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Arraste a imagem até ao marcador de posição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ithileshjoshi.blogspot.com/2015/09/cloud-computing-overview-by-mithilesh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/>
          <a:lstStyle/>
          <a:p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Privacy</a:t>
            </a:r>
            <a:r>
              <a:rPr lang="pt-PT" dirty="0"/>
              <a:t> </a:t>
            </a:r>
            <a:r>
              <a:rPr lang="pt-PT" dirty="0" err="1"/>
              <a:t>Challenges</a:t>
            </a:r>
            <a:r>
              <a:rPr lang="pt-PT" dirty="0"/>
              <a:t>: </a:t>
            </a:r>
            <a:r>
              <a:rPr lang="pt-PT" dirty="0" err="1"/>
              <a:t>IoT</a:t>
            </a:r>
            <a:r>
              <a:rPr lang="pt-PT" dirty="0"/>
              <a:t>, </a:t>
            </a:r>
            <a:r>
              <a:rPr lang="pt-PT" dirty="0" err="1"/>
              <a:t>Cloud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93198"/>
            <a:ext cx="10058400" cy="113098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de Computadores </a:t>
            </a:r>
          </a:p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Mestrado Integrado em Engenharia Informática</a:t>
            </a:r>
          </a:p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Universidade do Minho</a:t>
            </a:r>
          </a:p>
          <a:p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4221271" y="5624185"/>
            <a:ext cx="516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+mj-lt"/>
              </a:rPr>
              <a:t>Diogo Sobral , Carla Cruz e Pedro Freitas</a:t>
            </a:r>
          </a:p>
        </p:txBody>
      </p:sp>
    </p:spTree>
    <p:extLst>
      <p:ext uri="{BB962C8B-B14F-4D97-AF65-F5344CB8AC3E}">
        <p14:creationId xmlns:p14="http://schemas.microsoft.com/office/powerpoint/2010/main" val="10237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Internet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Things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71" y="1846263"/>
            <a:ext cx="6339383" cy="4022725"/>
          </a:xfrm>
        </p:spPr>
      </p:pic>
    </p:spTree>
    <p:extLst>
      <p:ext uri="{BB962C8B-B14F-4D97-AF65-F5344CB8AC3E}">
        <p14:creationId xmlns:p14="http://schemas.microsoft.com/office/powerpoint/2010/main" val="149144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Segurança e Privacidade</a:t>
            </a:r>
          </a:p>
        </p:txBody>
      </p:sp>
      <p:pic>
        <p:nvPicPr>
          <p:cNvPr id="1026" name="Picture 2" descr="esultado de imagem para internet of thing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67" y="1846263"/>
            <a:ext cx="714939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87DC2-484C-489D-918D-146A433B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 dirty="0" err="1"/>
              <a:t>Cloud</a:t>
            </a:r>
            <a:r>
              <a:rPr lang="pt-PT" dirty="0"/>
              <a:t> – O que é?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9A5C189-0405-A249-AE36-57B23A758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2592" y="189452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31824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D8CBC-3C4C-4217-A470-0B204709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pt-PT"/>
              <a:t>Tipos de Cloud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4A0C23-99E7-CB4B-8AD0-188EAEDC309A}"/>
              </a:ext>
            </a:extLst>
          </p:cNvPr>
          <p:cNvSpPr txBox="1"/>
          <p:nvPr/>
        </p:nvSpPr>
        <p:spPr>
          <a:xfrm>
            <a:off x="1097280" y="2448878"/>
            <a:ext cx="5280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Pública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Privada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Híbrida</a:t>
            </a:r>
            <a:endParaRPr lang="pt-PT" sz="2800" dirty="0"/>
          </a:p>
          <a:p>
            <a:endParaRPr lang="pt-PT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Da Comunidade</a:t>
            </a:r>
          </a:p>
        </p:txBody>
      </p:sp>
      <p:pic>
        <p:nvPicPr>
          <p:cNvPr id="10" name="Imagem 9" descr="Cloud Computing Overview By Mithilesh Joshi - Mithilesh Joshi">
            <a:extLst>
              <a:ext uri="{FF2B5EF4-FFF2-40B4-BE49-F238E27FC236}">
                <a16:creationId xmlns:a16="http://schemas.microsoft.com/office/drawing/2014/main" id="{EF41DBEA-F062-C044-8029-A2ECFD34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86388" y="2132285"/>
            <a:ext cx="5462588" cy="374172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FEB055-9DED-E54D-9D47-08312B71021A}"/>
              </a:ext>
            </a:extLst>
          </p:cNvPr>
          <p:cNvSpPr txBox="1"/>
          <p:nvPr/>
        </p:nvSpPr>
        <p:spPr>
          <a:xfrm>
            <a:off x="5386388" y="497681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900" dirty="0"/>
          </a:p>
          <a:p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7128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F814C-4FF5-491D-ABDE-0AD9A9C0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Modelos de Serviço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FF1D89B-4CC2-4C7B-B35C-6DA20B67A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46263"/>
            <a:ext cx="5936312" cy="402272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10AE5A-D7C5-41FF-98C7-EE13F23175FB}"/>
              </a:ext>
            </a:extLst>
          </p:cNvPr>
          <p:cNvSpPr txBox="1"/>
          <p:nvPr/>
        </p:nvSpPr>
        <p:spPr>
          <a:xfrm>
            <a:off x="351692" y="2377440"/>
            <a:ext cx="5280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SaaS – Software as a </a:t>
            </a:r>
            <a:r>
              <a:rPr lang="pt-PT" sz="2800" dirty="0" err="1">
                <a:latin typeface="+mj-lt"/>
              </a:rPr>
              <a:t>Service</a:t>
            </a:r>
            <a:endParaRPr lang="pt-PT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PaaS – </a:t>
            </a:r>
            <a:r>
              <a:rPr lang="pt-PT" sz="2800" dirty="0" err="1">
                <a:latin typeface="+mj-lt"/>
              </a:rPr>
              <a:t>Platform</a:t>
            </a:r>
            <a:r>
              <a:rPr lang="pt-PT" sz="2800" dirty="0">
                <a:latin typeface="+mj-lt"/>
              </a:rPr>
              <a:t> as a </a:t>
            </a:r>
            <a:r>
              <a:rPr lang="pt-PT" sz="2800" dirty="0" err="1">
                <a:latin typeface="+mj-lt"/>
              </a:rPr>
              <a:t>Service</a:t>
            </a:r>
            <a:endParaRPr lang="pt-PT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PT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dirty="0">
                <a:latin typeface="+mj-lt"/>
              </a:rPr>
              <a:t>IaaS – </a:t>
            </a:r>
            <a:r>
              <a:rPr lang="pt-PT" sz="2800" dirty="0" err="1">
                <a:latin typeface="+mj-lt"/>
              </a:rPr>
              <a:t>Infrastructure</a:t>
            </a:r>
            <a:r>
              <a:rPr lang="pt-PT" sz="2800" dirty="0">
                <a:latin typeface="+mj-lt"/>
              </a:rPr>
              <a:t> as a </a:t>
            </a:r>
            <a:r>
              <a:rPr lang="pt-PT" sz="2800" dirty="0" err="1">
                <a:latin typeface="+mj-lt"/>
              </a:rPr>
              <a:t>Service</a:t>
            </a:r>
            <a:endParaRPr lang="pt-P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37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6A5BB-DEC1-4B6C-AE12-79D817E6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Segurança e Privacidade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B9DD16-E2F4-4BCE-A8B6-ADCFAAE6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09" y="1909115"/>
            <a:ext cx="5451721" cy="39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108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71</Words>
  <Application>Microsoft Macintosh PowerPoint</Application>
  <PresentationFormat>Ecrã Panorâmico</PresentationFormat>
  <Paragraphs>23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Retrospetiva</vt:lpstr>
      <vt:lpstr>Security and Privacy Challenges: IoT, Cloud</vt:lpstr>
      <vt:lpstr>Internet of Things</vt:lpstr>
      <vt:lpstr>Segurança e Privacidade</vt:lpstr>
      <vt:lpstr>Cloud – O que é?</vt:lpstr>
      <vt:lpstr>Tipos de Cloud</vt:lpstr>
      <vt:lpstr>Modelos de Serviço</vt:lpstr>
      <vt:lpstr>Segurança e Privacidade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Privacy Challenges: IoT, Cloud</dc:title>
  <dc:creator>Diogo José Cruz Sobral</dc:creator>
  <cp:lastModifiedBy>Carla Isabel Novais da Cruz</cp:lastModifiedBy>
  <cp:revision>9</cp:revision>
  <dcterms:created xsi:type="dcterms:W3CDTF">2018-10-07T17:22:44Z</dcterms:created>
  <dcterms:modified xsi:type="dcterms:W3CDTF">2018-10-08T00:50:34Z</dcterms:modified>
</cp:coreProperties>
</file>