
<file path=[Content_Types].xml><?xml version="1.0" encoding="utf-8"?>
<Types xmlns="http://schemas.openxmlformats.org/package/2006/content-types">
  <Default Extension="rels" ContentType="application/vnd.openxmlformats-package.relationships+xml"/>
  <Default Extension="xml" ContentType="application/xml"/>
  <Default Extension="bin" ContentType="application/vnd.openxmlformats-officedocument.oleObjec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ags/tag1.xml" ContentType="application/vnd.openxmlformats-officedocument.presentationml.tags+xml"/>
  <Override PartName="/ppt/drawings/vmlDrawing37.vml" ContentType="application/vnd.openxmlformats-officedocument.vmlDrawing"/>
  <Override PartName="/ppt/tags/tag2.xml" ContentType="application/vnd.openxmlformats-officedocument.presentationml.tags+xml"/>
  <Override PartName="/ppt/drawings/vmlDrawing38.vml" ContentType="application/vnd.openxmlformats-officedocument.vmlDrawing"/>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gs/tag3.xml" ContentType="application/vnd.openxmlformats-officedocument.presentationml.tags+xml"/>
  <Override PartName="/ppt/notesSlides/notesSlide1.xml" ContentType="application/vnd.openxmlformats-officedocument.presentationml.notesSlide+xml"/>
  <Override PartName="/ppt/drawings/vmlDrawing39.vml" ContentType="application/vnd.openxmlformats-officedocument.vmlDrawing"/>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Gilbert Akuetteh" initials="G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4E909"/>
    <a:srgbClr val="25F109"/>
    <a:srgbClr val="FFFFFF"/>
    <a:srgbClr val="205B7C"/>
    <a:srgbClr val="03EF03"/>
    <a:srgbClr val="26F60A"/>
    <a:srgbClr val="00FF00"/>
    <a:srgbClr val="05507E"/>
    <a:srgbClr val="797979"/>
    <a:srgbClr val="6FBBE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2794" autoAdjust="0"/>
    <p:restoredTop sz="94171" autoAdjust="0"/>
  </p:normalViewPr>
  <p:slideViewPr>
    <p:cSldViewPr showGuides="1" snapToGrid="0">
      <p:cViewPr>
        <p:scale>
          <a:sx n="83" d="100"/>
          <a:sy n="83" d="100"/>
        </p:scale>
        <p:origin x="48"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2"/>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ommentAuthors" Target="commentAuthor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322A-9A7B-4E9A-8607-3F54EB9A106C}"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GH"/>
        </a:p>
      </dgm:t>
    </dgm:pt>
    <dgm:pt modelId="{1911B9A2-4A95-4EA0-BC74-6F31E949017D}">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Libraries</a:t>
          </a:r>
          <a:endParaRPr lang="en-GH" dirty="0"/>
        </a:p>
      </dgm:t>
    </dgm:pt>
    <dgm:pt modelId="{2FB347D7-B0A9-41D7-9B5F-73EC5A7D542B}" type="parTrans" cxnId="{825A85F0-5715-4F87-B7C4-39DE648BAC1A}">
      <dgm:prSet/>
      <dgm:spPr/>
      <dgm:t>
        <a:bodyPr/>
        <a:lstStyle/>
        <a:p>
          <a:endParaRPr lang="en-GH"/>
        </a:p>
      </dgm:t>
    </dgm:pt>
    <dgm:pt modelId="{63AADE99-764A-4193-BACF-FBABBA47BF3D}" type="sibTrans" cxnId="{825A85F0-5715-4F87-B7C4-39DE648BAC1A}">
      <dgm:prSet/>
      <dgm:spPr/>
      <dgm:t>
        <a:bodyPr/>
        <a:lstStyle/>
        <a:p>
          <a:endParaRPr lang="en-GH"/>
        </a:p>
      </dgm:t>
    </dgm:pt>
    <dgm:pt modelId="{865D3FCF-D7EB-4DE7-ACB2-1DCF50A35FFC}">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Pandas</a:t>
          </a:r>
          <a:endParaRPr lang="en-GH" dirty="0"/>
        </a:p>
      </dgm:t>
    </dgm:pt>
    <dgm:pt modelId="{84529246-7D07-43C5-AA3F-961F64CD0FEB}" type="parTrans" cxnId="{CB752700-82A3-4C49-9382-0FE284C34F5F}">
      <dgm:prSet/>
      <dgm:spPr/>
      <dgm:t>
        <a:bodyPr/>
        <a:lstStyle/>
        <a:p>
          <a:endParaRPr lang="en-GH"/>
        </a:p>
      </dgm:t>
    </dgm:pt>
    <dgm:pt modelId="{80761700-8764-4517-9DD5-C2CA2F13BEBF}" type="sibTrans" cxnId="{CB752700-82A3-4C49-9382-0FE284C34F5F}">
      <dgm:prSet/>
      <dgm:spPr/>
      <dgm:t>
        <a:bodyPr/>
        <a:lstStyle/>
        <a:p>
          <a:endParaRPr lang="en-GH"/>
        </a:p>
      </dgm:t>
    </dgm:pt>
    <dgm:pt modelId="{BBD5B0C4-9B96-4A49-8798-E8601475724F}">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Numpy</a:t>
          </a:r>
          <a:endParaRPr lang="en-GH" dirty="0"/>
        </a:p>
      </dgm:t>
    </dgm:pt>
    <dgm:pt modelId="{BE80CF00-7BFE-4635-A769-A0A736D9AC79}" type="parTrans" cxnId="{236A746C-0510-43A5-B5FB-00EF6FB8975E}">
      <dgm:prSet/>
      <dgm:spPr/>
      <dgm:t>
        <a:bodyPr/>
        <a:lstStyle/>
        <a:p>
          <a:endParaRPr lang="en-GH"/>
        </a:p>
      </dgm:t>
    </dgm:pt>
    <dgm:pt modelId="{E9C0BE56-C85B-48EB-8695-8C77B3C0FF06}" type="sibTrans" cxnId="{236A746C-0510-43A5-B5FB-00EF6FB8975E}">
      <dgm:prSet/>
      <dgm:spPr/>
      <dgm:t>
        <a:bodyPr/>
        <a:lstStyle/>
        <a:p>
          <a:endParaRPr lang="en-GH"/>
        </a:p>
      </dgm:t>
    </dgm:pt>
    <dgm:pt modelId="{179985F1-E818-4E92-B83B-42F4CC370CC4}">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Matplotlib</a:t>
          </a:r>
          <a:endParaRPr lang="en-GH" dirty="0"/>
        </a:p>
      </dgm:t>
    </dgm:pt>
    <dgm:pt modelId="{D4CE670A-4109-40D6-937E-0D79A113E86B}" type="parTrans" cxnId="{9292D614-9404-4B2A-9060-4FF492C27A67}">
      <dgm:prSet/>
      <dgm:spPr/>
      <dgm:t>
        <a:bodyPr/>
        <a:lstStyle/>
        <a:p>
          <a:endParaRPr lang="en-GH"/>
        </a:p>
      </dgm:t>
    </dgm:pt>
    <dgm:pt modelId="{95651189-7EED-45E6-B91E-E4455C50D046}" type="sibTrans" cxnId="{9292D614-9404-4B2A-9060-4FF492C27A67}">
      <dgm:prSet/>
      <dgm:spPr/>
      <dgm:t>
        <a:bodyPr/>
        <a:lstStyle/>
        <a:p>
          <a:endParaRPr lang="en-GH"/>
        </a:p>
      </dgm:t>
    </dgm:pt>
    <dgm:pt modelId="{C8147509-7AC2-4B4E-A709-07E417F56E8D}">
      <dgm:prSe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Seaborn</a:t>
          </a:r>
        </a:p>
      </dgm:t>
    </dgm:pt>
    <dgm:pt modelId="{1533EFF6-3587-4DCF-9B96-44EE48FC9958}" type="parTrans" cxnId="{41BF4466-5D8F-44EF-9044-CD87ADFE81DF}">
      <dgm:prSet/>
      <dgm:spPr/>
      <dgm:t>
        <a:bodyPr/>
        <a:lstStyle/>
        <a:p>
          <a:endParaRPr lang="en-GH"/>
        </a:p>
      </dgm:t>
    </dgm:pt>
    <dgm:pt modelId="{EE23F318-1CB6-4860-8A9A-A6A22176A01E}" type="sibTrans" cxnId="{41BF4466-5D8F-44EF-9044-CD87ADFE81DF}">
      <dgm:prSet/>
      <dgm:spPr/>
      <dgm:t>
        <a:bodyPr/>
        <a:lstStyle/>
        <a:p>
          <a:endParaRPr lang="en-GH"/>
        </a:p>
      </dgm:t>
    </dgm:pt>
    <dgm:pt modelId="{F8ADD088-D142-467B-B2E8-A00DFD524B79}">
      <dgm:prSet custT="1"/>
      <dgm:spPr>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gm:spPr>
      <dgm:t>
        <a:bodyPr spcFirstLastPara="0" vert="horz" wrap="square" lIns="129540" tIns="129540" rIns="129540" bIns="129540" numCol="1" spcCol="1270" anchor="ctr" anchorCtr="0"/>
        <a:lstStyle/>
        <a:p>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gm:t>
    </dgm:pt>
    <dgm:pt modelId="{855F6DAE-9F5C-4B7D-B414-DF091C3B6C17}" type="parTrans" cxnId="{867771DB-2C51-4C89-B802-5DD18090D5E5}">
      <dgm:prSet/>
      <dgm:spPr/>
      <dgm:t>
        <a:bodyPr/>
        <a:lstStyle/>
        <a:p>
          <a:endParaRPr lang="en-GH"/>
        </a:p>
      </dgm:t>
    </dgm:pt>
    <dgm:pt modelId="{3783906E-4508-4544-9DEF-5C4CB1CADE0E}" type="sibTrans" cxnId="{867771DB-2C51-4C89-B802-5DD18090D5E5}">
      <dgm:prSet/>
      <dgm:spPr/>
      <dgm:t>
        <a:bodyPr/>
        <a:lstStyle/>
        <a:p>
          <a:endParaRPr lang="en-GH"/>
        </a:p>
      </dgm:t>
    </dgm:pt>
    <dgm:pt modelId="{65713C3B-08C5-4228-AE66-84530B4BCE1F}" type="pres">
      <dgm:prSet presAssocID="{2A70322A-9A7B-4E9A-8607-3F54EB9A106C}" presName="composite" presStyleCnt="0">
        <dgm:presLayoutVars>
          <dgm:chMax val="1"/>
          <dgm:dir/>
          <dgm:resizeHandles val="exact"/>
        </dgm:presLayoutVars>
      </dgm:prSet>
      <dgm:spPr/>
      <dgm:t>
        <a:bodyPr/>
        <a:lstStyle/>
        <a:p>
          <a:endParaRPr lang="en-US"/>
        </a:p>
      </dgm:t>
    </dgm:pt>
    <dgm:pt modelId="{6DFF9CF4-E841-47D3-A27E-BBFA2A0A0A03}" type="pres">
      <dgm:prSet presAssocID="{1911B9A2-4A95-4EA0-BC74-6F31E949017D}" presName="roof" presStyleLbl="dkBgShp" presStyleIdx="0" presStyleCnt="2" custLinFactNeighborX="-131" custLinFactNeighborY="13732"/>
      <dgm:spPr/>
      <dgm:t>
        <a:bodyPr/>
        <a:lstStyle/>
        <a:p>
          <a:endParaRPr lang="en-US"/>
        </a:p>
      </dgm:t>
    </dgm:pt>
    <dgm:pt modelId="{4E00BCD6-3BD4-43AF-8FD5-E0793F9BE1EF}" type="pres">
      <dgm:prSet presAssocID="{1911B9A2-4A95-4EA0-BC74-6F31E949017D}" presName="pillars" presStyleCnt="0"/>
      <dgm:spPr/>
    </dgm:pt>
    <dgm:pt modelId="{BE11355B-A9C5-4BB3-9EA8-1CB554376020}" type="pres">
      <dgm:prSet presAssocID="{1911B9A2-4A95-4EA0-BC74-6F31E949017D}" presName="pillar1" presStyleLbl="node1" presStyleIdx="0" presStyleCnt="5">
        <dgm:presLayoutVars>
          <dgm:bulletEnabled val="1"/>
        </dgm:presLayoutVars>
      </dgm:prSet>
      <dgm:spPr/>
      <dgm:t>
        <a:bodyPr/>
        <a:lstStyle/>
        <a:p>
          <a:endParaRPr lang="en-US"/>
        </a:p>
      </dgm:t>
    </dgm:pt>
    <dgm:pt modelId="{F01397B5-656A-4965-8AB8-E275B401E5F9}" type="pres">
      <dgm:prSet presAssocID="{BBD5B0C4-9B96-4A49-8798-E8601475724F}" presName="pillarX" presStyleLbl="node1" presStyleIdx="1" presStyleCnt="5">
        <dgm:presLayoutVars>
          <dgm:bulletEnabled val="1"/>
        </dgm:presLayoutVars>
      </dgm:prSet>
      <dgm:spPr/>
      <dgm:t>
        <a:bodyPr/>
        <a:lstStyle/>
        <a:p>
          <a:endParaRPr lang="en-US"/>
        </a:p>
      </dgm:t>
    </dgm:pt>
    <dgm:pt modelId="{32A2712B-0094-4015-A826-2CBAC37C79F9}" type="pres">
      <dgm:prSet presAssocID="{179985F1-E818-4E92-B83B-42F4CC370CC4}" presName="pillarX" presStyleLbl="node1" presStyleIdx="2" presStyleCnt="5">
        <dgm:presLayoutVars>
          <dgm:bulletEnabled val="1"/>
        </dgm:presLayoutVars>
      </dgm:prSet>
      <dgm:spPr/>
      <dgm:t>
        <a:bodyPr/>
        <a:lstStyle/>
        <a:p>
          <a:endParaRPr lang="en-US"/>
        </a:p>
      </dgm:t>
    </dgm:pt>
    <dgm:pt modelId="{1EDE6D10-44A0-4F7C-BA1E-679FE9FFB164}" type="pres">
      <dgm:prSet presAssocID="{C8147509-7AC2-4B4E-A709-07E417F56E8D}" presName="pillarX" presStyleLbl="node1" presStyleIdx="3" presStyleCnt="5">
        <dgm:presLayoutVars>
          <dgm:bulletEnabled val="1"/>
        </dgm:presLayoutVars>
      </dgm:prSet>
      <dgm:spPr/>
      <dgm:t>
        <a:bodyPr/>
        <a:lstStyle/>
        <a:p>
          <a:endParaRPr lang="en-US"/>
        </a:p>
      </dgm:t>
    </dgm:pt>
    <dgm:pt modelId="{1F882443-8F66-4377-A637-041B89B48E9A}" type="pres">
      <dgm:prSet presAssocID="{F8ADD088-D142-467B-B2E8-A00DFD524B79}" presName="pillarX" presStyleLbl="node1" presStyleIdx="4" presStyleCnt="5">
        <dgm:presLayoutVars>
          <dgm:bulletEnabled val="1"/>
        </dgm:presLayoutVars>
      </dgm:prSet>
      <dgm:spPr>
        <a:xfrm>
          <a:off x="8476512" y="1560987"/>
          <a:ext cx="2118804" cy="3278073"/>
        </a:xfrm>
        <a:prstGeom prst="rect">
          <a:avLst/>
        </a:prstGeom>
      </dgm:spPr>
      <dgm:t>
        <a:bodyPr/>
        <a:lstStyle/>
        <a:p>
          <a:endParaRPr lang="en-US"/>
        </a:p>
      </dgm:t>
    </dgm:pt>
    <dgm:pt modelId="{B8CA69AD-A3E1-4383-B729-EE352676738D}" type="pres">
      <dgm:prSet presAssocID="{1911B9A2-4A95-4EA0-BC74-6F31E949017D}" presName="base" presStyleLbl="dkBgShp" presStyleIdx="1" presStyleCnt="2" custLinFactY="53000" custLinFactNeighborX="-13976" custLinFactNeighborY="100000"/>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pt>
  </dgm:ptLst>
  <dgm:cxnLst>
    <dgm:cxn modelId="{2CE102C1-AB30-47D0-9E12-2C219A9EE641}" type="presOf" srcId="{F8ADD088-D142-467B-B2E8-A00DFD524B79}" destId="{1F882443-8F66-4377-A637-041B89B48E9A}" srcOrd="0" destOrd="0" presId="urn:microsoft.com/office/officeart/2005/8/layout/hList3"/>
    <dgm:cxn modelId="{1458DE02-E2A1-4769-9F73-3FA48FADEB28}" type="presOf" srcId="{179985F1-E818-4E92-B83B-42F4CC370CC4}" destId="{32A2712B-0094-4015-A826-2CBAC37C79F9}" srcOrd="0" destOrd="0" presId="urn:microsoft.com/office/officeart/2005/8/layout/hList3"/>
    <dgm:cxn modelId="{CB752700-82A3-4C49-9382-0FE284C34F5F}" srcId="{1911B9A2-4A95-4EA0-BC74-6F31E949017D}" destId="{865D3FCF-D7EB-4DE7-ACB2-1DCF50A35FFC}" srcOrd="0" destOrd="0" parTransId="{84529246-7D07-43C5-AA3F-961F64CD0FEB}" sibTransId="{80761700-8764-4517-9DD5-C2CA2F13BEBF}"/>
    <dgm:cxn modelId="{2AEF7208-ACC9-4C4D-86E2-8090F9436A8A}" type="presOf" srcId="{865D3FCF-D7EB-4DE7-ACB2-1DCF50A35FFC}" destId="{BE11355B-A9C5-4BB3-9EA8-1CB554376020}" srcOrd="0" destOrd="0" presId="urn:microsoft.com/office/officeart/2005/8/layout/hList3"/>
    <dgm:cxn modelId="{1DA82854-14BD-4E32-B2BD-AAC55AD3B97B}" type="presOf" srcId="{2A70322A-9A7B-4E9A-8607-3F54EB9A106C}" destId="{65713C3B-08C5-4228-AE66-84530B4BCE1F}" srcOrd="0" destOrd="0" presId="urn:microsoft.com/office/officeart/2005/8/layout/hList3"/>
    <dgm:cxn modelId="{236A746C-0510-43A5-B5FB-00EF6FB8975E}" srcId="{1911B9A2-4A95-4EA0-BC74-6F31E949017D}" destId="{BBD5B0C4-9B96-4A49-8798-E8601475724F}" srcOrd="1" destOrd="0" parTransId="{BE80CF00-7BFE-4635-A769-A0A736D9AC79}" sibTransId="{E9C0BE56-C85B-48EB-8695-8C77B3C0FF06}"/>
    <dgm:cxn modelId="{4C3AE5D4-76E6-425B-A79A-C019996F0D54}" type="presOf" srcId="{1911B9A2-4A95-4EA0-BC74-6F31E949017D}" destId="{6DFF9CF4-E841-47D3-A27E-BBFA2A0A0A03}" srcOrd="0" destOrd="0" presId="urn:microsoft.com/office/officeart/2005/8/layout/hList3"/>
    <dgm:cxn modelId="{825A85F0-5715-4F87-B7C4-39DE648BAC1A}" srcId="{2A70322A-9A7B-4E9A-8607-3F54EB9A106C}" destId="{1911B9A2-4A95-4EA0-BC74-6F31E949017D}" srcOrd="0" destOrd="0" parTransId="{2FB347D7-B0A9-41D7-9B5F-73EC5A7D542B}" sibTransId="{63AADE99-764A-4193-BACF-FBABBA47BF3D}"/>
    <dgm:cxn modelId="{54A603DF-D18C-445C-9503-EC5E3F3B8574}" type="presOf" srcId="{C8147509-7AC2-4B4E-A709-07E417F56E8D}" destId="{1EDE6D10-44A0-4F7C-BA1E-679FE9FFB164}" srcOrd="0" destOrd="0" presId="urn:microsoft.com/office/officeart/2005/8/layout/hList3"/>
    <dgm:cxn modelId="{41BF4466-5D8F-44EF-9044-CD87ADFE81DF}" srcId="{1911B9A2-4A95-4EA0-BC74-6F31E949017D}" destId="{C8147509-7AC2-4B4E-A709-07E417F56E8D}" srcOrd="3" destOrd="0" parTransId="{1533EFF6-3587-4DCF-9B96-44EE48FC9958}" sibTransId="{EE23F318-1CB6-4860-8A9A-A6A22176A01E}"/>
    <dgm:cxn modelId="{BCF3B6F7-8B05-4E7A-82E9-EB6EF2CDC93E}" type="presOf" srcId="{BBD5B0C4-9B96-4A49-8798-E8601475724F}" destId="{F01397B5-656A-4965-8AB8-E275B401E5F9}" srcOrd="0" destOrd="0" presId="urn:microsoft.com/office/officeart/2005/8/layout/hList3"/>
    <dgm:cxn modelId="{9292D614-9404-4B2A-9060-4FF492C27A67}" srcId="{1911B9A2-4A95-4EA0-BC74-6F31E949017D}" destId="{179985F1-E818-4E92-B83B-42F4CC370CC4}" srcOrd="2" destOrd="0" parTransId="{D4CE670A-4109-40D6-937E-0D79A113E86B}" sibTransId="{95651189-7EED-45E6-B91E-E4455C50D046}"/>
    <dgm:cxn modelId="{867771DB-2C51-4C89-B802-5DD18090D5E5}" srcId="{1911B9A2-4A95-4EA0-BC74-6F31E949017D}" destId="{F8ADD088-D142-467B-B2E8-A00DFD524B79}" srcOrd="4" destOrd="0" parTransId="{855F6DAE-9F5C-4B7D-B414-DF091C3B6C17}" sibTransId="{3783906E-4508-4544-9DEF-5C4CB1CADE0E}"/>
    <dgm:cxn modelId="{F418E0F6-5FBF-4584-8F8E-436E697A1552}" type="presParOf" srcId="{65713C3B-08C5-4228-AE66-84530B4BCE1F}" destId="{6DFF9CF4-E841-47D3-A27E-BBFA2A0A0A03}" srcOrd="0" destOrd="0" presId="urn:microsoft.com/office/officeart/2005/8/layout/hList3"/>
    <dgm:cxn modelId="{516C0787-B38C-461B-A757-00749822A1A6}" type="presParOf" srcId="{65713C3B-08C5-4228-AE66-84530B4BCE1F}" destId="{4E00BCD6-3BD4-43AF-8FD5-E0793F9BE1EF}" srcOrd="1" destOrd="0" presId="urn:microsoft.com/office/officeart/2005/8/layout/hList3"/>
    <dgm:cxn modelId="{5570A4B9-410F-4F61-AFC4-37643A450ABC}" type="presParOf" srcId="{4E00BCD6-3BD4-43AF-8FD5-E0793F9BE1EF}" destId="{BE11355B-A9C5-4BB3-9EA8-1CB554376020}" srcOrd="0" destOrd="0" presId="urn:microsoft.com/office/officeart/2005/8/layout/hList3"/>
    <dgm:cxn modelId="{F25818A8-F55F-4570-A0C2-BDC5B50B715F}" type="presParOf" srcId="{4E00BCD6-3BD4-43AF-8FD5-E0793F9BE1EF}" destId="{F01397B5-656A-4965-8AB8-E275B401E5F9}" srcOrd="1" destOrd="0" presId="urn:microsoft.com/office/officeart/2005/8/layout/hList3"/>
    <dgm:cxn modelId="{6578DD05-7604-4C6A-8BC7-ECFEF636A861}" type="presParOf" srcId="{4E00BCD6-3BD4-43AF-8FD5-E0793F9BE1EF}" destId="{32A2712B-0094-4015-A826-2CBAC37C79F9}" srcOrd="2" destOrd="0" presId="urn:microsoft.com/office/officeart/2005/8/layout/hList3"/>
    <dgm:cxn modelId="{F649877B-D101-4BFF-8989-3651EC673FF5}" type="presParOf" srcId="{4E00BCD6-3BD4-43AF-8FD5-E0793F9BE1EF}" destId="{1EDE6D10-44A0-4F7C-BA1E-679FE9FFB164}" srcOrd="3" destOrd="0" presId="urn:microsoft.com/office/officeart/2005/8/layout/hList3"/>
    <dgm:cxn modelId="{B4EEDBD2-9109-4D14-B860-4BB9E89439A5}" type="presParOf" srcId="{4E00BCD6-3BD4-43AF-8FD5-E0793F9BE1EF}" destId="{1F882443-8F66-4377-A637-041B89B48E9A}" srcOrd="4" destOrd="0" presId="urn:microsoft.com/office/officeart/2005/8/layout/hList3"/>
    <dgm:cxn modelId="{7C8DCD1B-58D3-456A-974A-16EAEA62B631}" type="presParOf" srcId="{65713C3B-08C5-4228-AE66-84530B4BCE1F}" destId="{B8CA69AD-A3E1-4383-B729-EE352676738D}" srcOrd="2" destOrd="0" presId="urn:microsoft.com/office/officeart/2005/8/layout/hLis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F9CF4-E841-47D3-A27E-BBFA2A0A0A03}">
      <dsp:nvSpPr>
        <dsp:cNvPr id="0" name=""/>
        <dsp:cNvSpPr/>
      </dsp:nvSpPr>
      <dsp:spPr>
        <a:xfrm>
          <a:off x="0" y="214354"/>
          <a:ext cx="10596611" cy="1560987"/>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a:t>Libraries</a:t>
          </a:r>
          <a:endParaRPr lang="en-GH" sz="6500" kern="1200" dirty="0"/>
        </a:p>
      </dsp:txBody>
      <dsp:txXfrm>
        <a:off x="0" y="214354"/>
        <a:ext cx="10596611" cy="1560987"/>
      </dsp:txXfrm>
    </dsp:sp>
    <dsp:sp modelId="{BE11355B-A9C5-4BB3-9EA8-1CB554376020}">
      <dsp:nvSpPr>
        <dsp:cNvPr id="0" name=""/>
        <dsp:cNvSpPr/>
      </dsp:nvSpPr>
      <dsp:spPr>
        <a:xfrm>
          <a:off x="129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Pandas</a:t>
          </a:r>
          <a:endParaRPr lang="en-GH" sz="3400" kern="1200" dirty="0"/>
        </a:p>
      </dsp:txBody>
      <dsp:txXfrm>
        <a:off x="1293" y="1560987"/>
        <a:ext cx="2118804" cy="3278073"/>
      </dsp:txXfrm>
    </dsp:sp>
    <dsp:sp modelId="{F01397B5-656A-4965-8AB8-E275B401E5F9}">
      <dsp:nvSpPr>
        <dsp:cNvPr id="0" name=""/>
        <dsp:cNvSpPr/>
      </dsp:nvSpPr>
      <dsp:spPr>
        <a:xfrm>
          <a:off x="2120098"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Numpy</a:t>
          </a:r>
          <a:endParaRPr lang="en-GH" sz="3400" kern="1200" dirty="0"/>
        </a:p>
      </dsp:txBody>
      <dsp:txXfrm>
        <a:off x="2120098" y="1560987"/>
        <a:ext cx="2118804" cy="3278073"/>
      </dsp:txXfrm>
    </dsp:sp>
    <dsp:sp modelId="{32A2712B-0094-4015-A826-2CBAC37C79F9}">
      <dsp:nvSpPr>
        <dsp:cNvPr id="0" name=""/>
        <dsp:cNvSpPr/>
      </dsp:nvSpPr>
      <dsp:spPr>
        <a:xfrm>
          <a:off x="423890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Matplotlib</a:t>
          </a:r>
          <a:endParaRPr lang="en-GH" sz="3400" kern="1200" dirty="0"/>
        </a:p>
      </dsp:txBody>
      <dsp:txXfrm>
        <a:off x="4238903" y="1560987"/>
        <a:ext cx="2118804" cy="3278073"/>
      </dsp:txXfrm>
    </dsp:sp>
    <dsp:sp modelId="{1EDE6D10-44A0-4F7C-BA1E-679FE9FFB164}">
      <dsp:nvSpPr>
        <dsp:cNvPr id="0" name=""/>
        <dsp:cNvSpPr/>
      </dsp:nvSpPr>
      <dsp:spPr>
        <a:xfrm>
          <a:off x="6357707"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Seaborn</a:t>
          </a:r>
        </a:p>
      </dsp:txBody>
      <dsp:txXfrm>
        <a:off x="6357707" y="1560987"/>
        <a:ext cx="2118804" cy="3278073"/>
      </dsp:txXfrm>
    </dsp:sp>
    <dsp:sp modelId="{1F882443-8F66-4377-A637-041B89B48E9A}">
      <dsp:nvSpPr>
        <dsp:cNvPr id="0" name=""/>
        <dsp:cNvSpPr/>
      </dsp:nvSpPr>
      <dsp:spPr>
        <a:xfrm>
          <a:off x="8476512" y="1560987"/>
          <a:ext cx="2118804" cy="3278073"/>
        </a:xfrm>
        <a:prstGeom prst="rect">
          <a:avLst/>
        </a:prstGeom>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sp:txBody>
      <dsp:txXfrm>
        <a:off x="8476512" y="1560987"/>
        <a:ext cx="2118804" cy="3278073"/>
      </dsp:txXfrm>
    </dsp:sp>
    <dsp:sp modelId="{B8CA69AD-A3E1-4383-B729-EE352676738D}">
      <dsp:nvSpPr>
        <dsp:cNvPr id="0" name=""/>
        <dsp:cNvSpPr/>
      </dsp:nvSpPr>
      <dsp:spPr>
        <a:xfrm>
          <a:off x="0" y="4839061"/>
          <a:ext cx="10596611" cy="364230"/>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65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GB"/>
          </a:p>
        </p:txBody>
      </p:sp>
      <p:sp>
        <p:nvSpPr>
          <p:cNvPr id="104865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F76F3017-A728-4BF3-AA95-7ED9D509D53A}" type="datetimeFigureOut">
              <a:rPr lang="en-GB" smtClean="0"/>
              <a:t>25/03/2022</a:t>
            </a:fld>
            <a:endParaRPr lang="en-GB"/>
          </a:p>
        </p:txBody>
      </p:sp>
      <p:sp>
        <p:nvSpPr>
          <p:cNvPr id="104865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GB"/>
          </a:p>
        </p:txBody>
      </p:sp>
      <p:sp>
        <p:nvSpPr>
          <p:cNvPr id="104865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65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GB"/>
          </a:p>
        </p:txBody>
      </p:sp>
      <p:sp>
        <p:nvSpPr>
          <p:cNvPr id="104866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7AA09A0-D181-4A5F-9F2F-EE7A4C7569DF}" type="slidenum">
              <a:rPr lang="en-GB" smtClean="0"/>
              <a:t>‹#›</a:t>
            </a:fld>
            <a:endParaRPr lang="en-GB"/>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6" name="Slide Image Placeholder 1"/>
          <p:cNvSpPr>
            <a:spLocks noChangeAspect="1" noRot="1" noGrp="1"/>
          </p:cNvSpPr>
          <p:nvPr>
            <p:ph type="sldImg"/>
          </p:nvPr>
        </p:nvSpPr>
        <p:spPr/>
      </p:sp>
      <p:sp>
        <p:nvSpPr>
          <p:cNvPr id="1048587" name="Notes Placeholder 2"/>
          <p:cNvSpPr>
            <a:spLocks noGrp="1"/>
          </p:cNvSpPr>
          <p:nvPr>
            <p:ph type="body" idx="1"/>
          </p:nvPr>
        </p:nvSpPr>
        <p:spPr/>
        <p:txBody>
          <a:bodyPr/>
          <a:p>
            <a:endParaRPr dirty="0" lang="en-GH"/>
          </a:p>
        </p:txBody>
      </p:sp>
      <p:sp>
        <p:nvSpPr>
          <p:cNvPr id="1048588" name="Slide Number Placeholder 3"/>
          <p:cNvSpPr>
            <a:spLocks noGrp="1"/>
          </p:cNvSpPr>
          <p:nvPr>
            <p:ph type="sldNum" sz="quarter" idx="5"/>
          </p:nvPr>
        </p:nvSpPr>
        <p:spPr/>
        <p:txBody>
          <a:bodyPr/>
          <a:p>
            <a:fld id="{D7AA09A0-D181-4A5F-9F2F-EE7A4C7569DF}"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685800" y="1143000"/>
            <a:ext cx="5486400" cy="3086100"/>
          </a:xfrm>
        </p:spPr>
      </p:sp>
      <p:sp>
        <p:nvSpPr>
          <p:cNvPr id="1048598" name="Notes Placeholder 2"/>
          <p:cNvSpPr>
            <a:spLocks noGrp="1"/>
          </p:cNvSpPr>
          <p:nvPr>
            <p:ph type="body" idx="1"/>
          </p:nvPr>
        </p:nvSpPr>
        <p:spPr/>
        <p:txBody>
          <a:bodyPr/>
          <a:p>
            <a:endParaRPr lang="en-GH"/>
          </a:p>
        </p:txBody>
      </p:sp>
      <p:sp>
        <p:nvSpPr>
          <p:cNvPr id="1048599" name="Slide Number Placeholder 3"/>
          <p:cNvSpPr>
            <a:spLocks noGrp="1"/>
          </p:cNvSpPr>
          <p:nvPr>
            <p:ph type="sldNum" sz="quarter" idx="5"/>
          </p:nvPr>
        </p:nvSpPr>
        <p:spPr/>
        <p:txBody>
          <a:bodyPr/>
          <a:p>
            <a:fld id="{D7AA09A0-D181-4A5F-9F2F-EE7A4C7569DF}" type="slidenum">
              <a:rPr lang="en-GB" smtClean="0"/>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Slide Image Placeholder 1"/>
          <p:cNvSpPr>
            <a:spLocks noChangeAspect="1" noRot="1" noGrp="1"/>
          </p:cNvSpPr>
          <p:nvPr>
            <p:ph type="sldImg"/>
          </p:nvPr>
        </p:nvSpPr>
        <p:spPr>
          <a:xfrm>
            <a:off x="685800" y="1143000"/>
            <a:ext cx="5486400" cy="3086100"/>
          </a:xfrm>
        </p:spPr>
      </p:sp>
      <p:sp>
        <p:nvSpPr>
          <p:cNvPr id="1048605" name="Notes Placeholder 2"/>
          <p:cNvSpPr>
            <a:spLocks noGrp="1"/>
          </p:cNvSpPr>
          <p:nvPr>
            <p:ph type="body" idx="1"/>
          </p:nvPr>
        </p:nvSpPr>
        <p:spPr/>
        <p:txBody>
          <a:bodyPr/>
          <a:p>
            <a:endParaRPr lang="en-GH"/>
          </a:p>
        </p:txBody>
      </p:sp>
      <p:sp>
        <p:nvSpPr>
          <p:cNvPr id="1048606" name="Slide Number Placeholder 3"/>
          <p:cNvSpPr>
            <a:spLocks noGrp="1"/>
          </p:cNvSpPr>
          <p:nvPr>
            <p:ph type="sldNum" sz="quarter" idx="5"/>
          </p:nvPr>
        </p:nvSpPr>
        <p:spPr/>
        <p:txBody>
          <a:bodyPr/>
          <a:p>
            <a:fld id="{D7AA09A0-D181-4A5F-9F2F-EE7A4C7569DF}" type="slidenum">
              <a:rPr lang="en-GB" smtClean="0"/>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oleObject" Target="../embeddings/oleObject0.bin"/><Relationship Id="rId3" Type="http://schemas.openxmlformats.org/officeDocument/2006/relationships/image" Target="../media/image1.emf"/><Relationship Id="rId4" Type="http://schemas.openxmlformats.org/officeDocument/2006/relationships/vmlDrawing" Target="../drawings/vmlDrawing37.vml"/><Relationship Id="rId5"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4"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1"/>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name="think-cell Slide" r:id="rId2" spid="_x0000_s5205" imgH="377" imgW="378" progId="TCLayout.ActiveDocument.1">
                  <p:embed/>
                </p:oleObj>
              </mc:Choice>
              <mc:Fallback>
                <p:oleObj name="think-cell Slide" r:id="rId2" spid="" imgH="377" imgW="378" progId="TCLayout.ActiveDocument.1">
                  <p:embed/>
                  <p:pic>
                    <p:nvPicPr>
                      <p:cNvPr id="2097154" name=""/>
                      <p:cNvPicPr>
                        <a:picLocks/>
                      </p:cNvPicPr>
                      <p:nvPr/>
                    </p:nvPicPr>
                    <p:blipFill>
                      <a:blip xmlns:r="http://schemas.openxmlformats.org/officeDocument/2006/relationships" r:embed="rId3"/>
                      <a:stretch>
                        <a:fillRect/>
                      </a:stretch>
                    </p:blipFill>
                    <p:spPr>
                      <a:xfrm>
                        <a:off x="1591" y="1588"/>
                        <a:ext cx="1588" cy="1588"/>
                      </a:xfrm>
                      <a:prstGeom prst="rect"/>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rgbClr val="F4EFEA"/>
              </a:buClr>
              <a:buSzPts val="2400"/>
              <a:buNone/>
              <a:defRPr b="1">
                <a:solidFill>
                  <a:srgbClr val="F4EFEA"/>
                </a:solidFill>
              </a:defRPr>
            </a:lvl1pPr>
            <a:lvl2pPr algn="ctr" lvl="1">
              <a:lnSpc>
                <a:spcPct val="100000"/>
              </a:lnSpc>
              <a:spcBef>
                <a:spcPts val="0"/>
              </a:spcBef>
              <a:spcAft>
                <a:spcPts val="0"/>
              </a:spcAft>
              <a:buClr>
                <a:srgbClr val="434343"/>
              </a:buClr>
              <a:buSzPts val="2400"/>
              <a:buNone/>
              <a:defRPr>
                <a:solidFill>
                  <a:srgbClr val="434343"/>
                </a:solidFill>
              </a:defRPr>
            </a:lvl2pPr>
            <a:lvl3pPr algn="ctr" lvl="2">
              <a:lnSpc>
                <a:spcPct val="100000"/>
              </a:lnSpc>
              <a:spcBef>
                <a:spcPts val="0"/>
              </a:spcBef>
              <a:spcAft>
                <a:spcPts val="0"/>
              </a:spcAft>
              <a:buClr>
                <a:srgbClr val="434343"/>
              </a:buClr>
              <a:buSzPts val="2400"/>
              <a:buNone/>
              <a:defRPr>
                <a:solidFill>
                  <a:srgbClr val="434343"/>
                </a:solidFill>
              </a:defRPr>
            </a:lvl3pPr>
            <a:lvl4pPr algn="ctr" lvl="3">
              <a:lnSpc>
                <a:spcPct val="100000"/>
              </a:lnSpc>
              <a:spcBef>
                <a:spcPts val="0"/>
              </a:spcBef>
              <a:spcAft>
                <a:spcPts val="0"/>
              </a:spcAft>
              <a:buClr>
                <a:srgbClr val="434343"/>
              </a:buClr>
              <a:buSzPts val="2400"/>
              <a:buNone/>
              <a:defRPr>
                <a:solidFill>
                  <a:srgbClr val="434343"/>
                </a:solidFill>
              </a:defRPr>
            </a:lvl4pPr>
            <a:lvl5pPr algn="ctr" lvl="4">
              <a:lnSpc>
                <a:spcPct val="100000"/>
              </a:lnSpc>
              <a:spcBef>
                <a:spcPts val="0"/>
              </a:spcBef>
              <a:spcAft>
                <a:spcPts val="0"/>
              </a:spcAft>
              <a:buClr>
                <a:srgbClr val="434343"/>
              </a:buClr>
              <a:buSzPts val="2400"/>
              <a:buNone/>
              <a:defRPr>
                <a:solidFill>
                  <a:srgbClr val="434343"/>
                </a:solidFill>
              </a:defRPr>
            </a:lvl5pPr>
            <a:lvl6pPr algn="ctr" lvl="5">
              <a:lnSpc>
                <a:spcPct val="100000"/>
              </a:lnSpc>
              <a:spcBef>
                <a:spcPts val="0"/>
              </a:spcBef>
              <a:spcAft>
                <a:spcPts val="0"/>
              </a:spcAft>
              <a:buClr>
                <a:srgbClr val="434343"/>
              </a:buClr>
              <a:buSzPts val="2400"/>
              <a:buNone/>
              <a:defRPr>
                <a:solidFill>
                  <a:srgbClr val="434343"/>
                </a:solidFill>
              </a:defRPr>
            </a:lvl6pPr>
            <a:lvl7pPr algn="ctr" lvl="6">
              <a:lnSpc>
                <a:spcPct val="100000"/>
              </a:lnSpc>
              <a:spcBef>
                <a:spcPts val="0"/>
              </a:spcBef>
              <a:spcAft>
                <a:spcPts val="0"/>
              </a:spcAft>
              <a:buClr>
                <a:srgbClr val="434343"/>
              </a:buClr>
              <a:buSzPts val="2400"/>
              <a:buNone/>
              <a:defRPr>
                <a:solidFill>
                  <a:srgbClr val="434343"/>
                </a:solidFill>
              </a:defRPr>
            </a:lvl7pPr>
            <a:lvl8pPr algn="ctr" lvl="7">
              <a:lnSpc>
                <a:spcPct val="100000"/>
              </a:lnSpc>
              <a:spcBef>
                <a:spcPts val="0"/>
              </a:spcBef>
              <a:spcAft>
                <a:spcPts val="0"/>
              </a:spcAft>
              <a:buClr>
                <a:srgbClr val="434343"/>
              </a:buClr>
              <a:buSzPts val="2400"/>
              <a:buNone/>
              <a:defRPr>
                <a:solidFill>
                  <a:srgbClr val="434343"/>
                </a:solidFill>
              </a:defRPr>
            </a:lvl8pPr>
            <a:lvl9pPr algn="ctr" lvl="8">
              <a:lnSpc>
                <a:spcPct val="100000"/>
              </a:lnSpc>
              <a:spcBef>
                <a:spcPts val="0"/>
              </a:spcBef>
              <a:spcAft>
                <a:spcPts val="0"/>
              </a:spcAft>
              <a:buClr>
                <a:srgbClr val="434343"/>
              </a:buClr>
              <a:buSzPts val="2400"/>
              <a:buNone/>
              <a:defRPr>
                <a:solidFill>
                  <a:srgbClr val="434343"/>
                </a:solidFill>
              </a:defRPr>
            </a:lvl9pPr>
          </a:lstStyle>
          <a:p/>
        </p:txBody>
      </p:sp>
      <p:sp>
        <p:nvSpPr>
          <p:cNvPr id="1048580" name="Google Shape;32;p25"/>
          <p:cNvSpPr txBox="1">
            <a:spLocks noGrp="1"/>
          </p:cNvSpPr>
          <p:nvPr>
            <p:ph type="subTitle" idx="1"/>
          </p:nvPr>
        </p:nvSpPr>
        <p:spPr>
          <a:xfrm>
            <a:off x="3044867" y="4628200"/>
            <a:ext cx="4459600" cy="5996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algn="l" lvl="1">
              <a:lnSpc>
                <a:spcPct val="100000"/>
              </a:lnSpc>
              <a:spcBef>
                <a:spcPts val="0"/>
              </a:spcBef>
              <a:spcAft>
                <a:spcPts val="0"/>
              </a:spcAft>
              <a:buSzPts val="1300"/>
              <a:buNone/>
            </a:lvl2pPr>
            <a:lvl3pPr algn="l" lvl="2">
              <a:lnSpc>
                <a:spcPct val="100000"/>
              </a:lnSpc>
              <a:spcBef>
                <a:spcPts val="0"/>
              </a:spcBef>
              <a:spcAft>
                <a:spcPts val="0"/>
              </a:spcAft>
              <a:buSzPts val="1200"/>
              <a:buNone/>
            </a:lvl3pPr>
            <a:lvl4pPr algn="l" lvl="3">
              <a:lnSpc>
                <a:spcPct val="100000"/>
              </a:lnSpc>
              <a:spcBef>
                <a:spcPts val="0"/>
              </a:spcBef>
              <a:spcAft>
                <a:spcPts val="0"/>
              </a:spcAft>
              <a:buSzPts val="12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000"/>
              <a:buNone/>
            </a:lvl7pPr>
            <a:lvl8pPr algn="l" lvl="7">
              <a:lnSpc>
                <a:spcPct val="100000"/>
              </a:lnSpc>
              <a:spcBef>
                <a:spcPts val="0"/>
              </a:spcBef>
              <a:spcAft>
                <a:spcPts val="0"/>
              </a:spcAft>
              <a:buSzPts val="1000"/>
              <a:buNone/>
            </a:lvl8pPr>
            <a:lvl9pPr algn="l" lvl="8">
              <a:lnSpc>
                <a:spcPct val="100000"/>
              </a:lnSpc>
              <a:spcBef>
                <a:spcPts val="0"/>
              </a:spcBef>
              <a:spcAft>
                <a:spcPts val="0"/>
              </a:spcAft>
              <a:buSzPts val="900"/>
              <a:buNone/>
            </a:lvl9pPr>
          </a:lstStyle>
          <a:p/>
        </p:txBody>
      </p:sp>
      <p:sp>
        <p:nvSpPr>
          <p:cNvPr id="1048581" name="Google Shape;84;p26"/>
          <p:cNvSpPr txBox="1">
            <a:spLocks noGrp="1"/>
          </p:cNvSpPr>
          <p:nvPr>
            <p:ph type="sldNum" idx="4"/>
          </p:nvPr>
        </p:nvSpPr>
        <p:spPr>
          <a:xfrm>
            <a:off x="11355439" y="6146868"/>
            <a:ext cx="731600" cy="524800"/>
          </a:xfrm>
          <a:prstGeom prst="rect"/>
          <a:noFill/>
          <a:ln>
            <a:noFill/>
          </a:ln>
        </p:spPr>
        <p:txBody>
          <a:bodyPr anchor="t"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300"/>
              <a:buFont typeface="Arial"/>
              <a:buNone/>
              <a:defRPr b="0" cap="none" sz="1733" i="0" strike="noStrike" u="none">
                <a:solidFill>
                  <a:srgbClr val="FFFFFF"/>
                </a:solidFill>
                <a:latin typeface="Ubuntu Light"/>
                <a:ea typeface="Ubuntu Light"/>
                <a:cs typeface="Ubuntu Light"/>
                <a:sym typeface="Ubuntu Light"/>
              </a:defRPr>
            </a:lvl1pPr>
            <a:lvl2pPr algn="r" indent="0" lvl="1"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2pPr>
            <a:lvl3pPr algn="r" indent="0" lvl="2"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3pPr>
            <a:lvl4pPr algn="r" indent="0" lvl="3"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4pPr>
            <a:lvl5pPr algn="r" indent="0" lvl="4"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5pPr>
            <a:lvl6pPr algn="r" indent="0" lvl="5"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6pPr>
            <a:lvl7pPr algn="r" indent="0" lvl="6"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7pPr>
            <a:lvl8pPr algn="r" indent="0" lvl="7"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8pPr>
            <a:lvl9pPr algn="r" indent="0" lvl="8"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9pPr>
          </a:lstStyle>
          <a:p>
            <a:fld id="{00000000-1234-1234-1234-123412341234}" type="slidenum">
              <a:rPr lang="nl-NL" smtClean="0"/>
              <a:t>‹#›</a:t>
            </a:fld>
            <a:endParaRPr dirty="0" lang="nl-NL"/>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ags" Target="../tags/tag2.xml"/><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vmlDrawing" Target="../drawings/vmlDrawing38.v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05B7C"/>
        </a:solidFill>
        <a:effectLst/>
      </p:bgPr>
    </p:bg>
    <p:spTree>
      <p:nvGrpSpPr>
        <p:cNvPr id="12" name="Shape 25"/>
        <p:cNvGrpSpPr/>
        <p:nvPr/>
      </p:nvGrpSpPr>
      <p:grpSpPr>
        <a:xfrm>
          <a:off x="0" y="0"/>
          <a:ext cx="0" cy="0"/>
          <a:chOff x="0" y="0"/>
          <a:chExt cx="0" cy="0"/>
        </a:xfrm>
      </p:grpSpPr>
      <p:graphicFrame>
        <p:nvGraphicFramePr>
          <p:cNvPr id="4194304" name="Object 1" hidden="1"/>
          <p:cNvGraphicFramePr>
            <a:graphicFrameLocks noChangeAspect="1"/>
          </p:cNvGraphicFramePr>
          <p:nvPr userDrawn="1">
            <p:custDataLst>
              <p:tags r:id="rId2"/>
            </p:custDataLst>
          </p:nvPr>
        </p:nvGraphicFramePr>
        <p:xfrm>
          <a:off x="2120" y="2128"/>
          <a:ext cx="2117" cy="2117"/>
        </p:xfrm>
        <a:graphic>
          <a:graphicData uri="http://schemas.openxmlformats.org/presentationml/2006/ole">
            <mc:AlternateContent xmlns:mc="http://schemas.openxmlformats.org/markup-compatibility/2006">
              <mc:Choice xmlns:v="urn:schemas-microsoft-com:vml" Requires="v">
                <p:oleObj name="think-cell Slide" r:id="rId3" spid="_x0000_s4181" imgH="377" imgW="378" progId="TCLayout.ActiveDocument.1">
                  <p:embed/>
                </p:oleObj>
              </mc:Choice>
              <mc:Fallback>
                <p:oleObj name="think-cell Slide" r:id="rId3" spid="" imgH="377" imgW="378" progId="TCLayout.ActiveDocument.1">
                  <p:embed/>
                  <p:pic>
                    <p:nvPicPr>
                      <p:cNvPr id="2097152" name="Object 1" hidden="1"/>
                      <p:cNvPicPr>
                        <a:picLocks/>
                      </p:cNvPicPr>
                      <p:nvPr/>
                    </p:nvPicPr>
                    <p:blipFill>
                      <a:blip xmlns:r="http://schemas.openxmlformats.org/officeDocument/2006/relationships" r:embed="rId4"/>
                      <a:stretch>
                        <a:fillRect/>
                      </a:stretch>
                    </p:blipFill>
                    <p:spPr>
                      <a:xfrm>
                        <a:off x="2120" y="2128"/>
                        <a:ext cx="2117" cy="2117"/>
                      </a:xfrm>
                      <a:prstGeom prst="rect"/>
                    </p:spPr>
                  </p:pic>
                </p:oleObj>
              </mc:Fallback>
            </mc:AlternateContent>
          </a:graphicData>
        </a:graphic>
      </p:graphicFrame>
      <p:sp>
        <p:nvSpPr>
          <p:cNvPr id="1048576" name="Google Shape;26;p18"/>
          <p:cNvSpPr txBox="1">
            <a:spLocks noGrp="1"/>
          </p:cNvSpPr>
          <p:nvPr>
            <p:ph type="title"/>
          </p:nvPr>
        </p:nvSpPr>
        <p:spPr>
          <a:xfrm>
            <a:off x="1424133" y="1244600"/>
            <a:ext cx="9396400" cy="6432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2D2929"/>
              </a:buClr>
              <a:buSzPts val="2400"/>
              <a:buFont typeface="Oswald"/>
              <a:buNone/>
              <a:defRPr b="0" cap="none" sz="2400" i="0" strike="noStrike" u="none">
                <a:solidFill>
                  <a:srgbClr val="2D2929"/>
                </a:solidFill>
                <a:latin typeface="Oswald"/>
                <a:ea typeface="Oswald"/>
                <a:cs typeface="Oswald"/>
                <a:sym typeface="Oswald"/>
              </a:defRPr>
            </a:lvl1pPr>
            <a:lvl2pPr algn="l" lvl="1" marR="0" rtl="0">
              <a:lnSpc>
                <a:spcPct val="100000"/>
              </a:lnSpc>
              <a:spcBef>
                <a:spcPts val="0"/>
              </a:spcBef>
              <a:spcAft>
                <a:spcPts val="0"/>
              </a:spcAft>
              <a:buClr>
                <a:srgbClr val="434343"/>
              </a:buClr>
              <a:buSzPts val="2400"/>
              <a:buFont typeface="Arvo"/>
              <a:buNone/>
              <a:defRPr b="0" cap="none" sz="2400" i="0" strike="noStrike" u="none">
                <a:solidFill>
                  <a:srgbClr val="434343"/>
                </a:solidFill>
                <a:latin typeface="Arvo"/>
                <a:ea typeface="Arvo"/>
                <a:cs typeface="Arvo"/>
                <a:sym typeface="Arvo"/>
              </a:defRPr>
            </a:lvl2pPr>
            <a:lvl3pPr algn="l" lvl="2" marR="0" rtl="0">
              <a:lnSpc>
                <a:spcPct val="100000"/>
              </a:lnSpc>
              <a:spcBef>
                <a:spcPts val="0"/>
              </a:spcBef>
              <a:spcAft>
                <a:spcPts val="0"/>
              </a:spcAft>
              <a:buClr>
                <a:srgbClr val="434343"/>
              </a:buClr>
              <a:buSzPts val="2400"/>
              <a:buFont typeface="Arvo"/>
              <a:buNone/>
              <a:defRPr b="0" cap="none" sz="2400" i="0" strike="noStrike" u="none">
                <a:solidFill>
                  <a:srgbClr val="434343"/>
                </a:solidFill>
                <a:latin typeface="Arvo"/>
                <a:ea typeface="Arvo"/>
                <a:cs typeface="Arvo"/>
                <a:sym typeface="Arvo"/>
              </a:defRPr>
            </a:lvl3pPr>
            <a:lvl4pPr algn="l" lvl="3" marR="0" rtl="0">
              <a:lnSpc>
                <a:spcPct val="100000"/>
              </a:lnSpc>
              <a:spcBef>
                <a:spcPts val="0"/>
              </a:spcBef>
              <a:spcAft>
                <a:spcPts val="0"/>
              </a:spcAft>
              <a:buClr>
                <a:srgbClr val="434343"/>
              </a:buClr>
              <a:buSzPts val="2400"/>
              <a:buFont typeface="Arvo"/>
              <a:buNone/>
              <a:defRPr b="0" cap="none" sz="2400" i="0" strike="noStrike" u="none">
                <a:solidFill>
                  <a:srgbClr val="434343"/>
                </a:solidFill>
                <a:latin typeface="Arvo"/>
                <a:ea typeface="Arvo"/>
                <a:cs typeface="Arvo"/>
                <a:sym typeface="Arvo"/>
              </a:defRPr>
            </a:lvl4pPr>
            <a:lvl5pPr algn="l" lvl="4" marR="0" rtl="0">
              <a:lnSpc>
                <a:spcPct val="100000"/>
              </a:lnSpc>
              <a:spcBef>
                <a:spcPts val="0"/>
              </a:spcBef>
              <a:spcAft>
                <a:spcPts val="0"/>
              </a:spcAft>
              <a:buClr>
                <a:srgbClr val="434343"/>
              </a:buClr>
              <a:buSzPts val="2400"/>
              <a:buFont typeface="Arvo"/>
              <a:buNone/>
              <a:defRPr b="0" cap="none" sz="2400" i="0" strike="noStrike" u="none">
                <a:solidFill>
                  <a:srgbClr val="434343"/>
                </a:solidFill>
                <a:latin typeface="Arvo"/>
                <a:ea typeface="Arvo"/>
                <a:cs typeface="Arvo"/>
                <a:sym typeface="Arvo"/>
              </a:defRPr>
            </a:lvl5pPr>
            <a:lvl6pPr algn="l" lvl="5" marR="0" rtl="0">
              <a:lnSpc>
                <a:spcPct val="100000"/>
              </a:lnSpc>
              <a:spcBef>
                <a:spcPts val="0"/>
              </a:spcBef>
              <a:spcAft>
                <a:spcPts val="0"/>
              </a:spcAft>
              <a:buClr>
                <a:srgbClr val="434343"/>
              </a:buClr>
              <a:buSzPts val="2400"/>
              <a:buFont typeface="Arvo"/>
              <a:buNone/>
              <a:defRPr b="0" cap="none" sz="2400" i="0" strike="noStrike" u="none">
                <a:solidFill>
                  <a:srgbClr val="434343"/>
                </a:solidFill>
                <a:latin typeface="Arvo"/>
                <a:ea typeface="Arvo"/>
                <a:cs typeface="Arvo"/>
                <a:sym typeface="Arvo"/>
              </a:defRPr>
            </a:lvl6pPr>
            <a:lvl7pPr algn="l" lvl="6" marR="0" rtl="0">
              <a:lnSpc>
                <a:spcPct val="100000"/>
              </a:lnSpc>
              <a:spcBef>
                <a:spcPts val="0"/>
              </a:spcBef>
              <a:spcAft>
                <a:spcPts val="0"/>
              </a:spcAft>
              <a:buClr>
                <a:srgbClr val="434343"/>
              </a:buClr>
              <a:buSzPts val="2400"/>
              <a:buFont typeface="Arvo"/>
              <a:buNone/>
              <a:defRPr b="0" cap="none" sz="2400" i="0" strike="noStrike" u="none">
                <a:solidFill>
                  <a:srgbClr val="434343"/>
                </a:solidFill>
                <a:latin typeface="Arvo"/>
                <a:ea typeface="Arvo"/>
                <a:cs typeface="Arvo"/>
                <a:sym typeface="Arvo"/>
              </a:defRPr>
            </a:lvl7pPr>
            <a:lvl8pPr algn="l" lvl="7" marR="0" rtl="0">
              <a:lnSpc>
                <a:spcPct val="100000"/>
              </a:lnSpc>
              <a:spcBef>
                <a:spcPts val="0"/>
              </a:spcBef>
              <a:spcAft>
                <a:spcPts val="0"/>
              </a:spcAft>
              <a:buClr>
                <a:srgbClr val="434343"/>
              </a:buClr>
              <a:buSzPts val="2400"/>
              <a:buFont typeface="Arvo"/>
              <a:buNone/>
              <a:defRPr b="0" cap="none" sz="2400" i="0" strike="noStrike" u="none">
                <a:solidFill>
                  <a:srgbClr val="434343"/>
                </a:solidFill>
                <a:latin typeface="Arvo"/>
                <a:ea typeface="Arvo"/>
                <a:cs typeface="Arvo"/>
                <a:sym typeface="Arvo"/>
              </a:defRPr>
            </a:lvl8pPr>
            <a:lvl9pPr algn="l" lvl="8" marR="0" rtl="0">
              <a:lnSpc>
                <a:spcPct val="100000"/>
              </a:lnSpc>
              <a:spcBef>
                <a:spcPts val="0"/>
              </a:spcBef>
              <a:spcAft>
                <a:spcPts val="0"/>
              </a:spcAft>
              <a:buClr>
                <a:srgbClr val="434343"/>
              </a:buClr>
              <a:buSzPts val="2400"/>
              <a:buFont typeface="Arvo"/>
              <a:buNone/>
              <a:defRPr b="0" cap="none" sz="2400" i="0" strike="noStrike" u="none">
                <a:solidFill>
                  <a:srgbClr val="434343"/>
                </a:solidFill>
                <a:latin typeface="Arvo"/>
                <a:ea typeface="Arvo"/>
                <a:cs typeface="Arvo"/>
                <a:sym typeface="Arvo"/>
              </a:defRPr>
            </a:lvl9pPr>
          </a:lstStyle>
          <a:p/>
        </p:txBody>
      </p:sp>
      <p:sp>
        <p:nvSpPr>
          <p:cNvPr id="1048577" name="Google Shape;27;p18"/>
          <p:cNvSpPr txBox="1">
            <a:spLocks noGrp="1"/>
          </p:cNvSpPr>
          <p:nvPr>
            <p:ph type="body" idx="1"/>
          </p:nvPr>
        </p:nvSpPr>
        <p:spPr>
          <a:xfrm>
            <a:off x="1424133" y="2260600"/>
            <a:ext cx="9396400" cy="3336000"/>
          </a:xfrm>
          <a:prstGeom prst="rect"/>
          <a:noFill/>
          <a:ln>
            <a:noFill/>
          </a:ln>
        </p:spPr>
        <p:txBody>
          <a:bodyPr anchor="t" anchorCtr="0" bIns="91425" lIns="91425" rIns="91425" spcFirstLastPara="1" tIns="91425" wrap="square">
            <a:noAutofit/>
          </a:bodyPr>
          <a:lstStyle>
            <a:lvl1pPr algn="l" indent="-311150" lvl="0" marL="457200" marR="0" rtl="0">
              <a:lnSpc>
                <a:spcPct val="100000"/>
              </a:lnSpc>
              <a:spcBef>
                <a:spcPts val="0"/>
              </a:spcBef>
              <a:spcAft>
                <a:spcPts val="0"/>
              </a:spcAft>
              <a:buClr>
                <a:srgbClr val="2D2929"/>
              </a:buClr>
              <a:buSzPts val="1300"/>
              <a:buFont typeface="Ubuntu Light"/>
              <a:buChar char="●"/>
              <a:defRPr b="0" cap="none" sz="1300" i="0" strike="noStrike" u="none">
                <a:solidFill>
                  <a:srgbClr val="2D2929"/>
                </a:solidFill>
                <a:latin typeface="Ubuntu Light"/>
                <a:ea typeface="Ubuntu Light"/>
                <a:cs typeface="Ubuntu Light"/>
                <a:sym typeface="Ubuntu Light"/>
              </a:defRPr>
            </a:lvl1pPr>
            <a:lvl2pPr algn="l" indent="-311150" lvl="1" marL="914400" marR="0" rtl="0">
              <a:lnSpc>
                <a:spcPct val="100000"/>
              </a:lnSpc>
              <a:spcBef>
                <a:spcPts val="0"/>
              </a:spcBef>
              <a:spcAft>
                <a:spcPts val="0"/>
              </a:spcAft>
              <a:buClr>
                <a:srgbClr val="2D2929"/>
              </a:buClr>
              <a:buSzPts val="1300"/>
              <a:buFont typeface="Ubuntu Light"/>
              <a:buChar char="○"/>
              <a:defRPr b="0" cap="none" sz="1300" i="0" strike="noStrike" u="none">
                <a:solidFill>
                  <a:srgbClr val="2D2929"/>
                </a:solidFill>
                <a:latin typeface="Ubuntu Light"/>
                <a:ea typeface="Ubuntu Light"/>
                <a:cs typeface="Ubuntu Light"/>
                <a:sym typeface="Ubuntu Light"/>
              </a:defRPr>
            </a:lvl2pPr>
            <a:lvl3pPr algn="l" indent="-304800" lvl="2" marL="1371600" marR="0" rtl="0">
              <a:lnSpc>
                <a:spcPct val="100000"/>
              </a:lnSpc>
              <a:spcBef>
                <a:spcPts val="0"/>
              </a:spcBef>
              <a:spcAft>
                <a:spcPts val="0"/>
              </a:spcAft>
              <a:buClr>
                <a:srgbClr val="2D2929"/>
              </a:buClr>
              <a:buSzPts val="1200"/>
              <a:buFont typeface="Ubuntu Light"/>
              <a:buChar char="■"/>
              <a:defRPr b="0" cap="none" sz="1200" i="0" strike="noStrike" u="none">
                <a:solidFill>
                  <a:srgbClr val="2D2929"/>
                </a:solidFill>
                <a:latin typeface="Ubuntu Light"/>
                <a:ea typeface="Ubuntu Light"/>
                <a:cs typeface="Ubuntu Light"/>
                <a:sym typeface="Ubuntu Light"/>
              </a:defRPr>
            </a:lvl3pPr>
            <a:lvl4pPr algn="l" indent="-304800" lvl="3" marL="1828800" marR="0" rtl="0">
              <a:lnSpc>
                <a:spcPct val="100000"/>
              </a:lnSpc>
              <a:spcBef>
                <a:spcPts val="0"/>
              </a:spcBef>
              <a:spcAft>
                <a:spcPts val="0"/>
              </a:spcAft>
              <a:buClr>
                <a:srgbClr val="2D2929"/>
              </a:buClr>
              <a:buSzPts val="1200"/>
              <a:buFont typeface="Ubuntu Light"/>
              <a:buChar char="●"/>
              <a:defRPr b="0" cap="none" sz="1200" i="0" strike="noStrike" u="none">
                <a:solidFill>
                  <a:srgbClr val="2D2929"/>
                </a:solidFill>
                <a:latin typeface="Ubuntu Light"/>
                <a:ea typeface="Ubuntu Light"/>
                <a:cs typeface="Ubuntu Light"/>
                <a:sym typeface="Ubuntu Light"/>
              </a:defRPr>
            </a:lvl4pPr>
            <a:lvl5pPr algn="l" indent="-298450" lvl="4" marL="2286000" marR="0" rtl="0">
              <a:lnSpc>
                <a:spcPct val="100000"/>
              </a:lnSpc>
              <a:spcBef>
                <a:spcPts val="0"/>
              </a:spcBef>
              <a:spcAft>
                <a:spcPts val="0"/>
              </a:spcAft>
              <a:buClr>
                <a:srgbClr val="2D2929"/>
              </a:buClr>
              <a:buSzPts val="1100"/>
              <a:buFont typeface="Ubuntu Light"/>
              <a:buChar char="○"/>
              <a:defRPr b="0" cap="none" sz="1100" i="0" strike="noStrike" u="none">
                <a:solidFill>
                  <a:srgbClr val="2D2929"/>
                </a:solidFill>
                <a:latin typeface="Ubuntu Light"/>
                <a:ea typeface="Ubuntu Light"/>
                <a:cs typeface="Ubuntu Light"/>
                <a:sym typeface="Ubuntu Light"/>
              </a:defRPr>
            </a:lvl5pPr>
            <a:lvl6pPr algn="l" indent="-298450" lvl="5" marL="2743200" marR="0" rtl="0">
              <a:lnSpc>
                <a:spcPct val="100000"/>
              </a:lnSpc>
              <a:spcBef>
                <a:spcPts val="0"/>
              </a:spcBef>
              <a:spcAft>
                <a:spcPts val="0"/>
              </a:spcAft>
              <a:buClr>
                <a:srgbClr val="2D2929"/>
              </a:buClr>
              <a:buSzPts val="1100"/>
              <a:buFont typeface="Ubuntu Light"/>
              <a:buChar char="■"/>
              <a:defRPr b="0" cap="none" sz="1100" i="0" strike="noStrike" u="none">
                <a:solidFill>
                  <a:srgbClr val="2D2929"/>
                </a:solidFill>
                <a:latin typeface="Ubuntu Light"/>
                <a:ea typeface="Ubuntu Light"/>
                <a:cs typeface="Ubuntu Light"/>
                <a:sym typeface="Ubuntu Light"/>
              </a:defRPr>
            </a:lvl6pPr>
            <a:lvl7pPr algn="l" indent="-292100" lvl="6" marL="3200400" marR="0" rtl="0">
              <a:lnSpc>
                <a:spcPct val="100000"/>
              </a:lnSpc>
              <a:spcBef>
                <a:spcPts val="0"/>
              </a:spcBef>
              <a:spcAft>
                <a:spcPts val="0"/>
              </a:spcAft>
              <a:buClr>
                <a:srgbClr val="2D2929"/>
              </a:buClr>
              <a:buSzPts val="1000"/>
              <a:buFont typeface="Ubuntu Light"/>
              <a:buChar char="●"/>
              <a:defRPr b="0" cap="none" sz="1000" i="0" strike="noStrike" u="none">
                <a:solidFill>
                  <a:srgbClr val="2D2929"/>
                </a:solidFill>
                <a:latin typeface="Ubuntu Light"/>
                <a:ea typeface="Ubuntu Light"/>
                <a:cs typeface="Ubuntu Light"/>
                <a:sym typeface="Ubuntu Light"/>
              </a:defRPr>
            </a:lvl7pPr>
            <a:lvl8pPr algn="l" indent="-292100" lvl="7" marL="3657600" marR="0" rtl="0">
              <a:lnSpc>
                <a:spcPct val="100000"/>
              </a:lnSpc>
              <a:spcBef>
                <a:spcPts val="0"/>
              </a:spcBef>
              <a:spcAft>
                <a:spcPts val="0"/>
              </a:spcAft>
              <a:buClr>
                <a:srgbClr val="2D2929"/>
              </a:buClr>
              <a:buSzPts val="1000"/>
              <a:buFont typeface="Ubuntu Light"/>
              <a:buChar char="○"/>
              <a:defRPr b="0" cap="none" sz="1000" i="0" strike="noStrike" u="none">
                <a:solidFill>
                  <a:srgbClr val="2D2929"/>
                </a:solidFill>
                <a:latin typeface="Ubuntu Light"/>
                <a:ea typeface="Ubuntu Light"/>
                <a:cs typeface="Ubuntu Light"/>
                <a:sym typeface="Ubuntu Light"/>
              </a:defRPr>
            </a:lvl8pPr>
            <a:lvl9pPr algn="l" indent="-285750" lvl="8" marL="4114800" marR="0" rtl="0">
              <a:lnSpc>
                <a:spcPct val="100000"/>
              </a:lnSpc>
              <a:spcBef>
                <a:spcPts val="0"/>
              </a:spcBef>
              <a:spcAft>
                <a:spcPts val="0"/>
              </a:spcAft>
              <a:buClr>
                <a:srgbClr val="2D2929"/>
              </a:buClr>
              <a:buSzPts val="900"/>
              <a:buFont typeface="Ubuntu Light"/>
              <a:buChar char="■"/>
              <a:defRPr b="0" cap="none" sz="900" i="0" strike="noStrike" u="none">
                <a:solidFill>
                  <a:srgbClr val="2D2929"/>
                </a:solidFill>
                <a:latin typeface="Ubuntu Light"/>
                <a:ea typeface="Ubuntu Light"/>
                <a:cs typeface="Ubuntu Light"/>
                <a:sym typeface="Ubuntu Light"/>
              </a:defRPr>
            </a:lvl9pPr>
          </a:lstStyle>
          <a:p/>
        </p:txBody>
      </p:sp>
      <p:sp>
        <p:nvSpPr>
          <p:cNvPr id="1048578" name="Google Shape;84;p26"/>
          <p:cNvSpPr txBox="1">
            <a:spLocks noGrp="1"/>
          </p:cNvSpPr>
          <p:nvPr>
            <p:ph type="sldNum" idx="4"/>
          </p:nvPr>
        </p:nvSpPr>
        <p:spPr>
          <a:xfrm>
            <a:off x="11355439" y="6146868"/>
            <a:ext cx="731600" cy="524800"/>
          </a:xfrm>
          <a:prstGeom prst="rect"/>
          <a:noFill/>
          <a:ln>
            <a:noFill/>
          </a:ln>
        </p:spPr>
        <p:txBody>
          <a:bodyPr anchor="t"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300"/>
              <a:buFont typeface="Arial"/>
              <a:buNone/>
              <a:defRPr b="0" cap="none" sz="1733" i="0" strike="noStrike" u="none">
                <a:solidFill>
                  <a:schemeClr val="bg1">
                    <a:lumMod val="10000"/>
                  </a:schemeClr>
                </a:solidFill>
                <a:latin typeface="Ubuntu Light"/>
                <a:ea typeface="Ubuntu Light"/>
                <a:cs typeface="Ubuntu Light"/>
                <a:sym typeface="Ubuntu Light"/>
              </a:defRPr>
            </a:lvl1pPr>
            <a:lvl2pPr algn="r" indent="0" lvl="1"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2pPr>
            <a:lvl3pPr algn="r" indent="0" lvl="2"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3pPr>
            <a:lvl4pPr algn="r" indent="0" lvl="3"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4pPr>
            <a:lvl5pPr algn="r" indent="0" lvl="4"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5pPr>
            <a:lvl6pPr algn="r" indent="0" lvl="5"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6pPr>
            <a:lvl7pPr algn="r" indent="0" lvl="6"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7pPr>
            <a:lvl8pPr algn="r" indent="0" lvl="7"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8pPr>
            <a:lvl9pPr algn="r" indent="0" lvl="8" marL="0" marR="0" rtl="0">
              <a:lnSpc>
                <a:spcPct val="100000"/>
              </a:lnSpc>
              <a:spcBef>
                <a:spcPts val="0"/>
              </a:spcBef>
              <a:spcAft>
                <a:spcPts val="0"/>
              </a:spcAft>
              <a:buClr>
                <a:srgbClr val="000000"/>
              </a:buClr>
              <a:buSzPts val="1300"/>
              <a:buFont typeface="Arial"/>
              <a:buNone/>
              <a:defRPr b="0" cap="none" sz="1733" i="0" strike="noStrike" u="none">
                <a:solidFill>
                  <a:srgbClr val="2D2929"/>
                </a:solidFill>
                <a:latin typeface="Ubuntu Light"/>
                <a:ea typeface="Ubuntu Light"/>
                <a:cs typeface="Ubuntu Light"/>
                <a:sym typeface="Ubuntu Light"/>
              </a:defRPr>
            </a:lvl9pPr>
          </a:lstStyle>
          <a:p>
            <a:fld id="{00000000-1234-1234-1234-123412341234}" type="slidenum">
              <a:rPr lang="nl-NL" smtClean="0"/>
              <a:t>‹#›</a:t>
            </a:fld>
            <a:endParaRPr dirty="0" lang="nl-NL"/>
          </a:p>
        </p:txBody>
      </p:sp>
    </p:spTree>
  </p:cSld>
  <p:clrMap accent1="accent1" accent2="accent2" accent3="accent3" accent4="accent4" accent5="accent5" accent6="accent6" bg1="lt1" bg2="dk2" tx1="dk1" tx2="lt2" hlink="hlink" folHlink="folHlink"/>
  <p:sldLayoutIdLst>
    <p:sldLayoutId id="2147483649" r:id="rId1"/>
  </p:sldLayoutIdLst>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867"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oleObject" Target="../embeddings/oleObject2.bin"/><Relationship Id="rId3" Type="http://schemas.openxmlformats.org/officeDocument/2006/relationships/image" Target="../media/image1.emf"/><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slideLayout" Target="../slideLayouts/slideLayout1.xml"/><Relationship Id="rId9" Type="http://schemas.openxmlformats.org/officeDocument/2006/relationships/notesSlide" Target="../notesSlides/notesSlide1.xml"/><Relationship Id="rId10" Type="http://schemas.openxmlformats.org/officeDocument/2006/relationships/vmlDrawing" Target="../drawings/vmlDrawing39.v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7.jpeg"/><Relationship Id="rId6"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4.png"/><Relationship Id="rId9" Type="http://schemas.openxmlformats.org/officeDocument/2006/relationships/image" Target="../media/image8.png"/><Relationship Id="rId10"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5" name=""/>
        <p:cNvGrpSpPr/>
        <p:nvPr/>
      </p:nvGrpSpPr>
      <p:grpSpPr>
        <a:xfrm>
          <a:off x="0" y="0"/>
          <a:ext cx="0" cy="0"/>
          <a:chOff x="0" y="0"/>
          <a:chExt cx="0" cy="0"/>
        </a:xfrm>
      </p:grpSpPr>
      <p:graphicFrame>
        <p:nvGraphicFramePr>
          <p:cNvPr id="4194306" name="Object 4" hidden="1"/>
          <p:cNvGraphicFramePr>
            <a:graphicFrameLocks noChangeAspect="1"/>
          </p:cNvGraphicFramePr>
          <p:nvPr>
            <p:custDataLst>
              <p:tags r:id="rId1"/>
            </p:custDataLst>
          </p:nvPr>
        </p:nvGraphicFramePr>
        <p:xfrm>
          <a:off x="2124" y="2124"/>
          <a:ext cx="2117" cy="2117"/>
        </p:xfrm>
        <a:graphic>
          <a:graphicData uri="http://schemas.openxmlformats.org/presentationml/2006/ole">
            <mc:AlternateContent xmlns:mc="http://schemas.openxmlformats.org/markup-compatibility/2006">
              <mc:Choice xmlns:v="urn:schemas-microsoft-com:vml" Requires="v">
                <p:oleObj name="think-cell Slide" r:id="rId2" spid="_x0000_s6229" imgH="377" imgW="378" progId="TCLayout.ActiveDocument.1">
                  <p:embed/>
                </p:oleObj>
              </mc:Choice>
              <mc:Fallback>
                <p:oleObj name="think-cell Slide" r:id="rId2" spid="" imgH="377" imgW="378" progId="TCLayout.ActiveDocument.1">
                  <p:embed/>
                  <p:pic>
                    <p:nvPicPr>
                      <p:cNvPr id="2097156" name="Object 4" hidden="1"/>
                      <p:cNvPicPr>
                        <a:picLocks/>
                      </p:cNvPicPr>
                      <p:nvPr/>
                    </p:nvPicPr>
                    <p:blipFill>
                      <a:blip xmlns:r="http://schemas.openxmlformats.org/officeDocument/2006/relationships" r:embed="rId3"/>
                      <a:stretch>
                        <a:fillRect/>
                      </a:stretch>
                    </p:blipFill>
                    <p:spPr>
                      <a:xfrm>
                        <a:off x="2124" y="2124"/>
                        <a:ext cx="2117" cy="2117"/>
                      </a:xfrm>
                      <a:prstGeom prst="rect"/>
                    </p:spPr>
                  </p:pic>
                </p:oleObj>
              </mc:Fallback>
            </mc:AlternateContent>
          </a:graphicData>
        </a:graphic>
      </p:graphicFrame>
      <p:sp>
        <p:nvSpPr>
          <p:cNvPr id="1048582" name="Rectangle 19"/>
          <p:cNvSpPr/>
          <p:nvPr/>
        </p:nvSpPr>
        <p:spPr>
          <a:xfrm flipH="1">
            <a:off x="4015680" y="-1"/>
            <a:ext cx="5668639" cy="748923"/>
          </a:xfrm>
          <a:prstGeom prst="rect"/>
          <a:solidFill>
            <a:srgbClr val="2CABE1">
              <a:alpha val="90000"/>
            </a:srgbClr>
          </a:solidFill>
        </p:spPr>
        <p:txBody>
          <a:bodyPr anchor="ctr" bIns="0" lIns="432000" rIns="0" rtlCol="0" tIns="0" vert="horz" wrap="square">
            <a:noAutofit/>
          </a:bodyPr>
          <a:p>
            <a:pPr defTabSz="1219080">
              <a:buClr>
                <a:srgbClr val="000000"/>
              </a:buClr>
            </a:pPr>
            <a:r>
              <a:rPr b="1" dirty="0" sz="2800" kern="0" lang="en-US">
                <a:solidFill>
                  <a:srgbClr val="F2F2F2"/>
                </a:solidFill>
                <a:latin typeface="Arial Nova Cond" panose="020B0506020202020204" pitchFamily="34" charset="0"/>
                <a:cs typeface="Arial"/>
                <a:sym typeface="Arial"/>
              </a:rPr>
              <a:t>GROUP 1 PROJECT PRESENTATION </a:t>
            </a:r>
          </a:p>
        </p:txBody>
      </p:sp>
      <p:pic>
        <p:nvPicPr>
          <p:cNvPr id="2097157" name="Picture 10"/>
          <p:cNvPicPr>
            <a:picLocks/>
          </p:cNvPicPr>
          <p:nvPr/>
        </p:nvPicPr>
        <p:blipFill>
          <a:blip xmlns:r="http://schemas.openxmlformats.org/officeDocument/2006/relationships" r:embed="rId4" cstate="hqprint"/>
          <a:stretch>
            <a:fillRect/>
          </a:stretch>
        </p:blipFill>
        <p:spPr>
          <a:xfrm>
            <a:off x="9684327" y="18967"/>
            <a:ext cx="2507670" cy="721911"/>
          </a:xfrm>
          <a:prstGeom prst="rect"/>
        </p:spPr>
      </p:pic>
      <p:sp>
        <p:nvSpPr>
          <p:cNvPr id="1048583" name="Rectangle 20"/>
          <p:cNvSpPr/>
          <p:nvPr/>
        </p:nvSpPr>
        <p:spPr>
          <a:xfrm>
            <a:off x="3" y="0"/>
            <a:ext cx="4015669" cy="740879"/>
          </a:xfrm>
          <a:prstGeom prst="rect"/>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wrap="none"/>
          <a:p>
            <a:pPr algn="ctr" defTabSz="609539">
              <a:buClr>
                <a:srgbClr val="000000"/>
              </a:buClr>
            </a:pPr>
            <a:endParaRPr b="1" dirty="0" sz="2133" kern="0" lang="en-US">
              <a:solidFill>
                <a:srgbClr val="2CABE1"/>
              </a:solidFill>
              <a:latin typeface="Arial Nova Cond" panose="020B0506020202020204" pitchFamily="34" charset="0"/>
              <a:sym typeface="Arial"/>
            </a:endParaRPr>
          </a:p>
        </p:txBody>
      </p:sp>
      <p:pic>
        <p:nvPicPr>
          <p:cNvPr id="2097158" name="Picture 1"/>
          <p:cNvPicPr>
            <a:picLocks noChangeAspect="1"/>
          </p:cNvPicPr>
          <p:nvPr/>
        </p:nvPicPr>
        <p:blipFill rotWithShape="1">
          <a:blip xmlns:r="http://schemas.openxmlformats.org/officeDocument/2006/relationships" r:embed="rId5"/>
          <a:srcRect b="35181"/>
          <a:stretch>
            <a:fillRect/>
          </a:stretch>
        </p:blipFill>
        <p:spPr>
          <a:xfrm>
            <a:off x="242553" y="89413"/>
            <a:ext cx="1155863" cy="520116"/>
          </a:xfrm>
          <a:prstGeom prst="rect"/>
        </p:spPr>
      </p:pic>
      <p:pic>
        <p:nvPicPr>
          <p:cNvPr id="2097159" name="Picture 2"/>
          <p:cNvPicPr>
            <a:picLocks noChangeAspect="1"/>
          </p:cNvPicPr>
          <p:nvPr/>
        </p:nvPicPr>
        <p:blipFill>
          <a:blip xmlns:r="http://schemas.openxmlformats.org/officeDocument/2006/relationships" r:embed="rId6" cstate="hqprint"/>
          <a:stretch>
            <a:fillRect/>
          </a:stretch>
        </p:blipFill>
        <p:spPr>
          <a:xfrm>
            <a:off x="3412542" y="93923"/>
            <a:ext cx="494439" cy="553031"/>
          </a:xfrm>
          <a:prstGeom prst="rect"/>
        </p:spPr>
      </p:pic>
      <p:pic>
        <p:nvPicPr>
          <p:cNvPr id="2097160" name="Picture 3"/>
          <p:cNvPicPr>
            <a:picLocks noChangeAspect="1"/>
          </p:cNvPicPr>
          <p:nvPr/>
        </p:nvPicPr>
        <p:blipFill>
          <a:blip xmlns:r="http://schemas.openxmlformats.org/officeDocument/2006/relationships" r:embed="rId7"/>
          <a:stretch>
            <a:fillRect/>
          </a:stretch>
        </p:blipFill>
        <p:spPr>
          <a:xfrm>
            <a:off x="1599411" y="89413"/>
            <a:ext cx="1497844" cy="748923"/>
          </a:xfrm>
          <a:prstGeom prst="rect"/>
        </p:spPr>
      </p:pic>
      <p:sp>
        <p:nvSpPr>
          <p:cNvPr id="1048584" name="Rectangle 2"/>
          <p:cNvSpPr/>
          <p:nvPr/>
        </p:nvSpPr>
        <p:spPr>
          <a:xfrm>
            <a:off x="-1" y="838336"/>
            <a:ext cx="12191998" cy="6000698"/>
          </a:xfrm>
          <a:prstGeom prst="rect"/>
        </p:spPr>
        <p:txBody>
          <a:bodyPr/>
          <a:p>
            <a:pPr lvl="0">
              <a:lnSpc>
                <a:spcPct val="150000"/>
              </a:lnSpc>
            </a:pPr>
            <a:r>
              <a:rPr b="1" dirty="0" sz="2000" lang="en-US">
                <a:solidFill>
                  <a:srgbClr val="FF0000"/>
                </a:solidFill>
                <a:latin typeface="Times New Roman" panose="02020603050405020304" pitchFamily="18" charset="0"/>
                <a:cs typeface="Times New Roman" panose="02020603050405020304" pitchFamily="18" charset="0"/>
              </a:rPr>
              <a:t>Group Members</a:t>
            </a:r>
            <a:r>
              <a:rPr b="1" dirty="0" sz="2000" lang="en-US">
                <a:solidFill>
                  <a:schemeClr val="bg1"/>
                </a:solidFill>
              </a:rPr>
              <a:t>:</a:t>
            </a:r>
            <a:endParaRPr b="1" dirty="0" sz="2000" lang="en-GH">
              <a:solidFill>
                <a:schemeClr val="bg1"/>
              </a:solidFill>
            </a:endParaRPr>
          </a:p>
          <a:p>
            <a:pPr lvl="2">
              <a:lnSpc>
                <a:spcPct val="150000"/>
              </a:lnSpc>
              <a:buChar char="•"/>
            </a:pPr>
            <a:r>
              <a:rPr b="1" dirty="0" sz="2000" lang="en-US">
                <a:solidFill>
                  <a:srgbClr val="FFFFFF"/>
                </a:solidFill>
                <a:latin typeface="Times New Roman" panose="02020603050405020304" pitchFamily="18" charset="0"/>
                <a:cs typeface="Times New Roman" panose="02020603050405020304" pitchFamily="18" charset="0"/>
              </a:rPr>
              <a:t>Ebenezar </a:t>
            </a:r>
            <a:r>
              <a:rPr b="1" dirty="0" sz="2000" i="0" lang="en-US">
                <a:solidFill>
                  <a:srgbClr val="FFFFFF"/>
                </a:solidFill>
                <a:effectLst/>
                <a:latin typeface="Times New Roman" panose="02020603050405020304" pitchFamily="18" charset="0"/>
                <a:cs typeface="Times New Roman" panose="02020603050405020304" pitchFamily="18" charset="0"/>
              </a:rPr>
              <a:t>Yanful Acquah</a:t>
            </a:r>
            <a:endParaRPr b="1" dirty="0" sz="2000" lang="en-GH">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b="1" dirty="0" sz="2000" lang="en-US">
                <a:solidFill>
                  <a:srgbClr val="FFFFFF"/>
                </a:solidFill>
                <a:latin typeface="Times New Roman" panose="02020603050405020304" pitchFamily="18" charset="0"/>
                <a:cs typeface="Times New Roman" panose="02020603050405020304" pitchFamily="18" charset="0"/>
              </a:rPr>
              <a:t>Morris Mensah</a:t>
            </a:r>
            <a:endParaRPr b="1" dirty="0" sz="2000" lang="en-GH">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b="1" dirty="0" sz="2000" i="0" lang="en-US">
                <a:solidFill>
                  <a:srgbClr val="FFFFFF"/>
                </a:solidFill>
                <a:effectLst/>
                <a:latin typeface="Times New Roman" panose="02020603050405020304" pitchFamily="18" charset="0"/>
                <a:cs typeface="Times New Roman" panose="02020603050405020304" pitchFamily="18" charset="0"/>
              </a:rPr>
              <a:t>Issah Halimatu Saadia</a:t>
            </a:r>
            <a:endParaRPr b="1" dirty="0" sz="2000" lang="en-GH">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b="1" dirty="0" sz="2000" lang="en-US">
                <a:solidFill>
                  <a:srgbClr val="FFFFFF"/>
                </a:solidFill>
                <a:latin typeface="Times New Roman" panose="02020603050405020304" pitchFamily="18" charset="0"/>
                <a:cs typeface="Times New Roman" panose="02020603050405020304" pitchFamily="18" charset="0"/>
              </a:rPr>
              <a:t>Samuel Kwame Dassi</a:t>
            </a:r>
            <a:endParaRPr b="1" dirty="0" sz="2000" lang="en-GH">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b="1" dirty="0" sz="2000" i="0" lang="en-US">
                <a:solidFill>
                  <a:srgbClr val="FFFFFF"/>
                </a:solidFill>
                <a:effectLst/>
                <a:latin typeface="Times New Roman" panose="02020603050405020304" pitchFamily="18" charset="0"/>
                <a:cs typeface="Times New Roman" panose="02020603050405020304" pitchFamily="18" charset="0"/>
              </a:rPr>
              <a:t>Akosua </a:t>
            </a:r>
            <a:r>
              <a:rPr b="1" dirty="0" sz="2000" i="0" lang="en-US" err="1">
                <a:solidFill>
                  <a:srgbClr val="FFFFFF"/>
                </a:solidFill>
                <a:effectLst/>
                <a:latin typeface="Times New Roman" panose="02020603050405020304" pitchFamily="18" charset="0"/>
                <a:cs typeface="Times New Roman" panose="02020603050405020304" pitchFamily="18" charset="0"/>
              </a:rPr>
              <a:t>Yeboaa</a:t>
            </a:r>
            <a:r>
              <a:rPr b="1" dirty="0" sz="2000" i="0" lang="en-US">
                <a:solidFill>
                  <a:srgbClr val="FFFFFF"/>
                </a:solidFill>
                <a:effectLst/>
                <a:latin typeface="Times New Roman" panose="02020603050405020304" pitchFamily="18" charset="0"/>
                <a:cs typeface="Times New Roman" panose="02020603050405020304" pitchFamily="18" charset="0"/>
              </a:rPr>
              <a:t> </a:t>
            </a:r>
            <a:r>
              <a:rPr b="1" dirty="0" sz="2000" i="0" lang="en-US" err="1">
                <a:solidFill>
                  <a:srgbClr val="FFFFFF"/>
                </a:solidFill>
                <a:effectLst/>
                <a:latin typeface="Times New Roman" panose="02020603050405020304" pitchFamily="18" charset="0"/>
                <a:cs typeface="Times New Roman" panose="02020603050405020304" pitchFamily="18" charset="0"/>
              </a:rPr>
              <a:t>Asare</a:t>
            </a:r>
            <a:endParaRPr b="1" dirty="0" sz="2000" lang="en-US">
              <a:solidFill>
                <a:schemeClr val="bg1"/>
              </a:solidFill>
              <a:latin typeface="Times New Roman" panose="02020603050405020304" pitchFamily="18" charset="0"/>
              <a:cs typeface="Times New Roman" panose="02020603050405020304" pitchFamily="18" charset="0"/>
            </a:endParaRPr>
          </a:p>
          <a:p>
            <a:pPr lvl="0">
              <a:lnSpc>
                <a:spcPct val="150000"/>
              </a:lnSpc>
            </a:pPr>
            <a:r>
              <a:rPr b="1" dirty="0" sz="2000" lang="en-US">
                <a:solidFill>
                  <a:srgbClr val="FF0000"/>
                </a:solidFill>
                <a:latin typeface="Times New Roman" panose="02020603050405020304" pitchFamily="18" charset="0"/>
                <a:cs typeface="Times New Roman" panose="02020603050405020304" pitchFamily="18" charset="0"/>
              </a:rPr>
              <a:t>OUTLIN</a:t>
            </a:r>
            <a:r>
              <a:rPr b="1" dirty="0" sz="2000" lang="en-US">
                <a:solidFill>
                  <a:srgbClr val="FF0000"/>
                </a:solidFill>
              </a:rPr>
              <a:t>E:</a:t>
            </a:r>
          </a:p>
          <a:p>
            <a:pPr indent="-342900" lvl="1" marL="800100">
              <a:lnSpc>
                <a:spcPct val="150000"/>
              </a:lnSpc>
              <a:buFont typeface="Wingdings" panose="05000000000000000000" pitchFamily="2" charset="2"/>
              <a:buChar char="v"/>
            </a:pPr>
            <a:r>
              <a:rPr b="1" dirty="0" sz="2000" lang="en-US">
                <a:solidFill>
                  <a:schemeClr val="bg1"/>
                </a:solidFill>
                <a:latin typeface="Times New Roman" panose="02020603050405020304" pitchFamily="18" charset="0"/>
                <a:cs typeface="Times New Roman" panose="02020603050405020304" pitchFamily="18" charset="0"/>
              </a:rPr>
              <a:t>A brief introduction about the data set</a:t>
            </a:r>
          </a:p>
          <a:p>
            <a:pPr indent="-342900" lvl="1" marL="800100">
              <a:lnSpc>
                <a:spcPct val="150000"/>
              </a:lnSpc>
              <a:buFont typeface="Wingdings" panose="05000000000000000000" pitchFamily="2" charset="2"/>
              <a:buChar char="v"/>
            </a:pPr>
            <a:r>
              <a:rPr b="1" dirty="0" sz="2000" lang="en-US">
                <a:solidFill>
                  <a:schemeClr val="bg1"/>
                </a:solidFill>
                <a:latin typeface="Times New Roman" panose="02020603050405020304" pitchFamily="18" charset="0"/>
                <a:cs typeface="Times New Roman" panose="02020603050405020304" pitchFamily="18" charset="0"/>
              </a:rPr>
              <a:t>Hypothesis </a:t>
            </a:r>
          </a:p>
          <a:p>
            <a:pPr indent="-342900" lvl="1" marL="800100">
              <a:lnSpc>
                <a:spcPct val="150000"/>
              </a:lnSpc>
              <a:buFont typeface="Wingdings" panose="05000000000000000000" pitchFamily="2" charset="2"/>
              <a:buChar char="v"/>
            </a:pPr>
            <a:r>
              <a:rPr b="1" dirty="0" sz="2000" lang="en-US">
                <a:solidFill>
                  <a:schemeClr val="bg1"/>
                </a:solidFill>
                <a:latin typeface="Times New Roman" panose="02020603050405020304" pitchFamily="18" charset="0"/>
                <a:cs typeface="Times New Roman" panose="02020603050405020304" pitchFamily="18" charset="0"/>
              </a:rPr>
              <a:t>Questions</a:t>
            </a:r>
          </a:p>
          <a:p>
            <a:pPr indent="-342900" lvl="1" marL="800100">
              <a:lnSpc>
                <a:spcPct val="150000"/>
              </a:lnSpc>
              <a:buFont typeface="Wingdings" panose="05000000000000000000" pitchFamily="2" charset="2"/>
              <a:buChar char="v"/>
            </a:pPr>
            <a:r>
              <a:rPr b="1" dirty="0" sz="2000" lang="en-US">
                <a:solidFill>
                  <a:schemeClr val="bg1"/>
                </a:solidFill>
                <a:latin typeface="Times New Roman" panose="02020603050405020304" pitchFamily="18" charset="0"/>
                <a:cs typeface="Times New Roman" panose="02020603050405020304" pitchFamily="18" charset="0"/>
              </a:rPr>
              <a:t>Visualizations and insights</a:t>
            </a:r>
          </a:p>
          <a:p>
            <a:pPr indent="-342900" lvl="1" marL="800100">
              <a:lnSpc>
                <a:spcPct val="150000"/>
              </a:lnSpc>
              <a:buFont typeface="Wingdings" panose="05000000000000000000" pitchFamily="2" charset="2"/>
              <a:buChar char="v"/>
            </a:pPr>
            <a:r>
              <a:rPr b="1" dirty="0" sz="2000" lang="en-US">
                <a:solidFill>
                  <a:schemeClr val="bg1"/>
                </a:solidFill>
                <a:latin typeface="Times New Roman" panose="02020603050405020304" pitchFamily="18" charset="0"/>
                <a:cs typeface="Times New Roman" panose="02020603050405020304" pitchFamily="18" charset="0"/>
              </a:rPr>
              <a:t>Tools and libraries we will use to solve the questions</a:t>
            </a:r>
          </a:p>
          <a:p>
            <a:pPr lvl="0"/>
            <a:endParaRPr dirty="0" lang="en-GH"/>
          </a:p>
        </p:txBody>
      </p:sp>
      <p:sp>
        <p:nvSpPr>
          <p:cNvPr id="1048585" name="Rectangle: Rounded Corners 1"/>
          <p:cNvSpPr/>
          <p:nvPr/>
        </p:nvSpPr>
        <p:spPr>
          <a:xfrm>
            <a:off x="5458692" y="1240622"/>
            <a:ext cx="5140036" cy="2029051"/>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chemeClr val="bg1"/>
                </a:solidFill>
              </a:rPr>
              <a:t>SUPERVISOR: Godwin Kingsley Wood</a:t>
            </a:r>
          </a:p>
          <a:p>
            <a:pPr algn="ctr"/>
            <a:endParaRPr b="1" dirty="0" sz="2000" lang="en-US">
              <a:solidFill>
                <a:schemeClr val="bg1"/>
              </a:solidFill>
            </a:endParaRPr>
          </a:p>
          <a:p>
            <a:pPr algn="ctr"/>
            <a:endParaRPr b="1" dirty="0" sz="2000" lang="en-US">
              <a:solidFill>
                <a:schemeClr val="bg1"/>
              </a:solidFill>
            </a:endParaRPr>
          </a:p>
          <a:p>
            <a:pPr algn="ctr"/>
            <a:r>
              <a:rPr b="1" dirty="0" sz="2000" lang="en-US">
                <a:solidFill>
                  <a:schemeClr val="bg1"/>
                </a:solidFill>
              </a:rPr>
              <a:t>DATASET: flavours_of_cacao.csv</a:t>
            </a:r>
          </a:p>
          <a:p>
            <a:pPr algn="ctr"/>
            <a:endParaRPr dirty="0" lang="en-GH"/>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45" name=""/>
        <p:cNvGrpSpPr/>
        <p:nvPr/>
      </p:nvGrpSpPr>
      <p:grpSpPr>
        <a:xfrm>
          <a:off x="0" y="0"/>
          <a:ext cx="0" cy="0"/>
          <a:chOff x="0" y="0"/>
          <a:chExt cx="0" cy="0"/>
        </a:xfrm>
      </p:grpSpPr>
      <p:grpSp>
        <p:nvGrpSpPr>
          <p:cNvPr id="46" name="Group 8"/>
          <p:cNvGrpSpPr/>
          <p:nvPr/>
        </p:nvGrpSpPr>
        <p:grpSpPr>
          <a:xfrm>
            <a:off x="9542082" y="6"/>
            <a:ext cx="2650409" cy="396380"/>
            <a:chOff x="4464767" y="0"/>
            <a:chExt cx="2650408" cy="396380"/>
          </a:xfrm>
        </p:grpSpPr>
        <p:sp>
          <p:nvSpPr>
            <p:cNvPr id="1048627"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198"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199"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200"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628"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201"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629" name="Title 1"/>
          <p:cNvSpPr>
            <a:spLocks noGrp="1"/>
          </p:cNvSpPr>
          <p:nvPr>
            <p:ph type="ctrTitle"/>
          </p:nvPr>
        </p:nvSpPr>
        <p:spPr>
          <a:xfrm>
            <a:off x="13364" y="21143"/>
            <a:ext cx="10372960" cy="865548"/>
          </a:xfrm>
        </p:spPr>
        <p:txBody>
          <a:bodyPr/>
          <a:p>
            <a:r>
              <a:rPr dirty="0" lang="en-US" u="sng">
                <a:latin typeface="Times New Roman" panose="02020603050405020304" pitchFamily="18" charset="0"/>
                <a:cs typeface="Times New Roman" panose="02020603050405020304" pitchFamily="18" charset="0"/>
              </a:rPr>
              <a:t>SCATTER DIAGRAM OF PERCENTAGE OF COACOA VS RATING</a:t>
            </a:r>
            <a:endParaRPr dirty="0" lang="en-GH" u="sng">
              <a:latin typeface="Times New Roman" panose="02020603050405020304" pitchFamily="18" charset="0"/>
              <a:cs typeface="Times New Roman" panose="02020603050405020304" pitchFamily="18" charset="0"/>
            </a:endParaRPr>
          </a:p>
        </p:txBody>
      </p:sp>
      <p:sp>
        <p:nvSpPr>
          <p:cNvPr id="1048630" name="Subtitle 2"/>
          <p:cNvSpPr>
            <a:spLocks noGrp="1"/>
          </p:cNvSpPr>
          <p:nvPr>
            <p:ph type="subTitle" idx="1"/>
          </p:nvPr>
        </p:nvSpPr>
        <p:spPr>
          <a:xfrm>
            <a:off x="161606" y="868214"/>
            <a:ext cx="11499273" cy="5611692"/>
          </a:xfrm>
        </p:spPr>
        <p:txBody>
          <a:bodyPr/>
          <a:p>
            <a:pPr indent="0" marL="146050"/>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r>
              <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We also saw that there is a negative relationship between the percentage of cocoa in  a chocolate and the rating assigned to that chocolate bar. This means that other factors influenced the rating</a:t>
            </a:r>
            <a:r>
              <a:rPr dirty="0" sz="2400" lang="en-US" smtClean="0">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t>
            </a:r>
            <a:endParaRPr dirty="0" sz="2400" lang="en-US">
              <a:solidFill>
                <a:srgbClr val="03EF03"/>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p:txBody>
      </p:sp>
      <p:pic>
        <p:nvPicPr>
          <p:cNvPr id="2097202" name="Picture 7"/>
          <p:cNvPicPr>
            <a:picLocks noChangeAspect="1"/>
          </p:cNvPicPr>
          <p:nvPr/>
        </p:nvPicPr>
        <p:blipFill>
          <a:blip xmlns:r="http://schemas.openxmlformats.org/officeDocument/2006/relationships" r:embed="rId5"/>
          <a:stretch>
            <a:fillRect/>
          </a:stretch>
        </p:blipFill>
        <p:spPr>
          <a:xfrm>
            <a:off x="1336432" y="944734"/>
            <a:ext cx="9435390" cy="3613198"/>
          </a:xfrm>
          <a:prstGeom prst="rect"/>
          <a:solidFill>
            <a:schemeClr val="bg1"/>
          </a:solid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47" name=""/>
        <p:cNvGrpSpPr/>
        <p:nvPr/>
      </p:nvGrpSpPr>
      <p:grpSpPr>
        <a:xfrm>
          <a:off x="0" y="0"/>
          <a:ext cx="0" cy="0"/>
          <a:chOff x="0" y="0"/>
          <a:chExt cx="0" cy="0"/>
        </a:xfrm>
      </p:grpSpPr>
      <p:grpSp>
        <p:nvGrpSpPr>
          <p:cNvPr id="48" name="Group 8"/>
          <p:cNvGrpSpPr/>
          <p:nvPr/>
        </p:nvGrpSpPr>
        <p:grpSpPr>
          <a:xfrm>
            <a:off x="9542082" y="6"/>
            <a:ext cx="2650409" cy="396380"/>
            <a:chOff x="4464767" y="0"/>
            <a:chExt cx="2650408" cy="396380"/>
          </a:xfrm>
        </p:grpSpPr>
        <p:sp>
          <p:nvSpPr>
            <p:cNvPr id="1048631"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203"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204"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205"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632"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206"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633" name="Title 1"/>
          <p:cNvSpPr>
            <a:spLocks noGrp="1"/>
          </p:cNvSpPr>
          <p:nvPr>
            <p:ph type="ctrTitle"/>
          </p:nvPr>
        </p:nvSpPr>
        <p:spPr>
          <a:xfrm>
            <a:off x="13364" y="21143"/>
            <a:ext cx="10372960" cy="865548"/>
          </a:xfrm>
        </p:spPr>
        <p:txBody>
          <a:bodyPr/>
          <a:p>
            <a:r>
              <a:rPr dirty="0" lang="en-US" u="sng">
                <a:latin typeface="Times New Roman" panose="02020603050405020304" pitchFamily="18" charset="0"/>
                <a:cs typeface="Times New Roman" panose="02020603050405020304" pitchFamily="18" charset="0"/>
              </a:rPr>
              <a:t>HEATMAP OF RATING VS REVIEW VS COCOA PERCENT</a:t>
            </a:r>
            <a:endParaRPr dirty="0" lang="en-GH" u="sng">
              <a:latin typeface="Times New Roman" panose="02020603050405020304" pitchFamily="18" charset="0"/>
              <a:cs typeface="Times New Roman" panose="02020603050405020304" pitchFamily="18" charset="0"/>
            </a:endParaRPr>
          </a:p>
        </p:txBody>
      </p:sp>
      <p:sp>
        <p:nvSpPr>
          <p:cNvPr id="1048634" name="Subtitle 2"/>
          <p:cNvSpPr>
            <a:spLocks noGrp="1"/>
          </p:cNvSpPr>
          <p:nvPr>
            <p:ph type="subTitle" idx="1"/>
          </p:nvPr>
        </p:nvSpPr>
        <p:spPr>
          <a:xfrm>
            <a:off x="161606" y="868214"/>
            <a:ext cx="11499273" cy="5611692"/>
          </a:xfrm>
          <a:gradFill>
            <a:gsLst>
              <a:gs pos="0">
                <a:schemeClr val="bg1">
                  <a:lumMod val="9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8900000" scaled="1"/>
          </a:gradFill>
        </p:spPr>
        <p:txBody>
          <a:bodyPr/>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p:txBody>
      </p:sp>
      <p:pic>
        <p:nvPicPr>
          <p:cNvPr id="2097207" name="Picture 9"/>
          <p:cNvPicPr>
            <a:picLocks noChangeAspect="1"/>
          </p:cNvPicPr>
          <p:nvPr/>
        </p:nvPicPr>
        <p:blipFill>
          <a:blip xmlns:r="http://schemas.openxmlformats.org/officeDocument/2006/relationships" r:embed="rId5"/>
          <a:stretch>
            <a:fillRect/>
          </a:stretch>
        </p:blipFill>
        <p:spPr>
          <a:xfrm>
            <a:off x="5894363" y="970114"/>
            <a:ext cx="5766516" cy="5137367"/>
          </a:xfrm>
          <a:prstGeom prst="rect"/>
          <a:solidFill>
            <a:schemeClr val="bg1"/>
          </a:solidFill>
        </p:spPr>
      </p:pic>
      <p:sp>
        <p:nvSpPr>
          <p:cNvPr id="1048635" name="Rectangle: Top Corners Snipped 4"/>
          <p:cNvSpPr/>
          <p:nvPr/>
        </p:nvSpPr>
        <p:spPr>
          <a:xfrm>
            <a:off x="734291" y="2266433"/>
            <a:ext cx="4987636" cy="1806803"/>
          </a:xfrm>
          <a:prstGeom prst="snip2SameRect"/>
        </p:spPr>
        <p:style>
          <a:lnRef idx="2">
            <a:schemeClr val="accent1">
              <a:shade val="50000"/>
            </a:schemeClr>
          </a:lnRef>
          <a:fillRef idx="1">
            <a:schemeClr val="accent1"/>
          </a:fillRef>
          <a:effectRef idx="0">
            <a:schemeClr val="accent1"/>
          </a:effectRef>
          <a:fontRef idx="minor">
            <a:schemeClr val="lt1"/>
          </a:fontRef>
        </p:style>
        <p:txBody>
          <a:bodyPr anchor="ctr" rtlCol="0"/>
          <a:p>
            <a:pPr indent="0" marL="146050"/>
            <a:r>
              <a:rPr b="1" dirty="0" sz="2400" lang="en-US">
                <a:solidFill>
                  <a:srgbClr val="25F109"/>
                </a:solidFill>
                <a:latin typeface="Times New Roman" panose="02020603050405020304" pitchFamily="18" charset="0"/>
                <a:cs typeface="Times New Roman" panose="02020603050405020304" pitchFamily="18" charset="0"/>
              </a:rPr>
              <a:t>Review year and cocoa percent do not have much influence on the expert rating.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49" name=""/>
        <p:cNvGrpSpPr/>
        <p:nvPr/>
      </p:nvGrpSpPr>
      <p:grpSpPr>
        <a:xfrm>
          <a:off x="0" y="0"/>
          <a:ext cx="0" cy="0"/>
          <a:chOff x="0" y="0"/>
          <a:chExt cx="0" cy="0"/>
        </a:xfrm>
      </p:grpSpPr>
      <p:grpSp>
        <p:nvGrpSpPr>
          <p:cNvPr id="50" name="Group 8"/>
          <p:cNvGrpSpPr/>
          <p:nvPr/>
        </p:nvGrpSpPr>
        <p:grpSpPr>
          <a:xfrm>
            <a:off x="9542082" y="6"/>
            <a:ext cx="2650409" cy="396380"/>
            <a:chOff x="4464767" y="0"/>
            <a:chExt cx="2650408" cy="396380"/>
          </a:xfrm>
        </p:grpSpPr>
        <p:sp>
          <p:nvSpPr>
            <p:cNvPr id="1048636"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208"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209"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210"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637"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211"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638" name="Title 1"/>
          <p:cNvSpPr>
            <a:spLocks noGrp="1"/>
          </p:cNvSpPr>
          <p:nvPr>
            <p:ph type="ctrTitle"/>
          </p:nvPr>
        </p:nvSpPr>
        <p:spPr>
          <a:xfrm>
            <a:off x="13363" y="21143"/>
            <a:ext cx="9988765" cy="464964"/>
          </a:xfrm>
        </p:spPr>
        <p:txBody>
          <a:bodyPr/>
          <a:p>
            <a:r>
              <a:rPr dirty="0" lang="en-US" u="sng">
                <a:latin typeface="Times New Roman" panose="02020603050405020304" pitchFamily="18" charset="0"/>
                <a:cs typeface="Times New Roman" panose="02020603050405020304" pitchFamily="18" charset="0"/>
              </a:rPr>
              <a:t>CACAO BEANS FLOW FROM ORIGIN TO COMPANY LOCATION</a:t>
            </a:r>
            <a:endParaRPr dirty="0" lang="en-GH" u="sng">
              <a:latin typeface="Times New Roman" panose="02020603050405020304" pitchFamily="18" charset="0"/>
              <a:cs typeface="Times New Roman" panose="02020603050405020304" pitchFamily="18" charset="0"/>
            </a:endParaRPr>
          </a:p>
        </p:txBody>
      </p:sp>
      <p:sp>
        <p:nvSpPr>
          <p:cNvPr id="1048639" name="Subtitle 2"/>
          <p:cNvSpPr>
            <a:spLocks noGrp="1"/>
          </p:cNvSpPr>
          <p:nvPr>
            <p:ph type="subTitle" idx="1"/>
          </p:nvPr>
        </p:nvSpPr>
        <p:spPr>
          <a:xfrm>
            <a:off x="161606" y="868214"/>
            <a:ext cx="11499273" cy="5611692"/>
          </a:xfrm>
        </p:spPr>
        <p:txBody>
          <a:bodyPr/>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p:txBody>
      </p:sp>
      <p:pic>
        <p:nvPicPr>
          <p:cNvPr id="2097212" name="Picture 12"/>
          <p:cNvPicPr>
            <a:picLocks noChangeAspect="1"/>
          </p:cNvPicPr>
          <p:nvPr/>
        </p:nvPicPr>
        <p:blipFill>
          <a:blip xmlns:r="http://schemas.openxmlformats.org/officeDocument/2006/relationships" r:embed="rId5"/>
          <a:stretch>
            <a:fillRect/>
          </a:stretch>
        </p:blipFill>
        <p:spPr>
          <a:xfrm>
            <a:off x="0" y="618977"/>
            <a:ext cx="7789699" cy="6163245"/>
          </a:xfrm>
          <a:prstGeom prst="rect"/>
          <a:solidFill>
            <a:schemeClr val="bg1"/>
          </a:solidFill>
        </p:spPr>
      </p:pic>
      <p:sp>
        <p:nvSpPr>
          <p:cNvPr id="1048640" name="Rectangle: Rounded Corners 3"/>
          <p:cNvSpPr/>
          <p:nvPr/>
        </p:nvSpPr>
        <p:spPr>
          <a:xfrm>
            <a:off x="8010190" y="1970024"/>
            <a:ext cx="4031672" cy="3158836"/>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2400" lang="en-US"/>
              <a:t>Most of the cocoa are exported to USA </a:t>
            </a:r>
            <a:endParaRPr dirty="0" sz="2400" lang="en-GH"/>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51" name=""/>
        <p:cNvGrpSpPr/>
        <p:nvPr/>
      </p:nvGrpSpPr>
      <p:grpSpPr>
        <a:xfrm>
          <a:off x="0" y="0"/>
          <a:ext cx="0" cy="0"/>
          <a:chOff x="0" y="0"/>
          <a:chExt cx="0" cy="0"/>
        </a:xfrm>
      </p:grpSpPr>
      <p:grpSp>
        <p:nvGrpSpPr>
          <p:cNvPr id="52" name="Group 8"/>
          <p:cNvGrpSpPr/>
          <p:nvPr/>
        </p:nvGrpSpPr>
        <p:grpSpPr>
          <a:xfrm>
            <a:off x="9542082" y="6"/>
            <a:ext cx="2650409" cy="396380"/>
            <a:chOff x="4464767" y="0"/>
            <a:chExt cx="2650408" cy="396380"/>
          </a:xfrm>
        </p:grpSpPr>
        <p:sp>
          <p:nvSpPr>
            <p:cNvPr id="1048641"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213"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214"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215"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642"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216"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643" name="Title 1"/>
          <p:cNvSpPr>
            <a:spLocks noGrp="1"/>
          </p:cNvSpPr>
          <p:nvPr>
            <p:ph type="ctrTitle"/>
          </p:nvPr>
        </p:nvSpPr>
        <p:spPr>
          <a:xfrm>
            <a:off x="13364" y="21143"/>
            <a:ext cx="10372960" cy="865548"/>
          </a:xfrm>
        </p:spPr>
        <p:txBody>
          <a:bodyPr/>
          <a:p>
            <a:r>
              <a:rPr dirty="0" sz="2800" lang="en-US" u="sng">
                <a:latin typeface="Times New Roman" panose="02020603050405020304" pitchFamily="18" charset="0"/>
                <a:cs typeface="Times New Roman" panose="02020603050405020304" pitchFamily="18" charset="0"/>
              </a:rPr>
              <a:t>PERCENTAGE CHANGE OF COCOA OVER TIME</a:t>
            </a:r>
            <a:endParaRPr dirty="0" sz="2800" lang="en-GH" u="sng">
              <a:latin typeface="Times New Roman" panose="02020603050405020304" pitchFamily="18" charset="0"/>
              <a:cs typeface="Times New Roman" panose="02020603050405020304" pitchFamily="18" charset="0"/>
            </a:endParaRPr>
          </a:p>
        </p:txBody>
      </p:sp>
      <p:sp>
        <p:nvSpPr>
          <p:cNvPr id="1048644" name="Subtitle 2"/>
          <p:cNvSpPr>
            <a:spLocks noGrp="1"/>
          </p:cNvSpPr>
          <p:nvPr>
            <p:ph type="subTitle" idx="1"/>
          </p:nvPr>
        </p:nvSpPr>
        <p:spPr>
          <a:xfrm>
            <a:off x="161606" y="868214"/>
            <a:ext cx="11499273" cy="5611692"/>
          </a:xfrm>
          <a:pattFill prst="pct5">
            <a:fgClr>
              <a:srgbClr val="205B7C"/>
            </a:fgClr>
            <a:bgClr>
              <a:schemeClr val="bg1"/>
            </a:bgClr>
          </a:pattFill>
        </p:spPr>
        <p:txBody>
          <a:bodyPr/>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r>
              <a:rPr dirty="0" sz="2400" lang="en-US">
                <a:solidFill>
                  <a:schemeClr val="accent4">
                    <a:lumMod val="50000"/>
                  </a:schemeClr>
                </a:solidFill>
                <a:latin typeface="Times New Roman" panose="02020603050405020304" pitchFamily="18" charset="0"/>
                <a:cs typeface="Times New Roman" panose="02020603050405020304" pitchFamily="18" charset="0"/>
              </a:rPr>
              <a:t>The movement of the line graph indicates that cocoa processing companies </a:t>
            </a:r>
            <a:r>
              <a:rPr dirty="0" sz="2400" lang="en-US" smtClean="0">
                <a:solidFill>
                  <a:schemeClr val="accent4">
                    <a:lumMod val="50000"/>
                  </a:schemeClr>
                </a:solidFill>
                <a:latin typeface="Times New Roman" panose="02020603050405020304" pitchFamily="18" charset="0"/>
                <a:cs typeface="Times New Roman" panose="02020603050405020304" pitchFamily="18" charset="0"/>
              </a:rPr>
              <a:t>vary </a:t>
            </a:r>
            <a:r>
              <a:rPr dirty="0" sz="2400" lang="en-US">
                <a:solidFill>
                  <a:schemeClr val="accent4">
                    <a:lumMod val="50000"/>
                  </a:schemeClr>
                </a:solidFill>
                <a:latin typeface="Times New Roman" panose="02020603050405020304" pitchFamily="18" charset="0"/>
                <a:cs typeface="Times New Roman" panose="02020603050405020304" pitchFamily="18" charset="0"/>
              </a:rPr>
              <a:t>the amount of the cacao in chocolates.</a:t>
            </a: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p:txBody>
      </p:sp>
      <p:pic>
        <p:nvPicPr>
          <p:cNvPr id="2097217" name="Picture 5"/>
          <p:cNvPicPr>
            <a:picLocks noChangeAspect="1"/>
          </p:cNvPicPr>
          <p:nvPr/>
        </p:nvPicPr>
        <p:blipFill>
          <a:blip xmlns:r="http://schemas.openxmlformats.org/officeDocument/2006/relationships" r:embed="rId5"/>
          <a:stretch>
            <a:fillRect/>
          </a:stretch>
        </p:blipFill>
        <p:spPr>
          <a:xfrm>
            <a:off x="161606" y="886691"/>
            <a:ext cx="9481184" cy="3882257"/>
          </a:xfrm>
          <a:prstGeom prst="rect"/>
          <a:solidFill>
            <a:srgbClr val="FFFF00"/>
          </a:solid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53" name=""/>
        <p:cNvGrpSpPr/>
        <p:nvPr/>
      </p:nvGrpSpPr>
      <p:grpSpPr>
        <a:xfrm>
          <a:off x="0" y="0"/>
          <a:ext cx="0" cy="0"/>
          <a:chOff x="0" y="0"/>
          <a:chExt cx="0" cy="0"/>
        </a:xfrm>
      </p:grpSpPr>
      <p:sp>
        <p:nvSpPr>
          <p:cNvPr id="1048645" name="Title 1"/>
          <p:cNvSpPr>
            <a:spLocks noGrp="1"/>
          </p:cNvSpPr>
          <p:nvPr>
            <p:ph type="ctrTitle"/>
          </p:nvPr>
        </p:nvSpPr>
        <p:spPr>
          <a:xfrm>
            <a:off x="262399" y="181999"/>
            <a:ext cx="7791710" cy="742056"/>
          </a:xfrm>
        </p:spPr>
        <p:txBody>
          <a:bodyPr/>
          <a:p>
            <a:r>
              <a:rPr dirty="0" lang="en-US"/>
              <a:t>TOP 10 COMPANIES AND </a:t>
            </a:r>
            <a:r>
              <a:rPr dirty="0" lang="en-US" smtClean="0"/>
              <a:t>THEIR COUNTRIES</a:t>
            </a:r>
            <a:endParaRPr dirty="0" lang="en-US"/>
          </a:p>
        </p:txBody>
      </p:sp>
      <p:sp>
        <p:nvSpPr>
          <p:cNvPr id="1048646" name="Subtitle 2"/>
          <p:cNvSpPr>
            <a:spLocks noGrp="1"/>
          </p:cNvSpPr>
          <p:nvPr>
            <p:ph type="subTitle" idx="1"/>
          </p:nvPr>
        </p:nvSpPr>
        <p:spPr>
          <a:xfrm>
            <a:off x="262400" y="924057"/>
            <a:ext cx="11929600" cy="5751944"/>
          </a:xfrm>
        </p:spPr>
        <p:txBody>
          <a:bodyPr/>
          <a:p>
            <a:endParaRPr dirty="0" lang="en-US"/>
          </a:p>
          <a:p>
            <a:endParaRPr dirty="0" lang="en-US"/>
          </a:p>
          <a:p>
            <a:pPr algn="just"/>
            <a:endParaRPr dirty="0" lang="en-US"/>
          </a:p>
        </p:txBody>
      </p:sp>
      <p:graphicFrame>
        <p:nvGraphicFramePr>
          <p:cNvPr id="4194308" name="Table 5"/>
          <p:cNvGraphicFramePr>
            <a:graphicFrameLocks noGrp="1"/>
          </p:cNvGraphicFramePr>
          <p:nvPr/>
        </p:nvGraphicFramePr>
        <p:xfrm>
          <a:off x="129310" y="1034477"/>
          <a:ext cx="11499272" cy="5641522"/>
        </p:xfrm>
        <a:graphic>
          <a:graphicData uri="http://schemas.openxmlformats.org/drawingml/2006/table">
            <a:tbl>
              <a:tblPr firstRow="1" bandRow="1">
                <a:tableStyleId>{5C22544A-7EE6-4342-B048-85BDC9FD1C3A}</a:tableStyleId>
              </a:tblPr>
              <a:tblGrid>
                <a:gridCol w="4767775"/>
                <a:gridCol w="2898407"/>
                <a:gridCol w="3833090"/>
              </a:tblGrid>
              <a:tr h="843002">
                <a:tc>
                  <a:txBody>
                    <a:bodyPr/>
                    <a:p>
                      <a:r>
                        <a:rPr dirty="0" lang="en-US"/>
                        <a:t>Company Name </a:t>
                      </a:r>
                    </a:p>
                  </a:txBody>
                </a:tc>
                <a:tc>
                  <a:txBody>
                    <a:bodyPr/>
                    <a:p>
                      <a:r>
                        <a:rPr dirty="0" lang="en-US"/>
                        <a:t>Company Location</a:t>
                      </a:r>
                    </a:p>
                  </a:txBody>
                </a:tc>
                <a:tc>
                  <a:txBody>
                    <a:bodyPr/>
                    <a:p>
                      <a:r>
                        <a:rPr dirty="0" lang="en-US"/>
                        <a:t>Number Of chocolate Bars Rated</a:t>
                      </a:r>
                    </a:p>
                  </a:txBody>
                </a:tc>
              </a:tr>
              <a:tr h="479852">
                <a:tc>
                  <a:txBody>
                    <a:bodyPr/>
                    <a:p>
                      <a:r>
                        <a:rPr dirty="0" lang="en-US"/>
                        <a:t>Soma</a:t>
                      </a:r>
                    </a:p>
                  </a:txBody>
                </a:tc>
                <a:tc>
                  <a:txBody>
                    <a:bodyPr/>
                    <a:p>
                      <a:r>
                        <a:rPr dirty="0" lang="en-US"/>
                        <a:t>Canada </a:t>
                      </a:r>
                    </a:p>
                  </a:txBody>
                </a:tc>
                <a:tc>
                  <a:txBody>
                    <a:bodyPr/>
                    <a:p>
                      <a:r>
                        <a:rPr dirty="0" lang="en-US"/>
                        <a:t>47</a:t>
                      </a:r>
                    </a:p>
                  </a:txBody>
                </a:tc>
              </a:tr>
              <a:tr h="479852">
                <a:tc>
                  <a:txBody>
                    <a:bodyPr/>
                    <a:p>
                      <a:r>
                        <a:rPr dirty="0" lang="en-US" err="1"/>
                        <a:t>Bonnat</a:t>
                      </a:r>
                      <a:endParaRPr dirty="0" lang="en-US"/>
                    </a:p>
                  </a:txBody>
                </a:tc>
                <a:tc>
                  <a:txBody>
                    <a:bodyPr/>
                    <a:p>
                      <a:r>
                        <a:rPr dirty="0" lang="en-US"/>
                        <a:t>France </a:t>
                      </a:r>
                    </a:p>
                  </a:txBody>
                </a:tc>
                <a:tc>
                  <a:txBody>
                    <a:bodyPr/>
                    <a:p>
                      <a:r>
                        <a:rPr dirty="0" lang="en-US"/>
                        <a:t>27</a:t>
                      </a:r>
                    </a:p>
                  </a:txBody>
                </a:tc>
              </a:tr>
              <a:tr h="479852">
                <a:tc>
                  <a:txBody>
                    <a:bodyPr/>
                    <a:p>
                      <a:r>
                        <a:rPr dirty="0" lang="en-US"/>
                        <a:t>Fresco</a:t>
                      </a:r>
                    </a:p>
                  </a:txBody>
                </a:tc>
                <a:tc>
                  <a:txBody>
                    <a:bodyPr/>
                    <a:p>
                      <a:r>
                        <a:rPr dirty="0" lang="en-US"/>
                        <a:t>U.S.A.</a:t>
                      </a:r>
                    </a:p>
                  </a:txBody>
                </a:tc>
                <a:tc>
                  <a:txBody>
                    <a:bodyPr/>
                    <a:p>
                      <a:r>
                        <a:rPr dirty="0" lang="en-US"/>
                        <a:t>26</a:t>
                      </a:r>
                    </a:p>
                  </a:txBody>
                </a:tc>
              </a:tr>
              <a:tr h="479852">
                <a:tc>
                  <a:txBody>
                    <a:bodyPr/>
                    <a:p>
                      <a:r>
                        <a:rPr dirty="0" lang="en-US" err="1"/>
                        <a:t>Pralus</a:t>
                      </a:r>
                      <a:r>
                        <a:rPr dirty="0" lang="en-US"/>
                        <a:t> </a:t>
                      </a:r>
                    </a:p>
                  </a:txBody>
                </a:tc>
                <a:tc>
                  <a:txBody>
                    <a:bodyPr/>
                    <a:p>
                      <a:pPr algn="l" defTabSz="914400" eaLnBrk="1" fontAlgn="auto" hangingPunct="1" indent="0" latinLnBrk="0" lvl="0" marL="0" marR="0" rtl="0">
                        <a:lnSpc>
                          <a:spcPct val="100000"/>
                        </a:lnSpc>
                        <a:spcBef>
                          <a:spcPts val="0"/>
                        </a:spcBef>
                        <a:spcAft>
                          <a:spcPts val="0"/>
                        </a:spcAft>
                        <a:buClr>
                          <a:srgbClr val="000000"/>
                        </a:buClr>
                        <a:buSzTx/>
                        <a:buFont typeface="Arial"/>
                        <a:buNone/>
                      </a:pPr>
                      <a:r>
                        <a:rPr dirty="0" lang="en-US"/>
                        <a:t>France </a:t>
                      </a:r>
                    </a:p>
                  </a:txBody>
                </a:tc>
                <a:tc>
                  <a:txBody>
                    <a:bodyPr/>
                    <a:p>
                      <a:r>
                        <a:rPr dirty="0" lang="en-US"/>
                        <a:t>25</a:t>
                      </a:r>
                    </a:p>
                  </a:txBody>
                </a:tc>
              </a:tr>
              <a:tr h="479852">
                <a:tc>
                  <a:txBody>
                    <a:bodyPr/>
                    <a:p>
                      <a:r>
                        <a:rPr dirty="0" lang="en-US"/>
                        <a:t>A. Morin </a:t>
                      </a:r>
                    </a:p>
                  </a:txBody>
                </a:tc>
                <a:tc>
                  <a:txBody>
                    <a:bodyPr/>
                    <a:p>
                      <a:pPr algn="l" defTabSz="914400" eaLnBrk="1" fontAlgn="auto" hangingPunct="1" indent="0" latinLnBrk="0" lvl="0" marL="0" marR="0" rtl="0">
                        <a:lnSpc>
                          <a:spcPct val="100000"/>
                        </a:lnSpc>
                        <a:spcBef>
                          <a:spcPts val="0"/>
                        </a:spcBef>
                        <a:spcAft>
                          <a:spcPts val="0"/>
                        </a:spcAft>
                        <a:buClr>
                          <a:srgbClr val="000000"/>
                        </a:buClr>
                        <a:buSzTx/>
                        <a:buFont typeface="Arial"/>
                        <a:buNone/>
                      </a:pPr>
                      <a:r>
                        <a:rPr dirty="0" lang="en-US"/>
                        <a:t>France </a:t>
                      </a:r>
                    </a:p>
                  </a:txBody>
                </a:tc>
                <a:tc>
                  <a:txBody>
                    <a:bodyPr/>
                    <a:p>
                      <a:r>
                        <a:rPr dirty="0" lang="en-US"/>
                        <a:t>23</a:t>
                      </a:r>
                    </a:p>
                  </a:txBody>
                </a:tc>
              </a:tr>
              <a:tr h="479852">
                <a:tc>
                  <a:txBody>
                    <a:bodyPr/>
                    <a:p>
                      <a:r>
                        <a:rPr dirty="0" lang="en-US" err="1"/>
                        <a:t>Domori</a:t>
                      </a:r>
                      <a:endParaRPr dirty="0" lang="en-US"/>
                    </a:p>
                  </a:txBody>
                </a:tc>
                <a:tc>
                  <a:txBody>
                    <a:bodyPr/>
                    <a:p>
                      <a:r>
                        <a:rPr dirty="0" lang="en-US"/>
                        <a:t>Italy</a:t>
                      </a:r>
                    </a:p>
                  </a:txBody>
                </a:tc>
                <a:tc>
                  <a:txBody>
                    <a:bodyPr/>
                    <a:p>
                      <a:r>
                        <a:rPr dirty="0" lang="en-US"/>
                        <a:t>22</a:t>
                      </a:r>
                    </a:p>
                  </a:txBody>
                </a:tc>
              </a:tr>
              <a:tr h="479852">
                <a:tc>
                  <a:txBody>
                    <a:bodyPr/>
                    <a:p>
                      <a:r>
                        <a:rPr dirty="0" lang="en-US" err="1"/>
                        <a:t>Guittard</a:t>
                      </a:r>
                      <a:r>
                        <a:rPr dirty="0" lang="en-US"/>
                        <a:t> </a:t>
                      </a:r>
                    </a:p>
                  </a:txBody>
                </a:tc>
                <a:tc>
                  <a:txBody>
                    <a:bodyPr/>
                    <a:p>
                      <a:r>
                        <a:rPr dirty="0" lang="en-US"/>
                        <a:t>U.S.A.</a:t>
                      </a:r>
                    </a:p>
                  </a:txBody>
                </a:tc>
                <a:tc>
                  <a:txBody>
                    <a:bodyPr/>
                    <a:p>
                      <a:r>
                        <a:rPr dirty="0" lang="en-US"/>
                        <a:t>22</a:t>
                      </a:r>
                    </a:p>
                  </a:txBody>
                </a:tc>
              </a:tr>
              <a:tr h="479852">
                <a:tc>
                  <a:txBody>
                    <a:bodyPr/>
                    <a:p>
                      <a:r>
                        <a:rPr dirty="0" lang="en-US"/>
                        <a:t>Arete </a:t>
                      </a:r>
                    </a:p>
                  </a:txBody>
                </a:tc>
                <a:tc>
                  <a:txBody>
                    <a:bodyPr/>
                    <a:p>
                      <a:r>
                        <a:rPr dirty="0" lang="en-US"/>
                        <a:t>U.S.A.</a:t>
                      </a:r>
                    </a:p>
                  </a:txBody>
                </a:tc>
                <a:tc>
                  <a:txBody>
                    <a:bodyPr/>
                    <a:p>
                      <a:r>
                        <a:rPr dirty="0" lang="en-US"/>
                        <a:t>22</a:t>
                      </a:r>
                    </a:p>
                  </a:txBody>
                </a:tc>
              </a:tr>
              <a:tr h="479852">
                <a:tc>
                  <a:txBody>
                    <a:bodyPr/>
                    <a:p>
                      <a:r>
                        <a:rPr dirty="0" lang="en-US"/>
                        <a:t>Valrhona </a:t>
                      </a:r>
                    </a:p>
                  </a:txBody>
                </a:tc>
                <a:tc>
                  <a:txBody>
                    <a:bodyPr/>
                    <a:p>
                      <a:r>
                        <a:rPr dirty="0" lang="en-US"/>
                        <a:t>France </a:t>
                      </a:r>
                    </a:p>
                  </a:txBody>
                </a:tc>
                <a:tc>
                  <a:txBody>
                    <a:bodyPr/>
                    <a:p>
                      <a:r>
                        <a:rPr dirty="0" lang="en-US"/>
                        <a:t>21</a:t>
                      </a:r>
                    </a:p>
                  </a:txBody>
                </a:tc>
              </a:tr>
              <a:tr h="479852">
                <a:tc>
                  <a:txBody>
                    <a:bodyPr/>
                    <a:p>
                      <a:r>
                        <a:rPr dirty="0" lang="en-US"/>
                        <a:t>Hotel </a:t>
                      </a:r>
                      <a:r>
                        <a:rPr dirty="0" lang="en-US" err="1"/>
                        <a:t>Chocolat</a:t>
                      </a:r>
                      <a:r>
                        <a:rPr dirty="0" lang="en-US"/>
                        <a:t> (</a:t>
                      </a:r>
                      <a:r>
                        <a:rPr dirty="0" lang="en-US" err="1"/>
                        <a:t>Coppeneur</a:t>
                      </a:r>
                      <a:r>
                        <a:rPr dirty="0" lang="en-US"/>
                        <a:t>)</a:t>
                      </a:r>
                    </a:p>
                  </a:txBody>
                </a:tc>
                <a:tc>
                  <a:txBody>
                    <a:bodyPr/>
                    <a:p>
                      <a:r>
                        <a:rPr dirty="0" lang="en-US"/>
                        <a:t>U.K. </a:t>
                      </a:r>
                    </a:p>
                  </a:txBody>
                </a:tc>
                <a:tc>
                  <a:txBody>
                    <a:bodyPr/>
                    <a:p>
                      <a:r>
                        <a:rPr dirty="0" lang="en-US"/>
                        <a:t>19</a:t>
                      </a: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54" name=""/>
        <p:cNvGrpSpPr/>
        <p:nvPr/>
      </p:nvGrpSpPr>
      <p:grpSpPr>
        <a:xfrm>
          <a:off x="0" y="0"/>
          <a:ext cx="0" cy="0"/>
          <a:chOff x="0" y="0"/>
          <a:chExt cx="0" cy="0"/>
        </a:xfrm>
      </p:grpSpPr>
      <p:grpSp>
        <p:nvGrpSpPr>
          <p:cNvPr id="55" name="Group 8"/>
          <p:cNvGrpSpPr/>
          <p:nvPr/>
        </p:nvGrpSpPr>
        <p:grpSpPr>
          <a:xfrm>
            <a:off x="9542082" y="6"/>
            <a:ext cx="2650409" cy="396380"/>
            <a:chOff x="4464767" y="0"/>
            <a:chExt cx="2650408" cy="396380"/>
          </a:xfrm>
        </p:grpSpPr>
        <p:sp>
          <p:nvSpPr>
            <p:cNvPr id="1048647"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218"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219"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220"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648"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221"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649" name="Title 1"/>
          <p:cNvSpPr>
            <a:spLocks noGrp="1"/>
          </p:cNvSpPr>
          <p:nvPr>
            <p:ph type="ctrTitle"/>
          </p:nvPr>
        </p:nvSpPr>
        <p:spPr>
          <a:xfrm>
            <a:off x="13364" y="21143"/>
            <a:ext cx="10372960" cy="865548"/>
          </a:xfrm>
        </p:spPr>
        <p:txBody>
          <a:bodyPr/>
          <a:p>
            <a:r>
              <a:rPr dirty="0" sz="4400" lang="en-US" u="sng">
                <a:latin typeface="Times New Roman" panose="02020603050405020304" pitchFamily="18" charset="0"/>
                <a:cs typeface="Times New Roman" panose="02020603050405020304" pitchFamily="18" charset="0"/>
              </a:rPr>
              <a:t>Conclusion</a:t>
            </a:r>
            <a:endParaRPr dirty="0" sz="4400" lang="en-GH" u="sng">
              <a:latin typeface="Times New Roman" panose="02020603050405020304" pitchFamily="18" charset="0"/>
              <a:cs typeface="Times New Roman" panose="02020603050405020304" pitchFamily="18" charset="0"/>
            </a:endParaRPr>
          </a:p>
        </p:txBody>
      </p:sp>
      <p:sp>
        <p:nvSpPr>
          <p:cNvPr id="1048650" name="Subtitle 2"/>
          <p:cNvSpPr>
            <a:spLocks noGrp="1"/>
          </p:cNvSpPr>
          <p:nvPr>
            <p:ph type="subTitle" idx="1"/>
          </p:nvPr>
        </p:nvSpPr>
        <p:spPr>
          <a:xfrm>
            <a:off x="161606" y="886691"/>
            <a:ext cx="11499273" cy="5611692"/>
          </a:xfrm>
        </p:spPr>
        <p:txBody>
          <a:bodyPr/>
          <a:p>
            <a:pPr indent="-342900" marL="488950">
              <a:buClr>
                <a:schemeClr val="bg1"/>
              </a:buClr>
              <a:buFont typeface="Wingdings" panose="05000000000000000000" pitchFamily="2" charset="2"/>
              <a:buChar char="v"/>
            </a:pPr>
            <a:r>
              <a:rPr dirty="0" sz="2400" lang="en-GB" smtClean="0">
                <a:solidFill>
                  <a:schemeClr val="bg1"/>
                </a:solidFill>
                <a:latin typeface="Times New Roman" panose="02020603050405020304" pitchFamily="18" charset="0"/>
                <a:cs typeface="Times New Roman" panose="02020603050405020304" pitchFamily="18" charset="0"/>
              </a:rPr>
              <a:t>Majority of the chocolates were rated between 2.8 and 4.0, where 3.6 emerged as the most rating</a:t>
            </a:r>
            <a:endParaRPr dirty="0" sz="2400" lang="en-GB" smtClean="0">
              <a:solidFill>
                <a:schemeClr val="bg1"/>
              </a:solidFill>
              <a:latin typeface="Times New Roman" panose="02020603050405020304" pitchFamily="18" charset="0"/>
              <a:cs typeface="Times New Roman" panose="02020603050405020304" pitchFamily="18" charset="0"/>
            </a:endParaRPr>
          </a:p>
          <a:p>
            <a:pPr indent="-342900" marL="488950">
              <a:buClr>
                <a:schemeClr val="bg1"/>
              </a:buClr>
              <a:buFont typeface="Wingdings" panose="05000000000000000000" pitchFamily="2" charset="2"/>
              <a:buChar char="v"/>
            </a:pPr>
            <a:r>
              <a:rPr dirty="0" sz="2400" lang="en-GB" smtClean="0">
                <a:solidFill>
                  <a:schemeClr val="bg1"/>
                </a:solidFill>
                <a:latin typeface="Times New Roman" panose="02020603050405020304" pitchFamily="18" charset="0"/>
                <a:cs typeface="Times New Roman" panose="02020603050405020304" pitchFamily="18" charset="0"/>
              </a:rPr>
              <a:t>Companies in USA produced</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GB" smtClean="0">
                <a:solidFill>
                  <a:schemeClr val="bg1"/>
                </a:solidFill>
                <a:latin typeface="Times New Roman" panose="02020603050405020304" pitchFamily="18" charset="0"/>
                <a:cs typeface="Times New Roman" panose="02020603050405020304" pitchFamily="18" charset="0"/>
              </a:rPr>
              <a:t>chocolate</a:t>
            </a:r>
            <a:r>
              <a:rPr dirty="0" sz="2400" lang="en-US" smtClean="0">
                <a:solidFill>
                  <a:schemeClr val="bg1"/>
                </a:solidFill>
                <a:latin typeface="Times New Roman" panose="02020603050405020304" pitchFamily="18" charset="0"/>
                <a:cs typeface="Times New Roman" panose="02020603050405020304" pitchFamily="18" charset="0"/>
              </a:rPr>
              <a:t>s</a:t>
            </a:r>
            <a:r>
              <a:rPr dirty="0" sz="2400" lang="en-GB" smtClean="0">
                <a:solidFill>
                  <a:schemeClr val="bg1"/>
                </a:solidFill>
                <a:latin typeface="Times New Roman" panose="02020603050405020304" pitchFamily="18" charset="0"/>
                <a:cs typeface="Times New Roman" panose="02020603050405020304" pitchFamily="18" charset="0"/>
              </a:rPr>
              <a:t> closed to 800 bars for review making them the highest </a:t>
            </a:r>
            <a:r>
              <a:rPr dirty="0" sz="2400" lang="en-US" smtClean="0">
                <a:solidFill>
                  <a:schemeClr val="bg1"/>
                </a:solidFill>
                <a:latin typeface="Times New Roman" panose="02020603050405020304" pitchFamily="18" charset="0"/>
                <a:cs typeface="Times New Roman" panose="02020603050405020304" pitchFamily="18" charset="0"/>
              </a:rPr>
              <a:t>c</a:t>
            </a:r>
            <a:r>
              <a:rPr dirty="0" sz="2400" lang="en-US" smtClean="0">
                <a:solidFill>
                  <a:schemeClr val="bg1"/>
                </a:solidFill>
                <a:latin typeface="Times New Roman" panose="02020603050405020304" pitchFamily="18" charset="0"/>
                <a:cs typeface="Times New Roman" panose="02020603050405020304" pitchFamily="18" charset="0"/>
              </a:rPr>
              <a:t>o</a:t>
            </a:r>
            <a:r>
              <a:rPr dirty="0" sz="2400" lang="en-US" smtClean="0">
                <a:solidFill>
                  <a:schemeClr val="bg1"/>
                </a:solidFill>
                <a:latin typeface="Times New Roman" panose="02020603050405020304" pitchFamily="18" charset="0"/>
                <a:cs typeface="Times New Roman" panose="02020603050405020304" pitchFamily="18" charset="0"/>
              </a:rPr>
              <a:t>u</a:t>
            </a:r>
            <a:r>
              <a:rPr dirty="0" sz="2400" lang="en-US" smtClean="0">
                <a:solidFill>
                  <a:schemeClr val="bg1"/>
                </a:solidFill>
                <a:latin typeface="Times New Roman" panose="02020603050405020304" pitchFamily="18" charset="0"/>
                <a:cs typeface="Times New Roman" panose="02020603050405020304" pitchFamily="18" charset="0"/>
              </a:rPr>
              <a:t>n</a:t>
            </a:r>
            <a:r>
              <a:rPr dirty="0" sz="2400" lang="en-US" smtClean="0">
                <a:solidFill>
                  <a:schemeClr val="bg1"/>
                </a:solidFill>
                <a:latin typeface="Times New Roman" panose="02020603050405020304" pitchFamily="18" charset="0"/>
                <a:cs typeface="Times New Roman" panose="02020603050405020304" pitchFamily="18" charset="0"/>
              </a:rPr>
              <a:t>t</a:t>
            </a:r>
            <a:r>
              <a:rPr dirty="0" sz="2400" lang="en-US" smtClean="0">
                <a:solidFill>
                  <a:schemeClr val="bg1"/>
                </a:solidFill>
                <a:latin typeface="Times New Roman" panose="02020603050405020304" pitchFamily="18" charset="0"/>
                <a:cs typeface="Times New Roman" panose="02020603050405020304" pitchFamily="18" charset="0"/>
              </a:rPr>
              <a:t>ry</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US" smtClean="0">
                <a:solidFill>
                  <a:schemeClr val="bg1"/>
                </a:solidFill>
                <a:latin typeface="Times New Roman" panose="02020603050405020304" pitchFamily="18" charset="0"/>
                <a:cs typeface="Times New Roman" panose="02020603050405020304" pitchFamily="18" charset="0"/>
              </a:rPr>
              <a:t>t</a:t>
            </a:r>
            <a:r>
              <a:rPr dirty="0" sz="2400" lang="en-US" smtClean="0">
                <a:solidFill>
                  <a:schemeClr val="bg1"/>
                </a:solidFill>
                <a:latin typeface="Times New Roman" panose="02020603050405020304" pitchFamily="18" charset="0"/>
                <a:cs typeface="Times New Roman" panose="02020603050405020304" pitchFamily="18" charset="0"/>
              </a:rPr>
              <a:t>h</a:t>
            </a:r>
            <a:r>
              <a:rPr dirty="0" sz="2400" lang="en-US" smtClean="0">
                <a:solidFill>
                  <a:schemeClr val="bg1"/>
                </a:solidFill>
                <a:latin typeface="Times New Roman" panose="02020603050405020304" pitchFamily="18" charset="0"/>
                <a:cs typeface="Times New Roman" panose="02020603050405020304" pitchFamily="18" charset="0"/>
              </a:rPr>
              <a:t>a</a:t>
            </a:r>
            <a:r>
              <a:rPr dirty="0" sz="2400" lang="en-US" smtClean="0">
                <a:solidFill>
                  <a:schemeClr val="bg1"/>
                </a:solidFill>
                <a:latin typeface="Times New Roman" panose="02020603050405020304" pitchFamily="18" charset="0"/>
                <a:cs typeface="Times New Roman" panose="02020603050405020304" pitchFamily="18" charset="0"/>
              </a:rPr>
              <a:t>t</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US" smtClean="0">
                <a:solidFill>
                  <a:schemeClr val="bg1"/>
                </a:solidFill>
                <a:latin typeface="Times New Roman" panose="02020603050405020304" pitchFamily="18" charset="0"/>
                <a:cs typeface="Times New Roman" panose="02020603050405020304" pitchFamily="18" charset="0"/>
              </a:rPr>
              <a:t>h</a:t>
            </a:r>
            <a:r>
              <a:rPr dirty="0" sz="2400" lang="en-US" smtClean="0">
                <a:solidFill>
                  <a:schemeClr val="bg1"/>
                </a:solidFill>
                <a:latin typeface="Times New Roman" panose="02020603050405020304" pitchFamily="18" charset="0"/>
                <a:cs typeface="Times New Roman" panose="02020603050405020304" pitchFamily="18" charset="0"/>
              </a:rPr>
              <a:t>a</a:t>
            </a:r>
            <a:r>
              <a:rPr dirty="0" sz="2400" lang="en-US" smtClean="0">
                <a:solidFill>
                  <a:schemeClr val="bg1"/>
                </a:solidFill>
                <a:latin typeface="Times New Roman" panose="02020603050405020304" pitchFamily="18" charset="0"/>
                <a:cs typeface="Times New Roman" panose="02020603050405020304" pitchFamily="18" charset="0"/>
              </a:rPr>
              <a:t>d</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US" smtClean="0">
                <a:solidFill>
                  <a:schemeClr val="bg1"/>
                </a:solidFill>
                <a:latin typeface="Times New Roman" panose="02020603050405020304" pitchFamily="18" charset="0"/>
                <a:cs typeface="Times New Roman" panose="02020603050405020304" pitchFamily="18" charset="0"/>
              </a:rPr>
              <a:t>c</a:t>
            </a:r>
            <a:r>
              <a:rPr dirty="0" sz="2400" lang="en-US" smtClean="0">
                <a:solidFill>
                  <a:schemeClr val="bg1"/>
                </a:solidFill>
                <a:latin typeface="Times New Roman" panose="02020603050405020304" pitchFamily="18" charset="0"/>
                <a:cs typeface="Times New Roman" panose="02020603050405020304" pitchFamily="18" charset="0"/>
              </a:rPr>
              <a:t>h</a:t>
            </a:r>
            <a:r>
              <a:rPr dirty="0" sz="2400" lang="en-US" smtClean="0">
                <a:solidFill>
                  <a:schemeClr val="bg1"/>
                </a:solidFill>
                <a:latin typeface="Times New Roman" panose="02020603050405020304" pitchFamily="18" charset="0"/>
                <a:cs typeface="Times New Roman" panose="02020603050405020304" pitchFamily="18" charset="0"/>
              </a:rPr>
              <a:t>o</a:t>
            </a:r>
            <a:r>
              <a:rPr dirty="0" sz="2400" lang="en-US" smtClean="0">
                <a:solidFill>
                  <a:schemeClr val="bg1"/>
                </a:solidFill>
                <a:latin typeface="Times New Roman" panose="02020603050405020304" pitchFamily="18" charset="0"/>
                <a:cs typeface="Times New Roman" panose="02020603050405020304" pitchFamily="18" charset="0"/>
              </a:rPr>
              <a:t>c</a:t>
            </a:r>
            <a:r>
              <a:rPr dirty="0" sz="2400" lang="en-US" smtClean="0">
                <a:solidFill>
                  <a:schemeClr val="bg1"/>
                </a:solidFill>
                <a:latin typeface="Times New Roman" panose="02020603050405020304" pitchFamily="18" charset="0"/>
                <a:cs typeface="Times New Roman" panose="02020603050405020304" pitchFamily="18" charset="0"/>
              </a:rPr>
              <a:t>o</a:t>
            </a:r>
            <a:r>
              <a:rPr dirty="0" sz="2400" lang="en-US" smtClean="0">
                <a:solidFill>
                  <a:schemeClr val="bg1"/>
                </a:solidFill>
                <a:latin typeface="Times New Roman" panose="02020603050405020304" pitchFamily="18" charset="0"/>
                <a:cs typeface="Times New Roman" panose="02020603050405020304" pitchFamily="18" charset="0"/>
              </a:rPr>
              <a:t>l</a:t>
            </a:r>
            <a:r>
              <a:rPr dirty="0" sz="2400" lang="en-US" smtClean="0">
                <a:solidFill>
                  <a:schemeClr val="bg1"/>
                </a:solidFill>
                <a:latin typeface="Times New Roman" panose="02020603050405020304" pitchFamily="18" charset="0"/>
                <a:cs typeface="Times New Roman" panose="02020603050405020304" pitchFamily="18" charset="0"/>
              </a:rPr>
              <a:t>a</a:t>
            </a:r>
            <a:r>
              <a:rPr dirty="0" sz="2400" lang="en-US" smtClean="0">
                <a:solidFill>
                  <a:schemeClr val="bg1"/>
                </a:solidFill>
                <a:latin typeface="Times New Roman" panose="02020603050405020304" pitchFamily="18" charset="0"/>
                <a:cs typeface="Times New Roman" panose="02020603050405020304" pitchFamily="18" charset="0"/>
              </a:rPr>
              <a:t>te</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US" smtClean="0">
                <a:solidFill>
                  <a:schemeClr val="bg1"/>
                </a:solidFill>
                <a:latin typeface="Times New Roman" panose="02020603050405020304" pitchFamily="18" charset="0"/>
                <a:cs typeface="Times New Roman" panose="02020603050405020304" pitchFamily="18" charset="0"/>
              </a:rPr>
              <a:t>b</a:t>
            </a:r>
            <a:r>
              <a:rPr dirty="0" sz="2400" lang="en-US" smtClean="0">
                <a:solidFill>
                  <a:schemeClr val="bg1"/>
                </a:solidFill>
                <a:latin typeface="Times New Roman" panose="02020603050405020304" pitchFamily="18" charset="0"/>
                <a:cs typeface="Times New Roman" panose="02020603050405020304" pitchFamily="18" charset="0"/>
              </a:rPr>
              <a:t>a</a:t>
            </a:r>
            <a:r>
              <a:rPr dirty="0" sz="2400" lang="en-US" smtClean="0">
                <a:solidFill>
                  <a:schemeClr val="bg1"/>
                </a:solidFill>
                <a:latin typeface="Times New Roman" panose="02020603050405020304" pitchFamily="18" charset="0"/>
                <a:cs typeface="Times New Roman" panose="02020603050405020304" pitchFamily="18" charset="0"/>
              </a:rPr>
              <a:t>r</a:t>
            </a:r>
            <a:r>
              <a:rPr dirty="0" sz="2400" lang="en-US" smtClean="0">
                <a:solidFill>
                  <a:schemeClr val="bg1"/>
                </a:solidFill>
                <a:latin typeface="Times New Roman" panose="02020603050405020304" pitchFamily="18" charset="0"/>
                <a:cs typeface="Times New Roman" panose="02020603050405020304" pitchFamily="18" charset="0"/>
              </a:rPr>
              <a:t>s</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US" smtClean="0">
                <a:solidFill>
                  <a:schemeClr val="bg1"/>
                </a:solidFill>
                <a:latin typeface="Times New Roman" panose="02020603050405020304" pitchFamily="18" charset="0"/>
                <a:cs typeface="Times New Roman" panose="02020603050405020304" pitchFamily="18" charset="0"/>
              </a:rPr>
              <a:t>r</a:t>
            </a:r>
            <a:r>
              <a:rPr dirty="0" sz="2400" lang="en-US" smtClean="0">
                <a:solidFill>
                  <a:schemeClr val="bg1"/>
                </a:solidFill>
                <a:latin typeface="Times New Roman" panose="02020603050405020304" pitchFamily="18" charset="0"/>
                <a:cs typeface="Times New Roman" panose="02020603050405020304" pitchFamily="18" charset="0"/>
              </a:rPr>
              <a:t>e</a:t>
            </a:r>
            <a:r>
              <a:rPr dirty="0" sz="2400" lang="en-US" smtClean="0">
                <a:solidFill>
                  <a:schemeClr val="bg1"/>
                </a:solidFill>
                <a:latin typeface="Times New Roman" panose="02020603050405020304" pitchFamily="18" charset="0"/>
                <a:cs typeface="Times New Roman" panose="02020603050405020304" pitchFamily="18" charset="0"/>
              </a:rPr>
              <a:t>v</a:t>
            </a:r>
            <a:r>
              <a:rPr dirty="0" sz="2400" lang="en-US" smtClean="0">
                <a:solidFill>
                  <a:schemeClr val="bg1"/>
                </a:solidFill>
                <a:latin typeface="Times New Roman" panose="02020603050405020304" pitchFamily="18" charset="0"/>
                <a:cs typeface="Times New Roman" panose="02020603050405020304" pitchFamily="18" charset="0"/>
              </a:rPr>
              <a:t>i</a:t>
            </a:r>
            <a:r>
              <a:rPr dirty="0" sz="2400" lang="en-US" smtClean="0">
                <a:solidFill>
                  <a:schemeClr val="bg1"/>
                </a:solidFill>
                <a:latin typeface="Times New Roman" panose="02020603050405020304" pitchFamily="18" charset="0"/>
                <a:cs typeface="Times New Roman" panose="02020603050405020304" pitchFamily="18" charset="0"/>
              </a:rPr>
              <a:t>e</a:t>
            </a:r>
            <a:r>
              <a:rPr dirty="0" sz="2400" lang="en-US" smtClean="0">
                <a:solidFill>
                  <a:schemeClr val="bg1"/>
                </a:solidFill>
                <a:latin typeface="Times New Roman" panose="02020603050405020304" pitchFamily="18" charset="0"/>
                <a:cs typeface="Times New Roman" panose="02020603050405020304" pitchFamily="18" charset="0"/>
              </a:rPr>
              <a:t>w</a:t>
            </a:r>
            <a:r>
              <a:rPr dirty="0" sz="2400" lang="en-US" smtClean="0">
                <a:solidFill>
                  <a:schemeClr val="bg1"/>
                </a:solidFill>
                <a:latin typeface="Times New Roman" panose="02020603050405020304" pitchFamily="18" charset="0"/>
                <a:cs typeface="Times New Roman" panose="02020603050405020304" pitchFamily="18" charset="0"/>
              </a:rPr>
              <a:t>e</a:t>
            </a:r>
            <a:r>
              <a:rPr dirty="0" sz="2400" lang="en-US" smtClean="0">
                <a:solidFill>
                  <a:schemeClr val="bg1"/>
                </a:solidFill>
                <a:latin typeface="Times New Roman" panose="02020603050405020304" pitchFamily="18" charset="0"/>
                <a:cs typeface="Times New Roman" panose="02020603050405020304" pitchFamily="18" charset="0"/>
              </a:rPr>
              <a:t>d</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GB" smtClean="0">
                <a:solidFill>
                  <a:schemeClr val="bg1"/>
                </a:solidFill>
                <a:latin typeface="Times New Roman" panose="02020603050405020304" pitchFamily="18" charset="0"/>
                <a:cs typeface="Times New Roman" panose="02020603050405020304" pitchFamily="18" charset="0"/>
              </a:rPr>
              <a:t>compared to Germany that produced less than 100 bars for review, making them the least out of the top ten chosen</a:t>
            </a:r>
            <a:endParaRPr altLang="en-US" lang="zh-CN"/>
          </a:p>
          <a:p>
            <a:pPr indent="-342900" marL="488950">
              <a:buClr>
                <a:schemeClr val="bg1"/>
              </a:buClr>
              <a:buFont typeface="Wingdings" panose="05000000000000000000" pitchFamily="2" charset="2"/>
              <a:buChar char="v"/>
            </a:pPr>
            <a:r>
              <a:rPr dirty="0" sz="2400" lang="en-GB" smtClean="0">
                <a:solidFill>
                  <a:schemeClr val="bg1"/>
                </a:solidFill>
                <a:latin typeface="Times New Roman" panose="02020603050405020304" pitchFamily="18" charset="0"/>
                <a:cs typeface="Times New Roman" panose="02020603050405020304" pitchFamily="18" charset="0"/>
              </a:rPr>
              <a:t>Out of the top 10 </a:t>
            </a:r>
            <a:r>
              <a:rPr dirty="0" sz="2400" lang="en-US" smtClean="0">
                <a:solidFill>
                  <a:schemeClr val="bg1"/>
                </a:solidFill>
                <a:latin typeface="Times New Roman" panose="02020603050405020304" pitchFamily="18" charset="0"/>
                <a:cs typeface="Times New Roman" panose="02020603050405020304" pitchFamily="18" charset="0"/>
              </a:rPr>
              <a:t>chocolate</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US" smtClean="0">
                <a:solidFill>
                  <a:schemeClr val="bg1"/>
                </a:solidFill>
                <a:latin typeface="Times New Roman" panose="02020603050405020304" pitchFamily="18" charset="0"/>
                <a:cs typeface="Times New Roman" panose="02020603050405020304" pitchFamily="18" charset="0"/>
              </a:rPr>
              <a:t>b</a:t>
            </a:r>
            <a:r>
              <a:rPr dirty="0" sz="2400" lang="en-US" smtClean="0">
                <a:solidFill>
                  <a:schemeClr val="bg1"/>
                </a:solidFill>
                <a:latin typeface="Times New Roman" panose="02020603050405020304" pitchFamily="18" charset="0"/>
                <a:cs typeface="Times New Roman" panose="02020603050405020304" pitchFamily="18" charset="0"/>
              </a:rPr>
              <a:t>a</a:t>
            </a:r>
            <a:r>
              <a:rPr dirty="0" sz="2400" lang="en-US" smtClean="0">
                <a:solidFill>
                  <a:schemeClr val="bg1"/>
                </a:solidFill>
                <a:latin typeface="Times New Roman" panose="02020603050405020304" pitchFamily="18" charset="0"/>
                <a:cs typeface="Times New Roman" panose="02020603050405020304" pitchFamily="18" charset="0"/>
              </a:rPr>
              <a:t>r</a:t>
            </a:r>
            <a:r>
              <a:rPr dirty="0" sz="2400" lang="en-US" smtClean="0">
                <a:solidFill>
                  <a:schemeClr val="bg1"/>
                </a:solidFill>
                <a:latin typeface="Times New Roman" panose="02020603050405020304" pitchFamily="18" charset="0"/>
                <a:cs typeface="Times New Roman" panose="02020603050405020304" pitchFamily="18" charset="0"/>
              </a:rPr>
              <a:t>s</a:t>
            </a:r>
            <a:r>
              <a:rPr dirty="0" sz="2400" lang="en-US" smtClean="0">
                <a:solidFill>
                  <a:schemeClr val="bg1"/>
                </a:solidFill>
                <a:latin typeface="Times New Roman" panose="02020603050405020304" pitchFamily="18" charset="0"/>
                <a:cs typeface="Times New Roman" panose="02020603050405020304" pitchFamily="18" charset="0"/>
              </a:rPr>
              <a:t> </a:t>
            </a:r>
            <a:r>
              <a:rPr dirty="0" sz="2400" lang="en-US" smtClean="0">
                <a:solidFill>
                  <a:schemeClr val="bg1"/>
                </a:solidFill>
                <a:latin typeface="Times New Roman" panose="02020603050405020304" pitchFamily="18" charset="0"/>
                <a:cs typeface="Times New Roman" panose="02020603050405020304" pitchFamily="18" charset="0"/>
              </a:rPr>
              <a:t>r</a:t>
            </a:r>
            <a:r>
              <a:rPr dirty="0" sz="2400" lang="en-US" smtClean="0">
                <a:solidFill>
                  <a:schemeClr val="bg1"/>
                </a:solidFill>
                <a:latin typeface="Times New Roman" panose="02020603050405020304" pitchFamily="18" charset="0"/>
                <a:cs typeface="Times New Roman" panose="02020603050405020304" pitchFamily="18" charset="0"/>
              </a:rPr>
              <a:t>a</a:t>
            </a:r>
            <a:r>
              <a:rPr dirty="0" sz="2400" lang="en-US" smtClean="0">
                <a:solidFill>
                  <a:schemeClr val="bg1"/>
                </a:solidFill>
                <a:latin typeface="Times New Roman" panose="02020603050405020304" pitchFamily="18" charset="0"/>
                <a:cs typeface="Times New Roman" panose="02020603050405020304" pitchFamily="18" charset="0"/>
              </a:rPr>
              <a:t>t</a:t>
            </a:r>
            <a:r>
              <a:rPr dirty="0" sz="2400" lang="en-US" smtClean="0">
                <a:solidFill>
                  <a:schemeClr val="bg1"/>
                </a:solidFill>
                <a:latin typeface="Times New Roman" panose="02020603050405020304" pitchFamily="18" charset="0"/>
                <a:cs typeface="Times New Roman" panose="02020603050405020304" pitchFamily="18" charset="0"/>
              </a:rPr>
              <a:t>e</a:t>
            </a:r>
            <a:r>
              <a:rPr dirty="0" sz="2400" lang="en-US" smtClean="0">
                <a:solidFill>
                  <a:schemeClr val="bg1"/>
                </a:solidFill>
                <a:latin typeface="Times New Roman" panose="02020603050405020304" pitchFamily="18" charset="0"/>
                <a:cs typeface="Times New Roman" panose="02020603050405020304" pitchFamily="18" charset="0"/>
              </a:rPr>
              <a:t>d</a:t>
            </a:r>
            <a:r>
              <a:rPr dirty="0" sz="2400" lang="en-GB" smtClean="0">
                <a:solidFill>
                  <a:schemeClr val="bg1"/>
                </a:solidFill>
                <a:latin typeface="Times New Roman" panose="02020603050405020304" pitchFamily="18" charset="0"/>
                <a:cs typeface="Times New Roman" panose="02020603050405020304" pitchFamily="18" charset="0"/>
              </a:rPr>
              <a:t> countries in the world, Venezuela contributed the most representing 18.53% with Belize contributing 4.24% being the least</a:t>
            </a:r>
            <a:endParaRPr altLang="en-US" lang="zh-CN"/>
          </a:p>
          <a:p>
            <a:pPr indent="-342900" marL="488950">
              <a:buClr>
                <a:schemeClr val="bg1"/>
              </a:buClr>
              <a:buFont typeface="Wingdings" panose="05000000000000000000" pitchFamily="2" charset="2"/>
              <a:buChar char="v"/>
            </a:pPr>
            <a:r>
              <a:rPr dirty="0" sz="2400" lang="en-GB" smtClean="0">
                <a:solidFill>
                  <a:schemeClr val="bg1"/>
                </a:solidFill>
                <a:latin typeface="Times New Roman" panose="02020603050405020304" pitchFamily="18" charset="0"/>
                <a:cs typeface="Times New Roman" panose="02020603050405020304" pitchFamily="18" charset="0"/>
              </a:rPr>
              <a:t>The percentage of cocoa present in the chocolate bar did not affect the rating the experts gave</a:t>
            </a:r>
            <a:r>
              <a:rPr dirty="0" sz="2400" lang="en-US" smtClean="0">
                <a:solidFill>
                  <a:schemeClr val="bg1"/>
                </a:solidFill>
                <a:latin typeface="Times New Roman" panose="02020603050405020304" pitchFamily="18" charset="0"/>
                <a:cs typeface="Times New Roman" panose="02020603050405020304" pitchFamily="18" charset="0"/>
              </a:rPr>
              <a:t>.</a:t>
            </a:r>
            <a:r>
              <a:rPr dirty="0" sz="2400" lang="en-US" smtClean="0">
                <a:solidFill>
                  <a:schemeClr val="bg1"/>
                </a:solidFill>
                <a:latin typeface="Times New Roman" panose="02020603050405020304" pitchFamily="18" charset="0"/>
                <a:cs typeface="Times New Roman" panose="02020603050405020304" pitchFamily="18" charset="0"/>
              </a:rPr>
              <a:t> </a:t>
            </a:r>
            <a:endParaRPr altLang="en-US" lang="zh-CN"/>
          </a:p>
          <a:p>
            <a:pPr indent="-342900" marL="488950">
              <a:buClr>
                <a:schemeClr val="bg1"/>
              </a:buClr>
              <a:buFont typeface="Wingdings" panose="05000000000000000000" pitchFamily="2" charset="2"/>
              <a:buChar char="v"/>
            </a:pPr>
            <a:r>
              <a:rPr dirty="0" sz="2400" lang="en-GB" smtClean="0">
                <a:solidFill>
                  <a:schemeClr val="bg1"/>
                </a:solidFill>
                <a:latin typeface="Times New Roman" panose="02020603050405020304" pitchFamily="18" charset="0"/>
                <a:cs typeface="Times New Roman" panose="02020603050405020304" pitchFamily="18" charset="0"/>
              </a:rPr>
              <a:t>From the analysis drawn, in terms of coca beans flow from its origin to the company’s location for chocolate production, most countries export majority of their cocoa beans to chocolate producing countries in USA</a:t>
            </a:r>
            <a:endParaRPr dirty="0" sz="2400" 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56" name=""/>
        <p:cNvGrpSpPr/>
        <p:nvPr/>
      </p:nvGrpSpPr>
      <p:grpSpPr>
        <a:xfrm>
          <a:off x="0" y="0"/>
          <a:ext cx="0" cy="0"/>
          <a:chOff x="0" y="0"/>
          <a:chExt cx="0" cy="0"/>
        </a:xfrm>
      </p:grpSpPr>
      <p:sp>
        <p:nvSpPr>
          <p:cNvPr id="1048651" name="Title 1"/>
          <p:cNvSpPr>
            <a:spLocks noGrp="1"/>
          </p:cNvSpPr>
          <p:nvPr>
            <p:ph type="ctrTitle"/>
          </p:nvPr>
        </p:nvSpPr>
        <p:spPr>
          <a:xfrm>
            <a:off x="332709" y="165943"/>
            <a:ext cx="4885836" cy="757694"/>
          </a:xfrm>
        </p:spPr>
        <p:txBody>
          <a:bodyPr/>
          <a:p>
            <a:r>
              <a:rPr dirty="0" sz="4400" lang="en-GB" u="sng" smtClean="0">
                <a:latin typeface="Times New Roman" panose="02020603050405020304" pitchFamily="18" charset="0"/>
                <a:cs typeface="Times New Roman" panose="02020603050405020304" pitchFamily="18" charset="0"/>
              </a:rPr>
              <a:t>Conclusion</a:t>
            </a:r>
            <a:endParaRPr dirty="0" sz="4400" lang="en-US" u="sng">
              <a:latin typeface="Times New Roman" panose="02020603050405020304" pitchFamily="18" charset="0"/>
              <a:cs typeface="Times New Roman" panose="02020603050405020304" pitchFamily="18" charset="0"/>
            </a:endParaRPr>
          </a:p>
        </p:txBody>
      </p:sp>
      <p:sp>
        <p:nvSpPr>
          <p:cNvPr id="1048652" name="Subtitle 2"/>
          <p:cNvSpPr>
            <a:spLocks noGrp="1"/>
          </p:cNvSpPr>
          <p:nvPr>
            <p:ph type="subTitle" idx="1"/>
          </p:nvPr>
        </p:nvSpPr>
        <p:spPr>
          <a:xfrm>
            <a:off x="120073" y="923637"/>
            <a:ext cx="11628581" cy="5791199"/>
          </a:xfrm>
        </p:spPr>
        <p:txBody>
          <a:bodyPr/>
          <a:p>
            <a:pPr indent="-342900" marL="488950">
              <a:buClr>
                <a:schemeClr val="bg1"/>
              </a:buClr>
              <a:buSzPct val="70000"/>
              <a:buFont typeface="Wingdings" panose="05000000000000000000" pitchFamily="2" charset="2"/>
              <a:buChar char="v"/>
            </a:pPr>
            <a:r>
              <a:rPr dirty="0" sz="2400" lang="en-GB" smtClean="0">
                <a:solidFill>
                  <a:schemeClr val="bg1"/>
                </a:solidFill>
                <a:latin typeface="Times New Roman" panose="02020603050405020304" pitchFamily="18" charset="0"/>
                <a:cs typeface="Times New Roman" panose="02020603050405020304" pitchFamily="18" charset="0"/>
              </a:rPr>
              <a:t>With the top 10 chocolate producing companies, Soma from Canada had the highest number of chocolate bars rated with Hotel Chocalat (Coppeneur) from UK had the least</a:t>
            </a:r>
          </a:p>
          <a:p>
            <a:pPr indent="-342900" marL="488950">
              <a:buClr>
                <a:schemeClr val="bg1"/>
              </a:buClr>
              <a:buSzPct val="70000"/>
              <a:buFont typeface="Wingdings" panose="05000000000000000000" pitchFamily="2" charset="2"/>
              <a:buChar char="v"/>
            </a:pPr>
            <a:r>
              <a:rPr dirty="0" sz="2400" lang="en-GB">
                <a:solidFill>
                  <a:schemeClr val="bg1"/>
                </a:solidFill>
                <a:latin typeface="New Tmes Roman"/>
              </a:rPr>
              <a:t>From the analysis and visualization done, we observed that their is </a:t>
            </a:r>
            <a:r>
              <a:rPr dirty="0" sz="2400" lang="en-US">
                <a:solidFill>
                  <a:schemeClr val="bg1"/>
                </a:solidFill>
                <a:latin typeface="New Tmes Roman"/>
              </a:rPr>
              <a:t> </a:t>
            </a:r>
            <a:r>
              <a:rPr dirty="0" sz="2400" lang="en-US">
                <a:solidFill>
                  <a:schemeClr val="bg1"/>
                </a:solidFill>
                <a:latin typeface="New Tmes Roman"/>
              </a:rPr>
              <a:t>a</a:t>
            </a:r>
            <a:r>
              <a:rPr dirty="0" sz="2400" lang="en-US">
                <a:solidFill>
                  <a:schemeClr val="bg1"/>
                </a:solidFill>
                <a:latin typeface="New Tmes Roman"/>
              </a:rPr>
              <a:t> </a:t>
            </a:r>
            <a:r>
              <a:rPr dirty="0" sz="2400" lang="en-US">
                <a:solidFill>
                  <a:schemeClr val="bg1"/>
                </a:solidFill>
                <a:latin typeface="New Tmes Roman"/>
              </a:rPr>
              <a:t>n</a:t>
            </a:r>
            <a:r>
              <a:rPr dirty="0" sz="2400" lang="en-US">
                <a:solidFill>
                  <a:schemeClr val="bg1"/>
                </a:solidFill>
                <a:latin typeface="New Tmes Roman"/>
              </a:rPr>
              <a:t>e</a:t>
            </a:r>
            <a:r>
              <a:rPr dirty="0" sz="2400" lang="en-US">
                <a:solidFill>
                  <a:schemeClr val="bg1"/>
                </a:solidFill>
                <a:latin typeface="New Tmes Roman"/>
              </a:rPr>
              <a:t>g</a:t>
            </a:r>
            <a:r>
              <a:rPr dirty="0" sz="2400" lang="en-US">
                <a:solidFill>
                  <a:schemeClr val="bg1"/>
                </a:solidFill>
                <a:latin typeface="New Tmes Roman"/>
              </a:rPr>
              <a:t>a</a:t>
            </a:r>
            <a:r>
              <a:rPr dirty="0" sz="2400" lang="en-US">
                <a:solidFill>
                  <a:schemeClr val="bg1"/>
                </a:solidFill>
                <a:latin typeface="New Tmes Roman"/>
              </a:rPr>
              <a:t>tive</a:t>
            </a:r>
            <a:r>
              <a:rPr dirty="0" sz="2400" lang="en-US">
                <a:solidFill>
                  <a:schemeClr val="bg1"/>
                </a:solidFill>
                <a:latin typeface="New Tmes Roman"/>
              </a:rPr>
              <a:t> </a:t>
            </a:r>
            <a:r>
              <a:rPr dirty="0" sz="2400" lang="en-GB">
                <a:solidFill>
                  <a:schemeClr val="bg1"/>
                </a:solidFill>
                <a:latin typeface="New Tmes Roman"/>
              </a:rPr>
              <a:t>relationship between the percentage of cocoa in a chocolate bar and the rating given. Therefore we fail to reject the null hypothesis.</a:t>
            </a:r>
            <a:r>
              <a:rPr dirty="0" sz="2400" lang="en-GB">
                <a:solidFill>
                  <a:schemeClr val="bg1"/>
                </a:solidFill>
                <a:latin typeface="New Tmes Roman"/>
              </a:rPr>
              <a:t/>
            </a:r>
            <a:br>
              <a:rPr dirty="0" sz="2400" lang="en-GB">
                <a:solidFill>
                  <a:schemeClr val="bg1"/>
                </a:solidFill>
                <a:latin typeface="New Tmes Roman"/>
              </a:rPr>
            </a:br>
            <a:r>
              <a:rPr dirty="0" sz="2400" lang="en-GB">
                <a:solidFill>
                  <a:schemeClr val="bg1"/>
                </a:solidFill>
                <a:latin typeface="New Tmes Roman"/>
              </a:rPr>
              <a:t/>
            </a:r>
            <a:br>
              <a:rPr dirty="0" sz="2400" lang="en-GB">
                <a:solidFill>
                  <a:schemeClr val="bg1"/>
                </a:solidFill>
                <a:latin typeface="New Tmes Roman"/>
              </a:rPr>
            </a:br>
            <a:r>
              <a:rPr dirty="0" sz="2400" lang="en-GB">
                <a:solidFill>
                  <a:schemeClr val="bg1"/>
                </a:solidFill>
                <a:latin typeface="New Tmes Roman"/>
              </a:rPr>
              <a:t>There are other factors that contributed to the rating:</a:t>
            </a:r>
            <a:r>
              <a:rPr dirty="0" sz="2400" lang="en-GB">
                <a:solidFill>
                  <a:schemeClr val="bg1"/>
                </a:solidFill>
                <a:latin typeface="New Tmes Roman"/>
              </a:rPr>
              <a:t/>
            </a:r>
            <a:br>
              <a:rPr dirty="0" sz="2400" lang="en-GB">
                <a:solidFill>
                  <a:schemeClr val="bg1"/>
                </a:solidFill>
                <a:latin typeface="New Tmes Roman"/>
              </a:rPr>
            </a:br>
            <a:r>
              <a:rPr dirty="0" sz="2400" lang="en-GB">
                <a:solidFill>
                  <a:schemeClr val="bg1"/>
                </a:solidFill>
                <a:latin typeface="New Tmes Roman"/>
              </a:rPr>
              <a:t>The expert's own intuition</a:t>
            </a:r>
            <a:r>
              <a:rPr dirty="0" sz="2400" lang="en-GB">
                <a:solidFill>
                  <a:schemeClr val="bg1"/>
                </a:solidFill>
                <a:latin typeface="New Tmes Roman"/>
              </a:rPr>
              <a:t/>
            </a:r>
            <a:br>
              <a:rPr dirty="0" sz="2400" lang="en-GB">
                <a:solidFill>
                  <a:schemeClr val="bg1"/>
                </a:solidFill>
                <a:latin typeface="New Tmes Roman"/>
              </a:rPr>
            </a:br>
            <a:r>
              <a:rPr dirty="0" sz="2400" lang="en-GB">
                <a:solidFill>
                  <a:schemeClr val="bg1"/>
                </a:solidFill>
                <a:latin typeface="New Tmes Roman"/>
              </a:rPr>
              <a:t>The flavor of the chocolate</a:t>
            </a:r>
            <a:r>
              <a:rPr dirty="0" sz="2400" lang="en-GB">
                <a:solidFill>
                  <a:schemeClr val="bg1"/>
                </a:solidFill>
                <a:latin typeface="New Tmes Roman"/>
              </a:rPr>
              <a:t/>
            </a:r>
            <a:br>
              <a:rPr dirty="0" sz="2400" lang="en-GB">
                <a:solidFill>
                  <a:schemeClr val="bg1"/>
                </a:solidFill>
                <a:latin typeface="New Tmes Roman"/>
              </a:rPr>
            </a:br>
            <a:r>
              <a:rPr dirty="0" sz="2400" lang="en-GB">
                <a:solidFill>
                  <a:schemeClr val="bg1"/>
                </a:solidFill>
                <a:latin typeface="New Tmes Roman"/>
              </a:rPr>
              <a:t>And others</a:t>
            </a:r>
            <a:endParaRPr dirty="0" sz="2400" lang="en-US">
              <a:solidFill>
                <a:schemeClr val="bg1"/>
              </a:solidFill>
              <a:latin typeface="New Tmes Roman"/>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7" name=""/>
        <p:cNvGrpSpPr/>
        <p:nvPr/>
      </p:nvGrpSpPr>
      <p:grpSpPr>
        <a:xfrm>
          <a:off x="0" y="0"/>
          <a:ext cx="0" cy="0"/>
          <a:chOff x="0" y="0"/>
          <a:chExt cx="0" cy="0"/>
        </a:xfrm>
      </p:grpSpPr>
      <p:grpSp>
        <p:nvGrpSpPr>
          <p:cNvPr id="58" name="Group 8"/>
          <p:cNvGrpSpPr/>
          <p:nvPr/>
        </p:nvGrpSpPr>
        <p:grpSpPr>
          <a:xfrm>
            <a:off x="9542081" y="6"/>
            <a:ext cx="2650409" cy="396380"/>
            <a:chOff x="4464767" y="0"/>
            <a:chExt cx="2650408" cy="396380"/>
          </a:xfrm>
        </p:grpSpPr>
        <p:sp>
          <p:nvSpPr>
            <p:cNvPr id="1048653"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222"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223" name="Picture 11"/>
          <p:cNvPicPr>
            <a:picLocks noChangeAspect="1"/>
          </p:cNvPicPr>
          <p:nvPr/>
        </p:nvPicPr>
        <p:blipFill>
          <a:blip xmlns:r="http://schemas.openxmlformats.org/officeDocument/2006/relationships" r:embed="rId2" cstate="hqprint"/>
          <a:stretch>
            <a:fillRect/>
          </a:stretch>
        </p:blipFill>
        <p:spPr>
          <a:xfrm>
            <a:off x="10487442" y="2"/>
            <a:ext cx="929924" cy="464964"/>
          </a:xfrm>
          <a:prstGeom prst="rect"/>
        </p:spPr>
      </p:pic>
      <p:pic>
        <p:nvPicPr>
          <p:cNvPr id="2097224" name="Picture 12"/>
          <p:cNvPicPr>
            <a:picLocks noChangeAspect="1"/>
          </p:cNvPicPr>
          <p:nvPr/>
        </p:nvPicPr>
        <p:blipFill>
          <a:blip xmlns:r="http://schemas.openxmlformats.org/officeDocument/2006/relationships" r:embed="rId3" cstate="hqprint"/>
          <a:stretch>
            <a:fillRect/>
          </a:stretch>
        </p:blipFill>
        <p:spPr>
          <a:xfrm>
            <a:off x="11640950" y="22254"/>
            <a:ext cx="313753" cy="365039"/>
          </a:xfrm>
          <a:prstGeom prst="rect"/>
        </p:spPr>
      </p:pic>
      <p:sp>
        <p:nvSpPr>
          <p:cNvPr id="1048654" name="TextBox 13"/>
          <p:cNvSpPr txBox="1"/>
          <p:nvPr/>
        </p:nvSpPr>
        <p:spPr>
          <a:xfrm>
            <a:off x="3794539" y="3756570"/>
            <a:ext cx="3654281" cy="369460"/>
          </a:xfrm>
          <a:prstGeom prst="rect"/>
          <a:solidFill>
            <a:srgbClr val="25F109"/>
          </a:solidFill>
        </p:spPr>
        <p:txBody>
          <a:bodyPr rtlCol="0" wrap="square">
            <a:spAutoFit/>
          </a:bodyPr>
          <a:p>
            <a:endParaRPr dirty="0" sz="1801" lang="de-DE"/>
          </a:p>
        </p:txBody>
      </p:sp>
      <p:pic>
        <p:nvPicPr>
          <p:cNvPr id="2097225" name="Picture 14"/>
          <p:cNvPicPr>
            <a:picLocks/>
          </p:cNvPicPr>
          <p:nvPr/>
        </p:nvPicPr>
        <p:blipFill>
          <a:blip xmlns:r="http://schemas.openxmlformats.org/officeDocument/2006/relationships" r:embed="rId4" cstate="print"/>
          <a:stretch>
            <a:fillRect/>
          </a:stretch>
        </p:blipFill>
        <p:spPr>
          <a:xfrm>
            <a:off x="3794539" y="3715005"/>
            <a:ext cx="3814011" cy="1161508"/>
          </a:xfrm>
          <a:prstGeom prst="rect"/>
        </p:spPr>
      </p:pic>
      <p:pic>
        <p:nvPicPr>
          <p:cNvPr id="2097226" name="Picture 2"/>
          <p:cNvPicPr>
            <a:picLocks noChangeAspect="1"/>
          </p:cNvPicPr>
          <p:nvPr/>
        </p:nvPicPr>
        <p:blipFill>
          <a:blip xmlns:r="http://schemas.openxmlformats.org/officeDocument/2006/relationships" r:embed="rId5"/>
          <a:stretch>
            <a:fillRect/>
          </a:stretch>
        </p:blipFill>
        <p:spPr>
          <a:xfrm>
            <a:off x="1593276" y="672790"/>
            <a:ext cx="8521349" cy="2662921"/>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25" name=""/>
        <p:cNvGrpSpPr/>
        <p:nvPr/>
      </p:nvGrpSpPr>
      <p:grpSpPr>
        <a:xfrm>
          <a:off x="0" y="0"/>
          <a:ext cx="0" cy="0"/>
          <a:chOff x="0" y="0"/>
          <a:chExt cx="0" cy="0"/>
        </a:xfrm>
      </p:grpSpPr>
      <p:grpSp>
        <p:nvGrpSpPr>
          <p:cNvPr id="26" name="Group 8"/>
          <p:cNvGrpSpPr/>
          <p:nvPr/>
        </p:nvGrpSpPr>
        <p:grpSpPr>
          <a:xfrm>
            <a:off x="9542082" y="6"/>
            <a:ext cx="2650409" cy="396380"/>
            <a:chOff x="4464767" y="0"/>
            <a:chExt cx="2650408" cy="396380"/>
          </a:xfrm>
        </p:grpSpPr>
        <p:sp>
          <p:nvSpPr>
            <p:cNvPr id="1048589"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162"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163"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164"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590"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165"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591" name="Title 1"/>
          <p:cNvSpPr>
            <a:spLocks noGrp="1"/>
          </p:cNvSpPr>
          <p:nvPr>
            <p:ph type="ctrTitle"/>
          </p:nvPr>
        </p:nvSpPr>
        <p:spPr>
          <a:xfrm>
            <a:off x="13364" y="21142"/>
            <a:ext cx="10372960" cy="836357"/>
          </a:xfrm>
        </p:spPr>
        <p:txBody>
          <a:bodyPr/>
          <a:p>
            <a:r>
              <a:rPr dirty="0" sz="3600" lang="en-US" u="sng">
                <a:solidFill>
                  <a:schemeClr val="bg1"/>
                </a:solidFill>
                <a:latin typeface="Times New Roman" panose="02020603050405020304" pitchFamily="18" charset="0"/>
                <a:cs typeface="Times New Roman" panose="02020603050405020304" pitchFamily="18" charset="0"/>
              </a:rPr>
              <a:t>A brief Information about the Dataset</a:t>
            </a:r>
            <a:endParaRPr dirty="0" sz="3600" lang="en-GH" u="sng">
              <a:solidFill>
                <a:schemeClr val="bg1"/>
              </a:solidFill>
              <a:latin typeface="Times New Roman" panose="02020603050405020304" pitchFamily="18" charset="0"/>
              <a:cs typeface="Times New Roman" panose="02020603050405020304" pitchFamily="18" charset="0"/>
            </a:endParaRPr>
          </a:p>
        </p:txBody>
      </p:sp>
      <p:sp>
        <p:nvSpPr>
          <p:cNvPr id="1048592" name="Subtitle 2"/>
          <p:cNvSpPr>
            <a:spLocks noGrp="1"/>
          </p:cNvSpPr>
          <p:nvPr>
            <p:ph type="subTitle" idx="1"/>
          </p:nvPr>
        </p:nvSpPr>
        <p:spPr>
          <a:xfrm>
            <a:off x="161606" y="868214"/>
            <a:ext cx="11499273" cy="5611692"/>
          </a:xfrm>
        </p:spPr>
        <p:txBody>
          <a:bodyPr/>
          <a:p>
            <a:pPr indent="-457200" marL="603250">
              <a:buClr>
                <a:schemeClr val="bg1"/>
              </a:buClr>
              <a:buFont typeface="Wingdings" panose="05000000000000000000" pitchFamily="2" charset="2"/>
              <a:buChar char="ü"/>
            </a:pPr>
            <a:r>
              <a:rPr dirty="0" sz="2800" lang="en-GB">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Chocolate is one of the most popular candies in the world. Each year, residents of the United States alone consume more than 2.8 billion pounds resulting in a global consumption level of more than 7.2 million metric to</a:t>
            </a:r>
            <a:endParaRPr dirty="0" sz="2800" lang="en-GB">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indent="-457200" marL="603250">
              <a:buFont typeface="Wingdings" panose="05000000000000000000" pitchFamily="2" charset="2"/>
              <a:buChar char="ü"/>
            </a:pPr>
            <a:endParaRPr dirty="0" sz="2800" lang="en-US">
              <a:solidFill>
                <a:schemeClr val="bg1"/>
              </a:solidFill>
              <a:latin typeface="Times New Roman" panose="02020603050405020304" pitchFamily="18" charset="0"/>
              <a:cs typeface="Times New Roman" panose="02020603050405020304" pitchFamily="18" charset="0"/>
            </a:endParaRPr>
          </a:p>
          <a:p>
            <a:pPr indent="-457200" marL="603250">
              <a:buClr>
                <a:schemeClr val="bg1"/>
              </a:buClr>
              <a:buFont typeface="Wingdings" panose="05000000000000000000" pitchFamily="2" charset="2"/>
              <a:buChar char="ü"/>
            </a:pPr>
            <a:r>
              <a:rPr dirty="0" sz="2800" lang="en-US">
                <a:solidFill>
                  <a:schemeClr val="bg1"/>
                </a:solidFill>
                <a:latin typeface="Times New Roman" panose="02020603050405020304" pitchFamily="18" charset="0"/>
                <a:cs typeface="Times New Roman" panose="02020603050405020304" pitchFamily="18" charset="0"/>
              </a:rPr>
              <a:t>The dataset is about the ratings of 1795 bars of chocolate that were reviewed from 2005 to 2016 by American expects</a:t>
            </a:r>
          </a:p>
          <a:p>
            <a:pPr indent="-457200" marL="603250">
              <a:buClr>
                <a:schemeClr val="bg1"/>
              </a:buClr>
              <a:buFont typeface="Wingdings" panose="05000000000000000000" pitchFamily="2" charset="2"/>
              <a:buChar char="ü"/>
            </a:pPr>
            <a:r>
              <a:rPr dirty="0" sz="2800" lang="en-US">
                <a:solidFill>
                  <a:schemeClr val="bg1"/>
                </a:solidFill>
                <a:latin typeface="Times New Roman" panose="02020603050405020304" pitchFamily="18" charset="0"/>
                <a:cs typeface="Times New Roman" panose="02020603050405020304" pitchFamily="18" charset="0"/>
              </a:rPr>
              <a:t>The ratings are done on a scale of 1 to 5</a:t>
            </a:r>
          </a:p>
          <a:p>
            <a:pPr indent="0" marL="146050"/>
            <a:endParaRPr dirty="0" sz="2800" lang="en-US">
              <a:solidFill>
                <a:schemeClr val="bg1"/>
              </a:solidFill>
              <a:latin typeface="Times New Roman" panose="02020603050405020304" pitchFamily="18" charset="0"/>
              <a:cs typeface="Times New Roman" panose="02020603050405020304" pitchFamily="18" charset="0"/>
            </a:endParaRPr>
          </a:p>
          <a:p>
            <a:pPr indent="-457200" marL="603250">
              <a:buClr>
                <a:schemeClr val="bg1"/>
              </a:buClr>
              <a:buFont typeface="Wingdings" panose="05000000000000000000" pitchFamily="2" charset="2"/>
              <a:buChar char="ü"/>
            </a:pPr>
            <a:r>
              <a:rPr dirty="0" sz="2800" lang="en-US">
                <a:solidFill>
                  <a:schemeClr val="bg1"/>
                </a:solidFill>
                <a:latin typeface="Times New Roman" panose="02020603050405020304" pitchFamily="18" charset="0"/>
                <a:cs typeface="Times New Roman" panose="02020603050405020304" pitchFamily="18" charset="0"/>
              </a:rPr>
              <a:t>There are nine columns in the dataset:</a:t>
            </a:r>
          </a:p>
          <a:p>
            <a:pPr indent="0" marL="146050"/>
            <a:r>
              <a:rPr dirty="0" sz="2800" lang="en-US">
                <a:solidFill>
                  <a:schemeClr val="bg1"/>
                </a:solidFill>
                <a:latin typeface="Times New Roman" panose="02020603050405020304" pitchFamily="18" charset="0"/>
                <a:cs typeface="Times New Roman" panose="02020603050405020304" pitchFamily="18" charset="0"/>
              </a:rPr>
              <a:t>	CompanyA; Specific Bean Origin; Ref; Review date; Cocoa present; Company 	Location; Rating; Bean Type; Broad bean Origin</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27" name=""/>
        <p:cNvGrpSpPr/>
        <p:nvPr/>
      </p:nvGrpSpPr>
      <p:grpSpPr>
        <a:xfrm>
          <a:off x="0" y="0"/>
          <a:ext cx="0" cy="0"/>
          <a:chOff x="0" y="0"/>
          <a:chExt cx="0" cy="0"/>
        </a:xfrm>
      </p:grpSpPr>
      <p:grpSp>
        <p:nvGrpSpPr>
          <p:cNvPr id="28" name="Group 8"/>
          <p:cNvGrpSpPr/>
          <p:nvPr/>
        </p:nvGrpSpPr>
        <p:grpSpPr>
          <a:xfrm>
            <a:off x="9542082" y="6"/>
            <a:ext cx="2650409" cy="396380"/>
            <a:chOff x="4464767" y="0"/>
            <a:chExt cx="2650408" cy="396380"/>
          </a:xfrm>
        </p:grpSpPr>
        <p:sp>
          <p:nvSpPr>
            <p:cNvPr id="1048593"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166"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167" name="Picture 11"/>
          <p:cNvPicPr>
            <a:picLocks noChangeAspect="1"/>
          </p:cNvPicPr>
          <p:nvPr/>
        </p:nvPicPr>
        <p:blipFill>
          <a:blip xmlns:r="http://schemas.openxmlformats.org/officeDocument/2006/relationships" r:embed="rId2" cstate="hqprint"/>
          <a:stretch>
            <a:fillRect/>
          </a:stretch>
        </p:blipFill>
        <p:spPr>
          <a:xfrm>
            <a:off x="10515152" y="2"/>
            <a:ext cx="929924" cy="464964"/>
          </a:xfrm>
          <a:prstGeom prst="rect"/>
        </p:spPr>
      </p:pic>
      <p:pic>
        <p:nvPicPr>
          <p:cNvPr id="2097168" name="Picture 12"/>
          <p:cNvPicPr>
            <a:picLocks noChangeAspect="1"/>
          </p:cNvPicPr>
          <p:nvPr/>
        </p:nvPicPr>
        <p:blipFill>
          <a:blip xmlns:r="http://schemas.openxmlformats.org/officeDocument/2006/relationships" r:embed="rId3" cstate="hqprint"/>
          <a:stretch>
            <a:fillRect/>
          </a:stretch>
        </p:blipFill>
        <p:spPr>
          <a:xfrm>
            <a:off x="11688589" y="42063"/>
            <a:ext cx="313753" cy="365039"/>
          </a:xfrm>
          <a:prstGeom prst="rect"/>
        </p:spPr>
      </p:pic>
      <p:sp>
        <p:nvSpPr>
          <p:cNvPr id="1048594"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169" name="Picture 14"/>
          <p:cNvPicPr>
            <a:picLocks/>
          </p:cNvPicPr>
          <p:nvPr/>
        </p:nvPicPr>
        <p:blipFill>
          <a:blip xmlns:r="http://schemas.openxmlformats.org/officeDocument/2006/relationships" r:embed="rId4" cstate="hqprint"/>
          <a:stretch>
            <a:fillRect/>
          </a:stretch>
        </p:blipFill>
        <p:spPr>
          <a:xfrm>
            <a:off x="10559599" y="6297799"/>
            <a:ext cx="1687831" cy="499111"/>
          </a:xfrm>
          <a:prstGeom prst="rect"/>
        </p:spPr>
      </p:pic>
      <p:sp>
        <p:nvSpPr>
          <p:cNvPr id="1048595" name="Title 1"/>
          <p:cNvSpPr>
            <a:spLocks noGrp="1"/>
          </p:cNvSpPr>
          <p:nvPr>
            <p:ph type="ctrTitle"/>
          </p:nvPr>
        </p:nvSpPr>
        <p:spPr>
          <a:xfrm>
            <a:off x="746924" y="198196"/>
            <a:ext cx="7856749" cy="1103948"/>
          </a:xfrm>
        </p:spPr>
        <p:txBody>
          <a:bodyPr/>
          <a:p>
            <a:r>
              <a:rPr dirty="0" sz="4400" lang="en-US" u="sng">
                <a:solidFill>
                  <a:schemeClr val="bg1"/>
                </a:solidFill>
                <a:latin typeface="New Tmes Roman"/>
              </a:rPr>
              <a:t>Hypothesis</a:t>
            </a:r>
            <a:endParaRPr dirty="0" sz="4400" lang="en-GH" u="sng">
              <a:solidFill>
                <a:schemeClr val="bg1"/>
              </a:solidFill>
              <a:latin typeface="New Tmes Roman"/>
            </a:endParaRPr>
          </a:p>
        </p:txBody>
      </p:sp>
      <p:sp>
        <p:nvSpPr>
          <p:cNvPr id="1048596" name="Freeform: Shape 8"/>
          <p:cNvSpPr/>
          <p:nvPr/>
        </p:nvSpPr>
        <p:spPr>
          <a:xfrm>
            <a:off x="277091" y="1496291"/>
            <a:ext cx="11719308" cy="4754292"/>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bIns="98544" lIns="99569" numCol="1" rIns="98543" spcCol="1270" spcFirstLastPara="0" tIns="98543" vert="horz" wrap="square">
            <a:noAutofit/>
          </a:bodyPr>
          <a:p>
            <a:pPr defTabSz="622255" indent="-457200" lvl="1">
              <a:lnSpc>
                <a:spcPct val="90000"/>
              </a:lnSpc>
              <a:spcBef>
                <a:spcPct val="0"/>
              </a:spcBef>
              <a:spcAft>
                <a:spcPct val="15000"/>
              </a:spcAft>
              <a:buFont typeface="Arial" panose="020B0604020202020204" pitchFamily="34" charset="0"/>
              <a:buChar char="•"/>
            </a:pPr>
            <a:r>
              <a:rPr b="1" dirty="0" sz="2800" lang="en-US">
                <a:solidFill>
                  <a:srgbClr val="FFFFFF"/>
                </a:solidFill>
                <a:latin typeface="Times New Roman" panose="02020603050405020304" pitchFamily="18" charset="0"/>
                <a:cs typeface="Times New Roman" panose="02020603050405020304" pitchFamily="18" charset="0"/>
              </a:rPr>
              <a:t>Null Hypothesis: </a:t>
            </a:r>
          </a:p>
          <a:p>
            <a:pPr defTabSz="622255" lvl="1" marL="0">
              <a:lnSpc>
                <a:spcPct val="90000"/>
              </a:lnSpc>
              <a:spcBef>
                <a:spcPct val="0"/>
              </a:spcBef>
              <a:spcAft>
                <a:spcPct val="15000"/>
              </a:spcAft>
            </a:pPr>
            <a:r>
              <a:rPr b="1" dirty="0" sz="2800" lang="en-US">
                <a:solidFill>
                  <a:srgbClr val="FFFFFF"/>
                </a:solidFill>
                <a:latin typeface="Times New Roman" panose="02020603050405020304" pitchFamily="18" charset="0"/>
                <a:cs typeface="Times New Roman" panose="02020603050405020304" pitchFamily="18" charset="0"/>
              </a:rPr>
              <a:t>	There is no positive relationship between the percentage of cocoa present in the chocolate bar and the expert rating given.</a:t>
            </a:r>
          </a:p>
          <a:p>
            <a:pPr defTabSz="622255" lvl="1" marL="0">
              <a:lnSpc>
                <a:spcPct val="90000"/>
              </a:lnSpc>
              <a:spcBef>
                <a:spcPct val="0"/>
              </a:spcBef>
              <a:spcAft>
                <a:spcPct val="15000"/>
              </a:spcAft>
            </a:pPr>
            <a:endParaRPr b="1" dirty="0" sz="2400" lang="en-US">
              <a:solidFill>
                <a:srgbClr val="FFFFFF"/>
              </a:solidFill>
              <a:latin typeface="Times New Roman" panose="02020603050405020304" pitchFamily="18" charset="0"/>
              <a:cs typeface="Times New Roman" panose="02020603050405020304" pitchFamily="18" charset="0"/>
            </a:endParaRPr>
          </a:p>
          <a:p>
            <a:pPr defTabSz="622255" lvl="1" marL="0">
              <a:lnSpc>
                <a:spcPct val="90000"/>
              </a:lnSpc>
              <a:spcBef>
                <a:spcPct val="0"/>
              </a:spcBef>
              <a:spcAft>
                <a:spcPct val="15000"/>
              </a:spcAft>
            </a:pPr>
            <a:endParaRPr dirty="0" sz="2400" lang="en-US">
              <a:solidFill>
                <a:srgbClr val="FFFFFF"/>
              </a:solidFill>
              <a:latin typeface="Times New Roman" panose="02020603050405020304" pitchFamily="18" charset="0"/>
              <a:cs typeface="Times New Roman" panose="02020603050405020304" pitchFamily="18" charset="0"/>
            </a:endParaRPr>
          </a:p>
          <a:p>
            <a:pPr defTabSz="622255" indent="-457200" lvl="1">
              <a:lnSpc>
                <a:spcPct val="90000"/>
              </a:lnSpc>
              <a:spcBef>
                <a:spcPct val="0"/>
              </a:spcBef>
              <a:spcAft>
                <a:spcPct val="15000"/>
              </a:spcAft>
              <a:buFont typeface="Arial" panose="020B0604020202020204" pitchFamily="34" charset="0"/>
              <a:buChar char="•"/>
            </a:pPr>
            <a:r>
              <a:rPr b="1" dirty="0" sz="2800" lang="en-US">
                <a:solidFill>
                  <a:srgbClr val="FFFFFF"/>
                </a:solidFill>
                <a:latin typeface="Times New Roman" panose="02020603050405020304" pitchFamily="18" charset="0"/>
                <a:cs typeface="Times New Roman" panose="02020603050405020304" pitchFamily="18" charset="0"/>
              </a:rPr>
              <a:t>Alternative Hypothesis:</a:t>
            </a:r>
          </a:p>
          <a:p>
            <a:pPr defTabSz="622255" lvl="1" marL="0">
              <a:lnSpc>
                <a:spcPct val="90000"/>
              </a:lnSpc>
              <a:spcBef>
                <a:spcPct val="0"/>
              </a:spcBef>
              <a:spcAft>
                <a:spcPct val="15000"/>
              </a:spcAft>
            </a:pPr>
            <a:r>
              <a:rPr b="1" dirty="0" sz="2800" lang="en-US">
                <a:solidFill>
                  <a:srgbClr val="FFFFFF"/>
                </a:solidFill>
                <a:latin typeface="Times New Roman" panose="02020603050405020304" pitchFamily="18" charset="0"/>
                <a:cs typeface="Times New Roman" panose="02020603050405020304" pitchFamily="18" charset="0"/>
              </a:rPr>
              <a:t>	There is a positive relationship between the percentage of cocoa in the chocolate bar and the expert rating given.</a:t>
            </a:r>
          </a:p>
          <a:p>
            <a:pPr defTabSz="622255" indent="-342874" lvl="1" marL="342874">
              <a:lnSpc>
                <a:spcPct val="90000"/>
              </a:lnSpc>
              <a:spcBef>
                <a:spcPct val="0"/>
              </a:spcBef>
              <a:spcAft>
                <a:spcPct val="15000"/>
              </a:spcAft>
              <a:buFont typeface="Wingdings" panose="05000000000000000000" pitchFamily="2" charset="2"/>
              <a:buChar char="Ø"/>
            </a:pPr>
            <a:endParaRPr dirty="0" sz="2400" lang="en-GH">
              <a:solidFill>
                <a:srgbClr val="24E909"/>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31" name=""/>
        <p:cNvGrpSpPr/>
        <p:nvPr/>
      </p:nvGrpSpPr>
      <p:grpSpPr>
        <a:xfrm>
          <a:off x="0" y="0"/>
          <a:ext cx="0" cy="0"/>
          <a:chOff x="0" y="0"/>
          <a:chExt cx="0" cy="0"/>
        </a:xfrm>
      </p:grpSpPr>
      <p:grpSp>
        <p:nvGrpSpPr>
          <p:cNvPr id="32" name="Group 8"/>
          <p:cNvGrpSpPr/>
          <p:nvPr/>
        </p:nvGrpSpPr>
        <p:grpSpPr>
          <a:xfrm>
            <a:off x="9542082" y="6"/>
            <a:ext cx="2650409" cy="396380"/>
            <a:chOff x="4464767" y="0"/>
            <a:chExt cx="2650408" cy="396380"/>
          </a:xfrm>
        </p:grpSpPr>
        <p:sp>
          <p:nvSpPr>
            <p:cNvPr id="1048600"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170"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171" name="Picture 11"/>
          <p:cNvPicPr>
            <a:picLocks noChangeAspect="1"/>
          </p:cNvPicPr>
          <p:nvPr/>
        </p:nvPicPr>
        <p:blipFill>
          <a:blip xmlns:r="http://schemas.openxmlformats.org/officeDocument/2006/relationships" r:embed="rId2" cstate="hqprint"/>
          <a:stretch>
            <a:fillRect/>
          </a:stretch>
        </p:blipFill>
        <p:spPr>
          <a:xfrm>
            <a:off x="10515152" y="2"/>
            <a:ext cx="929924" cy="464964"/>
          </a:xfrm>
          <a:prstGeom prst="rect"/>
        </p:spPr>
      </p:pic>
      <p:pic>
        <p:nvPicPr>
          <p:cNvPr id="2097172" name="Picture 12"/>
          <p:cNvPicPr>
            <a:picLocks noChangeAspect="1"/>
          </p:cNvPicPr>
          <p:nvPr/>
        </p:nvPicPr>
        <p:blipFill>
          <a:blip xmlns:r="http://schemas.openxmlformats.org/officeDocument/2006/relationships" r:embed="rId3" cstate="hqprint"/>
          <a:stretch>
            <a:fillRect/>
          </a:stretch>
        </p:blipFill>
        <p:spPr>
          <a:xfrm>
            <a:off x="11688589" y="42063"/>
            <a:ext cx="313753" cy="365039"/>
          </a:xfrm>
          <a:prstGeom prst="rect"/>
        </p:spPr>
      </p:pic>
      <p:sp>
        <p:nvSpPr>
          <p:cNvPr id="1048601"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173" name="Picture 14"/>
          <p:cNvPicPr>
            <a:picLocks/>
          </p:cNvPicPr>
          <p:nvPr/>
        </p:nvPicPr>
        <p:blipFill>
          <a:blip xmlns:r="http://schemas.openxmlformats.org/officeDocument/2006/relationships" r:embed="rId4" cstate="hqprint"/>
          <a:stretch>
            <a:fillRect/>
          </a:stretch>
        </p:blipFill>
        <p:spPr>
          <a:xfrm>
            <a:off x="10559599" y="6297799"/>
            <a:ext cx="1687831" cy="499111"/>
          </a:xfrm>
          <a:prstGeom prst="rect"/>
        </p:spPr>
      </p:pic>
      <p:sp>
        <p:nvSpPr>
          <p:cNvPr id="1048602" name="Title 1"/>
          <p:cNvSpPr>
            <a:spLocks noGrp="1"/>
          </p:cNvSpPr>
          <p:nvPr>
            <p:ph type="ctrTitle"/>
          </p:nvPr>
        </p:nvSpPr>
        <p:spPr>
          <a:xfrm>
            <a:off x="1608479" y="-105862"/>
            <a:ext cx="8048418" cy="1103948"/>
          </a:xfrm>
        </p:spPr>
        <p:txBody>
          <a:bodyPr/>
          <a:p>
            <a:r>
              <a:rPr dirty="0" sz="3600" lang="en-US" u="sng">
                <a:latin typeface="Times New Roman" panose="02020603050405020304" pitchFamily="18" charset="0"/>
                <a:cs typeface="Times New Roman" panose="02020603050405020304" pitchFamily="18" charset="0"/>
              </a:rPr>
              <a:t>Question</a:t>
            </a:r>
            <a:r>
              <a:rPr dirty="0" sz="3600" lang="en-US" u="sng"/>
              <a:t>; THE WHAT</a:t>
            </a:r>
            <a:endParaRPr dirty="0" sz="3600" lang="en-GH" u="sng"/>
          </a:p>
        </p:txBody>
      </p:sp>
      <p:sp>
        <p:nvSpPr>
          <p:cNvPr id="1048603" name="Freeform: Shape 8"/>
          <p:cNvSpPr/>
          <p:nvPr/>
        </p:nvSpPr>
        <p:spPr>
          <a:xfrm>
            <a:off x="166256" y="858982"/>
            <a:ext cx="11830144" cy="5391601"/>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bIns="98544" lIns="99569" numCol="1" rIns="98543" spcCol="1270" spcFirstLastPara="0" tIns="98543" vert="horz" wrap="square">
            <a:noAutofit/>
          </a:bodyPr>
          <a:p>
            <a:pPr defTabSz="622255" indent="-342900" lvl="1" marL="342900">
              <a:lnSpc>
                <a:spcPct val="150000"/>
              </a:lnSpc>
              <a:spcBef>
                <a:spcPct val="0"/>
              </a:spcBef>
              <a:spcAft>
                <a:spcPct val="15000"/>
              </a:spcAft>
              <a:buFont typeface="Wingdings" panose="05000000000000000000" pitchFamily="2" charset="2"/>
              <a:buChar char="Ø"/>
            </a:pPr>
            <a:r>
              <a:rPr dirty="0" sz="2400" lang="en-US">
                <a:solidFill>
                  <a:schemeClr val="bg1"/>
                </a:solidFill>
                <a:latin typeface="Times New Roman" panose="02020603050405020304" pitchFamily="18" charset="0"/>
                <a:cs typeface="Times New Roman" panose="02020603050405020304" pitchFamily="18" charset="0"/>
              </a:rPr>
              <a:t>How many chocolate bars were reviewed each year?</a:t>
            </a:r>
          </a:p>
          <a:p>
            <a:pPr defTabSz="622255" indent="-342900" lvl="1" marL="342900">
              <a:lnSpc>
                <a:spcPct val="150000"/>
              </a:lnSpc>
              <a:spcBef>
                <a:spcPct val="0"/>
              </a:spcBef>
              <a:spcAft>
                <a:spcPct val="15000"/>
              </a:spcAft>
              <a:buFont typeface="Wingdings" panose="05000000000000000000" pitchFamily="2" charset="2"/>
              <a:buChar char="Ø"/>
            </a:pPr>
            <a:r>
              <a:rPr dirty="0" sz="2400" lang="en-US">
                <a:solidFill>
                  <a:schemeClr val="bg1"/>
                </a:solidFill>
                <a:latin typeface="Times New Roman" panose="02020603050405020304" pitchFamily="18" charset="0"/>
                <a:cs typeface="Times New Roman" panose="02020603050405020304" pitchFamily="18" charset="0"/>
              </a:rPr>
              <a:t>What is the distribution of the ratings?</a:t>
            </a:r>
          </a:p>
          <a:p>
            <a:pPr defTabSz="622255" indent="-342900" lvl="1" marL="342900">
              <a:lnSpc>
                <a:spcPct val="150000"/>
              </a:lnSpc>
              <a:spcBef>
                <a:spcPct val="0"/>
              </a:spcBef>
              <a:spcAft>
                <a:spcPct val="15000"/>
              </a:spcAft>
              <a:buFont typeface="Wingdings" panose="05000000000000000000" pitchFamily="2" charset="2"/>
              <a:buChar char="Ø"/>
            </a:pPr>
            <a:r>
              <a:rPr dirty="0" sz="2400" lang="en-US">
                <a:solidFill>
                  <a:schemeClr val="bg1"/>
                </a:solidFill>
                <a:latin typeface="Times New Roman" panose="02020603050405020304" pitchFamily="18" charset="0"/>
                <a:cs typeface="Times New Roman" panose="02020603050405020304" pitchFamily="18" charset="0"/>
              </a:rPr>
              <a:t>What are the top ten chocolate-producing countries?</a:t>
            </a:r>
          </a:p>
          <a:p>
            <a:pPr defTabSz="622255" indent="-342874" lvl="1" marL="342874">
              <a:lnSpc>
                <a:spcPct val="150000"/>
              </a:lnSpc>
              <a:spcBef>
                <a:spcPct val="0"/>
              </a:spcBef>
              <a:spcAft>
                <a:spcPct val="15000"/>
              </a:spcAft>
              <a:buFont typeface="Wingdings" panose="05000000000000000000" pitchFamily="2" charset="2"/>
              <a:buChar char="Ø"/>
            </a:pPr>
            <a:r>
              <a:rPr dirty="0" sz="2400" lang="en-US">
                <a:solidFill>
                  <a:schemeClr val="bg1"/>
                </a:solidFill>
                <a:latin typeface="Times New Roman" panose="02020603050405020304" pitchFamily="18" charset="0"/>
                <a:cs typeface="Times New Roman" panose="02020603050405020304" pitchFamily="18" charset="0"/>
              </a:rPr>
              <a:t>What is the relationship between the percentage of cocoa in a chocolate bar and rating?</a:t>
            </a:r>
          </a:p>
          <a:p>
            <a:pPr defTabSz="622255" indent="-342874" lvl="1" marL="342874">
              <a:lnSpc>
                <a:spcPct val="150000"/>
              </a:lnSpc>
              <a:spcBef>
                <a:spcPct val="0"/>
              </a:spcBef>
              <a:spcAft>
                <a:spcPct val="15000"/>
              </a:spcAft>
              <a:buFont typeface="Wingdings" panose="05000000000000000000" pitchFamily="2" charset="2"/>
              <a:buChar char="Ø"/>
            </a:pPr>
            <a:r>
              <a:rPr dirty="0" sz="2400" lang="en-US">
                <a:solidFill>
                  <a:schemeClr val="bg1"/>
                </a:solidFill>
                <a:latin typeface="Times New Roman" panose="02020603050405020304" pitchFamily="18" charset="0"/>
                <a:cs typeface="Times New Roman" panose="02020603050405020304" pitchFamily="18" charset="0"/>
              </a:rPr>
              <a:t>What are the number of reviews per year</a:t>
            </a:r>
          </a:p>
          <a:p>
            <a:pPr defTabSz="622255" indent="-342874" lvl="1" marL="342874">
              <a:lnSpc>
                <a:spcPct val="150000"/>
              </a:lnSpc>
              <a:spcBef>
                <a:spcPct val="0"/>
              </a:spcBef>
              <a:spcAft>
                <a:spcPct val="15000"/>
              </a:spcAft>
              <a:buFont typeface="Wingdings" panose="05000000000000000000" pitchFamily="2" charset="2"/>
              <a:buChar char="Ø"/>
            </a:pPr>
            <a:r>
              <a:rPr dirty="0" sz="2400" lang="en-US">
                <a:solidFill>
                  <a:schemeClr val="bg1"/>
                </a:solidFill>
                <a:latin typeface="Times New Roman" panose="02020603050405020304" pitchFamily="18" charset="0"/>
                <a:cs typeface="Times New Roman" panose="02020603050405020304" pitchFamily="18" charset="0"/>
              </a:rPr>
              <a:t>Which 10 companies produce most chocolate and where are they located?</a:t>
            </a:r>
          </a:p>
          <a:p>
            <a:pPr defTabSz="622255" indent="-342874" lvl="1" marL="342874">
              <a:lnSpc>
                <a:spcPct val="150000"/>
              </a:lnSpc>
              <a:spcBef>
                <a:spcPct val="0"/>
              </a:spcBef>
              <a:spcAft>
                <a:spcPct val="15000"/>
              </a:spcAft>
              <a:buFont typeface="Wingdings" panose="05000000000000000000" pitchFamily="2" charset="2"/>
              <a:buChar char="Ø"/>
            </a:pPr>
            <a:r>
              <a:rPr dirty="0" sz="2400" lang="en-US">
                <a:solidFill>
                  <a:schemeClr val="bg1"/>
                </a:solidFill>
                <a:latin typeface="Times New Roman" panose="02020603050405020304" pitchFamily="18" charset="0"/>
                <a:cs typeface="Times New Roman" panose="02020603050405020304" pitchFamily="18" charset="0"/>
              </a:rPr>
              <a:t>Where do most cocoa beans exported to?</a:t>
            </a:r>
          </a:p>
          <a:p>
            <a:pPr defTabSz="622255" indent="-342874" lvl="1" marL="342874">
              <a:lnSpc>
                <a:spcPct val="150000"/>
              </a:lnSpc>
              <a:spcBef>
                <a:spcPct val="0"/>
              </a:spcBef>
              <a:spcAft>
                <a:spcPct val="15000"/>
              </a:spcAft>
              <a:buFont typeface="Wingdings" panose="05000000000000000000" pitchFamily="2" charset="2"/>
              <a:buChar char="Ø"/>
            </a:pPr>
            <a:r>
              <a:rPr dirty="0" sz="2400" lang="en-US">
                <a:solidFill>
                  <a:schemeClr val="bg1"/>
                </a:solidFill>
                <a:latin typeface="Times New Roman" panose="02020603050405020304" pitchFamily="18" charset="0"/>
                <a:cs typeface="Times New Roman" panose="02020603050405020304" pitchFamily="18" charset="0"/>
              </a:rPr>
              <a:t> Which year recorded the highest and least reviews?</a:t>
            </a:r>
          </a:p>
          <a:p>
            <a:pPr defTabSz="622255" indent="-457200">
              <a:lnSpc>
                <a:spcPct val="150000"/>
              </a:lnSpc>
              <a:spcBef>
                <a:spcPct val="0"/>
              </a:spcBef>
              <a:spcAft>
                <a:spcPct val="15000"/>
              </a:spcAft>
              <a:buFont typeface="Wingdings" panose="05000000000000000000" pitchFamily="2" charset="2"/>
              <a:buChar char="Ø"/>
            </a:pPr>
            <a:r>
              <a:rPr dirty="0" sz="2400" lang="en-GB">
                <a:solidFill>
                  <a:schemeClr val="bg1"/>
                </a:solidFill>
                <a:latin typeface="Times New Roman" panose="02020603050405020304" pitchFamily="18" charset="0"/>
                <a:cs typeface="Times New Roman" panose="02020603050405020304" pitchFamily="18" charset="0"/>
              </a:rPr>
              <a:t>How</a:t>
            </a:r>
            <a:r>
              <a:rPr b="0" dirty="0" sz="2400" i="0" lang="en-GB">
                <a:solidFill>
                  <a:schemeClr val="bg1"/>
                </a:solidFill>
                <a:effectLst/>
                <a:latin typeface="Times New Roman" panose="02020603050405020304" pitchFamily="18" charset="0"/>
                <a:cs typeface="Times New Roman" panose="02020603050405020304" pitchFamily="18" charset="0"/>
              </a:rPr>
              <a:t> cocoa intensity in chocolate has changed over time</a:t>
            </a:r>
            <a:r>
              <a:rPr dirty="0" sz="2400" lang="en-GB">
                <a:solidFill>
                  <a:schemeClr val="bg1"/>
                </a:solidFill>
                <a:latin typeface="Times New Roman" panose="02020603050405020304" pitchFamily="18" charset="0"/>
                <a:cs typeface="Times New Roman" panose="02020603050405020304" pitchFamily="18" charset="0"/>
              </a:rPr>
              <a:t>?</a:t>
            </a:r>
            <a:endParaRPr dirty="0" sz="2400" 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35" name=""/>
        <p:cNvGrpSpPr/>
        <p:nvPr/>
      </p:nvGrpSpPr>
      <p:grpSpPr>
        <a:xfrm>
          <a:off x="0" y="0"/>
          <a:ext cx="0" cy="0"/>
          <a:chOff x="0" y="0"/>
          <a:chExt cx="0" cy="0"/>
        </a:xfrm>
      </p:grpSpPr>
      <p:sp>
        <p:nvSpPr>
          <p:cNvPr id="1048607" name="TextBox 13"/>
          <p:cNvSpPr txBox="1"/>
          <p:nvPr/>
        </p:nvSpPr>
        <p:spPr>
          <a:xfrm>
            <a:off x="10486778" y="6386632"/>
            <a:ext cx="1691191" cy="369460"/>
          </a:xfrm>
          <a:prstGeom prst="rect"/>
          <a:solidFill>
            <a:srgbClr val="25F109"/>
          </a:solidFill>
        </p:spPr>
        <p:txBody>
          <a:bodyPr rtlCol="0" wrap="square">
            <a:spAutoFit/>
          </a:bodyPr>
          <a:p>
            <a:endParaRPr dirty="0" sz="1801" lang="de-DE"/>
          </a:p>
        </p:txBody>
      </p:sp>
      <p:sp>
        <p:nvSpPr>
          <p:cNvPr id="1048608" name="Title 1"/>
          <p:cNvSpPr>
            <a:spLocks noGrp="1"/>
          </p:cNvSpPr>
          <p:nvPr>
            <p:ph type="ctrTitle"/>
          </p:nvPr>
        </p:nvSpPr>
        <p:spPr>
          <a:xfrm>
            <a:off x="27416" y="142780"/>
            <a:ext cx="7661368" cy="1343392"/>
          </a:xfrm>
        </p:spPr>
        <p:txBody>
          <a:bodyPr/>
          <a:p>
            <a:r>
              <a:rPr dirty="0" sz="3600" lang="en-US"/>
              <a:t>Tools and Libraries </a:t>
            </a:r>
            <a:r>
              <a:rPr dirty="0" lang="en-US"/>
              <a:t/>
            </a:r>
            <a:br>
              <a:rPr dirty="0" lang="en-US"/>
            </a:br>
            <a:r>
              <a:rPr dirty="0" lang="en-US"/>
              <a:t/>
            </a:r>
            <a:br>
              <a:rPr dirty="0" lang="en-US"/>
            </a:br>
            <a:r>
              <a:rPr dirty="0" lang="en-US"/>
              <a:t>Python:   </a:t>
            </a:r>
            <a:r>
              <a:rPr dirty="0" lang="en-US" err="1"/>
              <a:t>Jupyter</a:t>
            </a:r>
            <a:r>
              <a:rPr dirty="0" lang="en-US"/>
              <a:t> Notebook</a:t>
            </a:r>
            <a:br>
              <a:rPr dirty="0" lang="en-US"/>
            </a:br>
            <a:endParaRPr dirty="0" lang="en-GH"/>
          </a:p>
        </p:txBody>
      </p:sp>
      <p:sp>
        <p:nvSpPr>
          <p:cNvPr id="1048609" name="Subtitle 2"/>
          <p:cNvSpPr>
            <a:spLocks noGrp="1"/>
          </p:cNvSpPr>
          <p:nvPr>
            <p:ph type="subTitle" idx="1"/>
          </p:nvPr>
        </p:nvSpPr>
        <p:spPr>
          <a:xfrm>
            <a:off x="138741" y="1579418"/>
            <a:ext cx="9642568" cy="4378037"/>
          </a:xfrm>
        </p:spPr>
        <p:txBody>
          <a:bodyPr/>
          <a:p>
            <a:r>
              <a:rPr dirty="0" lang="en-US"/>
              <a:t>	</a:t>
            </a:r>
          </a:p>
          <a:p>
            <a:pPr indent="-457200" marL="603250">
              <a:buFont typeface="Wingdings" panose="05000000000000000000" pitchFamily="2" charset="2"/>
              <a:buChar char="q"/>
            </a:pPr>
            <a:endParaRPr dirty="0" lang="en-US"/>
          </a:p>
          <a:p>
            <a:pPr indent="-457200" marL="603250">
              <a:buFont typeface="Wingdings" panose="05000000000000000000" pitchFamily="2" charset="2"/>
              <a:buChar char="q"/>
            </a:pPr>
            <a:endParaRPr dirty="0" lang="en-US"/>
          </a:p>
          <a:p>
            <a:pPr indent="-457200" marL="603250">
              <a:buFont typeface="Wingdings" panose="05000000000000000000" pitchFamily="2" charset="2"/>
              <a:buChar char="q"/>
            </a:pPr>
            <a:endParaRPr dirty="0" lang="en-US"/>
          </a:p>
          <a:p>
            <a:pPr indent="-457200" marL="603250">
              <a:buFont typeface="Wingdings" panose="05000000000000000000" pitchFamily="2" charset="2"/>
              <a:buChar char="q"/>
            </a:pPr>
            <a:endParaRPr dirty="0" lang="en-US"/>
          </a:p>
        </p:txBody>
      </p:sp>
      <p:grpSp>
        <p:nvGrpSpPr>
          <p:cNvPr id="36" name="Group 8"/>
          <p:cNvGrpSpPr/>
          <p:nvPr/>
        </p:nvGrpSpPr>
        <p:grpSpPr>
          <a:xfrm>
            <a:off x="9542082" y="6"/>
            <a:ext cx="2650409" cy="396380"/>
            <a:chOff x="4464767" y="0"/>
            <a:chExt cx="2650408" cy="396380"/>
          </a:xfrm>
        </p:grpSpPr>
        <p:sp>
          <p:nvSpPr>
            <p:cNvPr id="1048610"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174" name="Picture 10"/>
            <p:cNvPicPr>
              <a:picLocks noChangeAspect="1"/>
            </p:cNvPicPr>
            <p:nvPr/>
          </p:nvPicPr>
          <p:blipFill rotWithShape="1">
            <a:blip xmlns:r="http://schemas.openxmlformats.org/officeDocument/2006/relationships" r:embed="rId6"/>
            <a:srcRect t="4883" b="36591"/>
            <a:stretch>
              <a:fillRect/>
            </a:stretch>
          </p:blipFill>
          <p:spPr>
            <a:xfrm>
              <a:off x="4565475" y="42057"/>
              <a:ext cx="766472" cy="312266"/>
            </a:xfrm>
            <a:prstGeom prst="rect"/>
          </p:spPr>
        </p:pic>
      </p:grpSp>
      <p:pic>
        <p:nvPicPr>
          <p:cNvPr id="2097175" name="Picture 11"/>
          <p:cNvPicPr>
            <a:picLocks noChangeAspect="1"/>
          </p:cNvPicPr>
          <p:nvPr/>
        </p:nvPicPr>
        <p:blipFill>
          <a:blip xmlns:r="http://schemas.openxmlformats.org/officeDocument/2006/relationships" r:embed="rId7" cstate="hqprint"/>
          <a:stretch>
            <a:fillRect/>
          </a:stretch>
        </p:blipFill>
        <p:spPr>
          <a:xfrm>
            <a:off x="10515151" y="2"/>
            <a:ext cx="929924" cy="464964"/>
          </a:xfrm>
          <a:prstGeom prst="rect"/>
        </p:spPr>
      </p:pic>
      <p:pic>
        <p:nvPicPr>
          <p:cNvPr id="2097176" name="Picture 12"/>
          <p:cNvPicPr>
            <a:picLocks noChangeAspect="1"/>
          </p:cNvPicPr>
          <p:nvPr/>
        </p:nvPicPr>
        <p:blipFill>
          <a:blip xmlns:r="http://schemas.openxmlformats.org/officeDocument/2006/relationships" r:embed="rId8" cstate="hqprint"/>
          <a:stretch>
            <a:fillRect/>
          </a:stretch>
        </p:blipFill>
        <p:spPr>
          <a:xfrm>
            <a:off x="11688589" y="42063"/>
            <a:ext cx="313753" cy="365039"/>
          </a:xfrm>
          <a:prstGeom prst="rect"/>
        </p:spPr>
      </p:pic>
      <p:pic>
        <p:nvPicPr>
          <p:cNvPr id="2097177" name="Picture 14"/>
          <p:cNvPicPr>
            <a:picLocks/>
          </p:cNvPicPr>
          <p:nvPr/>
        </p:nvPicPr>
        <p:blipFill>
          <a:blip xmlns:r="http://schemas.openxmlformats.org/officeDocument/2006/relationships" r:embed="rId9" cstate="hqprint"/>
          <a:stretch>
            <a:fillRect/>
          </a:stretch>
        </p:blipFill>
        <p:spPr>
          <a:xfrm>
            <a:off x="10553725" y="6353219"/>
            <a:ext cx="1687831" cy="499111"/>
          </a:xfrm>
          <a:prstGeom prst="rect"/>
        </p:spPr>
      </p:pic>
      <p:graphicFrame>
        <p:nvGraphicFramePr>
          <p:cNvPr id="4194307" name="Diagram 11"/>
          <p:cNvGraphicFramePr>
            <a:graphicFrameLocks/>
          </p:cNvGraphicFramePr>
          <p:nvPr/>
        </p:nvGraphicFramePr>
        <p:xfrm>
          <a:off x="731755" y="1149927"/>
          <a:ext cx="10596611" cy="5203292"/>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37" name=""/>
        <p:cNvGrpSpPr/>
        <p:nvPr/>
      </p:nvGrpSpPr>
      <p:grpSpPr>
        <a:xfrm>
          <a:off x="0" y="0"/>
          <a:ext cx="0" cy="0"/>
          <a:chOff x="0" y="0"/>
          <a:chExt cx="0" cy="0"/>
        </a:xfrm>
      </p:grpSpPr>
      <p:grpSp>
        <p:nvGrpSpPr>
          <p:cNvPr id="38" name="Group 8"/>
          <p:cNvGrpSpPr/>
          <p:nvPr/>
        </p:nvGrpSpPr>
        <p:grpSpPr>
          <a:xfrm>
            <a:off x="9542082" y="6"/>
            <a:ext cx="2650409" cy="396380"/>
            <a:chOff x="4464767" y="0"/>
            <a:chExt cx="2650408" cy="396380"/>
          </a:xfrm>
        </p:grpSpPr>
        <p:sp>
          <p:nvSpPr>
            <p:cNvPr id="1048611"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178"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179"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180"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612"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181"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613" name="Title 1"/>
          <p:cNvSpPr>
            <a:spLocks noGrp="1"/>
          </p:cNvSpPr>
          <p:nvPr>
            <p:ph type="ctrTitle"/>
          </p:nvPr>
        </p:nvSpPr>
        <p:spPr>
          <a:xfrm>
            <a:off x="13364" y="21143"/>
            <a:ext cx="10372960" cy="585597"/>
          </a:xfrm>
        </p:spPr>
        <p:txBody>
          <a:bodyPr/>
          <a:p>
            <a:r>
              <a:rPr dirty="0" lang="en-US" u="sng">
                <a:latin typeface="Times New Roman" panose="02020603050405020304" pitchFamily="18" charset="0"/>
                <a:cs typeface="Times New Roman" panose="02020603050405020304" pitchFamily="18" charset="0"/>
              </a:rPr>
              <a:t>DENSITY OF THE RATING DISTRIBUTION</a:t>
            </a:r>
            <a:endParaRPr dirty="0" lang="en-GH" u="sng">
              <a:latin typeface="Times New Roman" panose="02020603050405020304" pitchFamily="18" charset="0"/>
              <a:cs typeface="Times New Roman" panose="02020603050405020304" pitchFamily="18" charset="0"/>
            </a:endParaRPr>
          </a:p>
        </p:txBody>
      </p:sp>
      <p:sp>
        <p:nvSpPr>
          <p:cNvPr id="1048614" name="Subtitle 2"/>
          <p:cNvSpPr>
            <a:spLocks noGrp="1"/>
          </p:cNvSpPr>
          <p:nvPr>
            <p:ph type="subTitle" idx="1"/>
          </p:nvPr>
        </p:nvSpPr>
        <p:spPr>
          <a:xfrm>
            <a:off x="161606" y="868214"/>
            <a:ext cx="11499273" cy="5611692"/>
          </a:xfrm>
        </p:spPr>
        <p:txBody>
          <a:bodyPr/>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endParaRPr dirty="0" sz="2400" lang="en-US">
              <a:solidFill>
                <a:srgbClr val="FFFFFF"/>
              </a:solidFill>
              <a:latin typeface="Times New Roman" panose="02020603050405020304" pitchFamily="18" charset="0"/>
              <a:cs typeface="Times New Roman" panose="02020603050405020304" pitchFamily="18" charset="0"/>
            </a:endParaRPr>
          </a:p>
          <a:p>
            <a:pPr indent="0" marL="146050"/>
            <a:r>
              <a:rPr dirty="0" sz="2400" lang="en-US">
                <a:solidFill>
                  <a:srgbClr val="FFFFFF"/>
                </a:solidFill>
                <a:latin typeface="Times New Roman" panose="02020603050405020304" pitchFamily="18" charset="0"/>
                <a:cs typeface="Times New Roman" panose="02020603050405020304" pitchFamily="18" charset="0"/>
              </a:rPr>
              <a:t>From the diagram(distribution) we can see that majority of the chocolates were rated between 2.8 to 4.0 with 3.6 been the most rating. This means that majority of the chocolates were rated 3.6 while few lie at the tails. </a:t>
            </a:r>
          </a:p>
        </p:txBody>
      </p:sp>
      <p:pic>
        <p:nvPicPr>
          <p:cNvPr id="2097182" name="Picture 4"/>
          <p:cNvPicPr>
            <a:picLocks noChangeAspect="1"/>
          </p:cNvPicPr>
          <p:nvPr/>
        </p:nvPicPr>
        <p:blipFill>
          <a:blip xmlns:r="http://schemas.openxmlformats.org/officeDocument/2006/relationships" r:embed="rId5"/>
          <a:stretch>
            <a:fillRect/>
          </a:stretch>
        </p:blipFill>
        <p:spPr>
          <a:xfrm>
            <a:off x="2067952" y="606739"/>
            <a:ext cx="9592928" cy="4232547"/>
          </a:xfrm>
          <a:prstGeom prst="rect"/>
          <a:solidFill>
            <a:srgbClr val="FFC000"/>
          </a:solid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39" name=""/>
        <p:cNvGrpSpPr/>
        <p:nvPr/>
      </p:nvGrpSpPr>
      <p:grpSpPr>
        <a:xfrm>
          <a:off x="0" y="0"/>
          <a:ext cx="0" cy="0"/>
          <a:chOff x="0" y="0"/>
          <a:chExt cx="0" cy="0"/>
        </a:xfrm>
      </p:grpSpPr>
      <p:grpSp>
        <p:nvGrpSpPr>
          <p:cNvPr id="40" name="Group 8"/>
          <p:cNvGrpSpPr/>
          <p:nvPr/>
        </p:nvGrpSpPr>
        <p:grpSpPr>
          <a:xfrm>
            <a:off x="9542082" y="6"/>
            <a:ext cx="2650409" cy="396380"/>
            <a:chOff x="4464767" y="0"/>
            <a:chExt cx="2650408" cy="396380"/>
          </a:xfrm>
        </p:grpSpPr>
        <p:sp>
          <p:nvSpPr>
            <p:cNvPr id="1048615"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183"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184"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185"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616"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186"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617" name="Title 1"/>
          <p:cNvSpPr>
            <a:spLocks noGrp="1"/>
          </p:cNvSpPr>
          <p:nvPr>
            <p:ph type="ctrTitle"/>
          </p:nvPr>
        </p:nvSpPr>
        <p:spPr>
          <a:xfrm>
            <a:off x="13364" y="21143"/>
            <a:ext cx="10372960" cy="865548"/>
          </a:xfrm>
        </p:spPr>
        <p:txBody>
          <a:bodyPr/>
          <a:p>
            <a:r>
              <a:rPr dirty="0" sz="2800" lang="en-US" u="sng">
                <a:latin typeface="Times New Roman" panose="02020603050405020304" pitchFamily="18" charset="0"/>
                <a:cs typeface="Times New Roman" panose="02020603050405020304" pitchFamily="18" charset="0"/>
              </a:rPr>
              <a:t>REVIEWS PER YEAR</a:t>
            </a:r>
            <a:endParaRPr dirty="0" sz="2800" lang="en-GH" u="sng">
              <a:latin typeface="Times New Roman" panose="02020603050405020304" pitchFamily="18" charset="0"/>
              <a:cs typeface="Times New Roman" panose="02020603050405020304" pitchFamily="18" charset="0"/>
            </a:endParaRPr>
          </a:p>
        </p:txBody>
      </p:sp>
      <p:sp>
        <p:nvSpPr>
          <p:cNvPr id="1048618" name="Subtitle 2"/>
          <p:cNvSpPr>
            <a:spLocks noGrp="1"/>
          </p:cNvSpPr>
          <p:nvPr>
            <p:ph type="subTitle" idx="1"/>
          </p:nvPr>
        </p:nvSpPr>
        <p:spPr>
          <a:xfrm>
            <a:off x="161606" y="868214"/>
            <a:ext cx="11499273" cy="5611692"/>
          </a:xfrm>
          <a:solidFill>
            <a:schemeClr val="accent4">
              <a:lumMod val="50000"/>
            </a:schemeClr>
          </a:solidFill>
        </p:spPr>
        <p:txBody>
          <a:bodyPr/>
          <a:p>
            <a:pPr indent="0" marL="146050"/>
            <a:endParaRPr dirty="0" sz="2400" lang="en-US">
              <a:solidFill>
                <a:srgbClr val="24E909"/>
              </a:solidFill>
              <a:latin typeface="Times New Roman" panose="02020603050405020304" pitchFamily="18" charset="0"/>
              <a:cs typeface="Times New Roman" panose="02020603050405020304" pitchFamily="18" charset="0"/>
            </a:endParaRPr>
          </a:p>
          <a:p>
            <a:pPr indent="0" marL="146050"/>
            <a:endParaRPr dirty="0" sz="2400" lang="en-US">
              <a:solidFill>
                <a:srgbClr val="24E909"/>
              </a:solidFill>
              <a:latin typeface="Times New Roman" panose="02020603050405020304" pitchFamily="18" charset="0"/>
              <a:cs typeface="Times New Roman" panose="02020603050405020304" pitchFamily="18" charset="0"/>
            </a:endParaRPr>
          </a:p>
          <a:p>
            <a:pPr indent="0" marL="146050"/>
            <a:endParaRPr dirty="0" sz="2400" lang="en-US">
              <a:solidFill>
                <a:srgbClr val="24E909"/>
              </a:solidFill>
              <a:latin typeface="Times New Roman" panose="02020603050405020304" pitchFamily="18" charset="0"/>
              <a:cs typeface="Times New Roman" panose="02020603050405020304" pitchFamily="18" charset="0"/>
            </a:endParaRPr>
          </a:p>
          <a:p>
            <a:pPr indent="0" marL="146050"/>
            <a:endParaRPr dirty="0" sz="2400" lang="en-US">
              <a:solidFill>
                <a:srgbClr val="24E909"/>
              </a:solidFill>
              <a:latin typeface="Times New Roman" panose="02020603050405020304" pitchFamily="18" charset="0"/>
              <a:cs typeface="Times New Roman" panose="02020603050405020304" pitchFamily="18" charset="0"/>
            </a:endParaRPr>
          </a:p>
          <a:p>
            <a:pPr indent="0" marL="146050"/>
            <a:endParaRPr dirty="0" sz="2400" lang="en-US">
              <a:solidFill>
                <a:srgbClr val="24E909"/>
              </a:solidFill>
              <a:latin typeface="Times New Roman" panose="02020603050405020304" pitchFamily="18" charset="0"/>
              <a:cs typeface="Times New Roman" panose="02020603050405020304" pitchFamily="18" charset="0"/>
            </a:endParaRPr>
          </a:p>
          <a:p>
            <a:pPr indent="0" marL="146050"/>
            <a:endParaRPr dirty="0" sz="2400" lang="en-US">
              <a:solidFill>
                <a:srgbClr val="24E909"/>
              </a:solidFill>
              <a:latin typeface="Times New Roman" panose="02020603050405020304" pitchFamily="18" charset="0"/>
              <a:cs typeface="Times New Roman" panose="02020603050405020304" pitchFamily="18" charset="0"/>
            </a:endParaRPr>
          </a:p>
          <a:p>
            <a:pPr indent="0" marL="146050"/>
            <a:endParaRPr dirty="0" sz="2400" lang="en-US">
              <a:solidFill>
                <a:srgbClr val="24E909"/>
              </a:solidFill>
              <a:latin typeface="Times New Roman" panose="02020603050405020304" pitchFamily="18" charset="0"/>
              <a:cs typeface="Times New Roman" panose="02020603050405020304" pitchFamily="18" charset="0"/>
            </a:endParaRPr>
          </a:p>
          <a:p>
            <a:pPr indent="0" marL="146050"/>
            <a:endParaRPr dirty="0" sz="2400" lang="en-US">
              <a:solidFill>
                <a:srgbClr val="24E909"/>
              </a:solidFill>
              <a:latin typeface="Times New Roman" panose="02020603050405020304" pitchFamily="18" charset="0"/>
              <a:cs typeface="Times New Roman" panose="02020603050405020304" pitchFamily="18" charset="0"/>
            </a:endParaRPr>
          </a:p>
          <a:p>
            <a:pPr indent="0" marL="146050"/>
            <a:endParaRPr dirty="0" sz="2400" lang="en-US">
              <a:solidFill>
                <a:srgbClr val="24E909"/>
              </a:solidFill>
              <a:latin typeface="Times New Roman" panose="02020603050405020304" pitchFamily="18" charset="0"/>
              <a:cs typeface="Times New Roman" panose="02020603050405020304" pitchFamily="18" charset="0"/>
            </a:endParaRPr>
          </a:p>
          <a:p>
            <a:pPr indent="0" marL="146050"/>
            <a:r>
              <a:rPr dirty="0" sz="2400" lang="en-US">
                <a:solidFill>
                  <a:srgbClr val="24E909"/>
                </a:solidFill>
                <a:latin typeface="Times New Roman" panose="02020603050405020304" pitchFamily="18" charset="0"/>
                <a:cs typeface="Times New Roman" panose="02020603050405020304" pitchFamily="18" charset="0"/>
              </a:rPr>
              <a:t>The reviews were done from 2005 to 2016. 2015 recorded the highest number of reviews while 2005 and 2006 recorded the least. </a:t>
            </a: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p:txBody>
      </p:sp>
      <p:pic>
        <p:nvPicPr>
          <p:cNvPr id="2097187" name="Picture 7"/>
          <p:cNvPicPr>
            <a:picLocks noChangeAspect="1"/>
          </p:cNvPicPr>
          <p:nvPr/>
        </p:nvPicPr>
        <p:blipFill>
          <a:blip xmlns:r="http://schemas.openxmlformats.org/officeDocument/2006/relationships" r:embed="rId5"/>
          <a:stretch>
            <a:fillRect/>
          </a:stretch>
        </p:blipFill>
        <p:spPr>
          <a:xfrm>
            <a:off x="1805676" y="826156"/>
            <a:ext cx="9597835" cy="3689573"/>
          </a:xfrm>
          <a:prstGeom prst="rect"/>
          <a:solidFill>
            <a:srgbClr val="24E909"/>
          </a:solidFill>
          <a:ln>
            <a:solidFill>
              <a:schemeClr val="bg2">
                <a:lumMod val="60000"/>
                <a:lumOff val="40000"/>
              </a:schemeClr>
            </a:solid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41" name=""/>
        <p:cNvGrpSpPr/>
        <p:nvPr/>
      </p:nvGrpSpPr>
      <p:grpSpPr>
        <a:xfrm>
          <a:off x="0" y="0"/>
          <a:ext cx="0" cy="0"/>
          <a:chOff x="0" y="0"/>
          <a:chExt cx="0" cy="0"/>
        </a:xfrm>
      </p:grpSpPr>
      <p:grpSp>
        <p:nvGrpSpPr>
          <p:cNvPr id="42" name="Group 8"/>
          <p:cNvGrpSpPr/>
          <p:nvPr/>
        </p:nvGrpSpPr>
        <p:grpSpPr>
          <a:xfrm>
            <a:off x="9542082" y="6"/>
            <a:ext cx="2650409" cy="396380"/>
            <a:chOff x="4464767" y="0"/>
            <a:chExt cx="2650408" cy="396380"/>
          </a:xfrm>
        </p:grpSpPr>
        <p:sp>
          <p:nvSpPr>
            <p:cNvPr id="1048619"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188"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189"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190"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620"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191"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621" name="Title 1"/>
          <p:cNvSpPr>
            <a:spLocks noGrp="1"/>
          </p:cNvSpPr>
          <p:nvPr>
            <p:ph type="ctrTitle"/>
          </p:nvPr>
        </p:nvSpPr>
        <p:spPr>
          <a:xfrm>
            <a:off x="13364" y="21143"/>
            <a:ext cx="10372960" cy="865548"/>
          </a:xfrm>
        </p:spPr>
        <p:txBody>
          <a:bodyPr/>
          <a:p>
            <a:r>
              <a:rPr dirty="0" lang="en-US" u="sng">
                <a:latin typeface="Times New Roman" panose="02020603050405020304" pitchFamily="18" charset="0"/>
                <a:cs typeface="Times New Roman" panose="02020603050405020304" pitchFamily="18" charset="0"/>
              </a:rPr>
              <a:t>TOP 10 COUNTRIES AND NUMBER CHOCOLATES REVIEWED</a:t>
            </a:r>
            <a:endParaRPr dirty="0" lang="en-GH" u="sng">
              <a:latin typeface="Times New Roman" panose="02020603050405020304" pitchFamily="18" charset="0"/>
              <a:cs typeface="Times New Roman" panose="02020603050405020304" pitchFamily="18" charset="0"/>
            </a:endParaRPr>
          </a:p>
        </p:txBody>
      </p:sp>
      <p:sp>
        <p:nvSpPr>
          <p:cNvPr id="1048622" name="Subtitle 2"/>
          <p:cNvSpPr>
            <a:spLocks noGrp="1"/>
          </p:cNvSpPr>
          <p:nvPr>
            <p:ph type="subTitle" idx="1"/>
          </p:nvPr>
        </p:nvSpPr>
        <p:spPr>
          <a:xfrm>
            <a:off x="161606" y="868214"/>
            <a:ext cx="11499273" cy="5611692"/>
          </a:xfrm>
          <a:solidFill>
            <a:schemeClr val="bg2">
              <a:lumMod val="50000"/>
            </a:schemeClr>
          </a:solidFill>
        </p:spPr>
        <p:txBody>
          <a:bodyPr/>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25F109"/>
              </a:solidFill>
              <a:latin typeface="Times New Roman" panose="02020603050405020304" pitchFamily="18" charset="0"/>
              <a:cs typeface="Times New Roman" panose="02020603050405020304" pitchFamily="18" charset="0"/>
            </a:endParaRPr>
          </a:p>
          <a:p>
            <a:pPr indent="0" marL="146050"/>
            <a:endParaRPr dirty="0" sz="2400" lang="en-US">
              <a:solidFill>
                <a:srgbClr val="25F109"/>
              </a:solidFill>
              <a:latin typeface="Times New Roman" panose="02020603050405020304" pitchFamily="18" charset="0"/>
              <a:cs typeface="Times New Roman" panose="02020603050405020304" pitchFamily="18" charset="0"/>
            </a:endParaRPr>
          </a:p>
          <a:p>
            <a:pPr indent="0" marL="146050"/>
            <a:endParaRPr dirty="0" sz="2400" lang="en-US">
              <a:solidFill>
                <a:srgbClr val="25F109"/>
              </a:solidFill>
              <a:latin typeface="Times New Roman" panose="02020603050405020304" pitchFamily="18" charset="0"/>
              <a:cs typeface="Times New Roman" panose="02020603050405020304" pitchFamily="18" charset="0"/>
            </a:endParaRPr>
          </a:p>
          <a:p>
            <a:pPr indent="0" marL="146050"/>
            <a:endParaRPr dirty="0" sz="2400" lang="en-US">
              <a:solidFill>
                <a:srgbClr val="25F109"/>
              </a:solidFill>
              <a:latin typeface="Times New Roman" panose="02020603050405020304" pitchFamily="18" charset="0"/>
              <a:cs typeface="Times New Roman" panose="02020603050405020304" pitchFamily="18" charset="0"/>
            </a:endParaRPr>
          </a:p>
          <a:p>
            <a:pPr indent="0" marL="146050"/>
            <a:endParaRPr dirty="0" sz="2400" lang="en-US">
              <a:solidFill>
                <a:srgbClr val="25F109"/>
              </a:solidFill>
              <a:latin typeface="Times New Roman" panose="02020603050405020304" pitchFamily="18" charset="0"/>
              <a:cs typeface="Times New Roman" panose="02020603050405020304" pitchFamily="18" charset="0"/>
            </a:endParaRPr>
          </a:p>
          <a:p>
            <a:pPr indent="0" marL="146050"/>
            <a:r>
              <a:rPr dirty="0" sz="2400" lang="en-US">
                <a:solidFill>
                  <a:srgbClr val="25F109"/>
                </a:solidFill>
                <a:latin typeface="Times New Roman" panose="02020603050405020304" pitchFamily="18" charset="0"/>
                <a:cs typeface="Times New Roman" panose="02020603050405020304" pitchFamily="18" charset="0"/>
              </a:rPr>
              <a:t>From the bar graph, it is obvious that USA is the highest producer of chocolate in the world. It produced almost 800 bars for the review.</a:t>
            </a: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p:txBody>
      </p:sp>
      <p:pic>
        <p:nvPicPr>
          <p:cNvPr id="2097192" name="Picture 6"/>
          <p:cNvPicPr>
            <a:picLocks noChangeAspect="1"/>
          </p:cNvPicPr>
          <p:nvPr/>
        </p:nvPicPr>
        <p:blipFill>
          <a:blip xmlns:r="http://schemas.openxmlformats.org/officeDocument/2006/relationships" r:embed="rId5"/>
          <a:stretch>
            <a:fillRect/>
          </a:stretch>
        </p:blipFill>
        <p:spPr>
          <a:xfrm>
            <a:off x="1688123" y="944732"/>
            <a:ext cx="9059594" cy="3697606"/>
          </a:xfrm>
          <a:prstGeom prst="rect"/>
          <a:solidFill>
            <a:schemeClr val="tx2">
              <a:lumMod val="60000"/>
              <a:lumOff val="40000"/>
            </a:schemeClr>
          </a:solidFill>
          <a:ln>
            <a:solidFill>
              <a:srgbClr val="FFFF00"/>
            </a:solid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43" name=""/>
        <p:cNvGrpSpPr/>
        <p:nvPr/>
      </p:nvGrpSpPr>
      <p:grpSpPr>
        <a:xfrm>
          <a:off x="0" y="0"/>
          <a:ext cx="0" cy="0"/>
          <a:chOff x="0" y="0"/>
          <a:chExt cx="0" cy="0"/>
        </a:xfrm>
      </p:grpSpPr>
      <p:grpSp>
        <p:nvGrpSpPr>
          <p:cNvPr id="44" name="Group 8"/>
          <p:cNvGrpSpPr/>
          <p:nvPr/>
        </p:nvGrpSpPr>
        <p:grpSpPr>
          <a:xfrm>
            <a:off x="9542082" y="6"/>
            <a:ext cx="2650409" cy="396380"/>
            <a:chOff x="4464767" y="0"/>
            <a:chExt cx="2650408" cy="396380"/>
          </a:xfrm>
        </p:grpSpPr>
        <p:sp>
          <p:nvSpPr>
            <p:cNvPr id="1048623" name="Rectangle: Top Corners Rounded 67"/>
            <p:cNvSpPr/>
            <p:nvPr/>
          </p:nvSpPr>
          <p:spPr>
            <a:xfrm rot="10800000">
              <a:off x="4464767" y="0"/>
              <a:ext cx="2650408" cy="396380"/>
            </a:xfrm>
            <a:prstGeom prst="round2Same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1" lang="en-US"/>
            </a:p>
          </p:txBody>
        </p:sp>
        <p:pic>
          <p:nvPicPr>
            <p:cNvPr id="2097193" name="Picture 10"/>
            <p:cNvPicPr>
              <a:picLocks noChangeAspect="1"/>
            </p:cNvPicPr>
            <p:nvPr/>
          </p:nvPicPr>
          <p:blipFill rotWithShape="1">
            <a:blip xmlns:r="http://schemas.openxmlformats.org/officeDocument/2006/relationships" r:embed="rId1"/>
            <a:srcRect t="4883" b="36591"/>
            <a:stretch>
              <a:fillRect/>
            </a:stretch>
          </p:blipFill>
          <p:spPr>
            <a:xfrm>
              <a:off x="4565475" y="42057"/>
              <a:ext cx="766472" cy="312266"/>
            </a:xfrm>
            <a:prstGeom prst="rect"/>
          </p:spPr>
        </p:pic>
      </p:grpSp>
      <p:pic>
        <p:nvPicPr>
          <p:cNvPr id="2097194" name="Picture 11"/>
          <p:cNvPicPr>
            <a:picLocks noChangeAspect="1"/>
          </p:cNvPicPr>
          <p:nvPr/>
        </p:nvPicPr>
        <p:blipFill>
          <a:blip xmlns:r="http://schemas.openxmlformats.org/officeDocument/2006/relationships" r:embed="rId2" cstate="hqprint"/>
          <a:stretch>
            <a:fillRect/>
          </a:stretch>
        </p:blipFill>
        <p:spPr>
          <a:xfrm>
            <a:off x="10473587" y="2"/>
            <a:ext cx="929924" cy="464964"/>
          </a:xfrm>
          <a:prstGeom prst="rect"/>
        </p:spPr>
      </p:pic>
      <p:pic>
        <p:nvPicPr>
          <p:cNvPr id="2097195" name="Picture 12"/>
          <p:cNvPicPr>
            <a:picLocks noChangeAspect="1"/>
          </p:cNvPicPr>
          <p:nvPr/>
        </p:nvPicPr>
        <p:blipFill>
          <a:blip xmlns:r="http://schemas.openxmlformats.org/officeDocument/2006/relationships" r:embed="rId3" cstate="hqprint"/>
          <a:stretch>
            <a:fillRect/>
          </a:stretch>
        </p:blipFill>
        <p:spPr>
          <a:xfrm>
            <a:off x="11660879" y="42063"/>
            <a:ext cx="313753" cy="365039"/>
          </a:xfrm>
          <a:prstGeom prst="rect"/>
        </p:spPr>
      </p:pic>
      <p:sp>
        <p:nvSpPr>
          <p:cNvPr id="1048624" name="TextBox 13"/>
          <p:cNvSpPr txBox="1"/>
          <p:nvPr/>
        </p:nvSpPr>
        <p:spPr>
          <a:xfrm>
            <a:off x="10493029" y="6295176"/>
            <a:ext cx="1691191" cy="369460"/>
          </a:xfrm>
          <a:prstGeom prst="rect"/>
          <a:solidFill>
            <a:srgbClr val="25F109"/>
          </a:solidFill>
        </p:spPr>
        <p:txBody>
          <a:bodyPr rtlCol="0" wrap="square">
            <a:spAutoFit/>
          </a:bodyPr>
          <a:p>
            <a:endParaRPr dirty="0" sz="1801" lang="de-DE"/>
          </a:p>
        </p:txBody>
      </p:sp>
      <p:pic>
        <p:nvPicPr>
          <p:cNvPr id="2097196" name="Picture 14"/>
          <p:cNvPicPr>
            <a:picLocks/>
          </p:cNvPicPr>
          <p:nvPr/>
        </p:nvPicPr>
        <p:blipFill>
          <a:blip xmlns:r="http://schemas.openxmlformats.org/officeDocument/2006/relationships" r:embed="rId4" cstate="hqprint"/>
          <a:stretch>
            <a:fillRect/>
          </a:stretch>
        </p:blipFill>
        <p:spPr>
          <a:xfrm>
            <a:off x="10504179" y="6353219"/>
            <a:ext cx="1687831" cy="499111"/>
          </a:xfrm>
          <a:prstGeom prst="rect"/>
        </p:spPr>
      </p:pic>
      <p:sp>
        <p:nvSpPr>
          <p:cNvPr id="1048625" name="Title 1"/>
          <p:cNvSpPr>
            <a:spLocks noGrp="1"/>
          </p:cNvSpPr>
          <p:nvPr>
            <p:ph type="ctrTitle"/>
          </p:nvPr>
        </p:nvSpPr>
        <p:spPr>
          <a:xfrm>
            <a:off x="13364" y="21143"/>
            <a:ext cx="10372960" cy="661165"/>
          </a:xfrm>
        </p:spPr>
        <p:txBody>
          <a:bodyPr/>
          <a:p>
            <a:r>
              <a:rPr dirty="0" sz="3200" lang="en-US" u="sng">
                <a:latin typeface="Times New Roman" panose="02020603050405020304" pitchFamily="18" charset="0"/>
                <a:cs typeface="Times New Roman" panose="02020603050405020304" pitchFamily="18" charset="0"/>
              </a:rPr>
              <a:t>ORIGIN OF BEANS</a:t>
            </a:r>
            <a:endParaRPr dirty="0" sz="3200" lang="en-GH" u="sng">
              <a:latin typeface="Times New Roman" panose="02020603050405020304" pitchFamily="18" charset="0"/>
              <a:cs typeface="Times New Roman" panose="02020603050405020304" pitchFamily="18" charset="0"/>
            </a:endParaRPr>
          </a:p>
        </p:txBody>
      </p:sp>
      <p:sp>
        <p:nvSpPr>
          <p:cNvPr id="1048626" name="Subtitle 2"/>
          <p:cNvSpPr>
            <a:spLocks noGrp="1"/>
          </p:cNvSpPr>
          <p:nvPr>
            <p:ph type="subTitle" idx="1"/>
          </p:nvPr>
        </p:nvSpPr>
        <p:spPr>
          <a:xfrm>
            <a:off x="161606" y="868214"/>
            <a:ext cx="11499273" cy="5611692"/>
          </a:xfrm>
          <a:solidFill>
            <a:srgbClr val="FFFFFF"/>
          </a:solidFill>
        </p:spPr>
        <p:txBody>
          <a:bodyPr/>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endParaRPr dirty="0" sz="2400" lang="en-US">
              <a:solidFill>
                <a:srgbClr val="03EF03"/>
              </a:solidFill>
              <a:latin typeface="Times New Roman" panose="02020603050405020304" pitchFamily="18" charset="0"/>
              <a:cs typeface="Times New Roman" panose="02020603050405020304" pitchFamily="18" charset="0"/>
            </a:endParaRPr>
          </a:p>
          <a:p>
            <a:pPr indent="0" marL="146050"/>
            <a:r>
              <a:rPr dirty="0" sz="2400" lang="en-US">
                <a:solidFill>
                  <a:schemeClr val="accent4">
                    <a:lumMod val="50000"/>
                  </a:schemeClr>
                </a:solidFill>
                <a:latin typeface="Times New Roman" panose="02020603050405020304" pitchFamily="18" charset="0"/>
                <a:cs typeface="Times New Roman" panose="02020603050405020304" pitchFamily="18" charset="0"/>
              </a:rPr>
              <a:t>Based on the review, the majority of the cocoa that were used to produce the chocolates came from the American continent. With Venezuela contributing more than 18% of the cocoa beans.   </a:t>
            </a:r>
          </a:p>
        </p:txBody>
      </p:sp>
      <p:pic>
        <p:nvPicPr>
          <p:cNvPr id="2097197" name="Picture 4"/>
          <p:cNvPicPr>
            <a:picLocks noChangeAspect="1"/>
          </p:cNvPicPr>
          <p:nvPr/>
        </p:nvPicPr>
        <p:blipFill>
          <a:blip xmlns:r="http://schemas.openxmlformats.org/officeDocument/2006/relationships" r:embed="rId5"/>
          <a:stretch>
            <a:fillRect/>
          </a:stretch>
        </p:blipFill>
        <p:spPr>
          <a:xfrm>
            <a:off x="2855742" y="867038"/>
            <a:ext cx="5894363" cy="384563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3_Wild Adventure">
  <a:themeElements>
    <a:clrScheme name="Aangepast 4">
      <a:dk1>
        <a:srgbClr val="BB4826"/>
      </a:dk1>
      <a:lt1>
        <a:srgbClr val="F2F2F2"/>
      </a:lt1>
      <a:dk2>
        <a:srgbClr val="05507E"/>
      </a:dk2>
      <a:lt2>
        <a:srgbClr val="28ACE2"/>
      </a:lt2>
      <a:accent1>
        <a:srgbClr val="C7890F"/>
      </a:accent1>
      <a:accent2>
        <a:srgbClr val="8AA36E"/>
      </a:accent2>
      <a:accent3>
        <a:srgbClr val="218DB9"/>
      </a:accent3>
      <a:accent4>
        <a:srgbClr val="054F7D"/>
      </a:accent4>
      <a:accent5>
        <a:srgbClr val="28ACE2"/>
      </a:accent5>
      <a:accent6>
        <a:srgbClr val="E08366"/>
      </a:accent6>
      <a:hlink>
        <a:srgbClr val="8AA36E"/>
      </a:hlink>
      <a:folHlink>
        <a:srgbClr val="8AA3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6E056823B307F14FA9359E6CC50F84AC" ma:contentTypeVersion="2" ma:contentTypeDescription="Create a new document." ma:contentTypeScope="" ma:versionID="41d235a3a2ca359c66d1dd7c87105387">
  <xsd:schema xmlns:xsd="http://www.w3.org/2001/XMLSchema" xmlns:xs="http://www.w3.org/2001/XMLSchema" xmlns:p="http://schemas.microsoft.com/office/2006/metadata/properties" xmlns:ns2="d04a783b-5cc1-49ba-9d91-756e024a8f57" targetNamespace="http://schemas.microsoft.com/office/2006/metadata/properties" ma:root="true" ma:fieldsID="e5d25e51b3dd6b3eff92171aa16ea494" ns2:_="">
    <xsd:import namespace="d04a783b-5cc1-49ba-9d91-756e024a8f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a783b-5cc1-49ba-9d91-756e024a8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2E0B20-082F-41C9-918D-49B8489D5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a783b-5cc1-49ba-9d91-756e024a8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shujaaz</dc:title>
  <dc:creator>Wendel Laryea</dc:creator>
  <cp:lastModifiedBy>AFOS-Pavilion-26</cp:lastModifiedBy>
  <dcterms:created xsi:type="dcterms:W3CDTF">2020-09-22T12:32:06Z</dcterms:created>
  <dcterms:modified xsi:type="dcterms:W3CDTF">2022-03-25T18:59:37Z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0x0101006E056823B307F14FA9359E6CC50F84AC</vt:lpwstr>
  </property>
  <property fmtid="{D5CDD505-2E9C-101B-9397-08002B2CF9AE}" pid="3" name="ICV">
    <vt:lpwstr>7c8c84dfc7c248ce8d028b7e51564360</vt:lpwstr>
  </property>
</Properties>
</file>