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5D65-A198-4770-81C5-83AF9744F4A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F49191-64D6-4DEF-A2D4-2CCFBF2BB8A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2636" y="1590800"/>
            <a:ext cx="76737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dhabi" panose="020B0604020202020204" pitchFamily="2" charset="-78"/>
              </a:rPr>
              <a:t>RESTful Web Service Implementation + Docker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ldhabi" panose="020B0604020202020204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3177" y="3269815"/>
            <a:ext cx="316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</a:t>
            </a:r>
            <a:r>
              <a:rPr lang="en-IN" i="1" dirty="0" err="1">
                <a:latin typeface="Cambria" panose="02040503050406030204" pitchFamily="18" charset="0"/>
                <a:ea typeface="Cambria" panose="02040503050406030204" pitchFamily="18" charset="0"/>
              </a:rPr>
              <a:t>Praneta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i="1" dirty="0" err="1">
                <a:latin typeface="Cambria" panose="02040503050406030204" pitchFamily="18" charset="0"/>
                <a:ea typeface="Cambria" panose="02040503050406030204" pitchFamily="18" charset="0"/>
              </a:rPr>
              <a:t>Kasbe</a:t>
            </a:r>
            <a:endParaRPr lang="en-IN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- Daksh Jasani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This assignment consists of a database file focused on JSON, </a:t>
            </a:r>
            <a:r>
              <a:rPr lang="en-US" sz="1800" dirty="0" err="1"/>
              <a:t>cars.json</a:t>
            </a:r>
            <a:r>
              <a:rPr lang="en-US" sz="1800" dirty="0"/>
              <a:t>, it consists of a set of car models with their corresponding characteristics such as ID,brand, </a:t>
            </a:r>
            <a:r>
              <a:rPr lang="en-IN" altLang="en-US" sz="1800" dirty="0"/>
              <a:t>model</a:t>
            </a:r>
            <a:r>
              <a:rPr lang="en-US" sz="1800" dirty="0"/>
              <a:t>,</a:t>
            </a:r>
            <a:r>
              <a:rPr lang="en-IN" altLang="en-US" sz="1800" dirty="0"/>
              <a:t> throttle, </a:t>
            </a:r>
            <a:r>
              <a:rPr lang="en-US" sz="1800" dirty="0"/>
              <a:t>mileage and year.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App.py Python loads the JSON file and shows the data according to the routes in the tab. The service contains 4 GET routes-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 list of all car models with their ID, name, brand, horsepower, mileage and year is seen on the "/car</a:t>
            </a:r>
            <a:r>
              <a:rPr lang="en-IN" altLang="en-US" sz="1800" dirty="0"/>
              <a:t>sdatastorage</a:t>
            </a:r>
            <a:r>
              <a:rPr lang="en-US" sz="1800" dirty="0"/>
              <a:t>/" route.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path "/</a:t>
            </a:r>
            <a:r>
              <a:rPr lang="en-US" dirty="0">
                <a:sym typeface="+mn-ea"/>
              </a:rPr>
              <a:t>car</a:t>
            </a:r>
            <a:r>
              <a:rPr lang="en-IN" altLang="en-US" dirty="0">
                <a:sym typeface="+mn-ea"/>
              </a:rPr>
              <a:t>sdatastorage</a:t>
            </a:r>
            <a:r>
              <a:rPr lang="en-US" sz="1800" dirty="0"/>
              <a:t>/&lt;Year&gt;/" indicates the specifics of a car model for the year in question.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route "/</a:t>
            </a:r>
            <a:r>
              <a:rPr lang="en-US" dirty="0">
                <a:sym typeface="+mn-ea"/>
              </a:rPr>
              <a:t>car</a:t>
            </a:r>
            <a:r>
              <a:rPr lang="en-IN" altLang="en-US" dirty="0">
                <a:sym typeface="+mn-ea"/>
              </a:rPr>
              <a:t>sdatastorage</a:t>
            </a:r>
            <a:r>
              <a:rPr lang="en-US" sz="1800" dirty="0"/>
              <a:t>/&lt;Year&gt;/&lt;ID&gt;/" reveals the specifics of a given ID in the year in question.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route "/</a:t>
            </a:r>
            <a:r>
              <a:rPr lang="en-US" dirty="0">
                <a:sym typeface="+mn-ea"/>
              </a:rPr>
              <a:t>car</a:t>
            </a:r>
            <a:r>
              <a:rPr lang="en-IN" altLang="en-US" dirty="0">
                <a:sym typeface="+mn-ea"/>
              </a:rPr>
              <a:t>sdatastorage</a:t>
            </a:r>
            <a:r>
              <a:rPr lang="en-US" sz="1800" dirty="0"/>
              <a:t>/&lt;Year&gt;/&lt;ID&gt;/&lt;</a:t>
            </a:r>
            <a:r>
              <a:rPr lang="en-IN" altLang="en-US" sz="1800"/>
              <a:t>Throttle&gt;</a:t>
            </a:r>
            <a:r>
              <a:rPr lang="en-US" sz="1800"/>
              <a:t>/" </a:t>
            </a:r>
            <a:r>
              <a:rPr lang="en-US" sz="1800" dirty="0"/>
              <a:t>indicates the </a:t>
            </a:r>
            <a:r>
              <a:rPr lang="en-IN" altLang="en-US" dirty="0">
                <a:sym typeface="+mn-ea"/>
              </a:rPr>
              <a:t>Throttle</a:t>
            </a:r>
            <a:r>
              <a:rPr lang="en-US" sz="1800" dirty="0"/>
              <a:t> specifics of a particular ID in that respective year.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files are compiled into an image that runs in the container of a Docker.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Cambria</vt:lpstr>
      <vt:lpstr>Cambria Math</vt:lpstr>
      <vt:lpstr>Trebuchet MS</vt:lpstr>
      <vt:lpstr>Wingdings</vt:lpstr>
      <vt:lpstr>Wingdings 3</vt:lpstr>
      <vt:lpstr>Facet</vt:lpstr>
      <vt:lpstr>PowerPoint Presentation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Jasani</dc:creator>
  <cp:lastModifiedBy>Daksh Jasani</cp:lastModifiedBy>
  <cp:revision>15</cp:revision>
  <dcterms:created xsi:type="dcterms:W3CDTF">2021-12-15T01:28:00Z</dcterms:created>
  <dcterms:modified xsi:type="dcterms:W3CDTF">2021-12-15T07:47:11Z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D7303BA523C745738E64EFEBCA687DC4</vt:lpwstr>
  </property>
  <property fmtid="{D5CDD505-2E9C-101B-9397-08002B2CF9AE}" pid="3" name="KSOProductBuildVer">
    <vt:lpwstr>1033-11.2.0.10382</vt:lpwstr>
  </property>
</Properties>
</file>