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AI &amp; 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7CEBFF"/>
                </a:solidFill>
              </a:rPr>
              <a:t>Introduction to artificial intelligence and prompt engineering</a:t>
            </a:r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5EABF-0737-63E9-089E-BF6D3179A2C5}"/>
              </a:ext>
            </a:extLst>
          </p:cNvPr>
          <p:cNvSpPr txBox="1"/>
          <p:nvPr/>
        </p:nvSpPr>
        <p:spPr>
          <a:xfrm>
            <a:off x="10091106" y="5973470"/>
            <a:ext cx="3304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Daksh Patel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AI &amp; Prompt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and Prompt Engineering are two of the most transformative technologies of the 21st century.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simulates human intelligence in machines, enabling them to perform tasks such as learning, reasoning, and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Engineering is a technique used to communicate effectively with AI models (like ChatGPT) by crafting prompts that yield precise and relevant outputs.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Together, they are revolutionizing how we interact with machines.</a:t>
            </a: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AI &amp; Prompt Engineering?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205" y="2278819"/>
            <a:ext cx="11029615" cy="36783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branch of computer science that aims to build machines capable of intelligent behavior.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facial recognition, recommendation systems, and autonomous vehicles.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Engineering(PE):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art of designing effective questions or instructions (prompts) that guide AI models to produce the desired results.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essential for maximizing the usefulness and accuracy of AI-generated responses.</a:t>
            </a: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&amp;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AI: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repetitive tasks, improving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decision-making through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innovation in diverse sectors from medicine to marketing.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Prompt Engineering: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generation (articles, code, emails).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tutoring and virtual assistants.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customer service using chatbots.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summarization and language translation.</a:t>
            </a: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 in AI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2DB5C8B-E0AE-23ED-D7C0-95112F2336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20276"/>
            <a:ext cx="940838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(ML):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Algorithms that learn from data to make predictions or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subset of ML using layered neural networks to handle complex tasks like image or speech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Natural Language Processing (NLP):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Allows AI to understand, interpret, and respond in human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Models inspired by the human brain used for recognizing patterns and solving complex problems.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 in Prompt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Design: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Formulating prompts in a clear, concise, and goal-oriented way to direct the AI.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Few-shot Learning: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Providing a few examples in the prompt to help the AI generalize the task.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Zero-shot Learning: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responds correctly without needing examples—based only on the prompt.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Tuning: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Systematically adjusting prompts for better performance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Management: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Maintaining coherence across a multi-turn conversation.</a:t>
            </a: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 of AI &amp; Prompt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Future: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integration into daily life (smart cities, autonomous vehicles).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more ethical and explainable AI.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Cross-industry AI-powered transformations.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Engineering Future: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Rise of “Prompt Engineers” as a job role.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advanced tools for interacting with language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into software for smarter UIs and automation workflows.</a:t>
            </a: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is revolutionizing the way we live and work, from healthcare to education.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Engineering makes interacting with these powerful AI tools more precise and user-friendly.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Mastering these technologies opens doors to innovation, productivity, and smarter solutions in every field.</a:t>
            </a: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https://openai.com</a:t>
            </a:r>
          </a:p>
          <a:p>
            <a:r>
              <a:rPr dirty="0"/>
              <a:t>• https://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towardsdatascience</a:t>
            </a:r>
            <a:r>
              <a:rPr dirty="0"/>
              <a:t>.com</a:t>
            </a:r>
          </a:p>
          <a:p>
            <a:r>
              <a:rPr dirty="0"/>
              <a:t>• Various AI research papers and online resources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12</TotalTime>
  <Words>540</Words>
  <Application>Microsoft Office PowerPoint</Application>
  <PresentationFormat>Widescreen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Times New Roman</vt:lpstr>
      <vt:lpstr>Wingdings 2</vt:lpstr>
      <vt:lpstr>Custom</vt:lpstr>
      <vt:lpstr>AI &amp; PE</vt:lpstr>
      <vt:lpstr>Introduction to AI &amp; Prompt Engineering</vt:lpstr>
      <vt:lpstr>What is AI &amp; Prompt Engineering?</vt:lpstr>
      <vt:lpstr>Importance &amp; Applications</vt:lpstr>
      <vt:lpstr>Key Concepts in AI</vt:lpstr>
      <vt:lpstr>Key Concepts in Prompt Engineering</vt:lpstr>
      <vt:lpstr>Future Scope of AI &amp; Prompt Engineering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daksh patel</dc:creator>
  <cp:lastModifiedBy>daksh patel</cp:lastModifiedBy>
  <cp:revision>3</cp:revision>
  <dcterms:created xsi:type="dcterms:W3CDTF">2025-05-22T16:56:48Z</dcterms:created>
  <dcterms:modified xsi:type="dcterms:W3CDTF">2025-05-22T17:11:19Z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