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5" r:id="rId5"/>
    <p:sldId id="326" r:id="rId6"/>
    <p:sldId id="327" r:id="rId7"/>
    <p:sldId id="328" r:id="rId8"/>
    <p:sldId id="329" r:id="rId9"/>
    <p:sldId id="330" r:id="rId10"/>
    <p:sldId id="341" r:id="rId11"/>
    <p:sldId id="340" r:id="rId12"/>
    <p:sldId id="342" r:id="rId13"/>
    <p:sldId id="343" r:id="rId14"/>
    <p:sldId id="344" r:id="rId15"/>
    <p:sldId id="33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1AC8"/>
    <a:srgbClr val="5300D8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1AC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3726610" y="1167931"/>
            <a:ext cx="4566749" cy="431847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211" y="610148"/>
            <a:ext cx="10515600" cy="640080"/>
          </a:xfrm>
        </p:spPr>
        <p:txBody>
          <a:bodyPr/>
          <a:lstStyle/>
          <a:p>
            <a:r>
              <a:rPr lang="en-US" dirty="0"/>
              <a:t>ATTENDIFY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371" y="5815495"/>
            <a:ext cx="9466054" cy="420366"/>
          </a:xfrm>
        </p:spPr>
        <p:txBody>
          <a:bodyPr/>
          <a:lstStyle/>
          <a:p>
            <a:r>
              <a:rPr lang="en-US" sz="2800" dirty="0"/>
              <a:t>EFFORTLESS ATTENDANCE MANAGEMENT​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11AC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83" y="324928"/>
            <a:ext cx="9829800" cy="914400"/>
          </a:xfrm>
        </p:spPr>
        <p:txBody>
          <a:bodyPr/>
          <a:lstStyle/>
          <a:p>
            <a:r>
              <a:rPr lang="en-US" dirty="0"/>
              <a:t>FETCHING HISTORY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rgbClr val="711AC8"/>
                </a:solidFill>
              </a:rPr>
              <a:t>ATTENDIFY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D36733-A41E-3114-CC04-AC8288ED2743}"/>
              </a:ext>
            </a:extLst>
          </p:cNvPr>
          <p:cNvCxnSpPr>
            <a:cxnSpLocks/>
          </p:cNvCxnSpPr>
          <p:nvPr/>
        </p:nvCxnSpPr>
        <p:spPr>
          <a:xfrm>
            <a:off x="621102" y="2665562"/>
            <a:ext cx="0" cy="3131389"/>
          </a:xfrm>
          <a:prstGeom prst="line">
            <a:avLst/>
          </a:prstGeom>
          <a:ln>
            <a:solidFill>
              <a:srgbClr val="711AC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0E925D2-9239-B1F9-C3A5-F7725E42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1" b="241"/>
          <a:stretch/>
        </p:blipFill>
        <p:spPr>
          <a:xfrm>
            <a:off x="1812924" y="1147312"/>
            <a:ext cx="2561331" cy="4563374"/>
          </a:xfrm>
          <a:prstGeom prst="roundRect">
            <a:avLst>
              <a:gd name="adj" fmla="val 10268"/>
            </a:avLst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861E38-E6C7-DE3B-F249-3A982937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" r="309"/>
          <a:stretch/>
        </p:blipFill>
        <p:spPr>
          <a:xfrm>
            <a:off x="8127409" y="1129137"/>
            <a:ext cx="2561331" cy="4599724"/>
          </a:xfrm>
          <a:prstGeom prst="roundRect">
            <a:avLst>
              <a:gd name="adj" fmla="val 7910"/>
            </a:avLst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8ED791-A4A7-6230-E3D2-0F6D03EF2D0A}"/>
              </a:ext>
            </a:extLst>
          </p:cNvPr>
          <p:cNvSpPr txBox="1"/>
          <p:nvPr/>
        </p:nvSpPr>
        <p:spPr>
          <a:xfrm>
            <a:off x="1199590" y="5888863"/>
            <a:ext cx="3787998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LONG PRESS THE SUBJECT CARD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49326-CA4A-CD5E-0475-3FDAEC6C63D0}"/>
              </a:ext>
            </a:extLst>
          </p:cNvPr>
          <p:cNvSpPr txBox="1"/>
          <p:nvPr/>
        </p:nvSpPr>
        <p:spPr>
          <a:xfrm>
            <a:off x="7948885" y="5888863"/>
            <a:ext cx="2918377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DATA APPEARS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80496-9DE2-B39B-AB99-F80638A30995}"/>
              </a:ext>
            </a:extLst>
          </p:cNvPr>
          <p:cNvSpPr txBox="1"/>
          <p:nvPr/>
        </p:nvSpPr>
        <p:spPr>
          <a:xfrm>
            <a:off x="1199590" y="6265556"/>
            <a:ext cx="3475368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Click on </a:t>
            </a:r>
            <a:r>
              <a:rPr lang="en-US" sz="2200" cap="all" dirty="0">
                <a:solidFill>
                  <a:srgbClr val="000000"/>
                </a:solidFill>
                <a:latin typeface="Daytona Condensed Light"/>
              </a:rPr>
              <a:t>GET HISTORY</a:t>
            </a:r>
            <a:endParaRPr kumimoji="0" lang="en-US" sz="220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aytona Condensed Light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62802C-8D8F-3CB0-AEE0-4289F46C6953}"/>
              </a:ext>
            </a:extLst>
          </p:cNvPr>
          <p:cNvSpPr/>
          <p:nvPr/>
        </p:nvSpPr>
        <p:spPr>
          <a:xfrm>
            <a:off x="5733247" y="2973240"/>
            <a:ext cx="1035170" cy="690113"/>
          </a:xfrm>
          <a:prstGeom prst="rightArrow">
            <a:avLst/>
          </a:prstGeom>
          <a:solidFill>
            <a:srgbClr val="711AC8"/>
          </a:solidFill>
          <a:ln>
            <a:solidFill>
              <a:srgbClr val="5300D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4071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11AC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83" y="324928"/>
            <a:ext cx="9829800" cy="914400"/>
          </a:xfrm>
        </p:spPr>
        <p:txBody>
          <a:bodyPr/>
          <a:lstStyle/>
          <a:p>
            <a:r>
              <a:rPr lang="en-US" dirty="0"/>
              <a:t>DELETING SUBJECT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rgbClr val="711AC8"/>
                </a:solidFill>
              </a:rPr>
              <a:t>ATTENDIFY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D36733-A41E-3114-CC04-AC8288ED2743}"/>
              </a:ext>
            </a:extLst>
          </p:cNvPr>
          <p:cNvCxnSpPr>
            <a:cxnSpLocks/>
          </p:cNvCxnSpPr>
          <p:nvPr/>
        </p:nvCxnSpPr>
        <p:spPr>
          <a:xfrm>
            <a:off x="621102" y="2665562"/>
            <a:ext cx="0" cy="3131389"/>
          </a:xfrm>
          <a:prstGeom prst="line">
            <a:avLst/>
          </a:prstGeom>
          <a:ln>
            <a:solidFill>
              <a:srgbClr val="711AC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0E925D2-9239-B1F9-C3A5-F7725E42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1" b="241"/>
          <a:stretch/>
        </p:blipFill>
        <p:spPr>
          <a:xfrm>
            <a:off x="1376411" y="1388853"/>
            <a:ext cx="2561331" cy="4563374"/>
          </a:xfrm>
          <a:prstGeom prst="roundRect">
            <a:avLst>
              <a:gd name="adj" fmla="val 10268"/>
            </a:avLst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861E38-E6C7-DE3B-F249-3A982937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" b="39"/>
          <a:stretch/>
        </p:blipFill>
        <p:spPr>
          <a:xfrm>
            <a:off x="5148036" y="1352503"/>
            <a:ext cx="2561331" cy="4599724"/>
          </a:xfrm>
          <a:prstGeom prst="roundRect">
            <a:avLst>
              <a:gd name="adj" fmla="val 7910"/>
            </a:avLst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A65352-5630-BC4F-0874-6B1B3A7562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38" r="738"/>
          <a:stretch/>
        </p:blipFill>
        <p:spPr>
          <a:xfrm>
            <a:off x="8919661" y="1388853"/>
            <a:ext cx="2543626" cy="4599724"/>
          </a:xfrm>
          <a:prstGeom prst="roundRect">
            <a:avLst>
              <a:gd name="adj" fmla="val 10562"/>
            </a:avLst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8ED791-A4A7-6230-E3D2-0F6D03EF2D0A}"/>
              </a:ext>
            </a:extLst>
          </p:cNvPr>
          <p:cNvSpPr txBox="1"/>
          <p:nvPr/>
        </p:nvSpPr>
        <p:spPr>
          <a:xfrm>
            <a:off x="763077" y="6087379"/>
            <a:ext cx="3787998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LONG PRESS THE SUBJECT CARD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49326-CA4A-CD5E-0475-3FDAEC6C63D0}"/>
              </a:ext>
            </a:extLst>
          </p:cNvPr>
          <p:cNvSpPr txBox="1"/>
          <p:nvPr/>
        </p:nvSpPr>
        <p:spPr>
          <a:xfrm>
            <a:off x="4957540" y="6096002"/>
            <a:ext cx="2918377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CLICK YES TO 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0B9D4-C6D1-2778-AD50-08E2E915B060}"/>
              </a:ext>
            </a:extLst>
          </p:cNvPr>
          <p:cNvSpPr txBox="1"/>
          <p:nvPr/>
        </p:nvSpPr>
        <p:spPr>
          <a:xfrm>
            <a:off x="8952651" y="6087379"/>
            <a:ext cx="2477645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SUBJECT DELETED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80496-9DE2-B39B-AB99-F80638A30995}"/>
              </a:ext>
            </a:extLst>
          </p:cNvPr>
          <p:cNvSpPr txBox="1"/>
          <p:nvPr/>
        </p:nvSpPr>
        <p:spPr>
          <a:xfrm>
            <a:off x="892195" y="6415071"/>
            <a:ext cx="3475368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Click on </a:t>
            </a:r>
            <a:r>
              <a:rPr lang="en-US" sz="2200" cap="all" dirty="0">
                <a:solidFill>
                  <a:srgbClr val="000000"/>
                </a:solidFill>
                <a:latin typeface="Daytona Condensed Light"/>
              </a:rPr>
              <a:t>DELETE</a:t>
            </a:r>
            <a:r>
              <a:rPr kumimoji="0" lang="en-US" sz="220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 subject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62802C-8D8F-3CB0-AEE0-4289F46C6953}"/>
              </a:ext>
            </a:extLst>
          </p:cNvPr>
          <p:cNvSpPr/>
          <p:nvPr/>
        </p:nvSpPr>
        <p:spPr>
          <a:xfrm>
            <a:off x="4166558" y="3278038"/>
            <a:ext cx="672861" cy="397032"/>
          </a:xfrm>
          <a:prstGeom prst="rightArrow">
            <a:avLst/>
          </a:prstGeom>
          <a:solidFill>
            <a:srgbClr val="711AC8"/>
          </a:solidFill>
          <a:ln>
            <a:solidFill>
              <a:srgbClr val="5300D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3E1CF40-EEBF-A44F-14F6-5AC7527B6C75}"/>
              </a:ext>
            </a:extLst>
          </p:cNvPr>
          <p:cNvSpPr/>
          <p:nvPr/>
        </p:nvSpPr>
        <p:spPr>
          <a:xfrm>
            <a:off x="8017984" y="3278038"/>
            <a:ext cx="672861" cy="397032"/>
          </a:xfrm>
          <a:prstGeom prst="rightArrow">
            <a:avLst/>
          </a:prstGeom>
          <a:solidFill>
            <a:srgbClr val="711AC8"/>
          </a:solidFill>
          <a:ln>
            <a:solidFill>
              <a:srgbClr val="5300D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7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11AC8">
              <a:alpha val="30000"/>
            </a:srgb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Thank you </a:t>
            </a:r>
          </a:p>
        </p:txBody>
      </p:sp>
      <p:pic>
        <p:nvPicPr>
          <p:cNvPr id="22" name="Picture Placeholder 25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DAKSH VERMA</a:t>
            </a:r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dirty="0"/>
              <a:t>dakshverma3rd@gmail.com</a:t>
            </a:r>
            <a:r>
              <a:rPr lang="en-US" sz="2000" cap="all" spc="0" dirty="0"/>
              <a:t> | ph:62840-37820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57625"/>
            <a:ext cx="3886200" cy="54864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51497"/>
            <a:ext cx="1784352" cy="189457"/>
          </a:xfrm>
        </p:spPr>
        <p:txBody>
          <a:bodyPr/>
          <a:lstStyle/>
          <a:p>
            <a:r>
              <a:rPr lang="en-US" b="1" dirty="0">
                <a:solidFill>
                  <a:srgbClr val="5300D8"/>
                </a:solidFill>
              </a:rPr>
              <a:t>ATTENDIFY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user-friendly and comprehensive android application that empowers college students to effectively manage their attendance and improved engagement in their studies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464636-E193-71B7-0969-EF9C920487C2}"/>
              </a:ext>
            </a:extLst>
          </p:cNvPr>
          <p:cNvSpPr/>
          <p:nvPr/>
        </p:nvSpPr>
        <p:spPr>
          <a:xfrm>
            <a:off x="8988725" y="1"/>
            <a:ext cx="3203275" cy="6858000"/>
          </a:xfrm>
          <a:prstGeom prst="rect">
            <a:avLst/>
          </a:prstGeom>
          <a:solidFill>
            <a:srgbClr val="711AC8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303F1C-0530-27F9-85F9-F42F515F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95362">
            <a:off x="8292698" y="1119966"/>
            <a:ext cx="2660892" cy="4771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93B297-5E37-9C85-9D59-BFEB1CEC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13462">
            <a:off x="6077104" y="1107156"/>
            <a:ext cx="2534435" cy="4505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000" dir="5400000" sy="-100000" algn="bl" rotWithShape="0"/>
            <a:softEdge rad="63500"/>
          </a:effec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25934B-3F05-E85D-08CE-37FF6590B399}"/>
              </a:ext>
            </a:extLst>
          </p:cNvPr>
          <p:cNvCxnSpPr/>
          <p:nvPr/>
        </p:nvCxnSpPr>
        <p:spPr>
          <a:xfrm>
            <a:off x="646981" y="2613804"/>
            <a:ext cx="0" cy="3227717"/>
          </a:xfrm>
          <a:prstGeom prst="line">
            <a:avLst/>
          </a:prstGeom>
          <a:ln>
            <a:solidFill>
              <a:srgbClr val="711AC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1AC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39" y="1271904"/>
            <a:ext cx="5760720" cy="548640"/>
          </a:xfrm>
        </p:spPr>
        <p:txBody>
          <a:bodyPr/>
          <a:lstStyle/>
          <a:p>
            <a:r>
              <a:rPr lang="en-US" dirty="0"/>
              <a:t>APP FEATURES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b="1" dirty="0"/>
              <a:t>ATTENDIFY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439" y="2578953"/>
            <a:ext cx="5760720" cy="3319272"/>
          </a:xfrm>
        </p:spPr>
        <p:txBody>
          <a:bodyPr/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spc="0" dirty="0"/>
              <a:t>SIMPLE AND USER-FRIENDLY INTERFACE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COMPATIBILITY WITH WIDE RANGE OF ANDROID DEVICES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/>
              <a:t>     (MIN. ANDROID VERSION : ANDROID OREO(V8.1.0))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spc="0" dirty="0"/>
              <a:t>VISUALIZED PRESENTATION OF ATTENDANCE PERCENTAGE OF EACH SUBJECT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AUTOMATIC CALCULATION FOR NO. OF LECTURES NEED TO BE REQUIRED TO ACHIEVE 75% ATTENDANCE</a:t>
            </a:r>
            <a:endParaRPr lang="en-US" sz="2000" spc="0" dirty="0"/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INTEGRATED SHORTCUT TO OPEN CALENDAR</a:t>
            </a:r>
            <a:endParaRPr lang="en-US" sz="2000" spc="0" dirty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11AC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210" y="478014"/>
            <a:ext cx="5792149" cy="781442"/>
          </a:xfrm>
        </p:spPr>
        <p:txBody>
          <a:bodyPr/>
          <a:lstStyle/>
          <a:p>
            <a:r>
              <a:rPr lang="en-US" b="1" dirty="0"/>
              <a:t>SPLASH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D1027-E625-D41A-1551-CC7DC0B38B72}"/>
              </a:ext>
            </a:extLst>
          </p:cNvPr>
          <p:cNvSpPr txBox="1"/>
          <p:nvPr/>
        </p:nvSpPr>
        <p:spPr>
          <a:xfrm>
            <a:off x="7170708" y="428459"/>
            <a:ext cx="6094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800" b="1" i="0" u="none" strike="noStrike" kern="1200" cap="all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sterama"/>
                <a:ea typeface="+mj-ea"/>
                <a:cs typeface="Posterama" panose="020B0504020200020000" pitchFamily="34" charset="0"/>
              </a:rPr>
              <a:t>MAIN SCREEN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66F67A-0F18-3948-A939-5225353B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06" y="1436298"/>
            <a:ext cx="2855613" cy="507664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676571-25CA-D68D-4D84-A718F479D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294" y="1215814"/>
            <a:ext cx="3181517" cy="5297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300D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316302"/>
            <a:ext cx="10058400" cy="914400"/>
          </a:xfrm>
        </p:spPr>
        <p:txBody>
          <a:bodyPr/>
          <a:lstStyle/>
          <a:p>
            <a:r>
              <a:rPr lang="en-US" dirty="0"/>
              <a:t>Different dialogs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rgbClr val="5300D8"/>
                </a:solidFill>
              </a:rPr>
              <a:t>ATTENDIFY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47BB22-65EC-6017-D338-7B78F603698E}"/>
              </a:ext>
            </a:extLst>
          </p:cNvPr>
          <p:cNvCxnSpPr/>
          <p:nvPr/>
        </p:nvCxnSpPr>
        <p:spPr>
          <a:xfrm>
            <a:off x="629728" y="2665562"/>
            <a:ext cx="0" cy="3140015"/>
          </a:xfrm>
          <a:prstGeom prst="line">
            <a:avLst/>
          </a:prstGeom>
          <a:ln>
            <a:solidFill>
              <a:srgbClr val="711AC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Subtitle 1">
            <a:extLst>
              <a:ext uri="{FF2B5EF4-FFF2-40B4-BE49-F238E27FC236}">
                <a16:creationId xmlns:a16="http://schemas.microsoft.com/office/drawing/2014/main" id="{45191222-1255-E6D5-7DD5-EDC52956D54C}"/>
              </a:ext>
            </a:extLst>
          </p:cNvPr>
          <p:cNvSpPr txBox="1">
            <a:spLocks/>
          </p:cNvSpPr>
          <p:nvPr/>
        </p:nvSpPr>
        <p:spPr>
          <a:xfrm>
            <a:off x="1642828" y="3358765"/>
            <a:ext cx="1739161" cy="4203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ADD</a:t>
            </a:r>
            <a:r>
              <a:rPr lang="en-US" sz="2800" dirty="0"/>
              <a:t> </a:t>
            </a:r>
            <a:r>
              <a:rPr lang="en-US" sz="2800" b="1" dirty="0"/>
              <a:t>DIALOG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4E9CE4-2071-6A86-1E53-8DA02E9A2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87" b="25479"/>
          <a:stretch/>
        </p:blipFill>
        <p:spPr>
          <a:xfrm>
            <a:off x="1354054" y="1114872"/>
            <a:ext cx="2316707" cy="2118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00EC7C-1AB3-B210-AA13-1E9BD70D9987}"/>
              </a:ext>
            </a:extLst>
          </p:cNvPr>
          <p:cNvSpPr txBox="1"/>
          <p:nvPr/>
        </p:nvSpPr>
        <p:spPr>
          <a:xfrm>
            <a:off x="1149453" y="5805577"/>
            <a:ext cx="2395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DELETE DIALOG</a:t>
            </a:r>
            <a:endParaRPr lang="en-IN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EA065D-00D3-7217-4740-519CA2A37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66" b="34842"/>
          <a:stretch/>
        </p:blipFill>
        <p:spPr>
          <a:xfrm>
            <a:off x="891663" y="3858610"/>
            <a:ext cx="3241493" cy="1788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09A5C7-BC14-2CF8-7AC0-38F96F5C2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78" b="38986"/>
          <a:stretch/>
        </p:blipFill>
        <p:spPr>
          <a:xfrm>
            <a:off x="4439697" y="1114872"/>
            <a:ext cx="3436764" cy="3375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C3C0AD-5496-28C5-0990-0745AFFB7733}"/>
              </a:ext>
            </a:extLst>
          </p:cNvPr>
          <p:cNvSpPr txBox="1"/>
          <p:nvPr/>
        </p:nvSpPr>
        <p:spPr>
          <a:xfrm>
            <a:off x="5086889" y="4752614"/>
            <a:ext cx="1999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EDIT DIALOG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aytona Condensed Light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C130990-0E61-039A-9B90-5C5C140F1D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279" b="30943"/>
          <a:stretch/>
        </p:blipFill>
        <p:spPr>
          <a:xfrm>
            <a:off x="8183002" y="1565289"/>
            <a:ext cx="383069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09D5DA-2AFC-3CA2-D98B-D9A52D4C7159}"/>
              </a:ext>
            </a:extLst>
          </p:cNvPr>
          <p:cNvSpPr txBox="1"/>
          <p:nvPr/>
        </p:nvSpPr>
        <p:spPr>
          <a:xfrm>
            <a:off x="9051266" y="4388028"/>
            <a:ext cx="1999172" cy="954107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OPTIONS DIALOG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aytona Condensed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11AC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83" y="324928"/>
            <a:ext cx="9829800" cy="914400"/>
          </a:xfrm>
        </p:spPr>
        <p:txBody>
          <a:bodyPr/>
          <a:lstStyle/>
          <a:p>
            <a:r>
              <a:rPr lang="en-US" dirty="0"/>
              <a:t>ADDING SUBJECT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rgbClr val="711AC8"/>
                </a:solidFill>
              </a:rPr>
              <a:t>ATTENDIFY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D36733-A41E-3114-CC04-AC8288ED2743}"/>
              </a:ext>
            </a:extLst>
          </p:cNvPr>
          <p:cNvCxnSpPr>
            <a:cxnSpLocks/>
          </p:cNvCxnSpPr>
          <p:nvPr/>
        </p:nvCxnSpPr>
        <p:spPr>
          <a:xfrm>
            <a:off x="621102" y="2665562"/>
            <a:ext cx="0" cy="3131389"/>
          </a:xfrm>
          <a:prstGeom prst="line">
            <a:avLst/>
          </a:prstGeom>
          <a:ln>
            <a:solidFill>
              <a:srgbClr val="711AC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0E925D2-9239-B1F9-C3A5-F7725E42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11" y="1388853"/>
            <a:ext cx="2561331" cy="4563374"/>
          </a:xfrm>
          <a:prstGeom prst="roundRect">
            <a:avLst>
              <a:gd name="adj" fmla="val 10268"/>
            </a:avLst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861E38-E6C7-DE3B-F249-3A982937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36" y="1352503"/>
            <a:ext cx="2561331" cy="4599724"/>
          </a:xfrm>
          <a:prstGeom prst="roundRect">
            <a:avLst>
              <a:gd name="adj" fmla="val 7910"/>
            </a:avLst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A65352-5630-BC4F-0874-6B1B3A756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661" y="1388853"/>
            <a:ext cx="2543626" cy="4599724"/>
          </a:xfrm>
          <a:prstGeom prst="roundRect">
            <a:avLst>
              <a:gd name="adj" fmla="val 10562"/>
            </a:avLst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8ED791-A4A7-6230-E3D2-0F6D03EF2D0A}"/>
              </a:ext>
            </a:extLst>
          </p:cNvPr>
          <p:cNvSpPr txBox="1"/>
          <p:nvPr/>
        </p:nvSpPr>
        <p:spPr>
          <a:xfrm>
            <a:off x="905051" y="6101752"/>
            <a:ext cx="3504049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CLICK ON ADD SUBJECT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49326-CA4A-CD5E-0475-3FDAEC6C63D0}"/>
              </a:ext>
            </a:extLst>
          </p:cNvPr>
          <p:cNvSpPr txBox="1"/>
          <p:nvPr/>
        </p:nvSpPr>
        <p:spPr>
          <a:xfrm>
            <a:off x="4957540" y="6096002"/>
            <a:ext cx="2751827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ENTER SUBJECT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F219A-3A68-F035-44C7-A4E280888581}"/>
              </a:ext>
            </a:extLst>
          </p:cNvPr>
          <p:cNvSpPr txBox="1"/>
          <p:nvPr/>
        </p:nvSpPr>
        <p:spPr>
          <a:xfrm>
            <a:off x="4957540" y="6438293"/>
            <a:ext cx="2751827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cap="all" dirty="0">
                <a:solidFill>
                  <a:srgbClr val="000000"/>
                </a:solidFill>
                <a:latin typeface="Daytona Condensed Light"/>
              </a:rPr>
              <a:t>CLICK SAVE</a:t>
            </a:r>
            <a:endParaRPr kumimoji="0" lang="en-US" sz="22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aytona Condensed Light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0B9D4-C6D1-2778-AD50-08E2E915B060}"/>
              </a:ext>
            </a:extLst>
          </p:cNvPr>
          <p:cNvSpPr txBox="1"/>
          <p:nvPr/>
        </p:nvSpPr>
        <p:spPr>
          <a:xfrm>
            <a:off x="9202521" y="6096002"/>
            <a:ext cx="1977905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SUBJECT ADDED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24EEAD8-B8D9-59F3-6CEB-25A051E5659D}"/>
              </a:ext>
            </a:extLst>
          </p:cNvPr>
          <p:cNvSpPr/>
          <p:nvPr/>
        </p:nvSpPr>
        <p:spPr>
          <a:xfrm>
            <a:off x="4166558" y="3278038"/>
            <a:ext cx="672861" cy="397032"/>
          </a:xfrm>
          <a:prstGeom prst="rightArrow">
            <a:avLst/>
          </a:prstGeom>
          <a:solidFill>
            <a:srgbClr val="711AC8"/>
          </a:solidFill>
          <a:ln>
            <a:solidFill>
              <a:srgbClr val="5300D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89A6323-263C-BFA7-7D6A-C2F7E69F6480}"/>
              </a:ext>
            </a:extLst>
          </p:cNvPr>
          <p:cNvSpPr/>
          <p:nvPr/>
        </p:nvSpPr>
        <p:spPr>
          <a:xfrm>
            <a:off x="7865584" y="3361427"/>
            <a:ext cx="672861" cy="397032"/>
          </a:xfrm>
          <a:prstGeom prst="rightArrow">
            <a:avLst/>
          </a:prstGeom>
          <a:solidFill>
            <a:srgbClr val="711AC8"/>
          </a:solidFill>
          <a:ln>
            <a:solidFill>
              <a:srgbClr val="5300D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11AC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83" y="324928"/>
            <a:ext cx="9829800" cy="914400"/>
          </a:xfrm>
        </p:spPr>
        <p:txBody>
          <a:bodyPr/>
          <a:lstStyle/>
          <a:p>
            <a:r>
              <a:rPr lang="en-US" dirty="0"/>
              <a:t>ADDING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rgbClr val="711AC8"/>
                </a:solidFill>
              </a:rPr>
              <a:t>ATTENDIFY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D36733-A41E-3114-CC04-AC8288ED2743}"/>
              </a:ext>
            </a:extLst>
          </p:cNvPr>
          <p:cNvCxnSpPr>
            <a:cxnSpLocks/>
          </p:cNvCxnSpPr>
          <p:nvPr/>
        </p:nvCxnSpPr>
        <p:spPr>
          <a:xfrm>
            <a:off x="621102" y="2665562"/>
            <a:ext cx="0" cy="3131389"/>
          </a:xfrm>
          <a:prstGeom prst="line">
            <a:avLst/>
          </a:prstGeom>
          <a:ln>
            <a:solidFill>
              <a:srgbClr val="711AC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0E925D2-9239-B1F9-C3A5-F7725E42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8" b="738"/>
          <a:stretch/>
        </p:blipFill>
        <p:spPr>
          <a:xfrm>
            <a:off x="1376411" y="1388853"/>
            <a:ext cx="2561331" cy="4563374"/>
          </a:xfrm>
          <a:prstGeom prst="roundRect">
            <a:avLst>
              <a:gd name="adj" fmla="val 10268"/>
            </a:avLst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861E38-E6C7-DE3B-F249-3A982937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" r="39"/>
          <a:stretch/>
        </p:blipFill>
        <p:spPr>
          <a:xfrm>
            <a:off x="5148036" y="1352503"/>
            <a:ext cx="2561331" cy="4599724"/>
          </a:xfrm>
          <a:prstGeom prst="roundRect">
            <a:avLst>
              <a:gd name="adj" fmla="val 7910"/>
            </a:avLst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A65352-5630-BC4F-0874-6B1B3A7562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2" r="422"/>
          <a:stretch/>
        </p:blipFill>
        <p:spPr>
          <a:xfrm>
            <a:off x="8919661" y="1388853"/>
            <a:ext cx="2543626" cy="4599724"/>
          </a:xfrm>
          <a:prstGeom prst="roundRect">
            <a:avLst>
              <a:gd name="adj" fmla="val 10562"/>
            </a:avLst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8ED791-A4A7-6230-E3D2-0F6D03EF2D0A}"/>
              </a:ext>
            </a:extLst>
          </p:cNvPr>
          <p:cNvSpPr txBox="1"/>
          <p:nvPr/>
        </p:nvSpPr>
        <p:spPr>
          <a:xfrm>
            <a:off x="905051" y="6101752"/>
            <a:ext cx="3504049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INITIAL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49326-CA4A-CD5E-0475-3FDAEC6C63D0}"/>
              </a:ext>
            </a:extLst>
          </p:cNvPr>
          <p:cNvSpPr txBox="1"/>
          <p:nvPr/>
        </p:nvSpPr>
        <p:spPr>
          <a:xfrm>
            <a:off x="4957540" y="6096002"/>
            <a:ext cx="2751827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CLICK ‘P’ FOR PRESENT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0B9D4-C6D1-2778-AD50-08E2E915B060}"/>
              </a:ext>
            </a:extLst>
          </p:cNvPr>
          <p:cNvSpPr txBox="1"/>
          <p:nvPr/>
        </p:nvSpPr>
        <p:spPr>
          <a:xfrm>
            <a:off x="9029993" y="6096002"/>
            <a:ext cx="2543626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CLICK ‘A’ FOR ABSENT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0E32BD5-5F45-36B3-0406-EA2E1E8525F6}"/>
              </a:ext>
            </a:extLst>
          </p:cNvPr>
          <p:cNvSpPr/>
          <p:nvPr/>
        </p:nvSpPr>
        <p:spPr>
          <a:xfrm>
            <a:off x="4166558" y="3278038"/>
            <a:ext cx="672861" cy="397032"/>
          </a:xfrm>
          <a:prstGeom prst="rightArrow">
            <a:avLst/>
          </a:prstGeom>
          <a:solidFill>
            <a:srgbClr val="711AC8"/>
          </a:solidFill>
          <a:ln>
            <a:solidFill>
              <a:srgbClr val="5300D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539B590-2AC7-50C6-98EC-5592CB0326B3}"/>
              </a:ext>
            </a:extLst>
          </p:cNvPr>
          <p:cNvSpPr/>
          <p:nvPr/>
        </p:nvSpPr>
        <p:spPr>
          <a:xfrm>
            <a:off x="8005394" y="3304134"/>
            <a:ext cx="672861" cy="397032"/>
          </a:xfrm>
          <a:prstGeom prst="rightArrow">
            <a:avLst/>
          </a:prstGeom>
          <a:solidFill>
            <a:srgbClr val="711AC8"/>
          </a:solidFill>
          <a:ln>
            <a:solidFill>
              <a:srgbClr val="5300D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074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11AC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83" y="324928"/>
            <a:ext cx="9829800" cy="914400"/>
          </a:xfrm>
        </p:spPr>
        <p:txBody>
          <a:bodyPr/>
          <a:lstStyle/>
          <a:p>
            <a:r>
              <a:rPr lang="en-US" dirty="0"/>
              <a:t>RESET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rgbClr val="711AC8"/>
                </a:solidFill>
              </a:rPr>
              <a:t>ATTENDIFY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D36733-A41E-3114-CC04-AC8288ED2743}"/>
              </a:ext>
            </a:extLst>
          </p:cNvPr>
          <p:cNvCxnSpPr>
            <a:cxnSpLocks/>
          </p:cNvCxnSpPr>
          <p:nvPr/>
        </p:nvCxnSpPr>
        <p:spPr>
          <a:xfrm>
            <a:off x="621102" y="2665562"/>
            <a:ext cx="0" cy="3131389"/>
          </a:xfrm>
          <a:prstGeom prst="line">
            <a:avLst/>
          </a:prstGeom>
          <a:ln>
            <a:solidFill>
              <a:srgbClr val="711AC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0E925D2-9239-B1F9-C3A5-F7725E42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8" b="318"/>
          <a:stretch/>
        </p:blipFill>
        <p:spPr>
          <a:xfrm>
            <a:off x="1376411" y="1388853"/>
            <a:ext cx="2561331" cy="4563374"/>
          </a:xfrm>
          <a:prstGeom prst="roundRect">
            <a:avLst>
              <a:gd name="adj" fmla="val 10268"/>
            </a:avLst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861E38-E6C7-DE3B-F249-3A982937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" r="155"/>
          <a:stretch/>
        </p:blipFill>
        <p:spPr>
          <a:xfrm>
            <a:off x="5148036" y="1352503"/>
            <a:ext cx="2561331" cy="4599724"/>
          </a:xfrm>
          <a:prstGeom prst="roundRect">
            <a:avLst>
              <a:gd name="adj" fmla="val 7910"/>
            </a:avLst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A65352-5630-BC4F-0874-6B1B3A756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661" y="1388853"/>
            <a:ext cx="2543626" cy="4599724"/>
          </a:xfrm>
          <a:prstGeom prst="roundRect">
            <a:avLst>
              <a:gd name="adj" fmla="val 10562"/>
            </a:avLst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8ED791-A4A7-6230-E3D2-0F6D03EF2D0A}"/>
              </a:ext>
            </a:extLst>
          </p:cNvPr>
          <p:cNvSpPr txBox="1"/>
          <p:nvPr/>
        </p:nvSpPr>
        <p:spPr>
          <a:xfrm>
            <a:off x="763077" y="6124540"/>
            <a:ext cx="3787998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LONG PRESS THE SUBJECT CARD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49326-CA4A-CD5E-0475-3FDAEC6C63D0}"/>
              </a:ext>
            </a:extLst>
          </p:cNvPr>
          <p:cNvSpPr txBox="1"/>
          <p:nvPr/>
        </p:nvSpPr>
        <p:spPr>
          <a:xfrm>
            <a:off x="4957540" y="6096002"/>
            <a:ext cx="2918377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CLICK ON RESET SUBJECT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0B9D4-C6D1-2778-AD50-08E2E915B060}"/>
              </a:ext>
            </a:extLst>
          </p:cNvPr>
          <p:cNvSpPr txBox="1"/>
          <p:nvPr/>
        </p:nvSpPr>
        <p:spPr>
          <a:xfrm>
            <a:off x="9055872" y="6093129"/>
            <a:ext cx="2477645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SUBJECT DATA RESET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E0752BD-A7CF-B0F5-6AF7-DDE1825676F4}"/>
              </a:ext>
            </a:extLst>
          </p:cNvPr>
          <p:cNvSpPr/>
          <p:nvPr/>
        </p:nvSpPr>
        <p:spPr>
          <a:xfrm>
            <a:off x="4166558" y="3278038"/>
            <a:ext cx="672861" cy="397032"/>
          </a:xfrm>
          <a:prstGeom prst="rightArrow">
            <a:avLst/>
          </a:prstGeom>
          <a:solidFill>
            <a:srgbClr val="711AC8"/>
          </a:solidFill>
          <a:ln>
            <a:solidFill>
              <a:srgbClr val="5300D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C601906-885B-D6D0-6DB0-2639B5298280}"/>
              </a:ext>
            </a:extLst>
          </p:cNvPr>
          <p:cNvSpPr/>
          <p:nvPr/>
        </p:nvSpPr>
        <p:spPr>
          <a:xfrm>
            <a:off x="8017984" y="3291683"/>
            <a:ext cx="672861" cy="397032"/>
          </a:xfrm>
          <a:prstGeom prst="rightArrow">
            <a:avLst/>
          </a:prstGeom>
          <a:solidFill>
            <a:srgbClr val="711AC8"/>
          </a:solidFill>
          <a:ln>
            <a:solidFill>
              <a:srgbClr val="5300D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205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11AC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83" y="324928"/>
            <a:ext cx="9829800" cy="914400"/>
          </a:xfrm>
        </p:spPr>
        <p:txBody>
          <a:bodyPr/>
          <a:lstStyle/>
          <a:p>
            <a:r>
              <a:rPr lang="en-US" dirty="0"/>
              <a:t>EDITING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rgbClr val="711AC8"/>
                </a:solidFill>
              </a:rPr>
              <a:t>ATTENDIFY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D36733-A41E-3114-CC04-AC8288ED2743}"/>
              </a:ext>
            </a:extLst>
          </p:cNvPr>
          <p:cNvCxnSpPr>
            <a:cxnSpLocks/>
          </p:cNvCxnSpPr>
          <p:nvPr/>
        </p:nvCxnSpPr>
        <p:spPr>
          <a:xfrm>
            <a:off x="621102" y="2665562"/>
            <a:ext cx="0" cy="3131389"/>
          </a:xfrm>
          <a:prstGeom prst="line">
            <a:avLst/>
          </a:prstGeom>
          <a:ln>
            <a:solidFill>
              <a:srgbClr val="711AC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0E925D2-9239-B1F9-C3A5-F7725E42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1" b="241"/>
          <a:stretch/>
        </p:blipFill>
        <p:spPr>
          <a:xfrm>
            <a:off x="1376411" y="1388853"/>
            <a:ext cx="2561331" cy="4563374"/>
          </a:xfrm>
          <a:prstGeom prst="roundRect">
            <a:avLst>
              <a:gd name="adj" fmla="val 10268"/>
            </a:avLst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861E38-E6C7-DE3B-F249-3A982937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2" b="422"/>
          <a:stretch/>
        </p:blipFill>
        <p:spPr>
          <a:xfrm>
            <a:off x="5148036" y="1352503"/>
            <a:ext cx="2561331" cy="4599724"/>
          </a:xfrm>
          <a:prstGeom prst="roundRect">
            <a:avLst>
              <a:gd name="adj" fmla="val 7910"/>
            </a:avLst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A65352-5630-BC4F-0874-6B1B3A7562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0" r="230"/>
          <a:stretch/>
        </p:blipFill>
        <p:spPr>
          <a:xfrm>
            <a:off x="8919661" y="1388853"/>
            <a:ext cx="2543626" cy="4599724"/>
          </a:xfrm>
          <a:prstGeom prst="roundRect">
            <a:avLst>
              <a:gd name="adj" fmla="val 10562"/>
            </a:avLst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8ED791-A4A7-6230-E3D2-0F6D03EF2D0A}"/>
              </a:ext>
            </a:extLst>
          </p:cNvPr>
          <p:cNvSpPr txBox="1"/>
          <p:nvPr/>
        </p:nvSpPr>
        <p:spPr>
          <a:xfrm>
            <a:off x="763077" y="6087379"/>
            <a:ext cx="3787998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LONG PRESS THE SUBJECT CARD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49326-CA4A-CD5E-0475-3FDAEC6C63D0}"/>
              </a:ext>
            </a:extLst>
          </p:cNvPr>
          <p:cNvSpPr txBox="1"/>
          <p:nvPr/>
        </p:nvSpPr>
        <p:spPr>
          <a:xfrm>
            <a:off x="4957540" y="6096002"/>
            <a:ext cx="2918377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Enter values</a:t>
            </a:r>
            <a:endParaRPr kumimoji="0" lang="en-US" sz="22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aytona Condensed Light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0B9D4-C6D1-2778-AD50-08E2E915B060}"/>
              </a:ext>
            </a:extLst>
          </p:cNvPr>
          <p:cNvSpPr txBox="1"/>
          <p:nvPr/>
        </p:nvSpPr>
        <p:spPr>
          <a:xfrm>
            <a:off x="9055872" y="6093129"/>
            <a:ext cx="2477645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SUBJECT DATA </a:t>
            </a:r>
            <a:r>
              <a:rPr lang="en-US" sz="2200" cap="all" dirty="0">
                <a:solidFill>
                  <a:srgbClr val="000000"/>
                </a:solidFill>
                <a:latin typeface="Daytona Condensed Light"/>
              </a:rPr>
              <a:t>EDITED</a:t>
            </a:r>
            <a:endParaRPr kumimoji="0" lang="en-US" sz="22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aytona Condensed Ligh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80496-9DE2-B39B-AB99-F80638A30995}"/>
              </a:ext>
            </a:extLst>
          </p:cNvPr>
          <p:cNvSpPr txBox="1"/>
          <p:nvPr/>
        </p:nvSpPr>
        <p:spPr>
          <a:xfrm>
            <a:off x="892195" y="6415071"/>
            <a:ext cx="3475368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Click on edit subject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83E5B-5DE8-C912-8F9F-A44254975CD3}"/>
              </a:ext>
            </a:extLst>
          </p:cNvPr>
          <p:cNvSpPr txBox="1"/>
          <p:nvPr/>
        </p:nvSpPr>
        <p:spPr>
          <a:xfrm>
            <a:off x="5680005" y="6415071"/>
            <a:ext cx="1602016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CLICK SAVE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62802C-8D8F-3CB0-AEE0-4289F46C6953}"/>
              </a:ext>
            </a:extLst>
          </p:cNvPr>
          <p:cNvSpPr/>
          <p:nvPr/>
        </p:nvSpPr>
        <p:spPr>
          <a:xfrm>
            <a:off x="4166558" y="3278038"/>
            <a:ext cx="672861" cy="397032"/>
          </a:xfrm>
          <a:prstGeom prst="rightArrow">
            <a:avLst/>
          </a:prstGeom>
          <a:solidFill>
            <a:srgbClr val="711AC8"/>
          </a:solidFill>
          <a:ln>
            <a:solidFill>
              <a:srgbClr val="5300D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3E1CF40-EEBF-A44F-14F6-5AC7527B6C75}"/>
              </a:ext>
            </a:extLst>
          </p:cNvPr>
          <p:cNvSpPr/>
          <p:nvPr/>
        </p:nvSpPr>
        <p:spPr>
          <a:xfrm>
            <a:off x="8017984" y="3278038"/>
            <a:ext cx="672861" cy="397032"/>
          </a:xfrm>
          <a:prstGeom prst="rightArrow">
            <a:avLst/>
          </a:prstGeom>
          <a:solidFill>
            <a:srgbClr val="711AC8"/>
          </a:solidFill>
          <a:ln>
            <a:solidFill>
              <a:srgbClr val="5300D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9062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{58F97F00-5B26-424E-8F07-1D6C1DF5F113}tf67061901_win32</Template>
  <TotalTime>101</TotalTime>
  <Words>211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Daytona Condensed Light</vt:lpstr>
      <vt:lpstr>Posterama</vt:lpstr>
      <vt:lpstr>Office Theme</vt:lpstr>
      <vt:lpstr>ATTENDIFY</vt:lpstr>
      <vt:lpstr>Agenda</vt:lpstr>
      <vt:lpstr>APP FEATURES</vt:lpstr>
      <vt:lpstr>SPLASH SCREEN</vt:lpstr>
      <vt:lpstr>Different dialogs</vt:lpstr>
      <vt:lpstr>ADDING SUBJECT</vt:lpstr>
      <vt:lpstr>ADDING DATA</vt:lpstr>
      <vt:lpstr>RESET DATA</vt:lpstr>
      <vt:lpstr>EDITING DATA</vt:lpstr>
      <vt:lpstr>FETCHING HISTORY</vt:lpstr>
      <vt:lpstr>DELETING SUBJECT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ATTENDIFY</dc:title>
  <dc:creator>Daksh Verma</dc:creator>
  <cp:lastModifiedBy>Daksh Verma</cp:lastModifiedBy>
  <cp:revision>1</cp:revision>
  <dcterms:created xsi:type="dcterms:W3CDTF">2023-11-21T15:13:31Z</dcterms:created>
  <dcterms:modified xsi:type="dcterms:W3CDTF">2023-11-21T16:55:02Z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