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e3fdabf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e3fdabf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980f9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980f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analyticsvidhya.com/blog/2022/10/face-detection-using-haar-cascade-using-python/#:~:text=Haar%20Cascade%20is%20a%20feature" TargetMode="External"/><Relationship Id="rId4" Type="http://schemas.openxmlformats.org/officeDocument/2006/relationships/hyperlink" Target="https://medium.com/analytics-vidhya/haar-cascades-explained-38210e57970d" TargetMode="External"/><Relationship Id="rId5" Type="http://schemas.openxmlformats.org/officeDocument/2006/relationships/hyperlink" Target="https://medium.com/analytics-vidhya/haar-cascades-explained-38210e57970d" TargetMode="External"/><Relationship Id="rId6" Type="http://schemas.openxmlformats.org/officeDocument/2006/relationships/hyperlink" Target="https://medium.com/swlh/local-binary-pattern-algorithm-the-math-behind-it-%EF%B8%8F-edf7b0e1c8b3" TargetMode="External"/><Relationship Id="rId7" Type="http://schemas.openxmlformats.org/officeDocument/2006/relationships/hyperlink" Target="https://www.analyticsvidhya.com/blog/2021/07/understanding-face-recognition-using-lbph-algorith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671250" y="3174874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Vision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Group 14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AU2040260 - Pratham Lalwani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AU2040167 - Daksh Suthar</a:t>
            </a:r>
            <a:endParaRPr sz="1500"/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 using Face Recognition 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>
            <p:ph idx="4294967295" type="title"/>
          </p:nvPr>
        </p:nvSpPr>
        <p:spPr>
          <a:xfrm>
            <a:off x="311700" y="87555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</a:rPr>
              <a:t>Thank You!</a:t>
            </a:r>
            <a:endParaRPr sz="4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Attendance management is essential for any organization.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haar-cascade and LBPH algorithms for face detection and recognition, a system that can automatically detect and recognize faces in real time.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Existing attendance management systems are inefficient and prone to errors.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aims to create an efficient, accurate, automated attendance management system using face recognition technology.</a:t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Problem Statement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Existing</a:t>
            </a:r>
            <a:r>
              <a:rPr lang="en"/>
              <a:t> systems uses techniques such as biometric systems, barcode scanners, and face recognition to track attendance.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systems have some limitations, such as cost, complexity, or low accuracy.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attendance of large groups of people is not easy to keep track of with the manual system.</a:t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Body of Work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 recognition technology attendance systems use algorithms such as Local Binary Pattern Histogram and Haar Cascade to analyze unique facial features and match them with a database of known faces.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systems offer benefits such as accuracy, convenience, hygienic operation, and easy tracking of attendance records.</a:t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90250" y="526350"/>
            <a:ext cx="825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Approach</a:t>
            </a:r>
            <a:r>
              <a:rPr b="1" lang="en" sz="4200"/>
              <a:t>: </a:t>
            </a:r>
            <a:endParaRPr b="1" sz="42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The attendance management system approach will use facial technology to identify and track attendees.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The system will be developed using Python programming language and OpenCV library. The system will use haar-cascade and LBPH algorithms for face detection and recognition. The system will automatically detect and recognize faces in real time.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The system will be integrated with a database or CSV file to store attendance data. Reports for analyzing attendance data will also be provided by the system.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Applying Haar Cascade for face detection.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Applying LBPH for face recognition.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Euclidean distance.</a:t>
            </a:r>
            <a:endParaRPr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311700" y="2952700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Face Recognition with LBPH</a:t>
            </a:r>
            <a:endParaRPr sz="1600"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Face detection with Haar Cascade</a:t>
            </a:r>
            <a:endParaRPr sz="1600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832388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Dataset</a:t>
            </a:r>
            <a:r>
              <a:rPr b="1" lang="en" sz="2100">
                <a:solidFill>
                  <a:schemeClr val="dk1"/>
                </a:solidFill>
              </a:rPr>
              <a:t> training for LBPH</a:t>
            </a:r>
            <a:endParaRPr sz="1600"/>
          </a:p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832400" y="2952700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CSV file generation</a:t>
            </a:r>
            <a:endParaRPr sz="160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913" y="1700625"/>
            <a:ext cx="3868851" cy="11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9937" y="3543250"/>
            <a:ext cx="152342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8127" y="3525400"/>
            <a:ext cx="1848423" cy="11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1275" y="1725175"/>
            <a:ext cx="1586458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each Group Member</a:t>
            </a:r>
            <a:endParaRPr/>
          </a:p>
        </p:txBody>
      </p:sp>
      <p:grpSp>
        <p:nvGrpSpPr>
          <p:cNvPr id="108" name="Google Shape;108;p20"/>
          <p:cNvGrpSpPr/>
          <p:nvPr/>
        </p:nvGrpSpPr>
        <p:grpSpPr>
          <a:xfrm>
            <a:off x="424812" y="1796773"/>
            <a:ext cx="8294372" cy="799416"/>
            <a:chOff x="424813" y="1177875"/>
            <a:chExt cx="8294372" cy="849900"/>
          </a:xfrm>
        </p:grpSpPr>
        <p:sp>
          <p:nvSpPr>
            <p:cNvPr id="109" name="Google Shape;109;p20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0"/>
          <p:cNvSpPr txBox="1"/>
          <p:nvPr>
            <p:ph idx="4294967295" type="body"/>
          </p:nvPr>
        </p:nvSpPr>
        <p:spPr>
          <a:xfrm>
            <a:off x="539663" y="17970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Pratham Lalwani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20"/>
          <p:cNvSpPr txBox="1"/>
          <p:nvPr>
            <p:ph idx="4294967295" type="body"/>
          </p:nvPr>
        </p:nvSpPr>
        <p:spPr>
          <a:xfrm>
            <a:off x="3480440" y="17969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Implementation of Haar Cascade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Implementation of LBPH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3" name="Google Shape;113;p20"/>
          <p:cNvGrpSpPr/>
          <p:nvPr/>
        </p:nvGrpSpPr>
        <p:grpSpPr>
          <a:xfrm>
            <a:off x="424825" y="3375114"/>
            <a:ext cx="8294360" cy="799416"/>
            <a:chOff x="424813" y="2075689"/>
            <a:chExt cx="8294360" cy="849900"/>
          </a:xfrm>
        </p:grpSpPr>
        <p:sp>
          <p:nvSpPr>
            <p:cNvPr id="114" name="Google Shape;114;p20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0"/>
          <p:cNvSpPr txBox="1"/>
          <p:nvPr>
            <p:ph idx="4294967295" type="body"/>
          </p:nvPr>
        </p:nvSpPr>
        <p:spPr>
          <a:xfrm>
            <a:off x="539675" y="337522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Daksh Suthar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20"/>
          <p:cNvSpPr txBox="1"/>
          <p:nvPr>
            <p:ph idx="4294967295" type="body"/>
          </p:nvPr>
        </p:nvSpPr>
        <p:spPr>
          <a:xfrm>
            <a:off x="3480453" y="3375240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Learning LBPH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Implementation of LBPH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23" name="Google Shape;123;p21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rgbClr val="FFFFFF"/>
                </a:solidFill>
              </a:rPr>
              <a:t>Jaiswal, A. (2022, October 19). Face Detection using Haar-Cascade using Python Uncategorized. Analytics Vidhya.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 https://www.analyticsvidhya.com/blog/2022/10/face-detection-using-haar-cascade-using-python/#:~:text=Haar%20Cascade%20is%20a%20feature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rgbClr val="FFFFFF"/>
                </a:solidFill>
              </a:rPr>
              <a:t>Mittal, A. (2020, December 21). Haar Cascades, Explained. Mediu</a:t>
            </a:r>
            <a:r>
              <a:rPr lang="en" sz="1500">
                <a:solidFill>
                  <a:srgbClr val="FFFFFF"/>
                </a:solidFill>
              </a:rPr>
              <a:t>m.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 </a:t>
            </a:r>
            <a:r>
              <a:rPr lang="en" sz="1500" u="sng">
                <a:solidFill>
                  <a:schemeClr val="hlink"/>
                </a:solidFill>
                <a:hlinkClick r:id="rId5"/>
              </a:rPr>
              <a:t>https://medium.com/analytics-vidhya/haar-cascades-explained-38210e57970d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rgbClr val="FFFFFF"/>
                </a:solidFill>
              </a:rPr>
              <a:t>Harmouch, M. (2021, May 28). Local Binary Pattern Algorithm: The Math Behind It️. The Startup.</a:t>
            </a:r>
            <a:r>
              <a:rPr lang="en" sz="1500" u="sng">
                <a:solidFill>
                  <a:schemeClr val="hlink"/>
                </a:solidFill>
                <a:hlinkClick r:id="rId6"/>
              </a:rPr>
              <a:t> https://medium.com/swlh/local-binary-pattern-algorithm-the-math-behind-it-%EF%B8%8F-edf7b0e1c8b3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rgbClr val="FFFFFF"/>
                </a:solidFill>
              </a:rPr>
              <a:t>Understanding Face Recognition using LBPH algorithm. (2021, July 12).AnalyticsVidhya.</a:t>
            </a:r>
            <a:r>
              <a:rPr lang="en" sz="1500" u="sng">
                <a:solidFill>
                  <a:schemeClr val="hlink"/>
                </a:solidFill>
                <a:hlinkClick r:id="rId7"/>
              </a:rPr>
              <a:t> https://www.analyticsvidhya.com/blog/2021/07/understanding-face-recognition-using-lbph-algorithm/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