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95" r:id="rId3"/>
    <p:sldId id="296" r:id="rId4"/>
    <p:sldId id="297" r:id="rId5"/>
    <p:sldId id="294" r:id="rId6"/>
    <p:sldId id="298" r:id="rId7"/>
    <p:sldId id="299" r:id="rId8"/>
  </p:sldIdLst>
  <p:sldSz cx="9144000" cy="6858000" type="screen4x3"/>
  <p:notesSz cx="6858000" cy="9144000"/>
  <p:embeddedFontLst>
    <p:embeddedFont>
      <p:font typeface="Candara" panose="020E050203030302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4888F5-B0BB-4E1F-970C-51AC56F90C6D}" v="3" dt="2024-03-19T08:02:07.4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2"/>
    <p:restoredTop sz="96608"/>
  </p:normalViewPr>
  <p:slideViewPr>
    <p:cSldViewPr snapToGrid="0">
      <p:cViewPr varScale="1">
        <p:scale>
          <a:sx n="82" d="100"/>
          <a:sy n="82" d="100"/>
        </p:scale>
        <p:origin x="1517"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ksh chawla" userId="c86698f696a9cfd4" providerId="LiveId" clId="{714888F5-B0BB-4E1F-970C-51AC56F90C6D}"/>
    <pc:docChg chg="undo redo custSel modSld">
      <pc:chgData name="daksh chawla" userId="c86698f696a9cfd4" providerId="LiveId" clId="{714888F5-B0BB-4E1F-970C-51AC56F90C6D}" dt="2024-03-19T08:03:18.925" v="237"/>
      <pc:docMkLst>
        <pc:docMk/>
      </pc:docMkLst>
      <pc:sldChg chg="modSp mod">
        <pc:chgData name="daksh chawla" userId="c86698f696a9cfd4" providerId="LiveId" clId="{714888F5-B0BB-4E1F-970C-51AC56F90C6D}" dt="2024-03-19T07:56:57.665" v="34" actId="20577"/>
        <pc:sldMkLst>
          <pc:docMk/>
          <pc:sldMk cId="0" sldId="256"/>
        </pc:sldMkLst>
        <pc:spChg chg="mod">
          <ac:chgData name="daksh chawla" userId="c86698f696a9cfd4" providerId="LiveId" clId="{714888F5-B0BB-4E1F-970C-51AC56F90C6D}" dt="2024-03-19T07:56:57.665" v="34" actId="20577"/>
          <ac:spMkLst>
            <pc:docMk/>
            <pc:sldMk cId="0" sldId="256"/>
            <ac:spMk id="48" creationId="{00000000-0000-0000-0000-000000000000}"/>
          </ac:spMkLst>
        </pc:spChg>
      </pc:sldChg>
      <pc:sldChg chg="addSp delSp modSp mod">
        <pc:chgData name="daksh chawla" userId="c86698f696a9cfd4" providerId="LiveId" clId="{714888F5-B0BB-4E1F-970C-51AC56F90C6D}" dt="2024-03-19T08:01:34.914" v="225" actId="1076"/>
        <pc:sldMkLst>
          <pc:docMk/>
          <pc:sldMk cId="1124498787" sldId="294"/>
        </pc:sldMkLst>
        <pc:picChg chg="del">
          <ac:chgData name="daksh chawla" userId="c86698f696a9cfd4" providerId="LiveId" clId="{714888F5-B0BB-4E1F-970C-51AC56F90C6D}" dt="2024-03-19T08:01:03.673" v="221" actId="21"/>
          <ac:picMkLst>
            <pc:docMk/>
            <pc:sldMk cId="1124498787" sldId="294"/>
            <ac:picMk id="7" creationId="{8FF7841B-F8CD-133C-843F-CCD1D4A26C59}"/>
          </ac:picMkLst>
        </pc:picChg>
        <pc:picChg chg="add mod">
          <ac:chgData name="daksh chawla" userId="c86698f696a9cfd4" providerId="LiveId" clId="{714888F5-B0BB-4E1F-970C-51AC56F90C6D}" dt="2024-03-19T08:01:34.914" v="225" actId="1076"/>
          <ac:picMkLst>
            <pc:docMk/>
            <pc:sldMk cId="1124498787" sldId="294"/>
            <ac:picMk id="8" creationId="{3BB66941-DDBD-9B84-1D78-6B874DE72033}"/>
          </ac:picMkLst>
        </pc:picChg>
      </pc:sldChg>
      <pc:sldChg chg="modSp mod">
        <pc:chgData name="daksh chawla" userId="c86698f696a9cfd4" providerId="LiveId" clId="{714888F5-B0BB-4E1F-970C-51AC56F90C6D}" dt="2024-03-19T07:58:09.836" v="40"/>
        <pc:sldMkLst>
          <pc:docMk/>
          <pc:sldMk cId="1412154194" sldId="295"/>
        </pc:sldMkLst>
        <pc:spChg chg="mod">
          <ac:chgData name="daksh chawla" userId="c86698f696a9cfd4" providerId="LiveId" clId="{714888F5-B0BB-4E1F-970C-51AC56F90C6D}" dt="2024-03-19T07:58:09.836" v="40"/>
          <ac:spMkLst>
            <pc:docMk/>
            <pc:sldMk cId="1412154194" sldId="295"/>
            <ac:spMk id="3" creationId="{2957E920-7261-4D19-3C89-29F5B83BF4C1}"/>
          </ac:spMkLst>
        </pc:spChg>
      </pc:sldChg>
      <pc:sldChg chg="modSp mod">
        <pc:chgData name="daksh chawla" userId="c86698f696a9cfd4" providerId="LiveId" clId="{714888F5-B0BB-4E1F-970C-51AC56F90C6D}" dt="2024-03-19T07:58:39.125" v="130" actId="20577"/>
        <pc:sldMkLst>
          <pc:docMk/>
          <pc:sldMk cId="159505980" sldId="296"/>
        </pc:sldMkLst>
        <pc:spChg chg="mod">
          <ac:chgData name="daksh chawla" userId="c86698f696a9cfd4" providerId="LiveId" clId="{714888F5-B0BB-4E1F-970C-51AC56F90C6D}" dt="2024-03-19T07:58:39.125" v="130" actId="20577"/>
          <ac:spMkLst>
            <pc:docMk/>
            <pc:sldMk cId="159505980" sldId="296"/>
            <ac:spMk id="3" creationId="{616E510B-384A-087D-3383-E6C99F5584BA}"/>
          </ac:spMkLst>
        </pc:spChg>
      </pc:sldChg>
      <pc:sldChg chg="addSp modSp mod">
        <pc:chgData name="daksh chawla" userId="c86698f696a9cfd4" providerId="LiveId" clId="{714888F5-B0BB-4E1F-970C-51AC56F90C6D}" dt="2024-03-19T08:00:56.501" v="220" actId="255"/>
        <pc:sldMkLst>
          <pc:docMk/>
          <pc:sldMk cId="2323929594" sldId="297"/>
        </pc:sldMkLst>
        <pc:spChg chg="mod">
          <ac:chgData name="daksh chawla" userId="c86698f696a9cfd4" providerId="LiveId" clId="{714888F5-B0BB-4E1F-970C-51AC56F90C6D}" dt="2024-03-19T08:00:56.501" v="220" actId="255"/>
          <ac:spMkLst>
            <pc:docMk/>
            <pc:sldMk cId="2323929594" sldId="297"/>
            <ac:spMk id="3" creationId="{40C0CB33-CEB9-A6B4-5B6D-8A4DF03AA909}"/>
          </ac:spMkLst>
        </pc:spChg>
        <pc:spChg chg="add mod">
          <ac:chgData name="daksh chawla" userId="c86698f696a9cfd4" providerId="LiveId" clId="{714888F5-B0BB-4E1F-970C-51AC56F90C6D}" dt="2024-03-19T08:00:24.571" v="212" actId="20577"/>
          <ac:spMkLst>
            <pc:docMk/>
            <pc:sldMk cId="2323929594" sldId="297"/>
            <ac:spMk id="6" creationId="{A049A5B4-2851-72FC-3FAC-CA39AF6445F3}"/>
          </ac:spMkLst>
        </pc:spChg>
      </pc:sldChg>
      <pc:sldChg chg="addSp delSp modSp mod">
        <pc:chgData name="daksh chawla" userId="c86698f696a9cfd4" providerId="LiveId" clId="{714888F5-B0BB-4E1F-970C-51AC56F90C6D}" dt="2024-03-19T08:02:34.260" v="231" actId="14100"/>
        <pc:sldMkLst>
          <pc:docMk/>
          <pc:sldMk cId="3016484101" sldId="298"/>
        </pc:sldMkLst>
        <pc:picChg chg="del">
          <ac:chgData name="daksh chawla" userId="c86698f696a9cfd4" providerId="LiveId" clId="{714888F5-B0BB-4E1F-970C-51AC56F90C6D}" dt="2024-03-19T08:01:56.466" v="226" actId="21"/>
          <ac:picMkLst>
            <pc:docMk/>
            <pc:sldMk cId="3016484101" sldId="298"/>
            <ac:picMk id="7" creationId="{31C34E42-F5FD-FB67-DE27-3CB450622F57}"/>
          </ac:picMkLst>
        </pc:picChg>
        <pc:picChg chg="add mod">
          <ac:chgData name="daksh chawla" userId="c86698f696a9cfd4" providerId="LiveId" clId="{714888F5-B0BB-4E1F-970C-51AC56F90C6D}" dt="2024-03-19T08:02:34.260" v="231" actId="14100"/>
          <ac:picMkLst>
            <pc:docMk/>
            <pc:sldMk cId="3016484101" sldId="298"/>
            <ac:picMk id="8" creationId="{59E9B5D1-583B-4501-2A41-0993F2ADA02A}"/>
          </ac:picMkLst>
        </pc:picChg>
      </pc:sldChg>
      <pc:sldChg chg="modSp mod">
        <pc:chgData name="daksh chawla" userId="c86698f696a9cfd4" providerId="LiveId" clId="{714888F5-B0BB-4E1F-970C-51AC56F90C6D}" dt="2024-03-19T08:03:18.925" v="237"/>
        <pc:sldMkLst>
          <pc:docMk/>
          <pc:sldMk cId="3328741249" sldId="299"/>
        </pc:sldMkLst>
        <pc:spChg chg="mod">
          <ac:chgData name="daksh chawla" userId="c86698f696a9cfd4" providerId="LiveId" clId="{714888F5-B0BB-4E1F-970C-51AC56F90C6D}" dt="2024-03-19T08:03:18.925" v="237"/>
          <ac:spMkLst>
            <pc:docMk/>
            <pc:sldMk cId="3328741249" sldId="299"/>
            <ac:spMk id="3" creationId="{86A38F77-5942-3E7C-9DDA-C19952D9B6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IN" sz="4800" b="1" dirty="0">
                <a:solidFill>
                  <a:srgbClr val="FF0000"/>
                </a:solidFill>
                <a:latin typeface="Aptos" panose="020B0004020202020204" pitchFamily="34" charset="0"/>
                <a:ea typeface="Candara"/>
                <a:cs typeface="Candara"/>
                <a:sym typeface="Candara"/>
              </a:rPr>
              <a:t>Dice Rolling Simulator</a:t>
            </a:r>
            <a:endParaRPr sz="4800" b="1" i="0" u="none" strike="noStrike" cap="none" dirty="0">
              <a:solidFill>
                <a:srgbClr val="FF0000"/>
              </a:solidFill>
              <a:latin typeface="Aptos" panose="020B0004020202020204" pitchFamily="34" charset="0"/>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Aptos" panose="020B0004020202020204" pitchFamily="34" charset="0"/>
              <a:ea typeface="Candara"/>
              <a:cs typeface="Candara"/>
              <a:sym typeface="Candara"/>
            </a:endParaRPr>
          </a:p>
          <a:p>
            <a:pPr marL="0" marR="0" lvl="0" indent="0" algn="ctr" rtl="0">
              <a:spcBef>
                <a:spcPts val="0"/>
              </a:spcBef>
              <a:spcAft>
                <a:spcPts val="0"/>
              </a:spcAft>
              <a:buNone/>
            </a:pPr>
            <a:endParaRPr lang="en-IN" sz="3200" dirty="0">
              <a:latin typeface="Aptos" panose="020B0004020202020204" pitchFamily="34" charset="0"/>
            </a:endParaRPr>
          </a:p>
          <a:p>
            <a:pPr marL="0" marR="0" lvl="0" indent="0" algn="ctr" rtl="0">
              <a:spcBef>
                <a:spcPts val="0"/>
              </a:spcBef>
              <a:spcAft>
                <a:spcPts val="0"/>
              </a:spcAft>
              <a:buNone/>
            </a:pPr>
            <a:r>
              <a:rPr lang="en-IN" sz="3200" b="1" dirty="0">
                <a:solidFill>
                  <a:srgbClr val="FF0000"/>
                </a:solidFill>
                <a:latin typeface="Aptos" panose="020B0004020202020204" pitchFamily="34" charset="0"/>
                <a:ea typeface="Candara"/>
                <a:cs typeface="Candara"/>
                <a:sym typeface="Candara"/>
              </a:rPr>
              <a:t>Name-Daksh Chawla</a:t>
            </a:r>
          </a:p>
          <a:p>
            <a:pPr marL="0" marR="0" lvl="0" indent="0" algn="ctr" rtl="0">
              <a:spcBef>
                <a:spcPts val="0"/>
              </a:spcBef>
              <a:spcAft>
                <a:spcPts val="0"/>
              </a:spcAft>
              <a:buNone/>
            </a:pPr>
            <a:r>
              <a:rPr lang="en-IN" sz="3200" b="1" i="0" u="none" strike="noStrike" cap="none" dirty="0">
                <a:solidFill>
                  <a:srgbClr val="FF0000"/>
                </a:solidFill>
                <a:latin typeface="Aptos" panose="020B0004020202020204" pitchFamily="34" charset="0"/>
                <a:ea typeface="Candara"/>
                <a:cs typeface="Candara"/>
                <a:sym typeface="Candara"/>
              </a:rPr>
              <a:t>Roll No.</a:t>
            </a:r>
            <a:r>
              <a:rPr lang="en-IN" sz="3200" b="1" dirty="0">
                <a:solidFill>
                  <a:srgbClr val="FF0000"/>
                </a:solidFill>
                <a:latin typeface="Aptos" panose="020B0004020202020204" pitchFamily="34" charset="0"/>
                <a:ea typeface="Candara"/>
                <a:cs typeface="Candara"/>
                <a:sym typeface="Candara"/>
              </a:rPr>
              <a:t> -2210990243</a:t>
            </a:r>
            <a:endParaRPr b="1" i="0" u="none" strike="noStrike" cap="none" dirty="0">
              <a:solidFill>
                <a:srgbClr val="FF0000"/>
              </a:solidFill>
              <a:latin typeface="Aptos" panose="020B0004020202020204" pitchFamily="34" charset="0"/>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838200"/>
            <a:ext cx="8229600" cy="5357327"/>
          </a:xfrm>
        </p:spPr>
        <p:txBody>
          <a:bodyPr/>
          <a:lstStyle/>
          <a:p>
            <a:r>
              <a:rPr lang="en-US" dirty="0"/>
              <a:t>In this presentation, we will explore how to create a simple yet fun project that simulates rolling dice using Python programming language.</a:t>
            </a:r>
          </a:p>
          <a:p>
            <a:r>
              <a:rPr lang="en-US" dirty="0"/>
              <a:t>Whether you're a beginner or an experienced programmer, this project offers a great opportunity to practice your Python skills and learn new concepts.</a:t>
            </a:r>
            <a:endParaRPr lang="en-IN"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41215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IN" dirty="0"/>
              <a:t>Objective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p:txBody>
          <a:bodyPr/>
          <a:lstStyle/>
          <a:p>
            <a:pPr marL="114300" indent="0">
              <a:buNone/>
            </a:pPr>
            <a:r>
              <a:rPr lang="en-IN" dirty="0">
                <a:latin typeface="Aptos" panose="020B0004020202020204" pitchFamily="34" charset="0"/>
                <a:cs typeface="Times New Roman" panose="02020603050405020304" pitchFamily="18" charset="0"/>
              </a:rPr>
              <a:t>To create a simple dice rolling simulator</a:t>
            </a: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5950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D8AD-7C22-1D1C-36B8-1AE9B855D6AC}"/>
              </a:ext>
            </a:extLst>
          </p:cNvPr>
          <p:cNvSpPr>
            <a:spLocks noGrp="1"/>
          </p:cNvSpPr>
          <p:nvPr>
            <p:ph type="title"/>
          </p:nvPr>
        </p:nvSpPr>
        <p:spPr/>
        <p:txBody>
          <a:bodyPr/>
          <a:lstStyle/>
          <a:p>
            <a:r>
              <a:rPr lang="en-IN" dirty="0"/>
              <a:t>Tools and Working</a:t>
            </a:r>
          </a:p>
        </p:txBody>
      </p:sp>
      <p:sp>
        <p:nvSpPr>
          <p:cNvPr id="3" name="Text Placeholder 2">
            <a:extLst>
              <a:ext uri="{FF2B5EF4-FFF2-40B4-BE49-F238E27FC236}">
                <a16:creationId xmlns:a16="http://schemas.microsoft.com/office/drawing/2014/main" id="{40C0CB33-CEB9-A6B4-5B6D-8A4DF03AA909}"/>
              </a:ext>
            </a:extLst>
          </p:cNvPr>
          <p:cNvSpPr>
            <a:spLocks noGrp="1"/>
          </p:cNvSpPr>
          <p:nvPr>
            <p:ph type="body" idx="1"/>
          </p:nvPr>
        </p:nvSpPr>
        <p:spPr/>
        <p:txBody>
          <a:bodyPr/>
          <a:lstStyle/>
          <a:p>
            <a:r>
              <a:rPr lang="en-IN" sz="2400" b="1" dirty="0">
                <a:latin typeface="Aptos" panose="020B0004020202020204" pitchFamily="34" charset="0"/>
              </a:rPr>
              <a:t>Tools – </a:t>
            </a:r>
          </a:p>
          <a:p>
            <a:r>
              <a:rPr lang="en-US" sz="1600" b="1" dirty="0">
                <a:latin typeface="Aptos" panose="020B0004020202020204" pitchFamily="34" charset="0"/>
              </a:rPr>
              <a:t>Random module: Python's built-in library for generating random numbers.</a:t>
            </a:r>
            <a:endParaRPr lang="en-IN" sz="1600" dirty="0">
              <a:latin typeface="Aptos" panose="020B0004020202020204" pitchFamily="34" charset="0"/>
            </a:endParaRPr>
          </a:p>
          <a:p>
            <a:endParaRPr lang="en-IN" sz="2800" dirty="0">
              <a:latin typeface="Aptos" panose="020B0004020202020204" pitchFamily="34" charset="0"/>
            </a:endParaRPr>
          </a:p>
          <a:p>
            <a:r>
              <a:rPr lang="en-IN" sz="2400" b="1" dirty="0">
                <a:latin typeface="Aptos" panose="020B0004020202020204" pitchFamily="34" charset="0"/>
              </a:rPr>
              <a:t>Working</a:t>
            </a:r>
            <a:r>
              <a:rPr lang="en-IN" sz="2400" dirty="0">
                <a:latin typeface="Aptos" panose="020B0004020202020204" pitchFamily="34" charset="0"/>
              </a:rPr>
              <a:t> </a:t>
            </a:r>
            <a:r>
              <a:rPr lang="en-IN" sz="2400" b="1" dirty="0">
                <a:latin typeface="Aptos" panose="020B0004020202020204" pitchFamily="34" charset="0"/>
              </a:rPr>
              <a:t>– </a:t>
            </a:r>
          </a:p>
          <a:p>
            <a:r>
              <a:rPr lang="en-US" sz="1400" b="1" dirty="0">
                <a:latin typeface="Aptos" panose="020B0004020202020204" pitchFamily="34" charset="0"/>
              </a:rPr>
              <a:t>The </a:t>
            </a:r>
            <a:r>
              <a:rPr lang="en-US" sz="1400" b="1" dirty="0" err="1">
                <a:latin typeface="Aptos" panose="020B0004020202020204" pitchFamily="34" charset="0"/>
              </a:rPr>
              <a:t>roll_dice</a:t>
            </a:r>
            <a:r>
              <a:rPr lang="en-US" sz="1400" b="1" dirty="0">
                <a:latin typeface="Aptos" panose="020B0004020202020204" pitchFamily="34" charset="0"/>
              </a:rPr>
              <a:t> function simulates rolling multiple dice with a specified number of sides each.</a:t>
            </a:r>
          </a:p>
          <a:p>
            <a:r>
              <a:rPr lang="en-US" sz="1400" b="1" dirty="0">
                <a:latin typeface="Aptos" panose="020B0004020202020204" pitchFamily="34" charset="0"/>
              </a:rPr>
              <a:t>It takes two arguments: </a:t>
            </a:r>
            <a:r>
              <a:rPr lang="en-US" sz="1400" b="1" dirty="0" err="1">
                <a:latin typeface="Aptos" panose="020B0004020202020204" pitchFamily="34" charset="0"/>
              </a:rPr>
              <a:t>num_dice</a:t>
            </a:r>
            <a:r>
              <a:rPr lang="en-US" sz="1400" b="1" dirty="0">
                <a:latin typeface="Aptos" panose="020B0004020202020204" pitchFamily="34" charset="0"/>
              </a:rPr>
              <a:t> (number of dice) and </a:t>
            </a:r>
            <a:r>
              <a:rPr lang="en-US" sz="1400" b="1" dirty="0" err="1">
                <a:latin typeface="Aptos" panose="020B0004020202020204" pitchFamily="34" charset="0"/>
              </a:rPr>
              <a:t>num_sides</a:t>
            </a:r>
            <a:r>
              <a:rPr lang="en-US" sz="1400" b="1" dirty="0">
                <a:latin typeface="Aptos" panose="020B0004020202020204" pitchFamily="34" charset="0"/>
              </a:rPr>
              <a:t> (number of sides on each die).</a:t>
            </a:r>
          </a:p>
          <a:p>
            <a:r>
              <a:rPr lang="en-US" sz="1400" b="1" dirty="0">
                <a:latin typeface="Aptos" panose="020B0004020202020204" pitchFamily="34" charset="0"/>
              </a:rPr>
              <a:t>Inside the function:</a:t>
            </a:r>
          </a:p>
          <a:p>
            <a:r>
              <a:rPr lang="en-US" sz="1400" b="1" dirty="0">
                <a:latin typeface="Aptos" panose="020B0004020202020204" pitchFamily="34" charset="0"/>
              </a:rPr>
              <a:t>It prints a message indicating the setup for rolling the dice.</a:t>
            </a:r>
          </a:p>
          <a:p>
            <a:r>
              <a:rPr lang="en-US" sz="1400" b="1" dirty="0">
                <a:latin typeface="Aptos" panose="020B0004020202020204" pitchFamily="34" charset="0"/>
              </a:rPr>
              <a:t>It iterates through each die using a loop and generates a random number for each die roll using </a:t>
            </a:r>
            <a:r>
              <a:rPr lang="en-US" sz="1400" b="1" dirty="0" err="1">
                <a:latin typeface="Aptos" panose="020B0004020202020204" pitchFamily="34" charset="0"/>
              </a:rPr>
              <a:t>random.randint</a:t>
            </a:r>
            <a:r>
              <a:rPr lang="en-US" sz="1400" b="1" dirty="0">
                <a:latin typeface="Aptos" panose="020B0004020202020204" pitchFamily="34" charset="0"/>
              </a:rPr>
              <a:t>(1, </a:t>
            </a:r>
            <a:r>
              <a:rPr lang="en-US" sz="1400" b="1" dirty="0" err="1">
                <a:latin typeface="Aptos" panose="020B0004020202020204" pitchFamily="34" charset="0"/>
              </a:rPr>
              <a:t>num_sides</a:t>
            </a:r>
            <a:r>
              <a:rPr lang="en-US" sz="1400" b="1" dirty="0">
                <a:latin typeface="Aptos" panose="020B0004020202020204" pitchFamily="34" charset="0"/>
              </a:rPr>
              <a:t>).</a:t>
            </a:r>
          </a:p>
          <a:p>
            <a:r>
              <a:rPr lang="en-US" sz="1400" b="1" dirty="0">
                <a:latin typeface="Aptos" panose="020B0004020202020204" pitchFamily="34" charset="0"/>
              </a:rPr>
              <a:t>It prints the result of each die roll.</a:t>
            </a:r>
          </a:p>
          <a:p>
            <a:endParaRPr lang="en-IN" sz="2400" b="1" dirty="0">
              <a:latin typeface="Aptos" panose="020B0004020202020204" pitchFamily="34" charset="0"/>
            </a:endParaRPr>
          </a:p>
          <a:p>
            <a:endParaRPr lang="en-IN" dirty="0"/>
          </a:p>
        </p:txBody>
      </p:sp>
      <p:sp>
        <p:nvSpPr>
          <p:cNvPr id="4" name="Date Placeholder 3">
            <a:extLst>
              <a:ext uri="{FF2B5EF4-FFF2-40B4-BE49-F238E27FC236}">
                <a16:creationId xmlns:a16="http://schemas.microsoft.com/office/drawing/2014/main" id="{E69DB966-4A18-8242-9BE9-68F50E94CEAC}"/>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5B717FDD-CE7B-9EBF-9A2C-3BE478B0F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Rectangle 1">
            <a:extLst>
              <a:ext uri="{FF2B5EF4-FFF2-40B4-BE49-F238E27FC236}">
                <a16:creationId xmlns:a16="http://schemas.microsoft.com/office/drawing/2014/main" id="{A049A5B4-2851-72FC-3FAC-CA39AF6445F3}"/>
              </a:ext>
            </a:extLst>
          </p:cNvPr>
          <p:cNvSpPr>
            <a:spLocks noChangeArrowheads="1"/>
          </p:cNvSpPr>
          <p:nvPr/>
        </p:nvSpPr>
        <p:spPr bwMode="auto">
          <a:xfrm>
            <a:off x="0" y="-323165"/>
            <a:ext cx="184731" cy="64633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3929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8BDF-B1ED-7B78-CCFC-80B7803A1A98}"/>
              </a:ext>
            </a:extLst>
          </p:cNvPr>
          <p:cNvSpPr>
            <a:spLocks noGrp="1"/>
          </p:cNvSpPr>
          <p:nvPr>
            <p:ph type="title"/>
          </p:nvPr>
        </p:nvSpPr>
        <p:spPr/>
        <p:txBody>
          <a:bodyPr/>
          <a:lstStyle/>
          <a:p>
            <a:r>
              <a:rPr lang="en-US" dirty="0"/>
              <a:t>Code Snippet</a:t>
            </a:r>
          </a:p>
        </p:txBody>
      </p:sp>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8" name="Picture 7">
            <a:extLst>
              <a:ext uri="{FF2B5EF4-FFF2-40B4-BE49-F238E27FC236}">
                <a16:creationId xmlns:a16="http://schemas.microsoft.com/office/drawing/2014/main" id="{3BB66941-DDBD-9B84-1D78-6B874DE72033}"/>
              </a:ext>
            </a:extLst>
          </p:cNvPr>
          <p:cNvPicPr>
            <a:picLocks noChangeAspect="1"/>
          </p:cNvPicPr>
          <p:nvPr/>
        </p:nvPicPr>
        <p:blipFill>
          <a:blip r:embed="rId2"/>
          <a:stretch>
            <a:fillRect/>
          </a:stretch>
        </p:blipFill>
        <p:spPr>
          <a:xfrm>
            <a:off x="242596" y="1324518"/>
            <a:ext cx="8369559" cy="4620126"/>
          </a:xfrm>
          <a:prstGeom prst="rect">
            <a:avLst/>
          </a:prstGeom>
        </p:spPr>
      </p:pic>
    </p:spTree>
    <p:extLst>
      <p:ext uri="{BB962C8B-B14F-4D97-AF65-F5344CB8AC3E}">
        <p14:creationId xmlns:p14="http://schemas.microsoft.com/office/powerpoint/2010/main" val="112449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1A29-30DE-8360-4536-00B902197738}"/>
              </a:ext>
            </a:extLst>
          </p:cNvPr>
          <p:cNvSpPr>
            <a:spLocks noGrp="1"/>
          </p:cNvSpPr>
          <p:nvPr>
            <p:ph type="title"/>
          </p:nvPr>
        </p:nvSpPr>
        <p:spPr/>
        <p:txBody>
          <a:bodyPr/>
          <a:lstStyle/>
          <a:p>
            <a:r>
              <a:rPr lang="en-IN" dirty="0"/>
              <a:t>Output</a:t>
            </a:r>
          </a:p>
        </p:txBody>
      </p:sp>
      <p:sp>
        <p:nvSpPr>
          <p:cNvPr id="3" name="Text Placeholder 2">
            <a:extLst>
              <a:ext uri="{FF2B5EF4-FFF2-40B4-BE49-F238E27FC236}">
                <a16:creationId xmlns:a16="http://schemas.microsoft.com/office/drawing/2014/main" id="{0E915B08-F579-323D-4585-37F21F07F4AE}"/>
              </a:ext>
            </a:extLst>
          </p:cNvPr>
          <p:cNvSpPr>
            <a:spLocks noGrp="1"/>
          </p:cNvSpPr>
          <p:nvPr>
            <p:ph type="body" idx="1"/>
          </p:nvPr>
        </p:nvSpPr>
        <p:spPr>
          <a:xfrm>
            <a:off x="457200" y="2529223"/>
            <a:ext cx="8229600" cy="2248050"/>
          </a:xfrm>
        </p:spPr>
        <p:txBody>
          <a:bodyPr/>
          <a:lstStyle/>
          <a:p>
            <a:endParaRPr lang="en-IN" dirty="0"/>
          </a:p>
        </p:txBody>
      </p:sp>
      <p:sp>
        <p:nvSpPr>
          <p:cNvPr id="4" name="Date Placeholder 3">
            <a:extLst>
              <a:ext uri="{FF2B5EF4-FFF2-40B4-BE49-F238E27FC236}">
                <a16:creationId xmlns:a16="http://schemas.microsoft.com/office/drawing/2014/main" id="{025F7742-58BB-E622-3CBA-E43F788C3E8D}"/>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3BAEAB5A-D83B-6E1E-E4CC-6B60E8B99A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8" name="Picture 7">
            <a:extLst>
              <a:ext uri="{FF2B5EF4-FFF2-40B4-BE49-F238E27FC236}">
                <a16:creationId xmlns:a16="http://schemas.microsoft.com/office/drawing/2014/main" id="{59E9B5D1-583B-4501-2A41-0993F2ADA02A}"/>
              </a:ext>
            </a:extLst>
          </p:cNvPr>
          <p:cNvPicPr>
            <a:picLocks noChangeAspect="1"/>
          </p:cNvPicPr>
          <p:nvPr/>
        </p:nvPicPr>
        <p:blipFill>
          <a:blip r:embed="rId2"/>
          <a:stretch>
            <a:fillRect/>
          </a:stretch>
        </p:blipFill>
        <p:spPr>
          <a:xfrm>
            <a:off x="457200" y="2529223"/>
            <a:ext cx="8229599" cy="2248049"/>
          </a:xfrm>
          <a:prstGeom prst="rect">
            <a:avLst/>
          </a:prstGeom>
        </p:spPr>
      </p:pic>
    </p:spTree>
    <p:extLst>
      <p:ext uri="{BB962C8B-B14F-4D97-AF65-F5344CB8AC3E}">
        <p14:creationId xmlns:p14="http://schemas.microsoft.com/office/powerpoint/2010/main" val="3016484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39CE-E16F-4F8E-0299-8B69B3276756}"/>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86A38F77-5942-3E7C-9DDA-C19952D9B6F0}"/>
              </a:ext>
            </a:extLst>
          </p:cNvPr>
          <p:cNvSpPr>
            <a:spLocks noGrp="1"/>
          </p:cNvSpPr>
          <p:nvPr>
            <p:ph type="body" idx="1"/>
          </p:nvPr>
        </p:nvSpPr>
        <p:spPr/>
        <p:txBody>
          <a:bodyPr/>
          <a:lstStyle/>
          <a:p>
            <a:r>
              <a:rPr lang="en-US" sz="1800" dirty="0">
                <a:latin typeface="Aptos" panose="020B0004020202020204" pitchFamily="34" charset="0"/>
              </a:rPr>
              <a:t>In conclusion, we have successfully developed a simple yet effective dice rolling simulator using Python. Throughout this project, we have learned and applied fundamental programming concepts, including working with functions, loops, user input, and the random module.</a:t>
            </a:r>
          </a:p>
          <a:p>
            <a:endParaRPr lang="en-US" sz="1800" dirty="0">
              <a:latin typeface="Aptos" panose="020B0004020202020204" pitchFamily="34" charset="0"/>
            </a:endParaRPr>
          </a:p>
          <a:p>
            <a:r>
              <a:rPr lang="en-US" sz="1800" dirty="0">
                <a:latin typeface="Aptos" panose="020B0004020202020204" pitchFamily="34" charset="0"/>
              </a:rPr>
              <a:t>This simulator provides a practical demonstration of how programming can be used to mimic real-world scenarios, such as rolling dice in games or conducting statistical experiments. By customizing the number of dice and the number of sides on each die, users can tailor the simulation to suit their specific needs.</a:t>
            </a:r>
          </a:p>
          <a:p>
            <a:endParaRPr lang="en-US" sz="1800" dirty="0">
              <a:latin typeface="Aptos" panose="020B0004020202020204" pitchFamily="34" charset="0"/>
            </a:endParaRPr>
          </a:p>
          <a:p>
            <a:r>
              <a:rPr lang="en-US" sz="1800" dirty="0">
                <a:latin typeface="Aptos" panose="020B0004020202020204" pitchFamily="34" charset="0"/>
              </a:rPr>
              <a:t>Additionally, this project serves as a valuable learning experience for Python beginners, allowing them to practice coding skills in a fun and interactive way. Through this project, users have gained insights into problem-solving, code organization, and user interaction.</a:t>
            </a:r>
            <a:endParaRPr lang="en-IN" sz="1800" dirty="0">
              <a:latin typeface="Aptos" panose="020B0004020202020204" pitchFamily="34" charset="0"/>
            </a:endParaRPr>
          </a:p>
        </p:txBody>
      </p:sp>
      <p:sp>
        <p:nvSpPr>
          <p:cNvPr id="4" name="Date Placeholder 3">
            <a:extLst>
              <a:ext uri="{FF2B5EF4-FFF2-40B4-BE49-F238E27FC236}">
                <a16:creationId xmlns:a16="http://schemas.microsoft.com/office/drawing/2014/main" id="{208977F6-762E-25EB-0640-25A0E55F35DC}"/>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5D10F51-91D3-34E3-10F9-EA0F62E017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332874124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938</TotalTime>
  <Words>343</Words>
  <Application>Microsoft Office PowerPoint</Application>
  <PresentationFormat>On-screen Show (4:3)</PresentationFormat>
  <Paragraphs>45</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Candara</vt:lpstr>
      <vt:lpstr>Arial</vt:lpstr>
      <vt:lpstr>Calibri</vt:lpstr>
      <vt:lpstr>Office Theme</vt:lpstr>
      <vt:lpstr>PowerPoint Presentation</vt:lpstr>
      <vt:lpstr>Introduction</vt:lpstr>
      <vt:lpstr>Objective</vt:lpstr>
      <vt:lpstr>Tools and Working</vt:lpstr>
      <vt:lpstr>Code Snippet</vt:lpstr>
      <vt:lpstr>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daksh chawla</cp:lastModifiedBy>
  <cp:revision>65</cp:revision>
  <dcterms:created xsi:type="dcterms:W3CDTF">2010-04-09T07:36:15Z</dcterms:created>
  <dcterms:modified xsi:type="dcterms:W3CDTF">2024-03-19T08:03:22Z</dcterms:modified>
</cp:coreProperties>
</file>