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5BCCB0-92E5-B248-B411-BF3CFF46DEBD}" v="136" dt="2021-11-13T09:27:50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AGRAWAL-(App. No. 121001966)" userId="a699abf8-7ab0-4a68-9a44-6d9dccd8d4d4" providerId="ADAL" clId="{C45BCCB0-92E5-B248-B411-BF3CFF46DEBD}"/>
    <pc:docChg chg="custSel modSld">
      <pc:chgData name="RISHABH AGRAWAL-(App. No. 121001966)" userId="a699abf8-7ab0-4a68-9a44-6d9dccd8d4d4" providerId="ADAL" clId="{C45BCCB0-92E5-B248-B411-BF3CFF46DEBD}" dt="2021-11-13T09:27:50.455" v="140"/>
      <pc:docMkLst>
        <pc:docMk/>
      </pc:docMkLst>
      <pc:sldChg chg="addSp delSp modSp mod">
        <pc:chgData name="RISHABH AGRAWAL-(App. No. 121001966)" userId="a699abf8-7ab0-4a68-9a44-6d9dccd8d4d4" providerId="ADAL" clId="{C45BCCB0-92E5-B248-B411-BF3CFF46DEBD}" dt="2021-11-13T09:27:50.455" v="140"/>
        <pc:sldMkLst>
          <pc:docMk/>
          <pc:sldMk cId="0" sldId="260"/>
        </pc:sldMkLst>
        <pc:spChg chg="add del mod">
          <ac:chgData name="RISHABH AGRAWAL-(App. No. 121001966)" userId="a699abf8-7ab0-4a68-9a44-6d9dccd8d4d4" providerId="ADAL" clId="{C45BCCB0-92E5-B248-B411-BF3CFF46DEBD}" dt="2021-11-13T09:27:38.711" v="131" actId="478"/>
          <ac:spMkLst>
            <pc:docMk/>
            <pc:sldMk cId="0" sldId="260"/>
            <ac:spMk id="2" creationId="{5597487F-E649-3847-B9EF-7E95FDE7113F}"/>
          </ac:spMkLst>
        </pc:spChg>
        <pc:spChg chg="add del mod">
          <ac:chgData name="RISHABH AGRAWAL-(App. No. 121001966)" userId="a699abf8-7ab0-4a68-9a44-6d9dccd8d4d4" providerId="ADAL" clId="{C45BCCB0-92E5-B248-B411-BF3CFF46DEBD}" dt="2021-11-13T09:27:49.073" v="138"/>
          <ac:spMkLst>
            <pc:docMk/>
            <pc:sldMk cId="0" sldId="260"/>
            <ac:spMk id="3" creationId="{B702E311-272B-D549-AEFA-F1AC4539110B}"/>
          </ac:spMkLst>
        </pc:spChg>
        <pc:spChg chg="add del mod">
          <ac:chgData name="RISHABH AGRAWAL-(App. No. 121001966)" userId="a699abf8-7ab0-4a68-9a44-6d9dccd8d4d4" providerId="ADAL" clId="{C45BCCB0-92E5-B248-B411-BF3CFF46DEBD}" dt="2021-11-13T08:46:42.123" v="63"/>
          <ac:spMkLst>
            <pc:docMk/>
            <pc:sldMk cId="0" sldId="260"/>
            <ac:spMk id="3" creationId="{C826D287-224C-5D4A-8C16-0E0589ECFEF6}"/>
          </ac:spMkLst>
        </pc:spChg>
        <pc:spChg chg="add del mod">
          <ac:chgData name="RISHABH AGRAWAL-(App. No. 121001966)" userId="a699abf8-7ab0-4a68-9a44-6d9dccd8d4d4" providerId="ADAL" clId="{C45BCCB0-92E5-B248-B411-BF3CFF46DEBD}" dt="2021-11-13T09:27:48.924" v="136"/>
          <ac:spMkLst>
            <pc:docMk/>
            <pc:sldMk cId="0" sldId="260"/>
            <ac:spMk id="4" creationId="{027B80CA-4C22-8648-9606-AEF424DB1FAE}"/>
          </ac:spMkLst>
        </pc:spChg>
        <pc:spChg chg="add del mod">
          <ac:chgData name="RISHABH AGRAWAL-(App. No. 121001966)" userId="a699abf8-7ab0-4a68-9a44-6d9dccd8d4d4" providerId="ADAL" clId="{C45BCCB0-92E5-B248-B411-BF3CFF46DEBD}" dt="2021-11-13T08:46:42.241" v="65"/>
          <ac:spMkLst>
            <pc:docMk/>
            <pc:sldMk cId="0" sldId="260"/>
            <ac:spMk id="4" creationId="{B0B4EBF3-D7EF-E042-9D36-9AE22EDB812E}"/>
          </ac:spMkLst>
        </pc:spChg>
        <pc:spChg chg="add del mod">
          <ac:chgData name="RISHABH AGRAWAL-(App. No. 121001966)" userId="a699abf8-7ab0-4a68-9a44-6d9dccd8d4d4" providerId="ADAL" clId="{C45BCCB0-92E5-B248-B411-BF3CFF46DEBD}" dt="2021-11-13T09:27:50.455" v="140"/>
          <ac:spMkLst>
            <pc:docMk/>
            <pc:sldMk cId="0" sldId="260"/>
            <ac:spMk id="5" creationId="{62A64453-4A66-AC46-99CB-169E06C06B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8490-10A5-4307-AB6E-2FE22B09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F9086-E3F6-4FEA-B57B-8D98EA020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B3BD-6929-44B7-84D8-96EACF2E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C936-8831-43B5-B3F0-953E90B3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3FD4-4F25-4A14-850B-781E974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8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946B-3AC1-4EF7-B75B-2DF2444D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E7512-8208-4AAA-B7DF-CFE7A3790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9D2F-7276-4A4A-ABA0-E6100F9C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BE9C-471F-453E-8DA8-76A3F053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A9B0-A0D6-4E1F-B5A2-C6C27F02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4908C-8486-40D6-8AAC-6FECA85E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CF240-A331-4194-8131-FB7F1CD05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F2D3B-5FD7-436D-8574-E1C50BC8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2E1C0-F118-491B-A69B-9ADE1F99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EE066-8B7F-4615-858D-1CF1F34B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7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3EF1-4E98-4329-B8C9-EFAF89E9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9A52-C94B-47AD-AE7F-77382644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2DD3-1F8B-42FE-AEFB-8108F6C5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6B7B-8D26-462F-AC98-BBA31EF2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E183-1858-4F4A-8F96-C943B850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2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92C2-99ED-4531-9DBB-7189C480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611A-4A3C-403A-9F53-CEFEF440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EE72-B2F9-4949-A1FC-09AD4B12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12369-EE02-45DD-A668-0AD5B179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5615-B3C1-4F8E-B8B0-CE37256E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3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AF83-D859-4044-9A2E-FF2D96EC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FA97-B660-4004-AC1C-CFC85B9F7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4CBD4-BEDE-47F9-96D9-6C7890E3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9160-259F-431B-8941-5321E14C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6D433-18A6-455A-A6CD-328DE94D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EF4DF-C085-420E-985A-704EE51A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3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E6C4-CB20-40DA-8588-A33B47E3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28C8B-2773-44D6-86A8-C74097D5C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79E22-3CE9-4781-9132-27BE1A4CA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0A175-C383-4D20-965D-37D38BDEB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11451-36B1-4E40-894B-DF64CDFDD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94CA8-AE1B-4183-B481-35901DFF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4891A-BB2B-4B41-9B59-AC9CC26A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D8C8E-7869-4DAA-B72F-B7D053A8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2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A403-793B-4ED5-A190-6509BEC6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68AF-BD84-4E3F-84A2-49B3A8CB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68DC6-1225-4FBD-8AC2-268782D0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0F2D3-7B4F-4802-BECA-5A585D09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6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3A16B-5EEF-4EF4-93A1-6B33EABC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3411D-4970-4BB1-AE29-5730261E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9137F-2B8C-457B-A48F-FF91C3B7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29AB-0464-47B4-8333-E9DB40EA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616A-3AB2-4F0B-A3AB-03873F11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CA42F-EE90-4F43-A4A1-31B7DA9FA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9D09F-3244-457D-A5E5-999C952D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7408-46DE-475E-84A3-1C816DFB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A440-3D2A-4C11-B3ED-4D76F7D2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2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8B4E-968D-4478-9C53-3524EB26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BD117-D2DC-465B-804E-9E01B4AE4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53799-28C9-4754-AAEC-0234BEF60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D611C-BF14-473B-B8CD-90822D2E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B999F-53D0-4309-A10C-08B11135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6C90D-303B-494E-AE16-E0843864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50B99-A77D-4ED5-8E13-CE3A5845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87964-FBB1-451B-8B7D-C3A0024CD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561C-EF2D-4A31-B842-36F3C2486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A75F-9F1D-471E-BE42-FF555DCF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2027C-C301-41EC-A44A-ECCB96334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5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807200" y="282600"/>
            <a:ext cx="7886160" cy="73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Fishbone Diagram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143080" y="2298960"/>
            <a:ext cx="9609480" cy="2450880"/>
          </a:xfrm>
          <a:prstGeom prst="rightArrow">
            <a:avLst>
              <a:gd name="adj1" fmla="val 1724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8" name="Group 3"/>
          <p:cNvGrpSpPr/>
          <p:nvPr/>
        </p:nvGrpSpPr>
        <p:grpSpPr>
          <a:xfrm>
            <a:off x="1985400" y="1194480"/>
            <a:ext cx="2895840" cy="2345760"/>
            <a:chOff x="1985400" y="1194480"/>
            <a:chExt cx="2895840" cy="2345760"/>
          </a:xfrm>
        </p:grpSpPr>
        <p:sp>
          <p:nvSpPr>
            <p:cNvPr id="159" name="Line 4"/>
            <p:cNvSpPr/>
            <p:nvPr/>
          </p:nvSpPr>
          <p:spPr>
            <a:xfrm flipH="1" flipV="1">
              <a:off x="2954520" y="1194480"/>
              <a:ext cx="1926720" cy="2345760"/>
            </a:xfrm>
            <a:prstGeom prst="line">
              <a:avLst/>
            </a:prstGeom>
            <a:ln>
              <a:solidFill>
                <a:srgbClr val="3F6E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Line 5"/>
            <p:cNvSpPr/>
            <p:nvPr/>
          </p:nvSpPr>
          <p:spPr>
            <a:xfrm>
              <a:off x="1985400" y="2390040"/>
              <a:ext cx="1951920" cy="0"/>
            </a:xfrm>
            <a:prstGeom prst="line">
              <a:avLst/>
            </a:prstGeom>
            <a:ln>
              <a:solidFill>
                <a:srgbClr val="3F6EC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Line 6"/>
            <p:cNvSpPr/>
            <p:nvPr/>
          </p:nvSpPr>
          <p:spPr>
            <a:xfrm>
              <a:off x="2449080" y="2955960"/>
              <a:ext cx="1951920" cy="0"/>
            </a:xfrm>
            <a:prstGeom prst="line">
              <a:avLst/>
            </a:prstGeom>
            <a:ln>
              <a:solidFill>
                <a:srgbClr val="3F6EC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2" name="Group 7"/>
          <p:cNvGrpSpPr/>
          <p:nvPr/>
        </p:nvGrpSpPr>
        <p:grpSpPr>
          <a:xfrm>
            <a:off x="4493880" y="1194480"/>
            <a:ext cx="2898000" cy="2345760"/>
            <a:chOff x="4493880" y="1194480"/>
            <a:chExt cx="2898000" cy="2345760"/>
          </a:xfrm>
        </p:grpSpPr>
        <p:sp>
          <p:nvSpPr>
            <p:cNvPr id="163" name="Line 8"/>
            <p:cNvSpPr/>
            <p:nvPr/>
          </p:nvSpPr>
          <p:spPr>
            <a:xfrm flipH="1" flipV="1">
              <a:off x="5465160" y="1194480"/>
              <a:ext cx="1926720" cy="23457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Line 9"/>
            <p:cNvSpPr/>
            <p:nvPr/>
          </p:nvSpPr>
          <p:spPr>
            <a:xfrm>
              <a:off x="4493880" y="2390040"/>
              <a:ext cx="1951920" cy="0"/>
            </a:xfrm>
            <a:prstGeom prst="line">
              <a:avLst/>
            </a:prstGeom>
            <a:ln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Line 10"/>
            <p:cNvSpPr/>
            <p:nvPr/>
          </p:nvSpPr>
          <p:spPr>
            <a:xfrm>
              <a:off x="4957200" y="2955960"/>
              <a:ext cx="1951920" cy="0"/>
            </a:xfrm>
            <a:prstGeom prst="line">
              <a:avLst/>
            </a:prstGeom>
            <a:ln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6" name="Group 11"/>
          <p:cNvGrpSpPr/>
          <p:nvPr/>
        </p:nvGrpSpPr>
        <p:grpSpPr>
          <a:xfrm>
            <a:off x="7001640" y="1194120"/>
            <a:ext cx="2900880" cy="2345760"/>
            <a:chOff x="7001640" y="1194120"/>
            <a:chExt cx="2900880" cy="2345760"/>
          </a:xfrm>
        </p:grpSpPr>
        <p:sp>
          <p:nvSpPr>
            <p:cNvPr id="167" name="Line 12"/>
            <p:cNvSpPr/>
            <p:nvPr/>
          </p:nvSpPr>
          <p:spPr>
            <a:xfrm flipH="1" flipV="1">
              <a:off x="7975440" y="1194120"/>
              <a:ext cx="1927080" cy="234576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Line 13"/>
            <p:cNvSpPr/>
            <p:nvPr/>
          </p:nvSpPr>
          <p:spPr>
            <a:xfrm>
              <a:off x="7001640" y="2389680"/>
              <a:ext cx="1951920" cy="0"/>
            </a:xfrm>
            <a:prstGeom prst="line">
              <a:avLst/>
            </a:prstGeom>
            <a:ln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Line 14"/>
            <p:cNvSpPr/>
            <p:nvPr/>
          </p:nvSpPr>
          <p:spPr>
            <a:xfrm>
              <a:off x="7465320" y="2955600"/>
              <a:ext cx="1951920" cy="0"/>
            </a:xfrm>
            <a:prstGeom prst="line">
              <a:avLst/>
            </a:prstGeom>
            <a:ln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0" name="Group 15"/>
          <p:cNvGrpSpPr/>
          <p:nvPr/>
        </p:nvGrpSpPr>
        <p:grpSpPr>
          <a:xfrm>
            <a:off x="3236760" y="3539880"/>
            <a:ext cx="2898720" cy="2343240"/>
            <a:chOff x="3236760" y="3539880"/>
            <a:chExt cx="2898720" cy="2343240"/>
          </a:xfrm>
        </p:grpSpPr>
        <p:sp>
          <p:nvSpPr>
            <p:cNvPr id="171" name="Line 16"/>
            <p:cNvSpPr/>
            <p:nvPr/>
          </p:nvSpPr>
          <p:spPr>
            <a:xfrm flipH="1">
              <a:off x="4210920" y="3539880"/>
              <a:ext cx="1924560" cy="234324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Line 17"/>
            <p:cNvSpPr/>
            <p:nvPr/>
          </p:nvSpPr>
          <p:spPr>
            <a:xfrm>
              <a:off x="3236760" y="4690440"/>
              <a:ext cx="1951920" cy="0"/>
            </a:xfrm>
            <a:prstGeom prst="line">
              <a:avLst/>
            </a:prstGeom>
            <a:ln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Line 18"/>
            <p:cNvSpPr/>
            <p:nvPr/>
          </p:nvSpPr>
          <p:spPr>
            <a:xfrm>
              <a:off x="3700080" y="4125600"/>
              <a:ext cx="1951920" cy="0"/>
            </a:xfrm>
            <a:prstGeom prst="line">
              <a:avLst/>
            </a:prstGeom>
            <a:ln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4" name="Group 19"/>
          <p:cNvGrpSpPr/>
          <p:nvPr/>
        </p:nvGrpSpPr>
        <p:grpSpPr>
          <a:xfrm>
            <a:off x="5744880" y="3539880"/>
            <a:ext cx="2901240" cy="2343240"/>
            <a:chOff x="5744880" y="3539880"/>
            <a:chExt cx="2901240" cy="2343240"/>
          </a:xfrm>
        </p:grpSpPr>
        <p:sp>
          <p:nvSpPr>
            <p:cNvPr id="175" name="Line 20"/>
            <p:cNvSpPr/>
            <p:nvPr/>
          </p:nvSpPr>
          <p:spPr>
            <a:xfrm flipH="1">
              <a:off x="6721200" y="3539880"/>
              <a:ext cx="1924920" cy="23432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Line 21"/>
            <p:cNvSpPr/>
            <p:nvPr/>
          </p:nvSpPr>
          <p:spPr>
            <a:xfrm>
              <a:off x="5744880" y="4690440"/>
              <a:ext cx="1951920" cy="0"/>
            </a:xfrm>
            <a:prstGeom prst="line">
              <a:avLst/>
            </a:prstGeom>
            <a:ln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Line 22"/>
            <p:cNvSpPr/>
            <p:nvPr/>
          </p:nvSpPr>
          <p:spPr>
            <a:xfrm>
              <a:off x="6208560" y="4125600"/>
              <a:ext cx="1951560" cy="0"/>
            </a:xfrm>
            <a:prstGeom prst="line">
              <a:avLst/>
            </a:prstGeom>
            <a:ln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8" name="Group 33"/>
          <p:cNvGrpSpPr/>
          <p:nvPr/>
        </p:nvGrpSpPr>
        <p:grpSpPr>
          <a:xfrm>
            <a:off x="1231920" y="1192320"/>
            <a:ext cx="2251440" cy="630720"/>
            <a:chOff x="1231920" y="1192320"/>
            <a:chExt cx="2251440" cy="630720"/>
          </a:xfrm>
        </p:grpSpPr>
        <p:grpSp>
          <p:nvGrpSpPr>
            <p:cNvPr id="189" name="Group 34"/>
            <p:cNvGrpSpPr/>
            <p:nvPr/>
          </p:nvGrpSpPr>
          <p:grpSpPr>
            <a:xfrm>
              <a:off x="1404000" y="1192320"/>
              <a:ext cx="2079360" cy="630720"/>
              <a:chOff x="1404000" y="1192320"/>
              <a:chExt cx="2079360" cy="630720"/>
            </a:xfrm>
          </p:grpSpPr>
          <p:sp>
            <p:nvSpPr>
              <p:cNvPr id="190" name="CustomShape 35"/>
              <p:cNvSpPr/>
              <p:nvPr/>
            </p:nvSpPr>
            <p:spPr>
              <a:xfrm>
                <a:off x="1404000" y="1192320"/>
                <a:ext cx="1529640" cy="630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191" name="CustomShape 36"/>
              <p:cNvSpPr/>
              <p:nvPr/>
            </p:nvSpPr>
            <p:spPr>
              <a:xfrm>
                <a:off x="2934720" y="1192320"/>
                <a:ext cx="548640" cy="63072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2" name="CustomShape 37"/>
            <p:cNvSpPr/>
            <p:nvPr/>
          </p:nvSpPr>
          <p:spPr>
            <a:xfrm>
              <a:off x="1231920" y="1192320"/>
              <a:ext cx="170280" cy="6307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3" name="Group 38"/>
          <p:cNvGrpSpPr/>
          <p:nvPr/>
        </p:nvGrpSpPr>
        <p:grpSpPr>
          <a:xfrm>
            <a:off x="3868200" y="1192320"/>
            <a:ext cx="2112840" cy="630720"/>
            <a:chOff x="3868200" y="1192320"/>
            <a:chExt cx="2112840" cy="630720"/>
          </a:xfrm>
        </p:grpSpPr>
        <p:grpSp>
          <p:nvGrpSpPr>
            <p:cNvPr id="194" name="Group 39"/>
            <p:cNvGrpSpPr/>
            <p:nvPr/>
          </p:nvGrpSpPr>
          <p:grpSpPr>
            <a:xfrm>
              <a:off x="4029840" y="1192320"/>
              <a:ext cx="1951200" cy="630720"/>
              <a:chOff x="4029840" y="1192320"/>
              <a:chExt cx="1951200" cy="630720"/>
            </a:xfrm>
          </p:grpSpPr>
          <p:sp>
            <p:nvSpPr>
              <p:cNvPr id="195" name="CustomShape 40"/>
              <p:cNvSpPr/>
              <p:nvPr/>
            </p:nvSpPr>
            <p:spPr>
              <a:xfrm>
                <a:off x="4029840" y="1192320"/>
                <a:ext cx="1435680" cy="6307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>
                    <a:solidFill>
                      <a:srgbClr val="FFFFFF"/>
                    </a:solidFill>
                    <a:latin typeface="Arial Black"/>
                    <a:ea typeface="DejaVu Sans"/>
                  </a:rPr>
                  <a:t> </a:t>
                </a: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196" name="CustomShape 41"/>
              <p:cNvSpPr/>
              <p:nvPr/>
            </p:nvSpPr>
            <p:spPr>
              <a:xfrm>
                <a:off x="5466240" y="1192320"/>
                <a:ext cx="514800" cy="63072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7" name="CustomShape 42"/>
            <p:cNvSpPr/>
            <p:nvPr/>
          </p:nvSpPr>
          <p:spPr>
            <a:xfrm>
              <a:off x="3868200" y="1192320"/>
              <a:ext cx="159840" cy="6307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8" name="Group 43"/>
          <p:cNvGrpSpPr/>
          <p:nvPr/>
        </p:nvGrpSpPr>
        <p:grpSpPr>
          <a:xfrm>
            <a:off x="6384960" y="1192320"/>
            <a:ext cx="2107800" cy="630720"/>
            <a:chOff x="6384960" y="1192320"/>
            <a:chExt cx="2107800" cy="630720"/>
          </a:xfrm>
        </p:grpSpPr>
        <p:grpSp>
          <p:nvGrpSpPr>
            <p:cNvPr id="199" name="Group 44"/>
            <p:cNvGrpSpPr/>
            <p:nvPr/>
          </p:nvGrpSpPr>
          <p:grpSpPr>
            <a:xfrm>
              <a:off x="6541560" y="1192320"/>
              <a:ext cx="1951200" cy="630720"/>
              <a:chOff x="6541560" y="1192320"/>
              <a:chExt cx="1951200" cy="630720"/>
            </a:xfrm>
          </p:grpSpPr>
          <p:sp>
            <p:nvSpPr>
              <p:cNvPr id="200" name="CustomShape 45"/>
              <p:cNvSpPr/>
              <p:nvPr/>
            </p:nvSpPr>
            <p:spPr>
              <a:xfrm>
                <a:off x="6541560" y="1192320"/>
                <a:ext cx="1435680" cy="63072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>
                    <a:solidFill>
                      <a:srgbClr val="385623"/>
                    </a:solidFill>
                    <a:latin typeface="Arial Black"/>
                    <a:ea typeface="DejaVu Sans"/>
                  </a:rPr>
                  <a:t> </a:t>
                </a: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201" name="CustomShape 46"/>
              <p:cNvSpPr/>
              <p:nvPr/>
            </p:nvSpPr>
            <p:spPr>
              <a:xfrm>
                <a:off x="7977960" y="1192320"/>
                <a:ext cx="514800" cy="630720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2" name="CustomShape 47"/>
            <p:cNvSpPr/>
            <p:nvPr/>
          </p:nvSpPr>
          <p:spPr>
            <a:xfrm>
              <a:off x="6384960" y="1192320"/>
              <a:ext cx="159840" cy="6307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3" name="Group 48"/>
          <p:cNvGrpSpPr/>
          <p:nvPr/>
        </p:nvGrpSpPr>
        <p:grpSpPr>
          <a:xfrm>
            <a:off x="2493720" y="5254200"/>
            <a:ext cx="2236680" cy="631440"/>
            <a:chOff x="2493720" y="5254200"/>
            <a:chExt cx="2236680" cy="631440"/>
          </a:xfrm>
        </p:grpSpPr>
        <p:grpSp>
          <p:nvGrpSpPr>
            <p:cNvPr id="204" name="Group 49"/>
            <p:cNvGrpSpPr/>
            <p:nvPr/>
          </p:nvGrpSpPr>
          <p:grpSpPr>
            <a:xfrm>
              <a:off x="2664000" y="5254200"/>
              <a:ext cx="2066400" cy="631440"/>
              <a:chOff x="2664000" y="5254200"/>
              <a:chExt cx="2066400" cy="631440"/>
            </a:xfrm>
          </p:grpSpPr>
          <p:sp>
            <p:nvSpPr>
              <p:cNvPr id="205" name="CustomShape 50"/>
              <p:cNvSpPr/>
              <p:nvPr/>
            </p:nvSpPr>
            <p:spPr>
              <a:xfrm>
                <a:off x="2664000" y="5254920"/>
                <a:ext cx="1520280" cy="630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206" name="CustomShape 51"/>
              <p:cNvSpPr/>
              <p:nvPr/>
            </p:nvSpPr>
            <p:spPr>
              <a:xfrm flipV="1">
                <a:off x="4185000" y="5254200"/>
                <a:ext cx="545400" cy="63072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7" name="CustomShape 52"/>
            <p:cNvSpPr/>
            <p:nvPr/>
          </p:nvSpPr>
          <p:spPr>
            <a:xfrm>
              <a:off x="2493720" y="5254920"/>
              <a:ext cx="169200" cy="63072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8" name="Group 53"/>
          <p:cNvGrpSpPr/>
          <p:nvPr/>
        </p:nvGrpSpPr>
        <p:grpSpPr>
          <a:xfrm>
            <a:off x="5129640" y="5257080"/>
            <a:ext cx="2111400" cy="631440"/>
            <a:chOff x="5129640" y="5257080"/>
            <a:chExt cx="2111400" cy="631440"/>
          </a:xfrm>
        </p:grpSpPr>
        <p:grpSp>
          <p:nvGrpSpPr>
            <p:cNvPr id="209" name="Group 54"/>
            <p:cNvGrpSpPr/>
            <p:nvPr/>
          </p:nvGrpSpPr>
          <p:grpSpPr>
            <a:xfrm>
              <a:off x="5290200" y="5257080"/>
              <a:ext cx="1950840" cy="631440"/>
              <a:chOff x="5290200" y="5257080"/>
              <a:chExt cx="1950840" cy="631440"/>
            </a:xfrm>
          </p:grpSpPr>
          <p:sp>
            <p:nvSpPr>
              <p:cNvPr id="210" name="CustomShape 55"/>
              <p:cNvSpPr/>
              <p:nvPr/>
            </p:nvSpPr>
            <p:spPr>
              <a:xfrm>
                <a:off x="5290200" y="5257800"/>
                <a:ext cx="1435680" cy="63072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211" name="CustomShape 56"/>
              <p:cNvSpPr/>
              <p:nvPr/>
            </p:nvSpPr>
            <p:spPr>
              <a:xfrm flipV="1">
                <a:off x="6726240" y="5257080"/>
                <a:ext cx="514800" cy="63072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2" name="CustomShape 57"/>
            <p:cNvSpPr/>
            <p:nvPr/>
          </p:nvSpPr>
          <p:spPr>
            <a:xfrm>
              <a:off x="5129640" y="5257800"/>
              <a:ext cx="159840" cy="63072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5" name="TextShape 60"/>
          <p:cNvSpPr txBox="1"/>
          <p:nvPr/>
        </p:nvSpPr>
        <p:spPr>
          <a:xfrm>
            <a:off x="285840" y="316800"/>
            <a:ext cx="1730160" cy="40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2"/>
          <p:cNvSpPr/>
          <p:nvPr/>
        </p:nvSpPr>
        <p:spPr>
          <a:xfrm rot="10800000">
            <a:off x="784800" y="2299680"/>
            <a:ext cx="10618920" cy="2735280"/>
          </a:xfrm>
          <a:prstGeom prst="rightArrow">
            <a:avLst>
              <a:gd name="adj1" fmla="val 1724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8" name="Group 3"/>
          <p:cNvGrpSpPr/>
          <p:nvPr/>
        </p:nvGrpSpPr>
        <p:grpSpPr>
          <a:xfrm>
            <a:off x="2630160" y="1267560"/>
            <a:ext cx="2895480" cy="2345760"/>
            <a:chOff x="2630160" y="1267560"/>
            <a:chExt cx="2895480" cy="2345760"/>
          </a:xfrm>
        </p:grpSpPr>
        <p:sp>
          <p:nvSpPr>
            <p:cNvPr id="219" name="Line 4"/>
            <p:cNvSpPr/>
            <p:nvPr/>
          </p:nvSpPr>
          <p:spPr>
            <a:xfrm flipH="1" flipV="1">
              <a:off x="3598920" y="1267560"/>
              <a:ext cx="1926720" cy="2345760"/>
            </a:xfrm>
            <a:prstGeom prst="line">
              <a:avLst/>
            </a:prstGeom>
            <a:ln>
              <a:solidFill>
                <a:srgbClr val="3F6E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Line 5"/>
            <p:cNvSpPr/>
            <p:nvPr/>
          </p:nvSpPr>
          <p:spPr>
            <a:xfrm>
              <a:off x="2630160" y="2463120"/>
              <a:ext cx="1951920" cy="0"/>
            </a:xfrm>
            <a:prstGeom prst="line">
              <a:avLst/>
            </a:prstGeom>
            <a:ln>
              <a:solidFill>
                <a:srgbClr val="3F6EC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Line 6"/>
            <p:cNvSpPr/>
            <p:nvPr/>
          </p:nvSpPr>
          <p:spPr>
            <a:xfrm>
              <a:off x="3093480" y="3029040"/>
              <a:ext cx="1951920" cy="0"/>
            </a:xfrm>
            <a:prstGeom prst="line">
              <a:avLst/>
            </a:prstGeom>
            <a:ln>
              <a:solidFill>
                <a:srgbClr val="3F6EC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2" name="Group 7"/>
          <p:cNvGrpSpPr/>
          <p:nvPr/>
        </p:nvGrpSpPr>
        <p:grpSpPr>
          <a:xfrm>
            <a:off x="5138280" y="1267560"/>
            <a:ext cx="2898000" cy="2345760"/>
            <a:chOff x="5138280" y="1267560"/>
            <a:chExt cx="2898000" cy="2345760"/>
          </a:xfrm>
        </p:grpSpPr>
        <p:sp>
          <p:nvSpPr>
            <p:cNvPr id="223" name="Line 8"/>
            <p:cNvSpPr/>
            <p:nvPr/>
          </p:nvSpPr>
          <p:spPr>
            <a:xfrm flipH="1" flipV="1">
              <a:off x="6109560" y="1267560"/>
              <a:ext cx="1926720" cy="23457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Line 9"/>
            <p:cNvSpPr/>
            <p:nvPr/>
          </p:nvSpPr>
          <p:spPr>
            <a:xfrm>
              <a:off x="5138280" y="2463120"/>
              <a:ext cx="1951920" cy="0"/>
            </a:xfrm>
            <a:prstGeom prst="line">
              <a:avLst/>
            </a:prstGeom>
            <a:ln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Line 10"/>
            <p:cNvSpPr/>
            <p:nvPr/>
          </p:nvSpPr>
          <p:spPr>
            <a:xfrm>
              <a:off x="5601600" y="3029040"/>
              <a:ext cx="1951920" cy="0"/>
            </a:xfrm>
            <a:prstGeom prst="line">
              <a:avLst/>
            </a:prstGeom>
            <a:ln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6" name="Group 11"/>
          <p:cNvGrpSpPr/>
          <p:nvPr/>
        </p:nvGrpSpPr>
        <p:grpSpPr>
          <a:xfrm>
            <a:off x="7646400" y="1267560"/>
            <a:ext cx="2900520" cy="2345760"/>
            <a:chOff x="7646400" y="1267560"/>
            <a:chExt cx="2900520" cy="2345760"/>
          </a:xfrm>
        </p:grpSpPr>
        <p:sp>
          <p:nvSpPr>
            <p:cNvPr id="227" name="Line 12"/>
            <p:cNvSpPr/>
            <p:nvPr/>
          </p:nvSpPr>
          <p:spPr>
            <a:xfrm flipH="1" flipV="1">
              <a:off x="8620200" y="1267560"/>
              <a:ext cx="1926720" cy="234576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Line 13"/>
            <p:cNvSpPr/>
            <p:nvPr/>
          </p:nvSpPr>
          <p:spPr>
            <a:xfrm>
              <a:off x="7646400" y="2463120"/>
              <a:ext cx="1951920" cy="0"/>
            </a:xfrm>
            <a:prstGeom prst="line">
              <a:avLst/>
            </a:prstGeom>
            <a:ln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Line 14"/>
            <p:cNvSpPr/>
            <p:nvPr/>
          </p:nvSpPr>
          <p:spPr>
            <a:xfrm>
              <a:off x="8109720" y="3029040"/>
              <a:ext cx="1951920" cy="0"/>
            </a:xfrm>
            <a:prstGeom prst="line">
              <a:avLst/>
            </a:prstGeom>
            <a:ln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0" name="Group 15"/>
          <p:cNvGrpSpPr/>
          <p:nvPr/>
        </p:nvGrpSpPr>
        <p:grpSpPr>
          <a:xfrm>
            <a:off x="3881520" y="3613320"/>
            <a:ext cx="2898360" cy="2343240"/>
            <a:chOff x="3881520" y="3613320"/>
            <a:chExt cx="2898360" cy="2343240"/>
          </a:xfrm>
        </p:grpSpPr>
        <p:sp>
          <p:nvSpPr>
            <p:cNvPr id="231" name="Line 16"/>
            <p:cNvSpPr/>
            <p:nvPr/>
          </p:nvSpPr>
          <p:spPr>
            <a:xfrm flipH="1">
              <a:off x="4855320" y="3613320"/>
              <a:ext cx="1924560" cy="234324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Line 17"/>
            <p:cNvSpPr/>
            <p:nvPr/>
          </p:nvSpPr>
          <p:spPr>
            <a:xfrm>
              <a:off x="3881520" y="4763520"/>
              <a:ext cx="1951920" cy="0"/>
            </a:xfrm>
            <a:prstGeom prst="line">
              <a:avLst/>
            </a:prstGeom>
            <a:ln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Line 18"/>
            <p:cNvSpPr/>
            <p:nvPr/>
          </p:nvSpPr>
          <p:spPr>
            <a:xfrm>
              <a:off x="4344840" y="4198680"/>
              <a:ext cx="1951920" cy="0"/>
            </a:xfrm>
            <a:prstGeom prst="line">
              <a:avLst/>
            </a:prstGeom>
            <a:ln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4" name="Group 19"/>
          <p:cNvGrpSpPr/>
          <p:nvPr/>
        </p:nvGrpSpPr>
        <p:grpSpPr>
          <a:xfrm>
            <a:off x="6389640" y="3613320"/>
            <a:ext cx="2900880" cy="2343240"/>
            <a:chOff x="6389640" y="3613320"/>
            <a:chExt cx="2900880" cy="2343240"/>
          </a:xfrm>
        </p:grpSpPr>
        <p:sp>
          <p:nvSpPr>
            <p:cNvPr id="235" name="Line 20"/>
            <p:cNvSpPr/>
            <p:nvPr/>
          </p:nvSpPr>
          <p:spPr>
            <a:xfrm flipH="1">
              <a:off x="7365960" y="3613320"/>
              <a:ext cx="1924560" cy="23432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Line 21"/>
            <p:cNvSpPr/>
            <p:nvPr/>
          </p:nvSpPr>
          <p:spPr>
            <a:xfrm>
              <a:off x="6389640" y="4763520"/>
              <a:ext cx="1951920" cy="0"/>
            </a:xfrm>
            <a:prstGeom prst="line">
              <a:avLst/>
            </a:prstGeom>
            <a:ln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Line 22"/>
            <p:cNvSpPr/>
            <p:nvPr/>
          </p:nvSpPr>
          <p:spPr>
            <a:xfrm>
              <a:off x="6852960" y="4198680"/>
              <a:ext cx="1951920" cy="0"/>
            </a:xfrm>
            <a:prstGeom prst="line">
              <a:avLst/>
            </a:prstGeom>
            <a:ln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7" name="Group 32"/>
          <p:cNvGrpSpPr/>
          <p:nvPr/>
        </p:nvGrpSpPr>
        <p:grpSpPr>
          <a:xfrm>
            <a:off x="2001240" y="1265040"/>
            <a:ext cx="2112840" cy="630720"/>
            <a:chOff x="2001240" y="1265040"/>
            <a:chExt cx="2112840" cy="630720"/>
          </a:xfrm>
        </p:grpSpPr>
        <p:grpSp>
          <p:nvGrpSpPr>
            <p:cNvPr id="248" name="Group 33"/>
            <p:cNvGrpSpPr/>
            <p:nvPr/>
          </p:nvGrpSpPr>
          <p:grpSpPr>
            <a:xfrm>
              <a:off x="2162880" y="1265040"/>
              <a:ext cx="1951200" cy="630720"/>
              <a:chOff x="2162880" y="1265040"/>
              <a:chExt cx="1951200" cy="630720"/>
            </a:xfrm>
          </p:grpSpPr>
          <p:sp>
            <p:nvSpPr>
              <p:cNvPr id="249" name="CustomShape 34"/>
              <p:cNvSpPr/>
              <p:nvPr/>
            </p:nvSpPr>
            <p:spPr>
              <a:xfrm>
                <a:off x="2162880" y="1265040"/>
                <a:ext cx="1435680" cy="630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250" name="CustomShape 35"/>
              <p:cNvSpPr/>
              <p:nvPr/>
            </p:nvSpPr>
            <p:spPr>
              <a:xfrm>
                <a:off x="3599280" y="1265040"/>
                <a:ext cx="514800" cy="63072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51" name="CustomShape 36"/>
            <p:cNvSpPr/>
            <p:nvPr/>
          </p:nvSpPr>
          <p:spPr>
            <a:xfrm>
              <a:off x="2001240" y="1265040"/>
              <a:ext cx="159840" cy="6307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2" name="Group 37"/>
          <p:cNvGrpSpPr/>
          <p:nvPr/>
        </p:nvGrpSpPr>
        <p:grpSpPr>
          <a:xfrm>
            <a:off x="4512960" y="1265040"/>
            <a:ext cx="2112840" cy="630720"/>
            <a:chOff x="4512960" y="1265040"/>
            <a:chExt cx="2112840" cy="630720"/>
          </a:xfrm>
        </p:grpSpPr>
        <p:grpSp>
          <p:nvGrpSpPr>
            <p:cNvPr id="253" name="Group 38"/>
            <p:cNvGrpSpPr/>
            <p:nvPr/>
          </p:nvGrpSpPr>
          <p:grpSpPr>
            <a:xfrm>
              <a:off x="4674600" y="1265040"/>
              <a:ext cx="1951200" cy="630720"/>
              <a:chOff x="4674600" y="1265040"/>
              <a:chExt cx="1951200" cy="630720"/>
            </a:xfrm>
          </p:grpSpPr>
          <p:sp>
            <p:nvSpPr>
              <p:cNvPr id="254" name="CustomShape 39"/>
              <p:cNvSpPr/>
              <p:nvPr/>
            </p:nvSpPr>
            <p:spPr>
              <a:xfrm>
                <a:off x="4674600" y="1265040"/>
                <a:ext cx="1435680" cy="6307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255" name="CustomShape 40"/>
              <p:cNvSpPr/>
              <p:nvPr/>
            </p:nvSpPr>
            <p:spPr>
              <a:xfrm>
                <a:off x="6111000" y="1265040"/>
                <a:ext cx="514800" cy="63072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56" name="CustomShape 41"/>
            <p:cNvSpPr/>
            <p:nvPr/>
          </p:nvSpPr>
          <p:spPr>
            <a:xfrm>
              <a:off x="4512960" y="1265040"/>
              <a:ext cx="159840" cy="6307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7" name="Group 42"/>
          <p:cNvGrpSpPr/>
          <p:nvPr/>
        </p:nvGrpSpPr>
        <p:grpSpPr>
          <a:xfrm>
            <a:off x="7029720" y="1265040"/>
            <a:ext cx="2107800" cy="630720"/>
            <a:chOff x="7029720" y="1265040"/>
            <a:chExt cx="2107800" cy="630720"/>
          </a:xfrm>
        </p:grpSpPr>
        <p:grpSp>
          <p:nvGrpSpPr>
            <p:cNvPr id="258" name="Group 43"/>
            <p:cNvGrpSpPr/>
            <p:nvPr/>
          </p:nvGrpSpPr>
          <p:grpSpPr>
            <a:xfrm>
              <a:off x="7186320" y="1265040"/>
              <a:ext cx="1951200" cy="630720"/>
              <a:chOff x="7186320" y="1265040"/>
              <a:chExt cx="1951200" cy="630720"/>
            </a:xfrm>
          </p:grpSpPr>
          <p:sp>
            <p:nvSpPr>
              <p:cNvPr id="259" name="CustomShape 44"/>
              <p:cNvSpPr/>
              <p:nvPr/>
            </p:nvSpPr>
            <p:spPr>
              <a:xfrm>
                <a:off x="7186320" y="1265040"/>
                <a:ext cx="1435680" cy="63072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260" name="CustomShape 45"/>
              <p:cNvSpPr/>
              <p:nvPr/>
            </p:nvSpPr>
            <p:spPr>
              <a:xfrm>
                <a:off x="8622720" y="1265040"/>
                <a:ext cx="514800" cy="630720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1" name="CustomShape 46"/>
            <p:cNvSpPr/>
            <p:nvPr/>
          </p:nvSpPr>
          <p:spPr>
            <a:xfrm>
              <a:off x="7029720" y="1265040"/>
              <a:ext cx="159840" cy="6307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2" name="Group 47"/>
          <p:cNvGrpSpPr/>
          <p:nvPr/>
        </p:nvGrpSpPr>
        <p:grpSpPr>
          <a:xfrm>
            <a:off x="3263040" y="5327280"/>
            <a:ext cx="2111760" cy="631440"/>
            <a:chOff x="3263040" y="5327280"/>
            <a:chExt cx="2111760" cy="631440"/>
          </a:xfrm>
        </p:grpSpPr>
        <p:grpSp>
          <p:nvGrpSpPr>
            <p:cNvPr id="263" name="Group 48"/>
            <p:cNvGrpSpPr/>
            <p:nvPr/>
          </p:nvGrpSpPr>
          <p:grpSpPr>
            <a:xfrm>
              <a:off x="3423600" y="5327280"/>
              <a:ext cx="1951200" cy="631440"/>
              <a:chOff x="3423600" y="5327280"/>
              <a:chExt cx="1951200" cy="631440"/>
            </a:xfrm>
          </p:grpSpPr>
          <p:sp>
            <p:nvSpPr>
              <p:cNvPr id="264" name="CustomShape 49"/>
              <p:cNvSpPr/>
              <p:nvPr/>
            </p:nvSpPr>
            <p:spPr>
              <a:xfrm>
                <a:off x="3423600" y="5328000"/>
                <a:ext cx="1435680" cy="630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265" name="CustomShape 50"/>
              <p:cNvSpPr/>
              <p:nvPr/>
            </p:nvSpPr>
            <p:spPr>
              <a:xfrm flipV="1">
                <a:off x="4860000" y="5327280"/>
                <a:ext cx="514800" cy="63072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6" name="CustomShape 51"/>
            <p:cNvSpPr/>
            <p:nvPr/>
          </p:nvSpPr>
          <p:spPr>
            <a:xfrm>
              <a:off x="3263040" y="5328000"/>
              <a:ext cx="159840" cy="63072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7" name="Group 52"/>
          <p:cNvGrpSpPr/>
          <p:nvPr/>
        </p:nvGrpSpPr>
        <p:grpSpPr>
          <a:xfrm>
            <a:off x="5774040" y="5329800"/>
            <a:ext cx="2111760" cy="631440"/>
            <a:chOff x="5774040" y="5329800"/>
            <a:chExt cx="2111760" cy="631440"/>
          </a:xfrm>
        </p:grpSpPr>
        <p:grpSp>
          <p:nvGrpSpPr>
            <p:cNvPr id="268" name="Group 53"/>
            <p:cNvGrpSpPr/>
            <p:nvPr/>
          </p:nvGrpSpPr>
          <p:grpSpPr>
            <a:xfrm>
              <a:off x="5934600" y="5329800"/>
              <a:ext cx="1951200" cy="631440"/>
              <a:chOff x="5934600" y="5329800"/>
              <a:chExt cx="1951200" cy="631440"/>
            </a:xfrm>
          </p:grpSpPr>
          <p:sp>
            <p:nvSpPr>
              <p:cNvPr id="269" name="CustomShape 54"/>
              <p:cNvSpPr/>
              <p:nvPr/>
            </p:nvSpPr>
            <p:spPr>
              <a:xfrm>
                <a:off x="5934600" y="5330520"/>
                <a:ext cx="1435680" cy="63072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270" name="CustomShape 55"/>
              <p:cNvSpPr/>
              <p:nvPr/>
            </p:nvSpPr>
            <p:spPr>
              <a:xfrm flipV="1">
                <a:off x="7371000" y="5329800"/>
                <a:ext cx="514800" cy="63072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71" name="CustomShape 56"/>
            <p:cNvSpPr/>
            <p:nvPr/>
          </p:nvSpPr>
          <p:spPr>
            <a:xfrm>
              <a:off x="5774040" y="5330520"/>
              <a:ext cx="159840" cy="63072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3" name="CustomShape 58"/>
          <p:cNvSpPr/>
          <p:nvPr/>
        </p:nvSpPr>
        <p:spPr>
          <a:xfrm>
            <a:off x="2683629" y="243360"/>
            <a:ext cx="6176862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 Black"/>
                <a:ea typeface="DejaVu Sans"/>
              </a:rPr>
              <a:t>Reverse Fishbone Diagram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95032794357C4293906AF5BA9203B2" ma:contentTypeVersion="9" ma:contentTypeDescription="Create a new document." ma:contentTypeScope="" ma:versionID="db0c465dec0a8fe738f48167c27a10c5">
  <xsd:schema xmlns:xsd="http://www.w3.org/2001/XMLSchema" xmlns:xs="http://www.w3.org/2001/XMLSchema" xmlns:p="http://schemas.microsoft.com/office/2006/metadata/properties" xmlns:ns2="882e73e1-52fe-4f92-8094-12e54032eca4" xmlns:ns3="e8a6af36-2242-4c2b-ae94-7f5ff7765e7b" targetNamespace="http://schemas.microsoft.com/office/2006/metadata/properties" ma:root="true" ma:fieldsID="093c9cd8fa3d8ae3408b0ed7dcf19282" ns2:_="" ns3:_="">
    <xsd:import namespace="882e73e1-52fe-4f92-8094-12e54032eca4"/>
    <xsd:import namespace="e8a6af36-2242-4c2b-ae94-7f5ff7765e7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e73e1-52fe-4f92-8094-12e54032ec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a6af36-2242-4c2b-ae94-7f5ff7765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7C13AD-08C9-45A4-BC3C-85CAC117AA72}">
  <ds:schemaRefs>
    <ds:schemaRef ds:uri="882e73e1-52fe-4f92-8094-12e54032eca4"/>
    <ds:schemaRef ds:uri="e8a6af36-2242-4c2b-ae94-7f5ff7765e7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7D03F27-7672-4109-8C70-4CBD05FA7A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74987A-249C-426E-B201-A0EEF75D59B2}">
  <ds:schemaRefs>
    <ds:schemaRef ds:uri="882e73e1-52fe-4f92-8094-12e54032eca4"/>
    <ds:schemaRef ds:uri="e8a6af36-2242-4c2b-ae94-7f5ff7765e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Asish Oommen Mathew [MAHE-MIT]</dc:creator>
  <cp:revision>1</cp:revision>
  <dcterms:created xsi:type="dcterms:W3CDTF">2020-10-16T03:34:12Z</dcterms:created>
  <dcterms:modified xsi:type="dcterms:W3CDTF">2021-11-13T09:27:58Z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0x0101004895032794357C4293906AF5BA9203B2</vt:lpwstr>
  </property>
</Properties>
</file>