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38"/>
  </p:notesMasterIdLst>
  <p:handoutMasterIdLst>
    <p:handoutMasterId r:id="rId39"/>
  </p:handoutMasterIdLst>
  <p:sldIdLst>
    <p:sldId id="256" r:id="rId2"/>
    <p:sldId id="259" r:id="rId3"/>
    <p:sldId id="260" r:id="rId4"/>
    <p:sldId id="261" r:id="rId5"/>
    <p:sldId id="262" r:id="rId6"/>
    <p:sldId id="263" r:id="rId7"/>
    <p:sldId id="264" r:id="rId8"/>
    <p:sldId id="265" r:id="rId9"/>
    <p:sldId id="266" r:id="rId10"/>
    <p:sldId id="267" r:id="rId11"/>
    <p:sldId id="273" r:id="rId12"/>
    <p:sldId id="271" r:id="rId13"/>
    <p:sldId id="272" r:id="rId14"/>
    <p:sldId id="276" r:id="rId15"/>
    <p:sldId id="277" r:id="rId16"/>
    <p:sldId id="278" r:id="rId17"/>
    <p:sldId id="279" r:id="rId18"/>
    <p:sldId id="280" r:id="rId19"/>
    <p:sldId id="281" r:id="rId20"/>
    <p:sldId id="274" r:id="rId21"/>
    <p:sldId id="269" r:id="rId22"/>
    <p:sldId id="275" r:id="rId23"/>
    <p:sldId id="257"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3" r:id="rId37"/>
  </p:sldIdLst>
  <p:sldSz cx="9144000" cy="6858000" type="screen4x3"/>
  <p:notesSz cx="6746875" cy="9913938"/>
  <p:defaultTextStyle>
    <a:defPPr>
      <a:defRPr lang="en-GB"/>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03E38A6-1D3C-4D30-ADC6-B77B728C58D3}"/>
              </a:ext>
            </a:extLst>
          </p:cNvPr>
          <p:cNvSpPr>
            <a:spLocks noGrp="1" noChangeArrowheads="1"/>
          </p:cNvSpPr>
          <p:nvPr>
            <p:ph type="hdr" sz="quarter"/>
          </p:nvPr>
        </p:nvSpPr>
        <p:spPr bwMode="auto">
          <a:xfrm>
            <a:off x="-31750" y="12700"/>
            <a:ext cx="2940050" cy="463550"/>
          </a:xfrm>
          <a:prstGeom prst="rect">
            <a:avLst/>
          </a:prstGeom>
          <a:noFill/>
          <a:ln>
            <a:noFill/>
          </a:ln>
          <a:effectLst/>
        </p:spPr>
        <p:txBody>
          <a:bodyPr vert="horz" wrap="square" lIns="19050" tIns="0" rIns="19050" bIns="0" numCol="1" anchor="t" anchorCtr="0" compatLnSpc="1">
            <a:prstTxWarp prst="textNoShape">
              <a:avLst/>
            </a:prstTxWarp>
          </a:bodyPr>
          <a:lstStyle>
            <a:lvl1pPr defTabSz="942975">
              <a:defRPr sz="1000" i="1"/>
            </a:lvl1pPr>
          </a:lstStyle>
          <a:p>
            <a:pPr>
              <a:defRPr/>
            </a:pPr>
            <a:endParaRPr lang="en-GB" altLang="en-US"/>
          </a:p>
        </p:txBody>
      </p:sp>
      <p:sp>
        <p:nvSpPr>
          <p:cNvPr id="3075" name="Rectangle 3">
            <a:extLst>
              <a:ext uri="{FF2B5EF4-FFF2-40B4-BE49-F238E27FC236}">
                <a16:creationId xmlns:a16="http://schemas.microsoft.com/office/drawing/2014/main" id="{BC71A097-CEC1-446D-91A4-F49517BCED6A}"/>
              </a:ext>
            </a:extLst>
          </p:cNvPr>
          <p:cNvSpPr>
            <a:spLocks noGrp="1" noChangeArrowheads="1"/>
          </p:cNvSpPr>
          <p:nvPr>
            <p:ph type="dt" sz="quarter" idx="1"/>
          </p:nvPr>
        </p:nvSpPr>
        <p:spPr bwMode="auto">
          <a:xfrm>
            <a:off x="3838575" y="12700"/>
            <a:ext cx="2940050" cy="463550"/>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942975">
              <a:defRPr sz="1000" i="1"/>
            </a:lvl1pPr>
          </a:lstStyle>
          <a:p>
            <a:pPr>
              <a:defRPr/>
            </a:pPr>
            <a:endParaRPr lang="en-GB" altLang="en-US"/>
          </a:p>
        </p:txBody>
      </p:sp>
      <p:sp>
        <p:nvSpPr>
          <p:cNvPr id="3076" name="Rectangle 4">
            <a:extLst>
              <a:ext uri="{FF2B5EF4-FFF2-40B4-BE49-F238E27FC236}">
                <a16:creationId xmlns:a16="http://schemas.microsoft.com/office/drawing/2014/main" id="{34585AAB-2D05-45D4-A7E9-6CDD6415D1AF}"/>
              </a:ext>
            </a:extLst>
          </p:cNvPr>
          <p:cNvSpPr>
            <a:spLocks noGrp="1" noChangeArrowheads="1"/>
          </p:cNvSpPr>
          <p:nvPr>
            <p:ph type="ftr" sz="quarter" idx="2"/>
          </p:nvPr>
        </p:nvSpPr>
        <p:spPr bwMode="auto">
          <a:xfrm>
            <a:off x="-31750" y="9436100"/>
            <a:ext cx="2940050" cy="463550"/>
          </a:xfrm>
          <a:prstGeom prst="rect">
            <a:avLst/>
          </a:prstGeom>
          <a:noFill/>
          <a:ln>
            <a:noFill/>
          </a:ln>
          <a:effectLst/>
        </p:spPr>
        <p:txBody>
          <a:bodyPr vert="horz" wrap="square" lIns="19050" tIns="0" rIns="19050" bIns="0" numCol="1" anchor="b" anchorCtr="0" compatLnSpc="1">
            <a:prstTxWarp prst="textNoShape">
              <a:avLst/>
            </a:prstTxWarp>
          </a:bodyPr>
          <a:lstStyle>
            <a:lvl1pPr defTabSz="942975">
              <a:defRPr sz="1000" i="1"/>
            </a:lvl1pPr>
          </a:lstStyle>
          <a:p>
            <a:pPr>
              <a:defRPr/>
            </a:pPr>
            <a:endParaRPr lang="en-GB" altLang="en-US"/>
          </a:p>
        </p:txBody>
      </p:sp>
      <p:sp>
        <p:nvSpPr>
          <p:cNvPr id="3077" name="Rectangle 5">
            <a:extLst>
              <a:ext uri="{FF2B5EF4-FFF2-40B4-BE49-F238E27FC236}">
                <a16:creationId xmlns:a16="http://schemas.microsoft.com/office/drawing/2014/main" id="{A6746FF0-F8E9-46F3-9EA2-F8A1ACB988B9}"/>
              </a:ext>
            </a:extLst>
          </p:cNvPr>
          <p:cNvSpPr>
            <a:spLocks noGrp="1" noChangeArrowheads="1"/>
          </p:cNvSpPr>
          <p:nvPr>
            <p:ph type="sldNum" sz="quarter" idx="3"/>
          </p:nvPr>
        </p:nvSpPr>
        <p:spPr bwMode="auto">
          <a:xfrm>
            <a:off x="3838575" y="9436100"/>
            <a:ext cx="2940050" cy="463550"/>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942975">
              <a:defRPr sz="1000" i="1"/>
            </a:lvl1pPr>
          </a:lstStyle>
          <a:p>
            <a:pPr>
              <a:defRPr/>
            </a:pPr>
            <a:fld id="{0CF2F810-748D-4099-9ED2-EDC4B993A34E}" type="slidenum">
              <a:rPr lang="en-GB" altLang="en-US"/>
              <a:pPr>
                <a:defRPr/>
              </a:pPr>
              <a:t>‹#›</a:t>
            </a:fld>
            <a:endParaRPr lang="en-GB" altLang="en-US"/>
          </a:p>
        </p:txBody>
      </p:sp>
      <p:sp>
        <p:nvSpPr>
          <p:cNvPr id="3078" name="Rectangle 6">
            <a:extLst>
              <a:ext uri="{FF2B5EF4-FFF2-40B4-BE49-F238E27FC236}">
                <a16:creationId xmlns:a16="http://schemas.microsoft.com/office/drawing/2014/main" id="{0E4BD4C2-24F7-4CE4-AF68-65F14D051F6A}"/>
              </a:ext>
            </a:extLst>
          </p:cNvPr>
          <p:cNvSpPr>
            <a:spLocks noChangeArrowheads="1"/>
          </p:cNvSpPr>
          <p:nvPr/>
        </p:nvSpPr>
        <p:spPr bwMode="auto">
          <a:xfrm>
            <a:off x="6276975" y="9507538"/>
            <a:ext cx="404813" cy="304800"/>
          </a:xfrm>
          <a:prstGeom prst="rect">
            <a:avLst/>
          </a:prstGeom>
          <a:noFill/>
          <a:ln>
            <a:noFill/>
          </a:ln>
          <a:effectLst/>
        </p:spPr>
        <p:txBody>
          <a:bodyPr wrap="none" lIns="93662" tIns="46037" rIns="93662" bIns="46037" anchor="ctr">
            <a:spAutoFit/>
          </a:bodyPr>
          <a:lstStyle>
            <a:lvl1pPr defTabSz="942975">
              <a:defRPr sz="2000">
                <a:solidFill>
                  <a:schemeClr val="tx1"/>
                </a:solidFill>
                <a:latin typeface="Arial" panose="020B0604020202020204" pitchFamily="34" charset="0"/>
              </a:defRPr>
            </a:lvl1pPr>
            <a:lvl2pPr marL="742950" indent="-285750" defTabSz="942975">
              <a:defRPr sz="2000">
                <a:solidFill>
                  <a:schemeClr val="tx1"/>
                </a:solidFill>
                <a:latin typeface="Arial" panose="020B0604020202020204" pitchFamily="34" charset="0"/>
              </a:defRPr>
            </a:lvl2pPr>
            <a:lvl3pPr marL="1143000" indent="-228600" defTabSz="942975">
              <a:defRPr sz="2000">
                <a:solidFill>
                  <a:schemeClr val="tx1"/>
                </a:solidFill>
                <a:latin typeface="Arial" panose="020B0604020202020204" pitchFamily="34" charset="0"/>
              </a:defRPr>
            </a:lvl3pPr>
            <a:lvl4pPr marL="1600200" indent="-228600" defTabSz="942975">
              <a:defRPr sz="2000">
                <a:solidFill>
                  <a:schemeClr val="tx1"/>
                </a:solidFill>
                <a:latin typeface="Arial" panose="020B0604020202020204" pitchFamily="34" charset="0"/>
              </a:defRPr>
            </a:lvl4pPr>
            <a:lvl5pPr marL="2057400" indent="-228600" defTabSz="942975">
              <a:defRPr sz="2000">
                <a:solidFill>
                  <a:schemeClr val="tx1"/>
                </a:solidFill>
                <a:latin typeface="Arial" panose="020B0604020202020204" pitchFamily="34" charset="0"/>
              </a:defRPr>
            </a:lvl5pPr>
            <a:lvl6pPr marL="2514600" indent="-228600" defTabSz="9429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429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429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42975" eaLnBrk="0" fontAlgn="base" hangingPunct="0">
              <a:spcBef>
                <a:spcPct val="0"/>
              </a:spcBef>
              <a:spcAft>
                <a:spcPct val="0"/>
              </a:spcAft>
              <a:defRPr sz="2000">
                <a:solidFill>
                  <a:schemeClr val="tx1"/>
                </a:solidFill>
                <a:latin typeface="Arial" panose="020B0604020202020204" pitchFamily="34" charset="0"/>
              </a:defRPr>
            </a:lvl9pPr>
          </a:lstStyle>
          <a:p>
            <a:pPr algn="r">
              <a:defRPr/>
            </a:pPr>
            <a:fld id="{777D0E3C-11BC-4B4E-88BE-CC0A76100D21}" type="slidenum">
              <a:rPr lang="en-GB" altLang="en-US" sz="1400" i="1" smtClean="0">
                <a:effectLst>
                  <a:outerShdw blurRad="38100" dist="38100" dir="2700000" algn="tl">
                    <a:srgbClr val="C0C0C0"/>
                  </a:outerShdw>
                </a:effectLst>
              </a:rPr>
              <a:pPr algn="r">
                <a:defRPr/>
              </a:pPr>
              <a:t>‹#›</a:t>
            </a:fld>
            <a:endParaRPr lang="en-GB" altLang="en-US" sz="1400" i="1">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16D4DD4-FFF3-4808-8FA4-DCACB110BD71}"/>
              </a:ext>
            </a:extLst>
          </p:cNvPr>
          <p:cNvSpPr>
            <a:spLocks noGrp="1" noChangeArrowheads="1"/>
          </p:cNvSpPr>
          <p:nvPr>
            <p:ph type="hdr" sz="quarter"/>
          </p:nvPr>
        </p:nvSpPr>
        <p:spPr bwMode="auto">
          <a:xfrm>
            <a:off x="-31750" y="12700"/>
            <a:ext cx="2940050" cy="463550"/>
          </a:xfrm>
          <a:prstGeom prst="rect">
            <a:avLst/>
          </a:prstGeom>
          <a:noFill/>
          <a:ln>
            <a:noFill/>
          </a:ln>
          <a:effectLst/>
        </p:spPr>
        <p:txBody>
          <a:bodyPr vert="horz" wrap="square" lIns="19050" tIns="0" rIns="19050" bIns="0" numCol="1" anchor="t" anchorCtr="0" compatLnSpc="1">
            <a:prstTxWarp prst="textNoShape">
              <a:avLst/>
            </a:prstTxWarp>
          </a:bodyPr>
          <a:lstStyle>
            <a:lvl1pPr defTabSz="942975">
              <a:defRPr sz="1000" i="1">
                <a:latin typeface="Times New Roman" panose="02020603050405020304" pitchFamily="18" charset="0"/>
              </a:defRPr>
            </a:lvl1pPr>
          </a:lstStyle>
          <a:p>
            <a:pPr>
              <a:defRPr/>
            </a:pPr>
            <a:endParaRPr lang="en-GB" altLang="en-US"/>
          </a:p>
        </p:txBody>
      </p:sp>
      <p:sp>
        <p:nvSpPr>
          <p:cNvPr id="2051" name="Rectangle 3">
            <a:extLst>
              <a:ext uri="{FF2B5EF4-FFF2-40B4-BE49-F238E27FC236}">
                <a16:creationId xmlns:a16="http://schemas.microsoft.com/office/drawing/2014/main" id="{892DDBB6-FE69-4D6B-BA9D-3F815A79F016}"/>
              </a:ext>
            </a:extLst>
          </p:cNvPr>
          <p:cNvSpPr>
            <a:spLocks noGrp="1" noChangeArrowheads="1"/>
          </p:cNvSpPr>
          <p:nvPr>
            <p:ph type="dt" idx="1"/>
          </p:nvPr>
        </p:nvSpPr>
        <p:spPr bwMode="auto">
          <a:xfrm>
            <a:off x="3838575" y="12700"/>
            <a:ext cx="2940050" cy="463550"/>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942975">
              <a:defRPr sz="1000" i="1">
                <a:latin typeface="Times New Roman" panose="02020603050405020304" pitchFamily="18" charset="0"/>
              </a:defRPr>
            </a:lvl1pPr>
          </a:lstStyle>
          <a:p>
            <a:pPr>
              <a:defRPr/>
            </a:pPr>
            <a:endParaRPr lang="en-GB" altLang="en-US"/>
          </a:p>
        </p:txBody>
      </p:sp>
      <p:sp>
        <p:nvSpPr>
          <p:cNvPr id="2052" name="Rectangle 4">
            <a:extLst>
              <a:ext uri="{FF2B5EF4-FFF2-40B4-BE49-F238E27FC236}">
                <a16:creationId xmlns:a16="http://schemas.microsoft.com/office/drawing/2014/main" id="{02F61B2B-77A3-45A3-89D3-118F4FD6A20F}"/>
              </a:ext>
            </a:extLst>
          </p:cNvPr>
          <p:cNvSpPr>
            <a:spLocks noGrp="1" noChangeArrowheads="1"/>
          </p:cNvSpPr>
          <p:nvPr>
            <p:ph type="ftr" sz="quarter" idx="4"/>
          </p:nvPr>
        </p:nvSpPr>
        <p:spPr bwMode="auto">
          <a:xfrm>
            <a:off x="-31750" y="9436100"/>
            <a:ext cx="2940050" cy="463550"/>
          </a:xfrm>
          <a:prstGeom prst="rect">
            <a:avLst/>
          </a:prstGeom>
          <a:noFill/>
          <a:ln>
            <a:noFill/>
          </a:ln>
          <a:effectLst/>
        </p:spPr>
        <p:txBody>
          <a:bodyPr vert="horz" wrap="square" lIns="19050" tIns="0" rIns="19050" bIns="0" numCol="1" anchor="b" anchorCtr="0" compatLnSpc="1">
            <a:prstTxWarp prst="textNoShape">
              <a:avLst/>
            </a:prstTxWarp>
          </a:bodyPr>
          <a:lstStyle>
            <a:lvl1pPr defTabSz="942975">
              <a:defRPr sz="1000" i="1">
                <a:latin typeface="Times New Roman" panose="02020603050405020304" pitchFamily="18" charset="0"/>
              </a:defRPr>
            </a:lvl1pPr>
          </a:lstStyle>
          <a:p>
            <a:pPr>
              <a:defRPr/>
            </a:pPr>
            <a:endParaRPr lang="en-GB" altLang="en-US"/>
          </a:p>
        </p:txBody>
      </p:sp>
      <p:sp>
        <p:nvSpPr>
          <p:cNvPr id="2053" name="Rectangle 5">
            <a:extLst>
              <a:ext uri="{FF2B5EF4-FFF2-40B4-BE49-F238E27FC236}">
                <a16:creationId xmlns:a16="http://schemas.microsoft.com/office/drawing/2014/main" id="{5D115749-98E1-4043-8FE6-C6B48C472A82}"/>
              </a:ext>
            </a:extLst>
          </p:cNvPr>
          <p:cNvSpPr>
            <a:spLocks noGrp="1" noChangeArrowheads="1"/>
          </p:cNvSpPr>
          <p:nvPr>
            <p:ph type="sldNum" sz="quarter" idx="5"/>
          </p:nvPr>
        </p:nvSpPr>
        <p:spPr bwMode="auto">
          <a:xfrm>
            <a:off x="3838575" y="9436100"/>
            <a:ext cx="2940050" cy="463550"/>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942975">
              <a:defRPr sz="1000" i="1">
                <a:latin typeface="Times New Roman" panose="02020603050405020304" pitchFamily="18" charset="0"/>
              </a:defRPr>
            </a:lvl1pPr>
          </a:lstStyle>
          <a:p>
            <a:pPr>
              <a:defRPr/>
            </a:pPr>
            <a:fld id="{19D4D33B-9325-44DD-8D8F-C2666E4B017C}" type="slidenum">
              <a:rPr lang="en-GB" altLang="en-US"/>
              <a:pPr>
                <a:defRPr/>
              </a:pPr>
              <a:t>‹#›</a:t>
            </a:fld>
            <a:endParaRPr lang="en-GB" altLang="en-US"/>
          </a:p>
        </p:txBody>
      </p:sp>
      <p:sp>
        <p:nvSpPr>
          <p:cNvPr id="2054" name="Rectangle 6">
            <a:extLst>
              <a:ext uri="{FF2B5EF4-FFF2-40B4-BE49-F238E27FC236}">
                <a16:creationId xmlns:a16="http://schemas.microsoft.com/office/drawing/2014/main" id="{1AF03E15-B3B3-4EF2-BD49-79A08794AA31}"/>
              </a:ext>
            </a:extLst>
          </p:cNvPr>
          <p:cNvSpPr>
            <a:spLocks noGrp="1" noChangeArrowheads="1"/>
          </p:cNvSpPr>
          <p:nvPr>
            <p:ph type="body" sz="quarter" idx="3"/>
          </p:nvPr>
        </p:nvSpPr>
        <p:spPr bwMode="auto">
          <a:xfrm>
            <a:off x="900113" y="4708525"/>
            <a:ext cx="4946650" cy="4460875"/>
          </a:xfrm>
          <a:prstGeom prst="rect">
            <a:avLst/>
          </a:prstGeom>
          <a:noFill/>
          <a:ln>
            <a:noFill/>
          </a:ln>
          <a:effectLst/>
        </p:spPr>
        <p:txBody>
          <a:bodyPr vert="horz" wrap="square" lIns="93662" tIns="46037" rIns="93662" bIns="46037" numCol="1" anchor="t" anchorCtr="0" compatLnSpc="1">
            <a:prstTxWarp prst="textNoShape">
              <a:avLst/>
            </a:prstTxWarp>
          </a:bodyPr>
          <a:lstStyle/>
          <a:p>
            <a:pPr lvl="0"/>
            <a:r>
              <a:rPr lang="en-GB" altLang="en-US" noProof="0"/>
              <a:t>Click to edit Master notes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3079" name="Rectangle 7">
            <a:extLst>
              <a:ext uri="{FF2B5EF4-FFF2-40B4-BE49-F238E27FC236}">
                <a16:creationId xmlns:a16="http://schemas.microsoft.com/office/drawing/2014/main" id="{9A2DF33F-7E99-4819-8752-0FBD75277EE3}"/>
              </a:ext>
            </a:extLst>
          </p:cNvPr>
          <p:cNvSpPr>
            <a:spLocks noGrp="1" noRot="1" noChangeAspect="1" noChangeArrowheads="1" noTextEdit="1"/>
          </p:cNvSpPr>
          <p:nvPr>
            <p:ph type="sldImg" idx="2"/>
          </p:nvPr>
        </p:nvSpPr>
        <p:spPr bwMode="auto">
          <a:xfrm>
            <a:off x="1054100" y="863600"/>
            <a:ext cx="4638675" cy="3476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6" name="Rectangle 8">
            <a:extLst>
              <a:ext uri="{FF2B5EF4-FFF2-40B4-BE49-F238E27FC236}">
                <a16:creationId xmlns:a16="http://schemas.microsoft.com/office/drawing/2014/main" id="{2DDB4C15-1296-46DD-BBE1-4A90C233FC4E}"/>
              </a:ext>
            </a:extLst>
          </p:cNvPr>
          <p:cNvSpPr>
            <a:spLocks noChangeArrowheads="1"/>
          </p:cNvSpPr>
          <p:nvPr/>
        </p:nvSpPr>
        <p:spPr bwMode="auto">
          <a:xfrm>
            <a:off x="6276975" y="9507538"/>
            <a:ext cx="404813" cy="304800"/>
          </a:xfrm>
          <a:prstGeom prst="rect">
            <a:avLst/>
          </a:prstGeom>
          <a:noFill/>
          <a:ln>
            <a:noFill/>
          </a:ln>
          <a:effectLst/>
        </p:spPr>
        <p:txBody>
          <a:bodyPr wrap="none" lIns="93662" tIns="46037" rIns="93662" bIns="46037" anchor="ctr">
            <a:spAutoFit/>
          </a:bodyPr>
          <a:lstStyle>
            <a:lvl1pPr defTabSz="942975">
              <a:defRPr sz="2000">
                <a:solidFill>
                  <a:schemeClr val="tx1"/>
                </a:solidFill>
                <a:latin typeface="Arial" panose="020B0604020202020204" pitchFamily="34" charset="0"/>
              </a:defRPr>
            </a:lvl1pPr>
            <a:lvl2pPr marL="742950" indent="-285750" defTabSz="942975">
              <a:defRPr sz="2000">
                <a:solidFill>
                  <a:schemeClr val="tx1"/>
                </a:solidFill>
                <a:latin typeface="Arial" panose="020B0604020202020204" pitchFamily="34" charset="0"/>
              </a:defRPr>
            </a:lvl2pPr>
            <a:lvl3pPr marL="1143000" indent="-228600" defTabSz="942975">
              <a:defRPr sz="2000">
                <a:solidFill>
                  <a:schemeClr val="tx1"/>
                </a:solidFill>
                <a:latin typeface="Arial" panose="020B0604020202020204" pitchFamily="34" charset="0"/>
              </a:defRPr>
            </a:lvl3pPr>
            <a:lvl4pPr marL="1600200" indent="-228600" defTabSz="942975">
              <a:defRPr sz="2000">
                <a:solidFill>
                  <a:schemeClr val="tx1"/>
                </a:solidFill>
                <a:latin typeface="Arial" panose="020B0604020202020204" pitchFamily="34" charset="0"/>
              </a:defRPr>
            </a:lvl4pPr>
            <a:lvl5pPr marL="2057400" indent="-228600" defTabSz="942975">
              <a:defRPr sz="2000">
                <a:solidFill>
                  <a:schemeClr val="tx1"/>
                </a:solidFill>
                <a:latin typeface="Arial" panose="020B0604020202020204" pitchFamily="34" charset="0"/>
              </a:defRPr>
            </a:lvl5pPr>
            <a:lvl6pPr marL="2514600" indent="-228600" defTabSz="9429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429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429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42975" eaLnBrk="0" fontAlgn="base" hangingPunct="0">
              <a:spcBef>
                <a:spcPct val="0"/>
              </a:spcBef>
              <a:spcAft>
                <a:spcPct val="0"/>
              </a:spcAft>
              <a:defRPr sz="2000">
                <a:solidFill>
                  <a:schemeClr val="tx1"/>
                </a:solidFill>
                <a:latin typeface="Arial" panose="020B0604020202020204" pitchFamily="34" charset="0"/>
              </a:defRPr>
            </a:lvl9pPr>
          </a:lstStyle>
          <a:p>
            <a:pPr algn="r">
              <a:defRPr/>
            </a:pPr>
            <a:fld id="{28FC730F-D2BE-48E0-89BD-2855E5970A19}" type="slidenum">
              <a:rPr lang="en-GB" altLang="en-US" sz="1400" i="1" smtClean="0">
                <a:effectLst>
                  <a:outerShdw blurRad="38100" dist="38100" dir="2700000" algn="tl">
                    <a:srgbClr val="C0C0C0"/>
                  </a:outerShdw>
                </a:effectLst>
              </a:rPr>
              <a:pPr algn="r">
                <a:defRPr/>
              </a:pPr>
              <a:t>‹#›</a:t>
            </a:fld>
            <a:endParaRPr lang="en-GB" altLang="en-US" sz="1400" i="1">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notesStyle>
    <a:lvl1pPr algn="l" defTabSz="94297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65138" algn="l" defTabSz="94297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28688" algn="l" defTabSz="94297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93825" algn="l" defTabSz="94297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57375" algn="l" defTabSz="94297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1C1C1BC-F0BF-444A-9DEF-5BA543D031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D25FAB-8D7D-4093-A18C-B61779C45557}" type="slidenum">
              <a:rPr lang="en-US" altLang="en-US" smtClean="0">
                <a:latin typeface="Times New Roman" panose="02020603050405020304" pitchFamily="18" charset="0"/>
              </a:rPr>
              <a:pPr>
                <a:spcBef>
                  <a:spcPct val="0"/>
                </a:spcBef>
              </a:pPr>
              <a:t>23</a:t>
            </a:fld>
            <a:endParaRPr lang="en-US" altLang="en-US">
              <a:latin typeface="Times New Roman" panose="02020603050405020304" pitchFamily="18" charset="0"/>
            </a:endParaRPr>
          </a:p>
        </p:txBody>
      </p:sp>
      <p:sp>
        <p:nvSpPr>
          <p:cNvPr id="27651" name="Rectangle 2">
            <a:extLst>
              <a:ext uri="{FF2B5EF4-FFF2-40B4-BE49-F238E27FC236}">
                <a16:creationId xmlns:a16="http://schemas.microsoft.com/office/drawing/2014/main" id="{E056EF65-46D6-47AA-9DA2-D57F2F0A2253}"/>
              </a:ext>
            </a:extLst>
          </p:cNvPr>
          <p:cNvSpPr>
            <a:spLocks noGrp="1" noRot="1" noChangeAspect="1" noChangeArrowheads="1" noTextEdit="1"/>
          </p:cNvSpPr>
          <p:nvPr>
            <p:ph type="sldImg"/>
          </p:nvPr>
        </p:nvSpPr>
        <p:spPr>
          <a:xfrm>
            <a:off x="1185863" y="701675"/>
            <a:ext cx="4622800" cy="3467100"/>
          </a:xfrm>
          <a:solidFill>
            <a:srgbClr val="FFFFFF"/>
          </a:solidFill>
          <a:ln/>
        </p:spPr>
      </p:sp>
      <p:sp>
        <p:nvSpPr>
          <p:cNvPr id="27652" name="Rectangle 3">
            <a:extLst>
              <a:ext uri="{FF2B5EF4-FFF2-40B4-BE49-F238E27FC236}">
                <a16:creationId xmlns:a16="http://schemas.microsoft.com/office/drawing/2014/main" id="{2452BD99-45BF-40B3-852A-87E151CA6251}"/>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70" tIns="45735" rIns="91470" bIns="45735"/>
          <a:lstStyle/>
          <a:p>
            <a:pPr eaLnBrk="1" hangingPunct="1"/>
            <a:r>
              <a:rPr lang="en-US" altLang="en-US">
                <a:latin typeface="Times New Roman" panose="02020603050405020304" pitchFamily="18" charset="0"/>
              </a:rPr>
              <a:t>Non-leaf nodes can now be made smaller than leaf nodes, alternatively, capacity of non-leaf nodes can be made larger. Doubly-linked list useful for serial access in ascending order of key. May be dispensed with. Instead of smallest in right subtree, we may use largest in left or some key in-between. Item keys must still be distinct—I.e., no duplicates.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B2EF9EE-2915-4DF7-AB46-84962B5231D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ECC717-3B90-4DFE-92DB-82F7E885E680}" type="slidenum">
              <a:rPr lang="en-US" altLang="en-US" smtClean="0">
                <a:latin typeface="Times New Roman" panose="02020603050405020304" pitchFamily="18" charset="0"/>
              </a:rPr>
              <a:pPr>
                <a:spcBef>
                  <a:spcPct val="0"/>
                </a:spcBef>
              </a:pPr>
              <a:t>24</a:t>
            </a:fld>
            <a:endParaRPr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F83D92BA-E750-4DB6-9F7B-33E12BE4CE20}"/>
              </a:ext>
            </a:extLst>
          </p:cNvPr>
          <p:cNvSpPr>
            <a:spLocks noGrp="1" noRot="1" noChangeAspect="1" noChangeArrowheads="1" noTextEdit="1"/>
          </p:cNvSpPr>
          <p:nvPr>
            <p:ph type="sldImg"/>
          </p:nvPr>
        </p:nvSpPr>
        <p:spPr>
          <a:xfrm>
            <a:off x="1177925" y="695325"/>
            <a:ext cx="4638675" cy="3479800"/>
          </a:xfrm>
          <a:ln/>
        </p:spPr>
      </p:sp>
      <p:sp>
        <p:nvSpPr>
          <p:cNvPr id="29700" name="Rectangle 3">
            <a:extLst>
              <a:ext uri="{FF2B5EF4-FFF2-40B4-BE49-F238E27FC236}">
                <a16:creationId xmlns:a16="http://schemas.microsoft.com/office/drawing/2014/main" id="{A6CF9529-29C7-46F9-8B36-8E95B512619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Times New Roman" panose="02020603050405020304" pitchFamily="18" charset="0"/>
              </a:rPr>
              <a:t>Yellow nodes (leaves) have elements; green nodes have keys and pointers. Green nodes are index nodes. Leaf capacity may be different from index-node capacity.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21C4EBE-A6CD-4F07-8BAE-92A88712D7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20FB93-B7D1-4A41-AF97-C4B83503F2F8}" type="slidenum">
              <a:rPr lang="en-US" altLang="en-US" smtClean="0">
                <a:latin typeface="Times New Roman" panose="02020603050405020304" pitchFamily="18" charset="0"/>
              </a:rPr>
              <a:pPr>
                <a:spcBef>
                  <a:spcPct val="0"/>
                </a:spcBef>
              </a:pPr>
              <a:t>25</a:t>
            </a:fld>
            <a:endParaRPr lang="en-US" altLang="en-US">
              <a:latin typeface="Times New Roman" panose="02020603050405020304" pitchFamily="18" charset="0"/>
            </a:endParaRPr>
          </a:p>
        </p:txBody>
      </p:sp>
      <p:sp>
        <p:nvSpPr>
          <p:cNvPr id="31747" name="Rectangle 2">
            <a:extLst>
              <a:ext uri="{FF2B5EF4-FFF2-40B4-BE49-F238E27FC236}">
                <a16:creationId xmlns:a16="http://schemas.microsoft.com/office/drawing/2014/main" id="{D36592E0-4634-4B7F-A194-429449FF8B0C}"/>
              </a:ext>
            </a:extLst>
          </p:cNvPr>
          <p:cNvSpPr>
            <a:spLocks noGrp="1" noRot="1" noChangeAspect="1" noChangeArrowheads="1" noTextEdit="1"/>
          </p:cNvSpPr>
          <p:nvPr>
            <p:ph type="sldImg"/>
          </p:nvPr>
        </p:nvSpPr>
        <p:spPr>
          <a:xfrm>
            <a:off x="1177925" y="695325"/>
            <a:ext cx="4638675" cy="3479800"/>
          </a:xfrm>
          <a:ln/>
        </p:spPr>
      </p:sp>
      <p:sp>
        <p:nvSpPr>
          <p:cNvPr id="31748" name="Rectangle 3">
            <a:extLst>
              <a:ext uri="{FF2B5EF4-FFF2-40B4-BE49-F238E27FC236}">
                <a16:creationId xmlns:a16="http://schemas.microsoft.com/office/drawing/2014/main" id="{7E89529F-9876-4761-8E6E-9E7C70DBABA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Times New Roman" panose="02020603050405020304" pitchFamily="18" charset="0"/>
              </a:rPr>
              <a:t>Range search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AC62919-B46E-42FB-8399-FA1AB6AD26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64BAAC-D294-4746-86C4-E0FBF791E130}" type="slidenum">
              <a:rPr lang="en-US" altLang="en-US" smtClean="0">
                <a:latin typeface="Times New Roman" panose="02020603050405020304" pitchFamily="18" charset="0"/>
              </a:rPr>
              <a:pPr>
                <a:spcBef>
                  <a:spcPct val="0"/>
                </a:spcBef>
              </a:pPr>
              <a:t>26</a:t>
            </a:fld>
            <a:endParaRPr lang="en-US" altLang="en-US">
              <a:latin typeface="Times New Roman" panose="02020603050405020304" pitchFamily="18" charset="0"/>
            </a:endParaRPr>
          </a:p>
        </p:txBody>
      </p:sp>
      <p:sp>
        <p:nvSpPr>
          <p:cNvPr id="33795" name="Rectangle 2">
            <a:extLst>
              <a:ext uri="{FF2B5EF4-FFF2-40B4-BE49-F238E27FC236}">
                <a16:creationId xmlns:a16="http://schemas.microsoft.com/office/drawing/2014/main" id="{3BD521A5-8159-46BB-ADE8-342D4A198E68}"/>
              </a:ext>
            </a:extLst>
          </p:cNvPr>
          <p:cNvSpPr>
            <a:spLocks noGrp="1" noRot="1" noChangeAspect="1" noChangeArrowheads="1" noTextEdit="1"/>
          </p:cNvSpPr>
          <p:nvPr>
            <p:ph type="sldImg"/>
          </p:nvPr>
        </p:nvSpPr>
        <p:spPr>
          <a:xfrm>
            <a:off x="1177925" y="695325"/>
            <a:ext cx="4638675" cy="3479800"/>
          </a:xfrm>
          <a:ln/>
        </p:spPr>
      </p:sp>
      <p:sp>
        <p:nvSpPr>
          <p:cNvPr id="33796" name="Rectangle 3">
            <a:extLst>
              <a:ext uri="{FF2B5EF4-FFF2-40B4-BE49-F238E27FC236}">
                <a16:creationId xmlns:a16="http://schemas.microsoft.com/office/drawing/2014/main" id="{C88D0319-2F92-49AB-8541-6A965533B75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Times New Roman" panose="02020603050405020304" pitchFamily="18" charset="0"/>
              </a:rPr>
              <a:t>Note that an insert that does not cause an overflow cannot change any of the index node entries.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F20024E-31F5-4069-A686-16D15AF5E6A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980A4B-3D53-4F17-8E73-D643C456B641}" type="slidenum">
              <a:rPr lang="en-US" altLang="en-US" smtClean="0">
                <a:latin typeface="Times New Roman" panose="02020603050405020304" pitchFamily="18" charset="0"/>
              </a:rPr>
              <a:pPr>
                <a:spcBef>
                  <a:spcPct val="0"/>
                </a:spcBef>
              </a:pPr>
              <a:t>28</a:t>
            </a:fld>
            <a:endParaRPr lang="en-US" altLang="en-US">
              <a:latin typeface="Times New Roman" panose="02020603050405020304" pitchFamily="18" charset="0"/>
            </a:endParaRPr>
          </a:p>
        </p:txBody>
      </p:sp>
      <p:sp>
        <p:nvSpPr>
          <p:cNvPr id="36867" name="Rectangle 2">
            <a:extLst>
              <a:ext uri="{FF2B5EF4-FFF2-40B4-BE49-F238E27FC236}">
                <a16:creationId xmlns:a16="http://schemas.microsoft.com/office/drawing/2014/main" id="{2B97810E-FB15-4B2D-830C-BA504C792677}"/>
              </a:ext>
            </a:extLst>
          </p:cNvPr>
          <p:cNvSpPr>
            <a:spLocks noGrp="1" noRot="1" noChangeAspect="1" noChangeArrowheads="1" noTextEdit="1"/>
          </p:cNvSpPr>
          <p:nvPr>
            <p:ph type="sldImg"/>
          </p:nvPr>
        </p:nvSpPr>
        <p:spPr>
          <a:xfrm>
            <a:off x="1185863" y="701675"/>
            <a:ext cx="4622800" cy="3467100"/>
          </a:xfrm>
          <a:solidFill>
            <a:srgbClr val="FFFFFF"/>
          </a:solidFill>
          <a:ln/>
        </p:spPr>
      </p:sp>
      <p:sp>
        <p:nvSpPr>
          <p:cNvPr id="36868" name="Rectangle 3">
            <a:extLst>
              <a:ext uri="{FF2B5EF4-FFF2-40B4-BE49-F238E27FC236}">
                <a16:creationId xmlns:a16="http://schemas.microsoft.com/office/drawing/2014/main" id="{93297B5E-6C6B-4C52-B3D3-6D31DDA7DCBC}"/>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70" tIns="45735" rIns="91470" bIns="45735"/>
          <a:lstStyle/>
          <a:p>
            <a:pPr eaLnBrk="1" hangingPunct="1"/>
            <a:r>
              <a:rPr lang="en-US" altLang="en-US">
                <a:latin typeface="Times New Roman" panose="02020603050405020304" pitchFamily="18" charset="0"/>
              </a:rPr>
              <a:t>The code will do all 3 steps as one.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64675DDA-C3C6-45E6-B6AF-51E5DCF60E1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EEE5A3-C57F-4C0E-BEE3-7B24292C8E28}" type="slidenum">
              <a:rPr lang="en-US" altLang="en-US" smtClean="0">
                <a:latin typeface="Times New Roman" panose="02020603050405020304" pitchFamily="18" charset="0"/>
              </a:rPr>
              <a:pPr>
                <a:spcBef>
                  <a:spcPct val="0"/>
                </a:spcBef>
              </a:pPr>
              <a:t>31</a:t>
            </a:fld>
            <a:endParaRPr lang="en-US" altLang="en-US">
              <a:latin typeface="Times New Roman" panose="02020603050405020304" pitchFamily="18" charset="0"/>
            </a:endParaRPr>
          </a:p>
        </p:txBody>
      </p:sp>
      <p:sp>
        <p:nvSpPr>
          <p:cNvPr id="40963" name="Rectangle 2">
            <a:extLst>
              <a:ext uri="{FF2B5EF4-FFF2-40B4-BE49-F238E27FC236}">
                <a16:creationId xmlns:a16="http://schemas.microsoft.com/office/drawing/2014/main" id="{BB5A1E33-5495-4DB2-8CF2-EC3187FED8E9}"/>
              </a:ext>
            </a:extLst>
          </p:cNvPr>
          <p:cNvSpPr>
            <a:spLocks noGrp="1" noRot="1" noChangeAspect="1" noChangeArrowheads="1" noTextEdit="1"/>
          </p:cNvSpPr>
          <p:nvPr>
            <p:ph type="sldImg"/>
          </p:nvPr>
        </p:nvSpPr>
        <p:spPr>
          <a:xfrm>
            <a:off x="1177925" y="695325"/>
            <a:ext cx="4638675" cy="3479800"/>
          </a:xfrm>
          <a:ln/>
        </p:spPr>
      </p:sp>
      <p:sp>
        <p:nvSpPr>
          <p:cNvPr id="40964" name="Rectangle 3">
            <a:extLst>
              <a:ext uri="{FF2B5EF4-FFF2-40B4-BE49-F238E27FC236}">
                <a16:creationId xmlns:a16="http://schemas.microsoft.com/office/drawing/2014/main" id="{8B7A39D8-9E1E-4235-8278-781AADF663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Times New Roman" panose="02020603050405020304" pitchFamily="18" charset="0"/>
              </a:rPr>
              <a:t>Insertion of index entries works as for B-trees.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C91FD2C-1344-4F51-A179-34DC4058BE3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96464C-BA34-4D03-B894-553945DF5BDC}" type="slidenum">
              <a:rPr lang="en-US" altLang="en-US" smtClean="0">
                <a:latin typeface="Times New Roman" panose="02020603050405020304" pitchFamily="18" charset="0"/>
              </a:rPr>
              <a:pPr>
                <a:spcBef>
                  <a:spcPct val="0"/>
                </a:spcBef>
              </a:pPr>
              <a:t>32</a:t>
            </a:fld>
            <a:endParaRPr lang="en-US"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33CD8661-9669-468B-8C0D-A4A5BB806BA9}"/>
              </a:ext>
            </a:extLst>
          </p:cNvPr>
          <p:cNvSpPr>
            <a:spLocks noGrp="1" noRot="1" noChangeAspect="1" noChangeArrowheads="1" noTextEdit="1"/>
          </p:cNvSpPr>
          <p:nvPr>
            <p:ph type="sldImg"/>
          </p:nvPr>
        </p:nvSpPr>
        <p:spPr>
          <a:xfrm>
            <a:off x="1177925" y="695325"/>
            <a:ext cx="4638675" cy="3479800"/>
          </a:xfrm>
          <a:ln/>
        </p:spPr>
      </p:sp>
      <p:sp>
        <p:nvSpPr>
          <p:cNvPr id="43012" name="Rectangle 3">
            <a:extLst>
              <a:ext uri="{FF2B5EF4-FFF2-40B4-BE49-F238E27FC236}">
                <a16:creationId xmlns:a16="http://schemas.microsoft.com/office/drawing/2014/main" id="{7D777F6D-99FF-46E5-A27E-E455C27C35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Times New Roman" panose="02020603050405020304" pitchFamily="18" charset="0"/>
              </a:rPr>
              <a:t>Insertion of index entries works as for B-trees.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C275201C-2A27-47E8-B545-920520B4748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3BA330-ECFE-4FF1-AFFB-F11791CC332F}" type="slidenum">
              <a:rPr lang="en-US" altLang="en-US" smtClean="0">
                <a:latin typeface="Times New Roman" panose="02020603050405020304" pitchFamily="18" charset="0"/>
              </a:rPr>
              <a:pPr>
                <a:spcBef>
                  <a:spcPct val="0"/>
                </a:spcBef>
              </a:pPr>
              <a:t>33</a:t>
            </a:fld>
            <a:endParaRPr lang="en-US" altLang="en-US">
              <a:latin typeface="Times New Roman" panose="02020603050405020304" pitchFamily="18" charset="0"/>
            </a:endParaRPr>
          </a:p>
        </p:txBody>
      </p:sp>
      <p:sp>
        <p:nvSpPr>
          <p:cNvPr id="45059" name="Rectangle 2">
            <a:extLst>
              <a:ext uri="{FF2B5EF4-FFF2-40B4-BE49-F238E27FC236}">
                <a16:creationId xmlns:a16="http://schemas.microsoft.com/office/drawing/2014/main" id="{11E80D27-8439-469A-8C25-A621F79D43B0}"/>
              </a:ext>
            </a:extLst>
          </p:cNvPr>
          <p:cNvSpPr>
            <a:spLocks noGrp="1" noRot="1" noChangeAspect="1" noChangeArrowheads="1" noTextEdit="1"/>
          </p:cNvSpPr>
          <p:nvPr>
            <p:ph type="sldImg"/>
          </p:nvPr>
        </p:nvSpPr>
        <p:spPr>
          <a:xfrm>
            <a:off x="1177925" y="695325"/>
            <a:ext cx="4638675" cy="3479800"/>
          </a:xfrm>
          <a:ln/>
        </p:spPr>
      </p:sp>
      <p:sp>
        <p:nvSpPr>
          <p:cNvPr id="45060" name="Rectangle 3">
            <a:extLst>
              <a:ext uri="{FF2B5EF4-FFF2-40B4-BE49-F238E27FC236}">
                <a16:creationId xmlns:a16="http://schemas.microsoft.com/office/drawing/2014/main" id="{C9F72AB6-1D8A-4FFA-85CE-2E91F82691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Times New Roman" panose="02020603050405020304" pitchFamily="18" charset="0"/>
              </a:rPr>
              <a:t>Yellow splits into 5 &amp; 6,7. Index entry 7 is inserted into parent. Parent splits as in a 2-3 tree, grandparent splits, root splits and height increases by 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5800" y="2286000"/>
            <a:ext cx="7772400" cy="1143000"/>
          </a:xfrm>
          <a:ln>
            <a:noFill/>
          </a:ln>
        </p:spPr>
        <p:txBody>
          <a:bodyPr/>
          <a:lstStyle>
            <a:lvl1pPr>
              <a:defRPr/>
            </a:lvl1pPr>
          </a:lstStyle>
          <a:p>
            <a:pPr lvl="0"/>
            <a:r>
              <a:rPr lang="en-US" altLang="en-US" noProof="0"/>
              <a:t>Click to edit Master title style</a:t>
            </a:r>
          </a:p>
        </p:txBody>
      </p:sp>
      <p:sp>
        <p:nvSpPr>
          <p:cNvPr id="63491" name="Rectangle 3"/>
          <p:cNvSpPr>
            <a:spLocks noGrp="1" noChangeArrowheads="1"/>
          </p:cNvSpPr>
          <p:nvPr>
            <p:ph type="subTitle" idx="1"/>
          </p:nvPr>
        </p:nvSpPr>
        <p:spPr>
          <a:xfrm>
            <a:off x="1371600" y="3886200"/>
            <a:ext cx="6400800" cy="1752600"/>
          </a:xfrm>
          <a:ln>
            <a:noFill/>
          </a:ln>
        </p:spPr>
        <p:txBody>
          <a:bodyPr/>
          <a:lstStyle>
            <a:lvl1pPr marL="0" indent="0" algn="ctr">
              <a:buFontTx/>
              <a:buNone/>
              <a:defRPr/>
            </a:lvl1pPr>
          </a:lstStyle>
          <a:p>
            <a:pPr lvl="0"/>
            <a:r>
              <a:rPr lang="en-US" altLang="en-US" noProof="0"/>
              <a:t>Click to edit Master subtitle style</a:t>
            </a:r>
          </a:p>
        </p:txBody>
      </p:sp>
      <p:sp>
        <p:nvSpPr>
          <p:cNvPr id="4" name="Rectangle 4">
            <a:extLst>
              <a:ext uri="{FF2B5EF4-FFF2-40B4-BE49-F238E27FC236}">
                <a16:creationId xmlns:a16="http://schemas.microsoft.com/office/drawing/2014/main" id="{C6FF2C79-6AF7-4918-86DC-051C572C2CF7}"/>
              </a:ext>
            </a:extLst>
          </p:cNvPr>
          <p:cNvSpPr>
            <a:spLocks noGrp="1" noChangeArrowheads="1"/>
          </p:cNvSpPr>
          <p:nvPr>
            <p:ph type="ftr" sz="quarter" idx="10"/>
          </p:nvPr>
        </p:nvSpPr>
        <p:spPr>
          <a:xfrm>
            <a:off x="609600" y="6096000"/>
            <a:ext cx="2895600" cy="457200"/>
          </a:xfrm>
        </p:spPr>
        <p:txBody>
          <a:bodyPr/>
          <a:lstStyle>
            <a:lvl1pPr>
              <a:defRPr/>
            </a:lvl1pPr>
          </a:lstStyle>
          <a:p>
            <a:pPr>
              <a:defRPr/>
            </a:pPr>
            <a:r>
              <a:rPr lang="en-US" altLang="en-US"/>
              <a:t>B-Trees</a:t>
            </a:r>
          </a:p>
        </p:txBody>
      </p:sp>
      <p:sp>
        <p:nvSpPr>
          <p:cNvPr id="5" name="Rectangle 5">
            <a:extLst>
              <a:ext uri="{FF2B5EF4-FFF2-40B4-BE49-F238E27FC236}">
                <a16:creationId xmlns:a16="http://schemas.microsoft.com/office/drawing/2014/main" id="{04F8AC64-623F-4D08-AB84-8B18B5D619E2}"/>
              </a:ext>
            </a:extLst>
          </p:cNvPr>
          <p:cNvSpPr>
            <a:spLocks noGrp="1" noChangeArrowheads="1"/>
          </p:cNvSpPr>
          <p:nvPr>
            <p:ph type="sldNum" sz="quarter" idx="11"/>
          </p:nvPr>
        </p:nvSpPr>
        <p:spPr>
          <a:xfrm>
            <a:off x="6553200" y="6248400"/>
            <a:ext cx="1905000" cy="457200"/>
          </a:xfrm>
        </p:spPr>
        <p:txBody>
          <a:bodyPr/>
          <a:lstStyle>
            <a:lvl1pPr>
              <a:defRPr/>
            </a:lvl1pPr>
          </a:lstStyle>
          <a:p>
            <a:pPr>
              <a:defRPr/>
            </a:pPr>
            <a:fld id="{D48BE970-6FF5-46F2-A6E8-B65B51029B31}" type="slidenum">
              <a:rPr lang="en-US" altLang="en-US"/>
              <a:pPr>
                <a:defRPr/>
              </a:pPr>
              <a:t>‹#›</a:t>
            </a:fld>
            <a:endParaRPr lang="en-US" altLang="en-US"/>
          </a:p>
        </p:txBody>
      </p:sp>
    </p:spTree>
    <p:extLst>
      <p:ext uri="{BB962C8B-B14F-4D97-AF65-F5344CB8AC3E}">
        <p14:creationId xmlns:p14="http://schemas.microsoft.com/office/powerpoint/2010/main" val="245470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F0DB0A8-A8DC-4AB8-82F5-80B175DC6893}"/>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5" name="Rectangle 5">
            <a:extLst>
              <a:ext uri="{FF2B5EF4-FFF2-40B4-BE49-F238E27FC236}">
                <a16:creationId xmlns:a16="http://schemas.microsoft.com/office/drawing/2014/main" id="{CC39BF1D-5651-4321-960A-66858F1BE77A}"/>
              </a:ext>
            </a:extLst>
          </p:cNvPr>
          <p:cNvSpPr>
            <a:spLocks noGrp="1" noChangeArrowheads="1"/>
          </p:cNvSpPr>
          <p:nvPr>
            <p:ph type="sldNum" sz="quarter" idx="11"/>
          </p:nvPr>
        </p:nvSpPr>
        <p:spPr>
          <a:ln/>
        </p:spPr>
        <p:txBody>
          <a:bodyPr/>
          <a:lstStyle>
            <a:lvl1pPr>
              <a:defRPr/>
            </a:lvl1pPr>
          </a:lstStyle>
          <a:p>
            <a:pPr>
              <a:defRPr/>
            </a:pPr>
            <a:fld id="{BF69FE83-EC31-451C-83F6-0B83CF296213}" type="slidenum">
              <a:rPr lang="en-US" altLang="en-US"/>
              <a:pPr>
                <a:defRPr/>
              </a:pPr>
              <a:t>‹#›</a:t>
            </a:fld>
            <a:endParaRPr lang="en-US" altLang="en-US"/>
          </a:p>
        </p:txBody>
      </p:sp>
    </p:spTree>
    <p:extLst>
      <p:ext uri="{BB962C8B-B14F-4D97-AF65-F5344CB8AC3E}">
        <p14:creationId xmlns:p14="http://schemas.microsoft.com/office/powerpoint/2010/main" val="96097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6700" y="228600"/>
            <a:ext cx="20701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1638" y="228600"/>
            <a:ext cx="6062662" cy="5829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FB9AE22-5914-496F-B346-973632A81793}"/>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5" name="Rectangle 5">
            <a:extLst>
              <a:ext uri="{FF2B5EF4-FFF2-40B4-BE49-F238E27FC236}">
                <a16:creationId xmlns:a16="http://schemas.microsoft.com/office/drawing/2014/main" id="{1812356D-92F0-42A8-9123-3452C3342E62}"/>
              </a:ext>
            </a:extLst>
          </p:cNvPr>
          <p:cNvSpPr>
            <a:spLocks noGrp="1" noChangeArrowheads="1"/>
          </p:cNvSpPr>
          <p:nvPr>
            <p:ph type="sldNum" sz="quarter" idx="11"/>
          </p:nvPr>
        </p:nvSpPr>
        <p:spPr>
          <a:ln/>
        </p:spPr>
        <p:txBody>
          <a:bodyPr/>
          <a:lstStyle>
            <a:lvl1pPr>
              <a:defRPr/>
            </a:lvl1pPr>
          </a:lstStyle>
          <a:p>
            <a:pPr>
              <a:defRPr/>
            </a:pPr>
            <a:fld id="{91C3C673-85FD-4EF3-9B87-1B8EB8204005}" type="slidenum">
              <a:rPr lang="en-US" altLang="en-US"/>
              <a:pPr>
                <a:defRPr/>
              </a:pPr>
              <a:t>‹#›</a:t>
            </a:fld>
            <a:endParaRPr lang="en-US" altLang="en-US"/>
          </a:p>
        </p:txBody>
      </p:sp>
    </p:spTree>
    <p:extLst>
      <p:ext uri="{BB962C8B-B14F-4D97-AF65-F5344CB8AC3E}">
        <p14:creationId xmlns:p14="http://schemas.microsoft.com/office/powerpoint/2010/main" val="6221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0C89AB-AD6A-4689-A768-24DFD2BB4B98}"/>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5" name="Rectangle 5">
            <a:extLst>
              <a:ext uri="{FF2B5EF4-FFF2-40B4-BE49-F238E27FC236}">
                <a16:creationId xmlns:a16="http://schemas.microsoft.com/office/drawing/2014/main" id="{AAA02031-44D0-4043-A040-BD90A86B1F4E}"/>
              </a:ext>
            </a:extLst>
          </p:cNvPr>
          <p:cNvSpPr>
            <a:spLocks noGrp="1" noChangeArrowheads="1"/>
          </p:cNvSpPr>
          <p:nvPr>
            <p:ph type="sldNum" sz="quarter" idx="11"/>
          </p:nvPr>
        </p:nvSpPr>
        <p:spPr>
          <a:ln/>
        </p:spPr>
        <p:txBody>
          <a:bodyPr/>
          <a:lstStyle>
            <a:lvl1pPr>
              <a:defRPr/>
            </a:lvl1pPr>
          </a:lstStyle>
          <a:p>
            <a:pPr>
              <a:defRPr/>
            </a:pPr>
            <a:fld id="{1CF4429E-E863-4776-8584-B49813907AC4}" type="slidenum">
              <a:rPr lang="en-US" altLang="en-US"/>
              <a:pPr>
                <a:defRPr/>
              </a:pPr>
              <a:t>‹#›</a:t>
            </a:fld>
            <a:endParaRPr lang="en-US" altLang="en-US"/>
          </a:p>
        </p:txBody>
      </p:sp>
    </p:spTree>
    <p:extLst>
      <p:ext uri="{BB962C8B-B14F-4D97-AF65-F5344CB8AC3E}">
        <p14:creationId xmlns:p14="http://schemas.microsoft.com/office/powerpoint/2010/main" val="135423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29FB94F1-D2CD-44B2-B008-CD68040AA11A}"/>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5" name="Rectangle 5">
            <a:extLst>
              <a:ext uri="{FF2B5EF4-FFF2-40B4-BE49-F238E27FC236}">
                <a16:creationId xmlns:a16="http://schemas.microsoft.com/office/drawing/2014/main" id="{177AFFC7-6DDB-4CA4-A4C0-28A85F4CBBED}"/>
              </a:ext>
            </a:extLst>
          </p:cNvPr>
          <p:cNvSpPr>
            <a:spLocks noGrp="1" noChangeArrowheads="1"/>
          </p:cNvSpPr>
          <p:nvPr>
            <p:ph type="sldNum" sz="quarter" idx="11"/>
          </p:nvPr>
        </p:nvSpPr>
        <p:spPr>
          <a:ln/>
        </p:spPr>
        <p:txBody>
          <a:bodyPr/>
          <a:lstStyle>
            <a:lvl1pPr>
              <a:defRPr/>
            </a:lvl1pPr>
          </a:lstStyle>
          <a:p>
            <a:pPr>
              <a:defRPr/>
            </a:pPr>
            <a:fld id="{D09DF4E8-CB5E-4C72-B4C2-4B352D02A9CB}" type="slidenum">
              <a:rPr lang="en-US" altLang="en-US"/>
              <a:pPr>
                <a:defRPr/>
              </a:pPr>
              <a:t>‹#›</a:t>
            </a:fld>
            <a:endParaRPr lang="en-US" altLang="en-US"/>
          </a:p>
        </p:txBody>
      </p:sp>
    </p:spTree>
    <p:extLst>
      <p:ext uri="{BB962C8B-B14F-4D97-AF65-F5344CB8AC3E}">
        <p14:creationId xmlns:p14="http://schemas.microsoft.com/office/powerpoint/2010/main" val="262372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2438" y="1885950"/>
            <a:ext cx="4013200" cy="4171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8038" y="1885950"/>
            <a:ext cx="4013200" cy="4171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B511D02-5BA9-471C-9C49-2C79124A9566}"/>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6" name="Rectangle 5">
            <a:extLst>
              <a:ext uri="{FF2B5EF4-FFF2-40B4-BE49-F238E27FC236}">
                <a16:creationId xmlns:a16="http://schemas.microsoft.com/office/drawing/2014/main" id="{55AF4C37-2FE6-4781-9F02-1C8DA6A56525}"/>
              </a:ext>
            </a:extLst>
          </p:cNvPr>
          <p:cNvSpPr>
            <a:spLocks noGrp="1" noChangeArrowheads="1"/>
          </p:cNvSpPr>
          <p:nvPr>
            <p:ph type="sldNum" sz="quarter" idx="11"/>
          </p:nvPr>
        </p:nvSpPr>
        <p:spPr>
          <a:ln/>
        </p:spPr>
        <p:txBody>
          <a:bodyPr/>
          <a:lstStyle>
            <a:lvl1pPr>
              <a:defRPr/>
            </a:lvl1pPr>
          </a:lstStyle>
          <a:p>
            <a:pPr>
              <a:defRPr/>
            </a:pPr>
            <a:fld id="{6F87DF51-2FB9-443B-B06A-E738698CB619}" type="slidenum">
              <a:rPr lang="en-US" altLang="en-US"/>
              <a:pPr>
                <a:defRPr/>
              </a:pPr>
              <a:t>‹#›</a:t>
            </a:fld>
            <a:endParaRPr lang="en-US" altLang="en-US"/>
          </a:p>
        </p:txBody>
      </p:sp>
    </p:spTree>
    <p:extLst>
      <p:ext uri="{BB962C8B-B14F-4D97-AF65-F5344CB8AC3E}">
        <p14:creationId xmlns:p14="http://schemas.microsoft.com/office/powerpoint/2010/main" val="81731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A09D29B-833E-463D-A636-33ED2F89C974}"/>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8" name="Rectangle 5">
            <a:extLst>
              <a:ext uri="{FF2B5EF4-FFF2-40B4-BE49-F238E27FC236}">
                <a16:creationId xmlns:a16="http://schemas.microsoft.com/office/drawing/2014/main" id="{7B4553A7-ADB1-4162-B23A-9938D3C0D9D3}"/>
              </a:ext>
            </a:extLst>
          </p:cNvPr>
          <p:cNvSpPr>
            <a:spLocks noGrp="1" noChangeArrowheads="1"/>
          </p:cNvSpPr>
          <p:nvPr>
            <p:ph type="sldNum" sz="quarter" idx="11"/>
          </p:nvPr>
        </p:nvSpPr>
        <p:spPr>
          <a:ln/>
        </p:spPr>
        <p:txBody>
          <a:bodyPr/>
          <a:lstStyle>
            <a:lvl1pPr>
              <a:defRPr/>
            </a:lvl1pPr>
          </a:lstStyle>
          <a:p>
            <a:pPr>
              <a:defRPr/>
            </a:pPr>
            <a:fld id="{6DE47D67-AD50-4769-9663-6AAD73B8E785}" type="slidenum">
              <a:rPr lang="en-US" altLang="en-US"/>
              <a:pPr>
                <a:defRPr/>
              </a:pPr>
              <a:t>‹#›</a:t>
            </a:fld>
            <a:endParaRPr lang="en-US" altLang="en-US"/>
          </a:p>
        </p:txBody>
      </p:sp>
    </p:spTree>
    <p:extLst>
      <p:ext uri="{BB962C8B-B14F-4D97-AF65-F5344CB8AC3E}">
        <p14:creationId xmlns:p14="http://schemas.microsoft.com/office/powerpoint/2010/main" val="6739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66CD842-191F-433B-9DF6-2986ACD8FED6}"/>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4" name="Rectangle 5">
            <a:extLst>
              <a:ext uri="{FF2B5EF4-FFF2-40B4-BE49-F238E27FC236}">
                <a16:creationId xmlns:a16="http://schemas.microsoft.com/office/drawing/2014/main" id="{E4350771-6D72-4917-8050-5C304D2B8DF0}"/>
              </a:ext>
            </a:extLst>
          </p:cNvPr>
          <p:cNvSpPr>
            <a:spLocks noGrp="1" noChangeArrowheads="1"/>
          </p:cNvSpPr>
          <p:nvPr>
            <p:ph type="sldNum" sz="quarter" idx="11"/>
          </p:nvPr>
        </p:nvSpPr>
        <p:spPr>
          <a:ln/>
        </p:spPr>
        <p:txBody>
          <a:bodyPr/>
          <a:lstStyle>
            <a:lvl1pPr>
              <a:defRPr/>
            </a:lvl1pPr>
          </a:lstStyle>
          <a:p>
            <a:pPr>
              <a:defRPr/>
            </a:pPr>
            <a:fld id="{D2FA371D-603D-41BD-9A73-5261DF3C5176}" type="slidenum">
              <a:rPr lang="en-US" altLang="en-US"/>
              <a:pPr>
                <a:defRPr/>
              </a:pPr>
              <a:t>‹#›</a:t>
            </a:fld>
            <a:endParaRPr lang="en-US" altLang="en-US"/>
          </a:p>
        </p:txBody>
      </p:sp>
    </p:spTree>
    <p:extLst>
      <p:ext uri="{BB962C8B-B14F-4D97-AF65-F5344CB8AC3E}">
        <p14:creationId xmlns:p14="http://schemas.microsoft.com/office/powerpoint/2010/main" val="137502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4B534DE-AC94-485D-AC9B-05E5F5161878}"/>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3" name="Rectangle 5">
            <a:extLst>
              <a:ext uri="{FF2B5EF4-FFF2-40B4-BE49-F238E27FC236}">
                <a16:creationId xmlns:a16="http://schemas.microsoft.com/office/drawing/2014/main" id="{9F641EB8-F903-4F6B-8258-98371129B968}"/>
              </a:ext>
            </a:extLst>
          </p:cNvPr>
          <p:cNvSpPr>
            <a:spLocks noGrp="1" noChangeArrowheads="1"/>
          </p:cNvSpPr>
          <p:nvPr>
            <p:ph type="sldNum" sz="quarter" idx="11"/>
          </p:nvPr>
        </p:nvSpPr>
        <p:spPr>
          <a:ln/>
        </p:spPr>
        <p:txBody>
          <a:bodyPr/>
          <a:lstStyle>
            <a:lvl1pPr>
              <a:defRPr/>
            </a:lvl1pPr>
          </a:lstStyle>
          <a:p>
            <a:pPr>
              <a:defRPr/>
            </a:pPr>
            <a:fld id="{78DFDA91-2672-428B-BECC-8E1AF62AD5FD}" type="slidenum">
              <a:rPr lang="en-US" altLang="en-US"/>
              <a:pPr>
                <a:defRPr/>
              </a:pPr>
              <a:t>‹#›</a:t>
            </a:fld>
            <a:endParaRPr lang="en-US" altLang="en-US"/>
          </a:p>
        </p:txBody>
      </p:sp>
    </p:spTree>
    <p:extLst>
      <p:ext uri="{BB962C8B-B14F-4D97-AF65-F5344CB8AC3E}">
        <p14:creationId xmlns:p14="http://schemas.microsoft.com/office/powerpoint/2010/main" val="326594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EDA1F002-F72F-4B6D-9796-0B7CE4C51D0F}"/>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6" name="Rectangle 5">
            <a:extLst>
              <a:ext uri="{FF2B5EF4-FFF2-40B4-BE49-F238E27FC236}">
                <a16:creationId xmlns:a16="http://schemas.microsoft.com/office/drawing/2014/main" id="{A5BCE383-52FA-43C0-8BB7-2376F29CC476}"/>
              </a:ext>
            </a:extLst>
          </p:cNvPr>
          <p:cNvSpPr>
            <a:spLocks noGrp="1" noChangeArrowheads="1"/>
          </p:cNvSpPr>
          <p:nvPr>
            <p:ph type="sldNum" sz="quarter" idx="11"/>
          </p:nvPr>
        </p:nvSpPr>
        <p:spPr>
          <a:ln/>
        </p:spPr>
        <p:txBody>
          <a:bodyPr/>
          <a:lstStyle>
            <a:lvl1pPr>
              <a:defRPr/>
            </a:lvl1pPr>
          </a:lstStyle>
          <a:p>
            <a:pPr>
              <a:defRPr/>
            </a:pPr>
            <a:fld id="{7D49A029-FFF2-42C1-91A7-A2247ECCCDED}" type="slidenum">
              <a:rPr lang="en-US" altLang="en-US"/>
              <a:pPr>
                <a:defRPr/>
              </a:pPr>
              <a:t>‹#›</a:t>
            </a:fld>
            <a:endParaRPr lang="en-US" altLang="en-US"/>
          </a:p>
        </p:txBody>
      </p:sp>
    </p:spTree>
    <p:extLst>
      <p:ext uri="{BB962C8B-B14F-4D97-AF65-F5344CB8AC3E}">
        <p14:creationId xmlns:p14="http://schemas.microsoft.com/office/powerpoint/2010/main" val="50202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BF873D71-614F-49F9-9ED9-7277664F6199}"/>
              </a:ext>
            </a:extLst>
          </p:cNvPr>
          <p:cNvSpPr>
            <a:spLocks noGrp="1" noChangeArrowheads="1"/>
          </p:cNvSpPr>
          <p:nvPr>
            <p:ph type="ftr" sz="quarter" idx="10"/>
          </p:nvPr>
        </p:nvSpPr>
        <p:spPr>
          <a:ln/>
        </p:spPr>
        <p:txBody>
          <a:bodyPr/>
          <a:lstStyle>
            <a:lvl1pPr>
              <a:defRPr/>
            </a:lvl1pPr>
          </a:lstStyle>
          <a:p>
            <a:pPr>
              <a:defRPr/>
            </a:pPr>
            <a:r>
              <a:rPr lang="en-US" altLang="en-US"/>
              <a:t>B-Trees</a:t>
            </a:r>
          </a:p>
        </p:txBody>
      </p:sp>
      <p:sp>
        <p:nvSpPr>
          <p:cNvPr id="6" name="Rectangle 5">
            <a:extLst>
              <a:ext uri="{FF2B5EF4-FFF2-40B4-BE49-F238E27FC236}">
                <a16:creationId xmlns:a16="http://schemas.microsoft.com/office/drawing/2014/main" id="{8E240992-68D4-4050-87C2-1855378F3473}"/>
              </a:ext>
            </a:extLst>
          </p:cNvPr>
          <p:cNvSpPr>
            <a:spLocks noGrp="1" noChangeArrowheads="1"/>
          </p:cNvSpPr>
          <p:nvPr>
            <p:ph type="sldNum" sz="quarter" idx="11"/>
          </p:nvPr>
        </p:nvSpPr>
        <p:spPr>
          <a:ln/>
        </p:spPr>
        <p:txBody>
          <a:bodyPr/>
          <a:lstStyle>
            <a:lvl1pPr>
              <a:defRPr/>
            </a:lvl1pPr>
          </a:lstStyle>
          <a:p>
            <a:pPr>
              <a:defRPr/>
            </a:pPr>
            <a:fld id="{CDEDF47C-52C6-47A6-BB2E-17E89A942DB4}" type="slidenum">
              <a:rPr lang="en-US" altLang="en-US"/>
              <a:pPr>
                <a:defRPr/>
              </a:pPr>
              <a:t>‹#›</a:t>
            </a:fld>
            <a:endParaRPr lang="en-US" altLang="en-US"/>
          </a:p>
        </p:txBody>
      </p:sp>
    </p:spTree>
    <p:extLst>
      <p:ext uri="{BB962C8B-B14F-4D97-AF65-F5344CB8AC3E}">
        <p14:creationId xmlns:p14="http://schemas.microsoft.com/office/powerpoint/2010/main" val="372911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3E05F48-7588-43CC-A745-CD896BF69895}"/>
              </a:ext>
            </a:extLst>
          </p:cNvPr>
          <p:cNvSpPr>
            <a:spLocks noGrp="1" noChangeArrowheads="1"/>
          </p:cNvSpPr>
          <p:nvPr>
            <p:ph type="title"/>
          </p:nvPr>
        </p:nvSpPr>
        <p:spPr bwMode="auto">
          <a:xfrm>
            <a:off x="401638" y="228600"/>
            <a:ext cx="8285162" cy="1143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EC95BBB-3503-40E0-9C89-FD7B6FCFD0F4}"/>
              </a:ext>
            </a:extLst>
          </p:cNvPr>
          <p:cNvSpPr>
            <a:spLocks noGrp="1" noChangeArrowheads="1"/>
          </p:cNvSpPr>
          <p:nvPr>
            <p:ph type="body" idx="1"/>
          </p:nvPr>
        </p:nvSpPr>
        <p:spPr bwMode="auto">
          <a:xfrm>
            <a:off x="452438" y="1885950"/>
            <a:ext cx="8178800" cy="4171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2468" name="Rectangle 4">
            <a:extLst>
              <a:ext uri="{FF2B5EF4-FFF2-40B4-BE49-F238E27FC236}">
                <a16:creationId xmlns:a16="http://schemas.microsoft.com/office/drawing/2014/main" id="{63A7F2F1-77B9-49DC-A1C8-BB06185574D5}"/>
              </a:ext>
            </a:extLst>
          </p:cNvPr>
          <p:cNvSpPr>
            <a:spLocks noGrp="1" noChangeArrowheads="1"/>
          </p:cNvSpPr>
          <p:nvPr>
            <p:ph type="ftr" sz="quarter" idx="3"/>
          </p:nvPr>
        </p:nvSpPr>
        <p:spPr bwMode="auto">
          <a:xfrm>
            <a:off x="452438" y="6172200"/>
            <a:ext cx="2743200" cy="457200"/>
          </a:xfrm>
          <a:prstGeom prst="rect">
            <a:avLst/>
          </a:prstGeom>
          <a:noFill/>
          <a:ln>
            <a:noFill/>
          </a:ln>
        </p:spPr>
        <p:txBody>
          <a:bodyPr vert="horz" wrap="square" lIns="91440" tIns="45720" rIns="91440" bIns="45720" numCol="1" anchor="b" anchorCtr="0" compatLnSpc="1">
            <a:prstTxWarp prst="textNoShape">
              <a:avLst/>
            </a:prstTxWarp>
          </a:bodyPr>
          <a:lstStyle>
            <a:lvl1pPr>
              <a:spcBef>
                <a:spcPct val="50000"/>
              </a:spcBef>
              <a:defRPr sz="1200">
                <a:solidFill>
                  <a:schemeClr val="bg2"/>
                </a:solidFill>
              </a:defRPr>
            </a:lvl1pPr>
          </a:lstStyle>
          <a:p>
            <a:pPr>
              <a:defRPr/>
            </a:pPr>
            <a:r>
              <a:rPr lang="en-US" altLang="en-US"/>
              <a:t>B-Trees</a:t>
            </a:r>
          </a:p>
        </p:txBody>
      </p:sp>
      <p:sp>
        <p:nvSpPr>
          <p:cNvPr id="62469" name="Rectangle 5">
            <a:extLst>
              <a:ext uri="{FF2B5EF4-FFF2-40B4-BE49-F238E27FC236}">
                <a16:creationId xmlns:a16="http://schemas.microsoft.com/office/drawing/2014/main" id="{2A61FFBF-6A07-4D01-A394-565C0DA714F9}"/>
              </a:ext>
            </a:extLst>
          </p:cNvPr>
          <p:cNvSpPr>
            <a:spLocks noGrp="1" noChangeArrowheads="1"/>
          </p:cNvSpPr>
          <p:nvPr>
            <p:ph type="sldNum" sz="quarter" idx="4"/>
          </p:nvPr>
        </p:nvSpPr>
        <p:spPr bwMode="auto">
          <a:xfrm>
            <a:off x="6700838" y="6172200"/>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defRPr>
            </a:lvl1pPr>
          </a:lstStyle>
          <a:p>
            <a:pPr>
              <a:defRPr/>
            </a:pPr>
            <a:fld id="{4D811392-15A2-4A7C-93E6-BA29793E16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dt="0"/>
  <p:txStyles>
    <p:titleStyle>
      <a:lvl1pPr algn="ctr" rtl="0" eaLnBrk="0" fontAlgn="base" hangingPunct="0">
        <a:spcBef>
          <a:spcPct val="0"/>
        </a:spcBef>
        <a:spcAft>
          <a:spcPct val="0"/>
        </a:spcAft>
        <a:defRPr sz="3600" b="1" kern="1200">
          <a:solidFill>
            <a:srgbClr val="800000"/>
          </a:solidFill>
          <a:latin typeface="+mj-lt"/>
          <a:ea typeface="+mj-ea"/>
          <a:cs typeface="+mj-cs"/>
        </a:defRPr>
      </a:lvl1pPr>
      <a:lvl2pPr algn="ctr" rtl="0" eaLnBrk="0" fontAlgn="base" hangingPunct="0">
        <a:spcBef>
          <a:spcPct val="0"/>
        </a:spcBef>
        <a:spcAft>
          <a:spcPct val="0"/>
        </a:spcAft>
        <a:defRPr sz="3600" b="1">
          <a:solidFill>
            <a:srgbClr val="800000"/>
          </a:solidFill>
          <a:latin typeface="Arial" panose="020B0604020202020204" pitchFamily="34" charset="0"/>
        </a:defRPr>
      </a:lvl2pPr>
      <a:lvl3pPr algn="ctr" rtl="0" eaLnBrk="0" fontAlgn="base" hangingPunct="0">
        <a:spcBef>
          <a:spcPct val="0"/>
        </a:spcBef>
        <a:spcAft>
          <a:spcPct val="0"/>
        </a:spcAft>
        <a:defRPr sz="3600" b="1">
          <a:solidFill>
            <a:srgbClr val="800000"/>
          </a:solidFill>
          <a:latin typeface="Arial" panose="020B0604020202020204" pitchFamily="34" charset="0"/>
        </a:defRPr>
      </a:lvl3pPr>
      <a:lvl4pPr algn="ctr" rtl="0" eaLnBrk="0" fontAlgn="base" hangingPunct="0">
        <a:spcBef>
          <a:spcPct val="0"/>
        </a:spcBef>
        <a:spcAft>
          <a:spcPct val="0"/>
        </a:spcAft>
        <a:defRPr sz="3600" b="1">
          <a:solidFill>
            <a:srgbClr val="800000"/>
          </a:solidFill>
          <a:latin typeface="Arial" panose="020B0604020202020204" pitchFamily="34" charset="0"/>
        </a:defRPr>
      </a:lvl4pPr>
      <a:lvl5pPr algn="ctr" rtl="0" eaLnBrk="0" fontAlgn="base" hangingPunct="0">
        <a:spcBef>
          <a:spcPct val="0"/>
        </a:spcBef>
        <a:spcAft>
          <a:spcPct val="0"/>
        </a:spcAft>
        <a:defRPr sz="3600" b="1">
          <a:solidFill>
            <a:srgbClr val="800000"/>
          </a:solidFill>
          <a:latin typeface="Arial" panose="020B0604020202020204" pitchFamily="34" charset="0"/>
        </a:defRPr>
      </a:lvl5pPr>
      <a:lvl6pPr marL="457200" algn="ctr" rtl="0" eaLnBrk="0" fontAlgn="base" hangingPunct="0">
        <a:spcBef>
          <a:spcPct val="0"/>
        </a:spcBef>
        <a:spcAft>
          <a:spcPct val="0"/>
        </a:spcAft>
        <a:defRPr sz="3600" b="1">
          <a:solidFill>
            <a:srgbClr val="800000"/>
          </a:solidFill>
          <a:latin typeface="Arial" panose="020B0604020202020204" pitchFamily="34" charset="0"/>
        </a:defRPr>
      </a:lvl6pPr>
      <a:lvl7pPr marL="914400" algn="ctr" rtl="0" eaLnBrk="0" fontAlgn="base" hangingPunct="0">
        <a:spcBef>
          <a:spcPct val="0"/>
        </a:spcBef>
        <a:spcAft>
          <a:spcPct val="0"/>
        </a:spcAft>
        <a:defRPr sz="3600" b="1">
          <a:solidFill>
            <a:srgbClr val="800000"/>
          </a:solidFill>
          <a:latin typeface="Arial" panose="020B0604020202020204" pitchFamily="34" charset="0"/>
        </a:defRPr>
      </a:lvl7pPr>
      <a:lvl8pPr marL="1371600" algn="ctr" rtl="0" eaLnBrk="0" fontAlgn="base" hangingPunct="0">
        <a:spcBef>
          <a:spcPct val="0"/>
        </a:spcBef>
        <a:spcAft>
          <a:spcPct val="0"/>
        </a:spcAft>
        <a:defRPr sz="3600" b="1">
          <a:solidFill>
            <a:srgbClr val="800000"/>
          </a:solidFill>
          <a:latin typeface="Arial" panose="020B0604020202020204" pitchFamily="34" charset="0"/>
        </a:defRPr>
      </a:lvl8pPr>
      <a:lvl9pPr marL="1828800" algn="ctr" rtl="0" eaLnBrk="0" fontAlgn="base" hangingPunct="0">
        <a:spcBef>
          <a:spcPct val="0"/>
        </a:spcBef>
        <a:spcAft>
          <a:spcPct val="0"/>
        </a:spcAft>
        <a:defRPr sz="3600" b="1">
          <a:solidFill>
            <a:srgbClr val="800000"/>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cs.usfca.edu/~galles/visualization/BTree.html" TargetMode="External"/><Relationship Id="rId2" Type="http://schemas.openxmlformats.org/officeDocument/2006/relationships/hyperlink" Target="http://cecs.wright.edu/~tkprasad/courses/cs707/L04-X-B-Trees.ppt" TargetMode="External"/><Relationship Id="rId1" Type="http://schemas.openxmlformats.org/officeDocument/2006/relationships/slideLayout" Target="../slideLayouts/slideLayout2.xml"/><Relationship Id="rId5" Type="http://schemas.openxmlformats.org/officeDocument/2006/relationships/hyperlink" Target="https://www.cs.usfca.edu/~galles/visualization/AVLtree.html" TargetMode="External"/><Relationship Id="rId4" Type="http://schemas.openxmlformats.org/officeDocument/2006/relationships/hyperlink" Target="https://www.cs.usfca.edu/~galles/visualization/BPlusTree.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72C4DFBD-9FBD-4A2E-AC40-68820B89FCF9}"/>
              </a:ext>
            </a:extLst>
          </p:cNvPr>
          <p:cNvSpPr>
            <a:spLocks noGrp="1" noChangeArrowheads="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5123" name="Rectangle 5">
            <a:extLst>
              <a:ext uri="{FF2B5EF4-FFF2-40B4-BE49-F238E27FC236}">
                <a16:creationId xmlns:a16="http://schemas.microsoft.com/office/drawing/2014/main" id="{C6AE4241-5F6C-4348-87D9-01B15D48B00C}"/>
              </a:ext>
            </a:extLst>
          </p:cNvPr>
          <p:cNvSpPr>
            <a:spLocks noGrp="1" noChangeArrowheads="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D951B7B0-1839-4461-B15C-9F41EFB341F2}" type="slidenum">
              <a:rPr lang="en-US" altLang="en-US" sz="1400" smtClean="0">
                <a:solidFill>
                  <a:schemeClr val="bg2"/>
                </a:solidFill>
                <a:latin typeface="Arial" panose="020B0604020202020204" pitchFamily="34" charset="0"/>
              </a:rPr>
              <a:pPr>
                <a:spcBef>
                  <a:spcPct val="50000"/>
                </a:spcBef>
                <a:buFontTx/>
                <a:buNone/>
              </a:pPr>
              <a:t>1</a:t>
            </a:fld>
            <a:endParaRPr lang="en-US" altLang="en-US" sz="1400">
              <a:solidFill>
                <a:schemeClr val="bg2"/>
              </a:solidFill>
              <a:latin typeface="Arial" panose="020B0604020202020204" pitchFamily="34" charset="0"/>
            </a:endParaRPr>
          </a:p>
        </p:txBody>
      </p:sp>
      <p:sp>
        <p:nvSpPr>
          <p:cNvPr id="5124" name="Rectangle 2">
            <a:extLst>
              <a:ext uri="{FF2B5EF4-FFF2-40B4-BE49-F238E27FC236}">
                <a16:creationId xmlns:a16="http://schemas.microsoft.com/office/drawing/2014/main" id="{31B5AD76-0D62-4B95-818A-FC4A6E2ED225}"/>
              </a:ext>
            </a:extLst>
          </p:cNvPr>
          <p:cNvSpPr>
            <a:spLocks noGrp="1" noChangeArrowheads="1"/>
          </p:cNvSpPr>
          <p:nvPr>
            <p:ph type="ctrTitle"/>
          </p:nvPr>
        </p:nvSpPr>
        <p:spPr>
          <a:xfrm>
            <a:off x="685800" y="1905000"/>
            <a:ext cx="7772400" cy="1524000"/>
          </a:xfrm>
          <a:ln>
            <a:solidFill>
              <a:schemeClr val="tx1"/>
            </a:solidFill>
          </a:ln>
        </p:spPr>
        <p:txBody>
          <a:bodyPr/>
          <a:lstStyle/>
          <a:p>
            <a:r>
              <a:rPr lang="en-US" altLang="en-US" dirty="0"/>
              <a:t>B-Trees &amp; B+ Trees</a:t>
            </a:r>
            <a:br>
              <a:rPr lang="en-US" altLang="en-US" dirty="0"/>
            </a:b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D3C2881D-CB48-4A25-9761-348580AC4C9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14339" name="Slide Number Placeholder 4">
            <a:extLst>
              <a:ext uri="{FF2B5EF4-FFF2-40B4-BE49-F238E27FC236}">
                <a16:creationId xmlns:a16="http://schemas.microsoft.com/office/drawing/2014/main" id="{A031E79A-AAC1-444E-9638-E05D0966E7D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8965ED0C-7766-46A9-9E63-9C2AE4DFD4CF}" type="slidenum">
              <a:rPr lang="en-US" altLang="en-US" sz="1400" smtClean="0">
                <a:solidFill>
                  <a:schemeClr val="bg2"/>
                </a:solidFill>
                <a:latin typeface="Arial" panose="020B0604020202020204" pitchFamily="34" charset="0"/>
              </a:rPr>
              <a:pPr>
                <a:spcBef>
                  <a:spcPct val="50000"/>
                </a:spcBef>
                <a:buFontTx/>
                <a:buNone/>
              </a:pPr>
              <a:t>10</a:t>
            </a:fld>
            <a:endParaRPr lang="en-US" altLang="en-US" sz="1400">
              <a:solidFill>
                <a:schemeClr val="bg2"/>
              </a:solidFill>
              <a:latin typeface="Arial" panose="020B0604020202020204" pitchFamily="34" charset="0"/>
            </a:endParaRPr>
          </a:p>
        </p:txBody>
      </p:sp>
      <p:sp>
        <p:nvSpPr>
          <p:cNvPr id="14340" name="Rectangle 2">
            <a:extLst>
              <a:ext uri="{FF2B5EF4-FFF2-40B4-BE49-F238E27FC236}">
                <a16:creationId xmlns:a16="http://schemas.microsoft.com/office/drawing/2014/main" id="{A7D54029-1828-40DF-9519-70292BA9830F}"/>
              </a:ext>
            </a:extLst>
          </p:cNvPr>
          <p:cNvSpPr>
            <a:spLocks noGrp="1" noChangeArrowheads="1"/>
          </p:cNvSpPr>
          <p:nvPr>
            <p:ph type="title"/>
          </p:nvPr>
        </p:nvSpPr>
        <p:spPr/>
        <p:txBody>
          <a:bodyPr/>
          <a:lstStyle/>
          <a:p>
            <a:r>
              <a:rPr lang="en-US" altLang="en-US"/>
              <a:t>Inserting into a B-Tree</a:t>
            </a:r>
          </a:p>
        </p:txBody>
      </p:sp>
      <p:sp>
        <p:nvSpPr>
          <p:cNvPr id="14341" name="Rectangle 3">
            <a:extLst>
              <a:ext uri="{FF2B5EF4-FFF2-40B4-BE49-F238E27FC236}">
                <a16:creationId xmlns:a16="http://schemas.microsoft.com/office/drawing/2014/main" id="{0FE6BDA1-F41C-47D6-804C-B431AE8081A8}"/>
              </a:ext>
            </a:extLst>
          </p:cNvPr>
          <p:cNvSpPr>
            <a:spLocks noGrp="1" noChangeArrowheads="1"/>
          </p:cNvSpPr>
          <p:nvPr>
            <p:ph type="body" idx="1"/>
          </p:nvPr>
        </p:nvSpPr>
        <p:spPr/>
        <p:txBody>
          <a:bodyPr/>
          <a:lstStyle/>
          <a:p>
            <a:r>
              <a:rPr lang="en-US" altLang="en-US"/>
              <a:t>Attempt to insert the new key into a leaf</a:t>
            </a:r>
          </a:p>
          <a:p>
            <a:r>
              <a:rPr lang="en-US" altLang="en-US"/>
              <a:t>If this would result in that leaf becoming too big, split the leaf into two, promoting the middle key to the leaf’s parent</a:t>
            </a:r>
          </a:p>
          <a:p>
            <a:r>
              <a:rPr lang="en-US" altLang="en-US"/>
              <a:t>If this would result in the parent becoming too big, split the parent into two, promoting the middle key</a:t>
            </a:r>
          </a:p>
          <a:p>
            <a:r>
              <a:rPr lang="en-US" altLang="en-US"/>
              <a:t>This strategy might have to be repeated all the way to the top</a:t>
            </a:r>
          </a:p>
          <a:p>
            <a:r>
              <a:rPr lang="en-US" altLang="en-US"/>
              <a:t>If necessary, the root is split in two and the middle key is promoted to a new root, making the tree one level higher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CA337D36-0E7B-4CDA-BD24-AA95C277234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15363" name="Slide Number Placeholder 4">
            <a:extLst>
              <a:ext uri="{FF2B5EF4-FFF2-40B4-BE49-F238E27FC236}">
                <a16:creationId xmlns:a16="http://schemas.microsoft.com/office/drawing/2014/main" id="{E0E99B33-44F4-4647-8E9A-34078EEEBB9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6A9DDA2A-375E-4E5D-84A5-740E2C3897A3}" type="slidenum">
              <a:rPr lang="en-US" altLang="en-US" sz="1400" smtClean="0">
                <a:solidFill>
                  <a:schemeClr val="bg2"/>
                </a:solidFill>
                <a:latin typeface="Arial" panose="020B0604020202020204" pitchFamily="34" charset="0"/>
              </a:rPr>
              <a:pPr>
                <a:spcBef>
                  <a:spcPct val="50000"/>
                </a:spcBef>
                <a:buFontTx/>
                <a:buNone/>
              </a:pPr>
              <a:t>11</a:t>
            </a:fld>
            <a:endParaRPr lang="en-US" altLang="en-US" sz="1400">
              <a:solidFill>
                <a:schemeClr val="bg2"/>
              </a:solidFill>
              <a:latin typeface="Arial" panose="020B0604020202020204" pitchFamily="34" charset="0"/>
            </a:endParaRPr>
          </a:p>
        </p:txBody>
      </p:sp>
      <p:sp>
        <p:nvSpPr>
          <p:cNvPr id="15364" name="Rectangle 2">
            <a:extLst>
              <a:ext uri="{FF2B5EF4-FFF2-40B4-BE49-F238E27FC236}">
                <a16:creationId xmlns:a16="http://schemas.microsoft.com/office/drawing/2014/main" id="{B5639E4E-82EF-4F39-B5B1-56F048C6876B}"/>
              </a:ext>
            </a:extLst>
          </p:cNvPr>
          <p:cNvSpPr>
            <a:spLocks noGrp="1" noChangeArrowheads="1"/>
          </p:cNvSpPr>
          <p:nvPr>
            <p:ph type="title"/>
          </p:nvPr>
        </p:nvSpPr>
        <p:spPr/>
        <p:txBody>
          <a:bodyPr/>
          <a:lstStyle/>
          <a:p>
            <a:r>
              <a:rPr lang="en-GB" altLang="en-US"/>
              <a:t>Exercise in Inserting a B-Tree </a:t>
            </a:r>
          </a:p>
        </p:txBody>
      </p:sp>
      <p:sp>
        <p:nvSpPr>
          <p:cNvPr id="15365" name="Rectangle 3">
            <a:extLst>
              <a:ext uri="{FF2B5EF4-FFF2-40B4-BE49-F238E27FC236}">
                <a16:creationId xmlns:a16="http://schemas.microsoft.com/office/drawing/2014/main" id="{CC55F794-B0C6-49A4-862C-00CBC77629A3}"/>
              </a:ext>
            </a:extLst>
          </p:cNvPr>
          <p:cNvSpPr>
            <a:spLocks noGrp="1" noChangeArrowheads="1"/>
          </p:cNvSpPr>
          <p:nvPr>
            <p:ph type="body" idx="1"/>
          </p:nvPr>
        </p:nvSpPr>
        <p:spPr/>
        <p:txBody>
          <a:bodyPr/>
          <a:lstStyle/>
          <a:p>
            <a:pPr marL="0" indent="0">
              <a:buNone/>
            </a:pPr>
            <a:r>
              <a:rPr lang="en-GB" altLang="en-US" dirty="0"/>
              <a:t>Create and Insert the following keys to a 5-way B-tree:</a:t>
            </a:r>
          </a:p>
          <a:p>
            <a:pPr marL="0" indent="0">
              <a:buNone/>
            </a:pPr>
            <a:r>
              <a:rPr lang="en-GB" altLang="en-US" dirty="0"/>
              <a:t>3, 7, 9, 23, 45, 1, 5, 14, 25, 24, 13, 11, 8, 19, 4, 31, 35, 56</a:t>
            </a:r>
          </a:p>
          <a:p>
            <a:endParaRPr lang="en-GB" altLang="en-US" dirty="0"/>
          </a:p>
          <a:p>
            <a:pPr marL="0" indent="0">
              <a:buNone/>
            </a:pPr>
            <a:r>
              <a:rPr lang="en-GB" altLang="en-US" dirty="0"/>
              <a:t>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2B0CC22-5474-413F-9590-CDC6637D1AF4}"/>
              </a:ext>
            </a:extLst>
          </p:cNvPr>
          <p:cNvSpPr>
            <a:spLocks noGrp="1"/>
          </p:cNvSpPr>
          <p:nvPr>
            <p:ph type="ftr" sz="quarter" idx="10"/>
          </p:nvPr>
        </p:nvSpPr>
        <p:spPr/>
        <p:txBody>
          <a:bodyPr/>
          <a:lstStyle/>
          <a:p>
            <a:r>
              <a:rPr lang="en-US" altLang="en-US"/>
              <a:t>B-Trees</a:t>
            </a:r>
          </a:p>
        </p:txBody>
      </p:sp>
      <p:sp>
        <p:nvSpPr>
          <p:cNvPr id="5" name="Slide Number Placeholder 4">
            <a:extLst>
              <a:ext uri="{FF2B5EF4-FFF2-40B4-BE49-F238E27FC236}">
                <a16:creationId xmlns:a16="http://schemas.microsoft.com/office/drawing/2014/main" id="{220B9F71-D66C-412C-985E-487BB42EA71E}"/>
              </a:ext>
            </a:extLst>
          </p:cNvPr>
          <p:cNvSpPr>
            <a:spLocks noGrp="1"/>
          </p:cNvSpPr>
          <p:nvPr>
            <p:ph type="sldNum" sz="quarter" idx="11"/>
          </p:nvPr>
        </p:nvSpPr>
        <p:spPr/>
        <p:txBody>
          <a:bodyPr/>
          <a:lstStyle/>
          <a:p>
            <a:fld id="{C8945F07-42EF-46C2-9D24-796135350B94}" type="slidenum">
              <a:rPr lang="en-US" altLang="en-US"/>
              <a:pPr/>
              <a:t>12</a:t>
            </a:fld>
            <a:endParaRPr lang="en-US" altLang="en-US"/>
          </a:p>
        </p:txBody>
      </p:sp>
      <p:sp>
        <p:nvSpPr>
          <p:cNvPr id="40962" name="Rectangle 2">
            <a:extLst>
              <a:ext uri="{FF2B5EF4-FFF2-40B4-BE49-F238E27FC236}">
                <a16:creationId xmlns:a16="http://schemas.microsoft.com/office/drawing/2014/main" id="{A140A2E5-7746-40E5-A556-52CE739CE7F6}"/>
              </a:ext>
            </a:extLst>
          </p:cNvPr>
          <p:cNvSpPr>
            <a:spLocks noGrp="1" noChangeArrowheads="1"/>
          </p:cNvSpPr>
          <p:nvPr>
            <p:ph type="title"/>
          </p:nvPr>
        </p:nvSpPr>
        <p:spPr>
          <a:ln/>
        </p:spPr>
        <p:txBody>
          <a:bodyPr/>
          <a:lstStyle/>
          <a:p>
            <a:r>
              <a:rPr lang="en-GB" altLang="en-US"/>
              <a:t>Removal from a B-tree</a:t>
            </a:r>
          </a:p>
        </p:txBody>
      </p:sp>
      <p:sp>
        <p:nvSpPr>
          <p:cNvPr id="40963" name="Rectangle 3">
            <a:extLst>
              <a:ext uri="{FF2B5EF4-FFF2-40B4-BE49-F238E27FC236}">
                <a16:creationId xmlns:a16="http://schemas.microsoft.com/office/drawing/2014/main" id="{57ED16D5-6FBF-40AF-A433-52C5A09D4459}"/>
              </a:ext>
            </a:extLst>
          </p:cNvPr>
          <p:cNvSpPr>
            <a:spLocks noGrp="1" noChangeArrowheads="1"/>
          </p:cNvSpPr>
          <p:nvPr>
            <p:ph type="body" idx="1"/>
          </p:nvPr>
        </p:nvSpPr>
        <p:spPr>
          <a:ln/>
        </p:spPr>
        <p:txBody>
          <a:bodyPr/>
          <a:lstStyle/>
          <a:p>
            <a:pPr>
              <a:lnSpc>
                <a:spcPct val="90000"/>
              </a:lnSpc>
            </a:pPr>
            <a:r>
              <a:rPr lang="en-GB" altLang="en-US"/>
              <a:t>During insertion, the key always goes </a:t>
            </a:r>
            <a:r>
              <a:rPr lang="en-GB" altLang="en-US" i="1"/>
              <a:t>into</a:t>
            </a:r>
            <a:r>
              <a:rPr lang="en-GB" altLang="en-US"/>
              <a:t> a </a:t>
            </a:r>
            <a:r>
              <a:rPr lang="en-GB" altLang="en-US" i="1"/>
              <a:t>leaf</a:t>
            </a:r>
            <a:r>
              <a:rPr lang="en-GB" altLang="en-US"/>
              <a:t>.  For deletion we wish to remove </a:t>
            </a:r>
            <a:r>
              <a:rPr lang="en-GB" altLang="en-US" i="1"/>
              <a:t>from</a:t>
            </a:r>
            <a:r>
              <a:rPr lang="en-GB" altLang="en-US"/>
              <a:t> a leaf.  There are three possible ways we can do this:</a:t>
            </a:r>
          </a:p>
          <a:p>
            <a:pPr>
              <a:lnSpc>
                <a:spcPct val="90000"/>
              </a:lnSpc>
            </a:pPr>
            <a:r>
              <a:rPr lang="en-GB" altLang="en-US"/>
              <a:t>1 - If the key is already in a leaf node, and removing it doesn’t cause that leaf node to have too few keys, then simply remove the key to be deleted.</a:t>
            </a:r>
          </a:p>
          <a:p>
            <a:pPr>
              <a:lnSpc>
                <a:spcPct val="90000"/>
              </a:lnSpc>
            </a:pPr>
            <a:r>
              <a:rPr lang="en-GB" altLang="en-US"/>
              <a:t>2 - If the key is </a:t>
            </a:r>
            <a:r>
              <a:rPr lang="en-GB" altLang="en-US" i="1"/>
              <a:t>not</a:t>
            </a:r>
            <a:r>
              <a:rPr lang="en-GB" altLang="en-US"/>
              <a:t> in a leaf then it is guaranteed (by the nature of a B-tree) that its predecessor or successor will be in a leaf -- in this case we can delete the key and promote the predecessor or successor key to the non-leaf deleted key’s position.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704E9C-621C-48E2-9DCD-149392A186B9}"/>
              </a:ext>
            </a:extLst>
          </p:cNvPr>
          <p:cNvSpPr>
            <a:spLocks noGrp="1"/>
          </p:cNvSpPr>
          <p:nvPr>
            <p:ph type="ftr" sz="quarter" idx="10"/>
          </p:nvPr>
        </p:nvSpPr>
        <p:spPr/>
        <p:txBody>
          <a:bodyPr/>
          <a:lstStyle/>
          <a:p>
            <a:r>
              <a:rPr lang="en-US" altLang="en-US"/>
              <a:t>B-Trees</a:t>
            </a:r>
          </a:p>
        </p:txBody>
      </p:sp>
      <p:sp>
        <p:nvSpPr>
          <p:cNvPr id="5" name="Slide Number Placeholder 4">
            <a:extLst>
              <a:ext uri="{FF2B5EF4-FFF2-40B4-BE49-F238E27FC236}">
                <a16:creationId xmlns:a16="http://schemas.microsoft.com/office/drawing/2014/main" id="{B2846A5F-5F0D-41AD-B14A-6766016F7C18}"/>
              </a:ext>
            </a:extLst>
          </p:cNvPr>
          <p:cNvSpPr>
            <a:spLocks noGrp="1"/>
          </p:cNvSpPr>
          <p:nvPr>
            <p:ph type="sldNum" sz="quarter" idx="11"/>
          </p:nvPr>
        </p:nvSpPr>
        <p:spPr/>
        <p:txBody>
          <a:bodyPr/>
          <a:lstStyle/>
          <a:p>
            <a:fld id="{3A6A5810-AE28-4845-8501-99F5A997EF6F}" type="slidenum">
              <a:rPr lang="en-US" altLang="en-US"/>
              <a:pPr/>
              <a:t>13</a:t>
            </a:fld>
            <a:endParaRPr lang="en-US" altLang="en-US"/>
          </a:p>
        </p:txBody>
      </p:sp>
      <p:sp>
        <p:nvSpPr>
          <p:cNvPr id="41986" name="Rectangle 2">
            <a:extLst>
              <a:ext uri="{FF2B5EF4-FFF2-40B4-BE49-F238E27FC236}">
                <a16:creationId xmlns:a16="http://schemas.microsoft.com/office/drawing/2014/main" id="{AB3BC29E-6532-439E-98BB-3DEC9B12E2F5}"/>
              </a:ext>
            </a:extLst>
          </p:cNvPr>
          <p:cNvSpPr>
            <a:spLocks noGrp="1" noChangeArrowheads="1"/>
          </p:cNvSpPr>
          <p:nvPr>
            <p:ph type="title"/>
          </p:nvPr>
        </p:nvSpPr>
        <p:spPr>
          <a:ln/>
        </p:spPr>
        <p:txBody>
          <a:bodyPr/>
          <a:lstStyle/>
          <a:p>
            <a:r>
              <a:rPr lang="en-GB" altLang="en-US"/>
              <a:t>Removal from a B-tree (2)</a:t>
            </a:r>
          </a:p>
        </p:txBody>
      </p:sp>
      <p:sp>
        <p:nvSpPr>
          <p:cNvPr id="41987" name="Rectangle 3">
            <a:extLst>
              <a:ext uri="{FF2B5EF4-FFF2-40B4-BE49-F238E27FC236}">
                <a16:creationId xmlns:a16="http://schemas.microsoft.com/office/drawing/2014/main" id="{55AAEF35-C99B-435C-BFBC-EBA730BC490B}"/>
              </a:ext>
            </a:extLst>
          </p:cNvPr>
          <p:cNvSpPr>
            <a:spLocks noGrp="1" noChangeArrowheads="1"/>
          </p:cNvSpPr>
          <p:nvPr>
            <p:ph type="body" idx="1"/>
          </p:nvPr>
        </p:nvSpPr>
        <p:spPr>
          <a:ln/>
        </p:spPr>
        <p:txBody>
          <a:bodyPr/>
          <a:lstStyle/>
          <a:p>
            <a:r>
              <a:rPr lang="en-GB" altLang="en-US"/>
              <a:t>If (1) or (2) lead to a leaf node containing less than the minimum number of keys then we have to look at the siblings immediately adjacent to the leaf in question:  </a:t>
            </a:r>
          </a:p>
          <a:p>
            <a:pPr lvl="1"/>
            <a:r>
              <a:rPr lang="en-GB" altLang="en-US"/>
              <a:t>3: if one of them has more than the min. number of keys then we can promote one of its keys to the parent and take the parent key into our lacking leaf </a:t>
            </a:r>
          </a:p>
          <a:p>
            <a:pPr lvl="1"/>
            <a:r>
              <a:rPr lang="en-GB" altLang="en-US"/>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2">
            <a:extLst>
              <a:ext uri="{FF2B5EF4-FFF2-40B4-BE49-F238E27FC236}">
                <a16:creationId xmlns:a16="http://schemas.microsoft.com/office/drawing/2014/main" id="{68326205-B86D-4144-A300-9DB0C5868CF5}"/>
              </a:ext>
            </a:extLst>
          </p:cNvPr>
          <p:cNvSpPr>
            <a:spLocks noGrp="1"/>
          </p:cNvSpPr>
          <p:nvPr>
            <p:ph type="ftr" sz="quarter" idx="10"/>
          </p:nvPr>
        </p:nvSpPr>
        <p:spPr/>
        <p:txBody>
          <a:bodyPr/>
          <a:lstStyle/>
          <a:p>
            <a:r>
              <a:rPr lang="en-US" altLang="en-US"/>
              <a:t>B-Trees</a:t>
            </a:r>
          </a:p>
        </p:txBody>
      </p:sp>
      <p:sp>
        <p:nvSpPr>
          <p:cNvPr id="39" name="Slide Number Placeholder 3">
            <a:extLst>
              <a:ext uri="{FF2B5EF4-FFF2-40B4-BE49-F238E27FC236}">
                <a16:creationId xmlns:a16="http://schemas.microsoft.com/office/drawing/2014/main" id="{76A6B802-FAF0-4213-97D8-6023B09FE396}"/>
              </a:ext>
            </a:extLst>
          </p:cNvPr>
          <p:cNvSpPr>
            <a:spLocks noGrp="1"/>
          </p:cNvSpPr>
          <p:nvPr>
            <p:ph type="sldNum" sz="quarter" idx="11"/>
          </p:nvPr>
        </p:nvSpPr>
        <p:spPr/>
        <p:txBody>
          <a:bodyPr/>
          <a:lstStyle/>
          <a:p>
            <a:fld id="{B21D1A61-9299-4B99-97C3-B86568A2E7C1}" type="slidenum">
              <a:rPr lang="en-US" altLang="en-US"/>
              <a:pPr/>
              <a:t>14</a:t>
            </a:fld>
            <a:endParaRPr lang="en-US" altLang="en-US"/>
          </a:p>
        </p:txBody>
      </p:sp>
      <p:sp>
        <p:nvSpPr>
          <p:cNvPr id="46082" name="Rectangle 2">
            <a:extLst>
              <a:ext uri="{FF2B5EF4-FFF2-40B4-BE49-F238E27FC236}">
                <a16:creationId xmlns:a16="http://schemas.microsoft.com/office/drawing/2014/main" id="{0E3060E6-EAF4-4B74-95ED-71DE9C2BC505}"/>
              </a:ext>
            </a:extLst>
          </p:cNvPr>
          <p:cNvSpPr>
            <a:spLocks noGrp="1" noChangeArrowheads="1"/>
          </p:cNvSpPr>
          <p:nvPr>
            <p:ph type="title"/>
          </p:nvPr>
        </p:nvSpPr>
        <p:spPr>
          <a:ln/>
        </p:spPr>
        <p:txBody>
          <a:bodyPr/>
          <a:lstStyle/>
          <a:p>
            <a:r>
              <a:rPr lang="en-GB" altLang="en-US"/>
              <a:t>Type #1: Simple leaf deletion</a:t>
            </a:r>
          </a:p>
        </p:txBody>
      </p:sp>
      <p:grpSp>
        <p:nvGrpSpPr>
          <p:cNvPr id="46126" name="Group 46">
            <a:extLst>
              <a:ext uri="{FF2B5EF4-FFF2-40B4-BE49-F238E27FC236}">
                <a16:creationId xmlns:a16="http://schemas.microsoft.com/office/drawing/2014/main" id="{C9BA2A20-6159-4E9A-B95A-4E5E0081659A}"/>
              </a:ext>
            </a:extLst>
          </p:cNvPr>
          <p:cNvGrpSpPr>
            <a:grpSpLocks/>
          </p:cNvGrpSpPr>
          <p:nvPr/>
        </p:nvGrpSpPr>
        <p:grpSpPr bwMode="auto">
          <a:xfrm>
            <a:off x="990600" y="2209800"/>
            <a:ext cx="6858000" cy="2133600"/>
            <a:chOff x="624" y="1392"/>
            <a:chExt cx="4320" cy="1344"/>
          </a:xfrm>
        </p:grpSpPr>
        <p:grpSp>
          <p:nvGrpSpPr>
            <p:cNvPr id="46094" name="Group 14">
              <a:extLst>
                <a:ext uri="{FF2B5EF4-FFF2-40B4-BE49-F238E27FC236}">
                  <a16:creationId xmlns:a16="http://schemas.microsoft.com/office/drawing/2014/main" id="{7C3F61A0-DD38-4BA2-A7FC-DD79B1092ADD}"/>
                </a:ext>
              </a:extLst>
            </p:cNvPr>
            <p:cNvGrpSpPr>
              <a:grpSpLocks/>
            </p:cNvGrpSpPr>
            <p:nvPr/>
          </p:nvGrpSpPr>
          <p:grpSpPr bwMode="auto">
            <a:xfrm>
              <a:off x="2160" y="1392"/>
              <a:ext cx="1200" cy="432"/>
              <a:chOff x="2160" y="1392"/>
              <a:chExt cx="1200" cy="432"/>
            </a:xfrm>
          </p:grpSpPr>
          <p:sp>
            <p:nvSpPr>
              <p:cNvPr id="46085" name="Rectangle 5">
                <a:extLst>
                  <a:ext uri="{FF2B5EF4-FFF2-40B4-BE49-F238E27FC236}">
                    <a16:creationId xmlns:a16="http://schemas.microsoft.com/office/drawing/2014/main" id="{A6C7E2E9-EFFD-4291-AE3E-F260283B5FC8}"/>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Rectangle 8">
                <a:extLst>
                  <a:ext uri="{FF2B5EF4-FFF2-40B4-BE49-F238E27FC236}">
                    <a16:creationId xmlns:a16="http://schemas.microsoft.com/office/drawing/2014/main" id="{24DC7A1B-6341-472F-97A5-48BDD2B54520}"/>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12</a:t>
                </a:r>
              </a:p>
            </p:txBody>
          </p:sp>
          <p:sp>
            <p:nvSpPr>
              <p:cNvPr id="46089" name="Rectangle 9">
                <a:extLst>
                  <a:ext uri="{FF2B5EF4-FFF2-40B4-BE49-F238E27FC236}">
                    <a16:creationId xmlns:a16="http://schemas.microsoft.com/office/drawing/2014/main" id="{EC46323B-2EDC-43F8-9173-32325601AF6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29</a:t>
                </a:r>
              </a:p>
            </p:txBody>
          </p:sp>
          <p:sp>
            <p:nvSpPr>
              <p:cNvPr id="46090" name="Rectangle 10">
                <a:extLst>
                  <a:ext uri="{FF2B5EF4-FFF2-40B4-BE49-F238E27FC236}">
                    <a16:creationId xmlns:a16="http://schemas.microsoft.com/office/drawing/2014/main" id="{29541C0F-5236-44E6-8DA6-453F764150B5}"/>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52</a:t>
                </a:r>
              </a:p>
            </p:txBody>
          </p:sp>
        </p:grpSp>
        <p:grpSp>
          <p:nvGrpSpPr>
            <p:cNvPr id="46095" name="Group 15">
              <a:extLst>
                <a:ext uri="{FF2B5EF4-FFF2-40B4-BE49-F238E27FC236}">
                  <a16:creationId xmlns:a16="http://schemas.microsoft.com/office/drawing/2014/main" id="{72C7A325-54D6-4A03-A4CB-5669605FB9FF}"/>
                </a:ext>
              </a:extLst>
            </p:cNvPr>
            <p:cNvGrpSpPr>
              <a:grpSpLocks/>
            </p:cNvGrpSpPr>
            <p:nvPr/>
          </p:nvGrpSpPr>
          <p:grpSpPr bwMode="auto">
            <a:xfrm>
              <a:off x="624" y="2304"/>
              <a:ext cx="1200" cy="432"/>
              <a:chOff x="2160" y="1392"/>
              <a:chExt cx="1200" cy="432"/>
            </a:xfrm>
          </p:grpSpPr>
          <p:sp>
            <p:nvSpPr>
              <p:cNvPr id="46096" name="Rectangle 16">
                <a:extLst>
                  <a:ext uri="{FF2B5EF4-FFF2-40B4-BE49-F238E27FC236}">
                    <a16:creationId xmlns:a16="http://schemas.microsoft.com/office/drawing/2014/main" id="{3BB40DF5-6878-4E6A-87EC-792989EE34B8}"/>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Rectangle 17">
                <a:extLst>
                  <a:ext uri="{FF2B5EF4-FFF2-40B4-BE49-F238E27FC236}">
                    <a16:creationId xmlns:a16="http://schemas.microsoft.com/office/drawing/2014/main" id="{9F702D0A-52A3-455E-9E3D-E09B3FB2695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a:t>
                </a:r>
              </a:p>
            </p:txBody>
          </p:sp>
          <p:sp>
            <p:nvSpPr>
              <p:cNvPr id="46098" name="Rectangle 18">
                <a:extLst>
                  <a:ext uri="{FF2B5EF4-FFF2-40B4-BE49-F238E27FC236}">
                    <a16:creationId xmlns:a16="http://schemas.microsoft.com/office/drawing/2014/main" id="{D79E70FA-BB2C-4DA9-A69C-747CE1E61796}"/>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a:t>
                </a:r>
              </a:p>
            </p:txBody>
          </p:sp>
          <p:sp>
            <p:nvSpPr>
              <p:cNvPr id="46099" name="Rectangle 19">
                <a:extLst>
                  <a:ext uri="{FF2B5EF4-FFF2-40B4-BE49-F238E27FC236}">
                    <a16:creationId xmlns:a16="http://schemas.microsoft.com/office/drawing/2014/main" id="{8E5B3BD2-0D9B-45AE-AAB7-D1620A50918D}"/>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9</a:t>
                </a:r>
              </a:p>
            </p:txBody>
          </p:sp>
        </p:grpSp>
        <p:grpSp>
          <p:nvGrpSpPr>
            <p:cNvPr id="46114" name="Group 34">
              <a:extLst>
                <a:ext uri="{FF2B5EF4-FFF2-40B4-BE49-F238E27FC236}">
                  <a16:creationId xmlns:a16="http://schemas.microsoft.com/office/drawing/2014/main" id="{46E3615D-3C77-4B5C-BE89-5C8B8F00A1D0}"/>
                </a:ext>
              </a:extLst>
            </p:cNvPr>
            <p:cNvGrpSpPr>
              <a:grpSpLocks/>
            </p:cNvGrpSpPr>
            <p:nvPr/>
          </p:nvGrpSpPr>
          <p:grpSpPr bwMode="auto">
            <a:xfrm>
              <a:off x="1920" y="2304"/>
              <a:ext cx="816" cy="432"/>
              <a:chOff x="2160" y="2304"/>
              <a:chExt cx="816" cy="432"/>
            </a:xfrm>
          </p:grpSpPr>
          <p:sp>
            <p:nvSpPr>
              <p:cNvPr id="46101" name="Rectangle 21">
                <a:extLst>
                  <a:ext uri="{FF2B5EF4-FFF2-40B4-BE49-F238E27FC236}">
                    <a16:creationId xmlns:a16="http://schemas.microsoft.com/office/drawing/2014/main" id="{6925AEA2-6C3B-4E04-9CF0-5E95EB464335}"/>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Rectangle 22">
                <a:extLst>
                  <a:ext uri="{FF2B5EF4-FFF2-40B4-BE49-F238E27FC236}">
                    <a16:creationId xmlns:a16="http://schemas.microsoft.com/office/drawing/2014/main" id="{5F3B1CCD-4DAD-4AEE-BE62-2B4DF7E7746C}"/>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15</a:t>
                </a:r>
              </a:p>
            </p:txBody>
          </p:sp>
          <p:sp>
            <p:nvSpPr>
              <p:cNvPr id="46103" name="Rectangle 23">
                <a:extLst>
                  <a:ext uri="{FF2B5EF4-FFF2-40B4-BE49-F238E27FC236}">
                    <a16:creationId xmlns:a16="http://schemas.microsoft.com/office/drawing/2014/main" id="{88928CDC-FEFA-47D9-A21E-9E5CE6651259}"/>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22</a:t>
                </a:r>
              </a:p>
            </p:txBody>
          </p:sp>
        </p:grpSp>
        <p:grpSp>
          <p:nvGrpSpPr>
            <p:cNvPr id="46105" name="Group 25">
              <a:extLst>
                <a:ext uri="{FF2B5EF4-FFF2-40B4-BE49-F238E27FC236}">
                  <a16:creationId xmlns:a16="http://schemas.microsoft.com/office/drawing/2014/main" id="{88D75ED0-EB44-47FF-8DF5-0156B941DAB7}"/>
                </a:ext>
              </a:extLst>
            </p:cNvPr>
            <p:cNvGrpSpPr>
              <a:grpSpLocks/>
            </p:cNvGrpSpPr>
            <p:nvPr/>
          </p:nvGrpSpPr>
          <p:grpSpPr bwMode="auto">
            <a:xfrm>
              <a:off x="3744" y="2304"/>
              <a:ext cx="1200" cy="432"/>
              <a:chOff x="2160" y="1392"/>
              <a:chExt cx="1200" cy="432"/>
            </a:xfrm>
          </p:grpSpPr>
          <p:sp>
            <p:nvSpPr>
              <p:cNvPr id="46106" name="Rectangle 26">
                <a:extLst>
                  <a:ext uri="{FF2B5EF4-FFF2-40B4-BE49-F238E27FC236}">
                    <a16:creationId xmlns:a16="http://schemas.microsoft.com/office/drawing/2014/main" id="{5F7024EE-0049-4136-8400-177289F807B2}"/>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Rectangle 27">
                <a:extLst>
                  <a:ext uri="{FF2B5EF4-FFF2-40B4-BE49-F238E27FC236}">
                    <a16:creationId xmlns:a16="http://schemas.microsoft.com/office/drawing/2014/main" id="{4A158CA1-2266-4564-A909-55D6FABFE24A}"/>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sp>
            <p:nvSpPr>
              <p:cNvPr id="46108" name="Rectangle 28">
                <a:extLst>
                  <a:ext uri="{FF2B5EF4-FFF2-40B4-BE49-F238E27FC236}">
                    <a16:creationId xmlns:a16="http://schemas.microsoft.com/office/drawing/2014/main" id="{9482711A-306B-4A1B-805E-A8C4E9ECC0D4}"/>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69</a:t>
                </a:r>
              </a:p>
            </p:txBody>
          </p:sp>
          <p:sp>
            <p:nvSpPr>
              <p:cNvPr id="46109" name="Rectangle 29">
                <a:extLst>
                  <a:ext uri="{FF2B5EF4-FFF2-40B4-BE49-F238E27FC236}">
                    <a16:creationId xmlns:a16="http://schemas.microsoft.com/office/drawing/2014/main" id="{79B1890A-72B2-43E3-8F19-624C8A642E3C}"/>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72</a:t>
                </a:r>
              </a:p>
            </p:txBody>
          </p:sp>
        </p:grpSp>
        <p:sp>
          <p:nvSpPr>
            <p:cNvPr id="46110" name="Line 30">
              <a:extLst>
                <a:ext uri="{FF2B5EF4-FFF2-40B4-BE49-F238E27FC236}">
                  <a16:creationId xmlns:a16="http://schemas.microsoft.com/office/drawing/2014/main" id="{D308B4F1-AF08-4EB1-A4DF-8BB9007217A4}"/>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1" name="Line 31">
              <a:extLst>
                <a:ext uri="{FF2B5EF4-FFF2-40B4-BE49-F238E27FC236}">
                  <a16:creationId xmlns:a16="http://schemas.microsoft.com/office/drawing/2014/main" id="{CC415FBF-696B-4EEA-82BA-81BF4C3D70BD}"/>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2" name="Line 32">
              <a:extLst>
                <a:ext uri="{FF2B5EF4-FFF2-40B4-BE49-F238E27FC236}">
                  <a16:creationId xmlns:a16="http://schemas.microsoft.com/office/drawing/2014/main" id="{1124C01C-0F91-4D52-AA32-E20DFF3B517B}"/>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3" name="Line 33">
              <a:extLst>
                <a:ext uri="{FF2B5EF4-FFF2-40B4-BE49-F238E27FC236}">
                  <a16:creationId xmlns:a16="http://schemas.microsoft.com/office/drawing/2014/main" id="{6F06F49F-8F95-493B-AF6C-2A954F75FD59}"/>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120" name="Group 40">
              <a:extLst>
                <a:ext uri="{FF2B5EF4-FFF2-40B4-BE49-F238E27FC236}">
                  <a16:creationId xmlns:a16="http://schemas.microsoft.com/office/drawing/2014/main" id="{4D1B29C3-F3C7-4DF9-9852-63BE83B72004}"/>
                </a:ext>
              </a:extLst>
            </p:cNvPr>
            <p:cNvGrpSpPr>
              <a:grpSpLocks/>
            </p:cNvGrpSpPr>
            <p:nvPr/>
          </p:nvGrpSpPr>
          <p:grpSpPr bwMode="auto">
            <a:xfrm>
              <a:off x="2832" y="2304"/>
              <a:ext cx="816" cy="432"/>
              <a:chOff x="2160" y="2304"/>
              <a:chExt cx="816" cy="432"/>
            </a:xfrm>
          </p:grpSpPr>
          <p:sp>
            <p:nvSpPr>
              <p:cNvPr id="46121" name="Rectangle 41">
                <a:extLst>
                  <a:ext uri="{FF2B5EF4-FFF2-40B4-BE49-F238E27FC236}">
                    <a16:creationId xmlns:a16="http://schemas.microsoft.com/office/drawing/2014/main" id="{02744EBC-16A9-4F94-961F-3A0D093D71A4}"/>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2" name="Rectangle 42">
                <a:extLst>
                  <a:ext uri="{FF2B5EF4-FFF2-40B4-BE49-F238E27FC236}">
                    <a16:creationId xmlns:a16="http://schemas.microsoft.com/office/drawing/2014/main" id="{7D707F9A-4F75-4BD4-B667-289D9B177122}"/>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31</a:t>
                </a:r>
              </a:p>
            </p:txBody>
          </p:sp>
          <p:sp>
            <p:nvSpPr>
              <p:cNvPr id="46123" name="Rectangle 43">
                <a:extLst>
                  <a:ext uri="{FF2B5EF4-FFF2-40B4-BE49-F238E27FC236}">
                    <a16:creationId xmlns:a16="http://schemas.microsoft.com/office/drawing/2014/main" id="{B350F29D-7E79-4F56-9F9E-112228A427F2}"/>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43</a:t>
                </a:r>
              </a:p>
            </p:txBody>
          </p:sp>
        </p:grpSp>
      </p:grpSp>
      <p:sp>
        <p:nvSpPr>
          <p:cNvPr id="46124" name="Text Box 44">
            <a:extLst>
              <a:ext uri="{FF2B5EF4-FFF2-40B4-BE49-F238E27FC236}">
                <a16:creationId xmlns:a16="http://schemas.microsoft.com/office/drawing/2014/main" id="{E26D2BA9-C7A5-4481-8490-129700DA5D6B}"/>
              </a:ext>
            </a:extLst>
          </p:cNvPr>
          <p:cNvSpPr txBox="1">
            <a:spLocks noChangeArrowheads="1"/>
          </p:cNvSpPr>
          <p:nvPr/>
        </p:nvSpPr>
        <p:spPr bwMode="auto">
          <a:xfrm>
            <a:off x="958850" y="508952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Delete 2:  Since there are enough</a:t>
            </a:r>
          </a:p>
          <a:p>
            <a:pPr algn="ctr"/>
            <a:r>
              <a:rPr lang="en-GB" altLang="en-US" sz="1800"/>
              <a:t>keys in the node, just delete it</a:t>
            </a:r>
            <a:endParaRPr lang="en-GB" altLang="en-US" sz="2800"/>
          </a:p>
        </p:txBody>
      </p:sp>
      <p:sp>
        <p:nvSpPr>
          <p:cNvPr id="46125" name="Line 45">
            <a:extLst>
              <a:ext uri="{FF2B5EF4-FFF2-40B4-BE49-F238E27FC236}">
                <a16:creationId xmlns:a16="http://schemas.microsoft.com/office/drawing/2014/main" id="{DF45467E-E6BE-460E-8DC3-71B153EABE7A}"/>
              </a:ext>
            </a:extLst>
          </p:cNvPr>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8" name="Text Box 48">
            <a:extLst>
              <a:ext uri="{FF2B5EF4-FFF2-40B4-BE49-F238E27FC236}">
                <a16:creationId xmlns:a16="http://schemas.microsoft.com/office/drawing/2014/main" id="{79576467-D123-4E34-A479-0F949D3155D4}"/>
              </a:ext>
            </a:extLst>
          </p:cNvPr>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800"/>
              <a:t>Assuming a 5-way</a:t>
            </a:r>
          </a:p>
          <a:p>
            <a:pPr algn="ctr"/>
            <a:r>
              <a:rPr lang="en-GB" altLang="en-US" sz="1800"/>
              <a:t>B-Tree, as before...</a:t>
            </a:r>
            <a:endParaRPr lang="en-GB" altLang="en-US" sz="2800" i="1">
              <a:effectLst>
                <a:outerShdw blurRad="38100" dist="38100" dir="2700000" algn="tl">
                  <a:srgbClr val="C0C0C0"/>
                </a:outerShdw>
              </a:effectLst>
            </a:endParaRPr>
          </a:p>
        </p:txBody>
      </p:sp>
      <p:sp>
        <p:nvSpPr>
          <p:cNvPr id="46129" name="Text Box 49">
            <a:extLst>
              <a:ext uri="{FF2B5EF4-FFF2-40B4-BE49-F238E27FC236}">
                <a16:creationId xmlns:a16="http://schemas.microsoft.com/office/drawing/2014/main" id="{D872402A-ADB8-4EC2-A10F-BFAC9E736CA2}"/>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400" i="1"/>
              <a:t>Note when printed: this slide is animated</a:t>
            </a:r>
            <a:endParaRPr lang="en-GB" altLang="en-US" sz="2800" i="1">
              <a:effectLst>
                <a:outerShdw blurRad="38100" dist="38100" dir="2700000" algn="tl">
                  <a:srgbClr val="C0C0C0"/>
                </a:outerShdw>
              </a:effectLst>
            </a:endParaRPr>
          </a:p>
        </p:txBody>
      </p:sp>
      <p:grpSp>
        <p:nvGrpSpPr>
          <p:cNvPr id="46131" name="Group 51">
            <a:extLst>
              <a:ext uri="{FF2B5EF4-FFF2-40B4-BE49-F238E27FC236}">
                <a16:creationId xmlns:a16="http://schemas.microsoft.com/office/drawing/2014/main" id="{F41679CF-8B08-4E1E-A660-AD789CE64D99}"/>
              </a:ext>
            </a:extLst>
          </p:cNvPr>
          <p:cNvGrpSpPr>
            <a:grpSpLocks/>
          </p:cNvGrpSpPr>
          <p:nvPr/>
        </p:nvGrpSpPr>
        <p:grpSpPr bwMode="auto">
          <a:xfrm>
            <a:off x="914400" y="3581400"/>
            <a:ext cx="685800" cy="914400"/>
            <a:chOff x="576" y="2256"/>
            <a:chExt cx="432" cy="576"/>
          </a:xfrm>
        </p:grpSpPr>
        <p:sp>
          <p:nvSpPr>
            <p:cNvPr id="46127" name="Rectangle 47">
              <a:extLst>
                <a:ext uri="{FF2B5EF4-FFF2-40B4-BE49-F238E27FC236}">
                  <a16:creationId xmlns:a16="http://schemas.microsoft.com/office/drawing/2014/main" id="{D6C4E6CC-DD6F-45F0-922A-A85E3D5B1312}"/>
                </a:ext>
              </a:extLst>
            </p:cNvPr>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0" name="Line 50">
              <a:extLst>
                <a:ext uri="{FF2B5EF4-FFF2-40B4-BE49-F238E27FC236}">
                  <a16:creationId xmlns:a16="http://schemas.microsoft.com/office/drawing/2014/main" id="{0175790C-48E2-4E56-BF6E-EC188A30A6D2}"/>
                </a:ext>
              </a:extLst>
            </p:cNvPr>
            <p:cNvSpPr>
              <a:spLocks noChangeShapeType="1"/>
            </p:cNvSpPr>
            <p:nvPr/>
          </p:nvSpPr>
          <p:spPr bwMode="auto">
            <a:xfrm>
              <a:off x="1008"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2">
            <a:extLst>
              <a:ext uri="{FF2B5EF4-FFF2-40B4-BE49-F238E27FC236}">
                <a16:creationId xmlns:a16="http://schemas.microsoft.com/office/drawing/2014/main" id="{A9922731-13C7-4C1C-A1AE-03FD5C971441}"/>
              </a:ext>
            </a:extLst>
          </p:cNvPr>
          <p:cNvSpPr>
            <a:spLocks noGrp="1"/>
          </p:cNvSpPr>
          <p:nvPr>
            <p:ph type="ftr" sz="quarter" idx="10"/>
          </p:nvPr>
        </p:nvSpPr>
        <p:spPr/>
        <p:txBody>
          <a:bodyPr/>
          <a:lstStyle/>
          <a:p>
            <a:r>
              <a:rPr lang="en-US" altLang="en-US"/>
              <a:t>B-Trees</a:t>
            </a:r>
          </a:p>
        </p:txBody>
      </p:sp>
      <p:sp>
        <p:nvSpPr>
          <p:cNvPr id="45" name="Slide Number Placeholder 3">
            <a:extLst>
              <a:ext uri="{FF2B5EF4-FFF2-40B4-BE49-F238E27FC236}">
                <a16:creationId xmlns:a16="http://schemas.microsoft.com/office/drawing/2014/main" id="{4A745B25-1217-4178-B659-688DE7691799}"/>
              </a:ext>
            </a:extLst>
          </p:cNvPr>
          <p:cNvSpPr>
            <a:spLocks noGrp="1"/>
          </p:cNvSpPr>
          <p:nvPr>
            <p:ph type="sldNum" sz="quarter" idx="11"/>
          </p:nvPr>
        </p:nvSpPr>
        <p:spPr/>
        <p:txBody>
          <a:bodyPr/>
          <a:lstStyle/>
          <a:p>
            <a:fld id="{2002AC20-56C3-427E-9531-D6F7CC18BA90}" type="slidenum">
              <a:rPr lang="en-US" altLang="en-US"/>
              <a:pPr/>
              <a:t>15</a:t>
            </a:fld>
            <a:endParaRPr lang="en-US" altLang="en-US"/>
          </a:p>
        </p:txBody>
      </p:sp>
      <p:sp>
        <p:nvSpPr>
          <p:cNvPr id="48130" name="Rectangle 2050">
            <a:extLst>
              <a:ext uri="{FF2B5EF4-FFF2-40B4-BE49-F238E27FC236}">
                <a16:creationId xmlns:a16="http://schemas.microsoft.com/office/drawing/2014/main" id="{345E7425-49FE-4273-8723-004CD0AC7A1E}"/>
              </a:ext>
            </a:extLst>
          </p:cNvPr>
          <p:cNvSpPr>
            <a:spLocks noGrp="1" noChangeArrowheads="1"/>
          </p:cNvSpPr>
          <p:nvPr>
            <p:ph type="title"/>
          </p:nvPr>
        </p:nvSpPr>
        <p:spPr>
          <a:ln/>
        </p:spPr>
        <p:txBody>
          <a:bodyPr/>
          <a:lstStyle/>
          <a:p>
            <a:r>
              <a:rPr lang="en-GB" altLang="en-US"/>
              <a:t>Type #2: Simple non-leaf deletion</a:t>
            </a:r>
          </a:p>
        </p:txBody>
      </p:sp>
      <p:grpSp>
        <p:nvGrpSpPr>
          <p:cNvPr id="48160" name="Group 2080">
            <a:extLst>
              <a:ext uri="{FF2B5EF4-FFF2-40B4-BE49-F238E27FC236}">
                <a16:creationId xmlns:a16="http://schemas.microsoft.com/office/drawing/2014/main" id="{C04BE417-85E5-40A4-B5FC-52AC4C6CBB4E}"/>
              </a:ext>
            </a:extLst>
          </p:cNvPr>
          <p:cNvGrpSpPr>
            <a:grpSpLocks/>
          </p:cNvGrpSpPr>
          <p:nvPr/>
        </p:nvGrpSpPr>
        <p:grpSpPr bwMode="auto">
          <a:xfrm>
            <a:off x="1600200" y="2209800"/>
            <a:ext cx="6248400" cy="2133600"/>
            <a:chOff x="1008" y="1392"/>
            <a:chExt cx="3936" cy="1344"/>
          </a:xfrm>
        </p:grpSpPr>
        <p:grpSp>
          <p:nvGrpSpPr>
            <p:cNvPr id="48132" name="Group 2052">
              <a:extLst>
                <a:ext uri="{FF2B5EF4-FFF2-40B4-BE49-F238E27FC236}">
                  <a16:creationId xmlns:a16="http://schemas.microsoft.com/office/drawing/2014/main" id="{2457196A-27FD-41D8-B1F1-BC9701C90351}"/>
                </a:ext>
              </a:extLst>
            </p:cNvPr>
            <p:cNvGrpSpPr>
              <a:grpSpLocks/>
            </p:cNvGrpSpPr>
            <p:nvPr/>
          </p:nvGrpSpPr>
          <p:grpSpPr bwMode="auto">
            <a:xfrm>
              <a:off x="2160" y="1392"/>
              <a:ext cx="1200" cy="432"/>
              <a:chOff x="2160" y="1392"/>
              <a:chExt cx="1200" cy="432"/>
            </a:xfrm>
          </p:grpSpPr>
          <p:sp>
            <p:nvSpPr>
              <p:cNvPr id="48133" name="Rectangle 2053">
                <a:extLst>
                  <a:ext uri="{FF2B5EF4-FFF2-40B4-BE49-F238E27FC236}">
                    <a16:creationId xmlns:a16="http://schemas.microsoft.com/office/drawing/2014/main" id="{569015E7-75E2-4D99-A8D0-BF6AF829A9FF}"/>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2054">
                <a:extLst>
                  <a:ext uri="{FF2B5EF4-FFF2-40B4-BE49-F238E27FC236}">
                    <a16:creationId xmlns:a16="http://schemas.microsoft.com/office/drawing/2014/main" id="{CF9E3B99-5438-4D16-B920-4AA0DE6397BA}"/>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12</a:t>
                </a:r>
              </a:p>
            </p:txBody>
          </p:sp>
          <p:sp>
            <p:nvSpPr>
              <p:cNvPr id="48135" name="Rectangle 2055">
                <a:extLst>
                  <a:ext uri="{FF2B5EF4-FFF2-40B4-BE49-F238E27FC236}">
                    <a16:creationId xmlns:a16="http://schemas.microsoft.com/office/drawing/2014/main" id="{C179BE4D-24F1-4FDC-8A5C-6C6646362516}"/>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29</a:t>
                </a:r>
              </a:p>
            </p:txBody>
          </p:sp>
          <p:sp>
            <p:nvSpPr>
              <p:cNvPr id="48136" name="Rectangle 2056">
                <a:extLst>
                  <a:ext uri="{FF2B5EF4-FFF2-40B4-BE49-F238E27FC236}">
                    <a16:creationId xmlns:a16="http://schemas.microsoft.com/office/drawing/2014/main" id="{C8FFC07C-9D6C-4494-AD62-925E38FB4841}"/>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52</a:t>
                </a:r>
              </a:p>
            </p:txBody>
          </p:sp>
        </p:grpSp>
        <p:grpSp>
          <p:nvGrpSpPr>
            <p:cNvPr id="48159" name="Group 2079">
              <a:extLst>
                <a:ext uri="{FF2B5EF4-FFF2-40B4-BE49-F238E27FC236}">
                  <a16:creationId xmlns:a16="http://schemas.microsoft.com/office/drawing/2014/main" id="{26F9A219-373B-4974-8E83-5E207AED3F51}"/>
                </a:ext>
              </a:extLst>
            </p:cNvPr>
            <p:cNvGrpSpPr>
              <a:grpSpLocks/>
            </p:cNvGrpSpPr>
            <p:nvPr/>
          </p:nvGrpSpPr>
          <p:grpSpPr bwMode="auto">
            <a:xfrm>
              <a:off x="1008" y="2304"/>
              <a:ext cx="816" cy="432"/>
              <a:chOff x="1008" y="2304"/>
              <a:chExt cx="816" cy="432"/>
            </a:xfrm>
          </p:grpSpPr>
          <p:sp>
            <p:nvSpPr>
              <p:cNvPr id="48138" name="Rectangle 2058">
                <a:extLst>
                  <a:ext uri="{FF2B5EF4-FFF2-40B4-BE49-F238E27FC236}">
                    <a16:creationId xmlns:a16="http://schemas.microsoft.com/office/drawing/2014/main" id="{E06584B0-06A5-447A-8732-D614DB386C2C}"/>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 name="Rectangle 2060">
                <a:extLst>
                  <a:ext uri="{FF2B5EF4-FFF2-40B4-BE49-F238E27FC236}">
                    <a16:creationId xmlns:a16="http://schemas.microsoft.com/office/drawing/2014/main" id="{BA848ACA-8296-425E-9994-0124361D1808}"/>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a:t>
                </a:r>
              </a:p>
            </p:txBody>
          </p:sp>
          <p:sp>
            <p:nvSpPr>
              <p:cNvPr id="48141" name="Rectangle 2061">
                <a:extLst>
                  <a:ext uri="{FF2B5EF4-FFF2-40B4-BE49-F238E27FC236}">
                    <a16:creationId xmlns:a16="http://schemas.microsoft.com/office/drawing/2014/main" id="{DA3D2E55-30C3-41E7-B580-A48DC5C71E88}"/>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9</a:t>
                </a:r>
              </a:p>
            </p:txBody>
          </p:sp>
        </p:grpSp>
        <p:grpSp>
          <p:nvGrpSpPr>
            <p:cNvPr id="48142" name="Group 2062">
              <a:extLst>
                <a:ext uri="{FF2B5EF4-FFF2-40B4-BE49-F238E27FC236}">
                  <a16:creationId xmlns:a16="http://schemas.microsoft.com/office/drawing/2014/main" id="{3112EBFF-0F67-43BA-874B-1991C287EC9D}"/>
                </a:ext>
              </a:extLst>
            </p:cNvPr>
            <p:cNvGrpSpPr>
              <a:grpSpLocks/>
            </p:cNvGrpSpPr>
            <p:nvPr/>
          </p:nvGrpSpPr>
          <p:grpSpPr bwMode="auto">
            <a:xfrm>
              <a:off x="1920" y="2304"/>
              <a:ext cx="816" cy="432"/>
              <a:chOff x="2160" y="2304"/>
              <a:chExt cx="816" cy="432"/>
            </a:xfrm>
          </p:grpSpPr>
          <p:sp>
            <p:nvSpPr>
              <p:cNvPr id="48143" name="Rectangle 2063">
                <a:extLst>
                  <a:ext uri="{FF2B5EF4-FFF2-40B4-BE49-F238E27FC236}">
                    <a16:creationId xmlns:a16="http://schemas.microsoft.com/office/drawing/2014/main" id="{44881ECC-4D1A-45D8-89AE-DDF16DCDFA1C}"/>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4" name="Rectangle 2064">
                <a:extLst>
                  <a:ext uri="{FF2B5EF4-FFF2-40B4-BE49-F238E27FC236}">
                    <a16:creationId xmlns:a16="http://schemas.microsoft.com/office/drawing/2014/main" id="{01C88416-7A64-4DD9-A07C-64C47CAD830F}"/>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15</a:t>
                </a:r>
              </a:p>
            </p:txBody>
          </p:sp>
          <p:sp>
            <p:nvSpPr>
              <p:cNvPr id="48145" name="Rectangle 2065">
                <a:extLst>
                  <a:ext uri="{FF2B5EF4-FFF2-40B4-BE49-F238E27FC236}">
                    <a16:creationId xmlns:a16="http://schemas.microsoft.com/office/drawing/2014/main" id="{774C86DC-9C24-46F3-8A33-8D7934E1ADC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22</a:t>
                </a:r>
              </a:p>
            </p:txBody>
          </p:sp>
        </p:grpSp>
        <p:grpSp>
          <p:nvGrpSpPr>
            <p:cNvPr id="48146" name="Group 2066">
              <a:extLst>
                <a:ext uri="{FF2B5EF4-FFF2-40B4-BE49-F238E27FC236}">
                  <a16:creationId xmlns:a16="http://schemas.microsoft.com/office/drawing/2014/main" id="{6D9E6488-2AD6-4754-B0F5-90DECE8A5697}"/>
                </a:ext>
              </a:extLst>
            </p:cNvPr>
            <p:cNvGrpSpPr>
              <a:grpSpLocks/>
            </p:cNvGrpSpPr>
            <p:nvPr/>
          </p:nvGrpSpPr>
          <p:grpSpPr bwMode="auto">
            <a:xfrm>
              <a:off x="3744" y="2304"/>
              <a:ext cx="1200" cy="432"/>
              <a:chOff x="2160" y="1392"/>
              <a:chExt cx="1200" cy="432"/>
            </a:xfrm>
          </p:grpSpPr>
          <p:sp>
            <p:nvSpPr>
              <p:cNvPr id="48147" name="Rectangle 2067">
                <a:extLst>
                  <a:ext uri="{FF2B5EF4-FFF2-40B4-BE49-F238E27FC236}">
                    <a16:creationId xmlns:a16="http://schemas.microsoft.com/office/drawing/2014/main" id="{BD6E53A1-CD22-4B52-A965-55A36ABBB45C}"/>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8" name="Rectangle 2068">
                <a:extLst>
                  <a:ext uri="{FF2B5EF4-FFF2-40B4-BE49-F238E27FC236}">
                    <a16:creationId xmlns:a16="http://schemas.microsoft.com/office/drawing/2014/main" id="{9C006D37-0977-48C6-B831-B5C1C6553658}"/>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sp>
            <p:nvSpPr>
              <p:cNvPr id="48149" name="Rectangle 2069">
                <a:extLst>
                  <a:ext uri="{FF2B5EF4-FFF2-40B4-BE49-F238E27FC236}">
                    <a16:creationId xmlns:a16="http://schemas.microsoft.com/office/drawing/2014/main" id="{72E361BF-C24D-40EF-A1DE-8517F8FFE6A2}"/>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69</a:t>
                </a:r>
              </a:p>
            </p:txBody>
          </p:sp>
          <p:sp>
            <p:nvSpPr>
              <p:cNvPr id="48150" name="Rectangle 2070">
                <a:extLst>
                  <a:ext uri="{FF2B5EF4-FFF2-40B4-BE49-F238E27FC236}">
                    <a16:creationId xmlns:a16="http://schemas.microsoft.com/office/drawing/2014/main" id="{BE09DF06-4DF0-49B1-BAE0-F3C8B0851DC7}"/>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72</a:t>
                </a:r>
              </a:p>
            </p:txBody>
          </p:sp>
        </p:grpSp>
        <p:sp>
          <p:nvSpPr>
            <p:cNvPr id="48151" name="Line 2071">
              <a:extLst>
                <a:ext uri="{FF2B5EF4-FFF2-40B4-BE49-F238E27FC236}">
                  <a16:creationId xmlns:a16="http://schemas.microsoft.com/office/drawing/2014/main" id="{5D6CB33D-7DBB-4A02-83D9-F72419C6FF28}"/>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2" name="Line 2072">
              <a:extLst>
                <a:ext uri="{FF2B5EF4-FFF2-40B4-BE49-F238E27FC236}">
                  <a16:creationId xmlns:a16="http://schemas.microsoft.com/office/drawing/2014/main" id="{89308DCD-2F49-4ABE-BC7F-A07984FD2B6C}"/>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3" name="Line 2073">
              <a:extLst>
                <a:ext uri="{FF2B5EF4-FFF2-40B4-BE49-F238E27FC236}">
                  <a16:creationId xmlns:a16="http://schemas.microsoft.com/office/drawing/2014/main" id="{434B1913-4242-49B2-A4AA-AD2ADD597DC7}"/>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4" name="Line 2074">
              <a:extLst>
                <a:ext uri="{FF2B5EF4-FFF2-40B4-BE49-F238E27FC236}">
                  <a16:creationId xmlns:a16="http://schemas.microsoft.com/office/drawing/2014/main" id="{79C0A95F-7D74-4B86-AC8E-15DE5C4F529E}"/>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155" name="Group 2075">
              <a:extLst>
                <a:ext uri="{FF2B5EF4-FFF2-40B4-BE49-F238E27FC236}">
                  <a16:creationId xmlns:a16="http://schemas.microsoft.com/office/drawing/2014/main" id="{7F70B057-17B5-4651-87F7-DAC10B1506D9}"/>
                </a:ext>
              </a:extLst>
            </p:cNvPr>
            <p:cNvGrpSpPr>
              <a:grpSpLocks/>
            </p:cNvGrpSpPr>
            <p:nvPr/>
          </p:nvGrpSpPr>
          <p:grpSpPr bwMode="auto">
            <a:xfrm>
              <a:off x="2832" y="2304"/>
              <a:ext cx="816" cy="432"/>
              <a:chOff x="2160" y="2304"/>
              <a:chExt cx="816" cy="432"/>
            </a:xfrm>
          </p:grpSpPr>
          <p:sp>
            <p:nvSpPr>
              <p:cNvPr id="48156" name="Rectangle 2076">
                <a:extLst>
                  <a:ext uri="{FF2B5EF4-FFF2-40B4-BE49-F238E27FC236}">
                    <a16:creationId xmlns:a16="http://schemas.microsoft.com/office/drawing/2014/main" id="{C68332B1-BD5E-4AF8-878C-5A47749E1180}"/>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7" name="Rectangle 2077">
                <a:extLst>
                  <a:ext uri="{FF2B5EF4-FFF2-40B4-BE49-F238E27FC236}">
                    <a16:creationId xmlns:a16="http://schemas.microsoft.com/office/drawing/2014/main" id="{AA7171C5-1DAF-48FA-80A9-BB45A453E1BA}"/>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31</a:t>
                </a:r>
              </a:p>
            </p:txBody>
          </p:sp>
          <p:sp>
            <p:nvSpPr>
              <p:cNvPr id="48158" name="Rectangle 2078">
                <a:extLst>
                  <a:ext uri="{FF2B5EF4-FFF2-40B4-BE49-F238E27FC236}">
                    <a16:creationId xmlns:a16="http://schemas.microsoft.com/office/drawing/2014/main" id="{62C75335-B834-405E-A9D9-2143F2AC56F3}"/>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43</a:t>
                </a:r>
              </a:p>
            </p:txBody>
          </p:sp>
        </p:grpSp>
      </p:grpSp>
      <p:sp>
        <p:nvSpPr>
          <p:cNvPr id="48161" name="Text Box 2081">
            <a:extLst>
              <a:ext uri="{FF2B5EF4-FFF2-40B4-BE49-F238E27FC236}">
                <a16:creationId xmlns:a16="http://schemas.microsoft.com/office/drawing/2014/main" id="{5E92A1BB-EBAD-49F0-8A3A-BFECF2C2CF2D}"/>
              </a:ext>
            </a:extLst>
          </p:cNvPr>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Delete 52</a:t>
            </a:r>
            <a:endParaRPr lang="en-GB" altLang="en-US" sz="2800" i="1">
              <a:effectLst>
                <a:outerShdw blurRad="38100" dist="38100" dir="2700000" algn="tl">
                  <a:srgbClr val="C0C0C0"/>
                </a:outerShdw>
              </a:effectLst>
            </a:endParaRPr>
          </a:p>
        </p:txBody>
      </p:sp>
      <p:sp>
        <p:nvSpPr>
          <p:cNvPr id="48162" name="Line 2082">
            <a:extLst>
              <a:ext uri="{FF2B5EF4-FFF2-40B4-BE49-F238E27FC236}">
                <a16:creationId xmlns:a16="http://schemas.microsoft.com/office/drawing/2014/main" id="{675936A2-42B5-404B-9D56-5BE35FC0BE80}"/>
              </a:ext>
            </a:extLst>
          </p:cNvPr>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3" name="Line 2083">
            <a:extLst>
              <a:ext uri="{FF2B5EF4-FFF2-40B4-BE49-F238E27FC236}">
                <a16:creationId xmlns:a16="http://schemas.microsoft.com/office/drawing/2014/main" id="{D998BFDE-1329-4B41-A9F8-F03314F8D00B}"/>
              </a:ext>
            </a:extLst>
          </p:cNvPr>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5" name="Text Box 2085">
            <a:extLst>
              <a:ext uri="{FF2B5EF4-FFF2-40B4-BE49-F238E27FC236}">
                <a16:creationId xmlns:a16="http://schemas.microsoft.com/office/drawing/2014/main" id="{4EF30B8D-25E5-401A-912B-E7E15117756E}"/>
              </a:ext>
            </a:extLst>
          </p:cNvPr>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Borrow the predecessor</a:t>
            </a:r>
          </a:p>
          <a:p>
            <a:pPr algn="ctr"/>
            <a:r>
              <a:rPr lang="en-GB" altLang="en-US"/>
              <a:t>or (in this case) successor</a:t>
            </a:r>
            <a:endParaRPr lang="en-GB" altLang="en-US" sz="2800" i="1">
              <a:effectLst>
                <a:outerShdw blurRad="38100" dist="38100" dir="2700000" algn="tl">
                  <a:srgbClr val="C0C0C0"/>
                </a:outerShdw>
              </a:effectLst>
            </a:endParaRPr>
          </a:p>
        </p:txBody>
      </p:sp>
      <p:grpSp>
        <p:nvGrpSpPr>
          <p:cNvPr id="48170" name="Group 2090">
            <a:extLst>
              <a:ext uri="{FF2B5EF4-FFF2-40B4-BE49-F238E27FC236}">
                <a16:creationId xmlns:a16="http://schemas.microsoft.com/office/drawing/2014/main" id="{BD66799A-7C8A-4B75-A033-DAFB4F03FD54}"/>
              </a:ext>
            </a:extLst>
          </p:cNvPr>
          <p:cNvGrpSpPr>
            <a:grpSpLocks/>
          </p:cNvGrpSpPr>
          <p:nvPr/>
        </p:nvGrpSpPr>
        <p:grpSpPr bwMode="auto">
          <a:xfrm>
            <a:off x="4724400" y="2286000"/>
            <a:ext cx="838200" cy="1219200"/>
            <a:chOff x="2976" y="1440"/>
            <a:chExt cx="528" cy="768"/>
          </a:xfrm>
        </p:grpSpPr>
        <p:sp>
          <p:nvSpPr>
            <p:cNvPr id="48167" name="Line 2087">
              <a:extLst>
                <a:ext uri="{FF2B5EF4-FFF2-40B4-BE49-F238E27FC236}">
                  <a16:creationId xmlns:a16="http://schemas.microsoft.com/office/drawing/2014/main" id="{1D7EB39E-4467-427A-8D0C-E20095BE11DE}"/>
                </a:ext>
              </a:extLst>
            </p:cNvPr>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9" name="Rectangle 2089">
              <a:extLst>
                <a:ext uri="{FF2B5EF4-FFF2-40B4-BE49-F238E27FC236}">
                  <a16:creationId xmlns:a16="http://schemas.microsoft.com/office/drawing/2014/main" id="{0A2E6E06-29C3-413C-8E9F-06CDE0852739}"/>
                </a:ext>
              </a:extLst>
            </p:cNvPr>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172" name="Group 2092">
            <a:extLst>
              <a:ext uri="{FF2B5EF4-FFF2-40B4-BE49-F238E27FC236}">
                <a16:creationId xmlns:a16="http://schemas.microsoft.com/office/drawing/2014/main" id="{B87493B7-C280-442D-A513-2A19783CC9F4}"/>
              </a:ext>
            </a:extLst>
          </p:cNvPr>
          <p:cNvGrpSpPr>
            <a:grpSpLocks/>
          </p:cNvGrpSpPr>
          <p:nvPr/>
        </p:nvGrpSpPr>
        <p:grpSpPr bwMode="auto">
          <a:xfrm>
            <a:off x="5410200" y="2743200"/>
            <a:ext cx="1143000" cy="1524000"/>
            <a:chOff x="3408" y="1728"/>
            <a:chExt cx="720" cy="960"/>
          </a:xfrm>
        </p:grpSpPr>
        <p:sp>
          <p:nvSpPr>
            <p:cNvPr id="48166" name="Line 2086">
              <a:extLst>
                <a:ext uri="{FF2B5EF4-FFF2-40B4-BE49-F238E27FC236}">
                  <a16:creationId xmlns:a16="http://schemas.microsoft.com/office/drawing/2014/main" id="{9EE17E23-1C04-4A55-930C-6012DB2C8206}"/>
                </a:ext>
              </a:extLst>
            </p:cNvPr>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1" name="Rectangle 2091">
              <a:extLst>
                <a:ext uri="{FF2B5EF4-FFF2-40B4-BE49-F238E27FC236}">
                  <a16:creationId xmlns:a16="http://schemas.microsoft.com/office/drawing/2014/main" id="{AA0A14A2-A66F-4C2C-A2CE-1DC608C86324}"/>
                </a:ext>
              </a:extLst>
            </p:cNvPr>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173" name="Rectangle 2093">
            <a:extLst>
              <a:ext uri="{FF2B5EF4-FFF2-40B4-BE49-F238E27FC236}">
                <a16:creationId xmlns:a16="http://schemas.microsoft.com/office/drawing/2014/main" id="{730A4371-9B87-4291-A3F8-82BAE26553A7}"/>
              </a:ext>
            </a:extLst>
          </p:cNvPr>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sp>
        <p:nvSpPr>
          <p:cNvPr id="48175" name="Rectangle 2095">
            <a:extLst>
              <a:ext uri="{FF2B5EF4-FFF2-40B4-BE49-F238E27FC236}">
                <a16:creationId xmlns:a16="http://schemas.microsoft.com/office/drawing/2014/main" id="{DBE329C6-919E-4A55-AC0E-D4C63156BF51}"/>
              </a:ext>
            </a:extLst>
          </p:cNvPr>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6" name="Rectangle 2096">
            <a:extLst>
              <a:ext uri="{FF2B5EF4-FFF2-40B4-BE49-F238E27FC236}">
                <a16:creationId xmlns:a16="http://schemas.microsoft.com/office/drawing/2014/main" id="{72B498C0-99B8-4B5E-B37F-D6CE9DC635E0}"/>
              </a:ext>
            </a:extLst>
          </p:cNvPr>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7" name="Text Box 2097">
            <a:extLst>
              <a:ext uri="{FF2B5EF4-FFF2-40B4-BE49-F238E27FC236}">
                <a16:creationId xmlns:a16="http://schemas.microsoft.com/office/drawing/2014/main" id="{CFF7D1C8-8720-4ACE-B6DD-834BB96B9B43}"/>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400" i="1"/>
              <a:t>Note when printed: this slide is animated</a:t>
            </a:r>
            <a:endParaRPr lang="en-GB" altLang="en-US" sz="2800" i="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2">
            <a:extLst>
              <a:ext uri="{FF2B5EF4-FFF2-40B4-BE49-F238E27FC236}">
                <a16:creationId xmlns:a16="http://schemas.microsoft.com/office/drawing/2014/main" id="{FD30E85A-6927-48E8-A08D-43DE340108FF}"/>
              </a:ext>
            </a:extLst>
          </p:cNvPr>
          <p:cNvSpPr>
            <a:spLocks noGrp="1"/>
          </p:cNvSpPr>
          <p:nvPr>
            <p:ph type="ftr" sz="quarter" idx="10"/>
          </p:nvPr>
        </p:nvSpPr>
        <p:spPr/>
        <p:txBody>
          <a:bodyPr/>
          <a:lstStyle/>
          <a:p>
            <a:r>
              <a:rPr lang="en-US" altLang="en-US"/>
              <a:t>B-Trees</a:t>
            </a:r>
          </a:p>
        </p:txBody>
      </p:sp>
      <p:sp>
        <p:nvSpPr>
          <p:cNvPr id="46" name="Slide Number Placeholder 3">
            <a:extLst>
              <a:ext uri="{FF2B5EF4-FFF2-40B4-BE49-F238E27FC236}">
                <a16:creationId xmlns:a16="http://schemas.microsoft.com/office/drawing/2014/main" id="{843E510B-027B-41EB-91CF-82A9FFC1096C}"/>
              </a:ext>
            </a:extLst>
          </p:cNvPr>
          <p:cNvSpPr>
            <a:spLocks noGrp="1"/>
          </p:cNvSpPr>
          <p:nvPr>
            <p:ph type="sldNum" sz="quarter" idx="11"/>
          </p:nvPr>
        </p:nvSpPr>
        <p:spPr/>
        <p:txBody>
          <a:bodyPr/>
          <a:lstStyle/>
          <a:p>
            <a:fld id="{3CA97481-DDEE-4C80-B918-4AA93976A9EA}" type="slidenum">
              <a:rPr lang="en-US" altLang="en-US"/>
              <a:pPr/>
              <a:t>16</a:t>
            </a:fld>
            <a:endParaRPr lang="en-US" altLang="en-US"/>
          </a:p>
        </p:txBody>
      </p:sp>
      <p:sp>
        <p:nvSpPr>
          <p:cNvPr id="49154" name="Rectangle 1026">
            <a:extLst>
              <a:ext uri="{FF2B5EF4-FFF2-40B4-BE49-F238E27FC236}">
                <a16:creationId xmlns:a16="http://schemas.microsoft.com/office/drawing/2014/main" id="{B15DBD0F-948B-4D5F-9A97-D8079B1F6D46}"/>
              </a:ext>
            </a:extLst>
          </p:cNvPr>
          <p:cNvSpPr>
            <a:spLocks noGrp="1" noChangeArrowheads="1"/>
          </p:cNvSpPr>
          <p:nvPr>
            <p:ph type="title"/>
          </p:nvPr>
        </p:nvSpPr>
        <p:spPr>
          <a:ln/>
        </p:spPr>
        <p:txBody>
          <a:bodyPr/>
          <a:lstStyle/>
          <a:p>
            <a:r>
              <a:rPr lang="en-GB" altLang="en-US"/>
              <a:t>Type #4: Too few keys in node and its siblings</a:t>
            </a:r>
          </a:p>
        </p:txBody>
      </p:sp>
      <p:grpSp>
        <p:nvGrpSpPr>
          <p:cNvPr id="49183" name="Group 1055">
            <a:extLst>
              <a:ext uri="{FF2B5EF4-FFF2-40B4-BE49-F238E27FC236}">
                <a16:creationId xmlns:a16="http://schemas.microsoft.com/office/drawing/2014/main" id="{6F333ACA-3B54-430A-A026-AE79348169FF}"/>
              </a:ext>
            </a:extLst>
          </p:cNvPr>
          <p:cNvGrpSpPr>
            <a:grpSpLocks/>
          </p:cNvGrpSpPr>
          <p:nvPr/>
        </p:nvGrpSpPr>
        <p:grpSpPr bwMode="auto">
          <a:xfrm>
            <a:off x="1600200" y="2209800"/>
            <a:ext cx="5638800" cy="2133600"/>
            <a:chOff x="1008" y="1392"/>
            <a:chExt cx="3552" cy="1344"/>
          </a:xfrm>
        </p:grpSpPr>
        <p:grpSp>
          <p:nvGrpSpPr>
            <p:cNvPr id="49156" name="Group 1028">
              <a:extLst>
                <a:ext uri="{FF2B5EF4-FFF2-40B4-BE49-F238E27FC236}">
                  <a16:creationId xmlns:a16="http://schemas.microsoft.com/office/drawing/2014/main" id="{7A69AA21-2C26-4FCC-9653-27F64CAB47E6}"/>
                </a:ext>
              </a:extLst>
            </p:cNvPr>
            <p:cNvGrpSpPr>
              <a:grpSpLocks/>
            </p:cNvGrpSpPr>
            <p:nvPr/>
          </p:nvGrpSpPr>
          <p:grpSpPr bwMode="auto">
            <a:xfrm>
              <a:off x="2160" y="1392"/>
              <a:ext cx="1200" cy="432"/>
              <a:chOff x="2160" y="1392"/>
              <a:chExt cx="1200" cy="432"/>
            </a:xfrm>
          </p:grpSpPr>
          <p:sp>
            <p:nvSpPr>
              <p:cNvPr id="49157" name="Rectangle 1029">
                <a:extLst>
                  <a:ext uri="{FF2B5EF4-FFF2-40B4-BE49-F238E27FC236}">
                    <a16:creationId xmlns:a16="http://schemas.microsoft.com/office/drawing/2014/main" id="{54BB5616-F329-4596-BF3C-70004E9A6398}"/>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8" name="Rectangle 1030">
                <a:extLst>
                  <a:ext uri="{FF2B5EF4-FFF2-40B4-BE49-F238E27FC236}">
                    <a16:creationId xmlns:a16="http://schemas.microsoft.com/office/drawing/2014/main" id="{53598786-0548-487A-A3D1-029E29CFE424}"/>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12</a:t>
                </a:r>
              </a:p>
            </p:txBody>
          </p:sp>
          <p:sp>
            <p:nvSpPr>
              <p:cNvPr id="49159" name="Rectangle 1031">
                <a:extLst>
                  <a:ext uri="{FF2B5EF4-FFF2-40B4-BE49-F238E27FC236}">
                    <a16:creationId xmlns:a16="http://schemas.microsoft.com/office/drawing/2014/main" id="{BCE9518B-A853-40F5-A791-A99F9151ADC0}"/>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29</a:t>
                </a:r>
              </a:p>
            </p:txBody>
          </p:sp>
          <p:sp>
            <p:nvSpPr>
              <p:cNvPr id="49160" name="Rectangle 1032">
                <a:extLst>
                  <a:ext uri="{FF2B5EF4-FFF2-40B4-BE49-F238E27FC236}">
                    <a16:creationId xmlns:a16="http://schemas.microsoft.com/office/drawing/2014/main" id="{558D2301-26DF-4E78-ACD5-DDD28C6232C0}"/>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grpSp>
        <p:grpSp>
          <p:nvGrpSpPr>
            <p:cNvPr id="49161" name="Group 1033">
              <a:extLst>
                <a:ext uri="{FF2B5EF4-FFF2-40B4-BE49-F238E27FC236}">
                  <a16:creationId xmlns:a16="http://schemas.microsoft.com/office/drawing/2014/main" id="{5CE417A6-CA4B-4F48-9BCC-4E5C3C5DB05B}"/>
                </a:ext>
              </a:extLst>
            </p:cNvPr>
            <p:cNvGrpSpPr>
              <a:grpSpLocks/>
            </p:cNvGrpSpPr>
            <p:nvPr/>
          </p:nvGrpSpPr>
          <p:grpSpPr bwMode="auto">
            <a:xfrm>
              <a:off x="1008" y="2304"/>
              <a:ext cx="816" cy="432"/>
              <a:chOff x="1008" y="2304"/>
              <a:chExt cx="816" cy="432"/>
            </a:xfrm>
          </p:grpSpPr>
          <p:sp>
            <p:nvSpPr>
              <p:cNvPr id="49162" name="Rectangle 1034">
                <a:extLst>
                  <a:ext uri="{FF2B5EF4-FFF2-40B4-BE49-F238E27FC236}">
                    <a16:creationId xmlns:a16="http://schemas.microsoft.com/office/drawing/2014/main" id="{45CBE7F5-F0A9-487D-87F6-4830CB43FCB6}"/>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3" name="Rectangle 1035">
                <a:extLst>
                  <a:ext uri="{FF2B5EF4-FFF2-40B4-BE49-F238E27FC236}">
                    <a16:creationId xmlns:a16="http://schemas.microsoft.com/office/drawing/2014/main" id="{F40F0D2B-4AFD-4785-90C8-2F407126CA6B}"/>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a:t>
                </a:r>
              </a:p>
            </p:txBody>
          </p:sp>
          <p:sp>
            <p:nvSpPr>
              <p:cNvPr id="49164" name="Rectangle 1036">
                <a:extLst>
                  <a:ext uri="{FF2B5EF4-FFF2-40B4-BE49-F238E27FC236}">
                    <a16:creationId xmlns:a16="http://schemas.microsoft.com/office/drawing/2014/main" id="{058C1967-2F4F-41C1-A42D-F12ACBDE7B49}"/>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9</a:t>
                </a:r>
              </a:p>
            </p:txBody>
          </p:sp>
        </p:grpSp>
        <p:grpSp>
          <p:nvGrpSpPr>
            <p:cNvPr id="49165" name="Group 1037">
              <a:extLst>
                <a:ext uri="{FF2B5EF4-FFF2-40B4-BE49-F238E27FC236}">
                  <a16:creationId xmlns:a16="http://schemas.microsoft.com/office/drawing/2014/main" id="{ADCF371D-3C52-43E5-AA92-058F8F4C5A78}"/>
                </a:ext>
              </a:extLst>
            </p:cNvPr>
            <p:cNvGrpSpPr>
              <a:grpSpLocks/>
            </p:cNvGrpSpPr>
            <p:nvPr/>
          </p:nvGrpSpPr>
          <p:grpSpPr bwMode="auto">
            <a:xfrm>
              <a:off x="1920" y="2304"/>
              <a:ext cx="816" cy="432"/>
              <a:chOff x="2160" y="2304"/>
              <a:chExt cx="816" cy="432"/>
            </a:xfrm>
          </p:grpSpPr>
          <p:sp>
            <p:nvSpPr>
              <p:cNvPr id="49166" name="Rectangle 1038">
                <a:extLst>
                  <a:ext uri="{FF2B5EF4-FFF2-40B4-BE49-F238E27FC236}">
                    <a16:creationId xmlns:a16="http://schemas.microsoft.com/office/drawing/2014/main" id="{08249B54-0D75-4404-AA02-E1459E0246C8}"/>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7" name="Rectangle 1039">
                <a:extLst>
                  <a:ext uri="{FF2B5EF4-FFF2-40B4-BE49-F238E27FC236}">
                    <a16:creationId xmlns:a16="http://schemas.microsoft.com/office/drawing/2014/main" id="{50E494D3-FFB2-4D83-8056-52E474DA1BCF}"/>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15</a:t>
                </a:r>
              </a:p>
            </p:txBody>
          </p:sp>
          <p:sp>
            <p:nvSpPr>
              <p:cNvPr id="49168" name="Rectangle 1040">
                <a:extLst>
                  <a:ext uri="{FF2B5EF4-FFF2-40B4-BE49-F238E27FC236}">
                    <a16:creationId xmlns:a16="http://schemas.microsoft.com/office/drawing/2014/main" id="{9FDF73AF-7594-4B65-8DE4-52F0A4A2A2ED}"/>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22</a:t>
                </a:r>
              </a:p>
            </p:txBody>
          </p:sp>
        </p:grpSp>
        <p:grpSp>
          <p:nvGrpSpPr>
            <p:cNvPr id="49182" name="Group 1054">
              <a:extLst>
                <a:ext uri="{FF2B5EF4-FFF2-40B4-BE49-F238E27FC236}">
                  <a16:creationId xmlns:a16="http://schemas.microsoft.com/office/drawing/2014/main" id="{3A882F92-8271-406A-8167-AA9C0B0778A5}"/>
                </a:ext>
              </a:extLst>
            </p:cNvPr>
            <p:cNvGrpSpPr>
              <a:grpSpLocks/>
            </p:cNvGrpSpPr>
            <p:nvPr/>
          </p:nvGrpSpPr>
          <p:grpSpPr bwMode="auto">
            <a:xfrm>
              <a:off x="3744" y="2304"/>
              <a:ext cx="816" cy="432"/>
              <a:chOff x="4128" y="2304"/>
              <a:chExt cx="816" cy="432"/>
            </a:xfrm>
          </p:grpSpPr>
          <p:sp>
            <p:nvSpPr>
              <p:cNvPr id="49170" name="Rectangle 1042">
                <a:extLst>
                  <a:ext uri="{FF2B5EF4-FFF2-40B4-BE49-F238E27FC236}">
                    <a16:creationId xmlns:a16="http://schemas.microsoft.com/office/drawing/2014/main" id="{21FA3BB4-4F7F-4F6C-9338-DFC564175225}"/>
                  </a:ext>
                </a:extLst>
              </p:cNvPr>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2" name="Rectangle 1044">
                <a:extLst>
                  <a:ext uri="{FF2B5EF4-FFF2-40B4-BE49-F238E27FC236}">
                    <a16:creationId xmlns:a16="http://schemas.microsoft.com/office/drawing/2014/main" id="{C62B590E-FB66-4A6D-BAE6-7F64288DF9AC}"/>
                  </a:ext>
                </a:extLst>
              </p:cNvPr>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69</a:t>
                </a:r>
              </a:p>
            </p:txBody>
          </p:sp>
          <p:sp>
            <p:nvSpPr>
              <p:cNvPr id="49173" name="Rectangle 1045">
                <a:extLst>
                  <a:ext uri="{FF2B5EF4-FFF2-40B4-BE49-F238E27FC236}">
                    <a16:creationId xmlns:a16="http://schemas.microsoft.com/office/drawing/2014/main" id="{E312415A-9AB3-42E5-B120-4437A7A0A92F}"/>
                  </a:ext>
                </a:extLst>
              </p:cNvPr>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72</a:t>
                </a:r>
              </a:p>
            </p:txBody>
          </p:sp>
        </p:grpSp>
        <p:sp>
          <p:nvSpPr>
            <p:cNvPr id="49174" name="Line 1046">
              <a:extLst>
                <a:ext uri="{FF2B5EF4-FFF2-40B4-BE49-F238E27FC236}">
                  <a16:creationId xmlns:a16="http://schemas.microsoft.com/office/drawing/2014/main" id="{596B78B7-A6C5-4417-B616-867C6BC89216}"/>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5" name="Line 1047">
              <a:extLst>
                <a:ext uri="{FF2B5EF4-FFF2-40B4-BE49-F238E27FC236}">
                  <a16:creationId xmlns:a16="http://schemas.microsoft.com/office/drawing/2014/main" id="{CE0363D5-E22A-4EF0-BB8A-1A3C305AF498}"/>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6" name="Line 1048">
              <a:extLst>
                <a:ext uri="{FF2B5EF4-FFF2-40B4-BE49-F238E27FC236}">
                  <a16:creationId xmlns:a16="http://schemas.microsoft.com/office/drawing/2014/main" id="{789CABDD-69B0-4334-8628-7BD61D37F1E6}"/>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7" name="Line 1049">
              <a:extLst>
                <a:ext uri="{FF2B5EF4-FFF2-40B4-BE49-F238E27FC236}">
                  <a16:creationId xmlns:a16="http://schemas.microsoft.com/office/drawing/2014/main" id="{7684C282-9AE4-4C75-8BD7-1199E5C3525C}"/>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178" name="Group 1050">
              <a:extLst>
                <a:ext uri="{FF2B5EF4-FFF2-40B4-BE49-F238E27FC236}">
                  <a16:creationId xmlns:a16="http://schemas.microsoft.com/office/drawing/2014/main" id="{1871D6CF-00A8-4181-B76F-D7167178D9F6}"/>
                </a:ext>
              </a:extLst>
            </p:cNvPr>
            <p:cNvGrpSpPr>
              <a:grpSpLocks/>
            </p:cNvGrpSpPr>
            <p:nvPr/>
          </p:nvGrpSpPr>
          <p:grpSpPr bwMode="auto">
            <a:xfrm>
              <a:off x="2832" y="2304"/>
              <a:ext cx="816" cy="432"/>
              <a:chOff x="2160" y="2304"/>
              <a:chExt cx="816" cy="432"/>
            </a:xfrm>
          </p:grpSpPr>
          <p:sp>
            <p:nvSpPr>
              <p:cNvPr id="49179" name="Rectangle 1051">
                <a:extLst>
                  <a:ext uri="{FF2B5EF4-FFF2-40B4-BE49-F238E27FC236}">
                    <a16:creationId xmlns:a16="http://schemas.microsoft.com/office/drawing/2014/main" id="{EC90EA40-5ADE-4920-8EAE-E913A11B6006}"/>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0" name="Rectangle 1052">
                <a:extLst>
                  <a:ext uri="{FF2B5EF4-FFF2-40B4-BE49-F238E27FC236}">
                    <a16:creationId xmlns:a16="http://schemas.microsoft.com/office/drawing/2014/main" id="{DD750099-789F-4DE3-B7A2-88F190635F23}"/>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31</a:t>
                </a:r>
              </a:p>
            </p:txBody>
          </p:sp>
          <p:sp>
            <p:nvSpPr>
              <p:cNvPr id="49181" name="Rectangle 1053">
                <a:extLst>
                  <a:ext uri="{FF2B5EF4-FFF2-40B4-BE49-F238E27FC236}">
                    <a16:creationId xmlns:a16="http://schemas.microsoft.com/office/drawing/2014/main" id="{B54FAD1F-DED0-4DBD-882D-AF2CB290614C}"/>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43</a:t>
                </a:r>
              </a:p>
            </p:txBody>
          </p:sp>
        </p:grpSp>
      </p:grpSp>
      <p:sp>
        <p:nvSpPr>
          <p:cNvPr id="49185" name="Text Box 1057">
            <a:extLst>
              <a:ext uri="{FF2B5EF4-FFF2-40B4-BE49-F238E27FC236}">
                <a16:creationId xmlns:a16="http://schemas.microsoft.com/office/drawing/2014/main" id="{A68D3C7C-0F37-4112-B065-0FEC976A1726}"/>
              </a:ext>
            </a:extLst>
          </p:cNvPr>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Delete 72</a:t>
            </a:r>
            <a:endParaRPr lang="en-GB" altLang="en-US" sz="2800" i="1">
              <a:effectLst>
                <a:outerShdw blurRad="38100" dist="38100" dir="2700000" algn="tl">
                  <a:srgbClr val="C0C0C0"/>
                </a:outerShdw>
              </a:effectLst>
            </a:endParaRPr>
          </a:p>
        </p:txBody>
      </p:sp>
      <p:sp>
        <p:nvSpPr>
          <p:cNvPr id="49186" name="Line 1058">
            <a:extLst>
              <a:ext uri="{FF2B5EF4-FFF2-40B4-BE49-F238E27FC236}">
                <a16:creationId xmlns:a16="http://schemas.microsoft.com/office/drawing/2014/main" id="{E64C4912-45DD-43A7-ACB7-CFA1DAC1B930}"/>
              </a:ext>
            </a:extLst>
          </p:cNvPr>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9190" name="Group 1062">
            <a:extLst>
              <a:ext uri="{FF2B5EF4-FFF2-40B4-BE49-F238E27FC236}">
                <a16:creationId xmlns:a16="http://schemas.microsoft.com/office/drawing/2014/main" id="{DCF6564A-3B21-465B-A2EB-D375F48FD084}"/>
              </a:ext>
            </a:extLst>
          </p:cNvPr>
          <p:cNvGrpSpPr>
            <a:grpSpLocks/>
          </p:cNvGrpSpPr>
          <p:nvPr/>
        </p:nvGrpSpPr>
        <p:grpSpPr bwMode="auto">
          <a:xfrm>
            <a:off x="6629400" y="3657600"/>
            <a:ext cx="685800" cy="762000"/>
            <a:chOff x="4176" y="2304"/>
            <a:chExt cx="432" cy="480"/>
          </a:xfrm>
        </p:grpSpPr>
        <p:sp>
          <p:nvSpPr>
            <p:cNvPr id="49188" name="Rectangle 1060">
              <a:extLst>
                <a:ext uri="{FF2B5EF4-FFF2-40B4-BE49-F238E27FC236}">
                  <a16:creationId xmlns:a16="http://schemas.microsoft.com/office/drawing/2014/main" id="{7DC7748E-205B-4C7D-89CF-31226AC1145A}"/>
                </a:ext>
              </a:extLst>
            </p:cNvPr>
            <p:cNvSpPr>
              <a:spLocks noChangeArrowheads="1"/>
            </p:cNvSpPr>
            <p:nvPr/>
          </p:nvSpPr>
          <p:spPr bwMode="auto">
            <a:xfrm>
              <a:off x="4176" y="2304"/>
              <a:ext cx="432" cy="4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89" name="Line 1061">
              <a:extLst>
                <a:ext uri="{FF2B5EF4-FFF2-40B4-BE49-F238E27FC236}">
                  <a16:creationId xmlns:a16="http://schemas.microsoft.com/office/drawing/2014/main" id="{E7F862CB-F454-4A8D-9C8A-F8E5D5382DFF}"/>
                </a:ext>
              </a:extLst>
            </p:cNvPr>
            <p:cNvSpPr>
              <a:spLocks noChangeShapeType="1"/>
            </p:cNvSpPr>
            <p:nvPr/>
          </p:nvSpPr>
          <p:spPr bwMode="auto">
            <a:xfrm>
              <a:off x="4176"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9191" name="Text Box 1063">
            <a:extLst>
              <a:ext uri="{FF2B5EF4-FFF2-40B4-BE49-F238E27FC236}">
                <a16:creationId xmlns:a16="http://schemas.microsoft.com/office/drawing/2014/main" id="{14ECC7FA-828A-4C59-BD5B-887F7A891BB2}"/>
              </a:ext>
            </a:extLst>
          </p:cNvPr>
          <p:cNvSpPr txBox="1">
            <a:spLocks noChangeArrowheads="1"/>
          </p:cNvSpPr>
          <p:nvPr/>
        </p:nvSpPr>
        <p:spPr bwMode="auto">
          <a:xfrm>
            <a:off x="6096000" y="4427538"/>
            <a:ext cx="1828800" cy="8239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US"/>
              <a:t>Too few keys!</a:t>
            </a:r>
          </a:p>
          <a:p>
            <a:pPr algn="ctr"/>
            <a:endParaRPr lang="en-GB" altLang="en-US" sz="2800" i="1">
              <a:effectLst>
                <a:outerShdw blurRad="38100" dist="38100" dir="2700000" algn="tl">
                  <a:srgbClr val="C0C0C0"/>
                </a:outerShdw>
              </a:effectLst>
            </a:endParaRPr>
          </a:p>
        </p:txBody>
      </p:sp>
      <p:grpSp>
        <p:nvGrpSpPr>
          <p:cNvPr id="49201" name="Group 1073">
            <a:extLst>
              <a:ext uri="{FF2B5EF4-FFF2-40B4-BE49-F238E27FC236}">
                <a16:creationId xmlns:a16="http://schemas.microsoft.com/office/drawing/2014/main" id="{A1DFA413-E9CE-4731-9226-1819BFD0158E}"/>
              </a:ext>
            </a:extLst>
          </p:cNvPr>
          <p:cNvGrpSpPr>
            <a:grpSpLocks/>
          </p:cNvGrpSpPr>
          <p:nvPr/>
        </p:nvGrpSpPr>
        <p:grpSpPr bwMode="auto">
          <a:xfrm>
            <a:off x="4419600" y="2133600"/>
            <a:ext cx="2286000" cy="2286000"/>
            <a:chOff x="2784" y="1344"/>
            <a:chExt cx="1440" cy="1440"/>
          </a:xfrm>
        </p:grpSpPr>
        <p:grpSp>
          <p:nvGrpSpPr>
            <p:cNvPr id="49199" name="Group 1071">
              <a:extLst>
                <a:ext uri="{FF2B5EF4-FFF2-40B4-BE49-F238E27FC236}">
                  <a16:creationId xmlns:a16="http://schemas.microsoft.com/office/drawing/2014/main" id="{621A590A-8410-4E65-9FE4-5C4DF09B930D}"/>
                </a:ext>
              </a:extLst>
            </p:cNvPr>
            <p:cNvGrpSpPr>
              <a:grpSpLocks/>
            </p:cNvGrpSpPr>
            <p:nvPr/>
          </p:nvGrpSpPr>
          <p:grpSpPr bwMode="auto">
            <a:xfrm>
              <a:off x="2784" y="1344"/>
              <a:ext cx="1440" cy="1440"/>
              <a:chOff x="2784" y="1344"/>
              <a:chExt cx="1440" cy="1440"/>
            </a:xfrm>
          </p:grpSpPr>
          <p:sp>
            <p:nvSpPr>
              <p:cNvPr id="49193" name="Line 1065">
                <a:extLst>
                  <a:ext uri="{FF2B5EF4-FFF2-40B4-BE49-F238E27FC236}">
                    <a16:creationId xmlns:a16="http://schemas.microsoft.com/office/drawing/2014/main" id="{77CEA28F-C0A7-44BB-9D6F-176F825B4472}"/>
                  </a:ext>
                </a:extLst>
              </p:cNvPr>
              <p:cNvSpPr>
                <a:spLocks noChangeShapeType="1"/>
              </p:cNvSpPr>
              <p:nvPr/>
            </p:nvSpPr>
            <p:spPr bwMode="auto">
              <a:xfrm flipV="1">
                <a:off x="2784" y="2016"/>
                <a:ext cx="0" cy="7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94" name="Line 1066">
                <a:extLst>
                  <a:ext uri="{FF2B5EF4-FFF2-40B4-BE49-F238E27FC236}">
                    <a16:creationId xmlns:a16="http://schemas.microsoft.com/office/drawing/2014/main" id="{7EC9CF37-5F3F-4A3B-BD8A-6C12BBEC9A19}"/>
                  </a:ext>
                </a:extLst>
              </p:cNvPr>
              <p:cNvSpPr>
                <a:spLocks noChangeShapeType="1"/>
              </p:cNvSpPr>
              <p:nvPr/>
            </p:nvSpPr>
            <p:spPr bwMode="auto">
              <a:xfrm flipV="1">
                <a:off x="2784" y="1872"/>
                <a:ext cx="144" cy="14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95" name="Line 1067">
                <a:extLst>
                  <a:ext uri="{FF2B5EF4-FFF2-40B4-BE49-F238E27FC236}">
                    <a16:creationId xmlns:a16="http://schemas.microsoft.com/office/drawing/2014/main" id="{8B39E0FC-C5B2-4508-BBF9-005A1A94CD3C}"/>
                  </a:ext>
                </a:extLst>
              </p:cNvPr>
              <p:cNvSpPr>
                <a:spLocks noChangeShapeType="1"/>
              </p:cNvSpPr>
              <p:nvPr/>
            </p:nvSpPr>
            <p:spPr bwMode="auto">
              <a:xfrm flipV="1">
                <a:off x="2928" y="1344"/>
                <a:ext cx="48" cy="52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96" name="Line 1068">
                <a:extLst>
                  <a:ext uri="{FF2B5EF4-FFF2-40B4-BE49-F238E27FC236}">
                    <a16:creationId xmlns:a16="http://schemas.microsoft.com/office/drawing/2014/main" id="{AC2ED081-8E1C-48D2-8A10-3FC669055D85}"/>
                  </a:ext>
                </a:extLst>
              </p:cNvPr>
              <p:cNvSpPr>
                <a:spLocks noChangeShapeType="1"/>
              </p:cNvSpPr>
              <p:nvPr/>
            </p:nvSpPr>
            <p:spPr bwMode="auto">
              <a:xfrm>
                <a:off x="2976" y="1344"/>
                <a:ext cx="1248"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97" name="Line 1069">
                <a:extLst>
                  <a:ext uri="{FF2B5EF4-FFF2-40B4-BE49-F238E27FC236}">
                    <a16:creationId xmlns:a16="http://schemas.microsoft.com/office/drawing/2014/main" id="{5FB1937F-3993-4E19-97FE-8CC3E91665BC}"/>
                  </a:ext>
                </a:extLst>
              </p:cNvPr>
              <p:cNvSpPr>
                <a:spLocks noChangeShapeType="1"/>
              </p:cNvSpPr>
              <p:nvPr/>
            </p:nvSpPr>
            <p:spPr bwMode="auto">
              <a:xfrm>
                <a:off x="2784" y="2784"/>
                <a:ext cx="14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98" name="Line 1070">
                <a:extLst>
                  <a:ext uri="{FF2B5EF4-FFF2-40B4-BE49-F238E27FC236}">
                    <a16:creationId xmlns:a16="http://schemas.microsoft.com/office/drawing/2014/main" id="{3C4B5A37-4306-467C-90CF-E34F46DE6C97}"/>
                  </a:ext>
                </a:extLst>
              </p:cNvPr>
              <p:cNvSpPr>
                <a:spLocks noChangeShapeType="1"/>
              </p:cNvSpPr>
              <p:nvPr/>
            </p:nvSpPr>
            <p:spPr bwMode="auto">
              <a:xfrm flipV="1">
                <a:off x="4224" y="1344"/>
                <a:ext cx="0" cy="144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9200" name="Text Box 1072">
              <a:extLst>
                <a:ext uri="{FF2B5EF4-FFF2-40B4-BE49-F238E27FC236}">
                  <a16:creationId xmlns:a16="http://schemas.microsoft.com/office/drawing/2014/main" id="{E21283DB-1B15-4A90-B19E-79B624115456}"/>
                </a:ext>
              </a:extLst>
            </p:cNvPr>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Join back together</a:t>
              </a:r>
              <a:endParaRPr lang="en-GB" altLang="en-US" sz="2800" i="1">
                <a:effectLst>
                  <a:outerShdw blurRad="38100" dist="38100" dir="2700000" algn="tl">
                    <a:srgbClr val="C0C0C0"/>
                  </a:outerShdw>
                </a:effectLst>
              </a:endParaRPr>
            </a:p>
          </p:txBody>
        </p:sp>
      </p:grpSp>
      <p:sp>
        <p:nvSpPr>
          <p:cNvPr id="49202" name="Text Box 1074">
            <a:extLst>
              <a:ext uri="{FF2B5EF4-FFF2-40B4-BE49-F238E27FC236}">
                <a16:creationId xmlns:a16="http://schemas.microsoft.com/office/drawing/2014/main" id="{43F39085-0C8E-4FDD-B6D7-74B048502D41}"/>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400" i="1"/>
              <a:t>Note when printed: this slide is animated</a:t>
            </a:r>
            <a:endParaRPr lang="en-GB" altLang="en-US" sz="2800" i="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2">
            <a:extLst>
              <a:ext uri="{FF2B5EF4-FFF2-40B4-BE49-F238E27FC236}">
                <a16:creationId xmlns:a16="http://schemas.microsoft.com/office/drawing/2014/main" id="{E70E9105-F306-4B57-ACA2-A9CA4F660016}"/>
              </a:ext>
            </a:extLst>
          </p:cNvPr>
          <p:cNvSpPr>
            <a:spLocks noGrp="1"/>
          </p:cNvSpPr>
          <p:nvPr>
            <p:ph type="ftr" sz="quarter" idx="10"/>
          </p:nvPr>
        </p:nvSpPr>
        <p:spPr/>
        <p:txBody>
          <a:bodyPr/>
          <a:lstStyle/>
          <a:p>
            <a:r>
              <a:rPr lang="en-US" altLang="en-US"/>
              <a:t>B-Trees</a:t>
            </a:r>
          </a:p>
        </p:txBody>
      </p:sp>
      <p:sp>
        <p:nvSpPr>
          <p:cNvPr id="27" name="Slide Number Placeholder 3">
            <a:extLst>
              <a:ext uri="{FF2B5EF4-FFF2-40B4-BE49-F238E27FC236}">
                <a16:creationId xmlns:a16="http://schemas.microsoft.com/office/drawing/2014/main" id="{4587373F-3C09-4909-894A-40289801102E}"/>
              </a:ext>
            </a:extLst>
          </p:cNvPr>
          <p:cNvSpPr>
            <a:spLocks noGrp="1"/>
          </p:cNvSpPr>
          <p:nvPr>
            <p:ph type="sldNum" sz="quarter" idx="11"/>
          </p:nvPr>
        </p:nvSpPr>
        <p:spPr/>
        <p:txBody>
          <a:bodyPr/>
          <a:lstStyle/>
          <a:p>
            <a:fld id="{2A9C053A-58A0-43FA-9F86-D22B30ABD542}" type="slidenum">
              <a:rPr lang="en-US" altLang="en-US"/>
              <a:pPr/>
              <a:t>17</a:t>
            </a:fld>
            <a:endParaRPr lang="en-US" altLang="en-US"/>
          </a:p>
        </p:txBody>
      </p:sp>
      <p:sp>
        <p:nvSpPr>
          <p:cNvPr id="50178" name="Rectangle 1026">
            <a:extLst>
              <a:ext uri="{FF2B5EF4-FFF2-40B4-BE49-F238E27FC236}">
                <a16:creationId xmlns:a16="http://schemas.microsoft.com/office/drawing/2014/main" id="{2BD4B0B2-625E-4043-8C53-4F4B146A577C}"/>
              </a:ext>
            </a:extLst>
          </p:cNvPr>
          <p:cNvSpPr>
            <a:spLocks noGrp="1" noChangeArrowheads="1"/>
          </p:cNvSpPr>
          <p:nvPr>
            <p:ph type="title"/>
          </p:nvPr>
        </p:nvSpPr>
        <p:spPr>
          <a:ln/>
        </p:spPr>
        <p:txBody>
          <a:bodyPr/>
          <a:lstStyle/>
          <a:p>
            <a:r>
              <a:rPr lang="en-GB" altLang="en-US"/>
              <a:t>Type #4: Too few keys in node and its siblings</a:t>
            </a:r>
          </a:p>
        </p:txBody>
      </p:sp>
      <p:grpSp>
        <p:nvGrpSpPr>
          <p:cNvPr id="50207" name="Group 1055">
            <a:extLst>
              <a:ext uri="{FF2B5EF4-FFF2-40B4-BE49-F238E27FC236}">
                <a16:creationId xmlns:a16="http://schemas.microsoft.com/office/drawing/2014/main" id="{28DFFA28-E18D-4E42-85B9-534EFA7F3E83}"/>
              </a:ext>
            </a:extLst>
          </p:cNvPr>
          <p:cNvGrpSpPr>
            <a:grpSpLocks/>
          </p:cNvGrpSpPr>
          <p:nvPr/>
        </p:nvGrpSpPr>
        <p:grpSpPr bwMode="auto">
          <a:xfrm>
            <a:off x="1600200" y="2209800"/>
            <a:ext cx="5486400" cy="2133600"/>
            <a:chOff x="1008" y="1392"/>
            <a:chExt cx="3456" cy="1344"/>
          </a:xfrm>
        </p:grpSpPr>
        <p:grpSp>
          <p:nvGrpSpPr>
            <p:cNvPr id="50206" name="Group 1054">
              <a:extLst>
                <a:ext uri="{FF2B5EF4-FFF2-40B4-BE49-F238E27FC236}">
                  <a16:creationId xmlns:a16="http://schemas.microsoft.com/office/drawing/2014/main" id="{2E9D1C70-BF20-4D05-9FF5-4A0ADCEF63B2}"/>
                </a:ext>
              </a:extLst>
            </p:cNvPr>
            <p:cNvGrpSpPr>
              <a:grpSpLocks/>
            </p:cNvGrpSpPr>
            <p:nvPr/>
          </p:nvGrpSpPr>
          <p:grpSpPr bwMode="auto">
            <a:xfrm>
              <a:off x="2160" y="1392"/>
              <a:ext cx="816" cy="432"/>
              <a:chOff x="2160" y="1392"/>
              <a:chExt cx="816" cy="432"/>
            </a:xfrm>
          </p:grpSpPr>
          <p:sp>
            <p:nvSpPr>
              <p:cNvPr id="50181" name="Rectangle 1029">
                <a:extLst>
                  <a:ext uri="{FF2B5EF4-FFF2-40B4-BE49-F238E27FC236}">
                    <a16:creationId xmlns:a16="http://schemas.microsoft.com/office/drawing/2014/main" id="{8827652B-D77D-47E7-8590-6B379F4F7363}"/>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2" name="Rectangle 1030">
                <a:extLst>
                  <a:ext uri="{FF2B5EF4-FFF2-40B4-BE49-F238E27FC236}">
                    <a16:creationId xmlns:a16="http://schemas.microsoft.com/office/drawing/2014/main" id="{512ABA0A-8BED-4A0F-B30E-87458FC5CA10}"/>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12</a:t>
                </a:r>
              </a:p>
            </p:txBody>
          </p:sp>
          <p:sp>
            <p:nvSpPr>
              <p:cNvPr id="50183" name="Rectangle 1031">
                <a:extLst>
                  <a:ext uri="{FF2B5EF4-FFF2-40B4-BE49-F238E27FC236}">
                    <a16:creationId xmlns:a16="http://schemas.microsoft.com/office/drawing/2014/main" id="{65968CB3-14B4-4AE6-9E53-56CC0E653B0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29</a:t>
                </a:r>
              </a:p>
            </p:txBody>
          </p:sp>
        </p:grpSp>
        <p:grpSp>
          <p:nvGrpSpPr>
            <p:cNvPr id="50185" name="Group 1033">
              <a:extLst>
                <a:ext uri="{FF2B5EF4-FFF2-40B4-BE49-F238E27FC236}">
                  <a16:creationId xmlns:a16="http://schemas.microsoft.com/office/drawing/2014/main" id="{A7123C78-5EBB-4B3B-B939-019D04649BA1}"/>
                </a:ext>
              </a:extLst>
            </p:cNvPr>
            <p:cNvGrpSpPr>
              <a:grpSpLocks/>
            </p:cNvGrpSpPr>
            <p:nvPr/>
          </p:nvGrpSpPr>
          <p:grpSpPr bwMode="auto">
            <a:xfrm>
              <a:off x="1008" y="2304"/>
              <a:ext cx="816" cy="432"/>
              <a:chOff x="1008" y="2304"/>
              <a:chExt cx="816" cy="432"/>
            </a:xfrm>
          </p:grpSpPr>
          <p:sp>
            <p:nvSpPr>
              <p:cNvPr id="50186" name="Rectangle 1034">
                <a:extLst>
                  <a:ext uri="{FF2B5EF4-FFF2-40B4-BE49-F238E27FC236}">
                    <a16:creationId xmlns:a16="http://schemas.microsoft.com/office/drawing/2014/main" id="{9BF2F264-62CD-4745-B0BB-6C6FDFB86666}"/>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7" name="Rectangle 1035">
                <a:extLst>
                  <a:ext uri="{FF2B5EF4-FFF2-40B4-BE49-F238E27FC236}">
                    <a16:creationId xmlns:a16="http://schemas.microsoft.com/office/drawing/2014/main" id="{F065BFFD-85F3-4655-B431-560D9AE0E3EE}"/>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a:t>
                </a:r>
              </a:p>
            </p:txBody>
          </p:sp>
          <p:sp>
            <p:nvSpPr>
              <p:cNvPr id="50188" name="Rectangle 1036">
                <a:extLst>
                  <a:ext uri="{FF2B5EF4-FFF2-40B4-BE49-F238E27FC236}">
                    <a16:creationId xmlns:a16="http://schemas.microsoft.com/office/drawing/2014/main" id="{4E8C3E8B-B432-48BD-B3A7-83B36DB238D6}"/>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9</a:t>
                </a:r>
              </a:p>
            </p:txBody>
          </p:sp>
        </p:grpSp>
        <p:grpSp>
          <p:nvGrpSpPr>
            <p:cNvPr id="50189" name="Group 1037">
              <a:extLst>
                <a:ext uri="{FF2B5EF4-FFF2-40B4-BE49-F238E27FC236}">
                  <a16:creationId xmlns:a16="http://schemas.microsoft.com/office/drawing/2014/main" id="{AAC5EACF-4274-466A-BBE3-1ADDE667528E}"/>
                </a:ext>
              </a:extLst>
            </p:cNvPr>
            <p:cNvGrpSpPr>
              <a:grpSpLocks/>
            </p:cNvGrpSpPr>
            <p:nvPr/>
          </p:nvGrpSpPr>
          <p:grpSpPr bwMode="auto">
            <a:xfrm>
              <a:off x="1920" y="2304"/>
              <a:ext cx="816" cy="432"/>
              <a:chOff x="2160" y="2304"/>
              <a:chExt cx="816" cy="432"/>
            </a:xfrm>
          </p:grpSpPr>
          <p:sp>
            <p:nvSpPr>
              <p:cNvPr id="50190" name="Rectangle 1038">
                <a:extLst>
                  <a:ext uri="{FF2B5EF4-FFF2-40B4-BE49-F238E27FC236}">
                    <a16:creationId xmlns:a16="http://schemas.microsoft.com/office/drawing/2014/main" id="{1E9784A6-596D-4560-985C-74A8E40C2F50}"/>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1" name="Rectangle 1039">
                <a:extLst>
                  <a:ext uri="{FF2B5EF4-FFF2-40B4-BE49-F238E27FC236}">
                    <a16:creationId xmlns:a16="http://schemas.microsoft.com/office/drawing/2014/main" id="{3F8EF309-C968-4A14-A9C4-95BF6717034B}"/>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15</a:t>
                </a:r>
              </a:p>
            </p:txBody>
          </p:sp>
          <p:sp>
            <p:nvSpPr>
              <p:cNvPr id="50192" name="Rectangle 1040">
                <a:extLst>
                  <a:ext uri="{FF2B5EF4-FFF2-40B4-BE49-F238E27FC236}">
                    <a16:creationId xmlns:a16="http://schemas.microsoft.com/office/drawing/2014/main" id="{2DC5F692-2BEF-472F-820A-6DAA57D12D4A}"/>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22</a:t>
                </a:r>
              </a:p>
            </p:txBody>
          </p:sp>
        </p:grpSp>
        <p:sp>
          <p:nvSpPr>
            <p:cNvPr id="50197" name="Line 1045">
              <a:extLst>
                <a:ext uri="{FF2B5EF4-FFF2-40B4-BE49-F238E27FC236}">
                  <a16:creationId xmlns:a16="http://schemas.microsoft.com/office/drawing/2014/main" id="{61C1DBDB-2A67-479A-8EE3-C4A53E2A7C53}"/>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8" name="Line 1046">
              <a:extLst>
                <a:ext uri="{FF2B5EF4-FFF2-40B4-BE49-F238E27FC236}">
                  <a16:creationId xmlns:a16="http://schemas.microsoft.com/office/drawing/2014/main" id="{ACB031AD-36AB-4F02-B39C-0685F5D1CA3E}"/>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0" name="Line 1048">
              <a:extLst>
                <a:ext uri="{FF2B5EF4-FFF2-40B4-BE49-F238E27FC236}">
                  <a16:creationId xmlns:a16="http://schemas.microsoft.com/office/drawing/2014/main" id="{EF14FAD3-0802-4EA1-8E06-0A638C8B19F6}"/>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05" name="Group 1053">
              <a:extLst>
                <a:ext uri="{FF2B5EF4-FFF2-40B4-BE49-F238E27FC236}">
                  <a16:creationId xmlns:a16="http://schemas.microsoft.com/office/drawing/2014/main" id="{44F67395-CDD6-4094-84C5-8EC71151C5D9}"/>
                </a:ext>
              </a:extLst>
            </p:cNvPr>
            <p:cNvGrpSpPr>
              <a:grpSpLocks/>
            </p:cNvGrpSpPr>
            <p:nvPr/>
          </p:nvGrpSpPr>
          <p:grpSpPr bwMode="auto">
            <a:xfrm>
              <a:off x="2832" y="2304"/>
              <a:ext cx="1632" cy="432"/>
              <a:chOff x="2832" y="2304"/>
              <a:chExt cx="1632" cy="432"/>
            </a:xfrm>
          </p:grpSpPr>
          <p:sp>
            <p:nvSpPr>
              <p:cNvPr id="50202" name="Rectangle 1050">
                <a:extLst>
                  <a:ext uri="{FF2B5EF4-FFF2-40B4-BE49-F238E27FC236}">
                    <a16:creationId xmlns:a16="http://schemas.microsoft.com/office/drawing/2014/main" id="{C82B78D9-5E3C-4547-AEF0-46C17F924EA6}"/>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5" name="Rectangle 1043">
                <a:extLst>
                  <a:ext uri="{FF2B5EF4-FFF2-40B4-BE49-F238E27FC236}">
                    <a16:creationId xmlns:a16="http://schemas.microsoft.com/office/drawing/2014/main" id="{FDA758D3-EDC4-4CC8-BEBA-6110AD2E13EF}"/>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69</a:t>
                </a:r>
              </a:p>
            </p:txBody>
          </p:sp>
          <p:sp>
            <p:nvSpPr>
              <p:cNvPr id="50184" name="Rectangle 1032">
                <a:extLst>
                  <a:ext uri="{FF2B5EF4-FFF2-40B4-BE49-F238E27FC236}">
                    <a16:creationId xmlns:a16="http://schemas.microsoft.com/office/drawing/2014/main" id="{EFCB1F3F-0DA9-4429-A9BE-377F723AFA43}"/>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sp>
            <p:nvSpPr>
              <p:cNvPr id="50203" name="Rectangle 1051">
                <a:extLst>
                  <a:ext uri="{FF2B5EF4-FFF2-40B4-BE49-F238E27FC236}">
                    <a16:creationId xmlns:a16="http://schemas.microsoft.com/office/drawing/2014/main" id="{7E95BBCB-6957-4CE3-A2D2-9D0BF1FAA7C7}"/>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31</a:t>
                </a:r>
              </a:p>
            </p:txBody>
          </p:sp>
          <p:sp>
            <p:nvSpPr>
              <p:cNvPr id="50204" name="Rectangle 1052">
                <a:extLst>
                  <a:ext uri="{FF2B5EF4-FFF2-40B4-BE49-F238E27FC236}">
                    <a16:creationId xmlns:a16="http://schemas.microsoft.com/office/drawing/2014/main" id="{A47302A5-2151-4980-BD59-D021D6990374}"/>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43</a:t>
                </a:r>
              </a:p>
            </p:txBody>
          </p:sp>
        </p:grpSp>
      </p:grpSp>
      <p:sp>
        <p:nvSpPr>
          <p:cNvPr id="50208" name="Text Box 1056">
            <a:extLst>
              <a:ext uri="{FF2B5EF4-FFF2-40B4-BE49-F238E27FC236}">
                <a16:creationId xmlns:a16="http://schemas.microsoft.com/office/drawing/2014/main" id="{9D979788-23BA-45F4-8811-2331834B1A76}"/>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400" i="1"/>
              <a:t>Note when printed: this slide is animated</a:t>
            </a:r>
            <a:endParaRPr lang="en-GB" altLang="en-US" sz="2800" i="1">
              <a:effectLst>
                <a:outerShdw blurRad="38100" dist="38100" dir="2700000" algn="tl">
                  <a:srgbClr val="C0C0C0"/>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2">
            <a:extLst>
              <a:ext uri="{FF2B5EF4-FFF2-40B4-BE49-F238E27FC236}">
                <a16:creationId xmlns:a16="http://schemas.microsoft.com/office/drawing/2014/main" id="{27F2C035-1EA9-4B17-BC0B-ACFBD3A8A457}"/>
              </a:ext>
            </a:extLst>
          </p:cNvPr>
          <p:cNvSpPr>
            <a:spLocks noGrp="1"/>
          </p:cNvSpPr>
          <p:nvPr>
            <p:ph type="ftr" sz="quarter" idx="10"/>
          </p:nvPr>
        </p:nvSpPr>
        <p:spPr/>
        <p:txBody>
          <a:bodyPr/>
          <a:lstStyle/>
          <a:p>
            <a:r>
              <a:rPr lang="en-US" altLang="en-US"/>
              <a:t>B-Trees</a:t>
            </a:r>
          </a:p>
        </p:txBody>
      </p:sp>
      <p:sp>
        <p:nvSpPr>
          <p:cNvPr id="37" name="Slide Number Placeholder 3">
            <a:extLst>
              <a:ext uri="{FF2B5EF4-FFF2-40B4-BE49-F238E27FC236}">
                <a16:creationId xmlns:a16="http://schemas.microsoft.com/office/drawing/2014/main" id="{7EAD7094-DFE2-4577-88D4-46FB34186F8F}"/>
              </a:ext>
            </a:extLst>
          </p:cNvPr>
          <p:cNvSpPr>
            <a:spLocks noGrp="1"/>
          </p:cNvSpPr>
          <p:nvPr>
            <p:ph type="sldNum" sz="quarter" idx="11"/>
          </p:nvPr>
        </p:nvSpPr>
        <p:spPr/>
        <p:txBody>
          <a:bodyPr/>
          <a:lstStyle/>
          <a:p>
            <a:fld id="{E82CF386-E4CF-42FA-A773-6B351808CFA2}" type="slidenum">
              <a:rPr lang="en-US" altLang="en-US"/>
              <a:pPr/>
              <a:t>18</a:t>
            </a:fld>
            <a:endParaRPr lang="en-US" altLang="en-US"/>
          </a:p>
        </p:txBody>
      </p:sp>
      <p:sp>
        <p:nvSpPr>
          <p:cNvPr id="51202" name="Rectangle 2">
            <a:extLst>
              <a:ext uri="{FF2B5EF4-FFF2-40B4-BE49-F238E27FC236}">
                <a16:creationId xmlns:a16="http://schemas.microsoft.com/office/drawing/2014/main" id="{B50113BE-BF44-476D-BBD9-C7957ADC1863}"/>
              </a:ext>
            </a:extLst>
          </p:cNvPr>
          <p:cNvSpPr>
            <a:spLocks noGrp="1" noChangeArrowheads="1"/>
          </p:cNvSpPr>
          <p:nvPr>
            <p:ph type="title"/>
          </p:nvPr>
        </p:nvSpPr>
        <p:spPr>
          <a:ln/>
        </p:spPr>
        <p:txBody>
          <a:bodyPr/>
          <a:lstStyle/>
          <a:p>
            <a:r>
              <a:rPr lang="en-GB" altLang="en-US"/>
              <a:t>Type #3: Enough siblings</a:t>
            </a:r>
          </a:p>
        </p:txBody>
      </p:sp>
      <p:grpSp>
        <p:nvGrpSpPr>
          <p:cNvPr id="51203" name="Group 3">
            <a:extLst>
              <a:ext uri="{FF2B5EF4-FFF2-40B4-BE49-F238E27FC236}">
                <a16:creationId xmlns:a16="http://schemas.microsoft.com/office/drawing/2014/main" id="{F72E38B5-C65E-487C-B2C8-F920935F8ED8}"/>
              </a:ext>
            </a:extLst>
          </p:cNvPr>
          <p:cNvGrpSpPr>
            <a:grpSpLocks/>
          </p:cNvGrpSpPr>
          <p:nvPr/>
        </p:nvGrpSpPr>
        <p:grpSpPr bwMode="auto">
          <a:xfrm>
            <a:off x="1600200" y="2209800"/>
            <a:ext cx="5486400" cy="2133600"/>
            <a:chOff x="1008" y="1392"/>
            <a:chExt cx="3456" cy="1344"/>
          </a:xfrm>
        </p:grpSpPr>
        <p:grpSp>
          <p:nvGrpSpPr>
            <p:cNvPr id="51204" name="Group 4">
              <a:extLst>
                <a:ext uri="{FF2B5EF4-FFF2-40B4-BE49-F238E27FC236}">
                  <a16:creationId xmlns:a16="http://schemas.microsoft.com/office/drawing/2014/main" id="{11105069-BA7B-4C0C-9DBB-3AA7D761E59B}"/>
                </a:ext>
              </a:extLst>
            </p:cNvPr>
            <p:cNvGrpSpPr>
              <a:grpSpLocks/>
            </p:cNvGrpSpPr>
            <p:nvPr/>
          </p:nvGrpSpPr>
          <p:grpSpPr bwMode="auto">
            <a:xfrm>
              <a:off x="2160" y="1392"/>
              <a:ext cx="816" cy="432"/>
              <a:chOff x="2160" y="1392"/>
              <a:chExt cx="816" cy="432"/>
            </a:xfrm>
          </p:grpSpPr>
          <p:sp>
            <p:nvSpPr>
              <p:cNvPr id="51205" name="Rectangle 5">
                <a:extLst>
                  <a:ext uri="{FF2B5EF4-FFF2-40B4-BE49-F238E27FC236}">
                    <a16:creationId xmlns:a16="http://schemas.microsoft.com/office/drawing/2014/main" id="{097805D1-504A-4B01-AB9E-7CE6B5D6D9A0}"/>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6" name="Rectangle 6">
                <a:extLst>
                  <a:ext uri="{FF2B5EF4-FFF2-40B4-BE49-F238E27FC236}">
                    <a16:creationId xmlns:a16="http://schemas.microsoft.com/office/drawing/2014/main" id="{EEFB65F6-A3A1-4216-BB82-983E6517DEB0}"/>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12</a:t>
                </a:r>
              </a:p>
            </p:txBody>
          </p:sp>
          <p:sp>
            <p:nvSpPr>
              <p:cNvPr id="51207" name="Rectangle 7">
                <a:extLst>
                  <a:ext uri="{FF2B5EF4-FFF2-40B4-BE49-F238E27FC236}">
                    <a16:creationId xmlns:a16="http://schemas.microsoft.com/office/drawing/2014/main" id="{CB0BFD68-005A-4161-8CE3-8812FA3C540E}"/>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29</a:t>
                </a:r>
              </a:p>
            </p:txBody>
          </p:sp>
        </p:grpSp>
        <p:grpSp>
          <p:nvGrpSpPr>
            <p:cNvPr id="51208" name="Group 8">
              <a:extLst>
                <a:ext uri="{FF2B5EF4-FFF2-40B4-BE49-F238E27FC236}">
                  <a16:creationId xmlns:a16="http://schemas.microsoft.com/office/drawing/2014/main" id="{F9E014EF-E1A4-492B-8BDA-FE7F786D9C79}"/>
                </a:ext>
              </a:extLst>
            </p:cNvPr>
            <p:cNvGrpSpPr>
              <a:grpSpLocks/>
            </p:cNvGrpSpPr>
            <p:nvPr/>
          </p:nvGrpSpPr>
          <p:grpSpPr bwMode="auto">
            <a:xfrm>
              <a:off x="1008" y="2304"/>
              <a:ext cx="816" cy="432"/>
              <a:chOff x="1008" y="2304"/>
              <a:chExt cx="816" cy="432"/>
            </a:xfrm>
          </p:grpSpPr>
          <p:sp>
            <p:nvSpPr>
              <p:cNvPr id="51209" name="Rectangle 9">
                <a:extLst>
                  <a:ext uri="{FF2B5EF4-FFF2-40B4-BE49-F238E27FC236}">
                    <a16:creationId xmlns:a16="http://schemas.microsoft.com/office/drawing/2014/main" id="{488981B8-071D-40BC-9376-EDF3A9C80E58}"/>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0" name="Rectangle 10">
                <a:extLst>
                  <a:ext uri="{FF2B5EF4-FFF2-40B4-BE49-F238E27FC236}">
                    <a16:creationId xmlns:a16="http://schemas.microsoft.com/office/drawing/2014/main" id="{BF3C5559-B16E-49C8-A75C-85D47D6292B4}"/>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a:t>
                </a:r>
              </a:p>
            </p:txBody>
          </p:sp>
          <p:sp>
            <p:nvSpPr>
              <p:cNvPr id="51211" name="Rectangle 11">
                <a:extLst>
                  <a:ext uri="{FF2B5EF4-FFF2-40B4-BE49-F238E27FC236}">
                    <a16:creationId xmlns:a16="http://schemas.microsoft.com/office/drawing/2014/main" id="{80ADAF79-2695-4A84-8B39-7DD0392FF2A4}"/>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9</a:t>
                </a:r>
              </a:p>
            </p:txBody>
          </p:sp>
        </p:grpSp>
        <p:grpSp>
          <p:nvGrpSpPr>
            <p:cNvPr id="51212" name="Group 12">
              <a:extLst>
                <a:ext uri="{FF2B5EF4-FFF2-40B4-BE49-F238E27FC236}">
                  <a16:creationId xmlns:a16="http://schemas.microsoft.com/office/drawing/2014/main" id="{FD65A3F8-A3E0-4D1E-9599-B5F54E2F3AC2}"/>
                </a:ext>
              </a:extLst>
            </p:cNvPr>
            <p:cNvGrpSpPr>
              <a:grpSpLocks/>
            </p:cNvGrpSpPr>
            <p:nvPr/>
          </p:nvGrpSpPr>
          <p:grpSpPr bwMode="auto">
            <a:xfrm>
              <a:off x="1920" y="2304"/>
              <a:ext cx="816" cy="432"/>
              <a:chOff x="2160" y="2304"/>
              <a:chExt cx="816" cy="432"/>
            </a:xfrm>
          </p:grpSpPr>
          <p:sp>
            <p:nvSpPr>
              <p:cNvPr id="51213" name="Rectangle 13">
                <a:extLst>
                  <a:ext uri="{FF2B5EF4-FFF2-40B4-BE49-F238E27FC236}">
                    <a16:creationId xmlns:a16="http://schemas.microsoft.com/office/drawing/2014/main" id="{D4309F2A-D919-4C35-BE1B-29018EC03D11}"/>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4" name="Rectangle 14">
                <a:extLst>
                  <a:ext uri="{FF2B5EF4-FFF2-40B4-BE49-F238E27FC236}">
                    <a16:creationId xmlns:a16="http://schemas.microsoft.com/office/drawing/2014/main" id="{6203992F-0B59-4531-8E1D-6316696E9BED}"/>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15</a:t>
                </a:r>
              </a:p>
            </p:txBody>
          </p:sp>
          <p:sp>
            <p:nvSpPr>
              <p:cNvPr id="51215" name="Rectangle 15">
                <a:extLst>
                  <a:ext uri="{FF2B5EF4-FFF2-40B4-BE49-F238E27FC236}">
                    <a16:creationId xmlns:a16="http://schemas.microsoft.com/office/drawing/2014/main" id="{F9232C7B-AA2E-4650-BBA4-52C142AC6A91}"/>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22</a:t>
                </a:r>
              </a:p>
            </p:txBody>
          </p:sp>
        </p:grpSp>
        <p:sp>
          <p:nvSpPr>
            <p:cNvPr id="51216" name="Line 16">
              <a:extLst>
                <a:ext uri="{FF2B5EF4-FFF2-40B4-BE49-F238E27FC236}">
                  <a16:creationId xmlns:a16="http://schemas.microsoft.com/office/drawing/2014/main" id="{5EFC6FAA-FBDD-4E4B-9B91-4CCAF5C8B5E4}"/>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7" name="Line 17">
              <a:extLst>
                <a:ext uri="{FF2B5EF4-FFF2-40B4-BE49-F238E27FC236}">
                  <a16:creationId xmlns:a16="http://schemas.microsoft.com/office/drawing/2014/main" id="{879A14E4-8F45-4833-8E99-D94B8D4F8F22}"/>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8" name="Line 18">
              <a:extLst>
                <a:ext uri="{FF2B5EF4-FFF2-40B4-BE49-F238E27FC236}">
                  <a16:creationId xmlns:a16="http://schemas.microsoft.com/office/drawing/2014/main" id="{A132288C-2C37-42A5-B24C-0186589307DA}"/>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19" name="Group 19">
              <a:extLst>
                <a:ext uri="{FF2B5EF4-FFF2-40B4-BE49-F238E27FC236}">
                  <a16:creationId xmlns:a16="http://schemas.microsoft.com/office/drawing/2014/main" id="{171881BA-9D4B-47E9-992A-01089F10B0DF}"/>
                </a:ext>
              </a:extLst>
            </p:cNvPr>
            <p:cNvGrpSpPr>
              <a:grpSpLocks/>
            </p:cNvGrpSpPr>
            <p:nvPr/>
          </p:nvGrpSpPr>
          <p:grpSpPr bwMode="auto">
            <a:xfrm>
              <a:off x="2832" y="2304"/>
              <a:ext cx="1632" cy="432"/>
              <a:chOff x="2832" y="2304"/>
              <a:chExt cx="1632" cy="432"/>
            </a:xfrm>
          </p:grpSpPr>
          <p:sp>
            <p:nvSpPr>
              <p:cNvPr id="51220" name="Rectangle 20">
                <a:extLst>
                  <a:ext uri="{FF2B5EF4-FFF2-40B4-BE49-F238E27FC236}">
                    <a16:creationId xmlns:a16="http://schemas.microsoft.com/office/drawing/2014/main" id="{9E3F881F-A52B-4969-BB7C-CE3CFDEC000D}"/>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1" name="Rectangle 21">
                <a:extLst>
                  <a:ext uri="{FF2B5EF4-FFF2-40B4-BE49-F238E27FC236}">
                    <a16:creationId xmlns:a16="http://schemas.microsoft.com/office/drawing/2014/main" id="{570FB9A4-414A-4F3E-87C2-1BAA13EBCF9C}"/>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69</a:t>
                </a:r>
              </a:p>
            </p:txBody>
          </p:sp>
          <p:sp>
            <p:nvSpPr>
              <p:cNvPr id="51222" name="Rectangle 22">
                <a:extLst>
                  <a:ext uri="{FF2B5EF4-FFF2-40B4-BE49-F238E27FC236}">
                    <a16:creationId xmlns:a16="http://schemas.microsoft.com/office/drawing/2014/main" id="{50CC2A20-3A4C-464C-933D-FF4C7CECEBA7}"/>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sp>
            <p:nvSpPr>
              <p:cNvPr id="51223" name="Rectangle 23">
                <a:extLst>
                  <a:ext uri="{FF2B5EF4-FFF2-40B4-BE49-F238E27FC236}">
                    <a16:creationId xmlns:a16="http://schemas.microsoft.com/office/drawing/2014/main" id="{DC0EF2E3-8EDA-400B-BB85-05CE37AD9C43}"/>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31</a:t>
                </a:r>
              </a:p>
            </p:txBody>
          </p:sp>
          <p:sp>
            <p:nvSpPr>
              <p:cNvPr id="51224" name="Rectangle 24">
                <a:extLst>
                  <a:ext uri="{FF2B5EF4-FFF2-40B4-BE49-F238E27FC236}">
                    <a16:creationId xmlns:a16="http://schemas.microsoft.com/office/drawing/2014/main" id="{C6F388C5-E0F9-418B-A613-C3BD4E47F103}"/>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43</a:t>
                </a:r>
              </a:p>
            </p:txBody>
          </p:sp>
        </p:grpSp>
      </p:grpSp>
      <p:sp>
        <p:nvSpPr>
          <p:cNvPr id="51225" name="Text Box 25">
            <a:extLst>
              <a:ext uri="{FF2B5EF4-FFF2-40B4-BE49-F238E27FC236}">
                <a16:creationId xmlns:a16="http://schemas.microsoft.com/office/drawing/2014/main" id="{BD9C9B37-223F-49E9-A983-0F0977804142}"/>
              </a:ext>
            </a:extLst>
          </p:cNvPr>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Delete 22</a:t>
            </a:r>
            <a:endParaRPr lang="en-GB" altLang="en-US" sz="2800" i="1">
              <a:effectLst>
                <a:outerShdw blurRad="38100" dist="38100" dir="2700000" algn="tl">
                  <a:srgbClr val="C0C0C0"/>
                </a:outerShdw>
              </a:effectLst>
            </a:endParaRPr>
          </a:p>
        </p:txBody>
      </p:sp>
      <p:grpSp>
        <p:nvGrpSpPr>
          <p:cNvPr id="51230" name="Group 30">
            <a:extLst>
              <a:ext uri="{FF2B5EF4-FFF2-40B4-BE49-F238E27FC236}">
                <a16:creationId xmlns:a16="http://schemas.microsoft.com/office/drawing/2014/main" id="{5925EE37-6678-4794-A996-783680151297}"/>
              </a:ext>
            </a:extLst>
          </p:cNvPr>
          <p:cNvGrpSpPr>
            <a:grpSpLocks/>
          </p:cNvGrpSpPr>
          <p:nvPr/>
        </p:nvGrpSpPr>
        <p:grpSpPr bwMode="auto">
          <a:xfrm>
            <a:off x="3657600" y="3733800"/>
            <a:ext cx="1143000" cy="1524000"/>
            <a:chOff x="2304" y="2352"/>
            <a:chExt cx="720" cy="960"/>
          </a:xfrm>
        </p:grpSpPr>
        <p:sp>
          <p:nvSpPr>
            <p:cNvPr id="51226" name="Line 26">
              <a:extLst>
                <a:ext uri="{FF2B5EF4-FFF2-40B4-BE49-F238E27FC236}">
                  <a16:creationId xmlns:a16="http://schemas.microsoft.com/office/drawing/2014/main" id="{A8E5A5DF-AC71-413B-A53E-5E9A84E56DB5}"/>
                </a:ext>
              </a:extLst>
            </p:cNvPr>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27" name="Rectangle 27">
              <a:extLst>
                <a:ext uri="{FF2B5EF4-FFF2-40B4-BE49-F238E27FC236}">
                  <a16:creationId xmlns:a16="http://schemas.microsoft.com/office/drawing/2014/main" id="{573C6B86-5A1A-4D95-96DE-D79E5C6C1116}"/>
                </a:ext>
              </a:extLst>
            </p:cNvPr>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29" name="Rectangle 29">
              <a:extLst>
                <a:ext uri="{FF2B5EF4-FFF2-40B4-BE49-F238E27FC236}">
                  <a16:creationId xmlns:a16="http://schemas.microsoft.com/office/drawing/2014/main" id="{4A63D5B5-AF9F-4E10-A3E7-3E8DDBD1B107}"/>
                </a:ext>
              </a:extLst>
            </p:cNvPr>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51236" name="Group 36">
            <a:extLst>
              <a:ext uri="{FF2B5EF4-FFF2-40B4-BE49-F238E27FC236}">
                <a16:creationId xmlns:a16="http://schemas.microsoft.com/office/drawing/2014/main" id="{1CA2D75E-222B-47F8-AB34-41DDE587BE86}"/>
              </a:ext>
            </a:extLst>
          </p:cNvPr>
          <p:cNvGrpSpPr>
            <a:grpSpLocks/>
          </p:cNvGrpSpPr>
          <p:nvPr/>
        </p:nvGrpSpPr>
        <p:grpSpPr bwMode="auto">
          <a:xfrm>
            <a:off x="4114800" y="2819400"/>
            <a:ext cx="3605213" cy="762000"/>
            <a:chOff x="2592" y="1776"/>
            <a:chExt cx="2271" cy="480"/>
          </a:xfrm>
        </p:grpSpPr>
        <p:grpSp>
          <p:nvGrpSpPr>
            <p:cNvPr id="51234" name="Group 34">
              <a:extLst>
                <a:ext uri="{FF2B5EF4-FFF2-40B4-BE49-F238E27FC236}">
                  <a16:creationId xmlns:a16="http://schemas.microsoft.com/office/drawing/2014/main" id="{32912D54-46C0-4801-A75A-29FF2BE3A4AA}"/>
                </a:ext>
              </a:extLst>
            </p:cNvPr>
            <p:cNvGrpSpPr>
              <a:grpSpLocks/>
            </p:cNvGrpSpPr>
            <p:nvPr/>
          </p:nvGrpSpPr>
          <p:grpSpPr bwMode="auto">
            <a:xfrm>
              <a:off x="2592" y="1872"/>
              <a:ext cx="384" cy="384"/>
              <a:chOff x="2592" y="1872"/>
              <a:chExt cx="384" cy="384"/>
            </a:xfrm>
          </p:grpSpPr>
          <p:sp>
            <p:nvSpPr>
              <p:cNvPr id="51232" name="Line 32">
                <a:extLst>
                  <a:ext uri="{FF2B5EF4-FFF2-40B4-BE49-F238E27FC236}">
                    <a16:creationId xmlns:a16="http://schemas.microsoft.com/office/drawing/2014/main" id="{E2DAB64E-2C49-41F1-BC30-F17C8370C3CB}"/>
                  </a:ext>
                </a:extLst>
              </p:cNvPr>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33" name="Line 33">
                <a:extLst>
                  <a:ext uri="{FF2B5EF4-FFF2-40B4-BE49-F238E27FC236}">
                    <a16:creationId xmlns:a16="http://schemas.microsoft.com/office/drawing/2014/main" id="{D631ED2C-82FA-444F-B9B9-9BDF004CCFD0}"/>
                  </a:ext>
                </a:extLst>
              </p:cNvPr>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51235" name="Text Box 35">
              <a:extLst>
                <a:ext uri="{FF2B5EF4-FFF2-40B4-BE49-F238E27FC236}">
                  <a16:creationId xmlns:a16="http://schemas.microsoft.com/office/drawing/2014/main" id="{9201C25F-7C1C-4158-80E0-339DC7C9BC30}"/>
                </a:ext>
              </a:extLst>
            </p:cNvPr>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a:t>Demote root key and</a:t>
              </a:r>
            </a:p>
            <a:p>
              <a:pPr algn="ctr"/>
              <a:r>
                <a:rPr lang="en-GB" altLang="en-US"/>
                <a:t>promote leaf key</a:t>
              </a:r>
              <a:endParaRPr lang="en-GB" altLang="en-US" sz="2800" i="1">
                <a:effectLst>
                  <a:outerShdw blurRad="38100" dist="38100" dir="2700000" algn="tl">
                    <a:srgbClr val="C0C0C0"/>
                  </a:outerShdw>
                </a:effectLst>
              </a:endParaRPr>
            </a:p>
          </p:txBody>
        </p:sp>
      </p:grpSp>
      <p:sp>
        <p:nvSpPr>
          <p:cNvPr id="51237" name="Text Box 37">
            <a:extLst>
              <a:ext uri="{FF2B5EF4-FFF2-40B4-BE49-F238E27FC236}">
                <a16:creationId xmlns:a16="http://schemas.microsoft.com/office/drawing/2014/main" id="{738A6703-A2CC-4464-963A-524AA24A185D}"/>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400" i="1"/>
              <a:t>Note when printed: this slide is animated</a:t>
            </a:r>
            <a:endParaRPr lang="en-GB" altLang="en-US" sz="2800" i="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a:extLst>
              <a:ext uri="{FF2B5EF4-FFF2-40B4-BE49-F238E27FC236}">
                <a16:creationId xmlns:a16="http://schemas.microsoft.com/office/drawing/2014/main" id="{EBBC0101-8170-4B80-BB4B-6ABAF2CB3C1D}"/>
              </a:ext>
            </a:extLst>
          </p:cNvPr>
          <p:cNvSpPr>
            <a:spLocks noGrp="1"/>
          </p:cNvSpPr>
          <p:nvPr>
            <p:ph type="ftr" sz="quarter" idx="10"/>
          </p:nvPr>
        </p:nvSpPr>
        <p:spPr/>
        <p:txBody>
          <a:bodyPr/>
          <a:lstStyle/>
          <a:p>
            <a:r>
              <a:rPr lang="en-US" altLang="en-US"/>
              <a:t>B-Trees</a:t>
            </a:r>
          </a:p>
        </p:txBody>
      </p:sp>
      <p:sp>
        <p:nvSpPr>
          <p:cNvPr id="22" name="Slide Number Placeholder 3">
            <a:extLst>
              <a:ext uri="{FF2B5EF4-FFF2-40B4-BE49-F238E27FC236}">
                <a16:creationId xmlns:a16="http://schemas.microsoft.com/office/drawing/2014/main" id="{C32AA706-0326-47E4-BFA0-E7262292A93F}"/>
              </a:ext>
            </a:extLst>
          </p:cNvPr>
          <p:cNvSpPr>
            <a:spLocks noGrp="1"/>
          </p:cNvSpPr>
          <p:nvPr>
            <p:ph type="sldNum" sz="quarter" idx="11"/>
          </p:nvPr>
        </p:nvSpPr>
        <p:spPr/>
        <p:txBody>
          <a:bodyPr/>
          <a:lstStyle/>
          <a:p>
            <a:fld id="{AEEE631F-965E-4754-96D7-953716F506C7}" type="slidenum">
              <a:rPr lang="en-US" altLang="en-US"/>
              <a:pPr/>
              <a:t>19</a:t>
            </a:fld>
            <a:endParaRPr lang="en-US" altLang="en-US"/>
          </a:p>
        </p:txBody>
      </p:sp>
      <p:sp>
        <p:nvSpPr>
          <p:cNvPr id="52237" name="Rectangle 13">
            <a:extLst>
              <a:ext uri="{FF2B5EF4-FFF2-40B4-BE49-F238E27FC236}">
                <a16:creationId xmlns:a16="http://schemas.microsoft.com/office/drawing/2014/main" id="{4615F7AA-A575-4900-940A-4DF5DC8E963C}"/>
              </a:ext>
            </a:extLst>
          </p:cNvPr>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6" name="Rectangle 2">
            <a:extLst>
              <a:ext uri="{FF2B5EF4-FFF2-40B4-BE49-F238E27FC236}">
                <a16:creationId xmlns:a16="http://schemas.microsoft.com/office/drawing/2014/main" id="{DFDC679E-3833-45E2-80B4-73BD2D7C2AEB}"/>
              </a:ext>
            </a:extLst>
          </p:cNvPr>
          <p:cNvSpPr>
            <a:spLocks noGrp="1" noChangeArrowheads="1"/>
          </p:cNvSpPr>
          <p:nvPr>
            <p:ph type="title"/>
          </p:nvPr>
        </p:nvSpPr>
        <p:spPr>
          <a:ln/>
        </p:spPr>
        <p:txBody>
          <a:bodyPr/>
          <a:lstStyle/>
          <a:p>
            <a:r>
              <a:rPr lang="en-GB" altLang="en-US"/>
              <a:t>Type #3: Enough siblings</a:t>
            </a:r>
          </a:p>
        </p:txBody>
      </p:sp>
      <p:sp>
        <p:nvSpPr>
          <p:cNvPr id="52229" name="Rectangle 5">
            <a:extLst>
              <a:ext uri="{FF2B5EF4-FFF2-40B4-BE49-F238E27FC236}">
                <a16:creationId xmlns:a16="http://schemas.microsoft.com/office/drawing/2014/main" id="{7EE54CD2-6530-4AD1-9E51-94DA6BB6FA1C}"/>
              </a:ext>
            </a:extLst>
          </p:cNvPr>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 name="Rectangle 6">
            <a:extLst>
              <a:ext uri="{FF2B5EF4-FFF2-40B4-BE49-F238E27FC236}">
                <a16:creationId xmlns:a16="http://schemas.microsoft.com/office/drawing/2014/main" id="{028A43B9-9B36-40AF-B8DB-4BD747283AE9}"/>
              </a:ext>
            </a:extLst>
          </p:cNvPr>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12</a:t>
            </a:r>
          </a:p>
        </p:txBody>
      </p:sp>
      <p:sp>
        <p:nvSpPr>
          <p:cNvPr id="52231" name="Rectangle 7">
            <a:extLst>
              <a:ext uri="{FF2B5EF4-FFF2-40B4-BE49-F238E27FC236}">
                <a16:creationId xmlns:a16="http://schemas.microsoft.com/office/drawing/2014/main" id="{A7ECBD00-F7CC-4DDB-B8B1-EC832B0A7C99}"/>
              </a:ext>
            </a:extLst>
          </p:cNvPr>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29</a:t>
            </a:r>
          </a:p>
        </p:txBody>
      </p:sp>
      <p:sp>
        <p:nvSpPr>
          <p:cNvPr id="52233" name="Rectangle 9">
            <a:extLst>
              <a:ext uri="{FF2B5EF4-FFF2-40B4-BE49-F238E27FC236}">
                <a16:creationId xmlns:a16="http://schemas.microsoft.com/office/drawing/2014/main" id="{D0D7CE2C-9461-494A-8A4D-A77063929CCA}"/>
              </a:ext>
            </a:extLst>
          </p:cNvPr>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Rectangle 10">
            <a:extLst>
              <a:ext uri="{FF2B5EF4-FFF2-40B4-BE49-F238E27FC236}">
                <a16:creationId xmlns:a16="http://schemas.microsoft.com/office/drawing/2014/main" id="{3BC6B172-8B7F-4689-9A8C-7764A0FDED94}"/>
              </a:ext>
            </a:extLst>
          </p:cNvPr>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7</a:t>
            </a:r>
          </a:p>
        </p:txBody>
      </p:sp>
      <p:sp>
        <p:nvSpPr>
          <p:cNvPr id="52235" name="Rectangle 11">
            <a:extLst>
              <a:ext uri="{FF2B5EF4-FFF2-40B4-BE49-F238E27FC236}">
                <a16:creationId xmlns:a16="http://schemas.microsoft.com/office/drawing/2014/main" id="{6084F670-3969-4FFB-A5B2-611C2F2370B3}"/>
              </a:ext>
            </a:extLst>
          </p:cNvPr>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9</a:t>
            </a:r>
          </a:p>
        </p:txBody>
      </p:sp>
      <p:sp>
        <p:nvSpPr>
          <p:cNvPr id="52238" name="Rectangle 14">
            <a:extLst>
              <a:ext uri="{FF2B5EF4-FFF2-40B4-BE49-F238E27FC236}">
                <a16:creationId xmlns:a16="http://schemas.microsoft.com/office/drawing/2014/main" id="{13E8E9A0-C6F2-482E-B0E6-38CE7FC93402}"/>
              </a:ext>
            </a:extLst>
          </p:cNvPr>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15</a:t>
            </a:r>
          </a:p>
        </p:txBody>
      </p:sp>
      <p:sp>
        <p:nvSpPr>
          <p:cNvPr id="52240" name="Line 16">
            <a:extLst>
              <a:ext uri="{FF2B5EF4-FFF2-40B4-BE49-F238E27FC236}">
                <a16:creationId xmlns:a16="http://schemas.microsoft.com/office/drawing/2014/main" id="{4B6E9609-216C-462E-B746-518677044404}"/>
              </a:ext>
            </a:extLst>
          </p:cNvPr>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Line 17">
            <a:extLst>
              <a:ext uri="{FF2B5EF4-FFF2-40B4-BE49-F238E27FC236}">
                <a16:creationId xmlns:a16="http://schemas.microsoft.com/office/drawing/2014/main" id="{F432E53B-5432-4A80-9E25-325EC3C677E4}"/>
              </a:ext>
            </a:extLst>
          </p:cNvPr>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2" name="Line 18">
            <a:extLst>
              <a:ext uri="{FF2B5EF4-FFF2-40B4-BE49-F238E27FC236}">
                <a16:creationId xmlns:a16="http://schemas.microsoft.com/office/drawing/2014/main" id="{917DCBB6-26BB-49A4-9FBA-50DF90974B45}"/>
              </a:ext>
            </a:extLst>
          </p:cNvPr>
          <p:cNvSpPr>
            <a:spLocks noChangeShapeType="1"/>
          </p:cNvSpPr>
          <p:nvPr/>
        </p:nvSpPr>
        <p:spPr bwMode="auto">
          <a:xfrm>
            <a:off x="4724400" y="2895600"/>
            <a:ext cx="381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7" name="Rectangle 23">
            <a:extLst>
              <a:ext uri="{FF2B5EF4-FFF2-40B4-BE49-F238E27FC236}">
                <a16:creationId xmlns:a16="http://schemas.microsoft.com/office/drawing/2014/main" id="{6F4F02F6-4563-4838-833E-CAD7AAE11844}"/>
              </a:ext>
            </a:extLst>
          </p:cNvPr>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31</a:t>
            </a:r>
          </a:p>
        </p:txBody>
      </p:sp>
      <p:grpSp>
        <p:nvGrpSpPr>
          <p:cNvPr id="52249" name="Group 25">
            <a:extLst>
              <a:ext uri="{FF2B5EF4-FFF2-40B4-BE49-F238E27FC236}">
                <a16:creationId xmlns:a16="http://schemas.microsoft.com/office/drawing/2014/main" id="{11FA1355-6A4E-467E-BF47-5B09EBDAE0BB}"/>
              </a:ext>
            </a:extLst>
          </p:cNvPr>
          <p:cNvGrpSpPr>
            <a:grpSpLocks/>
          </p:cNvGrpSpPr>
          <p:nvPr/>
        </p:nvGrpSpPr>
        <p:grpSpPr bwMode="auto">
          <a:xfrm>
            <a:off x="5105400" y="3657600"/>
            <a:ext cx="1981200" cy="685800"/>
            <a:chOff x="3216" y="2304"/>
            <a:chExt cx="1248" cy="432"/>
          </a:xfrm>
        </p:grpSpPr>
        <p:sp>
          <p:nvSpPr>
            <p:cNvPr id="52244" name="Rectangle 20">
              <a:extLst>
                <a:ext uri="{FF2B5EF4-FFF2-40B4-BE49-F238E27FC236}">
                  <a16:creationId xmlns:a16="http://schemas.microsoft.com/office/drawing/2014/main" id="{8519ACE4-A494-4E3D-87A0-FC58689BD5B2}"/>
                </a:ext>
              </a:extLst>
            </p:cNvPr>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Rectangle 21">
              <a:extLst>
                <a:ext uri="{FF2B5EF4-FFF2-40B4-BE49-F238E27FC236}">
                  <a16:creationId xmlns:a16="http://schemas.microsoft.com/office/drawing/2014/main" id="{FC4CC461-5B91-4E2B-9631-D6DCC306CDE8}"/>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69</a:t>
              </a:r>
            </a:p>
          </p:txBody>
        </p:sp>
        <p:sp>
          <p:nvSpPr>
            <p:cNvPr id="52246" name="Rectangle 22">
              <a:extLst>
                <a:ext uri="{FF2B5EF4-FFF2-40B4-BE49-F238E27FC236}">
                  <a16:creationId xmlns:a16="http://schemas.microsoft.com/office/drawing/2014/main" id="{86BB6B78-8A6B-4B02-8F52-5DBC49477A81}"/>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56</a:t>
              </a:r>
            </a:p>
          </p:txBody>
        </p:sp>
        <p:sp>
          <p:nvSpPr>
            <p:cNvPr id="52248" name="Rectangle 24">
              <a:extLst>
                <a:ext uri="{FF2B5EF4-FFF2-40B4-BE49-F238E27FC236}">
                  <a16:creationId xmlns:a16="http://schemas.microsoft.com/office/drawing/2014/main" id="{CD1B2940-AF3F-4A44-8F82-B58B9DFE7582}"/>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800" i="1">
                  <a:effectLst>
                    <a:outerShdw blurRad="38100" dist="38100" dir="2700000" algn="tl">
                      <a:srgbClr val="C0C0C0"/>
                    </a:outerShdw>
                  </a:effectLst>
                </a:rPr>
                <a:t>43</a:t>
              </a:r>
            </a:p>
          </p:txBody>
        </p:sp>
      </p:grpSp>
      <p:sp>
        <p:nvSpPr>
          <p:cNvPr id="52250" name="Text Box 26">
            <a:extLst>
              <a:ext uri="{FF2B5EF4-FFF2-40B4-BE49-F238E27FC236}">
                <a16:creationId xmlns:a16="http://schemas.microsoft.com/office/drawing/2014/main" id="{9A64B875-BA59-4B24-96F4-07ECACB46398}"/>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US" sz="1400" i="1"/>
              <a:t>Note when printed: this slide is animated</a:t>
            </a:r>
            <a:endParaRPr lang="en-GB" altLang="en-US" sz="2800" i="1">
              <a:effectLst>
                <a:outerShdw blurRad="38100" dist="38100" dir="2700000" algn="tl">
                  <a:srgbClr val="C0C0C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1D22F7C9-CE92-47A2-8F79-D3C73EFA26B5}"/>
              </a:ext>
            </a:extLst>
          </p:cNvPr>
          <p:cNvSpPr>
            <a:spLocks noGrp="1"/>
          </p:cNvSpPr>
          <p:nvPr>
            <p:ph type="ftr" sz="quarter" idx="10"/>
          </p:nvPr>
        </p:nvSpPr>
        <p:spPr>
          <a:xfrm>
            <a:off x="2819400" y="1600200"/>
            <a:ext cx="2743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6147" name="Slide Number Placeholder 4">
            <a:extLst>
              <a:ext uri="{FF2B5EF4-FFF2-40B4-BE49-F238E27FC236}">
                <a16:creationId xmlns:a16="http://schemas.microsoft.com/office/drawing/2014/main" id="{45F6FC2E-F584-4DA6-999C-1E7C03B049F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E7C36347-C8A9-4A88-8B4E-3D9633B29D11}" type="slidenum">
              <a:rPr lang="en-US" altLang="en-US" sz="1400" smtClean="0">
                <a:solidFill>
                  <a:schemeClr val="bg2"/>
                </a:solidFill>
                <a:latin typeface="Arial" panose="020B0604020202020204" pitchFamily="34" charset="0"/>
              </a:rPr>
              <a:pPr>
                <a:spcBef>
                  <a:spcPct val="50000"/>
                </a:spcBef>
                <a:buFontTx/>
                <a:buNone/>
              </a:pPr>
              <a:t>2</a:t>
            </a:fld>
            <a:endParaRPr lang="en-US" altLang="en-US" sz="1400">
              <a:solidFill>
                <a:schemeClr val="bg2"/>
              </a:solidFill>
              <a:latin typeface="Arial" panose="020B0604020202020204" pitchFamily="34" charset="0"/>
            </a:endParaRPr>
          </a:p>
        </p:txBody>
      </p:sp>
      <p:sp>
        <p:nvSpPr>
          <p:cNvPr id="6148" name="Rectangle 2">
            <a:extLst>
              <a:ext uri="{FF2B5EF4-FFF2-40B4-BE49-F238E27FC236}">
                <a16:creationId xmlns:a16="http://schemas.microsoft.com/office/drawing/2014/main" id="{FB846F25-13B8-4618-B4F1-AB2B586025E2}"/>
              </a:ext>
            </a:extLst>
          </p:cNvPr>
          <p:cNvSpPr>
            <a:spLocks noGrp="1" noChangeArrowheads="1"/>
          </p:cNvSpPr>
          <p:nvPr>
            <p:ph type="title"/>
          </p:nvPr>
        </p:nvSpPr>
        <p:spPr>
          <a:xfrm>
            <a:off x="352425" y="-158750"/>
            <a:ext cx="8285163" cy="1143000"/>
          </a:xfrm>
        </p:spPr>
        <p:txBody>
          <a:bodyPr/>
          <a:lstStyle/>
          <a:p>
            <a:r>
              <a:rPr lang="en-US" altLang="en-US"/>
              <a:t>Motivation (cont.)</a:t>
            </a:r>
          </a:p>
        </p:txBody>
      </p:sp>
      <p:sp>
        <p:nvSpPr>
          <p:cNvPr id="6149" name="Rectangle 3">
            <a:extLst>
              <a:ext uri="{FF2B5EF4-FFF2-40B4-BE49-F238E27FC236}">
                <a16:creationId xmlns:a16="http://schemas.microsoft.com/office/drawing/2014/main" id="{9D5DA3B7-5FA8-471C-919A-39E53CCE6FA0}"/>
              </a:ext>
            </a:extLst>
          </p:cNvPr>
          <p:cNvSpPr>
            <a:spLocks noGrp="1" noChangeArrowheads="1"/>
          </p:cNvSpPr>
          <p:nvPr>
            <p:ph type="body" idx="1"/>
          </p:nvPr>
        </p:nvSpPr>
        <p:spPr>
          <a:xfrm>
            <a:off x="415925" y="1085850"/>
            <a:ext cx="8178800" cy="4171950"/>
          </a:xfrm>
        </p:spPr>
        <p:txBody>
          <a:bodyPr/>
          <a:lstStyle/>
          <a:p>
            <a:r>
              <a:rPr lang="en-US" altLang="en-US" dirty="0"/>
              <a:t>Binary search tree in worst case take O(n) time  search.</a:t>
            </a:r>
          </a:p>
          <a:p>
            <a:r>
              <a:rPr lang="en-US" altLang="en-US" dirty="0"/>
              <a:t>AVL tree take O(log n) time to search an element (Since it is balanced)</a:t>
            </a:r>
          </a:p>
          <a:p>
            <a:r>
              <a:rPr lang="en-US" altLang="en-US" dirty="0"/>
              <a:t>Assume that we use an AVL tree to store about 20 million records. We end up with a </a:t>
            </a:r>
            <a:r>
              <a:rPr lang="en-US" altLang="en-US" b="1" dirty="0"/>
              <a:t>very</a:t>
            </a:r>
            <a:r>
              <a:rPr lang="en-US" altLang="en-US" dirty="0"/>
              <a:t> deep binary tree with lots of different disk accesses</a:t>
            </a:r>
          </a:p>
          <a:p>
            <a:r>
              <a:rPr lang="en-US" altLang="en-US" dirty="0"/>
              <a:t>We know we can’t improve on the log </a:t>
            </a:r>
            <a:r>
              <a:rPr lang="en-US" altLang="en-US" i="1" dirty="0"/>
              <a:t>n </a:t>
            </a:r>
            <a:r>
              <a:rPr lang="en-US" altLang="en-US" dirty="0"/>
              <a:t>lower</a:t>
            </a:r>
            <a:r>
              <a:rPr lang="en-US" altLang="en-US" i="1" dirty="0"/>
              <a:t> </a:t>
            </a:r>
            <a:r>
              <a:rPr lang="en-US" altLang="en-US" dirty="0"/>
              <a:t>bound on search for a binary tree</a:t>
            </a:r>
          </a:p>
          <a:p>
            <a:r>
              <a:rPr lang="en-US" altLang="en-US" dirty="0"/>
              <a:t>But, the solution is to use more branches and thus reduce the height of the tree!</a:t>
            </a:r>
          </a:p>
          <a:p>
            <a:pPr lvl="1"/>
            <a:r>
              <a:rPr lang="en-US" altLang="en-US" dirty="0"/>
              <a:t>As branching increases, depth decreases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64D07D97-C1C1-4186-90B6-73884008F93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24579" name="Slide Number Placeholder 4">
            <a:extLst>
              <a:ext uri="{FF2B5EF4-FFF2-40B4-BE49-F238E27FC236}">
                <a16:creationId xmlns:a16="http://schemas.microsoft.com/office/drawing/2014/main" id="{0EA772F3-648E-4837-8C1B-15308F76289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AB61A568-AFC9-4CC8-82AD-85C2E6A9BAFB}" type="slidenum">
              <a:rPr lang="en-US" altLang="en-US" sz="1400" smtClean="0">
                <a:solidFill>
                  <a:schemeClr val="bg2"/>
                </a:solidFill>
                <a:latin typeface="Arial" panose="020B0604020202020204" pitchFamily="34" charset="0"/>
              </a:rPr>
              <a:pPr>
                <a:spcBef>
                  <a:spcPct val="50000"/>
                </a:spcBef>
                <a:buFontTx/>
                <a:buNone/>
              </a:pPr>
              <a:t>20</a:t>
            </a:fld>
            <a:endParaRPr lang="en-US" altLang="en-US" sz="1400">
              <a:solidFill>
                <a:schemeClr val="bg2"/>
              </a:solidFill>
              <a:latin typeface="Arial" panose="020B0604020202020204" pitchFamily="34" charset="0"/>
            </a:endParaRPr>
          </a:p>
        </p:txBody>
      </p:sp>
      <p:sp>
        <p:nvSpPr>
          <p:cNvPr id="24580" name="Rectangle 2">
            <a:extLst>
              <a:ext uri="{FF2B5EF4-FFF2-40B4-BE49-F238E27FC236}">
                <a16:creationId xmlns:a16="http://schemas.microsoft.com/office/drawing/2014/main" id="{A3838524-E65F-4597-B56B-D487FB9173CA}"/>
              </a:ext>
            </a:extLst>
          </p:cNvPr>
          <p:cNvSpPr>
            <a:spLocks noGrp="1" noChangeArrowheads="1"/>
          </p:cNvSpPr>
          <p:nvPr>
            <p:ph type="title"/>
          </p:nvPr>
        </p:nvSpPr>
        <p:spPr/>
        <p:txBody>
          <a:bodyPr/>
          <a:lstStyle/>
          <a:p>
            <a:r>
              <a:rPr lang="en-GB" altLang="en-US"/>
              <a:t>Exercise in Removal from a B-Tree</a:t>
            </a:r>
          </a:p>
        </p:txBody>
      </p:sp>
      <p:sp>
        <p:nvSpPr>
          <p:cNvPr id="24581" name="Rectangle 3">
            <a:extLst>
              <a:ext uri="{FF2B5EF4-FFF2-40B4-BE49-F238E27FC236}">
                <a16:creationId xmlns:a16="http://schemas.microsoft.com/office/drawing/2014/main" id="{6ADDEF87-C56C-43C4-B80D-F9472A6202E9}"/>
              </a:ext>
            </a:extLst>
          </p:cNvPr>
          <p:cNvSpPr>
            <a:spLocks noGrp="1" noChangeArrowheads="1"/>
          </p:cNvSpPr>
          <p:nvPr>
            <p:ph type="body" idx="1"/>
          </p:nvPr>
        </p:nvSpPr>
        <p:spPr/>
        <p:txBody>
          <a:bodyPr/>
          <a:lstStyle/>
          <a:p>
            <a:r>
              <a:rPr lang="en-GB" altLang="en-US"/>
              <a:t>Given 5-way B-tree created by these data (last exercise):</a:t>
            </a:r>
          </a:p>
          <a:p>
            <a:r>
              <a:rPr lang="en-GB" altLang="en-US"/>
              <a:t>3, 7, 9, 23, 45, 1, 5, 14, 25, 24, 13, 11, 8, 19, 4, 31, 35, 56</a:t>
            </a:r>
          </a:p>
          <a:p>
            <a:endParaRPr lang="en-GB" altLang="en-US"/>
          </a:p>
          <a:p>
            <a:r>
              <a:rPr lang="en-GB" altLang="en-US"/>
              <a:t>Add these further keys: 2, 6,12</a:t>
            </a:r>
          </a:p>
          <a:p>
            <a:endParaRPr lang="en-GB" altLang="en-US"/>
          </a:p>
          <a:p>
            <a:r>
              <a:rPr lang="en-GB" altLang="en-US"/>
              <a:t>Delete these keys: 4, 5, 7, 3, 14</a:t>
            </a:r>
          </a:p>
          <a:p>
            <a:endParaRPr lang="en-GB" altLang="en-US"/>
          </a:p>
          <a:p>
            <a:r>
              <a:rPr lang="en-GB" altLang="en-US"/>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53A2917D-057E-4654-830D-6A8C26FC135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25603" name="Slide Number Placeholder 4">
            <a:extLst>
              <a:ext uri="{FF2B5EF4-FFF2-40B4-BE49-F238E27FC236}">
                <a16:creationId xmlns:a16="http://schemas.microsoft.com/office/drawing/2014/main" id="{BEF531AA-50EA-4EE8-ADE3-0C4C428ADF2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88EE2D74-C716-45A3-AEA1-9158B7E20095}" type="slidenum">
              <a:rPr lang="en-US" altLang="en-US" sz="1400" smtClean="0">
                <a:solidFill>
                  <a:schemeClr val="bg2"/>
                </a:solidFill>
                <a:latin typeface="Arial" panose="020B0604020202020204" pitchFamily="34" charset="0"/>
              </a:rPr>
              <a:pPr>
                <a:spcBef>
                  <a:spcPct val="50000"/>
                </a:spcBef>
                <a:buFontTx/>
                <a:buNone/>
              </a:pPr>
              <a:t>21</a:t>
            </a:fld>
            <a:endParaRPr lang="en-US" altLang="en-US" sz="1400">
              <a:solidFill>
                <a:schemeClr val="bg2"/>
              </a:solidFill>
              <a:latin typeface="Arial" panose="020B0604020202020204" pitchFamily="34" charset="0"/>
            </a:endParaRPr>
          </a:p>
        </p:txBody>
      </p:sp>
      <p:sp>
        <p:nvSpPr>
          <p:cNvPr id="25604" name="Rectangle 2">
            <a:extLst>
              <a:ext uri="{FF2B5EF4-FFF2-40B4-BE49-F238E27FC236}">
                <a16:creationId xmlns:a16="http://schemas.microsoft.com/office/drawing/2014/main" id="{6CB30004-3FF8-44AF-A2E4-04A897A1A9A4}"/>
              </a:ext>
            </a:extLst>
          </p:cNvPr>
          <p:cNvSpPr>
            <a:spLocks noGrp="1" noChangeArrowheads="1"/>
          </p:cNvSpPr>
          <p:nvPr>
            <p:ph type="title"/>
          </p:nvPr>
        </p:nvSpPr>
        <p:spPr/>
        <p:txBody>
          <a:bodyPr/>
          <a:lstStyle/>
          <a:p>
            <a:r>
              <a:rPr lang="en-US" altLang="en-US"/>
              <a:t>Analysis of B-Trees</a:t>
            </a:r>
          </a:p>
        </p:txBody>
      </p:sp>
      <p:sp>
        <p:nvSpPr>
          <p:cNvPr id="37891" name="Rectangle 3">
            <a:extLst>
              <a:ext uri="{FF2B5EF4-FFF2-40B4-BE49-F238E27FC236}">
                <a16:creationId xmlns:a16="http://schemas.microsoft.com/office/drawing/2014/main" id="{0D2698EC-0008-496D-8FD8-BBD4035E28AA}"/>
              </a:ext>
            </a:extLst>
          </p:cNvPr>
          <p:cNvSpPr>
            <a:spLocks noGrp="1" noChangeArrowheads="1"/>
          </p:cNvSpPr>
          <p:nvPr>
            <p:ph type="body" idx="1"/>
          </p:nvPr>
        </p:nvSpPr>
        <p:spPr/>
        <p:txBody>
          <a:bodyPr/>
          <a:lstStyle/>
          <a:p>
            <a:pPr>
              <a:defRPr/>
            </a:pPr>
            <a:r>
              <a:rPr lang="en-US" altLang="en-US" sz="2000"/>
              <a:t>The maximum number of items in a B-tree of order </a:t>
            </a:r>
            <a:r>
              <a:rPr lang="en-US" altLang="en-US" sz="2000" i="1"/>
              <a:t>m</a:t>
            </a:r>
            <a:r>
              <a:rPr lang="en-US" altLang="en-US" sz="2000"/>
              <a:t> and height </a:t>
            </a:r>
            <a:r>
              <a:rPr lang="en-US" altLang="en-US" sz="2000" i="1"/>
              <a:t>h</a:t>
            </a:r>
            <a:r>
              <a:rPr lang="en-US" altLang="en-US" sz="2000"/>
              <a:t>:</a:t>
            </a:r>
          </a:p>
          <a:p>
            <a:pPr lvl="1">
              <a:buFontTx/>
              <a:buNone/>
              <a:defRPr/>
            </a:pPr>
            <a:r>
              <a:rPr lang="en-US" altLang="en-US" sz="1800"/>
              <a:t>root		</a:t>
            </a:r>
            <a:r>
              <a:rPr lang="en-US" altLang="en-US" sz="1800" i="1"/>
              <a:t>m</a:t>
            </a:r>
            <a:r>
              <a:rPr lang="en-US" altLang="en-US" sz="1800"/>
              <a:t> – 1</a:t>
            </a:r>
          </a:p>
          <a:p>
            <a:pPr lvl="1">
              <a:buFontTx/>
              <a:buNone/>
              <a:defRPr/>
            </a:pPr>
            <a:r>
              <a:rPr lang="en-US" altLang="en-US" sz="1800"/>
              <a:t>level 1	</a:t>
            </a:r>
            <a:r>
              <a:rPr lang="en-US" altLang="en-US" sz="1800" i="1"/>
              <a:t>m</a:t>
            </a:r>
            <a:r>
              <a:rPr lang="en-US" altLang="en-US" sz="1800"/>
              <a:t>(</a:t>
            </a:r>
            <a:r>
              <a:rPr lang="en-US" altLang="en-US" sz="1800" i="1"/>
              <a:t>m</a:t>
            </a:r>
            <a:r>
              <a:rPr lang="en-US" altLang="en-US" sz="1800"/>
              <a:t> – 1)</a:t>
            </a:r>
          </a:p>
          <a:p>
            <a:pPr lvl="1">
              <a:buFontTx/>
              <a:buNone/>
              <a:defRPr/>
            </a:pPr>
            <a:r>
              <a:rPr lang="en-US" altLang="en-US" sz="1800"/>
              <a:t>level 2	</a:t>
            </a:r>
            <a:r>
              <a:rPr lang="en-US" altLang="en-US" sz="1800" i="1"/>
              <a:t>m</a:t>
            </a:r>
            <a:r>
              <a:rPr lang="en-US" altLang="en-US" sz="1800" baseline="30000"/>
              <a:t>2</a:t>
            </a:r>
            <a:r>
              <a:rPr lang="en-US" altLang="en-US" sz="1800"/>
              <a:t>(</a:t>
            </a:r>
            <a:r>
              <a:rPr lang="en-US" altLang="en-US" sz="1800" i="1"/>
              <a:t>m</a:t>
            </a:r>
            <a:r>
              <a:rPr lang="en-US" altLang="en-US" sz="1800"/>
              <a:t> – 1)</a:t>
            </a:r>
          </a:p>
          <a:p>
            <a:pPr lvl="1">
              <a:buFontTx/>
              <a:buNone/>
              <a:defRPr/>
            </a:pPr>
            <a:r>
              <a:rPr lang="en-US" altLang="en-US" sz="1800"/>
              <a:t>.  .  .	</a:t>
            </a:r>
          </a:p>
          <a:p>
            <a:pPr lvl="1">
              <a:buFontTx/>
              <a:buNone/>
              <a:defRPr/>
            </a:pPr>
            <a:r>
              <a:rPr lang="en-US" altLang="en-US" sz="1800"/>
              <a:t>level h	</a:t>
            </a:r>
            <a:r>
              <a:rPr lang="en-US" altLang="en-US" sz="1800" i="1"/>
              <a:t>m</a:t>
            </a:r>
            <a:r>
              <a:rPr lang="en-US" altLang="en-US" sz="1800" i="1" baseline="30000"/>
              <a:t>h</a:t>
            </a:r>
            <a:r>
              <a:rPr lang="en-US" altLang="en-US" sz="1800"/>
              <a:t>(</a:t>
            </a:r>
            <a:r>
              <a:rPr lang="en-US" altLang="en-US" sz="1800" i="1"/>
              <a:t>m</a:t>
            </a:r>
            <a:r>
              <a:rPr lang="en-US" altLang="en-US" sz="1800"/>
              <a:t> – 1)</a:t>
            </a:r>
          </a:p>
          <a:p>
            <a:pPr>
              <a:lnSpc>
                <a:spcPct val="120000"/>
              </a:lnSpc>
              <a:defRPr/>
            </a:pPr>
            <a:r>
              <a:rPr lang="en-US" altLang="en-US" sz="2000"/>
              <a:t>So, the total number of items is</a:t>
            </a:r>
            <a:br>
              <a:rPr lang="en-US" altLang="en-US" sz="2000"/>
            </a:br>
            <a:r>
              <a:rPr lang="en-US" altLang="en-US" sz="2000"/>
              <a:t>		</a:t>
            </a:r>
            <a:r>
              <a:rPr lang="de-DE" altLang="en-US" sz="2000"/>
              <a:t>(1 + </a:t>
            </a:r>
            <a:r>
              <a:rPr lang="de-DE" altLang="en-US" sz="2000" i="1"/>
              <a:t>m</a:t>
            </a:r>
            <a:r>
              <a:rPr lang="de-DE" altLang="en-US" sz="2000"/>
              <a:t> + </a:t>
            </a:r>
            <a:r>
              <a:rPr lang="de-DE" altLang="en-US" sz="2000" i="1"/>
              <a:t>m</a:t>
            </a:r>
            <a:r>
              <a:rPr lang="de-DE" altLang="en-US" sz="2000" baseline="30000"/>
              <a:t>2</a:t>
            </a:r>
            <a:r>
              <a:rPr lang="de-DE" altLang="en-US" sz="2000"/>
              <a:t> + </a:t>
            </a:r>
            <a:r>
              <a:rPr lang="de-DE" altLang="en-US" sz="2000" i="1"/>
              <a:t>m</a:t>
            </a:r>
            <a:r>
              <a:rPr lang="de-DE" altLang="en-US" sz="2000" baseline="30000"/>
              <a:t>3</a:t>
            </a:r>
            <a:r>
              <a:rPr lang="de-DE" altLang="en-US" sz="2000"/>
              <a:t> + … + </a:t>
            </a:r>
            <a:r>
              <a:rPr lang="de-DE" altLang="en-US" sz="2000" i="1"/>
              <a:t>m</a:t>
            </a:r>
            <a:r>
              <a:rPr lang="de-DE" altLang="en-US" sz="2000" i="1" baseline="30000"/>
              <a:t>h</a:t>
            </a:r>
            <a:r>
              <a:rPr lang="de-DE" altLang="en-US" sz="2000"/>
              <a:t>)(</a:t>
            </a:r>
            <a:r>
              <a:rPr lang="de-DE" altLang="en-US" sz="2000" i="1"/>
              <a:t>m</a:t>
            </a:r>
            <a:r>
              <a:rPr lang="de-DE" altLang="en-US" sz="2000"/>
              <a:t> – 1) =</a:t>
            </a:r>
            <a:br>
              <a:rPr lang="de-DE" altLang="en-US" sz="2000"/>
            </a:br>
            <a:r>
              <a:rPr lang="de-DE" altLang="en-US" sz="2000"/>
              <a:t>		[(</a:t>
            </a:r>
            <a:r>
              <a:rPr lang="de-DE" altLang="en-US" sz="2000" i="1"/>
              <a:t>m</a:t>
            </a:r>
            <a:r>
              <a:rPr lang="de-DE" altLang="en-US" sz="2000" i="1" baseline="30000"/>
              <a:t>h</a:t>
            </a:r>
            <a:r>
              <a:rPr lang="de-DE" altLang="en-US" sz="2000" baseline="30000"/>
              <a:t>+1</a:t>
            </a:r>
            <a:r>
              <a:rPr lang="de-DE" altLang="en-US" sz="2000"/>
              <a:t> – 1)/ (</a:t>
            </a:r>
            <a:r>
              <a:rPr lang="de-DE" altLang="en-US" sz="2000" i="1"/>
              <a:t>m</a:t>
            </a:r>
            <a:r>
              <a:rPr lang="de-DE" altLang="en-US" sz="2000"/>
              <a:t> – 1)] (</a:t>
            </a:r>
            <a:r>
              <a:rPr lang="de-DE" altLang="en-US" sz="2000" i="1"/>
              <a:t>m</a:t>
            </a:r>
            <a:r>
              <a:rPr lang="de-DE" altLang="en-US" sz="2000"/>
              <a:t> – 1) = </a:t>
            </a:r>
            <a:r>
              <a:rPr lang="de-DE" altLang="en-US" sz="2000" b="1" i="1">
                <a:effectLst>
                  <a:outerShdw blurRad="38100" dist="38100" dir="2700000" algn="tl">
                    <a:srgbClr val="C0C0C0"/>
                  </a:outerShdw>
                </a:effectLst>
              </a:rPr>
              <a:t>m</a:t>
            </a:r>
            <a:r>
              <a:rPr lang="de-DE" altLang="en-US" sz="2000" b="1" i="1" baseline="30000">
                <a:effectLst>
                  <a:outerShdw blurRad="38100" dist="38100" dir="2700000" algn="tl">
                    <a:srgbClr val="C0C0C0"/>
                  </a:outerShdw>
                </a:effectLst>
              </a:rPr>
              <a:t>h</a:t>
            </a:r>
            <a:r>
              <a:rPr lang="de-DE" altLang="en-US" sz="2000" b="1" baseline="30000">
                <a:effectLst>
                  <a:outerShdw blurRad="38100" dist="38100" dir="2700000" algn="tl">
                    <a:srgbClr val="C0C0C0"/>
                  </a:outerShdw>
                </a:effectLst>
              </a:rPr>
              <a:t>+1</a:t>
            </a:r>
            <a:r>
              <a:rPr lang="de-DE" altLang="en-US" sz="2000" b="1">
                <a:effectLst>
                  <a:outerShdw blurRad="38100" dist="38100" dir="2700000" algn="tl">
                    <a:srgbClr val="C0C0C0"/>
                  </a:outerShdw>
                </a:effectLst>
              </a:rPr>
              <a:t> – 1</a:t>
            </a:r>
            <a:endParaRPr lang="de-DE" altLang="en-US" sz="2000"/>
          </a:p>
          <a:p>
            <a:pPr>
              <a:lnSpc>
                <a:spcPct val="120000"/>
              </a:lnSpc>
              <a:defRPr/>
            </a:pPr>
            <a:r>
              <a:rPr lang="en-US" altLang="en-US" sz="2000"/>
              <a:t>When </a:t>
            </a:r>
            <a:r>
              <a:rPr lang="en-US" altLang="en-US" sz="2000" i="1"/>
              <a:t>m</a:t>
            </a:r>
            <a:r>
              <a:rPr lang="en-US" altLang="en-US" sz="2000"/>
              <a:t> = 5 and </a:t>
            </a:r>
            <a:r>
              <a:rPr lang="en-US" altLang="en-US" sz="2000" i="1"/>
              <a:t>h</a:t>
            </a:r>
            <a:r>
              <a:rPr lang="en-US" altLang="en-US" sz="2000"/>
              <a:t> = 2 this gives 5</a:t>
            </a:r>
            <a:r>
              <a:rPr lang="en-US" altLang="en-US" sz="2000" baseline="30000"/>
              <a:t>3</a:t>
            </a:r>
            <a:r>
              <a:rPr lang="en-US" altLang="en-US" sz="2000"/>
              <a:t> – 1 = 124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E93A41B-9324-42A7-8B5A-A7936D837DED}"/>
              </a:ext>
            </a:extLst>
          </p:cNvPr>
          <p:cNvSpPr>
            <a:spLocks noGrp="1"/>
          </p:cNvSpPr>
          <p:nvPr>
            <p:ph type="ftr" sz="quarter" idx="10"/>
          </p:nvPr>
        </p:nvSpPr>
        <p:spPr/>
        <p:txBody>
          <a:bodyPr/>
          <a:lstStyle/>
          <a:p>
            <a:r>
              <a:rPr lang="en-US" altLang="en-US"/>
              <a:t>B-Trees</a:t>
            </a:r>
          </a:p>
        </p:txBody>
      </p:sp>
      <p:sp>
        <p:nvSpPr>
          <p:cNvPr id="5" name="Slide Number Placeholder 4">
            <a:extLst>
              <a:ext uri="{FF2B5EF4-FFF2-40B4-BE49-F238E27FC236}">
                <a16:creationId xmlns:a16="http://schemas.microsoft.com/office/drawing/2014/main" id="{783F3A9D-EE96-4475-B444-3FD4BC306504}"/>
              </a:ext>
            </a:extLst>
          </p:cNvPr>
          <p:cNvSpPr>
            <a:spLocks noGrp="1"/>
          </p:cNvSpPr>
          <p:nvPr>
            <p:ph type="sldNum" sz="quarter" idx="11"/>
          </p:nvPr>
        </p:nvSpPr>
        <p:spPr/>
        <p:txBody>
          <a:bodyPr/>
          <a:lstStyle/>
          <a:p>
            <a:fld id="{A2209B5F-C14B-49FB-98CB-C39489AF235E}" type="slidenum">
              <a:rPr lang="en-US" altLang="en-US"/>
              <a:pPr/>
              <a:t>22</a:t>
            </a:fld>
            <a:endParaRPr lang="en-US" altLang="en-US"/>
          </a:p>
        </p:txBody>
      </p:sp>
      <p:sp>
        <p:nvSpPr>
          <p:cNvPr id="45058" name="Rectangle 2">
            <a:extLst>
              <a:ext uri="{FF2B5EF4-FFF2-40B4-BE49-F238E27FC236}">
                <a16:creationId xmlns:a16="http://schemas.microsoft.com/office/drawing/2014/main" id="{0C9E4269-C00F-4E11-BEFB-484FF500C3E4}"/>
              </a:ext>
            </a:extLst>
          </p:cNvPr>
          <p:cNvSpPr>
            <a:spLocks noGrp="1" noChangeArrowheads="1"/>
          </p:cNvSpPr>
          <p:nvPr>
            <p:ph type="title"/>
          </p:nvPr>
        </p:nvSpPr>
        <p:spPr>
          <a:ln/>
        </p:spPr>
        <p:txBody>
          <a:bodyPr/>
          <a:lstStyle/>
          <a:p>
            <a:r>
              <a:rPr lang="en-GB" altLang="en-US"/>
              <a:t>Comparing Trees</a:t>
            </a:r>
          </a:p>
        </p:txBody>
      </p:sp>
      <p:sp>
        <p:nvSpPr>
          <p:cNvPr id="45059" name="Rectangle 3">
            <a:extLst>
              <a:ext uri="{FF2B5EF4-FFF2-40B4-BE49-F238E27FC236}">
                <a16:creationId xmlns:a16="http://schemas.microsoft.com/office/drawing/2014/main" id="{DD42ABCC-D7AB-43A9-83FA-0A93465866ED}"/>
              </a:ext>
            </a:extLst>
          </p:cNvPr>
          <p:cNvSpPr>
            <a:spLocks noGrp="1" noChangeArrowheads="1"/>
          </p:cNvSpPr>
          <p:nvPr>
            <p:ph type="body" idx="1"/>
          </p:nvPr>
        </p:nvSpPr>
        <p:spPr>
          <a:ln/>
        </p:spPr>
        <p:txBody>
          <a:bodyPr/>
          <a:lstStyle/>
          <a:p>
            <a:r>
              <a:rPr lang="en-GB" altLang="en-US" dirty="0"/>
              <a:t>Binary trees</a:t>
            </a:r>
          </a:p>
          <a:p>
            <a:pPr lvl="1"/>
            <a:r>
              <a:rPr lang="en-GB" altLang="en-US" dirty="0"/>
              <a:t>Can become </a:t>
            </a:r>
            <a:r>
              <a:rPr lang="en-GB" altLang="en-US" i="1" dirty="0"/>
              <a:t>unbalanced</a:t>
            </a:r>
            <a:r>
              <a:rPr lang="en-GB" altLang="en-US" dirty="0"/>
              <a:t> and </a:t>
            </a:r>
            <a:r>
              <a:rPr lang="en-GB" altLang="en-US" i="1" dirty="0"/>
              <a:t>lose</a:t>
            </a:r>
            <a:r>
              <a:rPr lang="en-GB" altLang="en-US" dirty="0"/>
              <a:t> their good time complexity (big O)</a:t>
            </a:r>
          </a:p>
          <a:p>
            <a:pPr lvl="1"/>
            <a:r>
              <a:rPr lang="en-GB" altLang="en-US" dirty="0"/>
              <a:t>AVL trees are strict binary trees that </a:t>
            </a:r>
            <a:r>
              <a:rPr lang="en-GB" altLang="en-US" i="1" dirty="0"/>
              <a:t>overcome the balance problem</a:t>
            </a:r>
            <a:endParaRPr lang="en-GB" altLang="en-US" dirty="0"/>
          </a:p>
          <a:p>
            <a:pPr lvl="1"/>
            <a:r>
              <a:rPr lang="en-GB" altLang="en-US" dirty="0"/>
              <a:t>Heaps remain balanced but only </a:t>
            </a:r>
            <a:r>
              <a:rPr lang="en-GB" altLang="en-US" i="1" dirty="0"/>
              <a:t>prioritise</a:t>
            </a:r>
            <a:r>
              <a:rPr lang="en-GB" altLang="en-US" dirty="0"/>
              <a:t> (not order) the keys</a:t>
            </a:r>
          </a:p>
          <a:p>
            <a:pPr lvl="1"/>
            <a:endParaRPr lang="en-GB" altLang="en-US" dirty="0"/>
          </a:p>
          <a:p>
            <a:r>
              <a:rPr lang="en-GB" altLang="en-US" dirty="0"/>
              <a:t>Multi-way trees</a:t>
            </a:r>
          </a:p>
          <a:p>
            <a:pPr lvl="1"/>
            <a:r>
              <a:rPr lang="en-GB" altLang="en-US" dirty="0"/>
              <a:t>B-Trees can be </a:t>
            </a:r>
            <a:r>
              <a:rPr lang="en-GB" altLang="en-US" i="1" dirty="0"/>
              <a:t>m</a:t>
            </a:r>
            <a:r>
              <a:rPr lang="en-GB" altLang="en-US" dirty="0"/>
              <a:t>-way, they can have any (odd) number of children</a:t>
            </a:r>
          </a:p>
          <a:p>
            <a:pPr lvl="1"/>
            <a:r>
              <a:rPr lang="en-GB" altLang="en-US" dirty="0"/>
              <a:t>One B-Tree, the 2-3 (or 3-way) B-Tree, </a:t>
            </a:r>
            <a:r>
              <a:rPr lang="en-GB" altLang="en-US" i="1" dirty="0"/>
              <a:t>approximates</a:t>
            </a:r>
            <a:r>
              <a:rPr lang="en-GB" altLang="en-US" dirty="0"/>
              <a:t> a permanently balanced binary tree, exchanging the AVL tree’s balancing operations for insertion and (more complex) deletion operations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3474A21-32DB-44B9-9F59-EB79408B4A7E}"/>
              </a:ext>
            </a:extLst>
          </p:cNvPr>
          <p:cNvSpPr>
            <a:spLocks noGrp="1" noChangeArrowheads="1"/>
          </p:cNvSpPr>
          <p:nvPr>
            <p:ph type="title"/>
          </p:nvPr>
        </p:nvSpPr>
        <p:spPr/>
        <p:txBody>
          <a:bodyPr/>
          <a:lstStyle/>
          <a:p>
            <a:pPr eaLnBrk="1" hangingPunct="1"/>
            <a:r>
              <a:rPr lang="en-US" altLang="en-US"/>
              <a:t>B</a:t>
            </a:r>
            <a:r>
              <a:rPr lang="en-US" altLang="en-US" baseline="30000"/>
              <a:t>+</a:t>
            </a:r>
            <a:r>
              <a:rPr lang="en-US" altLang="en-US"/>
              <a:t>-Trees</a:t>
            </a:r>
          </a:p>
        </p:txBody>
      </p:sp>
      <p:sp>
        <p:nvSpPr>
          <p:cNvPr id="3075" name="Rectangle 3">
            <a:extLst>
              <a:ext uri="{FF2B5EF4-FFF2-40B4-BE49-F238E27FC236}">
                <a16:creationId xmlns:a16="http://schemas.microsoft.com/office/drawing/2014/main" id="{E039460C-944A-45C2-8DDC-BAF49F3623F0}"/>
              </a:ext>
            </a:extLst>
          </p:cNvPr>
          <p:cNvSpPr>
            <a:spLocks noGrp="1" noChangeArrowheads="1"/>
          </p:cNvSpPr>
          <p:nvPr>
            <p:ph type="body" idx="1"/>
          </p:nvPr>
        </p:nvSpPr>
        <p:spPr>
          <a:xfrm>
            <a:off x="609600" y="1447800"/>
            <a:ext cx="7772400" cy="1676400"/>
          </a:xfrm>
        </p:spPr>
        <p:txBody>
          <a:bodyPr/>
          <a:lstStyle/>
          <a:p>
            <a:pPr eaLnBrk="1" hangingPunct="1">
              <a:lnSpc>
                <a:spcPct val="90000"/>
              </a:lnSpc>
            </a:pPr>
            <a:r>
              <a:rPr lang="en-US" altLang="en-US" sz="2800" dirty="0"/>
              <a:t>Same structure as B-trees.</a:t>
            </a:r>
          </a:p>
          <a:p>
            <a:pPr eaLnBrk="1" hangingPunct="1">
              <a:lnSpc>
                <a:spcPct val="90000"/>
              </a:lnSpc>
            </a:pPr>
            <a:r>
              <a:rPr lang="en-US" altLang="en-US" sz="2800" dirty="0"/>
              <a:t>All keys are stored in leaves only</a:t>
            </a:r>
          </a:p>
          <a:p>
            <a:pPr eaLnBrk="1" hangingPunct="1">
              <a:lnSpc>
                <a:spcPct val="90000"/>
              </a:lnSpc>
            </a:pPr>
            <a:r>
              <a:rPr lang="en-US" altLang="en-US" sz="2800" dirty="0"/>
              <a:t>Leaves form a doubly-linked 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92732E2-C8AC-457D-9E8F-94D12E535991}"/>
              </a:ext>
            </a:extLst>
          </p:cNvPr>
          <p:cNvSpPr>
            <a:spLocks noGrp="1" noChangeArrowheads="1"/>
          </p:cNvSpPr>
          <p:nvPr>
            <p:ph type="title"/>
          </p:nvPr>
        </p:nvSpPr>
        <p:spPr/>
        <p:txBody>
          <a:bodyPr/>
          <a:lstStyle/>
          <a:p>
            <a:pPr eaLnBrk="1" hangingPunct="1"/>
            <a:r>
              <a:rPr lang="en-US" altLang="en-US" dirty="0"/>
              <a:t>Example B+-tree order 3</a:t>
            </a:r>
          </a:p>
        </p:txBody>
      </p:sp>
      <p:sp>
        <p:nvSpPr>
          <p:cNvPr id="28675" name="Oval 4">
            <a:extLst>
              <a:ext uri="{FF2B5EF4-FFF2-40B4-BE49-F238E27FC236}">
                <a16:creationId xmlns:a16="http://schemas.microsoft.com/office/drawing/2014/main" id="{0435A0AB-9786-4F1B-B46E-9248E97E0019}"/>
              </a:ext>
            </a:extLst>
          </p:cNvPr>
          <p:cNvSpPr>
            <a:spLocks noChangeArrowheads="1"/>
          </p:cNvSpPr>
          <p:nvPr/>
        </p:nvSpPr>
        <p:spPr bwMode="auto">
          <a:xfrm>
            <a:off x="5943600" y="33528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76" name="Oval 6">
            <a:extLst>
              <a:ext uri="{FF2B5EF4-FFF2-40B4-BE49-F238E27FC236}">
                <a16:creationId xmlns:a16="http://schemas.microsoft.com/office/drawing/2014/main" id="{A9558775-5EB3-49B0-A63C-4341F45F9C20}"/>
              </a:ext>
            </a:extLst>
          </p:cNvPr>
          <p:cNvSpPr>
            <a:spLocks noChangeArrowheads="1"/>
          </p:cNvSpPr>
          <p:nvPr/>
        </p:nvSpPr>
        <p:spPr bwMode="auto">
          <a:xfrm>
            <a:off x="5264150" y="43497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77" name="Oval 7">
            <a:extLst>
              <a:ext uri="{FF2B5EF4-FFF2-40B4-BE49-F238E27FC236}">
                <a16:creationId xmlns:a16="http://schemas.microsoft.com/office/drawing/2014/main" id="{3E6F163D-287E-43DA-B470-125C17CA6BAC}"/>
              </a:ext>
            </a:extLst>
          </p:cNvPr>
          <p:cNvSpPr>
            <a:spLocks noChangeArrowheads="1"/>
          </p:cNvSpPr>
          <p:nvPr/>
        </p:nvSpPr>
        <p:spPr bwMode="auto">
          <a:xfrm>
            <a:off x="2139950" y="32067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78" name="Oval 8">
            <a:extLst>
              <a:ext uri="{FF2B5EF4-FFF2-40B4-BE49-F238E27FC236}">
                <a16:creationId xmlns:a16="http://schemas.microsoft.com/office/drawing/2014/main" id="{E2E4FD74-97FA-49F4-BCB4-175C483F9364}"/>
              </a:ext>
            </a:extLst>
          </p:cNvPr>
          <p:cNvSpPr>
            <a:spLocks noChangeArrowheads="1"/>
          </p:cNvSpPr>
          <p:nvPr/>
        </p:nvSpPr>
        <p:spPr bwMode="auto">
          <a:xfrm>
            <a:off x="4273550" y="22161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79" name="Line 9">
            <a:extLst>
              <a:ext uri="{FF2B5EF4-FFF2-40B4-BE49-F238E27FC236}">
                <a16:creationId xmlns:a16="http://schemas.microsoft.com/office/drawing/2014/main" id="{048FA9AC-6773-4D2E-A583-DEEF54E9E2D7}"/>
              </a:ext>
            </a:extLst>
          </p:cNvPr>
          <p:cNvSpPr>
            <a:spLocks noChangeShapeType="1"/>
          </p:cNvSpPr>
          <p:nvPr/>
        </p:nvSpPr>
        <p:spPr bwMode="auto">
          <a:xfrm flipH="1">
            <a:off x="2514600" y="25146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0" name="Line 10">
            <a:extLst>
              <a:ext uri="{FF2B5EF4-FFF2-40B4-BE49-F238E27FC236}">
                <a16:creationId xmlns:a16="http://schemas.microsoft.com/office/drawing/2014/main" id="{7A8EF029-D1EA-4A85-9E01-FB5D3645CE37}"/>
              </a:ext>
            </a:extLst>
          </p:cNvPr>
          <p:cNvSpPr>
            <a:spLocks noChangeShapeType="1"/>
          </p:cNvSpPr>
          <p:nvPr/>
        </p:nvSpPr>
        <p:spPr bwMode="auto">
          <a:xfrm>
            <a:off x="4724400" y="25146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1" name="Line 11">
            <a:extLst>
              <a:ext uri="{FF2B5EF4-FFF2-40B4-BE49-F238E27FC236}">
                <a16:creationId xmlns:a16="http://schemas.microsoft.com/office/drawing/2014/main" id="{655D272D-6DCF-44EF-903F-5F1328CCFFA1}"/>
              </a:ext>
            </a:extLst>
          </p:cNvPr>
          <p:cNvSpPr>
            <a:spLocks noChangeShapeType="1"/>
          </p:cNvSpPr>
          <p:nvPr/>
        </p:nvSpPr>
        <p:spPr bwMode="auto">
          <a:xfrm flipH="1">
            <a:off x="1219200" y="35814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2" name="Line 12">
            <a:extLst>
              <a:ext uri="{FF2B5EF4-FFF2-40B4-BE49-F238E27FC236}">
                <a16:creationId xmlns:a16="http://schemas.microsoft.com/office/drawing/2014/main" id="{EFB6C8F3-71D6-4D85-B643-5146928BE648}"/>
              </a:ext>
            </a:extLst>
          </p:cNvPr>
          <p:cNvSpPr>
            <a:spLocks noChangeShapeType="1"/>
          </p:cNvSpPr>
          <p:nvPr/>
        </p:nvSpPr>
        <p:spPr bwMode="auto">
          <a:xfrm flipH="1">
            <a:off x="5638800" y="38100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3" name="Line 13">
            <a:extLst>
              <a:ext uri="{FF2B5EF4-FFF2-40B4-BE49-F238E27FC236}">
                <a16:creationId xmlns:a16="http://schemas.microsoft.com/office/drawing/2014/main" id="{83AD22F8-45D9-40A0-AD44-81C8796E21A0}"/>
              </a:ext>
            </a:extLst>
          </p:cNvPr>
          <p:cNvSpPr>
            <a:spLocks noChangeShapeType="1"/>
          </p:cNvSpPr>
          <p:nvPr/>
        </p:nvSpPr>
        <p:spPr bwMode="auto">
          <a:xfrm>
            <a:off x="6858000" y="37338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4" name="Line 14">
            <a:extLst>
              <a:ext uri="{FF2B5EF4-FFF2-40B4-BE49-F238E27FC236}">
                <a16:creationId xmlns:a16="http://schemas.microsoft.com/office/drawing/2014/main" id="{940F010F-E8E8-4FED-AE26-96126DF47B9A}"/>
              </a:ext>
            </a:extLst>
          </p:cNvPr>
          <p:cNvSpPr>
            <a:spLocks noChangeShapeType="1"/>
          </p:cNvSpPr>
          <p:nvPr/>
        </p:nvSpPr>
        <p:spPr bwMode="auto">
          <a:xfrm>
            <a:off x="2438400" y="35814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5" name="Text Box 15">
            <a:extLst>
              <a:ext uri="{FF2B5EF4-FFF2-40B4-BE49-F238E27FC236}">
                <a16:creationId xmlns:a16="http://schemas.microsoft.com/office/drawing/2014/main" id="{DEC470C4-024B-4934-9D5B-9E427996B2D1}"/>
              </a:ext>
            </a:extLst>
          </p:cNvPr>
          <p:cNvSpPr txBox="1">
            <a:spLocks noChangeArrowheads="1"/>
          </p:cNvSpPr>
          <p:nvPr/>
        </p:nvSpPr>
        <p:spPr bwMode="auto">
          <a:xfrm>
            <a:off x="4343400" y="2209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28686" name="Text Box 16">
            <a:extLst>
              <a:ext uri="{FF2B5EF4-FFF2-40B4-BE49-F238E27FC236}">
                <a16:creationId xmlns:a16="http://schemas.microsoft.com/office/drawing/2014/main" id="{79607EA2-1168-4BEF-9E13-C2F6C8CE8FC0}"/>
              </a:ext>
            </a:extLst>
          </p:cNvPr>
          <p:cNvSpPr txBox="1">
            <a:spLocks noChangeArrowheads="1"/>
          </p:cNvSpPr>
          <p:nvPr/>
        </p:nvSpPr>
        <p:spPr bwMode="auto">
          <a:xfrm>
            <a:off x="2209800" y="3200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a:t>
            </a:r>
          </a:p>
        </p:txBody>
      </p:sp>
      <p:sp>
        <p:nvSpPr>
          <p:cNvPr id="28687" name="Oval 17">
            <a:extLst>
              <a:ext uri="{FF2B5EF4-FFF2-40B4-BE49-F238E27FC236}">
                <a16:creationId xmlns:a16="http://schemas.microsoft.com/office/drawing/2014/main" id="{B84036E4-3F95-409D-BEC4-835A5780A446}"/>
              </a:ext>
            </a:extLst>
          </p:cNvPr>
          <p:cNvSpPr>
            <a:spLocks noChangeArrowheads="1"/>
          </p:cNvSpPr>
          <p:nvPr/>
        </p:nvSpPr>
        <p:spPr bwMode="auto">
          <a:xfrm>
            <a:off x="24384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88" name="Oval 18">
            <a:extLst>
              <a:ext uri="{FF2B5EF4-FFF2-40B4-BE49-F238E27FC236}">
                <a16:creationId xmlns:a16="http://schemas.microsoft.com/office/drawing/2014/main" id="{9B1B0F13-6483-43F5-BBB2-F83C289CCFB9}"/>
              </a:ext>
            </a:extLst>
          </p:cNvPr>
          <p:cNvSpPr>
            <a:spLocks noChangeArrowheads="1"/>
          </p:cNvSpPr>
          <p:nvPr/>
        </p:nvSpPr>
        <p:spPr bwMode="auto">
          <a:xfrm>
            <a:off x="6858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89" name="Text Box 19">
            <a:extLst>
              <a:ext uri="{FF2B5EF4-FFF2-40B4-BE49-F238E27FC236}">
                <a16:creationId xmlns:a16="http://schemas.microsoft.com/office/drawing/2014/main" id="{E449C1D0-0001-4A22-92C4-06E4D4A23F7A}"/>
              </a:ext>
            </a:extLst>
          </p:cNvPr>
          <p:cNvSpPr txBox="1">
            <a:spLocks noChangeArrowheads="1"/>
          </p:cNvSpPr>
          <p:nvPr/>
        </p:nvSpPr>
        <p:spPr bwMode="auto">
          <a:xfrm>
            <a:off x="838200" y="4343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1   3</a:t>
            </a:r>
          </a:p>
        </p:txBody>
      </p:sp>
      <p:sp>
        <p:nvSpPr>
          <p:cNvPr id="28690" name="Text Box 20">
            <a:extLst>
              <a:ext uri="{FF2B5EF4-FFF2-40B4-BE49-F238E27FC236}">
                <a16:creationId xmlns:a16="http://schemas.microsoft.com/office/drawing/2014/main" id="{11A7815C-E6B5-4764-B2B0-552CF75A94D1}"/>
              </a:ext>
            </a:extLst>
          </p:cNvPr>
          <p:cNvSpPr txBox="1">
            <a:spLocks noChangeArrowheads="1"/>
          </p:cNvSpPr>
          <p:nvPr/>
        </p:nvSpPr>
        <p:spPr bwMode="auto">
          <a:xfrm>
            <a:off x="2590800" y="4343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28691" name="Line 21">
            <a:extLst>
              <a:ext uri="{FF2B5EF4-FFF2-40B4-BE49-F238E27FC236}">
                <a16:creationId xmlns:a16="http://schemas.microsoft.com/office/drawing/2014/main" id="{70FC8919-788A-4AEB-B694-DF96F3CBE743}"/>
              </a:ext>
            </a:extLst>
          </p:cNvPr>
          <p:cNvSpPr>
            <a:spLocks noChangeShapeType="1"/>
          </p:cNvSpPr>
          <p:nvPr/>
        </p:nvSpPr>
        <p:spPr bwMode="auto">
          <a:xfrm>
            <a:off x="6477000" y="38100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92" name="Oval 22">
            <a:extLst>
              <a:ext uri="{FF2B5EF4-FFF2-40B4-BE49-F238E27FC236}">
                <a16:creationId xmlns:a16="http://schemas.microsoft.com/office/drawing/2014/main" id="{8C7ECA4E-FB41-436E-9A1A-7D602D87D206}"/>
              </a:ext>
            </a:extLst>
          </p:cNvPr>
          <p:cNvSpPr>
            <a:spLocks noChangeArrowheads="1"/>
          </p:cNvSpPr>
          <p:nvPr/>
        </p:nvSpPr>
        <p:spPr bwMode="auto">
          <a:xfrm>
            <a:off x="70104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93" name="Text Box 23">
            <a:extLst>
              <a:ext uri="{FF2B5EF4-FFF2-40B4-BE49-F238E27FC236}">
                <a16:creationId xmlns:a16="http://schemas.microsoft.com/office/drawing/2014/main" id="{8747663F-0902-44DC-8433-88CD9889D31D}"/>
              </a:ext>
            </a:extLst>
          </p:cNvPr>
          <p:cNvSpPr txBox="1">
            <a:spLocks noChangeArrowheads="1"/>
          </p:cNvSpPr>
          <p:nvPr/>
        </p:nvSpPr>
        <p:spPr bwMode="auto">
          <a:xfrm>
            <a:off x="7010400" y="4343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28694" name="Text Box 24">
            <a:extLst>
              <a:ext uri="{FF2B5EF4-FFF2-40B4-BE49-F238E27FC236}">
                <a16:creationId xmlns:a16="http://schemas.microsoft.com/office/drawing/2014/main" id="{5FF27C13-5126-4283-9027-0387DD8A0B93}"/>
              </a:ext>
            </a:extLst>
          </p:cNvPr>
          <p:cNvSpPr txBox="1">
            <a:spLocks noChangeArrowheads="1"/>
          </p:cNvSpPr>
          <p:nvPr/>
        </p:nvSpPr>
        <p:spPr bwMode="auto">
          <a:xfrm>
            <a:off x="5334000" y="4343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28695" name="Oval 25">
            <a:extLst>
              <a:ext uri="{FF2B5EF4-FFF2-40B4-BE49-F238E27FC236}">
                <a16:creationId xmlns:a16="http://schemas.microsoft.com/office/drawing/2014/main" id="{31482877-F49F-49FC-A60A-E96B418BC243}"/>
              </a:ext>
            </a:extLst>
          </p:cNvPr>
          <p:cNvSpPr>
            <a:spLocks noChangeArrowheads="1"/>
          </p:cNvSpPr>
          <p:nvPr/>
        </p:nvSpPr>
        <p:spPr bwMode="auto">
          <a:xfrm>
            <a:off x="5943600" y="44196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696" name="Text Box 26">
            <a:extLst>
              <a:ext uri="{FF2B5EF4-FFF2-40B4-BE49-F238E27FC236}">
                <a16:creationId xmlns:a16="http://schemas.microsoft.com/office/drawing/2014/main" id="{2C397401-66E8-4495-BF5A-A9CA215AC148}"/>
              </a:ext>
            </a:extLst>
          </p:cNvPr>
          <p:cNvSpPr txBox="1">
            <a:spLocks noChangeArrowheads="1"/>
          </p:cNvSpPr>
          <p:nvPr/>
        </p:nvSpPr>
        <p:spPr bwMode="auto">
          <a:xfrm>
            <a:off x="5943600" y="4419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16   17</a:t>
            </a:r>
          </a:p>
        </p:txBody>
      </p:sp>
      <p:sp>
        <p:nvSpPr>
          <p:cNvPr id="28697" name="Text Box 5">
            <a:extLst>
              <a:ext uri="{FF2B5EF4-FFF2-40B4-BE49-F238E27FC236}">
                <a16:creationId xmlns:a16="http://schemas.microsoft.com/office/drawing/2014/main" id="{6BC63232-7062-4812-B55F-A694FDE3ED2E}"/>
              </a:ext>
            </a:extLst>
          </p:cNvPr>
          <p:cNvSpPr txBox="1">
            <a:spLocks noChangeArrowheads="1"/>
          </p:cNvSpPr>
          <p:nvPr/>
        </p:nvSpPr>
        <p:spPr bwMode="auto">
          <a:xfrm>
            <a:off x="5943600" y="3352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
        <p:nvSpPr>
          <p:cNvPr id="28698" name="Line 27">
            <a:extLst>
              <a:ext uri="{FF2B5EF4-FFF2-40B4-BE49-F238E27FC236}">
                <a16:creationId xmlns:a16="http://schemas.microsoft.com/office/drawing/2014/main" id="{C54EFE7F-5C31-4941-A9C9-375A0CE5065F}"/>
              </a:ext>
            </a:extLst>
          </p:cNvPr>
          <p:cNvSpPr>
            <a:spLocks noChangeShapeType="1"/>
          </p:cNvSpPr>
          <p:nvPr/>
        </p:nvSpPr>
        <p:spPr bwMode="auto">
          <a:xfrm>
            <a:off x="1676400" y="4572000"/>
            <a:ext cx="8382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9" name="Line 28">
            <a:extLst>
              <a:ext uri="{FF2B5EF4-FFF2-40B4-BE49-F238E27FC236}">
                <a16:creationId xmlns:a16="http://schemas.microsoft.com/office/drawing/2014/main" id="{369569D1-3EFE-424B-8FC2-767215D32F48}"/>
              </a:ext>
            </a:extLst>
          </p:cNvPr>
          <p:cNvSpPr>
            <a:spLocks noChangeShapeType="1"/>
          </p:cNvSpPr>
          <p:nvPr/>
        </p:nvSpPr>
        <p:spPr bwMode="auto">
          <a:xfrm>
            <a:off x="3429000" y="4572000"/>
            <a:ext cx="19050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0" name="Line 29">
            <a:extLst>
              <a:ext uri="{FF2B5EF4-FFF2-40B4-BE49-F238E27FC236}">
                <a16:creationId xmlns:a16="http://schemas.microsoft.com/office/drawing/2014/main" id="{56C434E4-8B48-4853-8BD1-749CCBB92F08}"/>
              </a:ext>
            </a:extLst>
          </p:cNvPr>
          <p:cNvSpPr>
            <a:spLocks noChangeShapeType="1"/>
          </p:cNvSpPr>
          <p:nvPr/>
        </p:nvSpPr>
        <p:spPr bwMode="auto">
          <a:xfrm>
            <a:off x="6858000" y="4572000"/>
            <a:ext cx="3048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1" name="Line 30">
            <a:extLst>
              <a:ext uri="{FF2B5EF4-FFF2-40B4-BE49-F238E27FC236}">
                <a16:creationId xmlns:a16="http://schemas.microsoft.com/office/drawing/2014/main" id="{2C3F4AC1-CC68-484D-AD24-CF99064D794B}"/>
              </a:ext>
            </a:extLst>
          </p:cNvPr>
          <p:cNvSpPr>
            <a:spLocks noChangeShapeType="1"/>
          </p:cNvSpPr>
          <p:nvPr/>
        </p:nvSpPr>
        <p:spPr bwMode="auto">
          <a:xfrm>
            <a:off x="5638800" y="4648200"/>
            <a:ext cx="3810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2" name="Rectangle 32">
            <a:extLst>
              <a:ext uri="{FF2B5EF4-FFF2-40B4-BE49-F238E27FC236}">
                <a16:creationId xmlns:a16="http://schemas.microsoft.com/office/drawing/2014/main" id="{DC296B4F-172E-4C72-A1C7-85926A36869E}"/>
              </a:ext>
            </a:extLst>
          </p:cNvPr>
          <p:cNvSpPr>
            <a:spLocks noChangeArrowheads="1"/>
          </p:cNvSpPr>
          <p:nvPr/>
        </p:nvSpPr>
        <p:spPr bwMode="auto">
          <a:xfrm>
            <a:off x="304800" y="5791200"/>
            <a:ext cx="5334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703" name="Text Box 33">
            <a:extLst>
              <a:ext uri="{FF2B5EF4-FFF2-40B4-BE49-F238E27FC236}">
                <a16:creationId xmlns:a16="http://schemas.microsoft.com/office/drawing/2014/main" id="{51E0D7C9-CBAB-498D-B028-5019F83F5975}"/>
              </a:ext>
            </a:extLst>
          </p:cNvPr>
          <p:cNvSpPr txBox="1">
            <a:spLocks noChangeArrowheads="1"/>
          </p:cNvSpPr>
          <p:nvPr/>
        </p:nvSpPr>
        <p:spPr bwMode="auto">
          <a:xfrm>
            <a:off x="1066800" y="57150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50000"/>
              </a:spcBef>
              <a:buFontTx/>
              <a:buNone/>
            </a:pPr>
            <a:r>
              <a:rPr lang="en-US" altLang="en-US">
                <a:solidFill>
                  <a:schemeClr val="accent2"/>
                </a:solidFill>
                <a:sym typeface="Wingdings" panose="05000000000000000000" pitchFamily="2" charset="2"/>
              </a:rPr>
              <a:t></a:t>
            </a:r>
            <a:r>
              <a:rPr lang="en-US" altLang="en-US">
                <a:sym typeface="Wingdings" panose="05000000000000000000" pitchFamily="2" charset="2"/>
              </a:rPr>
              <a:t> index node</a:t>
            </a:r>
            <a:endParaRPr lang="en-US" altLang="en-US"/>
          </a:p>
        </p:txBody>
      </p:sp>
      <p:sp>
        <p:nvSpPr>
          <p:cNvPr id="28704" name="Rectangle 34">
            <a:extLst>
              <a:ext uri="{FF2B5EF4-FFF2-40B4-BE49-F238E27FC236}">
                <a16:creationId xmlns:a16="http://schemas.microsoft.com/office/drawing/2014/main" id="{AF8D7570-6EC1-43A7-AE2E-F0A4771C511C}"/>
              </a:ext>
            </a:extLst>
          </p:cNvPr>
          <p:cNvSpPr>
            <a:spLocks noChangeArrowheads="1"/>
          </p:cNvSpPr>
          <p:nvPr/>
        </p:nvSpPr>
        <p:spPr bwMode="auto">
          <a:xfrm>
            <a:off x="304800" y="6248400"/>
            <a:ext cx="533400" cy="304800"/>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28705" name="Text Box 35">
            <a:extLst>
              <a:ext uri="{FF2B5EF4-FFF2-40B4-BE49-F238E27FC236}">
                <a16:creationId xmlns:a16="http://schemas.microsoft.com/office/drawing/2014/main" id="{7DD027D4-FADA-4B9C-9A8F-273D08F781A6}"/>
              </a:ext>
            </a:extLst>
          </p:cNvPr>
          <p:cNvSpPr txBox="1">
            <a:spLocks noChangeArrowheads="1"/>
          </p:cNvSpPr>
          <p:nvPr/>
        </p:nvSpPr>
        <p:spPr bwMode="auto">
          <a:xfrm>
            <a:off x="1066800" y="61722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50000"/>
              </a:spcBef>
              <a:buFontTx/>
              <a:buNone/>
            </a:pPr>
            <a:r>
              <a:rPr lang="en-US" altLang="en-US">
                <a:solidFill>
                  <a:schemeClr val="accent2"/>
                </a:solidFill>
                <a:sym typeface="Wingdings" panose="05000000000000000000" pitchFamily="2" charset="2"/>
              </a:rPr>
              <a:t></a:t>
            </a:r>
            <a:r>
              <a:rPr lang="en-US" altLang="en-US">
                <a:sym typeface="Wingdings" panose="05000000000000000000" pitchFamily="2" charset="2"/>
              </a:rPr>
              <a:t> leaf/data node</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807531B-1538-49D0-B828-58AE06323A0B}"/>
              </a:ext>
            </a:extLst>
          </p:cNvPr>
          <p:cNvSpPr>
            <a:spLocks noGrp="1" noChangeArrowheads="1"/>
          </p:cNvSpPr>
          <p:nvPr>
            <p:ph type="title"/>
          </p:nvPr>
        </p:nvSpPr>
        <p:spPr/>
        <p:txBody>
          <a:bodyPr/>
          <a:lstStyle/>
          <a:p>
            <a:pPr eaLnBrk="1" hangingPunct="1"/>
            <a:r>
              <a:rPr lang="en-US" altLang="en-US"/>
              <a:t>B+-tree—Search </a:t>
            </a:r>
          </a:p>
        </p:txBody>
      </p:sp>
      <p:sp>
        <p:nvSpPr>
          <p:cNvPr id="30723" name="Oval 3">
            <a:extLst>
              <a:ext uri="{FF2B5EF4-FFF2-40B4-BE49-F238E27FC236}">
                <a16:creationId xmlns:a16="http://schemas.microsoft.com/office/drawing/2014/main" id="{ABC0D28D-A7E9-41F6-96F2-677147DBA6A6}"/>
              </a:ext>
            </a:extLst>
          </p:cNvPr>
          <p:cNvSpPr>
            <a:spLocks noChangeArrowheads="1"/>
          </p:cNvSpPr>
          <p:nvPr/>
        </p:nvSpPr>
        <p:spPr bwMode="auto">
          <a:xfrm>
            <a:off x="5943600" y="33528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24" name="Oval 4">
            <a:extLst>
              <a:ext uri="{FF2B5EF4-FFF2-40B4-BE49-F238E27FC236}">
                <a16:creationId xmlns:a16="http://schemas.microsoft.com/office/drawing/2014/main" id="{C086FF20-D1C6-4D9A-977B-02E4FA77FCAD}"/>
              </a:ext>
            </a:extLst>
          </p:cNvPr>
          <p:cNvSpPr>
            <a:spLocks noChangeArrowheads="1"/>
          </p:cNvSpPr>
          <p:nvPr/>
        </p:nvSpPr>
        <p:spPr bwMode="auto">
          <a:xfrm>
            <a:off x="5264150" y="43497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25" name="Oval 5">
            <a:extLst>
              <a:ext uri="{FF2B5EF4-FFF2-40B4-BE49-F238E27FC236}">
                <a16:creationId xmlns:a16="http://schemas.microsoft.com/office/drawing/2014/main" id="{FD561B31-B3B5-40E9-8DD1-1EEBC6A84177}"/>
              </a:ext>
            </a:extLst>
          </p:cNvPr>
          <p:cNvSpPr>
            <a:spLocks noChangeArrowheads="1"/>
          </p:cNvSpPr>
          <p:nvPr/>
        </p:nvSpPr>
        <p:spPr bwMode="auto">
          <a:xfrm>
            <a:off x="2139950" y="32067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26" name="Oval 6">
            <a:extLst>
              <a:ext uri="{FF2B5EF4-FFF2-40B4-BE49-F238E27FC236}">
                <a16:creationId xmlns:a16="http://schemas.microsoft.com/office/drawing/2014/main" id="{F6EA51AE-A108-4847-BC0E-52E8E563A843}"/>
              </a:ext>
            </a:extLst>
          </p:cNvPr>
          <p:cNvSpPr>
            <a:spLocks noChangeArrowheads="1"/>
          </p:cNvSpPr>
          <p:nvPr/>
        </p:nvSpPr>
        <p:spPr bwMode="auto">
          <a:xfrm>
            <a:off x="4273550" y="22161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27" name="Line 7">
            <a:extLst>
              <a:ext uri="{FF2B5EF4-FFF2-40B4-BE49-F238E27FC236}">
                <a16:creationId xmlns:a16="http://schemas.microsoft.com/office/drawing/2014/main" id="{BD6DD479-1DFC-4712-9106-65571CADEF6B}"/>
              </a:ext>
            </a:extLst>
          </p:cNvPr>
          <p:cNvSpPr>
            <a:spLocks noChangeShapeType="1"/>
          </p:cNvSpPr>
          <p:nvPr/>
        </p:nvSpPr>
        <p:spPr bwMode="auto">
          <a:xfrm flipH="1">
            <a:off x="2514600" y="25146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28" name="Line 8">
            <a:extLst>
              <a:ext uri="{FF2B5EF4-FFF2-40B4-BE49-F238E27FC236}">
                <a16:creationId xmlns:a16="http://schemas.microsoft.com/office/drawing/2014/main" id="{AFAE0F4E-EB0B-4879-BCAE-6FA802495428}"/>
              </a:ext>
            </a:extLst>
          </p:cNvPr>
          <p:cNvSpPr>
            <a:spLocks noChangeShapeType="1"/>
          </p:cNvSpPr>
          <p:nvPr/>
        </p:nvSpPr>
        <p:spPr bwMode="auto">
          <a:xfrm>
            <a:off x="4724400" y="25146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29" name="Line 9">
            <a:extLst>
              <a:ext uri="{FF2B5EF4-FFF2-40B4-BE49-F238E27FC236}">
                <a16:creationId xmlns:a16="http://schemas.microsoft.com/office/drawing/2014/main" id="{9053A0CB-76C0-4DF5-97F4-F8C92685AC58}"/>
              </a:ext>
            </a:extLst>
          </p:cNvPr>
          <p:cNvSpPr>
            <a:spLocks noChangeShapeType="1"/>
          </p:cNvSpPr>
          <p:nvPr/>
        </p:nvSpPr>
        <p:spPr bwMode="auto">
          <a:xfrm flipH="1">
            <a:off x="1219200" y="35814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30" name="Line 10">
            <a:extLst>
              <a:ext uri="{FF2B5EF4-FFF2-40B4-BE49-F238E27FC236}">
                <a16:creationId xmlns:a16="http://schemas.microsoft.com/office/drawing/2014/main" id="{AB360746-C4B4-4B0B-BCB0-D6E81D0A7E3E}"/>
              </a:ext>
            </a:extLst>
          </p:cNvPr>
          <p:cNvSpPr>
            <a:spLocks noChangeShapeType="1"/>
          </p:cNvSpPr>
          <p:nvPr/>
        </p:nvSpPr>
        <p:spPr bwMode="auto">
          <a:xfrm flipH="1">
            <a:off x="5638800" y="38100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31" name="Line 11">
            <a:extLst>
              <a:ext uri="{FF2B5EF4-FFF2-40B4-BE49-F238E27FC236}">
                <a16:creationId xmlns:a16="http://schemas.microsoft.com/office/drawing/2014/main" id="{2E16457B-9A0C-4021-ABB0-1F6D651CFA3E}"/>
              </a:ext>
            </a:extLst>
          </p:cNvPr>
          <p:cNvSpPr>
            <a:spLocks noChangeShapeType="1"/>
          </p:cNvSpPr>
          <p:nvPr/>
        </p:nvSpPr>
        <p:spPr bwMode="auto">
          <a:xfrm>
            <a:off x="6858000" y="37338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32" name="Line 12">
            <a:extLst>
              <a:ext uri="{FF2B5EF4-FFF2-40B4-BE49-F238E27FC236}">
                <a16:creationId xmlns:a16="http://schemas.microsoft.com/office/drawing/2014/main" id="{D4B87CBE-C853-4C7D-A1CB-EB28DB752E3F}"/>
              </a:ext>
            </a:extLst>
          </p:cNvPr>
          <p:cNvSpPr>
            <a:spLocks noChangeShapeType="1"/>
          </p:cNvSpPr>
          <p:nvPr/>
        </p:nvSpPr>
        <p:spPr bwMode="auto">
          <a:xfrm>
            <a:off x="2438400" y="35814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33" name="Text Box 13">
            <a:extLst>
              <a:ext uri="{FF2B5EF4-FFF2-40B4-BE49-F238E27FC236}">
                <a16:creationId xmlns:a16="http://schemas.microsoft.com/office/drawing/2014/main" id="{690D6380-E741-4A81-9A0A-0549010A9871}"/>
              </a:ext>
            </a:extLst>
          </p:cNvPr>
          <p:cNvSpPr txBox="1">
            <a:spLocks noChangeArrowheads="1"/>
          </p:cNvSpPr>
          <p:nvPr/>
        </p:nvSpPr>
        <p:spPr bwMode="auto">
          <a:xfrm>
            <a:off x="4343400" y="2209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0734" name="Text Box 14">
            <a:extLst>
              <a:ext uri="{FF2B5EF4-FFF2-40B4-BE49-F238E27FC236}">
                <a16:creationId xmlns:a16="http://schemas.microsoft.com/office/drawing/2014/main" id="{77FD7999-5730-4DF4-8048-78BB12317B2D}"/>
              </a:ext>
            </a:extLst>
          </p:cNvPr>
          <p:cNvSpPr txBox="1">
            <a:spLocks noChangeArrowheads="1"/>
          </p:cNvSpPr>
          <p:nvPr/>
        </p:nvSpPr>
        <p:spPr bwMode="auto">
          <a:xfrm>
            <a:off x="2209800" y="3200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a:t>
            </a:r>
          </a:p>
        </p:txBody>
      </p:sp>
      <p:sp>
        <p:nvSpPr>
          <p:cNvPr id="30735" name="Oval 15">
            <a:extLst>
              <a:ext uri="{FF2B5EF4-FFF2-40B4-BE49-F238E27FC236}">
                <a16:creationId xmlns:a16="http://schemas.microsoft.com/office/drawing/2014/main" id="{178BB1AA-088D-4591-AC82-99FA3BB7417B}"/>
              </a:ext>
            </a:extLst>
          </p:cNvPr>
          <p:cNvSpPr>
            <a:spLocks noChangeArrowheads="1"/>
          </p:cNvSpPr>
          <p:nvPr/>
        </p:nvSpPr>
        <p:spPr bwMode="auto">
          <a:xfrm>
            <a:off x="24384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36" name="Oval 16">
            <a:extLst>
              <a:ext uri="{FF2B5EF4-FFF2-40B4-BE49-F238E27FC236}">
                <a16:creationId xmlns:a16="http://schemas.microsoft.com/office/drawing/2014/main" id="{E4D35566-35E3-41B0-BF4F-B18EB8591B2C}"/>
              </a:ext>
            </a:extLst>
          </p:cNvPr>
          <p:cNvSpPr>
            <a:spLocks noChangeArrowheads="1"/>
          </p:cNvSpPr>
          <p:nvPr/>
        </p:nvSpPr>
        <p:spPr bwMode="auto">
          <a:xfrm>
            <a:off x="6858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37" name="Text Box 17">
            <a:extLst>
              <a:ext uri="{FF2B5EF4-FFF2-40B4-BE49-F238E27FC236}">
                <a16:creationId xmlns:a16="http://schemas.microsoft.com/office/drawing/2014/main" id="{E64B6BAD-1500-41ED-A8D5-C539CC61360A}"/>
              </a:ext>
            </a:extLst>
          </p:cNvPr>
          <p:cNvSpPr txBox="1">
            <a:spLocks noChangeArrowheads="1"/>
          </p:cNvSpPr>
          <p:nvPr/>
        </p:nvSpPr>
        <p:spPr bwMode="auto">
          <a:xfrm>
            <a:off x="838200" y="4343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1   3</a:t>
            </a:r>
          </a:p>
        </p:txBody>
      </p:sp>
      <p:sp>
        <p:nvSpPr>
          <p:cNvPr id="30738" name="Text Box 18">
            <a:extLst>
              <a:ext uri="{FF2B5EF4-FFF2-40B4-BE49-F238E27FC236}">
                <a16:creationId xmlns:a16="http://schemas.microsoft.com/office/drawing/2014/main" id="{7FC58526-0F8D-4A22-8F3B-DA129C519408}"/>
              </a:ext>
            </a:extLst>
          </p:cNvPr>
          <p:cNvSpPr txBox="1">
            <a:spLocks noChangeArrowheads="1"/>
          </p:cNvSpPr>
          <p:nvPr/>
        </p:nvSpPr>
        <p:spPr bwMode="auto">
          <a:xfrm>
            <a:off x="2590800" y="4343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30739" name="Line 19">
            <a:extLst>
              <a:ext uri="{FF2B5EF4-FFF2-40B4-BE49-F238E27FC236}">
                <a16:creationId xmlns:a16="http://schemas.microsoft.com/office/drawing/2014/main" id="{9BB91F25-88F0-4447-B3C4-3488A83CDF39}"/>
              </a:ext>
            </a:extLst>
          </p:cNvPr>
          <p:cNvSpPr>
            <a:spLocks noChangeShapeType="1"/>
          </p:cNvSpPr>
          <p:nvPr/>
        </p:nvSpPr>
        <p:spPr bwMode="auto">
          <a:xfrm>
            <a:off x="6477000" y="38100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0" name="Oval 20">
            <a:extLst>
              <a:ext uri="{FF2B5EF4-FFF2-40B4-BE49-F238E27FC236}">
                <a16:creationId xmlns:a16="http://schemas.microsoft.com/office/drawing/2014/main" id="{ED642B52-2F3A-47C8-9D6B-2F11AD1F1531}"/>
              </a:ext>
            </a:extLst>
          </p:cNvPr>
          <p:cNvSpPr>
            <a:spLocks noChangeArrowheads="1"/>
          </p:cNvSpPr>
          <p:nvPr/>
        </p:nvSpPr>
        <p:spPr bwMode="auto">
          <a:xfrm>
            <a:off x="70104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41" name="Text Box 21">
            <a:extLst>
              <a:ext uri="{FF2B5EF4-FFF2-40B4-BE49-F238E27FC236}">
                <a16:creationId xmlns:a16="http://schemas.microsoft.com/office/drawing/2014/main" id="{36AFF5CF-9B9F-4D6A-AD07-CA720783307A}"/>
              </a:ext>
            </a:extLst>
          </p:cNvPr>
          <p:cNvSpPr txBox="1">
            <a:spLocks noChangeArrowheads="1"/>
          </p:cNvSpPr>
          <p:nvPr/>
        </p:nvSpPr>
        <p:spPr bwMode="auto">
          <a:xfrm>
            <a:off x="7010400" y="4343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30742" name="Text Box 22">
            <a:extLst>
              <a:ext uri="{FF2B5EF4-FFF2-40B4-BE49-F238E27FC236}">
                <a16:creationId xmlns:a16="http://schemas.microsoft.com/office/drawing/2014/main" id="{68E90D7B-B27A-4A9F-BB10-C110EC1831ED}"/>
              </a:ext>
            </a:extLst>
          </p:cNvPr>
          <p:cNvSpPr txBox="1">
            <a:spLocks noChangeArrowheads="1"/>
          </p:cNvSpPr>
          <p:nvPr/>
        </p:nvSpPr>
        <p:spPr bwMode="auto">
          <a:xfrm>
            <a:off x="5334000" y="4343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0743" name="Oval 23">
            <a:extLst>
              <a:ext uri="{FF2B5EF4-FFF2-40B4-BE49-F238E27FC236}">
                <a16:creationId xmlns:a16="http://schemas.microsoft.com/office/drawing/2014/main" id="{6E911EEF-A1A1-4C82-B601-BE89A8BE89CA}"/>
              </a:ext>
            </a:extLst>
          </p:cNvPr>
          <p:cNvSpPr>
            <a:spLocks noChangeArrowheads="1"/>
          </p:cNvSpPr>
          <p:nvPr/>
        </p:nvSpPr>
        <p:spPr bwMode="auto">
          <a:xfrm>
            <a:off x="5943600" y="44196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0744" name="Text Box 24">
            <a:extLst>
              <a:ext uri="{FF2B5EF4-FFF2-40B4-BE49-F238E27FC236}">
                <a16:creationId xmlns:a16="http://schemas.microsoft.com/office/drawing/2014/main" id="{013358B6-3310-41FA-A30C-B1EDD14067A1}"/>
              </a:ext>
            </a:extLst>
          </p:cNvPr>
          <p:cNvSpPr txBox="1">
            <a:spLocks noChangeArrowheads="1"/>
          </p:cNvSpPr>
          <p:nvPr/>
        </p:nvSpPr>
        <p:spPr bwMode="auto">
          <a:xfrm>
            <a:off x="5943600" y="4419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16   17</a:t>
            </a:r>
          </a:p>
        </p:txBody>
      </p:sp>
      <p:sp>
        <p:nvSpPr>
          <p:cNvPr id="30745" name="Text Box 25">
            <a:extLst>
              <a:ext uri="{FF2B5EF4-FFF2-40B4-BE49-F238E27FC236}">
                <a16:creationId xmlns:a16="http://schemas.microsoft.com/office/drawing/2014/main" id="{B6214223-5AF3-4762-A754-50277FFCC060}"/>
              </a:ext>
            </a:extLst>
          </p:cNvPr>
          <p:cNvSpPr txBox="1">
            <a:spLocks noChangeArrowheads="1"/>
          </p:cNvSpPr>
          <p:nvPr/>
        </p:nvSpPr>
        <p:spPr bwMode="auto">
          <a:xfrm>
            <a:off x="5943600" y="3352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
        <p:nvSpPr>
          <p:cNvPr id="30746" name="Line 26">
            <a:extLst>
              <a:ext uri="{FF2B5EF4-FFF2-40B4-BE49-F238E27FC236}">
                <a16:creationId xmlns:a16="http://schemas.microsoft.com/office/drawing/2014/main" id="{2F2E73F7-E154-4782-8742-D78EC768D7EF}"/>
              </a:ext>
            </a:extLst>
          </p:cNvPr>
          <p:cNvSpPr>
            <a:spLocks noChangeShapeType="1"/>
          </p:cNvSpPr>
          <p:nvPr/>
        </p:nvSpPr>
        <p:spPr bwMode="auto">
          <a:xfrm>
            <a:off x="1676400" y="4572000"/>
            <a:ext cx="8382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7" name="Line 27">
            <a:extLst>
              <a:ext uri="{FF2B5EF4-FFF2-40B4-BE49-F238E27FC236}">
                <a16:creationId xmlns:a16="http://schemas.microsoft.com/office/drawing/2014/main" id="{717E31C8-6D1F-45CF-82CA-A388CE646C62}"/>
              </a:ext>
            </a:extLst>
          </p:cNvPr>
          <p:cNvSpPr>
            <a:spLocks noChangeShapeType="1"/>
          </p:cNvSpPr>
          <p:nvPr/>
        </p:nvSpPr>
        <p:spPr bwMode="auto">
          <a:xfrm>
            <a:off x="3429000" y="4572000"/>
            <a:ext cx="19050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8" name="Line 28">
            <a:extLst>
              <a:ext uri="{FF2B5EF4-FFF2-40B4-BE49-F238E27FC236}">
                <a16:creationId xmlns:a16="http://schemas.microsoft.com/office/drawing/2014/main" id="{CD8EC2FF-9613-4729-B1F1-61E2425E1686}"/>
              </a:ext>
            </a:extLst>
          </p:cNvPr>
          <p:cNvSpPr>
            <a:spLocks noChangeShapeType="1"/>
          </p:cNvSpPr>
          <p:nvPr/>
        </p:nvSpPr>
        <p:spPr bwMode="auto">
          <a:xfrm>
            <a:off x="6858000" y="4572000"/>
            <a:ext cx="3048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9" name="Line 29">
            <a:extLst>
              <a:ext uri="{FF2B5EF4-FFF2-40B4-BE49-F238E27FC236}">
                <a16:creationId xmlns:a16="http://schemas.microsoft.com/office/drawing/2014/main" id="{F85628A1-338C-49ED-AC98-2A0B6ADA7103}"/>
              </a:ext>
            </a:extLst>
          </p:cNvPr>
          <p:cNvSpPr>
            <a:spLocks noChangeShapeType="1"/>
          </p:cNvSpPr>
          <p:nvPr/>
        </p:nvSpPr>
        <p:spPr bwMode="auto">
          <a:xfrm>
            <a:off x="5638800" y="4648200"/>
            <a:ext cx="381000"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B1B4F97-6631-4CCE-A088-40412C2BA182}"/>
              </a:ext>
            </a:extLst>
          </p:cNvPr>
          <p:cNvSpPr>
            <a:spLocks noGrp="1" noChangeArrowheads="1"/>
          </p:cNvSpPr>
          <p:nvPr>
            <p:ph type="title"/>
          </p:nvPr>
        </p:nvSpPr>
        <p:spPr/>
        <p:txBody>
          <a:bodyPr/>
          <a:lstStyle/>
          <a:p>
            <a:pPr eaLnBrk="1" hangingPunct="1"/>
            <a:r>
              <a:rPr lang="en-US" altLang="en-US"/>
              <a:t>B+-tree—Insert </a:t>
            </a:r>
          </a:p>
        </p:txBody>
      </p:sp>
      <p:sp>
        <p:nvSpPr>
          <p:cNvPr id="32771" name="Oval 3">
            <a:extLst>
              <a:ext uri="{FF2B5EF4-FFF2-40B4-BE49-F238E27FC236}">
                <a16:creationId xmlns:a16="http://schemas.microsoft.com/office/drawing/2014/main" id="{7D8818D3-0D52-40BD-983F-1BDD60B2C1CE}"/>
              </a:ext>
            </a:extLst>
          </p:cNvPr>
          <p:cNvSpPr>
            <a:spLocks noChangeArrowheads="1"/>
          </p:cNvSpPr>
          <p:nvPr/>
        </p:nvSpPr>
        <p:spPr bwMode="auto">
          <a:xfrm>
            <a:off x="5943600" y="33528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72" name="Oval 4">
            <a:extLst>
              <a:ext uri="{FF2B5EF4-FFF2-40B4-BE49-F238E27FC236}">
                <a16:creationId xmlns:a16="http://schemas.microsoft.com/office/drawing/2014/main" id="{56F84BE9-DEDA-4EB5-873A-827A6E36747F}"/>
              </a:ext>
            </a:extLst>
          </p:cNvPr>
          <p:cNvSpPr>
            <a:spLocks noChangeArrowheads="1"/>
          </p:cNvSpPr>
          <p:nvPr/>
        </p:nvSpPr>
        <p:spPr bwMode="auto">
          <a:xfrm>
            <a:off x="5264150" y="43497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73" name="Oval 5">
            <a:extLst>
              <a:ext uri="{FF2B5EF4-FFF2-40B4-BE49-F238E27FC236}">
                <a16:creationId xmlns:a16="http://schemas.microsoft.com/office/drawing/2014/main" id="{2A81E635-0D6D-466E-8A20-D5B23128DD83}"/>
              </a:ext>
            </a:extLst>
          </p:cNvPr>
          <p:cNvSpPr>
            <a:spLocks noChangeArrowheads="1"/>
          </p:cNvSpPr>
          <p:nvPr/>
        </p:nvSpPr>
        <p:spPr bwMode="auto">
          <a:xfrm>
            <a:off x="2139950" y="32067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74" name="Oval 6">
            <a:extLst>
              <a:ext uri="{FF2B5EF4-FFF2-40B4-BE49-F238E27FC236}">
                <a16:creationId xmlns:a16="http://schemas.microsoft.com/office/drawing/2014/main" id="{98037263-345A-4208-AE75-3A30A9EE8693}"/>
              </a:ext>
            </a:extLst>
          </p:cNvPr>
          <p:cNvSpPr>
            <a:spLocks noChangeArrowheads="1"/>
          </p:cNvSpPr>
          <p:nvPr/>
        </p:nvSpPr>
        <p:spPr bwMode="auto">
          <a:xfrm>
            <a:off x="4273550" y="22161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75" name="Line 7">
            <a:extLst>
              <a:ext uri="{FF2B5EF4-FFF2-40B4-BE49-F238E27FC236}">
                <a16:creationId xmlns:a16="http://schemas.microsoft.com/office/drawing/2014/main" id="{40DB9460-3ABC-42F8-A540-93B7C21C5A03}"/>
              </a:ext>
            </a:extLst>
          </p:cNvPr>
          <p:cNvSpPr>
            <a:spLocks noChangeShapeType="1"/>
          </p:cNvSpPr>
          <p:nvPr/>
        </p:nvSpPr>
        <p:spPr bwMode="auto">
          <a:xfrm flipH="1">
            <a:off x="2514600" y="25146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76" name="Line 8">
            <a:extLst>
              <a:ext uri="{FF2B5EF4-FFF2-40B4-BE49-F238E27FC236}">
                <a16:creationId xmlns:a16="http://schemas.microsoft.com/office/drawing/2014/main" id="{754989FC-F04D-4961-9E39-4633C20D7CA9}"/>
              </a:ext>
            </a:extLst>
          </p:cNvPr>
          <p:cNvSpPr>
            <a:spLocks noChangeShapeType="1"/>
          </p:cNvSpPr>
          <p:nvPr/>
        </p:nvSpPr>
        <p:spPr bwMode="auto">
          <a:xfrm>
            <a:off x="4724400" y="25146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77" name="Line 9">
            <a:extLst>
              <a:ext uri="{FF2B5EF4-FFF2-40B4-BE49-F238E27FC236}">
                <a16:creationId xmlns:a16="http://schemas.microsoft.com/office/drawing/2014/main" id="{5A96CEC2-AAD4-4010-B4A8-861A0CF35F7A}"/>
              </a:ext>
            </a:extLst>
          </p:cNvPr>
          <p:cNvSpPr>
            <a:spLocks noChangeShapeType="1"/>
          </p:cNvSpPr>
          <p:nvPr/>
        </p:nvSpPr>
        <p:spPr bwMode="auto">
          <a:xfrm flipH="1">
            <a:off x="1219200" y="35814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78" name="Line 10">
            <a:extLst>
              <a:ext uri="{FF2B5EF4-FFF2-40B4-BE49-F238E27FC236}">
                <a16:creationId xmlns:a16="http://schemas.microsoft.com/office/drawing/2014/main" id="{61B8318C-6ABC-4D71-8FD8-C9913FA6200B}"/>
              </a:ext>
            </a:extLst>
          </p:cNvPr>
          <p:cNvSpPr>
            <a:spLocks noChangeShapeType="1"/>
          </p:cNvSpPr>
          <p:nvPr/>
        </p:nvSpPr>
        <p:spPr bwMode="auto">
          <a:xfrm flipH="1">
            <a:off x="5638800" y="38100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79" name="Line 11">
            <a:extLst>
              <a:ext uri="{FF2B5EF4-FFF2-40B4-BE49-F238E27FC236}">
                <a16:creationId xmlns:a16="http://schemas.microsoft.com/office/drawing/2014/main" id="{9C15E6B1-921D-4A64-A811-193D2A21F185}"/>
              </a:ext>
            </a:extLst>
          </p:cNvPr>
          <p:cNvSpPr>
            <a:spLocks noChangeShapeType="1"/>
          </p:cNvSpPr>
          <p:nvPr/>
        </p:nvSpPr>
        <p:spPr bwMode="auto">
          <a:xfrm>
            <a:off x="6858000" y="37338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0" name="Line 12">
            <a:extLst>
              <a:ext uri="{FF2B5EF4-FFF2-40B4-BE49-F238E27FC236}">
                <a16:creationId xmlns:a16="http://schemas.microsoft.com/office/drawing/2014/main" id="{295D104D-9E19-48D5-A7B9-6E4E151D8EB5}"/>
              </a:ext>
            </a:extLst>
          </p:cNvPr>
          <p:cNvSpPr>
            <a:spLocks noChangeShapeType="1"/>
          </p:cNvSpPr>
          <p:nvPr/>
        </p:nvSpPr>
        <p:spPr bwMode="auto">
          <a:xfrm>
            <a:off x="2438400" y="35814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1" name="Text Box 13">
            <a:extLst>
              <a:ext uri="{FF2B5EF4-FFF2-40B4-BE49-F238E27FC236}">
                <a16:creationId xmlns:a16="http://schemas.microsoft.com/office/drawing/2014/main" id="{0FABDF28-DD04-4892-8A95-F7196F77CF33}"/>
              </a:ext>
            </a:extLst>
          </p:cNvPr>
          <p:cNvSpPr txBox="1">
            <a:spLocks noChangeArrowheads="1"/>
          </p:cNvSpPr>
          <p:nvPr/>
        </p:nvSpPr>
        <p:spPr bwMode="auto">
          <a:xfrm>
            <a:off x="4343400" y="2209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2782" name="Text Box 14">
            <a:extLst>
              <a:ext uri="{FF2B5EF4-FFF2-40B4-BE49-F238E27FC236}">
                <a16:creationId xmlns:a16="http://schemas.microsoft.com/office/drawing/2014/main" id="{196338DA-1D2D-4DC8-8069-9C2D34E4B295}"/>
              </a:ext>
            </a:extLst>
          </p:cNvPr>
          <p:cNvSpPr txBox="1">
            <a:spLocks noChangeArrowheads="1"/>
          </p:cNvSpPr>
          <p:nvPr/>
        </p:nvSpPr>
        <p:spPr bwMode="auto">
          <a:xfrm>
            <a:off x="2209800" y="3200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a:t>
            </a:r>
          </a:p>
        </p:txBody>
      </p:sp>
      <p:sp>
        <p:nvSpPr>
          <p:cNvPr id="32783" name="Oval 15">
            <a:extLst>
              <a:ext uri="{FF2B5EF4-FFF2-40B4-BE49-F238E27FC236}">
                <a16:creationId xmlns:a16="http://schemas.microsoft.com/office/drawing/2014/main" id="{8ACECB95-D973-4FD6-9BF8-2FA4DB785646}"/>
              </a:ext>
            </a:extLst>
          </p:cNvPr>
          <p:cNvSpPr>
            <a:spLocks noChangeArrowheads="1"/>
          </p:cNvSpPr>
          <p:nvPr/>
        </p:nvSpPr>
        <p:spPr bwMode="auto">
          <a:xfrm>
            <a:off x="24384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84" name="Text Box 18">
            <a:extLst>
              <a:ext uri="{FF2B5EF4-FFF2-40B4-BE49-F238E27FC236}">
                <a16:creationId xmlns:a16="http://schemas.microsoft.com/office/drawing/2014/main" id="{D7941523-E768-49DF-84DF-B6C8486714D3}"/>
              </a:ext>
            </a:extLst>
          </p:cNvPr>
          <p:cNvSpPr txBox="1">
            <a:spLocks noChangeArrowheads="1"/>
          </p:cNvSpPr>
          <p:nvPr/>
        </p:nvSpPr>
        <p:spPr bwMode="auto">
          <a:xfrm>
            <a:off x="2590800" y="4343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32785" name="Line 19">
            <a:extLst>
              <a:ext uri="{FF2B5EF4-FFF2-40B4-BE49-F238E27FC236}">
                <a16:creationId xmlns:a16="http://schemas.microsoft.com/office/drawing/2014/main" id="{20D2C42D-EB10-4C13-BF4B-7558F08579B5}"/>
              </a:ext>
            </a:extLst>
          </p:cNvPr>
          <p:cNvSpPr>
            <a:spLocks noChangeShapeType="1"/>
          </p:cNvSpPr>
          <p:nvPr/>
        </p:nvSpPr>
        <p:spPr bwMode="auto">
          <a:xfrm>
            <a:off x="6477000" y="38100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6" name="Oval 20">
            <a:extLst>
              <a:ext uri="{FF2B5EF4-FFF2-40B4-BE49-F238E27FC236}">
                <a16:creationId xmlns:a16="http://schemas.microsoft.com/office/drawing/2014/main" id="{8FCCD1AD-DA5F-4860-8137-1A1B6B1BBBD1}"/>
              </a:ext>
            </a:extLst>
          </p:cNvPr>
          <p:cNvSpPr>
            <a:spLocks noChangeArrowheads="1"/>
          </p:cNvSpPr>
          <p:nvPr/>
        </p:nvSpPr>
        <p:spPr bwMode="auto">
          <a:xfrm>
            <a:off x="7010400" y="43434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87" name="Text Box 21">
            <a:extLst>
              <a:ext uri="{FF2B5EF4-FFF2-40B4-BE49-F238E27FC236}">
                <a16:creationId xmlns:a16="http://schemas.microsoft.com/office/drawing/2014/main" id="{6E418854-468A-4BB7-803C-07F9BA0B724D}"/>
              </a:ext>
            </a:extLst>
          </p:cNvPr>
          <p:cNvSpPr txBox="1">
            <a:spLocks noChangeArrowheads="1"/>
          </p:cNvSpPr>
          <p:nvPr/>
        </p:nvSpPr>
        <p:spPr bwMode="auto">
          <a:xfrm>
            <a:off x="7010400" y="4343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32788" name="Text Box 22">
            <a:extLst>
              <a:ext uri="{FF2B5EF4-FFF2-40B4-BE49-F238E27FC236}">
                <a16:creationId xmlns:a16="http://schemas.microsoft.com/office/drawing/2014/main" id="{B9A0674F-9683-4F3E-85C2-F8FB8EF920B6}"/>
              </a:ext>
            </a:extLst>
          </p:cNvPr>
          <p:cNvSpPr txBox="1">
            <a:spLocks noChangeArrowheads="1"/>
          </p:cNvSpPr>
          <p:nvPr/>
        </p:nvSpPr>
        <p:spPr bwMode="auto">
          <a:xfrm>
            <a:off x="5334000" y="4343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2789" name="Oval 23">
            <a:extLst>
              <a:ext uri="{FF2B5EF4-FFF2-40B4-BE49-F238E27FC236}">
                <a16:creationId xmlns:a16="http://schemas.microsoft.com/office/drawing/2014/main" id="{8731271B-63F4-44C6-AA46-4A2D266A3AB3}"/>
              </a:ext>
            </a:extLst>
          </p:cNvPr>
          <p:cNvSpPr>
            <a:spLocks noChangeArrowheads="1"/>
          </p:cNvSpPr>
          <p:nvPr/>
        </p:nvSpPr>
        <p:spPr bwMode="auto">
          <a:xfrm>
            <a:off x="5943600" y="44196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90" name="Text Box 24">
            <a:extLst>
              <a:ext uri="{FF2B5EF4-FFF2-40B4-BE49-F238E27FC236}">
                <a16:creationId xmlns:a16="http://schemas.microsoft.com/office/drawing/2014/main" id="{E6CCF8BF-0FF5-4D32-B6BD-EA787D226D1D}"/>
              </a:ext>
            </a:extLst>
          </p:cNvPr>
          <p:cNvSpPr txBox="1">
            <a:spLocks noChangeArrowheads="1"/>
          </p:cNvSpPr>
          <p:nvPr/>
        </p:nvSpPr>
        <p:spPr bwMode="auto">
          <a:xfrm>
            <a:off x="5943600" y="4419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16   17</a:t>
            </a:r>
          </a:p>
        </p:txBody>
      </p:sp>
      <p:sp>
        <p:nvSpPr>
          <p:cNvPr id="32791" name="Text Box 25">
            <a:extLst>
              <a:ext uri="{FF2B5EF4-FFF2-40B4-BE49-F238E27FC236}">
                <a16:creationId xmlns:a16="http://schemas.microsoft.com/office/drawing/2014/main" id="{DD071704-9D99-4370-A002-B4767C0C50F2}"/>
              </a:ext>
            </a:extLst>
          </p:cNvPr>
          <p:cNvSpPr txBox="1">
            <a:spLocks noChangeArrowheads="1"/>
          </p:cNvSpPr>
          <p:nvPr/>
        </p:nvSpPr>
        <p:spPr bwMode="auto">
          <a:xfrm>
            <a:off x="5943600" y="3352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
        <p:nvSpPr>
          <p:cNvPr id="32792" name="Text Box 30">
            <a:extLst>
              <a:ext uri="{FF2B5EF4-FFF2-40B4-BE49-F238E27FC236}">
                <a16:creationId xmlns:a16="http://schemas.microsoft.com/office/drawing/2014/main" id="{331DFFEB-53FA-48D2-976B-AAE5AC568E5E}"/>
              </a:ext>
            </a:extLst>
          </p:cNvPr>
          <p:cNvSpPr txBox="1">
            <a:spLocks noChangeArrowheads="1"/>
          </p:cNvSpPr>
          <p:nvPr/>
        </p:nvSpPr>
        <p:spPr bwMode="auto">
          <a:xfrm>
            <a:off x="609600" y="54864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50000"/>
              </a:spcBef>
              <a:buFontTx/>
              <a:buNone/>
            </a:pPr>
            <a:r>
              <a:rPr lang="en-US" altLang="en-US"/>
              <a:t>Insert </a:t>
            </a:r>
            <a:r>
              <a:rPr lang="en-US" altLang="en-US">
                <a:solidFill>
                  <a:srgbClr val="FF3300"/>
                </a:solidFill>
              </a:rPr>
              <a:t>10</a:t>
            </a:r>
          </a:p>
        </p:txBody>
      </p:sp>
      <p:sp>
        <p:nvSpPr>
          <p:cNvPr id="32793" name="Oval 32">
            <a:extLst>
              <a:ext uri="{FF2B5EF4-FFF2-40B4-BE49-F238E27FC236}">
                <a16:creationId xmlns:a16="http://schemas.microsoft.com/office/drawing/2014/main" id="{08E4192D-A61A-4DAE-AD79-9D31C5513CF8}"/>
              </a:ext>
            </a:extLst>
          </p:cNvPr>
          <p:cNvSpPr>
            <a:spLocks noChangeArrowheads="1"/>
          </p:cNvSpPr>
          <p:nvPr/>
        </p:nvSpPr>
        <p:spPr bwMode="auto">
          <a:xfrm>
            <a:off x="990600" y="434340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2794" name="Text Box 33">
            <a:extLst>
              <a:ext uri="{FF2B5EF4-FFF2-40B4-BE49-F238E27FC236}">
                <a16:creationId xmlns:a16="http://schemas.microsoft.com/office/drawing/2014/main" id="{59EE71FF-5B42-4B04-B2F2-160BD3DAA5BB}"/>
              </a:ext>
            </a:extLst>
          </p:cNvPr>
          <p:cNvSpPr txBox="1">
            <a:spLocks noChangeArrowheads="1"/>
          </p:cNvSpPr>
          <p:nvPr/>
        </p:nvSpPr>
        <p:spPr bwMode="auto">
          <a:xfrm>
            <a:off x="1060450" y="43370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3">
            <a:extLst>
              <a:ext uri="{FF2B5EF4-FFF2-40B4-BE49-F238E27FC236}">
                <a16:creationId xmlns:a16="http://schemas.microsoft.com/office/drawing/2014/main" id="{9597605D-8026-431E-B9C0-41F0865686C7}"/>
              </a:ext>
            </a:extLst>
          </p:cNvPr>
          <p:cNvSpPr>
            <a:spLocks noChangeArrowheads="1"/>
          </p:cNvSpPr>
          <p:nvPr/>
        </p:nvSpPr>
        <p:spPr bwMode="auto">
          <a:xfrm>
            <a:off x="5943600" y="19812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19" name="Text Box 4">
            <a:extLst>
              <a:ext uri="{FF2B5EF4-FFF2-40B4-BE49-F238E27FC236}">
                <a16:creationId xmlns:a16="http://schemas.microsoft.com/office/drawing/2014/main" id="{E0BBA3F4-73F2-49D6-8662-19EEAB22B6F9}"/>
              </a:ext>
            </a:extLst>
          </p:cNvPr>
          <p:cNvSpPr txBox="1">
            <a:spLocks noChangeArrowheads="1"/>
          </p:cNvSpPr>
          <p:nvPr/>
        </p:nvSpPr>
        <p:spPr bwMode="auto">
          <a:xfrm>
            <a:off x="5943600" y="1981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
        <p:nvSpPr>
          <p:cNvPr id="34820" name="Rectangle 2">
            <a:extLst>
              <a:ext uri="{FF2B5EF4-FFF2-40B4-BE49-F238E27FC236}">
                <a16:creationId xmlns:a16="http://schemas.microsoft.com/office/drawing/2014/main" id="{30FCC024-95FE-48CB-BAEB-391D9844083D}"/>
              </a:ext>
            </a:extLst>
          </p:cNvPr>
          <p:cNvSpPr>
            <a:spLocks noGrp="1" noChangeArrowheads="1"/>
          </p:cNvSpPr>
          <p:nvPr>
            <p:ph type="title"/>
          </p:nvPr>
        </p:nvSpPr>
        <p:spPr>
          <a:xfrm>
            <a:off x="685800" y="0"/>
            <a:ext cx="7772400" cy="762000"/>
          </a:xfrm>
        </p:spPr>
        <p:txBody>
          <a:bodyPr/>
          <a:lstStyle/>
          <a:p>
            <a:pPr eaLnBrk="1" hangingPunct="1"/>
            <a:r>
              <a:rPr lang="en-US" altLang="en-US"/>
              <a:t>Insert</a:t>
            </a:r>
          </a:p>
        </p:txBody>
      </p:sp>
      <p:sp>
        <p:nvSpPr>
          <p:cNvPr id="34821" name="Oval 5">
            <a:extLst>
              <a:ext uri="{FF2B5EF4-FFF2-40B4-BE49-F238E27FC236}">
                <a16:creationId xmlns:a16="http://schemas.microsoft.com/office/drawing/2014/main" id="{878275B4-EAB3-4E2B-9E21-024BF6154F75}"/>
              </a:ext>
            </a:extLst>
          </p:cNvPr>
          <p:cNvSpPr>
            <a:spLocks noChangeArrowheads="1"/>
          </p:cNvSpPr>
          <p:nvPr/>
        </p:nvSpPr>
        <p:spPr bwMode="auto">
          <a:xfrm>
            <a:off x="5264150" y="29781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22" name="Oval 6">
            <a:extLst>
              <a:ext uri="{FF2B5EF4-FFF2-40B4-BE49-F238E27FC236}">
                <a16:creationId xmlns:a16="http://schemas.microsoft.com/office/drawing/2014/main" id="{F05843CB-37C4-4D1A-A79F-402EB8D723C8}"/>
              </a:ext>
            </a:extLst>
          </p:cNvPr>
          <p:cNvSpPr>
            <a:spLocks noChangeArrowheads="1"/>
          </p:cNvSpPr>
          <p:nvPr/>
        </p:nvSpPr>
        <p:spPr bwMode="auto">
          <a:xfrm>
            <a:off x="2139950" y="18351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23" name="Oval 7">
            <a:extLst>
              <a:ext uri="{FF2B5EF4-FFF2-40B4-BE49-F238E27FC236}">
                <a16:creationId xmlns:a16="http://schemas.microsoft.com/office/drawing/2014/main" id="{2B010416-ABBA-47F3-8CCB-5DC79D84EDD0}"/>
              </a:ext>
            </a:extLst>
          </p:cNvPr>
          <p:cNvSpPr>
            <a:spLocks noChangeArrowheads="1"/>
          </p:cNvSpPr>
          <p:nvPr/>
        </p:nvSpPr>
        <p:spPr bwMode="auto">
          <a:xfrm>
            <a:off x="4273550" y="8445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24" name="Line 8">
            <a:extLst>
              <a:ext uri="{FF2B5EF4-FFF2-40B4-BE49-F238E27FC236}">
                <a16:creationId xmlns:a16="http://schemas.microsoft.com/office/drawing/2014/main" id="{DB0CC5FE-43B7-4008-97FD-9821CB9A8B8F}"/>
              </a:ext>
            </a:extLst>
          </p:cNvPr>
          <p:cNvSpPr>
            <a:spLocks noChangeShapeType="1"/>
          </p:cNvSpPr>
          <p:nvPr/>
        </p:nvSpPr>
        <p:spPr bwMode="auto">
          <a:xfrm flipH="1">
            <a:off x="2514600" y="11430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25" name="Line 9">
            <a:extLst>
              <a:ext uri="{FF2B5EF4-FFF2-40B4-BE49-F238E27FC236}">
                <a16:creationId xmlns:a16="http://schemas.microsoft.com/office/drawing/2014/main" id="{707903F6-9F61-481A-B814-51AAA0ABB72D}"/>
              </a:ext>
            </a:extLst>
          </p:cNvPr>
          <p:cNvSpPr>
            <a:spLocks noChangeShapeType="1"/>
          </p:cNvSpPr>
          <p:nvPr/>
        </p:nvSpPr>
        <p:spPr bwMode="auto">
          <a:xfrm>
            <a:off x="4724400" y="11430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26" name="Line 10">
            <a:extLst>
              <a:ext uri="{FF2B5EF4-FFF2-40B4-BE49-F238E27FC236}">
                <a16:creationId xmlns:a16="http://schemas.microsoft.com/office/drawing/2014/main" id="{E965E4F1-8ADA-4748-BD34-767CEDF24859}"/>
              </a:ext>
            </a:extLst>
          </p:cNvPr>
          <p:cNvSpPr>
            <a:spLocks noChangeShapeType="1"/>
          </p:cNvSpPr>
          <p:nvPr/>
        </p:nvSpPr>
        <p:spPr bwMode="auto">
          <a:xfrm flipH="1">
            <a:off x="1219200" y="22098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27" name="Line 11">
            <a:extLst>
              <a:ext uri="{FF2B5EF4-FFF2-40B4-BE49-F238E27FC236}">
                <a16:creationId xmlns:a16="http://schemas.microsoft.com/office/drawing/2014/main" id="{5449CFC1-D4D4-4857-A305-737280B66590}"/>
              </a:ext>
            </a:extLst>
          </p:cNvPr>
          <p:cNvSpPr>
            <a:spLocks noChangeShapeType="1"/>
          </p:cNvSpPr>
          <p:nvPr/>
        </p:nvSpPr>
        <p:spPr bwMode="auto">
          <a:xfrm flipH="1">
            <a:off x="5638800" y="24384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28" name="Line 12">
            <a:extLst>
              <a:ext uri="{FF2B5EF4-FFF2-40B4-BE49-F238E27FC236}">
                <a16:creationId xmlns:a16="http://schemas.microsoft.com/office/drawing/2014/main" id="{A4766AEC-3EC4-489A-ADA0-0817D0F8D7B8}"/>
              </a:ext>
            </a:extLst>
          </p:cNvPr>
          <p:cNvSpPr>
            <a:spLocks noChangeShapeType="1"/>
          </p:cNvSpPr>
          <p:nvPr/>
        </p:nvSpPr>
        <p:spPr bwMode="auto">
          <a:xfrm>
            <a:off x="6858000" y="23622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29" name="Line 13">
            <a:extLst>
              <a:ext uri="{FF2B5EF4-FFF2-40B4-BE49-F238E27FC236}">
                <a16:creationId xmlns:a16="http://schemas.microsoft.com/office/drawing/2014/main" id="{9D9CAEF5-7FCC-44ED-9558-CFF46D06C85C}"/>
              </a:ext>
            </a:extLst>
          </p:cNvPr>
          <p:cNvSpPr>
            <a:spLocks noChangeShapeType="1"/>
          </p:cNvSpPr>
          <p:nvPr/>
        </p:nvSpPr>
        <p:spPr bwMode="auto">
          <a:xfrm>
            <a:off x="2438400" y="22098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30" name="Text Box 14">
            <a:extLst>
              <a:ext uri="{FF2B5EF4-FFF2-40B4-BE49-F238E27FC236}">
                <a16:creationId xmlns:a16="http://schemas.microsoft.com/office/drawing/2014/main" id="{11933F6E-F232-4756-8B40-E31698102469}"/>
              </a:ext>
            </a:extLst>
          </p:cNvPr>
          <p:cNvSpPr txBox="1">
            <a:spLocks noChangeArrowheads="1"/>
          </p:cNvSpPr>
          <p:nvPr/>
        </p:nvSpPr>
        <p:spPr bwMode="auto">
          <a:xfrm>
            <a:off x="4343400" y="838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4831" name="Text Box 15">
            <a:extLst>
              <a:ext uri="{FF2B5EF4-FFF2-40B4-BE49-F238E27FC236}">
                <a16:creationId xmlns:a16="http://schemas.microsoft.com/office/drawing/2014/main" id="{F1B54A1F-0217-47B7-9A31-94FBC27BFC96}"/>
              </a:ext>
            </a:extLst>
          </p:cNvPr>
          <p:cNvSpPr txBox="1">
            <a:spLocks noChangeArrowheads="1"/>
          </p:cNvSpPr>
          <p:nvPr/>
        </p:nvSpPr>
        <p:spPr bwMode="auto">
          <a:xfrm>
            <a:off x="2209800" y="1828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a:t>
            </a:r>
          </a:p>
        </p:txBody>
      </p:sp>
      <p:sp>
        <p:nvSpPr>
          <p:cNvPr id="34832" name="Oval 16">
            <a:extLst>
              <a:ext uri="{FF2B5EF4-FFF2-40B4-BE49-F238E27FC236}">
                <a16:creationId xmlns:a16="http://schemas.microsoft.com/office/drawing/2014/main" id="{FCC8D819-BF33-40C1-8439-7DB97604856A}"/>
              </a:ext>
            </a:extLst>
          </p:cNvPr>
          <p:cNvSpPr>
            <a:spLocks noChangeArrowheads="1"/>
          </p:cNvSpPr>
          <p:nvPr/>
        </p:nvSpPr>
        <p:spPr bwMode="auto">
          <a:xfrm>
            <a:off x="2438400" y="29718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33" name="Oval 17">
            <a:extLst>
              <a:ext uri="{FF2B5EF4-FFF2-40B4-BE49-F238E27FC236}">
                <a16:creationId xmlns:a16="http://schemas.microsoft.com/office/drawing/2014/main" id="{2813FBA0-A56E-43F6-901B-DCAAC9F99DD5}"/>
              </a:ext>
            </a:extLst>
          </p:cNvPr>
          <p:cNvSpPr>
            <a:spLocks noChangeArrowheads="1"/>
          </p:cNvSpPr>
          <p:nvPr/>
        </p:nvSpPr>
        <p:spPr bwMode="auto">
          <a:xfrm>
            <a:off x="685800" y="29718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34" name="Text Box 18">
            <a:extLst>
              <a:ext uri="{FF2B5EF4-FFF2-40B4-BE49-F238E27FC236}">
                <a16:creationId xmlns:a16="http://schemas.microsoft.com/office/drawing/2014/main" id="{960FBC6B-4189-4999-B418-0EFF8DB87140}"/>
              </a:ext>
            </a:extLst>
          </p:cNvPr>
          <p:cNvSpPr txBox="1">
            <a:spLocks noChangeArrowheads="1"/>
          </p:cNvSpPr>
          <p:nvPr/>
        </p:nvSpPr>
        <p:spPr bwMode="auto">
          <a:xfrm>
            <a:off x="838200" y="2971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1   3</a:t>
            </a:r>
          </a:p>
        </p:txBody>
      </p:sp>
      <p:sp>
        <p:nvSpPr>
          <p:cNvPr id="34835" name="Text Box 19">
            <a:extLst>
              <a:ext uri="{FF2B5EF4-FFF2-40B4-BE49-F238E27FC236}">
                <a16:creationId xmlns:a16="http://schemas.microsoft.com/office/drawing/2014/main" id="{7DC9FC81-A40C-4C0A-9218-1525C3D366DA}"/>
              </a:ext>
            </a:extLst>
          </p:cNvPr>
          <p:cNvSpPr txBox="1">
            <a:spLocks noChangeArrowheads="1"/>
          </p:cNvSpPr>
          <p:nvPr/>
        </p:nvSpPr>
        <p:spPr bwMode="auto">
          <a:xfrm>
            <a:off x="2590800" y="2971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34836" name="Line 20">
            <a:extLst>
              <a:ext uri="{FF2B5EF4-FFF2-40B4-BE49-F238E27FC236}">
                <a16:creationId xmlns:a16="http://schemas.microsoft.com/office/drawing/2014/main" id="{FC770BA5-CE5D-46DF-8D2F-0D5880F762A1}"/>
              </a:ext>
            </a:extLst>
          </p:cNvPr>
          <p:cNvSpPr>
            <a:spLocks noChangeShapeType="1"/>
          </p:cNvSpPr>
          <p:nvPr/>
        </p:nvSpPr>
        <p:spPr bwMode="auto">
          <a:xfrm>
            <a:off x="6477000" y="24384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37" name="Oval 21">
            <a:extLst>
              <a:ext uri="{FF2B5EF4-FFF2-40B4-BE49-F238E27FC236}">
                <a16:creationId xmlns:a16="http://schemas.microsoft.com/office/drawing/2014/main" id="{87FD2078-E67A-463F-B8AF-0403282955AA}"/>
              </a:ext>
            </a:extLst>
          </p:cNvPr>
          <p:cNvSpPr>
            <a:spLocks noChangeArrowheads="1"/>
          </p:cNvSpPr>
          <p:nvPr/>
        </p:nvSpPr>
        <p:spPr bwMode="auto">
          <a:xfrm>
            <a:off x="7010400" y="29718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38" name="Text Box 22">
            <a:extLst>
              <a:ext uri="{FF2B5EF4-FFF2-40B4-BE49-F238E27FC236}">
                <a16:creationId xmlns:a16="http://schemas.microsoft.com/office/drawing/2014/main" id="{111A6ACF-AD0E-4942-ABFB-CC9222970BC2}"/>
              </a:ext>
            </a:extLst>
          </p:cNvPr>
          <p:cNvSpPr txBox="1">
            <a:spLocks noChangeArrowheads="1"/>
          </p:cNvSpPr>
          <p:nvPr/>
        </p:nvSpPr>
        <p:spPr bwMode="auto">
          <a:xfrm>
            <a:off x="7010400" y="2971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34839" name="Text Box 23">
            <a:extLst>
              <a:ext uri="{FF2B5EF4-FFF2-40B4-BE49-F238E27FC236}">
                <a16:creationId xmlns:a16="http://schemas.microsoft.com/office/drawing/2014/main" id="{49348F5B-6EBB-4DAB-A602-3ED36BC05E52}"/>
              </a:ext>
            </a:extLst>
          </p:cNvPr>
          <p:cNvSpPr txBox="1">
            <a:spLocks noChangeArrowheads="1"/>
          </p:cNvSpPr>
          <p:nvPr/>
        </p:nvSpPr>
        <p:spPr bwMode="auto">
          <a:xfrm>
            <a:off x="5334000" y="2971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18456" name="Text Box 24">
            <a:extLst>
              <a:ext uri="{FF2B5EF4-FFF2-40B4-BE49-F238E27FC236}">
                <a16:creationId xmlns:a16="http://schemas.microsoft.com/office/drawing/2014/main" id="{281DD745-6D7D-4A75-909E-4590B3B200FD}"/>
              </a:ext>
            </a:extLst>
          </p:cNvPr>
          <p:cNvSpPr txBox="1">
            <a:spLocks noChangeArrowheads="1"/>
          </p:cNvSpPr>
          <p:nvPr/>
        </p:nvSpPr>
        <p:spPr bwMode="auto">
          <a:xfrm>
            <a:off x="685800" y="4038600"/>
            <a:ext cx="6096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a:t> Insert a pair with key </a:t>
            </a:r>
            <a:r>
              <a:rPr lang="en-US" altLang="en-US">
                <a:solidFill>
                  <a:srgbClr val="FF3300"/>
                </a:solidFill>
              </a:rPr>
              <a:t>= 2</a:t>
            </a:r>
            <a:r>
              <a:rPr lang="en-US" altLang="en-US"/>
              <a:t>.</a:t>
            </a:r>
          </a:p>
          <a:p>
            <a:pPr>
              <a:spcBef>
                <a:spcPct val="50000"/>
              </a:spcBef>
              <a:buClr>
                <a:schemeClr val="tx2"/>
              </a:buClr>
            </a:pPr>
            <a:r>
              <a:rPr lang="en-US" altLang="en-US"/>
              <a:t> New pair goes into a </a:t>
            </a:r>
            <a:r>
              <a:rPr lang="en-US" altLang="en-US">
                <a:solidFill>
                  <a:srgbClr val="FF3300"/>
                </a:solidFill>
              </a:rPr>
              <a:t>3</a:t>
            </a:r>
            <a:r>
              <a:rPr lang="en-US" altLang="en-US"/>
              <a:t>-node.</a:t>
            </a:r>
          </a:p>
        </p:txBody>
      </p:sp>
      <p:sp>
        <p:nvSpPr>
          <p:cNvPr id="34841" name="Oval 25">
            <a:extLst>
              <a:ext uri="{FF2B5EF4-FFF2-40B4-BE49-F238E27FC236}">
                <a16:creationId xmlns:a16="http://schemas.microsoft.com/office/drawing/2014/main" id="{6E8004A6-6CA8-4608-B35B-E8384D93140C}"/>
              </a:ext>
            </a:extLst>
          </p:cNvPr>
          <p:cNvSpPr>
            <a:spLocks noChangeArrowheads="1"/>
          </p:cNvSpPr>
          <p:nvPr/>
        </p:nvSpPr>
        <p:spPr bwMode="auto">
          <a:xfrm>
            <a:off x="5943600" y="3048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4842" name="Text Box 26">
            <a:extLst>
              <a:ext uri="{FF2B5EF4-FFF2-40B4-BE49-F238E27FC236}">
                <a16:creationId xmlns:a16="http://schemas.microsoft.com/office/drawing/2014/main" id="{5DC2AF42-014B-4ECD-A6CD-A6DF4990766E}"/>
              </a:ext>
            </a:extLst>
          </p:cNvPr>
          <p:cNvSpPr txBox="1">
            <a:spLocks noChangeArrowheads="1"/>
          </p:cNvSpPr>
          <p:nvPr/>
        </p:nvSpPr>
        <p:spPr bwMode="auto">
          <a:xfrm>
            <a:off x="5943600" y="3048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16   17</a:t>
            </a:r>
          </a:p>
        </p:txBody>
      </p:sp>
      <p:sp>
        <p:nvSpPr>
          <p:cNvPr id="18459" name="Freeform 27">
            <a:extLst>
              <a:ext uri="{FF2B5EF4-FFF2-40B4-BE49-F238E27FC236}">
                <a16:creationId xmlns:a16="http://schemas.microsoft.com/office/drawing/2014/main" id="{A898CB39-F8F7-4841-B2E8-411C0111A28F}"/>
              </a:ext>
            </a:extLst>
          </p:cNvPr>
          <p:cNvSpPr>
            <a:spLocks/>
          </p:cNvSpPr>
          <p:nvPr/>
        </p:nvSpPr>
        <p:spPr bwMode="auto">
          <a:xfrm>
            <a:off x="309563" y="2487613"/>
            <a:ext cx="1558925" cy="1219200"/>
          </a:xfrm>
          <a:custGeom>
            <a:avLst/>
            <a:gdLst>
              <a:gd name="T0" fmla="*/ 2147483646 w 982"/>
              <a:gd name="T1" fmla="*/ 2147483646 h 768"/>
              <a:gd name="T2" fmla="*/ 2147483646 w 982"/>
              <a:gd name="T3" fmla="*/ 2147483646 h 768"/>
              <a:gd name="T4" fmla="*/ 2147483646 w 982"/>
              <a:gd name="T5" fmla="*/ 2147483646 h 768"/>
              <a:gd name="T6" fmla="*/ 2147483646 w 982"/>
              <a:gd name="T7" fmla="*/ 2147483646 h 768"/>
              <a:gd name="T8" fmla="*/ 2147483646 w 982"/>
              <a:gd name="T9" fmla="*/ 2147483646 h 768"/>
              <a:gd name="T10" fmla="*/ 2147483646 w 982"/>
              <a:gd name="T11" fmla="*/ 2147483646 h 768"/>
              <a:gd name="T12" fmla="*/ 0 w 982"/>
              <a:gd name="T13" fmla="*/ 2147483646 h 768"/>
              <a:gd name="T14" fmla="*/ 2147483646 w 982"/>
              <a:gd name="T15" fmla="*/ 2147483646 h 768"/>
              <a:gd name="T16" fmla="*/ 2147483646 w 982"/>
              <a:gd name="T17" fmla="*/ 2147483646 h 768"/>
              <a:gd name="T18" fmla="*/ 2147483646 w 982"/>
              <a:gd name="T19" fmla="*/ 2147483646 h 768"/>
              <a:gd name="T20" fmla="*/ 2147483646 w 982"/>
              <a:gd name="T21" fmla="*/ 2147483646 h 768"/>
              <a:gd name="T22" fmla="*/ 2147483646 w 982"/>
              <a:gd name="T23" fmla="*/ 2147483646 h 768"/>
              <a:gd name="T24" fmla="*/ 2147483646 w 982"/>
              <a:gd name="T25" fmla="*/ 2147483646 h 768"/>
              <a:gd name="T26" fmla="*/ 2147483646 w 982"/>
              <a:gd name="T27" fmla="*/ 2147483646 h 768"/>
              <a:gd name="T28" fmla="*/ 2147483646 w 982"/>
              <a:gd name="T29" fmla="*/ 2147483646 h 768"/>
              <a:gd name="T30" fmla="*/ 2147483646 w 982"/>
              <a:gd name="T31" fmla="*/ 2147483646 h 768"/>
              <a:gd name="T32" fmla="*/ 2147483646 w 982"/>
              <a:gd name="T33" fmla="*/ 2147483646 h 768"/>
              <a:gd name="T34" fmla="*/ 2147483646 w 982"/>
              <a:gd name="T35" fmla="*/ 2147483646 h 768"/>
              <a:gd name="T36" fmla="*/ 2147483646 w 982"/>
              <a:gd name="T37" fmla="*/ 2147483646 h 768"/>
              <a:gd name="T38" fmla="*/ 2147483646 w 982"/>
              <a:gd name="T39" fmla="*/ 2147483646 h 7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82"/>
              <a:gd name="T61" fmla="*/ 0 h 768"/>
              <a:gd name="T62" fmla="*/ 982 w 982"/>
              <a:gd name="T63" fmla="*/ 768 h 7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82" h="768">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w="57150" cap="flat" cmpd="sng">
            <a:solidFill>
              <a:srgbClr val="FF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56">
                                            <p:txEl>
                                              <p:pRg st="0" end="0"/>
                                            </p:txEl>
                                          </p:spTgt>
                                        </p:tgtEl>
                                        <p:attrNameLst>
                                          <p:attrName>style.visibility</p:attrName>
                                        </p:attrNameLst>
                                      </p:cBhvr>
                                      <p:to>
                                        <p:strVal val="visible"/>
                                      </p:to>
                                    </p:set>
                                    <p:anim calcmode="lin" valueType="num">
                                      <p:cBhvr additive="base">
                                        <p:cTn id="7" dur="500" fill="hold"/>
                                        <p:tgtEl>
                                          <p:spTgt spid="1845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56">
                                            <p:txEl>
                                              <p:pRg st="1" end="1"/>
                                            </p:txEl>
                                          </p:spTgt>
                                        </p:tgtEl>
                                        <p:attrNameLst>
                                          <p:attrName>style.visibility</p:attrName>
                                        </p:attrNameLst>
                                      </p:cBhvr>
                                      <p:to>
                                        <p:strVal val="visible"/>
                                      </p:to>
                                    </p:set>
                                    <p:anim calcmode="lin" valueType="num">
                                      <p:cBhvr additive="base">
                                        <p:cTn id="13" dur="500" fill="hold"/>
                                        <p:tgtEl>
                                          <p:spTgt spid="1845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8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075F156-8F76-4624-BB50-24AA7B0C51BC}"/>
              </a:ext>
            </a:extLst>
          </p:cNvPr>
          <p:cNvSpPr>
            <a:spLocks noGrp="1" noChangeArrowheads="1"/>
          </p:cNvSpPr>
          <p:nvPr>
            <p:ph type="title"/>
          </p:nvPr>
        </p:nvSpPr>
        <p:spPr>
          <a:xfrm>
            <a:off x="685800" y="0"/>
            <a:ext cx="7772400" cy="838200"/>
          </a:xfrm>
        </p:spPr>
        <p:txBody>
          <a:bodyPr/>
          <a:lstStyle/>
          <a:p>
            <a:pPr eaLnBrk="1" hangingPunct="1"/>
            <a:r>
              <a:rPr lang="en-US" altLang="en-US"/>
              <a:t>Insert Into A 3-node</a:t>
            </a:r>
          </a:p>
        </p:txBody>
      </p:sp>
      <p:sp>
        <p:nvSpPr>
          <p:cNvPr id="29699" name="Rectangle 3">
            <a:extLst>
              <a:ext uri="{FF2B5EF4-FFF2-40B4-BE49-F238E27FC236}">
                <a16:creationId xmlns:a16="http://schemas.microsoft.com/office/drawing/2014/main" id="{FC5ADBE9-027A-4BA6-94EB-BE6935DF3915}"/>
              </a:ext>
            </a:extLst>
          </p:cNvPr>
          <p:cNvSpPr>
            <a:spLocks noGrp="1" noChangeArrowheads="1"/>
          </p:cNvSpPr>
          <p:nvPr>
            <p:ph type="body" idx="1"/>
          </p:nvPr>
        </p:nvSpPr>
        <p:spPr>
          <a:xfrm>
            <a:off x="685800" y="762000"/>
            <a:ext cx="7772400" cy="1143000"/>
          </a:xfrm>
        </p:spPr>
        <p:txBody>
          <a:bodyPr/>
          <a:lstStyle/>
          <a:p>
            <a:pPr eaLnBrk="1" hangingPunct="1"/>
            <a:r>
              <a:rPr lang="en-US" altLang="en-US"/>
              <a:t>Insert new pair so that the keys are in ascending order.</a:t>
            </a:r>
          </a:p>
        </p:txBody>
      </p:sp>
      <p:sp>
        <p:nvSpPr>
          <p:cNvPr id="29700" name="Rectangle 4">
            <a:extLst>
              <a:ext uri="{FF2B5EF4-FFF2-40B4-BE49-F238E27FC236}">
                <a16:creationId xmlns:a16="http://schemas.microsoft.com/office/drawing/2014/main" id="{4B36D244-7E48-4708-9B7C-DF5D954B26A8}"/>
              </a:ext>
            </a:extLst>
          </p:cNvPr>
          <p:cNvSpPr>
            <a:spLocks noChangeArrowheads="1"/>
          </p:cNvSpPr>
          <p:nvPr/>
        </p:nvSpPr>
        <p:spPr bwMode="auto">
          <a:xfrm>
            <a:off x="762000" y="2514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Clr>
                <a:schemeClr val="tx2"/>
              </a:buClr>
            </a:pPr>
            <a:r>
              <a:rPr lang="en-US" altLang="en-US" sz="3200"/>
              <a:t>Split into two nodes.</a:t>
            </a:r>
          </a:p>
        </p:txBody>
      </p:sp>
      <p:grpSp>
        <p:nvGrpSpPr>
          <p:cNvPr id="2" name="Group 31">
            <a:extLst>
              <a:ext uri="{FF2B5EF4-FFF2-40B4-BE49-F238E27FC236}">
                <a16:creationId xmlns:a16="http://schemas.microsoft.com/office/drawing/2014/main" id="{0A707ACF-90D7-430B-A601-B8E71F38D2A1}"/>
              </a:ext>
            </a:extLst>
          </p:cNvPr>
          <p:cNvGrpSpPr>
            <a:grpSpLocks/>
          </p:cNvGrpSpPr>
          <p:nvPr/>
        </p:nvGrpSpPr>
        <p:grpSpPr bwMode="auto">
          <a:xfrm>
            <a:off x="2895600" y="3270250"/>
            <a:ext cx="2362200" cy="463550"/>
            <a:chOff x="1824" y="2060"/>
            <a:chExt cx="1488" cy="292"/>
          </a:xfrm>
        </p:grpSpPr>
        <p:grpSp>
          <p:nvGrpSpPr>
            <p:cNvPr id="35860" name="Group 6">
              <a:extLst>
                <a:ext uri="{FF2B5EF4-FFF2-40B4-BE49-F238E27FC236}">
                  <a16:creationId xmlns:a16="http://schemas.microsoft.com/office/drawing/2014/main" id="{5ADF0BC3-F42C-415D-B9BC-16F7A87293C7}"/>
                </a:ext>
              </a:extLst>
            </p:cNvPr>
            <p:cNvGrpSpPr>
              <a:grpSpLocks/>
            </p:cNvGrpSpPr>
            <p:nvPr/>
          </p:nvGrpSpPr>
          <p:grpSpPr bwMode="auto">
            <a:xfrm>
              <a:off x="2544" y="2064"/>
              <a:ext cx="768" cy="288"/>
              <a:chOff x="2208" y="1872"/>
              <a:chExt cx="768" cy="288"/>
            </a:xfrm>
          </p:grpSpPr>
          <p:sp>
            <p:nvSpPr>
              <p:cNvPr id="35863" name="Oval 7">
                <a:extLst>
                  <a:ext uri="{FF2B5EF4-FFF2-40B4-BE49-F238E27FC236}">
                    <a16:creationId xmlns:a16="http://schemas.microsoft.com/office/drawing/2014/main" id="{EDCFC89B-B0E1-44FA-8660-2A6DF0DD9D65}"/>
                  </a:ext>
                </a:extLst>
              </p:cNvPr>
              <p:cNvSpPr>
                <a:spLocks noChangeArrowheads="1"/>
              </p:cNvSpPr>
              <p:nvPr/>
            </p:nvSpPr>
            <p:spPr bwMode="auto">
              <a:xfrm>
                <a:off x="2208" y="1872"/>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5864" name="Text Box 8">
                <a:extLst>
                  <a:ext uri="{FF2B5EF4-FFF2-40B4-BE49-F238E27FC236}">
                    <a16:creationId xmlns:a16="http://schemas.microsoft.com/office/drawing/2014/main" id="{20D4731C-00C5-441F-9A22-1934CB9240A7}"/>
                  </a:ext>
                </a:extLst>
              </p:cNvPr>
              <p:cNvSpPr txBox="1">
                <a:spLocks noChangeArrowheads="1"/>
              </p:cNvSpPr>
              <p:nvPr/>
            </p:nvSpPr>
            <p:spPr bwMode="auto">
              <a:xfrm>
                <a:off x="2304" y="187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grpSp>
        <p:sp>
          <p:nvSpPr>
            <p:cNvPr id="35861" name="Oval 9">
              <a:extLst>
                <a:ext uri="{FF2B5EF4-FFF2-40B4-BE49-F238E27FC236}">
                  <a16:creationId xmlns:a16="http://schemas.microsoft.com/office/drawing/2014/main" id="{216901F1-B9C9-4ADE-8562-1407680CA2C5}"/>
                </a:ext>
              </a:extLst>
            </p:cNvPr>
            <p:cNvSpPr>
              <a:spLocks noChangeArrowheads="1"/>
            </p:cNvSpPr>
            <p:nvPr/>
          </p:nvSpPr>
          <p:spPr bwMode="auto">
            <a:xfrm>
              <a:off x="1824" y="2064"/>
              <a:ext cx="28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5862" name="Text Box 10">
              <a:extLst>
                <a:ext uri="{FF2B5EF4-FFF2-40B4-BE49-F238E27FC236}">
                  <a16:creationId xmlns:a16="http://schemas.microsoft.com/office/drawing/2014/main" id="{B4731A63-67FB-439A-BB3D-6DBE04245B02}"/>
                </a:ext>
              </a:extLst>
            </p:cNvPr>
            <p:cNvSpPr txBox="1">
              <a:spLocks noChangeArrowheads="1"/>
            </p:cNvSpPr>
            <p:nvPr/>
          </p:nvSpPr>
          <p:spPr bwMode="auto">
            <a:xfrm>
              <a:off x="1872" y="20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grpSp>
      <p:grpSp>
        <p:nvGrpSpPr>
          <p:cNvPr id="4" name="Group 11">
            <a:extLst>
              <a:ext uri="{FF2B5EF4-FFF2-40B4-BE49-F238E27FC236}">
                <a16:creationId xmlns:a16="http://schemas.microsoft.com/office/drawing/2014/main" id="{2A4BB74C-F4B5-42A2-AF32-F0BB50E86804}"/>
              </a:ext>
            </a:extLst>
          </p:cNvPr>
          <p:cNvGrpSpPr>
            <a:grpSpLocks/>
          </p:cNvGrpSpPr>
          <p:nvPr/>
        </p:nvGrpSpPr>
        <p:grpSpPr bwMode="auto">
          <a:xfrm>
            <a:off x="3657600" y="1905000"/>
            <a:ext cx="1219200" cy="457200"/>
            <a:chOff x="2208" y="1872"/>
            <a:chExt cx="768" cy="288"/>
          </a:xfrm>
        </p:grpSpPr>
        <p:sp>
          <p:nvSpPr>
            <p:cNvPr id="35858" name="Oval 12">
              <a:extLst>
                <a:ext uri="{FF2B5EF4-FFF2-40B4-BE49-F238E27FC236}">
                  <a16:creationId xmlns:a16="http://schemas.microsoft.com/office/drawing/2014/main" id="{038369D9-64DB-40B2-A185-15CDA2D2B30F}"/>
                </a:ext>
              </a:extLst>
            </p:cNvPr>
            <p:cNvSpPr>
              <a:spLocks noChangeArrowheads="1"/>
            </p:cNvSpPr>
            <p:nvPr/>
          </p:nvSpPr>
          <p:spPr bwMode="auto">
            <a:xfrm>
              <a:off x="2208" y="1872"/>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5859" name="Text Box 13">
              <a:extLst>
                <a:ext uri="{FF2B5EF4-FFF2-40B4-BE49-F238E27FC236}">
                  <a16:creationId xmlns:a16="http://schemas.microsoft.com/office/drawing/2014/main" id="{A0FB05EE-9832-4DC2-83C5-3507C50FD114}"/>
                </a:ext>
              </a:extLst>
            </p:cNvPr>
            <p:cNvSpPr txBox="1">
              <a:spLocks noChangeArrowheads="1"/>
            </p:cNvSpPr>
            <p:nvPr/>
          </p:nvSpPr>
          <p:spPr bwMode="auto">
            <a:xfrm>
              <a:off x="2304" y="187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1 2 3</a:t>
              </a:r>
            </a:p>
          </p:txBody>
        </p:sp>
      </p:grpSp>
      <p:sp>
        <p:nvSpPr>
          <p:cNvPr id="29710" name="Rectangle 14">
            <a:extLst>
              <a:ext uri="{FF2B5EF4-FFF2-40B4-BE49-F238E27FC236}">
                <a16:creationId xmlns:a16="http://schemas.microsoft.com/office/drawing/2014/main" id="{FD0F930F-89CA-4F3F-8EED-2A7C53E5B6FF}"/>
              </a:ext>
            </a:extLst>
          </p:cNvPr>
          <p:cNvSpPr>
            <a:spLocks noChangeArrowheads="1"/>
          </p:cNvSpPr>
          <p:nvPr/>
        </p:nvSpPr>
        <p:spPr bwMode="auto">
          <a:xfrm>
            <a:off x="685800" y="4038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Clr>
                <a:schemeClr val="tx2"/>
              </a:buClr>
            </a:pPr>
            <a:r>
              <a:rPr lang="en-US" altLang="en-US" sz="3200"/>
              <a:t>Insert smallest key in new node and pointer to this new node into parent.</a:t>
            </a:r>
          </a:p>
        </p:txBody>
      </p:sp>
      <p:grpSp>
        <p:nvGrpSpPr>
          <p:cNvPr id="5" name="Group 38">
            <a:extLst>
              <a:ext uri="{FF2B5EF4-FFF2-40B4-BE49-F238E27FC236}">
                <a16:creationId xmlns:a16="http://schemas.microsoft.com/office/drawing/2014/main" id="{29295144-D575-43B0-A28E-7963998270C3}"/>
              </a:ext>
            </a:extLst>
          </p:cNvPr>
          <p:cNvGrpSpPr>
            <a:grpSpLocks/>
          </p:cNvGrpSpPr>
          <p:nvPr/>
        </p:nvGrpSpPr>
        <p:grpSpPr bwMode="auto">
          <a:xfrm>
            <a:off x="3429000" y="5264150"/>
            <a:ext cx="2362200" cy="1143000"/>
            <a:chOff x="2160" y="3316"/>
            <a:chExt cx="1488" cy="720"/>
          </a:xfrm>
        </p:grpSpPr>
        <p:sp>
          <p:nvSpPr>
            <p:cNvPr id="35849" name="Rectangle 16">
              <a:extLst>
                <a:ext uri="{FF2B5EF4-FFF2-40B4-BE49-F238E27FC236}">
                  <a16:creationId xmlns:a16="http://schemas.microsoft.com/office/drawing/2014/main" id="{19C26E58-7BEE-4318-892B-9B08A4EB6ECA}"/>
                </a:ext>
              </a:extLst>
            </p:cNvPr>
            <p:cNvSpPr>
              <a:spLocks noChangeArrowheads="1"/>
            </p:cNvSpPr>
            <p:nvPr/>
          </p:nvSpPr>
          <p:spPr bwMode="auto">
            <a:xfrm>
              <a:off x="2640" y="3320"/>
              <a:ext cx="288" cy="288"/>
            </a:xfrm>
            <a:prstGeom prst="rect">
              <a:avLst/>
            </a:prstGeom>
            <a:solidFill>
              <a:srgbClr val="FF00FF"/>
            </a:solidFill>
            <a:ln w="12700">
              <a:solidFill>
                <a:schemeClr val="tx1"/>
              </a:solidFill>
              <a:miter lim="800000"/>
              <a:headEnd type="none" w="sm" len="sm"/>
              <a:tailEnd type="none" w="sm" len="sm"/>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5850" name="Text Box 21">
              <a:extLst>
                <a:ext uri="{FF2B5EF4-FFF2-40B4-BE49-F238E27FC236}">
                  <a16:creationId xmlns:a16="http://schemas.microsoft.com/office/drawing/2014/main" id="{061AF3F5-A756-4A38-A1CF-613EC46AE9CF}"/>
                </a:ext>
              </a:extLst>
            </p:cNvPr>
            <p:cNvSpPr txBox="1">
              <a:spLocks noChangeArrowheads="1"/>
            </p:cNvSpPr>
            <p:nvPr/>
          </p:nvSpPr>
          <p:spPr bwMode="auto">
            <a:xfrm>
              <a:off x="2688" y="33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a:t>
              </a:r>
            </a:p>
          </p:txBody>
        </p:sp>
        <p:sp>
          <p:nvSpPr>
            <p:cNvPr id="35851" name="Line 22">
              <a:extLst>
                <a:ext uri="{FF2B5EF4-FFF2-40B4-BE49-F238E27FC236}">
                  <a16:creationId xmlns:a16="http://schemas.microsoft.com/office/drawing/2014/main" id="{8A0A8388-D2B2-4A87-9BC3-0C27E5E7E5A8}"/>
                </a:ext>
              </a:extLst>
            </p:cNvPr>
            <p:cNvSpPr>
              <a:spLocks noChangeShapeType="1"/>
            </p:cNvSpPr>
            <p:nvPr/>
          </p:nvSpPr>
          <p:spPr bwMode="auto">
            <a:xfrm>
              <a:off x="2928" y="3604"/>
              <a:ext cx="384" cy="192"/>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35852" name="Group 32">
              <a:extLst>
                <a:ext uri="{FF2B5EF4-FFF2-40B4-BE49-F238E27FC236}">
                  <a16:creationId xmlns:a16="http://schemas.microsoft.com/office/drawing/2014/main" id="{B7F4ABE8-724A-4803-9591-D0F7B1AEAB38}"/>
                </a:ext>
              </a:extLst>
            </p:cNvPr>
            <p:cNvGrpSpPr>
              <a:grpSpLocks/>
            </p:cNvGrpSpPr>
            <p:nvPr/>
          </p:nvGrpSpPr>
          <p:grpSpPr bwMode="auto">
            <a:xfrm>
              <a:off x="2160" y="3744"/>
              <a:ext cx="1488" cy="292"/>
              <a:chOff x="1824" y="2060"/>
              <a:chExt cx="1488" cy="292"/>
            </a:xfrm>
          </p:grpSpPr>
          <p:grpSp>
            <p:nvGrpSpPr>
              <p:cNvPr id="35853" name="Group 33">
                <a:extLst>
                  <a:ext uri="{FF2B5EF4-FFF2-40B4-BE49-F238E27FC236}">
                    <a16:creationId xmlns:a16="http://schemas.microsoft.com/office/drawing/2014/main" id="{CECF288F-DB82-46DA-8451-9F64938890CB}"/>
                  </a:ext>
                </a:extLst>
              </p:cNvPr>
              <p:cNvGrpSpPr>
                <a:grpSpLocks/>
              </p:cNvGrpSpPr>
              <p:nvPr/>
            </p:nvGrpSpPr>
            <p:grpSpPr bwMode="auto">
              <a:xfrm>
                <a:off x="2544" y="2064"/>
                <a:ext cx="768" cy="288"/>
                <a:chOff x="2208" y="1872"/>
                <a:chExt cx="768" cy="288"/>
              </a:xfrm>
            </p:grpSpPr>
            <p:sp>
              <p:nvSpPr>
                <p:cNvPr id="35856" name="Oval 34">
                  <a:extLst>
                    <a:ext uri="{FF2B5EF4-FFF2-40B4-BE49-F238E27FC236}">
                      <a16:creationId xmlns:a16="http://schemas.microsoft.com/office/drawing/2014/main" id="{5AB0FF21-A20F-468A-B859-90632593FAE5}"/>
                    </a:ext>
                  </a:extLst>
                </p:cNvPr>
                <p:cNvSpPr>
                  <a:spLocks noChangeArrowheads="1"/>
                </p:cNvSpPr>
                <p:nvPr/>
              </p:nvSpPr>
              <p:spPr bwMode="auto">
                <a:xfrm>
                  <a:off x="2208" y="1872"/>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5857" name="Text Box 35">
                  <a:extLst>
                    <a:ext uri="{FF2B5EF4-FFF2-40B4-BE49-F238E27FC236}">
                      <a16:creationId xmlns:a16="http://schemas.microsoft.com/office/drawing/2014/main" id="{CF156B15-265C-4415-A291-81157E351539}"/>
                    </a:ext>
                  </a:extLst>
                </p:cNvPr>
                <p:cNvSpPr txBox="1">
                  <a:spLocks noChangeArrowheads="1"/>
                </p:cNvSpPr>
                <p:nvPr/>
              </p:nvSpPr>
              <p:spPr bwMode="auto">
                <a:xfrm>
                  <a:off x="2304" y="187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grpSp>
          <p:sp>
            <p:nvSpPr>
              <p:cNvPr id="35854" name="Oval 36">
                <a:extLst>
                  <a:ext uri="{FF2B5EF4-FFF2-40B4-BE49-F238E27FC236}">
                    <a16:creationId xmlns:a16="http://schemas.microsoft.com/office/drawing/2014/main" id="{8BC65296-06B1-4AC9-B520-006F974C5E34}"/>
                  </a:ext>
                </a:extLst>
              </p:cNvPr>
              <p:cNvSpPr>
                <a:spLocks noChangeArrowheads="1"/>
              </p:cNvSpPr>
              <p:nvPr/>
            </p:nvSpPr>
            <p:spPr bwMode="auto">
              <a:xfrm>
                <a:off x="1824" y="2064"/>
                <a:ext cx="28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5855" name="Text Box 37">
                <a:extLst>
                  <a:ext uri="{FF2B5EF4-FFF2-40B4-BE49-F238E27FC236}">
                    <a16:creationId xmlns:a16="http://schemas.microsoft.com/office/drawing/2014/main" id="{98354059-1994-4739-A885-34B77D488F5D}"/>
                  </a:ext>
                </a:extLst>
              </p:cNvPr>
              <p:cNvSpPr txBox="1">
                <a:spLocks noChangeArrowheads="1"/>
              </p:cNvSpPr>
              <p:nvPr/>
            </p:nvSpPr>
            <p:spPr bwMode="auto">
              <a:xfrm>
                <a:off x="1872" y="20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700"/>
                                        </p:tgtEl>
                                        <p:attrNameLst>
                                          <p:attrName>style.visibility</p:attrName>
                                        </p:attrNameLst>
                                      </p:cBhvr>
                                      <p:to>
                                        <p:strVal val="visible"/>
                                      </p:to>
                                    </p:set>
                                    <p:anim calcmode="lin" valueType="num">
                                      <p:cBhvr additive="base">
                                        <p:cTn id="19" dur="500" fill="hold"/>
                                        <p:tgtEl>
                                          <p:spTgt spid="29700"/>
                                        </p:tgtEl>
                                        <p:attrNameLst>
                                          <p:attrName>ppt_x</p:attrName>
                                        </p:attrNameLst>
                                      </p:cBhvr>
                                      <p:tavLst>
                                        <p:tav tm="0">
                                          <p:val>
                                            <p:strVal val="0-#ppt_w/2"/>
                                          </p:val>
                                        </p:tav>
                                        <p:tav tm="100000">
                                          <p:val>
                                            <p:strVal val="#ppt_x"/>
                                          </p:val>
                                        </p:tav>
                                      </p:tavLst>
                                    </p:anim>
                                    <p:anim calcmode="lin" valueType="num">
                                      <p:cBhvr additive="base">
                                        <p:cTn id="20"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710"/>
                                        </p:tgtEl>
                                        <p:attrNameLst>
                                          <p:attrName>style.visibility</p:attrName>
                                        </p:attrNameLst>
                                      </p:cBhvr>
                                      <p:to>
                                        <p:strVal val="visible"/>
                                      </p:to>
                                    </p:set>
                                    <p:anim calcmode="lin" valueType="num">
                                      <p:cBhvr additive="base">
                                        <p:cTn id="31" dur="500" fill="hold"/>
                                        <p:tgtEl>
                                          <p:spTgt spid="29710"/>
                                        </p:tgtEl>
                                        <p:attrNameLst>
                                          <p:attrName>ppt_x</p:attrName>
                                        </p:attrNameLst>
                                      </p:cBhvr>
                                      <p:tavLst>
                                        <p:tav tm="0">
                                          <p:val>
                                            <p:strVal val="0-#ppt_w/2"/>
                                          </p:val>
                                        </p:tav>
                                        <p:tav tm="100000">
                                          <p:val>
                                            <p:strVal val="#ppt_x"/>
                                          </p:val>
                                        </p:tav>
                                      </p:tavLst>
                                    </p:anim>
                                    <p:anim calcmode="lin" valueType="num">
                                      <p:cBhvr additive="base">
                                        <p:cTn id="32" dur="500" fill="hold"/>
                                        <p:tgtEl>
                                          <p:spTgt spid="297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00" grpId="0" autoUpdateAnimBg="0"/>
      <p:bldP spid="2971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5">
            <a:extLst>
              <a:ext uri="{FF2B5EF4-FFF2-40B4-BE49-F238E27FC236}">
                <a16:creationId xmlns:a16="http://schemas.microsoft.com/office/drawing/2014/main" id="{D9C34B96-D2C6-45AA-87AF-56E16695022E}"/>
              </a:ext>
            </a:extLst>
          </p:cNvPr>
          <p:cNvSpPr>
            <a:spLocks noChangeArrowheads="1"/>
          </p:cNvSpPr>
          <p:nvPr/>
        </p:nvSpPr>
        <p:spPr bwMode="auto">
          <a:xfrm>
            <a:off x="526415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891" name="Text Box 21">
            <a:extLst>
              <a:ext uri="{FF2B5EF4-FFF2-40B4-BE49-F238E27FC236}">
                <a16:creationId xmlns:a16="http://schemas.microsoft.com/office/drawing/2014/main" id="{AD0291FB-93BF-4FD3-B882-318CAF1E3AE6}"/>
              </a:ext>
            </a:extLst>
          </p:cNvPr>
          <p:cNvSpPr txBox="1">
            <a:spLocks noChangeArrowheads="1"/>
          </p:cNvSpPr>
          <p:nvPr/>
        </p:nvSpPr>
        <p:spPr bwMode="auto">
          <a:xfrm>
            <a:off x="533400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7892" name="Rectangle 2">
            <a:extLst>
              <a:ext uri="{FF2B5EF4-FFF2-40B4-BE49-F238E27FC236}">
                <a16:creationId xmlns:a16="http://schemas.microsoft.com/office/drawing/2014/main" id="{8F14E208-6367-4892-820C-63E0854D3E32}"/>
              </a:ext>
            </a:extLst>
          </p:cNvPr>
          <p:cNvSpPr>
            <a:spLocks noGrp="1" noChangeArrowheads="1"/>
          </p:cNvSpPr>
          <p:nvPr>
            <p:ph type="title"/>
          </p:nvPr>
        </p:nvSpPr>
        <p:spPr/>
        <p:txBody>
          <a:bodyPr/>
          <a:lstStyle/>
          <a:p>
            <a:pPr eaLnBrk="1" hangingPunct="1"/>
            <a:r>
              <a:rPr lang="en-US" altLang="en-US"/>
              <a:t>Insert</a:t>
            </a:r>
          </a:p>
        </p:txBody>
      </p:sp>
      <p:sp>
        <p:nvSpPr>
          <p:cNvPr id="37893" name="Oval 6">
            <a:extLst>
              <a:ext uri="{FF2B5EF4-FFF2-40B4-BE49-F238E27FC236}">
                <a16:creationId xmlns:a16="http://schemas.microsoft.com/office/drawing/2014/main" id="{3B21A1C1-1E51-46A9-AFA8-9AEBE2C05B0E}"/>
              </a:ext>
            </a:extLst>
          </p:cNvPr>
          <p:cNvSpPr>
            <a:spLocks noChangeArrowheads="1"/>
          </p:cNvSpPr>
          <p:nvPr/>
        </p:nvSpPr>
        <p:spPr bwMode="auto">
          <a:xfrm>
            <a:off x="2139950" y="22923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894" name="Oval 7">
            <a:extLst>
              <a:ext uri="{FF2B5EF4-FFF2-40B4-BE49-F238E27FC236}">
                <a16:creationId xmlns:a16="http://schemas.microsoft.com/office/drawing/2014/main" id="{678EBC2D-31B3-4CEA-BF89-6E974B03FEC8}"/>
              </a:ext>
            </a:extLst>
          </p:cNvPr>
          <p:cNvSpPr>
            <a:spLocks noChangeArrowheads="1"/>
          </p:cNvSpPr>
          <p:nvPr/>
        </p:nvSpPr>
        <p:spPr bwMode="auto">
          <a:xfrm>
            <a:off x="4273550" y="13017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895" name="Line 8">
            <a:extLst>
              <a:ext uri="{FF2B5EF4-FFF2-40B4-BE49-F238E27FC236}">
                <a16:creationId xmlns:a16="http://schemas.microsoft.com/office/drawing/2014/main" id="{1F629274-0810-4C54-8889-01221E12199C}"/>
              </a:ext>
            </a:extLst>
          </p:cNvPr>
          <p:cNvSpPr>
            <a:spLocks noChangeShapeType="1"/>
          </p:cNvSpPr>
          <p:nvPr/>
        </p:nvSpPr>
        <p:spPr bwMode="auto">
          <a:xfrm flipH="1">
            <a:off x="2514600" y="16002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6" name="Line 9">
            <a:extLst>
              <a:ext uri="{FF2B5EF4-FFF2-40B4-BE49-F238E27FC236}">
                <a16:creationId xmlns:a16="http://schemas.microsoft.com/office/drawing/2014/main" id="{56F081FA-C762-4E84-BEBD-CFF024D1D9E3}"/>
              </a:ext>
            </a:extLst>
          </p:cNvPr>
          <p:cNvSpPr>
            <a:spLocks noChangeShapeType="1"/>
          </p:cNvSpPr>
          <p:nvPr/>
        </p:nvSpPr>
        <p:spPr bwMode="auto">
          <a:xfrm>
            <a:off x="4724400" y="16002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7" name="Line 10">
            <a:extLst>
              <a:ext uri="{FF2B5EF4-FFF2-40B4-BE49-F238E27FC236}">
                <a16:creationId xmlns:a16="http://schemas.microsoft.com/office/drawing/2014/main" id="{BC1B519D-3B2F-4A5A-B48F-67424CA95B86}"/>
              </a:ext>
            </a:extLst>
          </p:cNvPr>
          <p:cNvSpPr>
            <a:spLocks noChangeShapeType="1"/>
          </p:cNvSpPr>
          <p:nvPr/>
        </p:nvSpPr>
        <p:spPr bwMode="auto">
          <a:xfrm flipH="1">
            <a:off x="1219200" y="26670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8" name="Line 11">
            <a:extLst>
              <a:ext uri="{FF2B5EF4-FFF2-40B4-BE49-F238E27FC236}">
                <a16:creationId xmlns:a16="http://schemas.microsoft.com/office/drawing/2014/main" id="{8DFA5299-52E4-4914-A380-53A1E6095E14}"/>
              </a:ext>
            </a:extLst>
          </p:cNvPr>
          <p:cNvSpPr>
            <a:spLocks noChangeShapeType="1"/>
          </p:cNvSpPr>
          <p:nvPr/>
        </p:nvSpPr>
        <p:spPr bwMode="auto">
          <a:xfrm flipH="1">
            <a:off x="5638800" y="28956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9" name="Line 12">
            <a:extLst>
              <a:ext uri="{FF2B5EF4-FFF2-40B4-BE49-F238E27FC236}">
                <a16:creationId xmlns:a16="http://schemas.microsoft.com/office/drawing/2014/main" id="{00A1952E-4E73-4562-9C61-D7EE83266DAD}"/>
              </a:ext>
            </a:extLst>
          </p:cNvPr>
          <p:cNvSpPr>
            <a:spLocks noChangeShapeType="1"/>
          </p:cNvSpPr>
          <p:nvPr/>
        </p:nvSpPr>
        <p:spPr bwMode="auto">
          <a:xfrm>
            <a:off x="6858000" y="28194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00" name="Line 13">
            <a:extLst>
              <a:ext uri="{FF2B5EF4-FFF2-40B4-BE49-F238E27FC236}">
                <a16:creationId xmlns:a16="http://schemas.microsoft.com/office/drawing/2014/main" id="{DB23BAFA-9A10-4B8A-BAFD-82110DC77F2C}"/>
              </a:ext>
            </a:extLst>
          </p:cNvPr>
          <p:cNvSpPr>
            <a:spLocks noChangeShapeType="1"/>
          </p:cNvSpPr>
          <p:nvPr/>
        </p:nvSpPr>
        <p:spPr bwMode="auto">
          <a:xfrm>
            <a:off x="2438400" y="26670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01" name="Text Box 14">
            <a:extLst>
              <a:ext uri="{FF2B5EF4-FFF2-40B4-BE49-F238E27FC236}">
                <a16:creationId xmlns:a16="http://schemas.microsoft.com/office/drawing/2014/main" id="{A73F59EF-F991-415D-A72A-7E79F48A27D9}"/>
              </a:ext>
            </a:extLst>
          </p:cNvPr>
          <p:cNvSpPr txBox="1">
            <a:spLocks noChangeArrowheads="1"/>
          </p:cNvSpPr>
          <p:nvPr/>
        </p:nvSpPr>
        <p:spPr bwMode="auto">
          <a:xfrm>
            <a:off x="4343400" y="1295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7902" name="Text Box 15">
            <a:extLst>
              <a:ext uri="{FF2B5EF4-FFF2-40B4-BE49-F238E27FC236}">
                <a16:creationId xmlns:a16="http://schemas.microsoft.com/office/drawing/2014/main" id="{EB61C9D7-3F14-44BE-B9A8-1ED098AFA091}"/>
              </a:ext>
            </a:extLst>
          </p:cNvPr>
          <p:cNvSpPr txBox="1">
            <a:spLocks noChangeArrowheads="1"/>
          </p:cNvSpPr>
          <p:nvPr/>
        </p:nvSpPr>
        <p:spPr bwMode="auto">
          <a:xfrm>
            <a:off x="2209800" y="2286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a:t>
            </a:r>
          </a:p>
        </p:txBody>
      </p:sp>
      <p:sp>
        <p:nvSpPr>
          <p:cNvPr id="37903" name="Oval 16">
            <a:extLst>
              <a:ext uri="{FF2B5EF4-FFF2-40B4-BE49-F238E27FC236}">
                <a16:creationId xmlns:a16="http://schemas.microsoft.com/office/drawing/2014/main" id="{00E256A1-BEF0-4BA0-B8BC-C777FEFC388C}"/>
              </a:ext>
            </a:extLst>
          </p:cNvPr>
          <p:cNvSpPr>
            <a:spLocks noChangeArrowheads="1"/>
          </p:cNvSpPr>
          <p:nvPr/>
        </p:nvSpPr>
        <p:spPr bwMode="auto">
          <a:xfrm>
            <a:off x="2438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04" name="Text Box 17">
            <a:extLst>
              <a:ext uri="{FF2B5EF4-FFF2-40B4-BE49-F238E27FC236}">
                <a16:creationId xmlns:a16="http://schemas.microsoft.com/office/drawing/2014/main" id="{1F024EF2-8A11-4F71-878A-21CEA7BBAFA9}"/>
              </a:ext>
            </a:extLst>
          </p:cNvPr>
          <p:cNvSpPr txBox="1">
            <a:spLocks noChangeArrowheads="1"/>
          </p:cNvSpPr>
          <p:nvPr/>
        </p:nvSpPr>
        <p:spPr bwMode="auto">
          <a:xfrm>
            <a:off x="25908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37905" name="Line 18">
            <a:extLst>
              <a:ext uri="{FF2B5EF4-FFF2-40B4-BE49-F238E27FC236}">
                <a16:creationId xmlns:a16="http://schemas.microsoft.com/office/drawing/2014/main" id="{F024BECB-2789-488A-B69B-27F673BA0227}"/>
              </a:ext>
            </a:extLst>
          </p:cNvPr>
          <p:cNvSpPr>
            <a:spLocks noChangeShapeType="1"/>
          </p:cNvSpPr>
          <p:nvPr/>
        </p:nvSpPr>
        <p:spPr bwMode="auto">
          <a:xfrm>
            <a:off x="6477000" y="28956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06" name="Oval 19">
            <a:extLst>
              <a:ext uri="{FF2B5EF4-FFF2-40B4-BE49-F238E27FC236}">
                <a16:creationId xmlns:a16="http://schemas.microsoft.com/office/drawing/2014/main" id="{E0A91271-7B90-49E4-BB2D-B9AC04BC1C07}"/>
              </a:ext>
            </a:extLst>
          </p:cNvPr>
          <p:cNvSpPr>
            <a:spLocks noChangeArrowheads="1"/>
          </p:cNvSpPr>
          <p:nvPr/>
        </p:nvSpPr>
        <p:spPr bwMode="auto">
          <a:xfrm>
            <a:off x="7010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07" name="Text Box 20">
            <a:extLst>
              <a:ext uri="{FF2B5EF4-FFF2-40B4-BE49-F238E27FC236}">
                <a16:creationId xmlns:a16="http://schemas.microsoft.com/office/drawing/2014/main" id="{0B993A08-649A-4A9D-B02D-2F8193A57B36}"/>
              </a:ext>
            </a:extLst>
          </p:cNvPr>
          <p:cNvSpPr txBox="1">
            <a:spLocks noChangeArrowheads="1"/>
          </p:cNvSpPr>
          <p:nvPr/>
        </p:nvSpPr>
        <p:spPr bwMode="auto">
          <a:xfrm>
            <a:off x="70104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37908" name="Oval 22">
            <a:extLst>
              <a:ext uri="{FF2B5EF4-FFF2-40B4-BE49-F238E27FC236}">
                <a16:creationId xmlns:a16="http://schemas.microsoft.com/office/drawing/2014/main" id="{74059BCF-6F6E-466C-A90F-560AC3373488}"/>
              </a:ext>
            </a:extLst>
          </p:cNvPr>
          <p:cNvSpPr>
            <a:spLocks noChangeArrowheads="1"/>
          </p:cNvSpPr>
          <p:nvPr/>
        </p:nvSpPr>
        <p:spPr bwMode="auto">
          <a:xfrm>
            <a:off x="5943600" y="35052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09" name="Text Box 23">
            <a:extLst>
              <a:ext uri="{FF2B5EF4-FFF2-40B4-BE49-F238E27FC236}">
                <a16:creationId xmlns:a16="http://schemas.microsoft.com/office/drawing/2014/main" id="{25107185-6EA9-4218-A1C7-2469F951BC62}"/>
              </a:ext>
            </a:extLst>
          </p:cNvPr>
          <p:cNvSpPr txBox="1">
            <a:spLocks noChangeArrowheads="1"/>
          </p:cNvSpPr>
          <p:nvPr/>
        </p:nvSpPr>
        <p:spPr bwMode="auto">
          <a:xfrm>
            <a:off x="5943600" y="3505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16   17</a:t>
            </a:r>
          </a:p>
        </p:txBody>
      </p:sp>
      <p:sp>
        <p:nvSpPr>
          <p:cNvPr id="37910" name="Rectangle 24">
            <a:extLst>
              <a:ext uri="{FF2B5EF4-FFF2-40B4-BE49-F238E27FC236}">
                <a16:creationId xmlns:a16="http://schemas.microsoft.com/office/drawing/2014/main" id="{99B0C369-7C8E-49B4-8396-892EBC275C3C}"/>
              </a:ext>
            </a:extLst>
          </p:cNvPr>
          <p:cNvSpPr>
            <a:spLocks noChangeArrowheads="1"/>
          </p:cNvSpPr>
          <p:nvPr/>
        </p:nvSpPr>
        <p:spPr bwMode="auto">
          <a:xfrm>
            <a:off x="2971800" y="2292350"/>
            <a:ext cx="457200" cy="457200"/>
          </a:xfrm>
          <a:prstGeom prst="rect">
            <a:avLst/>
          </a:prstGeom>
          <a:solidFill>
            <a:srgbClr val="FF00FF"/>
          </a:solidFill>
          <a:ln w="12700">
            <a:solidFill>
              <a:schemeClr val="tx1"/>
            </a:solidFill>
            <a:miter lim="800000"/>
            <a:headEnd type="none" w="sm" len="sm"/>
            <a:tailEnd type="none" w="sm" len="sm"/>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11" name="Text Box 29">
            <a:extLst>
              <a:ext uri="{FF2B5EF4-FFF2-40B4-BE49-F238E27FC236}">
                <a16:creationId xmlns:a16="http://schemas.microsoft.com/office/drawing/2014/main" id="{2AD1388C-51C9-471D-A4F7-FCE990C34C3B}"/>
              </a:ext>
            </a:extLst>
          </p:cNvPr>
          <p:cNvSpPr txBox="1">
            <a:spLocks noChangeArrowheads="1"/>
          </p:cNvSpPr>
          <p:nvPr/>
        </p:nvSpPr>
        <p:spPr bwMode="auto">
          <a:xfrm>
            <a:off x="3048000" y="2286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a:t>
            </a:r>
          </a:p>
        </p:txBody>
      </p:sp>
      <p:sp>
        <p:nvSpPr>
          <p:cNvPr id="37912" name="Line 30">
            <a:extLst>
              <a:ext uri="{FF2B5EF4-FFF2-40B4-BE49-F238E27FC236}">
                <a16:creationId xmlns:a16="http://schemas.microsoft.com/office/drawing/2014/main" id="{1A628F6A-8AD9-43D2-9888-3530318293AF}"/>
              </a:ext>
            </a:extLst>
          </p:cNvPr>
          <p:cNvSpPr>
            <a:spLocks noChangeShapeType="1"/>
          </p:cNvSpPr>
          <p:nvPr/>
        </p:nvSpPr>
        <p:spPr bwMode="auto">
          <a:xfrm>
            <a:off x="3429000" y="2743200"/>
            <a:ext cx="60960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9487" name="Text Box 31">
            <a:extLst>
              <a:ext uri="{FF2B5EF4-FFF2-40B4-BE49-F238E27FC236}">
                <a16:creationId xmlns:a16="http://schemas.microsoft.com/office/drawing/2014/main" id="{40B37D12-4D2F-4C37-B8CC-04F5CCC09B06}"/>
              </a:ext>
            </a:extLst>
          </p:cNvPr>
          <p:cNvSpPr txBox="1">
            <a:spLocks noChangeArrowheads="1"/>
          </p:cNvSpPr>
          <p:nvPr/>
        </p:nvSpPr>
        <p:spPr bwMode="auto">
          <a:xfrm>
            <a:off x="533400" y="5562600"/>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sz="2800"/>
              <a:t> Insert an index entry </a:t>
            </a:r>
            <a:r>
              <a:rPr lang="en-US" altLang="en-US" sz="2800">
                <a:solidFill>
                  <a:srgbClr val="FF3300"/>
                </a:solidFill>
              </a:rPr>
              <a:t>2</a:t>
            </a:r>
            <a:r>
              <a:rPr lang="en-US" altLang="en-US" sz="2800">
                <a:solidFill>
                  <a:schemeClr val="hlink"/>
                </a:solidFill>
              </a:rPr>
              <a:t> </a:t>
            </a:r>
            <a:r>
              <a:rPr lang="en-US" altLang="en-US" sz="2800"/>
              <a:t>plus a pointer into parent.</a:t>
            </a:r>
          </a:p>
        </p:txBody>
      </p:sp>
      <p:sp>
        <p:nvSpPr>
          <p:cNvPr id="37914" name="Freeform 32">
            <a:extLst>
              <a:ext uri="{FF2B5EF4-FFF2-40B4-BE49-F238E27FC236}">
                <a16:creationId xmlns:a16="http://schemas.microsoft.com/office/drawing/2014/main" id="{ED8A8866-4E30-4508-A3D5-EA2C77B46A90}"/>
              </a:ext>
            </a:extLst>
          </p:cNvPr>
          <p:cNvSpPr>
            <a:spLocks/>
          </p:cNvSpPr>
          <p:nvPr/>
        </p:nvSpPr>
        <p:spPr bwMode="auto">
          <a:xfrm>
            <a:off x="1676400" y="1981200"/>
            <a:ext cx="1219200" cy="914400"/>
          </a:xfrm>
          <a:custGeom>
            <a:avLst/>
            <a:gdLst>
              <a:gd name="T0" fmla="*/ 2147483646 w 982"/>
              <a:gd name="T1" fmla="*/ 2147483646 h 768"/>
              <a:gd name="T2" fmla="*/ 2147483646 w 982"/>
              <a:gd name="T3" fmla="*/ 2147483646 h 768"/>
              <a:gd name="T4" fmla="*/ 2147483646 w 982"/>
              <a:gd name="T5" fmla="*/ 2147483646 h 768"/>
              <a:gd name="T6" fmla="*/ 2147483646 w 982"/>
              <a:gd name="T7" fmla="*/ 2147483646 h 768"/>
              <a:gd name="T8" fmla="*/ 2147483646 w 982"/>
              <a:gd name="T9" fmla="*/ 2147483646 h 768"/>
              <a:gd name="T10" fmla="*/ 2147483646 w 982"/>
              <a:gd name="T11" fmla="*/ 2147483646 h 768"/>
              <a:gd name="T12" fmla="*/ 0 w 982"/>
              <a:gd name="T13" fmla="*/ 2147483646 h 768"/>
              <a:gd name="T14" fmla="*/ 2147483646 w 982"/>
              <a:gd name="T15" fmla="*/ 2147483646 h 768"/>
              <a:gd name="T16" fmla="*/ 2147483646 w 982"/>
              <a:gd name="T17" fmla="*/ 2147483646 h 768"/>
              <a:gd name="T18" fmla="*/ 2147483646 w 982"/>
              <a:gd name="T19" fmla="*/ 2147483646 h 768"/>
              <a:gd name="T20" fmla="*/ 2147483646 w 982"/>
              <a:gd name="T21" fmla="*/ 2147483646 h 768"/>
              <a:gd name="T22" fmla="*/ 2147483646 w 982"/>
              <a:gd name="T23" fmla="*/ 2147483646 h 768"/>
              <a:gd name="T24" fmla="*/ 2147483646 w 982"/>
              <a:gd name="T25" fmla="*/ 2147483646 h 768"/>
              <a:gd name="T26" fmla="*/ 2147483646 w 982"/>
              <a:gd name="T27" fmla="*/ 2147483646 h 768"/>
              <a:gd name="T28" fmla="*/ 2147483646 w 982"/>
              <a:gd name="T29" fmla="*/ 2147483646 h 768"/>
              <a:gd name="T30" fmla="*/ 2147483646 w 982"/>
              <a:gd name="T31" fmla="*/ 2147483646 h 768"/>
              <a:gd name="T32" fmla="*/ 2147483646 w 982"/>
              <a:gd name="T33" fmla="*/ 2147483646 h 768"/>
              <a:gd name="T34" fmla="*/ 2147483646 w 982"/>
              <a:gd name="T35" fmla="*/ 2147483646 h 768"/>
              <a:gd name="T36" fmla="*/ 2147483646 w 982"/>
              <a:gd name="T37" fmla="*/ 2147483646 h 768"/>
              <a:gd name="T38" fmla="*/ 2147483646 w 982"/>
              <a:gd name="T39" fmla="*/ 2147483646 h 7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82"/>
              <a:gd name="T61" fmla="*/ 0 h 768"/>
              <a:gd name="T62" fmla="*/ 982 w 982"/>
              <a:gd name="T63" fmla="*/ 768 h 7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82" h="768">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w="57150" cap="flat" cmpd="sng">
            <a:solidFill>
              <a:srgbClr val="FF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5" name="Oval 33">
            <a:extLst>
              <a:ext uri="{FF2B5EF4-FFF2-40B4-BE49-F238E27FC236}">
                <a16:creationId xmlns:a16="http://schemas.microsoft.com/office/drawing/2014/main" id="{E44C4355-867A-4D01-9605-C063353E059B}"/>
              </a:ext>
            </a:extLst>
          </p:cNvPr>
          <p:cNvSpPr>
            <a:spLocks noChangeArrowheads="1"/>
          </p:cNvSpPr>
          <p:nvPr/>
        </p:nvSpPr>
        <p:spPr bwMode="auto">
          <a:xfrm>
            <a:off x="3581400" y="3048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16" name="Text Box 34">
            <a:extLst>
              <a:ext uri="{FF2B5EF4-FFF2-40B4-BE49-F238E27FC236}">
                <a16:creationId xmlns:a16="http://schemas.microsoft.com/office/drawing/2014/main" id="{1BD0A4E2-C1C8-477D-9AE7-75250DD306F3}"/>
              </a:ext>
            </a:extLst>
          </p:cNvPr>
          <p:cNvSpPr txBox="1">
            <a:spLocks noChangeArrowheads="1"/>
          </p:cNvSpPr>
          <p:nvPr/>
        </p:nvSpPr>
        <p:spPr bwMode="auto">
          <a:xfrm>
            <a:off x="3733800" y="3048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sp>
        <p:nvSpPr>
          <p:cNvPr id="37917" name="Oval 38">
            <a:extLst>
              <a:ext uri="{FF2B5EF4-FFF2-40B4-BE49-F238E27FC236}">
                <a16:creationId xmlns:a16="http://schemas.microsoft.com/office/drawing/2014/main" id="{4D3964D6-0341-44C7-B8E8-FE6CDBCF2DCA}"/>
              </a:ext>
            </a:extLst>
          </p:cNvPr>
          <p:cNvSpPr>
            <a:spLocks noChangeArrowheads="1"/>
          </p:cNvSpPr>
          <p:nvPr/>
        </p:nvSpPr>
        <p:spPr bwMode="auto">
          <a:xfrm>
            <a:off x="99695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18" name="Text Box 39">
            <a:extLst>
              <a:ext uri="{FF2B5EF4-FFF2-40B4-BE49-F238E27FC236}">
                <a16:creationId xmlns:a16="http://schemas.microsoft.com/office/drawing/2014/main" id="{10C931FB-3F90-4977-824E-543B5DA571E5}"/>
              </a:ext>
            </a:extLst>
          </p:cNvPr>
          <p:cNvSpPr txBox="1">
            <a:spLocks noChangeArrowheads="1"/>
          </p:cNvSpPr>
          <p:nvPr/>
        </p:nvSpPr>
        <p:spPr bwMode="auto">
          <a:xfrm>
            <a:off x="106680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sp>
        <p:nvSpPr>
          <p:cNvPr id="37919" name="Oval 40">
            <a:extLst>
              <a:ext uri="{FF2B5EF4-FFF2-40B4-BE49-F238E27FC236}">
                <a16:creationId xmlns:a16="http://schemas.microsoft.com/office/drawing/2014/main" id="{8439BD32-BFBA-4D06-835F-5183077CB831}"/>
              </a:ext>
            </a:extLst>
          </p:cNvPr>
          <p:cNvSpPr>
            <a:spLocks noChangeArrowheads="1"/>
          </p:cNvSpPr>
          <p:nvPr/>
        </p:nvSpPr>
        <p:spPr bwMode="auto">
          <a:xfrm>
            <a:off x="5943600" y="24384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7920" name="Text Box 41">
            <a:extLst>
              <a:ext uri="{FF2B5EF4-FFF2-40B4-BE49-F238E27FC236}">
                <a16:creationId xmlns:a16="http://schemas.microsoft.com/office/drawing/2014/main" id="{0DFF09E2-4C74-4DAB-A87E-AFBA1993A5C3}"/>
              </a:ext>
            </a:extLst>
          </p:cNvPr>
          <p:cNvSpPr txBox="1">
            <a:spLocks noChangeArrowheads="1"/>
          </p:cNvSpPr>
          <p:nvPr/>
        </p:nvSpPr>
        <p:spPr bwMode="auto">
          <a:xfrm>
            <a:off x="5943600" y="2438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87"/>
                                        </p:tgtEl>
                                        <p:attrNameLst>
                                          <p:attrName>style.visibility</p:attrName>
                                        </p:attrNameLst>
                                      </p:cBhvr>
                                      <p:to>
                                        <p:strVal val="visible"/>
                                      </p:to>
                                    </p:set>
                                    <p:anim calcmode="lin" valueType="num">
                                      <p:cBhvr additive="base">
                                        <p:cTn id="7" dur="500" fill="hold"/>
                                        <p:tgtEl>
                                          <p:spTgt spid="19487"/>
                                        </p:tgtEl>
                                        <p:attrNameLst>
                                          <p:attrName>ppt_x</p:attrName>
                                        </p:attrNameLst>
                                      </p:cBhvr>
                                      <p:tavLst>
                                        <p:tav tm="0">
                                          <p:val>
                                            <p:strVal val="0-#ppt_w/2"/>
                                          </p:val>
                                        </p:tav>
                                        <p:tav tm="100000">
                                          <p:val>
                                            <p:strVal val="#ppt_x"/>
                                          </p:val>
                                        </p:tav>
                                      </p:tavLst>
                                    </p:anim>
                                    <p:anim calcmode="lin" valueType="num">
                                      <p:cBhvr additive="base">
                                        <p:cTn id="8" dur="500" fill="hold"/>
                                        <p:tgtEl>
                                          <p:spTgt spid="19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39C8ABDE-EB05-49F2-B95E-75FFA881A22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7171" name="Slide Number Placeholder 4">
            <a:extLst>
              <a:ext uri="{FF2B5EF4-FFF2-40B4-BE49-F238E27FC236}">
                <a16:creationId xmlns:a16="http://schemas.microsoft.com/office/drawing/2014/main" id="{A4BBEBDE-13C5-444C-A999-07A326217FE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2E85FB14-C6C7-4819-BCD7-E99865F45AD8}" type="slidenum">
              <a:rPr lang="en-US" altLang="en-US" sz="1400" smtClean="0">
                <a:solidFill>
                  <a:schemeClr val="bg2"/>
                </a:solidFill>
                <a:latin typeface="Arial" panose="020B0604020202020204" pitchFamily="34" charset="0"/>
              </a:rPr>
              <a:pPr>
                <a:spcBef>
                  <a:spcPct val="50000"/>
                </a:spcBef>
                <a:buFontTx/>
                <a:buNone/>
              </a:pPr>
              <a:t>3</a:t>
            </a:fld>
            <a:endParaRPr lang="en-US" altLang="en-US" sz="1400">
              <a:solidFill>
                <a:schemeClr val="bg2"/>
              </a:solidFill>
              <a:latin typeface="Arial" panose="020B0604020202020204" pitchFamily="34" charset="0"/>
            </a:endParaRPr>
          </a:p>
        </p:txBody>
      </p:sp>
      <p:sp>
        <p:nvSpPr>
          <p:cNvPr id="7172" name="Rectangle 2">
            <a:extLst>
              <a:ext uri="{FF2B5EF4-FFF2-40B4-BE49-F238E27FC236}">
                <a16:creationId xmlns:a16="http://schemas.microsoft.com/office/drawing/2014/main" id="{29135E1C-D927-49F5-9A33-C3755EF411EC}"/>
              </a:ext>
            </a:extLst>
          </p:cNvPr>
          <p:cNvSpPr>
            <a:spLocks noGrp="1" noChangeArrowheads="1"/>
          </p:cNvSpPr>
          <p:nvPr>
            <p:ph type="title"/>
          </p:nvPr>
        </p:nvSpPr>
        <p:spPr/>
        <p:txBody>
          <a:bodyPr/>
          <a:lstStyle/>
          <a:p>
            <a:r>
              <a:rPr lang="en-US" altLang="en-US"/>
              <a:t>Definition of a B-tree</a:t>
            </a:r>
          </a:p>
        </p:txBody>
      </p:sp>
      <p:sp>
        <p:nvSpPr>
          <p:cNvPr id="7173" name="Rectangle 3">
            <a:extLst>
              <a:ext uri="{FF2B5EF4-FFF2-40B4-BE49-F238E27FC236}">
                <a16:creationId xmlns:a16="http://schemas.microsoft.com/office/drawing/2014/main" id="{5A00728B-ED5A-4534-8895-D9E56BA3105E}"/>
              </a:ext>
            </a:extLst>
          </p:cNvPr>
          <p:cNvSpPr>
            <a:spLocks noGrp="1" noChangeArrowheads="1"/>
          </p:cNvSpPr>
          <p:nvPr>
            <p:ph type="body" idx="1"/>
          </p:nvPr>
        </p:nvSpPr>
        <p:spPr/>
        <p:txBody>
          <a:bodyPr/>
          <a:lstStyle/>
          <a:p>
            <a:r>
              <a:rPr lang="en-US" altLang="en-US" dirty="0"/>
              <a:t>A B-tree of order </a:t>
            </a:r>
            <a:r>
              <a:rPr lang="en-US" altLang="en-US" i="1" dirty="0"/>
              <a:t>m</a:t>
            </a:r>
            <a:r>
              <a:rPr lang="en-US" altLang="en-US" dirty="0"/>
              <a:t> is an </a:t>
            </a:r>
            <a:r>
              <a:rPr lang="en-US" altLang="en-US" i="1" dirty="0"/>
              <a:t>m</a:t>
            </a:r>
            <a:r>
              <a:rPr lang="en-US" altLang="en-US" dirty="0"/>
              <a:t>-way tree (i.e., a tree where each node may have up to </a:t>
            </a:r>
            <a:r>
              <a:rPr lang="en-US" altLang="en-US" i="1" dirty="0"/>
              <a:t>m</a:t>
            </a:r>
            <a:r>
              <a:rPr lang="en-US" altLang="en-US" dirty="0"/>
              <a:t> children) in which:</a:t>
            </a:r>
          </a:p>
          <a:p>
            <a:pPr lvl="1">
              <a:buFont typeface="Symbol" panose="05050102010706020507" pitchFamily="18" charset="2"/>
              <a:buNone/>
            </a:pPr>
            <a:r>
              <a:rPr lang="en-US" altLang="en-US" dirty="0"/>
              <a:t>1.	the number of keys in each non-leaf node is one less than the number of its children.</a:t>
            </a:r>
          </a:p>
          <a:p>
            <a:pPr lvl="1">
              <a:buFont typeface="Symbol" panose="05050102010706020507" pitchFamily="18" charset="2"/>
              <a:buNone/>
            </a:pPr>
            <a:r>
              <a:rPr lang="en-US" altLang="en-US" dirty="0"/>
              <a:t>2.	all leaves are on the same level</a:t>
            </a:r>
          </a:p>
          <a:p>
            <a:pPr lvl="1">
              <a:buFont typeface="Symbol" panose="05050102010706020507" pitchFamily="18" charset="2"/>
              <a:buNone/>
            </a:pPr>
            <a:r>
              <a:rPr lang="en-US" altLang="en-US" dirty="0"/>
              <a:t>3.	 all non-leaf nodes except the root have at least </a:t>
            </a:r>
            <a:r>
              <a:rPr lang="en-US" altLang="en-US" dirty="0">
                <a:sym typeface="Symbol" panose="05050102010706020507" pitchFamily="18" charset="2"/>
              </a:rPr>
              <a:t></a:t>
            </a:r>
            <a:r>
              <a:rPr lang="en-US" altLang="en-US" i="1" dirty="0"/>
              <a:t>m </a:t>
            </a:r>
            <a:r>
              <a:rPr lang="en-US" altLang="en-US" dirty="0"/>
              <a:t>/ 2</a:t>
            </a:r>
            <a:r>
              <a:rPr lang="en-US" altLang="en-US" dirty="0">
                <a:sym typeface="Symbol" panose="05050102010706020507" pitchFamily="18" charset="2"/>
              </a:rPr>
              <a:t></a:t>
            </a:r>
            <a:r>
              <a:rPr lang="en-US" altLang="en-US" dirty="0"/>
              <a:t> children</a:t>
            </a:r>
          </a:p>
          <a:p>
            <a:pPr lvl="1">
              <a:buFont typeface="Symbol" panose="05050102010706020507" pitchFamily="18" charset="2"/>
              <a:buNone/>
            </a:pPr>
            <a:r>
              <a:rPr lang="en-US" altLang="en-US" dirty="0"/>
              <a:t>4.	the root is either a leaf node, or it has from two to </a:t>
            </a:r>
            <a:r>
              <a:rPr lang="en-US" altLang="en-US" i="1" dirty="0"/>
              <a:t>m</a:t>
            </a:r>
            <a:r>
              <a:rPr lang="en-US" altLang="en-US" dirty="0"/>
              <a:t> children</a:t>
            </a:r>
          </a:p>
          <a:p>
            <a:pPr lvl="1">
              <a:buFont typeface="Symbol" panose="05050102010706020507" pitchFamily="18" charset="2"/>
              <a:buNone/>
            </a:pPr>
            <a:r>
              <a:rPr lang="en-US" altLang="en-US" dirty="0"/>
              <a:t>5.	a leaf node contains no more than </a:t>
            </a:r>
            <a:r>
              <a:rPr lang="en-US" altLang="en-US" i="1" dirty="0"/>
              <a:t>m</a:t>
            </a:r>
            <a:r>
              <a:rPr lang="en-US" altLang="en-US" dirty="0"/>
              <a:t> – 1 keys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7DBCE67-2447-44ED-AAF1-91514B7185DB}"/>
              </a:ext>
            </a:extLst>
          </p:cNvPr>
          <p:cNvSpPr>
            <a:spLocks noGrp="1" noChangeArrowheads="1"/>
          </p:cNvSpPr>
          <p:nvPr>
            <p:ph type="title"/>
          </p:nvPr>
        </p:nvSpPr>
        <p:spPr/>
        <p:txBody>
          <a:bodyPr/>
          <a:lstStyle/>
          <a:p>
            <a:pPr eaLnBrk="1" hangingPunct="1"/>
            <a:r>
              <a:rPr lang="en-US" altLang="en-US"/>
              <a:t>Insert</a:t>
            </a:r>
          </a:p>
        </p:txBody>
      </p:sp>
      <p:sp>
        <p:nvSpPr>
          <p:cNvPr id="20483" name="Text Box 3">
            <a:extLst>
              <a:ext uri="{FF2B5EF4-FFF2-40B4-BE49-F238E27FC236}">
                <a16:creationId xmlns:a16="http://schemas.microsoft.com/office/drawing/2014/main" id="{D2BE3037-7908-4CA3-8179-6072A685D46F}"/>
              </a:ext>
            </a:extLst>
          </p:cNvPr>
          <p:cNvSpPr txBox="1">
            <a:spLocks noChangeArrowheads="1"/>
          </p:cNvSpPr>
          <p:nvPr/>
        </p:nvSpPr>
        <p:spPr bwMode="auto">
          <a:xfrm>
            <a:off x="533400" y="50292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a:t> </a:t>
            </a:r>
            <a:r>
              <a:rPr lang="en-US" altLang="en-US" sz="2800"/>
              <a:t>Now, insert a pair with key </a:t>
            </a:r>
            <a:r>
              <a:rPr lang="en-US" altLang="en-US" sz="2800">
                <a:solidFill>
                  <a:srgbClr val="FF3300"/>
                </a:solidFill>
              </a:rPr>
              <a:t>= 18</a:t>
            </a:r>
            <a:r>
              <a:rPr lang="en-US" altLang="en-US" sz="2800"/>
              <a:t>.</a:t>
            </a:r>
          </a:p>
        </p:txBody>
      </p:sp>
      <p:sp>
        <p:nvSpPr>
          <p:cNvPr id="20511" name="Freeform 31">
            <a:extLst>
              <a:ext uri="{FF2B5EF4-FFF2-40B4-BE49-F238E27FC236}">
                <a16:creationId xmlns:a16="http://schemas.microsoft.com/office/drawing/2014/main" id="{0744808D-820A-4CDD-81EC-8C9E2A3DAAFE}"/>
              </a:ext>
            </a:extLst>
          </p:cNvPr>
          <p:cNvSpPr>
            <a:spLocks/>
          </p:cNvSpPr>
          <p:nvPr/>
        </p:nvSpPr>
        <p:spPr bwMode="auto">
          <a:xfrm>
            <a:off x="5791200" y="3200400"/>
            <a:ext cx="1219200" cy="914400"/>
          </a:xfrm>
          <a:custGeom>
            <a:avLst/>
            <a:gdLst>
              <a:gd name="T0" fmla="*/ 2147483646 w 982"/>
              <a:gd name="T1" fmla="*/ 2147483646 h 768"/>
              <a:gd name="T2" fmla="*/ 2147483646 w 982"/>
              <a:gd name="T3" fmla="*/ 2147483646 h 768"/>
              <a:gd name="T4" fmla="*/ 2147483646 w 982"/>
              <a:gd name="T5" fmla="*/ 2147483646 h 768"/>
              <a:gd name="T6" fmla="*/ 2147483646 w 982"/>
              <a:gd name="T7" fmla="*/ 2147483646 h 768"/>
              <a:gd name="T8" fmla="*/ 2147483646 w 982"/>
              <a:gd name="T9" fmla="*/ 2147483646 h 768"/>
              <a:gd name="T10" fmla="*/ 2147483646 w 982"/>
              <a:gd name="T11" fmla="*/ 2147483646 h 768"/>
              <a:gd name="T12" fmla="*/ 0 w 982"/>
              <a:gd name="T13" fmla="*/ 2147483646 h 768"/>
              <a:gd name="T14" fmla="*/ 2147483646 w 982"/>
              <a:gd name="T15" fmla="*/ 2147483646 h 768"/>
              <a:gd name="T16" fmla="*/ 2147483646 w 982"/>
              <a:gd name="T17" fmla="*/ 2147483646 h 768"/>
              <a:gd name="T18" fmla="*/ 2147483646 w 982"/>
              <a:gd name="T19" fmla="*/ 2147483646 h 768"/>
              <a:gd name="T20" fmla="*/ 2147483646 w 982"/>
              <a:gd name="T21" fmla="*/ 2147483646 h 768"/>
              <a:gd name="T22" fmla="*/ 2147483646 w 982"/>
              <a:gd name="T23" fmla="*/ 2147483646 h 768"/>
              <a:gd name="T24" fmla="*/ 2147483646 w 982"/>
              <a:gd name="T25" fmla="*/ 2147483646 h 768"/>
              <a:gd name="T26" fmla="*/ 2147483646 w 982"/>
              <a:gd name="T27" fmla="*/ 2147483646 h 768"/>
              <a:gd name="T28" fmla="*/ 2147483646 w 982"/>
              <a:gd name="T29" fmla="*/ 2147483646 h 768"/>
              <a:gd name="T30" fmla="*/ 2147483646 w 982"/>
              <a:gd name="T31" fmla="*/ 2147483646 h 768"/>
              <a:gd name="T32" fmla="*/ 2147483646 w 982"/>
              <a:gd name="T33" fmla="*/ 2147483646 h 768"/>
              <a:gd name="T34" fmla="*/ 2147483646 w 982"/>
              <a:gd name="T35" fmla="*/ 2147483646 h 768"/>
              <a:gd name="T36" fmla="*/ 2147483646 w 982"/>
              <a:gd name="T37" fmla="*/ 2147483646 h 768"/>
              <a:gd name="T38" fmla="*/ 2147483646 w 982"/>
              <a:gd name="T39" fmla="*/ 2147483646 h 7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82"/>
              <a:gd name="T61" fmla="*/ 0 h 768"/>
              <a:gd name="T62" fmla="*/ 982 w 982"/>
              <a:gd name="T63" fmla="*/ 768 h 7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82" h="768">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w="57150" cap="flat" cmpd="sng">
            <a:solidFill>
              <a:srgbClr val="FF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8917" name="Group 36">
            <a:extLst>
              <a:ext uri="{FF2B5EF4-FFF2-40B4-BE49-F238E27FC236}">
                <a16:creationId xmlns:a16="http://schemas.microsoft.com/office/drawing/2014/main" id="{B73E9653-FC03-4A43-817E-BCB4E53C8472}"/>
              </a:ext>
            </a:extLst>
          </p:cNvPr>
          <p:cNvGrpSpPr>
            <a:grpSpLocks/>
          </p:cNvGrpSpPr>
          <p:nvPr/>
        </p:nvGrpSpPr>
        <p:grpSpPr bwMode="auto">
          <a:xfrm>
            <a:off x="990600" y="1295400"/>
            <a:ext cx="7391400" cy="2667000"/>
            <a:chOff x="624" y="816"/>
            <a:chExt cx="4656" cy="1680"/>
          </a:xfrm>
        </p:grpSpPr>
        <p:sp>
          <p:nvSpPr>
            <p:cNvPr id="38918" name="Oval 7">
              <a:extLst>
                <a:ext uri="{FF2B5EF4-FFF2-40B4-BE49-F238E27FC236}">
                  <a16:creationId xmlns:a16="http://schemas.microsoft.com/office/drawing/2014/main" id="{8DF56067-3D61-4535-B7B9-9393A0E7CE0D}"/>
                </a:ext>
              </a:extLst>
            </p:cNvPr>
            <p:cNvSpPr>
              <a:spLocks noChangeArrowheads="1"/>
            </p:cNvSpPr>
            <p:nvPr/>
          </p:nvSpPr>
          <p:spPr bwMode="auto">
            <a:xfrm>
              <a:off x="3316" y="2164"/>
              <a:ext cx="28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19" name="Oval 8">
              <a:extLst>
                <a:ext uri="{FF2B5EF4-FFF2-40B4-BE49-F238E27FC236}">
                  <a16:creationId xmlns:a16="http://schemas.microsoft.com/office/drawing/2014/main" id="{20D156B7-D2F1-49BE-AE93-538A278ACA57}"/>
                </a:ext>
              </a:extLst>
            </p:cNvPr>
            <p:cNvSpPr>
              <a:spLocks noChangeArrowheads="1"/>
            </p:cNvSpPr>
            <p:nvPr/>
          </p:nvSpPr>
          <p:spPr bwMode="auto">
            <a:xfrm>
              <a:off x="624" y="2160"/>
              <a:ext cx="28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20" name="Oval 9">
              <a:extLst>
                <a:ext uri="{FF2B5EF4-FFF2-40B4-BE49-F238E27FC236}">
                  <a16:creationId xmlns:a16="http://schemas.microsoft.com/office/drawing/2014/main" id="{EE03ED66-1AAC-4903-A85C-9860790E7593}"/>
                </a:ext>
              </a:extLst>
            </p:cNvPr>
            <p:cNvSpPr>
              <a:spLocks noChangeArrowheads="1"/>
            </p:cNvSpPr>
            <p:nvPr/>
          </p:nvSpPr>
          <p:spPr bwMode="auto">
            <a:xfrm>
              <a:off x="2692" y="820"/>
              <a:ext cx="280" cy="28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21" name="Line 10">
              <a:extLst>
                <a:ext uri="{FF2B5EF4-FFF2-40B4-BE49-F238E27FC236}">
                  <a16:creationId xmlns:a16="http://schemas.microsoft.com/office/drawing/2014/main" id="{D113C55E-8555-49A5-9EEE-72377E067E06}"/>
                </a:ext>
              </a:extLst>
            </p:cNvPr>
            <p:cNvSpPr>
              <a:spLocks noChangeShapeType="1"/>
            </p:cNvSpPr>
            <p:nvPr/>
          </p:nvSpPr>
          <p:spPr bwMode="auto">
            <a:xfrm flipH="1">
              <a:off x="1584" y="1008"/>
              <a:ext cx="1104"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22" name="Line 11">
              <a:extLst>
                <a:ext uri="{FF2B5EF4-FFF2-40B4-BE49-F238E27FC236}">
                  <a16:creationId xmlns:a16="http://schemas.microsoft.com/office/drawing/2014/main" id="{18C16BF0-0868-4D22-ABED-880F1E1028A0}"/>
                </a:ext>
              </a:extLst>
            </p:cNvPr>
            <p:cNvSpPr>
              <a:spLocks noChangeShapeType="1"/>
            </p:cNvSpPr>
            <p:nvPr/>
          </p:nvSpPr>
          <p:spPr bwMode="auto">
            <a:xfrm>
              <a:off x="2976" y="1008"/>
              <a:ext cx="1104"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23" name="Line 12">
              <a:extLst>
                <a:ext uri="{FF2B5EF4-FFF2-40B4-BE49-F238E27FC236}">
                  <a16:creationId xmlns:a16="http://schemas.microsoft.com/office/drawing/2014/main" id="{E553B525-5FEA-4FF7-9A74-F01507C3E1BB}"/>
                </a:ext>
              </a:extLst>
            </p:cNvPr>
            <p:cNvSpPr>
              <a:spLocks noChangeShapeType="1"/>
            </p:cNvSpPr>
            <p:nvPr/>
          </p:nvSpPr>
          <p:spPr bwMode="auto">
            <a:xfrm flipH="1">
              <a:off x="768" y="1680"/>
              <a:ext cx="624"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24" name="Line 13">
              <a:extLst>
                <a:ext uri="{FF2B5EF4-FFF2-40B4-BE49-F238E27FC236}">
                  <a16:creationId xmlns:a16="http://schemas.microsoft.com/office/drawing/2014/main" id="{E2B12431-702F-4229-A7E2-4CA617520858}"/>
                </a:ext>
              </a:extLst>
            </p:cNvPr>
            <p:cNvSpPr>
              <a:spLocks noChangeShapeType="1"/>
            </p:cNvSpPr>
            <p:nvPr/>
          </p:nvSpPr>
          <p:spPr bwMode="auto">
            <a:xfrm flipH="1">
              <a:off x="3552" y="1824"/>
              <a:ext cx="384" cy="3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25" name="Line 14">
              <a:extLst>
                <a:ext uri="{FF2B5EF4-FFF2-40B4-BE49-F238E27FC236}">
                  <a16:creationId xmlns:a16="http://schemas.microsoft.com/office/drawing/2014/main" id="{13C1FCFC-1EDA-411B-BB69-80D68678D262}"/>
                </a:ext>
              </a:extLst>
            </p:cNvPr>
            <p:cNvSpPr>
              <a:spLocks noChangeShapeType="1"/>
            </p:cNvSpPr>
            <p:nvPr/>
          </p:nvSpPr>
          <p:spPr bwMode="auto">
            <a:xfrm>
              <a:off x="4320" y="1776"/>
              <a:ext cx="384" cy="3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26" name="Line 15">
              <a:extLst>
                <a:ext uri="{FF2B5EF4-FFF2-40B4-BE49-F238E27FC236}">
                  <a16:creationId xmlns:a16="http://schemas.microsoft.com/office/drawing/2014/main" id="{E4D6B26E-768B-4625-A727-8D93B379FBB1}"/>
                </a:ext>
              </a:extLst>
            </p:cNvPr>
            <p:cNvSpPr>
              <a:spLocks noChangeShapeType="1"/>
            </p:cNvSpPr>
            <p:nvPr/>
          </p:nvSpPr>
          <p:spPr bwMode="auto">
            <a:xfrm>
              <a:off x="1776" y="1680"/>
              <a:ext cx="288"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27" name="Text Box 16">
              <a:extLst>
                <a:ext uri="{FF2B5EF4-FFF2-40B4-BE49-F238E27FC236}">
                  <a16:creationId xmlns:a16="http://schemas.microsoft.com/office/drawing/2014/main" id="{AF5F1545-737A-4B0D-9F8E-180071F35C41}"/>
                </a:ext>
              </a:extLst>
            </p:cNvPr>
            <p:cNvSpPr txBox="1">
              <a:spLocks noChangeArrowheads="1"/>
            </p:cNvSpPr>
            <p:nvPr/>
          </p:nvSpPr>
          <p:spPr bwMode="auto">
            <a:xfrm>
              <a:off x="2736" y="8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8928" name="Text Box 17">
              <a:extLst>
                <a:ext uri="{FF2B5EF4-FFF2-40B4-BE49-F238E27FC236}">
                  <a16:creationId xmlns:a16="http://schemas.microsoft.com/office/drawing/2014/main" id="{896427CC-BBFE-4850-9491-FB78BCA2C53B}"/>
                </a:ext>
              </a:extLst>
            </p:cNvPr>
            <p:cNvSpPr txBox="1">
              <a:spLocks noChangeArrowheads="1"/>
            </p:cNvSpPr>
            <p:nvPr/>
          </p:nvSpPr>
          <p:spPr bwMode="auto">
            <a:xfrm>
              <a:off x="668" y="21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sp>
          <p:nvSpPr>
            <p:cNvPr id="38929" name="Oval 18">
              <a:extLst>
                <a:ext uri="{FF2B5EF4-FFF2-40B4-BE49-F238E27FC236}">
                  <a16:creationId xmlns:a16="http://schemas.microsoft.com/office/drawing/2014/main" id="{362FE473-C8B7-49E6-B739-52AA7A112784}"/>
                </a:ext>
              </a:extLst>
            </p:cNvPr>
            <p:cNvSpPr>
              <a:spLocks noChangeArrowheads="1"/>
            </p:cNvSpPr>
            <p:nvPr/>
          </p:nvSpPr>
          <p:spPr bwMode="auto">
            <a:xfrm>
              <a:off x="1776" y="2160"/>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30" name="Oval 19">
              <a:extLst>
                <a:ext uri="{FF2B5EF4-FFF2-40B4-BE49-F238E27FC236}">
                  <a16:creationId xmlns:a16="http://schemas.microsoft.com/office/drawing/2014/main" id="{02D4AF0C-B308-481B-AF29-C5BA75F1D331}"/>
                </a:ext>
              </a:extLst>
            </p:cNvPr>
            <p:cNvSpPr>
              <a:spLocks noChangeArrowheads="1"/>
            </p:cNvSpPr>
            <p:nvPr/>
          </p:nvSpPr>
          <p:spPr bwMode="auto">
            <a:xfrm>
              <a:off x="1200" y="1488"/>
              <a:ext cx="620" cy="28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31" name="Text Box 20">
              <a:extLst>
                <a:ext uri="{FF2B5EF4-FFF2-40B4-BE49-F238E27FC236}">
                  <a16:creationId xmlns:a16="http://schemas.microsoft.com/office/drawing/2014/main" id="{0149F6E1-325D-425B-B0C3-2DE7645AB3DE}"/>
                </a:ext>
              </a:extLst>
            </p:cNvPr>
            <p:cNvSpPr txBox="1">
              <a:spLocks noChangeArrowheads="1"/>
            </p:cNvSpPr>
            <p:nvPr/>
          </p:nvSpPr>
          <p:spPr bwMode="auto">
            <a:xfrm>
              <a:off x="1296" y="148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2   5</a:t>
              </a:r>
            </a:p>
          </p:txBody>
        </p:sp>
        <p:sp>
          <p:nvSpPr>
            <p:cNvPr id="38932" name="Text Box 21">
              <a:extLst>
                <a:ext uri="{FF2B5EF4-FFF2-40B4-BE49-F238E27FC236}">
                  <a16:creationId xmlns:a16="http://schemas.microsoft.com/office/drawing/2014/main" id="{176F5B99-1C50-45C5-8F4E-8DF0CF796707}"/>
                </a:ext>
              </a:extLst>
            </p:cNvPr>
            <p:cNvSpPr txBox="1">
              <a:spLocks noChangeArrowheads="1"/>
            </p:cNvSpPr>
            <p:nvPr/>
          </p:nvSpPr>
          <p:spPr bwMode="auto">
            <a:xfrm>
              <a:off x="1872" y="216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38933" name="Line 22">
              <a:extLst>
                <a:ext uri="{FF2B5EF4-FFF2-40B4-BE49-F238E27FC236}">
                  <a16:creationId xmlns:a16="http://schemas.microsoft.com/office/drawing/2014/main" id="{DC7576F7-A7CC-4D89-8D0B-404E0D076C6D}"/>
                </a:ext>
              </a:extLst>
            </p:cNvPr>
            <p:cNvSpPr>
              <a:spLocks noChangeShapeType="1"/>
            </p:cNvSpPr>
            <p:nvPr/>
          </p:nvSpPr>
          <p:spPr bwMode="auto">
            <a:xfrm>
              <a:off x="4080" y="1824"/>
              <a:ext cx="0" cy="3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34" name="Oval 23">
              <a:extLst>
                <a:ext uri="{FF2B5EF4-FFF2-40B4-BE49-F238E27FC236}">
                  <a16:creationId xmlns:a16="http://schemas.microsoft.com/office/drawing/2014/main" id="{93DCC844-9FA1-44D3-BFEF-0CB8BF87DB5F}"/>
                </a:ext>
              </a:extLst>
            </p:cNvPr>
            <p:cNvSpPr>
              <a:spLocks noChangeArrowheads="1"/>
            </p:cNvSpPr>
            <p:nvPr/>
          </p:nvSpPr>
          <p:spPr bwMode="auto">
            <a:xfrm>
              <a:off x="4416" y="2160"/>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35" name="Text Box 24">
              <a:extLst>
                <a:ext uri="{FF2B5EF4-FFF2-40B4-BE49-F238E27FC236}">
                  <a16:creationId xmlns:a16="http://schemas.microsoft.com/office/drawing/2014/main" id="{25515875-3149-4B0D-9D51-332C97B42F54}"/>
                </a:ext>
              </a:extLst>
            </p:cNvPr>
            <p:cNvSpPr txBox="1">
              <a:spLocks noChangeArrowheads="1"/>
            </p:cNvSpPr>
            <p:nvPr/>
          </p:nvSpPr>
          <p:spPr bwMode="auto">
            <a:xfrm>
              <a:off x="4416" y="2160"/>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38936" name="Text Box 25">
              <a:extLst>
                <a:ext uri="{FF2B5EF4-FFF2-40B4-BE49-F238E27FC236}">
                  <a16:creationId xmlns:a16="http://schemas.microsoft.com/office/drawing/2014/main" id="{5D581098-EA68-4235-9E4C-DB6F92522FCB}"/>
                </a:ext>
              </a:extLst>
            </p:cNvPr>
            <p:cNvSpPr txBox="1">
              <a:spLocks noChangeArrowheads="1"/>
            </p:cNvSpPr>
            <p:nvPr/>
          </p:nvSpPr>
          <p:spPr bwMode="auto">
            <a:xfrm>
              <a:off x="3360" y="21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8937" name="Oval 26">
              <a:extLst>
                <a:ext uri="{FF2B5EF4-FFF2-40B4-BE49-F238E27FC236}">
                  <a16:creationId xmlns:a16="http://schemas.microsoft.com/office/drawing/2014/main" id="{D58D51DE-5C0E-463A-BD2D-851C38820DD3}"/>
                </a:ext>
              </a:extLst>
            </p:cNvPr>
            <p:cNvSpPr>
              <a:spLocks noChangeArrowheads="1"/>
            </p:cNvSpPr>
            <p:nvPr/>
          </p:nvSpPr>
          <p:spPr bwMode="auto">
            <a:xfrm>
              <a:off x="3744" y="2208"/>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38" name="Text Box 27">
              <a:extLst>
                <a:ext uri="{FF2B5EF4-FFF2-40B4-BE49-F238E27FC236}">
                  <a16:creationId xmlns:a16="http://schemas.microsoft.com/office/drawing/2014/main" id="{DB1FE4FF-CD4D-480F-A4D9-9AC542164683}"/>
                </a:ext>
              </a:extLst>
            </p:cNvPr>
            <p:cNvSpPr txBox="1">
              <a:spLocks noChangeArrowheads="1"/>
            </p:cNvSpPr>
            <p:nvPr/>
          </p:nvSpPr>
          <p:spPr bwMode="auto">
            <a:xfrm>
              <a:off x="3744" y="220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16   17</a:t>
              </a:r>
            </a:p>
          </p:txBody>
        </p:sp>
        <p:sp>
          <p:nvSpPr>
            <p:cNvPr id="38939" name="Line 30">
              <a:extLst>
                <a:ext uri="{FF2B5EF4-FFF2-40B4-BE49-F238E27FC236}">
                  <a16:creationId xmlns:a16="http://schemas.microsoft.com/office/drawing/2014/main" id="{DF9F664E-6D98-4C7F-8423-117529D5CED5}"/>
                </a:ext>
              </a:extLst>
            </p:cNvPr>
            <p:cNvSpPr>
              <a:spLocks noChangeShapeType="1"/>
            </p:cNvSpPr>
            <p:nvPr/>
          </p:nvSpPr>
          <p:spPr bwMode="auto">
            <a:xfrm>
              <a:off x="1488" y="1776"/>
              <a:ext cx="0" cy="3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8940" name="Oval 32">
              <a:extLst>
                <a:ext uri="{FF2B5EF4-FFF2-40B4-BE49-F238E27FC236}">
                  <a16:creationId xmlns:a16="http://schemas.microsoft.com/office/drawing/2014/main" id="{91AB48DA-CFEF-425D-94FA-F48BAE8D7690}"/>
                </a:ext>
              </a:extLst>
            </p:cNvPr>
            <p:cNvSpPr>
              <a:spLocks noChangeArrowheads="1"/>
            </p:cNvSpPr>
            <p:nvPr/>
          </p:nvSpPr>
          <p:spPr bwMode="auto">
            <a:xfrm>
              <a:off x="3744" y="1536"/>
              <a:ext cx="620" cy="28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41" name="Text Box 33">
              <a:extLst>
                <a:ext uri="{FF2B5EF4-FFF2-40B4-BE49-F238E27FC236}">
                  <a16:creationId xmlns:a16="http://schemas.microsoft.com/office/drawing/2014/main" id="{80E43EFB-30C9-43C6-90FA-93910B85B868}"/>
                </a:ext>
              </a:extLst>
            </p:cNvPr>
            <p:cNvSpPr txBox="1">
              <a:spLocks noChangeArrowheads="1"/>
            </p:cNvSpPr>
            <p:nvPr/>
          </p:nvSpPr>
          <p:spPr bwMode="auto">
            <a:xfrm>
              <a:off x="3744" y="15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
          <p:nvSpPr>
            <p:cNvPr id="38942" name="Oval 34">
              <a:extLst>
                <a:ext uri="{FF2B5EF4-FFF2-40B4-BE49-F238E27FC236}">
                  <a16:creationId xmlns:a16="http://schemas.microsoft.com/office/drawing/2014/main" id="{F4FDEF10-EA58-4C04-8B94-47A3EAEE2F83}"/>
                </a:ext>
              </a:extLst>
            </p:cNvPr>
            <p:cNvSpPr>
              <a:spLocks noChangeArrowheads="1"/>
            </p:cNvSpPr>
            <p:nvPr/>
          </p:nvSpPr>
          <p:spPr bwMode="auto">
            <a:xfrm>
              <a:off x="1104" y="2160"/>
              <a:ext cx="620" cy="28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8943" name="Text Box 35">
              <a:extLst>
                <a:ext uri="{FF2B5EF4-FFF2-40B4-BE49-F238E27FC236}">
                  <a16:creationId xmlns:a16="http://schemas.microsoft.com/office/drawing/2014/main" id="{DC4932CD-9224-4683-B596-DDC87D8F281C}"/>
                </a:ext>
              </a:extLst>
            </p:cNvPr>
            <p:cNvSpPr txBox="1">
              <a:spLocks noChangeArrowheads="1"/>
            </p:cNvSpPr>
            <p:nvPr/>
          </p:nvSpPr>
          <p:spPr bwMode="auto">
            <a:xfrm>
              <a:off x="1200" y="216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0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88E288C-DFF5-4507-8550-4F4DF5819874}"/>
              </a:ext>
            </a:extLst>
          </p:cNvPr>
          <p:cNvSpPr>
            <a:spLocks noGrp="1" noChangeArrowheads="1"/>
          </p:cNvSpPr>
          <p:nvPr>
            <p:ph type="title"/>
          </p:nvPr>
        </p:nvSpPr>
        <p:spPr/>
        <p:txBody>
          <a:bodyPr/>
          <a:lstStyle/>
          <a:p>
            <a:pPr eaLnBrk="1" hangingPunct="1"/>
            <a:r>
              <a:rPr lang="en-US" altLang="en-US"/>
              <a:t>Insert</a:t>
            </a:r>
          </a:p>
        </p:txBody>
      </p:sp>
      <p:sp>
        <p:nvSpPr>
          <p:cNvPr id="39939" name="Text Box 3">
            <a:extLst>
              <a:ext uri="{FF2B5EF4-FFF2-40B4-BE49-F238E27FC236}">
                <a16:creationId xmlns:a16="http://schemas.microsoft.com/office/drawing/2014/main" id="{124608EB-FB42-42CB-8638-2B2BF0912E1F}"/>
              </a:ext>
            </a:extLst>
          </p:cNvPr>
          <p:cNvSpPr txBox="1">
            <a:spLocks noChangeArrowheads="1"/>
          </p:cNvSpPr>
          <p:nvPr/>
        </p:nvSpPr>
        <p:spPr bwMode="auto">
          <a:xfrm>
            <a:off x="533400" y="50292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a:t> </a:t>
            </a:r>
            <a:r>
              <a:rPr lang="en-US" altLang="en-US" sz="2800"/>
              <a:t>Now, insert a pair with key </a:t>
            </a:r>
            <a:r>
              <a:rPr lang="en-US" altLang="en-US" sz="2800">
                <a:solidFill>
                  <a:srgbClr val="FF3300"/>
                </a:solidFill>
              </a:rPr>
              <a:t>= 18</a:t>
            </a:r>
            <a:r>
              <a:rPr lang="en-US" altLang="en-US" sz="2800"/>
              <a:t>.</a:t>
            </a:r>
          </a:p>
        </p:txBody>
      </p:sp>
      <p:sp>
        <p:nvSpPr>
          <p:cNvPr id="39940" name="Oval 6">
            <a:extLst>
              <a:ext uri="{FF2B5EF4-FFF2-40B4-BE49-F238E27FC236}">
                <a16:creationId xmlns:a16="http://schemas.microsoft.com/office/drawing/2014/main" id="{E73A3619-57DA-4557-B5A0-834AD5E8D6AB}"/>
              </a:ext>
            </a:extLst>
          </p:cNvPr>
          <p:cNvSpPr>
            <a:spLocks noChangeArrowheads="1"/>
          </p:cNvSpPr>
          <p:nvPr/>
        </p:nvSpPr>
        <p:spPr bwMode="auto">
          <a:xfrm>
            <a:off x="526415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41" name="Oval 7">
            <a:extLst>
              <a:ext uri="{FF2B5EF4-FFF2-40B4-BE49-F238E27FC236}">
                <a16:creationId xmlns:a16="http://schemas.microsoft.com/office/drawing/2014/main" id="{316C5A11-633D-44DE-AD03-8825511944F6}"/>
              </a:ext>
            </a:extLst>
          </p:cNvPr>
          <p:cNvSpPr>
            <a:spLocks noChangeArrowheads="1"/>
          </p:cNvSpPr>
          <p:nvPr/>
        </p:nvSpPr>
        <p:spPr bwMode="auto">
          <a:xfrm>
            <a:off x="990600" y="342900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42" name="Oval 8">
            <a:extLst>
              <a:ext uri="{FF2B5EF4-FFF2-40B4-BE49-F238E27FC236}">
                <a16:creationId xmlns:a16="http://schemas.microsoft.com/office/drawing/2014/main" id="{88E871C6-F039-4641-B7B3-BAB61CDAE43C}"/>
              </a:ext>
            </a:extLst>
          </p:cNvPr>
          <p:cNvSpPr>
            <a:spLocks noChangeArrowheads="1"/>
          </p:cNvSpPr>
          <p:nvPr/>
        </p:nvSpPr>
        <p:spPr bwMode="auto">
          <a:xfrm>
            <a:off x="4273550" y="13017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43" name="Line 9">
            <a:extLst>
              <a:ext uri="{FF2B5EF4-FFF2-40B4-BE49-F238E27FC236}">
                <a16:creationId xmlns:a16="http://schemas.microsoft.com/office/drawing/2014/main" id="{FAE2E26A-A5D2-4AB3-A45F-C412A7BE9B1C}"/>
              </a:ext>
            </a:extLst>
          </p:cNvPr>
          <p:cNvSpPr>
            <a:spLocks noChangeShapeType="1"/>
          </p:cNvSpPr>
          <p:nvPr/>
        </p:nvSpPr>
        <p:spPr bwMode="auto">
          <a:xfrm flipH="1">
            <a:off x="2514600" y="16002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4" name="Line 10">
            <a:extLst>
              <a:ext uri="{FF2B5EF4-FFF2-40B4-BE49-F238E27FC236}">
                <a16:creationId xmlns:a16="http://schemas.microsoft.com/office/drawing/2014/main" id="{D0565927-C8BB-450E-B6F1-22664D459707}"/>
              </a:ext>
            </a:extLst>
          </p:cNvPr>
          <p:cNvSpPr>
            <a:spLocks noChangeShapeType="1"/>
          </p:cNvSpPr>
          <p:nvPr/>
        </p:nvSpPr>
        <p:spPr bwMode="auto">
          <a:xfrm>
            <a:off x="4724400" y="16002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5" name="Line 11">
            <a:extLst>
              <a:ext uri="{FF2B5EF4-FFF2-40B4-BE49-F238E27FC236}">
                <a16:creationId xmlns:a16="http://schemas.microsoft.com/office/drawing/2014/main" id="{FE275B4E-2007-4111-A704-5DA39AD61CBF}"/>
              </a:ext>
            </a:extLst>
          </p:cNvPr>
          <p:cNvSpPr>
            <a:spLocks noChangeShapeType="1"/>
          </p:cNvSpPr>
          <p:nvPr/>
        </p:nvSpPr>
        <p:spPr bwMode="auto">
          <a:xfrm flipH="1">
            <a:off x="1219200" y="26670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6" name="Line 12">
            <a:extLst>
              <a:ext uri="{FF2B5EF4-FFF2-40B4-BE49-F238E27FC236}">
                <a16:creationId xmlns:a16="http://schemas.microsoft.com/office/drawing/2014/main" id="{43700D44-C919-4879-9BB0-499DD6F30C96}"/>
              </a:ext>
            </a:extLst>
          </p:cNvPr>
          <p:cNvSpPr>
            <a:spLocks noChangeShapeType="1"/>
          </p:cNvSpPr>
          <p:nvPr/>
        </p:nvSpPr>
        <p:spPr bwMode="auto">
          <a:xfrm flipH="1">
            <a:off x="5638800" y="28956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7" name="Line 13">
            <a:extLst>
              <a:ext uri="{FF2B5EF4-FFF2-40B4-BE49-F238E27FC236}">
                <a16:creationId xmlns:a16="http://schemas.microsoft.com/office/drawing/2014/main" id="{2837CAC1-5136-4B34-AEDA-6C214E1235E9}"/>
              </a:ext>
            </a:extLst>
          </p:cNvPr>
          <p:cNvSpPr>
            <a:spLocks noChangeShapeType="1"/>
          </p:cNvSpPr>
          <p:nvPr/>
        </p:nvSpPr>
        <p:spPr bwMode="auto">
          <a:xfrm>
            <a:off x="6858000" y="28194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8" name="Line 14">
            <a:extLst>
              <a:ext uri="{FF2B5EF4-FFF2-40B4-BE49-F238E27FC236}">
                <a16:creationId xmlns:a16="http://schemas.microsoft.com/office/drawing/2014/main" id="{4AF9E57B-AC55-4CCD-BB65-CBD46C8B7AAE}"/>
              </a:ext>
            </a:extLst>
          </p:cNvPr>
          <p:cNvSpPr>
            <a:spLocks noChangeShapeType="1"/>
          </p:cNvSpPr>
          <p:nvPr/>
        </p:nvSpPr>
        <p:spPr bwMode="auto">
          <a:xfrm>
            <a:off x="2819400" y="26670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9" name="Text Box 15">
            <a:extLst>
              <a:ext uri="{FF2B5EF4-FFF2-40B4-BE49-F238E27FC236}">
                <a16:creationId xmlns:a16="http://schemas.microsoft.com/office/drawing/2014/main" id="{07D85BA5-4979-42D9-8C7B-873738C78AED}"/>
              </a:ext>
            </a:extLst>
          </p:cNvPr>
          <p:cNvSpPr txBox="1">
            <a:spLocks noChangeArrowheads="1"/>
          </p:cNvSpPr>
          <p:nvPr/>
        </p:nvSpPr>
        <p:spPr bwMode="auto">
          <a:xfrm>
            <a:off x="4343400" y="1295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9950" name="Text Box 16">
            <a:extLst>
              <a:ext uri="{FF2B5EF4-FFF2-40B4-BE49-F238E27FC236}">
                <a16:creationId xmlns:a16="http://schemas.microsoft.com/office/drawing/2014/main" id="{4A6B21E2-466F-4A3B-885A-47B3C008E671}"/>
              </a:ext>
            </a:extLst>
          </p:cNvPr>
          <p:cNvSpPr txBox="1">
            <a:spLocks noChangeArrowheads="1"/>
          </p:cNvSpPr>
          <p:nvPr/>
        </p:nvSpPr>
        <p:spPr bwMode="auto">
          <a:xfrm>
            <a:off x="1060450" y="3422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sp>
        <p:nvSpPr>
          <p:cNvPr id="39951" name="Oval 17">
            <a:extLst>
              <a:ext uri="{FF2B5EF4-FFF2-40B4-BE49-F238E27FC236}">
                <a16:creationId xmlns:a16="http://schemas.microsoft.com/office/drawing/2014/main" id="{3D0DA6C1-5394-4B0C-AADD-32A155F2DB6D}"/>
              </a:ext>
            </a:extLst>
          </p:cNvPr>
          <p:cNvSpPr>
            <a:spLocks noChangeArrowheads="1"/>
          </p:cNvSpPr>
          <p:nvPr/>
        </p:nvSpPr>
        <p:spPr bwMode="auto">
          <a:xfrm>
            <a:off x="2819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52" name="Oval 18">
            <a:extLst>
              <a:ext uri="{FF2B5EF4-FFF2-40B4-BE49-F238E27FC236}">
                <a16:creationId xmlns:a16="http://schemas.microsoft.com/office/drawing/2014/main" id="{4EB1C198-1639-4539-807D-14089CB44B21}"/>
              </a:ext>
            </a:extLst>
          </p:cNvPr>
          <p:cNvSpPr>
            <a:spLocks noChangeArrowheads="1"/>
          </p:cNvSpPr>
          <p:nvPr/>
        </p:nvSpPr>
        <p:spPr bwMode="auto">
          <a:xfrm>
            <a:off x="1905000" y="23622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53" name="Text Box 19">
            <a:extLst>
              <a:ext uri="{FF2B5EF4-FFF2-40B4-BE49-F238E27FC236}">
                <a16:creationId xmlns:a16="http://schemas.microsoft.com/office/drawing/2014/main" id="{CE75B365-026C-4516-AC5A-CAA0CAC16BBC}"/>
              </a:ext>
            </a:extLst>
          </p:cNvPr>
          <p:cNvSpPr txBox="1">
            <a:spLocks noChangeArrowheads="1"/>
          </p:cNvSpPr>
          <p:nvPr/>
        </p:nvSpPr>
        <p:spPr bwMode="auto">
          <a:xfrm>
            <a:off x="2057400" y="2362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2   5</a:t>
            </a:r>
          </a:p>
        </p:txBody>
      </p:sp>
      <p:sp>
        <p:nvSpPr>
          <p:cNvPr id="39954" name="Text Box 20">
            <a:extLst>
              <a:ext uri="{FF2B5EF4-FFF2-40B4-BE49-F238E27FC236}">
                <a16:creationId xmlns:a16="http://schemas.microsoft.com/office/drawing/2014/main" id="{668B62E1-ABF1-41A1-ACCA-2E69EC4CE6CA}"/>
              </a:ext>
            </a:extLst>
          </p:cNvPr>
          <p:cNvSpPr txBox="1">
            <a:spLocks noChangeArrowheads="1"/>
          </p:cNvSpPr>
          <p:nvPr/>
        </p:nvSpPr>
        <p:spPr bwMode="auto">
          <a:xfrm>
            <a:off x="29718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39955" name="Line 21">
            <a:extLst>
              <a:ext uri="{FF2B5EF4-FFF2-40B4-BE49-F238E27FC236}">
                <a16:creationId xmlns:a16="http://schemas.microsoft.com/office/drawing/2014/main" id="{2F10EE78-E10F-4E6F-B3DD-6278FB3FA2F8}"/>
              </a:ext>
            </a:extLst>
          </p:cNvPr>
          <p:cNvSpPr>
            <a:spLocks noChangeShapeType="1"/>
          </p:cNvSpPr>
          <p:nvPr/>
        </p:nvSpPr>
        <p:spPr bwMode="auto">
          <a:xfrm>
            <a:off x="6477000" y="28956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6" name="Oval 22">
            <a:extLst>
              <a:ext uri="{FF2B5EF4-FFF2-40B4-BE49-F238E27FC236}">
                <a16:creationId xmlns:a16="http://schemas.microsoft.com/office/drawing/2014/main" id="{32C4D514-0EB5-4FD8-A42B-34584FDE7E1B}"/>
              </a:ext>
            </a:extLst>
          </p:cNvPr>
          <p:cNvSpPr>
            <a:spLocks noChangeArrowheads="1"/>
          </p:cNvSpPr>
          <p:nvPr/>
        </p:nvSpPr>
        <p:spPr bwMode="auto">
          <a:xfrm>
            <a:off x="7010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57" name="Text Box 23">
            <a:extLst>
              <a:ext uri="{FF2B5EF4-FFF2-40B4-BE49-F238E27FC236}">
                <a16:creationId xmlns:a16="http://schemas.microsoft.com/office/drawing/2014/main" id="{07CD0DBE-356A-4B9C-9F3D-F495026AC252}"/>
              </a:ext>
            </a:extLst>
          </p:cNvPr>
          <p:cNvSpPr txBox="1">
            <a:spLocks noChangeArrowheads="1"/>
          </p:cNvSpPr>
          <p:nvPr/>
        </p:nvSpPr>
        <p:spPr bwMode="auto">
          <a:xfrm>
            <a:off x="70104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39958" name="Text Box 24">
            <a:extLst>
              <a:ext uri="{FF2B5EF4-FFF2-40B4-BE49-F238E27FC236}">
                <a16:creationId xmlns:a16="http://schemas.microsoft.com/office/drawing/2014/main" id="{58B62C4C-AEBA-4717-BAD3-566F27BB5ED5}"/>
              </a:ext>
            </a:extLst>
          </p:cNvPr>
          <p:cNvSpPr txBox="1">
            <a:spLocks noChangeArrowheads="1"/>
          </p:cNvSpPr>
          <p:nvPr/>
        </p:nvSpPr>
        <p:spPr bwMode="auto">
          <a:xfrm>
            <a:off x="533400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39959" name="Line 27">
            <a:extLst>
              <a:ext uri="{FF2B5EF4-FFF2-40B4-BE49-F238E27FC236}">
                <a16:creationId xmlns:a16="http://schemas.microsoft.com/office/drawing/2014/main" id="{C6DA6079-D725-4B91-AB2B-C2FD0CD2B86A}"/>
              </a:ext>
            </a:extLst>
          </p:cNvPr>
          <p:cNvSpPr>
            <a:spLocks noChangeShapeType="1"/>
          </p:cNvSpPr>
          <p:nvPr/>
        </p:nvSpPr>
        <p:spPr bwMode="auto">
          <a:xfrm>
            <a:off x="2362200" y="28194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0" name="Oval 28">
            <a:extLst>
              <a:ext uri="{FF2B5EF4-FFF2-40B4-BE49-F238E27FC236}">
                <a16:creationId xmlns:a16="http://schemas.microsoft.com/office/drawing/2014/main" id="{A0BE53B5-3A1A-46A0-AC60-5831266811C6}"/>
              </a:ext>
            </a:extLst>
          </p:cNvPr>
          <p:cNvSpPr>
            <a:spLocks noChangeArrowheads="1"/>
          </p:cNvSpPr>
          <p:nvPr/>
        </p:nvSpPr>
        <p:spPr bwMode="auto">
          <a:xfrm>
            <a:off x="5943600" y="24384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61" name="Text Box 29">
            <a:extLst>
              <a:ext uri="{FF2B5EF4-FFF2-40B4-BE49-F238E27FC236}">
                <a16:creationId xmlns:a16="http://schemas.microsoft.com/office/drawing/2014/main" id="{6E0C8487-4491-4579-8469-666617D9B5F5}"/>
              </a:ext>
            </a:extLst>
          </p:cNvPr>
          <p:cNvSpPr txBox="1">
            <a:spLocks noChangeArrowheads="1"/>
          </p:cNvSpPr>
          <p:nvPr/>
        </p:nvSpPr>
        <p:spPr bwMode="auto">
          <a:xfrm>
            <a:off x="5943600" y="2438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16   30</a:t>
            </a:r>
          </a:p>
        </p:txBody>
      </p:sp>
      <p:sp>
        <p:nvSpPr>
          <p:cNvPr id="39962" name="Oval 30">
            <a:extLst>
              <a:ext uri="{FF2B5EF4-FFF2-40B4-BE49-F238E27FC236}">
                <a16:creationId xmlns:a16="http://schemas.microsoft.com/office/drawing/2014/main" id="{90CDAA87-A061-4FCF-A8B2-20C7019E2904}"/>
              </a:ext>
            </a:extLst>
          </p:cNvPr>
          <p:cNvSpPr>
            <a:spLocks noChangeArrowheads="1"/>
          </p:cNvSpPr>
          <p:nvPr/>
        </p:nvSpPr>
        <p:spPr bwMode="auto">
          <a:xfrm>
            <a:off x="17526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63" name="Text Box 31">
            <a:extLst>
              <a:ext uri="{FF2B5EF4-FFF2-40B4-BE49-F238E27FC236}">
                <a16:creationId xmlns:a16="http://schemas.microsoft.com/office/drawing/2014/main" id="{7F386BFF-8DAB-454E-9A21-4B240EA3D45D}"/>
              </a:ext>
            </a:extLst>
          </p:cNvPr>
          <p:cNvSpPr txBox="1">
            <a:spLocks noChangeArrowheads="1"/>
          </p:cNvSpPr>
          <p:nvPr/>
        </p:nvSpPr>
        <p:spPr bwMode="auto">
          <a:xfrm>
            <a:off x="19050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sp>
        <p:nvSpPr>
          <p:cNvPr id="39964" name="Oval 32">
            <a:extLst>
              <a:ext uri="{FF2B5EF4-FFF2-40B4-BE49-F238E27FC236}">
                <a16:creationId xmlns:a16="http://schemas.microsoft.com/office/drawing/2014/main" id="{F7D7BE87-7448-4C68-86E6-DB2085D92749}"/>
              </a:ext>
            </a:extLst>
          </p:cNvPr>
          <p:cNvSpPr>
            <a:spLocks noChangeArrowheads="1"/>
          </p:cNvSpPr>
          <p:nvPr/>
        </p:nvSpPr>
        <p:spPr bwMode="auto">
          <a:xfrm>
            <a:off x="625475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65" name="Text Box 33">
            <a:extLst>
              <a:ext uri="{FF2B5EF4-FFF2-40B4-BE49-F238E27FC236}">
                <a16:creationId xmlns:a16="http://schemas.microsoft.com/office/drawing/2014/main" id="{8967A06A-DADA-4539-B5FF-24EB82A1A301}"/>
              </a:ext>
            </a:extLst>
          </p:cNvPr>
          <p:cNvSpPr txBox="1">
            <a:spLocks noChangeArrowheads="1"/>
          </p:cNvSpPr>
          <p:nvPr/>
        </p:nvSpPr>
        <p:spPr bwMode="auto">
          <a:xfrm>
            <a:off x="62484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a:t>
            </a:r>
          </a:p>
        </p:txBody>
      </p:sp>
      <p:sp>
        <p:nvSpPr>
          <p:cNvPr id="39966" name="Line 34">
            <a:extLst>
              <a:ext uri="{FF2B5EF4-FFF2-40B4-BE49-F238E27FC236}">
                <a16:creationId xmlns:a16="http://schemas.microsoft.com/office/drawing/2014/main" id="{5043F4C3-6153-47A3-88E7-97D9432F24B5}"/>
              </a:ext>
            </a:extLst>
          </p:cNvPr>
          <p:cNvSpPr>
            <a:spLocks noChangeShapeType="1"/>
          </p:cNvSpPr>
          <p:nvPr/>
        </p:nvSpPr>
        <p:spPr bwMode="auto">
          <a:xfrm>
            <a:off x="6858000" y="2819400"/>
            <a:ext cx="609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7" name="Rectangle 35">
            <a:extLst>
              <a:ext uri="{FF2B5EF4-FFF2-40B4-BE49-F238E27FC236}">
                <a16:creationId xmlns:a16="http://schemas.microsoft.com/office/drawing/2014/main" id="{8DB32F5B-E3D9-423F-82F9-8C295B9945B3}"/>
              </a:ext>
            </a:extLst>
          </p:cNvPr>
          <p:cNvSpPr>
            <a:spLocks noChangeArrowheads="1"/>
          </p:cNvSpPr>
          <p:nvPr/>
        </p:nvSpPr>
        <p:spPr bwMode="auto">
          <a:xfrm>
            <a:off x="7239000" y="1758950"/>
            <a:ext cx="457200" cy="457200"/>
          </a:xfrm>
          <a:prstGeom prst="rect">
            <a:avLst/>
          </a:prstGeom>
          <a:solidFill>
            <a:srgbClr val="FF00FF"/>
          </a:solidFill>
          <a:ln w="12700">
            <a:solidFill>
              <a:schemeClr val="tx1"/>
            </a:solidFill>
            <a:miter lim="800000"/>
            <a:headEnd type="none" w="sm" len="sm"/>
            <a:tailEnd type="none" w="sm" len="sm"/>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68" name="Text Box 38">
            <a:extLst>
              <a:ext uri="{FF2B5EF4-FFF2-40B4-BE49-F238E27FC236}">
                <a16:creationId xmlns:a16="http://schemas.microsoft.com/office/drawing/2014/main" id="{028C0803-7E9B-4DA3-A089-4E6F96727F90}"/>
              </a:ext>
            </a:extLst>
          </p:cNvPr>
          <p:cNvSpPr txBox="1">
            <a:spLocks noChangeArrowheads="1"/>
          </p:cNvSpPr>
          <p:nvPr/>
        </p:nvSpPr>
        <p:spPr bwMode="auto">
          <a:xfrm>
            <a:off x="7245350" y="1752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17</a:t>
            </a:r>
          </a:p>
        </p:txBody>
      </p:sp>
      <p:sp>
        <p:nvSpPr>
          <p:cNvPr id="39969" name="Line 39">
            <a:extLst>
              <a:ext uri="{FF2B5EF4-FFF2-40B4-BE49-F238E27FC236}">
                <a16:creationId xmlns:a16="http://schemas.microsoft.com/office/drawing/2014/main" id="{45ECF49F-C240-4026-9AA3-60683EFDAEEC}"/>
              </a:ext>
            </a:extLst>
          </p:cNvPr>
          <p:cNvSpPr>
            <a:spLocks noChangeShapeType="1"/>
          </p:cNvSpPr>
          <p:nvPr/>
        </p:nvSpPr>
        <p:spPr bwMode="auto">
          <a:xfrm>
            <a:off x="7696200" y="2209800"/>
            <a:ext cx="60960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9970" name="Oval 40">
            <a:extLst>
              <a:ext uri="{FF2B5EF4-FFF2-40B4-BE49-F238E27FC236}">
                <a16:creationId xmlns:a16="http://schemas.microsoft.com/office/drawing/2014/main" id="{C9AAE1C8-6AEA-4384-8FF0-C9EA9D9A73CE}"/>
              </a:ext>
            </a:extLst>
          </p:cNvPr>
          <p:cNvSpPr>
            <a:spLocks noChangeArrowheads="1"/>
          </p:cNvSpPr>
          <p:nvPr/>
        </p:nvSpPr>
        <p:spPr bwMode="auto">
          <a:xfrm>
            <a:off x="7772400" y="25146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39971" name="Text Box 41">
            <a:extLst>
              <a:ext uri="{FF2B5EF4-FFF2-40B4-BE49-F238E27FC236}">
                <a16:creationId xmlns:a16="http://schemas.microsoft.com/office/drawing/2014/main" id="{2153C671-1EE0-487A-9351-63EE4372C9DF}"/>
              </a:ext>
            </a:extLst>
          </p:cNvPr>
          <p:cNvSpPr txBox="1">
            <a:spLocks noChangeArrowheads="1"/>
          </p:cNvSpPr>
          <p:nvPr/>
        </p:nvSpPr>
        <p:spPr bwMode="auto">
          <a:xfrm>
            <a:off x="7772400" y="2514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17   18</a:t>
            </a:r>
          </a:p>
        </p:txBody>
      </p:sp>
      <p:sp>
        <p:nvSpPr>
          <p:cNvPr id="31786" name="Text Box 42">
            <a:extLst>
              <a:ext uri="{FF2B5EF4-FFF2-40B4-BE49-F238E27FC236}">
                <a16:creationId xmlns:a16="http://schemas.microsoft.com/office/drawing/2014/main" id="{CE8FB4B5-7D52-4B49-AC71-A1DE6CA48E58}"/>
              </a:ext>
            </a:extLst>
          </p:cNvPr>
          <p:cNvSpPr txBox="1">
            <a:spLocks noChangeArrowheads="1"/>
          </p:cNvSpPr>
          <p:nvPr/>
        </p:nvSpPr>
        <p:spPr bwMode="auto">
          <a:xfrm>
            <a:off x="533400" y="5562600"/>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sz="2800"/>
              <a:t> Insert an index entry</a:t>
            </a:r>
            <a:r>
              <a:rPr lang="en-US" altLang="en-US" sz="2800">
                <a:solidFill>
                  <a:srgbClr val="FF3300"/>
                </a:solidFill>
              </a:rPr>
              <a:t>17</a:t>
            </a:r>
            <a:r>
              <a:rPr lang="en-US" altLang="en-US" sz="2800">
                <a:solidFill>
                  <a:schemeClr val="hlink"/>
                </a:solidFill>
              </a:rPr>
              <a:t> </a:t>
            </a:r>
            <a:r>
              <a:rPr lang="en-US" altLang="en-US" sz="2800"/>
              <a:t>plus a pointer into parent.</a:t>
            </a:r>
          </a:p>
        </p:txBody>
      </p:sp>
      <p:sp>
        <p:nvSpPr>
          <p:cNvPr id="31787" name="Freeform 43">
            <a:extLst>
              <a:ext uri="{FF2B5EF4-FFF2-40B4-BE49-F238E27FC236}">
                <a16:creationId xmlns:a16="http://schemas.microsoft.com/office/drawing/2014/main" id="{E77FAA0C-573F-41DB-BD19-7FF8B7CD7B30}"/>
              </a:ext>
            </a:extLst>
          </p:cNvPr>
          <p:cNvSpPr>
            <a:spLocks/>
          </p:cNvSpPr>
          <p:nvPr/>
        </p:nvSpPr>
        <p:spPr bwMode="auto">
          <a:xfrm>
            <a:off x="5791200" y="2209800"/>
            <a:ext cx="1219200" cy="914400"/>
          </a:xfrm>
          <a:custGeom>
            <a:avLst/>
            <a:gdLst>
              <a:gd name="T0" fmla="*/ 2147483646 w 982"/>
              <a:gd name="T1" fmla="*/ 2147483646 h 768"/>
              <a:gd name="T2" fmla="*/ 2147483646 w 982"/>
              <a:gd name="T3" fmla="*/ 2147483646 h 768"/>
              <a:gd name="T4" fmla="*/ 2147483646 w 982"/>
              <a:gd name="T5" fmla="*/ 2147483646 h 768"/>
              <a:gd name="T6" fmla="*/ 2147483646 w 982"/>
              <a:gd name="T7" fmla="*/ 2147483646 h 768"/>
              <a:gd name="T8" fmla="*/ 2147483646 w 982"/>
              <a:gd name="T9" fmla="*/ 2147483646 h 768"/>
              <a:gd name="T10" fmla="*/ 2147483646 w 982"/>
              <a:gd name="T11" fmla="*/ 2147483646 h 768"/>
              <a:gd name="T12" fmla="*/ 0 w 982"/>
              <a:gd name="T13" fmla="*/ 2147483646 h 768"/>
              <a:gd name="T14" fmla="*/ 2147483646 w 982"/>
              <a:gd name="T15" fmla="*/ 2147483646 h 768"/>
              <a:gd name="T16" fmla="*/ 2147483646 w 982"/>
              <a:gd name="T17" fmla="*/ 2147483646 h 768"/>
              <a:gd name="T18" fmla="*/ 2147483646 w 982"/>
              <a:gd name="T19" fmla="*/ 2147483646 h 768"/>
              <a:gd name="T20" fmla="*/ 2147483646 w 982"/>
              <a:gd name="T21" fmla="*/ 2147483646 h 768"/>
              <a:gd name="T22" fmla="*/ 2147483646 w 982"/>
              <a:gd name="T23" fmla="*/ 2147483646 h 768"/>
              <a:gd name="T24" fmla="*/ 2147483646 w 982"/>
              <a:gd name="T25" fmla="*/ 2147483646 h 768"/>
              <a:gd name="T26" fmla="*/ 2147483646 w 982"/>
              <a:gd name="T27" fmla="*/ 2147483646 h 768"/>
              <a:gd name="T28" fmla="*/ 2147483646 w 982"/>
              <a:gd name="T29" fmla="*/ 2147483646 h 768"/>
              <a:gd name="T30" fmla="*/ 2147483646 w 982"/>
              <a:gd name="T31" fmla="*/ 2147483646 h 768"/>
              <a:gd name="T32" fmla="*/ 2147483646 w 982"/>
              <a:gd name="T33" fmla="*/ 2147483646 h 768"/>
              <a:gd name="T34" fmla="*/ 2147483646 w 982"/>
              <a:gd name="T35" fmla="*/ 2147483646 h 768"/>
              <a:gd name="T36" fmla="*/ 2147483646 w 982"/>
              <a:gd name="T37" fmla="*/ 2147483646 h 768"/>
              <a:gd name="T38" fmla="*/ 2147483646 w 982"/>
              <a:gd name="T39" fmla="*/ 2147483646 h 7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82"/>
              <a:gd name="T61" fmla="*/ 0 h 768"/>
              <a:gd name="T62" fmla="*/ 982 w 982"/>
              <a:gd name="T63" fmla="*/ 768 h 7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82" h="768">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w="57150" cap="flat" cmpd="sng">
            <a:solidFill>
              <a:srgbClr val="FF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86"/>
                                        </p:tgtEl>
                                        <p:attrNameLst>
                                          <p:attrName>style.visibility</p:attrName>
                                        </p:attrNameLst>
                                      </p:cBhvr>
                                      <p:to>
                                        <p:strVal val="visible"/>
                                      </p:to>
                                    </p:set>
                                    <p:anim calcmode="lin" valueType="num">
                                      <p:cBhvr additive="base">
                                        <p:cTn id="7" dur="500" fill="hold"/>
                                        <p:tgtEl>
                                          <p:spTgt spid="31786"/>
                                        </p:tgtEl>
                                        <p:attrNameLst>
                                          <p:attrName>ppt_x</p:attrName>
                                        </p:attrNameLst>
                                      </p:cBhvr>
                                      <p:tavLst>
                                        <p:tav tm="0">
                                          <p:val>
                                            <p:strVal val="0-#ppt_w/2"/>
                                          </p:val>
                                        </p:tav>
                                        <p:tav tm="100000">
                                          <p:val>
                                            <p:strVal val="#ppt_x"/>
                                          </p:val>
                                        </p:tav>
                                      </p:tavLst>
                                    </p:anim>
                                    <p:anim calcmode="lin" valueType="num">
                                      <p:cBhvr additive="base">
                                        <p:cTn id="8" dur="500" fill="hold"/>
                                        <p:tgtEl>
                                          <p:spTgt spid="317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1787"/>
                                        </p:tgtEl>
                                        <p:attrNameLst>
                                          <p:attrName>style.visibility</p:attrName>
                                        </p:attrNameLst>
                                      </p:cBhvr>
                                      <p:to>
                                        <p:strVal val="visible"/>
                                      </p:to>
                                    </p:set>
                                    <p:anim calcmode="lin" valueType="num">
                                      <p:cBhvr additive="base">
                                        <p:cTn id="13" dur="500" fill="hold"/>
                                        <p:tgtEl>
                                          <p:spTgt spid="31787"/>
                                        </p:tgtEl>
                                        <p:attrNameLst>
                                          <p:attrName>ppt_x</p:attrName>
                                        </p:attrNameLst>
                                      </p:cBhvr>
                                      <p:tavLst>
                                        <p:tav tm="0">
                                          <p:val>
                                            <p:strVal val="0-#ppt_w/2"/>
                                          </p:val>
                                        </p:tav>
                                        <p:tav tm="100000">
                                          <p:val>
                                            <p:strVal val="#ppt_x"/>
                                          </p:val>
                                        </p:tav>
                                      </p:tavLst>
                                    </p:anim>
                                    <p:anim calcmode="lin" valueType="num">
                                      <p:cBhvr additive="base">
                                        <p:cTn id="14" dur="500" fill="hold"/>
                                        <p:tgtEl>
                                          <p:spTgt spid="317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C459E21-CE8F-4295-8B36-0ED709CAAB58}"/>
              </a:ext>
            </a:extLst>
          </p:cNvPr>
          <p:cNvSpPr>
            <a:spLocks noGrp="1" noChangeArrowheads="1"/>
          </p:cNvSpPr>
          <p:nvPr>
            <p:ph type="title"/>
          </p:nvPr>
        </p:nvSpPr>
        <p:spPr/>
        <p:txBody>
          <a:bodyPr/>
          <a:lstStyle/>
          <a:p>
            <a:pPr eaLnBrk="1" hangingPunct="1"/>
            <a:r>
              <a:rPr lang="en-US" altLang="en-US"/>
              <a:t>Insert</a:t>
            </a:r>
          </a:p>
        </p:txBody>
      </p:sp>
      <p:sp>
        <p:nvSpPr>
          <p:cNvPr id="41987" name="Text Box 3">
            <a:extLst>
              <a:ext uri="{FF2B5EF4-FFF2-40B4-BE49-F238E27FC236}">
                <a16:creationId xmlns:a16="http://schemas.microsoft.com/office/drawing/2014/main" id="{6AFD2A9A-FD94-429B-9329-86FF3596FAAA}"/>
              </a:ext>
            </a:extLst>
          </p:cNvPr>
          <p:cNvSpPr txBox="1">
            <a:spLocks noChangeArrowheads="1"/>
          </p:cNvSpPr>
          <p:nvPr/>
        </p:nvSpPr>
        <p:spPr bwMode="auto">
          <a:xfrm>
            <a:off x="533400" y="50292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a:t> </a:t>
            </a:r>
            <a:r>
              <a:rPr lang="en-US" altLang="en-US" sz="2800"/>
              <a:t>Now, insert a pair with key </a:t>
            </a:r>
            <a:r>
              <a:rPr lang="en-US" altLang="en-US" sz="2800">
                <a:solidFill>
                  <a:srgbClr val="FF3300"/>
                </a:solidFill>
              </a:rPr>
              <a:t>= 18</a:t>
            </a:r>
            <a:r>
              <a:rPr lang="en-US" altLang="en-US" sz="2800"/>
              <a:t>.</a:t>
            </a:r>
          </a:p>
        </p:txBody>
      </p:sp>
      <p:sp>
        <p:nvSpPr>
          <p:cNvPr id="41988" name="Oval 5">
            <a:extLst>
              <a:ext uri="{FF2B5EF4-FFF2-40B4-BE49-F238E27FC236}">
                <a16:creationId xmlns:a16="http://schemas.microsoft.com/office/drawing/2014/main" id="{F2FBC381-1A11-4027-A8EF-D077CEDEBC5E}"/>
              </a:ext>
            </a:extLst>
          </p:cNvPr>
          <p:cNvSpPr>
            <a:spLocks noChangeArrowheads="1"/>
          </p:cNvSpPr>
          <p:nvPr/>
        </p:nvSpPr>
        <p:spPr bwMode="auto">
          <a:xfrm>
            <a:off x="228600" y="342900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1989" name="Oval 6">
            <a:extLst>
              <a:ext uri="{FF2B5EF4-FFF2-40B4-BE49-F238E27FC236}">
                <a16:creationId xmlns:a16="http://schemas.microsoft.com/office/drawing/2014/main" id="{BE663CD1-1188-4232-8FE8-ADF22C59693A}"/>
              </a:ext>
            </a:extLst>
          </p:cNvPr>
          <p:cNvSpPr>
            <a:spLocks noChangeArrowheads="1"/>
          </p:cNvSpPr>
          <p:nvPr/>
        </p:nvSpPr>
        <p:spPr bwMode="auto">
          <a:xfrm>
            <a:off x="3511550" y="13017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1990" name="Line 7">
            <a:extLst>
              <a:ext uri="{FF2B5EF4-FFF2-40B4-BE49-F238E27FC236}">
                <a16:creationId xmlns:a16="http://schemas.microsoft.com/office/drawing/2014/main" id="{75974940-DD32-44CE-BCD1-E93CFDF646F4}"/>
              </a:ext>
            </a:extLst>
          </p:cNvPr>
          <p:cNvSpPr>
            <a:spLocks noChangeShapeType="1"/>
          </p:cNvSpPr>
          <p:nvPr/>
        </p:nvSpPr>
        <p:spPr bwMode="auto">
          <a:xfrm flipH="1">
            <a:off x="1752600" y="16002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1" name="Line 8">
            <a:extLst>
              <a:ext uri="{FF2B5EF4-FFF2-40B4-BE49-F238E27FC236}">
                <a16:creationId xmlns:a16="http://schemas.microsoft.com/office/drawing/2014/main" id="{9C3AD8B1-2E53-4F32-AE65-2E7558F2732A}"/>
              </a:ext>
            </a:extLst>
          </p:cNvPr>
          <p:cNvSpPr>
            <a:spLocks noChangeShapeType="1"/>
          </p:cNvSpPr>
          <p:nvPr/>
        </p:nvSpPr>
        <p:spPr bwMode="auto">
          <a:xfrm>
            <a:off x="3962400" y="1600200"/>
            <a:ext cx="17526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2" name="Line 9">
            <a:extLst>
              <a:ext uri="{FF2B5EF4-FFF2-40B4-BE49-F238E27FC236}">
                <a16:creationId xmlns:a16="http://schemas.microsoft.com/office/drawing/2014/main" id="{0623F637-D156-4A4D-A0FE-EF6DF4481A3D}"/>
              </a:ext>
            </a:extLst>
          </p:cNvPr>
          <p:cNvSpPr>
            <a:spLocks noChangeShapeType="1"/>
          </p:cNvSpPr>
          <p:nvPr/>
        </p:nvSpPr>
        <p:spPr bwMode="auto">
          <a:xfrm flipH="1">
            <a:off x="457200" y="26670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3" name="Line 12">
            <a:extLst>
              <a:ext uri="{FF2B5EF4-FFF2-40B4-BE49-F238E27FC236}">
                <a16:creationId xmlns:a16="http://schemas.microsoft.com/office/drawing/2014/main" id="{D37347BC-9850-4C4F-A613-D107FF9B9B9F}"/>
              </a:ext>
            </a:extLst>
          </p:cNvPr>
          <p:cNvSpPr>
            <a:spLocks noChangeShapeType="1"/>
          </p:cNvSpPr>
          <p:nvPr/>
        </p:nvSpPr>
        <p:spPr bwMode="auto">
          <a:xfrm>
            <a:off x="2057400" y="26670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4" name="Text Box 13">
            <a:extLst>
              <a:ext uri="{FF2B5EF4-FFF2-40B4-BE49-F238E27FC236}">
                <a16:creationId xmlns:a16="http://schemas.microsoft.com/office/drawing/2014/main" id="{136D6F07-1565-4296-8257-2BC83FF235DD}"/>
              </a:ext>
            </a:extLst>
          </p:cNvPr>
          <p:cNvSpPr txBox="1">
            <a:spLocks noChangeArrowheads="1"/>
          </p:cNvSpPr>
          <p:nvPr/>
        </p:nvSpPr>
        <p:spPr bwMode="auto">
          <a:xfrm>
            <a:off x="3581400" y="1295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41995" name="Text Box 14">
            <a:extLst>
              <a:ext uri="{FF2B5EF4-FFF2-40B4-BE49-F238E27FC236}">
                <a16:creationId xmlns:a16="http://schemas.microsoft.com/office/drawing/2014/main" id="{A371788D-D9E8-4ED4-90A4-EE2703A47F95}"/>
              </a:ext>
            </a:extLst>
          </p:cNvPr>
          <p:cNvSpPr txBox="1">
            <a:spLocks noChangeArrowheads="1"/>
          </p:cNvSpPr>
          <p:nvPr/>
        </p:nvSpPr>
        <p:spPr bwMode="auto">
          <a:xfrm>
            <a:off x="298450" y="3422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sp>
        <p:nvSpPr>
          <p:cNvPr id="41996" name="Oval 15">
            <a:extLst>
              <a:ext uri="{FF2B5EF4-FFF2-40B4-BE49-F238E27FC236}">
                <a16:creationId xmlns:a16="http://schemas.microsoft.com/office/drawing/2014/main" id="{6E92E98F-5063-4148-82C3-061444810976}"/>
              </a:ext>
            </a:extLst>
          </p:cNvPr>
          <p:cNvSpPr>
            <a:spLocks noChangeArrowheads="1"/>
          </p:cNvSpPr>
          <p:nvPr/>
        </p:nvSpPr>
        <p:spPr bwMode="auto">
          <a:xfrm>
            <a:off x="2057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1997" name="Oval 16">
            <a:extLst>
              <a:ext uri="{FF2B5EF4-FFF2-40B4-BE49-F238E27FC236}">
                <a16:creationId xmlns:a16="http://schemas.microsoft.com/office/drawing/2014/main" id="{E8EC3736-D628-4284-817D-97FD44F513C4}"/>
              </a:ext>
            </a:extLst>
          </p:cNvPr>
          <p:cNvSpPr>
            <a:spLocks noChangeArrowheads="1"/>
          </p:cNvSpPr>
          <p:nvPr/>
        </p:nvSpPr>
        <p:spPr bwMode="auto">
          <a:xfrm>
            <a:off x="1143000" y="23622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1998" name="Text Box 17">
            <a:extLst>
              <a:ext uri="{FF2B5EF4-FFF2-40B4-BE49-F238E27FC236}">
                <a16:creationId xmlns:a16="http://schemas.microsoft.com/office/drawing/2014/main" id="{74D4F2F1-3E67-4755-83E6-A9266D39E6FD}"/>
              </a:ext>
            </a:extLst>
          </p:cNvPr>
          <p:cNvSpPr txBox="1">
            <a:spLocks noChangeArrowheads="1"/>
          </p:cNvSpPr>
          <p:nvPr/>
        </p:nvSpPr>
        <p:spPr bwMode="auto">
          <a:xfrm>
            <a:off x="1295400" y="2362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2   5</a:t>
            </a:r>
          </a:p>
        </p:txBody>
      </p:sp>
      <p:sp>
        <p:nvSpPr>
          <p:cNvPr id="41999" name="Text Box 18">
            <a:extLst>
              <a:ext uri="{FF2B5EF4-FFF2-40B4-BE49-F238E27FC236}">
                <a16:creationId xmlns:a16="http://schemas.microsoft.com/office/drawing/2014/main" id="{C75FFB33-48B9-4156-A255-BA135597AFA3}"/>
              </a:ext>
            </a:extLst>
          </p:cNvPr>
          <p:cNvSpPr txBox="1">
            <a:spLocks noChangeArrowheads="1"/>
          </p:cNvSpPr>
          <p:nvPr/>
        </p:nvSpPr>
        <p:spPr bwMode="auto">
          <a:xfrm>
            <a:off x="22098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42000" name="Line 23">
            <a:extLst>
              <a:ext uri="{FF2B5EF4-FFF2-40B4-BE49-F238E27FC236}">
                <a16:creationId xmlns:a16="http://schemas.microsoft.com/office/drawing/2014/main" id="{ACB76D83-F797-4197-8B03-6A3F8E6E2FB6}"/>
              </a:ext>
            </a:extLst>
          </p:cNvPr>
          <p:cNvSpPr>
            <a:spLocks noChangeShapeType="1"/>
          </p:cNvSpPr>
          <p:nvPr/>
        </p:nvSpPr>
        <p:spPr bwMode="auto">
          <a:xfrm>
            <a:off x="1600200" y="28194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1" name="Oval 26">
            <a:extLst>
              <a:ext uri="{FF2B5EF4-FFF2-40B4-BE49-F238E27FC236}">
                <a16:creationId xmlns:a16="http://schemas.microsoft.com/office/drawing/2014/main" id="{C8A49368-46AB-47FC-A8EC-76ADC66BA5C4}"/>
              </a:ext>
            </a:extLst>
          </p:cNvPr>
          <p:cNvSpPr>
            <a:spLocks noChangeArrowheads="1"/>
          </p:cNvSpPr>
          <p:nvPr/>
        </p:nvSpPr>
        <p:spPr bwMode="auto">
          <a:xfrm>
            <a:off x="9906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02" name="Text Box 27">
            <a:extLst>
              <a:ext uri="{FF2B5EF4-FFF2-40B4-BE49-F238E27FC236}">
                <a16:creationId xmlns:a16="http://schemas.microsoft.com/office/drawing/2014/main" id="{F5CC1E11-49EC-4C7B-86BF-EBCACA3CB1D8}"/>
              </a:ext>
            </a:extLst>
          </p:cNvPr>
          <p:cNvSpPr txBox="1">
            <a:spLocks noChangeArrowheads="1"/>
          </p:cNvSpPr>
          <p:nvPr/>
        </p:nvSpPr>
        <p:spPr bwMode="auto">
          <a:xfrm>
            <a:off x="11430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sp>
        <p:nvSpPr>
          <p:cNvPr id="42003" name="Text Box 36">
            <a:extLst>
              <a:ext uri="{FF2B5EF4-FFF2-40B4-BE49-F238E27FC236}">
                <a16:creationId xmlns:a16="http://schemas.microsoft.com/office/drawing/2014/main" id="{32CEC827-FAB1-414F-AAC4-A8A4957CC7C5}"/>
              </a:ext>
            </a:extLst>
          </p:cNvPr>
          <p:cNvSpPr txBox="1">
            <a:spLocks noChangeArrowheads="1"/>
          </p:cNvSpPr>
          <p:nvPr/>
        </p:nvSpPr>
        <p:spPr bwMode="auto">
          <a:xfrm>
            <a:off x="533400" y="5562600"/>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sz="2800"/>
              <a:t> Insert an index entry</a:t>
            </a:r>
            <a:r>
              <a:rPr lang="en-US" altLang="en-US" sz="2800">
                <a:solidFill>
                  <a:srgbClr val="FF3300"/>
                </a:solidFill>
              </a:rPr>
              <a:t>17</a:t>
            </a:r>
            <a:r>
              <a:rPr lang="en-US" altLang="en-US" sz="2800">
                <a:solidFill>
                  <a:schemeClr val="hlink"/>
                </a:solidFill>
              </a:rPr>
              <a:t> </a:t>
            </a:r>
            <a:r>
              <a:rPr lang="en-US" altLang="en-US" sz="2800"/>
              <a:t>plus a pointer into parent.</a:t>
            </a:r>
          </a:p>
        </p:txBody>
      </p:sp>
      <p:sp>
        <p:nvSpPr>
          <p:cNvPr id="42004" name="Oval 40">
            <a:extLst>
              <a:ext uri="{FF2B5EF4-FFF2-40B4-BE49-F238E27FC236}">
                <a16:creationId xmlns:a16="http://schemas.microsoft.com/office/drawing/2014/main" id="{167E4897-1589-40C8-9BF0-102064704904}"/>
              </a:ext>
            </a:extLst>
          </p:cNvPr>
          <p:cNvSpPr>
            <a:spLocks noChangeArrowheads="1"/>
          </p:cNvSpPr>
          <p:nvPr/>
        </p:nvSpPr>
        <p:spPr bwMode="auto">
          <a:xfrm>
            <a:off x="497840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05" name="Line 41">
            <a:extLst>
              <a:ext uri="{FF2B5EF4-FFF2-40B4-BE49-F238E27FC236}">
                <a16:creationId xmlns:a16="http://schemas.microsoft.com/office/drawing/2014/main" id="{39D091AB-96F4-4BB2-A362-2BE0FDC539FD}"/>
              </a:ext>
            </a:extLst>
          </p:cNvPr>
          <p:cNvSpPr>
            <a:spLocks noChangeShapeType="1"/>
          </p:cNvSpPr>
          <p:nvPr/>
        </p:nvSpPr>
        <p:spPr bwMode="auto">
          <a:xfrm flipH="1">
            <a:off x="5276850" y="2743200"/>
            <a:ext cx="2286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6" name="Line 42">
            <a:extLst>
              <a:ext uri="{FF2B5EF4-FFF2-40B4-BE49-F238E27FC236}">
                <a16:creationId xmlns:a16="http://schemas.microsoft.com/office/drawing/2014/main" id="{E5EE7CFE-7AAE-45FF-A07C-82736F4A9FC5}"/>
              </a:ext>
            </a:extLst>
          </p:cNvPr>
          <p:cNvSpPr>
            <a:spLocks noChangeShapeType="1"/>
          </p:cNvSpPr>
          <p:nvPr/>
        </p:nvSpPr>
        <p:spPr bwMode="auto">
          <a:xfrm>
            <a:off x="5810250" y="2743200"/>
            <a:ext cx="3048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7" name="Text Box 43">
            <a:extLst>
              <a:ext uri="{FF2B5EF4-FFF2-40B4-BE49-F238E27FC236}">
                <a16:creationId xmlns:a16="http://schemas.microsoft.com/office/drawing/2014/main" id="{5688B315-B971-4BA9-9169-E364EA5A169B}"/>
              </a:ext>
            </a:extLst>
          </p:cNvPr>
          <p:cNvSpPr txBox="1">
            <a:spLocks noChangeArrowheads="1"/>
          </p:cNvSpPr>
          <p:nvPr/>
        </p:nvSpPr>
        <p:spPr bwMode="auto">
          <a:xfrm>
            <a:off x="504825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42008" name="Oval 44">
            <a:extLst>
              <a:ext uri="{FF2B5EF4-FFF2-40B4-BE49-F238E27FC236}">
                <a16:creationId xmlns:a16="http://schemas.microsoft.com/office/drawing/2014/main" id="{8220D8B5-CC19-44EC-8202-1E92045E4380}"/>
              </a:ext>
            </a:extLst>
          </p:cNvPr>
          <p:cNvSpPr>
            <a:spLocks noChangeArrowheads="1"/>
          </p:cNvSpPr>
          <p:nvPr/>
        </p:nvSpPr>
        <p:spPr bwMode="auto">
          <a:xfrm>
            <a:off x="595630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09" name="Oval 45">
            <a:extLst>
              <a:ext uri="{FF2B5EF4-FFF2-40B4-BE49-F238E27FC236}">
                <a16:creationId xmlns:a16="http://schemas.microsoft.com/office/drawing/2014/main" id="{F0E65530-5CDB-442A-AD7A-9B6FF9E9E405}"/>
              </a:ext>
            </a:extLst>
          </p:cNvPr>
          <p:cNvSpPr>
            <a:spLocks noChangeArrowheads="1"/>
          </p:cNvSpPr>
          <p:nvPr/>
        </p:nvSpPr>
        <p:spPr bwMode="auto">
          <a:xfrm>
            <a:off x="5422900" y="23685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10" name="Text Box 46">
            <a:extLst>
              <a:ext uri="{FF2B5EF4-FFF2-40B4-BE49-F238E27FC236}">
                <a16:creationId xmlns:a16="http://schemas.microsoft.com/office/drawing/2014/main" id="{17D76024-1588-49E5-A0BD-B665797B652D}"/>
              </a:ext>
            </a:extLst>
          </p:cNvPr>
          <p:cNvSpPr txBox="1">
            <a:spLocks noChangeArrowheads="1"/>
          </p:cNvSpPr>
          <p:nvPr/>
        </p:nvSpPr>
        <p:spPr bwMode="auto">
          <a:xfrm>
            <a:off x="5429250" y="23622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a:t>
            </a:r>
          </a:p>
        </p:txBody>
      </p:sp>
      <p:sp>
        <p:nvSpPr>
          <p:cNvPr id="42011" name="Text Box 47">
            <a:extLst>
              <a:ext uri="{FF2B5EF4-FFF2-40B4-BE49-F238E27FC236}">
                <a16:creationId xmlns:a16="http://schemas.microsoft.com/office/drawing/2014/main" id="{A0AC8C77-B35F-4B5E-ABFB-96094B0919D8}"/>
              </a:ext>
            </a:extLst>
          </p:cNvPr>
          <p:cNvSpPr txBox="1">
            <a:spLocks noChangeArrowheads="1"/>
          </p:cNvSpPr>
          <p:nvPr/>
        </p:nvSpPr>
        <p:spPr bwMode="auto">
          <a:xfrm>
            <a:off x="5943600" y="34290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a:t>
            </a:r>
          </a:p>
        </p:txBody>
      </p:sp>
      <p:sp>
        <p:nvSpPr>
          <p:cNvPr id="42012" name="Oval 20">
            <a:extLst>
              <a:ext uri="{FF2B5EF4-FFF2-40B4-BE49-F238E27FC236}">
                <a16:creationId xmlns:a16="http://schemas.microsoft.com/office/drawing/2014/main" id="{31EB5029-4818-4897-A439-B7108E95BE4F}"/>
              </a:ext>
            </a:extLst>
          </p:cNvPr>
          <p:cNvSpPr>
            <a:spLocks noChangeArrowheads="1"/>
          </p:cNvSpPr>
          <p:nvPr/>
        </p:nvSpPr>
        <p:spPr bwMode="auto">
          <a:xfrm>
            <a:off x="68580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13" name="Text Box 21">
            <a:extLst>
              <a:ext uri="{FF2B5EF4-FFF2-40B4-BE49-F238E27FC236}">
                <a16:creationId xmlns:a16="http://schemas.microsoft.com/office/drawing/2014/main" id="{DF6E3E8F-B5C3-466B-A21E-68EB7EB9BF17}"/>
              </a:ext>
            </a:extLst>
          </p:cNvPr>
          <p:cNvSpPr txBox="1">
            <a:spLocks noChangeArrowheads="1"/>
          </p:cNvSpPr>
          <p:nvPr/>
        </p:nvSpPr>
        <p:spPr bwMode="auto">
          <a:xfrm>
            <a:off x="68580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17   18</a:t>
            </a:r>
          </a:p>
        </p:txBody>
      </p:sp>
      <p:sp>
        <p:nvSpPr>
          <p:cNvPr id="42014" name="Line 48">
            <a:extLst>
              <a:ext uri="{FF2B5EF4-FFF2-40B4-BE49-F238E27FC236}">
                <a16:creationId xmlns:a16="http://schemas.microsoft.com/office/drawing/2014/main" id="{4C45D13B-1F4F-4A18-8852-ECED54974577}"/>
              </a:ext>
            </a:extLst>
          </p:cNvPr>
          <p:cNvSpPr>
            <a:spLocks noChangeShapeType="1"/>
          </p:cNvSpPr>
          <p:nvPr/>
        </p:nvSpPr>
        <p:spPr bwMode="auto">
          <a:xfrm>
            <a:off x="7848600" y="2667000"/>
            <a:ext cx="609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15" name="Oval 50">
            <a:extLst>
              <a:ext uri="{FF2B5EF4-FFF2-40B4-BE49-F238E27FC236}">
                <a16:creationId xmlns:a16="http://schemas.microsoft.com/office/drawing/2014/main" id="{9DDA8E10-7315-4D4A-8C40-830B0CD4F225}"/>
              </a:ext>
            </a:extLst>
          </p:cNvPr>
          <p:cNvSpPr>
            <a:spLocks noChangeArrowheads="1"/>
          </p:cNvSpPr>
          <p:nvPr/>
        </p:nvSpPr>
        <p:spPr bwMode="auto">
          <a:xfrm>
            <a:off x="80010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16" name="Text Box 51">
            <a:extLst>
              <a:ext uri="{FF2B5EF4-FFF2-40B4-BE49-F238E27FC236}">
                <a16:creationId xmlns:a16="http://schemas.microsoft.com/office/drawing/2014/main" id="{77FDE3B5-EF4A-4CFE-95A6-7B9FD406EEEF}"/>
              </a:ext>
            </a:extLst>
          </p:cNvPr>
          <p:cNvSpPr txBox="1">
            <a:spLocks noChangeArrowheads="1"/>
          </p:cNvSpPr>
          <p:nvPr/>
        </p:nvSpPr>
        <p:spPr bwMode="auto">
          <a:xfrm>
            <a:off x="80010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42017" name="Rectangle 52">
            <a:extLst>
              <a:ext uri="{FF2B5EF4-FFF2-40B4-BE49-F238E27FC236}">
                <a16:creationId xmlns:a16="http://schemas.microsoft.com/office/drawing/2014/main" id="{BD9630D5-90FF-40F0-B4B8-F29B98CC8259}"/>
              </a:ext>
            </a:extLst>
          </p:cNvPr>
          <p:cNvSpPr>
            <a:spLocks noChangeArrowheads="1"/>
          </p:cNvSpPr>
          <p:nvPr/>
        </p:nvSpPr>
        <p:spPr bwMode="auto">
          <a:xfrm>
            <a:off x="6477000" y="1225550"/>
            <a:ext cx="457200" cy="457200"/>
          </a:xfrm>
          <a:prstGeom prst="rect">
            <a:avLst/>
          </a:prstGeom>
          <a:solidFill>
            <a:srgbClr val="FF00FF"/>
          </a:solidFill>
          <a:ln w="12700">
            <a:solidFill>
              <a:schemeClr val="tx1"/>
            </a:solidFill>
            <a:miter lim="800000"/>
            <a:headEnd type="none" w="sm" len="sm"/>
            <a:tailEnd type="none" w="sm" len="sm"/>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18" name="Text Box 55">
            <a:extLst>
              <a:ext uri="{FF2B5EF4-FFF2-40B4-BE49-F238E27FC236}">
                <a16:creationId xmlns:a16="http://schemas.microsoft.com/office/drawing/2014/main" id="{5A142AED-A4AB-45DD-B444-7ABD90358B62}"/>
              </a:ext>
            </a:extLst>
          </p:cNvPr>
          <p:cNvSpPr txBox="1">
            <a:spLocks noChangeArrowheads="1"/>
          </p:cNvSpPr>
          <p:nvPr/>
        </p:nvSpPr>
        <p:spPr bwMode="auto">
          <a:xfrm>
            <a:off x="6483350" y="1219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solidFill>
                  <a:srgbClr val="FFFFFF"/>
                </a:solidFill>
              </a:rPr>
              <a:t>17</a:t>
            </a:r>
          </a:p>
        </p:txBody>
      </p:sp>
      <p:sp>
        <p:nvSpPr>
          <p:cNvPr id="42019" name="Line 56">
            <a:extLst>
              <a:ext uri="{FF2B5EF4-FFF2-40B4-BE49-F238E27FC236}">
                <a16:creationId xmlns:a16="http://schemas.microsoft.com/office/drawing/2014/main" id="{BAED93D6-6AA3-46D2-8B72-792AE9B827BB}"/>
              </a:ext>
            </a:extLst>
          </p:cNvPr>
          <p:cNvSpPr>
            <a:spLocks noChangeShapeType="1"/>
          </p:cNvSpPr>
          <p:nvPr/>
        </p:nvSpPr>
        <p:spPr bwMode="auto">
          <a:xfrm>
            <a:off x="6934200" y="1676400"/>
            <a:ext cx="6858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20" name="Oval 59">
            <a:extLst>
              <a:ext uri="{FF2B5EF4-FFF2-40B4-BE49-F238E27FC236}">
                <a16:creationId xmlns:a16="http://schemas.microsoft.com/office/drawing/2014/main" id="{B20581DB-2A8B-41BE-A249-2AEBE06D45C5}"/>
              </a:ext>
            </a:extLst>
          </p:cNvPr>
          <p:cNvSpPr>
            <a:spLocks noChangeArrowheads="1"/>
          </p:cNvSpPr>
          <p:nvPr/>
        </p:nvSpPr>
        <p:spPr bwMode="auto">
          <a:xfrm>
            <a:off x="7461250" y="23685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2021" name="Text Box 60">
            <a:extLst>
              <a:ext uri="{FF2B5EF4-FFF2-40B4-BE49-F238E27FC236}">
                <a16:creationId xmlns:a16="http://schemas.microsoft.com/office/drawing/2014/main" id="{27F743DF-9D27-49F9-904C-5DD1D045151D}"/>
              </a:ext>
            </a:extLst>
          </p:cNvPr>
          <p:cNvSpPr txBox="1">
            <a:spLocks noChangeArrowheads="1"/>
          </p:cNvSpPr>
          <p:nvPr/>
        </p:nvSpPr>
        <p:spPr bwMode="auto">
          <a:xfrm>
            <a:off x="7467600" y="23622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a:t>
            </a:r>
          </a:p>
        </p:txBody>
      </p:sp>
      <p:sp>
        <p:nvSpPr>
          <p:cNvPr id="42022" name="Line 61">
            <a:extLst>
              <a:ext uri="{FF2B5EF4-FFF2-40B4-BE49-F238E27FC236}">
                <a16:creationId xmlns:a16="http://schemas.microsoft.com/office/drawing/2014/main" id="{283D0661-D68C-4C6F-83AF-53295168DB99}"/>
              </a:ext>
            </a:extLst>
          </p:cNvPr>
          <p:cNvSpPr>
            <a:spLocks noChangeShapeType="1"/>
          </p:cNvSpPr>
          <p:nvPr/>
        </p:nvSpPr>
        <p:spPr bwMode="auto">
          <a:xfrm flipH="1">
            <a:off x="7467600" y="2819400"/>
            <a:ext cx="228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6BD1DA2-F8FF-4360-B03E-AADF048CF803}"/>
              </a:ext>
            </a:extLst>
          </p:cNvPr>
          <p:cNvSpPr>
            <a:spLocks noGrp="1" noChangeArrowheads="1"/>
          </p:cNvSpPr>
          <p:nvPr>
            <p:ph type="title"/>
          </p:nvPr>
        </p:nvSpPr>
        <p:spPr/>
        <p:txBody>
          <a:bodyPr/>
          <a:lstStyle/>
          <a:p>
            <a:pPr eaLnBrk="1" hangingPunct="1"/>
            <a:r>
              <a:rPr lang="en-US" altLang="en-US"/>
              <a:t>Insert</a:t>
            </a:r>
          </a:p>
        </p:txBody>
      </p:sp>
      <p:sp>
        <p:nvSpPr>
          <p:cNvPr id="44035" name="Text Box 3">
            <a:extLst>
              <a:ext uri="{FF2B5EF4-FFF2-40B4-BE49-F238E27FC236}">
                <a16:creationId xmlns:a16="http://schemas.microsoft.com/office/drawing/2014/main" id="{564E1CE6-0DC1-4787-9216-C2CA0AB71E2D}"/>
              </a:ext>
            </a:extLst>
          </p:cNvPr>
          <p:cNvSpPr txBox="1">
            <a:spLocks noChangeArrowheads="1"/>
          </p:cNvSpPr>
          <p:nvPr/>
        </p:nvSpPr>
        <p:spPr bwMode="auto">
          <a:xfrm>
            <a:off x="533400" y="50292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Clr>
                <a:schemeClr val="tx2"/>
              </a:buClr>
            </a:pPr>
            <a:r>
              <a:rPr lang="en-US" altLang="en-US"/>
              <a:t> </a:t>
            </a:r>
            <a:r>
              <a:rPr lang="en-US" altLang="en-US" sz="2800"/>
              <a:t>Now, insert a pair with key </a:t>
            </a:r>
            <a:r>
              <a:rPr lang="en-US" altLang="en-US" sz="2800">
                <a:solidFill>
                  <a:srgbClr val="FF3300"/>
                </a:solidFill>
              </a:rPr>
              <a:t>= 7</a:t>
            </a:r>
            <a:r>
              <a:rPr lang="en-US" altLang="en-US" sz="2800"/>
              <a:t>.</a:t>
            </a:r>
          </a:p>
        </p:txBody>
      </p:sp>
      <p:sp>
        <p:nvSpPr>
          <p:cNvPr id="44036" name="Oval 4">
            <a:extLst>
              <a:ext uri="{FF2B5EF4-FFF2-40B4-BE49-F238E27FC236}">
                <a16:creationId xmlns:a16="http://schemas.microsoft.com/office/drawing/2014/main" id="{643B292E-CBB5-4177-B287-CF497DA9A4BF}"/>
              </a:ext>
            </a:extLst>
          </p:cNvPr>
          <p:cNvSpPr>
            <a:spLocks noChangeArrowheads="1"/>
          </p:cNvSpPr>
          <p:nvPr/>
        </p:nvSpPr>
        <p:spPr bwMode="auto">
          <a:xfrm>
            <a:off x="914400" y="342900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37" name="Line 6">
            <a:extLst>
              <a:ext uri="{FF2B5EF4-FFF2-40B4-BE49-F238E27FC236}">
                <a16:creationId xmlns:a16="http://schemas.microsoft.com/office/drawing/2014/main" id="{5B23F069-64A2-477F-9F42-9408955B6D99}"/>
              </a:ext>
            </a:extLst>
          </p:cNvPr>
          <p:cNvSpPr>
            <a:spLocks noChangeShapeType="1"/>
          </p:cNvSpPr>
          <p:nvPr/>
        </p:nvSpPr>
        <p:spPr bwMode="auto">
          <a:xfrm flipH="1">
            <a:off x="2438400" y="1600200"/>
            <a:ext cx="1752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38" name="Line 7">
            <a:extLst>
              <a:ext uri="{FF2B5EF4-FFF2-40B4-BE49-F238E27FC236}">
                <a16:creationId xmlns:a16="http://schemas.microsoft.com/office/drawing/2014/main" id="{B7DE7B9C-36DA-4A0E-92D7-0BDD0B39F7F4}"/>
              </a:ext>
            </a:extLst>
          </p:cNvPr>
          <p:cNvSpPr>
            <a:spLocks noChangeShapeType="1"/>
          </p:cNvSpPr>
          <p:nvPr/>
        </p:nvSpPr>
        <p:spPr bwMode="auto">
          <a:xfrm>
            <a:off x="4572000" y="1600200"/>
            <a:ext cx="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39" name="Line 8">
            <a:extLst>
              <a:ext uri="{FF2B5EF4-FFF2-40B4-BE49-F238E27FC236}">
                <a16:creationId xmlns:a16="http://schemas.microsoft.com/office/drawing/2014/main" id="{4EF8AA87-A020-4DEC-8984-FE3E811CFA39}"/>
              </a:ext>
            </a:extLst>
          </p:cNvPr>
          <p:cNvSpPr>
            <a:spLocks noChangeShapeType="1"/>
          </p:cNvSpPr>
          <p:nvPr/>
        </p:nvSpPr>
        <p:spPr bwMode="auto">
          <a:xfrm flipH="1">
            <a:off x="1143000" y="2667000"/>
            <a:ext cx="990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0" name="Line 9">
            <a:extLst>
              <a:ext uri="{FF2B5EF4-FFF2-40B4-BE49-F238E27FC236}">
                <a16:creationId xmlns:a16="http://schemas.microsoft.com/office/drawing/2014/main" id="{BD1B676B-630B-4AE9-B912-D2DF68486796}"/>
              </a:ext>
            </a:extLst>
          </p:cNvPr>
          <p:cNvSpPr>
            <a:spLocks noChangeShapeType="1"/>
          </p:cNvSpPr>
          <p:nvPr/>
        </p:nvSpPr>
        <p:spPr bwMode="auto">
          <a:xfrm>
            <a:off x="2743200" y="2667000"/>
            <a:ext cx="4572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1" name="Text Box 11">
            <a:extLst>
              <a:ext uri="{FF2B5EF4-FFF2-40B4-BE49-F238E27FC236}">
                <a16:creationId xmlns:a16="http://schemas.microsoft.com/office/drawing/2014/main" id="{3E69B8A8-D39F-4C01-AEFE-C98C10E3C850}"/>
              </a:ext>
            </a:extLst>
          </p:cNvPr>
          <p:cNvSpPr txBox="1">
            <a:spLocks noChangeArrowheads="1"/>
          </p:cNvSpPr>
          <p:nvPr/>
        </p:nvSpPr>
        <p:spPr bwMode="auto">
          <a:xfrm>
            <a:off x="984250" y="3422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a:t>
            </a:r>
          </a:p>
        </p:txBody>
      </p:sp>
      <p:sp>
        <p:nvSpPr>
          <p:cNvPr id="44042" name="Oval 12">
            <a:extLst>
              <a:ext uri="{FF2B5EF4-FFF2-40B4-BE49-F238E27FC236}">
                <a16:creationId xmlns:a16="http://schemas.microsoft.com/office/drawing/2014/main" id="{994E1F86-C810-49D9-AD93-4DB75895676A}"/>
              </a:ext>
            </a:extLst>
          </p:cNvPr>
          <p:cNvSpPr>
            <a:spLocks noChangeArrowheads="1"/>
          </p:cNvSpPr>
          <p:nvPr/>
        </p:nvSpPr>
        <p:spPr bwMode="auto">
          <a:xfrm>
            <a:off x="27432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43" name="Oval 13">
            <a:extLst>
              <a:ext uri="{FF2B5EF4-FFF2-40B4-BE49-F238E27FC236}">
                <a16:creationId xmlns:a16="http://schemas.microsoft.com/office/drawing/2014/main" id="{99BC3ACD-66F6-4BFE-B658-00A4B949F527}"/>
              </a:ext>
            </a:extLst>
          </p:cNvPr>
          <p:cNvSpPr>
            <a:spLocks noChangeArrowheads="1"/>
          </p:cNvSpPr>
          <p:nvPr/>
        </p:nvSpPr>
        <p:spPr bwMode="auto">
          <a:xfrm>
            <a:off x="1828800" y="23622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44" name="Text Box 14">
            <a:extLst>
              <a:ext uri="{FF2B5EF4-FFF2-40B4-BE49-F238E27FC236}">
                <a16:creationId xmlns:a16="http://schemas.microsoft.com/office/drawing/2014/main" id="{FEA3A000-7E5F-4BEF-859B-177EE528F5A9}"/>
              </a:ext>
            </a:extLst>
          </p:cNvPr>
          <p:cNvSpPr txBox="1">
            <a:spLocks noChangeArrowheads="1"/>
          </p:cNvSpPr>
          <p:nvPr/>
        </p:nvSpPr>
        <p:spPr bwMode="auto">
          <a:xfrm>
            <a:off x="1981200" y="2362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2   5</a:t>
            </a:r>
          </a:p>
        </p:txBody>
      </p:sp>
      <p:sp>
        <p:nvSpPr>
          <p:cNvPr id="44045" name="Text Box 15">
            <a:extLst>
              <a:ext uri="{FF2B5EF4-FFF2-40B4-BE49-F238E27FC236}">
                <a16:creationId xmlns:a16="http://schemas.microsoft.com/office/drawing/2014/main" id="{1A6730F6-5A5A-425A-B2CC-0AB90A2F2A60}"/>
              </a:ext>
            </a:extLst>
          </p:cNvPr>
          <p:cNvSpPr txBox="1">
            <a:spLocks noChangeArrowheads="1"/>
          </p:cNvSpPr>
          <p:nvPr/>
        </p:nvSpPr>
        <p:spPr bwMode="auto">
          <a:xfrm>
            <a:off x="28956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5   6</a:t>
            </a:r>
          </a:p>
        </p:txBody>
      </p:sp>
      <p:sp>
        <p:nvSpPr>
          <p:cNvPr id="44046" name="Line 16">
            <a:extLst>
              <a:ext uri="{FF2B5EF4-FFF2-40B4-BE49-F238E27FC236}">
                <a16:creationId xmlns:a16="http://schemas.microsoft.com/office/drawing/2014/main" id="{2DB24D36-1A1E-4E95-A373-16F6E52A70AF}"/>
              </a:ext>
            </a:extLst>
          </p:cNvPr>
          <p:cNvSpPr>
            <a:spLocks noChangeShapeType="1"/>
          </p:cNvSpPr>
          <p:nvPr/>
        </p:nvSpPr>
        <p:spPr bwMode="auto">
          <a:xfrm>
            <a:off x="2286000" y="2819400"/>
            <a:ext cx="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7" name="Oval 17">
            <a:extLst>
              <a:ext uri="{FF2B5EF4-FFF2-40B4-BE49-F238E27FC236}">
                <a16:creationId xmlns:a16="http://schemas.microsoft.com/office/drawing/2014/main" id="{2B589DA1-9A73-4CB3-B648-C981C8E990B3}"/>
              </a:ext>
            </a:extLst>
          </p:cNvPr>
          <p:cNvSpPr>
            <a:spLocks noChangeArrowheads="1"/>
          </p:cNvSpPr>
          <p:nvPr/>
        </p:nvSpPr>
        <p:spPr bwMode="auto">
          <a:xfrm>
            <a:off x="1676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48" name="Text Box 18">
            <a:extLst>
              <a:ext uri="{FF2B5EF4-FFF2-40B4-BE49-F238E27FC236}">
                <a16:creationId xmlns:a16="http://schemas.microsoft.com/office/drawing/2014/main" id="{63371F19-A12F-4A39-9321-B7F1BE03932D}"/>
              </a:ext>
            </a:extLst>
          </p:cNvPr>
          <p:cNvSpPr txBox="1">
            <a:spLocks noChangeArrowheads="1"/>
          </p:cNvSpPr>
          <p:nvPr/>
        </p:nvSpPr>
        <p:spPr bwMode="auto">
          <a:xfrm>
            <a:off x="1828800" y="3429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2   3</a:t>
            </a:r>
          </a:p>
        </p:txBody>
      </p:sp>
      <p:sp>
        <p:nvSpPr>
          <p:cNvPr id="44049" name="Oval 20">
            <a:extLst>
              <a:ext uri="{FF2B5EF4-FFF2-40B4-BE49-F238E27FC236}">
                <a16:creationId xmlns:a16="http://schemas.microsoft.com/office/drawing/2014/main" id="{F983B12E-08F0-4D9A-8C18-F08D7D297282}"/>
              </a:ext>
            </a:extLst>
          </p:cNvPr>
          <p:cNvSpPr>
            <a:spLocks noChangeArrowheads="1"/>
          </p:cNvSpPr>
          <p:nvPr/>
        </p:nvSpPr>
        <p:spPr bwMode="auto">
          <a:xfrm>
            <a:off x="388620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50" name="Line 21">
            <a:extLst>
              <a:ext uri="{FF2B5EF4-FFF2-40B4-BE49-F238E27FC236}">
                <a16:creationId xmlns:a16="http://schemas.microsoft.com/office/drawing/2014/main" id="{4CE3F57F-4D35-4632-9595-EDC321E41B25}"/>
              </a:ext>
            </a:extLst>
          </p:cNvPr>
          <p:cNvSpPr>
            <a:spLocks noChangeShapeType="1"/>
          </p:cNvSpPr>
          <p:nvPr/>
        </p:nvSpPr>
        <p:spPr bwMode="auto">
          <a:xfrm flipH="1">
            <a:off x="4184650" y="2743200"/>
            <a:ext cx="2286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51" name="Line 22">
            <a:extLst>
              <a:ext uri="{FF2B5EF4-FFF2-40B4-BE49-F238E27FC236}">
                <a16:creationId xmlns:a16="http://schemas.microsoft.com/office/drawing/2014/main" id="{3553A715-5FC9-4E02-9A29-C0C8DF85C3F3}"/>
              </a:ext>
            </a:extLst>
          </p:cNvPr>
          <p:cNvSpPr>
            <a:spLocks noChangeShapeType="1"/>
          </p:cNvSpPr>
          <p:nvPr/>
        </p:nvSpPr>
        <p:spPr bwMode="auto">
          <a:xfrm>
            <a:off x="4718050" y="2743200"/>
            <a:ext cx="3048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52" name="Text Box 23">
            <a:extLst>
              <a:ext uri="{FF2B5EF4-FFF2-40B4-BE49-F238E27FC236}">
                <a16:creationId xmlns:a16="http://schemas.microsoft.com/office/drawing/2014/main" id="{E383CB3C-C090-4475-B083-699E821639AA}"/>
              </a:ext>
            </a:extLst>
          </p:cNvPr>
          <p:cNvSpPr txBox="1">
            <a:spLocks noChangeArrowheads="1"/>
          </p:cNvSpPr>
          <p:nvPr/>
        </p:nvSpPr>
        <p:spPr bwMode="auto">
          <a:xfrm>
            <a:off x="395605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a:t>
            </a:r>
          </a:p>
        </p:txBody>
      </p:sp>
      <p:sp>
        <p:nvSpPr>
          <p:cNvPr id="44053" name="Oval 24">
            <a:extLst>
              <a:ext uri="{FF2B5EF4-FFF2-40B4-BE49-F238E27FC236}">
                <a16:creationId xmlns:a16="http://schemas.microsoft.com/office/drawing/2014/main" id="{5A5C5C78-40D8-4B15-89EE-67A80CDA0E53}"/>
              </a:ext>
            </a:extLst>
          </p:cNvPr>
          <p:cNvSpPr>
            <a:spLocks noChangeArrowheads="1"/>
          </p:cNvSpPr>
          <p:nvPr/>
        </p:nvSpPr>
        <p:spPr bwMode="auto">
          <a:xfrm>
            <a:off x="4864100" y="3435350"/>
            <a:ext cx="44450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54" name="Oval 25">
            <a:extLst>
              <a:ext uri="{FF2B5EF4-FFF2-40B4-BE49-F238E27FC236}">
                <a16:creationId xmlns:a16="http://schemas.microsoft.com/office/drawing/2014/main" id="{CBBF1EDC-4F15-4855-90A8-CD1A92739D5E}"/>
              </a:ext>
            </a:extLst>
          </p:cNvPr>
          <p:cNvSpPr>
            <a:spLocks noChangeArrowheads="1"/>
          </p:cNvSpPr>
          <p:nvPr/>
        </p:nvSpPr>
        <p:spPr bwMode="auto">
          <a:xfrm>
            <a:off x="4330700" y="23685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55" name="Text Box 26">
            <a:extLst>
              <a:ext uri="{FF2B5EF4-FFF2-40B4-BE49-F238E27FC236}">
                <a16:creationId xmlns:a16="http://schemas.microsoft.com/office/drawing/2014/main" id="{392A3E5C-3F88-4418-A1BD-840B41EDA152}"/>
              </a:ext>
            </a:extLst>
          </p:cNvPr>
          <p:cNvSpPr txBox="1">
            <a:spLocks noChangeArrowheads="1"/>
          </p:cNvSpPr>
          <p:nvPr/>
        </p:nvSpPr>
        <p:spPr bwMode="auto">
          <a:xfrm>
            <a:off x="4337050" y="23622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a:t>
            </a:r>
          </a:p>
        </p:txBody>
      </p:sp>
      <p:sp>
        <p:nvSpPr>
          <p:cNvPr id="44056" name="Text Box 27">
            <a:extLst>
              <a:ext uri="{FF2B5EF4-FFF2-40B4-BE49-F238E27FC236}">
                <a16:creationId xmlns:a16="http://schemas.microsoft.com/office/drawing/2014/main" id="{16D2AAD7-1B06-4503-9B50-D546128E4A90}"/>
              </a:ext>
            </a:extLst>
          </p:cNvPr>
          <p:cNvSpPr txBox="1">
            <a:spLocks noChangeArrowheads="1"/>
          </p:cNvSpPr>
          <p:nvPr/>
        </p:nvSpPr>
        <p:spPr bwMode="auto">
          <a:xfrm>
            <a:off x="4864100" y="34290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16</a:t>
            </a:r>
          </a:p>
        </p:txBody>
      </p:sp>
      <p:sp>
        <p:nvSpPr>
          <p:cNvPr id="44057" name="Oval 29">
            <a:extLst>
              <a:ext uri="{FF2B5EF4-FFF2-40B4-BE49-F238E27FC236}">
                <a16:creationId xmlns:a16="http://schemas.microsoft.com/office/drawing/2014/main" id="{BB76AECD-6809-462A-BA8C-84C374410668}"/>
              </a:ext>
            </a:extLst>
          </p:cNvPr>
          <p:cNvSpPr>
            <a:spLocks noChangeArrowheads="1"/>
          </p:cNvSpPr>
          <p:nvPr/>
        </p:nvSpPr>
        <p:spPr bwMode="auto">
          <a:xfrm>
            <a:off x="5486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58" name="Text Box 30">
            <a:extLst>
              <a:ext uri="{FF2B5EF4-FFF2-40B4-BE49-F238E27FC236}">
                <a16:creationId xmlns:a16="http://schemas.microsoft.com/office/drawing/2014/main" id="{FB9F6202-4365-45A3-AC43-537ECA9503B7}"/>
              </a:ext>
            </a:extLst>
          </p:cNvPr>
          <p:cNvSpPr txBox="1">
            <a:spLocks noChangeArrowheads="1"/>
          </p:cNvSpPr>
          <p:nvPr/>
        </p:nvSpPr>
        <p:spPr bwMode="auto">
          <a:xfrm>
            <a:off x="54864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17   18</a:t>
            </a:r>
          </a:p>
        </p:txBody>
      </p:sp>
      <p:sp>
        <p:nvSpPr>
          <p:cNvPr id="44059" name="Line 31">
            <a:extLst>
              <a:ext uri="{FF2B5EF4-FFF2-40B4-BE49-F238E27FC236}">
                <a16:creationId xmlns:a16="http://schemas.microsoft.com/office/drawing/2014/main" id="{F8FDCDB5-A8E9-4405-900C-0174B981F6AA}"/>
              </a:ext>
            </a:extLst>
          </p:cNvPr>
          <p:cNvSpPr>
            <a:spLocks noChangeShapeType="1"/>
          </p:cNvSpPr>
          <p:nvPr/>
        </p:nvSpPr>
        <p:spPr bwMode="auto">
          <a:xfrm>
            <a:off x="6477000" y="2667000"/>
            <a:ext cx="6096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60" name="Oval 32">
            <a:extLst>
              <a:ext uri="{FF2B5EF4-FFF2-40B4-BE49-F238E27FC236}">
                <a16:creationId xmlns:a16="http://schemas.microsoft.com/office/drawing/2014/main" id="{E9FB2B14-0EFE-4B1B-8A61-BDB8CDDAC8F9}"/>
              </a:ext>
            </a:extLst>
          </p:cNvPr>
          <p:cNvSpPr>
            <a:spLocks noChangeArrowheads="1"/>
          </p:cNvSpPr>
          <p:nvPr/>
        </p:nvSpPr>
        <p:spPr bwMode="auto">
          <a:xfrm>
            <a:off x="6629400" y="3429000"/>
            <a:ext cx="984250" cy="444500"/>
          </a:xfrm>
          <a:prstGeom prst="ellipse">
            <a:avLst/>
          </a:prstGeom>
          <a:solidFill>
            <a:srgbClr val="FFFF00"/>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61" name="Text Box 33">
            <a:extLst>
              <a:ext uri="{FF2B5EF4-FFF2-40B4-BE49-F238E27FC236}">
                <a16:creationId xmlns:a16="http://schemas.microsoft.com/office/drawing/2014/main" id="{3F47810D-47E0-48AD-B492-7DAD930E520B}"/>
              </a:ext>
            </a:extLst>
          </p:cNvPr>
          <p:cNvSpPr txBox="1">
            <a:spLocks noChangeArrowheads="1"/>
          </p:cNvSpPr>
          <p:nvPr/>
        </p:nvSpPr>
        <p:spPr bwMode="auto">
          <a:xfrm>
            <a:off x="66294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30   40</a:t>
            </a:r>
          </a:p>
        </p:txBody>
      </p:sp>
      <p:sp>
        <p:nvSpPr>
          <p:cNvPr id="44062" name="Line 36">
            <a:extLst>
              <a:ext uri="{FF2B5EF4-FFF2-40B4-BE49-F238E27FC236}">
                <a16:creationId xmlns:a16="http://schemas.microsoft.com/office/drawing/2014/main" id="{ECFFAAA0-4EC1-47C3-96F0-E5F84A736261}"/>
              </a:ext>
            </a:extLst>
          </p:cNvPr>
          <p:cNvSpPr>
            <a:spLocks noChangeShapeType="1"/>
          </p:cNvSpPr>
          <p:nvPr/>
        </p:nvSpPr>
        <p:spPr bwMode="auto">
          <a:xfrm>
            <a:off x="5029200" y="1524000"/>
            <a:ext cx="1219200" cy="838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63" name="Oval 37">
            <a:extLst>
              <a:ext uri="{FF2B5EF4-FFF2-40B4-BE49-F238E27FC236}">
                <a16:creationId xmlns:a16="http://schemas.microsoft.com/office/drawing/2014/main" id="{00B49A9C-F51F-416F-A5B6-068A4327C681}"/>
              </a:ext>
            </a:extLst>
          </p:cNvPr>
          <p:cNvSpPr>
            <a:spLocks noChangeArrowheads="1"/>
          </p:cNvSpPr>
          <p:nvPr/>
        </p:nvSpPr>
        <p:spPr bwMode="auto">
          <a:xfrm>
            <a:off x="6089650" y="2368550"/>
            <a:ext cx="44450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64" name="Text Box 38">
            <a:extLst>
              <a:ext uri="{FF2B5EF4-FFF2-40B4-BE49-F238E27FC236}">
                <a16:creationId xmlns:a16="http://schemas.microsoft.com/office/drawing/2014/main" id="{FECCFF8D-817B-404C-B1D2-C3B529EBB97C}"/>
              </a:ext>
            </a:extLst>
          </p:cNvPr>
          <p:cNvSpPr txBox="1">
            <a:spLocks noChangeArrowheads="1"/>
          </p:cNvSpPr>
          <p:nvPr/>
        </p:nvSpPr>
        <p:spPr bwMode="auto">
          <a:xfrm>
            <a:off x="6096000" y="23622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30</a:t>
            </a:r>
          </a:p>
        </p:txBody>
      </p:sp>
      <p:sp>
        <p:nvSpPr>
          <p:cNvPr id="44065" name="Line 39">
            <a:extLst>
              <a:ext uri="{FF2B5EF4-FFF2-40B4-BE49-F238E27FC236}">
                <a16:creationId xmlns:a16="http://schemas.microsoft.com/office/drawing/2014/main" id="{9B637CF8-8D3D-48E4-9C56-7C9C695862DE}"/>
              </a:ext>
            </a:extLst>
          </p:cNvPr>
          <p:cNvSpPr>
            <a:spLocks noChangeShapeType="1"/>
          </p:cNvSpPr>
          <p:nvPr/>
        </p:nvSpPr>
        <p:spPr bwMode="auto">
          <a:xfrm flipH="1">
            <a:off x="6096000" y="2819400"/>
            <a:ext cx="228600"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066" name="Oval 40">
            <a:extLst>
              <a:ext uri="{FF2B5EF4-FFF2-40B4-BE49-F238E27FC236}">
                <a16:creationId xmlns:a16="http://schemas.microsoft.com/office/drawing/2014/main" id="{13E0EC21-35C5-4F2B-AC11-4B943DE14701}"/>
              </a:ext>
            </a:extLst>
          </p:cNvPr>
          <p:cNvSpPr>
            <a:spLocks noChangeArrowheads="1"/>
          </p:cNvSpPr>
          <p:nvPr/>
        </p:nvSpPr>
        <p:spPr bwMode="auto">
          <a:xfrm>
            <a:off x="4038600" y="1219200"/>
            <a:ext cx="984250" cy="4445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44067" name="Text Box 41">
            <a:extLst>
              <a:ext uri="{FF2B5EF4-FFF2-40B4-BE49-F238E27FC236}">
                <a16:creationId xmlns:a16="http://schemas.microsoft.com/office/drawing/2014/main" id="{8A3A3DFC-544A-4A67-A0D9-8F28870E78E4}"/>
              </a:ext>
            </a:extLst>
          </p:cNvPr>
          <p:cNvSpPr txBox="1">
            <a:spLocks noChangeArrowheads="1"/>
          </p:cNvSpPr>
          <p:nvPr/>
        </p:nvSpPr>
        <p:spPr bwMode="auto">
          <a:xfrm>
            <a:off x="4191000" y="1219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9   17</a:t>
            </a:r>
          </a:p>
        </p:txBody>
      </p:sp>
      <p:sp>
        <p:nvSpPr>
          <p:cNvPr id="35882" name="Freeform 42">
            <a:extLst>
              <a:ext uri="{FF2B5EF4-FFF2-40B4-BE49-F238E27FC236}">
                <a16:creationId xmlns:a16="http://schemas.microsoft.com/office/drawing/2014/main" id="{CE8FECBF-B671-418C-BFF4-DA0DB2CB369B}"/>
              </a:ext>
            </a:extLst>
          </p:cNvPr>
          <p:cNvSpPr>
            <a:spLocks/>
          </p:cNvSpPr>
          <p:nvPr/>
        </p:nvSpPr>
        <p:spPr bwMode="auto">
          <a:xfrm>
            <a:off x="2590800" y="3200400"/>
            <a:ext cx="1219200" cy="914400"/>
          </a:xfrm>
          <a:custGeom>
            <a:avLst/>
            <a:gdLst>
              <a:gd name="T0" fmla="*/ 2147483646 w 982"/>
              <a:gd name="T1" fmla="*/ 2147483646 h 768"/>
              <a:gd name="T2" fmla="*/ 2147483646 w 982"/>
              <a:gd name="T3" fmla="*/ 2147483646 h 768"/>
              <a:gd name="T4" fmla="*/ 2147483646 w 982"/>
              <a:gd name="T5" fmla="*/ 2147483646 h 768"/>
              <a:gd name="T6" fmla="*/ 2147483646 w 982"/>
              <a:gd name="T7" fmla="*/ 2147483646 h 768"/>
              <a:gd name="T8" fmla="*/ 2147483646 w 982"/>
              <a:gd name="T9" fmla="*/ 2147483646 h 768"/>
              <a:gd name="T10" fmla="*/ 2147483646 w 982"/>
              <a:gd name="T11" fmla="*/ 2147483646 h 768"/>
              <a:gd name="T12" fmla="*/ 0 w 982"/>
              <a:gd name="T13" fmla="*/ 2147483646 h 768"/>
              <a:gd name="T14" fmla="*/ 2147483646 w 982"/>
              <a:gd name="T15" fmla="*/ 2147483646 h 768"/>
              <a:gd name="T16" fmla="*/ 2147483646 w 982"/>
              <a:gd name="T17" fmla="*/ 2147483646 h 768"/>
              <a:gd name="T18" fmla="*/ 2147483646 w 982"/>
              <a:gd name="T19" fmla="*/ 2147483646 h 768"/>
              <a:gd name="T20" fmla="*/ 2147483646 w 982"/>
              <a:gd name="T21" fmla="*/ 2147483646 h 768"/>
              <a:gd name="T22" fmla="*/ 2147483646 w 982"/>
              <a:gd name="T23" fmla="*/ 2147483646 h 768"/>
              <a:gd name="T24" fmla="*/ 2147483646 w 982"/>
              <a:gd name="T25" fmla="*/ 2147483646 h 768"/>
              <a:gd name="T26" fmla="*/ 2147483646 w 982"/>
              <a:gd name="T27" fmla="*/ 2147483646 h 768"/>
              <a:gd name="T28" fmla="*/ 2147483646 w 982"/>
              <a:gd name="T29" fmla="*/ 2147483646 h 768"/>
              <a:gd name="T30" fmla="*/ 2147483646 w 982"/>
              <a:gd name="T31" fmla="*/ 2147483646 h 768"/>
              <a:gd name="T32" fmla="*/ 2147483646 w 982"/>
              <a:gd name="T33" fmla="*/ 2147483646 h 768"/>
              <a:gd name="T34" fmla="*/ 2147483646 w 982"/>
              <a:gd name="T35" fmla="*/ 2147483646 h 768"/>
              <a:gd name="T36" fmla="*/ 2147483646 w 982"/>
              <a:gd name="T37" fmla="*/ 2147483646 h 768"/>
              <a:gd name="T38" fmla="*/ 2147483646 w 982"/>
              <a:gd name="T39" fmla="*/ 2147483646 h 7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82"/>
              <a:gd name="T61" fmla="*/ 0 h 768"/>
              <a:gd name="T62" fmla="*/ 982 w 982"/>
              <a:gd name="T63" fmla="*/ 768 h 7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82" h="768">
                <a:moveTo>
                  <a:pt x="372" y="6"/>
                </a:moveTo>
                <a:cubicBezTo>
                  <a:pt x="348" y="9"/>
                  <a:pt x="323" y="6"/>
                  <a:pt x="301" y="15"/>
                </a:cubicBezTo>
                <a:cubicBezTo>
                  <a:pt x="286" y="21"/>
                  <a:pt x="279" y="40"/>
                  <a:pt x="266" y="50"/>
                </a:cubicBezTo>
                <a:cubicBezTo>
                  <a:pt x="142" y="152"/>
                  <a:pt x="248" y="53"/>
                  <a:pt x="177" y="121"/>
                </a:cubicBezTo>
                <a:cubicBezTo>
                  <a:pt x="158" y="178"/>
                  <a:pt x="154" y="246"/>
                  <a:pt x="124" y="298"/>
                </a:cubicBezTo>
                <a:cubicBezTo>
                  <a:pt x="102" y="335"/>
                  <a:pt x="70" y="371"/>
                  <a:pt x="44" y="405"/>
                </a:cubicBezTo>
                <a:cubicBezTo>
                  <a:pt x="24" y="432"/>
                  <a:pt x="15" y="463"/>
                  <a:pt x="0" y="493"/>
                </a:cubicBezTo>
                <a:cubicBezTo>
                  <a:pt x="3" y="526"/>
                  <a:pt x="2" y="559"/>
                  <a:pt x="9" y="591"/>
                </a:cubicBezTo>
                <a:cubicBezTo>
                  <a:pt x="17" y="626"/>
                  <a:pt x="125" y="641"/>
                  <a:pt x="159" y="653"/>
                </a:cubicBezTo>
                <a:cubicBezTo>
                  <a:pt x="205" y="713"/>
                  <a:pt x="261" y="753"/>
                  <a:pt x="337" y="768"/>
                </a:cubicBezTo>
                <a:cubicBezTo>
                  <a:pt x="434" y="754"/>
                  <a:pt x="534" y="765"/>
                  <a:pt x="629" y="741"/>
                </a:cubicBezTo>
                <a:cubicBezTo>
                  <a:pt x="650" y="720"/>
                  <a:pt x="670" y="700"/>
                  <a:pt x="691" y="679"/>
                </a:cubicBezTo>
                <a:cubicBezTo>
                  <a:pt x="727" y="643"/>
                  <a:pt x="803" y="654"/>
                  <a:pt x="851" y="644"/>
                </a:cubicBezTo>
                <a:cubicBezTo>
                  <a:pt x="879" y="630"/>
                  <a:pt x="914" y="628"/>
                  <a:pt x="939" y="609"/>
                </a:cubicBezTo>
                <a:cubicBezTo>
                  <a:pt x="969" y="586"/>
                  <a:pt x="975" y="502"/>
                  <a:pt x="975" y="502"/>
                </a:cubicBezTo>
                <a:cubicBezTo>
                  <a:pt x="972" y="419"/>
                  <a:pt x="982" y="335"/>
                  <a:pt x="966" y="254"/>
                </a:cubicBezTo>
                <a:cubicBezTo>
                  <a:pt x="956" y="202"/>
                  <a:pt x="869" y="148"/>
                  <a:pt x="833" y="112"/>
                </a:cubicBezTo>
                <a:cubicBezTo>
                  <a:pt x="778" y="96"/>
                  <a:pt x="722" y="84"/>
                  <a:pt x="669" y="65"/>
                </a:cubicBezTo>
                <a:cubicBezTo>
                  <a:pt x="662" y="63"/>
                  <a:pt x="622" y="25"/>
                  <a:pt x="611" y="24"/>
                </a:cubicBezTo>
                <a:cubicBezTo>
                  <a:pt x="369" y="0"/>
                  <a:pt x="372" y="95"/>
                  <a:pt x="372" y="6"/>
                </a:cubicBezTo>
                <a:close/>
              </a:path>
            </a:pathLst>
          </a:custGeom>
          <a:noFill/>
          <a:ln w="57150" cap="flat" cmpd="sng">
            <a:solidFill>
              <a:srgbClr val="FF33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882"/>
                                        </p:tgtEl>
                                        <p:attrNameLst>
                                          <p:attrName>style.visibility</p:attrName>
                                        </p:attrNameLst>
                                      </p:cBhvr>
                                      <p:to>
                                        <p:strVal val="visible"/>
                                      </p:to>
                                    </p:set>
                                    <p:anim calcmode="lin" valueType="num">
                                      <p:cBhvr additive="base">
                                        <p:cTn id="7" dur="500" fill="hold"/>
                                        <p:tgtEl>
                                          <p:spTgt spid="35882"/>
                                        </p:tgtEl>
                                        <p:attrNameLst>
                                          <p:attrName>ppt_x</p:attrName>
                                        </p:attrNameLst>
                                      </p:cBhvr>
                                      <p:tavLst>
                                        <p:tav tm="0">
                                          <p:val>
                                            <p:strVal val="0-#ppt_w/2"/>
                                          </p:val>
                                        </p:tav>
                                        <p:tav tm="100000">
                                          <p:val>
                                            <p:strVal val="#ppt_x"/>
                                          </p:val>
                                        </p:tav>
                                      </p:tavLst>
                                    </p:anim>
                                    <p:anim calcmode="lin" valueType="num">
                                      <p:cBhvr additive="base">
                                        <p:cTn id="8" dur="500" fill="hold"/>
                                        <p:tgtEl>
                                          <p:spTgt spid="358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FA05110-74D6-4D68-81AB-1CC6E5197C6E}"/>
              </a:ext>
            </a:extLst>
          </p:cNvPr>
          <p:cNvSpPr>
            <a:spLocks noGrp="1" noChangeArrowheads="1"/>
          </p:cNvSpPr>
          <p:nvPr>
            <p:ph type="title"/>
          </p:nvPr>
        </p:nvSpPr>
        <p:spPr/>
        <p:txBody>
          <a:bodyPr/>
          <a:lstStyle/>
          <a:p>
            <a:r>
              <a:rPr lang="en-US" altLang="en-US"/>
              <a:t>References</a:t>
            </a:r>
          </a:p>
        </p:txBody>
      </p:sp>
      <p:sp>
        <p:nvSpPr>
          <p:cNvPr id="46083" name="Content Placeholder 2">
            <a:extLst>
              <a:ext uri="{FF2B5EF4-FFF2-40B4-BE49-F238E27FC236}">
                <a16:creationId xmlns:a16="http://schemas.microsoft.com/office/drawing/2014/main" id="{CA69C0AD-EAA1-451D-A182-65B3567EFB06}"/>
              </a:ext>
            </a:extLst>
          </p:cNvPr>
          <p:cNvSpPr>
            <a:spLocks noGrp="1" noChangeArrowheads="1"/>
          </p:cNvSpPr>
          <p:nvPr>
            <p:ph idx="1"/>
          </p:nvPr>
        </p:nvSpPr>
        <p:spPr/>
        <p:txBody>
          <a:bodyPr/>
          <a:lstStyle/>
          <a:p>
            <a:r>
              <a:rPr lang="en-US" altLang="en-US">
                <a:hlinkClick r:id="rId2"/>
              </a:rPr>
              <a:t>http://cecs.wright.edu/~tkprasad/courses/cs707/L04-X-B-Trees.ppt</a:t>
            </a:r>
            <a:endParaRPr lang="en-US" altLang="en-US"/>
          </a:p>
          <a:p>
            <a:r>
              <a:rPr lang="en-US" altLang="en-US">
                <a:hlinkClick r:id="rId3"/>
              </a:rPr>
              <a:t>https://www.cs.usfca.edu/~galles/visualization/BTree.html</a:t>
            </a:r>
            <a:endParaRPr lang="en-US" altLang="en-US"/>
          </a:p>
          <a:p>
            <a:r>
              <a:rPr lang="en-US" altLang="en-US">
                <a:hlinkClick r:id="rId4"/>
              </a:rPr>
              <a:t>https://www.cs.usfca.edu/~galles/visualization/BPlusTree.html</a:t>
            </a:r>
            <a:endParaRPr lang="en-US" altLang="en-US"/>
          </a:p>
          <a:p>
            <a:r>
              <a:rPr lang="en-US" altLang="en-US">
                <a:hlinkClick r:id="rId5"/>
              </a:rPr>
              <a:t>https://www.cs.usfca.edu/~galles/visualization/AVLtree.html</a:t>
            </a:r>
            <a:endParaRPr lang="en-US" altLang="en-US"/>
          </a:p>
          <a:p>
            <a:endParaRPr lang="en-US" altLang="en-US"/>
          </a:p>
        </p:txBody>
      </p:sp>
      <p:sp>
        <p:nvSpPr>
          <p:cNvPr id="46084" name="Footer Placeholder 3">
            <a:extLst>
              <a:ext uri="{FF2B5EF4-FFF2-40B4-BE49-F238E27FC236}">
                <a16:creationId xmlns:a16="http://schemas.microsoft.com/office/drawing/2014/main" id="{F7B62E22-E24E-498B-83DE-901C7DB11CC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46085" name="Slide Number Placeholder 4">
            <a:extLst>
              <a:ext uri="{FF2B5EF4-FFF2-40B4-BE49-F238E27FC236}">
                <a16:creationId xmlns:a16="http://schemas.microsoft.com/office/drawing/2014/main" id="{65A91C5C-A983-40D3-B965-28BAFC43163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BF95D75F-9D4E-4BEE-A41B-FB83CD82BBE8}" type="slidenum">
              <a:rPr lang="en-US" altLang="en-US" sz="1400" smtClean="0">
                <a:solidFill>
                  <a:schemeClr val="bg2"/>
                </a:solidFill>
                <a:latin typeface="Arial" panose="020B0604020202020204" pitchFamily="34" charset="0"/>
              </a:rPr>
              <a:pPr>
                <a:spcBef>
                  <a:spcPct val="50000"/>
                </a:spcBef>
                <a:buFontTx/>
                <a:buNone/>
              </a:pPr>
              <a:t>34</a:t>
            </a:fld>
            <a:endParaRPr lang="en-US" altLang="en-US" sz="1400">
              <a:solidFill>
                <a:schemeClr val="bg2"/>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8582-E701-4F8F-9711-88DC197D0356}"/>
              </a:ext>
            </a:extLst>
          </p:cNvPr>
          <p:cNvSpPr>
            <a:spLocks noGrp="1"/>
          </p:cNvSpPr>
          <p:nvPr>
            <p:ph type="title"/>
          </p:nvPr>
        </p:nvSpPr>
        <p:spPr/>
        <p:txBody>
          <a:bodyPr/>
          <a:lstStyle/>
          <a:p>
            <a:r>
              <a:rPr lang="en-US" dirty="0"/>
              <a:t>Re-Hashing</a:t>
            </a:r>
          </a:p>
        </p:txBody>
      </p:sp>
      <p:sp>
        <p:nvSpPr>
          <p:cNvPr id="3" name="Content Placeholder 2">
            <a:extLst>
              <a:ext uri="{FF2B5EF4-FFF2-40B4-BE49-F238E27FC236}">
                <a16:creationId xmlns:a16="http://schemas.microsoft.com/office/drawing/2014/main" id="{98854C7F-DEC9-4E11-A691-1A570D53AAC6}"/>
              </a:ext>
            </a:extLst>
          </p:cNvPr>
          <p:cNvSpPr>
            <a:spLocks noGrp="1"/>
          </p:cNvSpPr>
          <p:nvPr>
            <p:ph idx="1"/>
          </p:nvPr>
        </p:nvSpPr>
        <p:spPr/>
        <p:txBody>
          <a:bodyPr/>
          <a:lstStyle/>
          <a:p>
            <a:r>
              <a:rPr lang="en-US" dirty="0"/>
              <a:t>Let Hash table size is n</a:t>
            </a:r>
          </a:p>
          <a:p>
            <a:r>
              <a:rPr lang="en-US" dirty="0"/>
              <a:t>Number of keys inserted in hash table is m</a:t>
            </a:r>
          </a:p>
          <a:p>
            <a:r>
              <a:rPr lang="en-US" dirty="0"/>
              <a:t>If (m/n &gt; 0.75) then double the size of the hash table (i.e. n = 2n) and rehash all the keys from the beginning on the new hash table. </a:t>
            </a:r>
          </a:p>
          <a:p>
            <a:r>
              <a:rPr lang="en-US" dirty="0"/>
              <a:t>Else insert in the same hast table.</a:t>
            </a:r>
          </a:p>
        </p:txBody>
      </p:sp>
      <p:sp>
        <p:nvSpPr>
          <p:cNvPr id="4" name="Footer Placeholder 3">
            <a:extLst>
              <a:ext uri="{FF2B5EF4-FFF2-40B4-BE49-F238E27FC236}">
                <a16:creationId xmlns:a16="http://schemas.microsoft.com/office/drawing/2014/main" id="{7FA74923-F301-41B9-A84A-B4EA6FAA069D}"/>
              </a:ext>
            </a:extLst>
          </p:cNvPr>
          <p:cNvSpPr>
            <a:spLocks noGrp="1"/>
          </p:cNvSpPr>
          <p:nvPr>
            <p:ph type="ftr" sz="quarter" idx="10"/>
          </p:nvPr>
        </p:nvSpPr>
        <p:spPr/>
        <p:txBody>
          <a:bodyPr/>
          <a:lstStyle/>
          <a:p>
            <a:pPr>
              <a:defRPr/>
            </a:pPr>
            <a:r>
              <a:rPr lang="en-US" altLang="en-US"/>
              <a:t>B-Trees</a:t>
            </a:r>
          </a:p>
        </p:txBody>
      </p:sp>
      <p:sp>
        <p:nvSpPr>
          <p:cNvPr id="5" name="Slide Number Placeholder 4">
            <a:extLst>
              <a:ext uri="{FF2B5EF4-FFF2-40B4-BE49-F238E27FC236}">
                <a16:creationId xmlns:a16="http://schemas.microsoft.com/office/drawing/2014/main" id="{A255B12E-E909-444C-B263-F75B6C8FCBE7}"/>
              </a:ext>
            </a:extLst>
          </p:cNvPr>
          <p:cNvSpPr>
            <a:spLocks noGrp="1"/>
          </p:cNvSpPr>
          <p:nvPr>
            <p:ph type="sldNum" sz="quarter" idx="11"/>
          </p:nvPr>
        </p:nvSpPr>
        <p:spPr/>
        <p:txBody>
          <a:bodyPr/>
          <a:lstStyle/>
          <a:p>
            <a:pPr>
              <a:defRPr/>
            </a:pPr>
            <a:fld id="{1CF4429E-E863-4776-8584-B49813907AC4}" type="slidenum">
              <a:rPr lang="en-US" altLang="en-US" smtClean="0"/>
              <a:pPr>
                <a:defRPr/>
              </a:pPr>
              <a:t>35</a:t>
            </a:fld>
            <a:endParaRPr lang="en-US" altLang="en-US"/>
          </a:p>
        </p:txBody>
      </p:sp>
    </p:spTree>
    <p:extLst>
      <p:ext uri="{BB962C8B-B14F-4D97-AF65-F5344CB8AC3E}">
        <p14:creationId xmlns:p14="http://schemas.microsoft.com/office/powerpoint/2010/main" val="1296020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9878-FB8E-490B-86BE-00BEB12B62E5}"/>
              </a:ext>
            </a:extLst>
          </p:cNvPr>
          <p:cNvSpPr>
            <a:spLocks noGrp="1"/>
          </p:cNvSpPr>
          <p:nvPr>
            <p:ph type="title"/>
          </p:nvPr>
        </p:nvSpPr>
        <p:spPr>
          <a:xfrm>
            <a:off x="609600" y="2514600"/>
            <a:ext cx="8285162" cy="1143000"/>
          </a:xfrm>
        </p:spPr>
        <p:txBody>
          <a:bodyPr/>
          <a:lstStyle/>
          <a:p>
            <a:r>
              <a:rPr lang="en-US" dirty="0"/>
              <a:t>Thank You</a:t>
            </a:r>
          </a:p>
        </p:txBody>
      </p:sp>
      <p:sp>
        <p:nvSpPr>
          <p:cNvPr id="4" name="Footer Placeholder 3">
            <a:extLst>
              <a:ext uri="{FF2B5EF4-FFF2-40B4-BE49-F238E27FC236}">
                <a16:creationId xmlns:a16="http://schemas.microsoft.com/office/drawing/2014/main" id="{5A9E6802-0BD2-4D0D-B668-9C18ED182119}"/>
              </a:ext>
            </a:extLst>
          </p:cNvPr>
          <p:cNvSpPr>
            <a:spLocks noGrp="1"/>
          </p:cNvSpPr>
          <p:nvPr>
            <p:ph type="ftr" sz="quarter" idx="10"/>
          </p:nvPr>
        </p:nvSpPr>
        <p:spPr/>
        <p:txBody>
          <a:bodyPr/>
          <a:lstStyle/>
          <a:p>
            <a:pPr>
              <a:defRPr/>
            </a:pPr>
            <a:r>
              <a:rPr lang="en-US" altLang="en-US"/>
              <a:t>B-Trees</a:t>
            </a:r>
          </a:p>
        </p:txBody>
      </p:sp>
      <p:sp>
        <p:nvSpPr>
          <p:cNvPr id="5" name="Slide Number Placeholder 4">
            <a:extLst>
              <a:ext uri="{FF2B5EF4-FFF2-40B4-BE49-F238E27FC236}">
                <a16:creationId xmlns:a16="http://schemas.microsoft.com/office/drawing/2014/main" id="{9E885742-E5EB-4B7B-915B-E6D3C7D8C92E}"/>
              </a:ext>
            </a:extLst>
          </p:cNvPr>
          <p:cNvSpPr>
            <a:spLocks noGrp="1"/>
          </p:cNvSpPr>
          <p:nvPr>
            <p:ph type="sldNum" sz="quarter" idx="11"/>
          </p:nvPr>
        </p:nvSpPr>
        <p:spPr/>
        <p:txBody>
          <a:bodyPr/>
          <a:lstStyle/>
          <a:p>
            <a:pPr>
              <a:defRPr/>
            </a:pPr>
            <a:fld id="{1CF4429E-E863-4776-8584-B49813907AC4}" type="slidenum">
              <a:rPr lang="en-US" altLang="en-US" smtClean="0"/>
              <a:pPr>
                <a:defRPr/>
              </a:pPr>
              <a:t>36</a:t>
            </a:fld>
            <a:endParaRPr lang="en-US" altLang="en-US"/>
          </a:p>
        </p:txBody>
      </p:sp>
    </p:spTree>
    <p:extLst>
      <p:ext uri="{BB962C8B-B14F-4D97-AF65-F5344CB8AC3E}">
        <p14:creationId xmlns:p14="http://schemas.microsoft.com/office/powerpoint/2010/main" val="86641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a:extLst>
              <a:ext uri="{FF2B5EF4-FFF2-40B4-BE49-F238E27FC236}">
                <a16:creationId xmlns:a16="http://schemas.microsoft.com/office/drawing/2014/main" id="{5653AF3B-5B94-44F4-B737-2A121190EFA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8195" name="Slide Number Placeholder 3">
            <a:extLst>
              <a:ext uri="{FF2B5EF4-FFF2-40B4-BE49-F238E27FC236}">
                <a16:creationId xmlns:a16="http://schemas.microsoft.com/office/drawing/2014/main" id="{D14414DC-B72D-4078-90A7-05CA897315F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A187137D-4137-4FB0-9E93-CB6515148053}" type="slidenum">
              <a:rPr lang="en-US" altLang="en-US" sz="1400" smtClean="0">
                <a:solidFill>
                  <a:schemeClr val="bg2"/>
                </a:solidFill>
                <a:latin typeface="Arial" panose="020B0604020202020204" pitchFamily="34" charset="0"/>
              </a:rPr>
              <a:pPr>
                <a:spcBef>
                  <a:spcPct val="50000"/>
                </a:spcBef>
                <a:buFontTx/>
                <a:buNone/>
              </a:pPr>
              <a:t>4</a:t>
            </a:fld>
            <a:endParaRPr lang="en-US" altLang="en-US" sz="1400">
              <a:solidFill>
                <a:schemeClr val="bg2"/>
              </a:solidFill>
              <a:latin typeface="Arial" panose="020B0604020202020204" pitchFamily="34" charset="0"/>
            </a:endParaRPr>
          </a:p>
        </p:txBody>
      </p:sp>
      <p:grpSp>
        <p:nvGrpSpPr>
          <p:cNvPr id="8196" name="Group 143">
            <a:extLst>
              <a:ext uri="{FF2B5EF4-FFF2-40B4-BE49-F238E27FC236}">
                <a16:creationId xmlns:a16="http://schemas.microsoft.com/office/drawing/2014/main" id="{7764C50E-9F1B-4EB2-869F-DCB94DB51D28}"/>
              </a:ext>
            </a:extLst>
          </p:cNvPr>
          <p:cNvGrpSpPr>
            <a:grpSpLocks/>
          </p:cNvGrpSpPr>
          <p:nvPr/>
        </p:nvGrpSpPr>
        <p:grpSpPr bwMode="auto">
          <a:xfrm>
            <a:off x="3810000" y="3833813"/>
            <a:ext cx="2384425" cy="366712"/>
            <a:chOff x="2400" y="2415"/>
            <a:chExt cx="1502" cy="231"/>
          </a:xfrm>
        </p:grpSpPr>
        <p:grpSp>
          <p:nvGrpSpPr>
            <p:cNvPr id="8294" name="Group 139">
              <a:extLst>
                <a:ext uri="{FF2B5EF4-FFF2-40B4-BE49-F238E27FC236}">
                  <a16:creationId xmlns:a16="http://schemas.microsoft.com/office/drawing/2014/main" id="{9B878720-C3A6-45EC-88FF-C96958E9B198}"/>
                </a:ext>
              </a:extLst>
            </p:cNvPr>
            <p:cNvGrpSpPr>
              <a:grpSpLocks/>
            </p:cNvGrpSpPr>
            <p:nvPr/>
          </p:nvGrpSpPr>
          <p:grpSpPr bwMode="auto">
            <a:xfrm>
              <a:off x="3305" y="2415"/>
              <a:ext cx="302" cy="225"/>
              <a:chOff x="3305" y="2426"/>
              <a:chExt cx="302" cy="225"/>
            </a:xfrm>
          </p:grpSpPr>
          <p:sp>
            <p:nvSpPr>
              <p:cNvPr id="8307" name="Text Box 128">
                <a:extLst>
                  <a:ext uri="{FF2B5EF4-FFF2-40B4-BE49-F238E27FC236}">
                    <a16:creationId xmlns:a16="http://schemas.microsoft.com/office/drawing/2014/main" id="{A0C56218-6025-40E1-9EE9-0B5D1D5D5B93}"/>
                  </a:ext>
                </a:extLst>
              </p:cNvPr>
              <p:cNvSpPr txBox="1">
                <a:spLocks noChangeArrowheads="1"/>
              </p:cNvSpPr>
              <p:nvPr/>
            </p:nvSpPr>
            <p:spPr bwMode="auto">
              <a:xfrm flipV="1">
                <a:off x="3305" y="2426"/>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308" name="Line 129">
                <a:extLst>
                  <a:ext uri="{FF2B5EF4-FFF2-40B4-BE49-F238E27FC236}">
                    <a16:creationId xmlns:a16="http://schemas.microsoft.com/office/drawing/2014/main" id="{3FB4940E-4A48-42BA-8278-89838AC2F108}"/>
                  </a:ext>
                </a:extLst>
              </p:cNvPr>
              <p:cNvSpPr>
                <a:spLocks noChangeShapeType="1"/>
              </p:cNvSpPr>
              <p:nvPr/>
            </p:nvSpPr>
            <p:spPr bwMode="auto">
              <a:xfrm flipH="1">
                <a:off x="3305" y="242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95" name="Group 140">
              <a:extLst>
                <a:ext uri="{FF2B5EF4-FFF2-40B4-BE49-F238E27FC236}">
                  <a16:creationId xmlns:a16="http://schemas.microsoft.com/office/drawing/2014/main" id="{1CA9007B-480D-4E9A-87FD-7C07118E10AC}"/>
                </a:ext>
              </a:extLst>
            </p:cNvPr>
            <p:cNvGrpSpPr>
              <a:grpSpLocks/>
            </p:cNvGrpSpPr>
            <p:nvPr/>
          </p:nvGrpSpPr>
          <p:grpSpPr bwMode="auto">
            <a:xfrm>
              <a:off x="2997" y="2415"/>
              <a:ext cx="308" cy="231"/>
              <a:chOff x="2997" y="2426"/>
              <a:chExt cx="308" cy="231"/>
            </a:xfrm>
          </p:grpSpPr>
          <p:sp>
            <p:nvSpPr>
              <p:cNvPr id="8305" name="Text Box 127">
                <a:extLst>
                  <a:ext uri="{FF2B5EF4-FFF2-40B4-BE49-F238E27FC236}">
                    <a16:creationId xmlns:a16="http://schemas.microsoft.com/office/drawing/2014/main" id="{220B71DA-4F43-40CA-961F-88C1DB8F572F}"/>
                  </a:ext>
                </a:extLst>
              </p:cNvPr>
              <p:cNvSpPr txBox="1">
                <a:spLocks noChangeArrowheads="1"/>
              </p:cNvSpPr>
              <p:nvPr/>
            </p:nvSpPr>
            <p:spPr bwMode="auto">
              <a:xfrm flipV="1">
                <a:off x="3004" y="2426"/>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306" name="Line 130">
                <a:extLst>
                  <a:ext uri="{FF2B5EF4-FFF2-40B4-BE49-F238E27FC236}">
                    <a16:creationId xmlns:a16="http://schemas.microsoft.com/office/drawing/2014/main" id="{2BC2884C-1CC9-4C2E-85A3-41C960F61C9A}"/>
                  </a:ext>
                </a:extLst>
              </p:cNvPr>
              <p:cNvSpPr>
                <a:spLocks noChangeShapeType="1"/>
              </p:cNvSpPr>
              <p:nvPr/>
            </p:nvSpPr>
            <p:spPr bwMode="auto">
              <a:xfrm flipH="1">
                <a:off x="2997"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96" name="Group 141">
              <a:extLst>
                <a:ext uri="{FF2B5EF4-FFF2-40B4-BE49-F238E27FC236}">
                  <a16:creationId xmlns:a16="http://schemas.microsoft.com/office/drawing/2014/main" id="{28CCD912-4EDF-43CB-825A-1E730A211A3E}"/>
                </a:ext>
              </a:extLst>
            </p:cNvPr>
            <p:cNvGrpSpPr>
              <a:grpSpLocks/>
            </p:cNvGrpSpPr>
            <p:nvPr/>
          </p:nvGrpSpPr>
          <p:grpSpPr bwMode="auto">
            <a:xfrm>
              <a:off x="2702" y="2415"/>
              <a:ext cx="309" cy="231"/>
              <a:chOff x="2702" y="2426"/>
              <a:chExt cx="309" cy="231"/>
            </a:xfrm>
          </p:grpSpPr>
          <p:sp>
            <p:nvSpPr>
              <p:cNvPr id="8303" name="Text Box 126">
                <a:extLst>
                  <a:ext uri="{FF2B5EF4-FFF2-40B4-BE49-F238E27FC236}">
                    <a16:creationId xmlns:a16="http://schemas.microsoft.com/office/drawing/2014/main" id="{EDF1A340-2FF1-435D-8577-A4D9EF550A2E}"/>
                  </a:ext>
                </a:extLst>
              </p:cNvPr>
              <p:cNvSpPr txBox="1">
                <a:spLocks noChangeArrowheads="1"/>
              </p:cNvSpPr>
              <p:nvPr/>
            </p:nvSpPr>
            <p:spPr bwMode="auto">
              <a:xfrm flipV="1">
                <a:off x="2702" y="2426"/>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304" name="Line 131">
                <a:extLst>
                  <a:ext uri="{FF2B5EF4-FFF2-40B4-BE49-F238E27FC236}">
                    <a16:creationId xmlns:a16="http://schemas.microsoft.com/office/drawing/2014/main" id="{8A28A36E-5C74-41CA-BF24-6999264F4731}"/>
                  </a:ext>
                </a:extLst>
              </p:cNvPr>
              <p:cNvSpPr>
                <a:spLocks noChangeShapeType="1"/>
              </p:cNvSpPr>
              <p:nvPr/>
            </p:nvSpPr>
            <p:spPr bwMode="auto">
              <a:xfrm flipH="1">
                <a:off x="2709"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97" name="Group 142">
              <a:extLst>
                <a:ext uri="{FF2B5EF4-FFF2-40B4-BE49-F238E27FC236}">
                  <a16:creationId xmlns:a16="http://schemas.microsoft.com/office/drawing/2014/main" id="{774E0BBE-9F16-439D-9DAE-76144B212B0E}"/>
                </a:ext>
              </a:extLst>
            </p:cNvPr>
            <p:cNvGrpSpPr>
              <a:grpSpLocks/>
            </p:cNvGrpSpPr>
            <p:nvPr/>
          </p:nvGrpSpPr>
          <p:grpSpPr bwMode="auto">
            <a:xfrm>
              <a:off x="2400" y="2415"/>
              <a:ext cx="323" cy="231"/>
              <a:chOff x="2400" y="2426"/>
              <a:chExt cx="323" cy="231"/>
            </a:xfrm>
          </p:grpSpPr>
          <p:sp>
            <p:nvSpPr>
              <p:cNvPr id="8301" name="Text Box 125">
                <a:extLst>
                  <a:ext uri="{FF2B5EF4-FFF2-40B4-BE49-F238E27FC236}">
                    <a16:creationId xmlns:a16="http://schemas.microsoft.com/office/drawing/2014/main" id="{3922C2B2-1763-4768-A031-51F09E9B9821}"/>
                  </a:ext>
                </a:extLst>
              </p:cNvPr>
              <p:cNvSpPr txBox="1">
                <a:spLocks noChangeArrowheads="1"/>
              </p:cNvSpPr>
              <p:nvPr/>
            </p:nvSpPr>
            <p:spPr bwMode="auto">
              <a:xfrm flipV="1">
                <a:off x="2400" y="2426"/>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302" name="Line 132">
                <a:extLst>
                  <a:ext uri="{FF2B5EF4-FFF2-40B4-BE49-F238E27FC236}">
                    <a16:creationId xmlns:a16="http://schemas.microsoft.com/office/drawing/2014/main" id="{56DE8381-1E78-476A-9001-61A0DA36F4F0}"/>
                  </a:ext>
                </a:extLst>
              </p:cNvPr>
              <p:cNvSpPr>
                <a:spLocks noChangeShapeType="1"/>
              </p:cNvSpPr>
              <p:nvPr/>
            </p:nvSpPr>
            <p:spPr bwMode="auto">
              <a:xfrm flipH="1">
                <a:off x="2421"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98" name="Group 138">
              <a:extLst>
                <a:ext uri="{FF2B5EF4-FFF2-40B4-BE49-F238E27FC236}">
                  <a16:creationId xmlns:a16="http://schemas.microsoft.com/office/drawing/2014/main" id="{68EB4166-FED0-4522-922F-C5D38DF98CCD}"/>
                </a:ext>
              </a:extLst>
            </p:cNvPr>
            <p:cNvGrpSpPr>
              <a:grpSpLocks/>
            </p:cNvGrpSpPr>
            <p:nvPr/>
          </p:nvGrpSpPr>
          <p:grpSpPr bwMode="auto">
            <a:xfrm>
              <a:off x="3600" y="2415"/>
              <a:ext cx="302" cy="225"/>
              <a:chOff x="3600" y="2415"/>
              <a:chExt cx="302" cy="225"/>
            </a:xfrm>
          </p:grpSpPr>
          <p:sp>
            <p:nvSpPr>
              <p:cNvPr id="8299" name="Text Box 133">
                <a:extLst>
                  <a:ext uri="{FF2B5EF4-FFF2-40B4-BE49-F238E27FC236}">
                    <a16:creationId xmlns:a16="http://schemas.microsoft.com/office/drawing/2014/main" id="{E3C49924-73C6-4330-8C43-464B5A08F32C}"/>
                  </a:ext>
                </a:extLst>
              </p:cNvPr>
              <p:cNvSpPr txBox="1">
                <a:spLocks noChangeArrowheads="1"/>
              </p:cNvSpPr>
              <p:nvPr/>
            </p:nvSpPr>
            <p:spPr bwMode="auto">
              <a:xfrm flipV="1">
                <a:off x="3600" y="2415"/>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300" name="Line 134">
                <a:extLst>
                  <a:ext uri="{FF2B5EF4-FFF2-40B4-BE49-F238E27FC236}">
                    <a16:creationId xmlns:a16="http://schemas.microsoft.com/office/drawing/2014/main" id="{44AD90D9-0DCA-405E-A6B9-7060A072FBAF}"/>
                  </a:ext>
                </a:extLst>
              </p:cNvPr>
              <p:cNvSpPr>
                <a:spLocks noChangeShapeType="1"/>
              </p:cNvSpPr>
              <p:nvPr/>
            </p:nvSpPr>
            <p:spPr bwMode="auto">
              <a:xfrm flipH="1">
                <a:off x="3600" y="241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197" name="Line 137">
            <a:extLst>
              <a:ext uri="{FF2B5EF4-FFF2-40B4-BE49-F238E27FC236}">
                <a16:creationId xmlns:a16="http://schemas.microsoft.com/office/drawing/2014/main" id="{B45D0ED4-6845-4755-9A33-3066ABFBDA7E}"/>
              </a:ext>
            </a:extLst>
          </p:cNvPr>
          <p:cNvSpPr>
            <a:spLocks noChangeShapeType="1"/>
          </p:cNvSpPr>
          <p:nvPr/>
        </p:nvSpPr>
        <p:spPr bwMode="auto">
          <a:xfrm flipV="1">
            <a:off x="7924800" y="3962400"/>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Line 136">
            <a:extLst>
              <a:ext uri="{FF2B5EF4-FFF2-40B4-BE49-F238E27FC236}">
                <a16:creationId xmlns:a16="http://schemas.microsoft.com/office/drawing/2014/main" id="{69325FEC-FFF2-458F-8F2B-ED9721982740}"/>
              </a:ext>
            </a:extLst>
          </p:cNvPr>
          <p:cNvSpPr>
            <a:spLocks noChangeShapeType="1"/>
          </p:cNvSpPr>
          <p:nvPr/>
        </p:nvSpPr>
        <p:spPr bwMode="auto">
          <a:xfrm flipV="1">
            <a:off x="3810000" y="3962400"/>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Rectangle 2">
            <a:extLst>
              <a:ext uri="{FF2B5EF4-FFF2-40B4-BE49-F238E27FC236}">
                <a16:creationId xmlns:a16="http://schemas.microsoft.com/office/drawing/2014/main" id="{9B35DC80-CEA8-4799-8E34-A98ADCC28D1A}"/>
              </a:ext>
            </a:extLst>
          </p:cNvPr>
          <p:cNvSpPr>
            <a:spLocks noGrp="1" noChangeArrowheads="1"/>
          </p:cNvSpPr>
          <p:nvPr>
            <p:ph type="title"/>
          </p:nvPr>
        </p:nvSpPr>
        <p:spPr/>
        <p:txBody>
          <a:bodyPr/>
          <a:lstStyle/>
          <a:p>
            <a:r>
              <a:rPr lang="en-US" altLang="en-US"/>
              <a:t>An example B-Tree</a:t>
            </a:r>
          </a:p>
        </p:txBody>
      </p:sp>
      <p:sp>
        <p:nvSpPr>
          <p:cNvPr id="8200" name="Line 3">
            <a:extLst>
              <a:ext uri="{FF2B5EF4-FFF2-40B4-BE49-F238E27FC236}">
                <a16:creationId xmlns:a16="http://schemas.microsoft.com/office/drawing/2014/main" id="{54E8A3EB-27F4-4443-B971-6950139DC5C8}"/>
              </a:ext>
            </a:extLst>
          </p:cNvPr>
          <p:cNvSpPr>
            <a:spLocks noChangeShapeType="1"/>
          </p:cNvSpPr>
          <p:nvPr/>
        </p:nvSpPr>
        <p:spPr bwMode="auto">
          <a:xfrm flipH="1">
            <a:off x="1577975" y="2316163"/>
            <a:ext cx="1797050" cy="24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4">
            <a:extLst>
              <a:ext uri="{FF2B5EF4-FFF2-40B4-BE49-F238E27FC236}">
                <a16:creationId xmlns:a16="http://schemas.microsoft.com/office/drawing/2014/main" id="{A44B563B-CFEF-41CD-81E9-10993ECE7625}"/>
              </a:ext>
            </a:extLst>
          </p:cNvPr>
          <p:cNvSpPr>
            <a:spLocks noChangeShapeType="1"/>
          </p:cNvSpPr>
          <p:nvPr/>
        </p:nvSpPr>
        <p:spPr bwMode="auto">
          <a:xfrm>
            <a:off x="3810000" y="2286000"/>
            <a:ext cx="3995738" cy="1493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5">
            <a:extLst>
              <a:ext uri="{FF2B5EF4-FFF2-40B4-BE49-F238E27FC236}">
                <a16:creationId xmlns:a16="http://schemas.microsoft.com/office/drawing/2014/main" id="{7EA8CA04-5B89-4822-B32E-9FA0A2E79B8B}"/>
              </a:ext>
            </a:extLst>
          </p:cNvPr>
          <p:cNvSpPr>
            <a:spLocks noChangeShapeType="1"/>
          </p:cNvSpPr>
          <p:nvPr/>
        </p:nvSpPr>
        <p:spPr bwMode="auto">
          <a:xfrm>
            <a:off x="2098675" y="2832100"/>
            <a:ext cx="2854325" cy="901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6">
            <a:extLst>
              <a:ext uri="{FF2B5EF4-FFF2-40B4-BE49-F238E27FC236}">
                <a16:creationId xmlns:a16="http://schemas.microsoft.com/office/drawing/2014/main" id="{9ACBB435-5FEE-49BE-982A-696EF1DE8950}"/>
              </a:ext>
            </a:extLst>
          </p:cNvPr>
          <p:cNvSpPr>
            <a:spLocks noChangeShapeType="1"/>
          </p:cNvSpPr>
          <p:nvPr/>
        </p:nvSpPr>
        <p:spPr bwMode="auto">
          <a:xfrm>
            <a:off x="1828800" y="2971800"/>
            <a:ext cx="11430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Line 7">
            <a:extLst>
              <a:ext uri="{FF2B5EF4-FFF2-40B4-BE49-F238E27FC236}">
                <a16:creationId xmlns:a16="http://schemas.microsoft.com/office/drawing/2014/main" id="{777C93C7-4097-42BD-9CF8-F96FCDC61989}"/>
              </a:ext>
            </a:extLst>
          </p:cNvPr>
          <p:cNvSpPr>
            <a:spLocks noChangeShapeType="1"/>
          </p:cNvSpPr>
          <p:nvPr/>
        </p:nvSpPr>
        <p:spPr bwMode="auto">
          <a:xfrm flipH="1">
            <a:off x="1219200" y="2817813"/>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Line 8">
            <a:extLst>
              <a:ext uri="{FF2B5EF4-FFF2-40B4-BE49-F238E27FC236}">
                <a16:creationId xmlns:a16="http://schemas.microsoft.com/office/drawing/2014/main" id="{86CCE931-6B78-4E15-A0F9-6F4B143AAAC2}"/>
              </a:ext>
            </a:extLst>
          </p:cNvPr>
          <p:cNvSpPr>
            <a:spLocks noChangeShapeType="1"/>
          </p:cNvSpPr>
          <p:nvPr/>
        </p:nvSpPr>
        <p:spPr bwMode="auto">
          <a:xfrm flipH="1">
            <a:off x="5867400" y="3962400"/>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Line 9">
            <a:extLst>
              <a:ext uri="{FF2B5EF4-FFF2-40B4-BE49-F238E27FC236}">
                <a16:creationId xmlns:a16="http://schemas.microsoft.com/office/drawing/2014/main" id="{0778EBAA-C390-4481-84DF-D7578DBA4CFE}"/>
              </a:ext>
            </a:extLst>
          </p:cNvPr>
          <p:cNvSpPr>
            <a:spLocks noChangeShapeType="1"/>
          </p:cNvSpPr>
          <p:nvPr/>
        </p:nvSpPr>
        <p:spPr bwMode="auto">
          <a:xfrm flipH="1">
            <a:off x="1828800" y="3962400"/>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7" name="Text Box 10">
            <a:extLst>
              <a:ext uri="{FF2B5EF4-FFF2-40B4-BE49-F238E27FC236}">
                <a16:creationId xmlns:a16="http://schemas.microsoft.com/office/drawing/2014/main" id="{C2915A0A-CEDF-40AA-AC96-5FE42B8D6C08}"/>
              </a:ext>
            </a:extLst>
          </p:cNvPr>
          <p:cNvSpPr txBox="1">
            <a:spLocks noChangeArrowheads="1"/>
          </p:cNvSpPr>
          <p:nvPr/>
        </p:nvSpPr>
        <p:spPr bwMode="auto">
          <a:xfrm flipV="1">
            <a:off x="3135313" y="2111375"/>
            <a:ext cx="477837" cy="358775"/>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08" name="Text Box 11">
            <a:extLst>
              <a:ext uri="{FF2B5EF4-FFF2-40B4-BE49-F238E27FC236}">
                <a16:creationId xmlns:a16="http://schemas.microsoft.com/office/drawing/2014/main" id="{B8EB3261-FDD6-40D2-827E-D61EF1343214}"/>
              </a:ext>
            </a:extLst>
          </p:cNvPr>
          <p:cNvSpPr txBox="1">
            <a:spLocks noChangeArrowheads="1"/>
          </p:cNvSpPr>
          <p:nvPr/>
        </p:nvSpPr>
        <p:spPr bwMode="auto">
          <a:xfrm flipV="1">
            <a:off x="3613150" y="2111375"/>
            <a:ext cx="479425" cy="358775"/>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09" name="Text Box 12">
            <a:extLst>
              <a:ext uri="{FF2B5EF4-FFF2-40B4-BE49-F238E27FC236}">
                <a16:creationId xmlns:a16="http://schemas.microsoft.com/office/drawing/2014/main" id="{F595AE02-1057-46DE-AD08-B44A550DD5DC}"/>
              </a:ext>
            </a:extLst>
          </p:cNvPr>
          <p:cNvSpPr txBox="1">
            <a:spLocks noChangeArrowheads="1"/>
          </p:cNvSpPr>
          <p:nvPr/>
        </p:nvSpPr>
        <p:spPr bwMode="auto">
          <a:xfrm flipV="1">
            <a:off x="1577975" y="2611438"/>
            <a:ext cx="477838" cy="358775"/>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0" name="Text Box 13">
            <a:extLst>
              <a:ext uri="{FF2B5EF4-FFF2-40B4-BE49-F238E27FC236}">
                <a16:creationId xmlns:a16="http://schemas.microsoft.com/office/drawing/2014/main" id="{3F595C24-B7F7-42A7-9FCE-AA23226FB490}"/>
              </a:ext>
            </a:extLst>
          </p:cNvPr>
          <p:cNvSpPr txBox="1">
            <a:spLocks noChangeArrowheads="1"/>
          </p:cNvSpPr>
          <p:nvPr/>
        </p:nvSpPr>
        <p:spPr bwMode="auto">
          <a:xfrm flipV="1">
            <a:off x="1098550" y="2611438"/>
            <a:ext cx="479425" cy="358775"/>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1" name="Text Box 14">
            <a:extLst>
              <a:ext uri="{FF2B5EF4-FFF2-40B4-BE49-F238E27FC236}">
                <a16:creationId xmlns:a16="http://schemas.microsoft.com/office/drawing/2014/main" id="{051AFF02-EDBB-4F8C-8B5E-8F296B84B20F}"/>
              </a:ext>
            </a:extLst>
          </p:cNvPr>
          <p:cNvSpPr txBox="1">
            <a:spLocks noChangeArrowheads="1"/>
          </p:cNvSpPr>
          <p:nvPr/>
        </p:nvSpPr>
        <p:spPr bwMode="auto">
          <a:xfrm flipV="1">
            <a:off x="2055813" y="2611438"/>
            <a:ext cx="481012" cy="358775"/>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2" name="Text Box 27">
            <a:extLst>
              <a:ext uri="{FF2B5EF4-FFF2-40B4-BE49-F238E27FC236}">
                <a16:creationId xmlns:a16="http://schemas.microsoft.com/office/drawing/2014/main" id="{057665DB-CDE0-4639-9505-A007F2241814}"/>
              </a:ext>
            </a:extLst>
          </p:cNvPr>
          <p:cNvSpPr txBox="1">
            <a:spLocks noChangeArrowheads="1"/>
          </p:cNvSpPr>
          <p:nvPr/>
        </p:nvSpPr>
        <p:spPr bwMode="auto">
          <a:xfrm flipV="1">
            <a:off x="6846888" y="3635375"/>
            <a:ext cx="479425" cy="360363"/>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3" name="Text Box 28">
            <a:extLst>
              <a:ext uri="{FF2B5EF4-FFF2-40B4-BE49-F238E27FC236}">
                <a16:creationId xmlns:a16="http://schemas.microsoft.com/office/drawing/2014/main" id="{74F67443-1279-4ACA-842B-064083E5F704}"/>
              </a:ext>
            </a:extLst>
          </p:cNvPr>
          <p:cNvSpPr txBox="1">
            <a:spLocks noChangeArrowheads="1"/>
          </p:cNvSpPr>
          <p:nvPr/>
        </p:nvSpPr>
        <p:spPr bwMode="auto">
          <a:xfrm flipV="1">
            <a:off x="7326313" y="3635375"/>
            <a:ext cx="477837" cy="360363"/>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4" name="Text Box 29">
            <a:extLst>
              <a:ext uri="{FF2B5EF4-FFF2-40B4-BE49-F238E27FC236}">
                <a16:creationId xmlns:a16="http://schemas.microsoft.com/office/drawing/2014/main" id="{2288518B-5458-4834-B565-910BCB79DA71}"/>
              </a:ext>
            </a:extLst>
          </p:cNvPr>
          <p:cNvSpPr txBox="1">
            <a:spLocks noChangeArrowheads="1"/>
          </p:cNvSpPr>
          <p:nvPr/>
        </p:nvSpPr>
        <p:spPr bwMode="auto">
          <a:xfrm flipV="1">
            <a:off x="7804150" y="3635375"/>
            <a:ext cx="479425" cy="360363"/>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5" name="Text Box 30">
            <a:extLst>
              <a:ext uri="{FF2B5EF4-FFF2-40B4-BE49-F238E27FC236}">
                <a16:creationId xmlns:a16="http://schemas.microsoft.com/office/drawing/2014/main" id="{6A9FDF0B-2D06-4E48-BE65-1BAA07EB96B1}"/>
              </a:ext>
            </a:extLst>
          </p:cNvPr>
          <p:cNvSpPr txBox="1">
            <a:spLocks noChangeArrowheads="1"/>
          </p:cNvSpPr>
          <p:nvPr/>
        </p:nvSpPr>
        <p:spPr bwMode="auto">
          <a:xfrm flipV="1">
            <a:off x="8283575" y="3635375"/>
            <a:ext cx="479425" cy="360363"/>
          </a:xfrm>
          <a:prstGeom prst="rect">
            <a:avLst/>
          </a:prstGeom>
          <a:solidFill>
            <a:srgbClr val="FFFFFF"/>
          </a:solidFill>
          <a:ln w="9525">
            <a:solidFill>
              <a:srgbClr val="000000"/>
            </a:solidFill>
            <a:miter lim="800000"/>
            <a:headEnd/>
            <a:tailEnd/>
          </a:ln>
        </p:spPr>
        <p:txBody>
          <a:bodyPr rot="10800000"/>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p:txBody>
      </p:sp>
      <p:sp>
        <p:nvSpPr>
          <p:cNvPr id="8216" name="Text Box 31">
            <a:extLst>
              <a:ext uri="{FF2B5EF4-FFF2-40B4-BE49-F238E27FC236}">
                <a16:creationId xmlns:a16="http://schemas.microsoft.com/office/drawing/2014/main" id="{64C5102D-E781-403F-99B4-5F768EF6A3D1}"/>
              </a:ext>
            </a:extLst>
          </p:cNvPr>
          <p:cNvSpPr txBox="1">
            <a:spLocks noChangeArrowheads="1"/>
          </p:cNvSpPr>
          <p:nvPr/>
        </p:nvSpPr>
        <p:spPr bwMode="auto">
          <a:xfrm>
            <a:off x="7566025" y="34290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51</a:t>
            </a:r>
          </a:p>
        </p:txBody>
      </p:sp>
      <p:sp>
        <p:nvSpPr>
          <p:cNvPr id="8217" name="Text Box 32">
            <a:extLst>
              <a:ext uri="{FF2B5EF4-FFF2-40B4-BE49-F238E27FC236}">
                <a16:creationId xmlns:a16="http://schemas.microsoft.com/office/drawing/2014/main" id="{3341FCB3-B208-43C4-82A7-16D463BE09E6}"/>
              </a:ext>
            </a:extLst>
          </p:cNvPr>
          <p:cNvSpPr txBox="1">
            <a:spLocks noChangeArrowheads="1"/>
          </p:cNvSpPr>
          <p:nvPr/>
        </p:nvSpPr>
        <p:spPr bwMode="auto">
          <a:xfrm>
            <a:off x="8043863" y="3429000"/>
            <a:ext cx="479425"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62</a:t>
            </a:r>
          </a:p>
        </p:txBody>
      </p:sp>
      <p:sp>
        <p:nvSpPr>
          <p:cNvPr id="8218" name="Text Box 33">
            <a:extLst>
              <a:ext uri="{FF2B5EF4-FFF2-40B4-BE49-F238E27FC236}">
                <a16:creationId xmlns:a16="http://schemas.microsoft.com/office/drawing/2014/main" id="{39FF4C33-71CF-4722-BCA4-B61484747059}"/>
              </a:ext>
            </a:extLst>
          </p:cNvPr>
          <p:cNvSpPr txBox="1">
            <a:spLocks noChangeArrowheads="1"/>
          </p:cNvSpPr>
          <p:nvPr/>
        </p:nvSpPr>
        <p:spPr bwMode="auto">
          <a:xfrm>
            <a:off x="7085013" y="3429000"/>
            <a:ext cx="481012"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42</a:t>
            </a:r>
          </a:p>
        </p:txBody>
      </p:sp>
      <p:sp>
        <p:nvSpPr>
          <p:cNvPr id="8219" name="Text Box 57">
            <a:extLst>
              <a:ext uri="{FF2B5EF4-FFF2-40B4-BE49-F238E27FC236}">
                <a16:creationId xmlns:a16="http://schemas.microsoft.com/office/drawing/2014/main" id="{61C8184E-DE5D-43C2-A70E-86C43D8B49B8}"/>
              </a:ext>
            </a:extLst>
          </p:cNvPr>
          <p:cNvSpPr txBox="1">
            <a:spLocks noChangeArrowheads="1"/>
          </p:cNvSpPr>
          <p:nvPr/>
        </p:nvSpPr>
        <p:spPr bwMode="auto">
          <a:xfrm>
            <a:off x="1339850" y="2403475"/>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a:t>
            </a:r>
          </a:p>
        </p:txBody>
      </p:sp>
      <p:sp>
        <p:nvSpPr>
          <p:cNvPr id="8220" name="Text Box 58">
            <a:extLst>
              <a:ext uri="{FF2B5EF4-FFF2-40B4-BE49-F238E27FC236}">
                <a16:creationId xmlns:a16="http://schemas.microsoft.com/office/drawing/2014/main" id="{79827103-541E-46D3-9FE8-9523C2DAF3AA}"/>
              </a:ext>
            </a:extLst>
          </p:cNvPr>
          <p:cNvSpPr txBox="1">
            <a:spLocks noChangeArrowheads="1"/>
          </p:cNvSpPr>
          <p:nvPr/>
        </p:nvSpPr>
        <p:spPr bwMode="auto">
          <a:xfrm>
            <a:off x="1817688" y="2403475"/>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8221" name="Text Box 73">
            <a:extLst>
              <a:ext uri="{FF2B5EF4-FFF2-40B4-BE49-F238E27FC236}">
                <a16:creationId xmlns:a16="http://schemas.microsoft.com/office/drawing/2014/main" id="{F5F63535-00F3-429E-B1AA-10E62A3CD2D4}"/>
              </a:ext>
            </a:extLst>
          </p:cNvPr>
          <p:cNvSpPr txBox="1">
            <a:spLocks noChangeArrowheads="1"/>
          </p:cNvSpPr>
          <p:nvPr/>
        </p:nvSpPr>
        <p:spPr bwMode="auto">
          <a:xfrm>
            <a:off x="3375025" y="19050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26</a:t>
            </a:r>
          </a:p>
        </p:txBody>
      </p:sp>
      <p:grpSp>
        <p:nvGrpSpPr>
          <p:cNvPr id="8222" name="Group 79">
            <a:extLst>
              <a:ext uri="{FF2B5EF4-FFF2-40B4-BE49-F238E27FC236}">
                <a16:creationId xmlns:a16="http://schemas.microsoft.com/office/drawing/2014/main" id="{33534E97-30B1-4A59-B85D-8B06E50EFDC0}"/>
              </a:ext>
            </a:extLst>
          </p:cNvPr>
          <p:cNvGrpSpPr>
            <a:grpSpLocks/>
          </p:cNvGrpSpPr>
          <p:nvPr/>
        </p:nvGrpSpPr>
        <p:grpSpPr bwMode="auto">
          <a:xfrm>
            <a:off x="6999288" y="5424488"/>
            <a:ext cx="1916112" cy="366712"/>
            <a:chOff x="4011" y="2730"/>
            <a:chExt cx="1207" cy="231"/>
          </a:xfrm>
        </p:grpSpPr>
        <p:sp>
          <p:nvSpPr>
            <p:cNvPr id="8286" name="Text Box 45">
              <a:extLst>
                <a:ext uri="{FF2B5EF4-FFF2-40B4-BE49-F238E27FC236}">
                  <a16:creationId xmlns:a16="http://schemas.microsoft.com/office/drawing/2014/main" id="{6895769A-60D2-4F9B-AC22-ED2D89E0CC37}"/>
                </a:ext>
              </a:extLst>
            </p:cNvPr>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87" name="Text Box 46">
              <a:extLst>
                <a:ext uri="{FF2B5EF4-FFF2-40B4-BE49-F238E27FC236}">
                  <a16:creationId xmlns:a16="http://schemas.microsoft.com/office/drawing/2014/main" id="{804CD4B7-9748-4F02-8774-5C71C8462E2F}"/>
                </a:ext>
              </a:extLst>
            </p:cNvPr>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88" name="Text Box 47">
              <a:extLst>
                <a:ext uri="{FF2B5EF4-FFF2-40B4-BE49-F238E27FC236}">
                  <a16:creationId xmlns:a16="http://schemas.microsoft.com/office/drawing/2014/main" id="{56050A46-880F-47A5-8AF6-B3F56E26EB6E}"/>
                </a:ext>
              </a:extLst>
            </p:cNvPr>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89" name="Text Box 48">
              <a:extLst>
                <a:ext uri="{FF2B5EF4-FFF2-40B4-BE49-F238E27FC236}">
                  <a16:creationId xmlns:a16="http://schemas.microsoft.com/office/drawing/2014/main" id="{DF30FFC9-A661-4EA5-84B8-1CB3B31EED17}"/>
                </a:ext>
              </a:extLst>
            </p:cNvPr>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90" name="Line 55">
              <a:extLst>
                <a:ext uri="{FF2B5EF4-FFF2-40B4-BE49-F238E27FC236}">
                  <a16:creationId xmlns:a16="http://schemas.microsoft.com/office/drawing/2014/main" id="{2A205648-F8E8-43B8-B974-3162CDD16B0F}"/>
                </a:ext>
              </a:extLst>
            </p:cNvPr>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1" name="Line 76">
              <a:extLst>
                <a:ext uri="{FF2B5EF4-FFF2-40B4-BE49-F238E27FC236}">
                  <a16:creationId xmlns:a16="http://schemas.microsoft.com/office/drawing/2014/main" id="{924148C2-DC21-426E-BA1D-E7A29F238F8D}"/>
                </a:ext>
              </a:extLst>
            </p:cNvPr>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2" name="Line 77">
              <a:extLst>
                <a:ext uri="{FF2B5EF4-FFF2-40B4-BE49-F238E27FC236}">
                  <a16:creationId xmlns:a16="http://schemas.microsoft.com/office/drawing/2014/main" id="{41FF9647-233D-44EA-84A6-9416615E5614}"/>
                </a:ext>
              </a:extLst>
            </p:cNvPr>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3" name="Line 78">
              <a:extLst>
                <a:ext uri="{FF2B5EF4-FFF2-40B4-BE49-F238E27FC236}">
                  <a16:creationId xmlns:a16="http://schemas.microsoft.com/office/drawing/2014/main" id="{B201D562-9469-4A7F-A29D-F6891B9AE621}"/>
                </a:ext>
              </a:extLst>
            </p:cNvPr>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23" name="Group 80">
            <a:extLst>
              <a:ext uri="{FF2B5EF4-FFF2-40B4-BE49-F238E27FC236}">
                <a16:creationId xmlns:a16="http://schemas.microsoft.com/office/drawing/2014/main" id="{70A05B2D-F8CE-4AED-A5BC-1B690C306D6C}"/>
              </a:ext>
            </a:extLst>
          </p:cNvPr>
          <p:cNvGrpSpPr>
            <a:grpSpLocks/>
          </p:cNvGrpSpPr>
          <p:nvPr/>
        </p:nvGrpSpPr>
        <p:grpSpPr bwMode="auto">
          <a:xfrm>
            <a:off x="4941888" y="5424488"/>
            <a:ext cx="1916112" cy="366712"/>
            <a:chOff x="4011" y="2730"/>
            <a:chExt cx="1207" cy="231"/>
          </a:xfrm>
        </p:grpSpPr>
        <p:sp>
          <p:nvSpPr>
            <p:cNvPr id="8278" name="Text Box 81">
              <a:extLst>
                <a:ext uri="{FF2B5EF4-FFF2-40B4-BE49-F238E27FC236}">
                  <a16:creationId xmlns:a16="http://schemas.microsoft.com/office/drawing/2014/main" id="{F1C8EC6A-0276-427C-AFF7-54DF7273E76C}"/>
                </a:ext>
              </a:extLst>
            </p:cNvPr>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79" name="Text Box 82">
              <a:extLst>
                <a:ext uri="{FF2B5EF4-FFF2-40B4-BE49-F238E27FC236}">
                  <a16:creationId xmlns:a16="http://schemas.microsoft.com/office/drawing/2014/main" id="{E6073FA4-0855-4A92-B659-FF82856FF7F4}"/>
                </a:ext>
              </a:extLst>
            </p:cNvPr>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80" name="Text Box 83">
              <a:extLst>
                <a:ext uri="{FF2B5EF4-FFF2-40B4-BE49-F238E27FC236}">
                  <a16:creationId xmlns:a16="http://schemas.microsoft.com/office/drawing/2014/main" id="{BEBA8470-9518-4E86-8A34-FD0C7889C3F7}"/>
                </a:ext>
              </a:extLst>
            </p:cNvPr>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81" name="Text Box 84">
              <a:extLst>
                <a:ext uri="{FF2B5EF4-FFF2-40B4-BE49-F238E27FC236}">
                  <a16:creationId xmlns:a16="http://schemas.microsoft.com/office/drawing/2014/main" id="{B9018712-D7C3-4ED8-9E57-CAC35FAEA2CE}"/>
                </a:ext>
              </a:extLst>
            </p:cNvPr>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82" name="Line 85">
              <a:extLst>
                <a:ext uri="{FF2B5EF4-FFF2-40B4-BE49-F238E27FC236}">
                  <a16:creationId xmlns:a16="http://schemas.microsoft.com/office/drawing/2014/main" id="{1865BE62-ACBF-4FEE-9C16-BAD0A7758CD5}"/>
                </a:ext>
              </a:extLst>
            </p:cNvPr>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3" name="Line 86">
              <a:extLst>
                <a:ext uri="{FF2B5EF4-FFF2-40B4-BE49-F238E27FC236}">
                  <a16:creationId xmlns:a16="http://schemas.microsoft.com/office/drawing/2014/main" id="{19BB1722-FBDA-42A0-9D95-C26BD6121C32}"/>
                </a:ext>
              </a:extLst>
            </p:cNvPr>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4" name="Line 87">
              <a:extLst>
                <a:ext uri="{FF2B5EF4-FFF2-40B4-BE49-F238E27FC236}">
                  <a16:creationId xmlns:a16="http://schemas.microsoft.com/office/drawing/2014/main" id="{4AD23508-B29C-4CA8-A894-DEE09DAFAC5D}"/>
                </a:ext>
              </a:extLst>
            </p:cNvPr>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5" name="Line 88">
              <a:extLst>
                <a:ext uri="{FF2B5EF4-FFF2-40B4-BE49-F238E27FC236}">
                  <a16:creationId xmlns:a16="http://schemas.microsoft.com/office/drawing/2014/main" id="{810ACE3F-5C6C-4DD7-8370-64416282B96B}"/>
                </a:ext>
              </a:extLst>
            </p:cNvPr>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24" name="Group 89">
            <a:extLst>
              <a:ext uri="{FF2B5EF4-FFF2-40B4-BE49-F238E27FC236}">
                <a16:creationId xmlns:a16="http://schemas.microsoft.com/office/drawing/2014/main" id="{F2C8B1CB-8D91-4450-AB85-CDE350CBEC9E}"/>
              </a:ext>
            </a:extLst>
          </p:cNvPr>
          <p:cNvGrpSpPr>
            <a:grpSpLocks/>
          </p:cNvGrpSpPr>
          <p:nvPr/>
        </p:nvGrpSpPr>
        <p:grpSpPr bwMode="auto">
          <a:xfrm>
            <a:off x="2808288" y="5424488"/>
            <a:ext cx="1916112" cy="366712"/>
            <a:chOff x="4011" y="2730"/>
            <a:chExt cx="1207" cy="231"/>
          </a:xfrm>
        </p:grpSpPr>
        <p:sp>
          <p:nvSpPr>
            <p:cNvPr id="8270" name="Text Box 90">
              <a:extLst>
                <a:ext uri="{FF2B5EF4-FFF2-40B4-BE49-F238E27FC236}">
                  <a16:creationId xmlns:a16="http://schemas.microsoft.com/office/drawing/2014/main" id="{D04F33DC-68F9-41F6-8C7F-84A67F5ED10B}"/>
                </a:ext>
              </a:extLst>
            </p:cNvPr>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71" name="Text Box 91">
              <a:extLst>
                <a:ext uri="{FF2B5EF4-FFF2-40B4-BE49-F238E27FC236}">
                  <a16:creationId xmlns:a16="http://schemas.microsoft.com/office/drawing/2014/main" id="{60D3FC31-2C9A-43BD-A3E5-08A7945315A8}"/>
                </a:ext>
              </a:extLst>
            </p:cNvPr>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72" name="Text Box 92">
              <a:extLst>
                <a:ext uri="{FF2B5EF4-FFF2-40B4-BE49-F238E27FC236}">
                  <a16:creationId xmlns:a16="http://schemas.microsoft.com/office/drawing/2014/main" id="{3FDC3339-4B16-4998-8CC0-3785D5F1D61F}"/>
                </a:ext>
              </a:extLst>
            </p:cNvPr>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73" name="Text Box 93">
              <a:extLst>
                <a:ext uri="{FF2B5EF4-FFF2-40B4-BE49-F238E27FC236}">
                  <a16:creationId xmlns:a16="http://schemas.microsoft.com/office/drawing/2014/main" id="{C6B00FA8-4736-47F2-BDDE-F3C13DBBE045}"/>
                </a:ext>
              </a:extLst>
            </p:cNvPr>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74" name="Line 94">
              <a:extLst>
                <a:ext uri="{FF2B5EF4-FFF2-40B4-BE49-F238E27FC236}">
                  <a16:creationId xmlns:a16="http://schemas.microsoft.com/office/drawing/2014/main" id="{CC48E9F9-CC57-4346-87D3-3E0871F10ED0}"/>
                </a:ext>
              </a:extLst>
            </p:cNvPr>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5" name="Line 95">
              <a:extLst>
                <a:ext uri="{FF2B5EF4-FFF2-40B4-BE49-F238E27FC236}">
                  <a16:creationId xmlns:a16="http://schemas.microsoft.com/office/drawing/2014/main" id="{FCEB6A73-CBF9-44B7-AB99-F579C76ABB6D}"/>
                </a:ext>
              </a:extLst>
            </p:cNvPr>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6" name="Line 96">
              <a:extLst>
                <a:ext uri="{FF2B5EF4-FFF2-40B4-BE49-F238E27FC236}">
                  <a16:creationId xmlns:a16="http://schemas.microsoft.com/office/drawing/2014/main" id="{EA0F85EC-A1A7-475D-8717-D152B7095C26}"/>
                </a:ext>
              </a:extLst>
            </p:cNvPr>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7" name="Line 97">
              <a:extLst>
                <a:ext uri="{FF2B5EF4-FFF2-40B4-BE49-F238E27FC236}">
                  <a16:creationId xmlns:a16="http://schemas.microsoft.com/office/drawing/2014/main" id="{3487CA4E-3E66-4F88-B39B-D1E5A3141C47}"/>
                </a:ext>
              </a:extLst>
            </p:cNvPr>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25" name="Group 98">
            <a:extLst>
              <a:ext uri="{FF2B5EF4-FFF2-40B4-BE49-F238E27FC236}">
                <a16:creationId xmlns:a16="http://schemas.microsoft.com/office/drawing/2014/main" id="{94985C3D-7D49-431C-B5CA-246A75FBA824}"/>
              </a:ext>
            </a:extLst>
          </p:cNvPr>
          <p:cNvGrpSpPr>
            <a:grpSpLocks/>
          </p:cNvGrpSpPr>
          <p:nvPr/>
        </p:nvGrpSpPr>
        <p:grpSpPr bwMode="auto">
          <a:xfrm>
            <a:off x="152400" y="3851275"/>
            <a:ext cx="1916113" cy="366713"/>
            <a:chOff x="4011" y="2730"/>
            <a:chExt cx="1207" cy="231"/>
          </a:xfrm>
        </p:grpSpPr>
        <p:sp>
          <p:nvSpPr>
            <p:cNvPr id="8262" name="Text Box 99">
              <a:extLst>
                <a:ext uri="{FF2B5EF4-FFF2-40B4-BE49-F238E27FC236}">
                  <a16:creationId xmlns:a16="http://schemas.microsoft.com/office/drawing/2014/main" id="{49733FA1-DFEA-4113-9198-8A89BBC0BD6C}"/>
                </a:ext>
              </a:extLst>
            </p:cNvPr>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63" name="Text Box 100">
              <a:extLst>
                <a:ext uri="{FF2B5EF4-FFF2-40B4-BE49-F238E27FC236}">
                  <a16:creationId xmlns:a16="http://schemas.microsoft.com/office/drawing/2014/main" id="{DDA1D143-2456-4AAC-8502-79B37D33A473}"/>
                </a:ext>
              </a:extLst>
            </p:cNvPr>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64" name="Text Box 101">
              <a:extLst>
                <a:ext uri="{FF2B5EF4-FFF2-40B4-BE49-F238E27FC236}">
                  <a16:creationId xmlns:a16="http://schemas.microsoft.com/office/drawing/2014/main" id="{F37750A6-AC35-405D-AB45-F28292776AC3}"/>
                </a:ext>
              </a:extLst>
            </p:cNvPr>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65" name="Text Box 102">
              <a:extLst>
                <a:ext uri="{FF2B5EF4-FFF2-40B4-BE49-F238E27FC236}">
                  <a16:creationId xmlns:a16="http://schemas.microsoft.com/office/drawing/2014/main" id="{1C18AB93-D7EF-4503-8245-E1374E9D9071}"/>
                </a:ext>
              </a:extLst>
            </p:cNvPr>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66" name="Line 103">
              <a:extLst>
                <a:ext uri="{FF2B5EF4-FFF2-40B4-BE49-F238E27FC236}">
                  <a16:creationId xmlns:a16="http://schemas.microsoft.com/office/drawing/2014/main" id="{707F2BC7-063B-4124-A438-1A2304BCB0F0}"/>
                </a:ext>
              </a:extLst>
            </p:cNvPr>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7" name="Line 104">
              <a:extLst>
                <a:ext uri="{FF2B5EF4-FFF2-40B4-BE49-F238E27FC236}">
                  <a16:creationId xmlns:a16="http://schemas.microsoft.com/office/drawing/2014/main" id="{A89CAE93-447C-4A63-A11B-DD9EA11BE1D8}"/>
                </a:ext>
              </a:extLst>
            </p:cNvPr>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8" name="Line 105">
              <a:extLst>
                <a:ext uri="{FF2B5EF4-FFF2-40B4-BE49-F238E27FC236}">
                  <a16:creationId xmlns:a16="http://schemas.microsoft.com/office/drawing/2014/main" id="{318886C4-73D5-4B21-94B7-DF01F96FF8D5}"/>
                </a:ext>
              </a:extLst>
            </p:cNvPr>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9" name="Line 106">
              <a:extLst>
                <a:ext uri="{FF2B5EF4-FFF2-40B4-BE49-F238E27FC236}">
                  <a16:creationId xmlns:a16="http://schemas.microsoft.com/office/drawing/2014/main" id="{31195750-2B8C-4C1E-A12A-34C86BE3A5B2}"/>
                </a:ext>
              </a:extLst>
            </p:cNvPr>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26" name="Group 116">
            <a:extLst>
              <a:ext uri="{FF2B5EF4-FFF2-40B4-BE49-F238E27FC236}">
                <a16:creationId xmlns:a16="http://schemas.microsoft.com/office/drawing/2014/main" id="{108663E0-29BF-4D8D-9F81-85B95AABCC91}"/>
              </a:ext>
            </a:extLst>
          </p:cNvPr>
          <p:cNvGrpSpPr>
            <a:grpSpLocks/>
          </p:cNvGrpSpPr>
          <p:nvPr/>
        </p:nvGrpSpPr>
        <p:grpSpPr bwMode="auto">
          <a:xfrm>
            <a:off x="1154113" y="5424488"/>
            <a:ext cx="1436687" cy="366712"/>
            <a:chOff x="336" y="3369"/>
            <a:chExt cx="905" cy="231"/>
          </a:xfrm>
        </p:grpSpPr>
        <p:sp>
          <p:nvSpPr>
            <p:cNvPr id="8256" name="Text Box 108">
              <a:extLst>
                <a:ext uri="{FF2B5EF4-FFF2-40B4-BE49-F238E27FC236}">
                  <a16:creationId xmlns:a16="http://schemas.microsoft.com/office/drawing/2014/main" id="{89385A55-755A-4C92-9C4F-5130B2393D68}"/>
                </a:ext>
              </a:extLst>
            </p:cNvPr>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57" name="Text Box 109">
              <a:extLst>
                <a:ext uri="{FF2B5EF4-FFF2-40B4-BE49-F238E27FC236}">
                  <a16:creationId xmlns:a16="http://schemas.microsoft.com/office/drawing/2014/main" id="{7848F169-AA83-404A-95C9-B39136556414}"/>
                </a:ext>
              </a:extLst>
            </p:cNvPr>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58" name="Text Box 110">
              <a:extLst>
                <a:ext uri="{FF2B5EF4-FFF2-40B4-BE49-F238E27FC236}">
                  <a16:creationId xmlns:a16="http://schemas.microsoft.com/office/drawing/2014/main" id="{A7ADA97B-2FB3-4A04-8A8A-A38FFB0EF58E}"/>
                </a:ext>
              </a:extLst>
            </p:cNvPr>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59" name="Line 113">
              <a:extLst>
                <a:ext uri="{FF2B5EF4-FFF2-40B4-BE49-F238E27FC236}">
                  <a16:creationId xmlns:a16="http://schemas.microsoft.com/office/drawing/2014/main" id="{3D5BB1FA-150D-432C-85E2-6D74086B84E2}"/>
                </a:ext>
              </a:extLst>
            </p:cNvPr>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0" name="Line 114">
              <a:extLst>
                <a:ext uri="{FF2B5EF4-FFF2-40B4-BE49-F238E27FC236}">
                  <a16:creationId xmlns:a16="http://schemas.microsoft.com/office/drawing/2014/main" id="{E5BB36EB-574D-436A-804D-D1C97F9B46FB}"/>
                </a:ext>
              </a:extLst>
            </p:cNvPr>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1" name="Line 115">
              <a:extLst>
                <a:ext uri="{FF2B5EF4-FFF2-40B4-BE49-F238E27FC236}">
                  <a16:creationId xmlns:a16="http://schemas.microsoft.com/office/drawing/2014/main" id="{4B7DB5DD-2D71-4E7F-81FB-9F4B1FAF720F}"/>
                </a:ext>
              </a:extLst>
            </p:cNvPr>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27" name="Group 117">
            <a:extLst>
              <a:ext uri="{FF2B5EF4-FFF2-40B4-BE49-F238E27FC236}">
                <a16:creationId xmlns:a16="http://schemas.microsoft.com/office/drawing/2014/main" id="{DD2438B9-04DD-4FD4-8D5B-D47D0598C01B}"/>
              </a:ext>
            </a:extLst>
          </p:cNvPr>
          <p:cNvGrpSpPr>
            <a:grpSpLocks/>
          </p:cNvGrpSpPr>
          <p:nvPr/>
        </p:nvGrpSpPr>
        <p:grpSpPr bwMode="auto">
          <a:xfrm>
            <a:off x="2209800" y="3851275"/>
            <a:ext cx="1436688" cy="366713"/>
            <a:chOff x="336" y="3369"/>
            <a:chExt cx="905" cy="231"/>
          </a:xfrm>
        </p:grpSpPr>
        <p:sp>
          <p:nvSpPr>
            <p:cNvPr id="8250" name="Text Box 118">
              <a:extLst>
                <a:ext uri="{FF2B5EF4-FFF2-40B4-BE49-F238E27FC236}">
                  <a16:creationId xmlns:a16="http://schemas.microsoft.com/office/drawing/2014/main" id="{20A7A2A6-4FFA-4769-9576-5C86B4A1180C}"/>
                </a:ext>
              </a:extLst>
            </p:cNvPr>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51" name="Text Box 119">
              <a:extLst>
                <a:ext uri="{FF2B5EF4-FFF2-40B4-BE49-F238E27FC236}">
                  <a16:creationId xmlns:a16="http://schemas.microsoft.com/office/drawing/2014/main" id="{D5CF9EF5-8022-4354-AA14-6158243FBA44}"/>
                </a:ext>
              </a:extLst>
            </p:cNvPr>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52" name="Text Box 120">
              <a:extLst>
                <a:ext uri="{FF2B5EF4-FFF2-40B4-BE49-F238E27FC236}">
                  <a16:creationId xmlns:a16="http://schemas.microsoft.com/office/drawing/2014/main" id="{71828D2E-400B-4F1E-B212-F635A9D40E73}"/>
                </a:ext>
              </a:extLst>
            </p:cNvPr>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endParaRPr lang="en-US" altLang="en-US" sz="1600"/>
            </a:p>
            <a:p>
              <a:pPr>
                <a:spcBef>
                  <a:spcPct val="0"/>
                </a:spcBef>
                <a:buFontTx/>
                <a:buNone/>
              </a:pPr>
              <a:endParaRPr lang="en-US" altLang="en-US" sz="1600"/>
            </a:p>
          </p:txBody>
        </p:sp>
        <p:sp>
          <p:nvSpPr>
            <p:cNvPr id="8253" name="Line 121">
              <a:extLst>
                <a:ext uri="{FF2B5EF4-FFF2-40B4-BE49-F238E27FC236}">
                  <a16:creationId xmlns:a16="http://schemas.microsoft.com/office/drawing/2014/main" id="{85741977-0D01-402B-9A5D-0CC6857C3E24}"/>
                </a:ext>
              </a:extLst>
            </p:cNvPr>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4" name="Line 122">
              <a:extLst>
                <a:ext uri="{FF2B5EF4-FFF2-40B4-BE49-F238E27FC236}">
                  <a16:creationId xmlns:a16="http://schemas.microsoft.com/office/drawing/2014/main" id="{BBDA53F2-E174-4DCF-B4A2-79A3C2473D5A}"/>
                </a:ext>
              </a:extLst>
            </p:cNvPr>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5" name="Line 123">
              <a:extLst>
                <a:ext uri="{FF2B5EF4-FFF2-40B4-BE49-F238E27FC236}">
                  <a16:creationId xmlns:a16="http://schemas.microsoft.com/office/drawing/2014/main" id="{9E03D9CC-B5F6-47FF-9D70-56BBC3F2FC30}"/>
                </a:ext>
              </a:extLst>
            </p:cNvPr>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28" name="Text Box 49">
            <a:extLst>
              <a:ext uri="{FF2B5EF4-FFF2-40B4-BE49-F238E27FC236}">
                <a16:creationId xmlns:a16="http://schemas.microsoft.com/office/drawing/2014/main" id="{830C8D67-024D-49E6-9200-2F00E77C7387}"/>
              </a:ext>
            </a:extLst>
          </p:cNvPr>
          <p:cNvSpPr txBox="1">
            <a:spLocks noChangeArrowheads="1"/>
          </p:cNvSpPr>
          <p:nvPr/>
        </p:nvSpPr>
        <p:spPr bwMode="auto">
          <a:xfrm>
            <a:off x="5648325" y="5207000"/>
            <a:ext cx="481013"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55</a:t>
            </a:r>
          </a:p>
          <a:p>
            <a:pPr>
              <a:spcBef>
                <a:spcPct val="0"/>
              </a:spcBef>
              <a:buFontTx/>
              <a:buNone/>
            </a:pPr>
            <a:endParaRPr lang="en-US" altLang="en-US" sz="1600"/>
          </a:p>
        </p:txBody>
      </p:sp>
      <p:sp>
        <p:nvSpPr>
          <p:cNvPr id="8229" name="Text Box 50">
            <a:extLst>
              <a:ext uri="{FF2B5EF4-FFF2-40B4-BE49-F238E27FC236}">
                <a16:creationId xmlns:a16="http://schemas.microsoft.com/office/drawing/2014/main" id="{C1E2822B-44A3-45A5-999A-A0B0D1536BEC}"/>
              </a:ext>
            </a:extLst>
          </p:cNvPr>
          <p:cNvSpPr txBox="1">
            <a:spLocks noChangeArrowheads="1"/>
          </p:cNvSpPr>
          <p:nvPr/>
        </p:nvSpPr>
        <p:spPr bwMode="auto">
          <a:xfrm>
            <a:off x="6129338" y="5207000"/>
            <a:ext cx="477837"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60</a:t>
            </a:r>
          </a:p>
          <a:p>
            <a:pPr>
              <a:spcBef>
                <a:spcPct val="0"/>
              </a:spcBef>
              <a:buFontTx/>
              <a:buNone/>
            </a:pPr>
            <a:endParaRPr lang="en-US" altLang="en-US" sz="1600"/>
          </a:p>
        </p:txBody>
      </p:sp>
      <p:sp>
        <p:nvSpPr>
          <p:cNvPr id="8230" name="Text Box 51">
            <a:extLst>
              <a:ext uri="{FF2B5EF4-FFF2-40B4-BE49-F238E27FC236}">
                <a16:creationId xmlns:a16="http://schemas.microsoft.com/office/drawing/2014/main" id="{8DE7D259-693D-4B87-BC43-E19D5A5C65B1}"/>
              </a:ext>
            </a:extLst>
          </p:cNvPr>
          <p:cNvSpPr txBox="1">
            <a:spLocks noChangeArrowheads="1"/>
          </p:cNvSpPr>
          <p:nvPr/>
        </p:nvSpPr>
        <p:spPr bwMode="auto">
          <a:xfrm>
            <a:off x="7716838" y="5216525"/>
            <a:ext cx="481012"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70</a:t>
            </a:r>
          </a:p>
          <a:p>
            <a:pPr>
              <a:spcBef>
                <a:spcPct val="0"/>
              </a:spcBef>
              <a:buFontTx/>
              <a:buNone/>
            </a:pPr>
            <a:endParaRPr lang="en-US" altLang="en-US" sz="1600"/>
          </a:p>
        </p:txBody>
      </p:sp>
      <p:sp>
        <p:nvSpPr>
          <p:cNvPr id="8231" name="Text Box 52">
            <a:extLst>
              <a:ext uri="{FF2B5EF4-FFF2-40B4-BE49-F238E27FC236}">
                <a16:creationId xmlns:a16="http://schemas.microsoft.com/office/drawing/2014/main" id="{6EC80C52-ADA7-46A6-9513-3E56900288A5}"/>
              </a:ext>
            </a:extLst>
          </p:cNvPr>
          <p:cNvSpPr txBox="1">
            <a:spLocks noChangeArrowheads="1"/>
          </p:cNvSpPr>
          <p:nvPr/>
        </p:nvSpPr>
        <p:spPr bwMode="auto">
          <a:xfrm>
            <a:off x="7239000" y="5216525"/>
            <a:ext cx="477838"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64</a:t>
            </a:r>
          </a:p>
          <a:p>
            <a:pPr>
              <a:spcBef>
                <a:spcPct val="0"/>
              </a:spcBef>
              <a:buFontTx/>
              <a:buNone/>
            </a:pPr>
            <a:endParaRPr lang="en-US" altLang="en-US" sz="1600"/>
          </a:p>
        </p:txBody>
      </p:sp>
      <p:sp>
        <p:nvSpPr>
          <p:cNvPr id="8232" name="Text Box 53">
            <a:extLst>
              <a:ext uri="{FF2B5EF4-FFF2-40B4-BE49-F238E27FC236}">
                <a16:creationId xmlns:a16="http://schemas.microsoft.com/office/drawing/2014/main" id="{B3728220-D003-46CB-A21E-1260994F1BBD}"/>
              </a:ext>
            </a:extLst>
          </p:cNvPr>
          <p:cNvSpPr txBox="1">
            <a:spLocks noChangeArrowheads="1"/>
          </p:cNvSpPr>
          <p:nvPr/>
        </p:nvSpPr>
        <p:spPr bwMode="auto">
          <a:xfrm>
            <a:off x="8197850" y="5216525"/>
            <a:ext cx="477838"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90</a:t>
            </a:r>
          </a:p>
          <a:p>
            <a:pPr>
              <a:spcBef>
                <a:spcPct val="0"/>
              </a:spcBef>
              <a:buFontTx/>
              <a:buNone/>
            </a:pPr>
            <a:endParaRPr lang="en-US" altLang="en-US" sz="1600"/>
          </a:p>
        </p:txBody>
      </p:sp>
      <p:sp>
        <p:nvSpPr>
          <p:cNvPr id="8233" name="Text Box 56">
            <a:extLst>
              <a:ext uri="{FF2B5EF4-FFF2-40B4-BE49-F238E27FC236}">
                <a16:creationId xmlns:a16="http://schemas.microsoft.com/office/drawing/2014/main" id="{687B5529-AA61-442A-94B8-48C403EFE191}"/>
              </a:ext>
            </a:extLst>
          </p:cNvPr>
          <p:cNvSpPr txBox="1">
            <a:spLocks noChangeArrowheads="1"/>
          </p:cNvSpPr>
          <p:nvPr/>
        </p:nvSpPr>
        <p:spPr bwMode="auto">
          <a:xfrm>
            <a:off x="3090863" y="5207000"/>
            <a:ext cx="477837"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45</a:t>
            </a:r>
          </a:p>
          <a:p>
            <a:pPr>
              <a:spcBef>
                <a:spcPct val="0"/>
              </a:spcBef>
              <a:buFontTx/>
              <a:buNone/>
            </a:pPr>
            <a:endParaRPr lang="en-US" altLang="en-US" sz="1600"/>
          </a:p>
        </p:txBody>
      </p:sp>
      <p:sp>
        <p:nvSpPr>
          <p:cNvPr id="8234" name="Text Box 59">
            <a:extLst>
              <a:ext uri="{FF2B5EF4-FFF2-40B4-BE49-F238E27FC236}">
                <a16:creationId xmlns:a16="http://schemas.microsoft.com/office/drawing/2014/main" id="{88FEE916-3828-41BA-AA09-57047548CC39}"/>
              </a:ext>
            </a:extLst>
          </p:cNvPr>
          <p:cNvSpPr txBox="1">
            <a:spLocks noChangeArrowheads="1"/>
          </p:cNvSpPr>
          <p:nvPr/>
        </p:nvSpPr>
        <p:spPr bwMode="auto">
          <a:xfrm>
            <a:off x="392113" y="3636963"/>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8235" name="Text Box 60">
            <a:extLst>
              <a:ext uri="{FF2B5EF4-FFF2-40B4-BE49-F238E27FC236}">
                <a16:creationId xmlns:a16="http://schemas.microsoft.com/office/drawing/2014/main" id="{B926936B-DD4F-4D30-A64F-156AA31B4E3D}"/>
              </a:ext>
            </a:extLst>
          </p:cNvPr>
          <p:cNvSpPr txBox="1">
            <a:spLocks noChangeArrowheads="1"/>
          </p:cNvSpPr>
          <p:nvPr/>
        </p:nvSpPr>
        <p:spPr bwMode="auto">
          <a:xfrm>
            <a:off x="869950" y="3636963"/>
            <a:ext cx="479425"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8236" name="Text Box 61">
            <a:extLst>
              <a:ext uri="{FF2B5EF4-FFF2-40B4-BE49-F238E27FC236}">
                <a16:creationId xmlns:a16="http://schemas.microsoft.com/office/drawing/2014/main" id="{7E6802DB-0A8D-46B3-B5DC-7D4BBE7F7C62}"/>
              </a:ext>
            </a:extLst>
          </p:cNvPr>
          <p:cNvSpPr txBox="1">
            <a:spLocks noChangeArrowheads="1"/>
          </p:cNvSpPr>
          <p:nvPr/>
        </p:nvSpPr>
        <p:spPr bwMode="auto">
          <a:xfrm>
            <a:off x="1349375" y="3636963"/>
            <a:ext cx="477838"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a:t>
            </a:r>
          </a:p>
        </p:txBody>
      </p:sp>
      <p:sp>
        <p:nvSpPr>
          <p:cNvPr id="8237" name="Text Box 62">
            <a:extLst>
              <a:ext uri="{FF2B5EF4-FFF2-40B4-BE49-F238E27FC236}">
                <a16:creationId xmlns:a16="http://schemas.microsoft.com/office/drawing/2014/main" id="{B12368E1-DFFC-4448-B792-A8BE758720A7}"/>
              </a:ext>
            </a:extLst>
          </p:cNvPr>
          <p:cNvSpPr txBox="1">
            <a:spLocks noChangeArrowheads="1"/>
          </p:cNvSpPr>
          <p:nvPr/>
        </p:nvSpPr>
        <p:spPr bwMode="auto">
          <a:xfrm>
            <a:off x="2460625" y="3636963"/>
            <a:ext cx="477838"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7</a:t>
            </a:r>
          </a:p>
        </p:txBody>
      </p:sp>
      <p:sp>
        <p:nvSpPr>
          <p:cNvPr id="8238" name="Text Box 63">
            <a:extLst>
              <a:ext uri="{FF2B5EF4-FFF2-40B4-BE49-F238E27FC236}">
                <a16:creationId xmlns:a16="http://schemas.microsoft.com/office/drawing/2014/main" id="{7D2BCDD8-7A8E-469B-B321-AB3B6F4D3A30}"/>
              </a:ext>
            </a:extLst>
          </p:cNvPr>
          <p:cNvSpPr txBox="1">
            <a:spLocks noChangeArrowheads="1"/>
          </p:cNvSpPr>
          <p:nvPr/>
        </p:nvSpPr>
        <p:spPr bwMode="auto">
          <a:xfrm>
            <a:off x="2938463" y="3636963"/>
            <a:ext cx="479425"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8239" name="Text Box 64">
            <a:extLst>
              <a:ext uri="{FF2B5EF4-FFF2-40B4-BE49-F238E27FC236}">
                <a16:creationId xmlns:a16="http://schemas.microsoft.com/office/drawing/2014/main" id="{1AFAC3BC-5FDD-42AB-92E0-A04A43D8E637}"/>
              </a:ext>
            </a:extLst>
          </p:cNvPr>
          <p:cNvSpPr txBox="1">
            <a:spLocks noChangeArrowheads="1"/>
          </p:cNvSpPr>
          <p:nvPr/>
        </p:nvSpPr>
        <p:spPr bwMode="auto">
          <a:xfrm>
            <a:off x="3994150" y="3636963"/>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13</a:t>
            </a:r>
          </a:p>
        </p:txBody>
      </p:sp>
      <p:sp>
        <p:nvSpPr>
          <p:cNvPr id="8240" name="Text Box 65">
            <a:extLst>
              <a:ext uri="{FF2B5EF4-FFF2-40B4-BE49-F238E27FC236}">
                <a16:creationId xmlns:a16="http://schemas.microsoft.com/office/drawing/2014/main" id="{8087429E-1639-47EB-B8F7-F6BC59F50C0F}"/>
              </a:ext>
            </a:extLst>
          </p:cNvPr>
          <p:cNvSpPr txBox="1">
            <a:spLocks noChangeArrowheads="1"/>
          </p:cNvSpPr>
          <p:nvPr/>
        </p:nvSpPr>
        <p:spPr bwMode="auto">
          <a:xfrm>
            <a:off x="4475163" y="3636963"/>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15</a:t>
            </a:r>
          </a:p>
        </p:txBody>
      </p:sp>
      <p:sp>
        <p:nvSpPr>
          <p:cNvPr id="8241" name="Text Box 66">
            <a:extLst>
              <a:ext uri="{FF2B5EF4-FFF2-40B4-BE49-F238E27FC236}">
                <a16:creationId xmlns:a16="http://schemas.microsoft.com/office/drawing/2014/main" id="{79B20A34-FA0D-4DD2-AE24-63EB63365982}"/>
              </a:ext>
            </a:extLst>
          </p:cNvPr>
          <p:cNvSpPr txBox="1">
            <a:spLocks noChangeArrowheads="1"/>
          </p:cNvSpPr>
          <p:nvPr/>
        </p:nvSpPr>
        <p:spPr bwMode="auto">
          <a:xfrm>
            <a:off x="4953000" y="3636963"/>
            <a:ext cx="477838"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18</a:t>
            </a:r>
          </a:p>
        </p:txBody>
      </p:sp>
      <p:sp>
        <p:nvSpPr>
          <p:cNvPr id="8242" name="Text Box 67">
            <a:extLst>
              <a:ext uri="{FF2B5EF4-FFF2-40B4-BE49-F238E27FC236}">
                <a16:creationId xmlns:a16="http://schemas.microsoft.com/office/drawing/2014/main" id="{49561C3B-2172-4A6B-A87F-AE7D2557583F}"/>
              </a:ext>
            </a:extLst>
          </p:cNvPr>
          <p:cNvSpPr txBox="1">
            <a:spLocks noChangeArrowheads="1"/>
          </p:cNvSpPr>
          <p:nvPr/>
        </p:nvSpPr>
        <p:spPr bwMode="auto">
          <a:xfrm>
            <a:off x="5430838" y="3636963"/>
            <a:ext cx="479425"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8243" name="Text Box 68">
            <a:extLst>
              <a:ext uri="{FF2B5EF4-FFF2-40B4-BE49-F238E27FC236}">
                <a16:creationId xmlns:a16="http://schemas.microsoft.com/office/drawing/2014/main" id="{1698E275-2552-47EE-B6FB-4AC9A5579396}"/>
              </a:ext>
            </a:extLst>
          </p:cNvPr>
          <p:cNvSpPr txBox="1">
            <a:spLocks noChangeArrowheads="1"/>
          </p:cNvSpPr>
          <p:nvPr/>
        </p:nvSpPr>
        <p:spPr bwMode="auto">
          <a:xfrm>
            <a:off x="1362075" y="5207000"/>
            <a:ext cx="477838"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27</a:t>
            </a:r>
          </a:p>
          <a:p>
            <a:pPr>
              <a:spcBef>
                <a:spcPct val="0"/>
              </a:spcBef>
              <a:buFontTx/>
              <a:buNone/>
            </a:pPr>
            <a:endParaRPr lang="en-US" altLang="en-US" sz="1600"/>
          </a:p>
        </p:txBody>
      </p:sp>
      <p:sp>
        <p:nvSpPr>
          <p:cNvPr id="8244" name="Text Box 69">
            <a:extLst>
              <a:ext uri="{FF2B5EF4-FFF2-40B4-BE49-F238E27FC236}">
                <a16:creationId xmlns:a16="http://schemas.microsoft.com/office/drawing/2014/main" id="{335B0336-BD36-4D4A-A45C-C72B6CF4A56E}"/>
              </a:ext>
            </a:extLst>
          </p:cNvPr>
          <p:cNvSpPr txBox="1">
            <a:spLocks noChangeArrowheads="1"/>
          </p:cNvSpPr>
          <p:nvPr/>
        </p:nvSpPr>
        <p:spPr bwMode="auto">
          <a:xfrm>
            <a:off x="1839913" y="5207000"/>
            <a:ext cx="477837"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29</a:t>
            </a:r>
          </a:p>
          <a:p>
            <a:pPr>
              <a:spcBef>
                <a:spcPct val="0"/>
              </a:spcBef>
              <a:buFontTx/>
              <a:buNone/>
            </a:pPr>
            <a:endParaRPr lang="en-US" altLang="en-US" sz="1600"/>
          </a:p>
        </p:txBody>
      </p:sp>
      <p:sp>
        <p:nvSpPr>
          <p:cNvPr id="8245" name="Text Box 70">
            <a:extLst>
              <a:ext uri="{FF2B5EF4-FFF2-40B4-BE49-F238E27FC236}">
                <a16:creationId xmlns:a16="http://schemas.microsoft.com/office/drawing/2014/main" id="{C464DD6E-0E9C-4EF0-86ED-6F2AFA3A7171}"/>
              </a:ext>
            </a:extLst>
          </p:cNvPr>
          <p:cNvSpPr txBox="1">
            <a:spLocks noChangeArrowheads="1"/>
          </p:cNvSpPr>
          <p:nvPr/>
        </p:nvSpPr>
        <p:spPr bwMode="auto">
          <a:xfrm>
            <a:off x="3568700" y="5207000"/>
            <a:ext cx="481013"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46</a:t>
            </a:r>
          </a:p>
          <a:p>
            <a:pPr>
              <a:spcBef>
                <a:spcPct val="0"/>
              </a:spcBef>
              <a:buFontTx/>
              <a:buNone/>
            </a:pPr>
            <a:endParaRPr lang="en-US" altLang="en-US" sz="1600"/>
          </a:p>
        </p:txBody>
      </p:sp>
      <p:sp>
        <p:nvSpPr>
          <p:cNvPr id="8246" name="Text Box 71">
            <a:extLst>
              <a:ext uri="{FF2B5EF4-FFF2-40B4-BE49-F238E27FC236}">
                <a16:creationId xmlns:a16="http://schemas.microsoft.com/office/drawing/2014/main" id="{3776B7E9-F4E1-4848-A0A1-D769C09AC320}"/>
              </a:ext>
            </a:extLst>
          </p:cNvPr>
          <p:cNvSpPr txBox="1">
            <a:spLocks noChangeArrowheads="1"/>
          </p:cNvSpPr>
          <p:nvPr/>
        </p:nvSpPr>
        <p:spPr bwMode="auto">
          <a:xfrm>
            <a:off x="4049713" y="5207000"/>
            <a:ext cx="477837"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48</a:t>
            </a:r>
          </a:p>
          <a:p>
            <a:pPr>
              <a:spcBef>
                <a:spcPct val="0"/>
              </a:spcBef>
              <a:buFontTx/>
              <a:buNone/>
            </a:pPr>
            <a:endParaRPr lang="en-US" altLang="en-US" sz="1600"/>
          </a:p>
        </p:txBody>
      </p:sp>
      <p:sp>
        <p:nvSpPr>
          <p:cNvPr id="8247" name="Text Box 72">
            <a:extLst>
              <a:ext uri="{FF2B5EF4-FFF2-40B4-BE49-F238E27FC236}">
                <a16:creationId xmlns:a16="http://schemas.microsoft.com/office/drawing/2014/main" id="{C4E164EC-8EFF-49A6-8831-24F98B0BD6E7}"/>
              </a:ext>
            </a:extLst>
          </p:cNvPr>
          <p:cNvSpPr txBox="1">
            <a:spLocks noChangeArrowheads="1"/>
          </p:cNvSpPr>
          <p:nvPr/>
        </p:nvSpPr>
        <p:spPr bwMode="auto">
          <a:xfrm>
            <a:off x="5170488" y="5207000"/>
            <a:ext cx="477837" cy="358775"/>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53</a:t>
            </a:r>
          </a:p>
          <a:p>
            <a:pPr>
              <a:spcBef>
                <a:spcPct val="0"/>
              </a:spcBef>
              <a:buFontTx/>
              <a:buNone/>
            </a:pPr>
            <a:endParaRPr lang="en-US" altLang="en-US" sz="1600"/>
          </a:p>
        </p:txBody>
      </p:sp>
      <p:sp>
        <p:nvSpPr>
          <p:cNvPr id="8248" name="Text Box 144">
            <a:extLst>
              <a:ext uri="{FF2B5EF4-FFF2-40B4-BE49-F238E27FC236}">
                <a16:creationId xmlns:a16="http://schemas.microsoft.com/office/drawing/2014/main" id="{0E41ED6B-503C-4E4C-8288-19722F804ABF}"/>
              </a:ext>
            </a:extLst>
          </p:cNvPr>
          <p:cNvSpPr txBox="1">
            <a:spLocks noChangeArrowheads="1"/>
          </p:cNvSpPr>
          <p:nvPr/>
        </p:nvSpPr>
        <p:spPr bwMode="auto">
          <a:xfrm>
            <a:off x="6172200" y="19050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2000">
                <a:latin typeface="Arial" panose="020B0604020202020204" pitchFamily="34" charset="0"/>
              </a:rPr>
              <a:t>A B-tree of </a:t>
            </a:r>
            <a:r>
              <a:rPr lang="en-US" altLang="en-US" sz="2000" b="1">
                <a:latin typeface="Arial" panose="020B0604020202020204" pitchFamily="34" charset="0"/>
              </a:rPr>
              <a:t>order 5</a:t>
            </a:r>
            <a:r>
              <a:rPr lang="en-US" altLang="en-US" sz="2000">
                <a:latin typeface="Arial" panose="020B0604020202020204" pitchFamily="34" charset="0"/>
              </a:rPr>
              <a:t> containing 26 items</a:t>
            </a:r>
            <a:endParaRPr lang="en-US" altLang="en-US">
              <a:latin typeface="Times" panose="02020603050405020304" pitchFamily="18" charset="0"/>
            </a:endParaRPr>
          </a:p>
        </p:txBody>
      </p:sp>
      <p:sp>
        <p:nvSpPr>
          <p:cNvPr id="29841" name="Text Box 145">
            <a:extLst>
              <a:ext uri="{FF2B5EF4-FFF2-40B4-BE49-F238E27FC236}">
                <a16:creationId xmlns:a16="http://schemas.microsoft.com/office/drawing/2014/main" id="{3351CED6-FBE0-432F-8037-B9ACF17F9CCB}"/>
              </a:ext>
            </a:extLst>
          </p:cNvPr>
          <p:cNvSpPr txBox="1">
            <a:spLocks noChangeArrowheads="1"/>
          </p:cNvSpPr>
          <p:nvPr/>
        </p:nvSpPr>
        <p:spPr bwMode="auto">
          <a:xfrm>
            <a:off x="441325" y="5851525"/>
            <a:ext cx="4195763" cy="336550"/>
          </a:xfrm>
          <a:prstGeom prst="rect">
            <a:avLst/>
          </a:prstGeom>
          <a:noFill/>
          <a:ln>
            <a:noFill/>
          </a:ln>
          <a:effectLst/>
        </p:spPr>
        <p:txBody>
          <a:bodyPr wrap="none">
            <a:spAutoFit/>
          </a:bodyPr>
          <a:lstStyle/>
          <a:p>
            <a:pPr>
              <a:defRPr/>
            </a:pPr>
            <a:r>
              <a:rPr lang="en-GB" altLang="en-US" sz="1600" i="1">
                <a:effectLst>
                  <a:outerShdw blurRad="38100" dist="38100" dir="2700000" algn="tl">
                    <a:srgbClr val="C0C0C0"/>
                  </a:outerShdw>
                </a:effectLst>
              </a:rPr>
              <a:t>Note that all the leaves are at the same level</a:t>
            </a:r>
            <a:endParaRPr lang="en-GB" altLang="en-US" sz="2800" i="1">
              <a:effectLst>
                <a:outerShdw blurRad="38100" dist="38100" dir="2700000" algn="tl">
                  <a:srgbClr val="C0C0C0"/>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7694ABD3-9F12-4187-8FBC-60FC73E7EDE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9219" name="Slide Number Placeholder 4">
            <a:extLst>
              <a:ext uri="{FF2B5EF4-FFF2-40B4-BE49-F238E27FC236}">
                <a16:creationId xmlns:a16="http://schemas.microsoft.com/office/drawing/2014/main" id="{8532FF3D-0627-4102-A512-594FD46CFBD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20E744AD-B101-4B8B-8D8C-CA4423066C37}" type="slidenum">
              <a:rPr lang="en-US" altLang="en-US" sz="1400" smtClean="0">
                <a:solidFill>
                  <a:schemeClr val="bg2"/>
                </a:solidFill>
                <a:latin typeface="Arial" panose="020B0604020202020204" pitchFamily="34" charset="0"/>
              </a:rPr>
              <a:pPr>
                <a:spcBef>
                  <a:spcPct val="50000"/>
                </a:spcBef>
                <a:buFontTx/>
                <a:buNone/>
              </a:pPr>
              <a:t>5</a:t>
            </a:fld>
            <a:endParaRPr lang="en-US" altLang="en-US" sz="1400">
              <a:solidFill>
                <a:schemeClr val="bg2"/>
              </a:solidFill>
              <a:latin typeface="Arial" panose="020B0604020202020204" pitchFamily="34" charset="0"/>
            </a:endParaRPr>
          </a:p>
        </p:txBody>
      </p:sp>
      <p:sp>
        <p:nvSpPr>
          <p:cNvPr id="9220" name="Rectangle 3">
            <a:extLst>
              <a:ext uri="{FF2B5EF4-FFF2-40B4-BE49-F238E27FC236}">
                <a16:creationId xmlns:a16="http://schemas.microsoft.com/office/drawing/2014/main" id="{3C769D86-0E6E-4B43-888A-85C71A855D05}"/>
              </a:ext>
            </a:extLst>
          </p:cNvPr>
          <p:cNvSpPr>
            <a:spLocks noGrp="1" noChangeArrowheads="1"/>
          </p:cNvSpPr>
          <p:nvPr>
            <p:ph type="body" idx="1"/>
          </p:nvPr>
        </p:nvSpPr>
        <p:spPr/>
        <p:txBody>
          <a:bodyPr/>
          <a:lstStyle/>
          <a:p>
            <a:pPr>
              <a:lnSpc>
                <a:spcPct val="90000"/>
              </a:lnSpc>
            </a:pPr>
            <a:r>
              <a:rPr lang="en-US" altLang="en-US"/>
              <a:t>Suppose we start with an empty B-tree and keys arrive in the following order:1  12  8  2  25  5  14  28  17  7  52  16  48  68  3  26  29  53  55  45</a:t>
            </a:r>
          </a:p>
          <a:p>
            <a:pPr>
              <a:lnSpc>
                <a:spcPct val="90000"/>
              </a:lnSpc>
            </a:pPr>
            <a:r>
              <a:rPr lang="en-US" altLang="en-US"/>
              <a:t>We want to construct a B-tree of order 5</a:t>
            </a:r>
          </a:p>
          <a:p>
            <a:pPr>
              <a:lnSpc>
                <a:spcPct val="90000"/>
              </a:lnSpc>
            </a:pPr>
            <a:r>
              <a:rPr lang="en-US" altLang="en-US"/>
              <a:t>The first four items go into the root:</a:t>
            </a:r>
          </a:p>
          <a:p>
            <a:pPr>
              <a:lnSpc>
                <a:spcPct val="90000"/>
              </a:lnSpc>
            </a:pPr>
            <a:endParaRPr lang="en-US" altLang="en-US"/>
          </a:p>
          <a:p>
            <a:pPr>
              <a:lnSpc>
                <a:spcPct val="90000"/>
              </a:lnSpc>
            </a:pPr>
            <a:endParaRPr lang="en-US" altLang="en-US"/>
          </a:p>
          <a:p>
            <a:pPr>
              <a:lnSpc>
                <a:spcPct val="90000"/>
              </a:lnSpc>
            </a:pPr>
            <a:r>
              <a:rPr lang="en-US" altLang="en-US"/>
              <a:t>To put the fifth item in the root would violate condition 5</a:t>
            </a:r>
          </a:p>
          <a:p>
            <a:pPr>
              <a:lnSpc>
                <a:spcPct val="90000"/>
              </a:lnSpc>
            </a:pPr>
            <a:r>
              <a:rPr lang="en-US" altLang="en-US"/>
              <a:t>Therefore, when 25 arrives, pick the middle key to make a new root</a:t>
            </a:r>
          </a:p>
          <a:p>
            <a:pPr>
              <a:lnSpc>
                <a:spcPct val="90000"/>
              </a:lnSpc>
            </a:pPr>
            <a:endParaRPr lang="en-US" altLang="en-US"/>
          </a:p>
        </p:txBody>
      </p:sp>
      <p:sp>
        <p:nvSpPr>
          <p:cNvPr id="9221" name="Rectangle 2">
            <a:extLst>
              <a:ext uri="{FF2B5EF4-FFF2-40B4-BE49-F238E27FC236}">
                <a16:creationId xmlns:a16="http://schemas.microsoft.com/office/drawing/2014/main" id="{B1C3E9ED-7220-4C5A-ACF9-38E75C788EB3}"/>
              </a:ext>
            </a:extLst>
          </p:cNvPr>
          <p:cNvSpPr>
            <a:spLocks noGrp="1" noChangeArrowheads="1"/>
          </p:cNvSpPr>
          <p:nvPr>
            <p:ph type="title"/>
          </p:nvPr>
        </p:nvSpPr>
        <p:spPr/>
        <p:txBody>
          <a:bodyPr/>
          <a:lstStyle/>
          <a:p>
            <a:r>
              <a:rPr lang="en-US" altLang="en-US"/>
              <a:t>Constructing a B-tree</a:t>
            </a:r>
          </a:p>
        </p:txBody>
      </p:sp>
      <p:sp>
        <p:nvSpPr>
          <p:cNvPr id="9222" name="Text Box 4">
            <a:extLst>
              <a:ext uri="{FF2B5EF4-FFF2-40B4-BE49-F238E27FC236}">
                <a16:creationId xmlns:a16="http://schemas.microsoft.com/office/drawing/2014/main" id="{2D8343F7-393B-4C33-8CFB-17DC2DCBC33E}"/>
              </a:ext>
            </a:extLst>
          </p:cNvPr>
          <p:cNvSpPr txBox="1">
            <a:spLocks noChangeArrowheads="1"/>
          </p:cNvSpPr>
          <p:nvPr/>
        </p:nvSpPr>
        <p:spPr bwMode="auto">
          <a:xfrm>
            <a:off x="3352800" y="42116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9223" name="Text Box 5">
            <a:extLst>
              <a:ext uri="{FF2B5EF4-FFF2-40B4-BE49-F238E27FC236}">
                <a16:creationId xmlns:a16="http://schemas.microsoft.com/office/drawing/2014/main" id="{C05F6E37-A616-474F-9642-0D927D1BAF48}"/>
              </a:ext>
            </a:extLst>
          </p:cNvPr>
          <p:cNvSpPr txBox="1">
            <a:spLocks noChangeArrowheads="1"/>
          </p:cNvSpPr>
          <p:nvPr/>
        </p:nvSpPr>
        <p:spPr bwMode="auto">
          <a:xfrm>
            <a:off x="3833813" y="42116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9224" name="Text Box 6">
            <a:extLst>
              <a:ext uri="{FF2B5EF4-FFF2-40B4-BE49-F238E27FC236}">
                <a16:creationId xmlns:a16="http://schemas.microsoft.com/office/drawing/2014/main" id="{B927BB97-9FE3-4473-8971-296E70AC7356}"/>
              </a:ext>
            </a:extLst>
          </p:cNvPr>
          <p:cNvSpPr txBox="1">
            <a:spLocks noChangeArrowheads="1"/>
          </p:cNvSpPr>
          <p:nvPr/>
        </p:nvSpPr>
        <p:spPr bwMode="auto">
          <a:xfrm>
            <a:off x="4311650" y="4211638"/>
            <a:ext cx="477838"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9225" name="Text Box 7">
            <a:extLst>
              <a:ext uri="{FF2B5EF4-FFF2-40B4-BE49-F238E27FC236}">
                <a16:creationId xmlns:a16="http://schemas.microsoft.com/office/drawing/2014/main" id="{20E6B0EB-2C45-4647-B92D-F6CFB473738F}"/>
              </a:ext>
            </a:extLst>
          </p:cNvPr>
          <p:cNvSpPr txBox="1">
            <a:spLocks noChangeArrowheads="1"/>
          </p:cNvSpPr>
          <p:nvPr/>
        </p:nvSpPr>
        <p:spPr bwMode="auto">
          <a:xfrm>
            <a:off x="4789488" y="4211638"/>
            <a:ext cx="479425"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E13B83F0-9615-4066-B466-B8928CBA2C2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10243" name="Slide Number Placeholder 4">
            <a:extLst>
              <a:ext uri="{FF2B5EF4-FFF2-40B4-BE49-F238E27FC236}">
                <a16:creationId xmlns:a16="http://schemas.microsoft.com/office/drawing/2014/main" id="{793E596E-10D5-4685-9A07-D440F507188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23EC4C7F-73FF-4122-B8BD-679130E3E8B1}" type="slidenum">
              <a:rPr lang="en-US" altLang="en-US" sz="1400" smtClean="0">
                <a:solidFill>
                  <a:schemeClr val="bg2"/>
                </a:solidFill>
                <a:latin typeface="Arial" panose="020B0604020202020204" pitchFamily="34" charset="0"/>
              </a:rPr>
              <a:pPr>
                <a:spcBef>
                  <a:spcPct val="50000"/>
                </a:spcBef>
                <a:buFontTx/>
                <a:buNone/>
              </a:pPr>
              <a:t>6</a:t>
            </a:fld>
            <a:endParaRPr lang="en-US" altLang="en-US" sz="1400">
              <a:solidFill>
                <a:schemeClr val="bg2"/>
              </a:solidFill>
              <a:latin typeface="Arial" panose="020B0604020202020204" pitchFamily="34" charset="0"/>
            </a:endParaRPr>
          </a:p>
        </p:txBody>
      </p:sp>
      <p:sp>
        <p:nvSpPr>
          <p:cNvPr id="10244" name="Line 10">
            <a:extLst>
              <a:ext uri="{FF2B5EF4-FFF2-40B4-BE49-F238E27FC236}">
                <a16:creationId xmlns:a16="http://schemas.microsoft.com/office/drawing/2014/main" id="{6ED21602-D68B-4599-9C91-9A3D98648AF0}"/>
              </a:ext>
            </a:extLst>
          </p:cNvPr>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Line 11">
            <a:extLst>
              <a:ext uri="{FF2B5EF4-FFF2-40B4-BE49-F238E27FC236}">
                <a16:creationId xmlns:a16="http://schemas.microsoft.com/office/drawing/2014/main" id="{AE78625E-D796-4AB6-A7FC-3A3A3BE619F5}"/>
              </a:ext>
            </a:extLst>
          </p:cNvPr>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2">
            <a:extLst>
              <a:ext uri="{FF2B5EF4-FFF2-40B4-BE49-F238E27FC236}">
                <a16:creationId xmlns:a16="http://schemas.microsoft.com/office/drawing/2014/main" id="{DF9228BC-8FEC-4EA8-A290-7A414525BAF3}"/>
              </a:ext>
            </a:extLst>
          </p:cNvPr>
          <p:cNvSpPr>
            <a:spLocks noGrp="1" noChangeArrowheads="1"/>
          </p:cNvSpPr>
          <p:nvPr>
            <p:ph type="title"/>
          </p:nvPr>
        </p:nvSpPr>
        <p:spPr/>
        <p:txBody>
          <a:bodyPr/>
          <a:lstStyle/>
          <a:p>
            <a:r>
              <a:rPr lang="en-US" altLang="en-US"/>
              <a:t>Constructing a B-tree (contd.)</a:t>
            </a:r>
          </a:p>
        </p:txBody>
      </p:sp>
      <p:sp>
        <p:nvSpPr>
          <p:cNvPr id="10247" name="Text Box 5">
            <a:extLst>
              <a:ext uri="{FF2B5EF4-FFF2-40B4-BE49-F238E27FC236}">
                <a16:creationId xmlns:a16="http://schemas.microsoft.com/office/drawing/2014/main" id="{39B7B531-6608-4E86-8949-42AB00A0E954}"/>
              </a:ext>
            </a:extLst>
          </p:cNvPr>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10248" name="Text Box 6">
            <a:extLst>
              <a:ext uri="{FF2B5EF4-FFF2-40B4-BE49-F238E27FC236}">
                <a16:creationId xmlns:a16="http://schemas.microsoft.com/office/drawing/2014/main" id="{40A3A9D8-8BAC-4B7F-A28D-DD6EEE7F2870}"/>
              </a:ext>
            </a:extLst>
          </p:cNvPr>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10249" name="Text Box 7">
            <a:extLst>
              <a:ext uri="{FF2B5EF4-FFF2-40B4-BE49-F238E27FC236}">
                <a16:creationId xmlns:a16="http://schemas.microsoft.com/office/drawing/2014/main" id="{AB152563-9310-4213-A20D-335CC9AD8D98}"/>
              </a:ext>
            </a:extLst>
          </p:cNvPr>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10250" name="Text Box 8">
            <a:extLst>
              <a:ext uri="{FF2B5EF4-FFF2-40B4-BE49-F238E27FC236}">
                <a16:creationId xmlns:a16="http://schemas.microsoft.com/office/drawing/2014/main" id="{58674FF7-BED1-440F-A583-39092EF4F788}"/>
              </a:ext>
            </a:extLst>
          </p:cNvPr>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10251" name="Text Box 9">
            <a:extLst>
              <a:ext uri="{FF2B5EF4-FFF2-40B4-BE49-F238E27FC236}">
                <a16:creationId xmlns:a16="http://schemas.microsoft.com/office/drawing/2014/main" id="{67ADCA77-3EA2-4715-AA9F-293B1B200B86}"/>
              </a:ext>
            </a:extLst>
          </p:cNvPr>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grpSp>
        <p:nvGrpSpPr>
          <p:cNvPr id="31767" name="Group 23">
            <a:extLst>
              <a:ext uri="{FF2B5EF4-FFF2-40B4-BE49-F238E27FC236}">
                <a16:creationId xmlns:a16="http://schemas.microsoft.com/office/drawing/2014/main" id="{D248302A-FABA-4B89-84E3-C0F704B5BF7B}"/>
              </a:ext>
            </a:extLst>
          </p:cNvPr>
          <p:cNvGrpSpPr>
            <a:grpSpLocks/>
          </p:cNvGrpSpPr>
          <p:nvPr/>
        </p:nvGrpSpPr>
        <p:grpSpPr bwMode="auto">
          <a:xfrm>
            <a:off x="685800" y="3581400"/>
            <a:ext cx="7848600" cy="2057400"/>
            <a:chOff x="432" y="2256"/>
            <a:chExt cx="4944" cy="1296"/>
          </a:xfrm>
        </p:grpSpPr>
        <p:sp>
          <p:nvSpPr>
            <p:cNvPr id="10253" name="Text Box 12">
              <a:extLst>
                <a:ext uri="{FF2B5EF4-FFF2-40B4-BE49-F238E27FC236}">
                  <a16:creationId xmlns:a16="http://schemas.microsoft.com/office/drawing/2014/main" id="{DA78B1F0-6C51-43B6-81D0-BE23177F9E66}"/>
                </a:ext>
              </a:extLst>
            </p:cNvPr>
            <p:cNvSpPr txBox="1">
              <a:spLocks noChangeArrowheads="1"/>
            </p:cNvSpPr>
            <p:nvPr/>
          </p:nvSpPr>
          <p:spPr bwMode="auto">
            <a:xfrm>
              <a:off x="432" y="225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6, 14, 28 get added to the leaf nodes:</a:t>
              </a:r>
              <a:endParaRPr lang="en-US" altLang="en-US">
                <a:latin typeface="Times" panose="02020603050405020304" pitchFamily="18" charset="0"/>
              </a:endParaRPr>
            </a:p>
          </p:txBody>
        </p:sp>
        <p:sp>
          <p:nvSpPr>
            <p:cNvPr id="10254" name="Line 13">
              <a:extLst>
                <a:ext uri="{FF2B5EF4-FFF2-40B4-BE49-F238E27FC236}">
                  <a16:creationId xmlns:a16="http://schemas.microsoft.com/office/drawing/2014/main" id="{7B5B878F-4EA7-487A-AC75-17EA145124EE}"/>
                </a:ext>
              </a:extLst>
            </p:cNvPr>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5" name="Line 14">
              <a:extLst>
                <a:ext uri="{FF2B5EF4-FFF2-40B4-BE49-F238E27FC236}">
                  <a16:creationId xmlns:a16="http://schemas.microsoft.com/office/drawing/2014/main" id="{6BAF0447-EED5-44AC-900D-39A0204510F9}"/>
                </a:ext>
              </a:extLst>
            </p:cNvPr>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6" name="Text Box 15">
              <a:extLst>
                <a:ext uri="{FF2B5EF4-FFF2-40B4-BE49-F238E27FC236}">
                  <a16:creationId xmlns:a16="http://schemas.microsoft.com/office/drawing/2014/main" id="{4A89C0A6-DB15-4B30-B2DB-3C838680C1C2}"/>
                </a:ext>
              </a:extLst>
            </p:cNvPr>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10257" name="Text Box 16">
              <a:extLst>
                <a:ext uri="{FF2B5EF4-FFF2-40B4-BE49-F238E27FC236}">
                  <a16:creationId xmlns:a16="http://schemas.microsoft.com/office/drawing/2014/main" id="{62CF4E47-DB4E-49C7-8CC7-EDFA1B1E2AFF}"/>
                </a:ext>
              </a:extLst>
            </p:cNvPr>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10258" name="Text Box 17">
              <a:extLst>
                <a:ext uri="{FF2B5EF4-FFF2-40B4-BE49-F238E27FC236}">
                  <a16:creationId xmlns:a16="http://schemas.microsoft.com/office/drawing/2014/main" id="{A97046B1-9F7B-478E-9B1D-4EED4A55D1D8}"/>
                </a:ext>
              </a:extLst>
            </p:cNvPr>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10259" name="Text Box 18">
              <a:extLst>
                <a:ext uri="{FF2B5EF4-FFF2-40B4-BE49-F238E27FC236}">
                  <a16:creationId xmlns:a16="http://schemas.microsoft.com/office/drawing/2014/main" id="{480A0C01-83C9-4491-AFCB-844232FC43C9}"/>
                </a:ext>
              </a:extLst>
            </p:cNvPr>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10260" name="Text Box 19">
              <a:extLst>
                <a:ext uri="{FF2B5EF4-FFF2-40B4-BE49-F238E27FC236}">
                  <a16:creationId xmlns:a16="http://schemas.microsoft.com/office/drawing/2014/main" id="{55155358-EC8B-44DB-AB51-0DA509B452A8}"/>
                </a:ext>
              </a:extLst>
            </p:cNvPr>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14</a:t>
              </a:r>
            </a:p>
          </p:txBody>
        </p:sp>
        <p:sp>
          <p:nvSpPr>
            <p:cNvPr id="10261" name="Text Box 20">
              <a:extLst>
                <a:ext uri="{FF2B5EF4-FFF2-40B4-BE49-F238E27FC236}">
                  <a16:creationId xmlns:a16="http://schemas.microsoft.com/office/drawing/2014/main" id="{B4AA79DD-1302-4A4A-A86F-F184298C42D8}"/>
                </a:ext>
              </a:extLst>
            </p:cNvPr>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a:t>
              </a:r>
            </a:p>
          </p:txBody>
        </p:sp>
        <p:sp>
          <p:nvSpPr>
            <p:cNvPr id="10262" name="Text Box 21">
              <a:extLst>
                <a:ext uri="{FF2B5EF4-FFF2-40B4-BE49-F238E27FC236}">
                  <a16:creationId xmlns:a16="http://schemas.microsoft.com/office/drawing/2014/main" id="{903626D0-C2ED-411C-AFC5-7DB3422BA879}"/>
                </a:ext>
              </a:extLst>
            </p:cNvPr>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10263" name="Text Box 22">
              <a:extLst>
                <a:ext uri="{FF2B5EF4-FFF2-40B4-BE49-F238E27FC236}">
                  <a16:creationId xmlns:a16="http://schemas.microsoft.com/office/drawing/2014/main" id="{14F19952-2F23-44B7-8D2A-9CFA8935C1A8}"/>
                </a:ext>
              </a:extLst>
            </p:cNvPr>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a:extLst>
              <a:ext uri="{FF2B5EF4-FFF2-40B4-BE49-F238E27FC236}">
                <a16:creationId xmlns:a16="http://schemas.microsoft.com/office/drawing/2014/main" id="{8C0D832D-BEE9-4DF1-B909-9EE68DA36AC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11267" name="Slide Number Placeholder 3">
            <a:extLst>
              <a:ext uri="{FF2B5EF4-FFF2-40B4-BE49-F238E27FC236}">
                <a16:creationId xmlns:a16="http://schemas.microsoft.com/office/drawing/2014/main" id="{6316767A-2540-4C85-8684-3E722F7BC1C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86854395-4F12-46A4-B821-0BF06064FBEB}" type="slidenum">
              <a:rPr lang="en-US" altLang="en-US" sz="1400" smtClean="0">
                <a:solidFill>
                  <a:schemeClr val="bg2"/>
                </a:solidFill>
                <a:latin typeface="Arial" panose="020B0604020202020204" pitchFamily="34" charset="0"/>
              </a:rPr>
              <a:pPr>
                <a:spcBef>
                  <a:spcPct val="50000"/>
                </a:spcBef>
                <a:buFontTx/>
                <a:buNone/>
              </a:pPr>
              <a:t>7</a:t>
            </a:fld>
            <a:endParaRPr lang="en-US" altLang="en-US" sz="1400">
              <a:solidFill>
                <a:schemeClr val="bg2"/>
              </a:solidFill>
              <a:latin typeface="Arial" panose="020B0604020202020204" pitchFamily="34" charset="0"/>
            </a:endParaRPr>
          </a:p>
        </p:txBody>
      </p:sp>
      <p:sp>
        <p:nvSpPr>
          <p:cNvPr id="11268" name="Line 13">
            <a:extLst>
              <a:ext uri="{FF2B5EF4-FFF2-40B4-BE49-F238E27FC236}">
                <a16:creationId xmlns:a16="http://schemas.microsoft.com/office/drawing/2014/main" id="{A6769ACF-7AA6-4F04-B111-A5EB09075B7A}"/>
              </a:ext>
            </a:extLst>
          </p:cNvPr>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 name="Line 14">
            <a:extLst>
              <a:ext uri="{FF2B5EF4-FFF2-40B4-BE49-F238E27FC236}">
                <a16:creationId xmlns:a16="http://schemas.microsoft.com/office/drawing/2014/main" id="{3C72EB69-95D5-4AFF-B46F-39DAEAED2ADA}"/>
              </a:ext>
            </a:extLst>
          </p:cNvPr>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Line 15">
            <a:extLst>
              <a:ext uri="{FF2B5EF4-FFF2-40B4-BE49-F238E27FC236}">
                <a16:creationId xmlns:a16="http://schemas.microsoft.com/office/drawing/2014/main" id="{9B972FED-34A7-42F3-9A8B-A48996AF7617}"/>
              </a:ext>
            </a:extLst>
          </p:cNvPr>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Rectangle 2">
            <a:extLst>
              <a:ext uri="{FF2B5EF4-FFF2-40B4-BE49-F238E27FC236}">
                <a16:creationId xmlns:a16="http://schemas.microsoft.com/office/drawing/2014/main" id="{65A24CEE-6358-4C2E-92BB-C2877683A1E8}"/>
              </a:ext>
            </a:extLst>
          </p:cNvPr>
          <p:cNvSpPr>
            <a:spLocks noGrp="1" noChangeArrowheads="1"/>
          </p:cNvSpPr>
          <p:nvPr>
            <p:ph type="title"/>
          </p:nvPr>
        </p:nvSpPr>
        <p:spPr/>
        <p:txBody>
          <a:bodyPr/>
          <a:lstStyle/>
          <a:p>
            <a:r>
              <a:rPr lang="en-US" altLang="en-US"/>
              <a:t>Constructing a B-tree (contd.)</a:t>
            </a:r>
          </a:p>
        </p:txBody>
      </p:sp>
      <p:sp>
        <p:nvSpPr>
          <p:cNvPr id="11272" name="Text Box 3">
            <a:extLst>
              <a:ext uri="{FF2B5EF4-FFF2-40B4-BE49-F238E27FC236}">
                <a16:creationId xmlns:a16="http://schemas.microsoft.com/office/drawing/2014/main" id="{04A7A8B0-1744-44E6-A49C-4456E77ED737}"/>
              </a:ext>
            </a:extLst>
          </p:cNvPr>
          <p:cNvSpPr txBox="1">
            <a:spLocks noChangeArrowheads="1"/>
          </p:cNvSpPr>
          <p:nvPr/>
        </p:nvSpPr>
        <p:spPr bwMode="auto">
          <a:xfrm>
            <a:off x="457200" y="17526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Adding 17 to the right leaf node would over-fill it, so we take the middle key, promote it (to the root) and split the leaf</a:t>
            </a:r>
          </a:p>
        </p:txBody>
      </p:sp>
      <p:sp>
        <p:nvSpPr>
          <p:cNvPr id="11273" name="Text Box 4">
            <a:extLst>
              <a:ext uri="{FF2B5EF4-FFF2-40B4-BE49-F238E27FC236}">
                <a16:creationId xmlns:a16="http://schemas.microsoft.com/office/drawing/2014/main" id="{2987CD30-D90C-4EBD-B1FC-CB1E9B2214F2}"/>
              </a:ext>
            </a:extLst>
          </p:cNvPr>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11274" name="Text Box 5">
            <a:extLst>
              <a:ext uri="{FF2B5EF4-FFF2-40B4-BE49-F238E27FC236}">
                <a16:creationId xmlns:a16="http://schemas.microsoft.com/office/drawing/2014/main" id="{8C61B789-B4D3-445F-AAB1-368C8C1C161C}"/>
              </a:ext>
            </a:extLst>
          </p:cNvPr>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17</a:t>
            </a:r>
          </a:p>
        </p:txBody>
      </p:sp>
      <p:sp>
        <p:nvSpPr>
          <p:cNvPr id="11275" name="Text Box 6">
            <a:extLst>
              <a:ext uri="{FF2B5EF4-FFF2-40B4-BE49-F238E27FC236}">
                <a16:creationId xmlns:a16="http://schemas.microsoft.com/office/drawing/2014/main" id="{2958F0E5-46DE-4CDC-983F-478E7F266D4B}"/>
              </a:ext>
            </a:extLst>
          </p:cNvPr>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11276" name="Text Box 7">
            <a:extLst>
              <a:ext uri="{FF2B5EF4-FFF2-40B4-BE49-F238E27FC236}">
                <a16:creationId xmlns:a16="http://schemas.microsoft.com/office/drawing/2014/main" id="{48C23320-E5D9-4780-B153-E9175F9D97B9}"/>
              </a:ext>
            </a:extLst>
          </p:cNvPr>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14</a:t>
            </a:r>
          </a:p>
        </p:txBody>
      </p:sp>
      <p:sp>
        <p:nvSpPr>
          <p:cNvPr id="11277" name="Text Box 8">
            <a:extLst>
              <a:ext uri="{FF2B5EF4-FFF2-40B4-BE49-F238E27FC236}">
                <a16:creationId xmlns:a16="http://schemas.microsoft.com/office/drawing/2014/main" id="{4470F133-CC9B-46D1-A303-2283979D681B}"/>
              </a:ext>
            </a:extLst>
          </p:cNvPr>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11278" name="Text Box 9">
            <a:extLst>
              <a:ext uri="{FF2B5EF4-FFF2-40B4-BE49-F238E27FC236}">
                <a16:creationId xmlns:a16="http://schemas.microsoft.com/office/drawing/2014/main" id="{26D8C2C7-2AF9-4592-884F-AD9AA3621DC1}"/>
              </a:ext>
            </a:extLst>
          </p:cNvPr>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28</a:t>
            </a:r>
          </a:p>
        </p:txBody>
      </p:sp>
      <p:sp>
        <p:nvSpPr>
          <p:cNvPr id="11279" name="Text Box 10">
            <a:extLst>
              <a:ext uri="{FF2B5EF4-FFF2-40B4-BE49-F238E27FC236}">
                <a16:creationId xmlns:a16="http://schemas.microsoft.com/office/drawing/2014/main" id="{85E83231-BABA-4451-9A90-8D61F5EFFF68}"/>
              </a:ext>
            </a:extLst>
          </p:cNvPr>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11280" name="Text Box 11">
            <a:extLst>
              <a:ext uri="{FF2B5EF4-FFF2-40B4-BE49-F238E27FC236}">
                <a16:creationId xmlns:a16="http://schemas.microsoft.com/office/drawing/2014/main" id="{AAA413BB-C99F-4847-9EC7-84C8BE8C8864}"/>
              </a:ext>
            </a:extLst>
          </p:cNvPr>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11281" name="Text Box 12">
            <a:extLst>
              <a:ext uri="{FF2B5EF4-FFF2-40B4-BE49-F238E27FC236}">
                <a16:creationId xmlns:a16="http://schemas.microsoft.com/office/drawing/2014/main" id="{98EB80D9-2FC5-40B4-BEB9-345C31AD4087}"/>
              </a:ext>
            </a:extLst>
          </p:cNvPr>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a:t>
            </a:r>
          </a:p>
        </p:txBody>
      </p:sp>
      <p:grpSp>
        <p:nvGrpSpPr>
          <p:cNvPr id="32802" name="Group 34">
            <a:extLst>
              <a:ext uri="{FF2B5EF4-FFF2-40B4-BE49-F238E27FC236}">
                <a16:creationId xmlns:a16="http://schemas.microsoft.com/office/drawing/2014/main" id="{C0FE8188-252C-401A-860C-D56B55DE1FF5}"/>
              </a:ext>
            </a:extLst>
          </p:cNvPr>
          <p:cNvGrpSpPr>
            <a:grpSpLocks/>
          </p:cNvGrpSpPr>
          <p:nvPr/>
        </p:nvGrpSpPr>
        <p:grpSpPr bwMode="auto">
          <a:xfrm>
            <a:off x="533400" y="4038600"/>
            <a:ext cx="8229600" cy="1828800"/>
            <a:chOff x="336" y="2544"/>
            <a:chExt cx="5184" cy="1152"/>
          </a:xfrm>
        </p:grpSpPr>
        <p:sp>
          <p:nvSpPr>
            <p:cNvPr id="11283" name="Text Box 16">
              <a:extLst>
                <a:ext uri="{FF2B5EF4-FFF2-40B4-BE49-F238E27FC236}">
                  <a16:creationId xmlns:a16="http://schemas.microsoft.com/office/drawing/2014/main" id="{C0E173C9-30CA-42C6-980D-48528F002DBD}"/>
                </a:ext>
              </a:extLst>
            </p:cNvPr>
            <p:cNvSpPr txBox="1">
              <a:spLocks noChangeArrowheads="1"/>
            </p:cNvSpPr>
            <p:nvPr/>
          </p:nvSpPr>
          <p:spPr bwMode="auto">
            <a:xfrm>
              <a:off x="336" y="2544"/>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latin typeface="Times" panose="02020603050405020304" pitchFamily="18" charset="0"/>
                </a:rPr>
                <a:t>7, 52, 16, 48 get added to the leaf nodes</a:t>
              </a:r>
            </a:p>
          </p:txBody>
        </p:sp>
        <p:sp>
          <p:nvSpPr>
            <p:cNvPr id="11284" name="Line 17">
              <a:extLst>
                <a:ext uri="{FF2B5EF4-FFF2-40B4-BE49-F238E27FC236}">
                  <a16:creationId xmlns:a16="http://schemas.microsoft.com/office/drawing/2014/main" id="{94DB8741-B78F-4864-B6E4-BB8F22C59F03}"/>
                </a:ext>
              </a:extLst>
            </p:cNvPr>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5" name="Line 18">
              <a:extLst>
                <a:ext uri="{FF2B5EF4-FFF2-40B4-BE49-F238E27FC236}">
                  <a16:creationId xmlns:a16="http://schemas.microsoft.com/office/drawing/2014/main" id="{EFC6F13A-C101-4616-9F6E-8E241E0D24AC}"/>
                </a:ext>
              </a:extLst>
            </p:cNvPr>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6" name="Line 19">
              <a:extLst>
                <a:ext uri="{FF2B5EF4-FFF2-40B4-BE49-F238E27FC236}">
                  <a16:creationId xmlns:a16="http://schemas.microsoft.com/office/drawing/2014/main" id="{2EAD87FC-B96B-41E1-913B-3DB3B4254DDA}"/>
                </a:ext>
              </a:extLst>
            </p:cNvPr>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7" name="Text Box 20">
              <a:extLst>
                <a:ext uri="{FF2B5EF4-FFF2-40B4-BE49-F238E27FC236}">
                  <a16:creationId xmlns:a16="http://schemas.microsoft.com/office/drawing/2014/main" id="{B511CF31-2376-4715-B444-08B1935F07DC}"/>
                </a:ext>
              </a:extLst>
            </p:cNvPr>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11288" name="Text Box 21">
              <a:extLst>
                <a:ext uri="{FF2B5EF4-FFF2-40B4-BE49-F238E27FC236}">
                  <a16:creationId xmlns:a16="http://schemas.microsoft.com/office/drawing/2014/main" id="{91786840-9B71-4BF7-8FC6-486F41259742}"/>
                </a:ext>
              </a:extLst>
            </p:cNvPr>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17</a:t>
              </a:r>
            </a:p>
          </p:txBody>
        </p:sp>
        <p:sp>
          <p:nvSpPr>
            <p:cNvPr id="11289" name="Text Box 22">
              <a:extLst>
                <a:ext uri="{FF2B5EF4-FFF2-40B4-BE49-F238E27FC236}">
                  <a16:creationId xmlns:a16="http://schemas.microsoft.com/office/drawing/2014/main" id="{A03CEB98-5B99-49DE-8159-8DF42A8B6EF5}"/>
                </a:ext>
              </a:extLst>
            </p:cNvPr>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11290" name="Text Box 23">
              <a:extLst>
                <a:ext uri="{FF2B5EF4-FFF2-40B4-BE49-F238E27FC236}">
                  <a16:creationId xmlns:a16="http://schemas.microsoft.com/office/drawing/2014/main" id="{698453B0-D91A-46D8-99E5-266C633F229C}"/>
                </a:ext>
              </a:extLst>
            </p:cNvPr>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14</a:t>
              </a:r>
            </a:p>
          </p:txBody>
        </p:sp>
        <p:sp>
          <p:nvSpPr>
            <p:cNvPr id="11291" name="Text Box 24">
              <a:extLst>
                <a:ext uri="{FF2B5EF4-FFF2-40B4-BE49-F238E27FC236}">
                  <a16:creationId xmlns:a16="http://schemas.microsoft.com/office/drawing/2014/main" id="{14BA31A7-D9D7-49F4-BE30-EB1FA186AD1D}"/>
                </a:ext>
              </a:extLst>
            </p:cNvPr>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11292" name="Text Box 25">
              <a:extLst>
                <a:ext uri="{FF2B5EF4-FFF2-40B4-BE49-F238E27FC236}">
                  <a16:creationId xmlns:a16="http://schemas.microsoft.com/office/drawing/2014/main" id="{980870DD-A3C1-43E4-8DC2-531EA6441F90}"/>
                </a:ext>
              </a:extLst>
            </p:cNvPr>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28</a:t>
              </a:r>
            </a:p>
          </p:txBody>
        </p:sp>
        <p:sp>
          <p:nvSpPr>
            <p:cNvPr id="11293" name="Text Box 26">
              <a:extLst>
                <a:ext uri="{FF2B5EF4-FFF2-40B4-BE49-F238E27FC236}">
                  <a16:creationId xmlns:a16="http://schemas.microsoft.com/office/drawing/2014/main" id="{EDDBADB8-CD05-4F7D-953D-71C91C6FB70A}"/>
                </a:ext>
              </a:extLst>
            </p:cNvPr>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11294" name="Text Box 27">
              <a:extLst>
                <a:ext uri="{FF2B5EF4-FFF2-40B4-BE49-F238E27FC236}">
                  <a16:creationId xmlns:a16="http://schemas.microsoft.com/office/drawing/2014/main" id="{AD5F1B6B-0A93-4DB6-ABDB-1096A3537AD1}"/>
                </a:ext>
              </a:extLst>
            </p:cNvPr>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11295" name="Text Box 28">
              <a:extLst>
                <a:ext uri="{FF2B5EF4-FFF2-40B4-BE49-F238E27FC236}">
                  <a16:creationId xmlns:a16="http://schemas.microsoft.com/office/drawing/2014/main" id="{358C222A-F06E-49F8-B598-4F960D8FD256}"/>
                </a:ext>
              </a:extLst>
            </p:cNvPr>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a:t>
              </a:r>
            </a:p>
          </p:txBody>
        </p:sp>
        <p:sp>
          <p:nvSpPr>
            <p:cNvPr id="11296" name="Text Box 29">
              <a:extLst>
                <a:ext uri="{FF2B5EF4-FFF2-40B4-BE49-F238E27FC236}">
                  <a16:creationId xmlns:a16="http://schemas.microsoft.com/office/drawing/2014/main" id="{3399CCC1-E03D-430F-B4BB-115E9684CA67}"/>
                </a:ext>
              </a:extLst>
            </p:cNvPr>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16</a:t>
              </a:r>
            </a:p>
          </p:txBody>
        </p:sp>
        <p:sp>
          <p:nvSpPr>
            <p:cNvPr id="11297" name="Text Box 30">
              <a:extLst>
                <a:ext uri="{FF2B5EF4-FFF2-40B4-BE49-F238E27FC236}">
                  <a16:creationId xmlns:a16="http://schemas.microsoft.com/office/drawing/2014/main" id="{3484EF34-A65F-44F3-AE62-7F9F30A99D69}"/>
                </a:ext>
              </a:extLst>
            </p:cNvPr>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48</a:t>
              </a:r>
            </a:p>
          </p:txBody>
        </p:sp>
        <p:sp>
          <p:nvSpPr>
            <p:cNvPr id="11298" name="Text Box 31">
              <a:extLst>
                <a:ext uri="{FF2B5EF4-FFF2-40B4-BE49-F238E27FC236}">
                  <a16:creationId xmlns:a16="http://schemas.microsoft.com/office/drawing/2014/main" id="{B0909161-3520-4717-8D8C-232D2E605D79}"/>
                </a:ext>
              </a:extLst>
            </p:cNvPr>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52</a:t>
              </a:r>
            </a:p>
          </p:txBody>
        </p:sp>
        <p:sp>
          <p:nvSpPr>
            <p:cNvPr id="11299" name="Text Box 33">
              <a:extLst>
                <a:ext uri="{FF2B5EF4-FFF2-40B4-BE49-F238E27FC236}">
                  <a16:creationId xmlns:a16="http://schemas.microsoft.com/office/drawing/2014/main" id="{44DD7F1F-67D7-4F7F-A262-15E2F5F64C74}"/>
                </a:ext>
              </a:extLst>
            </p:cNvPr>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7</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2D2E716D-45A9-4B09-A6AD-96EF47391BE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12291" name="Slide Number Placeholder 3">
            <a:extLst>
              <a:ext uri="{FF2B5EF4-FFF2-40B4-BE49-F238E27FC236}">
                <a16:creationId xmlns:a16="http://schemas.microsoft.com/office/drawing/2014/main" id="{14D11117-A5A4-4D24-B880-31CC04B6300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3A6A9F22-48BB-49CB-B020-D61A9E9A2A63}" type="slidenum">
              <a:rPr lang="en-US" altLang="en-US" sz="1400" smtClean="0">
                <a:solidFill>
                  <a:schemeClr val="bg2"/>
                </a:solidFill>
                <a:latin typeface="Arial" panose="020B0604020202020204" pitchFamily="34" charset="0"/>
              </a:rPr>
              <a:pPr>
                <a:spcBef>
                  <a:spcPct val="50000"/>
                </a:spcBef>
                <a:buFontTx/>
                <a:buNone/>
              </a:pPr>
              <a:t>8</a:t>
            </a:fld>
            <a:endParaRPr lang="en-US" altLang="en-US" sz="1400">
              <a:solidFill>
                <a:schemeClr val="bg2"/>
              </a:solidFill>
              <a:latin typeface="Arial" panose="020B0604020202020204" pitchFamily="34" charset="0"/>
            </a:endParaRPr>
          </a:p>
        </p:txBody>
      </p:sp>
      <p:sp>
        <p:nvSpPr>
          <p:cNvPr id="12292" name="Line 23">
            <a:extLst>
              <a:ext uri="{FF2B5EF4-FFF2-40B4-BE49-F238E27FC236}">
                <a16:creationId xmlns:a16="http://schemas.microsoft.com/office/drawing/2014/main" id="{FE5CB1B5-235B-492D-A0FC-E8D84CD24EE5}"/>
              </a:ext>
            </a:extLst>
          </p:cNvPr>
          <p:cNvSpPr>
            <a:spLocks noChangeShapeType="1"/>
          </p:cNvSpPr>
          <p:nvPr/>
        </p:nvSpPr>
        <p:spPr bwMode="auto">
          <a:xfrm flipH="1">
            <a:off x="1219200" y="3505200"/>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Line 24">
            <a:extLst>
              <a:ext uri="{FF2B5EF4-FFF2-40B4-BE49-F238E27FC236}">
                <a16:creationId xmlns:a16="http://schemas.microsoft.com/office/drawing/2014/main" id="{F60CECF7-5404-49A1-81A6-DE19D790BB3B}"/>
              </a:ext>
            </a:extLst>
          </p:cNvPr>
          <p:cNvSpPr>
            <a:spLocks noChangeShapeType="1"/>
          </p:cNvSpPr>
          <p:nvPr/>
        </p:nvSpPr>
        <p:spPr bwMode="auto">
          <a:xfrm flipH="1">
            <a:off x="2362200" y="3505200"/>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Line 25">
            <a:extLst>
              <a:ext uri="{FF2B5EF4-FFF2-40B4-BE49-F238E27FC236}">
                <a16:creationId xmlns:a16="http://schemas.microsoft.com/office/drawing/2014/main" id="{1FF2CAAC-3E79-46B4-B9C4-4F63B968F193}"/>
              </a:ext>
            </a:extLst>
          </p:cNvPr>
          <p:cNvSpPr>
            <a:spLocks noChangeShapeType="1"/>
          </p:cNvSpPr>
          <p:nvPr/>
        </p:nvSpPr>
        <p:spPr bwMode="auto">
          <a:xfrm flipH="1">
            <a:off x="3657600" y="35052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Line 26">
            <a:extLst>
              <a:ext uri="{FF2B5EF4-FFF2-40B4-BE49-F238E27FC236}">
                <a16:creationId xmlns:a16="http://schemas.microsoft.com/office/drawing/2014/main" id="{EAD2B1CF-B9AE-4C13-93A4-D11622FBC7D1}"/>
              </a:ext>
            </a:extLst>
          </p:cNvPr>
          <p:cNvSpPr>
            <a:spLocks noChangeShapeType="1"/>
          </p:cNvSpPr>
          <p:nvPr/>
        </p:nvSpPr>
        <p:spPr bwMode="auto">
          <a:xfrm>
            <a:off x="4495800" y="35052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Line 27">
            <a:extLst>
              <a:ext uri="{FF2B5EF4-FFF2-40B4-BE49-F238E27FC236}">
                <a16:creationId xmlns:a16="http://schemas.microsoft.com/office/drawing/2014/main" id="{66A3D209-8850-49B5-A74A-701554257D6A}"/>
              </a:ext>
            </a:extLst>
          </p:cNvPr>
          <p:cNvSpPr>
            <a:spLocks noChangeShapeType="1"/>
          </p:cNvSpPr>
          <p:nvPr/>
        </p:nvSpPr>
        <p:spPr bwMode="auto">
          <a:xfrm>
            <a:off x="4800600" y="35052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2">
            <a:extLst>
              <a:ext uri="{FF2B5EF4-FFF2-40B4-BE49-F238E27FC236}">
                <a16:creationId xmlns:a16="http://schemas.microsoft.com/office/drawing/2014/main" id="{9120C6EE-1E94-4987-B3CA-06A4074D0DDD}"/>
              </a:ext>
            </a:extLst>
          </p:cNvPr>
          <p:cNvSpPr>
            <a:spLocks noGrp="1" noChangeArrowheads="1"/>
          </p:cNvSpPr>
          <p:nvPr>
            <p:ph type="title"/>
          </p:nvPr>
        </p:nvSpPr>
        <p:spPr/>
        <p:txBody>
          <a:bodyPr/>
          <a:lstStyle/>
          <a:p>
            <a:r>
              <a:rPr lang="en-US" altLang="en-US"/>
              <a:t>Constructing a B-tree (contd.)</a:t>
            </a:r>
          </a:p>
        </p:txBody>
      </p:sp>
      <p:sp>
        <p:nvSpPr>
          <p:cNvPr id="12298" name="Text Box 3">
            <a:extLst>
              <a:ext uri="{FF2B5EF4-FFF2-40B4-BE49-F238E27FC236}">
                <a16:creationId xmlns:a16="http://schemas.microsoft.com/office/drawing/2014/main" id="{CEDA8ED4-FDB8-40CA-B001-FEA16C659B9B}"/>
              </a:ext>
            </a:extLst>
          </p:cNvPr>
          <p:cNvSpPr txBox="1">
            <a:spLocks noChangeArrowheads="1"/>
          </p:cNvSpPr>
          <p:nvPr/>
        </p:nvSpPr>
        <p:spPr bwMode="auto">
          <a:xfrm>
            <a:off x="304800" y="1752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latin typeface="Times" panose="02020603050405020304" pitchFamily="18" charset="0"/>
              </a:rPr>
              <a:t>Adding 68 causes us to split the right most leaf, promoting 48 to the root, and adding 3 causes us to split the left most leaf, promoting 3 to the root; 26, 29, 53, 55 then go into the leaves</a:t>
            </a:r>
          </a:p>
        </p:txBody>
      </p:sp>
      <p:sp>
        <p:nvSpPr>
          <p:cNvPr id="12299" name="Text Box 4">
            <a:extLst>
              <a:ext uri="{FF2B5EF4-FFF2-40B4-BE49-F238E27FC236}">
                <a16:creationId xmlns:a16="http://schemas.microsoft.com/office/drawing/2014/main" id="{30264CDB-5D76-4314-88D2-A946A9770746}"/>
              </a:ext>
            </a:extLst>
          </p:cNvPr>
          <p:cNvSpPr txBox="1">
            <a:spLocks noChangeArrowheads="1"/>
          </p:cNvSpPr>
          <p:nvPr/>
        </p:nvSpPr>
        <p:spPr bwMode="auto">
          <a:xfrm>
            <a:off x="3048000" y="3124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3</a:t>
            </a:r>
          </a:p>
        </p:txBody>
      </p:sp>
      <p:sp>
        <p:nvSpPr>
          <p:cNvPr id="12300" name="Text Box 5">
            <a:extLst>
              <a:ext uri="{FF2B5EF4-FFF2-40B4-BE49-F238E27FC236}">
                <a16:creationId xmlns:a16="http://schemas.microsoft.com/office/drawing/2014/main" id="{1007D67C-6F9E-452F-9D0C-D1AA029F129C}"/>
              </a:ext>
            </a:extLst>
          </p:cNvPr>
          <p:cNvSpPr txBox="1">
            <a:spLocks noChangeArrowheads="1"/>
          </p:cNvSpPr>
          <p:nvPr/>
        </p:nvSpPr>
        <p:spPr bwMode="auto">
          <a:xfrm>
            <a:off x="3529013" y="3124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12301" name="Text Box 6">
            <a:extLst>
              <a:ext uri="{FF2B5EF4-FFF2-40B4-BE49-F238E27FC236}">
                <a16:creationId xmlns:a16="http://schemas.microsoft.com/office/drawing/2014/main" id="{AFEAB29E-52F2-4822-A14C-DE84C87BA97D}"/>
              </a:ext>
            </a:extLst>
          </p:cNvPr>
          <p:cNvSpPr txBox="1">
            <a:spLocks noChangeArrowheads="1"/>
          </p:cNvSpPr>
          <p:nvPr/>
        </p:nvSpPr>
        <p:spPr bwMode="auto">
          <a:xfrm>
            <a:off x="3962400" y="3124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17</a:t>
            </a:r>
          </a:p>
        </p:txBody>
      </p:sp>
      <p:sp>
        <p:nvSpPr>
          <p:cNvPr id="12302" name="Text Box 7">
            <a:extLst>
              <a:ext uri="{FF2B5EF4-FFF2-40B4-BE49-F238E27FC236}">
                <a16:creationId xmlns:a16="http://schemas.microsoft.com/office/drawing/2014/main" id="{8A269BDF-9332-4166-A7EA-61C4267E6765}"/>
              </a:ext>
            </a:extLst>
          </p:cNvPr>
          <p:cNvSpPr txBox="1">
            <a:spLocks noChangeArrowheads="1"/>
          </p:cNvSpPr>
          <p:nvPr/>
        </p:nvSpPr>
        <p:spPr bwMode="auto">
          <a:xfrm>
            <a:off x="4443413" y="3124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48</a:t>
            </a:r>
          </a:p>
        </p:txBody>
      </p:sp>
      <p:sp>
        <p:nvSpPr>
          <p:cNvPr id="12303" name="Text Box 8">
            <a:extLst>
              <a:ext uri="{FF2B5EF4-FFF2-40B4-BE49-F238E27FC236}">
                <a16:creationId xmlns:a16="http://schemas.microsoft.com/office/drawing/2014/main" id="{4CF31635-A297-4690-9F6B-7E8DB7284297}"/>
              </a:ext>
            </a:extLst>
          </p:cNvPr>
          <p:cNvSpPr txBox="1">
            <a:spLocks noChangeArrowheads="1"/>
          </p:cNvSpPr>
          <p:nvPr/>
        </p:nvSpPr>
        <p:spPr bwMode="auto">
          <a:xfrm>
            <a:off x="6584950" y="42878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52</a:t>
            </a:r>
          </a:p>
        </p:txBody>
      </p:sp>
      <p:sp>
        <p:nvSpPr>
          <p:cNvPr id="12304" name="Text Box 9">
            <a:extLst>
              <a:ext uri="{FF2B5EF4-FFF2-40B4-BE49-F238E27FC236}">
                <a16:creationId xmlns:a16="http://schemas.microsoft.com/office/drawing/2014/main" id="{F4F616D6-F9BF-4FB6-B3F8-836AE96C55B6}"/>
              </a:ext>
            </a:extLst>
          </p:cNvPr>
          <p:cNvSpPr txBox="1">
            <a:spLocks noChangeArrowheads="1"/>
          </p:cNvSpPr>
          <p:nvPr/>
        </p:nvSpPr>
        <p:spPr bwMode="auto">
          <a:xfrm>
            <a:off x="7065963" y="42878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53</a:t>
            </a:r>
          </a:p>
        </p:txBody>
      </p:sp>
      <p:sp>
        <p:nvSpPr>
          <p:cNvPr id="12305" name="Text Box 10">
            <a:extLst>
              <a:ext uri="{FF2B5EF4-FFF2-40B4-BE49-F238E27FC236}">
                <a16:creationId xmlns:a16="http://schemas.microsoft.com/office/drawing/2014/main" id="{24B017F9-1643-4269-BCFC-F51DD3B7FD91}"/>
              </a:ext>
            </a:extLst>
          </p:cNvPr>
          <p:cNvSpPr txBox="1">
            <a:spLocks noChangeArrowheads="1"/>
          </p:cNvSpPr>
          <p:nvPr/>
        </p:nvSpPr>
        <p:spPr bwMode="auto">
          <a:xfrm>
            <a:off x="7499350" y="42878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55</a:t>
            </a:r>
          </a:p>
        </p:txBody>
      </p:sp>
      <p:sp>
        <p:nvSpPr>
          <p:cNvPr id="12306" name="Text Box 11">
            <a:extLst>
              <a:ext uri="{FF2B5EF4-FFF2-40B4-BE49-F238E27FC236}">
                <a16:creationId xmlns:a16="http://schemas.microsoft.com/office/drawing/2014/main" id="{030ED281-273B-40B8-ACB3-5127BA46D9AE}"/>
              </a:ext>
            </a:extLst>
          </p:cNvPr>
          <p:cNvSpPr txBox="1">
            <a:spLocks noChangeArrowheads="1"/>
          </p:cNvSpPr>
          <p:nvPr/>
        </p:nvSpPr>
        <p:spPr bwMode="auto">
          <a:xfrm>
            <a:off x="7980363" y="42878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68</a:t>
            </a:r>
          </a:p>
        </p:txBody>
      </p:sp>
      <p:sp>
        <p:nvSpPr>
          <p:cNvPr id="12307" name="Text Box 12">
            <a:extLst>
              <a:ext uri="{FF2B5EF4-FFF2-40B4-BE49-F238E27FC236}">
                <a16:creationId xmlns:a16="http://schemas.microsoft.com/office/drawing/2014/main" id="{16AC1580-5851-4DB6-95E9-C1FA589FCBC7}"/>
              </a:ext>
            </a:extLst>
          </p:cNvPr>
          <p:cNvSpPr txBox="1">
            <a:spLocks noChangeArrowheads="1"/>
          </p:cNvSpPr>
          <p:nvPr/>
        </p:nvSpPr>
        <p:spPr bwMode="auto">
          <a:xfrm>
            <a:off x="4495800" y="42878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12308" name="Text Box 13">
            <a:extLst>
              <a:ext uri="{FF2B5EF4-FFF2-40B4-BE49-F238E27FC236}">
                <a16:creationId xmlns:a16="http://schemas.microsoft.com/office/drawing/2014/main" id="{83518BDC-1215-406E-91AB-0C20C23DFCEB}"/>
              </a:ext>
            </a:extLst>
          </p:cNvPr>
          <p:cNvSpPr txBox="1">
            <a:spLocks noChangeArrowheads="1"/>
          </p:cNvSpPr>
          <p:nvPr/>
        </p:nvSpPr>
        <p:spPr bwMode="auto">
          <a:xfrm>
            <a:off x="4976813" y="42878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26</a:t>
            </a:r>
          </a:p>
        </p:txBody>
      </p:sp>
      <p:sp>
        <p:nvSpPr>
          <p:cNvPr id="12309" name="Text Box 14">
            <a:extLst>
              <a:ext uri="{FF2B5EF4-FFF2-40B4-BE49-F238E27FC236}">
                <a16:creationId xmlns:a16="http://schemas.microsoft.com/office/drawing/2014/main" id="{70C2C9F5-CA3F-4890-951A-8237EE2EC943}"/>
              </a:ext>
            </a:extLst>
          </p:cNvPr>
          <p:cNvSpPr txBox="1">
            <a:spLocks noChangeArrowheads="1"/>
          </p:cNvSpPr>
          <p:nvPr/>
        </p:nvSpPr>
        <p:spPr bwMode="auto">
          <a:xfrm>
            <a:off x="5410200" y="4287838"/>
            <a:ext cx="481013"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28</a:t>
            </a:r>
          </a:p>
        </p:txBody>
      </p:sp>
      <p:sp>
        <p:nvSpPr>
          <p:cNvPr id="12310" name="Text Box 15">
            <a:extLst>
              <a:ext uri="{FF2B5EF4-FFF2-40B4-BE49-F238E27FC236}">
                <a16:creationId xmlns:a16="http://schemas.microsoft.com/office/drawing/2014/main" id="{4DB7D088-C3F5-4E30-87B9-5804E5F8AD57}"/>
              </a:ext>
            </a:extLst>
          </p:cNvPr>
          <p:cNvSpPr txBox="1">
            <a:spLocks noChangeArrowheads="1"/>
          </p:cNvSpPr>
          <p:nvPr/>
        </p:nvSpPr>
        <p:spPr bwMode="auto">
          <a:xfrm>
            <a:off x="5891213" y="4287838"/>
            <a:ext cx="477837" cy="360362"/>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29</a:t>
            </a:r>
          </a:p>
        </p:txBody>
      </p:sp>
      <p:sp>
        <p:nvSpPr>
          <p:cNvPr id="12311" name="Text Box 16">
            <a:extLst>
              <a:ext uri="{FF2B5EF4-FFF2-40B4-BE49-F238E27FC236}">
                <a16:creationId xmlns:a16="http://schemas.microsoft.com/office/drawing/2014/main" id="{FE545E6F-154B-4DEF-9F12-1DAB55584741}"/>
              </a:ext>
            </a:extLst>
          </p:cNvPr>
          <p:cNvSpPr txBox="1">
            <a:spLocks noChangeArrowheads="1"/>
          </p:cNvSpPr>
          <p:nvPr/>
        </p:nvSpPr>
        <p:spPr bwMode="auto">
          <a:xfrm>
            <a:off x="6858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12312" name="Text Box 17">
            <a:extLst>
              <a:ext uri="{FF2B5EF4-FFF2-40B4-BE49-F238E27FC236}">
                <a16:creationId xmlns:a16="http://schemas.microsoft.com/office/drawing/2014/main" id="{5730138B-E44A-4D32-867B-128DE7DA39CB}"/>
              </a:ext>
            </a:extLst>
          </p:cNvPr>
          <p:cNvSpPr txBox="1">
            <a:spLocks noChangeArrowheads="1"/>
          </p:cNvSpPr>
          <p:nvPr/>
        </p:nvSpPr>
        <p:spPr bwMode="auto">
          <a:xfrm>
            <a:off x="11668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12313" name="Text Box 18">
            <a:extLst>
              <a:ext uri="{FF2B5EF4-FFF2-40B4-BE49-F238E27FC236}">
                <a16:creationId xmlns:a16="http://schemas.microsoft.com/office/drawing/2014/main" id="{1E8FA323-71A3-469B-BE31-6B7CB8F8765C}"/>
              </a:ext>
            </a:extLst>
          </p:cNvPr>
          <p:cNvSpPr txBox="1">
            <a:spLocks noChangeArrowheads="1"/>
          </p:cNvSpPr>
          <p:nvPr/>
        </p:nvSpPr>
        <p:spPr bwMode="auto">
          <a:xfrm>
            <a:off x="186055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a:t>
            </a:r>
          </a:p>
        </p:txBody>
      </p:sp>
      <p:sp>
        <p:nvSpPr>
          <p:cNvPr id="12314" name="Text Box 19">
            <a:extLst>
              <a:ext uri="{FF2B5EF4-FFF2-40B4-BE49-F238E27FC236}">
                <a16:creationId xmlns:a16="http://schemas.microsoft.com/office/drawing/2014/main" id="{5E4C72D0-5723-439B-8126-A6C34933D624}"/>
              </a:ext>
            </a:extLst>
          </p:cNvPr>
          <p:cNvSpPr txBox="1">
            <a:spLocks noChangeArrowheads="1"/>
          </p:cNvSpPr>
          <p:nvPr/>
        </p:nvSpPr>
        <p:spPr bwMode="auto">
          <a:xfrm>
            <a:off x="234156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7</a:t>
            </a:r>
          </a:p>
        </p:txBody>
      </p:sp>
      <p:sp>
        <p:nvSpPr>
          <p:cNvPr id="12315" name="Text Box 20">
            <a:extLst>
              <a:ext uri="{FF2B5EF4-FFF2-40B4-BE49-F238E27FC236}">
                <a16:creationId xmlns:a16="http://schemas.microsoft.com/office/drawing/2014/main" id="{7429C109-CF57-462D-B427-A105C3B2D6B0}"/>
              </a:ext>
            </a:extLst>
          </p:cNvPr>
          <p:cNvSpPr txBox="1">
            <a:spLocks noChangeArrowheads="1"/>
          </p:cNvSpPr>
          <p:nvPr/>
        </p:nvSpPr>
        <p:spPr bwMode="auto">
          <a:xfrm>
            <a:off x="29718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12316" name="Text Box 21">
            <a:extLst>
              <a:ext uri="{FF2B5EF4-FFF2-40B4-BE49-F238E27FC236}">
                <a16:creationId xmlns:a16="http://schemas.microsoft.com/office/drawing/2014/main" id="{73AA7EC5-4715-4547-A4AD-74989B4E0B00}"/>
              </a:ext>
            </a:extLst>
          </p:cNvPr>
          <p:cNvSpPr txBox="1">
            <a:spLocks noChangeArrowheads="1"/>
          </p:cNvSpPr>
          <p:nvPr/>
        </p:nvSpPr>
        <p:spPr bwMode="auto">
          <a:xfrm>
            <a:off x="34528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14</a:t>
            </a:r>
          </a:p>
        </p:txBody>
      </p:sp>
      <p:sp>
        <p:nvSpPr>
          <p:cNvPr id="12317" name="Text Box 22">
            <a:extLst>
              <a:ext uri="{FF2B5EF4-FFF2-40B4-BE49-F238E27FC236}">
                <a16:creationId xmlns:a16="http://schemas.microsoft.com/office/drawing/2014/main" id="{76978104-A221-4C88-8ED6-BBE4467E3233}"/>
              </a:ext>
            </a:extLst>
          </p:cNvPr>
          <p:cNvSpPr txBox="1">
            <a:spLocks noChangeArrowheads="1"/>
          </p:cNvSpPr>
          <p:nvPr/>
        </p:nvSpPr>
        <p:spPr bwMode="auto">
          <a:xfrm>
            <a:off x="3886200" y="42672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16</a:t>
            </a:r>
          </a:p>
        </p:txBody>
      </p:sp>
      <p:grpSp>
        <p:nvGrpSpPr>
          <p:cNvPr id="33826" name="Group 34">
            <a:extLst>
              <a:ext uri="{FF2B5EF4-FFF2-40B4-BE49-F238E27FC236}">
                <a16:creationId xmlns:a16="http://schemas.microsoft.com/office/drawing/2014/main" id="{07CC4288-1AC2-4CEE-B10A-B89CF1F23816}"/>
              </a:ext>
            </a:extLst>
          </p:cNvPr>
          <p:cNvGrpSpPr>
            <a:grpSpLocks/>
          </p:cNvGrpSpPr>
          <p:nvPr/>
        </p:nvGrpSpPr>
        <p:grpSpPr bwMode="auto">
          <a:xfrm>
            <a:off x="381000" y="4876800"/>
            <a:ext cx="8305800" cy="1066800"/>
            <a:chOff x="240" y="3072"/>
            <a:chExt cx="5232" cy="672"/>
          </a:xfrm>
        </p:grpSpPr>
        <p:sp>
          <p:nvSpPr>
            <p:cNvPr id="12319" name="Text Box 28">
              <a:extLst>
                <a:ext uri="{FF2B5EF4-FFF2-40B4-BE49-F238E27FC236}">
                  <a16:creationId xmlns:a16="http://schemas.microsoft.com/office/drawing/2014/main" id="{D0839E57-CAC3-4120-98AB-9ECDD37E87E9}"/>
                </a:ext>
              </a:extLst>
            </p:cNvPr>
            <p:cNvSpPr txBox="1">
              <a:spLocks noChangeArrowheads="1"/>
            </p:cNvSpPr>
            <p:nvPr/>
          </p:nvSpPr>
          <p:spPr bwMode="auto">
            <a:xfrm>
              <a:off x="240" y="3072"/>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Adding 45 causes a split of</a:t>
              </a:r>
              <a:r>
                <a:rPr lang="en-US" altLang="en-US">
                  <a:latin typeface="Times" panose="02020603050405020304" pitchFamily="18" charset="0"/>
                </a:rPr>
                <a:t> </a:t>
              </a:r>
            </a:p>
          </p:txBody>
        </p:sp>
        <p:sp>
          <p:nvSpPr>
            <p:cNvPr id="12320" name="Text Box 29">
              <a:extLst>
                <a:ext uri="{FF2B5EF4-FFF2-40B4-BE49-F238E27FC236}">
                  <a16:creationId xmlns:a16="http://schemas.microsoft.com/office/drawing/2014/main" id="{FA653137-8AFF-4423-8556-DA08E8140B55}"/>
                </a:ext>
              </a:extLst>
            </p:cNvPr>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12321" name="Text Box 30">
              <a:extLst>
                <a:ext uri="{FF2B5EF4-FFF2-40B4-BE49-F238E27FC236}">
                  <a16:creationId xmlns:a16="http://schemas.microsoft.com/office/drawing/2014/main" id="{A18E3AED-1A66-4AB0-B088-3146DC44EAB7}"/>
                </a:ext>
              </a:extLst>
            </p:cNvPr>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26</a:t>
              </a:r>
            </a:p>
          </p:txBody>
        </p:sp>
        <p:sp>
          <p:nvSpPr>
            <p:cNvPr id="12322" name="Text Box 31">
              <a:extLst>
                <a:ext uri="{FF2B5EF4-FFF2-40B4-BE49-F238E27FC236}">
                  <a16:creationId xmlns:a16="http://schemas.microsoft.com/office/drawing/2014/main" id="{FD13E20E-5EC4-477A-98E7-8D1C6AF4AC26}"/>
                </a:ext>
              </a:extLst>
            </p:cNvPr>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28</a:t>
              </a:r>
            </a:p>
          </p:txBody>
        </p:sp>
        <p:sp>
          <p:nvSpPr>
            <p:cNvPr id="12323" name="Text Box 32">
              <a:extLst>
                <a:ext uri="{FF2B5EF4-FFF2-40B4-BE49-F238E27FC236}">
                  <a16:creationId xmlns:a16="http://schemas.microsoft.com/office/drawing/2014/main" id="{54F7BF7E-B52B-46CF-A17D-D699CEB38D19}"/>
                </a:ext>
              </a:extLst>
            </p:cNvPr>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29</a:t>
              </a:r>
            </a:p>
          </p:txBody>
        </p:sp>
        <p:sp>
          <p:nvSpPr>
            <p:cNvPr id="12324" name="Text Box 33">
              <a:extLst>
                <a:ext uri="{FF2B5EF4-FFF2-40B4-BE49-F238E27FC236}">
                  <a16:creationId xmlns:a16="http://schemas.microsoft.com/office/drawing/2014/main" id="{5ACB2AFE-EC08-4CD8-BFF5-72887FD52119}"/>
                </a:ext>
              </a:extLst>
            </p:cNvPr>
            <p:cNvSpPr txBox="1">
              <a:spLocks noChangeArrowheads="1"/>
            </p:cNvSpPr>
            <p:nvPr/>
          </p:nvSpPr>
          <p:spPr bwMode="auto">
            <a:xfrm>
              <a:off x="240" y="3456"/>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a:t>and promoting 28 to the root then causes the root to split</a:t>
              </a:r>
              <a:endParaRPr lang="en-US" altLang="en-US">
                <a:latin typeface="Times"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a:extLst>
              <a:ext uri="{FF2B5EF4-FFF2-40B4-BE49-F238E27FC236}">
                <a16:creationId xmlns:a16="http://schemas.microsoft.com/office/drawing/2014/main" id="{1E142508-A24C-4045-BFF8-40C82A952B3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r>
              <a:rPr lang="en-US" altLang="en-US" sz="1200">
                <a:solidFill>
                  <a:schemeClr val="bg2"/>
                </a:solidFill>
                <a:latin typeface="Arial" panose="020B0604020202020204" pitchFamily="34" charset="0"/>
              </a:rPr>
              <a:t>B-Trees</a:t>
            </a:r>
          </a:p>
        </p:txBody>
      </p:sp>
      <p:sp>
        <p:nvSpPr>
          <p:cNvPr id="13315" name="Slide Number Placeholder 3">
            <a:extLst>
              <a:ext uri="{FF2B5EF4-FFF2-40B4-BE49-F238E27FC236}">
                <a16:creationId xmlns:a16="http://schemas.microsoft.com/office/drawing/2014/main" id="{AEDFD5D4-59CB-4388-B638-11391863E7D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50000"/>
              </a:spcBef>
              <a:buFontTx/>
              <a:buNone/>
            </a:pPr>
            <a:fld id="{3EED8F87-A894-40ED-B1E5-6CC14068F931}" type="slidenum">
              <a:rPr lang="en-US" altLang="en-US" sz="1400" smtClean="0">
                <a:solidFill>
                  <a:schemeClr val="bg2"/>
                </a:solidFill>
                <a:latin typeface="Arial" panose="020B0604020202020204" pitchFamily="34" charset="0"/>
              </a:rPr>
              <a:pPr>
                <a:spcBef>
                  <a:spcPct val="50000"/>
                </a:spcBef>
                <a:buFontTx/>
                <a:buNone/>
              </a:pPr>
              <a:t>9</a:t>
            </a:fld>
            <a:endParaRPr lang="en-US" altLang="en-US" sz="1400">
              <a:solidFill>
                <a:schemeClr val="bg2"/>
              </a:solidFill>
              <a:latin typeface="Arial" panose="020B0604020202020204" pitchFamily="34" charset="0"/>
            </a:endParaRPr>
          </a:p>
        </p:txBody>
      </p:sp>
      <p:sp>
        <p:nvSpPr>
          <p:cNvPr id="13316" name="Line 25">
            <a:extLst>
              <a:ext uri="{FF2B5EF4-FFF2-40B4-BE49-F238E27FC236}">
                <a16:creationId xmlns:a16="http://schemas.microsoft.com/office/drawing/2014/main" id="{B1A42D20-F390-4642-A4C4-A5C84EAD6430}"/>
              </a:ext>
            </a:extLst>
          </p:cNvPr>
          <p:cNvSpPr>
            <a:spLocks noChangeShapeType="1"/>
          </p:cNvSpPr>
          <p:nvPr/>
        </p:nvSpPr>
        <p:spPr bwMode="auto">
          <a:xfrm flipH="1">
            <a:off x="762000" y="3352800"/>
            <a:ext cx="1371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Line 26">
            <a:extLst>
              <a:ext uri="{FF2B5EF4-FFF2-40B4-BE49-F238E27FC236}">
                <a16:creationId xmlns:a16="http://schemas.microsoft.com/office/drawing/2014/main" id="{736DED79-6898-49DB-9545-EFB22385DD22}"/>
              </a:ext>
            </a:extLst>
          </p:cNvPr>
          <p:cNvSpPr>
            <a:spLocks noChangeShapeType="1"/>
          </p:cNvSpPr>
          <p:nvPr/>
        </p:nvSpPr>
        <p:spPr bwMode="auto">
          <a:xfrm flipH="1">
            <a:off x="1981200" y="3352800"/>
            <a:ext cx="457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Line 27">
            <a:extLst>
              <a:ext uri="{FF2B5EF4-FFF2-40B4-BE49-F238E27FC236}">
                <a16:creationId xmlns:a16="http://schemas.microsoft.com/office/drawing/2014/main" id="{663904D8-2F0A-4EA5-B763-C1E4ECE62B19}"/>
              </a:ext>
            </a:extLst>
          </p:cNvPr>
          <p:cNvSpPr>
            <a:spLocks noChangeShapeType="1"/>
          </p:cNvSpPr>
          <p:nvPr/>
        </p:nvSpPr>
        <p:spPr bwMode="auto">
          <a:xfrm>
            <a:off x="2819400" y="3352800"/>
            <a:ext cx="533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Line 28">
            <a:extLst>
              <a:ext uri="{FF2B5EF4-FFF2-40B4-BE49-F238E27FC236}">
                <a16:creationId xmlns:a16="http://schemas.microsoft.com/office/drawing/2014/main" id="{F6EA58C3-3173-4403-93FA-0121A058B1BB}"/>
              </a:ext>
            </a:extLst>
          </p:cNvPr>
          <p:cNvSpPr>
            <a:spLocks noChangeShapeType="1"/>
          </p:cNvSpPr>
          <p:nvPr/>
        </p:nvSpPr>
        <p:spPr bwMode="auto">
          <a:xfrm flipH="1">
            <a:off x="4724400" y="3352800"/>
            <a:ext cx="990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Line 29">
            <a:extLst>
              <a:ext uri="{FF2B5EF4-FFF2-40B4-BE49-F238E27FC236}">
                <a16:creationId xmlns:a16="http://schemas.microsoft.com/office/drawing/2014/main" id="{C9D3F8AA-1A32-4FF0-B4EF-88E713BFC413}"/>
              </a:ext>
            </a:extLst>
          </p:cNvPr>
          <p:cNvSpPr>
            <a:spLocks noChangeShapeType="1"/>
          </p:cNvSpPr>
          <p:nvPr/>
        </p:nvSpPr>
        <p:spPr bwMode="auto">
          <a:xfrm flipH="1">
            <a:off x="5943600" y="3352800"/>
            <a:ext cx="152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Line 30">
            <a:extLst>
              <a:ext uri="{FF2B5EF4-FFF2-40B4-BE49-F238E27FC236}">
                <a16:creationId xmlns:a16="http://schemas.microsoft.com/office/drawing/2014/main" id="{49E12B1B-D747-4B81-B6BF-F262C6D1456F}"/>
              </a:ext>
            </a:extLst>
          </p:cNvPr>
          <p:cNvSpPr>
            <a:spLocks noChangeShapeType="1"/>
          </p:cNvSpPr>
          <p:nvPr/>
        </p:nvSpPr>
        <p:spPr bwMode="auto">
          <a:xfrm>
            <a:off x="6400800" y="3352800"/>
            <a:ext cx="1219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2" name="Line 23">
            <a:extLst>
              <a:ext uri="{FF2B5EF4-FFF2-40B4-BE49-F238E27FC236}">
                <a16:creationId xmlns:a16="http://schemas.microsoft.com/office/drawing/2014/main" id="{B1347BB1-92A9-4CAD-8C2F-7468E8B05D54}"/>
              </a:ext>
            </a:extLst>
          </p:cNvPr>
          <p:cNvSpPr>
            <a:spLocks noChangeShapeType="1"/>
          </p:cNvSpPr>
          <p:nvPr/>
        </p:nvSpPr>
        <p:spPr bwMode="auto">
          <a:xfrm flipH="1">
            <a:off x="2438400" y="2438400"/>
            <a:ext cx="1447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Line 24">
            <a:extLst>
              <a:ext uri="{FF2B5EF4-FFF2-40B4-BE49-F238E27FC236}">
                <a16:creationId xmlns:a16="http://schemas.microsoft.com/office/drawing/2014/main" id="{32CEA2AE-338C-4EC5-B020-07B08CE19AB0}"/>
              </a:ext>
            </a:extLst>
          </p:cNvPr>
          <p:cNvSpPr>
            <a:spLocks noChangeShapeType="1"/>
          </p:cNvSpPr>
          <p:nvPr/>
        </p:nvSpPr>
        <p:spPr bwMode="auto">
          <a:xfrm>
            <a:off x="4114800" y="2438400"/>
            <a:ext cx="1981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Rectangle 2">
            <a:extLst>
              <a:ext uri="{FF2B5EF4-FFF2-40B4-BE49-F238E27FC236}">
                <a16:creationId xmlns:a16="http://schemas.microsoft.com/office/drawing/2014/main" id="{9F5D2E20-F91F-4523-AFC1-4B4A03930BCC}"/>
              </a:ext>
            </a:extLst>
          </p:cNvPr>
          <p:cNvSpPr>
            <a:spLocks noGrp="1" noChangeArrowheads="1"/>
          </p:cNvSpPr>
          <p:nvPr>
            <p:ph type="title"/>
          </p:nvPr>
        </p:nvSpPr>
        <p:spPr/>
        <p:txBody>
          <a:bodyPr/>
          <a:lstStyle/>
          <a:p>
            <a:r>
              <a:rPr lang="en-US" altLang="en-US"/>
              <a:t>Constructing a B-tree (contd.)</a:t>
            </a:r>
          </a:p>
        </p:txBody>
      </p:sp>
      <p:sp>
        <p:nvSpPr>
          <p:cNvPr id="13325" name="Text Box 3">
            <a:extLst>
              <a:ext uri="{FF2B5EF4-FFF2-40B4-BE49-F238E27FC236}">
                <a16:creationId xmlns:a16="http://schemas.microsoft.com/office/drawing/2014/main" id="{70395DBC-C726-4EFC-8772-C9E10B137978}"/>
              </a:ext>
            </a:extLst>
          </p:cNvPr>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17</a:t>
            </a:r>
          </a:p>
        </p:txBody>
      </p:sp>
      <p:sp>
        <p:nvSpPr>
          <p:cNvPr id="13326" name="Text Box 4">
            <a:extLst>
              <a:ext uri="{FF2B5EF4-FFF2-40B4-BE49-F238E27FC236}">
                <a16:creationId xmlns:a16="http://schemas.microsoft.com/office/drawing/2014/main" id="{73FF2BCE-4FAB-4D5A-837D-923C76D7DDAF}"/>
              </a:ext>
            </a:extLst>
          </p:cNvPr>
          <p:cNvSpPr txBox="1">
            <a:spLocks noChangeArrowheads="1"/>
          </p:cNvSpPr>
          <p:nvPr/>
        </p:nvSpPr>
        <p:spPr bwMode="auto">
          <a:xfrm>
            <a:off x="1957388" y="2971800"/>
            <a:ext cx="481012"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3</a:t>
            </a:r>
          </a:p>
        </p:txBody>
      </p:sp>
      <p:sp>
        <p:nvSpPr>
          <p:cNvPr id="13327" name="Text Box 5">
            <a:extLst>
              <a:ext uri="{FF2B5EF4-FFF2-40B4-BE49-F238E27FC236}">
                <a16:creationId xmlns:a16="http://schemas.microsoft.com/office/drawing/2014/main" id="{B0BC77A9-0369-4A7D-8E63-1A48C8E96880}"/>
              </a:ext>
            </a:extLst>
          </p:cNvPr>
          <p:cNvSpPr txBox="1">
            <a:spLocks noChangeArrowheads="1"/>
          </p:cNvSpPr>
          <p:nvPr/>
        </p:nvSpPr>
        <p:spPr bwMode="auto">
          <a:xfrm>
            <a:off x="2438400" y="29718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8</a:t>
            </a:r>
          </a:p>
        </p:txBody>
      </p:sp>
      <p:sp>
        <p:nvSpPr>
          <p:cNvPr id="13328" name="Text Box 6">
            <a:extLst>
              <a:ext uri="{FF2B5EF4-FFF2-40B4-BE49-F238E27FC236}">
                <a16:creationId xmlns:a16="http://schemas.microsoft.com/office/drawing/2014/main" id="{7959EF1D-7E68-45AB-8ABD-4D917BFC1770}"/>
              </a:ext>
            </a:extLst>
          </p:cNvPr>
          <p:cNvSpPr txBox="1">
            <a:spLocks noChangeArrowheads="1"/>
          </p:cNvSpPr>
          <p:nvPr/>
        </p:nvSpPr>
        <p:spPr bwMode="auto">
          <a:xfrm>
            <a:off x="5614988" y="2971800"/>
            <a:ext cx="481012"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28</a:t>
            </a:r>
          </a:p>
        </p:txBody>
      </p:sp>
      <p:sp>
        <p:nvSpPr>
          <p:cNvPr id="13329" name="Text Box 7">
            <a:extLst>
              <a:ext uri="{FF2B5EF4-FFF2-40B4-BE49-F238E27FC236}">
                <a16:creationId xmlns:a16="http://schemas.microsoft.com/office/drawing/2014/main" id="{DA0E886D-F67D-4FFD-9B65-CC85967F4AEB}"/>
              </a:ext>
            </a:extLst>
          </p:cNvPr>
          <p:cNvSpPr txBox="1">
            <a:spLocks noChangeArrowheads="1"/>
          </p:cNvSpPr>
          <p:nvPr/>
        </p:nvSpPr>
        <p:spPr bwMode="auto">
          <a:xfrm>
            <a:off x="6096000" y="29718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48</a:t>
            </a:r>
          </a:p>
        </p:txBody>
      </p:sp>
      <p:sp>
        <p:nvSpPr>
          <p:cNvPr id="13330" name="Text Box 8">
            <a:extLst>
              <a:ext uri="{FF2B5EF4-FFF2-40B4-BE49-F238E27FC236}">
                <a16:creationId xmlns:a16="http://schemas.microsoft.com/office/drawing/2014/main" id="{CD468C0E-AA84-4E95-B67E-E20D464217CD}"/>
              </a:ext>
            </a:extLst>
          </p:cNvPr>
          <p:cNvSpPr txBox="1">
            <a:spLocks noChangeArrowheads="1"/>
          </p:cNvSpPr>
          <p:nvPr/>
        </p:nvSpPr>
        <p:spPr bwMode="auto">
          <a:xfrm>
            <a:off x="3048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a:t>
            </a:r>
          </a:p>
        </p:txBody>
      </p:sp>
      <p:sp>
        <p:nvSpPr>
          <p:cNvPr id="13331" name="Text Box 9">
            <a:extLst>
              <a:ext uri="{FF2B5EF4-FFF2-40B4-BE49-F238E27FC236}">
                <a16:creationId xmlns:a16="http://schemas.microsoft.com/office/drawing/2014/main" id="{D50EF355-5EEB-489F-90B2-1195FD0517A7}"/>
              </a:ext>
            </a:extLst>
          </p:cNvPr>
          <p:cNvSpPr txBox="1">
            <a:spLocks noChangeArrowheads="1"/>
          </p:cNvSpPr>
          <p:nvPr/>
        </p:nvSpPr>
        <p:spPr bwMode="auto">
          <a:xfrm>
            <a:off x="7858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a:t>
            </a:r>
          </a:p>
        </p:txBody>
      </p:sp>
      <p:sp>
        <p:nvSpPr>
          <p:cNvPr id="13332" name="Text Box 10">
            <a:extLst>
              <a:ext uri="{FF2B5EF4-FFF2-40B4-BE49-F238E27FC236}">
                <a16:creationId xmlns:a16="http://schemas.microsoft.com/office/drawing/2014/main" id="{19D37EEC-C59A-4B3F-AEF0-5230613E58EF}"/>
              </a:ext>
            </a:extLst>
          </p:cNvPr>
          <p:cNvSpPr txBox="1">
            <a:spLocks noChangeArrowheads="1"/>
          </p:cNvSpPr>
          <p:nvPr/>
        </p:nvSpPr>
        <p:spPr bwMode="auto">
          <a:xfrm>
            <a:off x="15240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a:t>
            </a:r>
          </a:p>
        </p:txBody>
      </p:sp>
      <p:sp>
        <p:nvSpPr>
          <p:cNvPr id="13333" name="Text Box 11">
            <a:extLst>
              <a:ext uri="{FF2B5EF4-FFF2-40B4-BE49-F238E27FC236}">
                <a16:creationId xmlns:a16="http://schemas.microsoft.com/office/drawing/2014/main" id="{2F8538D6-BE7D-4A19-9608-275FE6D8F226}"/>
              </a:ext>
            </a:extLst>
          </p:cNvPr>
          <p:cNvSpPr txBox="1">
            <a:spLocks noChangeArrowheads="1"/>
          </p:cNvSpPr>
          <p:nvPr/>
        </p:nvSpPr>
        <p:spPr bwMode="auto">
          <a:xfrm>
            <a:off x="20050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7</a:t>
            </a:r>
          </a:p>
        </p:txBody>
      </p:sp>
      <p:sp>
        <p:nvSpPr>
          <p:cNvPr id="13334" name="Text Box 12">
            <a:extLst>
              <a:ext uri="{FF2B5EF4-FFF2-40B4-BE49-F238E27FC236}">
                <a16:creationId xmlns:a16="http://schemas.microsoft.com/office/drawing/2014/main" id="{AFCB9E50-B835-4E71-A74B-6CA006BEFA11}"/>
              </a:ext>
            </a:extLst>
          </p:cNvPr>
          <p:cNvSpPr txBox="1">
            <a:spLocks noChangeArrowheads="1"/>
          </p:cNvSpPr>
          <p:nvPr/>
        </p:nvSpPr>
        <p:spPr bwMode="auto">
          <a:xfrm>
            <a:off x="26670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12</a:t>
            </a:r>
          </a:p>
        </p:txBody>
      </p:sp>
      <p:sp>
        <p:nvSpPr>
          <p:cNvPr id="13335" name="Text Box 13">
            <a:extLst>
              <a:ext uri="{FF2B5EF4-FFF2-40B4-BE49-F238E27FC236}">
                <a16:creationId xmlns:a16="http://schemas.microsoft.com/office/drawing/2014/main" id="{14054532-B7EC-4C5B-9D17-9A2E3C79A664}"/>
              </a:ext>
            </a:extLst>
          </p:cNvPr>
          <p:cNvSpPr txBox="1">
            <a:spLocks noChangeArrowheads="1"/>
          </p:cNvSpPr>
          <p:nvPr/>
        </p:nvSpPr>
        <p:spPr bwMode="auto">
          <a:xfrm>
            <a:off x="31480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14</a:t>
            </a:r>
          </a:p>
        </p:txBody>
      </p:sp>
      <p:sp>
        <p:nvSpPr>
          <p:cNvPr id="13336" name="Text Box 14">
            <a:extLst>
              <a:ext uri="{FF2B5EF4-FFF2-40B4-BE49-F238E27FC236}">
                <a16:creationId xmlns:a16="http://schemas.microsoft.com/office/drawing/2014/main" id="{AAD51703-7971-4140-9A32-4DD1EC0147B9}"/>
              </a:ext>
            </a:extLst>
          </p:cNvPr>
          <p:cNvSpPr txBox="1">
            <a:spLocks noChangeArrowheads="1"/>
          </p:cNvSpPr>
          <p:nvPr/>
        </p:nvSpPr>
        <p:spPr bwMode="auto">
          <a:xfrm>
            <a:off x="3581400" y="4267200"/>
            <a:ext cx="477838"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16</a:t>
            </a:r>
          </a:p>
        </p:txBody>
      </p:sp>
      <p:sp>
        <p:nvSpPr>
          <p:cNvPr id="13337" name="Text Box 15">
            <a:extLst>
              <a:ext uri="{FF2B5EF4-FFF2-40B4-BE49-F238E27FC236}">
                <a16:creationId xmlns:a16="http://schemas.microsoft.com/office/drawing/2014/main" id="{83FC1745-F60B-4E98-BB72-FB0C449AE461}"/>
              </a:ext>
            </a:extLst>
          </p:cNvPr>
          <p:cNvSpPr txBox="1">
            <a:spLocks noChangeArrowheads="1"/>
          </p:cNvSpPr>
          <p:nvPr/>
        </p:nvSpPr>
        <p:spPr bwMode="auto">
          <a:xfrm>
            <a:off x="673735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52</a:t>
            </a:r>
          </a:p>
        </p:txBody>
      </p:sp>
      <p:sp>
        <p:nvSpPr>
          <p:cNvPr id="13338" name="Text Box 16">
            <a:extLst>
              <a:ext uri="{FF2B5EF4-FFF2-40B4-BE49-F238E27FC236}">
                <a16:creationId xmlns:a16="http://schemas.microsoft.com/office/drawing/2014/main" id="{0CC0DA98-22C9-4580-B5F8-148D73164ACF}"/>
              </a:ext>
            </a:extLst>
          </p:cNvPr>
          <p:cNvSpPr txBox="1">
            <a:spLocks noChangeArrowheads="1"/>
          </p:cNvSpPr>
          <p:nvPr/>
        </p:nvSpPr>
        <p:spPr bwMode="auto">
          <a:xfrm>
            <a:off x="721836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53</a:t>
            </a:r>
          </a:p>
        </p:txBody>
      </p:sp>
      <p:sp>
        <p:nvSpPr>
          <p:cNvPr id="13339" name="Text Box 17">
            <a:extLst>
              <a:ext uri="{FF2B5EF4-FFF2-40B4-BE49-F238E27FC236}">
                <a16:creationId xmlns:a16="http://schemas.microsoft.com/office/drawing/2014/main" id="{44227543-71DB-45CD-9750-47C276881795}"/>
              </a:ext>
            </a:extLst>
          </p:cNvPr>
          <p:cNvSpPr txBox="1">
            <a:spLocks noChangeArrowheads="1"/>
          </p:cNvSpPr>
          <p:nvPr/>
        </p:nvSpPr>
        <p:spPr bwMode="auto">
          <a:xfrm>
            <a:off x="765175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55</a:t>
            </a:r>
          </a:p>
        </p:txBody>
      </p:sp>
      <p:sp>
        <p:nvSpPr>
          <p:cNvPr id="13340" name="Text Box 18">
            <a:extLst>
              <a:ext uri="{FF2B5EF4-FFF2-40B4-BE49-F238E27FC236}">
                <a16:creationId xmlns:a16="http://schemas.microsoft.com/office/drawing/2014/main" id="{4470F2C0-A85B-4914-A30D-43FB5A258D24}"/>
              </a:ext>
            </a:extLst>
          </p:cNvPr>
          <p:cNvSpPr txBox="1">
            <a:spLocks noChangeArrowheads="1"/>
          </p:cNvSpPr>
          <p:nvPr/>
        </p:nvSpPr>
        <p:spPr bwMode="auto">
          <a:xfrm>
            <a:off x="813276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68</a:t>
            </a:r>
          </a:p>
        </p:txBody>
      </p:sp>
      <p:sp>
        <p:nvSpPr>
          <p:cNvPr id="13341" name="Text Box 19">
            <a:extLst>
              <a:ext uri="{FF2B5EF4-FFF2-40B4-BE49-F238E27FC236}">
                <a16:creationId xmlns:a16="http://schemas.microsoft.com/office/drawing/2014/main" id="{818BB977-BB25-471A-B2DB-17CF6784EC10}"/>
              </a:ext>
            </a:extLst>
          </p:cNvPr>
          <p:cNvSpPr txBox="1">
            <a:spLocks noChangeArrowheads="1"/>
          </p:cNvSpPr>
          <p:nvPr/>
        </p:nvSpPr>
        <p:spPr bwMode="auto">
          <a:xfrm>
            <a:off x="42672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25</a:t>
            </a:r>
          </a:p>
        </p:txBody>
      </p:sp>
      <p:sp>
        <p:nvSpPr>
          <p:cNvPr id="13342" name="Text Box 20">
            <a:extLst>
              <a:ext uri="{FF2B5EF4-FFF2-40B4-BE49-F238E27FC236}">
                <a16:creationId xmlns:a16="http://schemas.microsoft.com/office/drawing/2014/main" id="{370CD6B2-614A-4F77-81E4-28C73B32AE2E}"/>
              </a:ext>
            </a:extLst>
          </p:cNvPr>
          <p:cNvSpPr txBox="1">
            <a:spLocks noChangeArrowheads="1"/>
          </p:cNvSpPr>
          <p:nvPr/>
        </p:nvSpPr>
        <p:spPr bwMode="auto">
          <a:xfrm>
            <a:off x="47482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26</a:t>
            </a:r>
          </a:p>
        </p:txBody>
      </p:sp>
      <p:sp>
        <p:nvSpPr>
          <p:cNvPr id="13343" name="Text Box 21">
            <a:extLst>
              <a:ext uri="{FF2B5EF4-FFF2-40B4-BE49-F238E27FC236}">
                <a16:creationId xmlns:a16="http://schemas.microsoft.com/office/drawing/2014/main" id="{C4814E7E-B32D-4B76-9C57-63FAD4E32DD2}"/>
              </a:ext>
            </a:extLst>
          </p:cNvPr>
          <p:cNvSpPr txBox="1">
            <a:spLocks noChangeArrowheads="1"/>
          </p:cNvSpPr>
          <p:nvPr/>
        </p:nvSpPr>
        <p:spPr bwMode="auto">
          <a:xfrm>
            <a:off x="5486400" y="4267200"/>
            <a:ext cx="481013"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29</a:t>
            </a:r>
          </a:p>
        </p:txBody>
      </p:sp>
      <p:sp>
        <p:nvSpPr>
          <p:cNvPr id="13344" name="Text Box 22">
            <a:extLst>
              <a:ext uri="{FF2B5EF4-FFF2-40B4-BE49-F238E27FC236}">
                <a16:creationId xmlns:a16="http://schemas.microsoft.com/office/drawing/2014/main" id="{999FEF62-42A1-45C2-94FC-15CD440C7DAD}"/>
              </a:ext>
            </a:extLst>
          </p:cNvPr>
          <p:cNvSpPr txBox="1">
            <a:spLocks noChangeArrowheads="1"/>
          </p:cNvSpPr>
          <p:nvPr/>
        </p:nvSpPr>
        <p:spPr bwMode="auto">
          <a:xfrm>
            <a:off x="5967413" y="4267200"/>
            <a:ext cx="477837" cy="360363"/>
          </a:xfrm>
          <a:prstGeom prst="rect">
            <a:avLst/>
          </a:prstGeom>
          <a:solidFill>
            <a:srgbClr val="FFFFFF"/>
          </a:solidFill>
          <a:ln w="9525">
            <a:solidFill>
              <a:srgbClr val="000000"/>
            </a:solidFill>
            <a:miter lim="800000"/>
            <a:headEnd/>
            <a:tailEnd/>
          </a:ln>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n-US" altLang="en-US" sz="1600"/>
              <a:t>45</a:t>
            </a:r>
          </a:p>
        </p:txBody>
      </p:sp>
    </p:spTree>
  </p:cSld>
  <p:clrMapOvr>
    <a:masterClrMapping/>
  </p:clrMapOvr>
</p:sld>
</file>

<file path=ppt/theme/theme1.xml><?xml version="1.0" encoding="utf-8"?>
<a:theme xmlns:a="http://schemas.openxmlformats.org/drawingml/2006/main" name="smgLectures2">
  <a:themeElements>
    <a:clrScheme name="smgLectures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mgLectures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mgLectures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mgLectures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mgLectures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mgLectures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mgLectures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mgLectures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mgLectures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Designs\smgLectures2.pot</Template>
  <TotalTime>2363</TotalTime>
  <Pages>13</Pages>
  <Words>2220</Words>
  <Application>Microsoft Office PowerPoint</Application>
  <PresentationFormat>On-screen Show (4:3)</PresentationFormat>
  <Paragraphs>478</Paragraphs>
  <Slides>36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Symbol</vt:lpstr>
      <vt:lpstr>Times</vt:lpstr>
      <vt:lpstr>Times New Roman</vt:lpstr>
      <vt:lpstr>smgLectures2</vt:lpstr>
      <vt:lpstr>B-Trees &amp; B+ Trees </vt:lpstr>
      <vt:lpstr>Motivation (cont.)</vt:lpstr>
      <vt:lpstr>Definition of a B-tree</vt:lpstr>
      <vt:lpstr>An example B-Tree</vt:lpstr>
      <vt:lpstr>Constructing a B-tree</vt:lpstr>
      <vt:lpstr>Constructing a B-tree (contd.)</vt:lpstr>
      <vt:lpstr>Constructing a B-tree (contd.)</vt:lpstr>
      <vt:lpstr>Constructing a B-tree (contd.)</vt:lpstr>
      <vt:lpstr>Constructing a B-tree (contd.)</vt:lpstr>
      <vt:lpstr>Inserting into a B-Tree</vt:lpstr>
      <vt:lpstr>Exercise in Inserting a B-Tree </vt:lpstr>
      <vt:lpstr>Removal from a B-tree</vt:lpstr>
      <vt:lpstr>Removal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Exercise in Removal from a B-Tree</vt:lpstr>
      <vt:lpstr>Analysis of B-Trees</vt:lpstr>
      <vt:lpstr>Comparing Trees</vt:lpstr>
      <vt:lpstr>B+-Trees</vt:lpstr>
      <vt:lpstr>Example B+-tree order 3</vt:lpstr>
      <vt:lpstr>B+-tree—Search </vt:lpstr>
      <vt:lpstr>B+-tree—Insert </vt:lpstr>
      <vt:lpstr>Insert</vt:lpstr>
      <vt:lpstr>Insert Into A 3-node</vt:lpstr>
      <vt:lpstr>Insert</vt:lpstr>
      <vt:lpstr>Insert</vt:lpstr>
      <vt:lpstr>Insert</vt:lpstr>
      <vt:lpstr>Insert</vt:lpstr>
      <vt:lpstr>Insert</vt:lpstr>
      <vt:lpstr>References</vt:lpstr>
      <vt:lpstr>Re-Hashing</vt:lpstr>
      <vt:lpstr>Thank You</vt:lpstr>
    </vt:vector>
  </TitlesOfParts>
  <Company>UW Aberystwyth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dc:title>
  <dc:subject/>
  <dc:creator>Dept of Computer Science</dc:creator>
  <cp:keywords/>
  <dc:description/>
  <cp:lastModifiedBy>MAHE</cp:lastModifiedBy>
  <cp:revision>48</cp:revision>
  <cp:lastPrinted>1998-07-13T09:07:54Z</cp:lastPrinted>
  <dcterms:created xsi:type="dcterms:W3CDTF">2000-09-17T11:23:48Z</dcterms:created>
  <dcterms:modified xsi:type="dcterms:W3CDTF">2020-05-08T16:26:49Z</dcterms:modified>
</cp:coreProperties>
</file>