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3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A06C-5E40-4A1D-A855-5F4BAE38E12E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9602-F1D7-466E-82ED-77E8A5C2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Circular queue using dynamic array,</a:t>
            </a:r>
            <a:br>
              <a:rPr lang="en-US" sz="4000" dirty="0" smtClean="0"/>
            </a:br>
            <a:r>
              <a:rPr lang="en-US" sz="4000" dirty="0" smtClean="0"/>
              <a:t>infix to prefix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91" y="747452"/>
            <a:ext cx="7231858" cy="4351338"/>
          </a:xfrm>
        </p:spPr>
      </p:pic>
    </p:spTree>
    <p:extLst>
      <p:ext uri="{BB962C8B-B14F-4D97-AF65-F5344CB8AC3E}">
        <p14:creationId xmlns:p14="http://schemas.microsoft.com/office/powerpoint/2010/main" val="24495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6" y="743103"/>
            <a:ext cx="5750972" cy="5433860"/>
          </a:xfrm>
        </p:spPr>
      </p:pic>
    </p:spTree>
    <p:extLst>
      <p:ext uri="{BB962C8B-B14F-4D97-AF65-F5344CB8AC3E}">
        <p14:creationId xmlns:p14="http://schemas.microsoft.com/office/powerpoint/2010/main" val="34858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71"/>
          <a:stretch/>
        </p:blipFill>
        <p:spPr>
          <a:xfrm>
            <a:off x="834357" y="456495"/>
            <a:ext cx="9073917" cy="5395250"/>
          </a:xfrm>
        </p:spPr>
      </p:pic>
    </p:spTree>
    <p:extLst>
      <p:ext uri="{BB962C8B-B14F-4D97-AF65-F5344CB8AC3E}">
        <p14:creationId xmlns:p14="http://schemas.microsoft.com/office/powerpoint/2010/main" val="3148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8"/>
          <a:stretch/>
        </p:blipFill>
        <p:spPr>
          <a:xfrm>
            <a:off x="1119111" y="928038"/>
            <a:ext cx="9597937" cy="3384652"/>
          </a:xfrm>
        </p:spPr>
      </p:pic>
    </p:spTree>
    <p:extLst>
      <p:ext uri="{BB962C8B-B14F-4D97-AF65-F5344CB8AC3E}">
        <p14:creationId xmlns:p14="http://schemas.microsoft.com/office/powerpoint/2010/main" val="26408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64" y="354836"/>
            <a:ext cx="10993388" cy="50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126" y="614147"/>
            <a:ext cx="10704843" cy="41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Circular queue using dynamic array, infix to prefix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Queue, infix to prefix</dc:title>
  <dc:creator>Harish SV</dc:creator>
  <cp:lastModifiedBy>Harish SV</cp:lastModifiedBy>
  <cp:revision>4</cp:revision>
  <dcterms:created xsi:type="dcterms:W3CDTF">2019-08-21T06:06:06Z</dcterms:created>
  <dcterms:modified xsi:type="dcterms:W3CDTF">2019-08-24T11:57:48Z</dcterms:modified>
</cp:coreProperties>
</file>