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3" r:id="rId1"/>
  </p:sldMasterIdLst>
  <p:notesMasterIdLst>
    <p:notesMasterId r:id="rId68"/>
  </p:notesMasterIdLst>
  <p:sldIdLst>
    <p:sldId id="256" r:id="rId2"/>
    <p:sldId id="294" r:id="rId3"/>
    <p:sldId id="360" r:id="rId4"/>
    <p:sldId id="36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86" r:id="rId15"/>
    <p:sldId id="269" r:id="rId16"/>
    <p:sldId id="270" r:id="rId17"/>
    <p:sldId id="271" r:id="rId18"/>
    <p:sldId id="274" r:id="rId19"/>
    <p:sldId id="275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7" r:id="rId28"/>
    <p:sldId id="362" r:id="rId29"/>
    <p:sldId id="363" r:id="rId30"/>
    <p:sldId id="364" r:id="rId31"/>
    <p:sldId id="365" r:id="rId32"/>
    <p:sldId id="366" r:id="rId33"/>
    <p:sldId id="370" r:id="rId34"/>
    <p:sldId id="371" r:id="rId35"/>
    <p:sldId id="372" r:id="rId36"/>
    <p:sldId id="373" r:id="rId37"/>
    <p:sldId id="374" r:id="rId38"/>
    <p:sldId id="376" r:id="rId39"/>
    <p:sldId id="375" r:id="rId40"/>
    <p:sldId id="311" r:id="rId41"/>
    <p:sldId id="314" r:id="rId42"/>
    <p:sldId id="315" r:id="rId43"/>
    <p:sldId id="316" r:id="rId44"/>
    <p:sldId id="317" r:id="rId45"/>
    <p:sldId id="318" r:id="rId46"/>
    <p:sldId id="319" r:id="rId47"/>
    <p:sldId id="289" r:id="rId48"/>
    <p:sldId id="290" r:id="rId49"/>
    <p:sldId id="320" r:id="rId50"/>
    <p:sldId id="321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2" r:id="rId59"/>
    <p:sldId id="390" r:id="rId60"/>
    <p:sldId id="391" r:id="rId61"/>
    <p:sldId id="341" r:id="rId62"/>
    <p:sldId id="340" r:id="rId63"/>
    <p:sldId id="292" r:id="rId64"/>
    <p:sldId id="293" r:id="rId65"/>
    <p:sldId id="342" r:id="rId66"/>
    <p:sldId id="343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CC"/>
    <a:srgbClr val="CC3300"/>
    <a:srgbClr val="6600FF"/>
    <a:srgbClr val="0B1235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71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tableStyles" Target="tableStyle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 /><Relationship Id="rId1" Type="http://schemas.openxmlformats.org/officeDocument/2006/relationships/image" Target="../media/image2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07495F3-E977-4654-A812-F6E93581C0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A7CDBE7-16DA-4A98-BED7-B6EF5C6AD4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F709E54-FFFF-459C-91AF-E2C207D743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4367E5A-FE94-4D53-B69B-27DF31075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0ED1601-9495-492A-B241-B3A536738E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F00C071-2258-4E2B-8BE4-3894C281DD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BAEE4C14-4070-43D4-AD6D-32F63D3EC7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03EA-EAC1-4AB8-B766-B5257D51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352A-4D10-4AB7-8D31-5053DC13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19D1-3D9D-44CD-ABDE-E22E319E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EBE28-7286-40DD-A130-5124509036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0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6832E-535E-4701-A130-EB879BA9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5457-2CDD-4D3C-B468-CD0B77E5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DC5BB-3779-4C3D-9F90-4E7C63D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7A90F-5EA8-4A83-9896-A11DAD73A3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5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7CC4-BC69-4D52-8924-87CDD3C6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3957-0907-44D1-81E7-CBA38118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1C64-3DF4-477E-AD41-60FFE7D9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055BC-2CE5-4932-A72A-9675F71064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07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6D9C-B8D3-4C5F-93CE-FFDDEED5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2F9A-AB24-41DD-AB24-0BD88375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8AEF9-7332-4C9A-BDFF-B3118265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51EAE-361F-4E8B-AE63-828CC11652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60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5E7B1-AAA9-420C-9429-B0983E51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415B-05FE-47F9-A646-3CF63949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E01E-77FC-4D17-8A08-834365EB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8A936-866A-49F6-8A6A-83BF6A1460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96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EBEDC7-69CD-4512-A1B0-B21FA084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083752-E8C5-4D3A-8067-F33E9B5E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13EFF4-6D6E-43C7-891E-6CDB0AD8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48051-0FF1-46A7-9932-AE4342D4DE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20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F04769-E0AF-4C7E-AB74-B838D51C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96C24E-6C2F-4803-9307-2D088293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4034C7-B224-478E-9275-301E19AE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D1D6B-0051-40FC-960B-C0432F67F4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77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68374-4D21-4679-94B1-7A50E57B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1F329-0C56-427A-9AC5-60714D02A7CC}" type="datetimeFigureOut">
              <a:rPr lang="en-IN"/>
              <a:pPr>
                <a:defRPr/>
              </a:pPr>
              <a:t>23-09-2019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766B8-2DD1-46D5-921B-13877070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F7FD-1954-40B2-A571-90492C6F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1A478-C35F-472E-8C39-16BF616892A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6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EFE3D8-D05C-4A32-BE5F-3AE025B1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C2DF524-912A-4D88-AEAB-203A9CC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B8F918-4DE5-4170-992D-D6D1527E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34DE8-8133-477A-AEDD-F67B4EDC2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4BF743-5F09-44B4-827A-AB056E87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2FACB6-6AEB-4C30-8353-612AAFF6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158543-968F-4B4A-BD12-3923E60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6B4FF-3188-4B15-BAAD-7C8EB0F72F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08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8B03A5-3238-47B5-9636-3C0B8A1A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39C52D-EE51-4A2A-B837-B82EDEA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84E3A3-08DC-4C5B-B56D-25E5B452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765A2-DB7F-49F1-BF27-25B94839DB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7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0DB723-7EA0-4DD7-B532-28DC775FE9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7F0337-A0E9-4D71-9B8D-616880A663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902C-C1A6-4B64-B281-1D54B5F17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CB14-0092-427F-94A4-56E55F1B5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7043-51E9-41DC-A46A-C4F1EA2E6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BCF2CB-11CD-4541-9F21-D950E79BCD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10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.wmf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3.wmf" /><Relationship Id="rId5" Type="http://schemas.openxmlformats.org/officeDocument/2006/relationships/oleObject" Target="../embeddings/oleObject3.bin" /><Relationship Id="rId4" Type="http://schemas.openxmlformats.org/officeDocument/2006/relationships/image" Target="../media/image2.wmf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2.wmf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>
            <a:extLst>
              <a:ext uri="{FF2B5EF4-FFF2-40B4-BE49-F238E27FC236}">
                <a16:creationId xmlns:a16="http://schemas.microsoft.com/office/drawing/2014/main" id="{000D8936-11F6-4603-A26A-6C0F08412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76600"/>
            <a:ext cx="1593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3600" b="1">
                <a:latin typeface="Times New Roman" panose="02020603050405020304" pitchFamily="18" charset="0"/>
              </a:rPr>
              <a:t>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E42A2F0-374C-41E2-9F7A-3EFD04B5073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12888" y="3175000"/>
            <a:ext cx="7631112" cy="2976563"/>
          </a:xfrm>
        </p:spPr>
        <p:txBody>
          <a:bodyPr/>
          <a:lstStyle/>
          <a:p>
            <a:pPr eaLnBrk="1" hangingPunct="1"/>
            <a:r>
              <a:rPr lang="en-US" altLang="zh-TW" sz="2400"/>
              <a:t>typedef struct list_node *list_pointer;</a:t>
            </a:r>
            <a:br>
              <a:rPr lang="en-US" altLang="zh-TW" sz="2400"/>
            </a:br>
            <a:r>
              <a:rPr lang="en-US" altLang="zh-TW" sz="2400"/>
              <a:t>struct list_node {</a:t>
            </a:r>
            <a:br>
              <a:rPr lang="en-US" altLang="zh-TW" sz="2400"/>
            </a:br>
            <a:r>
              <a:rPr lang="en-US" altLang="zh-TW" sz="2400"/>
              <a:t>             int data;</a:t>
            </a:r>
            <a:br>
              <a:rPr lang="en-US" altLang="zh-TW" sz="2400"/>
            </a:br>
            <a:r>
              <a:rPr lang="en-US" altLang="zh-TW" sz="2400"/>
              <a:t>             list_pointer link;</a:t>
            </a:r>
            <a:br>
              <a:rPr lang="en-US" altLang="zh-TW" sz="2400"/>
            </a:br>
            <a:r>
              <a:rPr lang="en-US" altLang="zh-TW" sz="2400"/>
              <a:t>             };</a:t>
            </a:r>
            <a:br>
              <a:rPr lang="en-US" altLang="zh-TW" sz="2400"/>
            </a:br>
            <a:r>
              <a:rPr lang="en-US" altLang="zh-TW" sz="2400"/>
              <a:t>list_pointer ptr =NULL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2000" b="1" u="sng"/>
              <a:t>Example 4.2: </a:t>
            </a:r>
            <a:r>
              <a:rPr lang="en-US" altLang="zh-TW" sz="2000" u="sng"/>
              <a:t>(p.142)</a:t>
            </a:r>
            <a:r>
              <a:rPr lang="en-US" altLang="zh-TW" sz="2400"/>
              <a:t> 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5B868364-01F7-4078-B4BC-962636FA8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1096963"/>
            <a:ext cx="5332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3200">
                <a:latin typeface="Times New Roman" panose="02020603050405020304" pitchFamily="18" charset="0"/>
              </a:rPr>
              <a:t>Example: create a two-node list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grpSp>
        <p:nvGrpSpPr>
          <p:cNvPr id="13316" name="Group 28">
            <a:extLst>
              <a:ext uri="{FF2B5EF4-FFF2-40B4-BE49-F238E27FC236}">
                <a16:creationId xmlns:a16="http://schemas.microsoft.com/office/drawing/2014/main" id="{4E29BA3E-F53E-4586-96D2-A590391138EE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1671638"/>
            <a:ext cx="4381500" cy="1406525"/>
            <a:chOff x="1786" y="1930"/>
            <a:chExt cx="2760" cy="886"/>
          </a:xfrm>
        </p:grpSpPr>
        <p:grpSp>
          <p:nvGrpSpPr>
            <p:cNvPr id="13317" name="Group 29">
              <a:extLst>
                <a:ext uri="{FF2B5EF4-FFF2-40B4-BE49-F238E27FC236}">
                  <a16:creationId xmlns:a16="http://schemas.microsoft.com/office/drawing/2014/main" id="{19C69CB9-05F1-42C7-9190-C5CDFF1C0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549"/>
              <a:ext cx="672" cy="230"/>
              <a:chOff x="1104" y="2016"/>
              <a:chExt cx="672" cy="240"/>
            </a:xfrm>
          </p:grpSpPr>
          <p:sp>
            <p:nvSpPr>
              <p:cNvPr id="13326" name="Rectangle 30">
                <a:extLst>
                  <a:ext uri="{FF2B5EF4-FFF2-40B4-BE49-F238E27FC236}">
                    <a16:creationId xmlns:a16="http://schemas.microsoft.com/office/drawing/2014/main" id="{3F109A27-38C6-4413-A5A1-8F874C40A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27" name="Line 31">
                <a:extLst>
                  <a:ext uri="{FF2B5EF4-FFF2-40B4-BE49-F238E27FC236}">
                    <a16:creationId xmlns:a16="http://schemas.microsoft.com/office/drawing/2014/main" id="{AB75892C-FB2E-4D19-80D1-CA72C547C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8" name="Rectangle 32">
              <a:extLst>
                <a:ext uri="{FF2B5EF4-FFF2-40B4-BE49-F238E27FC236}">
                  <a16:creationId xmlns:a16="http://schemas.microsoft.com/office/drawing/2014/main" id="{E4018938-33DE-487A-BDA1-D6662E109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549"/>
              <a:ext cx="1038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Line 33">
              <a:extLst>
                <a:ext uri="{FF2B5EF4-FFF2-40B4-BE49-F238E27FC236}">
                  <a16:creationId xmlns:a16="http://schemas.microsoft.com/office/drawing/2014/main" id="{D22C3CAE-CC5F-46EB-9A21-0EBD916EB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2549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34">
              <a:extLst>
                <a:ext uri="{FF2B5EF4-FFF2-40B4-BE49-F238E27FC236}">
                  <a16:creationId xmlns:a16="http://schemas.microsoft.com/office/drawing/2014/main" id="{312FFD33-B3D0-47E9-9177-467563743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2272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Line 35">
              <a:extLst>
                <a:ext uri="{FF2B5EF4-FFF2-40B4-BE49-F238E27FC236}">
                  <a16:creationId xmlns:a16="http://schemas.microsoft.com/office/drawing/2014/main" id="{D08BD0D3-18EF-4468-9CF3-A00500A3B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259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Line 36">
              <a:extLst>
                <a:ext uri="{FF2B5EF4-FFF2-40B4-BE49-F238E27FC236}">
                  <a16:creationId xmlns:a16="http://schemas.microsoft.com/office/drawing/2014/main" id="{BABD9865-19B1-472A-B62A-FEB5AF0DA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264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Text Box 37">
              <a:extLst>
                <a:ext uri="{FF2B5EF4-FFF2-40B4-BE49-F238E27FC236}">
                  <a16:creationId xmlns:a16="http://schemas.microsoft.com/office/drawing/2014/main" id="{925DDDD3-5BA2-4A49-A2EE-179AEA379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527"/>
              <a:ext cx="6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10     </a:t>
              </a:r>
              <a:r>
                <a:rPr kumimoji="1" lang="en-US" altLang="zh-TW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3324" name="Text Box 38">
              <a:extLst>
                <a:ext uri="{FF2B5EF4-FFF2-40B4-BE49-F238E27FC236}">
                  <a16:creationId xmlns:a16="http://schemas.microsoft.com/office/drawing/2014/main" id="{6B6F826E-60E3-4B3D-9400-14CD3370B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" y="2528"/>
              <a:ext cx="1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20    NULL   </a:t>
              </a:r>
            </a:p>
          </p:txBody>
        </p:sp>
        <p:sp>
          <p:nvSpPr>
            <p:cNvPr id="13325" name="Text Box 39">
              <a:extLst>
                <a:ext uri="{FF2B5EF4-FFF2-40B4-BE49-F238E27FC236}">
                  <a16:creationId xmlns:a16="http://schemas.microsoft.com/office/drawing/2014/main" id="{DB93C434-A871-41DA-85AB-EC68C99D3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93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ptr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7EB325D-679E-4CA1-BEBA-41BAAFCE55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457200"/>
            <a:ext cx="9144000" cy="5940425"/>
          </a:xfrm>
        </p:spPr>
        <p:txBody>
          <a:bodyPr/>
          <a:lstStyle/>
          <a:p>
            <a:pPr eaLnBrk="1" hangingPunct="1"/>
            <a:r>
              <a:rPr lang="en-US" altLang="zh-TW" sz="2400"/>
              <a:t>list_pointer create2( 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/* create a linked list with two nodes */</a:t>
            </a:r>
            <a:br>
              <a:rPr lang="en-US" altLang="zh-TW" sz="2400"/>
            </a:br>
            <a:r>
              <a:rPr lang="en-US" altLang="zh-TW" sz="2400"/>
              <a:t>    list_pointer first, second;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    first = (list_pointer) malloc(sizeof(list_node)); // new list_node;</a:t>
            </a:r>
            <a:br>
              <a:rPr lang="en-US" altLang="zh-TW" sz="2400"/>
            </a:br>
            <a:r>
              <a:rPr lang="en-US" altLang="zh-TW" sz="2400"/>
              <a:t>    second = ( list_pointer) malloc(sizeof(list_node));//new list_node</a:t>
            </a:r>
            <a:br>
              <a:rPr lang="en-US" altLang="zh-TW" sz="2400"/>
            </a:br>
            <a:r>
              <a:rPr lang="en-US" altLang="zh-TW" sz="2400"/>
              <a:t>    second -&gt; link = NULL;</a:t>
            </a:r>
            <a:br>
              <a:rPr lang="en-US" altLang="zh-TW" sz="2400"/>
            </a:br>
            <a:r>
              <a:rPr lang="en-US" altLang="zh-TW" sz="2400"/>
              <a:t>    second -&gt; data = 20;</a:t>
            </a:r>
            <a:br>
              <a:rPr lang="en-US" altLang="zh-TW" sz="2400"/>
            </a:br>
            <a:r>
              <a:rPr lang="en-US" altLang="zh-TW" sz="2400"/>
              <a:t>    first -&gt; data = 10;</a:t>
            </a:r>
            <a:br>
              <a:rPr lang="en-US" altLang="zh-TW" sz="2400"/>
            </a:br>
            <a:r>
              <a:rPr lang="en-US" altLang="zh-TW" sz="2400"/>
              <a:t>    first -&gt;link = second;</a:t>
            </a:r>
            <a:br>
              <a:rPr lang="en-US" altLang="zh-TW" sz="2400"/>
            </a:br>
            <a:r>
              <a:rPr lang="en-US" altLang="zh-TW" sz="2400"/>
              <a:t>    return first;</a:t>
            </a:r>
            <a:br>
              <a:rPr lang="en-US" altLang="zh-TW" sz="2400"/>
            </a:br>
            <a:r>
              <a:rPr lang="en-US" altLang="zh-TW" sz="2400"/>
              <a:t>}                                      </a:t>
            </a:r>
            <a:br>
              <a:rPr lang="en-US" altLang="zh-TW" sz="2400"/>
            </a:br>
            <a:r>
              <a:rPr lang="en-US" altLang="zh-TW" sz="2400"/>
              <a:t>	</a:t>
            </a:r>
            <a:r>
              <a:rPr lang="en-US" altLang="zh-TW" sz="2000" b="1" u="sng"/>
              <a:t>*Program 4.2:</a:t>
            </a:r>
            <a:r>
              <a:rPr lang="en-US" altLang="zh-TW" sz="2000" u="sng"/>
              <a:t>Create a tow-node list (p.143)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7F22CB6C-AFDB-48A1-B3E1-0DCCB4A0AF19}"/>
              </a:ext>
            </a:extLst>
          </p:cNvPr>
          <p:cNvGrpSpPr>
            <a:grpSpLocks/>
          </p:cNvGrpSpPr>
          <p:nvPr/>
        </p:nvGrpSpPr>
        <p:grpSpPr bwMode="auto">
          <a:xfrm>
            <a:off x="4422775" y="4087813"/>
            <a:ext cx="4381500" cy="1406525"/>
            <a:chOff x="1786" y="1930"/>
            <a:chExt cx="2760" cy="886"/>
          </a:xfrm>
        </p:grpSpPr>
        <p:grpSp>
          <p:nvGrpSpPr>
            <p:cNvPr id="14341" name="Group 4">
              <a:extLst>
                <a:ext uri="{FF2B5EF4-FFF2-40B4-BE49-F238E27FC236}">
                  <a16:creationId xmlns:a16="http://schemas.microsoft.com/office/drawing/2014/main" id="{41A36896-3A6E-448D-8F5D-A5EA1FADD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549"/>
              <a:ext cx="672" cy="230"/>
              <a:chOff x="1104" y="2016"/>
              <a:chExt cx="672" cy="240"/>
            </a:xfrm>
          </p:grpSpPr>
          <p:sp>
            <p:nvSpPr>
              <p:cNvPr id="14350" name="Rectangle 5">
                <a:extLst>
                  <a:ext uri="{FF2B5EF4-FFF2-40B4-BE49-F238E27FC236}">
                    <a16:creationId xmlns:a16="http://schemas.microsoft.com/office/drawing/2014/main" id="{3DEAB720-CE19-479E-BC4B-E2A0776E7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1" name="Line 6">
                <a:extLst>
                  <a:ext uri="{FF2B5EF4-FFF2-40B4-BE49-F238E27FC236}">
                    <a16:creationId xmlns:a16="http://schemas.microsoft.com/office/drawing/2014/main" id="{BFF7D183-5299-4664-B997-9B064C2F7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2" name="Rectangle 7">
              <a:extLst>
                <a:ext uri="{FF2B5EF4-FFF2-40B4-BE49-F238E27FC236}">
                  <a16:creationId xmlns:a16="http://schemas.microsoft.com/office/drawing/2014/main" id="{F3DF67E3-35DE-4A94-892B-5AF07C1EA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549"/>
              <a:ext cx="1038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3" name="Line 8">
              <a:extLst>
                <a:ext uri="{FF2B5EF4-FFF2-40B4-BE49-F238E27FC236}">
                  <a16:creationId xmlns:a16="http://schemas.microsoft.com/office/drawing/2014/main" id="{85857F56-D966-4D63-98DE-4FC7D9EFA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2549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Line 9">
              <a:extLst>
                <a:ext uri="{FF2B5EF4-FFF2-40B4-BE49-F238E27FC236}">
                  <a16:creationId xmlns:a16="http://schemas.microsoft.com/office/drawing/2014/main" id="{E702C8C6-E664-4CE1-A1C1-1D51CAB7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2272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10">
              <a:extLst>
                <a:ext uri="{FF2B5EF4-FFF2-40B4-BE49-F238E27FC236}">
                  <a16:creationId xmlns:a16="http://schemas.microsoft.com/office/drawing/2014/main" id="{3EC4FF17-F654-41DB-8081-5ED937540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259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11">
              <a:extLst>
                <a:ext uri="{FF2B5EF4-FFF2-40B4-BE49-F238E27FC236}">
                  <a16:creationId xmlns:a16="http://schemas.microsoft.com/office/drawing/2014/main" id="{CDAA28CC-3C30-4AE1-8E45-3623D3BC7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264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Text Box 12">
              <a:extLst>
                <a:ext uri="{FF2B5EF4-FFF2-40B4-BE49-F238E27FC236}">
                  <a16:creationId xmlns:a16="http://schemas.microsoft.com/office/drawing/2014/main" id="{7F497815-BF7E-4AB7-B24B-4B1403A2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527"/>
              <a:ext cx="6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10     </a:t>
              </a:r>
              <a:r>
                <a:rPr kumimoji="1" lang="en-US" altLang="zh-TW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3">
              <a:extLst>
                <a:ext uri="{FF2B5EF4-FFF2-40B4-BE49-F238E27FC236}">
                  <a16:creationId xmlns:a16="http://schemas.microsoft.com/office/drawing/2014/main" id="{74A7B7A2-C403-4C6D-BA9A-943080875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" y="2528"/>
              <a:ext cx="1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20    NULL   </a:t>
              </a:r>
            </a:p>
          </p:txBody>
        </p:sp>
        <p:sp>
          <p:nvSpPr>
            <p:cNvPr id="14349" name="Text Box 14">
              <a:extLst>
                <a:ext uri="{FF2B5EF4-FFF2-40B4-BE49-F238E27FC236}">
                  <a16:creationId xmlns:a16="http://schemas.microsoft.com/office/drawing/2014/main" id="{9B8B0A47-E657-4D77-8694-9B29AFEEF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93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ptr</a:t>
              </a:r>
            </a:p>
          </p:txBody>
        </p:sp>
      </p:grpSp>
      <p:sp>
        <p:nvSpPr>
          <p:cNvPr id="14340" name="Rectangle 15">
            <a:extLst>
              <a:ext uri="{FF2B5EF4-FFF2-40B4-BE49-F238E27FC236}">
                <a16:creationId xmlns:a16="http://schemas.microsoft.com/office/drawing/2014/main" id="{E6DC9A5D-B25D-432F-AE4D-D21F635C2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233863"/>
            <a:ext cx="4375150" cy="1285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04DF3CE-1400-435D-BBBF-22622FD6C51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752600"/>
            <a:ext cx="9144000" cy="4572000"/>
          </a:xfrm>
        </p:spPr>
        <p:txBody>
          <a:bodyPr/>
          <a:lstStyle/>
          <a:p>
            <a:pPr eaLnBrk="1" hangingPunct="1"/>
            <a:r>
              <a:rPr lang="en-US" altLang="zh-TW" sz="2400"/>
              <a:t>void insert(list_pointer *ptr, list_pointer node)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000" i="1"/>
              <a:t>/* insert a new node with data = 50 into the list ptr after node */</a:t>
            </a:r>
            <a:br>
              <a:rPr lang="en-US" altLang="zh-TW" sz="2000" i="1"/>
            </a:br>
            <a:r>
              <a:rPr lang="en-US" altLang="zh-TW" sz="2400"/>
              <a:t>    list_pointer temp;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    temp = (list_pointer) malloc(sizeof(list_node));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2400"/>
              <a:t>    if (IS_FULL(temp)){</a:t>
            </a:r>
            <a:br>
              <a:rPr lang="en-US" altLang="zh-TW" sz="2400"/>
            </a:br>
            <a:r>
              <a:rPr lang="en-US" altLang="zh-TW" sz="2400"/>
              <a:t>       cout&lt;&lt;“The memory is full\n”;</a:t>
            </a:r>
            <a:br>
              <a:rPr lang="en-US" altLang="zh-TW" sz="2400"/>
            </a:br>
            <a:r>
              <a:rPr lang="en-US" altLang="zh-TW" sz="2400"/>
              <a:t>       exit (1);</a:t>
            </a:r>
            <a:br>
              <a:rPr lang="en-US" altLang="zh-TW" sz="2400"/>
            </a:br>
            <a:r>
              <a:rPr lang="en-US" altLang="zh-TW" sz="2400"/>
              <a:t>    }</a:t>
            </a:r>
            <a:br>
              <a:rPr lang="en-US" altLang="zh-TW" sz="2400"/>
            </a:br>
            <a:r>
              <a:rPr lang="en-US" altLang="zh-TW" sz="2400"/>
              <a:t>    </a:t>
            </a:r>
            <a:br>
              <a:rPr lang="en-US" altLang="zh-TW" sz="2400"/>
            </a:br>
            <a:endParaRPr lang="en-US" altLang="zh-TW" sz="2400"/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DD8B6168-45AF-41EA-8365-397D8D34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244475"/>
            <a:ext cx="218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>
                <a:latin typeface="Times New Roman" panose="02020603050405020304" pitchFamily="18" charset="0"/>
              </a:rPr>
              <a:t>List Insertion: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CF8A47E2-B2D1-424A-819D-96B3A608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985838"/>
            <a:ext cx="4976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>
                <a:solidFill>
                  <a:srgbClr val="6600FF"/>
                </a:solidFill>
                <a:latin typeface="Times New Roman" panose="02020603050405020304" pitchFamily="18" charset="0"/>
              </a:rPr>
              <a:t>Insert a node after a specific node</a:t>
            </a:r>
            <a:endParaRPr kumimoji="1"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549ADAF-9BA7-4678-A147-9FBA1F3978A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66775" y="1587500"/>
            <a:ext cx="7772400" cy="4459288"/>
          </a:xfrm>
        </p:spPr>
        <p:txBody>
          <a:bodyPr/>
          <a:lstStyle/>
          <a:p>
            <a:pPr eaLnBrk="1" hangingPunct="1"/>
            <a:r>
              <a:rPr lang="en-US" altLang="zh-TW" sz="2400"/>
              <a:t>    temp-&gt;data = 50;</a:t>
            </a:r>
            <a:br>
              <a:rPr lang="en-US" altLang="zh-TW" sz="2400"/>
            </a:br>
            <a:r>
              <a:rPr lang="en-US" altLang="zh-TW" sz="2400"/>
              <a:t>    if (*ptr) {  </a:t>
            </a:r>
            <a:r>
              <a:rPr lang="en-US" altLang="zh-TW" sz="2400">
                <a:solidFill>
                  <a:srgbClr val="CC3300"/>
                </a:solidFill>
              </a:rPr>
              <a:t>noempty list</a:t>
            </a:r>
            <a:br>
              <a:rPr lang="en-US" altLang="zh-TW" sz="2400">
                <a:solidFill>
                  <a:srgbClr val="CC3300"/>
                </a:solidFill>
              </a:rPr>
            </a:br>
            <a:r>
              <a:rPr lang="en-US" altLang="zh-TW" sz="2400"/>
              <a:t>        temp-&gt;link =node -&gt;link; </a:t>
            </a:r>
            <a:br>
              <a:rPr lang="en-US" altLang="zh-TW" sz="2400"/>
            </a:br>
            <a:r>
              <a:rPr lang="en-US" altLang="zh-TW" sz="2400"/>
              <a:t>        node-&gt;link = temp;</a:t>
            </a:r>
            <a:br>
              <a:rPr lang="en-US" altLang="zh-TW" sz="2400"/>
            </a:br>
            <a:r>
              <a:rPr lang="en-US" altLang="zh-TW" sz="2400"/>
              <a:t>   }</a:t>
            </a:r>
            <a:br>
              <a:rPr lang="en-US" altLang="zh-TW" sz="2400"/>
            </a:br>
            <a:r>
              <a:rPr lang="en-US" altLang="zh-TW" sz="2400"/>
              <a:t>   else {    </a:t>
            </a:r>
            <a:r>
              <a:rPr lang="en-US" altLang="zh-TW" sz="2400">
                <a:solidFill>
                  <a:srgbClr val="CC3300"/>
                </a:solidFill>
              </a:rPr>
              <a:t>empty list</a:t>
            </a:r>
            <a:br>
              <a:rPr lang="en-US" altLang="zh-TW" sz="2400">
                <a:solidFill>
                  <a:srgbClr val="CC3300"/>
                </a:solidFill>
              </a:rPr>
            </a:br>
            <a:r>
              <a:rPr lang="en-US" altLang="zh-TW" sz="2400"/>
              <a:t>       temp-&gt;link = NULL;</a:t>
            </a:r>
            <a:br>
              <a:rPr lang="en-US" altLang="zh-TW" sz="2400"/>
            </a:br>
            <a:r>
              <a:rPr lang="en-US" altLang="zh-TW" sz="2400"/>
              <a:t>       *ptr =temp;</a:t>
            </a:r>
            <a:br>
              <a:rPr lang="en-US" altLang="zh-TW" sz="2400"/>
            </a:br>
            <a:r>
              <a:rPr lang="en-US" altLang="zh-TW" sz="2400"/>
              <a:t>    }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br>
              <a:rPr lang="en-US" altLang="zh-TW" sz="2400"/>
            </a:br>
            <a:r>
              <a:rPr lang="en-US" altLang="zh-TW" sz="2000" b="1" u="sng"/>
              <a:t>*Program 4.3:</a:t>
            </a:r>
            <a:r>
              <a:rPr lang="en-US" altLang="zh-TW" sz="2000" u="sng"/>
              <a:t>Simple insert into front of list (p.144)</a:t>
            </a:r>
            <a:r>
              <a:rPr lang="en-US" altLang="zh-TW" sz="2400"/>
              <a:t>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CF69310-EC97-4FF4-98C4-B704007F1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3476625"/>
            <a:ext cx="12922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4BE64DF-7F6E-4F3D-B541-D06597D8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4470400"/>
            <a:ext cx="1292225" cy="32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  50         </a:t>
            </a:r>
            <a:r>
              <a:rPr kumimoji="1" lang="en-US" altLang="zh-TW" sz="2000"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kumimoji="1"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B93BA821-0EAD-46ED-89E2-B06949F23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4487863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2D0BFA36-2915-4EF9-B518-ACC2622EE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775" y="3479800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1" name="Group 7">
            <a:extLst>
              <a:ext uri="{FF2B5EF4-FFF2-40B4-BE49-F238E27FC236}">
                <a16:creationId xmlns:a16="http://schemas.microsoft.com/office/drawing/2014/main" id="{045AEF4B-2D08-4241-99C9-BBD41B689B50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3373438"/>
            <a:ext cx="1319213" cy="457200"/>
            <a:chOff x="1846" y="1747"/>
            <a:chExt cx="831" cy="288"/>
          </a:xfrm>
        </p:grpSpPr>
        <p:sp>
          <p:nvSpPr>
            <p:cNvPr id="16409" name="Rectangle 8">
              <a:extLst>
                <a:ext uri="{FF2B5EF4-FFF2-40B4-BE49-F238E27FC236}">
                  <a16:creationId xmlns:a16="http://schemas.microsoft.com/office/drawing/2014/main" id="{CB6ADAE1-78F7-4E9F-9471-3BDB40FB1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Line 9">
              <a:extLst>
                <a:ext uri="{FF2B5EF4-FFF2-40B4-BE49-F238E27FC236}">
                  <a16:creationId xmlns:a16="http://schemas.microsoft.com/office/drawing/2014/main" id="{0B61D70C-88C2-4358-AA9E-D4C5CE3B8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Text Box 10">
              <a:extLst>
                <a:ext uri="{FF2B5EF4-FFF2-40B4-BE49-F238E27FC236}">
                  <a16:creationId xmlns:a16="http://schemas.microsoft.com/office/drawing/2014/main" id="{0A93CA5C-C250-4984-ACEE-186AAB8A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10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92" name="Text Box 11">
            <a:extLst>
              <a:ext uri="{FF2B5EF4-FFF2-40B4-BE49-F238E27FC236}">
                <a16:creationId xmlns:a16="http://schemas.microsoft.com/office/drawing/2014/main" id="{F40B8985-DA56-4D08-9BAB-03FA01714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3408363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 20 </a:t>
            </a:r>
            <a:r>
              <a:rPr kumimoji="1" lang="en-US" altLang="zh-TW">
                <a:latin typeface="Times New Roman" panose="02020603050405020304" pitchFamily="18" charset="0"/>
              </a:rPr>
              <a:t>   NULL </a:t>
            </a:r>
            <a:endParaRPr kumimoji="1"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16393" name="Line 12">
            <a:extLst>
              <a:ext uri="{FF2B5EF4-FFF2-40B4-BE49-F238E27FC236}">
                <a16:creationId xmlns:a16="http://schemas.microsoft.com/office/drawing/2014/main" id="{D438B6F2-3641-4537-933D-8B089E2C5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6200" y="3608388"/>
            <a:ext cx="10080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3">
            <a:extLst>
              <a:ext uri="{FF2B5EF4-FFF2-40B4-BE49-F238E27FC236}">
                <a16:creationId xmlns:a16="http://schemas.microsoft.com/office/drawing/2014/main" id="{027F8E00-7955-44B1-9B3F-DE6A5AB1F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900" y="3802063"/>
            <a:ext cx="0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4">
            <a:extLst>
              <a:ext uri="{FF2B5EF4-FFF2-40B4-BE49-F238E27FC236}">
                <a16:creationId xmlns:a16="http://schemas.microsoft.com/office/drawing/2014/main" id="{AAF464C4-E330-4A98-A5B3-9EDC99B72B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80375" y="3906838"/>
            <a:ext cx="0" cy="709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5">
            <a:extLst>
              <a:ext uri="{FF2B5EF4-FFF2-40B4-BE49-F238E27FC236}">
                <a16:creationId xmlns:a16="http://schemas.microsoft.com/office/drawing/2014/main" id="{E6B1CBB7-A815-4C67-9674-F3BD53271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175" y="462915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6">
            <a:extLst>
              <a:ext uri="{FF2B5EF4-FFF2-40B4-BE49-F238E27FC236}">
                <a16:creationId xmlns:a16="http://schemas.microsoft.com/office/drawing/2014/main" id="{37A6A344-F440-4ED4-89AB-7E4A27BA7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4629150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7">
            <a:extLst>
              <a:ext uri="{FF2B5EF4-FFF2-40B4-BE49-F238E27FC236}">
                <a16:creationId xmlns:a16="http://schemas.microsoft.com/office/drawing/2014/main" id="{FE1AE8C8-6310-458C-852F-D1750BF25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4629150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8">
            <a:extLst>
              <a:ext uri="{FF2B5EF4-FFF2-40B4-BE49-F238E27FC236}">
                <a16:creationId xmlns:a16="http://schemas.microsoft.com/office/drawing/2014/main" id="{ADAF603F-C1A7-4F4E-B096-3A6EF2E71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5229225"/>
            <a:ext cx="69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temp</a:t>
            </a:r>
          </a:p>
        </p:txBody>
      </p:sp>
      <p:sp>
        <p:nvSpPr>
          <p:cNvPr id="16400" name="Line 19">
            <a:extLst>
              <a:ext uri="{FF2B5EF4-FFF2-40B4-BE49-F238E27FC236}">
                <a16:creationId xmlns:a16="http://schemas.microsoft.com/office/drawing/2014/main" id="{671C16E7-B728-40FF-B55E-7D92A5368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200" y="3698875"/>
            <a:ext cx="439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20">
            <a:extLst>
              <a:ext uri="{FF2B5EF4-FFF2-40B4-BE49-F238E27FC236}">
                <a16:creationId xmlns:a16="http://schemas.microsoft.com/office/drawing/2014/main" id="{41392E31-B5D8-4F46-81A7-B4D74BCD9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613" y="3554413"/>
            <a:ext cx="439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21">
            <a:extLst>
              <a:ext uri="{FF2B5EF4-FFF2-40B4-BE49-F238E27FC236}">
                <a16:creationId xmlns:a16="http://schemas.microsoft.com/office/drawing/2014/main" id="{CCD44F39-8328-40F0-B318-184E84191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0" y="3698875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22">
            <a:extLst>
              <a:ext uri="{FF2B5EF4-FFF2-40B4-BE49-F238E27FC236}">
                <a16:creationId xmlns:a16="http://schemas.microsoft.com/office/drawing/2014/main" id="{9E79C734-6FD2-42C7-94F6-52570B793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3" y="319246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Text Box 23">
            <a:extLst>
              <a:ext uri="{FF2B5EF4-FFF2-40B4-BE49-F238E27FC236}">
                <a16:creationId xmlns:a16="http://schemas.microsoft.com/office/drawing/2014/main" id="{105F87CC-9445-48A2-9860-0358F6FA8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28432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ptr</a:t>
            </a:r>
          </a:p>
        </p:txBody>
      </p:sp>
      <p:sp>
        <p:nvSpPr>
          <p:cNvPr id="16405" name="Text Box 24">
            <a:extLst>
              <a:ext uri="{FF2B5EF4-FFF2-40B4-BE49-F238E27FC236}">
                <a16:creationId xmlns:a16="http://schemas.microsoft.com/office/drawing/2014/main" id="{08D3E9B8-23F2-457F-8577-FDEB092A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3902075"/>
            <a:ext cx="776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16406" name="Rectangle 25">
            <a:extLst>
              <a:ext uri="{FF2B5EF4-FFF2-40B4-BE49-F238E27FC236}">
                <a16:creationId xmlns:a16="http://schemas.microsoft.com/office/drawing/2014/main" id="{E67087CE-9309-4720-BAE9-E34109DB7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3492500"/>
            <a:ext cx="652463" cy="317500"/>
          </a:xfrm>
          <a:prstGeom prst="rect">
            <a:avLst/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7" name="Rectangle 26">
            <a:extLst>
              <a:ext uri="{FF2B5EF4-FFF2-40B4-BE49-F238E27FC236}">
                <a16:creationId xmlns:a16="http://schemas.microsoft.com/office/drawing/2014/main" id="{00D267C0-B7CA-4A71-A8F9-C99613135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79925"/>
            <a:ext cx="635000" cy="300038"/>
          </a:xfrm>
          <a:prstGeom prst="rect">
            <a:avLst/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8" name="Rectangle 27">
            <a:extLst>
              <a:ext uri="{FF2B5EF4-FFF2-40B4-BE49-F238E27FC236}">
                <a16:creationId xmlns:a16="http://schemas.microsoft.com/office/drawing/2014/main" id="{66717096-7521-43DB-B103-0B6C5B829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2963863"/>
            <a:ext cx="4271962" cy="26082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>
            <a:extLst>
              <a:ext uri="{FF2B5EF4-FFF2-40B4-BE49-F238E27FC236}">
                <a16:creationId xmlns:a16="http://schemas.microsoft.com/office/drawing/2014/main" id="{F66C7D94-02DD-4CC9-AA26-D18A7BCB7B57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2836863"/>
            <a:ext cx="1319212" cy="457200"/>
            <a:chOff x="1846" y="1747"/>
            <a:chExt cx="831" cy="288"/>
          </a:xfrm>
        </p:grpSpPr>
        <p:sp>
          <p:nvSpPr>
            <p:cNvPr id="17467" name="Rectangle 4">
              <a:extLst>
                <a:ext uri="{FF2B5EF4-FFF2-40B4-BE49-F238E27FC236}">
                  <a16:creationId xmlns:a16="http://schemas.microsoft.com/office/drawing/2014/main" id="{FFE9F1C9-0F01-4FAA-845C-FC9B8F7A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Line 5">
              <a:extLst>
                <a:ext uri="{FF2B5EF4-FFF2-40B4-BE49-F238E27FC236}">
                  <a16:creationId xmlns:a16="http://schemas.microsoft.com/office/drawing/2014/main" id="{3E2C7C24-5206-4855-8468-3DD48E2E3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Text Box 6">
              <a:extLst>
                <a:ext uri="{FF2B5EF4-FFF2-40B4-BE49-F238E27FC236}">
                  <a16:creationId xmlns:a16="http://schemas.microsoft.com/office/drawing/2014/main" id="{59624097-4F90-4EED-AF2B-FCCB2DC1A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10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11" name="Group 7">
            <a:extLst>
              <a:ext uri="{FF2B5EF4-FFF2-40B4-BE49-F238E27FC236}">
                <a16:creationId xmlns:a16="http://schemas.microsoft.com/office/drawing/2014/main" id="{CDDB51F4-429A-4DBD-9149-FAC2AAE2532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35275"/>
            <a:ext cx="1447800" cy="457200"/>
            <a:chOff x="1846" y="1747"/>
            <a:chExt cx="895" cy="288"/>
          </a:xfrm>
        </p:grpSpPr>
        <p:sp>
          <p:nvSpPr>
            <p:cNvPr id="17464" name="Rectangle 8">
              <a:extLst>
                <a:ext uri="{FF2B5EF4-FFF2-40B4-BE49-F238E27FC236}">
                  <a16:creationId xmlns:a16="http://schemas.microsoft.com/office/drawing/2014/main" id="{2D5686D7-B074-415A-AB39-C49572A17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5" name="Line 9">
              <a:extLst>
                <a:ext uri="{FF2B5EF4-FFF2-40B4-BE49-F238E27FC236}">
                  <a16:creationId xmlns:a16="http://schemas.microsoft.com/office/drawing/2014/main" id="{CA4A719F-334D-44EC-8E7E-B72B69A4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Text Box 10">
              <a:extLst>
                <a:ext uri="{FF2B5EF4-FFF2-40B4-BE49-F238E27FC236}">
                  <a16:creationId xmlns:a16="http://schemas.microsoft.com/office/drawing/2014/main" id="{1F36F84A-F80E-4C22-8544-4E7BA49AF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20    NULL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12" name="Group 11">
            <a:extLst>
              <a:ext uri="{FF2B5EF4-FFF2-40B4-BE49-F238E27FC236}">
                <a16:creationId xmlns:a16="http://schemas.microsoft.com/office/drawing/2014/main" id="{90C972DB-FFB1-4278-A648-E9F5B637669B}"/>
              </a:ext>
            </a:extLst>
          </p:cNvPr>
          <p:cNvGrpSpPr>
            <a:grpSpLocks/>
          </p:cNvGrpSpPr>
          <p:nvPr/>
        </p:nvGrpSpPr>
        <p:grpSpPr bwMode="auto">
          <a:xfrm>
            <a:off x="2574925" y="2832100"/>
            <a:ext cx="1331913" cy="457200"/>
            <a:chOff x="1846" y="1747"/>
            <a:chExt cx="831" cy="283"/>
          </a:xfrm>
        </p:grpSpPr>
        <p:sp>
          <p:nvSpPr>
            <p:cNvPr id="17461" name="Rectangle 12">
              <a:extLst>
                <a:ext uri="{FF2B5EF4-FFF2-40B4-BE49-F238E27FC236}">
                  <a16:creationId xmlns:a16="http://schemas.microsoft.com/office/drawing/2014/main" id="{AD0129F0-32F0-47E4-9865-BFF65C686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2" name="Line 13">
              <a:extLst>
                <a:ext uri="{FF2B5EF4-FFF2-40B4-BE49-F238E27FC236}">
                  <a16:creationId xmlns:a16="http://schemas.microsoft.com/office/drawing/2014/main" id="{31EBF198-58B7-4E13-B362-891134F7F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Text Box 14">
              <a:extLst>
                <a:ext uri="{FF2B5EF4-FFF2-40B4-BE49-F238E27FC236}">
                  <a16:creationId xmlns:a16="http://schemas.microsoft.com/office/drawing/2014/main" id="{F2D63E62-3219-47EC-8C6D-CBDB46605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5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50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13" name="Group 15">
            <a:extLst>
              <a:ext uri="{FF2B5EF4-FFF2-40B4-BE49-F238E27FC236}">
                <a16:creationId xmlns:a16="http://schemas.microsoft.com/office/drawing/2014/main" id="{152ABFA1-B092-4AD4-A080-C2A94BC6AE55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2806700"/>
            <a:ext cx="1460500" cy="457200"/>
            <a:chOff x="1846" y="1747"/>
            <a:chExt cx="920" cy="288"/>
          </a:xfrm>
        </p:grpSpPr>
        <p:sp>
          <p:nvSpPr>
            <p:cNvPr id="17458" name="Rectangle 16">
              <a:extLst>
                <a:ext uri="{FF2B5EF4-FFF2-40B4-BE49-F238E27FC236}">
                  <a16:creationId xmlns:a16="http://schemas.microsoft.com/office/drawing/2014/main" id="{F0581A61-D8D4-4566-91F7-A1F9D4099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9" name="Line 17">
              <a:extLst>
                <a:ext uri="{FF2B5EF4-FFF2-40B4-BE49-F238E27FC236}">
                  <a16:creationId xmlns:a16="http://schemas.microsoft.com/office/drawing/2014/main" id="{215B4C79-331B-4B27-82B1-2957A1CD8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Text Box 18">
              <a:extLst>
                <a:ext uri="{FF2B5EF4-FFF2-40B4-BE49-F238E27FC236}">
                  <a16:creationId xmlns:a16="http://schemas.microsoft.com/office/drawing/2014/main" id="{D10963B8-F892-495F-B559-F940C371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20   NULL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14" name="Group 19">
            <a:extLst>
              <a:ext uri="{FF2B5EF4-FFF2-40B4-BE49-F238E27FC236}">
                <a16:creationId xmlns:a16="http://schemas.microsoft.com/office/drawing/2014/main" id="{809FF486-A1F4-46BA-8034-9E669F9663DB}"/>
              </a:ext>
            </a:extLst>
          </p:cNvPr>
          <p:cNvGrpSpPr>
            <a:grpSpLocks/>
          </p:cNvGrpSpPr>
          <p:nvPr/>
        </p:nvGrpSpPr>
        <p:grpSpPr bwMode="auto">
          <a:xfrm>
            <a:off x="5889625" y="2828925"/>
            <a:ext cx="1319213" cy="457200"/>
            <a:chOff x="1846" y="1747"/>
            <a:chExt cx="831" cy="288"/>
          </a:xfrm>
        </p:grpSpPr>
        <p:sp>
          <p:nvSpPr>
            <p:cNvPr id="17455" name="Rectangle 20">
              <a:extLst>
                <a:ext uri="{FF2B5EF4-FFF2-40B4-BE49-F238E27FC236}">
                  <a16:creationId xmlns:a16="http://schemas.microsoft.com/office/drawing/2014/main" id="{75BC1877-AA91-47FB-A868-B3603AC6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6" name="Line 21">
              <a:extLst>
                <a:ext uri="{FF2B5EF4-FFF2-40B4-BE49-F238E27FC236}">
                  <a16:creationId xmlns:a16="http://schemas.microsoft.com/office/drawing/2014/main" id="{18DE5FEA-AFDB-4536-A21B-5D7565219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Text Box 22">
              <a:extLst>
                <a:ext uri="{FF2B5EF4-FFF2-40B4-BE49-F238E27FC236}">
                  <a16:creationId xmlns:a16="http://schemas.microsoft.com/office/drawing/2014/main" id="{7209D3BD-A96A-4916-A043-40C4EA9C6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50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415" name="Line 23">
            <a:extLst>
              <a:ext uri="{FF2B5EF4-FFF2-40B4-BE49-F238E27FC236}">
                <a16:creationId xmlns:a16="http://schemas.microsoft.com/office/drawing/2014/main" id="{9DB1748C-707F-45B6-B24E-7C3AD9FF2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7238" y="3086100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24">
            <a:extLst>
              <a:ext uri="{FF2B5EF4-FFF2-40B4-BE49-F238E27FC236}">
                <a16:creationId xmlns:a16="http://schemas.microsoft.com/office/drawing/2014/main" id="{7CB073EE-D1E2-4A30-BB8A-A18072946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3073400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25">
            <a:extLst>
              <a:ext uri="{FF2B5EF4-FFF2-40B4-BE49-F238E27FC236}">
                <a16:creationId xmlns:a16="http://schemas.microsoft.com/office/drawing/2014/main" id="{9112A0E1-4E8B-43D8-9813-80177A036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3073400"/>
            <a:ext cx="465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26">
            <a:extLst>
              <a:ext uri="{FF2B5EF4-FFF2-40B4-BE49-F238E27FC236}">
                <a16:creationId xmlns:a16="http://schemas.microsoft.com/office/drawing/2014/main" id="{551075F4-250D-4148-B3C2-FB0F8F02B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8550" y="250507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27">
            <a:extLst>
              <a:ext uri="{FF2B5EF4-FFF2-40B4-BE49-F238E27FC236}">
                <a16:creationId xmlns:a16="http://schemas.microsoft.com/office/drawing/2014/main" id="{0E839712-5AEC-43D7-A6B9-AE677299C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625" y="25034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28">
            <a:extLst>
              <a:ext uri="{FF2B5EF4-FFF2-40B4-BE49-F238E27FC236}">
                <a16:creationId xmlns:a16="http://schemas.microsoft.com/office/drawing/2014/main" id="{923D0DE5-29D0-4526-A72A-5C1B00769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8713" y="2489200"/>
            <a:ext cx="0" cy="400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29">
            <a:extLst>
              <a:ext uri="{FF2B5EF4-FFF2-40B4-BE49-F238E27FC236}">
                <a16:creationId xmlns:a16="http://schemas.microsoft.com/office/drawing/2014/main" id="{41408870-59B7-4E7C-98AE-0F54A8AD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3573463"/>
            <a:ext cx="8247062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 (a) before deletion                                  (b)after deletion</a:t>
            </a:r>
          </a:p>
          <a:p>
            <a:pPr eaLnBrk="1" hangingPunct="1"/>
            <a:endParaRPr kumimoji="1"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Delete node other than the first node.</a:t>
            </a:r>
            <a:endParaRPr kumimoji="1" lang="en-US" altLang="zh-TW" sz="240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TW" sz="240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TW" sz="240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17422" name="Text Box 30">
            <a:extLst>
              <a:ext uri="{FF2B5EF4-FFF2-40B4-BE49-F238E27FC236}">
                <a16:creationId xmlns:a16="http://schemas.microsoft.com/office/drawing/2014/main" id="{D12A384E-511D-4E8E-91FB-52C59318C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2136775"/>
            <a:ext cx="571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ptr trail              node                                               </a:t>
            </a:r>
            <a:r>
              <a:rPr kumimoji="1" lang="en-US" altLang="zh-TW" sz="2000">
                <a:solidFill>
                  <a:srgbClr val="CC3300"/>
                </a:solidFill>
                <a:latin typeface="Times New Roman" panose="02020603050405020304" pitchFamily="18" charset="0"/>
              </a:rPr>
              <a:t>ptr</a:t>
            </a:r>
            <a:r>
              <a:rPr kumimoji="1" lang="en-US" altLang="zh-TW" sz="200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7423" name="Line 31">
            <a:extLst>
              <a:ext uri="{FF2B5EF4-FFF2-40B4-BE49-F238E27FC236}">
                <a16:creationId xmlns:a16="http://schemas.microsoft.com/office/drawing/2014/main" id="{FE02CBB0-BA35-43A5-B773-0CFBA2EA6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25003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Text Box 32">
            <a:extLst>
              <a:ext uri="{FF2B5EF4-FFF2-40B4-BE49-F238E27FC236}">
                <a16:creationId xmlns:a16="http://schemas.microsoft.com/office/drawing/2014/main" id="{7C7D089F-15CF-4110-A4F4-5753C27B5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879475"/>
            <a:ext cx="204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>
                <a:latin typeface="Times New Roman" panose="02020603050405020304" pitchFamily="18" charset="0"/>
              </a:rPr>
              <a:t>List Deletion</a:t>
            </a:r>
          </a:p>
        </p:txBody>
      </p:sp>
      <p:sp>
        <p:nvSpPr>
          <p:cNvPr id="17425" name="Text Box 33">
            <a:extLst>
              <a:ext uri="{FF2B5EF4-FFF2-40B4-BE49-F238E27FC236}">
                <a16:creationId xmlns:a16="http://schemas.microsoft.com/office/drawing/2014/main" id="{02500C1B-7A8F-42A2-BA2D-F11447BBB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671638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Delete </a:t>
            </a:r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the first</a:t>
            </a:r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 node.</a:t>
            </a:r>
          </a:p>
        </p:txBody>
      </p:sp>
      <p:grpSp>
        <p:nvGrpSpPr>
          <p:cNvPr id="17426" name="Group 34">
            <a:extLst>
              <a:ext uri="{FF2B5EF4-FFF2-40B4-BE49-F238E27FC236}">
                <a16:creationId xmlns:a16="http://schemas.microsoft.com/office/drawing/2014/main" id="{48B02315-1281-41C8-8434-39D4C046CA44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5546725"/>
            <a:ext cx="1319212" cy="457200"/>
            <a:chOff x="1846" y="1747"/>
            <a:chExt cx="831" cy="288"/>
          </a:xfrm>
        </p:grpSpPr>
        <p:sp>
          <p:nvSpPr>
            <p:cNvPr id="17452" name="Rectangle 35">
              <a:extLst>
                <a:ext uri="{FF2B5EF4-FFF2-40B4-BE49-F238E27FC236}">
                  <a16:creationId xmlns:a16="http://schemas.microsoft.com/office/drawing/2014/main" id="{E6773C3C-4E41-44D0-A81A-7EC84E57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3" name="Line 36">
              <a:extLst>
                <a:ext uri="{FF2B5EF4-FFF2-40B4-BE49-F238E27FC236}">
                  <a16:creationId xmlns:a16="http://schemas.microsoft.com/office/drawing/2014/main" id="{F3807573-6E3F-454C-881B-3281B97EF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37">
              <a:extLst>
                <a:ext uri="{FF2B5EF4-FFF2-40B4-BE49-F238E27FC236}">
                  <a16:creationId xmlns:a16="http://schemas.microsoft.com/office/drawing/2014/main" id="{25B44C6F-8C0B-476B-9075-613AB92A0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10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27" name="Group 38">
            <a:extLst>
              <a:ext uri="{FF2B5EF4-FFF2-40B4-BE49-F238E27FC236}">
                <a16:creationId xmlns:a16="http://schemas.microsoft.com/office/drawing/2014/main" id="{91D3E233-CF24-4D1C-8CE1-698600C53342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5545138"/>
            <a:ext cx="1447800" cy="457200"/>
            <a:chOff x="1846" y="1747"/>
            <a:chExt cx="895" cy="288"/>
          </a:xfrm>
        </p:grpSpPr>
        <p:sp>
          <p:nvSpPr>
            <p:cNvPr id="17449" name="Rectangle 39">
              <a:extLst>
                <a:ext uri="{FF2B5EF4-FFF2-40B4-BE49-F238E27FC236}">
                  <a16:creationId xmlns:a16="http://schemas.microsoft.com/office/drawing/2014/main" id="{E73803B5-9CF8-40B4-BE47-7B2E3CC63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0" name="Line 40">
              <a:extLst>
                <a:ext uri="{FF2B5EF4-FFF2-40B4-BE49-F238E27FC236}">
                  <a16:creationId xmlns:a16="http://schemas.microsoft.com/office/drawing/2014/main" id="{AD862708-BF0E-4742-A26E-7B42B1D85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Text Box 41">
              <a:extLst>
                <a:ext uri="{FF2B5EF4-FFF2-40B4-BE49-F238E27FC236}">
                  <a16:creationId xmlns:a16="http://schemas.microsoft.com/office/drawing/2014/main" id="{3C89923D-2894-4F70-AF38-81E4FCB51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20    NULL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28" name="Group 42">
            <a:extLst>
              <a:ext uri="{FF2B5EF4-FFF2-40B4-BE49-F238E27FC236}">
                <a16:creationId xmlns:a16="http://schemas.microsoft.com/office/drawing/2014/main" id="{0553139B-A09C-4600-8C12-0CF27C578D8F}"/>
              </a:ext>
            </a:extLst>
          </p:cNvPr>
          <p:cNvGrpSpPr>
            <a:grpSpLocks/>
          </p:cNvGrpSpPr>
          <p:nvPr/>
        </p:nvGrpSpPr>
        <p:grpSpPr bwMode="auto">
          <a:xfrm>
            <a:off x="2593975" y="5541963"/>
            <a:ext cx="1331913" cy="457200"/>
            <a:chOff x="1846" y="1747"/>
            <a:chExt cx="831" cy="283"/>
          </a:xfrm>
        </p:grpSpPr>
        <p:sp>
          <p:nvSpPr>
            <p:cNvPr id="17446" name="Rectangle 43">
              <a:extLst>
                <a:ext uri="{FF2B5EF4-FFF2-40B4-BE49-F238E27FC236}">
                  <a16:creationId xmlns:a16="http://schemas.microsoft.com/office/drawing/2014/main" id="{3A1D1B19-C143-4637-9CD2-77D0F2D0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7" name="Line 44">
              <a:extLst>
                <a:ext uri="{FF2B5EF4-FFF2-40B4-BE49-F238E27FC236}">
                  <a16:creationId xmlns:a16="http://schemas.microsoft.com/office/drawing/2014/main" id="{43D88467-7CFC-4435-928A-3E46CD24B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Text Box 45">
              <a:extLst>
                <a:ext uri="{FF2B5EF4-FFF2-40B4-BE49-F238E27FC236}">
                  <a16:creationId xmlns:a16="http://schemas.microsoft.com/office/drawing/2014/main" id="{385A3306-E98D-43AD-873F-D5C46E7BD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5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50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29" name="Group 46">
            <a:extLst>
              <a:ext uri="{FF2B5EF4-FFF2-40B4-BE49-F238E27FC236}">
                <a16:creationId xmlns:a16="http://schemas.microsoft.com/office/drawing/2014/main" id="{77C1F02B-9DC3-435C-8A79-C932A8ED08AA}"/>
              </a:ext>
            </a:extLst>
          </p:cNvPr>
          <p:cNvGrpSpPr>
            <a:grpSpLocks/>
          </p:cNvGrpSpPr>
          <p:nvPr/>
        </p:nvGrpSpPr>
        <p:grpSpPr bwMode="auto">
          <a:xfrm>
            <a:off x="7435850" y="5516563"/>
            <a:ext cx="1460500" cy="457200"/>
            <a:chOff x="1846" y="1747"/>
            <a:chExt cx="920" cy="288"/>
          </a:xfrm>
        </p:grpSpPr>
        <p:sp>
          <p:nvSpPr>
            <p:cNvPr id="17443" name="Rectangle 47">
              <a:extLst>
                <a:ext uri="{FF2B5EF4-FFF2-40B4-BE49-F238E27FC236}">
                  <a16:creationId xmlns:a16="http://schemas.microsoft.com/office/drawing/2014/main" id="{9C20A48C-F210-478A-B394-E4AB44F82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4" name="Line 48">
              <a:extLst>
                <a:ext uri="{FF2B5EF4-FFF2-40B4-BE49-F238E27FC236}">
                  <a16:creationId xmlns:a16="http://schemas.microsoft.com/office/drawing/2014/main" id="{DBBE7FD6-C583-40E1-B7A5-C30E82918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Text Box 49">
              <a:extLst>
                <a:ext uri="{FF2B5EF4-FFF2-40B4-BE49-F238E27FC236}">
                  <a16:creationId xmlns:a16="http://schemas.microsoft.com/office/drawing/2014/main" id="{D41D6E57-4A66-488D-80C4-305380DBF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20   NULL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30" name="Group 50">
            <a:extLst>
              <a:ext uri="{FF2B5EF4-FFF2-40B4-BE49-F238E27FC236}">
                <a16:creationId xmlns:a16="http://schemas.microsoft.com/office/drawing/2014/main" id="{914DBB11-F415-48E6-82B4-4A1D9C1901D3}"/>
              </a:ext>
            </a:extLst>
          </p:cNvPr>
          <p:cNvGrpSpPr>
            <a:grpSpLocks/>
          </p:cNvGrpSpPr>
          <p:nvPr/>
        </p:nvGrpSpPr>
        <p:grpSpPr bwMode="auto">
          <a:xfrm>
            <a:off x="5908675" y="5538788"/>
            <a:ext cx="1319213" cy="457200"/>
            <a:chOff x="1846" y="1747"/>
            <a:chExt cx="831" cy="288"/>
          </a:xfrm>
        </p:grpSpPr>
        <p:sp>
          <p:nvSpPr>
            <p:cNvPr id="17440" name="Rectangle 51">
              <a:extLst>
                <a:ext uri="{FF2B5EF4-FFF2-40B4-BE49-F238E27FC236}">
                  <a16:creationId xmlns:a16="http://schemas.microsoft.com/office/drawing/2014/main" id="{7CA4539F-42BE-401A-B0B8-1724C9AF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1" name="Line 52">
              <a:extLst>
                <a:ext uri="{FF2B5EF4-FFF2-40B4-BE49-F238E27FC236}">
                  <a16:creationId xmlns:a16="http://schemas.microsoft.com/office/drawing/2014/main" id="{6F660376-73CA-468F-BB0A-51EAA2500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Text Box 53">
              <a:extLst>
                <a:ext uri="{FF2B5EF4-FFF2-40B4-BE49-F238E27FC236}">
                  <a16:creationId xmlns:a16="http://schemas.microsoft.com/office/drawing/2014/main" id="{8DE26511-D835-4651-8E3F-D619E9E45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10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431" name="Line 54">
            <a:extLst>
              <a:ext uri="{FF2B5EF4-FFF2-40B4-BE49-F238E27FC236}">
                <a16:creationId xmlns:a16="http://schemas.microsoft.com/office/drawing/2014/main" id="{55A2375D-683E-4720-8F74-3B3373DF7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5795963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55">
            <a:extLst>
              <a:ext uri="{FF2B5EF4-FFF2-40B4-BE49-F238E27FC236}">
                <a16:creationId xmlns:a16="http://schemas.microsoft.com/office/drawing/2014/main" id="{B9A71257-F7A8-41B1-AA5C-E7AFC3753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5783263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56">
            <a:extLst>
              <a:ext uri="{FF2B5EF4-FFF2-40B4-BE49-F238E27FC236}">
                <a16:creationId xmlns:a16="http://schemas.microsoft.com/office/drawing/2014/main" id="{74AE0E2C-6B73-4AE6-959E-FB8CD5AF4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5783263"/>
            <a:ext cx="465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57">
            <a:extLst>
              <a:ext uri="{FF2B5EF4-FFF2-40B4-BE49-F238E27FC236}">
                <a16:creationId xmlns:a16="http://schemas.microsoft.com/office/drawing/2014/main" id="{FDB3E0E9-8B47-4C45-AB7D-BB8C1CA31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521493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58">
            <a:extLst>
              <a:ext uri="{FF2B5EF4-FFF2-40B4-BE49-F238E27FC236}">
                <a16:creationId xmlns:a16="http://schemas.microsoft.com/office/drawing/2014/main" id="{0525FC68-C5D0-4724-9AF5-192B248D5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52133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59">
            <a:extLst>
              <a:ext uri="{FF2B5EF4-FFF2-40B4-BE49-F238E27FC236}">
                <a16:creationId xmlns:a16="http://schemas.microsoft.com/office/drawing/2014/main" id="{67D7D2A7-C490-45C5-B9AD-EBDA645A0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51990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60">
            <a:extLst>
              <a:ext uri="{FF2B5EF4-FFF2-40B4-BE49-F238E27FC236}">
                <a16:creationId xmlns:a16="http://schemas.microsoft.com/office/drawing/2014/main" id="{D33CA4A7-A560-4111-9868-54033D50E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4846638"/>
            <a:ext cx="571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ptr trail              node                                               ptr  </a:t>
            </a:r>
          </a:p>
        </p:txBody>
      </p:sp>
      <p:sp>
        <p:nvSpPr>
          <p:cNvPr id="17438" name="Line 61">
            <a:extLst>
              <a:ext uri="{FF2B5EF4-FFF2-40B4-BE49-F238E27FC236}">
                <a16:creationId xmlns:a16="http://schemas.microsoft.com/office/drawing/2014/main" id="{C3DD8486-0F6F-4AC6-ADA1-DE9D00BAE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521017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Rectangle 62">
            <a:extLst>
              <a:ext uri="{FF2B5EF4-FFF2-40B4-BE49-F238E27FC236}">
                <a16:creationId xmlns:a16="http://schemas.microsoft.com/office/drawing/2014/main" id="{24D392B5-C92C-4557-B31A-F287549B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5661025"/>
            <a:ext cx="635000" cy="298450"/>
          </a:xfrm>
          <a:prstGeom prst="rect">
            <a:avLst/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168036D-A12E-4262-9FF4-DF5BCF02A17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52425" y="1270000"/>
            <a:ext cx="7861300" cy="4687888"/>
          </a:xfrm>
        </p:spPr>
        <p:txBody>
          <a:bodyPr/>
          <a:lstStyle/>
          <a:p>
            <a:pPr eaLnBrk="1" hangingPunct="1"/>
            <a:r>
              <a:rPr lang="en-US" altLang="zh-TW" sz="2400"/>
              <a:t>void delete(list_pointer *ptr, list_pointer trail, list_pointer</a:t>
            </a:r>
            <a:br>
              <a:rPr lang="en-US" altLang="zh-CN" sz="2400">
                <a:cs typeface="等线 Light" panose="02010600030101010101" pitchFamily="2" charset="-122"/>
              </a:rPr>
            </a:br>
            <a:r>
              <a:rPr lang="en-US" altLang="zh-CN" sz="2400">
                <a:cs typeface="等线 Light" panose="02010600030101010101" pitchFamily="2" charset="-122"/>
              </a:rPr>
              <a:t> </a:t>
            </a:r>
            <a:r>
              <a:rPr lang="en-US" altLang="zh-TW" sz="2400"/>
              <a:t>node)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000" i="1"/>
              <a:t>/* delete node from the list, trail is the preceding node</a:t>
            </a:r>
            <a:br>
              <a:rPr lang="en-US" altLang="zh-TW" sz="2000" i="1"/>
            </a:br>
            <a:r>
              <a:rPr lang="en-US" altLang="zh-TW" sz="2000" i="1"/>
              <a:t>    ptr is the head of the list */</a:t>
            </a:r>
            <a:br>
              <a:rPr lang="en-US" altLang="zh-TW" sz="2000" i="1"/>
            </a:br>
            <a:r>
              <a:rPr lang="en-US" altLang="zh-TW" sz="2400"/>
              <a:t>     if (trail)</a:t>
            </a:r>
            <a:br>
              <a:rPr lang="en-US" altLang="zh-TW" sz="2400"/>
            </a:br>
            <a:r>
              <a:rPr lang="en-US" altLang="zh-TW" sz="2400"/>
              <a:t>        trail-&gt;link = node-&gt;link;</a:t>
            </a:r>
            <a:br>
              <a:rPr lang="en-US" altLang="zh-TW" sz="2400"/>
            </a:br>
            <a:r>
              <a:rPr lang="en-US" altLang="zh-TW" sz="2400"/>
              <a:t>     else</a:t>
            </a:r>
            <a:br>
              <a:rPr lang="en-US" altLang="zh-TW" sz="2400"/>
            </a:br>
            <a:r>
              <a:rPr lang="en-US" altLang="zh-TW" sz="2400"/>
              <a:t>        *ptr = (*ptr) -&gt;link;</a:t>
            </a:r>
            <a:br>
              <a:rPr lang="en-US" altLang="zh-TW" sz="2400"/>
            </a:br>
            <a:r>
              <a:rPr lang="en-US" altLang="zh-TW" sz="2400"/>
              <a:t>      free(node);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endParaRPr lang="en-US" altLang="zh-TW" sz="2400"/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B81B4396-31D9-4C9C-9EA8-899611F03E52}"/>
              </a:ext>
            </a:extLst>
          </p:cNvPr>
          <p:cNvGrpSpPr>
            <a:grpSpLocks/>
          </p:cNvGrpSpPr>
          <p:nvPr/>
        </p:nvGrpSpPr>
        <p:grpSpPr bwMode="auto">
          <a:xfrm>
            <a:off x="4117975" y="3429000"/>
            <a:ext cx="1319213" cy="457200"/>
            <a:chOff x="1846" y="1747"/>
            <a:chExt cx="831" cy="288"/>
          </a:xfrm>
        </p:grpSpPr>
        <p:sp>
          <p:nvSpPr>
            <p:cNvPr id="18487" name="Rectangle 4">
              <a:extLst>
                <a:ext uri="{FF2B5EF4-FFF2-40B4-BE49-F238E27FC236}">
                  <a16:creationId xmlns:a16="http://schemas.microsoft.com/office/drawing/2014/main" id="{B3101BD4-7328-49B4-B99E-97E1C5EA0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8" name="Line 5">
              <a:extLst>
                <a:ext uri="{FF2B5EF4-FFF2-40B4-BE49-F238E27FC236}">
                  <a16:creationId xmlns:a16="http://schemas.microsoft.com/office/drawing/2014/main" id="{5A7977DB-49C5-44CB-B713-373C58B79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Text Box 6">
              <a:extLst>
                <a:ext uri="{FF2B5EF4-FFF2-40B4-BE49-F238E27FC236}">
                  <a16:creationId xmlns:a16="http://schemas.microsoft.com/office/drawing/2014/main" id="{219D3A43-782F-4BBF-9ACD-95ACB2156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10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6F74EB1C-4FDF-4FF0-97EE-C8032A48E5FB}"/>
              </a:ext>
            </a:extLst>
          </p:cNvPr>
          <p:cNvGrpSpPr>
            <a:grpSpLocks/>
          </p:cNvGrpSpPr>
          <p:nvPr/>
        </p:nvGrpSpPr>
        <p:grpSpPr bwMode="auto">
          <a:xfrm>
            <a:off x="7342188" y="3427413"/>
            <a:ext cx="1447800" cy="457200"/>
            <a:chOff x="1846" y="1747"/>
            <a:chExt cx="895" cy="288"/>
          </a:xfrm>
        </p:grpSpPr>
        <p:sp>
          <p:nvSpPr>
            <p:cNvPr id="18484" name="Rectangle 8">
              <a:extLst>
                <a:ext uri="{FF2B5EF4-FFF2-40B4-BE49-F238E27FC236}">
                  <a16:creationId xmlns:a16="http://schemas.microsoft.com/office/drawing/2014/main" id="{8C0DC109-2460-4FBF-BDCE-3F900367A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5" name="Line 9">
              <a:extLst>
                <a:ext uri="{FF2B5EF4-FFF2-40B4-BE49-F238E27FC236}">
                  <a16:creationId xmlns:a16="http://schemas.microsoft.com/office/drawing/2014/main" id="{ED6D7E0F-71F1-4BD7-AF47-9D06DA3FD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Text Box 10">
              <a:extLst>
                <a:ext uri="{FF2B5EF4-FFF2-40B4-BE49-F238E27FC236}">
                  <a16:creationId xmlns:a16="http://schemas.microsoft.com/office/drawing/2014/main" id="{39055682-20BE-4B65-95A3-205D0723D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20    NULL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37" name="Group 11">
            <a:extLst>
              <a:ext uri="{FF2B5EF4-FFF2-40B4-BE49-F238E27FC236}">
                <a16:creationId xmlns:a16="http://schemas.microsoft.com/office/drawing/2014/main" id="{53553B01-0B74-4890-954E-7DDD3547811B}"/>
              </a:ext>
            </a:extLst>
          </p:cNvPr>
          <p:cNvGrpSpPr>
            <a:grpSpLocks/>
          </p:cNvGrpSpPr>
          <p:nvPr/>
        </p:nvGrpSpPr>
        <p:grpSpPr bwMode="auto">
          <a:xfrm>
            <a:off x="5726113" y="3424238"/>
            <a:ext cx="1331912" cy="457200"/>
            <a:chOff x="1846" y="1747"/>
            <a:chExt cx="831" cy="283"/>
          </a:xfrm>
        </p:grpSpPr>
        <p:sp>
          <p:nvSpPr>
            <p:cNvPr id="18481" name="Rectangle 12">
              <a:extLst>
                <a:ext uri="{FF2B5EF4-FFF2-40B4-BE49-F238E27FC236}">
                  <a16:creationId xmlns:a16="http://schemas.microsoft.com/office/drawing/2014/main" id="{317A2E1C-C9E1-417E-954B-324EF8DBF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2" name="Line 13">
              <a:extLst>
                <a:ext uri="{FF2B5EF4-FFF2-40B4-BE49-F238E27FC236}">
                  <a16:creationId xmlns:a16="http://schemas.microsoft.com/office/drawing/2014/main" id="{4B1EBDDF-4479-4C95-B1D8-9BD3D886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Text Box 14">
              <a:extLst>
                <a:ext uri="{FF2B5EF4-FFF2-40B4-BE49-F238E27FC236}">
                  <a16:creationId xmlns:a16="http://schemas.microsoft.com/office/drawing/2014/main" id="{85452090-0C23-4ED3-AEB0-A2C1EA602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5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50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38" name="Line 23">
            <a:extLst>
              <a:ext uri="{FF2B5EF4-FFF2-40B4-BE49-F238E27FC236}">
                <a16:creationId xmlns:a16="http://schemas.microsoft.com/office/drawing/2014/main" id="{1DF01910-271E-474D-9745-ADBB7BEDD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425" y="3678238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24">
            <a:extLst>
              <a:ext uri="{FF2B5EF4-FFF2-40B4-BE49-F238E27FC236}">
                <a16:creationId xmlns:a16="http://schemas.microsoft.com/office/drawing/2014/main" id="{4760B203-1B47-4AF0-99B0-77CCD34E0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7200" y="3665538"/>
            <a:ext cx="541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27">
            <a:extLst>
              <a:ext uri="{FF2B5EF4-FFF2-40B4-BE49-F238E27FC236}">
                <a16:creationId xmlns:a16="http://schemas.microsoft.com/office/drawing/2014/main" id="{EB4D206C-62ED-48EE-A1C9-9A3DDAFE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3324225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30">
            <a:extLst>
              <a:ext uri="{FF2B5EF4-FFF2-40B4-BE49-F238E27FC236}">
                <a16:creationId xmlns:a16="http://schemas.microsoft.com/office/drawing/2014/main" id="{3D912AA9-8F34-45A7-BECB-19C82F799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5350" y="3249613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2" name="Group 32">
            <a:extLst>
              <a:ext uri="{FF2B5EF4-FFF2-40B4-BE49-F238E27FC236}">
                <a16:creationId xmlns:a16="http://schemas.microsoft.com/office/drawing/2014/main" id="{B2E78C50-6B63-46BD-ACC7-FA4007F92928}"/>
              </a:ext>
            </a:extLst>
          </p:cNvPr>
          <p:cNvGrpSpPr>
            <a:grpSpLocks/>
          </p:cNvGrpSpPr>
          <p:nvPr/>
        </p:nvGrpSpPr>
        <p:grpSpPr bwMode="auto">
          <a:xfrm>
            <a:off x="5692775" y="4175125"/>
            <a:ext cx="1460500" cy="457200"/>
            <a:chOff x="1846" y="1747"/>
            <a:chExt cx="920" cy="288"/>
          </a:xfrm>
        </p:grpSpPr>
        <p:sp>
          <p:nvSpPr>
            <p:cNvPr id="18478" name="Rectangle 33">
              <a:extLst>
                <a:ext uri="{FF2B5EF4-FFF2-40B4-BE49-F238E27FC236}">
                  <a16:creationId xmlns:a16="http://schemas.microsoft.com/office/drawing/2014/main" id="{B7F23197-B25C-4B04-81D9-426FDA89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9" name="Line 34">
              <a:extLst>
                <a:ext uri="{FF2B5EF4-FFF2-40B4-BE49-F238E27FC236}">
                  <a16:creationId xmlns:a16="http://schemas.microsoft.com/office/drawing/2014/main" id="{FB5C1E7A-0EBB-41A5-B4C2-A7A7A2DF5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Text Box 35">
              <a:extLst>
                <a:ext uri="{FF2B5EF4-FFF2-40B4-BE49-F238E27FC236}">
                  <a16:creationId xmlns:a16="http://schemas.microsoft.com/office/drawing/2014/main" id="{991E1507-E56C-4F3A-A73A-3D5D44B7F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20   NULL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43" name="Group 36">
            <a:extLst>
              <a:ext uri="{FF2B5EF4-FFF2-40B4-BE49-F238E27FC236}">
                <a16:creationId xmlns:a16="http://schemas.microsoft.com/office/drawing/2014/main" id="{EE55C3BC-8EC5-4F6A-A7AC-A2081F5D0E52}"/>
              </a:ext>
            </a:extLst>
          </p:cNvPr>
          <p:cNvGrpSpPr>
            <a:grpSpLocks/>
          </p:cNvGrpSpPr>
          <p:nvPr/>
        </p:nvGrpSpPr>
        <p:grpSpPr bwMode="auto">
          <a:xfrm>
            <a:off x="4165600" y="4197350"/>
            <a:ext cx="1319213" cy="457200"/>
            <a:chOff x="1846" y="1747"/>
            <a:chExt cx="831" cy="288"/>
          </a:xfrm>
        </p:grpSpPr>
        <p:sp>
          <p:nvSpPr>
            <p:cNvPr id="18475" name="Rectangle 37">
              <a:extLst>
                <a:ext uri="{FF2B5EF4-FFF2-40B4-BE49-F238E27FC236}">
                  <a16:creationId xmlns:a16="http://schemas.microsoft.com/office/drawing/2014/main" id="{2AF0A1B0-9AB8-49CE-B60C-E3986A705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6" name="Line 38">
              <a:extLst>
                <a:ext uri="{FF2B5EF4-FFF2-40B4-BE49-F238E27FC236}">
                  <a16:creationId xmlns:a16="http://schemas.microsoft.com/office/drawing/2014/main" id="{53F0D2AF-DFD7-4A1F-8C75-3F2DB734F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Text Box 39">
              <a:extLst>
                <a:ext uri="{FF2B5EF4-FFF2-40B4-BE49-F238E27FC236}">
                  <a16:creationId xmlns:a16="http://schemas.microsoft.com/office/drawing/2014/main" id="{BEE81BC6-7A60-4221-8498-E4EDE105D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10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4" name="Line 40">
            <a:extLst>
              <a:ext uri="{FF2B5EF4-FFF2-40B4-BE49-F238E27FC236}">
                <a16:creationId xmlns:a16="http://schemas.microsoft.com/office/drawing/2014/main" id="{81AF3DC5-917B-4196-B7D6-B108B0281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3" y="4441825"/>
            <a:ext cx="465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41">
            <a:extLst>
              <a:ext uri="{FF2B5EF4-FFF2-40B4-BE49-F238E27FC236}">
                <a16:creationId xmlns:a16="http://schemas.microsoft.com/office/drawing/2014/main" id="{E75CF06A-EB88-43F3-AA51-C69919BBF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39100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42">
            <a:extLst>
              <a:ext uri="{FF2B5EF4-FFF2-40B4-BE49-F238E27FC236}">
                <a16:creationId xmlns:a16="http://schemas.microsoft.com/office/drawing/2014/main" id="{F4A66DC2-B593-482B-871B-595FFAC1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2976563"/>
            <a:ext cx="2290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           trail        node</a:t>
            </a:r>
          </a:p>
        </p:txBody>
      </p:sp>
      <p:sp>
        <p:nvSpPr>
          <p:cNvPr id="18447" name="Rectangle 43">
            <a:extLst>
              <a:ext uri="{FF2B5EF4-FFF2-40B4-BE49-F238E27FC236}">
                <a16:creationId xmlns:a16="http://schemas.microsoft.com/office/drawing/2014/main" id="{AF2F3491-843E-4075-9541-6CFD03B0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4319588"/>
            <a:ext cx="635000" cy="298450"/>
          </a:xfrm>
          <a:prstGeom prst="rect">
            <a:avLst/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448" name="Group 44">
            <a:extLst>
              <a:ext uri="{FF2B5EF4-FFF2-40B4-BE49-F238E27FC236}">
                <a16:creationId xmlns:a16="http://schemas.microsoft.com/office/drawing/2014/main" id="{FD54A4C1-0C2E-47FE-A54D-75D9602B818D}"/>
              </a:ext>
            </a:extLst>
          </p:cNvPr>
          <p:cNvGrpSpPr>
            <a:grpSpLocks/>
          </p:cNvGrpSpPr>
          <p:nvPr/>
        </p:nvGrpSpPr>
        <p:grpSpPr bwMode="auto">
          <a:xfrm>
            <a:off x="1020763" y="5722938"/>
            <a:ext cx="1319212" cy="457200"/>
            <a:chOff x="1846" y="1747"/>
            <a:chExt cx="831" cy="288"/>
          </a:xfrm>
        </p:grpSpPr>
        <p:sp>
          <p:nvSpPr>
            <p:cNvPr id="18472" name="Rectangle 45">
              <a:extLst>
                <a:ext uri="{FF2B5EF4-FFF2-40B4-BE49-F238E27FC236}">
                  <a16:creationId xmlns:a16="http://schemas.microsoft.com/office/drawing/2014/main" id="{9E397817-2B80-473D-B178-9747D4945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3" name="Line 46">
              <a:extLst>
                <a:ext uri="{FF2B5EF4-FFF2-40B4-BE49-F238E27FC236}">
                  <a16:creationId xmlns:a16="http://schemas.microsoft.com/office/drawing/2014/main" id="{98C22EC4-CF30-4C7D-8F58-5522AEB85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Text Box 47">
              <a:extLst>
                <a:ext uri="{FF2B5EF4-FFF2-40B4-BE49-F238E27FC236}">
                  <a16:creationId xmlns:a16="http://schemas.microsoft.com/office/drawing/2014/main" id="{EF49DF89-3F67-4E1C-BBF3-6A95580F0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10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49" name="Group 48">
            <a:extLst>
              <a:ext uri="{FF2B5EF4-FFF2-40B4-BE49-F238E27FC236}">
                <a16:creationId xmlns:a16="http://schemas.microsoft.com/office/drawing/2014/main" id="{021B4357-87A8-466B-8D06-8B5C6136AE11}"/>
              </a:ext>
            </a:extLst>
          </p:cNvPr>
          <p:cNvGrpSpPr>
            <a:grpSpLocks/>
          </p:cNvGrpSpPr>
          <p:nvPr/>
        </p:nvGrpSpPr>
        <p:grpSpPr bwMode="auto">
          <a:xfrm>
            <a:off x="4244975" y="5721350"/>
            <a:ext cx="1447800" cy="457200"/>
            <a:chOff x="1846" y="1747"/>
            <a:chExt cx="895" cy="288"/>
          </a:xfrm>
        </p:grpSpPr>
        <p:sp>
          <p:nvSpPr>
            <p:cNvPr id="18469" name="Rectangle 49">
              <a:extLst>
                <a:ext uri="{FF2B5EF4-FFF2-40B4-BE49-F238E27FC236}">
                  <a16:creationId xmlns:a16="http://schemas.microsoft.com/office/drawing/2014/main" id="{2DE2F1F6-D98A-424B-843A-CB7B93EE4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0" name="Line 50">
              <a:extLst>
                <a:ext uri="{FF2B5EF4-FFF2-40B4-BE49-F238E27FC236}">
                  <a16:creationId xmlns:a16="http://schemas.microsoft.com/office/drawing/2014/main" id="{5BC0E665-B926-4536-BC72-3B2E5F199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51">
              <a:extLst>
                <a:ext uri="{FF2B5EF4-FFF2-40B4-BE49-F238E27FC236}">
                  <a16:creationId xmlns:a16="http://schemas.microsoft.com/office/drawing/2014/main" id="{DEDAF2E0-6CD2-4A9D-9063-D10E22F47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20    NULL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50" name="Group 52">
            <a:extLst>
              <a:ext uri="{FF2B5EF4-FFF2-40B4-BE49-F238E27FC236}">
                <a16:creationId xmlns:a16="http://schemas.microsoft.com/office/drawing/2014/main" id="{E096CA26-CEA3-4017-9E58-0325A17525D2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5718175"/>
            <a:ext cx="1331913" cy="457200"/>
            <a:chOff x="1846" y="1747"/>
            <a:chExt cx="831" cy="283"/>
          </a:xfrm>
        </p:grpSpPr>
        <p:sp>
          <p:nvSpPr>
            <p:cNvPr id="18466" name="Rectangle 53">
              <a:extLst>
                <a:ext uri="{FF2B5EF4-FFF2-40B4-BE49-F238E27FC236}">
                  <a16:creationId xmlns:a16="http://schemas.microsoft.com/office/drawing/2014/main" id="{57D84FD2-B661-4EDA-B03D-24625DCE5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7" name="Line 54">
              <a:extLst>
                <a:ext uri="{FF2B5EF4-FFF2-40B4-BE49-F238E27FC236}">
                  <a16:creationId xmlns:a16="http://schemas.microsoft.com/office/drawing/2014/main" id="{891DCB2C-2626-44E2-8B6E-447ECDB3A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Text Box 55">
              <a:extLst>
                <a:ext uri="{FF2B5EF4-FFF2-40B4-BE49-F238E27FC236}">
                  <a16:creationId xmlns:a16="http://schemas.microsoft.com/office/drawing/2014/main" id="{2071B1D0-6C9E-4CD9-B87D-738F385C8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5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50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51" name="Group 56">
            <a:extLst>
              <a:ext uri="{FF2B5EF4-FFF2-40B4-BE49-F238E27FC236}">
                <a16:creationId xmlns:a16="http://schemas.microsoft.com/office/drawing/2014/main" id="{86F7EA1D-6410-4CD5-9444-74D78961A369}"/>
              </a:ext>
            </a:extLst>
          </p:cNvPr>
          <p:cNvGrpSpPr>
            <a:grpSpLocks/>
          </p:cNvGrpSpPr>
          <p:nvPr/>
        </p:nvGrpSpPr>
        <p:grpSpPr bwMode="auto">
          <a:xfrm>
            <a:off x="7470775" y="5692775"/>
            <a:ext cx="1460500" cy="457200"/>
            <a:chOff x="1846" y="1747"/>
            <a:chExt cx="920" cy="288"/>
          </a:xfrm>
        </p:grpSpPr>
        <p:sp>
          <p:nvSpPr>
            <p:cNvPr id="18463" name="Rectangle 57">
              <a:extLst>
                <a:ext uri="{FF2B5EF4-FFF2-40B4-BE49-F238E27FC236}">
                  <a16:creationId xmlns:a16="http://schemas.microsoft.com/office/drawing/2014/main" id="{3DBA303A-3B8D-4BA4-BD23-4EA6F3248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4" name="Line 58">
              <a:extLst>
                <a:ext uri="{FF2B5EF4-FFF2-40B4-BE49-F238E27FC236}">
                  <a16:creationId xmlns:a16="http://schemas.microsoft.com/office/drawing/2014/main" id="{DEC33B30-1519-4962-99AD-C2B1BB7D8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Text Box 59">
              <a:extLst>
                <a:ext uri="{FF2B5EF4-FFF2-40B4-BE49-F238E27FC236}">
                  <a16:creationId xmlns:a16="http://schemas.microsoft.com/office/drawing/2014/main" id="{7FB53B50-26D6-47F1-A1D6-3ED104B04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20   NULL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52" name="Group 60">
            <a:extLst>
              <a:ext uri="{FF2B5EF4-FFF2-40B4-BE49-F238E27FC236}">
                <a16:creationId xmlns:a16="http://schemas.microsoft.com/office/drawing/2014/main" id="{0FC450CA-0538-4FEF-8F70-CDAC518AE697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715000"/>
            <a:ext cx="1319213" cy="457200"/>
            <a:chOff x="1846" y="1747"/>
            <a:chExt cx="831" cy="288"/>
          </a:xfrm>
        </p:grpSpPr>
        <p:sp>
          <p:nvSpPr>
            <p:cNvPr id="18460" name="Rectangle 61">
              <a:extLst>
                <a:ext uri="{FF2B5EF4-FFF2-40B4-BE49-F238E27FC236}">
                  <a16:creationId xmlns:a16="http://schemas.microsoft.com/office/drawing/2014/main" id="{9E4B2828-9D2B-473C-9810-2D05F9E36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4"/>
              <a:ext cx="814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Line 62">
              <a:extLst>
                <a:ext uri="{FF2B5EF4-FFF2-40B4-BE49-F238E27FC236}">
                  <a16:creationId xmlns:a16="http://schemas.microsoft.com/office/drawing/2014/main" id="{00B964DC-4596-4D7B-9ED1-1802C2334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181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Text Box 63">
              <a:extLst>
                <a:ext uri="{FF2B5EF4-FFF2-40B4-BE49-F238E27FC236}">
                  <a16:creationId xmlns:a16="http://schemas.microsoft.com/office/drawing/2014/main" id="{0D43E80A-A9F6-4F4C-90A2-A0E321FE7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47"/>
              <a:ext cx="7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50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53" name="Line 64">
            <a:extLst>
              <a:ext uri="{FF2B5EF4-FFF2-40B4-BE49-F238E27FC236}">
                <a16:creationId xmlns:a16="http://schemas.microsoft.com/office/drawing/2014/main" id="{E607E74E-B2F4-4D1C-93D4-8C0C432EF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1213" y="5972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65">
            <a:extLst>
              <a:ext uri="{FF2B5EF4-FFF2-40B4-BE49-F238E27FC236}">
                <a16:creationId xmlns:a16="http://schemas.microsoft.com/office/drawing/2014/main" id="{C27AB5B2-454F-4575-B5A7-00C88D20A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59594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66">
            <a:extLst>
              <a:ext uri="{FF2B5EF4-FFF2-40B4-BE49-F238E27FC236}">
                <a16:creationId xmlns:a16="http://schemas.microsoft.com/office/drawing/2014/main" id="{B2585D9E-26D6-45B7-A194-EC8944009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463" y="5959475"/>
            <a:ext cx="465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68">
            <a:extLst>
              <a:ext uri="{FF2B5EF4-FFF2-40B4-BE49-F238E27FC236}">
                <a16:creationId xmlns:a16="http://schemas.microsoft.com/office/drawing/2014/main" id="{5E4E6CEF-F82F-499D-9CCF-DEAC2D6B1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0" y="5530850"/>
            <a:ext cx="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69">
            <a:extLst>
              <a:ext uri="{FF2B5EF4-FFF2-40B4-BE49-F238E27FC236}">
                <a16:creationId xmlns:a16="http://schemas.microsoft.com/office/drawing/2014/main" id="{E221C5C6-994E-42BE-A9EF-EAAB2E07A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5586413"/>
            <a:ext cx="0" cy="18891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70">
            <a:extLst>
              <a:ext uri="{FF2B5EF4-FFF2-40B4-BE49-F238E27FC236}">
                <a16:creationId xmlns:a16="http://schemas.microsoft.com/office/drawing/2014/main" id="{D60ECD07-3786-4369-86F7-9D8CBE690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5270500"/>
            <a:ext cx="574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      ptr                node                                               </a:t>
            </a:r>
            <a:r>
              <a:rPr kumimoji="1" lang="en-US" altLang="zh-TW" sz="2000">
                <a:solidFill>
                  <a:srgbClr val="CC3300"/>
                </a:solidFill>
                <a:latin typeface="Times New Roman" panose="02020603050405020304" pitchFamily="18" charset="0"/>
              </a:rPr>
              <a:t>ptr </a:t>
            </a:r>
            <a:r>
              <a:rPr kumimoji="1" lang="en-US" altLang="zh-TW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59" name="Line 71">
            <a:extLst>
              <a:ext uri="{FF2B5EF4-FFF2-40B4-BE49-F238E27FC236}">
                <a16:creationId xmlns:a16="http://schemas.microsoft.com/office/drawing/2014/main" id="{C222E044-F174-4853-B99D-E83F89A8F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8138" y="5562600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D3CFB2D-395E-4255-BA57-46AE2A03DB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42988" y="1516063"/>
            <a:ext cx="7737475" cy="4511675"/>
          </a:xfrm>
        </p:spPr>
        <p:txBody>
          <a:bodyPr/>
          <a:lstStyle/>
          <a:p>
            <a:pPr eaLnBrk="1" hangingPunct="1"/>
            <a:r>
              <a:rPr lang="en-US" altLang="zh-TW" sz="2400"/>
              <a:t>void print_list(list_pointer ptr)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 printf(“The list ocntains: “);</a:t>
            </a:r>
            <a:br>
              <a:rPr lang="en-US" altLang="zh-TW" sz="2400"/>
            </a:br>
            <a:r>
              <a:rPr lang="en-US" altLang="zh-TW" sz="2400"/>
              <a:t>    for ( ; ptr; ptr = ptr-&gt;link)</a:t>
            </a:r>
            <a:br>
              <a:rPr lang="en-US" altLang="zh-TW" sz="2400"/>
            </a:br>
            <a:r>
              <a:rPr lang="en-US" altLang="zh-TW" sz="2400"/>
              <a:t>       printf(“%4d”, ptr-&gt;data);</a:t>
            </a:r>
            <a:br>
              <a:rPr lang="en-US" altLang="zh-TW" sz="2400"/>
            </a:br>
            <a:r>
              <a:rPr lang="en-US" altLang="zh-TW" sz="2400"/>
              <a:t>    printf(“\n”);</a:t>
            </a:r>
            <a:br>
              <a:rPr lang="en-US" altLang="zh-TW" sz="2400"/>
            </a:br>
            <a:r>
              <a:rPr lang="en-US" altLang="zh-TW" sz="2400"/>
              <a:t> }</a:t>
            </a: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br>
              <a:rPr lang="en-US" altLang="zh-TW" sz="2400"/>
            </a:br>
            <a:r>
              <a:rPr lang="en-US" altLang="zh-TW" sz="2000" b="1" u="sng"/>
              <a:t>*Program 4.5:</a:t>
            </a:r>
            <a:r>
              <a:rPr lang="en-US" altLang="zh-TW" sz="2000" u="sng"/>
              <a:t> Printing a list (p.146)</a:t>
            </a:r>
            <a:endParaRPr lang="en-US" altLang="zh-TW" sz="2400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86B8CB5-3AB3-4E94-8AC2-30236F254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1125538"/>
            <a:ext cx="440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>
                <a:latin typeface="Times New Roman" panose="02020603050405020304" pitchFamily="18" charset="0"/>
              </a:rPr>
              <a:t>Print out a list (traverse a list)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7BFBBFD-B3AD-4870-8F49-0294AAB993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 b="1"/>
              <a:t>4.3 DYNAMICALLY LINKED STACKS AND QUEUES</a:t>
            </a:r>
          </a:p>
        </p:txBody>
      </p:sp>
      <p:grpSp>
        <p:nvGrpSpPr>
          <p:cNvPr id="20483" name="Group 56">
            <a:extLst>
              <a:ext uri="{FF2B5EF4-FFF2-40B4-BE49-F238E27FC236}">
                <a16:creationId xmlns:a16="http://schemas.microsoft.com/office/drawing/2014/main" id="{2286BCF2-59C4-440A-BB7E-4C65F14645F4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1854200"/>
            <a:ext cx="7248525" cy="3273425"/>
            <a:chOff x="772" y="1168"/>
            <a:chExt cx="4566" cy="2062"/>
          </a:xfrm>
        </p:grpSpPr>
        <p:grpSp>
          <p:nvGrpSpPr>
            <p:cNvPr id="20485" name="Group 32">
              <a:extLst>
                <a:ext uri="{FF2B5EF4-FFF2-40B4-BE49-F238E27FC236}">
                  <a16:creationId xmlns:a16="http://schemas.microsoft.com/office/drawing/2014/main" id="{EB1EE054-AF3B-4D49-946C-61550F1FB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" y="1168"/>
              <a:ext cx="4518" cy="966"/>
              <a:chOff x="1000" y="1550"/>
              <a:chExt cx="4518" cy="966"/>
            </a:xfrm>
          </p:grpSpPr>
          <p:sp>
            <p:nvSpPr>
              <p:cNvPr id="20508" name="Rectangle 9">
                <a:extLst>
                  <a:ext uri="{FF2B5EF4-FFF2-40B4-BE49-F238E27FC236}">
                    <a16:creationId xmlns:a16="http://schemas.microsoft.com/office/drawing/2014/main" id="{0CB917F5-675C-4356-99B5-3F6002146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9" y="2016"/>
                <a:ext cx="96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9" name="Line 10">
                <a:extLst>
                  <a:ext uri="{FF2B5EF4-FFF2-40B4-BE49-F238E27FC236}">
                    <a16:creationId xmlns:a16="http://schemas.microsoft.com/office/drawing/2014/main" id="{F41ECDD1-7604-4B35-B6D5-A61546949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0" name="Line 11">
                <a:extLst>
                  <a:ext uri="{FF2B5EF4-FFF2-40B4-BE49-F238E27FC236}">
                    <a16:creationId xmlns:a16="http://schemas.microsoft.com/office/drawing/2014/main" id="{486CB747-A7C6-4273-9166-F81EF56D3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" name="Line 12">
                <a:extLst>
                  <a:ext uri="{FF2B5EF4-FFF2-40B4-BE49-F238E27FC236}">
                    <a16:creationId xmlns:a16="http://schemas.microsoft.com/office/drawing/2014/main" id="{947502A7-34DC-40C5-9FAB-1A9502ABC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12" name="Group 14">
                <a:extLst>
                  <a:ext uri="{FF2B5EF4-FFF2-40B4-BE49-F238E27FC236}">
                    <a16:creationId xmlns:a16="http://schemas.microsoft.com/office/drawing/2014/main" id="{C74B8FAC-B86B-48F4-AFB8-9A8389253E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20525" name="Rectangle 15">
                  <a:extLst>
                    <a:ext uri="{FF2B5EF4-FFF2-40B4-BE49-F238E27FC236}">
                      <a16:creationId xmlns:a16="http://schemas.microsoft.com/office/drawing/2014/main" id="{0A7E8B77-EE41-422A-8AA0-B3D678211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6" name="Line 16">
                  <a:extLst>
                    <a:ext uri="{FF2B5EF4-FFF2-40B4-BE49-F238E27FC236}">
                      <a16:creationId xmlns:a16="http://schemas.microsoft.com/office/drawing/2014/main" id="{A4533DF7-198F-4DD0-B830-9812FA828A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13" name="Group 17">
                <a:extLst>
                  <a:ext uri="{FF2B5EF4-FFF2-40B4-BE49-F238E27FC236}">
                    <a16:creationId xmlns:a16="http://schemas.microsoft.com/office/drawing/2014/main" id="{6E30863B-65D4-4DDB-A797-21C3FB8192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016"/>
                <a:ext cx="672" cy="240"/>
                <a:chOff x="1104" y="2016"/>
                <a:chExt cx="672" cy="240"/>
              </a:xfrm>
            </p:grpSpPr>
            <p:sp>
              <p:nvSpPr>
                <p:cNvPr id="20523" name="Rectangle 18">
                  <a:extLst>
                    <a:ext uri="{FF2B5EF4-FFF2-40B4-BE49-F238E27FC236}">
                      <a16:creationId xmlns:a16="http://schemas.microsoft.com/office/drawing/2014/main" id="{D75E1FEE-2AF5-490E-9D56-DF188C3C67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24" name="Line 19">
                  <a:extLst>
                    <a:ext uri="{FF2B5EF4-FFF2-40B4-BE49-F238E27FC236}">
                      <a16:creationId xmlns:a16="http://schemas.microsoft.com/office/drawing/2014/main" id="{6A657FF2-3C5C-4113-BDFB-6669F43C1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14" name="Line 22">
                <a:extLst>
                  <a:ext uri="{FF2B5EF4-FFF2-40B4-BE49-F238E27FC236}">
                    <a16:creationId xmlns:a16="http://schemas.microsoft.com/office/drawing/2014/main" id="{41FF9F90-AB23-4F26-92BF-46B19CF19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5" name="Text Box 23">
                <a:extLst>
                  <a:ext uri="{FF2B5EF4-FFF2-40B4-BE49-F238E27FC236}">
                    <a16:creationId xmlns:a16="http://schemas.microsoft.com/office/drawing/2014/main" id="{80D863EF-D6C2-4B59-9F0D-AC795A80B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1994"/>
                <a:ext cx="6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400">
                    <a:latin typeface="Times New Roman" panose="02020603050405020304" pitchFamily="18" charset="0"/>
                  </a:rPr>
                  <a:t>          </a:t>
                </a:r>
                <a:r>
                  <a:rPr kumimoji="1" lang="en-US" altLang="zh-TW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</a:t>
                </a:r>
                <a:endParaRPr kumimoji="1" lang="en-US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6" name="Text Box 24">
                <a:extLst>
                  <a:ext uri="{FF2B5EF4-FFF2-40B4-BE49-F238E27FC236}">
                    <a16:creationId xmlns:a16="http://schemas.microsoft.com/office/drawing/2014/main" id="{D4B8FAD9-20F6-4755-B378-E8BD6AE7E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8" y="1994"/>
                <a:ext cx="6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        </a:t>
                </a:r>
                <a:endParaRPr kumimoji="1" lang="en-US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7" name="Text Box 26">
                <a:extLst>
                  <a:ext uri="{FF2B5EF4-FFF2-40B4-BE49-F238E27FC236}">
                    <a16:creationId xmlns:a16="http://schemas.microsoft.com/office/drawing/2014/main" id="{1ACE0753-A90B-4B42-8324-1A7120BCD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4" y="2025"/>
                <a:ext cx="10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</a:rPr>
                  <a:t>             NULL</a:t>
                </a:r>
              </a:p>
            </p:txBody>
          </p:sp>
          <p:sp>
            <p:nvSpPr>
              <p:cNvPr id="20518" name="Text Box 27">
                <a:extLst>
                  <a:ext uri="{FF2B5EF4-FFF2-40B4-BE49-F238E27FC236}">
                    <a16:creationId xmlns:a16="http://schemas.microsoft.com/office/drawing/2014/main" id="{D30EF3CA-09A2-4146-8564-A0CE23B51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0" y="2005"/>
                <a:ext cx="49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    </a:t>
                </a:r>
                <a:endParaRPr kumimoji="1" lang="en-US" altLang="zh-TW" sz="24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9" name="Line 28">
                <a:extLst>
                  <a:ext uri="{FF2B5EF4-FFF2-40B4-BE49-F238E27FC236}">
                    <a16:creationId xmlns:a16="http://schemas.microsoft.com/office/drawing/2014/main" id="{1334BE68-0214-4859-8FE9-5F95815A9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2" y="1741"/>
                <a:ext cx="0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0" name="Text Box 29">
                <a:extLst>
                  <a:ext uri="{FF2B5EF4-FFF2-40B4-BE49-F238E27FC236}">
                    <a16:creationId xmlns:a16="http://schemas.microsoft.com/office/drawing/2014/main" id="{46065828-D68A-4B99-8D52-266226746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6" y="1550"/>
                <a:ext cx="3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</a:rPr>
                  <a:t> top</a:t>
                </a:r>
              </a:p>
            </p:txBody>
          </p:sp>
          <p:sp>
            <p:nvSpPr>
              <p:cNvPr id="20521" name="Text Box 30">
                <a:extLst>
                  <a:ext uri="{FF2B5EF4-FFF2-40B4-BE49-F238E27FC236}">
                    <a16:creationId xmlns:a16="http://schemas.microsoft.com/office/drawing/2014/main" id="{9F8D8D99-BECA-48AA-8332-32C1138A51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1" y="1753"/>
                <a:ext cx="9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</a:rPr>
                  <a:t>element link</a:t>
                </a:r>
              </a:p>
            </p:txBody>
          </p:sp>
          <p:sp>
            <p:nvSpPr>
              <p:cNvPr id="20522" name="Text Box 31">
                <a:extLst>
                  <a:ext uri="{FF2B5EF4-FFF2-40B4-BE49-F238E27FC236}">
                    <a16:creationId xmlns:a16="http://schemas.microsoft.com/office/drawing/2014/main" id="{5F01E550-1E54-407D-8B08-AB06FB0DE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0" y="2266"/>
                <a:ext cx="11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</a:rPr>
                  <a:t>(a) Linked Stack</a:t>
                </a:r>
              </a:p>
            </p:txBody>
          </p:sp>
        </p:grpSp>
        <p:grpSp>
          <p:nvGrpSpPr>
            <p:cNvPr id="20486" name="Group 33">
              <a:extLst>
                <a:ext uri="{FF2B5EF4-FFF2-40B4-BE49-F238E27FC236}">
                  <a16:creationId xmlns:a16="http://schemas.microsoft.com/office/drawing/2014/main" id="{3E6C85C1-2E9E-43F4-8987-F75078B4F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0" y="2264"/>
              <a:ext cx="4518" cy="966"/>
              <a:chOff x="1000" y="1550"/>
              <a:chExt cx="4518" cy="966"/>
            </a:xfrm>
          </p:grpSpPr>
          <p:sp>
            <p:nvSpPr>
              <p:cNvPr id="20489" name="Rectangle 34">
                <a:extLst>
                  <a:ext uri="{FF2B5EF4-FFF2-40B4-BE49-F238E27FC236}">
                    <a16:creationId xmlns:a16="http://schemas.microsoft.com/office/drawing/2014/main" id="{0C308330-DE4A-459E-AD20-5A7164072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9" y="2016"/>
                <a:ext cx="96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0" name="Line 35">
                <a:extLst>
                  <a:ext uri="{FF2B5EF4-FFF2-40B4-BE49-F238E27FC236}">
                    <a16:creationId xmlns:a16="http://schemas.microsoft.com/office/drawing/2014/main" id="{864DF798-E76C-4B46-A782-B9CA960C8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" name="Line 36">
                <a:extLst>
                  <a:ext uri="{FF2B5EF4-FFF2-40B4-BE49-F238E27FC236}">
                    <a16:creationId xmlns:a16="http://schemas.microsoft.com/office/drawing/2014/main" id="{E39A9EC1-7F90-458C-824C-96E7FFAE3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2" name="Line 37">
                <a:extLst>
                  <a:ext uri="{FF2B5EF4-FFF2-40B4-BE49-F238E27FC236}">
                    <a16:creationId xmlns:a16="http://schemas.microsoft.com/office/drawing/2014/main" id="{7A3763B9-E0C0-44FF-93E0-2C8F9F1C2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493" name="Group 38">
                <a:extLst>
                  <a:ext uri="{FF2B5EF4-FFF2-40B4-BE49-F238E27FC236}">
                    <a16:creationId xmlns:a16="http://schemas.microsoft.com/office/drawing/2014/main" id="{3462F113-DAC8-4B89-B177-87262EE487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20506" name="Rectangle 39">
                  <a:extLst>
                    <a:ext uri="{FF2B5EF4-FFF2-40B4-BE49-F238E27FC236}">
                      <a16:creationId xmlns:a16="http://schemas.microsoft.com/office/drawing/2014/main" id="{D93D469E-782D-4EE0-9A69-C1969FA9C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07" name="Line 40">
                  <a:extLst>
                    <a:ext uri="{FF2B5EF4-FFF2-40B4-BE49-F238E27FC236}">
                      <a16:creationId xmlns:a16="http://schemas.microsoft.com/office/drawing/2014/main" id="{FC7B585D-BD96-45A1-8043-9DB1D602A6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4" name="Group 41">
                <a:extLst>
                  <a:ext uri="{FF2B5EF4-FFF2-40B4-BE49-F238E27FC236}">
                    <a16:creationId xmlns:a16="http://schemas.microsoft.com/office/drawing/2014/main" id="{B781D65D-FD55-4E71-9527-8700FC6563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016"/>
                <a:ext cx="672" cy="240"/>
                <a:chOff x="1104" y="2016"/>
                <a:chExt cx="672" cy="240"/>
              </a:xfrm>
            </p:grpSpPr>
            <p:sp>
              <p:nvSpPr>
                <p:cNvPr id="20504" name="Rectangle 42">
                  <a:extLst>
                    <a:ext uri="{FF2B5EF4-FFF2-40B4-BE49-F238E27FC236}">
                      <a16:creationId xmlns:a16="http://schemas.microsoft.com/office/drawing/2014/main" id="{2F510874-61FF-475A-B109-A4DAF55246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05" name="Line 43">
                  <a:extLst>
                    <a:ext uri="{FF2B5EF4-FFF2-40B4-BE49-F238E27FC236}">
                      <a16:creationId xmlns:a16="http://schemas.microsoft.com/office/drawing/2014/main" id="{103F0954-FF45-45B9-B513-E41D47FA27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495" name="Line 44">
                <a:extLst>
                  <a:ext uri="{FF2B5EF4-FFF2-40B4-BE49-F238E27FC236}">
                    <a16:creationId xmlns:a16="http://schemas.microsoft.com/office/drawing/2014/main" id="{85212D92-1EC0-4DD7-A65D-90FEF0D5C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Text Box 45">
                <a:extLst>
                  <a:ext uri="{FF2B5EF4-FFF2-40B4-BE49-F238E27FC236}">
                    <a16:creationId xmlns:a16="http://schemas.microsoft.com/office/drawing/2014/main" id="{20C1FA26-6613-4F33-9AE6-7E299E927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1994"/>
                <a:ext cx="6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400">
                    <a:latin typeface="Times New Roman" panose="02020603050405020304" pitchFamily="18" charset="0"/>
                  </a:rPr>
                  <a:t>          </a:t>
                </a:r>
                <a:r>
                  <a:rPr kumimoji="1" lang="en-US" altLang="zh-TW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</a:t>
                </a:r>
                <a:endParaRPr kumimoji="1" lang="en-US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7" name="Text Box 46">
                <a:extLst>
                  <a:ext uri="{FF2B5EF4-FFF2-40B4-BE49-F238E27FC236}">
                    <a16:creationId xmlns:a16="http://schemas.microsoft.com/office/drawing/2014/main" id="{29272141-3BA3-47AC-9BDF-A171CA468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8" y="1994"/>
                <a:ext cx="6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        </a:t>
                </a:r>
                <a:endParaRPr kumimoji="1" lang="en-US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8" name="Text Box 47">
                <a:extLst>
                  <a:ext uri="{FF2B5EF4-FFF2-40B4-BE49-F238E27FC236}">
                    <a16:creationId xmlns:a16="http://schemas.microsoft.com/office/drawing/2014/main" id="{1EC651AC-50EE-4472-8FBE-F39676964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4" y="2025"/>
                <a:ext cx="10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</a:rPr>
                  <a:t>             NULL</a:t>
                </a:r>
              </a:p>
            </p:txBody>
          </p:sp>
          <p:sp>
            <p:nvSpPr>
              <p:cNvPr id="20499" name="Text Box 48">
                <a:extLst>
                  <a:ext uri="{FF2B5EF4-FFF2-40B4-BE49-F238E27FC236}">
                    <a16:creationId xmlns:a16="http://schemas.microsoft.com/office/drawing/2014/main" id="{EAC0E712-B7CA-492B-8138-FAAB639A53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0" y="2005"/>
                <a:ext cx="49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    </a:t>
                </a:r>
                <a:endParaRPr kumimoji="1" lang="en-US" altLang="zh-TW" sz="24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0" name="Line 49">
                <a:extLst>
                  <a:ext uri="{FF2B5EF4-FFF2-40B4-BE49-F238E27FC236}">
                    <a16:creationId xmlns:a16="http://schemas.microsoft.com/office/drawing/2014/main" id="{F23E832F-D656-49B0-A1AA-EB8CCEEEC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2" y="1741"/>
                <a:ext cx="0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" name="Text Box 50">
                <a:extLst>
                  <a:ext uri="{FF2B5EF4-FFF2-40B4-BE49-F238E27FC236}">
                    <a16:creationId xmlns:a16="http://schemas.microsoft.com/office/drawing/2014/main" id="{28EAEE3F-DEB8-4ECF-B684-D71826D8A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6" y="1550"/>
                <a:ext cx="4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</a:rPr>
                  <a:t> front</a:t>
                </a:r>
              </a:p>
            </p:txBody>
          </p:sp>
          <p:sp>
            <p:nvSpPr>
              <p:cNvPr id="20502" name="Text Box 51">
                <a:extLst>
                  <a:ext uri="{FF2B5EF4-FFF2-40B4-BE49-F238E27FC236}">
                    <a16:creationId xmlns:a16="http://schemas.microsoft.com/office/drawing/2014/main" id="{AC1E78E2-7B87-4C9D-BB52-3932B6083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1" y="1753"/>
                <a:ext cx="9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</a:rPr>
                  <a:t>element link</a:t>
                </a:r>
              </a:p>
            </p:txBody>
          </p:sp>
          <p:sp>
            <p:nvSpPr>
              <p:cNvPr id="20503" name="Text Box 52">
                <a:extLst>
                  <a:ext uri="{FF2B5EF4-FFF2-40B4-BE49-F238E27FC236}">
                    <a16:creationId xmlns:a16="http://schemas.microsoft.com/office/drawing/2014/main" id="{B4716A54-2E96-4D60-B4EC-12075B092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0" y="2266"/>
                <a:ext cx="1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</a:rPr>
                  <a:t>(b) Linked queue</a:t>
                </a:r>
              </a:p>
            </p:txBody>
          </p:sp>
        </p:grpSp>
        <p:sp>
          <p:nvSpPr>
            <p:cNvPr id="20487" name="Line 53">
              <a:extLst>
                <a:ext uri="{FF2B5EF4-FFF2-40B4-BE49-F238E27FC236}">
                  <a16:creationId xmlns:a16="http://schemas.microsoft.com/office/drawing/2014/main" id="{B334278C-6D99-46ED-9D32-3E82C392D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9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Text Box 54">
              <a:extLst>
                <a:ext uri="{FF2B5EF4-FFF2-40B4-BE49-F238E27FC236}">
                  <a16:creationId xmlns:a16="http://schemas.microsoft.com/office/drawing/2014/main" id="{344D61C2-2D37-475E-A8D0-2222BDD39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2298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000">
                  <a:latin typeface="Times New Roman" panose="02020603050405020304" pitchFamily="18" charset="0"/>
                </a:rPr>
                <a:t>rear</a:t>
              </a:r>
            </a:p>
          </p:txBody>
        </p:sp>
      </p:grpSp>
      <p:sp>
        <p:nvSpPr>
          <p:cNvPr id="20484" name="Text Box 55">
            <a:extLst>
              <a:ext uri="{FF2B5EF4-FFF2-40B4-BE49-F238E27FC236}">
                <a16:creationId xmlns:a16="http://schemas.microsoft.com/office/drawing/2014/main" id="{471926A0-8FEB-48F8-82CA-3A9C11E33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5340350"/>
            <a:ext cx="4935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 b="1" u="sng">
                <a:latin typeface="Times New Roman" panose="02020603050405020304" pitchFamily="18" charset="0"/>
              </a:rPr>
              <a:t>*Figure 4.10: </a:t>
            </a:r>
            <a:r>
              <a:rPr kumimoji="1" lang="en-US" altLang="zh-TW" sz="2000" u="sng">
                <a:latin typeface="Times New Roman" panose="02020603050405020304" pitchFamily="18" charset="0"/>
              </a:rPr>
              <a:t>Linked Stack and queue (p.147)</a:t>
            </a:r>
            <a:endParaRPr kumimoji="1" lang="en-US" altLang="zh-TW" sz="2000" b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81861B6-E60D-4D8C-AD61-8254EB99DAC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36625" y="1674813"/>
            <a:ext cx="7842250" cy="4494212"/>
          </a:xfrm>
        </p:spPr>
        <p:txBody>
          <a:bodyPr/>
          <a:lstStyle/>
          <a:p>
            <a:pPr eaLnBrk="1" hangingPunct="1"/>
            <a:r>
              <a:rPr lang="en-US" altLang="zh-TW" sz="2400"/>
              <a:t>void add(stack_pointer *top, element item)</a:t>
            </a:r>
            <a:br>
              <a:rPr lang="en-US" altLang="zh-TW" sz="2400"/>
            </a:br>
            <a:r>
              <a:rPr lang="en-US" altLang="zh-TW" sz="2400"/>
              <a:t>{</a:t>
            </a:r>
            <a:br>
              <a:rPr lang="en-US" altLang="zh-TW" sz="2400"/>
            </a:br>
            <a:r>
              <a:rPr lang="en-US" altLang="zh-TW" sz="2400"/>
              <a:t>   /* add an element to the top of the stack */</a:t>
            </a:r>
            <a:br>
              <a:rPr lang="en-US" altLang="zh-TW" sz="2400"/>
            </a:br>
            <a:r>
              <a:rPr lang="en-US" altLang="zh-TW" sz="2400"/>
              <a:t>   stack_pointer temp =</a:t>
            </a:r>
            <a:br>
              <a:rPr lang="en-US" altLang="zh-TW" sz="2400"/>
            </a:br>
            <a:r>
              <a:rPr lang="en-US" altLang="zh-TW" sz="2400"/>
              <a:t>                         (stack_pointer) malloc (sizeof (stack));</a:t>
            </a:r>
            <a:br>
              <a:rPr lang="en-US" altLang="zh-TW" sz="2400"/>
            </a:br>
            <a:r>
              <a:rPr lang="en-US" altLang="zh-TW" sz="2400"/>
              <a:t>   if (IS_FULL(temp)) {</a:t>
            </a:r>
            <a:br>
              <a:rPr lang="en-US" altLang="zh-TW" sz="2400"/>
            </a:br>
            <a:r>
              <a:rPr lang="en-US" altLang="zh-TW" sz="2400"/>
              <a:t>      fprintf(stderr, “ The memory is full\n”);</a:t>
            </a:r>
            <a:br>
              <a:rPr lang="en-US" altLang="zh-TW" sz="2400"/>
            </a:br>
            <a:r>
              <a:rPr lang="en-US" altLang="zh-TW" sz="2400"/>
              <a:t>      exit(1);</a:t>
            </a:r>
            <a:br>
              <a:rPr lang="en-US" altLang="zh-TW" sz="2400"/>
            </a:br>
            <a:r>
              <a:rPr lang="en-US" altLang="zh-TW" sz="2400"/>
              <a:t>      }</a:t>
            </a:r>
            <a:br>
              <a:rPr lang="en-US" altLang="zh-TW" sz="2400"/>
            </a:br>
            <a:r>
              <a:rPr lang="en-US" altLang="zh-TW" sz="2400"/>
              <a:t>      temp-&gt;item = item;</a:t>
            </a:r>
            <a:br>
              <a:rPr lang="en-US" altLang="zh-TW" sz="2400"/>
            </a:br>
            <a:r>
              <a:rPr lang="en-US" altLang="zh-TW" sz="2400"/>
              <a:t>      temp-&gt;link = *top;</a:t>
            </a:r>
            <a:br>
              <a:rPr lang="en-US" altLang="zh-TW" sz="2400"/>
            </a:br>
            <a:r>
              <a:rPr lang="en-US" altLang="zh-TW" sz="2400"/>
              <a:t>      *top= temp;               *</a:t>
            </a:r>
            <a:r>
              <a:rPr lang="en-US" altLang="zh-TW" sz="2000" b="1" u="sng"/>
              <a:t>Program 4.6:</a:t>
            </a:r>
            <a:r>
              <a:rPr lang="en-US" altLang="zh-TW" sz="2000" u="sng"/>
              <a:t>Add to a linked stack (p.149)</a:t>
            </a:r>
            <a:br>
              <a:rPr lang="en-US" altLang="zh-TW" sz="2000" u="sng"/>
            </a:br>
            <a:r>
              <a:rPr lang="en-US" altLang="zh-TW" sz="2400"/>
              <a:t>}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DD7FC9C8-7B8D-45EA-BB8C-4A103847E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744538"/>
            <a:ext cx="3557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>
                <a:solidFill>
                  <a:srgbClr val="6600FF"/>
                </a:solidFill>
                <a:latin typeface="Times New Roman" panose="02020603050405020304" pitchFamily="18" charset="0"/>
              </a:rPr>
              <a:t>Push</a:t>
            </a:r>
            <a:r>
              <a:rPr kumimoji="1" lang="en-US" altLang="zh-TW" sz="2800">
                <a:latin typeface="Times New Roman" panose="02020603050405020304" pitchFamily="18" charset="0"/>
              </a:rPr>
              <a:t> in the linked stack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4244D25-8230-4405-A6ED-B8F75C57D2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36625" y="1566863"/>
            <a:ext cx="7772400" cy="45831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/>
              <a:t>element delete(stack_pointer *top) {</a:t>
            </a:r>
            <a:br>
              <a:rPr lang="en-US" altLang="zh-TW" sz="2400"/>
            </a:br>
            <a:r>
              <a:rPr lang="en-US" altLang="zh-TW" sz="2000" i="1"/>
              <a:t>/* delete an element from the stack */</a:t>
            </a:r>
            <a:br>
              <a:rPr lang="en-US" altLang="zh-TW" sz="2000" i="1"/>
            </a:br>
            <a:r>
              <a:rPr lang="en-US" altLang="zh-TW" sz="2400"/>
              <a:t>    stack_pointer temp = *top;</a:t>
            </a:r>
            <a:br>
              <a:rPr lang="en-US" altLang="zh-TW" sz="2400"/>
            </a:br>
            <a:r>
              <a:rPr lang="en-US" altLang="zh-TW" sz="2400"/>
              <a:t>    element item;</a:t>
            </a:r>
            <a:br>
              <a:rPr lang="en-US" altLang="zh-TW" sz="2400"/>
            </a:br>
            <a:r>
              <a:rPr lang="en-US" altLang="zh-TW" sz="2400"/>
              <a:t>    if (IS_EMPTY(temp))  {</a:t>
            </a:r>
            <a:br>
              <a:rPr lang="en-US" altLang="zh-TW" sz="2400"/>
            </a:br>
            <a:r>
              <a:rPr lang="en-US" altLang="zh-TW" sz="2400"/>
              <a:t>       fprintf(stderr,  “The stack is empty\n”);</a:t>
            </a:r>
            <a:br>
              <a:rPr lang="en-US" altLang="zh-TW" sz="2400"/>
            </a:br>
            <a:r>
              <a:rPr lang="en-US" altLang="zh-TW" sz="2400"/>
              <a:t>       exit(1);</a:t>
            </a:r>
            <a:br>
              <a:rPr lang="en-US" altLang="zh-TW" sz="2400"/>
            </a:br>
            <a:r>
              <a:rPr lang="en-US" altLang="zh-TW" sz="2400"/>
              <a:t>    }</a:t>
            </a:r>
            <a:br>
              <a:rPr lang="en-US" altLang="zh-TW" sz="2400"/>
            </a:br>
            <a:r>
              <a:rPr lang="en-US" altLang="zh-TW" sz="2400"/>
              <a:t>    item = temp-&gt;item;</a:t>
            </a:r>
            <a:br>
              <a:rPr lang="en-US" altLang="zh-TW" sz="2400"/>
            </a:br>
            <a:r>
              <a:rPr lang="en-US" altLang="zh-TW" sz="2400"/>
              <a:t>    *top = temp-&gt;link;</a:t>
            </a:r>
            <a:br>
              <a:rPr lang="en-US" altLang="zh-TW" sz="2400"/>
            </a:br>
            <a:r>
              <a:rPr lang="en-US" altLang="zh-TW" sz="2400"/>
              <a:t>     free(temp);</a:t>
            </a:r>
            <a:br>
              <a:rPr lang="en-US" altLang="zh-TW" sz="2400"/>
            </a:br>
            <a:r>
              <a:rPr lang="en-US" altLang="zh-TW" sz="2400"/>
              <a:t>     return item;</a:t>
            </a:r>
            <a:br>
              <a:rPr lang="en-US" altLang="zh-TW" sz="2400"/>
            </a:br>
            <a:r>
              <a:rPr lang="en-US" altLang="zh-TW" sz="2400"/>
              <a:t>}</a:t>
            </a:r>
            <a:br>
              <a:rPr lang="en-US" altLang="zh-TW" sz="2400"/>
            </a:br>
            <a:r>
              <a:rPr lang="en-US" altLang="zh-TW" sz="2000" b="1" u="sng"/>
              <a:t>*Program 4.7</a:t>
            </a:r>
            <a:r>
              <a:rPr lang="en-US" altLang="zh-TW" sz="2000" u="sng"/>
              <a:t>: Delete from a linked stack (</a:t>
            </a:r>
            <a:r>
              <a:rPr lang="en-US" altLang="zh-TW" sz="2000"/>
              <a:t>p.149)</a:t>
            </a:r>
            <a:endParaRPr lang="en-US" altLang="zh-TW" sz="2400"/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D365FA1E-52D8-4A09-B437-07E56BAA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688975"/>
            <a:ext cx="3814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>
                <a:solidFill>
                  <a:srgbClr val="6600FF"/>
                </a:solidFill>
                <a:latin typeface="Times New Roman" panose="02020603050405020304" pitchFamily="18" charset="0"/>
              </a:rPr>
              <a:t>pop</a:t>
            </a:r>
            <a:r>
              <a:rPr kumimoji="1" lang="en-US" altLang="zh-TW" sz="2800">
                <a:latin typeface="Times New Roman" panose="02020603050405020304" pitchFamily="18" charset="0"/>
              </a:rPr>
              <a:t> from the linked stack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AF8D4F9B-A7B8-4D1C-9662-276786686B5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Introduction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3FE0F601-BEA8-4FF0-82D0-21B44295DF3B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6600FF"/>
                </a:solidFill>
              </a:rPr>
              <a:t>Array</a:t>
            </a:r>
            <a:br>
              <a:rPr lang="en-US" altLang="zh-TW"/>
            </a:br>
            <a:r>
              <a:rPr lang="en-US" altLang="zh-TW"/>
              <a:t>successive items located at fixed distance apart</a:t>
            </a:r>
          </a:p>
          <a:p>
            <a:pPr eaLnBrk="1" hangingPunct="1"/>
            <a:r>
              <a:rPr lang="en-US" altLang="zh-TW">
                <a:solidFill>
                  <a:srgbClr val="6600FF"/>
                </a:solidFill>
              </a:rPr>
              <a:t>disadvantage</a:t>
            </a:r>
            <a:endParaRPr lang="en-US" altLang="zh-TW"/>
          </a:p>
          <a:p>
            <a:pPr lvl="1" eaLnBrk="1" hangingPunct="1"/>
            <a:r>
              <a:rPr lang="en-US" altLang="zh-TW"/>
              <a:t>data movements during insertion and deletion</a:t>
            </a:r>
          </a:p>
          <a:p>
            <a:pPr lvl="1" eaLnBrk="1" hangingPunct="1"/>
            <a:r>
              <a:rPr lang="en-US" altLang="zh-TW"/>
              <a:t>waste space in storing n ordered lists of varying size</a:t>
            </a:r>
          </a:p>
          <a:p>
            <a:pPr eaLnBrk="1" hangingPunct="1"/>
            <a:r>
              <a:rPr lang="en-US" altLang="zh-TW">
                <a:solidFill>
                  <a:srgbClr val="6600FF"/>
                </a:solidFill>
              </a:rPr>
              <a:t>possible solution</a:t>
            </a:r>
            <a:endParaRPr lang="en-US" altLang="zh-TW"/>
          </a:p>
          <a:p>
            <a:pPr lvl="1" eaLnBrk="1" hangingPunct="1"/>
            <a:r>
              <a:rPr lang="en-US" altLang="zh-TW"/>
              <a:t>linked list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57258F0-EAE6-48AB-A586-7E599BDD2D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39725" y="998538"/>
            <a:ext cx="8483600" cy="525462"/>
          </a:xfrm>
        </p:spPr>
        <p:txBody>
          <a:bodyPr/>
          <a:lstStyle/>
          <a:p>
            <a:pPr eaLnBrk="1" hangingPunct="1"/>
            <a:r>
              <a:rPr lang="en-US" altLang="zh-TW" sz="2800">
                <a:solidFill>
                  <a:srgbClr val="6600FF"/>
                </a:solidFill>
              </a:rPr>
              <a:t>enqueue</a:t>
            </a:r>
            <a:r>
              <a:rPr lang="en-US" altLang="zh-TW" sz="2800"/>
              <a:t> in the linked queue</a:t>
            </a:r>
            <a:endParaRPr lang="en-US" altLang="zh-TW" sz="4800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C2996F3B-A9E0-4D80-A107-ABAA95B13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1714500"/>
            <a:ext cx="8212137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void addq(queue_pointer *front, queue_pointer *rear, element item)</a:t>
            </a:r>
            <a:br>
              <a:rPr kumimoji="1" lang="en-US" altLang="zh-TW" sz="20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{  /* add an element to the rear of the queue */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queue_pointer temp =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                     (queue_pointer) malloc(sizeof (queue));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if (IS_FULL(temp)) {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  fprintf(stderr, “ The memory is full\n”);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  exit(1);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  }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  temp-&gt;item = item;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  temp-&gt;link = NULL;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     if (*front) (*rear) -&gt; link = temp;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     else *front = temp;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     *rear = temp;   }</a:t>
            </a:r>
            <a:endParaRPr kumimoji="1" lang="en-US" altLang="zh-TW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5AD263B-5627-46FF-8880-149CD29D642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822325"/>
            <a:ext cx="8540750" cy="701675"/>
          </a:xfrm>
        </p:spPr>
        <p:txBody>
          <a:bodyPr/>
          <a:lstStyle/>
          <a:p>
            <a:pPr eaLnBrk="1" hangingPunct="1"/>
            <a:r>
              <a:rPr lang="en-US" altLang="zh-TW" sz="2800">
                <a:solidFill>
                  <a:srgbClr val="6600FF"/>
                </a:solidFill>
              </a:rPr>
              <a:t>dequeue</a:t>
            </a:r>
            <a:r>
              <a:rPr lang="en-US" altLang="zh-TW" sz="2800"/>
              <a:t> from the linked queue (similar to push)</a:t>
            </a:r>
            <a:endParaRPr lang="en-US" altLang="zh-TW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EDD821A6-18D0-4767-BC7B-C76FA5BD2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1552575"/>
            <a:ext cx="5603875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element deleteq(queue_pointer *front) {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000" i="1">
                <a:latin typeface="Times New Roman" panose="02020603050405020304" pitchFamily="18" charset="0"/>
              </a:rPr>
              <a:t>/* delete an element from the queue */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queue_pointer temp = *front;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element item;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if (IS_EMPTY(*front))  {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   fprintf(stderr,  “The queue is empty\n”);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   exit(1);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}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item = temp-&gt;item;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*front = temp-&gt;link;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 free(temp);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     return item;</a:t>
            </a:r>
            <a:br>
              <a:rPr kumimoji="1" lang="en-US" altLang="zh-TW" sz="2400">
                <a:latin typeface="Times New Roman" panose="02020603050405020304" pitchFamily="18" charset="0"/>
              </a:rPr>
            </a:br>
            <a:r>
              <a:rPr kumimoji="1" lang="en-US" altLang="zh-TW" sz="240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F49DCDE2-AF11-407A-94BD-2C87B328D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379413"/>
            <a:ext cx="748982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 b="1">
                <a:latin typeface="Times New Roman" panose="02020603050405020304" pitchFamily="18" charset="0"/>
              </a:rPr>
              <a:t>Polynomials</a:t>
            </a:r>
            <a:endParaRPr kumimoji="1"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3506CD67-4185-412D-86D2-2F7BD5EBB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2346325"/>
            <a:ext cx="74803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en-US" altLang="zh-TW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</a:t>
            </a:r>
            <a:r>
              <a:rPr kumimoji="1" lang="en-US" altLang="zh-TW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Times New Roman" panose="02020603050405020304" pitchFamily="18" charset="0"/>
              </a:rPr>
              <a:t>typedef struct poly_node *poly_pointer;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typedef struct poly_node 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Times New Roman" panose="02020603050405020304" pitchFamily="18" charset="0"/>
              </a:rPr>
              <a:t>      int coef;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Times New Roman" panose="02020603050405020304" pitchFamily="18" charset="0"/>
              </a:rPr>
              <a:t>      int expon;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      poly_pointer link;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Times New Roman" panose="02020603050405020304" pitchFamily="18" charset="0"/>
              </a:rPr>
              <a:t>  </a:t>
            </a:r>
            <a:r>
              <a:rPr kumimoji="1"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Times New Roman" panose="02020603050405020304" pitchFamily="18" charset="0"/>
              </a:rPr>
              <a:t>poly_pointer a, b, c;</a:t>
            </a:r>
          </a:p>
        </p:txBody>
      </p:sp>
      <p:graphicFrame>
        <p:nvGraphicFramePr>
          <p:cNvPr id="25604" name="Object 5">
            <a:extLst>
              <a:ext uri="{FF2B5EF4-FFF2-40B4-BE49-F238E27FC236}">
                <a16:creationId xmlns:a16="http://schemas.microsoft.com/office/drawing/2014/main" id="{ACC13A70-8680-4986-B685-6ACA49434489}"/>
              </a:ext>
            </a:extLst>
          </p:cNvPr>
          <p:cNvGraphicFramePr>
            <a:graphicFrameLocks/>
          </p:cNvGraphicFramePr>
          <p:nvPr/>
        </p:nvGraphicFramePr>
        <p:xfrm>
          <a:off x="827088" y="1411288"/>
          <a:ext cx="79470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方程式" r:id="rId3" imgW="1790700" imgH="203200" progId="Equation.2">
                  <p:embed/>
                </p:oleObj>
              </mc:Choice>
              <mc:Fallback>
                <p:oleObj name="方程式" r:id="rId3" imgW="1790700" imgH="203200" progId="Equation.2">
                  <p:embed/>
                  <p:pic>
                    <p:nvPicPr>
                      <p:cNvPr id="25604" name="Object 5">
                        <a:extLst>
                          <a:ext uri="{FF2B5EF4-FFF2-40B4-BE49-F238E27FC236}">
                            <a16:creationId xmlns:a16="http://schemas.microsoft.com/office/drawing/2014/main" id="{ACC13A70-8680-4986-B685-6ACA494344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1288"/>
                        <a:ext cx="79470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6">
            <a:extLst>
              <a:ext uri="{FF2B5EF4-FFF2-40B4-BE49-F238E27FC236}">
                <a16:creationId xmlns:a16="http://schemas.microsoft.com/office/drawing/2014/main" id="{4641B5B9-17CB-40CE-97AF-40D0CBE481D3}"/>
              </a:ext>
            </a:extLst>
          </p:cNvPr>
          <p:cNvGrpSpPr>
            <a:grpSpLocks/>
          </p:cNvGrpSpPr>
          <p:nvPr/>
        </p:nvGrpSpPr>
        <p:grpSpPr bwMode="auto">
          <a:xfrm>
            <a:off x="5483225" y="3690938"/>
            <a:ext cx="3290888" cy="514350"/>
            <a:chOff x="880" y="3240"/>
            <a:chExt cx="2748" cy="336"/>
          </a:xfrm>
        </p:grpSpPr>
        <p:sp>
          <p:nvSpPr>
            <p:cNvPr id="25607" name="Rectangle 7">
              <a:extLst>
                <a:ext uri="{FF2B5EF4-FFF2-40B4-BE49-F238E27FC236}">
                  <a16:creationId xmlns:a16="http://schemas.microsoft.com/office/drawing/2014/main" id="{C281E4F0-CAC7-4935-9819-874F2B6D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3244"/>
              <a:ext cx="274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Line 8">
              <a:extLst>
                <a:ext uri="{FF2B5EF4-FFF2-40B4-BE49-F238E27FC236}">
                  <a16:creationId xmlns:a16="http://schemas.microsoft.com/office/drawing/2014/main" id="{FCD0038E-A895-4A0F-A017-AB9ED62BF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32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>
              <a:extLst>
                <a:ext uri="{FF2B5EF4-FFF2-40B4-BE49-F238E27FC236}">
                  <a16:creationId xmlns:a16="http://schemas.microsoft.com/office/drawing/2014/main" id="{55D4BFE5-E97C-47C2-B22D-3C04B93FA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324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Rectangle 10">
              <a:extLst>
                <a:ext uri="{FF2B5EF4-FFF2-40B4-BE49-F238E27FC236}">
                  <a16:creationId xmlns:a16="http://schemas.microsoft.com/office/drawing/2014/main" id="{AF8394C7-997D-45B7-B07F-C6BE9566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3272"/>
              <a:ext cx="227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coef       expon     link</a:t>
              </a:r>
            </a:p>
          </p:txBody>
        </p:sp>
      </p:grpSp>
      <p:sp>
        <p:nvSpPr>
          <p:cNvPr id="25606" name="Text Box 11">
            <a:extLst>
              <a:ext uri="{FF2B5EF4-FFF2-40B4-BE49-F238E27FC236}">
                <a16:creationId xmlns:a16="http://schemas.microsoft.com/office/drawing/2014/main" id="{0CDE709F-D846-49C0-9CEC-716061F7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89150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solidFill>
                  <a:srgbClr val="6600FF"/>
                </a:solidFill>
                <a:latin typeface="Times New Roman" panose="02020603050405020304" pitchFamily="18" charset="0"/>
              </a:rPr>
              <a:t>Representation</a:t>
            </a:r>
            <a:endParaRPr kumimoji="1"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60943535-600E-4F2D-A287-68ADB41E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 b="1">
                <a:solidFill>
                  <a:srgbClr val="C00000"/>
                </a:solidFill>
                <a:latin typeface="Times New Roman" panose="02020603050405020304" pitchFamily="18" charset="0"/>
              </a:rPr>
              <a:t>Examples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A9C4D602-9F76-47C0-860B-B5F3D589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030538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3     14</a:t>
            </a:r>
          </a:p>
        </p:txBody>
      </p:sp>
      <p:grpSp>
        <p:nvGrpSpPr>
          <p:cNvPr id="26628" name="Group 5">
            <a:extLst>
              <a:ext uri="{FF2B5EF4-FFF2-40B4-BE49-F238E27FC236}">
                <a16:creationId xmlns:a16="http://schemas.microsoft.com/office/drawing/2014/main" id="{39C97E52-8075-4666-8E91-07077DE98713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2994025"/>
            <a:ext cx="6256338" cy="481013"/>
            <a:chOff x="1108" y="1886"/>
            <a:chExt cx="3941" cy="303"/>
          </a:xfrm>
        </p:grpSpPr>
        <p:sp>
          <p:nvSpPr>
            <p:cNvPr id="26658" name="Rectangle 6">
              <a:extLst>
                <a:ext uri="{FF2B5EF4-FFF2-40B4-BE49-F238E27FC236}">
                  <a16:creationId xmlns:a16="http://schemas.microsoft.com/office/drawing/2014/main" id="{4B1948BA-9452-4022-BD1D-CBE732F45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1894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9" name="Line 7">
              <a:extLst>
                <a:ext uri="{FF2B5EF4-FFF2-40B4-BE49-F238E27FC236}">
                  <a16:creationId xmlns:a16="http://schemas.microsoft.com/office/drawing/2014/main" id="{0E2B8128-1D66-49F3-B5E6-56FB8F937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9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Line 8">
              <a:extLst>
                <a:ext uri="{FF2B5EF4-FFF2-40B4-BE49-F238E27FC236}">
                  <a16:creationId xmlns:a16="http://schemas.microsoft.com/office/drawing/2014/main" id="{8B469F85-A584-4FB5-853C-BA80B1C10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18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Rectangle 9">
              <a:extLst>
                <a:ext uri="{FF2B5EF4-FFF2-40B4-BE49-F238E27FC236}">
                  <a16:creationId xmlns:a16="http://schemas.microsoft.com/office/drawing/2014/main" id="{6A9C8FD5-E1A3-44F1-9984-93BC41E99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891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2" name="Line 10">
              <a:extLst>
                <a:ext uri="{FF2B5EF4-FFF2-40B4-BE49-F238E27FC236}">
                  <a16:creationId xmlns:a16="http://schemas.microsoft.com/office/drawing/2014/main" id="{F60BDDEE-559D-4C51-9870-7BBB9E8E5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1" y="188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11">
              <a:extLst>
                <a:ext uri="{FF2B5EF4-FFF2-40B4-BE49-F238E27FC236}">
                  <a16:creationId xmlns:a16="http://schemas.microsoft.com/office/drawing/2014/main" id="{48BC7AFF-6DED-4218-9BC2-57931E6D1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188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Rectangle 12">
              <a:extLst>
                <a:ext uri="{FF2B5EF4-FFF2-40B4-BE49-F238E27FC236}">
                  <a16:creationId xmlns:a16="http://schemas.microsoft.com/office/drawing/2014/main" id="{BF269239-6B85-4C21-9B3A-33AD1294E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892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5" name="Line 13">
              <a:extLst>
                <a:ext uri="{FF2B5EF4-FFF2-40B4-BE49-F238E27FC236}">
                  <a16:creationId xmlns:a16="http://schemas.microsoft.com/office/drawing/2014/main" id="{FA997CF2-B106-4A6C-B06A-10F3D69E5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4" y="1888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Line 14">
              <a:extLst>
                <a:ext uri="{FF2B5EF4-FFF2-40B4-BE49-F238E27FC236}">
                  <a16:creationId xmlns:a16="http://schemas.microsoft.com/office/drawing/2014/main" id="{465821D2-4107-4750-87BD-7387D143F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1887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Line 15">
            <a:extLst>
              <a:ext uri="{FF2B5EF4-FFF2-40B4-BE49-F238E27FC236}">
                <a16:creationId xmlns:a16="http://schemas.microsoft.com/office/drawing/2014/main" id="{2F37F0BE-7F7D-4BC1-85BE-5CAD2370C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3238500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16">
            <a:extLst>
              <a:ext uri="{FF2B5EF4-FFF2-40B4-BE49-F238E27FC236}">
                <a16:creationId xmlns:a16="http://schemas.microsoft.com/office/drawing/2014/main" id="{A0F133F3-1D13-43A0-8D47-65AC4E058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3235325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22">
            <a:extLst>
              <a:ext uri="{FF2B5EF4-FFF2-40B4-BE49-F238E27FC236}">
                <a16:creationId xmlns:a16="http://schemas.microsoft.com/office/drawing/2014/main" id="{222427BD-9DA4-4E50-9510-A7BCFC40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304165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2     8</a:t>
            </a:r>
          </a:p>
        </p:txBody>
      </p:sp>
      <p:sp>
        <p:nvSpPr>
          <p:cNvPr id="26632" name="Rectangle 23">
            <a:extLst>
              <a:ext uri="{FF2B5EF4-FFF2-40B4-BE49-F238E27FC236}">
                <a16:creationId xmlns:a16="http://schemas.microsoft.com/office/drawing/2014/main" id="{70589ECF-C920-4713-B07F-44B09AD81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02895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1     0</a:t>
            </a:r>
          </a:p>
        </p:txBody>
      </p:sp>
      <p:sp>
        <p:nvSpPr>
          <p:cNvPr id="26633" name="Line 24">
            <a:extLst>
              <a:ext uri="{FF2B5EF4-FFF2-40B4-BE49-F238E27FC236}">
                <a16:creationId xmlns:a16="http://schemas.microsoft.com/office/drawing/2014/main" id="{9D07B59E-7057-4BA2-B745-940F43D66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2375" y="322738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25">
            <a:extLst>
              <a:ext uri="{FF2B5EF4-FFF2-40B4-BE49-F238E27FC236}">
                <a16:creationId xmlns:a16="http://schemas.microsoft.com/office/drawing/2014/main" id="{16E66493-13E8-4618-BCE6-5CA2A444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75748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6635" name="Rectangle 26">
            <a:extLst>
              <a:ext uri="{FF2B5EF4-FFF2-40B4-BE49-F238E27FC236}">
                <a16:creationId xmlns:a16="http://schemas.microsoft.com/office/drawing/2014/main" id="{AE96E81B-CD53-4E2F-AC98-0129ED94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5051425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8     14</a:t>
            </a:r>
          </a:p>
        </p:txBody>
      </p:sp>
      <p:grpSp>
        <p:nvGrpSpPr>
          <p:cNvPr id="26636" name="Group 27">
            <a:extLst>
              <a:ext uri="{FF2B5EF4-FFF2-40B4-BE49-F238E27FC236}">
                <a16:creationId xmlns:a16="http://schemas.microsoft.com/office/drawing/2014/main" id="{97DE3D83-837B-477E-80E7-05E6E5C739AE}"/>
              </a:ext>
            </a:extLst>
          </p:cNvPr>
          <p:cNvGrpSpPr>
            <a:grpSpLocks/>
          </p:cNvGrpSpPr>
          <p:nvPr/>
        </p:nvGrpSpPr>
        <p:grpSpPr bwMode="auto">
          <a:xfrm>
            <a:off x="1782763" y="5019675"/>
            <a:ext cx="1703387" cy="476250"/>
            <a:chOff x="1139" y="3162"/>
            <a:chExt cx="1073" cy="300"/>
          </a:xfrm>
        </p:grpSpPr>
        <p:sp>
          <p:nvSpPr>
            <p:cNvPr id="26655" name="Rectangle 28">
              <a:extLst>
                <a:ext uri="{FF2B5EF4-FFF2-40B4-BE49-F238E27FC236}">
                  <a16:creationId xmlns:a16="http://schemas.microsoft.com/office/drawing/2014/main" id="{100F242E-7A93-4AC0-880F-61F16C3FA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Line 29">
              <a:extLst>
                <a:ext uri="{FF2B5EF4-FFF2-40B4-BE49-F238E27FC236}">
                  <a16:creationId xmlns:a16="http://schemas.microsoft.com/office/drawing/2014/main" id="{39EFCF4B-FEAB-4C37-BF8D-5D7B7748C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30">
              <a:extLst>
                <a:ext uri="{FF2B5EF4-FFF2-40B4-BE49-F238E27FC236}">
                  <a16:creationId xmlns:a16="http://schemas.microsoft.com/office/drawing/2014/main" id="{CA1AA71D-E4F4-4E18-90F1-FFB32629F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7" name="Group 31">
            <a:extLst>
              <a:ext uri="{FF2B5EF4-FFF2-40B4-BE49-F238E27FC236}">
                <a16:creationId xmlns:a16="http://schemas.microsoft.com/office/drawing/2014/main" id="{2BC18F8D-F2D8-4E84-8B8B-7C85D4E1E322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5014913"/>
            <a:ext cx="1704975" cy="476250"/>
            <a:chOff x="2584" y="3159"/>
            <a:chExt cx="1074" cy="300"/>
          </a:xfrm>
        </p:grpSpPr>
        <p:sp>
          <p:nvSpPr>
            <p:cNvPr id="26652" name="Rectangle 32">
              <a:extLst>
                <a:ext uri="{FF2B5EF4-FFF2-40B4-BE49-F238E27FC236}">
                  <a16:creationId xmlns:a16="http://schemas.microsoft.com/office/drawing/2014/main" id="{11EA8F7D-78F4-4E4F-9B5F-776E0D33E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Line 33">
              <a:extLst>
                <a:ext uri="{FF2B5EF4-FFF2-40B4-BE49-F238E27FC236}">
                  <a16:creationId xmlns:a16="http://schemas.microsoft.com/office/drawing/2014/main" id="{67D4D2E3-7620-47B8-9532-609525483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34">
              <a:extLst>
                <a:ext uri="{FF2B5EF4-FFF2-40B4-BE49-F238E27FC236}">
                  <a16:creationId xmlns:a16="http://schemas.microsoft.com/office/drawing/2014/main" id="{497F5A89-5F92-4309-BF3A-5C5C32DC9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8" name="Group 35">
            <a:extLst>
              <a:ext uri="{FF2B5EF4-FFF2-40B4-BE49-F238E27FC236}">
                <a16:creationId xmlns:a16="http://schemas.microsoft.com/office/drawing/2014/main" id="{AD9D98C5-DB51-4BFE-9706-2F912D0FDBAC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5016500"/>
            <a:ext cx="1703387" cy="476250"/>
            <a:chOff x="4007" y="3160"/>
            <a:chExt cx="1073" cy="300"/>
          </a:xfrm>
        </p:grpSpPr>
        <p:sp>
          <p:nvSpPr>
            <p:cNvPr id="26649" name="Rectangle 36">
              <a:extLst>
                <a:ext uri="{FF2B5EF4-FFF2-40B4-BE49-F238E27FC236}">
                  <a16:creationId xmlns:a16="http://schemas.microsoft.com/office/drawing/2014/main" id="{8038264D-BF0E-403E-A8BA-3AA5B943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0" name="Line 37">
              <a:extLst>
                <a:ext uri="{FF2B5EF4-FFF2-40B4-BE49-F238E27FC236}">
                  <a16:creationId xmlns:a16="http://schemas.microsoft.com/office/drawing/2014/main" id="{2B349D2A-F0D6-43F6-876C-7340D3DF0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Line 38">
              <a:extLst>
                <a:ext uri="{FF2B5EF4-FFF2-40B4-BE49-F238E27FC236}">
                  <a16:creationId xmlns:a16="http://schemas.microsoft.com/office/drawing/2014/main" id="{2B0D272A-37E1-4FE4-9A33-9A41795B8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9" name="Line 39">
            <a:extLst>
              <a:ext uri="{FF2B5EF4-FFF2-40B4-BE49-F238E27FC236}">
                <a16:creationId xmlns:a16="http://schemas.microsoft.com/office/drawing/2014/main" id="{0CE8790F-7ADC-42FC-A021-A2EFCE235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3425" y="525938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40">
            <a:extLst>
              <a:ext uri="{FF2B5EF4-FFF2-40B4-BE49-F238E27FC236}">
                <a16:creationId xmlns:a16="http://schemas.microsoft.com/office/drawing/2014/main" id="{91189FA7-1811-450D-B24E-115BA61E0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525621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46">
            <a:extLst>
              <a:ext uri="{FF2B5EF4-FFF2-40B4-BE49-F238E27FC236}">
                <a16:creationId xmlns:a16="http://schemas.microsoft.com/office/drawing/2014/main" id="{50C6A279-6AC7-47E1-9E64-F3C78F8A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5062538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-3  10</a:t>
            </a:r>
          </a:p>
        </p:txBody>
      </p:sp>
      <p:sp>
        <p:nvSpPr>
          <p:cNvPr id="26642" name="Rectangle 47">
            <a:extLst>
              <a:ext uri="{FF2B5EF4-FFF2-40B4-BE49-F238E27FC236}">
                <a16:creationId xmlns:a16="http://schemas.microsoft.com/office/drawing/2014/main" id="{61EF9563-68FB-49DE-BF15-398C26C27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507365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10    6</a:t>
            </a:r>
          </a:p>
        </p:txBody>
      </p:sp>
      <p:sp>
        <p:nvSpPr>
          <p:cNvPr id="26643" name="Line 48">
            <a:extLst>
              <a:ext uri="{FF2B5EF4-FFF2-40B4-BE49-F238E27FC236}">
                <a16:creationId xmlns:a16="http://schemas.microsoft.com/office/drawing/2014/main" id="{0C3CAC0C-AFE4-4C85-9241-F76CB79ED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5248275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49">
            <a:extLst>
              <a:ext uri="{FF2B5EF4-FFF2-40B4-BE49-F238E27FC236}">
                <a16:creationId xmlns:a16="http://schemas.microsoft.com/office/drawing/2014/main" id="{373E5F13-BD5A-41CD-B394-8D75751A7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4814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26645" name="Object 50">
            <a:extLst>
              <a:ext uri="{FF2B5EF4-FFF2-40B4-BE49-F238E27FC236}">
                <a16:creationId xmlns:a16="http://schemas.microsoft.com/office/drawing/2014/main" id="{1AD8C54B-5E50-466B-A8AE-F323CB818001}"/>
              </a:ext>
            </a:extLst>
          </p:cNvPr>
          <p:cNvGraphicFramePr>
            <a:graphicFrameLocks/>
          </p:cNvGraphicFramePr>
          <p:nvPr/>
        </p:nvGraphicFramePr>
        <p:xfrm>
          <a:off x="1216025" y="1981200"/>
          <a:ext cx="37115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方程式" r:id="rId3" imgW="901309" imgH="165028" progId="Equation.2">
                  <p:embed/>
                </p:oleObj>
              </mc:Choice>
              <mc:Fallback>
                <p:oleObj name="方程式" r:id="rId3" imgW="901309" imgH="165028" progId="Equation.2">
                  <p:embed/>
                  <p:pic>
                    <p:nvPicPr>
                      <p:cNvPr id="26645" name="Object 50">
                        <a:extLst>
                          <a:ext uri="{FF2B5EF4-FFF2-40B4-BE49-F238E27FC236}">
                            <a16:creationId xmlns:a16="http://schemas.microsoft.com/office/drawing/2014/main" id="{1AD8C54B-5E50-466B-A8AE-F323CB8180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981200"/>
                        <a:ext cx="37115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51">
            <a:extLst>
              <a:ext uri="{FF2B5EF4-FFF2-40B4-BE49-F238E27FC236}">
                <a16:creationId xmlns:a16="http://schemas.microsoft.com/office/drawing/2014/main" id="{7698D8EB-AE01-4521-B0DA-6190A82880C5}"/>
              </a:ext>
            </a:extLst>
          </p:cNvPr>
          <p:cNvGraphicFramePr>
            <a:graphicFrameLocks/>
          </p:cNvGraphicFramePr>
          <p:nvPr/>
        </p:nvGraphicFramePr>
        <p:xfrm>
          <a:off x="1268413" y="4149725"/>
          <a:ext cx="423068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方程式" r:id="rId5" imgW="1091726" imgH="165028" progId="Equation.2">
                  <p:embed/>
                </p:oleObj>
              </mc:Choice>
              <mc:Fallback>
                <p:oleObj name="方程式" r:id="rId5" imgW="1091726" imgH="165028" progId="Equation.2">
                  <p:embed/>
                  <p:pic>
                    <p:nvPicPr>
                      <p:cNvPr id="26646" name="Object 51">
                        <a:extLst>
                          <a:ext uri="{FF2B5EF4-FFF2-40B4-BE49-F238E27FC236}">
                            <a16:creationId xmlns:a16="http://schemas.microsoft.com/office/drawing/2014/main" id="{7698D8EB-AE01-4521-B0DA-6190A82880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149725"/>
                        <a:ext cx="423068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52">
            <a:extLst>
              <a:ext uri="{FF2B5EF4-FFF2-40B4-BE49-F238E27FC236}">
                <a16:creationId xmlns:a16="http://schemas.microsoft.com/office/drawing/2014/main" id="{2E8B55BF-A8D0-4466-BD03-10030AD62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3011488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null</a:t>
            </a:r>
            <a:endParaRPr kumimoji="1" lang="en-US" altLang="zh-TW" sz="2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8" name="Text Box 53">
            <a:extLst>
              <a:ext uri="{FF2B5EF4-FFF2-40B4-BE49-F238E27FC236}">
                <a16:creationId xmlns:a16="http://schemas.microsoft.com/office/drawing/2014/main" id="{710A215A-73A4-48E3-B0E2-E5F0AA484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0613" y="5040313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null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5FA47DA6-FD8F-4CA6-9956-7109EDEC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71475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 b="1">
                <a:latin typeface="Times New Roman" panose="02020603050405020304" pitchFamily="18" charset="0"/>
              </a:rPr>
              <a:t>Adding Polynomials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4A2072AC-2F56-4095-B5AA-15E4113F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581150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3    14</a:t>
            </a:r>
          </a:p>
        </p:txBody>
      </p:sp>
      <p:grpSp>
        <p:nvGrpSpPr>
          <p:cNvPr id="27652" name="Group 5">
            <a:extLst>
              <a:ext uri="{FF2B5EF4-FFF2-40B4-BE49-F238E27FC236}">
                <a16:creationId xmlns:a16="http://schemas.microsoft.com/office/drawing/2014/main" id="{E62C084F-6E7F-483F-8912-AB6814E280A3}"/>
              </a:ext>
            </a:extLst>
          </p:cNvPr>
          <p:cNvGrpSpPr>
            <a:grpSpLocks/>
          </p:cNvGrpSpPr>
          <p:nvPr/>
        </p:nvGrpSpPr>
        <p:grpSpPr bwMode="auto">
          <a:xfrm>
            <a:off x="1065213" y="1592263"/>
            <a:ext cx="6035675" cy="346075"/>
            <a:chOff x="565" y="992"/>
            <a:chExt cx="3802" cy="218"/>
          </a:xfrm>
        </p:grpSpPr>
        <p:sp>
          <p:nvSpPr>
            <p:cNvPr id="27768" name="Rectangle 6">
              <a:extLst>
                <a:ext uri="{FF2B5EF4-FFF2-40B4-BE49-F238E27FC236}">
                  <a16:creationId xmlns:a16="http://schemas.microsoft.com/office/drawing/2014/main" id="{EB738FCA-FE1F-41D4-B050-83E7E348F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999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69" name="Line 7">
              <a:extLst>
                <a:ext uri="{FF2B5EF4-FFF2-40B4-BE49-F238E27FC236}">
                  <a16:creationId xmlns:a16="http://schemas.microsoft.com/office/drawing/2014/main" id="{FFD0DF29-F4E6-4222-BB0E-03DA4DAED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" y="995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0" name="Line 8">
              <a:extLst>
                <a:ext uri="{FF2B5EF4-FFF2-40B4-BE49-F238E27FC236}">
                  <a16:creationId xmlns:a16="http://schemas.microsoft.com/office/drawing/2014/main" id="{049D9D46-C701-463C-ADC5-FFBB3801E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2" y="994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1" name="Rectangle 9">
              <a:extLst>
                <a:ext uri="{FF2B5EF4-FFF2-40B4-BE49-F238E27FC236}">
                  <a16:creationId xmlns:a16="http://schemas.microsoft.com/office/drawing/2014/main" id="{26998C0F-6E24-4741-8445-883C2C8F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997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72" name="Line 10">
              <a:extLst>
                <a:ext uri="{FF2B5EF4-FFF2-40B4-BE49-F238E27FC236}">
                  <a16:creationId xmlns:a16="http://schemas.microsoft.com/office/drawing/2014/main" id="{5A3E1E26-893C-48FF-95B7-E64E51452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99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3" name="Line 11">
              <a:extLst>
                <a:ext uri="{FF2B5EF4-FFF2-40B4-BE49-F238E27FC236}">
                  <a16:creationId xmlns:a16="http://schemas.microsoft.com/office/drawing/2014/main" id="{3B0C9CD2-ED7D-4F45-8B7A-352F5E1A3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" y="99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4" name="Rectangle 12">
              <a:extLst>
                <a:ext uri="{FF2B5EF4-FFF2-40B4-BE49-F238E27FC236}">
                  <a16:creationId xmlns:a16="http://schemas.microsoft.com/office/drawing/2014/main" id="{DF03676B-A7D9-48A6-9C8D-AE5041417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99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75" name="Line 13">
              <a:extLst>
                <a:ext uri="{FF2B5EF4-FFF2-40B4-BE49-F238E27FC236}">
                  <a16:creationId xmlns:a16="http://schemas.microsoft.com/office/drawing/2014/main" id="{FAA52EA7-91F1-4ECD-9187-BDDAB1970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99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76" name="Line 14">
              <a:extLst>
                <a:ext uri="{FF2B5EF4-FFF2-40B4-BE49-F238E27FC236}">
                  <a16:creationId xmlns:a16="http://schemas.microsoft.com/office/drawing/2014/main" id="{4AB59588-BFB1-42B3-9564-7756889CB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9" y="99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3" name="Line 15">
            <a:extLst>
              <a:ext uri="{FF2B5EF4-FFF2-40B4-BE49-F238E27FC236}">
                <a16:creationId xmlns:a16="http://schemas.microsoft.com/office/drawing/2014/main" id="{E1646733-61A0-4479-A0A0-04425E092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177641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16">
            <a:extLst>
              <a:ext uri="{FF2B5EF4-FFF2-40B4-BE49-F238E27FC236}">
                <a16:creationId xmlns:a16="http://schemas.microsoft.com/office/drawing/2014/main" id="{ABD86705-2F3E-4ECA-88A0-11190732E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525" y="178593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17">
            <a:extLst>
              <a:ext uri="{FF2B5EF4-FFF2-40B4-BE49-F238E27FC236}">
                <a16:creationId xmlns:a16="http://schemas.microsoft.com/office/drawing/2014/main" id="{10A40E11-9FE7-47AF-9D3B-7C33CC3E3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0238" y="176530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18">
            <a:extLst>
              <a:ext uri="{FF2B5EF4-FFF2-40B4-BE49-F238E27FC236}">
                <a16:creationId xmlns:a16="http://schemas.microsoft.com/office/drawing/2014/main" id="{B35BA374-AB24-4754-9AA9-5766039B2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176530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9">
            <a:extLst>
              <a:ext uri="{FF2B5EF4-FFF2-40B4-BE49-F238E27FC236}">
                <a16:creationId xmlns:a16="http://schemas.microsoft.com/office/drawing/2014/main" id="{8A7BEE5D-5061-43AC-98DF-F26C2E7F3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5063" y="2063750"/>
            <a:ext cx="34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20">
            <a:extLst>
              <a:ext uri="{FF2B5EF4-FFF2-40B4-BE49-F238E27FC236}">
                <a16:creationId xmlns:a16="http://schemas.microsoft.com/office/drawing/2014/main" id="{017AE227-C9F1-4426-A3BB-4BE921F10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5550" y="211137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21">
            <a:extLst>
              <a:ext uri="{FF2B5EF4-FFF2-40B4-BE49-F238E27FC236}">
                <a16:creationId xmlns:a16="http://schemas.microsoft.com/office/drawing/2014/main" id="{903A2EF3-8212-4081-9295-B8CBC6AB5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3338" y="215900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22">
            <a:extLst>
              <a:ext uri="{FF2B5EF4-FFF2-40B4-BE49-F238E27FC236}">
                <a16:creationId xmlns:a16="http://schemas.microsoft.com/office/drawing/2014/main" id="{BFCDB845-D82A-4B87-A738-C8D1A7790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1566863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2    8</a:t>
            </a:r>
          </a:p>
        </p:txBody>
      </p:sp>
      <p:sp>
        <p:nvSpPr>
          <p:cNvPr id="27661" name="Rectangle 23">
            <a:extLst>
              <a:ext uri="{FF2B5EF4-FFF2-40B4-BE49-F238E27FC236}">
                <a16:creationId xmlns:a16="http://schemas.microsoft.com/office/drawing/2014/main" id="{E44A9787-ED10-45FD-8233-562AAE62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579563"/>
            <a:ext cx="1208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1    0</a:t>
            </a:r>
          </a:p>
        </p:txBody>
      </p:sp>
      <p:sp>
        <p:nvSpPr>
          <p:cNvPr id="27662" name="Line 24">
            <a:extLst>
              <a:ext uri="{FF2B5EF4-FFF2-40B4-BE49-F238E27FC236}">
                <a16:creationId xmlns:a16="http://schemas.microsoft.com/office/drawing/2014/main" id="{C5CB8D68-DF9A-4E5D-BDF4-A9E677348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988" y="194468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25">
            <a:extLst>
              <a:ext uri="{FF2B5EF4-FFF2-40B4-BE49-F238E27FC236}">
                <a16:creationId xmlns:a16="http://schemas.microsoft.com/office/drawing/2014/main" id="{761B1157-8B8C-4999-A1B6-5D97F2FCC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192722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7664" name="Rectangle 26">
            <a:extLst>
              <a:ext uri="{FF2B5EF4-FFF2-40B4-BE49-F238E27FC236}">
                <a16:creationId xmlns:a16="http://schemas.microsoft.com/office/drawing/2014/main" id="{B57187F4-C4D7-41F3-9999-83FE550E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2360613"/>
            <a:ext cx="134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8    14</a:t>
            </a:r>
          </a:p>
        </p:txBody>
      </p:sp>
      <p:grpSp>
        <p:nvGrpSpPr>
          <p:cNvPr id="27665" name="Group 27">
            <a:extLst>
              <a:ext uri="{FF2B5EF4-FFF2-40B4-BE49-F238E27FC236}">
                <a16:creationId xmlns:a16="http://schemas.microsoft.com/office/drawing/2014/main" id="{0E003711-959E-4F49-8D8B-FB30B3DE4472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2378075"/>
            <a:ext cx="1643063" cy="342900"/>
            <a:chOff x="564" y="1487"/>
            <a:chExt cx="1035" cy="216"/>
          </a:xfrm>
        </p:grpSpPr>
        <p:sp>
          <p:nvSpPr>
            <p:cNvPr id="27765" name="Rectangle 28">
              <a:extLst>
                <a:ext uri="{FF2B5EF4-FFF2-40B4-BE49-F238E27FC236}">
                  <a16:creationId xmlns:a16="http://schemas.microsoft.com/office/drawing/2014/main" id="{E1106CAF-559A-431C-AFE5-18B6E50F0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492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66" name="Line 29">
              <a:extLst>
                <a:ext uri="{FF2B5EF4-FFF2-40B4-BE49-F238E27FC236}">
                  <a16:creationId xmlns:a16="http://schemas.microsoft.com/office/drawing/2014/main" id="{9C09ACEA-9944-4E7C-B15C-0B3D43CA8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148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7" name="Line 30">
              <a:extLst>
                <a:ext uri="{FF2B5EF4-FFF2-40B4-BE49-F238E27FC236}">
                  <a16:creationId xmlns:a16="http://schemas.microsoft.com/office/drawing/2014/main" id="{BD45E561-5203-464F-AE1F-40AA988EA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" y="1487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6" name="Group 31">
            <a:extLst>
              <a:ext uri="{FF2B5EF4-FFF2-40B4-BE49-F238E27FC236}">
                <a16:creationId xmlns:a16="http://schemas.microsoft.com/office/drawing/2014/main" id="{32020693-6274-4FA2-BD49-7EDF03849A05}"/>
              </a:ext>
            </a:extLst>
          </p:cNvPr>
          <p:cNvGrpSpPr>
            <a:grpSpLocks/>
          </p:cNvGrpSpPr>
          <p:nvPr/>
        </p:nvGrpSpPr>
        <p:grpSpPr bwMode="auto">
          <a:xfrm>
            <a:off x="3292475" y="2373313"/>
            <a:ext cx="1643063" cy="342900"/>
            <a:chOff x="1968" y="1484"/>
            <a:chExt cx="1035" cy="216"/>
          </a:xfrm>
        </p:grpSpPr>
        <p:sp>
          <p:nvSpPr>
            <p:cNvPr id="27762" name="Rectangle 32">
              <a:extLst>
                <a:ext uri="{FF2B5EF4-FFF2-40B4-BE49-F238E27FC236}">
                  <a16:creationId xmlns:a16="http://schemas.microsoft.com/office/drawing/2014/main" id="{95ED3DEB-782C-4058-8016-C64278C00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9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63" name="Line 33">
              <a:extLst>
                <a:ext uri="{FF2B5EF4-FFF2-40B4-BE49-F238E27FC236}">
                  <a16:creationId xmlns:a16="http://schemas.microsoft.com/office/drawing/2014/main" id="{77EAAD87-DB61-4132-9E26-CDEC211AC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4" y="1485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4" name="Line 34">
              <a:extLst>
                <a:ext uri="{FF2B5EF4-FFF2-40B4-BE49-F238E27FC236}">
                  <a16:creationId xmlns:a16="http://schemas.microsoft.com/office/drawing/2014/main" id="{CD28778F-6C67-4B35-9AE4-6FA79E211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1484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7" name="Group 35">
            <a:extLst>
              <a:ext uri="{FF2B5EF4-FFF2-40B4-BE49-F238E27FC236}">
                <a16:creationId xmlns:a16="http://schemas.microsoft.com/office/drawing/2014/main" id="{F3E16C90-5968-43D7-8484-49910F4E3DCE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2387600"/>
            <a:ext cx="1643063" cy="342900"/>
            <a:chOff x="3342" y="1493"/>
            <a:chExt cx="1035" cy="216"/>
          </a:xfrm>
        </p:grpSpPr>
        <p:sp>
          <p:nvSpPr>
            <p:cNvPr id="27759" name="Rectangle 36">
              <a:extLst>
                <a:ext uri="{FF2B5EF4-FFF2-40B4-BE49-F238E27FC236}">
                  <a16:creationId xmlns:a16="http://schemas.microsoft.com/office/drawing/2014/main" id="{16070637-6FC5-4F31-8606-FEA9924A2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49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60" name="Line 37">
              <a:extLst>
                <a:ext uri="{FF2B5EF4-FFF2-40B4-BE49-F238E27FC236}">
                  <a16:creationId xmlns:a16="http://schemas.microsoft.com/office/drawing/2014/main" id="{F8421C43-4175-4A86-AA84-3E79EFA06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49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1" name="Line 38">
              <a:extLst>
                <a:ext uri="{FF2B5EF4-FFF2-40B4-BE49-F238E27FC236}">
                  <a16:creationId xmlns:a16="http://schemas.microsoft.com/office/drawing/2014/main" id="{6E65C854-B601-4F60-BB38-2C4C121BE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49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8" name="Line 39">
            <a:extLst>
              <a:ext uri="{FF2B5EF4-FFF2-40B4-BE49-F238E27FC236}">
                <a16:creationId xmlns:a16="http://schemas.microsoft.com/office/drawing/2014/main" id="{46AD8F74-3D2B-4E40-BBD9-CED42F554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2535238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40">
            <a:extLst>
              <a:ext uri="{FF2B5EF4-FFF2-40B4-BE49-F238E27FC236}">
                <a16:creationId xmlns:a16="http://schemas.microsoft.com/office/drawing/2014/main" id="{C08CDD2A-CD5A-4031-B0EF-2D83E5F15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225" y="2554288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41">
            <a:extLst>
              <a:ext uri="{FF2B5EF4-FFF2-40B4-BE49-F238E27FC236}">
                <a16:creationId xmlns:a16="http://schemas.microsoft.com/office/drawing/2014/main" id="{54E1D1A4-E637-4F02-B06A-897F44BAC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8338" y="255746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42">
            <a:extLst>
              <a:ext uri="{FF2B5EF4-FFF2-40B4-BE49-F238E27FC236}">
                <a16:creationId xmlns:a16="http://schemas.microsoft.com/office/drawing/2014/main" id="{ABE18222-2DC5-4AF2-BE46-3C98994D0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7950" y="254000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43">
            <a:extLst>
              <a:ext uri="{FF2B5EF4-FFF2-40B4-BE49-F238E27FC236}">
                <a16:creationId xmlns:a16="http://schemas.microsoft.com/office/drawing/2014/main" id="{96BF412E-AA2F-4CFE-9131-4F5DB543F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85591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44">
            <a:extLst>
              <a:ext uri="{FF2B5EF4-FFF2-40B4-BE49-F238E27FC236}">
                <a16:creationId xmlns:a16="http://schemas.microsoft.com/office/drawing/2014/main" id="{0400AE2D-D655-4853-A5FF-9C3371298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90353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45">
            <a:extLst>
              <a:ext uri="{FF2B5EF4-FFF2-40B4-BE49-F238E27FC236}">
                <a16:creationId xmlns:a16="http://schemas.microsoft.com/office/drawing/2014/main" id="{9738C363-7EB8-4B39-9798-D7EDAD316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250" y="295116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Rectangle 46">
            <a:extLst>
              <a:ext uri="{FF2B5EF4-FFF2-40B4-BE49-F238E27FC236}">
                <a16:creationId xmlns:a16="http://schemas.microsoft.com/office/drawing/2014/main" id="{16C5D63F-5C84-4F07-B818-E11276D6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2349500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-3  10</a:t>
            </a:r>
          </a:p>
        </p:txBody>
      </p:sp>
      <p:sp>
        <p:nvSpPr>
          <p:cNvPr id="27676" name="Rectangle 47">
            <a:extLst>
              <a:ext uri="{FF2B5EF4-FFF2-40B4-BE49-F238E27FC236}">
                <a16:creationId xmlns:a16="http://schemas.microsoft.com/office/drawing/2014/main" id="{58AA1154-E842-40D0-AAA6-5AD6C7BEA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2359025"/>
            <a:ext cx="1338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10    6</a:t>
            </a:r>
          </a:p>
        </p:txBody>
      </p:sp>
      <p:sp>
        <p:nvSpPr>
          <p:cNvPr id="27677" name="Line 48">
            <a:extLst>
              <a:ext uri="{FF2B5EF4-FFF2-40B4-BE49-F238E27FC236}">
                <a16:creationId xmlns:a16="http://schemas.microsoft.com/office/drawing/2014/main" id="{35413A14-F9BA-4FCB-9C7A-C8CAD3F48A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6263" y="2730500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Rectangle 49">
            <a:extLst>
              <a:ext uri="{FF2B5EF4-FFF2-40B4-BE49-F238E27FC236}">
                <a16:creationId xmlns:a16="http://schemas.microsoft.com/office/drawing/2014/main" id="{3BBD61E9-CA3E-419B-88C4-D2A0AC61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27225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7679" name="Rectangle 50">
            <a:extLst>
              <a:ext uri="{FF2B5EF4-FFF2-40B4-BE49-F238E27FC236}">
                <a16:creationId xmlns:a16="http://schemas.microsoft.com/office/drawing/2014/main" id="{530F4E5E-279C-4E70-9D83-6A9A64DE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3111500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11  14</a:t>
            </a:r>
          </a:p>
        </p:txBody>
      </p:sp>
      <p:grpSp>
        <p:nvGrpSpPr>
          <p:cNvPr id="27680" name="Group 51">
            <a:extLst>
              <a:ext uri="{FF2B5EF4-FFF2-40B4-BE49-F238E27FC236}">
                <a16:creationId xmlns:a16="http://schemas.microsoft.com/office/drawing/2014/main" id="{8D367E6E-C0CF-4E93-A7C1-C9F6E6A10427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3160713"/>
            <a:ext cx="1643062" cy="342900"/>
            <a:chOff x="571" y="1980"/>
            <a:chExt cx="1035" cy="216"/>
          </a:xfrm>
        </p:grpSpPr>
        <p:sp>
          <p:nvSpPr>
            <p:cNvPr id="27756" name="Rectangle 52">
              <a:extLst>
                <a:ext uri="{FF2B5EF4-FFF2-40B4-BE49-F238E27FC236}">
                  <a16:creationId xmlns:a16="http://schemas.microsoft.com/office/drawing/2014/main" id="{3A68BB9A-6B18-41A1-901D-28B5A27B9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98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57" name="Line 53">
              <a:extLst>
                <a:ext uri="{FF2B5EF4-FFF2-40B4-BE49-F238E27FC236}">
                  <a16:creationId xmlns:a16="http://schemas.microsoft.com/office/drawing/2014/main" id="{373444AB-02B2-43F7-8764-ACB9188F0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" y="198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8" name="Line 54">
              <a:extLst>
                <a:ext uri="{FF2B5EF4-FFF2-40B4-BE49-F238E27FC236}">
                  <a16:creationId xmlns:a16="http://schemas.microsoft.com/office/drawing/2014/main" id="{477A66CD-6BE3-40EA-A1DC-A5A0DFE2F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198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1" name="Line 55">
            <a:extLst>
              <a:ext uri="{FF2B5EF4-FFF2-40B4-BE49-F238E27FC236}">
                <a16:creationId xmlns:a16="http://schemas.microsoft.com/office/drawing/2014/main" id="{73D1462F-2DFE-4DB9-8F18-5CD23ABE37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84363" y="3516313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56">
            <a:extLst>
              <a:ext uri="{FF2B5EF4-FFF2-40B4-BE49-F238E27FC236}">
                <a16:creationId xmlns:a16="http://schemas.microsoft.com/office/drawing/2014/main" id="{F924185D-DFB1-4E93-B21D-3F346BD86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413" y="3328988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57">
            <a:extLst>
              <a:ext uri="{FF2B5EF4-FFF2-40B4-BE49-F238E27FC236}">
                <a16:creationId xmlns:a16="http://schemas.microsoft.com/office/drawing/2014/main" id="{A094F092-2B09-4ED8-AF37-FD1ABFFCA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8025" y="331152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Line 58">
            <a:extLst>
              <a:ext uri="{FF2B5EF4-FFF2-40B4-BE49-F238E27FC236}">
                <a16:creationId xmlns:a16="http://schemas.microsoft.com/office/drawing/2014/main" id="{67151315-9AF8-4397-8952-765D4408E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362743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59">
            <a:extLst>
              <a:ext uri="{FF2B5EF4-FFF2-40B4-BE49-F238E27FC236}">
                <a16:creationId xmlns:a16="http://schemas.microsoft.com/office/drawing/2014/main" id="{32F557FC-B23C-43C0-A362-9AEEEEFB2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538" y="367506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Line 60">
            <a:extLst>
              <a:ext uri="{FF2B5EF4-FFF2-40B4-BE49-F238E27FC236}">
                <a16:creationId xmlns:a16="http://schemas.microsoft.com/office/drawing/2014/main" id="{563B601F-700A-41F4-93DC-16ACA7716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325" y="372268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Rectangle 61">
            <a:extLst>
              <a:ext uri="{FF2B5EF4-FFF2-40B4-BE49-F238E27FC236}">
                <a16:creationId xmlns:a16="http://schemas.microsoft.com/office/drawing/2014/main" id="{CFB79B52-419C-4E17-89AF-B5EB16489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3513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7688" name="Rectangle 62">
            <a:extLst>
              <a:ext uri="{FF2B5EF4-FFF2-40B4-BE49-F238E27FC236}">
                <a16:creationId xmlns:a16="http://schemas.microsoft.com/office/drawing/2014/main" id="{E73ED54B-8A19-43EF-85A3-4FCD7C92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813" y="3140075"/>
            <a:ext cx="3871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a-&gt;expon == b-&gt;expon</a:t>
            </a:r>
            <a:endParaRPr kumimoji="1" lang="en-US" altLang="zh-TW" sz="2000" b="1">
              <a:latin typeface="Courier New" panose="02070309020205020404" pitchFamily="49" charset="0"/>
            </a:endParaRPr>
          </a:p>
        </p:txBody>
      </p:sp>
      <p:sp>
        <p:nvSpPr>
          <p:cNvPr id="27689" name="Rectangle 63">
            <a:extLst>
              <a:ext uri="{FF2B5EF4-FFF2-40B4-BE49-F238E27FC236}">
                <a16:creationId xmlns:a16="http://schemas.microsoft.com/office/drawing/2014/main" id="{B42C57DF-6835-40B1-BF3D-7B13B5D8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4114800"/>
            <a:ext cx="143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3    14</a:t>
            </a:r>
          </a:p>
        </p:txBody>
      </p:sp>
      <p:grpSp>
        <p:nvGrpSpPr>
          <p:cNvPr id="27690" name="Group 64">
            <a:extLst>
              <a:ext uri="{FF2B5EF4-FFF2-40B4-BE49-F238E27FC236}">
                <a16:creationId xmlns:a16="http://schemas.microsoft.com/office/drawing/2014/main" id="{796AE310-9A9B-4CC8-879C-DD16D4CAD32F}"/>
              </a:ext>
            </a:extLst>
          </p:cNvPr>
          <p:cNvGrpSpPr>
            <a:grpSpLocks/>
          </p:cNvGrpSpPr>
          <p:nvPr/>
        </p:nvGrpSpPr>
        <p:grpSpPr bwMode="auto">
          <a:xfrm>
            <a:off x="1047750" y="4127500"/>
            <a:ext cx="6035675" cy="346075"/>
            <a:chOff x="554" y="2589"/>
            <a:chExt cx="3802" cy="218"/>
          </a:xfrm>
        </p:grpSpPr>
        <p:sp>
          <p:nvSpPr>
            <p:cNvPr id="27747" name="Rectangle 65">
              <a:extLst>
                <a:ext uri="{FF2B5EF4-FFF2-40B4-BE49-F238E27FC236}">
                  <a16:creationId xmlns:a16="http://schemas.microsoft.com/office/drawing/2014/main" id="{12352DFC-1D83-4B4D-8119-85AED0A8F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259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48" name="Line 66">
              <a:extLst>
                <a:ext uri="{FF2B5EF4-FFF2-40B4-BE49-F238E27FC236}">
                  <a16:creationId xmlns:a16="http://schemas.microsoft.com/office/drawing/2014/main" id="{38A5A3D3-CB64-45B9-9CE2-628B0E840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9" name="Line 67">
              <a:extLst>
                <a:ext uri="{FF2B5EF4-FFF2-40B4-BE49-F238E27FC236}">
                  <a16:creationId xmlns:a16="http://schemas.microsoft.com/office/drawing/2014/main" id="{937EA8CD-16FF-4807-9878-1908EB21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259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0" name="Rectangle 68">
              <a:extLst>
                <a:ext uri="{FF2B5EF4-FFF2-40B4-BE49-F238E27FC236}">
                  <a16:creationId xmlns:a16="http://schemas.microsoft.com/office/drawing/2014/main" id="{9F51C0FF-01CE-4B3C-8627-79A08D6F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2594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51" name="Line 69">
              <a:extLst>
                <a:ext uri="{FF2B5EF4-FFF2-40B4-BE49-F238E27FC236}">
                  <a16:creationId xmlns:a16="http://schemas.microsoft.com/office/drawing/2014/main" id="{84D24CB9-D1F6-4BD0-836C-F5FAE4B32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259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" name="Line 70">
              <a:extLst>
                <a:ext uri="{FF2B5EF4-FFF2-40B4-BE49-F238E27FC236}">
                  <a16:creationId xmlns:a16="http://schemas.microsoft.com/office/drawing/2014/main" id="{CEA862C3-D5A1-48EF-82B0-CFBB54417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2589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" name="Rectangle 71">
              <a:extLst>
                <a:ext uri="{FF2B5EF4-FFF2-40B4-BE49-F238E27FC236}">
                  <a16:creationId xmlns:a16="http://schemas.microsoft.com/office/drawing/2014/main" id="{07F7394F-09DC-4995-A0EC-317B1F31C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2594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54" name="Line 72">
              <a:extLst>
                <a:ext uri="{FF2B5EF4-FFF2-40B4-BE49-F238E27FC236}">
                  <a16:creationId xmlns:a16="http://schemas.microsoft.com/office/drawing/2014/main" id="{722E6B2C-45F0-468E-8DAF-797D7F4ED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5" name="Line 73">
              <a:extLst>
                <a:ext uri="{FF2B5EF4-FFF2-40B4-BE49-F238E27FC236}">
                  <a16:creationId xmlns:a16="http://schemas.microsoft.com/office/drawing/2014/main" id="{B64248D1-1D0F-49A6-B8B3-3A6CCFB53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259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91" name="Line 74">
            <a:extLst>
              <a:ext uri="{FF2B5EF4-FFF2-40B4-BE49-F238E27FC236}">
                <a16:creationId xmlns:a16="http://schemas.microsoft.com/office/drawing/2014/main" id="{19CDA5CE-FBC8-4345-B633-4D67C3214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413" y="431165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75">
            <a:extLst>
              <a:ext uri="{FF2B5EF4-FFF2-40B4-BE49-F238E27FC236}">
                <a16:creationId xmlns:a16="http://schemas.microsoft.com/office/drawing/2014/main" id="{8D396875-3E6C-44E3-A9C2-13359CEAE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321175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76">
            <a:extLst>
              <a:ext uri="{FF2B5EF4-FFF2-40B4-BE49-F238E27FC236}">
                <a16:creationId xmlns:a16="http://schemas.microsoft.com/office/drawing/2014/main" id="{41E09541-4BB6-4FF2-B057-16158D7AC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2775" y="4300538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77">
            <a:extLst>
              <a:ext uri="{FF2B5EF4-FFF2-40B4-BE49-F238E27FC236}">
                <a16:creationId xmlns:a16="http://schemas.microsoft.com/office/drawing/2014/main" id="{F5F097E0-EF44-4AFD-BBE5-19595EE5D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9688" y="4300538"/>
            <a:ext cx="1587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Line 78">
            <a:extLst>
              <a:ext uri="{FF2B5EF4-FFF2-40B4-BE49-F238E27FC236}">
                <a16:creationId xmlns:a16="http://schemas.microsoft.com/office/drawing/2014/main" id="{E678CD32-A53B-4EE4-9631-F0AA0C922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5989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Line 79">
            <a:extLst>
              <a:ext uri="{FF2B5EF4-FFF2-40B4-BE49-F238E27FC236}">
                <a16:creationId xmlns:a16="http://schemas.microsoft.com/office/drawing/2014/main" id="{36240BF4-0DE3-465D-846A-ECB5BE73D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088" y="4646613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Line 80">
            <a:extLst>
              <a:ext uri="{FF2B5EF4-FFF2-40B4-BE49-F238E27FC236}">
                <a16:creationId xmlns:a16="http://schemas.microsoft.com/office/drawing/2014/main" id="{D9ED9C6A-4648-4D2C-9BA4-2F4A84B39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469423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Rectangle 81">
            <a:extLst>
              <a:ext uri="{FF2B5EF4-FFF2-40B4-BE49-F238E27FC236}">
                <a16:creationId xmlns:a16="http://schemas.microsoft.com/office/drawing/2014/main" id="{124845DD-C9A2-4D3D-B95D-2DF3D6C9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4102100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2    8</a:t>
            </a:r>
          </a:p>
        </p:txBody>
      </p:sp>
      <p:sp>
        <p:nvSpPr>
          <p:cNvPr id="27699" name="Rectangle 82">
            <a:extLst>
              <a:ext uri="{FF2B5EF4-FFF2-40B4-BE49-F238E27FC236}">
                <a16:creationId xmlns:a16="http://schemas.microsoft.com/office/drawing/2014/main" id="{6477891D-27E1-4B5F-A0A6-14FEF0DC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14800"/>
            <a:ext cx="120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1    0</a:t>
            </a:r>
          </a:p>
        </p:txBody>
      </p:sp>
      <p:sp>
        <p:nvSpPr>
          <p:cNvPr id="27700" name="Line 83">
            <a:extLst>
              <a:ext uri="{FF2B5EF4-FFF2-40B4-BE49-F238E27FC236}">
                <a16:creationId xmlns:a16="http://schemas.microsoft.com/office/drawing/2014/main" id="{1EC158E1-87B3-49A0-A9A7-E78184DA0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6850" y="4492625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Rectangle 84">
            <a:extLst>
              <a:ext uri="{FF2B5EF4-FFF2-40B4-BE49-F238E27FC236}">
                <a16:creationId xmlns:a16="http://schemas.microsoft.com/office/drawing/2014/main" id="{085E8319-C941-4797-840C-87C4357C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4475163"/>
            <a:ext cx="33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7702" name="Rectangle 85">
            <a:extLst>
              <a:ext uri="{FF2B5EF4-FFF2-40B4-BE49-F238E27FC236}">
                <a16:creationId xmlns:a16="http://schemas.microsoft.com/office/drawing/2014/main" id="{B33B0F3C-CF90-4C60-A921-C8AE7F212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4895850"/>
            <a:ext cx="134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8    14</a:t>
            </a:r>
          </a:p>
        </p:txBody>
      </p:sp>
      <p:grpSp>
        <p:nvGrpSpPr>
          <p:cNvPr id="27703" name="Group 86">
            <a:extLst>
              <a:ext uri="{FF2B5EF4-FFF2-40B4-BE49-F238E27FC236}">
                <a16:creationId xmlns:a16="http://schemas.microsoft.com/office/drawing/2014/main" id="{ABBFE081-CABF-4899-B067-7ECEAD6BAB17}"/>
              </a:ext>
            </a:extLst>
          </p:cNvPr>
          <p:cNvGrpSpPr>
            <a:grpSpLocks/>
          </p:cNvGrpSpPr>
          <p:nvPr/>
        </p:nvGrpSpPr>
        <p:grpSpPr bwMode="auto">
          <a:xfrm>
            <a:off x="1046163" y="4913313"/>
            <a:ext cx="1643062" cy="342900"/>
            <a:chOff x="553" y="3084"/>
            <a:chExt cx="1035" cy="216"/>
          </a:xfrm>
        </p:grpSpPr>
        <p:sp>
          <p:nvSpPr>
            <p:cNvPr id="27744" name="Rectangle 87">
              <a:extLst>
                <a:ext uri="{FF2B5EF4-FFF2-40B4-BE49-F238E27FC236}">
                  <a16:creationId xmlns:a16="http://schemas.microsoft.com/office/drawing/2014/main" id="{FCDD4621-8C70-4A22-91C4-CCCF17EDA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3089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45" name="Line 88">
              <a:extLst>
                <a:ext uri="{FF2B5EF4-FFF2-40B4-BE49-F238E27FC236}">
                  <a16:creationId xmlns:a16="http://schemas.microsoft.com/office/drawing/2014/main" id="{A113C186-7D71-4573-B230-23E1A0ED4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3085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6" name="Line 89">
              <a:extLst>
                <a:ext uri="{FF2B5EF4-FFF2-40B4-BE49-F238E27FC236}">
                  <a16:creationId xmlns:a16="http://schemas.microsoft.com/office/drawing/2014/main" id="{C7123B6F-1619-42AA-99EF-C0C7B34DC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0" y="3084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704" name="Group 90">
            <a:extLst>
              <a:ext uri="{FF2B5EF4-FFF2-40B4-BE49-F238E27FC236}">
                <a16:creationId xmlns:a16="http://schemas.microsoft.com/office/drawing/2014/main" id="{2C2F4281-3CE8-40EF-A883-243111B1077B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4908550"/>
            <a:ext cx="1643062" cy="342900"/>
            <a:chOff x="1957" y="3081"/>
            <a:chExt cx="1035" cy="216"/>
          </a:xfrm>
        </p:grpSpPr>
        <p:sp>
          <p:nvSpPr>
            <p:cNvPr id="27741" name="Rectangle 91">
              <a:extLst>
                <a:ext uri="{FF2B5EF4-FFF2-40B4-BE49-F238E27FC236}">
                  <a16:creationId xmlns:a16="http://schemas.microsoft.com/office/drawing/2014/main" id="{7700A827-905C-4212-A4D3-823B5604C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308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42" name="Line 92">
              <a:extLst>
                <a:ext uri="{FF2B5EF4-FFF2-40B4-BE49-F238E27FC236}">
                  <a16:creationId xmlns:a16="http://schemas.microsoft.com/office/drawing/2014/main" id="{2242D5E0-1241-4F79-B19D-C09A0803F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" y="308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3" name="Line 93">
              <a:extLst>
                <a:ext uri="{FF2B5EF4-FFF2-40B4-BE49-F238E27FC236}">
                  <a16:creationId xmlns:a16="http://schemas.microsoft.com/office/drawing/2014/main" id="{31087193-3583-40CE-B9BD-396393762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4" y="308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705" name="Group 94">
            <a:extLst>
              <a:ext uri="{FF2B5EF4-FFF2-40B4-BE49-F238E27FC236}">
                <a16:creationId xmlns:a16="http://schemas.microsoft.com/office/drawing/2014/main" id="{F6571572-FDEC-4773-8940-8F53F70FB881}"/>
              </a:ext>
            </a:extLst>
          </p:cNvPr>
          <p:cNvGrpSpPr>
            <a:grpSpLocks/>
          </p:cNvGrpSpPr>
          <p:nvPr/>
        </p:nvGrpSpPr>
        <p:grpSpPr bwMode="auto">
          <a:xfrm>
            <a:off x="5456238" y="4922838"/>
            <a:ext cx="1643062" cy="342900"/>
            <a:chOff x="3331" y="3090"/>
            <a:chExt cx="1035" cy="216"/>
          </a:xfrm>
        </p:grpSpPr>
        <p:sp>
          <p:nvSpPr>
            <p:cNvPr id="27738" name="Rectangle 95">
              <a:extLst>
                <a:ext uri="{FF2B5EF4-FFF2-40B4-BE49-F238E27FC236}">
                  <a16:creationId xmlns:a16="http://schemas.microsoft.com/office/drawing/2014/main" id="{BA03D74D-A15D-489C-9536-A21541956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09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9" name="Line 96">
              <a:extLst>
                <a:ext uri="{FF2B5EF4-FFF2-40B4-BE49-F238E27FC236}">
                  <a16:creationId xmlns:a16="http://schemas.microsoft.com/office/drawing/2014/main" id="{8467FF07-86FF-47F1-815F-3AC9507CA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" y="309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0" name="Line 97">
              <a:extLst>
                <a:ext uri="{FF2B5EF4-FFF2-40B4-BE49-F238E27FC236}">
                  <a16:creationId xmlns:a16="http://schemas.microsoft.com/office/drawing/2014/main" id="{9FE774E1-E402-4111-8CCB-DC2D62A4E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309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06" name="Line 98">
            <a:extLst>
              <a:ext uri="{FF2B5EF4-FFF2-40B4-BE49-F238E27FC236}">
                <a16:creationId xmlns:a16="http://schemas.microsoft.com/office/drawing/2014/main" id="{2DDA01FD-0A16-4C9A-9C7F-7436BB7F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6825" y="5070475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7" name="Line 99">
            <a:extLst>
              <a:ext uri="{FF2B5EF4-FFF2-40B4-BE49-F238E27FC236}">
                <a16:creationId xmlns:a16="http://schemas.microsoft.com/office/drawing/2014/main" id="{9B737821-F56E-492F-9F10-EB772A4B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763" y="5089525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8" name="Line 100">
            <a:extLst>
              <a:ext uri="{FF2B5EF4-FFF2-40B4-BE49-F238E27FC236}">
                <a16:creationId xmlns:a16="http://schemas.microsoft.com/office/drawing/2014/main" id="{5C25EBF6-C831-47AB-BE77-51579EF60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5" y="509270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9" name="Line 101">
            <a:extLst>
              <a:ext uri="{FF2B5EF4-FFF2-40B4-BE49-F238E27FC236}">
                <a16:creationId xmlns:a16="http://schemas.microsoft.com/office/drawing/2014/main" id="{0532B182-2A70-4A81-9708-37D5EBFD8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5075238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Line 102">
            <a:extLst>
              <a:ext uri="{FF2B5EF4-FFF2-40B4-BE49-F238E27FC236}">
                <a16:creationId xmlns:a16="http://schemas.microsoft.com/office/drawing/2014/main" id="{2806C73E-4D85-4FB9-BF34-FDA8592B8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9513" y="539115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Line 103">
            <a:extLst>
              <a:ext uri="{FF2B5EF4-FFF2-40B4-BE49-F238E27FC236}">
                <a16:creationId xmlns:a16="http://schemas.microsoft.com/office/drawing/2014/main" id="{D08578ED-2D8F-4B47-9DC4-8FD5866B5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43877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Line 104">
            <a:extLst>
              <a:ext uri="{FF2B5EF4-FFF2-40B4-BE49-F238E27FC236}">
                <a16:creationId xmlns:a16="http://schemas.microsoft.com/office/drawing/2014/main" id="{3B2CBFE9-0AA3-4CC2-8A67-3A030CB7B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7788" y="548640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Rectangle 105">
            <a:extLst>
              <a:ext uri="{FF2B5EF4-FFF2-40B4-BE49-F238E27FC236}">
                <a16:creationId xmlns:a16="http://schemas.microsoft.com/office/drawing/2014/main" id="{E31F423F-9425-4C1B-8F6B-A35D1281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4884738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-3  10</a:t>
            </a:r>
          </a:p>
        </p:txBody>
      </p:sp>
      <p:sp>
        <p:nvSpPr>
          <p:cNvPr id="27714" name="Rectangle 106">
            <a:extLst>
              <a:ext uri="{FF2B5EF4-FFF2-40B4-BE49-F238E27FC236}">
                <a16:creationId xmlns:a16="http://schemas.microsoft.com/office/drawing/2014/main" id="{6DEAEEE7-445A-4D18-8113-D66995DB4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4894263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10    6</a:t>
            </a:r>
          </a:p>
        </p:txBody>
      </p:sp>
      <p:sp>
        <p:nvSpPr>
          <p:cNvPr id="27715" name="Line 107">
            <a:extLst>
              <a:ext uri="{FF2B5EF4-FFF2-40B4-BE49-F238E27FC236}">
                <a16:creationId xmlns:a16="http://schemas.microsoft.com/office/drawing/2014/main" id="{FF93A7B6-9218-4F11-B887-4CEE559E65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3838" y="5241925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6" name="Rectangle 108">
            <a:extLst>
              <a:ext uri="{FF2B5EF4-FFF2-40B4-BE49-F238E27FC236}">
                <a16:creationId xmlns:a16="http://schemas.microsoft.com/office/drawing/2014/main" id="{0532E75D-8309-4F6C-8E24-5619AA3D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52705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7717" name="Rectangle 109">
            <a:extLst>
              <a:ext uri="{FF2B5EF4-FFF2-40B4-BE49-F238E27FC236}">
                <a16:creationId xmlns:a16="http://schemas.microsoft.com/office/drawing/2014/main" id="{1ACB4788-FD96-414C-809A-0E4246FEC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558641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11  14</a:t>
            </a:r>
          </a:p>
        </p:txBody>
      </p:sp>
      <p:grpSp>
        <p:nvGrpSpPr>
          <p:cNvPr id="27718" name="Group 110">
            <a:extLst>
              <a:ext uri="{FF2B5EF4-FFF2-40B4-BE49-F238E27FC236}">
                <a16:creationId xmlns:a16="http://schemas.microsoft.com/office/drawing/2014/main" id="{BE38DAC5-15DA-45B5-A058-02B0D93B687D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5635625"/>
            <a:ext cx="1643063" cy="342900"/>
            <a:chOff x="552" y="3539"/>
            <a:chExt cx="1035" cy="216"/>
          </a:xfrm>
        </p:grpSpPr>
        <p:sp>
          <p:nvSpPr>
            <p:cNvPr id="27735" name="Rectangle 111">
              <a:extLst>
                <a:ext uri="{FF2B5EF4-FFF2-40B4-BE49-F238E27FC236}">
                  <a16:creationId xmlns:a16="http://schemas.microsoft.com/office/drawing/2014/main" id="{0C49960C-08C0-4D74-A4A5-F0679FF08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544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6" name="Line 112">
              <a:extLst>
                <a:ext uri="{FF2B5EF4-FFF2-40B4-BE49-F238E27FC236}">
                  <a16:creationId xmlns:a16="http://schemas.microsoft.com/office/drawing/2014/main" id="{9B7A3E4A-3EDC-4F43-8FD7-BC39FE98E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" y="354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7" name="Line 113">
              <a:extLst>
                <a:ext uri="{FF2B5EF4-FFF2-40B4-BE49-F238E27FC236}">
                  <a16:creationId xmlns:a16="http://schemas.microsoft.com/office/drawing/2014/main" id="{A477165E-29F5-4C47-8252-A1061054F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9" y="3539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19" name="Line 114">
            <a:extLst>
              <a:ext uri="{FF2B5EF4-FFF2-40B4-BE49-F238E27FC236}">
                <a16:creationId xmlns:a16="http://schemas.microsoft.com/office/drawing/2014/main" id="{5917DEE7-A596-4288-99CA-864B949F5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5799138"/>
            <a:ext cx="7159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Line 115">
            <a:extLst>
              <a:ext uri="{FF2B5EF4-FFF2-40B4-BE49-F238E27FC236}">
                <a16:creationId xmlns:a16="http://schemas.microsoft.com/office/drawing/2014/main" id="{B0D4E600-5DE5-4E55-A7F3-9E0D59F8A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3" y="607853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Line 116">
            <a:extLst>
              <a:ext uri="{FF2B5EF4-FFF2-40B4-BE49-F238E27FC236}">
                <a16:creationId xmlns:a16="http://schemas.microsoft.com/office/drawing/2014/main" id="{DCDD3CC5-6085-4548-A2BA-71F169B8B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4488" y="612616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Line 117">
            <a:extLst>
              <a:ext uri="{FF2B5EF4-FFF2-40B4-BE49-F238E27FC236}">
                <a16:creationId xmlns:a16="http://schemas.microsoft.com/office/drawing/2014/main" id="{6AE7919B-44D0-4360-9A6E-5952168BE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6173788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Rectangle 118">
            <a:extLst>
              <a:ext uri="{FF2B5EF4-FFF2-40B4-BE49-F238E27FC236}">
                <a16:creationId xmlns:a16="http://schemas.microsoft.com/office/drawing/2014/main" id="{5E31D7FD-A5F9-4A14-9918-D7126E647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88" y="5988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7724" name="Rectangle 119">
            <a:extLst>
              <a:ext uri="{FF2B5EF4-FFF2-40B4-BE49-F238E27FC236}">
                <a16:creationId xmlns:a16="http://schemas.microsoft.com/office/drawing/2014/main" id="{C2768179-B988-4611-9F68-352311634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63" y="5578475"/>
            <a:ext cx="3687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a-&gt;expon &lt; b-&gt;expon</a:t>
            </a:r>
            <a:endParaRPr kumimoji="1" lang="en-US" altLang="zh-TW" sz="2000" b="1">
              <a:latin typeface="Courier New" panose="02070309020205020404" pitchFamily="49" charset="0"/>
            </a:endParaRPr>
          </a:p>
        </p:txBody>
      </p:sp>
      <p:sp>
        <p:nvSpPr>
          <p:cNvPr id="27725" name="Rectangle 120">
            <a:extLst>
              <a:ext uri="{FF2B5EF4-FFF2-40B4-BE49-F238E27FC236}">
                <a16:creationId xmlns:a16="http://schemas.microsoft.com/office/drawing/2014/main" id="{0F2FD778-A783-4051-A54B-93BA9A3C9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5584825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-3  10</a:t>
            </a:r>
          </a:p>
        </p:txBody>
      </p:sp>
      <p:grpSp>
        <p:nvGrpSpPr>
          <p:cNvPr id="27726" name="Group 121">
            <a:extLst>
              <a:ext uri="{FF2B5EF4-FFF2-40B4-BE49-F238E27FC236}">
                <a16:creationId xmlns:a16="http://schemas.microsoft.com/office/drawing/2014/main" id="{C10DFD28-B7D8-40E9-8B52-866524C18B34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634038"/>
            <a:ext cx="1643062" cy="342900"/>
            <a:chOff x="1965" y="3538"/>
            <a:chExt cx="1035" cy="216"/>
          </a:xfrm>
        </p:grpSpPr>
        <p:sp>
          <p:nvSpPr>
            <p:cNvPr id="27732" name="Rectangle 122">
              <a:extLst>
                <a:ext uri="{FF2B5EF4-FFF2-40B4-BE49-F238E27FC236}">
                  <a16:creationId xmlns:a16="http://schemas.microsoft.com/office/drawing/2014/main" id="{D9128478-B784-428D-844F-996AFC0BC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3543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3" name="Line 123">
              <a:extLst>
                <a:ext uri="{FF2B5EF4-FFF2-40B4-BE49-F238E27FC236}">
                  <a16:creationId xmlns:a16="http://schemas.microsoft.com/office/drawing/2014/main" id="{5CF30C9C-32AB-4930-A27B-4C5011FC8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5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4" name="Line 124">
              <a:extLst>
                <a:ext uri="{FF2B5EF4-FFF2-40B4-BE49-F238E27FC236}">
                  <a16:creationId xmlns:a16="http://schemas.microsoft.com/office/drawing/2014/main" id="{F51E7384-6869-4D0E-99AC-0BBFBE30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" y="353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27" name="Line 125">
            <a:extLst>
              <a:ext uri="{FF2B5EF4-FFF2-40B4-BE49-F238E27FC236}">
                <a16:creationId xmlns:a16="http://schemas.microsoft.com/office/drawing/2014/main" id="{D94D38CE-AD87-4472-973B-D77767E8A0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97338" y="5989638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Line 126">
            <a:extLst>
              <a:ext uri="{FF2B5EF4-FFF2-40B4-BE49-F238E27FC236}">
                <a16:creationId xmlns:a16="http://schemas.microsoft.com/office/drawing/2014/main" id="{55EEC19D-7A06-4D9E-9333-6BE1B0087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963" y="5805488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9" name="Line 127">
            <a:extLst>
              <a:ext uri="{FF2B5EF4-FFF2-40B4-BE49-F238E27FC236}">
                <a16:creationId xmlns:a16="http://schemas.microsoft.com/office/drawing/2014/main" id="{4E22BF76-6D2A-40C0-BA63-E00AD60DA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1163" y="578802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EFFB4-DFA9-436F-8965-B16C7E17AC9B}"/>
              </a:ext>
            </a:extLst>
          </p:cNvPr>
          <p:cNvSpPr/>
          <p:nvPr/>
        </p:nvSpPr>
        <p:spPr>
          <a:xfrm>
            <a:off x="3048000" y="4117975"/>
            <a:ext cx="2165350" cy="22272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5C9CA49-1C5D-4291-8B97-CDBBD8CFE3F3}"/>
              </a:ext>
            </a:extLst>
          </p:cNvPr>
          <p:cNvSpPr/>
          <p:nvPr/>
        </p:nvSpPr>
        <p:spPr>
          <a:xfrm>
            <a:off x="1038225" y="1597025"/>
            <a:ext cx="2165350" cy="22272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CAA64C70-423F-4C47-9122-E81FAEC95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609600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 sz="2800" b="1"/>
              <a:t>Adding Polynomials</a:t>
            </a:r>
            <a:r>
              <a:rPr lang="en-US" altLang="zh-TW"/>
              <a:t> </a:t>
            </a:r>
            <a:r>
              <a:rPr lang="en-US" altLang="zh-TW" sz="2400"/>
              <a:t>(</a:t>
            </a:r>
            <a:r>
              <a:rPr lang="en-US" altLang="zh-TW" sz="2400" i="1"/>
              <a:t>Continued</a:t>
            </a:r>
            <a:r>
              <a:rPr lang="en-US" altLang="zh-TW" sz="2400"/>
              <a:t>)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949F19FB-2A06-4B51-B79C-7D699D63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2324100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3    14</a:t>
            </a:r>
          </a:p>
        </p:txBody>
      </p:sp>
      <p:grpSp>
        <p:nvGrpSpPr>
          <p:cNvPr id="28676" name="Group 5">
            <a:extLst>
              <a:ext uri="{FF2B5EF4-FFF2-40B4-BE49-F238E27FC236}">
                <a16:creationId xmlns:a16="http://schemas.microsoft.com/office/drawing/2014/main" id="{D61822A3-424D-4FD2-9960-A29A7761DBBD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28740" name="Rectangle 6">
              <a:extLst>
                <a:ext uri="{FF2B5EF4-FFF2-40B4-BE49-F238E27FC236}">
                  <a16:creationId xmlns:a16="http://schemas.microsoft.com/office/drawing/2014/main" id="{AD0CF551-BF57-4CE1-875B-52945DC61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41" name="Line 7">
              <a:extLst>
                <a:ext uri="{FF2B5EF4-FFF2-40B4-BE49-F238E27FC236}">
                  <a16:creationId xmlns:a16="http://schemas.microsoft.com/office/drawing/2014/main" id="{E490BD7D-913F-417D-AE6C-B129F9AAF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2" name="Line 8">
              <a:extLst>
                <a:ext uri="{FF2B5EF4-FFF2-40B4-BE49-F238E27FC236}">
                  <a16:creationId xmlns:a16="http://schemas.microsoft.com/office/drawing/2014/main" id="{DCC07C8F-4053-49A1-A46C-314043BB4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3" name="Rectangle 9">
              <a:extLst>
                <a:ext uri="{FF2B5EF4-FFF2-40B4-BE49-F238E27FC236}">
                  <a16:creationId xmlns:a16="http://schemas.microsoft.com/office/drawing/2014/main" id="{7E402684-B221-4F40-954E-93C447DCC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44" name="Line 10">
              <a:extLst>
                <a:ext uri="{FF2B5EF4-FFF2-40B4-BE49-F238E27FC236}">
                  <a16:creationId xmlns:a16="http://schemas.microsoft.com/office/drawing/2014/main" id="{AFA1908E-340A-485F-9819-3CF7B4FD7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5" name="Line 11">
              <a:extLst>
                <a:ext uri="{FF2B5EF4-FFF2-40B4-BE49-F238E27FC236}">
                  <a16:creationId xmlns:a16="http://schemas.microsoft.com/office/drawing/2014/main" id="{29D2A7D7-8253-41CA-8CC8-E55E4BB76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6" name="Rectangle 12">
              <a:extLst>
                <a:ext uri="{FF2B5EF4-FFF2-40B4-BE49-F238E27FC236}">
                  <a16:creationId xmlns:a16="http://schemas.microsoft.com/office/drawing/2014/main" id="{FD77D906-EA39-43BA-B0E3-1319FEDA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47" name="Line 13">
              <a:extLst>
                <a:ext uri="{FF2B5EF4-FFF2-40B4-BE49-F238E27FC236}">
                  <a16:creationId xmlns:a16="http://schemas.microsoft.com/office/drawing/2014/main" id="{81819BEE-C206-447E-BC29-D1104739B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8" name="Line 14">
              <a:extLst>
                <a:ext uri="{FF2B5EF4-FFF2-40B4-BE49-F238E27FC236}">
                  <a16:creationId xmlns:a16="http://schemas.microsoft.com/office/drawing/2014/main" id="{733D7A69-FE5B-4F9B-81D3-C683E1DD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7" name="Line 15">
            <a:extLst>
              <a:ext uri="{FF2B5EF4-FFF2-40B4-BE49-F238E27FC236}">
                <a16:creationId xmlns:a16="http://schemas.microsoft.com/office/drawing/2014/main" id="{2890F07D-CBEC-4F59-99D3-4C3A01FA9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16">
            <a:extLst>
              <a:ext uri="{FF2B5EF4-FFF2-40B4-BE49-F238E27FC236}">
                <a16:creationId xmlns:a16="http://schemas.microsoft.com/office/drawing/2014/main" id="{52D998E3-0823-4459-A577-0AF9BAE83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17">
            <a:extLst>
              <a:ext uri="{FF2B5EF4-FFF2-40B4-BE49-F238E27FC236}">
                <a16:creationId xmlns:a16="http://schemas.microsoft.com/office/drawing/2014/main" id="{A5CF6490-EEA0-4122-9F2E-A92D5EEB1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250825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18">
            <a:extLst>
              <a:ext uri="{FF2B5EF4-FFF2-40B4-BE49-F238E27FC236}">
                <a16:creationId xmlns:a16="http://schemas.microsoft.com/office/drawing/2014/main" id="{F696DD66-1D79-4CA8-B4E9-0982F2153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19">
            <a:extLst>
              <a:ext uri="{FF2B5EF4-FFF2-40B4-BE49-F238E27FC236}">
                <a16:creationId xmlns:a16="http://schemas.microsoft.com/office/drawing/2014/main" id="{97EEAF4E-A11A-49DE-A8E8-067B8BAA8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9100" y="28067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20">
            <a:extLst>
              <a:ext uri="{FF2B5EF4-FFF2-40B4-BE49-F238E27FC236}">
                <a16:creationId xmlns:a16="http://schemas.microsoft.com/office/drawing/2014/main" id="{1B718B0A-96C6-4057-8DCA-83FEE7558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21">
            <a:extLst>
              <a:ext uri="{FF2B5EF4-FFF2-40B4-BE49-F238E27FC236}">
                <a16:creationId xmlns:a16="http://schemas.microsoft.com/office/drawing/2014/main" id="{7D1E921D-E117-4E54-99F8-835A9812F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8963" y="29019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22">
            <a:extLst>
              <a:ext uri="{FF2B5EF4-FFF2-40B4-BE49-F238E27FC236}">
                <a16:creationId xmlns:a16="http://schemas.microsoft.com/office/drawing/2014/main" id="{79990823-1C2B-4B90-B950-20721E25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2309813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2    8</a:t>
            </a:r>
          </a:p>
        </p:txBody>
      </p:sp>
      <p:sp>
        <p:nvSpPr>
          <p:cNvPr id="28685" name="Rectangle 23">
            <a:extLst>
              <a:ext uri="{FF2B5EF4-FFF2-40B4-BE49-F238E27FC236}">
                <a16:creationId xmlns:a16="http://schemas.microsoft.com/office/drawing/2014/main" id="{94BAE70C-1213-444F-8E64-E0743F42C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2322513"/>
            <a:ext cx="1208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1    0</a:t>
            </a:r>
          </a:p>
        </p:txBody>
      </p:sp>
      <p:sp>
        <p:nvSpPr>
          <p:cNvPr id="28686" name="Line 24">
            <a:extLst>
              <a:ext uri="{FF2B5EF4-FFF2-40B4-BE49-F238E27FC236}">
                <a16:creationId xmlns:a16="http://schemas.microsoft.com/office/drawing/2014/main" id="{581024C1-3D6C-4A3B-93F7-9867871CEC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9938" y="27003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Rectangle 25">
            <a:extLst>
              <a:ext uri="{FF2B5EF4-FFF2-40B4-BE49-F238E27FC236}">
                <a16:creationId xmlns:a16="http://schemas.microsoft.com/office/drawing/2014/main" id="{5A05D73E-6390-4984-8FE3-A7F8A864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26828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8688" name="Rectangle 26">
            <a:extLst>
              <a:ext uri="{FF2B5EF4-FFF2-40B4-BE49-F238E27FC236}">
                <a16:creationId xmlns:a16="http://schemas.microsoft.com/office/drawing/2014/main" id="{E0CE5F80-BF20-40D2-899D-9C85792A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3103563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8    14</a:t>
            </a:r>
          </a:p>
        </p:txBody>
      </p:sp>
      <p:grpSp>
        <p:nvGrpSpPr>
          <p:cNvPr id="28689" name="Group 27">
            <a:extLst>
              <a:ext uri="{FF2B5EF4-FFF2-40B4-BE49-F238E27FC236}">
                <a16:creationId xmlns:a16="http://schemas.microsoft.com/office/drawing/2014/main" id="{3204DCED-BBED-43B0-AA3B-A98C1F6F5AE4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28737" name="Rectangle 28">
              <a:extLst>
                <a:ext uri="{FF2B5EF4-FFF2-40B4-BE49-F238E27FC236}">
                  <a16:creationId xmlns:a16="http://schemas.microsoft.com/office/drawing/2014/main" id="{79384103-F9A8-4A7C-8F8D-D8B9795D2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8" name="Line 29">
              <a:extLst>
                <a:ext uri="{FF2B5EF4-FFF2-40B4-BE49-F238E27FC236}">
                  <a16:creationId xmlns:a16="http://schemas.microsoft.com/office/drawing/2014/main" id="{48BC97D1-07A0-47C7-B442-7A2EDC64C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Line 30">
              <a:extLst>
                <a:ext uri="{FF2B5EF4-FFF2-40B4-BE49-F238E27FC236}">
                  <a16:creationId xmlns:a16="http://schemas.microsoft.com/office/drawing/2014/main" id="{0C1897EF-0696-4200-8718-E7BBCBEE2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90" name="Group 31">
            <a:extLst>
              <a:ext uri="{FF2B5EF4-FFF2-40B4-BE49-F238E27FC236}">
                <a16:creationId xmlns:a16="http://schemas.microsoft.com/office/drawing/2014/main" id="{B971D39F-BD77-4D08-A4F0-422DE59E8F0D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28734" name="Rectangle 32">
              <a:extLst>
                <a:ext uri="{FF2B5EF4-FFF2-40B4-BE49-F238E27FC236}">
                  <a16:creationId xmlns:a16="http://schemas.microsoft.com/office/drawing/2014/main" id="{489C31BA-32F7-44EE-8D83-AA59A39F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5" name="Line 33">
              <a:extLst>
                <a:ext uri="{FF2B5EF4-FFF2-40B4-BE49-F238E27FC236}">
                  <a16:creationId xmlns:a16="http://schemas.microsoft.com/office/drawing/2014/main" id="{6E4E1DE2-3CFF-4E64-A51B-54A297DE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Line 34">
              <a:extLst>
                <a:ext uri="{FF2B5EF4-FFF2-40B4-BE49-F238E27FC236}">
                  <a16:creationId xmlns:a16="http://schemas.microsoft.com/office/drawing/2014/main" id="{62D8F3FB-48E5-4A03-BDF6-B8F3B8704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91" name="Group 35">
            <a:extLst>
              <a:ext uri="{FF2B5EF4-FFF2-40B4-BE49-F238E27FC236}">
                <a16:creationId xmlns:a16="http://schemas.microsoft.com/office/drawing/2014/main" id="{1579453A-4CF3-400A-88F5-F8669BBA9B06}"/>
              </a:ext>
            </a:extLst>
          </p:cNvPr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28731" name="Rectangle 36">
              <a:extLst>
                <a:ext uri="{FF2B5EF4-FFF2-40B4-BE49-F238E27FC236}">
                  <a16:creationId xmlns:a16="http://schemas.microsoft.com/office/drawing/2014/main" id="{F4F0F1FF-AD9B-4016-9851-78C70B861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2" name="Line 37">
              <a:extLst>
                <a:ext uri="{FF2B5EF4-FFF2-40B4-BE49-F238E27FC236}">
                  <a16:creationId xmlns:a16="http://schemas.microsoft.com/office/drawing/2014/main" id="{0E1F13B3-3D02-4573-BEA4-E7D6DD560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3" name="Line 38">
              <a:extLst>
                <a:ext uri="{FF2B5EF4-FFF2-40B4-BE49-F238E27FC236}">
                  <a16:creationId xmlns:a16="http://schemas.microsoft.com/office/drawing/2014/main" id="{B4EBB567-703A-464F-9B39-74DC06065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2" name="Line 39">
            <a:extLst>
              <a:ext uri="{FF2B5EF4-FFF2-40B4-BE49-F238E27FC236}">
                <a16:creationId xmlns:a16="http://schemas.microsoft.com/office/drawing/2014/main" id="{EC683696-4395-4A49-B80D-D0582D35B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40">
            <a:extLst>
              <a:ext uri="{FF2B5EF4-FFF2-40B4-BE49-F238E27FC236}">
                <a16:creationId xmlns:a16="http://schemas.microsoft.com/office/drawing/2014/main" id="{691DF99C-09FA-41F4-AF3E-633F794E5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41">
            <a:extLst>
              <a:ext uri="{FF2B5EF4-FFF2-40B4-BE49-F238E27FC236}">
                <a16:creationId xmlns:a16="http://schemas.microsoft.com/office/drawing/2014/main" id="{5558A41D-177B-44C8-A037-0BC43DB77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42">
            <a:extLst>
              <a:ext uri="{FF2B5EF4-FFF2-40B4-BE49-F238E27FC236}">
                <a16:creationId xmlns:a16="http://schemas.microsoft.com/office/drawing/2014/main" id="{4BDEAF5D-A5FD-4D61-9FC8-F3132A8DB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43">
            <a:extLst>
              <a:ext uri="{FF2B5EF4-FFF2-40B4-BE49-F238E27FC236}">
                <a16:creationId xmlns:a16="http://schemas.microsoft.com/office/drawing/2014/main" id="{BEF62DD1-1774-40D6-8C27-0EB45A2A9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44">
            <a:extLst>
              <a:ext uri="{FF2B5EF4-FFF2-40B4-BE49-F238E27FC236}">
                <a16:creationId xmlns:a16="http://schemas.microsoft.com/office/drawing/2014/main" id="{BA12401E-A516-4C34-B73E-A223E4A8A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3088" y="36464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5">
            <a:extLst>
              <a:ext uri="{FF2B5EF4-FFF2-40B4-BE49-F238E27FC236}">
                <a16:creationId xmlns:a16="http://schemas.microsoft.com/office/drawing/2014/main" id="{C0B41FA9-0900-4461-90DE-03CE83EB0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5" y="36941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46">
            <a:extLst>
              <a:ext uri="{FF2B5EF4-FFF2-40B4-BE49-F238E27FC236}">
                <a16:creationId xmlns:a16="http://schemas.microsoft.com/office/drawing/2014/main" id="{24C61452-04F2-4890-A6A0-52B3DAA5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3092450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-3  10</a:t>
            </a:r>
          </a:p>
        </p:txBody>
      </p:sp>
      <p:sp>
        <p:nvSpPr>
          <p:cNvPr id="28700" name="Rectangle 47">
            <a:extLst>
              <a:ext uri="{FF2B5EF4-FFF2-40B4-BE49-F238E27FC236}">
                <a16:creationId xmlns:a16="http://schemas.microsoft.com/office/drawing/2014/main" id="{38BA78AF-5204-43CD-B2C3-FCE17D12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3101975"/>
            <a:ext cx="1338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10    6</a:t>
            </a:r>
          </a:p>
        </p:txBody>
      </p:sp>
      <p:sp>
        <p:nvSpPr>
          <p:cNvPr id="28701" name="Line 48">
            <a:extLst>
              <a:ext uri="{FF2B5EF4-FFF2-40B4-BE49-F238E27FC236}">
                <a16:creationId xmlns:a16="http://schemas.microsoft.com/office/drawing/2014/main" id="{8819DC78-7506-4568-8898-E69C5CC27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38950" y="3462338"/>
            <a:ext cx="14288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49">
            <a:extLst>
              <a:ext uri="{FF2B5EF4-FFF2-40B4-BE49-F238E27FC236}">
                <a16:creationId xmlns:a16="http://schemas.microsoft.com/office/drawing/2014/main" id="{048B4C91-1F75-49FA-B1C1-B632A0A7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3443288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8703" name="Rectangle 50">
            <a:extLst>
              <a:ext uri="{FF2B5EF4-FFF2-40B4-BE49-F238E27FC236}">
                <a16:creationId xmlns:a16="http://schemas.microsoft.com/office/drawing/2014/main" id="{B69CB1BF-6541-4B7A-B23F-E0DBA754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794125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11  14</a:t>
            </a:r>
          </a:p>
        </p:txBody>
      </p:sp>
      <p:grpSp>
        <p:nvGrpSpPr>
          <p:cNvPr id="28704" name="Group 51">
            <a:extLst>
              <a:ext uri="{FF2B5EF4-FFF2-40B4-BE49-F238E27FC236}">
                <a16:creationId xmlns:a16="http://schemas.microsoft.com/office/drawing/2014/main" id="{FF463532-EE95-4C83-90DF-D214AB315D19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3843338"/>
            <a:ext cx="1643062" cy="342900"/>
            <a:chOff x="601" y="2421"/>
            <a:chExt cx="1035" cy="216"/>
          </a:xfrm>
        </p:grpSpPr>
        <p:sp>
          <p:nvSpPr>
            <p:cNvPr id="28728" name="Rectangle 52">
              <a:extLst>
                <a:ext uri="{FF2B5EF4-FFF2-40B4-BE49-F238E27FC236}">
                  <a16:creationId xmlns:a16="http://schemas.microsoft.com/office/drawing/2014/main" id="{55591478-422A-49A3-A9D6-39F987F87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9" name="Line 53">
              <a:extLst>
                <a:ext uri="{FF2B5EF4-FFF2-40B4-BE49-F238E27FC236}">
                  <a16:creationId xmlns:a16="http://schemas.microsoft.com/office/drawing/2014/main" id="{99640034-1307-421D-BB29-64105CD65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0" name="Line 54">
              <a:extLst>
                <a:ext uri="{FF2B5EF4-FFF2-40B4-BE49-F238E27FC236}">
                  <a16:creationId xmlns:a16="http://schemas.microsoft.com/office/drawing/2014/main" id="{C5EDC93E-1674-41CE-888D-FB2748CF2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05" name="Line 55">
            <a:extLst>
              <a:ext uri="{FF2B5EF4-FFF2-40B4-BE49-F238E27FC236}">
                <a16:creationId xmlns:a16="http://schemas.microsoft.com/office/drawing/2014/main" id="{348D3678-EDF4-47A5-B997-E6F6170A6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400685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Rectangle 56">
            <a:extLst>
              <a:ext uri="{FF2B5EF4-FFF2-40B4-BE49-F238E27FC236}">
                <a16:creationId xmlns:a16="http://schemas.microsoft.com/office/drawing/2014/main" id="{A52A8F11-6647-403A-A484-E904FB7B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4500563"/>
            <a:ext cx="3687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a-&gt;expon &gt; b-&gt;expon</a:t>
            </a:r>
            <a:endParaRPr kumimoji="1" lang="en-US" altLang="zh-TW" sz="2000" b="1">
              <a:latin typeface="Courier New" panose="02070309020205020404" pitchFamily="49" charset="0"/>
            </a:endParaRPr>
          </a:p>
        </p:txBody>
      </p:sp>
      <p:sp>
        <p:nvSpPr>
          <p:cNvPr id="28707" name="Rectangle 57">
            <a:extLst>
              <a:ext uri="{FF2B5EF4-FFF2-40B4-BE49-F238E27FC236}">
                <a16:creationId xmlns:a16="http://schemas.microsoft.com/office/drawing/2014/main" id="{C8F1D2B9-A6E7-47F2-B00D-61C248DD6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3792538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-3  10</a:t>
            </a:r>
          </a:p>
        </p:txBody>
      </p:sp>
      <p:grpSp>
        <p:nvGrpSpPr>
          <p:cNvPr id="28708" name="Group 58">
            <a:extLst>
              <a:ext uri="{FF2B5EF4-FFF2-40B4-BE49-F238E27FC236}">
                <a16:creationId xmlns:a16="http://schemas.microsoft.com/office/drawing/2014/main" id="{2CE26B31-1306-412B-A618-65E0A2EC137A}"/>
              </a:ext>
            </a:extLst>
          </p:cNvPr>
          <p:cNvGrpSpPr>
            <a:grpSpLocks/>
          </p:cNvGrpSpPr>
          <p:nvPr/>
        </p:nvGrpSpPr>
        <p:grpSpPr bwMode="auto">
          <a:xfrm>
            <a:off x="3860800" y="3841750"/>
            <a:ext cx="1643063" cy="342900"/>
            <a:chOff x="2014" y="2420"/>
            <a:chExt cx="1035" cy="216"/>
          </a:xfrm>
        </p:grpSpPr>
        <p:sp>
          <p:nvSpPr>
            <p:cNvPr id="28725" name="Rectangle 59">
              <a:extLst>
                <a:ext uri="{FF2B5EF4-FFF2-40B4-BE49-F238E27FC236}">
                  <a16:creationId xmlns:a16="http://schemas.microsoft.com/office/drawing/2014/main" id="{D7216E16-5433-4B03-AEDF-C2C305215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6" name="Line 60">
              <a:extLst>
                <a:ext uri="{FF2B5EF4-FFF2-40B4-BE49-F238E27FC236}">
                  <a16:creationId xmlns:a16="http://schemas.microsoft.com/office/drawing/2014/main" id="{34827042-4F9E-4298-8834-F04E0A0FE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Line 61">
              <a:extLst>
                <a:ext uri="{FF2B5EF4-FFF2-40B4-BE49-F238E27FC236}">
                  <a16:creationId xmlns:a16="http://schemas.microsoft.com/office/drawing/2014/main" id="{6A2E7A26-F559-465B-B6D8-84E21D09B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09" name="Line 62">
            <a:extLst>
              <a:ext uri="{FF2B5EF4-FFF2-40B4-BE49-F238E27FC236}">
                <a16:creationId xmlns:a16="http://schemas.microsoft.com/office/drawing/2014/main" id="{808D8E85-08E0-437C-B348-3B34663C6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113" y="4024313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63">
            <a:extLst>
              <a:ext uri="{FF2B5EF4-FFF2-40B4-BE49-F238E27FC236}">
                <a16:creationId xmlns:a16="http://schemas.microsoft.com/office/drawing/2014/main" id="{A4772590-07BC-4F9C-A8E2-A7585C9BA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850" y="429577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64">
            <a:extLst>
              <a:ext uri="{FF2B5EF4-FFF2-40B4-BE49-F238E27FC236}">
                <a16:creationId xmlns:a16="http://schemas.microsoft.com/office/drawing/2014/main" id="{A5CDFF9F-F463-4E68-83AA-5D25701DA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1338" y="4343400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65">
            <a:extLst>
              <a:ext uri="{FF2B5EF4-FFF2-40B4-BE49-F238E27FC236}">
                <a16:creationId xmlns:a16="http://schemas.microsoft.com/office/drawing/2014/main" id="{2CED201F-5C03-451D-A4F4-2D9C08848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125" y="43910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Rectangle 66">
            <a:extLst>
              <a:ext uri="{FF2B5EF4-FFF2-40B4-BE49-F238E27FC236}">
                <a16:creationId xmlns:a16="http://schemas.microsoft.com/office/drawing/2014/main" id="{BC57042D-A636-49D5-86D8-C989771E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5" y="4205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8714" name="Rectangle 67">
            <a:extLst>
              <a:ext uri="{FF2B5EF4-FFF2-40B4-BE49-F238E27FC236}">
                <a16:creationId xmlns:a16="http://schemas.microsoft.com/office/drawing/2014/main" id="{004D7DB2-7669-457E-8EDB-C2024A18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3825875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2    8</a:t>
            </a:r>
          </a:p>
        </p:txBody>
      </p:sp>
      <p:grpSp>
        <p:nvGrpSpPr>
          <p:cNvPr id="28715" name="Group 68">
            <a:extLst>
              <a:ext uri="{FF2B5EF4-FFF2-40B4-BE49-F238E27FC236}">
                <a16:creationId xmlns:a16="http://schemas.microsoft.com/office/drawing/2014/main" id="{31201560-293E-4C57-A04A-23496BAEAF0F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3851275"/>
            <a:ext cx="1643063" cy="342900"/>
            <a:chOff x="3378" y="2426"/>
            <a:chExt cx="1035" cy="216"/>
          </a:xfrm>
        </p:grpSpPr>
        <p:sp>
          <p:nvSpPr>
            <p:cNvPr id="28722" name="Rectangle 69">
              <a:extLst>
                <a:ext uri="{FF2B5EF4-FFF2-40B4-BE49-F238E27FC236}">
                  <a16:creationId xmlns:a16="http://schemas.microsoft.com/office/drawing/2014/main" id="{8D1CD277-CFCC-4111-8C1D-5036BF6D1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3" name="Line 70">
              <a:extLst>
                <a:ext uri="{FF2B5EF4-FFF2-40B4-BE49-F238E27FC236}">
                  <a16:creationId xmlns:a16="http://schemas.microsoft.com/office/drawing/2014/main" id="{D45F4793-24CC-4FBC-BD94-42FE26AF7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Line 71">
              <a:extLst>
                <a:ext uri="{FF2B5EF4-FFF2-40B4-BE49-F238E27FC236}">
                  <a16:creationId xmlns:a16="http://schemas.microsoft.com/office/drawing/2014/main" id="{98B1B489-7DF0-45EA-9989-B4D64954F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16" name="Line 72">
            <a:extLst>
              <a:ext uri="{FF2B5EF4-FFF2-40B4-BE49-F238E27FC236}">
                <a16:creationId xmlns:a16="http://schemas.microsoft.com/office/drawing/2014/main" id="{F2ABDABA-0C22-4374-8EAF-3B55E489B1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5775" y="42068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73">
            <a:extLst>
              <a:ext uri="{FF2B5EF4-FFF2-40B4-BE49-F238E27FC236}">
                <a16:creationId xmlns:a16="http://schemas.microsoft.com/office/drawing/2014/main" id="{03B78494-7A48-4ACA-BB1A-EB1AC1AE9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400" y="4022725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74">
            <a:extLst>
              <a:ext uri="{FF2B5EF4-FFF2-40B4-BE49-F238E27FC236}">
                <a16:creationId xmlns:a16="http://schemas.microsoft.com/office/drawing/2014/main" id="{8A1B1045-80CA-4C44-9A73-830E4201A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0052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C8472C-82E8-4E79-B492-87E3E6B876CD}"/>
              </a:ext>
            </a:extLst>
          </p:cNvPr>
          <p:cNvSpPr/>
          <p:nvPr/>
        </p:nvSpPr>
        <p:spPr>
          <a:xfrm>
            <a:off x="3679825" y="2309813"/>
            <a:ext cx="1882775" cy="3905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115F87-C17F-4B59-AEB6-489BBCC2FC94}"/>
              </a:ext>
            </a:extLst>
          </p:cNvPr>
          <p:cNvSpPr/>
          <p:nvPr/>
        </p:nvSpPr>
        <p:spPr>
          <a:xfrm>
            <a:off x="5786438" y="3100388"/>
            <a:ext cx="1882775" cy="3905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B20D6AD-84E5-45E4-85CC-72A1E7B621D2}"/>
              </a:ext>
            </a:extLst>
          </p:cNvPr>
          <p:cNvSpPr/>
          <p:nvPr/>
        </p:nvSpPr>
        <p:spPr>
          <a:xfrm>
            <a:off x="5857875" y="3846513"/>
            <a:ext cx="1882775" cy="3905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6" grpId="0" animBg="1"/>
      <p:bldP spid="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8FB2EBDE-454B-42F1-AFBE-037EDFEF8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609600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 sz="4000"/>
              <a:t>Alogrithm for Adding Polynomials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B39998FD-3F00-4538-8C87-236CEBDF2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981200"/>
            <a:ext cx="81438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poly_pointer </a:t>
            </a:r>
            <a:r>
              <a:rPr kumimoji="1" lang="en-US" altLang="zh-TW" sz="2400" b="1">
                <a:solidFill>
                  <a:srgbClr val="C00000"/>
                </a:solidFill>
                <a:latin typeface="Courier New" panose="02070309020205020404" pitchFamily="49" charset="0"/>
              </a:rPr>
              <a:t>padd</a:t>
            </a:r>
            <a:r>
              <a:rPr kumimoji="1" lang="en-US" altLang="zh-TW" sz="2400" b="1">
                <a:latin typeface="Courier New" panose="02070309020205020404" pitchFamily="49" charset="0"/>
              </a:rPr>
              <a:t>(poly_pointer a, 						 poly_pointer b)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void </a:t>
            </a: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attach</a:t>
            </a:r>
            <a:r>
              <a:rPr kumimoji="1" lang="en-US" altLang="zh-TW" sz="2400" b="1">
                <a:latin typeface="Courier New" panose="02070309020205020404" pitchFamily="49" charset="0"/>
              </a:rPr>
              <a:t>(int </a:t>
            </a: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coefficient</a:t>
            </a:r>
            <a:r>
              <a:rPr kumimoji="1" lang="en-US" altLang="zh-TW" sz="2400" b="1">
                <a:latin typeface="Courier New" panose="02070309020205020404" pitchFamily="49" charset="0"/>
              </a:rPr>
              <a:t>, int </a:t>
            </a: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exponent</a:t>
            </a:r>
            <a:r>
              <a:rPr kumimoji="1" lang="en-US" altLang="zh-TW" sz="2400" b="1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            poly_pointer </a:t>
            </a: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*ptr</a:t>
            </a:r>
            <a:r>
              <a:rPr kumimoji="1" lang="en-US" altLang="zh-TW" sz="24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   </a:t>
            </a: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7D9A8156-88CD-48AC-9D6E-17EA1804A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863" y="609600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/>
              <a:t>Attach a Term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F909B298-C1CE-44C6-99FF-4D1799ED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782763"/>
            <a:ext cx="818832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void </a:t>
            </a: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attach</a:t>
            </a:r>
            <a:r>
              <a:rPr kumimoji="1" lang="en-US" altLang="zh-TW" sz="2000">
                <a:latin typeface="Courier New" panose="02070309020205020404" pitchFamily="49" charset="0"/>
              </a:rPr>
              <a:t>(int </a:t>
            </a: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coefficient</a:t>
            </a:r>
            <a:r>
              <a:rPr kumimoji="1" lang="en-US" altLang="zh-TW" sz="2000">
                <a:latin typeface="Courier New" panose="02070309020205020404" pitchFamily="49" charset="0"/>
              </a:rPr>
              <a:t>, int </a:t>
            </a: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exponent</a:t>
            </a:r>
            <a:r>
              <a:rPr kumimoji="1" lang="en-US" altLang="zh-TW" sz="200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poly_pointer </a:t>
            </a: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*ptr</a:t>
            </a:r>
            <a:r>
              <a:rPr kumimoji="1" lang="en-US" altLang="zh-TW" sz="20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/* create a new node attaching to the node pointed to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   by ptr.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   ptr is updated to point to this new node. */</a:t>
            </a: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poly_pointer temp;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temp = (poly_pointer) malloc(sizeof(poly_node));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if (IS_FULL(temp)) 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fprintf(stderr, “The memory is full\n”);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exit(1);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temp-&gt;coef = coefficient;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temp-&gt;expon = exponent;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(*ptr)-&gt;link = temp;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*ptr = temp;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827853D5-2B80-40D0-86CE-1299279F1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863" y="609600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/>
              <a:t>Attach a Term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27170656-B3BE-4FEC-A271-81D3EAA8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1644650"/>
            <a:ext cx="818832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void </a:t>
            </a: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attach</a:t>
            </a:r>
            <a:r>
              <a:rPr kumimoji="1" lang="en-US" altLang="zh-TW" sz="2400" b="1">
                <a:latin typeface="Courier New" panose="02070309020205020404" pitchFamily="49" charset="0"/>
              </a:rPr>
              <a:t>(int </a:t>
            </a: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coefficient</a:t>
            </a:r>
            <a:r>
              <a:rPr kumimoji="1" lang="en-US" altLang="zh-TW" sz="2400" b="1">
                <a:latin typeface="Courier New" panose="02070309020205020404" pitchFamily="49" charset="0"/>
              </a:rPr>
              <a:t>, int </a:t>
            </a: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exponent</a:t>
            </a:r>
            <a:r>
              <a:rPr kumimoji="1" lang="en-US" altLang="zh-TW" sz="2400" b="1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            poly_pointer </a:t>
            </a: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*ptr</a:t>
            </a:r>
            <a:r>
              <a:rPr kumimoji="1" lang="en-US" altLang="zh-TW" sz="24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/* create a new node attaching to the node 	pointed to by ptr.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  </a:t>
            </a:r>
            <a:r>
              <a:rPr kumimoji="1" lang="en-US" altLang="zh-TW" sz="2400">
                <a:solidFill>
                  <a:srgbClr val="FF0000"/>
                </a:solidFill>
                <a:latin typeface="Courier New" panose="02070309020205020404" pitchFamily="49" charset="0"/>
              </a:rPr>
              <a:t>ptr is updated to point to this new node. </a:t>
            </a:r>
            <a:r>
              <a:rPr kumimoji="1" lang="en-US" altLang="zh-TW" sz="2400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400" b="1">
                <a:latin typeface="Courier New" panose="02070309020205020404" pitchFamily="49" charset="0"/>
              </a:rPr>
              <a:t>    </a:t>
            </a: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6243E634-8CB0-4225-B66B-B800A3E65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863" y="609600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/>
              <a:t>Attach a Term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0642B373-2C8A-4066-BA9C-F5B5AE710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1644650"/>
            <a:ext cx="818832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void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attach</a:t>
            </a:r>
            <a:r>
              <a:rPr kumimoji="1" lang="en-US" altLang="zh-TW" sz="2000" b="1">
                <a:latin typeface="Courier New" panose="02070309020205020404" pitchFamily="49" charset="0"/>
              </a:rPr>
              <a:t>(float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coefficient</a:t>
            </a:r>
            <a:r>
              <a:rPr kumimoji="1" lang="en-US" altLang="zh-TW" sz="2000" b="1">
                <a:latin typeface="Courier New" panose="02070309020205020404" pitchFamily="49" charset="0"/>
              </a:rPr>
              <a:t>, int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exponent</a:t>
            </a:r>
            <a:r>
              <a:rPr kumimoji="1" lang="en-US" altLang="zh-TW" sz="2000" b="1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       poly_pointer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*ptr</a:t>
            </a:r>
            <a:r>
              <a:rPr kumimoji="1" lang="en-US" altLang="zh-TW" sz="20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/* create a new node attaching to the node pointed to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   by ptr.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   ptr is updated to point to this new node. */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poly_pointer temp;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temp = (poly_pointer) malloc(sizeof(poly_node));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</a:t>
            </a:r>
            <a:endParaRPr kumimoji="1" lang="en-US" altLang="zh-TW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BEAD02-CC2E-45DF-A378-A40E8E0CEB2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Pointer Review </a:t>
            </a:r>
            <a:r>
              <a:rPr lang="en-US" altLang="zh-TW" sz="3200"/>
              <a:t>(1)</a:t>
            </a:r>
            <a:r>
              <a:rPr lang="en-US" altLang="zh-TW"/>
              <a:t> </a:t>
            </a:r>
            <a:br>
              <a:rPr lang="en-US" altLang="zh-CN">
                <a:cs typeface="等线 Light" panose="02010600030101010101" pitchFamily="2" charset="-122"/>
              </a:rPr>
            </a:br>
            <a:r>
              <a:rPr lang="en-US" altLang="zh-TW" sz="2800" b="1"/>
              <a:t>Pointer Can Be Dangerous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76779A5B-36E8-4A72-A7B1-537893A83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1776413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int i, *pi;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4641382-1B25-4E1B-A9A5-766E0DCFB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2522538"/>
            <a:ext cx="162401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510C9C0-39C9-4B68-9487-04923E3D8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2481263"/>
            <a:ext cx="162401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FC48106C-8DCA-4AF1-9B27-38F5731B4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48285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i</a:t>
            </a:r>
            <a:endParaRPr kumimoji="1" lang="en-US" altLang="zh-TW" sz="2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B74A4FE8-9493-42B3-AB33-B983EE376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24288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pi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FCD6C42C-FDC0-4D57-BB28-CCC1C914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21288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5AC25CC4-9EE3-4C0F-BE48-526D419C7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20939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2000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66333E7D-535D-4845-A6F2-D4165212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244633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C645ABDD-6CCD-496C-B9FC-63607A4E7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244633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1E4C0871-713B-4357-9056-22AF11C4C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3135313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pi = &amp;i;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532899CE-D308-4AC4-9840-D5395F48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90963"/>
            <a:ext cx="162401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D4C6D328-3611-4405-964A-A2923603B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3849688"/>
            <a:ext cx="162401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821D7C8B-6B85-472C-BC83-791965EFA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35687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i</a:t>
            </a:r>
            <a:endParaRPr kumimoji="1" lang="en-US" altLang="zh-TW" sz="2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4FC19F36-47E5-4F27-A563-0FEE7D600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37973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pi</a:t>
            </a:r>
          </a:p>
        </p:txBody>
      </p:sp>
      <p:sp>
        <p:nvSpPr>
          <p:cNvPr id="6161" name="Text Box 17">
            <a:extLst>
              <a:ext uri="{FF2B5EF4-FFF2-40B4-BE49-F238E27FC236}">
                <a16:creationId xmlns:a16="http://schemas.microsoft.com/office/drawing/2014/main" id="{05DBEE95-443F-4147-972E-364BF688B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0" y="34972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95B7B524-73D6-4C29-AEEB-4A3811EA8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88" y="34623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2000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A706942A-D95C-41DE-A986-DA1B7A4B2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3814763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7EB1740E-DC6B-42FC-9194-1DD7B3A62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3814763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1000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C72BE667-BD8A-4339-B488-E69F568B3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39116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*pi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2E89F306-C614-4F38-A21C-8335551F3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4527550"/>
            <a:ext cx="232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i = 10 or *pi = 10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5E2349B7-1CA9-4B41-9921-7E58391AA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5348288"/>
            <a:ext cx="162401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A173B1D6-A98E-47AA-B718-7E2D51FE4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307013"/>
            <a:ext cx="162401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9" name="Text Box 25">
            <a:extLst>
              <a:ext uri="{FF2B5EF4-FFF2-40B4-BE49-F238E27FC236}">
                <a16:creationId xmlns:a16="http://schemas.microsoft.com/office/drawing/2014/main" id="{A481E815-3FA7-4711-94F6-5FB5FA61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502602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i</a:t>
            </a:r>
            <a:endParaRPr kumimoji="1" lang="en-US" altLang="zh-TW" sz="2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70" name="Text Box 26">
            <a:extLst>
              <a:ext uri="{FF2B5EF4-FFF2-40B4-BE49-F238E27FC236}">
                <a16:creationId xmlns:a16="http://schemas.microsoft.com/office/drawing/2014/main" id="{EFC1C950-6204-4CB9-B74B-B47B3C1D3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52546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pi</a:t>
            </a:r>
          </a:p>
        </p:txBody>
      </p:sp>
      <p:sp>
        <p:nvSpPr>
          <p:cNvPr id="6171" name="Text Box 27">
            <a:extLst>
              <a:ext uri="{FF2B5EF4-FFF2-40B4-BE49-F238E27FC236}">
                <a16:creationId xmlns:a16="http://schemas.microsoft.com/office/drawing/2014/main" id="{836A9A06-DD98-4E82-8115-C379D5B66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49545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6F6203D5-12C7-45D9-B03E-6DCBDB450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49196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2000</a:t>
            </a:r>
          </a:p>
        </p:txBody>
      </p:sp>
      <p:sp>
        <p:nvSpPr>
          <p:cNvPr id="6173" name="Text Box 29">
            <a:extLst>
              <a:ext uri="{FF2B5EF4-FFF2-40B4-BE49-F238E27FC236}">
                <a16:creationId xmlns:a16="http://schemas.microsoft.com/office/drawing/2014/main" id="{73247F70-60E8-48FE-B0A0-9B3992CE5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52720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10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6174" name="Text Box 30">
            <a:extLst>
              <a:ext uri="{FF2B5EF4-FFF2-40B4-BE49-F238E27FC236}">
                <a16:creationId xmlns:a16="http://schemas.microsoft.com/office/drawing/2014/main" id="{61A23F9F-ABA0-4DFB-A860-3E67EC457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5272088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6175" name="Text Box 31">
            <a:extLst>
              <a:ext uri="{FF2B5EF4-FFF2-40B4-BE49-F238E27FC236}">
                <a16:creationId xmlns:a16="http://schemas.microsoft.com/office/drawing/2014/main" id="{50F77729-7DA4-46B0-ACD7-6A5ADDB28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5368925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*pi</a:t>
            </a:r>
            <a:endParaRPr kumimoji="1" lang="en-US" altLang="zh-TW" sz="2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76" name="TextBox 1">
            <a:extLst>
              <a:ext uri="{FF2B5EF4-FFF2-40B4-BE49-F238E27FC236}">
                <a16:creationId xmlns:a16="http://schemas.microsoft.com/office/drawing/2014/main" id="{B3BCBAB9-AFDC-4CFB-B8E7-352ED8A1E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5862638"/>
            <a:ext cx="46259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Set to NULL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Explicit typecasts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70853F93-2F86-4CD4-9947-1F8FA6F4F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863" y="609600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/>
              <a:t>Attach a Term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73890B03-CB5B-4A25-850E-4C049D2D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1644650"/>
            <a:ext cx="818832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void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attach</a:t>
            </a:r>
            <a:r>
              <a:rPr kumimoji="1" lang="en-US" altLang="zh-TW" sz="2000" b="1">
                <a:latin typeface="Courier New" panose="02070309020205020404" pitchFamily="49" charset="0"/>
              </a:rPr>
              <a:t>(float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coefficient</a:t>
            </a:r>
            <a:r>
              <a:rPr kumimoji="1" lang="en-US" altLang="zh-TW" sz="2000" b="1">
                <a:latin typeface="Courier New" panose="02070309020205020404" pitchFamily="49" charset="0"/>
              </a:rPr>
              <a:t>, int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exponent</a:t>
            </a:r>
            <a:r>
              <a:rPr kumimoji="1" lang="en-US" altLang="zh-TW" sz="2000" b="1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       poly_pointer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*ptr</a:t>
            </a:r>
            <a:r>
              <a:rPr kumimoji="1" lang="en-US" altLang="zh-TW" sz="20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/* create a new node attaching to the node pointed to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   by ptr.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   ptr is updated to point to this new node. */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poly_pointer temp;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    temp = (poly_pointer) malloc(sizeof(poly_node));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temp-&gt;coef = coefficient;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temp-&gt;expon = exponent;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</a:t>
            </a:r>
            <a:endParaRPr kumimoji="1" lang="en-US" altLang="zh-TW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0AC0836C-6D2B-4AEF-9B9A-114C463C7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863" y="609600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/>
              <a:t>Attach a Term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FB9830E1-EAC3-4080-8349-BA7D5E51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1644650"/>
            <a:ext cx="818832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void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attach</a:t>
            </a:r>
            <a:r>
              <a:rPr kumimoji="1" lang="en-US" altLang="zh-TW" sz="2000" b="1">
                <a:latin typeface="Courier New" panose="02070309020205020404" pitchFamily="49" charset="0"/>
              </a:rPr>
              <a:t>(float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coefficient</a:t>
            </a:r>
            <a:r>
              <a:rPr kumimoji="1" lang="en-US" altLang="zh-TW" sz="2000" b="1">
                <a:latin typeface="Courier New" panose="02070309020205020404" pitchFamily="49" charset="0"/>
              </a:rPr>
              <a:t>, int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exponent</a:t>
            </a:r>
            <a:r>
              <a:rPr kumimoji="1" lang="en-US" altLang="zh-TW" sz="2000" b="1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       poly_pointer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*ptr</a:t>
            </a:r>
            <a:r>
              <a:rPr kumimoji="1" lang="en-US" altLang="zh-TW" sz="2000" b="1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/* create a new node attaching to the node pointed to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   by ptr.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>
                <a:latin typeface="Courier New" panose="02070309020205020404" pitchFamily="49" charset="0"/>
              </a:rPr>
              <a:t>   ptr is updated to point to this new node. */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poly_pointer temp;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    temp = (poly_pointer) malloc(sizeof(poly_node));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temp-&gt;coef = coefficient;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temp-&gt;expon = exponent;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</a:t>
            </a: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(*ptr)-&gt;link = temp;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    *ptr = temp;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E69065A0-8D06-4865-9302-D2CA4A08B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609600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 sz="4000"/>
              <a:t>Alogrithm for Adding Polynomials</a:t>
            </a: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429376D9-76CE-4907-AAE5-5F8036EE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981200"/>
            <a:ext cx="81438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poly_pointer padd(poly_pointer a, poly_pointer b)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</a:t>
            </a:r>
            <a:r>
              <a:rPr kumimoji="1" lang="en-US" altLang="zh-TW" sz="2000">
                <a:latin typeface="Courier New" panose="02070309020205020404" pitchFamily="49" charset="0"/>
              </a:rPr>
              <a:t>poly_pointer c, rear, temp;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int sum;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</a:t>
            </a:r>
            <a:r>
              <a:rPr kumimoji="1" lang="en-US" altLang="zh-TW" sz="2000">
                <a:solidFill>
                  <a:srgbClr val="FF3300"/>
                </a:solidFill>
                <a:latin typeface="Courier New" panose="02070309020205020404" pitchFamily="49" charset="0"/>
              </a:rPr>
              <a:t>//create a dummy node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kumimoji="1" lang="en-US" altLang="zh-TW" sz="2000" b="1">
                <a:latin typeface="Courier New" panose="02070309020205020404" pitchFamily="49" charset="0"/>
              </a:rPr>
              <a:t>rear =(poly_pointer)malloc(sizeof(poly_node));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c= rear;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83F954B5-DD52-4D4A-A4CC-9CBFC29F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566738"/>
            <a:ext cx="8472487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</a:t>
            </a:r>
            <a:r>
              <a:rPr kumimoji="1" lang="en-US" altLang="zh-TW" sz="2000" b="1">
                <a:latin typeface="Courier New" panose="02070309020205020404" pitchFamily="49" charset="0"/>
              </a:rPr>
              <a:t>while (a &amp;&amp; b) 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   switch (COMPARE(a-&gt;expon, b-&gt;expon)) {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		  … </a:t>
            </a: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       case 0: </a:t>
            </a:r>
            <a:r>
              <a:rPr kumimoji="1"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/* a-&gt;expon </a:t>
            </a:r>
            <a:r>
              <a:rPr kumimoji="1"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==</a:t>
            </a:r>
            <a:r>
              <a:rPr kumimoji="1"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 b-&gt;expon */</a:t>
            </a: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			 sum = a-&gt;coef + b-&gt;coef;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</a:t>
            </a: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if (sum) </a:t>
            </a:r>
            <a:r>
              <a:rPr kumimoji="1" lang="en-US" altLang="zh-TW" sz="2000">
                <a:latin typeface="Courier New" panose="02070309020205020404" pitchFamily="49" charset="0"/>
              </a:rPr>
              <a:t>attach(sum,a-&gt;expon,&amp;rear);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</a:t>
            </a:r>
            <a:r>
              <a:rPr kumimoji="1" lang="en-US" altLang="zh-TW" sz="2000" b="1">
                <a:latin typeface="Courier New" panose="02070309020205020404" pitchFamily="49" charset="0"/>
              </a:rPr>
              <a:t>a = a-&gt;link;    b = b-&gt;link;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break;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		  …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</a:t>
            </a:r>
            <a:r>
              <a:rPr kumimoji="1" lang="en-US" altLang="zh-TW" sz="2000" b="1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47C2968A-00FD-4982-85FB-DF1C9F20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566738"/>
            <a:ext cx="8472487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</a:t>
            </a:r>
            <a:r>
              <a:rPr kumimoji="1" lang="en-US" altLang="zh-TW" sz="2000" b="1">
                <a:latin typeface="Courier New" panose="02070309020205020404" pitchFamily="49" charset="0"/>
              </a:rPr>
              <a:t>while (a &amp;&amp; b) 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   switch (COMPARE(a-&gt;expon, b-&gt;expon)) {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		  case -1: </a:t>
            </a:r>
            <a:r>
              <a:rPr kumimoji="1"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/* a-&gt;expon </a:t>
            </a:r>
            <a:r>
              <a:rPr kumimoji="1"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&lt;</a:t>
            </a:r>
            <a:r>
              <a:rPr kumimoji="1"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 b-&gt;expon */</a:t>
            </a: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</a:t>
            </a:r>
            <a:r>
              <a:rPr kumimoji="1" lang="en-US" altLang="zh-TW" sz="2000" b="1">
                <a:latin typeface="Courier New" panose="02070309020205020404" pitchFamily="49" charset="0"/>
              </a:rPr>
              <a:t>attach(b-&gt;coef, b-&gt;expon, &amp;rear);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</a:t>
            </a: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b= b-&gt;link;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break;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       </a:t>
            </a:r>
            <a:r>
              <a:rPr kumimoji="1" lang="en-US" altLang="zh-TW" sz="2000">
                <a:latin typeface="Courier New" panose="02070309020205020404" pitchFamily="49" charset="0"/>
              </a:rPr>
              <a:t>case 0: </a:t>
            </a:r>
            <a:r>
              <a:rPr kumimoji="1"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/* a-&gt;expon</a:t>
            </a:r>
            <a:r>
              <a:rPr kumimoji="1"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 == </a:t>
            </a:r>
            <a:r>
              <a:rPr kumimoji="1"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b-&gt;expon */</a:t>
            </a: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sum = a-&gt;coef + b-&gt;coef;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if (sum) attach(sum,a-&gt;expon,&amp;rear);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a = a-&gt;link;    b = b-&gt;link;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break;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</a:t>
            </a:r>
            <a:r>
              <a:rPr kumimoji="1" lang="en-US" altLang="zh-TW" sz="2000" b="1">
                <a:latin typeface="Courier New" panose="02070309020205020404" pitchFamily="49" charset="0"/>
              </a:rPr>
              <a:t>case 1: </a:t>
            </a:r>
            <a:r>
              <a:rPr kumimoji="1"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/* a-&gt;expon </a:t>
            </a:r>
            <a:r>
              <a:rPr kumimoji="1"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&gt;</a:t>
            </a:r>
            <a:r>
              <a:rPr kumimoji="1"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 b-&gt;expon */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               attach(a-&gt;coef, a-&gt;expon, &amp;rear);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</a:t>
            </a:r>
            <a:r>
              <a:rPr kumimoji="1"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a = a-&gt;link;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391629FB-E802-4285-A71D-632B0E74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566738"/>
            <a:ext cx="8472487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 b="1">
                <a:latin typeface="Courier New" panose="02070309020205020404" pitchFamily="49" charset="0"/>
              </a:rPr>
              <a:t>/* copy rest of list a and then list b*/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for (; a; a = a-&gt;link)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attach(a-&gt;coef, a-&gt;expon, &amp;rear);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for (; b; b=b-&gt;link)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attach(b-&gt;coef, b-&gt;expon, &amp;rear);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 b="1">
                <a:latin typeface="Courier New" panose="02070309020205020404" pitchFamily="49" charset="0"/>
              </a:rPr>
              <a:t>rear-&gt;link = NULL;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…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DAFDCF90-B75F-4CC1-B840-2BE5DD4F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566738"/>
            <a:ext cx="8472487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/* copy rest of list a and then list b*/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for (; a; a = a-&gt;link)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attach(a-&gt;coef, a-&gt;expon, &amp;rear);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for (; b; b=b-&gt;link)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attach(b-&gt;coef, b-&gt;expon, &amp;rear);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	</a:t>
            </a:r>
            <a:r>
              <a:rPr kumimoji="1" lang="en-US" altLang="zh-TW" sz="2000">
                <a:latin typeface="Courier New" panose="02070309020205020404" pitchFamily="49" charset="0"/>
              </a:rPr>
              <a:t>rear-&gt;link = NULL;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 b="1">
                <a:latin typeface="Courier New" panose="02070309020205020404" pitchFamily="49" charset="0"/>
              </a:rPr>
              <a:t>//delete extra initial node;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temp = c;  c = c-&gt;link;  free(temp);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return c;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6C51D8AF-60A3-4D50-B15B-4B194948A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290513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 sz="4000"/>
              <a:t>Erasing Polynomials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DDED68F1-3E7F-4380-AB6D-C1D14FE6C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1538288"/>
            <a:ext cx="8143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e(x)= a(x)*b(x)+d(x)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…..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polypointer a, b, d, e;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a=readPoly();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/*read b and d polynomials */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….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</a:t>
            </a:r>
            <a:r>
              <a:rPr kumimoji="1" lang="en-US" altLang="zh-TW" sz="2000" b="1">
                <a:latin typeface="Courier New" panose="02070309020205020404" pitchFamily="49" charset="0"/>
              </a:rPr>
              <a:t>temp=</a:t>
            </a:r>
            <a:r>
              <a:rPr kumimoji="1" lang="en-US" altLang="zh-TW" sz="2000">
                <a:latin typeface="Courier New" panose="02070309020205020404" pitchFamily="49" charset="0"/>
              </a:rPr>
              <a:t>pmult(a,b);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e=padd(</a:t>
            </a:r>
            <a:r>
              <a:rPr kumimoji="1" lang="en-US" altLang="zh-TW" sz="2000" b="1">
                <a:latin typeface="Courier New" panose="02070309020205020404" pitchFamily="49" charset="0"/>
              </a:rPr>
              <a:t>temp</a:t>
            </a:r>
            <a:r>
              <a:rPr kumimoji="1" lang="en-US" altLang="zh-TW" sz="2000">
                <a:latin typeface="Courier New" panose="02070309020205020404" pitchFamily="49" charset="0"/>
              </a:rPr>
              <a:t>, d);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printPoly(e);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..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endParaRPr kumimoji="1" lang="en-US" altLang="zh-TW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58354D48-6EB3-4C92-9DC4-15AA6AAD0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290513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 sz="4000"/>
              <a:t>Erasing Polynomials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BFE30DE7-C975-4BD9-84D5-62EB21AC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1538288"/>
            <a:ext cx="81438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e(x)= a(x)*b(x)+d(x)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…..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polypointer a, b, d, e;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a=readPoly();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/*read b and d polynomials */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….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</a:t>
            </a:r>
            <a:r>
              <a:rPr kumimoji="1" lang="en-US" altLang="zh-TW" sz="2000" b="1">
                <a:latin typeface="Courier New" panose="02070309020205020404" pitchFamily="49" charset="0"/>
              </a:rPr>
              <a:t>temp=</a:t>
            </a:r>
            <a:r>
              <a:rPr kumimoji="1" lang="en-US" altLang="zh-TW" sz="2000">
                <a:latin typeface="Courier New" panose="02070309020205020404" pitchFamily="49" charset="0"/>
              </a:rPr>
              <a:t>pmult(a,b);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e=padd(temp, d);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printPoly(e);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..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/* </a:t>
            </a:r>
            <a:r>
              <a:rPr kumimoji="1" lang="en-US" altLang="zh-TW" sz="2000" b="1">
                <a:latin typeface="Courier New" panose="02070309020205020404" pitchFamily="49" charset="0"/>
              </a:rPr>
              <a:t>Erase temp </a:t>
            </a:r>
            <a:r>
              <a:rPr kumimoji="1" lang="en-US" altLang="zh-TW" sz="2000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endParaRPr kumimoji="1" lang="en-US" altLang="zh-TW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34897EFF-915A-459F-8FEE-308B6CB9E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609600"/>
            <a:ext cx="8420100" cy="1143000"/>
          </a:xfrm>
          <a:noFill/>
        </p:spPr>
        <p:txBody>
          <a:bodyPr lIns="92075" tIns="46038" rIns="92075" bIns="46038"/>
          <a:lstStyle/>
          <a:p>
            <a:pPr defTabSz="762000" eaLnBrk="1" hangingPunct="1"/>
            <a:r>
              <a:rPr lang="en-US" altLang="zh-TW" sz="4000"/>
              <a:t>Erasing Polynomials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83D97ADC-6A8E-43F9-9BC4-825D2EF5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981200"/>
            <a:ext cx="81438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kumimoji="1"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void erase(poly_pointer *ptr)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poly_pointer temp;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 b="1">
                <a:latin typeface="Courier New" panose="02070309020205020404" pitchFamily="49" charset="0"/>
              </a:rPr>
              <a:t>while(*ptr)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{ temp = *ptr;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	  *ptr = (*ptr)-&gt; link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</a:t>
            </a: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free(temp);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endParaRPr kumimoji="1" lang="en-US" altLang="zh-TW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FD3648E-AD83-4245-B1AB-6B13B2B21B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Pointer Review </a:t>
            </a:r>
            <a:r>
              <a:rPr lang="en-US" altLang="zh-TW" sz="3200"/>
              <a:t>(2)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A1EA6B3-4964-4BD5-8863-F13B87686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1830388"/>
            <a:ext cx="47402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typedef struct list_node *list_pointer;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typedef struct list_node {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                      int data;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                      list_pointer link;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                    }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list_pointer ptr = NULL;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E6A7EFEC-E296-49AF-9016-5FE5795BD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4281488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ptr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787B07EB-E236-4346-8151-9D9A300D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56403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CC33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D9E423E9-B93F-4F47-B02B-0145736B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4375150"/>
            <a:ext cx="1870075" cy="33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1296EC9B-0E03-4A5B-919D-A50B223A5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40163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157EA597-CBD9-4611-B57B-EA5CAD3C6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4281488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876E3852-AA29-4D4E-AECD-21A2A60EB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4845050"/>
            <a:ext cx="400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ptr = malloc(sizeof(list_node));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DC73925F-0338-4DDA-9C3F-198E0660E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5545138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ptr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90997EB1-B0C7-4D02-BAF8-83955961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638800"/>
            <a:ext cx="1870075" cy="33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98596C65-2CDB-46B4-B1DB-3783F81A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52800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7EA2AB43-6689-4DCC-9FA1-C244E7C3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55451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2000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401F3F1D-6C2C-4282-83C8-08AA07054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5643563"/>
            <a:ext cx="18002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A3F9F738-8770-4486-B7CB-D669801A0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4013" y="56435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D0C2831C-F718-4E3A-878A-99EEA9B6A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475" y="5819775"/>
            <a:ext cx="102235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C4B3E15B-DFFC-43C6-90BD-88C1EFD0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52689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2000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9A1ABB0B-7B13-47A9-9521-BDF18135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5268913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*ptr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92B46BF9-54C6-4B85-9CA8-7B9F8A570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02125"/>
            <a:ext cx="276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ptr-&gt;data</a:t>
            </a:r>
            <a:r>
              <a:rPr kumimoji="1" lang="en-US" altLang="zh-TW" sz="2400">
                <a:latin typeface="Times New Roman" panose="02020603050405020304" pitchFamily="18" charset="0"/>
                <a:sym typeface="MS LineDraw" pitchFamily="49" charset="2"/>
              </a:rPr>
              <a:t>(*ptr).data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7188" name="Rectangle 20">
            <a:extLst>
              <a:ext uri="{FF2B5EF4-FFF2-40B4-BE49-F238E27FC236}">
                <a16:creationId xmlns:a16="http://schemas.microsoft.com/office/drawing/2014/main" id="{844BBEF7-BED8-45DB-A61B-683E7C7F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286250"/>
            <a:ext cx="2787650" cy="476250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123D85C5-268B-42C4-B8B9-2B44FDEC4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815013"/>
            <a:ext cx="169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data       link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1DA7ABE-60AC-4D68-944F-836E873BCDD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Analysis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D0007F40-7703-40B0-A485-B2DC37564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793875"/>
            <a:ext cx="7335838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(1)	coefficient additions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	</a:t>
            </a:r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0 </a:t>
            </a:r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additions  min {m, n}</a:t>
            </a:r>
          </a:p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kumimoji="1" lang="en-US" altLang="zh-TW" sz="2400">
                <a:latin typeface="Times New Roman" panose="02020603050405020304" pitchFamily="18" charset="0"/>
                <a:sym typeface="Symbol" panose="05050102010706020507" pitchFamily="18" charset="2"/>
              </a:rPr>
              <a:t>where m (n) denotes the number of terms in A (B).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(2)	exponent comparisons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	extreme case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	e</a:t>
            </a:r>
            <a:r>
              <a:rPr kumimoji="1" lang="en-US" altLang="zh-TW" sz="2400" baseline="-25000">
                <a:latin typeface="Times New Roman" panose="02020603050405020304" pitchFamily="18" charset="0"/>
              </a:rPr>
              <a:t>m-1</a:t>
            </a:r>
            <a:r>
              <a:rPr kumimoji="1" lang="en-US" altLang="zh-TW" sz="2400">
                <a:latin typeface="Times New Roman" panose="02020603050405020304" pitchFamily="18" charset="0"/>
              </a:rPr>
              <a:t> &gt; f</a:t>
            </a:r>
            <a:r>
              <a:rPr kumimoji="1" lang="en-US" altLang="zh-TW" sz="2400" baseline="-25000">
                <a:latin typeface="Times New Roman" panose="02020603050405020304" pitchFamily="18" charset="0"/>
              </a:rPr>
              <a:t>m-1</a:t>
            </a:r>
            <a:r>
              <a:rPr kumimoji="1" lang="en-US" altLang="zh-TW" sz="2400">
                <a:latin typeface="Times New Roman" panose="02020603050405020304" pitchFamily="18" charset="0"/>
              </a:rPr>
              <a:t> &gt; e</a:t>
            </a:r>
            <a:r>
              <a:rPr kumimoji="1" lang="en-US" altLang="zh-TW" sz="2400" baseline="-25000">
                <a:latin typeface="Times New Roman" panose="02020603050405020304" pitchFamily="18" charset="0"/>
              </a:rPr>
              <a:t>m-2</a:t>
            </a:r>
            <a:r>
              <a:rPr kumimoji="1" lang="en-US" altLang="zh-TW" sz="2400">
                <a:latin typeface="Times New Roman" panose="02020603050405020304" pitchFamily="18" charset="0"/>
              </a:rPr>
              <a:t> &gt; f</a:t>
            </a:r>
            <a:r>
              <a:rPr kumimoji="1" lang="en-US" altLang="zh-TW" sz="2400" baseline="-25000">
                <a:latin typeface="Times New Roman" panose="02020603050405020304" pitchFamily="18" charset="0"/>
              </a:rPr>
              <a:t>m-2</a:t>
            </a:r>
            <a:r>
              <a:rPr kumimoji="1" lang="en-US" altLang="zh-TW" sz="2400">
                <a:latin typeface="Times New Roman" panose="02020603050405020304" pitchFamily="18" charset="0"/>
              </a:rPr>
              <a:t> &gt; … &gt; e</a:t>
            </a:r>
            <a:r>
              <a:rPr kumimoji="1" lang="en-US" altLang="zh-TW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TW" sz="2400">
                <a:latin typeface="Times New Roman" panose="02020603050405020304" pitchFamily="18" charset="0"/>
              </a:rPr>
              <a:t> &gt; f</a:t>
            </a:r>
            <a:r>
              <a:rPr kumimoji="1" lang="en-US" altLang="zh-TW" sz="2400" baseline="-25000">
                <a:latin typeface="Times New Roman" panose="02020603050405020304" pitchFamily="18" charset="0"/>
              </a:rPr>
              <a:t>0</a:t>
            </a:r>
          </a:p>
          <a:p>
            <a:pPr eaLnBrk="1" hangingPunct="1"/>
            <a:r>
              <a:rPr kumimoji="1" lang="en-US" altLang="zh-TW" sz="2400" baseline="-25000">
                <a:latin typeface="Times New Roman" panose="02020603050405020304" pitchFamily="18" charset="0"/>
              </a:rPr>
              <a:t>	</a:t>
            </a:r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m+n-1 comparisons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(3)	creation of new nodes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	extreme case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	</a:t>
            </a:r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m + n new nodes</a:t>
            </a:r>
            <a:endParaRPr kumimoji="1" lang="en-US" altLang="zh-TW" sz="24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	summary	</a:t>
            </a:r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O(m+n)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F3B92EF-70C1-4C66-B4B1-EB98C6C8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4414838"/>
            <a:ext cx="1643062" cy="3222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658FCE2-2A8B-45DE-94F8-91BBEB31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Head Node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26EAE9A2-379C-423C-B917-4B008B80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4378325"/>
            <a:ext cx="143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3    14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07CFEBC9-5246-4F4B-A3EB-7D6C0FAD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4400550"/>
            <a:ext cx="1644650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Line 6">
            <a:extLst>
              <a:ext uri="{FF2B5EF4-FFF2-40B4-BE49-F238E27FC236}">
                <a16:creationId xmlns:a16="http://schemas.microsoft.com/office/drawing/2014/main" id="{5AEB9F27-0761-41C4-B317-09514FD0C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175" y="4394200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214E5A71-8DB5-4C65-AF1D-AC71B9143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263" y="4392613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476F73EA-7814-4972-9F7A-957375D6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75" y="4410075"/>
            <a:ext cx="1644650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5" name="Line 9">
            <a:extLst>
              <a:ext uri="{FF2B5EF4-FFF2-40B4-BE49-F238E27FC236}">
                <a16:creationId xmlns:a16="http://schemas.microsoft.com/office/drawing/2014/main" id="{A1ECFA7A-7F8B-4FFD-AA90-2ACBA01D5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8" y="4403725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>
            <a:extLst>
              <a:ext uri="{FF2B5EF4-FFF2-40B4-BE49-F238E27FC236}">
                <a16:creationId xmlns:a16="http://schemas.microsoft.com/office/drawing/2014/main" id="{2E297DDE-A59F-4EDC-835B-3BA026FF4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40213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BF23B634-9B41-46C1-9F9E-D8D80B229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4397375"/>
            <a:ext cx="1643063" cy="32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7E405A7E-57B6-48B7-B956-F29620C55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4391025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F99DAFF9-47D9-4A55-B0B3-E28CC15FA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3738" y="439102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4">
            <a:extLst>
              <a:ext uri="{FF2B5EF4-FFF2-40B4-BE49-F238E27FC236}">
                <a16:creationId xmlns:a16="http://schemas.microsoft.com/office/drawing/2014/main" id="{252F59CE-594D-457A-A411-8CA5A4682C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3138" y="4586288"/>
            <a:ext cx="46355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5">
            <a:extLst>
              <a:ext uri="{FF2B5EF4-FFF2-40B4-BE49-F238E27FC236}">
                <a16:creationId xmlns:a16="http://schemas.microsoft.com/office/drawing/2014/main" id="{BF1EA51E-DB93-4DB6-A189-A56525F2C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7813" y="4578350"/>
            <a:ext cx="606425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AA2C6BDD-A4AF-42CA-A684-9D7447002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4562475"/>
            <a:ext cx="3857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20B57A6D-0F05-44AE-8560-6588815C2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4088" y="4667250"/>
            <a:ext cx="4032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3B7600C0-134E-4681-9119-31146E12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376738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2    8</a:t>
            </a:r>
          </a:p>
        </p:txBody>
      </p:sp>
      <p:sp>
        <p:nvSpPr>
          <p:cNvPr id="45075" name="Rectangle 19">
            <a:extLst>
              <a:ext uri="{FF2B5EF4-FFF2-40B4-BE49-F238E27FC236}">
                <a16:creationId xmlns:a16="http://schemas.microsoft.com/office/drawing/2014/main" id="{E497D31C-B8CB-4DF8-BC4D-41FC7D6A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3" y="4376738"/>
            <a:ext cx="1208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1    0</a:t>
            </a: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E9B79981-6DCB-4F84-9F1D-F20A0F508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7175" y="4551363"/>
            <a:ext cx="488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4AF5C495-3270-4AC2-84EA-73B4366C6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0" y="4881563"/>
            <a:ext cx="817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8F11092E-8E37-4E03-A32E-6B6D7773E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2413" y="4564063"/>
            <a:ext cx="1587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6B993F66-65B0-4388-AD54-6B7D1E9C8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13" y="4684713"/>
            <a:ext cx="0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957167E9-B232-40B7-99D8-C8C800C5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20052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5081" name="Rectangle 25">
            <a:extLst>
              <a:ext uri="{FF2B5EF4-FFF2-40B4-BE49-F238E27FC236}">
                <a16:creationId xmlns:a16="http://schemas.microsoft.com/office/drawing/2014/main" id="{214C8602-3905-4BCA-9F5E-3BB2E8F81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997200"/>
            <a:ext cx="1644650" cy="3222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82" name="Line 26">
            <a:extLst>
              <a:ext uri="{FF2B5EF4-FFF2-40B4-BE49-F238E27FC236}">
                <a16:creationId xmlns:a16="http://schemas.microsoft.com/office/drawing/2014/main" id="{EB0828FE-8237-4839-9049-6F1FC4793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990850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Line 27">
            <a:extLst>
              <a:ext uri="{FF2B5EF4-FFF2-40B4-BE49-F238E27FC236}">
                <a16:creationId xmlns:a16="http://schemas.microsoft.com/office/drawing/2014/main" id="{024523D1-30DD-4202-9046-879D795A73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9688" y="2990850"/>
            <a:ext cx="4762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Rectangle 28">
            <a:extLst>
              <a:ext uri="{FF2B5EF4-FFF2-40B4-BE49-F238E27FC236}">
                <a16:creationId xmlns:a16="http://schemas.microsoft.com/office/drawing/2014/main" id="{0AD91E7A-32C5-41B6-93EB-436174BE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2976563"/>
            <a:ext cx="120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    -1</a:t>
            </a:r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18EE918E-ECA9-4675-B6C0-26D548213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4888" y="3178175"/>
            <a:ext cx="4873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8729D404-3E05-40BE-8E9C-2857F39EA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3181350"/>
            <a:ext cx="503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Line 31">
            <a:extLst>
              <a:ext uri="{FF2B5EF4-FFF2-40B4-BE49-F238E27FC236}">
                <a16:creationId xmlns:a16="http://schemas.microsoft.com/office/drawing/2014/main" id="{09FD8F75-DA03-4846-BD21-8E514D301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82416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32">
            <a:extLst>
              <a:ext uri="{FF2B5EF4-FFF2-40B4-BE49-F238E27FC236}">
                <a16:creationId xmlns:a16="http://schemas.microsoft.com/office/drawing/2014/main" id="{CA7B3EC5-A19E-4F08-8FA6-5CBAB6AEF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4888" y="2824163"/>
            <a:ext cx="238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Line 33">
            <a:extLst>
              <a:ext uri="{FF2B5EF4-FFF2-40B4-BE49-F238E27FC236}">
                <a16:creationId xmlns:a16="http://schemas.microsoft.com/office/drawing/2014/main" id="{9E747593-6C48-4332-9165-3D64CAF4E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2824163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Line 34">
            <a:extLst>
              <a:ext uri="{FF2B5EF4-FFF2-40B4-BE49-F238E27FC236}">
                <a16:creationId xmlns:a16="http://schemas.microsoft.com/office/drawing/2014/main" id="{556A4E65-BFA0-4A27-8690-306E74BE7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3025775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Rectangle 35">
            <a:extLst>
              <a:ext uri="{FF2B5EF4-FFF2-40B4-BE49-F238E27FC236}">
                <a16:creationId xmlns:a16="http://schemas.microsoft.com/office/drawing/2014/main" id="{945BDACB-DCFF-4115-9479-93C9E45D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300513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5092" name="Rectangle 36">
            <a:extLst>
              <a:ext uri="{FF2B5EF4-FFF2-40B4-BE49-F238E27FC236}">
                <a16:creationId xmlns:a16="http://schemas.microsoft.com/office/drawing/2014/main" id="{1BAA33B6-CD11-4658-8319-5899522D3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3511550"/>
            <a:ext cx="222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Zero polynomial</a:t>
            </a:r>
          </a:p>
        </p:txBody>
      </p:sp>
      <p:sp>
        <p:nvSpPr>
          <p:cNvPr id="45093" name="Line 37">
            <a:extLst>
              <a:ext uri="{FF2B5EF4-FFF2-40B4-BE49-F238E27FC236}">
                <a16:creationId xmlns:a16="http://schemas.microsoft.com/office/drawing/2014/main" id="{D2B4BB94-FD12-4E14-ADD8-7FBD3A75D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388" y="4411663"/>
            <a:ext cx="0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>
            <a:extLst>
              <a:ext uri="{FF2B5EF4-FFF2-40B4-BE49-F238E27FC236}">
                <a16:creationId xmlns:a16="http://schemas.microsoft.com/office/drawing/2014/main" id="{E690AB7A-AA08-43C9-9A92-2EDF47125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5538" y="4410075"/>
            <a:ext cx="4762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Rectangle 39">
            <a:extLst>
              <a:ext uri="{FF2B5EF4-FFF2-40B4-BE49-F238E27FC236}">
                <a16:creationId xmlns:a16="http://schemas.microsoft.com/office/drawing/2014/main" id="{200A5CB8-761B-4D4D-AB8F-8690F7C0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4335463"/>
            <a:ext cx="120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    -1</a:t>
            </a:r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DFB22BC4-63C5-4149-B384-F28B04B575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450" y="4524375"/>
            <a:ext cx="488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97" name="Object 41">
            <a:extLst>
              <a:ext uri="{FF2B5EF4-FFF2-40B4-BE49-F238E27FC236}">
                <a16:creationId xmlns:a16="http://schemas.microsoft.com/office/drawing/2014/main" id="{5332384B-964D-49D4-90F8-75D887BE84EC}"/>
              </a:ext>
            </a:extLst>
          </p:cNvPr>
          <p:cNvGraphicFramePr>
            <a:graphicFrameLocks/>
          </p:cNvGraphicFramePr>
          <p:nvPr/>
        </p:nvGraphicFramePr>
        <p:xfrm>
          <a:off x="2903538" y="5273675"/>
          <a:ext cx="37115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方程式" r:id="rId3" imgW="901309" imgH="165028" progId="Equation.2">
                  <p:embed/>
                </p:oleObj>
              </mc:Choice>
              <mc:Fallback>
                <p:oleObj name="方程式" r:id="rId3" imgW="901309" imgH="165028" progId="Equation.2">
                  <p:embed/>
                  <p:pic>
                    <p:nvPicPr>
                      <p:cNvPr id="45097" name="Object 41">
                        <a:extLst>
                          <a:ext uri="{FF2B5EF4-FFF2-40B4-BE49-F238E27FC236}">
                            <a16:creationId xmlns:a16="http://schemas.microsoft.com/office/drawing/2014/main" id="{5332384B-964D-49D4-90F8-75D887BE84E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5273675"/>
                        <a:ext cx="37115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8" name="Text Box 42">
            <a:extLst>
              <a:ext uri="{FF2B5EF4-FFF2-40B4-BE49-F238E27FC236}">
                <a16:creationId xmlns:a16="http://schemas.microsoft.com/office/drawing/2014/main" id="{080362BD-62BF-40C6-B962-D201FD918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811338"/>
            <a:ext cx="472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Represent </a:t>
            </a:r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polynomial</a:t>
            </a:r>
            <a:r>
              <a:rPr kumimoji="1" lang="en-US" altLang="zh-TW" sz="2400">
                <a:latin typeface="Times New Roman" panose="02020603050405020304" pitchFamily="18" charset="0"/>
              </a:rPr>
              <a:t> as </a:t>
            </a:r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circular list</a:t>
            </a:r>
            <a:r>
              <a:rPr kumimoji="1" lang="en-US" altLang="zh-TW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5099" name="Text Box 43">
            <a:extLst>
              <a:ext uri="{FF2B5EF4-FFF2-40B4-BE49-F238E27FC236}">
                <a16:creationId xmlns:a16="http://schemas.microsoft.com/office/drawing/2014/main" id="{745582D5-D54F-4233-98BC-D10734D77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2306638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(1) zero</a:t>
            </a:r>
          </a:p>
        </p:txBody>
      </p:sp>
      <p:sp>
        <p:nvSpPr>
          <p:cNvPr id="45100" name="Text Box 45">
            <a:extLst>
              <a:ext uri="{FF2B5EF4-FFF2-40B4-BE49-F238E27FC236}">
                <a16:creationId xmlns:a16="http://schemas.microsoft.com/office/drawing/2014/main" id="{C20F827E-BF18-415E-95F2-C1D46B935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805238"/>
            <a:ext cx="1360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(2) others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CDA7B03-8D36-4E2E-A2EB-831108AD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>
                <a:latin typeface="Times New Roman" panose="02020603050405020304" pitchFamily="18" charset="0"/>
              </a:rPr>
              <a:t>Another Padd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1175534-651C-4FCD-825E-FAAE9A08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838325"/>
            <a:ext cx="909955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poly_pointer cpadd(poly_pointer a, poly_pointer b)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</a:t>
            </a:r>
            <a:r>
              <a:rPr kumimoji="1" lang="en-US" altLang="zh-TW" sz="2000" b="1">
                <a:solidFill>
                  <a:srgbClr val="002060"/>
                </a:solidFill>
                <a:latin typeface="Courier New" panose="02070309020205020404" pitchFamily="49" charset="0"/>
              </a:rPr>
              <a:t>poly_pointer startA, c, lastC;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2060"/>
                </a:solidFill>
                <a:latin typeface="Courier New" panose="02070309020205020404" pitchFamily="49" charset="0"/>
              </a:rPr>
              <a:t>  int sum, done = FALSE;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startA = a;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2060"/>
                </a:solidFill>
                <a:latin typeface="Courier New" panose="02070309020205020404" pitchFamily="49" charset="0"/>
              </a:rPr>
              <a:t>  a = a-&gt;link;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2060"/>
                </a:solidFill>
                <a:latin typeface="Courier New" panose="02070309020205020404" pitchFamily="49" charset="0"/>
              </a:rPr>
              <a:t>  b = b-&gt;link;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c = get_node();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  c-&gt;expon = -1;    lastC = c;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do 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 b="1">
                <a:latin typeface="Courier New" panose="02070309020205020404" pitchFamily="49" charset="0"/>
              </a:rPr>
              <a:t>switch</a:t>
            </a:r>
            <a:r>
              <a:rPr kumimoji="1" lang="en-US" altLang="zh-TW" sz="2000">
                <a:latin typeface="Courier New" panose="02070309020205020404" pitchFamily="49" charset="0"/>
              </a:rPr>
              <a:t> (COMPARE(a-&gt;expon, b-&gt;expon)) 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</a:t>
            </a:r>
            <a:r>
              <a:rPr kumimoji="1" lang="en-US" altLang="zh-TW" sz="2000" b="1">
                <a:latin typeface="Courier New" panose="02070309020205020404" pitchFamily="49" charset="0"/>
              </a:rPr>
              <a:t>case -1: </a:t>
            </a:r>
            <a:r>
              <a:rPr kumimoji="1" lang="en-US" altLang="zh-TW" sz="2000">
                <a:latin typeface="Courier New" panose="02070309020205020404" pitchFamily="49" charset="0"/>
              </a:rPr>
              <a:t>attach(b-&gt;coef, b-&gt;expon, &amp;lastC);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b = b-&gt;link;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break;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C650A38A-F89D-432B-93D3-C7057509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3009900"/>
            <a:ext cx="439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Set expon field of head node to -1.</a:t>
            </a: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70FA3D17-8A8A-41DD-88A9-C1614E37A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2963863"/>
            <a:ext cx="4481513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C3E68E1-7AB9-4C21-BD96-91E1048E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>
                <a:latin typeface="Times New Roman" panose="02020603050405020304" pitchFamily="18" charset="0"/>
              </a:rPr>
              <a:t>Another Padd</a:t>
            </a:r>
            <a:r>
              <a:rPr kumimoji="1" lang="en-US" altLang="zh-TW" sz="2400">
                <a:latin typeface="Times New Roman" panose="02020603050405020304" pitchFamily="18" charset="0"/>
              </a:rPr>
              <a:t> </a:t>
            </a:r>
            <a:r>
              <a:rPr kumimoji="1" lang="en-US" altLang="zh-TW" sz="2000">
                <a:latin typeface="Times New Roman" panose="02020603050405020304" pitchFamily="18" charset="0"/>
              </a:rPr>
              <a:t>(</a:t>
            </a:r>
            <a:r>
              <a:rPr kumimoji="1" lang="en-US" altLang="zh-TW" sz="2000" i="1">
                <a:latin typeface="Times New Roman" panose="02020603050405020304" pitchFamily="18" charset="0"/>
              </a:rPr>
              <a:t>Continued</a:t>
            </a:r>
            <a:r>
              <a:rPr kumimoji="1" lang="en-US" altLang="zh-TW" sz="2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3514A0B-276F-4F31-83C7-4B1DDAF3C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879600"/>
            <a:ext cx="854551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</a:t>
            </a:r>
            <a:r>
              <a:rPr kumimoji="1" lang="en-US" altLang="zh-TW" sz="2000" b="1">
                <a:latin typeface="Courier New" panose="02070309020205020404" pitchFamily="49" charset="0"/>
              </a:rPr>
              <a:t>case 0: </a:t>
            </a:r>
            <a:r>
              <a:rPr kumimoji="1" lang="en-US" altLang="zh-TW" sz="2000">
                <a:latin typeface="Courier New" panose="02070309020205020404" pitchFamily="49" charset="0"/>
              </a:rPr>
              <a:t>if (startA == a) done = TRUE;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else 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sum = a-&gt;coef + b-&gt;coef;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if (sum) attach(sum,a-&gt;expon,&amp;lastC);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  a = a-&gt;link;   b = b-&gt;link;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}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break;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</a:t>
            </a:r>
            <a:r>
              <a:rPr kumimoji="1" lang="en-US" altLang="zh-TW" sz="2000" b="1">
                <a:latin typeface="Courier New" panose="02070309020205020404" pitchFamily="49" charset="0"/>
              </a:rPr>
              <a:t>case 1: </a:t>
            </a:r>
            <a:r>
              <a:rPr kumimoji="1" lang="en-US" altLang="zh-TW" sz="2000">
                <a:latin typeface="Courier New" panose="02070309020205020404" pitchFamily="49" charset="0"/>
              </a:rPr>
              <a:t>attach(a-&gt;coef,a-&gt;expon,&amp;lastC);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 a = a-&gt;link;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} while (!done);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2060"/>
                </a:solidFill>
                <a:latin typeface="Courier New" panose="02070309020205020404" pitchFamily="49" charset="0"/>
              </a:rPr>
              <a:t>  lastC-&gt;link = c;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2060"/>
                </a:solidFill>
                <a:latin typeface="Courier New" panose="02070309020205020404" pitchFamily="49" charset="0"/>
              </a:rPr>
              <a:t>  return c;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EBF03DBB-44EF-46FD-B810-EE6214D89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4651375"/>
            <a:ext cx="280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Link last node to first</a:t>
            </a:r>
          </a:p>
        </p:txBody>
      </p:sp>
      <p:sp>
        <p:nvSpPr>
          <p:cNvPr id="47109" name="Rectangle 6">
            <a:extLst>
              <a:ext uri="{FF2B5EF4-FFF2-40B4-BE49-F238E27FC236}">
                <a16:creationId xmlns:a16="http://schemas.microsoft.com/office/drawing/2014/main" id="{C585AB37-F87F-4105-B2D7-C40A05EB0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4603750"/>
            <a:ext cx="2894012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3C798FB-01B4-4951-B383-20DDC50E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 b="1">
                <a:latin typeface="Times New Roman" panose="02020603050405020304" pitchFamily="18" charset="0"/>
              </a:rPr>
              <a:t>Additional List Operations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F59CAA7-A0D3-4026-8DB4-E59C22409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909763"/>
            <a:ext cx="7885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typedef struct list_node *list_pointer;</a:t>
            </a:r>
          </a:p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typedef struct list_node {</a:t>
            </a:r>
          </a:p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    char data;</a:t>
            </a:r>
          </a:p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    list_pointer link;</a:t>
            </a:r>
          </a:p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};</a:t>
            </a:r>
          </a:p>
          <a:p>
            <a:pPr eaLnBrk="1" hangingPunct="1"/>
            <a:endParaRPr kumimoji="1" lang="en-US" altLang="zh-TW" sz="2400">
              <a:latin typeface="Courier New" panose="02070309020205020404" pitchFamily="49" charset="0"/>
            </a:endParaRPr>
          </a:p>
          <a:p>
            <a:pPr eaLnBrk="1" hangingPunct="1"/>
            <a:r>
              <a:rPr kumimoji="1" lang="en-US" altLang="zh-TW" sz="2400">
                <a:solidFill>
                  <a:schemeClr val="accent2"/>
                </a:solidFill>
                <a:latin typeface="Times New Roman" panose="02020603050405020304" pitchFamily="18" charset="0"/>
              </a:rPr>
              <a:t>Invert single linked lists</a:t>
            </a:r>
          </a:p>
          <a:p>
            <a:pPr eaLnBrk="1" hangingPunct="1"/>
            <a:r>
              <a:rPr kumimoji="1" lang="en-US" altLang="zh-TW" sz="2400">
                <a:solidFill>
                  <a:schemeClr val="accent2"/>
                </a:solidFill>
                <a:latin typeface="Times New Roman" panose="02020603050405020304" pitchFamily="18" charset="0"/>
              </a:rPr>
              <a:t>Concatenate two linked lists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53EA613-A1EE-4FA2-8798-1B08FE52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 b="1">
                <a:latin typeface="Times New Roman" panose="02020603050405020304" pitchFamily="18" charset="0"/>
              </a:rPr>
              <a:t>Invert Single Linked Lists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D10FE15-812E-4FA0-877D-4D3CA330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19812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list_pointer invert(list_pointer lead)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   list_pointer middle, trail;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   middle = NULL;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   while (lead) 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       trail = middle;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       middle = lead;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       lead = lead-&gt;link;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       middle-&gt;link = trail;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    return middle;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C782FCF3-28BC-4BA4-B639-26589FFF9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4864100"/>
            <a:ext cx="11699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0: null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1: lead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  <a:sym typeface="Symbol" panose="05050102010706020507" pitchFamily="18" charset="2"/>
              </a:rPr>
              <a:t>2: lead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20FF11EC-D32F-4D27-9AF0-877A38959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5310188"/>
            <a:ext cx="1147763" cy="30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EC5CC6A6-4D2F-4A48-BA05-C9B3F546D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825" y="53086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F0496749-7F8B-4BFB-B5F5-6F469F0EC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3825" y="5308600"/>
            <a:ext cx="530225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0CD1B741-6430-4D54-8C17-509F2101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5749925"/>
            <a:ext cx="1111250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1" name="Line 11">
            <a:extLst>
              <a:ext uri="{FF2B5EF4-FFF2-40B4-BE49-F238E27FC236}">
                <a16:creationId xmlns:a16="http://schemas.microsoft.com/office/drawing/2014/main" id="{DC19FDD1-8120-4BD1-AB1F-22577DF7AF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3675" y="5749925"/>
            <a:ext cx="1588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Rectangle 12">
            <a:extLst>
              <a:ext uri="{FF2B5EF4-FFF2-40B4-BE49-F238E27FC236}">
                <a16:creationId xmlns:a16="http://schemas.microsoft.com/office/drawing/2014/main" id="{92223E96-F26D-40B2-9F6E-E5EDE0EF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0" y="5724525"/>
            <a:ext cx="1111250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3" name="Line 13">
            <a:extLst>
              <a:ext uri="{FF2B5EF4-FFF2-40B4-BE49-F238E27FC236}">
                <a16:creationId xmlns:a16="http://schemas.microsoft.com/office/drawing/2014/main" id="{4251E061-BA68-4F8F-BAEB-B0F34ECAE7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2100" y="5724525"/>
            <a:ext cx="1588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4">
            <a:extLst>
              <a:ext uri="{FF2B5EF4-FFF2-40B4-BE49-F238E27FC236}">
                <a16:creationId xmlns:a16="http://schemas.microsoft.com/office/drawing/2014/main" id="{B75B8632-87D0-4532-9DBE-C4E1E9CD4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5300" y="5891213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5">
            <a:extLst>
              <a:ext uri="{FF2B5EF4-FFF2-40B4-BE49-F238E27FC236}">
                <a16:creationId xmlns:a16="http://schemas.microsoft.com/office/drawing/2014/main" id="{850E58AE-49FC-4499-9105-1A0EE9C14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5503863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6">
            <a:extLst>
              <a:ext uri="{FF2B5EF4-FFF2-40B4-BE49-F238E27FC236}">
                <a16:creationId xmlns:a16="http://schemas.microsoft.com/office/drawing/2014/main" id="{2597B5AD-09B9-4CC2-9355-FCFB7192B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3713" y="5856288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7">
            <a:extLst>
              <a:ext uri="{FF2B5EF4-FFF2-40B4-BE49-F238E27FC236}">
                <a16:creationId xmlns:a16="http://schemas.microsoft.com/office/drawing/2014/main" id="{7D6638A9-FF89-49CE-9DA0-54AEBF6DE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1363" y="5873750"/>
            <a:ext cx="38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8">
            <a:extLst>
              <a:ext uri="{FF2B5EF4-FFF2-40B4-BE49-F238E27FC236}">
                <a16:creationId xmlns:a16="http://schemas.microsoft.com/office/drawing/2014/main" id="{DF730948-D042-4E77-960D-3387F3A8A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52689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...</a:t>
            </a:r>
            <a:endParaRPr kumimoji="1" lang="en-US" altLang="zh-TW" sz="2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9" name="Rectangle 19">
            <a:extLst>
              <a:ext uri="{FF2B5EF4-FFF2-40B4-BE49-F238E27FC236}">
                <a16:creationId xmlns:a16="http://schemas.microsoft.com/office/drawing/2014/main" id="{CC575101-9562-46F0-9A93-58A09F32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921250"/>
            <a:ext cx="4321175" cy="1200150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70" name="Text Box 20">
            <a:extLst>
              <a:ext uri="{FF2B5EF4-FFF2-40B4-BE49-F238E27FC236}">
                <a16:creationId xmlns:a16="http://schemas.microsoft.com/office/drawing/2014/main" id="{44DD3B3B-07EE-47AB-816E-A7A41398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1123950"/>
            <a:ext cx="509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Use two extra pointers: middle and trail.</a:t>
            </a:r>
          </a:p>
        </p:txBody>
      </p:sp>
      <p:sp>
        <p:nvSpPr>
          <p:cNvPr id="49171" name="Rectangle 21">
            <a:extLst>
              <a:ext uri="{FF2B5EF4-FFF2-40B4-BE49-F238E27FC236}">
                <a16:creationId xmlns:a16="http://schemas.microsoft.com/office/drawing/2014/main" id="{640E1773-C4C9-458E-AF67-5C35228F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1023938"/>
            <a:ext cx="5275262" cy="598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CE69940-6678-42A5-A334-845A0EC2A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Concatenate Two Lists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9438740-B91B-4FDD-BF4A-9F74DAC7B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1879600"/>
            <a:ext cx="80105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list_pointer concatenate(list_pointer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ptr1, list_pointer ptr2)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list_pointer temp;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if (IS_EMPTY(ptr1)) return ptr2;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else 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if (!IS_EMPTY(ptr2)) 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for (temp=ptr1;temp-&gt;link;temp=temp-&gt;link);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temp-&gt;link = ptr2;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return ptr1;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AF82F1CD-63BF-420B-A037-6560C7AF6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5586413"/>
            <a:ext cx="5748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O(m) where m is # of elements in the first list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7C0B233E-E636-4425-BE77-50DBE36E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754063"/>
            <a:ext cx="589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latin typeface="Times New Roman" panose="02020603050405020304" pitchFamily="18" charset="0"/>
              </a:rPr>
              <a:t>4.5.2 Operations For Circularly Linked List</a:t>
            </a:r>
          </a:p>
        </p:txBody>
      </p:sp>
      <p:grpSp>
        <p:nvGrpSpPr>
          <p:cNvPr id="51203" name="Group 30">
            <a:extLst>
              <a:ext uri="{FF2B5EF4-FFF2-40B4-BE49-F238E27FC236}">
                <a16:creationId xmlns:a16="http://schemas.microsoft.com/office/drawing/2014/main" id="{18DEB20A-229C-4220-9F3F-41A1DC98FED8}"/>
              </a:ext>
            </a:extLst>
          </p:cNvPr>
          <p:cNvGrpSpPr>
            <a:grpSpLocks/>
          </p:cNvGrpSpPr>
          <p:nvPr/>
        </p:nvGrpSpPr>
        <p:grpSpPr bwMode="auto">
          <a:xfrm>
            <a:off x="1233488" y="2840038"/>
            <a:ext cx="6405562" cy="890587"/>
            <a:chOff x="777" y="1789"/>
            <a:chExt cx="4035" cy="561"/>
          </a:xfrm>
        </p:grpSpPr>
        <p:grpSp>
          <p:nvGrpSpPr>
            <p:cNvPr id="51208" name="Group 8">
              <a:extLst>
                <a:ext uri="{FF2B5EF4-FFF2-40B4-BE49-F238E27FC236}">
                  <a16:creationId xmlns:a16="http://schemas.microsoft.com/office/drawing/2014/main" id="{CDC59BAE-1935-4437-9BFA-1DD2F45AE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9" y="2100"/>
              <a:ext cx="1189" cy="250"/>
              <a:chOff x="778" y="2100"/>
              <a:chExt cx="1189" cy="250"/>
            </a:xfrm>
          </p:grpSpPr>
          <p:sp>
            <p:nvSpPr>
              <p:cNvPr id="51223" name="Rectangle 3">
                <a:extLst>
                  <a:ext uri="{FF2B5EF4-FFF2-40B4-BE49-F238E27FC236}">
                    <a16:creationId xmlns:a16="http://schemas.microsoft.com/office/drawing/2014/main" id="{2E84B710-1F58-4178-AC9D-C1DB3CE57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2100"/>
                <a:ext cx="967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24" name="Line 4">
                <a:extLst>
                  <a:ext uri="{FF2B5EF4-FFF2-40B4-BE49-F238E27FC236}">
                    <a16:creationId xmlns:a16="http://schemas.microsoft.com/office/drawing/2014/main" id="{D47BE6D6-B71C-4289-835A-8083C6C3A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56" y="210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25" name="Text Box 6">
                <a:extLst>
                  <a:ext uri="{FF2B5EF4-FFF2-40B4-BE49-F238E27FC236}">
                    <a16:creationId xmlns:a16="http://schemas.microsoft.com/office/drawing/2014/main" id="{2AC7976C-46A8-46EB-8B10-DDFBDE26A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100"/>
                <a:ext cx="7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TW" sz="2000" baseline="-25000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TW" sz="2000">
                    <a:latin typeface="Times New Roman" panose="02020603050405020304" pitchFamily="18" charset="0"/>
                  </a:rPr>
                  <a:t>          </a:t>
                </a:r>
                <a:r>
                  <a:rPr kumimoji="1" lang="en-US" altLang="zh-TW" sz="20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</a:t>
                </a:r>
                <a:endParaRPr kumimoji="1" lang="en-US" altLang="zh-TW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6" name="Line 7">
                <a:extLst>
                  <a:ext uri="{FF2B5EF4-FFF2-40B4-BE49-F238E27FC236}">
                    <a16:creationId xmlns:a16="http://schemas.microsoft.com/office/drawing/2014/main" id="{B93A1ACE-83B7-43B4-913F-660737311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2233"/>
                <a:ext cx="4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9" name="Group 27">
              <a:extLst>
                <a:ext uri="{FF2B5EF4-FFF2-40B4-BE49-F238E27FC236}">
                  <a16:creationId xmlns:a16="http://schemas.microsoft.com/office/drawing/2014/main" id="{3CC92C5A-663C-40B3-9DF8-86493755D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" y="2096"/>
              <a:ext cx="1189" cy="250"/>
              <a:chOff x="2186" y="2096"/>
              <a:chExt cx="1189" cy="250"/>
            </a:xfrm>
          </p:grpSpPr>
          <p:sp>
            <p:nvSpPr>
              <p:cNvPr id="51219" name="Rectangle 10">
                <a:extLst>
                  <a:ext uri="{FF2B5EF4-FFF2-40B4-BE49-F238E27FC236}">
                    <a16:creationId xmlns:a16="http://schemas.microsoft.com/office/drawing/2014/main" id="{361E23E5-3C31-446D-B781-BBB20BC5C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2096"/>
                <a:ext cx="967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20" name="Line 11">
                <a:extLst>
                  <a:ext uri="{FF2B5EF4-FFF2-40B4-BE49-F238E27FC236}">
                    <a16:creationId xmlns:a16="http://schemas.microsoft.com/office/drawing/2014/main" id="{39F6DD9A-8AA5-452B-9D7A-5615FAAED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4" y="209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21" name="Text Box 12">
                <a:extLst>
                  <a:ext uri="{FF2B5EF4-FFF2-40B4-BE49-F238E27FC236}">
                    <a16:creationId xmlns:a16="http://schemas.microsoft.com/office/drawing/2014/main" id="{F1AE4945-7BF5-4278-8464-860C50987C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2" y="2096"/>
                <a:ext cx="7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000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TW" sz="2000" baseline="-25000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TW" sz="2000">
                    <a:latin typeface="Times New Roman" panose="02020603050405020304" pitchFamily="18" charset="0"/>
                  </a:rPr>
                  <a:t>          </a:t>
                </a:r>
                <a:r>
                  <a:rPr kumimoji="1" lang="en-US" altLang="zh-TW" sz="20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</a:t>
                </a:r>
                <a:endParaRPr kumimoji="1" lang="en-US" altLang="zh-TW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2" name="Line 13">
                <a:extLst>
                  <a:ext uri="{FF2B5EF4-FFF2-40B4-BE49-F238E27FC236}">
                    <a16:creationId xmlns:a16="http://schemas.microsoft.com/office/drawing/2014/main" id="{66288D32-7E2A-4824-89B6-B0268C954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0" y="2229"/>
                <a:ext cx="4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10" name="Rectangle 15">
              <a:extLst>
                <a:ext uri="{FF2B5EF4-FFF2-40B4-BE49-F238E27FC236}">
                  <a16:creationId xmlns:a16="http://schemas.microsoft.com/office/drawing/2014/main" id="{7BAD9028-540F-4881-8B4C-1148F6B1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2092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1" name="Line 16">
              <a:extLst>
                <a:ext uri="{FF2B5EF4-FFF2-40B4-BE49-F238E27FC236}">
                  <a16:creationId xmlns:a16="http://schemas.microsoft.com/office/drawing/2014/main" id="{D89D9FD8-6D8D-46B8-84F8-A27FF878B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6" y="209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Text Box 17">
              <a:extLst>
                <a:ext uri="{FF2B5EF4-FFF2-40B4-BE49-F238E27FC236}">
                  <a16:creationId xmlns:a16="http://schemas.microsoft.com/office/drawing/2014/main" id="{0B6CDC56-75F1-4B59-983F-225E106E3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092"/>
              <a:ext cx="7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000">
                  <a:latin typeface="Times New Roman" panose="02020603050405020304" pitchFamily="18" charset="0"/>
                </a:rPr>
                <a:t>X</a:t>
              </a:r>
              <a:r>
                <a:rPr kumimoji="1" lang="en-US" altLang="zh-TW" sz="2000" baseline="-25000">
                  <a:latin typeface="Times New Roman" panose="02020603050405020304" pitchFamily="18" charset="0"/>
                </a:rPr>
                <a:t>3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000">
                <a:latin typeface="Times New Roman" panose="02020603050405020304" pitchFamily="18" charset="0"/>
              </a:endParaRPr>
            </a:p>
          </p:txBody>
        </p:sp>
        <p:sp>
          <p:nvSpPr>
            <p:cNvPr id="51213" name="Line 20">
              <a:extLst>
                <a:ext uri="{FF2B5EF4-FFF2-40B4-BE49-F238E27FC236}">
                  <a16:creationId xmlns:a16="http://schemas.microsoft.com/office/drawing/2014/main" id="{009B2524-4379-4BD2-A2AD-2C52D8F6F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2211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Line 21">
              <a:extLst>
                <a:ext uri="{FF2B5EF4-FFF2-40B4-BE49-F238E27FC236}">
                  <a16:creationId xmlns:a16="http://schemas.microsoft.com/office/drawing/2014/main" id="{18FDE075-7BAF-4157-9E5A-204B3FD9C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2" y="1789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Line 22">
              <a:extLst>
                <a:ext uri="{FF2B5EF4-FFF2-40B4-BE49-F238E27FC236}">
                  <a16:creationId xmlns:a16="http://schemas.microsoft.com/office/drawing/2014/main" id="{357C54BD-0C44-44F4-AC68-0E90D8174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" y="1811"/>
              <a:ext cx="4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Line 24">
              <a:extLst>
                <a:ext uri="{FF2B5EF4-FFF2-40B4-BE49-F238E27FC236}">
                  <a16:creationId xmlns:a16="http://schemas.microsoft.com/office/drawing/2014/main" id="{BB4CB5F6-B046-4064-8B33-C9D5C8F7A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822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Line 25">
              <a:extLst>
                <a:ext uri="{FF2B5EF4-FFF2-40B4-BE49-F238E27FC236}">
                  <a16:creationId xmlns:a16="http://schemas.microsoft.com/office/drawing/2014/main" id="{FD92FBFE-A759-4500-B128-4B465E811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" y="218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Line 26">
              <a:extLst>
                <a:ext uri="{FF2B5EF4-FFF2-40B4-BE49-F238E27FC236}">
                  <a16:creationId xmlns:a16="http://schemas.microsoft.com/office/drawing/2014/main" id="{95C8F4AB-8D5E-4092-A722-26BE77C3E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" y="2277"/>
              <a:ext cx="22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4" name="Text Box 28">
            <a:extLst>
              <a:ext uri="{FF2B5EF4-FFF2-40B4-BE49-F238E27FC236}">
                <a16:creationId xmlns:a16="http://schemas.microsoft.com/office/drawing/2014/main" id="{A133429E-6BF2-4055-A133-F7970D48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3398838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51205" name="Text Box 29">
            <a:extLst>
              <a:ext uri="{FF2B5EF4-FFF2-40B4-BE49-F238E27FC236}">
                <a16:creationId xmlns:a16="http://schemas.microsoft.com/office/drawing/2014/main" id="{7E9F3AE8-898C-4AE1-BB8E-B345DD3F3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4595813"/>
            <a:ext cx="4598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 b="1" u="sng">
                <a:latin typeface="Times New Roman" panose="02020603050405020304" pitchFamily="18" charset="0"/>
              </a:rPr>
              <a:t>*Figure 4.16: </a:t>
            </a:r>
            <a:r>
              <a:rPr kumimoji="1" lang="en-US" altLang="zh-TW" sz="2000" u="sng">
                <a:latin typeface="Times New Roman" panose="02020603050405020304" pitchFamily="18" charset="0"/>
              </a:rPr>
              <a:t>Example circular list (p.165)</a:t>
            </a:r>
            <a:endParaRPr kumimoji="1" lang="en-US" altLang="zh-TW" sz="2000" b="1" u="sng">
              <a:latin typeface="Times New Roman" panose="02020603050405020304" pitchFamily="18" charset="0"/>
            </a:endParaRPr>
          </a:p>
        </p:txBody>
      </p:sp>
      <p:sp>
        <p:nvSpPr>
          <p:cNvPr id="51206" name="Text Box 31">
            <a:extLst>
              <a:ext uri="{FF2B5EF4-FFF2-40B4-BE49-F238E27FC236}">
                <a16:creationId xmlns:a16="http://schemas.microsoft.com/office/drawing/2014/main" id="{A58C8444-6276-4B34-BE6B-FF6CD8BCA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776413"/>
            <a:ext cx="7693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What happens when we insert a node to the front of a circular</a:t>
            </a:r>
          </a:p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linked list?</a:t>
            </a:r>
          </a:p>
        </p:txBody>
      </p:sp>
      <p:sp>
        <p:nvSpPr>
          <p:cNvPr id="51207" name="Text Box 32">
            <a:extLst>
              <a:ext uri="{FF2B5EF4-FFF2-40B4-BE49-F238E27FC236}">
                <a16:creationId xmlns:a16="http://schemas.microsoft.com/office/drawing/2014/main" id="{6FC973F5-671D-4F83-B890-6A1D9333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051300"/>
            <a:ext cx="459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Problem: move down the whole list.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3">
            <a:extLst>
              <a:ext uri="{FF2B5EF4-FFF2-40B4-BE49-F238E27FC236}">
                <a16:creationId xmlns:a16="http://schemas.microsoft.com/office/drawing/2014/main" id="{2759B640-2CE6-4A99-A02C-333C1334A8E5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3333750"/>
            <a:ext cx="1887537" cy="396875"/>
            <a:chOff x="778" y="2100"/>
            <a:chExt cx="1189" cy="250"/>
          </a:xfrm>
        </p:grpSpPr>
        <p:sp>
          <p:nvSpPr>
            <p:cNvPr id="52245" name="Rectangle 4">
              <a:extLst>
                <a:ext uri="{FF2B5EF4-FFF2-40B4-BE49-F238E27FC236}">
                  <a16:creationId xmlns:a16="http://schemas.microsoft.com/office/drawing/2014/main" id="{86405D17-117A-494E-BF38-3DD8B792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100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6" name="Line 5">
              <a:extLst>
                <a:ext uri="{FF2B5EF4-FFF2-40B4-BE49-F238E27FC236}">
                  <a16:creationId xmlns:a16="http://schemas.microsoft.com/office/drawing/2014/main" id="{F1079B65-DB62-4CFB-93A9-945BDCA0F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6" y="210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Text Box 6">
              <a:extLst>
                <a:ext uri="{FF2B5EF4-FFF2-40B4-BE49-F238E27FC236}">
                  <a16:creationId xmlns:a16="http://schemas.microsoft.com/office/drawing/2014/main" id="{A94D5AC1-9181-41F1-85F0-094DECCB2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00"/>
              <a:ext cx="7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000">
                  <a:latin typeface="Times New Roman" panose="02020603050405020304" pitchFamily="18" charset="0"/>
                </a:rPr>
                <a:t>X</a:t>
              </a:r>
              <a:r>
                <a:rPr kumimoji="1" lang="en-US" altLang="zh-TW" sz="20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000">
                <a:latin typeface="Times New Roman" panose="02020603050405020304" pitchFamily="18" charset="0"/>
              </a:endParaRPr>
            </a:p>
          </p:txBody>
        </p:sp>
        <p:sp>
          <p:nvSpPr>
            <p:cNvPr id="52248" name="Line 7">
              <a:extLst>
                <a:ext uri="{FF2B5EF4-FFF2-40B4-BE49-F238E27FC236}">
                  <a16:creationId xmlns:a16="http://schemas.microsoft.com/office/drawing/2014/main" id="{AF733550-9AFC-4071-81DE-307D28E65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2" y="2233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27" name="Group 8">
            <a:extLst>
              <a:ext uri="{FF2B5EF4-FFF2-40B4-BE49-F238E27FC236}">
                <a16:creationId xmlns:a16="http://schemas.microsoft.com/office/drawing/2014/main" id="{EB6B9787-FF87-4C50-91E4-680951424C81}"/>
              </a:ext>
            </a:extLst>
          </p:cNvPr>
          <p:cNvGrpSpPr>
            <a:grpSpLocks/>
          </p:cNvGrpSpPr>
          <p:nvPr/>
        </p:nvGrpSpPr>
        <p:grpSpPr bwMode="auto">
          <a:xfrm>
            <a:off x="3768725" y="3327400"/>
            <a:ext cx="1887538" cy="396875"/>
            <a:chOff x="2186" y="2096"/>
            <a:chExt cx="1189" cy="250"/>
          </a:xfrm>
        </p:grpSpPr>
        <p:sp>
          <p:nvSpPr>
            <p:cNvPr id="52241" name="Rectangle 9">
              <a:extLst>
                <a:ext uri="{FF2B5EF4-FFF2-40B4-BE49-F238E27FC236}">
                  <a16:creationId xmlns:a16="http://schemas.microsoft.com/office/drawing/2014/main" id="{1790BEC7-A88B-4F69-941C-2BBD20644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2096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2" name="Line 10">
              <a:extLst>
                <a:ext uri="{FF2B5EF4-FFF2-40B4-BE49-F238E27FC236}">
                  <a16:creationId xmlns:a16="http://schemas.microsoft.com/office/drawing/2014/main" id="{79F1F61C-A9EE-442E-B798-4431DF7FC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4" y="209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Text Box 11">
              <a:extLst>
                <a:ext uri="{FF2B5EF4-FFF2-40B4-BE49-F238E27FC236}">
                  <a16:creationId xmlns:a16="http://schemas.microsoft.com/office/drawing/2014/main" id="{D8790320-5AAF-4AA0-BCB8-2509C2E89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" y="2096"/>
              <a:ext cx="7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000">
                  <a:latin typeface="Times New Roman" panose="02020603050405020304" pitchFamily="18" charset="0"/>
                </a:rPr>
                <a:t>X</a:t>
              </a:r>
              <a:r>
                <a:rPr kumimoji="1" lang="en-US" altLang="zh-TW" sz="20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000">
                <a:latin typeface="Times New Roman" panose="02020603050405020304" pitchFamily="18" charset="0"/>
              </a:endParaRPr>
            </a:p>
          </p:txBody>
        </p:sp>
        <p:sp>
          <p:nvSpPr>
            <p:cNvPr id="52244" name="Line 12">
              <a:extLst>
                <a:ext uri="{FF2B5EF4-FFF2-40B4-BE49-F238E27FC236}">
                  <a16:creationId xmlns:a16="http://schemas.microsoft.com/office/drawing/2014/main" id="{0ADB8188-F6DF-461E-AB79-F2BCCCF89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2229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28" name="Rectangle 13">
            <a:extLst>
              <a:ext uri="{FF2B5EF4-FFF2-40B4-BE49-F238E27FC236}">
                <a16:creationId xmlns:a16="http://schemas.microsoft.com/office/drawing/2014/main" id="{BCE321EF-7EDB-4E8E-B713-B8A61B66E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3321050"/>
            <a:ext cx="1535113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Line 14">
            <a:extLst>
              <a:ext uri="{FF2B5EF4-FFF2-40B4-BE49-F238E27FC236}">
                <a16:creationId xmlns:a16="http://schemas.microsoft.com/office/drawing/2014/main" id="{B7791D4A-0659-4201-BFE6-D13A4B154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5900" y="3321050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Text Box 15">
            <a:extLst>
              <a:ext uri="{FF2B5EF4-FFF2-40B4-BE49-F238E27FC236}">
                <a16:creationId xmlns:a16="http://schemas.microsoft.com/office/drawing/2014/main" id="{9015B15F-E2B0-4503-A272-2931C229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32105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X</a:t>
            </a:r>
            <a:r>
              <a:rPr kumimoji="1" lang="en-US" altLang="zh-TW" sz="2000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TW" sz="2000">
                <a:latin typeface="Times New Roman" panose="02020603050405020304" pitchFamily="18" charset="0"/>
              </a:rPr>
              <a:t>          </a:t>
            </a:r>
            <a:r>
              <a:rPr kumimoji="1" lang="en-US" altLang="zh-TW" sz="2000"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kumimoji="1"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52231" name="Line 16">
            <a:extLst>
              <a:ext uri="{FF2B5EF4-FFF2-40B4-BE49-F238E27FC236}">
                <a16:creationId xmlns:a16="http://schemas.microsoft.com/office/drawing/2014/main" id="{D80F7DCB-009D-4507-946A-4935C0D05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3509963"/>
            <a:ext cx="671512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17">
            <a:extLst>
              <a:ext uri="{FF2B5EF4-FFF2-40B4-BE49-F238E27FC236}">
                <a16:creationId xmlns:a16="http://schemas.microsoft.com/office/drawing/2014/main" id="{33C08DDE-31EE-46DA-9F4E-4F3EE26B4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9050" y="2840038"/>
            <a:ext cx="0" cy="6699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18">
            <a:extLst>
              <a:ext uri="{FF2B5EF4-FFF2-40B4-BE49-F238E27FC236}">
                <a16:creationId xmlns:a16="http://schemas.microsoft.com/office/drawing/2014/main" id="{EED72996-C48E-4618-9EC6-5BDF2CE456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3488" y="2874963"/>
            <a:ext cx="6405562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9">
            <a:extLst>
              <a:ext uri="{FF2B5EF4-FFF2-40B4-BE49-F238E27FC236}">
                <a16:creationId xmlns:a16="http://schemas.microsoft.com/office/drawing/2014/main" id="{FAAC321A-706F-4971-80F4-36F52D081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2538" y="2892425"/>
            <a:ext cx="0" cy="6000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20">
            <a:extLst>
              <a:ext uri="{FF2B5EF4-FFF2-40B4-BE49-F238E27FC236}">
                <a16:creationId xmlns:a16="http://schemas.microsoft.com/office/drawing/2014/main" id="{07090687-255E-42CD-9471-B8E36BCF7A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3175" y="3473450"/>
            <a:ext cx="352425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22">
            <a:extLst>
              <a:ext uri="{FF2B5EF4-FFF2-40B4-BE49-F238E27FC236}">
                <a16:creationId xmlns:a16="http://schemas.microsoft.com/office/drawing/2014/main" id="{DAB79555-4261-4820-8C1D-94C56A771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7425" y="3649663"/>
            <a:ext cx="652463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Text Box 23">
            <a:extLst>
              <a:ext uri="{FF2B5EF4-FFF2-40B4-BE49-F238E27FC236}">
                <a16:creationId xmlns:a16="http://schemas.microsoft.com/office/drawing/2014/main" id="{19419C7C-2621-4D73-B9AB-F9280C89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339883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52238" name="Text Box 24">
            <a:extLst>
              <a:ext uri="{FF2B5EF4-FFF2-40B4-BE49-F238E27FC236}">
                <a16:creationId xmlns:a16="http://schemas.microsoft.com/office/drawing/2014/main" id="{2A8C3C08-8F7F-4134-8859-FE355EC2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683125"/>
            <a:ext cx="6611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 b="1" u="sng">
                <a:latin typeface="Times New Roman" panose="02020603050405020304" pitchFamily="18" charset="0"/>
              </a:rPr>
              <a:t>*Figure 4.17: </a:t>
            </a:r>
            <a:r>
              <a:rPr kumimoji="1" lang="en-US" altLang="zh-TW" sz="2000" u="sng">
                <a:latin typeface="Times New Roman" panose="02020603050405020304" pitchFamily="18" charset="0"/>
              </a:rPr>
              <a:t>Pointing to the last node of a circular list (p.165)</a:t>
            </a:r>
            <a:endParaRPr kumimoji="1" lang="en-US" altLang="zh-TW" sz="2000" b="1" u="sng">
              <a:latin typeface="Times New Roman" panose="02020603050405020304" pitchFamily="18" charset="0"/>
            </a:endParaRPr>
          </a:p>
        </p:txBody>
      </p:sp>
      <p:sp>
        <p:nvSpPr>
          <p:cNvPr id="52239" name="Text Box 25">
            <a:extLst>
              <a:ext uri="{FF2B5EF4-FFF2-40B4-BE49-F238E27FC236}">
                <a16:creationId xmlns:a16="http://schemas.microsoft.com/office/drawing/2014/main" id="{EFAF285C-95E5-4DC5-A38B-1DF26027A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1793875"/>
            <a:ext cx="262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A possible solution:</a:t>
            </a:r>
          </a:p>
        </p:txBody>
      </p:sp>
      <p:sp>
        <p:nvSpPr>
          <p:cNvPr id="52240" name="Text Box 26">
            <a:extLst>
              <a:ext uri="{FF2B5EF4-FFF2-40B4-BE49-F238E27FC236}">
                <a16:creationId xmlns:a16="http://schemas.microsoft.com/office/drawing/2014/main" id="{FCD83D69-3744-4D6C-906D-AAF492DDA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3929063"/>
            <a:ext cx="474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Note a pointer points to the last node.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DBA3EE2-84D6-408F-9082-C9AC6062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4191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4000">
                <a:latin typeface="Times New Roman" panose="02020603050405020304" pitchFamily="18" charset="0"/>
              </a:rPr>
              <a:t>Operations for Circular Linked Lists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884822B-5288-450C-8A4D-47D5C5F1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489075"/>
            <a:ext cx="7843837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void insert_front (list_pointer *ptr, list_pointer node)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if (IS_EMPTY(*ptr)) 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*ptr= node;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node-&gt;link = node;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else 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node-&gt;link = (*ptr)-&gt;link;  </a:t>
            </a:r>
            <a:r>
              <a:rPr kumimoji="1" lang="en-US" altLang="zh-TW" sz="2000">
                <a:solidFill>
                  <a:srgbClr val="6600FF"/>
                </a:solidFill>
                <a:latin typeface="Courier New" panose="02070309020205020404" pitchFamily="49" charset="0"/>
              </a:rPr>
              <a:t>(1)</a:t>
            </a: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(*ptr)-&gt;link = node;        </a:t>
            </a:r>
            <a:r>
              <a:rPr kumimoji="1" lang="en-US" altLang="zh-TW" sz="2000">
                <a:solidFill>
                  <a:srgbClr val="6600FF"/>
                </a:solidFill>
                <a:latin typeface="Courier New" panose="02070309020205020404" pitchFamily="49" charset="0"/>
              </a:rPr>
              <a:t>(2)</a:t>
            </a: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5D13C01E-1271-4BE5-BA5F-B39EA9F29259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5524500"/>
            <a:ext cx="1887538" cy="396875"/>
            <a:chOff x="778" y="2100"/>
            <a:chExt cx="1189" cy="250"/>
          </a:xfrm>
        </p:grpSpPr>
        <p:sp>
          <p:nvSpPr>
            <p:cNvPr id="53275" name="Rectangle 5">
              <a:extLst>
                <a:ext uri="{FF2B5EF4-FFF2-40B4-BE49-F238E27FC236}">
                  <a16:creationId xmlns:a16="http://schemas.microsoft.com/office/drawing/2014/main" id="{EE173A8C-9F76-4A03-BE22-DA39D3B1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100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6" name="Line 6">
              <a:extLst>
                <a:ext uri="{FF2B5EF4-FFF2-40B4-BE49-F238E27FC236}">
                  <a16:creationId xmlns:a16="http://schemas.microsoft.com/office/drawing/2014/main" id="{7D1DB75A-EDC6-4494-A6A8-3FDF65833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6" y="210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7" name="Text Box 7">
              <a:extLst>
                <a:ext uri="{FF2B5EF4-FFF2-40B4-BE49-F238E27FC236}">
                  <a16:creationId xmlns:a16="http://schemas.microsoft.com/office/drawing/2014/main" id="{BFAA3C0C-0BF8-4552-9354-07AEE2870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00"/>
              <a:ext cx="7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000">
                  <a:latin typeface="Times New Roman" panose="02020603050405020304" pitchFamily="18" charset="0"/>
                </a:rPr>
                <a:t>X</a:t>
              </a:r>
              <a:r>
                <a:rPr kumimoji="1" lang="en-US" altLang="zh-TW" sz="20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000">
                <a:latin typeface="Times New Roman" panose="02020603050405020304" pitchFamily="18" charset="0"/>
              </a:endParaRPr>
            </a:p>
          </p:txBody>
        </p:sp>
        <p:sp>
          <p:nvSpPr>
            <p:cNvPr id="53278" name="Line 8">
              <a:extLst>
                <a:ext uri="{FF2B5EF4-FFF2-40B4-BE49-F238E27FC236}">
                  <a16:creationId xmlns:a16="http://schemas.microsoft.com/office/drawing/2014/main" id="{54C0A0FC-5006-432C-8B84-892CD4303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2" y="2233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53" name="Group 9">
            <a:extLst>
              <a:ext uri="{FF2B5EF4-FFF2-40B4-BE49-F238E27FC236}">
                <a16:creationId xmlns:a16="http://schemas.microsoft.com/office/drawing/2014/main" id="{72AB56B8-6AB3-4C31-9734-40623C7515F1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5518150"/>
            <a:ext cx="1887537" cy="396875"/>
            <a:chOff x="2186" y="2096"/>
            <a:chExt cx="1189" cy="250"/>
          </a:xfrm>
        </p:grpSpPr>
        <p:sp>
          <p:nvSpPr>
            <p:cNvPr id="53271" name="Rectangle 10">
              <a:extLst>
                <a:ext uri="{FF2B5EF4-FFF2-40B4-BE49-F238E27FC236}">
                  <a16:creationId xmlns:a16="http://schemas.microsoft.com/office/drawing/2014/main" id="{E3B88ECF-E7F8-4EE6-A340-9B4CC874E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2096"/>
              <a:ext cx="967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2" name="Line 11">
              <a:extLst>
                <a:ext uri="{FF2B5EF4-FFF2-40B4-BE49-F238E27FC236}">
                  <a16:creationId xmlns:a16="http://schemas.microsoft.com/office/drawing/2014/main" id="{4A6E199D-CD07-4B5F-B56C-C66658E81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4" y="209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Text Box 12">
              <a:extLst>
                <a:ext uri="{FF2B5EF4-FFF2-40B4-BE49-F238E27FC236}">
                  <a16:creationId xmlns:a16="http://schemas.microsoft.com/office/drawing/2014/main" id="{5DA7ED27-3F93-40D9-984A-279C53313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" y="2096"/>
              <a:ext cx="7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000">
                  <a:latin typeface="Times New Roman" panose="02020603050405020304" pitchFamily="18" charset="0"/>
                </a:rPr>
                <a:t>X</a:t>
              </a:r>
              <a:r>
                <a:rPr kumimoji="1" lang="en-US" altLang="zh-TW" sz="20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TW" sz="20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000">
                <a:latin typeface="Times New Roman" panose="02020603050405020304" pitchFamily="18" charset="0"/>
              </a:endParaRPr>
            </a:p>
          </p:txBody>
        </p:sp>
        <p:sp>
          <p:nvSpPr>
            <p:cNvPr id="53274" name="Line 13">
              <a:extLst>
                <a:ext uri="{FF2B5EF4-FFF2-40B4-BE49-F238E27FC236}">
                  <a16:creationId xmlns:a16="http://schemas.microsoft.com/office/drawing/2014/main" id="{6A61CD16-C0CB-4754-8F03-100AFC7C8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2229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4" name="Rectangle 14">
            <a:extLst>
              <a:ext uri="{FF2B5EF4-FFF2-40B4-BE49-F238E27FC236}">
                <a16:creationId xmlns:a16="http://schemas.microsoft.com/office/drawing/2014/main" id="{5AA63D31-43C5-4697-8170-9F18979E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63" y="5511800"/>
            <a:ext cx="1535112" cy="38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5" name="Line 15">
            <a:extLst>
              <a:ext uri="{FF2B5EF4-FFF2-40B4-BE49-F238E27FC236}">
                <a16:creationId xmlns:a16="http://schemas.microsoft.com/office/drawing/2014/main" id="{76EB9D87-A38E-4BF2-A995-B049B77632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6088" y="5511800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16">
            <a:extLst>
              <a:ext uri="{FF2B5EF4-FFF2-40B4-BE49-F238E27FC236}">
                <a16:creationId xmlns:a16="http://schemas.microsoft.com/office/drawing/2014/main" id="{E325D7BA-38C1-4BCA-977B-570B8C5C5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5511800"/>
            <a:ext cx="1201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X</a:t>
            </a:r>
            <a:r>
              <a:rPr kumimoji="1" lang="en-US" altLang="zh-TW" sz="2000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TW" sz="2000">
                <a:latin typeface="Times New Roman" panose="02020603050405020304" pitchFamily="18" charset="0"/>
              </a:rPr>
              <a:t>          </a:t>
            </a:r>
            <a:r>
              <a:rPr kumimoji="1" lang="en-US" altLang="zh-TW" sz="2000"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kumimoji="1"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53257" name="Line 17">
            <a:extLst>
              <a:ext uri="{FF2B5EF4-FFF2-40B4-BE49-F238E27FC236}">
                <a16:creationId xmlns:a16="http://schemas.microsoft.com/office/drawing/2014/main" id="{BB66C67E-3600-4F6A-A16F-3775357D5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5700713"/>
            <a:ext cx="67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8">
            <a:extLst>
              <a:ext uri="{FF2B5EF4-FFF2-40B4-BE49-F238E27FC236}">
                <a16:creationId xmlns:a16="http://schemas.microsoft.com/office/drawing/2014/main" id="{0C06AE8F-8DDC-4110-AC70-A47F5C83A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69238" y="5030788"/>
            <a:ext cx="0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9">
            <a:extLst>
              <a:ext uri="{FF2B5EF4-FFF2-40B4-BE49-F238E27FC236}">
                <a16:creationId xmlns:a16="http://schemas.microsoft.com/office/drawing/2014/main" id="{E1242BE4-B639-4FCB-8AC7-A71A5D88C2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3675" y="5065713"/>
            <a:ext cx="6405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20">
            <a:extLst>
              <a:ext uri="{FF2B5EF4-FFF2-40B4-BE49-F238E27FC236}">
                <a16:creationId xmlns:a16="http://schemas.microsoft.com/office/drawing/2014/main" id="{7C159CD6-7109-456A-A671-914E3D1A1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2725" y="5083175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21">
            <a:extLst>
              <a:ext uri="{FF2B5EF4-FFF2-40B4-BE49-F238E27FC236}">
                <a16:creationId xmlns:a16="http://schemas.microsoft.com/office/drawing/2014/main" id="{702A5079-5A1D-40F0-B8E4-838303EEC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3363" y="566420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22">
            <a:extLst>
              <a:ext uri="{FF2B5EF4-FFF2-40B4-BE49-F238E27FC236}">
                <a16:creationId xmlns:a16="http://schemas.microsoft.com/office/drawing/2014/main" id="{F3DF14C7-2D08-4669-A404-B15F854287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5840413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Rectangle 25">
            <a:extLst>
              <a:ext uri="{FF2B5EF4-FFF2-40B4-BE49-F238E27FC236}">
                <a16:creationId xmlns:a16="http://schemas.microsoft.com/office/drawing/2014/main" id="{8D10AAF1-65A6-492C-A6BB-29B5C4FBC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25" y="6176963"/>
            <a:ext cx="1639888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64" name="Line 26">
            <a:extLst>
              <a:ext uri="{FF2B5EF4-FFF2-40B4-BE49-F238E27FC236}">
                <a16:creationId xmlns:a16="http://schemas.microsoft.com/office/drawing/2014/main" id="{B8B13FCC-94A0-43A3-976D-0A413C609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363" y="6159500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9">
            <a:extLst>
              <a:ext uri="{FF2B5EF4-FFF2-40B4-BE49-F238E27FC236}">
                <a16:creationId xmlns:a16="http://schemas.microsoft.com/office/drawing/2014/main" id="{548A17DF-E808-4218-A775-628C885C35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5929313"/>
            <a:ext cx="1587" cy="406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Line 31">
            <a:extLst>
              <a:ext uri="{FF2B5EF4-FFF2-40B4-BE49-F238E27FC236}">
                <a16:creationId xmlns:a16="http://schemas.microsoft.com/office/drawing/2014/main" id="{24375CD4-548F-49EF-A40C-D0C70BBCF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6318250"/>
            <a:ext cx="79375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Line 33">
            <a:extLst>
              <a:ext uri="{FF2B5EF4-FFF2-40B4-BE49-F238E27FC236}">
                <a16:creationId xmlns:a16="http://schemas.microsoft.com/office/drawing/2014/main" id="{FC5F3201-9D36-4749-BA5E-117FF0B1B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138" y="5611813"/>
            <a:ext cx="0" cy="6524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34">
            <a:extLst>
              <a:ext uri="{FF2B5EF4-FFF2-40B4-BE49-F238E27FC236}">
                <a16:creationId xmlns:a16="http://schemas.microsoft.com/office/drawing/2014/main" id="{4BBA2CFC-5D2B-4034-B942-B6BA14B7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592772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53269" name="Text Box 35">
            <a:extLst>
              <a:ext uri="{FF2B5EF4-FFF2-40B4-BE49-F238E27FC236}">
                <a16:creationId xmlns:a16="http://schemas.microsoft.com/office/drawing/2014/main" id="{E2274A53-3C5E-4611-B527-24E74782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56245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53270" name="Text Box 36">
            <a:extLst>
              <a:ext uri="{FF2B5EF4-FFF2-40B4-BE49-F238E27FC236}">
                <a16:creationId xmlns:a16="http://schemas.microsoft.com/office/drawing/2014/main" id="{F3ED5EDB-E907-426D-8C8E-11106D45B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363" y="5554663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ptr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>
            <a:extLst>
              <a:ext uri="{FF2B5EF4-FFF2-40B4-BE49-F238E27FC236}">
                <a16:creationId xmlns:a16="http://schemas.microsoft.com/office/drawing/2014/main" id="{800D7AF8-3DE9-4055-B9E6-FF4DB495E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803275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 b="1">
                <a:latin typeface="Times New Roman" panose="02020603050405020304" pitchFamily="18" charset="0"/>
              </a:rPr>
              <a:t>4.2 SINGLY LINKED LISTS</a:t>
            </a:r>
          </a:p>
        </p:txBody>
      </p:sp>
      <p:grpSp>
        <p:nvGrpSpPr>
          <p:cNvPr id="8195" name="Group 27">
            <a:extLst>
              <a:ext uri="{FF2B5EF4-FFF2-40B4-BE49-F238E27FC236}">
                <a16:creationId xmlns:a16="http://schemas.microsoft.com/office/drawing/2014/main" id="{6B8AD562-848C-4CEC-88AD-9FCBA2921AF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43200"/>
            <a:ext cx="7467600" cy="879475"/>
            <a:chOff x="816" y="1728"/>
            <a:chExt cx="4704" cy="554"/>
          </a:xfrm>
        </p:grpSpPr>
        <p:grpSp>
          <p:nvGrpSpPr>
            <p:cNvPr id="8197" name="Group 10">
              <a:extLst>
                <a:ext uri="{FF2B5EF4-FFF2-40B4-BE49-F238E27FC236}">
                  <a16:creationId xmlns:a16="http://schemas.microsoft.com/office/drawing/2014/main" id="{749378F1-74D2-49FD-AE8F-AD9C6B8E7A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8216" name="Rectangle 11">
                <a:extLst>
                  <a:ext uri="{FF2B5EF4-FFF2-40B4-BE49-F238E27FC236}">
                    <a16:creationId xmlns:a16="http://schemas.microsoft.com/office/drawing/2014/main" id="{1C6E3257-826D-430C-8FE6-7DD2C75F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7" name="Line 12">
                <a:extLst>
                  <a:ext uri="{FF2B5EF4-FFF2-40B4-BE49-F238E27FC236}">
                    <a16:creationId xmlns:a16="http://schemas.microsoft.com/office/drawing/2014/main" id="{C3ED448C-128D-4C99-A131-457BF160B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8" name="Rectangle 14">
              <a:extLst>
                <a:ext uri="{FF2B5EF4-FFF2-40B4-BE49-F238E27FC236}">
                  <a16:creationId xmlns:a16="http://schemas.microsoft.com/office/drawing/2014/main" id="{22ADB4B0-CD27-4EF9-9CB0-0D5E663E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201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Line 15">
              <a:extLst>
                <a:ext uri="{FF2B5EF4-FFF2-40B4-BE49-F238E27FC236}">
                  <a16:creationId xmlns:a16="http://schemas.microsoft.com/office/drawing/2014/main" id="{33AA43CA-9B85-462C-A045-810705434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19">
              <a:extLst>
                <a:ext uri="{FF2B5EF4-FFF2-40B4-BE49-F238E27FC236}">
                  <a16:creationId xmlns:a16="http://schemas.microsoft.com/office/drawing/2014/main" id="{BEB2C242-E5F5-4C44-BDF5-8E51B8755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20">
              <a:extLst>
                <a:ext uri="{FF2B5EF4-FFF2-40B4-BE49-F238E27FC236}">
                  <a16:creationId xmlns:a16="http://schemas.microsoft.com/office/drawing/2014/main" id="{DFDBF3A1-39C1-4A1F-8597-A5C903D90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02" name="Group 26">
              <a:extLst>
                <a:ext uri="{FF2B5EF4-FFF2-40B4-BE49-F238E27FC236}">
                  <a16:creationId xmlns:a16="http://schemas.microsoft.com/office/drawing/2014/main" id="{ECF34C79-5C2A-4589-BEFC-E20CFA5B8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728"/>
              <a:ext cx="2064" cy="554"/>
              <a:chOff x="816" y="1728"/>
              <a:chExt cx="2064" cy="554"/>
            </a:xfrm>
          </p:grpSpPr>
          <p:grpSp>
            <p:nvGrpSpPr>
              <p:cNvPr id="8205" name="Group 6">
                <a:extLst>
                  <a:ext uri="{FF2B5EF4-FFF2-40B4-BE49-F238E27FC236}">
                    <a16:creationId xmlns:a16="http://schemas.microsoft.com/office/drawing/2014/main" id="{15D87172-6C78-4B86-9233-24B145DC04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016"/>
                <a:ext cx="672" cy="240"/>
                <a:chOff x="1104" y="2016"/>
                <a:chExt cx="672" cy="240"/>
              </a:xfrm>
            </p:grpSpPr>
            <p:sp>
              <p:nvSpPr>
                <p:cNvPr id="8214" name="Rectangle 4">
                  <a:extLst>
                    <a:ext uri="{FF2B5EF4-FFF2-40B4-BE49-F238E27FC236}">
                      <a16:creationId xmlns:a16="http://schemas.microsoft.com/office/drawing/2014/main" id="{493CC612-8A62-4BF2-B3D8-2712ED779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5" name="Line 5">
                  <a:extLst>
                    <a:ext uri="{FF2B5EF4-FFF2-40B4-BE49-F238E27FC236}">
                      <a16:creationId xmlns:a16="http://schemas.microsoft.com/office/drawing/2014/main" id="{D653695A-1F2E-4F91-B2AF-6C06BBC1FD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6" name="Group 7">
                <a:extLst>
                  <a:ext uri="{FF2B5EF4-FFF2-40B4-BE49-F238E27FC236}">
                    <a16:creationId xmlns:a16="http://schemas.microsoft.com/office/drawing/2014/main" id="{50306D1F-6771-4FB8-B6F8-3373CE2774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016"/>
                <a:ext cx="672" cy="240"/>
                <a:chOff x="1104" y="2016"/>
                <a:chExt cx="672" cy="240"/>
              </a:xfrm>
            </p:grpSpPr>
            <p:sp>
              <p:nvSpPr>
                <p:cNvPr id="8212" name="Rectangle 8">
                  <a:extLst>
                    <a:ext uri="{FF2B5EF4-FFF2-40B4-BE49-F238E27FC236}">
                      <a16:creationId xmlns:a16="http://schemas.microsoft.com/office/drawing/2014/main" id="{C3546DC1-595B-4B41-8498-352CCA516F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67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3" name="Line 9">
                  <a:extLst>
                    <a:ext uri="{FF2B5EF4-FFF2-40B4-BE49-F238E27FC236}">
                      <a16:creationId xmlns:a16="http://schemas.microsoft.com/office/drawing/2014/main" id="{446A2C7B-AC80-4B54-A17A-381B57A81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07" name="Line 16">
                <a:extLst>
                  <a:ext uri="{FF2B5EF4-FFF2-40B4-BE49-F238E27FC236}">
                    <a16:creationId xmlns:a16="http://schemas.microsoft.com/office/drawing/2014/main" id="{A6775755-2119-498C-A483-D2C456E29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8" name="Line 17">
                <a:extLst>
                  <a:ext uri="{FF2B5EF4-FFF2-40B4-BE49-F238E27FC236}">
                    <a16:creationId xmlns:a16="http://schemas.microsoft.com/office/drawing/2014/main" id="{1F33EAC0-087F-4A84-B0BF-6847399EC9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9" name="Line 18">
                <a:extLst>
                  <a:ext uri="{FF2B5EF4-FFF2-40B4-BE49-F238E27FC236}">
                    <a16:creationId xmlns:a16="http://schemas.microsoft.com/office/drawing/2014/main" id="{E965C7EA-B15D-4A82-B780-A48385A6B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Text Box 21">
                <a:extLst>
                  <a:ext uri="{FF2B5EF4-FFF2-40B4-BE49-F238E27FC236}">
                    <a16:creationId xmlns:a16="http://schemas.microsoft.com/office/drawing/2014/main" id="{85770420-8611-44CC-9481-3E56B8B625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1994"/>
                <a:ext cx="6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400">
                    <a:latin typeface="Times New Roman" panose="02020603050405020304" pitchFamily="18" charset="0"/>
                  </a:rPr>
                  <a:t> bat    </a:t>
                </a:r>
                <a:r>
                  <a:rPr kumimoji="1" lang="en-US" altLang="zh-TW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</a:t>
                </a:r>
                <a:endParaRPr kumimoji="1" lang="en-US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1" name="Text Box 22">
                <a:extLst>
                  <a:ext uri="{FF2B5EF4-FFF2-40B4-BE49-F238E27FC236}">
                    <a16:creationId xmlns:a16="http://schemas.microsoft.com/office/drawing/2014/main" id="{01C475C3-F7BD-486E-A6B7-2C78C4150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8" y="1994"/>
                <a:ext cx="6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2400">
                    <a:latin typeface="Times New Roman" panose="02020603050405020304" pitchFamily="18" charset="0"/>
                  </a:rPr>
                  <a:t> cat    </a:t>
                </a:r>
                <a:r>
                  <a:rPr kumimoji="1" lang="en-US" altLang="zh-TW" sz="24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</a:t>
                </a:r>
                <a:endParaRPr kumimoji="1" lang="en-US" altLang="zh-TW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203" name="Text Box 23">
              <a:extLst>
                <a:ext uri="{FF2B5EF4-FFF2-40B4-BE49-F238E27FC236}">
                  <a16:creationId xmlns:a16="http://schemas.microsoft.com/office/drawing/2014/main" id="{2C8D9065-C33F-48A4-B991-7D20AB043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1994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sat    </a:t>
              </a:r>
              <a:r>
                <a:rPr kumimoji="1" lang="en-US" altLang="zh-TW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204" name="Text Box 24">
              <a:extLst>
                <a:ext uri="{FF2B5EF4-FFF2-40B4-BE49-F238E27FC236}">
                  <a16:creationId xmlns:a16="http://schemas.microsoft.com/office/drawing/2014/main" id="{A4E085EE-AE9C-4E1E-8A91-E5EF6E352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1994"/>
              <a:ext cx="10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vat     </a:t>
              </a:r>
              <a:r>
                <a:rPr kumimoji="1" lang="en-US" altLang="zh-TW" sz="2000">
                  <a:latin typeface="Times New Roman" panose="02020603050405020304" pitchFamily="18" charset="0"/>
                </a:rPr>
                <a:t>NULL</a:t>
              </a:r>
            </a:p>
          </p:txBody>
        </p:sp>
      </p:grpSp>
      <p:sp>
        <p:nvSpPr>
          <p:cNvPr id="8196" name="Text Box 25">
            <a:extLst>
              <a:ext uri="{FF2B5EF4-FFF2-40B4-BE49-F238E27FC236}">
                <a16:creationId xmlns:a16="http://schemas.microsoft.com/office/drawing/2014/main" id="{E598A21B-73DD-48EE-B30F-2A80A345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079875"/>
            <a:ext cx="584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 b="1" u="sng">
                <a:latin typeface="Times New Roman" panose="02020603050405020304" pitchFamily="18" charset="0"/>
              </a:rPr>
              <a:t>*Figure 4.1: </a:t>
            </a:r>
            <a:r>
              <a:rPr kumimoji="1" lang="en-US" altLang="zh-TW" sz="2400" u="sng">
                <a:latin typeface="Times New Roman" panose="02020603050405020304" pitchFamily="18" charset="0"/>
              </a:rPr>
              <a:t>Usual way to draw a linked list</a:t>
            </a:r>
            <a:endParaRPr kumimoji="1" lang="en-US" altLang="zh-TW" sz="2400" b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BF066DE-1CA2-47EE-8400-C5B9A78F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Length of Linked List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F3D5822-9597-4B48-90A6-3E632C71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1981200"/>
            <a:ext cx="76247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int length(list_pointer ptr)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list_pointer temp;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int count = 0;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if (ptr) 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temp = ptr;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do 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count++;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 temp = temp-&gt;link;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} while (temp!=ptr);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return count;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AAD22FA-7DD8-414B-AA40-8EF65B048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>
                <a:latin typeface="Times New Roman" panose="02020603050405020304" pitchFamily="18" charset="0"/>
              </a:rPr>
              <a:t>Sparse Matrix Representation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E8AF6CD-886E-4BA2-98CD-1052CC41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1524000"/>
            <a:ext cx="8066088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#define MAX_SIZE 50 /* size of largest matrix*/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typedef enum(head, entry) tagfield;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typedef struct 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	int row;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	int col;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	int value;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FF0000"/>
                </a:solidFill>
                <a:latin typeface="Courier New" panose="02070309020205020404" pitchFamily="49" charset="0"/>
              </a:rPr>
              <a:t>	}entryNode</a:t>
            </a:r>
            <a:r>
              <a:rPr kumimoji="1" lang="en-US" altLang="zh-TW" sz="20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typedef matrixNode *matrixPointer;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typedef struct{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matrixPointer down;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matrixPointer right: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tagfield tag;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union{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	matrixPointer next;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	entryNode entry;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	}u;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}matrixNode;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matrixPointer hdnode[MAX_SIZE];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B8EAE9E-C01C-49B5-ABAA-7CECC041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Sparse Matrix Input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F73E3E0-BAFD-4C4D-B731-AB1598D4D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752600"/>
            <a:ext cx="82851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matrixPointer mread(void)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{/*read in a matrix and set up its linked representation. An auxiliary global array hdnode is used */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int numRows, numCols, numTerms, numHeads;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int row, col, value, currentRow;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matrixPointer temp, last, node;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Printf(“Enter the no. of rows, cols and no. of nonzero terms:  “);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Scanf(“%d%d%d’, &amp;numRows, &amp;numCols, &amp;numTerms);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numHeads = (numCols &gt; numRows) ? numCols : numRows;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8025B53-1A57-4CB0-8484-A6189C0F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Sparse Matrix Input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5B8EDB0-E883-406C-9500-D195ADC0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38288"/>
            <a:ext cx="82851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/* set up header node for the list of header nodes */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node = newNode();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node-&gt;tag = entry;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node-&gt;u.entry.row = numRows;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latin typeface="Courier New" panose="02070309020205020404" pitchFamily="49" charset="0"/>
              </a:rPr>
              <a:t>node-&gt;u.entry.col = numCOls;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if</a:t>
            </a:r>
            <a:r>
              <a:rPr kumimoji="1" lang="en-US" altLang="zh-TW" sz="2000" b="1">
                <a:solidFill>
                  <a:srgbClr val="002060"/>
                </a:solidFill>
                <a:latin typeface="Courier New" panose="02070309020205020404" pitchFamily="49" charset="0"/>
              </a:rPr>
              <a:t>(!numHeads) node-&gt;right = node; /* </a:t>
            </a:r>
            <a:r>
              <a:rPr kumimoji="1" lang="en-US" altLang="zh-TW" sz="2000" b="1">
                <a:latin typeface="Courier New" panose="02070309020205020404" pitchFamily="49" charset="0"/>
              </a:rPr>
              <a:t>empty list </a:t>
            </a:r>
            <a:r>
              <a:rPr kumimoji="1" lang="en-US" altLang="zh-TW" sz="2000" b="1">
                <a:solidFill>
                  <a:srgbClr val="002060"/>
                </a:solidFill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else</a:t>
            </a:r>
            <a:r>
              <a:rPr kumimoji="1" lang="en-US" altLang="zh-TW" sz="2000" b="1">
                <a:latin typeface="Courier New" panose="02070309020205020404" pitchFamily="49" charset="0"/>
              </a:rPr>
              <a:t> </a:t>
            </a: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 /* initialize the header nodes */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 b="1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TW" sz="2000" b="1">
                <a:solidFill>
                  <a:srgbClr val="7030A0"/>
                </a:solidFill>
                <a:latin typeface="Courier New" panose="02070309020205020404" pitchFamily="49" charset="0"/>
              </a:rPr>
              <a:t>for (i=0; i&lt; numHeads; i++) 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temp = newNode();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hdnode[i] = temp; hdnode[i]-&gt;tag= head;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hdnode[i]-&gt;right= temp; hdnode[i]-&gt;u.next= temp;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TW" sz="2000" b="1">
                <a:solidFill>
                  <a:srgbClr val="7030A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kumimoji="1" lang="en-US" altLang="zh-TW" sz="2000" b="1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……….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570B02C-5E59-44DF-924A-144533630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Sparse Matrix Input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10DFC90-3ECC-40C0-9266-233B29ABE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38288"/>
            <a:ext cx="82851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endParaRPr kumimoji="1" lang="en-US" altLang="zh-TW" sz="200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8F729-96BD-4FB7-9B1B-7D077E3F5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1752600"/>
            <a:ext cx="7418387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currentRow =0;</a:t>
            </a:r>
          </a:p>
          <a:p>
            <a:r>
              <a:rPr lang="en-IN" alt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last= hdNode[0]; /* 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last node in current row </a:t>
            </a:r>
            <a:r>
              <a:rPr lang="en-IN" alt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IN" altLang="en-US" sz="20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for(i=0; i&lt; numTerms; i++){</a:t>
            </a:r>
          </a:p>
          <a:p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printf(“Enter row, column and value: “);</a:t>
            </a:r>
          </a:p>
          <a:p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scanf(“%d%d%d”, &amp;row, &amp;col, &amp;value);</a:t>
            </a:r>
          </a:p>
          <a:p>
            <a:endParaRPr lang="en-IN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if(row &gt; currentRow){ /*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close current row</a:t>
            </a:r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last-&gt;right = hdnode[currentRow];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currentRow = row; last = hdnode[row];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0B73C75-058A-466D-88C2-70D42C39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Sparse Matrix Input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D6FFC6B-8DF6-4662-90F5-B2A08BDE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38288"/>
            <a:ext cx="82851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endParaRPr kumimoji="1" lang="en-US" altLang="zh-TW" sz="200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F3B93-3945-4C40-BEEF-587F2A059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38288"/>
            <a:ext cx="818673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temp= (matrixNode*)malloc(sizeof(matrixNode));</a:t>
            </a:r>
          </a:p>
          <a:p>
            <a:pPr lvl="1"/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Temp-&gt;tag= entry; </a:t>
            </a:r>
          </a:p>
          <a:p>
            <a:pPr lvl="1"/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temp-&gt;u.entry.row= row;</a:t>
            </a:r>
          </a:p>
          <a:p>
            <a:pPr lvl="1"/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temp-&gt;u.entry.col= col;</a:t>
            </a:r>
          </a:p>
          <a:p>
            <a:pPr lvl="1"/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temp-&gt;u.entry.value= value;</a:t>
            </a:r>
          </a:p>
          <a:p>
            <a:pPr lvl="1"/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last-&gt;right = temp; /*</a:t>
            </a:r>
            <a:r>
              <a:rPr lang="en-IN" alt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into row list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lvl="1"/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/*link into column list*/</a:t>
            </a:r>
          </a:p>
          <a:p>
            <a:pPr lvl="1"/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hdnode[col]-&gt;u.next-&gt;down= temp;</a:t>
            </a:r>
          </a:p>
          <a:p>
            <a:pPr lvl="1"/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hdnode[col]-&gt;u.next= temp;  </a:t>
            </a:r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last column node</a:t>
            </a:r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lvl="1"/>
            <a:endParaRPr lang="en-IN" alt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}/*</a:t>
            </a:r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lvl="1"/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84F2DE6-E59D-4587-B91A-9F3C0481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Sparse Matrix Input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F8CF08B-5095-4EDA-86B7-4B55C035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38288"/>
            <a:ext cx="82851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endParaRPr kumimoji="1" lang="en-US" altLang="zh-TW" sz="200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23253-4FA4-49DF-8771-75A62025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1538288"/>
            <a:ext cx="74041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close last row </a:t>
            </a:r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last-&gt;right= hdnode[currentrow];</a:t>
            </a:r>
          </a:p>
          <a:p>
            <a:endParaRPr lang="en-IN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close all column lists</a:t>
            </a:r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for(i=0; i&lt; numCols; i++)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hdnode[i]-&gt;u.next-&gt;down= hdnode[i+1];</a:t>
            </a:r>
          </a:p>
          <a:p>
            <a:endParaRPr lang="en-IN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link all header nodes together </a:t>
            </a:r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for(i=0; i&lt;numHeads-1; i++)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hdnode[i]-&gt;u.next= hdnode[i+1];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hdnode[numHeads-1]-&gt;u.next= node;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node-&gt;right= hdnode[0];</a:t>
            </a:r>
          </a:p>
          <a:p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IN" alt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IN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 node;</a:t>
            </a:r>
          </a:p>
          <a:p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65BA50C-2E4A-45E0-B413-5F634DCF8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 b="1">
                <a:latin typeface="Times New Roman" panose="02020603050405020304" pitchFamily="18" charset="0"/>
              </a:rPr>
              <a:t>Sparse Matrix Output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2A6142E-50AC-4E7E-BD0C-32530D0E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38288"/>
            <a:ext cx="82851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endParaRPr kumimoji="1" lang="en-US" altLang="zh-TW" sz="2000">
              <a:latin typeface="Courier New" panose="02070309020205020404" pitchFamily="49" charset="0"/>
            </a:endParaRPr>
          </a:p>
        </p:txBody>
      </p:sp>
      <p:sp>
        <p:nvSpPr>
          <p:cNvPr id="61444" name="TextBox 1">
            <a:extLst>
              <a:ext uri="{FF2B5EF4-FFF2-40B4-BE49-F238E27FC236}">
                <a16:creationId xmlns:a16="http://schemas.microsoft.com/office/drawing/2014/main" id="{3828CA6B-33DE-4E2F-941C-96501D595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38288"/>
            <a:ext cx="8118475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mwrite(matrixPointer node)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{/* 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 out the matrix in row major form </a:t>
            </a:r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i;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matrixPointer temp, head= node-&gt;right;</a:t>
            </a:r>
          </a:p>
          <a:p>
            <a:endParaRPr lang="en-IN" alt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matrix dimensions </a:t>
            </a:r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printf(“\n numRows= %d numCols= %d \n”,</a:t>
            </a:r>
          </a:p>
          <a:p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node-&gt;u.entry.row, node-&gt;u.entry.col);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IN" alt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12A9256-3E0E-4B83-A603-B62713C6C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 b="1">
                <a:latin typeface="Times New Roman" panose="02020603050405020304" pitchFamily="18" charset="0"/>
              </a:rPr>
              <a:t>Sparse Matrix Output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49EACEA-1709-448F-8730-631CBAA5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38288"/>
            <a:ext cx="82851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endParaRPr kumimoji="1" lang="en-US" altLang="zh-TW" sz="200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37826-A2D8-4AB6-88EE-E1EFE56F0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1533525"/>
            <a:ext cx="81184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IN" alt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alt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printf(“The matrix by row, column, and value: \n“);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for(i=0; i&lt; node-&gt;u.entry.row; i++){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 out the entries in each row</a:t>
            </a:r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for(temp= head-&gt;right; temp!= head; 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 temp= temp-&gt;right)</a:t>
            </a:r>
          </a:p>
          <a:p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printf(%d%d%d \n”, temp-&gt;u.entry.row,</a:t>
            </a:r>
          </a:p>
          <a:p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temp-&gt;u.entry.col,temp-&gt;u.entry.value);</a:t>
            </a:r>
          </a:p>
          <a:p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 head-&gt;u.next; /*next row*/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IN" alt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EF3762B-290E-40EA-BA64-E926495E6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 b="1">
                <a:latin typeface="Times New Roman" panose="02020603050405020304" pitchFamily="18" charset="0"/>
              </a:rPr>
              <a:t>Erasing a Sparse Matrix 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B466509-BE84-42A9-BC7B-EC4D36A2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38288"/>
            <a:ext cx="82851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endParaRPr kumimoji="1" lang="en-US" altLang="zh-TW" sz="200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DC6F7C-2285-4467-A7E4-198F625B4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38288"/>
            <a:ext cx="811847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merase(matrixPointer *node)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{/* 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erase the matrix, return nodes to heap </a:t>
            </a:r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i;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matrixPointer x,y, head= (*node)-&gt;right;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free the entry and header nodes by row </a:t>
            </a:r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IN" alt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for(i=0; i&lt; (*node)-&gt;u.entry.row; i++){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y=head-&gt;right;</a:t>
            </a:r>
          </a:p>
          <a:p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!= head) {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x=y; y=y-&gt;right; free(x);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N" altLang="en-US" sz="2000" b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x=head; head= head-&gt;u.next; free(x);</a:t>
            </a:r>
          </a:p>
          <a:p>
            <a:r>
              <a:rPr lang="en-IN" alt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C8AB3150-2CD1-4DEB-A22B-344D02E71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30829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Line 4">
            <a:extLst>
              <a:ext uri="{FF2B5EF4-FFF2-40B4-BE49-F238E27FC236}">
                <a16:creationId xmlns:a16="http://schemas.microsoft.com/office/drawing/2014/main" id="{86E71410-F370-4195-8C84-4B42E660C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3082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CD894913-6A27-40F7-AFE7-7140DC4C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30829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Line 7">
            <a:extLst>
              <a:ext uri="{FF2B5EF4-FFF2-40B4-BE49-F238E27FC236}">
                <a16:creationId xmlns:a16="http://schemas.microsoft.com/office/drawing/2014/main" id="{7B49E91C-37E2-4899-BBD6-ADBFEF612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3082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9">
            <a:extLst>
              <a:ext uri="{FF2B5EF4-FFF2-40B4-BE49-F238E27FC236}">
                <a16:creationId xmlns:a16="http://schemas.microsoft.com/office/drawing/2014/main" id="{515B4807-052B-413F-A328-7BD0ABD5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30829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Line 10">
            <a:extLst>
              <a:ext uri="{FF2B5EF4-FFF2-40B4-BE49-F238E27FC236}">
                <a16:creationId xmlns:a16="http://schemas.microsoft.com/office/drawing/2014/main" id="{2EE53558-82C2-43BD-9FE8-364AF56BD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3082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11">
            <a:extLst>
              <a:ext uri="{FF2B5EF4-FFF2-40B4-BE49-F238E27FC236}">
                <a16:creationId xmlns:a16="http://schemas.microsoft.com/office/drawing/2014/main" id="{058AAC36-38B5-40E2-8C54-A7DFFE43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3082925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Line 12">
            <a:extLst>
              <a:ext uri="{FF2B5EF4-FFF2-40B4-BE49-F238E27FC236}">
                <a16:creationId xmlns:a16="http://schemas.microsoft.com/office/drawing/2014/main" id="{8A28F271-C431-4C5F-9BAB-77283DC8C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475" y="3082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3">
            <a:extLst>
              <a:ext uri="{FF2B5EF4-FFF2-40B4-BE49-F238E27FC236}">
                <a16:creationId xmlns:a16="http://schemas.microsoft.com/office/drawing/2014/main" id="{DCC6FA81-9028-4A27-8E31-5903EBCEC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2625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4">
            <a:extLst>
              <a:ext uri="{FF2B5EF4-FFF2-40B4-BE49-F238E27FC236}">
                <a16:creationId xmlns:a16="http://schemas.microsoft.com/office/drawing/2014/main" id="{14523151-F438-4CC2-93CC-331525233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3159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5">
            <a:extLst>
              <a:ext uri="{FF2B5EF4-FFF2-40B4-BE49-F238E27FC236}">
                <a16:creationId xmlns:a16="http://schemas.microsoft.com/office/drawing/2014/main" id="{8B8D3049-5466-4DCB-8042-B1C0B5E0C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32353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6">
            <a:extLst>
              <a:ext uri="{FF2B5EF4-FFF2-40B4-BE49-F238E27FC236}">
                <a16:creationId xmlns:a16="http://schemas.microsoft.com/office/drawing/2014/main" id="{C1D14A6E-9925-4ADB-A46E-3D0AB5733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32353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7">
            <a:extLst>
              <a:ext uri="{FF2B5EF4-FFF2-40B4-BE49-F238E27FC236}">
                <a16:creationId xmlns:a16="http://schemas.microsoft.com/office/drawing/2014/main" id="{A982442D-DD8A-4E70-9FAD-8800DBCF7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475" y="3235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8">
            <a:extLst>
              <a:ext uri="{FF2B5EF4-FFF2-40B4-BE49-F238E27FC236}">
                <a16:creationId xmlns:a16="http://schemas.microsoft.com/office/drawing/2014/main" id="{E222D305-66EE-437B-953F-33906FE1A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bat    </a:t>
            </a:r>
            <a:r>
              <a:rPr kumimoji="1"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9232" name="Text Box 19">
            <a:extLst>
              <a:ext uri="{FF2B5EF4-FFF2-40B4-BE49-F238E27FC236}">
                <a16:creationId xmlns:a16="http://schemas.microsoft.com/office/drawing/2014/main" id="{0FC41C23-B3D6-4D10-861E-AA111D5F2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48000"/>
            <a:ext cx="105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cat    </a:t>
            </a:r>
            <a:r>
              <a:rPr kumimoji="1"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9233" name="Text Box 20">
            <a:extLst>
              <a:ext uri="{FF2B5EF4-FFF2-40B4-BE49-F238E27FC236}">
                <a16:creationId xmlns:a16="http://schemas.microsoft.com/office/drawing/2014/main" id="{FE8A3165-DBB2-4486-B531-2DDB2BD87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048000"/>
            <a:ext cx="104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sat    </a:t>
            </a:r>
            <a:r>
              <a:rPr kumimoji="1"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9234" name="Text Box 21">
            <a:extLst>
              <a:ext uri="{FF2B5EF4-FFF2-40B4-BE49-F238E27FC236}">
                <a16:creationId xmlns:a16="http://schemas.microsoft.com/office/drawing/2014/main" id="{2F0D38CD-A7D7-457D-B0A3-3AA6C1EB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048000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vat     </a:t>
            </a:r>
            <a:r>
              <a:rPr kumimoji="1" lang="en-US" altLang="zh-TW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9235" name="Text Box 22">
            <a:extLst>
              <a:ext uri="{FF2B5EF4-FFF2-40B4-BE49-F238E27FC236}">
                <a16:creationId xmlns:a16="http://schemas.microsoft.com/office/drawing/2014/main" id="{9373D669-BD35-41BA-9C92-BCEB2ADD1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76800"/>
            <a:ext cx="4335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 b="1" u="sng">
                <a:latin typeface="Times New Roman" panose="02020603050405020304" pitchFamily="18" charset="0"/>
              </a:rPr>
              <a:t>*Figure 4.2: </a:t>
            </a:r>
            <a:r>
              <a:rPr kumimoji="1" lang="en-US" altLang="zh-TW" sz="2400" u="sng">
                <a:latin typeface="Times New Roman" panose="02020603050405020304" pitchFamily="18" charset="0"/>
              </a:rPr>
              <a:t>Insert mat after cat </a:t>
            </a:r>
            <a:endParaRPr kumimoji="1" lang="en-US" altLang="zh-TW" sz="2400" b="1" u="sng">
              <a:latin typeface="Times New Roman" panose="02020603050405020304" pitchFamily="18" charset="0"/>
            </a:endParaRPr>
          </a:p>
        </p:txBody>
      </p:sp>
      <p:grpSp>
        <p:nvGrpSpPr>
          <p:cNvPr id="9236" name="Group 26">
            <a:extLst>
              <a:ext uri="{FF2B5EF4-FFF2-40B4-BE49-F238E27FC236}">
                <a16:creationId xmlns:a16="http://schemas.microsoft.com/office/drawing/2014/main" id="{106B2790-B402-460B-9699-EBA175839AF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962400"/>
            <a:ext cx="1187450" cy="457200"/>
            <a:chOff x="2304" y="2496"/>
            <a:chExt cx="682" cy="288"/>
          </a:xfrm>
        </p:grpSpPr>
        <p:sp>
          <p:nvSpPr>
            <p:cNvPr id="9244" name="Rectangle 23">
              <a:extLst>
                <a:ext uri="{FF2B5EF4-FFF2-40B4-BE49-F238E27FC236}">
                  <a16:creationId xmlns:a16="http://schemas.microsoft.com/office/drawing/2014/main" id="{1C83C2D4-6F6E-41FA-AFF2-5B32CA9A5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" y="251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5" name="Line 24">
              <a:extLst>
                <a:ext uri="{FF2B5EF4-FFF2-40B4-BE49-F238E27FC236}">
                  <a16:creationId xmlns:a16="http://schemas.microsoft.com/office/drawing/2014/main" id="{A5CE1874-0112-4E9B-85DB-735779BBB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" y="25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Text Box 25">
              <a:extLst>
                <a:ext uri="{FF2B5EF4-FFF2-40B4-BE49-F238E27FC236}">
                  <a16:creationId xmlns:a16="http://schemas.microsoft.com/office/drawing/2014/main" id="{D4AE1C07-241A-4BD1-A299-2B6C207F2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96"/>
              <a:ext cx="6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mat    </a:t>
              </a:r>
              <a:r>
                <a:rPr kumimoji="1" lang="en-US" altLang="zh-TW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37" name="Line 27">
            <a:extLst>
              <a:ext uri="{FF2B5EF4-FFF2-40B4-BE49-F238E27FC236}">
                <a16:creationId xmlns:a16="http://schemas.microsoft.com/office/drawing/2014/main" id="{80C50A7D-4A68-44B0-AA1A-F6F7B0E2C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482975"/>
            <a:ext cx="0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9">
            <a:extLst>
              <a:ext uri="{FF2B5EF4-FFF2-40B4-BE49-F238E27FC236}">
                <a16:creationId xmlns:a16="http://schemas.microsoft.com/office/drawing/2014/main" id="{EAAFA4F8-8B18-4D78-9F52-C611F49F5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4127500"/>
            <a:ext cx="27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32">
            <a:extLst>
              <a:ext uri="{FF2B5EF4-FFF2-40B4-BE49-F238E27FC236}">
                <a16:creationId xmlns:a16="http://schemas.microsoft.com/office/drawing/2014/main" id="{7F42B521-D5F8-4A80-9BAD-CF0CCCDA3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4195763"/>
            <a:ext cx="40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33">
            <a:extLst>
              <a:ext uri="{FF2B5EF4-FFF2-40B4-BE49-F238E27FC236}">
                <a16:creationId xmlns:a16="http://schemas.microsoft.com/office/drawing/2014/main" id="{3086BF2E-D829-4FD9-8A43-5C8912CD3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3475" y="3560763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34">
            <a:extLst>
              <a:ext uri="{FF2B5EF4-FFF2-40B4-BE49-F238E27FC236}">
                <a16:creationId xmlns:a16="http://schemas.microsoft.com/office/drawing/2014/main" id="{A1AE7250-6E52-4D52-9EF0-254459E11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3103563"/>
            <a:ext cx="354012" cy="354012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2" name="Rectangle 35">
            <a:extLst>
              <a:ext uri="{FF2B5EF4-FFF2-40B4-BE49-F238E27FC236}">
                <a16:creationId xmlns:a16="http://schemas.microsoft.com/office/drawing/2014/main" id="{2095D36D-6E6E-4964-818F-3CB2CD2E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4021138"/>
            <a:ext cx="388937" cy="35242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3" name="Text Box 36">
            <a:extLst>
              <a:ext uri="{FF2B5EF4-FFF2-40B4-BE49-F238E27FC236}">
                <a16:creationId xmlns:a16="http://schemas.microsoft.com/office/drawing/2014/main" id="{1E585B73-A2F5-485E-B8DD-85E2331B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20256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800">
                <a:latin typeface="Times New Roman" panose="02020603050405020304" pitchFamily="18" charset="0"/>
              </a:rPr>
              <a:t>Insertion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8D2BDD3-D071-4E1C-B08E-5B1F8557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 b="1">
                <a:latin typeface="Times New Roman" panose="02020603050405020304" pitchFamily="18" charset="0"/>
              </a:rPr>
              <a:t>Erasing a Sparse Matrix.. 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89BF4CF-8C30-4ADF-8D39-7D29D0222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538288"/>
            <a:ext cx="82851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en-US" altLang="zh-TW" sz="2000" b="1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endParaRPr kumimoji="1" lang="en-US" altLang="zh-TW" sz="2000">
              <a:latin typeface="Courier New" panose="02070309020205020404" pitchFamily="49" charset="0"/>
            </a:endParaRPr>
          </a:p>
        </p:txBody>
      </p:sp>
      <p:sp>
        <p:nvSpPr>
          <p:cNvPr id="64516" name="TextBox 1">
            <a:extLst>
              <a:ext uri="{FF2B5EF4-FFF2-40B4-BE49-F238E27FC236}">
                <a16:creationId xmlns:a16="http://schemas.microsoft.com/office/drawing/2014/main" id="{646A9F8D-B04A-41F0-BF5E-749004904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38288"/>
            <a:ext cx="81184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alt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</a:t>
            </a:r>
            <a:r>
              <a:rPr lang="en-I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free remaining header nodes </a:t>
            </a:r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y= head;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alt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!= *node)</a:t>
            </a:r>
          </a:p>
          <a:p>
            <a:r>
              <a:rPr lang="en-IN" alt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x=y; y=y-&gt;u.next; free(x);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free(*node); *node = NULL;</a:t>
            </a:r>
          </a:p>
          <a:p>
            <a:r>
              <a:rPr lang="en-IN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CAA5D11F-3083-4F21-AA08-DEB1E614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238" y="1042988"/>
            <a:ext cx="3998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CN" sz="3200">
                <a:latin typeface="Times New Roman" panose="02020603050405020304" pitchFamily="18" charset="0"/>
                <a:ea typeface="新細明體" panose="02020500000000000000" pitchFamily="18" charset="-120"/>
              </a:rPr>
              <a:t>4.8 Doubly</a:t>
            </a:r>
            <a:r>
              <a:rPr kumimoji="1" lang="en-US" altLang="zh-TW" sz="3200">
                <a:latin typeface="Times New Roman" panose="02020603050405020304" pitchFamily="18" charset="0"/>
              </a:rPr>
              <a:t> Linked List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A92515BE-7253-4820-A89E-ED8A5CD9E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1793875"/>
            <a:ext cx="75358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Singly linked list (</a:t>
            </a:r>
            <a:r>
              <a:rPr kumimoji="1" lang="en-US" altLang="zh-TW" sz="2400" i="1">
                <a:solidFill>
                  <a:srgbClr val="FF3300"/>
                </a:solidFill>
                <a:latin typeface="Times New Roman" panose="02020603050405020304" pitchFamily="18" charset="0"/>
              </a:rPr>
              <a:t>in one direction only</a:t>
            </a:r>
            <a:r>
              <a:rPr kumimoji="1" lang="en-US" altLang="zh-TW" sz="240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How to get the preceding node during deletion or insertion?</a:t>
            </a: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Using 2 pointers</a:t>
            </a:r>
          </a:p>
          <a:p>
            <a:pPr eaLnBrk="1" hangingPunct="1"/>
            <a:endParaRPr kumimoji="1" lang="en-US" altLang="zh-TW" sz="24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Move in forward and backward direction</a:t>
            </a:r>
          </a:p>
          <a:p>
            <a:pPr eaLnBrk="1" hangingPunct="1"/>
            <a:endParaRPr kumimoji="1" lang="en-US" altLang="zh-TW" sz="24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Node in doubly linked list</a:t>
            </a:r>
            <a:r>
              <a:rPr kumimoji="1" lang="en-US" altLang="zh-CN" sz="2400">
                <a:latin typeface="Times New Roman" panose="02020603050405020304" pitchFamily="18" charset="0"/>
                <a:ea typeface="新細明體" panose="02020500000000000000" pitchFamily="18" charset="-120"/>
              </a:rPr>
              <a:t> consists of: </a:t>
            </a:r>
            <a:endParaRPr kumimoji="1" lang="en-US" altLang="zh-TW" sz="24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新細明體" panose="02020500000000000000" pitchFamily="18" charset="-120"/>
              </a:rPr>
              <a:t>1. </a:t>
            </a:r>
            <a:r>
              <a:rPr kumimoji="1" lang="en-US" altLang="zh-CN" sz="2400" i="1"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kumimoji="1" lang="en-US" altLang="zh-TW" sz="2400" i="1">
                <a:latin typeface="Times New Roman" panose="02020603050405020304" pitchFamily="18" charset="0"/>
              </a:rPr>
              <a:t> link field</a:t>
            </a:r>
            <a:r>
              <a:rPr kumimoji="1" lang="en-US" altLang="zh-TW" sz="2400">
                <a:latin typeface="Times New Roman" panose="02020603050405020304" pitchFamily="18" charset="0"/>
              </a:rPr>
              <a:t> (llink)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新細明體" panose="02020500000000000000" pitchFamily="18" charset="-120"/>
              </a:rPr>
              <a:t>2. </a:t>
            </a:r>
            <a:r>
              <a:rPr kumimoji="1" lang="en-US" altLang="zh-CN" sz="2400" i="1">
                <a:latin typeface="Times New Roman" panose="02020603050405020304" pitchFamily="18" charset="0"/>
                <a:ea typeface="新細明體" panose="02020500000000000000" pitchFamily="18" charset="-120"/>
              </a:rPr>
              <a:t>data</a:t>
            </a:r>
            <a:r>
              <a:rPr kumimoji="1" lang="en-US" altLang="zh-TW" sz="2400" i="1">
                <a:latin typeface="Times New Roman" panose="02020603050405020304" pitchFamily="18" charset="0"/>
              </a:rPr>
              <a:t> field</a:t>
            </a:r>
            <a:r>
              <a:rPr kumimoji="1" lang="en-US" altLang="zh-TW" sz="2400">
                <a:latin typeface="Times New Roman" panose="02020603050405020304" pitchFamily="18" charset="0"/>
              </a:rPr>
              <a:t> (item)</a:t>
            </a:r>
          </a:p>
          <a:p>
            <a:pPr eaLnBrk="1" hangingPunct="1"/>
            <a:r>
              <a:rPr kumimoji="1" lang="en-US" altLang="zh-CN" sz="2400">
                <a:latin typeface="Times New Roman" panose="02020603050405020304" pitchFamily="18" charset="0"/>
                <a:ea typeface="新細明體" panose="02020500000000000000" pitchFamily="18" charset="-120"/>
              </a:rPr>
              <a:t>3. </a:t>
            </a:r>
            <a:r>
              <a:rPr kumimoji="1" lang="en-US" altLang="zh-CN" sz="2400" i="1"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kumimoji="1" lang="en-US" altLang="zh-TW" sz="2400" i="1">
                <a:latin typeface="Times New Roman" panose="02020603050405020304" pitchFamily="18" charset="0"/>
              </a:rPr>
              <a:t> link field</a:t>
            </a:r>
            <a:r>
              <a:rPr kumimoji="1" lang="en-US" altLang="zh-TW" sz="2400">
                <a:latin typeface="Times New Roman" panose="02020603050405020304" pitchFamily="18" charset="0"/>
              </a:rPr>
              <a:t> (rlink)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5813F4E-E23D-470A-88A4-B897E6B3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 b="1">
                <a:latin typeface="Times New Roman" panose="02020603050405020304" pitchFamily="18" charset="0"/>
              </a:rPr>
              <a:t>Doubly Linked Lists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5C93986-36D0-426E-BAFF-06D3DA9B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016125"/>
            <a:ext cx="8420100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typedef struct node *node_pointer;</a:t>
            </a:r>
          </a:p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typedef struct node {</a:t>
            </a:r>
          </a:p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    node_pointer llink;</a:t>
            </a:r>
          </a:p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    element item;</a:t>
            </a:r>
          </a:p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    node_pointer rlink;</a:t>
            </a:r>
          </a:p>
          <a:p>
            <a:pPr eaLnBrk="1" hangingPunct="1"/>
            <a:r>
              <a:rPr kumimoji="1" lang="en-US" altLang="zh-TW" sz="240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66564" name="Group 4">
            <a:extLst>
              <a:ext uri="{FF2B5EF4-FFF2-40B4-BE49-F238E27FC236}">
                <a16:creationId xmlns:a16="http://schemas.microsoft.com/office/drawing/2014/main" id="{5B267DAF-EA56-4893-8019-01016B1B0966}"/>
              </a:ext>
            </a:extLst>
          </p:cNvPr>
          <p:cNvGrpSpPr>
            <a:grpSpLocks/>
          </p:cNvGrpSpPr>
          <p:nvPr/>
        </p:nvGrpSpPr>
        <p:grpSpPr bwMode="auto">
          <a:xfrm>
            <a:off x="1389063" y="5654675"/>
            <a:ext cx="1946275" cy="414338"/>
            <a:chOff x="887" y="3540"/>
            <a:chExt cx="1226" cy="261"/>
          </a:xfrm>
        </p:grpSpPr>
        <p:sp>
          <p:nvSpPr>
            <p:cNvPr id="66598" name="Rectangle 5">
              <a:extLst>
                <a:ext uri="{FF2B5EF4-FFF2-40B4-BE49-F238E27FC236}">
                  <a16:creationId xmlns:a16="http://schemas.microsoft.com/office/drawing/2014/main" id="{25DFD573-7C42-4B84-95CE-6EAB3DC2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544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9" name="Line 6">
              <a:extLst>
                <a:ext uri="{FF2B5EF4-FFF2-40B4-BE49-F238E27FC236}">
                  <a16:creationId xmlns:a16="http://schemas.microsoft.com/office/drawing/2014/main" id="{3305A804-2C6F-40F6-88F2-EA3907A95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354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Line 7">
              <a:extLst>
                <a:ext uri="{FF2B5EF4-FFF2-40B4-BE49-F238E27FC236}">
                  <a16:creationId xmlns:a16="http://schemas.microsoft.com/office/drawing/2014/main" id="{A81630B2-799D-4379-88C8-BA516DE90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3540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65" name="Group 8">
            <a:extLst>
              <a:ext uri="{FF2B5EF4-FFF2-40B4-BE49-F238E27FC236}">
                <a16:creationId xmlns:a16="http://schemas.microsoft.com/office/drawing/2014/main" id="{18738897-D8A5-4D7D-9506-D02D6FAF01D5}"/>
              </a:ext>
            </a:extLst>
          </p:cNvPr>
          <p:cNvGrpSpPr>
            <a:grpSpLocks/>
          </p:cNvGrpSpPr>
          <p:nvPr/>
        </p:nvGrpSpPr>
        <p:grpSpPr bwMode="auto">
          <a:xfrm>
            <a:off x="3827463" y="5657850"/>
            <a:ext cx="1946275" cy="414338"/>
            <a:chOff x="2423" y="3542"/>
            <a:chExt cx="1226" cy="261"/>
          </a:xfrm>
        </p:grpSpPr>
        <p:sp>
          <p:nvSpPr>
            <p:cNvPr id="66595" name="Rectangle 9">
              <a:extLst>
                <a:ext uri="{FF2B5EF4-FFF2-40B4-BE49-F238E27FC236}">
                  <a16:creationId xmlns:a16="http://schemas.microsoft.com/office/drawing/2014/main" id="{C7EA87A3-DB15-4759-9832-E3560FFA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3546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6" name="Line 10">
              <a:extLst>
                <a:ext uri="{FF2B5EF4-FFF2-40B4-BE49-F238E27FC236}">
                  <a16:creationId xmlns:a16="http://schemas.microsoft.com/office/drawing/2014/main" id="{96E1CAB4-7A37-4ABE-9540-0B8B9C6B1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355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Line 11">
              <a:extLst>
                <a:ext uri="{FF2B5EF4-FFF2-40B4-BE49-F238E27FC236}">
                  <a16:creationId xmlns:a16="http://schemas.microsoft.com/office/drawing/2014/main" id="{DC267F8A-5D54-49F1-83CA-15B5C8ACB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3542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66" name="Group 12">
            <a:extLst>
              <a:ext uri="{FF2B5EF4-FFF2-40B4-BE49-F238E27FC236}">
                <a16:creationId xmlns:a16="http://schemas.microsoft.com/office/drawing/2014/main" id="{EE1A2B22-F82C-436A-8E3D-99B141CE25F7}"/>
              </a:ext>
            </a:extLst>
          </p:cNvPr>
          <p:cNvGrpSpPr>
            <a:grpSpLocks/>
          </p:cNvGrpSpPr>
          <p:nvPr/>
        </p:nvGrpSpPr>
        <p:grpSpPr bwMode="auto">
          <a:xfrm>
            <a:off x="6329363" y="5657850"/>
            <a:ext cx="1946275" cy="414338"/>
            <a:chOff x="3999" y="3542"/>
            <a:chExt cx="1226" cy="261"/>
          </a:xfrm>
        </p:grpSpPr>
        <p:sp>
          <p:nvSpPr>
            <p:cNvPr id="66592" name="Rectangle 13">
              <a:extLst>
                <a:ext uri="{FF2B5EF4-FFF2-40B4-BE49-F238E27FC236}">
                  <a16:creationId xmlns:a16="http://schemas.microsoft.com/office/drawing/2014/main" id="{9DE1BE5D-83D1-4B4E-B686-4B0AEFBA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3546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3" name="Line 14">
              <a:extLst>
                <a:ext uri="{FF2B5EF4-FFF2-40B4-BE49-F238E27FC236}">
                  <a16:creationId xmlns:a16="http://schemas.microsoft.com/office/drawing/2014/main" id="{B3976A6B-E70E-4FFA-8758-BA3A045EA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7" y="355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Line 15">
              <a:extLst>
                <a:ext uri="{FF2B5EF4-FFF2-40B4-BE49-F238E27FC236}">
                  <a16:creationId xmlns:a16="http://schemas.microsoft.com/office/drawing/2014/main" id="{004EEE98-D3A6-4810-8039-40341FCB9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" y="3542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7" name="Line 16">
            <a:extLst>
              <a:ext uri="{FF2B5EF4-FFF2-40B4-BE49-F238E27FC236}">
                <a16:creationId xmlns:a16="http://schemas.microsoft.com/office/drawing/2014/main" id="{43C4BCE7-C317-47D5-B6B5-88B28B662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5967413"/>
            <a:ext cx="706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17">
            <a:extLst>
              <a:ext uri="{FF2B5EF4-FFF2-40B4-BE49-F238E27FC236}">
                <a16:creationId xmlns:a16="http://schemas.microsoft.com/office/drawing/2014/main" id="{C9C29829-C61D-4F2A-A208-FAC06E405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7563" y="5803900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18">
            <a:extLst>
              <a:ext uri="{FF2B5EF4-FFF2-40B4-BE49-F238E27FC236}">
                <a16:creationId xmlns:a16="http://schemas.microsoft.com/office/drawing/2014/main" id="{34421ACD-D725-4EB8-9D59-4D9EBFCF6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5" y="5967413"/>
            <a:ext cx="76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9">
            <a:extLst>
              <a:ext uri="{FF2B5EF4-FFF2-40B4-BE49-F238E27FC236}">
                <a16:creationId xmlns:a16="http://schemas.microsoft.com/office/drawing/2014/main" id="{AB77054A-4566-49F6-A6F8-884BE4669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5325" y="5789613"/>
            <a:ext cx="735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71" name="Group 20">
            <a:extLst>
              <a:ext uri="{FF2B5EF4-FFF2-40B4-BE49-F238E27FC236}">
                <a16:creationId xmlns:a16="http://schemas.microsoft.com/office/drawing/2014/main" id="{54E697F1-7E27-42AC-B9FE-94CFD2A984E7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4745038"/>
            <a:ext cx="1946275" cy="414337"/>
            <a:chOff x="2560" y="2967"/>
            <a:chExt cx="1226" cy="261"/>
          </a:xfrm>
        </p:grpSpPr>
        <p:sp>
          <p:nvSpPr>
            <p:cNvPr id="66589" name="Rectangle 21">
              <a:extLst>
                <a:ext uri="{FF2B5EF4-FFF2-40B4-BE49-F238E27FC236}">
                  <a16:creationId xmlns:a16="http://schemas.microsoft.com/office/drawing/2014/main" id="{82529634-0CC3-4E7A-BCCB-2F62C00F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2971"/>
              <a:ext cx="1226" cy="25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0" name="Line 22">
              <a:extLst>
                <a:ext uri="{FF2B5EF4-FFF2-40B4-BE49-F238E27FC236}">
                  <a16:creationId xmlns:a16="http://schemas.microsoft.com/office/drawing/2014/main" id="{6A332008-6AFD-4FC5-B125-5DA3ACBBA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7" y="297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Line 23">
              <a:extLst>
                <a:ext uri="{FF2B5EF4-FFF2-40B4-BE49-F238E27FC236}">
                  <a16:creationId xmlns:a16="http://schemas.microsoft.com/office/drawing/2014/main" id="{6EBC7B1D-49AE-4356-9B54-739D803F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967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72" name="Line 24">
            <a:extLst>
              <a:ext uri="{FF2B5EF4-FFF2-40B4-BE49-F238E27FC236}">
                <a16:creationId xmlns:a16="http://schemas.microsoft.com/office/drawing/2014/main" id="{0BC44A37-7754-49F0-A929-ED992E7A8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5967413"/>
            <a:ext cx="54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25">
            <a:extLst>
              <a:ext uri="{FF2B5EF4-FFF2-40B4-BE49-F238E27FC236}">
                <a16:creationId xmlns:a16="http://schemas.microsoft.com/office/drawing/2014/main" id="{7A22DDA5-890F-44D2-81AC-A2A85899A4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2825" y="4960938"/>
            <a:ext cx="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26">
            <a:extLst>
              <a:ext uri="{FF2B5EF4-FFF2-40B4-BE49-F238E27FC236}">
                <a16:creationId xmlns:a16="http://schemas.microsoft.com/office/drawing/2014/main" id="{E25F7FED-2DE7-4136-912D-994543D1C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4946650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27">
            <a:extLst>
              <a:ext uri="{FF2B5EF4-FFF2-40B4-BE49-F238E27FC236}">
                <a16:creationId xmlns:a16="http://schemas.microsoft.com/office/drawing/2014/main" id="{5ADB58D3-D1EF-43B1-B7F1-A9FD01830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7438" y="5789613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28">
            <a:extLst>
              <a:ext uri="{FF2B5EF4-FFF2-40B4-BE49-F238E27FC236}">
                <a16:creationId xmlns:a16="http://schemas.microsoft.com/office/drawing/2014/main" id="{53BD5A11-8704-4343-8A83-9C64682B6A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1725" y="5014913"/>
            <a:ext cx="0" cy="77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29">
            <a:extLst>
              <a:ext uri="{FF2B5EF4-FFF2-40B4-BE49-F238E27FC236}">
                <a16:creationId xmlns:a16="http://schemas.microsoft.com/office/drawing/2014/main" id="{45A552CB-0ECC-4EB5-82E2-ED46ABDBA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7438" y="5000625"/>
            <a:ext cx="294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30">
            <a:extLst>
              <a:ext uri="{FF2B5EF4-FFF2-40B4-BE49-F238E27FC236}">
                <a16:creationId xmlns:a16="http://schemas.microsoft.com/office/drawing/2014/main" id="{8C7DD7A0-F94F-4799-A9F9-6902211D0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400" y="4851400"/>
            <a:ext cx="706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Rectangle 31">
            <a:extLst>
              <a:ext uri="{FF2B5EF4-FFF2-40B4-BE49-F238E27FC236}">
                <a16:creationId xmlns:a16="http://schemas.microsoft.com/office/drawing/2014/main" id="{53244A1D-A9D1-4AD8-A296-CE35B345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4497388"/>
            <a:ext cx="1220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head node</a:t>
            </a:r>
          </a:p>
        </p:txBody>
      </p:sp>
      <p:sp>
        <p:nvSpPr>
          <p:cNvPr id="66580" name="Line 32">
            <a:extLst>
              <a:ext uri="{FF2B5EF4-FFF2-40B4-BE49-F238E27FC236}">
                <a16:creationId xmlns:a16="http://schemas.microsoft.com/office/drawing/2014/main" id="{2726C48F-33E3-4656-AD5E-6485F0999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027613"/>
            <a:ext cx="0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Line 33">
            <a:extLst>
              <a:ext uri="{FF2B5EF4-FFF2-40B4-BE49-F238E27FC236}">
                <a16:creationId xmlns:a16="http://schemas.microsoft.com/office/drawing/2014/main" id="{841E8B2B-D0C0-49DB-9175-7C60310BD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395913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34">
            <a:extLst>
              <a:ext uri="{FF2B5EF4-FFF2-40B4-BE49-F238E27FC236}">
                <a16:creationId xmlns:a16="http://schemas.microsoft.com/office/drawing/2014/main" id="{5ABEDFFC-E75E-420E-B482-9456D6FA2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395913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35">
            <a:extLst>
              <a:ext uri="{FF2B5EF4-FFF2-40B4-BE49-F238E27FC236}">
                <a16:creationId xmlns:a16="http://schemas.microsoft.com/office/drawing/2014/main" id="{DEE1806F-4DAC-46B0-B040-131BF9CC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4825" y="5014913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36">
            <a:extLst>
              <a:ext uri="{FF2B5EF4-FFF2-40B4-BE49-F238E27FC236}">
                <a16:creationId xmlns:a16="http://schemas.microsoft.com/office/drawing/2014/main" id="{5BB67C27-9412-41EF-8CE5-806DF90EB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4825" y="5313363"/>
            <a:ext cx="268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37">
            <a:extLst>
              <a:ext uri="{FF2B5EF4-FFF2-40B4-BE49-F238E27FC236}">
                <a16:creationId xmlns:a16="http://schemas.microsoft.com/office/drawing/2014/main" id="{52F051F0-CF6E-47A9-8ABA-9002AC31F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1988" y="5313363"/>
            <a:ext cx="0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Rectangle 38">
            <a:extLst>
              <a:ext uri="{FF2B5EF4-FFF2-40B4-BE49-F238E27FC236}">
                <a16:creationId xmlns:a16="http://schemas.microsoft.com/office/drawing/2014/main" id="{81A29385-BC13-422D-9988-1E9ABBCA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5724525"/>
            <a:ext cx="195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llink   item   rlink</a:t>
            </a:r>
          </a:p>
        </p:txBody>
      </p:sp>
      <p:sp>
        <p:nvSpPr>
          <p:cNvPr id="69659" name="Text Box 39">
            <a:extLst>
              <a:ext uri="{FF2B5EF4-FFF2-40B4-BE49-F238E27FC236}">
                <a16:creationId xmlns:a16="http://schemas.microsoft.com/office/drawing/2014/main" id="{6FAE0744-89DE-4460-B92A-19248EE37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605088"/>
            <a:ext cx="2447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ptr</a:t>
            </a:r>
          </a:p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= ptr-&gt;rlink-&gt;llink</a:t>
            </a:r>
          </a:p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= ptr-&gt;llink-&gt;rlink</a:t>
            </a:r>
            <a:endParaRPr kumimoji="1" lang="en-US" altLang="zh-TW" sz="24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88" name="Rectangle 40">
            <a:extLst>
              <a:ext uri="{FF2B5EF4-FFF2-40B4-BE49-F238E27FC236}">
                <a16:creationId xmlns:a16="http://schemas.microsoft.com/office/drawing/2014/main" id="{67154822-8698-4512-AFCA-A169F976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2540000"/>
            <a:ext cx="2646363" cy="132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17">
            <a:extLst>
              <a:ext uri="{FF2B5EF4-FFF2-40B4-BE49-F238E27FC236}">
                <a16:creationId xmlns:a16="http://schemas.microsoft.com/office/drawing/2014/main" id="{BED8C97C-9824-4127-AB29-C65423CFFEAA}"/>
              </a:ext>
            </a:extLst>
          </p:cNvPr>
          <p:cNvGrpSpPr>
            <a:grpSpLocks/>
          </p:cNvGrpSpPr>
          <p:nvPr/>
        </p:nvGrpSpPr>
        <p:grpSpPr bwMode="auto">
          <a:xfrm>
            <a:off x="2798763" y="3132138"/>
            <a:ext cx="3692525" cy="465137"/>
            <a:chOff x="1763" y="1973"/>
            <a:chExt cx="2326" cy="293"/>
          </a:xfrm>
        </p:grpSpPr>
        <p:sp>
          <p:nvSpPr>
            <p:cNvPr id="67590" name="Rectangle 2">
              <a:extLst>
                <a:ext uri="{FF2B5EF4-FFF2-40B4-BE49-F238E27FC236}">
                  <a16:creationId xmlns:a16="http://schemas.microsoft.com/office/drawing/2014/main" id="{4D82DFA9-CDEC-46FA-9993-FAFB2795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1978"/>
              <a:ext cx="1755" cy="2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1" name="Line 3">
              <a:extLst>
                <a:ext uri="{FF2B5EF4-FFF2-40B4-BE49-F238E27FC236}">
                  <a16:creationId xmlns:a16="http://schemas.microsoft.com/office/drawing/2014/main" id="{D4C9268B-717D-41C1-A8D9-46CB11E69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197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Line 4">
              <a:extLst>
                <a:ext uri="{FF2B5EF4-FFF2-40B4-BE49-F238E27FC236}">
                  <a16:creationId xmlns:a16="http://schemas.microsoft.com/office/drawing/2014/main" id="{10CBFC15-933D-4695-82C2-4ED25BCDB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19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593" name="Group 9">
              <a:extLst>
                <a:ext uri="{FF2B5EF4-FFF2-40B4-BE49-F238E27FC236}">
                  <a16:creationId xmlns:a16="http://schemas.microsoft.com/office/drawing/2014/main" id="{6791A31E-A9CB-47E6-9000-67D186B8B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1" y="1977"/>
              <a:ext cx="478" cy="167"/>
              <a:chOff x="3600" y="1955"/>
              <a:chExt cx="478" cy="167"/>
            </a:xfrm>
          </p:grpSpPr>
          <p:sp>
            <p:nvSpPr>
              <p:cNvPr id="67598" name="Line 5">
                <a:extLst>
                  <a:ext uri="{FF2B5EF4-FFF2-40B4-BE49-F238E27FC236}">
                    <a16:creationId xmlns:a16="http://schemas.microsoft.com/office/drawing/2014/main" id="{97386DCE-92AA-4DD0-9E60-819A888CE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122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9" name="Line 6">
                <a:extLst>
                  <a:ext uri="{FF2B5EF4-FFF2-40B4-BE49-F238E27FC236}">
                    <a16:creationId xmlns:a16="http://schemas.microsoft.com/office/drawing/2014/main" id="{8B175604-CB8B-4F8E-8D6F-CD57441F4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8" y="1955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0" name="Line 8">
                <a:extLst>
                  <a:ext uri="{FF2B5EF4-FFF2-40B4-BE49-F238E27FC236}">
                    <a16:creationId xmlns:a16="http://schemas.microsoft.com/office/drawing/2014/main" id="{C88BD147-B8F7-4A1E-B132-6ED15207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3" y="1955"/>
                <a:ext cx="2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594" name="Group 10">
              <a:extLst>
                <a:ext uri="{FF2B5EF4-FFF2-40B4-BE49-F238E27FC236}">
                  <a16:creationId xmlns:a16="http://schemas.microsoft.com/office/drawing/2014/main" id="{789026F5-C68B-49C8-B579-EEFE0CB512C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63" y="1973"/>
              <a:ext cx="478" cy="167"/>
              <a:chOff x="3600" y="1955"/>
              <a:chExt cx="478" cy="167"/>
            </a:xfrm>
          </p:grpSpPr>
          <p:sp>
            <p:nvSpPr>
              <p:cNvPr id="67595" name="Line 11">
                <a:extLst>
                  <a:ext uri="{FF2B5EF4-FFF2-40B4-BE49-F238E27FC236}">
                    <a16:creationId xmlns:a16="http://schemas.microsoft.com/office/drawing/2014/main" id="{0EC0E822-CD38-4E89-8EDF-361079F76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122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6" name="Line 12">
                <a:extLst>
                  <a:ext uri="{FF2B5EF4-FFF2-40B4-BE49-F238E27FC236}">
                    <a16:creationId xmlns:a16="http://schemas.microsoft.com/office/drawing/2014/main" id="{3083FAA0-DCAB-4655-A02D-15189DDC3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8" y="1955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7" name="Line 13">
                <a:extLst>
                  <a:ext uri="{FF2B5EF4-FFF2-40B4-BE49-F238E27FC236}">
                    <a16:creationId xmlns:a16="http://schemas.microsoft.com/office/drawing/2014/main" id="{FAA52D43-23DF-40FF-840F-1A622828C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3" y="1955"/>
                <a:ext cx="2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7587" name="Line 14">
            <a:extLst>
              <a:ext uri="{FF2B5EF4-FFF2-40B4-BE49-F238E27FC236}">
                <a16:creationId xmlns:a16="http://schemas.microsoft.com/office/drawing/2014/main" id="{CB5B3C97-D1DC-4E51-B9A8-EEF991ED4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3562350"/>
            <a:ext cx="704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15">
            <a:extLst>
              <a:ext uri="{FF2B5EF4-FFF2-40B4-BE49-F238E27FC236}">
                <a16:creationId xmlns:a16="http://schemas.microsoft.com/office/drawing/2014/main" id="{3127F347-3D89-43D8-A05A-B413090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334645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   ptr</a:t>
            </a:r>
          </a:p>
        </p:txBody>
      </p:sp>
      <p:sp>
        <p:nvSpPr>
          <p:cNvPr id="67589" name="Text Box 16">
            <a:extLst>
              <a:ext uri="{FF2B5EF4-FFF2-40B4-BE49-F238E27FC236}">
                <a16:creationId xmlns:a16="http://schemas.microsoft.com/office/drawing/2014/main" id="{6A0E8DFF-C71D-45A9-B7BF-0E17433E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506913"/>
            <a:ext cx="738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 b="1" u="sng">
                <a:latin typeface="Times New Roman" panose="02020603050405020304" pitchFamily="18" charset="0"/>
              </a:rPr>
              <a:t>*Figure 4.24:</a:t>
            </a:r>
            <a:r>
              <a:rPr kumimoji="1" lang="en-US" altLang="zh-TW" sz="2000" u="sng">
                <a:latin typeface="Times New Roman" panose="02020603050405020304" pitchFamily="18" charset="0"/>
              </a:rPr>
              <a:t>Empty doubly linked circular list with head node (p.180)</a:t>
            </a:r>
            <a:endParaRPr kumimoji="1" lang="en-US" altLang="zh-TW" sz="2000" b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5A05103D-F4BE-4E61-8E03-4AE4CD702DEC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2284413"/>
            <a:ext cx="2405062" cy="482600"/>
            <a:chOff x="1763" y="1973"/>
            <a:chExt cx="2326" cy="293"/>
          </a:xfrm>
        </p:grpSpPr>
        <p:sp>
          <p:nvSpPr>
            <p:cNvPr id="68649" name="Rectangle 3">
              <a:extLst>
                <a:ext uri="{FF2B5EF4-FFF2-40B4-BE49-F238E27FC236}">
                  <a16:creationId xmlns:a16="http://schemas.microsoft.com/office/drawing/2014/main" id="{1BF4918E-C432-4883-931B-92F7F10CC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1978"/>
              <a:ext cx="1755" cy="2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0" name="Line 4">
              <a:extLst>
                <a:ext uri="{FF2B5EF4-FFF2-40B4-BE49-F238E27FC236}">
                  <a16:creationId xmlns:a16="http://schemas.microsoft.com/office/drawing/2014/main" id="{DE028075-E02A-40BE-84FE-FD2A59C53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197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1" name="Line 5">
              <a:extLst>
                <a:ext uri="{FF2B5EF4-FFF2-40B4-BE49-F238E27FC236}">
                  <a16:creationId xmlns:a16="http://schemas.microsoft.com/office/drawing/2014/main" id="{46BBD73B-B1F6-4F9A-9294-70131D41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19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652" name="Group 6">
              <a:extLst>
                <a:ext uri="{FF2B5EF4-FFF2-40B4-BE49-F238E27FC236}">
                  <a16:creationId xmlns:a16="http://schemas.microsoft.com/office/drawing/2014/main" id="{F4A430E4-A89D-4C46-84FD-E9A90186A1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1" y="1977"/>
              <a:ext cx="478" cy="167"/>
              <a:chOff x="3600" y="1955"/>
              <a:chExt cx="478" cy="167"/>
            </a:xfrm>
          </p:grpSpPr>
          <p:sp>
            <p:nvSpPr>
              <p:cNvPr id="68657" name="Line 7">
                <a:extLst>
                  <a:ext uri="{FF2B5EF4-FFF2-40B4-BE49-F238E27FC236}">
                    <a16:creationId xmlns:a16="http://schemas.microsoft.com/office/drawing/2014/main" id="{7ED7AE29-B5BC-4159-9983-D16FF6FA6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122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8" name="Line 8">
                <a:extLst>
                  <a:ext uri="{FF2B5EF4-FFF2-40B4-BE49-F238E27FC236}">
                    <a16:creationId xmlns:a16="http://schemas.microsoft.com/office/drawing/2014/main" id="{3BE9EA73-7FC0-4F3D-A09C-EA5864438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8" y="1955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9" name="Line 9">
                <a:extLst>
                  <a:ext uri="{FF2B5EF4-FFF2-40B4-BE49-F238E27FC236}">
                    <a16:creationId xmlns:a16="http://schemas.microsoft.com/office/drawing/2014/main" id="{19EBE4FD-C3DA-407E-B322-DB09E1795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3" y="1955"/>
                <a:ext cx="2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653" name="Group 10">
              <a:extLst>
                <a:ext uri="{FF2B5EF4-FFF2-40B4-BE49-F238E27FC236}">
                  <a16:creationId xmlns:a16="http://schemas.microsoft.com/office/drawing/2014/main" id="{111E0580-BE52-4426-8E60-BC8C67BFB78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63" y="1973"/>
              <a:ext cx="478" cy="167"/>
              <a:chOff x="3600" y="1955"/>
              <a:chExt cx="478" cy="167"/>
            </a:xfrm>
          </p:grpSpPr>
          <p:sp>
            <p:nvSpPr>
              <p:cNvPr id="68654" name="Line 11">
                <a:extLst>
                  <a:ext uri="{FF2B5EF4-FFF2-40B4-BE49-F238E27FC236}">
                    <a16:creationId xmlns:a16="http://schemas.microsoft.com/office/drawing/2014/main" id="{9B3A0A8E-29F1-42EB-89DA-583FB781B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122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5" name="Line 12">
                <a:extLst>
                  <a:ext uri="{FF2B5EF4-FFF2-40B4-BE49-F238E27FC236}">
                    <a16:creationId xmlns:a16="http://schemas.microsoft.com/office/drawing/2014/main" id="{1E38E545-07D8-42F7-A2B0-220DE6C90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8" y="1955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6" name="Line 13">
                <a:extLst>
                  <a:ext uri="{FF2B5EF4-FFF2-40B4-BE49-F238E27FC236}">
                    <a16:creationId xmlns:a16="http://schemas.microsoft.com/office/drawing/2014/main" id="{5F6D4F54-38F2-4D18-8376-DB689682E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3" y="1955"/>
                <a:ext cx="2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8611" name="Rectangle 15">
            <a:extLst>
              <a:ext uri="{FF2B5EF4-FFF2-40B4-BE49-F238E27FC236}">
                <a16:creationId xmlns:a16="http://schemas.microsoft.com/office/drawing/2014/main" id="{B8F471DD-D053-422E-ABEB-32A878F0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3592513"/>
            <a:ext cx="1814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</a:t>
            </a:r>
            <a:r>
              <a:rPr kumimoji="1"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                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68612" name="Line 16">
            <a:extLst>
              <a:ext uri="{FF2B5EF4-FFF2-40B4-BE49-F238E27FC236}">
                <a16:creationId xmlns:a16="http://schemas.microsoft.com/office/drawing/2014/main" id="{A391CF9C-2205-4BB0-AF87-49C0C6954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35925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17">
            <a:extLst>
              <a:ext uri="{FF2B5EF4-FFF2-40B4-BE49-F238E27FC236}">
                <a16:creationId xmlns:a16="http://schemas.microsoft.com/office/drawing/2014/main" id="{101A565E-68E1-4CB9-B5E8-F5D39B6E3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3611563"/>
            <a:ext cx="0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27">
            <a:extLst>
              <a:ext uri="{FF2B5EF4-FFF2-40B4-BE49-F238E27FC236}">
                <a16:creationId xmlns:a16="http://schemas.microsoft.com/office/drawing/2014/main" id="{E3A7BC94-2BB3-4C5D-8794-75311310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3638550"/>
            <a:ext cx="181451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5" name="Line 28">
            <a:extLst>
              <a:ext uri="{FF2B5EF4-FFF2-40B4-BE49-F238E27FC236}">
                <a16:creationId xmlns:a16="http://schemas.microsoft.com/office/drawing/2014/main" id="{391CEBCB-C0A6-4DE5-9309-78226FB2D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8050" y="36385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29">
            <a:extLst>
              <a:ext uri="{FF2B5EF4-FFF2-40B4-BE49-F238E27FC236}">
                <a16:creationId xmlns:a16="http://schemas.microsoft.com/office/drawing/2014/main" id="{A0BD2E94-C75D-4D1C-9CB5-1F0241887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8138" y="3657600"/>
            <a:ext cx="0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Rectangle 39">
            <a:extLst>
              <a:ext uri="{FF2B5EF4-FFF2-40B4-BE49-F238E27FC236}">
                <a16:creationId xmlns:a16="http://schemas.microsoft.com/office/drawing/2014/main" id="{7EF667D3-6639-4381-AD86-514C2948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2290763"/>
            <a:ext cx="181451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8" name="Line 40">
            <a:extLst>
              <a:ext uri="{FF2B5EF4-FFF2-40B4-BE49-F238E27FC236}">
                <a16:creationId xmlns:a16="http://schemas.microsoft.com/office/drawing/2014/main" id="{D6B0AE1E-5B51-4A32-8D06-EE706D2CE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75" y="22907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41">
            <a:extLst>
              <a:ext uri="{FF2B5EF4-FFF2-40B4-BE49-F238E27FC236}">
                <a16:creationId xmlns:a16="http://schemas.microsoft.com/office/drawing/2014/main" id="{1D64712B-BF8A-48E9-B6D3-2771B0F7D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2309813"/>
            <a:ext cx="0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50">
            <a:extLst>
              <a:ext uri="{FF2B5EF4-FFF2-40B4-BE49-F238E27FC236}">
                <a16:creationId xmlns:a16="http://schemas.microsoft.com/office/drawing/2014/main" id="{DB5307CC-937B-4C2C-B99C-F4B6C0873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0" y="197485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51">
            <a:extLst>
              <a:ext uri="{FF2B5EF4-FFF2-40B4-BE49-F238E27FC236}">
                <a16:creationId xmlns:a16="http://schemas.microsoft.com/office/drawing/2014/main" id="{39AB6D43-46AE-4562-A14B-E81C5768A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0" y="1957388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52">
            <a:extLst>
              <a:ext uri="{FF2B5EF4-FFF2-40B4-BE49-F238E27FC236}">
                <a16:creationId xmlns:a16="http://schemas.microsoft.com/office/drawing/2014/main" id="{820DE987-3044-46E8-BA70-8DB82EE4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755775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68623" name="Line 53">
            <a:extLst>
              <a:ext uri="{FF2B5EF4-FFF2-40B4-BE49-F238E27FC236}">
                <a16:creationId xmlns:a16="http://schemas.microsoft.com/office/drawing/2014/main" id="{1889EAF5-0B50-4094-B350-49A0D977DE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6438" y="41973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Line 54">
            <a:extLst>
              <a:ext uri="{FF2B5EF4-FFF2-40B4-BE49-F238E27FC236}">
                <a16:creationId xmlns:a16="http://schemas.microsoft.com/office/drawing/2014/main" id="{AE513F7B-9B8C-4D70-AF4E-259CFC322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4462463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Text Box 55">
            <a:extLst>
              <a:ext uri="{FF2B5EF4-FFF2-40B4-BE49-F238E27FC236}">
                <a16:creationId xmlns:a16="http://schemas.microsoft.com/office/drawing/2014/main" id="{2A7D1D9C-6D74-46AA-B177-D26695A68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4278313"/>
            <a:ext cx="110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newnode</a:t>
            </a:r>
          </a:p>
        </p:txBody>
      </p:sp>
      <p:sp>
        <p:nvSpPr>
          <p:cNvPr id="68626" name="Line 56">
            <a:extLst>
              <a:ext uri="{FF2B5EF4-FFF2-40B4-BE49-F238E27FC236}">
                <a16:creationId xmlns:a16="http://schemas.microsoft.com/office/drawing/2014/main" id="{637F402F-178D-4D20-AEF6-653B1D117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3862388"/>
            <a:ext cx="45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57">
            <a:extLst>
              <a:ext uri="{FF2B5EF4-FFF2-40B4-BE49-F238E27FC236}">
                <a16:creationId xmlns:a16="http://schemas.microsoft.com/office/drawing/2014/main" id="{460885F0-4A89-4351-AD07-338675E5A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3862388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Line 58">
            <a:extLst>
              <a:ext uri="{FF2B5EF4-FFF2-40B4-BE49-F238E27FC236}">
                <a16:creationId xmlns:a16="http://schemas.microsoft.com/office/drawing/2014/main" id="{19E27DA8-61E7-4BD8-9E77-E814966BD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86238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Line 59">
            <a:extLst>
              <a:ext uri="{FF2B5EF4-FFF2-40B4-BE49-F238E27FC236}">
                <a16:creationId xmlns:a16="http://schemas.microsoft.com/office/drawing/2014/main" id="{41558AD9-84CD-4B75-8F85-455823AC4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2540000"/>
            <a:ext cx="334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Line 60">
            <a:extLst>
              <a:ext uri="{FF2B5EF4-FFF2-40B4-BE49-F238E27FC236}">
                <a16:creationId xmlns:a16="http://schemas.microsoft.com/office/drawing/2014/main" id="{9B60E8CA-EF3A-46B4-AEF2-5B6A3F8A1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1993900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Line 61">
            <a:extLst>
              <a:ext uri="{FF2B5EF4-FFF2-40B4-BE49-F238E27FC236}">
                <a16:creationId xmlns:a16="http://schemas.microsoft.com/office/drawing/2014/main" id="{DBBA5B4B-E911-416D-AA64-9FB1F048C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1974850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Text Box 62">
            <a:extLst>
              <a:ext uri="{FF2B5EF4-FFF2-40B4-BE49-F238E27FC236}">
                <a16:creationId xmlns:a16="http://schemas.microsoft.com/office/drawing/2014/main" id="{C1933EB5-E338-4B08-A2C3-2846D8A33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1790700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68633" name="Line 64">
            <a:extLst>
              <a:ext uri="{FF2B5EF4-FFF2-40B4-BE49-F238E27FC236}">
                <a16:creationId xmlns:a16="http://schemas.microsoft.com/office/drawing/2014/main" id="{DFF5AE0A-1DFA-4DA4-A606-23FA90B1F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225" y="2944813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Line 65">
            <a:extLst>
              <a:ext uri="{FF2B5EF4-FFF2-40B4-BE49-F238E27FC236}">
                <a16:creationId xmlns:a16="http://schemas.microsoft.com/office/drawing/2014/main" id="{0B8CAE26-E797-402B-B727-3EB562537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8975" y="2944813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66">
            <a:extLst>
              <a:ext uri="{FF2B5EF4-FFF2-40B4-BE49-F238E27FC236}">
                <a16:creationId xmlns:a16="http://schemas.microsoft.com/office/drawing/2014/main" id="{D291D909-83D5-49BD-B257-E441895DC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2557463"/>
            <a:ext cx="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Line 67">
            <a:extLst>
              <a:ext uri="{FF2B5EF4-FFF2-40B4-BE49-F238E27FC236}">
                <a16:creationId xmlns:a16="http://schemas.microsoft.com/office/drawing/2014/main" id="{8489256D-BBBD-46A5-8AF7-779A562396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086100"/>
            <a:ext cx="139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37" name="Group 80">
            <a:extLst>
              <a:ext uri="{FF2B5EF4-FFF2-40B4-BE49-F238E27FC236}">
                <a16:creationId xmlns:a16="http://schemas.microsoft.com/office/drawing/2014/main" id="{B19CD52C-8B72-4B31-AFF2-86D79D6D19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04050" y="2522538"/>
            <a:ext cx="776288" cy="1304925"/>
            <a:chOff x="3012" y="2744"/>
            <a:chExt cx="489" cy="822"/>
          </a:xfrm>
        </p:grpSpPr>
        <p:sp>
          <p:nvSpPr>
            <p:cNvPr id="68646" name="Line 70">
              <a:extLst>
                <a:ext uri="{FF2B5EF4-FFF2-40B4-BE49-F238E27FC236}">
                  <a16:creationId xmlns:a16="http://schemas.microsoft.com/office/drawing/2014/main" id="{3D1F8151-4F57-4DE0-8B19-0CCB00433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2" y="356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7" name="Line 71">
              <a:extLst>
                <a:ext uri="{FF2B5EF4-FFF2-40B4-BE49-F238E27FC236}">
                  <a16:creationId xmlns:a16="http://schemas.microsoft.com/office/drawing/2014/main" id="{B4CB89FD-A3BA-4779-9E77-F7798887F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2" y="2744"/>
              <a:ext cx="0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8" name="Line 72">
              <a:extLst>
                <a:ext uri="{FF2B5EF4-FFF2-40B4-BE49-F238E27FC236}">
                  <a16:creationId xmlns:a16="http://schemas.microsoft.com/office/drawing/2014/main" id="{0D9485B0-703F-4868-9DB7-246D30FA4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2744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38" name="Group 74">
            <a:extLst>
              <a:ext uri="{FF2B5EF4-FFF2-40B4-BE49-F238E27FC236}">
                <a16:creationId xmlns:a16="http://schemas.microsoft.com/office/drawing/2014/main" id="{AFFD7650-FF6B-4E2E-9D69-0A5121B0B71E}"/>
              </a:ext>
            </a:extLst>
          </p:cNvPr>
          <p:cNvGrpSpPr>
            <a:grpSpLocks/>
          </p:cNvGrpSpPr>
          <p:nvPr/>
        </p:nvGrpSpPr>
        <p:grpSpPr bwMode="auto">
          <a:xfrm>
            <a:off x="4827588" y="2498725"/>
            <a:ext cx="776287" cy="1304925"/>
            <a:chOff x="3045" y="1578"/>
            <a:chExt cx="489" cy="822"/>
          </a:xfrm>
        </p:grpSpPr>
        <p:sp>
          <p:nvSpPr>
            <p:cNvPr id="68641" name="Line 75">
              <a:extLst>
                <a:ext uri="{FF2B5EF4-FFF2-40B4-BE49-F238E27FC236}">
                  <a16:creationId xmlns:a16="http://schemas.microsoft.com/office/drawing/2014/main" id="{C4050636-11C4-4624-B133-8B5C774D4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4" y="161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76">
              <a:extLst>
                <a:ext uri="{FF2B5EF4-FFF2-40B4-BE49-F238E27FC236}">
                  <a16:creationId xmlns:a16="http://schemas.microsoft.com/office/drawing/2014/main" id="{1FF0722A-AA6A-4B9A-86A3-210073622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95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77">
              <a:extLst>
                <a:ext uri="{FF2B5EF4-FFF2-40B4-BE49-F238E27FC236}">
                  <a16:creationId xmlns:a16="http://schemas.microsoft.com/office/drawing/2014/main" id="{25D5BFDD-259D-404F-AB0E-8DFC2795D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" y="2400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Line 78">
              <a:extLst>
                <a:ext uri="{FF2B5EF4-FFF2-40B4-BE49-F238E27FC236}">
                  <a16:creationId xmlns:a16="http://schemas.microsoft.com/office/drawing/2014/main" id="{E2B6C634-F61C-4F91-B22E-37C8A510A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5" y="1578"/>
              <a:ext cx="0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5" name="Line 79">
              <a:extLst>
                <a:ext uri="{FF2B5EF4-FFF2-40B4-BE49-F238E27FC236}">
                  <a16:creationId xmlns:a16="http://schemas.microsoft.com/office/drawing/2014/main" id="{D29FB1BC-292C-4049-A733-026671164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" y="1578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39" name="Line 81">
            <a:extLst>
              <a:ext uri="{FF2B5EF4-FFF2-40B4-BE49-F238E27FC236}">
                <a16:creationId xmlns:a16="http://schemas.microsoft.com/office/drawing/2014/main" id="{59C5E5CC-A98E-4FB5-A654-CEFF484B7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2540000"/>
            <a:ext cx="38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Text Box 82">
            <a:extLst>
              <a:ext uri="{FF2B5EF4-FFF2-40B4-BE49-F238E27FC236}">
                <a16:creationId xmlns:a16="http://schemas.microsoft.com/office/drawing/2014/main" id="{112F46D8-1C6A-454D-98B9-A463F97D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5018088"/>
            <a:ext cx="7519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 b="1" u="sng">
                <a:latin typeface="Times New Roman" panose="02020603050405020304" pitchFamily="18" charset="0"/>
              </a:rPr>
              <a:t>*Figure 4.25: </a:t>
            </a:r>
            <a:r>
              <a:rPr kumimoji="1" lang="en-US" altLang="zh-TW" sz="2000" u="sng">
                <a:latin typeface="Times New Roman" panose="02020603050405020304" pitchFamily="18" charset="0"/>
              </a:rPr>
              <a:t>Insertion into an empty doubly linked circular list (p.181)</a:t>
            </a:r>
            <a:endParaRPr kumimoji="1" lang="en-US" altLang="zh-TW" sz="2000" b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7B8CB63-295D-4D8A-96D2-9F8F32AB7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Insert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37488A4-7C65-4638-A39F-292C42C3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2024063"/>
            <a:ext cx="831373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void dinsert(node_pointer node, node_pointer newnode)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>
                <a:solidFill>
                  <a:srgbClr val="6600FF"/>
                </a:solidFill>
                <a:latin typeface="Courier New" panose="02070309020205020404" pitchFamily="49" charset="0"/>
              </a:rPr>
              <a:t>(1) </a:t>
            </a:r>
            <a:r>
              <a:rPr kumimoji="1" lang="en-US" altLang="zh-TW" sz="2000">
                <a:latin typeface="Courier New" panose="02070309020205020404" pitchFamily="49" charset="0"/>
              </a:rPr>
              <a:t>newnode-&gt;llink = node;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>
                <a:solidFill>
                  <a:srgbClr val="6600FF"/>
                </a:solidFill>
                <a:latin typeface="Courier New" panose="02070309020205020404" pitchFamily="49" charset="0"/>
              </a:rPr>
              <a:t>(2) </a:t>
            </a:r>
            <a:r>
              <a:rPr kumimoji="1" lang="en-US" altLang="zh-TW" sz="2000">
                <a:latin typeface="Courier New" panose="02070309020205020404" pitchFamily="49" charset="0"/>
              </a:rPr>
              <a:t>newnode-&gt;rlink = node-&gt;rlink;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>
                <a:solidFill>
                  <a:srgbClr val="6600FF"/>
                </a:solidFill>
                <a:latin typeface="Courier New" panose="02070309020205020404" pitchFamily="49" charset="0"/>
              </a:rPr>
              <a:t>(3) </a:t>
            </a:r>
            <a:r>
              <a:rPr kumimoji="1" lang="en-US" altLang="zh-TW" sz="2000">
                <a:latin typeface="Courier New" panose="02070309020205020404" pitchFamily="49" charset="0"/>
              </a:rPr>
              <a:t>node-&gt;rlink-&gt;llink = newnode;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</a:t>
            </a:r>
            <a:r>
              <a:rPr kumimoji="1" lang="en-US" altLang="zh-TW" sz="2000">
                <a:solidFill>
                  <a:srgbClr val="6600FF"/>
                </a:solidFill>
                <a:latin typeface="Courier New" panose="02070309020205020404" pitchFamily="49" charset="0"/>
              </a:rPr>
              <a:t>(4) </a:t>
            </a:r>
            <a:r>
              <a:rPr kumimoji="1" lang="en-US" altLang="zh-TW" sz="2000">
                <a:latin typeface="Courier New" panose="02070309020205020404" pitchFamily="49" charset="0"/>
              </a:rPr>
              <a:t>node-&gt;rlink = newnode;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4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</p:txBody>
      </p:sp>
      <p:grpSp>
        <p:nvGrpSpPr>
          <p:cNvPr id="69636" name="Group 5">
            <a:extLst>
              <a:ext uri="{FF2B5EF4-FFF2-40B4-BE49-F238E27FC236}">
                <a16:creationId xmlns:a16="http://schemas.microsoft.com/office/drawing/2014/main" id="{A0DDECD1-66F5-436B-89AB-18C0B8100C56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4860925"/>
            <a:ext cx="1946275" cy="414338"/>
            <a:chOff x="887" y="3540"/>
            <a:chExt cx="1226" cy="261"/>
          </a:xfrm>
        </p:grpSpPr>
        <p:sp>
          <p:nvSpPr>
            <p:cNvPr id="69682" name="Rectangle 6">
              <a:extLst>
                <a:ext uri="{FF2B5EF4-FFF2-40B4-BE49-F238E27FC236}">
                  <a16:creationId xmlns:a16="http://schemas.microsoft.com/office/drawing/2014/main" id="{EA002B67-7478-47E7-8E50-7920AD82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544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3" name="Line 7">
              <a:extLst>
                <a:ext uri="{FF2B5EF4-FFF2-40B4-BE49-F238E27FC236}">
                  <a16:creationId xmlns:a16="http://schemas.microsoft.com/office/drawing/2014/main" id="{432B0315-7A29-4417-BF4B-243E07974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354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4" name="Line 8">
              <a:extLst>
                <a:ext uri="{FF2B5EF4-FFF2-40B4-BE49-F238E27FC236}">
                  <a16:creationId xmlns:a16="http://schemas.microsoft.com/office/drawing/2014/main" id="{1960F950-B79A-4982-A780-9F04C0231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3540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37" name="Group 9">
            <a:extLst>
              <a:ext uri="{FF2B5EF4-FFF2-40B4-BE49-F238E27FC236}">
                <a16:creationId xmlns:a16="http://schemas.microsoft.com/office/drawing/2014/main" id="{424432B8-BC57-4799-916B-4D225997478B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864100"/>
            <a:ext cx="1946275" cy="414338"/>
            <a:chOff x="2423" y="3542"/>
            <a:chExt cx="1226" cy="261"/>
          </a:xfrm>
        </p:grpSpPr>
        <p:sp>
          <p:nvSpPr>
            <p:cNvPr id="69679" name="Rectangle 10">
              <a:extLst>
                <a:ext uri="{FF2B5EF4-FFF2-40B4-BE49-F238E27FC236}">
                  <a16:creationId xmlns:a16="http://schemas.microsoft.com/office/drawing/2014/main" id="{67AEF8A5-C5B6-4A07-9EE9-C39C9F190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3546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0" name="Line 11">
              <a:extLst>
                <a:ext uri="{FF2B5EF4-FFF2-40B4-BE49-F238E27FC236}">
                  <a16:creationId xmlns:a16="http://schemas.microsoft.com/office/drawing/2014/main" id="{D44CBF0B-DCEC-46F4-A7C5-55329FDD7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355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1" name="Line 12">
              <a:extLst>
                <a:ext uri="{FF2B5EF4-FFF2-40B4-BE49-F238E27FC236}">
                  <a16:creationId xmlns:a16="http://schemas.microsoft.com/office/drawing/2014/main" id="{162C2B17-AA7E-4F6D-9959-F4F60E9C8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3542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38" name="Group 13">
            <a:extLst>
              <a:ext uri="{FF2B5EF4-FFF2-40B4-BE49-F238E27FC236}">
                <a16:creationId xmlns:a16="http://schemas.microsoft.com/office/drawing/2014/main" id="{F776394F-5EB0-42A7-B0D6-54757F1AC241}"/>
              </a:ext>
            </a:extLst>
          </p:cNvPr>
          <p:cNvGrpSpPr>
            <a:grpSpLocks/>
          </p:cNvGrpSpPr>
          <p:nvPr/>
        </p:nvGrpSpPr>
        <p:grpSpPr bwMode="auto">
          <a:xfrm>
            <a:off x="6418263" y="4864100"/>
            <a:ext cx="1946275" cy="414338"/>
            <a:chOff x="3999" y="3542"/>
            <a:chExt cx="1226" cy="261"/>
          </a:xfrm>
        </p:grpSpPr>
        <p:sp>
          <p:nvSpPr>
            <p:cNvPr id="69676" name="Rectangle 14">
              <a:extLst>
                <a:ext uri="{FF2B5EF4-FFF2-40B4-BE49-F238E27FC236}">
                  <a16:creationId xmlns:a16="http://schemas.microsoft.com/office/drawing/2014/main" id="{93BCAEEC-C8EB-4142-805E-5A485C78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3546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7" name="Line 15">
              <a:extLst>
                <a:ext uri="{FF2B5EF4-FFF2-40B4-BE49-F238E27FC236}">
                  <a16:creationId xmlns:a16="http://schemas.microsoft.com/office/drawing/2014/main" id="{927F57E5-30C0-4B4F-8655-A9745E73C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7" y="355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8" name="Line 16">
              <a:extLst>
                <a:ext uri="{FF2B5EF4-FFF2-40B4-BE49-F238E27FC236}">
                  <a16:creationId xmlns:a16="http://schemas.microsoft.com/office/drawing/2014/main" id="{91850A47-225D-45A3-AEBD-64A3904F7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" y="3542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39" name="Line 17">
            <a:extLst>
              <a:ext uri="{FF2B5EF4-FFF2-40B4-BE49-F238E27FC236}">
                <a16:creationId xmlns:a16="http://schemas.microsoft.com/office/drawing/2014/main" id="{E898BF91-FBD9-45FD-B445-3F45F61A1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5173663"/>
            <a:ext cx="706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18">
            <a:extLst>
              <a:ext uri="{FF2B5EF4-FFF2-40B4-BE49-F238E27FC236}">
                <a16:creationId xmlns:a16="http://schemas.microsoft.com/office/drawing/2014/main" id="{87780814-2B66-49CE-A19A-920C61E059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6463" y="5010150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19">
            <a:extLst>
              <a:ext uri="{FF2B5EF4-FFF2-40B4-BE49-F238E27FC236}">
                <a16:creationId xmlns:a16="http://schemas.microsoft.com/office/drawing/2014/main" id="{73EA4E72-1454-4063-90C1-51267DD97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1975" y="5173663"/>
            <a:ext cx="76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20">
            <a:extLst>
              <a:ext uri="{FF2B5EF4-FFF2-40B4-BE49-F238E27FC236}">
                <a16:creationId xmlns:a16="http://schemas.microsoft.com/office/drawing/2014/main" id="{0F9E3C4C-202E-4DA0-8557-F0D615C756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4225" y="4995863"/>
            <a:ext cx="735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3" name="Group 21">
            <a:extLst>
              <a:ext uri="{FF2B5EF4-FFF2-40B4-BE49-F238E27FC236}">
                <a16:creationId xmlns:a16="http://schemas.microsoft.com/office/drawing/2014/main" id="{8FFFD2C6-459B-48CE-9657-87F5DDAAF666}"/>
              </a:ext>
            </a:extLst>
          </p:cNvPr>
          <p:cNvGrpSpPr>
            <a:grpSpLocks/>
          </p:cNvGrpSpPr>
          <p:nvPr/>
        </p:nvGrpSpPr>
        <p:grpSpPr bwMode="auto">
          <a:xfrm>
            <a:off x="4133850" y="3951288"/>
            <a:ext cx="1946275" cy="414337"/>
            <a:chOff x="2560" y="2967"/>
            <a:chExt cx="1226" cy="261"/>
          </a:xfrm>
        </p:grpSpPr>
        <p:sp>
          <p:nvSpPr>
            <p:cNvPr id="69673" name="Rectangle 22">
              <a:extLst>
                <a:ext uri="{FF2B5EF4-FFF2-40B4-BE49-F238E27FC236}">
                  <a16:creationId xmlns:a16="http://schemas.microsoft.com/office/drawing/2014/main" id="{DDC4A5FF-86D5-487E-A42D-ECF638181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2971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4" name="Line 23">
              <a:extLst>
                <a:ext uri="{FF2B5EF4-FFF2-40B4-BE49-F238E27FC236}">
                  <a16:creationId xmlns:a16="http://schemas.microsoft.com/office/drawing/2014/main" id="{E9CCCAE8-8235-4F25-B1F6-A4C06AEC2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7" y="297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5" name="Line 24">
              <a:extLst>
                <a:ext uri="{FF2B5EF4-FFF2-40B4-BE49-F238E27FC236}">
                  <a16:creationId xmlns:a16="http://schemas.microsoft.com/office/drawing/2014/main" id="{8BF0A541-73AC-4EB5-85E2-37B4A9778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967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4" name="Line 25">
            <a:extLst>
              <a:ext uri="{FF2B5EF4-FFF2-40B4-BE49-F238E27FC236}">
                <a16:creationId xmlns:a16="http://schemas.microsoft.com/office/drawing/2014/main" id="{5FEA19DC-3D34-4F2B-98DD-2E12F2D3F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1338" y="5173663"/>
            <a:ext cx="54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26">
            <a:extLst>
              <a:ext uri="{FF2B5EF4-FFF2-40B4-BE49-F238E27FC236}">
                <a16:creationId xmlns:a16="http://schemas.microsoft.com/office/drawing/2014/main" id="{837AC6F8-0402-4B4A-A750-5F5F08139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1725" y="4167188"/>
            <a:ext cx="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27">
            <a:extLst>
              <a:ext uri="{FF2B5EF4-FFF2-40B4-BE49-F238E27FC236}">
                <a16:creationId xmlns:a16="http://schemas.microsoft.com/office/drawing/2014/main" id="{9C57BA20-394A-4606-9988-EA65FFF99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4152900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Line 28">
            <a:extLst>
              <a:ext uri="{FF2B5EF4-FFF2-40B4-BE49-F238E27FC236}">
                <a16:creationId xmlns:a16="http://schemas.microsoft.com/office/drawing/2014/main" id="{E9476FF7-5E03-4132-9969-411F35D67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6338" y="4995863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Line 29">
            <a:extLst>
              <a:ext uri="{FF2B5EF4-FFF2-40B4-BE49-F238E27FC236}">
                <a16:creationId xmlns:a16="http://schemas.microsoft.com/office/drawing/2014/main" id="{C43EB161-A30D-4B7E-AAD5-6C9D4295CD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0625" y="4221163"/>
            <a:ext cx="0" cy="77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Line 30">
            <a:extLst>
              <a:ext uri="{FF2B5EF4-FFF2-40B4-BE49-F238E27FC236}">
                <a16:creationId xmlns:a16="http://schemas.microsoft.com/office/drawing/2014/main" id="{AD8BBE2E-D9F4-40C0-865B-AF74380FE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6338" y="4206875"/>
            <a:ext cx="294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Line 31">
            <a:extLst>
              <a:ext uri="{FF2B5EF4-FFF2-40B4-BE49-F238E27FC236}">
                <a16:creationId xmlns:a16="http://schemas.microsoft.com/office/drawing/2014/main" id="{0AE00C1B-A478-494D-92A3-F44823DCA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300" y="4057650"/>
            <a:ext cx="706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Rectangle 32">
            <a:extLst>
              <a:ext uri="{FF2B5EF4-FFF2-40B4-BE49-F238E27FC236}">
                <a16:creationId xmlns:a16="http://schemas.microsoft.com/office/drawing/2014/main" id="{A385EA40-198D-401A-8397-540A18AC4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3703638"/>
            <a:ext cx="1220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head node</a:t>
            </a:r>
          </a:p>
        </p:txBody>
      </p:sp>
      <p:sp>
        <p:nvSpPr>
          <p:cNvPr id="69652" name="Line 33">
            <a:extLst>
              <a:ext uri="{FF2B5EF4-FFF2-40B4-BE49-F238E27FC236}">
                <a16:creationId xmlns:a16="http://schemas.microsoft.com/office/drawing/2014/main" id="{5B7847C8-735D-4BD2-A33A-39A1DD744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4233863"/>
            <a:ext cx="0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34">
            <a:extLst>
              <a:ext uri="{FF2B5EF4-FFF2-40B4-BE49-F238E27FC236}">
                <a16:creationId xmlns:a16="http://schemas.microsoft.com/office/drawing/2014/main" id="{B9A7DEA6-11E6-4534-99DD-93D748082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725" y="4602163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Line 35">
            <a:extLst>
              <a:ext uri="{FF2B5EF4-FFF2-40B4-BE49-F238E27FC236}">
                <a16:creationId xmlns:a16="http://schemas.microsoft.com/office/drawing/2014/main" id="{A56C45A4-0C2E-4CEC-AFEA-EAE93F68D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900" y="4602163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Line 36">
            <a:extLst>
              <a:ext uri="{FF2B5EF4-FFF2-40B4-BE49-F238E27FC236}">
                <a16:creationId xmlns:a16="http://schemas.microsoft.com/office/drawing/2014/main" id="{57284B0D-EDAC-41C5-9B32-B98104FA5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4221163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Line 37">
            <a:extLst>
              <a:ext uri="{FF2B5EF4-FFF2-40B4-BE49-F238E27FC236}">
                <a16:creationId xmlns:a16="http://schemas.microsoft.com/office/drawing/2014/main" id="{2ACA8A78-2EB8-411C-A5C5-3F1C7ABEB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4519613"/>
            <a:ext cx="268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38">
            <a:extLst>
              <a:ext uri="{FF2B5EF4-FFF2-40B4-BE49-F238E27FC236}">
                <a16:creationId xmlns:a16="http://schemas.microsoft.com/office/drawing/2014/main" id="{8F14710A-9538-4D9A-846A-FF3500BBA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888" y="4519613"/>
            <a:ext cx="0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Rectangle 39">
            <a:extLst>
              <a:ext uri="{FF2B5EF4-FFF2-40B4-BE49-F238E27FC236}">
                <a16:creationId xmlns:a16="http://schemas.microsoft.com/office/drawing/2014/main" id="{762EB6FC-E0D2-48BA-A68C-717DE553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4930775"/>
            <a:ext cx="195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llink   item   rlink</a:t>
            </a:r>
          </a:p>
        </p:txBody>
      </p:sp>
      <p:grpSp>
        <p:nvGrpSpPr>
          <p:cNvPr id="69659" name="Group 40">
            <a:extLst>
              <a:ext uri="{FF2B5EF4-FFF2-40B4-BE49-F238E27FC236}">
                <a16:creationId xmlns:a16="http://schemas.microsoft.com/office/drawing/2014/main" id="{93FDBC63-8533-4ED0-9657-5D25BFAD77BD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5743575"/>
            <a:ext cx="1946275" cy="414338"/>
            <a:chOff x="2560" y="2967"/>
            <a:chExt cx="1226" cy="261"/>
          </a:xfrm>
        </p:grpSpPr>
        <p:sp>
          <p:nvSpPr>
            <p:cNvPr id="69670" name="Rectangle 41">
              <a:extLst>
                <a:ext uri="{FF2B5EF4-FFF2-40B4-BE49-F238E27FC236}">
                  <a16:creationId xmlns:a16="http://schemas.microsoft.com/office/drawing/2014/main" id="{E086DA7E-A14A-4B89-8F17-1BC8BF34B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2971"/>
              <a:ext cx="1226" cy="257"/>
            </a:xfrm>
            <a:prstGeom prst="rect">
              <a:avLst/>
            </a:prstGeom>
            <a:noFill/>
            <a:ln w="12700">
              <a:solidFill>
                <a:srgbClr val="33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1" name="Line 42">
              <a:extLst>
                <a:ext uri="{FF2B5EF4-FFF2-40B4-BE49-F238E27FC236}">
                  <a16:creationId xmlns:a16="http://schemas.microsoft.com/office/drawing/2014/main" id="{BC379DEC-F4B6-4407-A9DE-F8767EAB6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7" y="2975"/>
              <a:ext cx="0" cy="249"/>
            </a:xfrm>
            <a:prstGeom prst="line">
              <a:avLst/>
            </a:prstGeom>
            <a:noFill/>
            <a:ln w="12700">
              <a:solidFill>
                <a:srgbClr val="3366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2" name="Line 43">
              <a:extLst>
                <a:ext uri="{FF2B5EF4-FFF2-40B4-BE49-F238E27FC236}">
                  <a16:creationId xmlns:a16="http://schemas.microsoft.com/office/drawing/2014/main" id="{307D11B4-0D5F-41F1-A08A-05422C97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967"/>
              <a:ext cx="0" cy="257"/>
            </a:xfrm>
            <a:prstGeom prst="line">
              <a:avLst/>
            </a:prstGeom>
            <a:noFill/>
            <a:ln w="12700">
              <a:solidFill>
                <a:srgbClr val="3366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60" name="Line 45">
            <a:extLst>
              <a:ext uri="{FF2B5EF4-FFF2-40B4-BE49-F238E27FC236}">
                <a16:creationId xmlns:a16="http://schemas.microsoft.com/office/drawing/2014/main" id="{E19C52D7-EA16-4011-8642-F2D562631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961063"/>
            <a:ext cx="600075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Line 47">
            <a:extLst>
              <a:ext uri="{FF2B5EF4-FFF2-40B4-BE49-F238E27FC236}">
                <a16:creationId xmlns:a16="http://schemas.microsoft.com/office/drawing/2014/main" id="{8D961783-AC90-4C49-863B-428858922C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86438" y="5291138"/>
            <a:ext cx="511175" cy="6699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Line 48">
            <a:extLst>
              <a:ext uri="{FF2B5EF4-FFF2-40B4-BE49-F238E27FC236}">
                <a16:creationId xmlns:a16="http://schemas.microsoft.com/office/drawing/2014/main" id="{EBA777CB-BEFE-4D52-9CFC-E76DC196B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3713" y="5202238"/>
            <a:ext cx="0" cy="6175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Line 49">
            <a:extLst>
              <a:ext uri="{FF2B5EF4-FFF2-40B4-BE49-F238E27FC236}">
                <a16:creationId xmlns:a16="http://schemas.microsoft.com/office/drawing/2014/main" id="{6DB7D8D2-1AF9-486E-9F14-3AF30741A7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8975" y="5291138"/>
            <a:ext cx="739775" cy="74136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Line 50">
            <a:extLst>
              <a:ext uri="{FF2B5EF4-FFF2-40B4-BE49-F238E27FC236}">
                <a16:creationId xmlns:a16="http://schemas.microsoft.com/office/drawing/2014/main" id="{EC6A7329-EBA4-49DB-AB30-39CAE91CF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613" y="5256213"/>
            <a:ext cx="0" cy="7588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51">
            <a:extLst>
              <a:ext uri="{FF2B5EF4-FFF2-40B4-BE49-F238E27FC236}">
                <a16:creationId xmlns:a16="http://schemas.microsoft.com/office/drawing/2014/main" id="{61616164-5D3B-4B64-8D42-CB7FE4BE7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5995988"/>
            <a:ext cx="79375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Text Box 52">
            <a:extLst>
              <a:ext uri="{FF2B5EF4-FFF2-40B4-BE49-F238E27FC236}">
                <a16:creationId xmlns:a16="http://schemas.microsoft.com/office/drawing/2014/main" id="{B0CD1C15-896B-454C-AA2F-C6E8928F2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53752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69667" name="Text Box 53">
            <a:extLst>
              <a:ext uri="{FF2B5EF4-FFF2-40B4-BE49-F238E27FC236}">
                <a16:creationId xmlns:a16="http://schemas.microsoft.com/office/drawing/2014/main" id="{AD2AE66E-BE30-43D4-AA06-EBA5D5E9E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54800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(4)</a:t>
            </a:r>
          </a:p>
        </p:txBody>
      </p:sp>
      <p:sp>
        <p:nvSpPr>
          <p:cNvPr id="69668" name="Text Box 54">
            <a:extLst>
              <a:ext uri="{FF2B5EF4-FFF2-40B4-BE49-F238E27FC236}">
                <a16:creationId xmlns:a16="http://schemas.microsoft.com/office/drawing/2014/main" id="{2F2846E3-C0E7-45B5-A3C0-4EB2C942E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523398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69669" name="Text Box 55">
            <a:extLst>
              <a:ext uri="{FF2B5EF4-FFF2-40B4-BE49-F238E27FC236}">
                <a16:creationId xmlns:a16="http://schemas.microsoft.com/office/drawing/2014/main" id="{C0984A80-1A2C-4DBB-BE02-DECCDC56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52689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>
            <a:extLst>
              <a:ext uri="{FF2B5EF4-FFF2-40B4-BE49-F238E27FC236}">
                <a16:creationId xmlns:a16="http://schemas.microsoft.com/office/drawing/2014/main" id="{56B0F207-3B6C-4B82-B58F-7D8CA232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anose="02020603050405020304" pitchFamily="18" charset="0"/>
              </a:rPr>
              <a:t>Delete</a:t>
            </a:r>
          </a:p>
        </p:txBody>
      </p:sp>
      <p:sp>
        <p:nvSpPr>
          <p:cNvPr id="73731" name="Rectangle 7">
            <a:extLst>
              <a:ext uri="{FF2B5EF4-FFF2-40B4-BE49-F238E27FC236}">
                <a16:creationId xmlns:a16="http://schemas.microsoft.com/office/drawing/2014/main" id="{19F5D9A8-BB05-4D3C-A5CA-13920ECB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1606550"/>
            <a:ext cx="813435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40000"/>
              </a:lnSpc>
            </a:pPr>
            <a:endParaRPr kumimoji="1" lang="en-US" altLang="zh-TW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void ddelete(node_pointer node, node_pointer deleted)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if (node==deleted) printf(“Deletion of head node</a:t>
            </a:r>
            <a:br>
              <a:rPr kumimoji="1" lang="en-US" altLang="zh-TW" sz="2000">
                <a:latin typeface="Courier New" panose="02070309020205020404" pitchFamily="49" charset="0"/>
              </a:rPr>
            </a:br>
            <a:r>
              <a:rPr kumimoji="1" lang="en-US" altLang="zh-TW" sz="2000">
                <a:latin typeface="Courier New" panose="02070309020205020404" pitchFamily="49" charset="0"/>
              </a:rPr>
              <a:t>                             not permitted.\n”);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else 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</a:t>
            </a:r>
            <a:r>
              <a:rPr kumimoji="1" lang="en-US" altLang="zh-TW" sz="2000">
                <a:solidFill>
                  <a:srgbClr val="6600FF"/>
                </a:solidFill>
                <a:latin typeface="Courier New" panose="02070309020205020404" pitchFamily="49" charset="0"/>
              </a:rPr>
              <a:t>(1) </a:t>
            </a:r>
            <a:r>
              <a:rPr kumimoji="1" lang="en-US" altLang="zh-TW" sz="2000">
                <a:latin typeface="Courier New" panose="02070309020205020404" pitchFamily="49" charset="0"/>
              </a:rPr>
              <a:t>deleted-&gt;llink-&gt;rlink= deleted-&gt;rlink;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</a:t>
            </a:r>
            <a:r>
              <a:rPr kumimoji="1" lang="en-US" altLang="zh-TW" sz="2000">
                <a:solidFill>
                  <a:srgbClr val="6600FF"/>
                </a:solidFill>
                <a:latin typeface="Courier New" panose="02070309020205020404" pitchFamily="49" charset="0"/>
              </a:rPr>
              <a:t>(2) </a:t>
            </a:r>
            <a:r>
              <a:rPr kumimoji="1" lang="en-US" altLang="zh-TW" sz="2000">
                <a:latin typeface="Courier New" panose="02070309020205020404" pitchFamily="49" charset="0"/>
              </a:rPr>
              <a:t>deleted-&gt;rlink-&gt;llink= deleted-&gt;llink;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        free(deleted);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zh-TW" sz="200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70660" name="Group 8">
            <a:extLst>
              <a:ext uri="{FF2B5EF4-FFF2-40B4-BE49-F238E27FC236}">
                <a16:creationId xmlns:a16="http://schemas.microsoft.com/office/drawing/2014/main" id="{D943DC86-4BC3-431D-BFA4-9A5F6BC9CE0F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5619750"/>
            <a:ext cx="1946275" cy="414338"/>
            <a:chOff x="887" y="3540"/>
            <a:chExt cx="1226" cy="261"/>
          </a:xfrm>
        </p:grpSpPr>
        <p:sp>
          <p:nvSpPr>
            <p:cNvPr id="70700" name="Rectangle 9">
              <a:extLst>
                <a:ext uri="{FF2B5EF4-FFF2-40B4-BE49-F238E27FC236}">
                  <a16:creationId xmlns:a16="http://schemas.microsoft.com/office/drawing/2014/main" id="{668F6A60-25A5-4E9E-98A6-D1B01417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544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01" name="Line 10">
              <a:extLst>
                <a:ext uri="{FF2B5EF4-FFF2-40B4-BE49-F238E27FC236}">
                  <a16:creationId xmlns:a16="http://schemas.microsoft.com/office/drawing/2014/main" id="{0772FE7A-8888-4D8F-8B46-8C39D6254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354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2" name="Line 11">
              <a:extLst>
                <a:ext uri="{FF2B5EF4-FFF2-40B4-BE49-F238E27FC236}">
                  <a16:creationId xmlns:a16="http://schemas.microsoft.com/office/drawing/2014/main" id="{E1B93B18-F554-4496-BB43-00523D305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3540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61" name="Group 12">
            <a:extLst>
              <a:ext uri="{FF2B5EF4-FFF2-40B4-BE49-F238E27FC236}">
                <a16:creationId xmlns:a16="http://schemas.microsoft.com/office/drawing/2014/main" id="{44C993A1-3391-4DAC-92F7-ACCC6D9688E7}"/>
              </a:ext>
            </a:extLst>
          </p:cNvPr>
          <p:cNvGrpSpPr>
            <a:grpSpLocks/>
          </p:cNvGrpSpPr>
          <p:nvPr/>
        </p:nvGrpSpPr>
        <p:grpSpPr bwMode="auto">
          <a:xfrm>
            <a:off x="3846513" y="5622925"/>
            <a:ext cx="1946275" cy="414338"/>
            <a:chOff x="2423" y="3542"/>
            <a:chExt cx="1226" cy="261"/>
          </a:xfrm>
        </p:grpSpPr>
        <p:sp>
          <p:nvSpPr>
            <p:cNvPr id="70697" name="Rectangle 13">
              <a:extLst>
                <a:ext uri="{FF2B5EF4-FFF2-40B4-BE49-F238E27FC236}">
                  <a16:creationId xmlns:a16="http://schemas.microsoft.com/office/drawing/2014/main" id="{5CFA519D-4890-47AF-8F2C-C97B856CB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3546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98" name="Line 14">
              <a:extLst>
                <a:ext uri="{FF2B5EF4-FFF2-40B4-BE49-F238E27FC236}">
                  <a16:creationId xmlns:a16="http://schemas.microsoft.com/office/drawing/2014/main" id="{8859EE7C-B96F-410E-AD8C-4BF07CF59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355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9" name="Line 15">
              <a:extLst>
                <a:ext uri="{FF2B5EF4-FFF2-40B4-BE49-F238E27FC236}">
                  <a16:creationId xmlns:a16="http://schemas.microsoft.com/office/drawing/2014/main" id="{542F0424-9D3F-4155-82EF-256D3B9E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3542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62" name="Group 16">
            <a:extLst>
              <a:ext uri="{FF2B5EF4-FFF2-40B4-BE49-F238E27FC236}">
                <a16:creationId xmlns:a16="http://schemas.microsoft.com/office/drawing/2014/main" id="{F714E63A-BF53-486C-A6D3-D1D78AA66EBA}"/>
              </a:ext>
            </a:extLst>
          </p:cNvPr>
          <p:cNvGrpSpPr>
            <a:grpSpLocks/>
          </p:cNvGrpSpPr>
          <p:nvPr/>
        </p:nvGrpSpPr>
        <p:grpSpPr bwMode="auto">
          <a:xfrm>
            <a:off x="6348413" y="5622925"/>
            <a:ext cx="1946275" cy="414338"/>
            <a:chOff x="3999" y="3542"/>
            <a:chExt cx="1226" cy="261"/>
          </a:xfrm>
        </p:grpSpPr>
        <p:sp>
          <p:nvSpPr>
            <p:cNvPr id="70694" name="Rectangle 17">
              <a:extLst>
                <a:ext uri="{FF2B5EF4-FFF2-40B4-BE49-F238E27FC236}">
                  <a16:creationId xmlns:a16="http://schemas.microsoft.com/office/drawing/2014/main" id="{1D6988EA-6904-4E5F-A746-E0ECACA16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3546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95" name="Line 18">
              <a:extLst>
                <a:ext uri="{FF2B5EF4-FFF2-40B4-BE49-F238E27FC236}">
                  <a16:creationId xmlns:a16="http://schemas.microsoft.com/office/drawing/2014/main" id="{2BCED0F3-8048-41FB-9E00-2911E10B3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7" y="355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" name="Line 19">
              <a:extLst>
                <a:ext uri="{FF2B5EF4-FFF2-40B4-BE49-F238E27FC236}">
                  <a16:creationId xmlns:a16="http://schemas.microsoft.com/office/drawing/2014/main" id="{9F1016D5-E587-41DD-8F34-BDFD1AEB1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" y="3542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3" name="Line 20">
            <a:extLst>
              <a:ext uri="{FF2B5EF4-FFF2-40B4-BE49-F238E27FC236}">
                <a16:creationId xmlns:a16="http://schemas.microsoft.com/office/drawing/2014/main" id="{9DA10FE3-1445-4C5B-AEE0-472FB2551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5932488"/>
            <a:ext cx="706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21">
            <a:extLst>
              <a:ext uri="{FF2B5EF4-FFF2-40B4-BE49-F238E27FC236}">
                <a16:creationId xmlns:a16="http://schemas.microsoft.com/office/drawing/2014/main" id="{07407558-B8DA-44F5-939F-7404B2D17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6613" y="5768975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22">
            <a:extLst>
              <a:ext uri="{FF2B5EF4-FFF2-40B4-BE49-F238E27FC236}">
                <a16:creationId xmlns:a16="http://schemas.microsoft.com/office/drawing/2014/main" id="{AEE6ABD7-59F4-46A2-BB4C-F4A49729E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25" y="5932488"/>
            <a:ext cx="76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23">
            <a:extLst>
              <a:ext uri="{FF2B5EF4-FFF2-40B4-BE49-F238E27FC236}">
                <a16:creationId xmlns:a16="http://schemas.microsoft.com/office/drawing/2014/main" id="{2240A83B-A6DF-4FF1-B276-83AC2A05D6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4375" y="5754688"/>
            <a:ext cx="735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667" name="Group 24">
            <a:extLst>
              <a:ext uri="{FF2B5EF4-FFF2-40B4-BE49-F238E27FC236}">
                <a16:creationId xmlns:a16="http://schemas.microsoft.com/office/drawing/2014/main" id="{DB5E9F97-F994-4924-95D0-5C9C702762D3}"/>
              </a:ext>
            </a:extLst>
          </p:cNvPr>
          <p:cNvGrpSpPr>
            <a:grpSpLocks/>
          </p:cNvGrpSpPr>
          <p:nvPr/>
        </p:nvGrpSpPr>
        <p:grpSpPr bwMode="auto">
          <a:xfrm>
            <a:off x="4064000" y="4710113"/>
            <a:ext cx="1946275" cy="414337"/>
            <a:chOff x="2560" y="2967"/>
            <a:chExt cx="1226" cy="261"/>
          </a:xfrm>
        </p:grpSpPr>
        <p:sp>
          <p:nvSpPr>
            <p:cNvPr id="70691" name="Rectangle 25">
              <a:extLst>
                <a:ext uri="{FF2B5EF4-FFF2-40B4-BE49-F238E27FC236}">
                  <a16:creationId xmlns:a16="http://schemas.microsoft.com/office/drawing/2014/main" id="{641AEE94-A34C-41AB-8695-4AE3640CF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2971"/>
              <a:ext cx="1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92" name="Line 26">
              <a:extLst>
                <a:ext uri="{FF2B5EF4-FFF2-40B4-BE49-F238E27FC236}">
                  <a16:creationId xmlns:a16="http://schemas.microsoft.com/office/drawing/2014/main" id="{AE7CA1CA-2367-4BEF-A861-8BAA4E1C7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7" y="297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3" name="Line 27">
              <a:extLst>
                <a:ext uri="{FF2B5EF4-FFF2-40B4-BE49-F238E27FC236}">
                  <a16:creationId xmlns:a16="http://schemas.microsoft.com/office/drawing/2014/main" id="{0E23EE8B-9B3A-4314-B2FD-FC26E3F0F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967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8" name="Line 28">
            <a:extLst>
              <a:ext uri="{FF2B5EF4-FFF2-40B4-BE49-F238E27FC236}">
                <a16:creationId xmlns:a16="http://schemas.microsoft.com/office/drawing/2014/main" id="{A2725149-CB14-4B6C-B980-89620AD5A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1488" y="5932488"/>
            <a:ext cx="54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29">
            <a:extLst>
              <a:ext uri="{FF2B5EF4-FFF2-40B4-BE49-F238E27FC236}">
                <a16:creationId xmlns:a16="http://schemas.microsoft.com/office/drawing/2014/main" id="{05055DD6-6E17-449D-A972-F9448BD5E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51875" y="4926013"/>
            <a:ext cx="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30">
            <a:extLst>
              <a:ext uri="{FF2B5EF4-FFF2-40B4-BE49-F238E27FC236}">
                <a16:creationId xmlns:a16="http://schemas.microsoft.com/office/drawing/2014/main" id="{6E194D39-2C22-4ECF-BE70-C38BD49B2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3450" y="4911725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31">
            <a:extLst>
              <a:ext uri="{FF2B5EF4-FFF2-40B4-BE49-F238E27FC236}">
                <a16:creationId xmlns:a16="http://schemas.microsoft.com/office/drawing/2014/main" id="{E917C4D9-B2BE-4DBC-89B6-78DE69FA6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6488" y="5754688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32">
            <a:extLst>
              <a:ext uri="{FF2B5EF4-FFF2-40B4-BE49-F238E27FC236}">
                <a16:creationId xmlns:a16="http://schemas.microsoft.com/office/drawing/2014/main" id="{2FD8387A-8698-4C4B-8221-9E6C2C0F8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0775" y="4979988"/>
            <a:ext cx="0" cy="77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Line 33">
            <a:extLst>
              <a:ext uri="{FF2B5EF4-FFF2-40B4-BE49-F238E27FC236}">
                <a16:creationId xmlns:a16="http://schemas.microsoft.com/office/drawing/2014/main" id="{4B9AAF4A-2393-4255-8477-5F6269FB9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488" y="4965700"/>
            <a:ext cx="294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34">
            <a:extLst>
              <a:ext uri="{FF2B5EF4-FFF2-40B4-BE49-F238E27FC236}">
                <a16:creationId xmlns:a16="http://schemas.microsoft.com/office/drawing/2014/main" id="{13D4FC52-3ABC-4300-ABDF-FBA763334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816475"/>
            <a:ext cx="706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Rectangle 35">
            <a:extLst>
              <a:ext uri="{FF2B5EF4-FFF2-40B4-BE49-F238E27FC236}">
                <a16:creationId xmlns:a16="http://schemas.microsoft.com/office/drawing/2014/main" id="{0B10C1B4-E8A8-4E0E-BA35-EFF31E91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4462463"/>
            <a:ext cx="1220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head node</a:t>
            </a:r>
          </a:p>
        </p:txBody>
      </p:sp>
      <p:sp>
        <p:nvSpPr>
          <p:cNvPr id="70676" name="Line 36">
            <a:extLst>
              <a:ext uri="{FF2B5EF4-FFF2-40B4-BE49-F238E27FC236}">
                <a16:creationId xmlns:a16="http://schemas.microsoft.com/office/drawing/2014/main" id="{2D30FFAB-6E6D-481D-A331-73360EBD2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4992688"/>
            <a:ext cx="0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Line 37">
            <a:extLst>
              <a:ext uri="{FF2B5EF4-FFF2-40B4-BE49-F238E27FC236}">
                <a16:creationId xmlns:a16="http://schemas.microsoft.com/office/drawing/2014/main" id="{AA3C0853-2638-4ECF-810A-673EF3623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5360988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Line 38">
            <a:extLst>
              <a:ext uri="{FF2B5EF4-FFF2-40B4-BE49-F238E27FC236}">
                <a16:creationId xmlns:a16="http://schemas.microsoft.com/office/drawing/2014/main" id="{747CFCE1-6825-420C-A082-0569571E5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050" y="536098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Line 39">
            <a:extLst>
              <a:ext uri="{FF2B5EF4-FFF2-40B4-BE49-F238E27FC236}">
                <a16:creationId xmlns:a16="http://schemas.microsoft.com/office/drawing/2014/main" id="{8354466A-FDF7-4A02-B07B-7257CF19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75" y="497998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40">
            <a:extLst>
              <a:ext uri="{FF2B5EF4-FFF2-40B4-BE49-F238E27FC236}">
                <a16:creationId xmlns:a16="http://schemas.microsoft.com/office/drawing/2014/main" id="{E995C9CE-F5FC-415F-857D-7B7744807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75" y="5278438"/>
            <a:ext cx="268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41">
            <a:extLst>
              <a:ext uri="{FF2B5EF4-FFF2-40B4-BE49-F238E27FC236}">
                <a16:creationId xmlns:a16="http://schemas.microsoft.com/office/drawing/2014/main" id="{EF6411A7-EC2A-4970-AD7E-3692FE75C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8" y="5278438"/>
            <a:ext cx="0" cy="34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Rectangle 42">
            <a:extLst>
              <a:ext uri="{FF2B5EF4-FFF2-40B4-BE49-F238E27FC236}">
                <a16:creationId xmlns:a16="http://schemas.microsoft.com/office/drawing/2014/main" id="{1664C91D-7B6F-4B2B-80DC-5533537A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5689600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llink   item   rlink</a:t>
            </a:r>
          </a:p>
        </p:txBody>
      </p:sp>
      <p:sp>
        <p:nvSpPr>
          <p:cNvPr id="70683" name="Line 44">
            <a:extLst>
              <a:ext uri="{FF2B5EF4-FFF2-40B4-BE49-F238E27FC236}">
                <a16:creationId xmlns:a16="http://schemas.microsoft.com/office/drawing/2014/main" id="{2023CFE1-837E-41A9-B9B6-4CBEB85E6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3900" y="5467350"/>
            <a:ext cx="0" cy="26511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Line 45">
            <a:extLst>
              <a:ext uri="{FF2B5EF4-FFF2-40B4-BE49-F238E27FC236}">
                <a16:creationId xmlns:a16="http://schemas.microsoft.com/office/drawing/2014/main" id="{487AA147-26FF-4B1D-BC87-7733E4C83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363" y="5502275"/>
            <a:ext cx="3298825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5" name="Line 46">
            <a:extLst>
              <a:ext uri="{FF2B5EF4-FFF2-40B4-BE49-F238E27FC236}">
                <a16:creationId xmlns:a16="http://schemas.microsoft.com/office/drawing/2014/main" id="{069A86A8-D8E0-4C7B-ABE1-FE16C8C7A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2725" y="5572125"/>
            <a:ext cx="34925" cy="539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Line 47">
            <a:extLst>
              <a:ext uri="{FF2B5EF4-FFF2-40B4-BE49-F238E27FC236}">
                <a16:creationId xmlns:a16="http://schemas.microsoft.com/office/drawing/2014/main" id="{1A856503-AFC6-43D7-AEBA-28294AC937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3525" y="6015038"/>
            <a:ext cx="1588" cy="1746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7" name="Line 48">
            <a:extLst>
              <a:ext uri="{FF2B5EF4-FFF2-40B4-BE49-F238E27FC236}">
                <a16:creationId xmlns:a16="http://schemas.microsoft.com/office/drawing/2014/main" id="{63AB3E91-7946-4F75-9C76-FFA32863E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8975" y="6191250"/>
            <a:ext cx="3403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8" name="Line 49">
            <a:extLst>
              <a:ext uri="{FF2B5EF4-FFF2-40B4-BE49-F238E27FC236}">
                <a16:creationId xmlns:a16="http://schemas.microsoft.com/office/drawing/2014/main" id="{06988CC2-DAD0-4906-907A-88F14EF84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6438" y="6067425"/>
            <a:ext cx="0" cy="14128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9" name="Text Box 50">
            <a:extLst>
              <a:ext uri="{FF2B5EF4-FFF2-40B4-BE49-F238E27FC236}">
                <a16:creationId xmlns:a16="http://schemas.microsoft.com/office/drawing/2014/main" id="{9CDA18D2-54E4-425D-942B-74C52B1D5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52514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0690" name="Text Box 51">
            <a:extLst>
              <a:ext uri="{FF2B5EF4-FFF2-40B4-BE49-F238E27FC236}">
                <a16:creationId xmlns:a16="http://schemas.microsoft.com/office/drawing/2014/main" id="{6F722853-792E-4438-8F78-BC3CE8F27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59213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934402-111D-4817-9C33-060B212B5BD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1104" y="2016"/>
            <a:chExt cx="672" cy="240"/>
          </a:xfrm>
        </p:grpSpPr>
        <p:sp>
          <p:nvSpPr>
            <p:cNvPr id="10274" name="Rectangle 3">
              <a:extLst>
                <a:ext uri="{FF2B5EF4-FFF2-40B4-BE49-F238E27FC236}">
                  <a16:creationId xmlns:a16="http://schemas.microsoft.com/office/drawing/2014/main" id="{62A1E968-44D2-4C63-BB85-C09D67197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16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5" name="Line 4">
              <a:extLst>
                <a:ext uri="{FF2B5EF4-FFF2-40B4-BE49-F238E27FC236}">
                  <a16:creationId xmlns:a16="http://schemas.microsoft.com/office/drawing/2014/main" id="{DC9254D0-D7CB-4E41-B75E-D53980C08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3" name="Rectangle 11">
            <a:extLst>
              <a:ext uri="{FF2B5EF4-FFF2-40B4-BE49-F238E27FC236}">
                <a16:creationId xmlns:a16="http://schemas.microsoft.com/office/drawing/2014/main" id="{A10988C6-55D7-4714-95E7-B86017B84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3200400"/>
            <a:ext cx="152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Line 12">
            <a:extLst>
              <a:ext uri="{FF2B5EF4-FFF2-40B4-BE49-F238E27FC236}">
                <a16:creationId xmlns:a16="http://schemas.microsoft.com/office/drawing/2014/main" id="{5243C31E-092D-4FA4-A7F6-C08FEB945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13">
            <a:extLst>
              <a:ext uri="{FF2B5EF4-FFF2-40B4-BE49-F238E27FC236}">
                <a16:creationId xmlns:a16="http://schemas.microsoft.com/office/drawing/2014/main" id="{9C7C118C-1C9E-445B-AFF6-D77276B4F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14">
            <a:extLst>
              <a:ext uri="{FF2B5EF4-FFF2-40B4-BE49-F238E27FC236}">
                <a16:creationId xmlns:a16="http://schemas.microsoft.com/office/drawing/2014/main" id="{D723A895-EDFD-49A9-AA55-05EBE7B05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A3744B62-6D4C-4900-8552-3B73903F3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2550" y="3352800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18">
            <a:extLst>
              <a:ext uri="{FF2B5EF4-FFF2-40B4-BE49-F238E27FC236}">
                <a16:creationId xmlns:a16="http://schemas.microsoft.com/office/drawing/2014/main" id="{804559CF-572A-4EBB-864A-0992371AB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165475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bat    </a:t>
            </a:r>
            <a:r>
              <a:rPr kumimoji="1"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0249" name="Line 16">
            <a:extLst>
              <a:ext uri="{FF2B5EF4-FFF2-40B4-BE49-F238E27FC236}">
                <a16:creationId xmlns:a16="http://schemas.microsoft.com/office/drawing/2014/main" id="{F007604F-AA01-4273-B9EB-6656BF4F2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1925" y="3373438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50" name="Group 22">
            <a:extLst>
              <a:ext uri="{FF2B5EF4-FFF2-40B4-BE49-F238E27FC236}">
                <a16:creationId xmlns:a16="http://schemas.microsoft.com/office/drawing/2014/main" id="{139CEE3C-F985-4EB4-8372-F23A17559719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3163888"/>
            <a:ext cx="1082675" cy="457200"/>
            <a:chOff x="2198" y="1994"/>
            <a:chExt cx="682" cy="288"/>
          </a:xfrm>
        </p:grpSpPr>
        <p:grpSp>
          <p:nvGrpSpPr>
            <p:cNvPr id="10270" name="Group 5">
              <a:extLst>
                <a:ext uri="{FF2B5EF4-FFF2-40B4-BE49-F238E27FC236}">
                  <a16:creationId xmlns:a16="http://schemas.microsoft.com/office/drawing/2014/main" id="{691CFC99-E535-4A21-BE8A-92808D9D3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016"/>
              <a:ext cx="672" cy="240"/>
              <a:chOff x="1104" y="2016"/>
              <a:chExt cx="672" cy="240"/>
            </a:xfrm>
          </p:grpSpPr>
          <p:sp>
            <p:nvSpPr>
              <p:cNvPr id="10272" name="Rectangle 6">
                <a:extLst>
                  <a:ext uri="{FF2B5EF4-FFF2-40B4-BE49-F238E27FC236}">
                    <a16:creationId xmlns:a16="http://schemas.microsoft.com/office/drawing/2014/main" id="{439D5407-CC6B-44CC-8C95-03CEDC96F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3" name="Line 7">
                <a:extLst>
                  <a:ext uri="{FF2B5EF4-FFF2-40B4-BE49-F238E27FC236}">
                    <a16:creationId xmlns:a16="http://schemas.microsoft.com/office/drawing/2014/main" id="{31C8A206-9887-4F95-B0EB-46DD90103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71" name="Text Box 19">
              <a:extLst>
                <a:ext uri="{FF2B5EF4-FFF2-40B4-BE49-F238E27FC236}">
                  <a16:creationId xmlns:a16="http://schemas.microsoft.com/office/drawing/2014/main" id="{03007EEE-6420-452B-90AC-AA14DD0DB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994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cat    </a:t>
              </a:r>
              <a:r>
                <a:rPr kumimoji="1" lang="en-US" altLang="zh-TW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51" name="Group 23">
            <a:extLst>
              <a:ext uri="{FF2B5EF4-FFF2-40B4-BE49-F238E27FC236}">
                <a16:creationId xmlns:a16="http://schemas.microsoft.com/office/drawing/2014/main" id="{A8F7D1DA-C3D0-4615-9719-905F1EE25BAF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3187700"/>
            <a:ext cx="1397000" cy="457200"/>
            <a:chOff x="3398" y="1994"/>
            <a:chExt cx="880" cy="288"/>
          </a:xfrm>
        </p:grpSpPr>
        <p:grpSp>
          <p:nvGrpSpPr>
            <p:cNvPr id="10265" name="Group 8">
              <a:extLst>
                <a:ext uri="{FF2B5EF4-FFF2-40B4-BE49-F238E27FC236}">
                  <a16:creationId xmlns:a16="http://schemas.microsoft.com/office/drawing/2014/main" id="{2459801A-FB65-4E2C-9057-5F21F21F5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10268" name="Rectangle 9">
                <a:extLst>
                  <a:ext uri="{FF2B5EF4-FFF2-40B4-BE49-F238E27FC236}">
                    <a16:creationId xmlns:a16="http://schemas.microsoft.com/office/drawing/2014/main" id="{88A68850-85EE-446E-A731-C5A7470F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9" name="Line 10">
                <a:extLst>
                  <a:ext uri="{FF2B5EF4-FFF2-40B4-BE49-F238E27FC236}">
                    <a16:creationId xmlns:a16="http://schemas.microsoft.com/office/drawing/2014/main" id="{050003BB-2C36-42A0-8A2E-D155BE513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6" name="Line 17">
              <a:extLst>
                <a:ext uri="{FF2B5EF4-FFF2-40B4-BE49-F238E27FC236}">
                  <a16:creationId xmlns:a16="http://schemas.microsoft.com/office/drawing/2014/main" id="{DBAE8711-4D91-4C2C-91A8-9D8AF6093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12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20">
              <a:extLst>
                <a:ext uri="{FF2B5EF4-FFF2-40B4-BE49-F238E27FC236}">
                  <a16:creationId xmlns:a16="http://schemas.microsoft.com/office/drawing/2014/main" id="{4D919E3D-D57B-4C15-8D84-4C0A19A5C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1994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sat    </a:t>
              </a:r>
              <a:r>
                <a:rPr kumimoji="1" lang="en-US" altLang="zh-TW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52" name="Text Box 21">
            <a:extLst>
              <a:ext uri="{FF2B5EF4-FFF2-40B4-BE49-F238E27FC236}">
                <a16:creationId xmlns:a16="http://schemas.microsoft.com/office/drawing/2014/main" id="{096015BB-AF27-43F9-A335-5192BB9C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8" y="3165475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vat    </a:t>
            </a:r>
            <a:r>
              <a:rPr kumimoji="1" lang="en-US" altLang="zh-TW" sz="2000">
                <a:latin typeface="Times New Roman" panose="02020603050405020304" pitchFamily="18" charset="0"/>
              </a:rPr>
              <a:t>NULL</a:t>
            </a:r>
          </a:p>
        </p:txBody>
      </p:sp>
      <p:grpSp>
        <p:nvGrpSpPr>
          <p:cNvPr id="10253" name="Group 24">
            <a:extLst>
              <a:ext uri="{FF2B5EF4-FFF2-40B4-BE49-F238E27FC236}">
                <a16:creationId xmlns:a16="http://schemas.microsoft.com/office/drawing/2014/main" id="{C0E6F8A4-BF6B-4015-96F5-2654002FBD73}"/>
              </a:ext>
            </a:extLst>
          </p:cNvPr>
          <p:cNvGrpSpPr>
            <a:grpSpLocks/>
          </p:cNvGrpSpPr>
          <p:nvPr/>
        </p:nvGrpSpPr>
        <p:grpSpPr bwMode="auto">
          <a:xfrm>
            <a:off x="4389438" y="3159125"/>
            <a:ext cx="1397000" cy="457200"/>
            <a:chOff x="3398" y="1994"/>
            <a:chExt cx="880" cy="288"/>
          </a:xfrm>
        </p:grpSpPr>
        <p:grpSp>
          <p:nvGrpSpPr>
            <p:cNvPr id="10260" name="Group 25">
              <a:extLst>
                <a:ext uri="{FF2B5EF4-FFF2-40B4-BE49-F238E27FC236}">
                  <a16:creationId xmlns:a16="http://schemas.microsoft.com/office/drawing/2014/main" id="{22574633-F368-412B-B5B9-F2BA261CE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016"/>
              <a:ext cx="672" cy="240"/>
              <a:chOff x="1104" y="2016"/>
              <a:chExt cx="672" cy="240"/>
            </a:xfrm>
          </p:grpSpPr>
          <p:sp>
            <p:nvSpPr>
              <p:cNvPr id="10263" name="Rectangle 26">
                <a:extLst>
                  <a:ext uri="{FF2B5EF4-FFF2-40B4-BE49-F238E27FC236}">
                    <a16:creationId xmlns:a16="http://schemas.microsoft.com/office/drawing/2014/main" id="{560FF0DB-99AC-4DFA-9787-A9BB3067E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4" name="Line 27">
                <a:extLst>
                  <a:ext uri="{FF2B5EF4-FFF2-40B4-BE49-F238E27FC236}">
                    <a16:creationId xmlns:a16="http://schemas.microsoft.com/office/drawing/2014/main" id="{417688DF-E779-4370-B304-953EBC21A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1" name="Line 28">
              <a:extLst>
                <a:ext uri="{FF2B5EF4-FFF2-40B4-BE49-F238E27FC236}">
                  <a16:creationId xmlns:a16="http://schemas.microsoft.com/office/drawing/2014/main" id="{E1A2E8C7-F375-430F-9EE2-F2BC5741D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12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Text Box 29">
              <a:extLst>
                <a:ext uri="{FF2B5EF4-FFF2-40B4-BE49-F238E27FC236}">
                  <a16:creationId xmlns:a16="http://schemas.microsoft.com/office/drawing/2014/main" id="{577C21E2-63ED-403F-8F90-D406BC4AB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1994"/>
              <a:ext cx="6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en-US" altLang="zh-TW" sz="2400">
                  <a:latin typeface="Times New Roman" panose="02020603050405020304" pitchFamily="18" charset="0"/>
                </a:rPr>
                <a:t> mat   </a:t>
              </a:r>
              <a:r>
                <a:rPr kumimoji="1" lang="en-US" altLang="zh-TW" sz="2400">
                  <a:latin typeface="Times New Roman" panose="02020603050405020304" pitchFamily="18" charset="0"/>
                  <a:sym typeface="Wingdings" panose="05000000000000000000" pitchFamily="2" charset="2"/>
                </a:rPr>
                <a:t></a:t>
              </a:r>
              <a:endParaRPr kumimoji="1"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54" name="Line 31">
            <a:extLst>
              <a:ext uri="{FF2B5EF4-FFF2-40B4-BE49-F238E27FC236}">
                <a16:creationId xmlns:a16="http://schemas.microsoft.com/office/drawing/2014/main" id="{2BAF285C-7CA4-48AF-826B-8BF15BD7E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290353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32">
            <a:extLst>
              <a:ext uri="{FF2B5EF4-FFF2-40B4-BE49-F238E27FC236}">
                <a16:creationId xmlns:a16="http://schemas.microsoft.com/office/drawing/2014/main" id="{F24F4534-E1DD-4E78-A94B-03A159835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903538"/>
            <a:ext cx="2039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33">
            <a:extLst>
              <a:ext uri="{FF2B5EF4-FFF2-40B4-BE49-F238E27FC236}">
                <a16:creationId xmlns:a16="http://schemas.microsoft.com/office/drawing/2014/main" id="{54E04CE1-1563-4F41-8D4D-71F001256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8" y="29035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Text Box 34">
            <a:extLst>
              <a:ext uri="{FF2B5EF4-FFF2-40B4-BE49-F238E27FC236}">
                <a16:creationId xmlns:a16="http://schemas.microsoft.com/office/drawing/2014/main" id="{D3C1CD1B-5716-4DAF-A36A-9A516A09A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906963"/>
            <a:ext cx="362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 b="1" u="sng">
                <a:latin typeface="Times New Roman" panose="02020603050405020304" pitchFamily="18" charset="0"/>
              </a:rPr>
              <a:t>*Figure 4.3: </a:t>
            </a:r>
            <a:r>
              <a:rPr kumimoji="1" lang="en-US" altLang="zh-TW" sz="2000" u="sng">
                <a:latin typeface="Times New Roman" panose="02020603050405020304" pitchFamily="18" charset="0"/>
              </a:rPr>
              <a:t>Delete</a:t>
            </a:r>
            <a:r>
              <a:rPr kumimoji="1" lang="en-US" altLang="zh-TW" sz="2000" i="1" u="sng">
                <a:latin typeface="Times New Roman" panose="02020603050405020304" pitchFamily="18" charset="0"/>
              </a:rPr>
              <a:t> mat</a:t>
            </a:r>
            <a:r>
              <a:rPr kumimoji="1" lang="en-US" altLang="zh-TW" sz="2000" u="sng">
                <a:latin typeface="Times New Roman" panose="02020603050405020304" pitchFamily="18" charset="0"/>
              </a:rPr>
              <a:t> from list</a:t>
            </a:r>
            <a:endParaRPr kumimoji="1" lang="en-US" altLang="zh-TW" sz="2400" b="1" u="sng">
              <a:latin typeface="Times New Roman" panose="02020603050405020304" pitchFamily="18" charset="0"/>
            </a:endParaRPr>
          </a:p>
        </p:txBody>
      </p:sp>
      <p:sp>
        <p:nvSpPr>
          <p:cNvPr id="10258" name="Rectangle 35">
            <a:extLst>
              <a:ext uri="{FF2B5EF4-FFF2-40B4-BE49-F238E27FC236}">
                <a16:creationId xmlns:a16="http://schemas.microsoft.com/office/drawing/2014/main" id="{7255FD86-4A49-4318-8CFF-30D851057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3209925"/>
            <a:ext cx="369888" cy="369888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9" name="Text Box 36">
            <a:extLst>
              <a:ext uri="{FF2B5EF4-FFF2-40B4-BE49-F238E27FC236}">
                <a16:creationId xmlns:a16="http://schemas.microsoft.com/office/drawing/2014/main" id="{B3C8EB5F-155E-4C81-8873-01409D218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805238"/>
            <a:ext cx="1316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dangling</a:t>
            </a:r>
          </a:p>
          <a:p>
            <a:pPr algn="ctr"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reference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C1E1968-6FF8-4601-86E6-3F220AF3DD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12825" y="2427288"/>
            <a:ext cx="7772400" cy="3336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/>
              <a:t>typedef struct list_node *list_pointer;</a:t>
            </a:r>
            <a:br>
              <a:rPr lang="en-US" altLang="zh-TW" sz="2400"/>
            </a:br>
            <a:r>
              <a:rPr lang="en-US" altLang="zh-TW" sz="2400"/>
              <a:t>typedef struct list_node {</a:t>
            </a:r>
            <a:br>
              <a:rPr lang="en-US" altLang="zh-TW" sz="2400"/>
            </a:br>
            <a:r>
              <a:rPr lang="en-US" altLang="zh-TW" sz="2400"/>
              <a:t>             char data [4];</a:t>
            </a:r>
            <a:br>
              <a:rPr lang="en-US" altLang="zh-TW" sz="2400"/>
            </a:br>
            <a:r>
              <a:rPr lang="en-US" altLang="zh-TW" sz="2400"/>
              <a:t>             list_pointer link;</a:t>
            </a:r>
            <a:br>
              <a:rPr lang="en-US" altLang="zh-TW" sz="2400"/>
            </a:br>
            <a:r>
              <a:rPr lang="en-US" altLang="zh-TW" sz="2400"/>
              <a:t>             };</a:t>
            </a:r>
            <a:br>
              <a:rPr lang="en-US" altLang="zh-TW" sz="2400"/>
            </a:br>
            <a:r>
              <a:rPr lang="en-US" altLang="zh-TW" sz="2400">
                <a:solidFill>
                  <a:srgbClr val="6600FF"/>
                </a:solidFill>
              </a:rPr>
              <a:t>Creation</a:t>
            </a:r>
            <a:br>
              <a:rPr lang="en-US" altLang="zh-TW" sz="2400"/>
            </a:br>
            <a:r>
              <a:rPr lang="en-US" altLang="zh-TW" sz="2400"/>
              <a:t>list_pointer ptr =NULL; </a:t>
            </a:r>
            <a:br>
              <a:rPr lang="en-US" altLang="zh-TW" sz="2400"/>
            </a:br>
            <a:r>
              <a:rPr lang="en-US" altLang="zh-TW" sz="2400">
                <a:solidFill>
                  <a:srgbClr val="6600FF"/>
                </a:solidFill>
              </a:rPr>
              <a:t>Testing</a:t>
            </a:r>
            <a:br>
              <a:rPr lang="en-US" altLang="zh-TW" sz="2400">
                <a:solidFill>
                  <a:srgbClr val="6600FF"/>
                </a:solidFill>
              </a:rPr>
            </a:br>
            <a:r>
              <a:rPr lang="en-US" altLang="zh-TW" sz="2400"/>
              <a:t>#define IS_EMPTY(ptr) (!(ptr))</a:t>
            </a:r>
            <a:br>
              <a:rPr lang="en-US" altLang="zh-TW" sz="2400"/>
            </a:br>
            <a:r>
              <a:rPr lang="en-US" altLang="zh-TW" sz="2400">
                <a:solidFill>
                  <a:srgbClr val="6600FF"/>
                </a:solidFill>
              </a:rPr>
              <a:t>Allocation</a:t>
            </a:r>
            <a:br>
              <a:rPr lang="en-US" altLang="zh-TW" sz="2400">
                <a:solidFill>
                  <a:srgbClr val="6600FF"/>
                </a:solidFill>
              </a:rPr>
            </a:br>
            <a:r>
              <a:rPr lang="en-US" altLang="zh-TW" sz="2400"/>
              <a:t>ptr=(list_pointer) malloc (sizeof(list_node));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4A406085-E1B0-4767-BE6D-39B794858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1125538"/>
            <a:ext cx="610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zh-TW" sz="2800">
                <a:latin typeface="Times New Roman" panose="02020603050405020304" pitchFamily="18" charset="0"/>
              </a:rPr>
              <a:t>Example 4.1: create a linked list of words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A99D8DDF-A550-425F-B036-65F978005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741488"/>
            <a:ext cx="160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</a:rPr>
              <a:t>Declaration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11776E3-383A-4A82-90AD-5C4E6883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3792538"/>
            <a:ext cx="1552575" cy="35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5D56912-B5F8-4BC7-9BD5-61943673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3775075"/>
            <a:ext cx="3616325" cy="33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 b     a     t     \0      NULL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A7F03719-68A5-45AF-8969-C8F3812EF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3938" y="377507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B7F324CF-0C5F-44CD-A323-B9DDF4945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379253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74601A14-9521-4B23-BA7F-58AC83EE0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825" y="377507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9EFD76B7-52E0-41C5-B841-08EC97EF2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3792538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78287EE7-4489-44B9-9282-6DB553015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7463" y="3951288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D4882195-B374-4870-9417-0917160BE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3698875"/>
            <a:ext cx="52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kumimoji="1" lang="en-US" altLang="zh-TW" sz="2000"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endParaRPr kumimoji="1"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12298" name="Text Box 11">
            <a:extLst>
              <a:ext uri="{FF2B5EF4-FFF2-40B4-BE49-F238E27FC236}">
                <a16:creationId xmlns:a16="http://schemas.microsoft.com/office/drawing/2014/main" id="{DFE20DE1-8C38-4C93-9B03-184997452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906713"/>
            <a:ext cx="1604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address of</a:t>
            </a:r>
          </a:p>
          <a:p>
            <a:pPr eaLnBrk="1" hangingPunct="1"/>
            <a:r>
              <a:rPr kumimoji="1" lang="en-US" altLang="zh-TW" sz="2000">
                <a:latin typeface="Times New Roman" panose="02020603050405020304" pitchFamily="18" charset="0"/>
              </a:rPr>
              <a:t>first node</a:t>
            </a:r>
          </a:p>
        </p:txBody>
      </p:sp>
      <p:sp>
        <p:nvSpPr>
          <p:cNvPr id="12299" name="Line 12">
            <a:extLst>
              <a:ext uri="{FF2B5EF4-FFF2-40B4-BE49-F238E27FC236}">
                <a16:creationId xmlns:a16="http://schemas.microsoft.com/office/drawing/2014/main" id="{91DE2819-3C63-46DF-AE56-6E0562B1A1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1438" y="3121025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3">
            <a:extLst>
              <a:ext uri="{FF2B5EF4-FFF2-40B4-BE49-F238E27FC236}">
                <a16:creationId xmlns:a16="http://schemas.microsoft.com/office/drawing/2014/main" id="{3C1E6D93-CF32-4298-9D1C-CC0305620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925" y="3105150"/>
            <a:ext cx="17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4">
            <a:extLst>
              <a:ext uri="{FF2B5EF4-FFF2-40B4-BE49-F238E27FC236}">
                <a16:creationId xmlns:a16="http://schemas.microsoft.com/office/drawing/2014/main" id="{7AA371EC-CBBC-4962-92CB-B3F866108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4925" y="3051175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5">
            <a:extLst>
              <a:ext uri="{FF2B5EF4-FFF2-40B4-BE49-F238E27FC236}">
                <a16:creationId xmlns:a16="http://schemas.microsoft.com/office/drawing/2014/main" id="{E27AC4B7-BC05-4DCA-A521-295E469B4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763" y="2990850"/>
            <a:ext cx="0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7">
            <a:extLst>
              <a:ext uri="{FF2B5EF4-FFF2-40B4-BE49-F238E27FC236}">
                <a16:creationId xmlns:a16="http://schemas.microsoft.com/office/drawing/2014/main" id="{B116D21D-B918-4BC2-950F-DAB77BDA5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8788" y="301625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8">
            <a:extLst>
              <a:ext uri="{FF2B5EF4-FFF2-40B4-BE49-F238E27FC236}">
                <a16:creationId xmlns:a16="http://schemas.microsoft.com/office/drawing/2014/main" id="{35FF63A4-C099-4EE1-AA0F-05BD03C23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0163" y="300831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9">
            <a:extLst>
              <a:ext uri="{FF2B5EF4-FFF2-40B4-BE49-F238E27FC236}">
                <a16:creationId xmlns:a16="http://schemas.microsoft.com/office/drawing/2014/main" id="{F1C42E3D-2B3C-42B1-A306-D11D28788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2413" y="304006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1">
            <a:extLst>
              <a:ext uri="{FF2B5EF4-FFF2-40B4-BE49-F238E27FC236}">
                <a16:creationId xmlns:a16="http://schemas.microsoft.com/office/drawing/2014/main" id="{F87C625B-2717-47BB-B5BE-CFCD9435C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2957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ptr     data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2307" name="Line 22">
            <a:extLst>
              <a:ext uri="{FF2B5EF4-FFF2-40B4-BE49-F238E27FC236}">
                <a16:creationId xmlns:a16="http://schemas.microsoft.com/office/drawing/2014/main" id="{83E6D428-64F2-4CF3-95CB-57A252ECA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3209925"/>
            <a:ext cx="3175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3">
            <a:extLst>
              <a:ext uri="{FF2B5EF4-FFF2-40B4-BE49-F238E27FC236}">
                <a16:creationId xmlns:a16="http://schemas.microsoft.com/office/drawing/2014/main" id="{34E5052F-BD0A-47A2-9B0B-508DEA87F7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8788" y="3209925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4">
            <a:extLst>
              <a:ext uri="{FF2B5EF4-FFF2-40B4-BE49-F238E27FC236}">
                <a16:creationId xmlns:a16="http://schemas.microsoft.com/office/drawing/2014/main" id="{259DA7B6-5BEC-4E5C-8BBE-0C76E2D74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3192463"/>
            <a:ext cx="30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25">
            <a:extLst>
              <a:ext uri="{FF2B5EF4-FFF2-40B4-BE49-F238E27FC236}">
                <a16:creationId xmlns:a16="http://schemas.microsoft.com/office/drawing/2014/main" id="{EE8A7836-B907-456E-B637-3593CA7F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940050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CC3300"/>
                </a:solidFill>
                <a:latin typeface="Times New Roman" panose="02020603050405020304" pitchFamily="18" charset="0"/>
              </a:rPr>
              <a:t>ptr   link</a:t>
            </a:r>
            <a:endParaRPr kumimoji="1" lang="en-US" altLang="zh-TW" sz="2400">
              <a:latin typeface="Times New Roman" panose="02020603050405020304" pitchFamily="18" charset="0"/>
            </a:endParaRPr>
          </a:p>
        </p:txBody>
      </p:sp>
      <p:sp>
        <p:nvSpPr>
          <p:cNvPr id="12311" name="Line 27">
            <a:extLst>
              <a:ext uri="{FF2B5EF4-FFF2-40B4-BE49-F238E27FC236}">
                <a16:creationId xmlns:a16="http://schemas.microsoft.com/office/drawing/2014/main" id="{B6EF1A3E-D1BD-4BE3-BDA8-097650F80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3192463"/>
            <a:ext cx="176213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9">
            <a:extLst>
              <a:ext uri="{FF2B5EF4-FFF2-40B4-BE49-F238E27FC236}">
                <a16:creationId xmlns:a16="http://schemas.microsoft.com/office/drawing/2014/main" id="{BC960272-F76C-437F-9133-499C1CD817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1438" y="3209925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33">
            <a:extLst>
              <a:ext uri="{FF2B5EF4-FFF2-40B4-BE49-F238E27FC236}">
                <a16:creationId xmlns:a16="http://schemas.microsoft.com/office/drawing/2014/main" id="{319B7A65-42C0-4B95-A7A5-AF81F8F67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6513" y="3209925"/>
            <a:ext cx="17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34">
            <a:extLst>
              <a:ext uri="{FF2B5EF4-FFF2-40B4-BE49-F238E27FC236}">
                <a16:creationId xmlns:a16="http://schemas.microsoft.com/office/drawing/2014/main" id="{72916164-584A-4C86-9E76-864BCD13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40878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anose="02020603050405020304" pitchFamily="18" charset="0"/>
              </a:rPr>
              <a:t>ptr</a:t>
            </a:r>
          </a:p>
        </p:txBody>
      </p:sp>
      <p:sp>
        <p:nvSpPr>
          <p:cNvPr id="12315" name="Text Box 35">
            <a:extLst>
              <a:ext uri="{FF2B5EF4-FFF2-40B4-BE49-F238E27FC236}">
                <a16:creationId xmlns:a16="http://schemas.microsoft.com/office/drawing/2014/main" id="{3504A14B-6CAD-4227-9CAD-F214A2F1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4916488"/>
            <a:ext cx="654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 b="1" u="sng">
                <a:latin typeface="Times New Roman" panose="02020603050405020304" pitchFamily="18" charset="0"/>
              </a:rPr>
              <a:t>*Figure 4.4:</a:t>
            </a:r>
            <a:r>
              <a:rPr kumimoji="1" lang="en-US" altLang="zh-TW" sz="2400" u="sng">
                <a:latin typeface="Times New Roman" panose="02020603050405020304" pitchFamily="18" charset="0"/>
              </a:rPr>
              <a:t>Referencing the fields of a node(p.142)</a:t>
            </a:r>
            <a:endParaRPr kumimoji="1" lang="en-US" altLang="zh-TW" sz="2400" b="1" u="sng">
              <a:latin typeface="Times New Roman" panose="02020603050405020304" pitchFamily="18" charset="0"/>
            </a:endParaRPr>
          </a:p>
        </p:txBody>
      </p:sp>
      <p:sp>
        <p:nvSpPr>
          <p:cNvPr id="12316" name="Text Box 36">
            <a:extLst>
              <a:ext uri="{FF2B5EF4-FFF2-40B4-BE49-F238E27FC236}">
                <a16:creationId xmlns:a16="http://schemas.microsoft.com/office/drawing/2014/main" id="{C7E09955-0001-463F-8E15-DF1BF653D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1603375"/>
            <a:ext cx="3309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  <a:sym typeface="MS LineDraw" pitchFamily="49" charset="2"/>
              </a:rPr>
              <a:t>strcpy(ptr -&gt; data, “bat”);</a:t>
            </a:r>
          </a:p>
          <a:p>
            <a:pPr eaLnBrk="1" hangingPunct="1"/>
            <a:r>
              <a:rPr kumimoji="1" lang="en-US" altLang="zh-TW" sz="2400">
                <a:solidFill>
                  <a:srgbClr val="6600FF"/>
                </a:solidFill>
                <a:latin typeface="Times New Roman" panose="02020603050405020304" pitchFamily="18" charset="0"/>
                <a:sym typeface="MS LineDraw" pitchFamily="49" charset="2"/>
              </a:rPr>
              <a:t>ptr -&gt; link = NULL;</a:t>
            </a:r>
            <a:endParaRPr kumimoji="1" lang="en-US" altLang="zh-TW" sz="240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8962</TotalTime>
  <Words>2860</Words>
  <Application>Microsoft Office PowerPoint</Application>
  <PresentationFormat>On-screen Show (4:3)</PresentationFormat>
  <Paragraphs>807</Paragraphs>
  <Slides>66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Introduction</vt:lpstr>
      <vt:lpstr>Pointer Review (1)  Pointer Can Be Dangerous</vt:lpstr>
      <vt:lpstr>Pointer Review (2)</vt:lpstr>
      <vt:lpstr>PowerPoint Presentation</vt:lpstr>
      <vt:lpstr>PowerPoint Presentation</vt:lpstr>
      <vt:lpstr>PowerPoint Presentation</vt:lpstr>
      <vt:lpstr>typedef struct list_node *list_pointer; typedef struct list_node {              char data [4];              list_pointer link;              }; Creation list_pointer ptr =NULL;  Testing #define IS_EMPTY(ptr) (!(ptr)) Allocation ptr=(list_pointer) malloc (sizeof(list_node));</vt:lpstr>
      <vt:lpstr>PowerPoint Presentation</vt:lpstr>
      <vt:lpstr>typedef struct list_node *list_pointer; struct list_node {              int data;              list_pointer link;              }; list_pointer ptr =NULL  Example 4.2: (p.142) </vt:lpstr>
      <vt:lpstr>list_pointer create2( ) { /* create a linked list with two nodes */     list_pointer first, second;      first = (list_pointer) malloc(sizeof(list_node)); // new list_node;     second = ( list_pointer) malloc(sizeof(list_node));//new list_node     second -&gt; link = NULL;     second -&gt; data = 20;     first -&gt; data = 10;     first -&gt;link = second;     return first; }                                        *Program 4.2:Create a tow-node list (p.143)</vt:lpstr>
      <vt:lpstr>void insert(list_pointer *ptr, list_pointer node) { /* insert a new node with data = 50 into the list ptr after node */     list_pointer temp;      temp = (list_pointer) malloc(sizeof(list_node));      if (IS_FULL(temp)){        cout&lt;&lt;“The memory is full\n”;        exit (1);     }      </vt:lpstr>
      <vt:lpstr>    temp-&gt;data = 50;     if (*ptr) {  noempty list         temp-&gt;link =node -&gt;link;          node-&gt;link = temp;    }    else {    empty list        temp-&gt;link = NULL;        *ptr =temp;     } }  *Program 4.3:Simple insert into front of list (p.144) </vt:lpstr>
      <vt:lpstr>PowerPoint Presentation</vt:lpstr>
      <vt:lpstr>void delete(list_pointer *ptr, list_pointer trail, list_pointer  node) { /* delete node from the list, trail is the preceding node     ptr is the head of the list */      if (trail)         trail-&gt;link = node-&gt;link;      else         *ptr = (*ptr) -&gt;link;       free(node); } </vt:lpstr>
      <vt:lpstr>void print_list(list_pointer ptr) {     printf(“The list ocntains: “);     for ( ; ptr; ptr = ptr-&gt;link)        printf(“%4d”, ptr-&gt;data);     printf(“\n”);  }    *Program 4.5: Printing a list (p.146)</vt:lpstr>
      <vt:lpstr>4.3 DYNAMICALLY LINKED STACKS AND QUEUES</vt:lpstr>
      <vt:lpstr>void add(stack_pointer *top, element item) {    /* add an element to the top of the stack */    stack_pointer temp =                          (stack_pointer) malloc (sizeof (stack));    if (IS_FULL(temp)) {       fprintf(stderr, “ The memory is full\n”);       exit(1);       }       temp-&gt;item = item;       temp-&gt;link = *top;       *top= temp;               *Program 4.6:Add to a linked stack (p.149) }</vt:lpstr>
      <vt:lpstr>element delete(stack_pointer *top) { /* delete an element from the stack */     stack_pointer temp = *top;     element item;     if (IS_EMPTY(temp))  {        fprintf(stderr,  “The stack is empty\n”);        exit(1);     }     item = temp-&gt;item;     *top = temp-&gt;link;      free(temp);      return item; } *Program 4.7: Delete from a linked stack (p.149)</vt:lpstr>
      <vt:lpstr>enqueue in the linked queue</vt:lpstr>
      <vt:lpstr>dequeue from the linked queue (similar to push)</vt:lpstr>
      <vt:lpstr>PowerPoint Presentation</vt:lpstr>
      <vt:lpstr>PowerPoint Presentation</vt:lpstr>
      <vt:lpstr>PowerPoint Presentation</vt:lpstr>
      <vt:lpstr>Adding Polynomials (Continued)</vt:lpstr>
      <vt:lpstr>Alogrithm for Adding Polynomials</vt:lpstr>
      <vt:lpstr>Attach a Term</vt:lpstr>
      <vt:lpstr>Attach a Term</vt:lpstr>
      <vt:lpstr>Attach a Term</vt:lpstr>
      <vt:lpstr>Attach a Term</vt:lpstr>
      <vt:lpstr>Attach a Term</vt:lpstr>
      <vt:lpstr>Alogrithm for Adding Polynomials</vt:lpstr>
      <vt:lpstr>PowerPoint Presentation</vt:lpstr>
      <vt:lpstr>PowerPoint Presentation</vt:lpstr>
      <vt:lpstr>PowerPoint Presentation</vt:lpstr>
      <vt:lpstr>PowerPoint Presentation</vt:lpstr>
      <vt:lpstr>Erasing Polynomials</vt:lpstr>
      <vt:lpstr>Erasing Polynomials</vt:lpstr>
      <vt:lpstr>Erasing Polynomials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STSL</dc:creator>
  <cp:lastModifiedBy>MAHE</cp:lastModifiedBy>
  <cp:revision>261</cp:revision>
  <dcterms:created xsi:type="dcterms:W3CDTF">1998-07-21T07:52:10Z</dcterms:created>
  <dcterms:modified xsi:type="dcterms:W3CDTF">2019-09-23T06:44:58Z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</vt:lpwstr>
  </property>
  <property fmtid="{D5CDD505-2E9C-101B-9397-08002B2CF9AE}" pid="22" name="EncodingType">
    <vt:i4>5</vt:i4>
  </property>
</Properties>
</file>