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notesMasterIdLst>
    <p:notesMasterId r:id="rId3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93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4" r:id="rId37"/>
    <p:sldId id="295" r:id="rId38"/>
  </p:sldIdLst>
  <p:sldSz cx="4610100" cy="3460750"/>
  <p:notesSz cx="4610100" cy="34607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96" d="100"/>
          <a:sy n="196" d="100"/>
        </p:scale>
        <p:origin x="252" y="15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45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customXml" Target="../customXml/item3.xml"/><Relationship Id="rId20" Type="http://schemas.openxmlformats.org/officeDocument/2006/relationships/slide" Target="slides/slide19.xml"/><Relationship Id="rId4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1997075" cy="1730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2611438" y="0"/>
            <a:ext cx="1997075" cy="1730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8A8D17-8388-4277-BD29-A6F212C8A392}" type="datetimeFigureOut">
              <a:rPr lang="en-IN" smtClean="0"/>
              <a:t>13-11-2021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527175" y="433388"/>
            <a:ext cx="1555750" cy="11668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460375" y="1665288"/>
            <a:ext cx="3689350" cy="136366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3287713"/>
            <a:ext cx="1997075" cy="1730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2611438" y="3287713"/>
            <a:ext cx="1997075" cy="1730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607DD0-497F-4C16-9EEE-056602E0FE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1777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4E363-0AFA-4F2A-85AD-3A39297F21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263" y="566377"/>
            <a:ext cx="3457575" cy="1204854"/>
          </a:xfrm>
          <a:prstGeom prst="rect">
            <a:avLst/>
          </a:prstGeom>
        </p:spPr>
        <p:txBody>
          <a:bodyPr anchor="b"/>
          <a:lstStyle>
            <a:lvl1pPr algn="ctr">
              <a:defRPr sz="2269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13CDEF-C220-4E05-89E7-A9B49DC49A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263" y="1817695"/>
            <a:ext cx="3457575" cy="835547"/>
          </a:xfrm>
        </p:spPr>
        <p:txBody>
          <a:bodyPr/>
          <a:lstStyle>
            <a:lvl1pPr marL="0" indent="0" algn="ctr">
              <a:buNone/>
              <a:defRPr sz="907"/>
            </a:lvl1pPr>
            <a:lvl2pPr marL="172867" indent="0" algn="ctr">
              <a:buNone/>
              <a:defRPr sz="756"/>
            </a:lvl2pPr>
            <a:lvl3pPr marL="345735" indent="0" algn="ctr">
              <a:buNone/>
              <a:defRPr sz="681"/>
            </a:lvl3pPr>
            <a:lvl4pPr marL="518602" indent="0" algn="ctr">
              <a:buNone/>
              <a:defRPr sz="605"/>
            </a:lvl4pPr>
            <a:lvl5pPr marL="691469" indent="0" algn="ctr">
              <a:buNone/>
              <a:defRPr sz="605"/>
            </a:lvl5pPr>
            <a:lvl6pPr marL="864337" indent="0" algn="ctr">
              <a:buNone/>
              <a:defRPr sz="605"/>
            </a:lvl6pPr>
            <a:lvl7pPr marL="1037204" indent="0" algn="ctr">
              <a:buNone/>
              <a:defRPr sz="605"/>
            </a:lvl7pPr>
            <a:lvl8pPr marL="1210071" indent="0" algn="ctr">
              <a:buNone/>
              <a:defRPr sz="605"/>
            </a:lvl8pPr>
            <a:lvl9pPr marL="1382939" indent="0" algn="ctr">
              <a:buNone/>
              <a:defRPr sz="605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99A356-8199-40BE-9721-077287776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2E45C-0B53-4277-A350-26DFE47CFFC6}" type="datetime5">
              <a:rPr lang="en-US" smtClean="0"/>
              <a:t>13-Nov-21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99ECAF-AFAB-44DE-8E45-32B48F5A3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1AC7A9-AF3C-4F61-B76E-C247B80D5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685"/>
              </a:lnSpc>
            </a:pPr>
            <a:fld id="{81D60167-4931-47E6-BA6A-407CBD079E47}" type="slidenum">
              <a:rPr lang="en-IN" spc="-5" smtClean="0"/>
              <a:t>‹#›</a:t>
            </a:fld>
            <a:r>
              <a:rPr lang="en-IN" spc="-95"/>
              <a:t> </a:t>
            </a:r>
            <a:r>
              <a:rPr lang="en-IN" spc="160"/>
              <a:t>/</a:t>
            </a:r>
            <a:r>
              <a:rPr lang="en-IN" spc="-90"/>
              <a:t> </a:t>
            </a:r>
            <a:r>
              <a:rPr lang="en-IN" spc="-5"/>
              <a:t>37</a:t>
            </a:r>
            <a:endParaRPr lang="en-IN" spc="-5" dirty="0"/>
          </a:p>
        </p:txBody>
      </p:sp>
    </p:spTree>
    <p:extLst>
      <p:ext uri="{BB962C8B-B14F-4D97-AF65-F5344CB8AC3E}">
        <p14:creationId xmlns:p14="http://schemas.microsoft.com/office/powerpoint/2010/main" val="2851368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0D7B5-CD84-40CB-BCEF-A1916AC06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28" y="68894"/>
            <a:ext cx="4201228" cy="36324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E13155-FF5D-4383-8BE1-30D68B5108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B105B1-1E88-4229-A9A4-EA79C1036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BD4C4-FDE4-4F29-823C-A5C636B4D646}" type="datetime5">
              <a:rPr lang="en-US" smtClean="0"/>
              <a:t>13-Nov-21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3BB2B3-1CB6-4BE4-AA37-74C265AF6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8F361E-7440-4786-BC53-93E1DE29D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685"/>
              </a:lnSpc>
            </a:pPr>
            <a:fld id="{81D60167-4931-47E6-BA6A-407CBD079E47}" type="slidenum">
              <a:rPr lang="en-IN" spc="-5" smtClean="0"/>
              <a:t>‹#›</a:t>
            </a:fld>
            <a:r>
              <a:rPr lang="en-IN" spc="-95"/>
              <a:t> </a:t>
            </a:r>
            <a:r>
              <a:rPr lang="en-IN" spc="160"/>
              <a:t>/</a:t>
            </a:r>
            <a:r>
              <a:rPr lang="en-IN" spc="-90"/>
              <a:t> </a:t>
            </a:r>
            <a:r>
              <a:rPr lang="en-IN" spc="-5"/>
              <a:t>37</a:t>
            </a:r>
            <a:endParaRPr lang="en-IN" spc="-5" dirty="0"/>
          </a:p>
        </p:txBody>
      </p:sp>
    </p:spTree>
    <p:extLst>
      <p:ext uri="{BB962C8B-B14F-4D97-AF65-F5344CB8AC3E}">
        <p14:creationId xmlns:p14="http://schemas.microsoft.com/office/powerpoint/2010/main" val="1911426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D94CB0-BB2C-4689-9513-36643BC069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3299103" y="184253"/>
            <a:ext cx="994053" cy="2932826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5158AF-92BD-4795-A1B6-102559D2D8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16944" y="184253"/>
            <a:ext cx="2924532" cy="293282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42A2DF-00DE-4840-97A4-CD8282B0E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154A9-0B1B-48DF-B793-38195DC840B9}" type="datetime5">
              <a:rPr lang="en-US" smtClean="0"/>
              <a:t>13-Nov-21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DD1A68-E6C3-43DE-8EC9-7A124AEA4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991543-FC68-4F21-940A-EFD48CCDF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685"/>
              </a:lnSpc>
            </a:pPr>
            <a:fld id="{81D60167-4931-47E6-BA6A-407CBD079E47}" type="slidenum">
              <a:rPr lang="en-IN" spc="-5" smtClean="0"/>
              <a:t>‹#›</a:t>
            </a:fld>
            <a:r>
              <a:rPr lang="en-IN" spc="-95"/>
              <a:t> </a:t>
            </a:r>
            <a:r>
              <a:rPr lang="en-IN" spc="160"/>
              <a:t>/</a:t>
            </a:r>
            <a:r>
              <a:rPr lang="en-IN" spc="-90"/>
              <a:t> </a:t>
            </a:r>
            <a:r>
              <a:rPr lang="en-IN" spc="-5"/>
              <a:t>37</a:t>
            </a:r>
            <a:endParaRPr lang="en-IN" spc="-5" dirty="0"/>
          </a:p>
        </p:txBody>
      </p:sp>
    </p:spTree>
    <p:extLst>
      <p:ext uri="{BB962C8B-B14F-4D97-AF65-F5344CB8AC3E}">
        <p14:creationId xmlns:p14="http://schemas.microsoft.com/office/powerpoint/2010/main" val="3337744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F2436-3613-447C-A9C6-820F36E4F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28" y="68894"/>
            <a:ext cx="4201228" cy="36324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C4D2E5-2171-4F6B-B359-51E1B2DC90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28E0F6-1B9A-42B6-854B-8C330DD15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1605D-BF3E-4FC4-BF3B-926C931878A3}" type="datetime5">
              <a:rPr lang="en-US" smtClean="0"/>
              <a:t>13-Nov-21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FFF617-9B73-4D0D-A906-E46C91A07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C7FFD5-BF2C-40D3-B197-E46E7D09B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685"/>
              </a:lnSpc>
            </a:pPr>
            <a:fld id="{81D60167-4931-47E6-BA6A-407CBD079E47}" type="slidenum">
              <a:rPr lang="en-IN" spc="-5" smtClean="0"/>
              <a:t>‹#›</a:t>
            </a:fld>
            <a:r>
              <a:rPr lang="en-IN" spc="-95"/>
              <a:t> </a:t>
            </a:r>
            <a:r>
              <a:rPr lang="en-IN" spc="160"/>
              <a:t>/</a:t>
            </a:r>
            <a:r>
              <a:rPr lang="en-IN" spc="-90"/>
              <a:t> </a:t>
            </a:r>
            <a:r>
              <a:rPr lang="en-IN" spc="-5"/>
              <a:t>37</a:t>
            </a:r>
            <a:endParaRPr lang="en-IN" spc="-5" dirty="0"/>
          </a:p>
        </p:txBody>
      </p:sp>
    </p:spTree>
    <p:extLst>
      <p:ext uri="{BB962C8B-B14F-4D97-AF65-F5344CB8AC3E}">
        <p14:creationId xmlns:p14="http://schemas.microsoft.com/office/powerpoint/2010/main" val="700241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FB4FD-C896-4BDA-96FB-A1F684291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543" y="862785"/>
            <a:ext cx="3976211" cy="1439576"/>
          </a:xfrm>
          <a:prstGeom prst="rect">
            <a:avLst/>
          </a:prstGeom>
        </p:spPr>
        <p:txBody>
          <a:bodyPr anchor="b"/>
          <a:lstStyle>
            <a:lvl1pPr>
              <a:defRPr sz="2269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B188A4-41D1-4195-8CFF-24ABA9926E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4543" y="2315979"/>
            <a:ext cx="3976211" cy="757039"/>
          </a:xfrm>
        </p:spPr>
        <p:txBody>
          <a:bodyPr/>
          <a:lstStyle>
            <a:lvl1pPr marL="0" indent="0">
              <a:buNone/>
              <a:defRPr sz="907">
                <a:solidFill>
                  <a:schemeClr val="tx1">
                    <a:tint val="75000"/>
                  </a:schemeClr>
                </a:solidFill>
              </a:defRPr>
            </a:lvl1pPr>
            <a:lvl2pPr marL="172867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2pPr>
            <a:lvl3pPr marL="345735" indent="0">
              <a:buNone/>
              <a:defRPr sz="681">
                <a:solidFill>
                  <a:schemeClr val="tx1">
                    <a:tint val="75000"/>
                  </a:schemeClr>
                </a:solidFill>
              </a:defRPr>
            </a:lvl3pPr>
            <a:lvl4pPr marL="518602" indent="0">
              <a:buNone/>
              <a:defRPr sz="605">
                <a:solidFill>
                  <a:schemeClr val="tx1">
                    <a:tint val="75000"/>
                  </a:schemeClr>
                </a:solidFill>
              </a:defRPr>
            </a:lvl4pPr>
            <a:lvl5pPr marL="691469" indent="0">
              <a:buNone/>
              <a:defRPr sz="605">
                <a:solidFill>
                  <a:schemeClr val="tx1">
                    <a:tint val="75000"/>
                  </a:schemeClr>
                </a:solidFill>
              </a:defRPr>
            </a:lvl5pPr>
            <a:lvl6pPr marL="864337" indent="0">
              <a:buNone/>
              <a:defRPr sz="605">
                <a:solidFill>
                  <a:schemeClr val="tx1">
                    <a:tint val="75000"/>
                  </a:schemeClr>
                </a:solidFill>
              </a:defRPr>
            </a:lvl6pPr>
            <a:lvl7pPr marL="1037204" indent="0">
              <a:buNone/>
              <a:defRPr sz="605">
                <a:solidFill>
                  <a:schemeClr val="tx1">
                    <a:tint val="75000"/>
                  </a:schemeClr>
                </a:solidFill>
              </a:defRPr>
            </a:lvl7pPr>
            <a:lvl8pPr marL="1210071" indent="0">
              <a:buNone/>
              <a:defRPr sz="605">
                <a:solidFill>
                  <a:schemeClr val="tx1">
                    <a:tint val="75000"/>
                  </a:schemeClr>
                </a:solidFill>
              </a:defRPr>
            </a:lvl8pPr>
            <a:lvl9pPr marL="1382939" indent="0">
              <a:buNone/>
              <a:defRPr sz="60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7F25F1-8102-4D54-9299-18EBA8505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B1091-152A-43CC-B23C-9A118F513FD8}" type="datetime5">
              <a:rPr lang="en-US" smtClean="0"/>
              <a:t>13-Nov-21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2E5D00-0661-4379-909C-6EC7E1359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DB897D-41F4-4472-ADBF-715FBE4D5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685"/>
              </a:lnSpc>
            </a:pPr>
            <a:fld id="{81D60167-4931-47E6-BA6A-407CBD079E47}" type="slidenum">
              <a:rPr lang="en-IN" spc="-5" smtClean="0"/>
              <a:t>‹#›</a:t>
            </a:fld>
            <a:r>
              <a:rPr lang="en-IN" spc="-95"/>
              <a:t> </a:t>
            </a:r>
            <a:r>
              <a:rPr lang="en-IN" spc="160"/>
              <a:t>/</a:t>
            </a:r>
            <a:r>
              <a:rPr lang="en-IN" spc="-90"/>
              <a:t> </a:t>
            </a:r>
            <a:r>
              <a:rPr lang="en-IN" spc="-5"/>
              <a:t>37</a:t>
            </a:r>
            <a:endParaRPr lang="en-IN" spc="-5" dirty="0"/>
          </a:p>
        </p:txBody>
      </p:sp>
    </p:spTree>
    <p:extLst>
      <p:ext uri="{BB962C8B-B14F-4D97-AF65-F5344CB8AC3E}">
        <p14:creationId xmlns:p14="http://schemas.microsoft.com/office/powerpoint/2010/main" val="38740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B5E94-4310-4B5F-BFAA-3C3F98D7A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28" y="68894"/>
            <a:ext cx="4201228" cy="36324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9B60D6-6911-4EDD-AF4A-0A51CDEEEE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16944" y="921265"/>
            <a:ext cx="1959293" cy="21958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40E06D-4107-436F-8620-FEBB6BC412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333863" y="921265"/>
            <a:ext cx="1959293" cy="21958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28EF06-77D7-43C2-B444-9FFDD45CB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93540-D429-43B1-BE4E-3D9D3E684A73}" type="datetime5">
              <a:rPr lang="en-US" smtClean="0"/>
              <a:t>13-Nov-21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F2EB5D-5B83-4C1D-BFAC-C84CFDF34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C6A729-A2C8-4743-AD06-BC859B15A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685"/>
              </a:lnSpc>
            </a:pPr>
            <a:fld id="{81D60167-4931-47E6-BA6A-407CBD079E47}" type="slidenum">
              <a:rPr lang="en-IN" spc="-5" smtClean="0"/>
              <a:t>‹#›</a:t>
            </a:fld>
            <a:r>
              <a:rPr lang="en-IN" spc="-95"/>
              <a:t> </a:t>
            </a:r>
            <a:r>
              <a:rPr lang="en-IN" spc="160"/>
              <a:t>/</a:t>
            </a:r>
            <a:r>
              <a:rPr lang="en-IN" spc="-90"/>
              <a:t> </a:t>
            </a:r>
            <a:r>
              <a:rPr lang="en-IN" spc="-5"/>
              <a:t>37</a:t>
            </a:r>
            <a:endParaRPr lang="en-IN" spc="-5" dirty="0"/>
          </a:p>
        </p:txBody>
      </p:sp>
    </p:spTree>
    <p:extLst>
      <p:ext uri="{BB962C8B-B14F-4D97-AF65-F5344CB8AC3E}">
        <p14:creationId xmlns:p14="http://schemas.microsoft.com/office/powerpoint/2010/main" val="1544165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BAAA2-22C3-44BD-9EB0-C53C747B3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545" y="184253"/>
            <a:ext cx="3976211" cy="66891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520823-F80E-4B19-A334-E22269AD55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7545" y="848365"/>
            <a:ext cx="1950288" cy="415770"/>
          </a:xfrm>
        </p:spPr>
        <p:txBody>
          <a:bodyPr anchor="b"/>
          <a:lstStyle>
            <a:lvl1pPr marL="0" indent="0">
              <a:buNone/>
              <a:defRPr sz="907" b="1"/>
            </a:lvl1pPr>
            <a:lvl2pPr marL="172867" indent="0">
              <a:buNone/>
              <a:defRPr sz="756" b="1"/>
            </a:lvl2pPr>
            <a:lvl3pPr marL="345735" indent="0">
              <a:buNone/>
              <a:defRPr sz="681" b="1"/>
            </a:lvl3pPr>
            <a:lvl4pPr marL="518602" indent="0">
              <a:buNone/>
              <a:defRPr sz="605" b="1"/>
            </a:lvl4pPr>
            <a:lvl5pPr marL="691469" indent="0">
              <a:buNone/>
              <a:defRPr sz="605" b="1"/>
            </a:lvl5pPr>
            <a:lvl6pPr marL="864337" indent="0">
              <a:buNone/>
              <a:defRPr sz="605" b="1"/>
            </a:lvl6pPr>
            <a:lvl7pPr marL="1037204" indent="0">
              <a:buNone/>
              <a:defRPr sz="605" b="1"/>
            </a:lvl7pPr>
            <a:lvl8pPr marL="1210071" indent="0">
              <a:buNone/>
              <a:defRPr sz="605" b="1"/>
            </a:lvl8pPr>
            <a:lvl9pPr marL="1382939" indent="0">
              <a:buNone/>
              <a:defRPr sz="60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E52A72-AA92-4235-A293-2842FF5D99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17545" y="1264135"/>
            <a:ext cx="1950288" cy="1859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1A2AB6-EA90-4BFB-BF88-445928B5D2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333863" y="848365"/>
            <a:ext cx="1959893" cy="415770"/>
          </a:xfrm>
        </p:spPr>
        <p:txBody>
          <a:bodyPr anchor="b"/>
          <a:lstStyle>
            <a:lvl1pPr marL="0" indent="0">
              <a:buNone/>
              <a:defRPr sz="907" b="1"/>
            </a:lvl1pPr>
            <a:lvl2pPr marL="172867" indent="0">
              <a:buNone/>
              <a:defRPr sz="756" b="1"/>
            </a:lvl2pPr>
            <a:lvl3pPr marL="345735" indent="0">
              <a:buNone/>
              <a:defRPr sz="681" b="1"/>
            </a:lvl3pPr>
            <a:lvl4pPr marL="518602" indent="0">
              <a:buNone/>
              <a:defRPr sz="605" b="1"/>
            </a:lvl4pPr>
            <a:lvl5pPr marL="691469" indent="0">
              <a:buNone/>
              <a:defRPr sz="605" b="1"/>
            </a:lvl5pPr>
            <a:lvl6pPr marL="864337" indent="0">
              <a:buNone/>
              <a:defRPr sz="605" b="1"/>
            </a:lvl6pPr>
            <a:lvl7pPr marL="1037204" indent="0">
              <a:buNone/>
              <a:defRPr sz="605" b="1"/>
            </a:lvl7pPr>
            <a:lvl8pPr marL="1210071" indent="0">
              <a:buNone/>
              <a:defRPr sz="605" b="1"/>
            </a:lvl8pPr>
            <a:lvl9pPr marL="1382939" indent="0">
              <a:buNone/>
              <a:defRPr sz="60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0077F5-031D-4BB9-92B7-5A1D8884DB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2333863" y="1264135"/>
            <a:ext cx="1959893" cy="1859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E04ED3-2F35-4EB4-9906-30EF76658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1E061-31C1-460C-BB7B-881F98E2F9EA}" type="datetime5">
              <a:rPr lang="en-US" smtClean="0"/>
              <a:t>13-Nov-21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E56187-2EA3-4E19-A572-B8E52C58E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FFAF70-FCE9-4AE0-A4AE-D268BF604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685"/>
              </a:lnSpc>
            </a:pPr>
            <a:fld id="{81D60167-4931-47E6-BA6A-407CBD079E47}" type="slidenum">
              <a:rPr lang="en-IN" spc="-5" smtClean="0"/>
              <a:t>‹#›</a:t>
            </a:fld>
            <a:r>
              <a:rPr lang="en-IN" spc="-95"/>
              <a:t> </a:t>
            </a:r>
            <a:r>
              <a:rPr lang="en-IN" spc="160"/>
              <a:t>/</a:t>
            </a:r>
            <a:r>
              <a:rPr lang="en-IN" spc="-90"/>
              <a:t> </a:t>
            </a:r>
            <a:r>
              <a:rPr lang="en-IN" spc="-5"/>
              <a:t>37</a:t>
            </a:r>
            <a:endParaRPr lang="en-IN" spc="-5" dirty="0"/>
          </a:p>
        </p:txBody>
      </p:sp>
    </p:spTree>
    <p:extLst>
      <p:ext uri="{BB962C8B-B14F-4D97-AF65-F5344CB8AC3E}">
        <p14:creationId xmlns:p14="http://schemas.microsoft.com/office/powerpoint/2010/main" val="1922503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F42BC-F834-47F9-88C9-DF3330319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28" y="68894"/>
            <a:ext cx="4201228" cy="36324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DF213A-07D2-4A88-85DE-DCC480BB4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7C6F1-CFFA-48FC-8749-23610BB9DCB2}" type="datetime5">
              <a:rPr lang="en-US" smtClean="0"/>
              <a:t>13-Nov-21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DE8FD8-A4DE-4D65-915F-E9A6C5356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BA8D47-A4FE-467A-9477-1E914DF9B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685"/>
              </a:lnSpc>
            </a:pPr>
            <a:fld id="{81D60167-4931-47E6-BA6A-407CBD079E47}" type="slidenum">
              <a:rPr lang="en-IN" spc="-5" smtClean="0"/>
              <a:t>‹#›</a:t>
            </a:fld>
            <a:r>
              <a:rPr lang="en-IN" spc="-95"/>
              <a:t> </a:t>
            </a:r>
            <a:r>
              <a:rPr lang="en-IN" spc="160"/>
              <a:t>/</a:t>
            </a:r>
            <a:r>
              <a:rPr lang="en-IN" spc="-90"/>
              <a:t> </a:t>
            </a:r>
            <a:r>
              <a:rPr lang="en-IN" spc="-5"/>
              <a:t>37</a:t>
            </a:r>
            <a:endParaRPr lang="en-IN" spc="-5" dirty="0"/>
          </a:p>
        </p:txBody>
      </p:sp>
    </p:spTree>
    <p:extLst>
      <p:ext uri="{BB962C8B-B14F-4D97-AF65-F5344CB8AC3E}">
        <p14:creationId xmlns:p14="http://schemas.microsoft.com/office/powerpoint/2010/main" val="87188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CF1FB3-F8BA-438D-8F18-7AF7E682F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D9274-9E26-4445-BC59-A96140D0B1E4}" type="datetime5">
              <a:rPr lang="en-US" smtClean="0"/>
              <a:t>13-Nov-21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408B44-0310-402B-A12C-CEA6163E8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A6DC99-E57B-49AF-8D64-F7F9D99CF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685"/>
              </a:lnSpc>
            </a:pPr>
            <a:fld id="{81D60167-4931-47E6-BA6A-407CBD079E47}" type="slidenum">
              <a:rPr lang="en-IN" spc="-5" smtClean="0"/>
              <a:t>‹#›</a:t>
            </a:fld>
            <a:r>
              <a:rPr lang="en-IN" spc="-95"/>
              <a:t> </a:t>
            </a:r>
            <a:r>
              <a:rPr lang="en-IN" spc="160"/>
              <a:t>/</a:t>
            </a:r>
            <a:r>
              <a:rPr lang="en-IN" spc="-90"/>
              <a:t> </a:t>
            </a:r>
            <a:r>
              <a:rPr lang="en-IN" spc="-5"/>
              <a:t>37</a:t>
            </a:r>
            <a:endParaRPr lang="en-IN" spc="-5" dirty="0"/>
          </a:p>
        </p:txBody>
      </p:sp>
    </p:spTree>
    <p:extLst>
      <p:ext uri="{BB962C8B-B14F-4D97-AF65-F5344CB8AC3E}">
        <p14:creationId xmlns:p14="http://schemas.microsoft.com/office/powerpoint/2010/main" val="820043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157D6-73C6-48BF-9896-FD17D6A38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545" y="230717"/>
            <a:ext cx="1486877" cy="807508"/>
          </a:xfrm>
          <a:prstGeom prst="rect">
            <a:avLst/>
          </a:prstGeom>
        </p:spPr>
        <p:txBody>
          <a:bodyPr anchor="b"/>
          <a:lstStyle>
            <a:lvl1pPr>
              <a:defRPr sz="121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BEA2A-0B30-476B-B12B-BA01B74125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9893" y="498284"/>
            <a:ext cx="2333863" cy="2459376"/>
          </a:xfrm>
        </p:spPr>
        <p:txBody>
          <a:bodyPr/>
          <a:lstStyle>
            <a:lvl1pPr>
              <a:defRPr sz="1210"/>
            </a:lvl1pPr>
            <a:lvl2pPr>
              <a:defRPr sz="1059"/>
            </a:lvl2pPr>
            <a:lvl3pPr>
              <a:defRPr sz="907"/>
            </a:lvl3pPr>
            <a:lvl4pPr>
              <a:defRPr sz="756"/>
            </a:lvl4pPr>
            <a:lvl5pPr>
              <a:defRPr sz="756"/>
            </a:lvl5pPr>
            <a:lvl6pPr>
              <a:defRPr sz="756"/>
            </a:lvl6pPr>
            <a:lvl7pPr>
              <a:defRPr sz="756"/>
            </a:lvl7pPr>
            <a:lvl8pPr>
              <a:defRPr sz="756"/>
            </a:lvl8pPr>
            <a:lvl9pPr>
              <a:defRPr sz="75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8D699F-E503-49BB-8B67-E6D309072A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17545" y="1038225"/>
            <a:ext cx="1486877" cy="1923440"/>
          </a:xfrm>
        </p:spPr>
        <p:txBody>
          <a:bodyPr/>
          <a:lstStyle>
            <a:lvl1pPr marL="0" indent="0">
              <a:buNone/>
              <a:defRPr sz="605"/>
            </a:lvl1pPr>
            <a:lvl2pPr marL="172867" indent="0">
              <a:buNone/>
              <a:defRPr sz="529"/>
            </a:lvl2pPr>
            <a:lvl3pPr marL="345735" indent="0">
              <a:buNone/>
              <a:defRPr sz="454"/>
            </a:lvl3pPr>
            <a:lvl4pPr marL="518602" indent="0">
              <a:buNone/>
              <a:defRPr sz="378"/>
            </a:lvl4pPr>
            <a:lvl5pPr marL="691469" indent="0">
              <a:buNone/>
              <a:defRPr sz="378"/>
            </a:lvl5pPr>
            <a:lvl6pPr marL="864337" indent="0">
              <a:buNone/>
              <a:defRPr sz="378"/>
            </a:lvl6pPr>
            <a:lvl7pPr marL="1037204" indent="0">
              <a:buNone/>
              <a:defRPr sz="378"/>
            </a:lvl7pPr>
            <a:lvl8pPr marL="1210071" indent="0">
              <a:buNone/>
              <a:defRPr sz="378"/>
            </a:lvl8pPr>
            <a:lvl9pPr marL="1382939" indent="0">
              <a:buNone/>
              <a:defRPr sz="37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185A8A-D285-41B9-807B-7F46ACA96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8D7B3-20F6-48E2-9545-C29EDBBEFE0A}" type="datetime5">
              <a:rPr lang="en-US" smtClean="0"/>
              <a:t>13-Nov-21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4AD107-8D17-4962-B027-1EF3C4459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065FC4-36BA-4E2C-8993-73B0A9A13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685"/>
              </a:lnSpc>
            </a:pPr>
            <a:fld id="{81D60167-4931-47E6-BA6A-407CBD079E47}" type="slidenum">
              <a:rPr lang="en-IN" spc="-5" smtClean="0"/>
              <a:t>‹#›</a:t>
            </a:fld>
            <a:r>
              <a:rPr lang="en-IN" spc="-95"/>
              <a:t> </a:t>
            </a:r>
            <a:r>
              <a:rPr lang="en-IN" spc="160"/>
              <a:t>/</a:t>
            </a:r>
            <a:r>
              <a:rPr lang="en-IN" spc="-90"/>
              <a:t> </a:t>
            </a:r>
            <a:r>
              <a:rPr lang="en-IN" spc="-5"/>
              <a:t>37</a:t>
            </a:r>
            <a:endParaRPr lang="en-IN" spc="-5" dirty="0"/>
          </a:p>
        </p:txBody>
      </p:sp>
    </p:spTree>
    <p:extLst>
      <p:ext uri="{BB962C8B-B14F-4D97-AF65-F5344CB8AC3E}">
        <p14:creationId xmlns:p14="http://schemas.microsoft.com/office/powerpoint/2010/main" val="2028253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FEC87-3A0A-4B11-BFA2-BDEB72FCF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545" y="230717"/>
            <a:ext cx="1486877" cy="807508"/>
          </a:xfrm>
          <a:prstGeom prst="rect">
            <a:avLst/>
          </a:prstGeom>
        </p:spPr>
        <p:txBody>
          <a:bodyPr anchor="b"/>
          <a:lstStyle>
            <a:lvl1pPr>
              <a:defRPr sz="121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25D4B1-D1D2-4013-A75F-82134AAA00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1959893" y="498284"/>
            <a:ext cx="2333863" cy="2459376"/>
          </a:xfrm>
        </p:spPr>
        <p:txBody>
          <a:bodyPr/>
          <a:lstStyle>
            <a:lvl1pPr marL="0" indent="0">
              <a:buNone/>
              <a:defRPr sz="1210"/>
            </a:lvl1pPr>
            <a:lvl2pPr marL="172867" indent="0">
              <a:buNone/>
              <a:defRPr sz="1059"/>
            </a:lvl2pPr>
            <a:lvl3pPr marL="345735" indent="0">
              <a:buNone/>
              <a:defRPr sz="907"/>
            </a:lvl3pPr>
            <a:lvl4pPr marL="518602" indent="0">
              <a:buNone/>
              <a:defRPr sz="756"/>
            </a:lvl4pPr>
            <a:lvl5pPr marL="691469" indent="0">
              <a:buNone/>
              <a:defRPr sz="756"/>
            </a:lvl5pPr>
            <a:lvl6pPr marL="864337" indent="0">
              <a:buNone/>
              <a:defRPr sz="756"/>
            </a:lvl6pPr>
            <a:lvl7pPr marL="1037204" indent="0">
              <a:buNone/>
              <a:defRPr sz="756"/>
            </a:lvl7pPr>
            <a:lvl8pPr marL="1210071" indent="0">
              <a:buNone/>
              <a:defRPr sz="756"/>
            </a:lvl8pPr>
            <a:lvl9pPr marL="1382939" indent="0">
              <a:buNone/>
              <a:defRPr sz="756"/>
            </a:lvl9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3C1545-1D7D-4F34-9460-4272AC8BDE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17545" y="1038225"/>
            <a:ext cx="1486877" cy="1923440"/>
          </a:xfrm>
        </p:spPr>
        <p:txBody>
          <a:bodyPr/>
          <a:lstStyle>
            <a:lvl1pPr marL="0" indent="0">
              <a:buNone/>
              <a:defRPr sz="605"/>
            </a:lvl1pPr>
            <a:lvl2pPr marL="172867" indent="0">
              <a:buNone/>
              <a:defRPr sz="529"/>
            </a:lvl2pPr>
            <a:lvl3pPr marL="345735" indent="0">
              <a:buNone/>
              <a:defRPr sz="454"/>
            </a:lvl3pPr>
            <a:lvl4pPr marL="518602" indent="0">
              <a:buNone/>
              <a:defRPr sz="378"/>
            </a:lvl4pPr>
            <a:lvl5pPr marL="691469" indent="0">
              <a:buNone/>
              <a:defRPr sz="378"/>
            </a:lvl5pPr>
            <a:lvl6pPr marL="864337" indent="0">
              <a:buNone/>
              <a:defRPr sz="378"/>
            </a:lvl6pPr>
            <a:lvl7pPr marL="1037204" indent="0">
              <a:buNone/>
              <a:defRPr sz="378"/>
            </a:lvl7pPr>
            <a:lvl8pPr marL="1210071" indent="0">
              <a:buNone/>
              <a:defRPr sz="378"/>
            </a:lvl8pPr>
            <a:lvl9pPr marL="1382939" indent="0">
              <a:buNone/>
              <a:defRPr sz="37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9DB717-705B-4EA2-82EA-FBB3FF853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74666-C45B-49C8-91E2-3A0580CDAAF8}" type="datetime5">
              <a:rPr lang="en-US" smtClean="0"/>
              <a:t>13-Nov-21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8D71A-B163-4551-AADB-8CA900B40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C817EF-0828-44F1-9B2E-760C68509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685"/>
              </a:lnSpc>
            </a:pPr>
            <a:fld id="{81D60167-4931-47E6-BA6A-407CBD079E47}" type="slidenum">
              <a:rPr lang="en-IN" spc="-5" smtClean="0"/>
              <a:t>‹#›</a:t>
            </a:fld>
            <a:r>
              <a:rPr lang="en-IN" spc="-95"/>
              <a:t> </a:t>
            </a:r>
            <a:r>
              <a:rPr lang="en-IN" spc="160"/>
              <a:t>/</a:t>
            </a:r>
            <a:r>
              <a:rPr lang="en-IN" spc="-90"/>
              <a:t> </a:t>
            </a:r>
            <a:r>
              <a:rPr lang="en-IN" spc="-5"/>
              <a:t>37</a:t>
            </a:r>
            <a:endParaRPr lang="en-IN" spc="-5" dirty="0"/>
          </a:p>
        </p:txBody>
      </p:sp>
    </p:spTree>
    <p:extLst>
      <p:ext uri="{BB962C8B-B14F-4D97-AF65-F5344CB8AC3E}">
        <p14:creationId xmlns:p14="http://schemas.microsoft.com/office/powerpoint/2010/main" val="1171655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5000"/>
            <a:lum/>
          </a:blip>
          <a:srcRect/>
          <a:stretch>
            <a:fillRect l="30000" t="20000" r="30000" b="2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F46ABF-E1CD-42FB-89B9-3E7AFD2A8F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928" y="577020"/>
            <a:ext cx="4435849" cy="25860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4D1C3D-0430-43DD-821A-AEF774D930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16944" y="3207603"/>
            <a:ext cx="1037273" cy="1842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5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3E54EF-6108-4832-8EC9-7DCE861D9E8A}" type="datetime5">
              <a:rPr lang="en-US" smtClean="0"/>
              <a:t>13-Nov-21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1F6401-2C7C-410B-97ED-BC4B23A818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27096" y="3207603"/>
            <a:ext cx="1555909" cy="1842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5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Dept of I&amp;CT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18C1D5-F1E9-4C0D-8322-CADA58D9EF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255883" y="3207603"/>
            <a:ext cx="1037273" cy="1842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5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25400">
              <a:lnSpc>
                <a:spcPts val="685"/>
              </a:lnSpc>
            </a:pPr>
            <a:fld id="{81D60167-4931-47E6-BA6A-407CBD079E47}" type="slidenum">
              <a:rPr lang="en-IN" spc="-5" smtClean="0"/>
              <a:t>‹#›</a:t>
            </a:fld>
            <a:r>
              <a:rPr lang="en-IN" spc="-95"/>
              <a:t> </a:t>
            </a:r>
            <a:r>
              <a:rPr lang="en-IN" spc="160"/>
              <a:t>/</a:t>
            </a:r>
            <a:r>
              <a:rPr lang="en-IN" spc="-90"/>
              <a:t> </a:t>
            </a:r>
            <a:r>
              <a:rPr lang="en-IN" spc="-5"/>
              <a:t>37</a:t>
            </a:r>
            <a:endParaRPr lang="en-IN" spc="-5" dirty="0"/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83212F8D-F146-4573-8B77-D7A51934D561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3156" y="0"/>
            <a:ext cx="316945" cy="40828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050C8B7-714F-4EF6-800A-D2A13840CB7C}"/>
              </a:ext>
            </a:extLst>
          </p:cNvPr>
          <p:cNvSpPr/>
          <p:nvPr/>
        </p:nvSpPr>
        <p:spPr>
          <a:xfrm>
            <a:off x="0" y="431351"/>
            <a:ext cx="4610100" cy="2307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8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Title Placeholder 10">
            <a:extLst>
              <a:ext uri="{FF2B5EF4-FFF2-40B4-BE49-F238E27FC236}">
                <a16:creationId xmlns:a16="http://schemas.microsoft.com/office/drawing/2014/main" id="{50A7923F-DE29-424F-B3CF-D8A383B02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323" y="23071"/>
            <a:ext cx="4210833" cy="4082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82847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hf hdr="0"/>
  <p:txStyles>
    <p:titleStyle>
      <a:lvl1pPr algn="l" defTabSz="345735" rtl="0" eaLnBrk="1" latinLnBrk="0" hangingPunct="1">
        <a:lnSpc>
          <a:spcPct val="90000"/>
        </a:lnSpc>
        <a:spcBef>
          <a:spcPct val="0"/>
        </a:spcBef>
        <a:buNone/>
        <a:defRPr sz="1700" b="1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86434" indent="-86434" algn="l" defTabSz="345735" rtl="0" eaLnBrk="1" latinLnBrk="0" hangingPunct="1">
        <a:lnSpc>
          <a:spcPct val="90000"/>
        </a:lnSpc>
        <a:spcBef>
          <a:spcPts val="378"/>
        </a:spcBef>
        <a:buFont typeface="Arial" panose="020B0604020202020204" pitchFamily="34" charset="0"/>
        <a:buChar char="•"/>
        <a:defRPr sz="1059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259301" indent="-86434" algn="l" defTabSz="345735" rtl="0" eaLnBrk="1" latinLnBrk="0" hangingPunct="1">
        <a:lnSpc>
          <a:spcPct val="90000"/>
        </a:lnSpc>
        <a:spcBef>
          <a:spcPts val="189"/>
        </a:spcBef>
        <a:buFont typeface="Arial" panose="020B0604020202020204" pitchFamily="34" charset="0"/>
        <a:buChar char="•"/>
        <a:defRPr sz="907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432168" indent="-86434" algn="l" defTabSz="345735" rtl="0" eaLnBrk="1" latinLnBrk="0" hangingPunct="1">
        <a:lnSpc>
          <a:spcPct val="90000"/>
        </a:lnSpc>
        <a:spcBef>
          <a:spcPts val="189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605036" indent="-86434" algn="l" defTabSz="345735" rtl="0" eaLnBrk="1" latinLnBrk="0" hangingPunct="1">
        <a:lnSpc>
          <a:spcPct val="90000"/>
        </a:lnSpc>
        <a:spcBef>
          <a:spcPts val="189"/>
        </a:spcBef>
        <a:buFont typeface="Arial" panose="020B0604020202020204" pitchFamily="34" charset="0"/>
        <a:buChar char="•"/>
        <a:defRPr sz="681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777903" indent="-86434" algn="l" defTabSz="345735" rtl="0" eaLnBrk="1" latinLnBrk="0" hangingPunct="1">
        <a:lnSpc>
          <a:spcPct val="90000"/>
        </a:lnSpc>
        <a:spcBef>
          <a:spcPts val="189"/>
        </a:spcBef>
        <a:buFont typeface="Arial" panose="020B0604020202020204" pitchFamily="34" charset="0"/>
        <a:buChar char="•"/>
        <a:defRPr sz="681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950770" indent="-86434" algn="l" defTabSz="345735" rtl="0" eaLnBrk="1" latinLnBrk="0" hangingPunct="1">
        <a:lnSpc>
          <a:spcPct val="90000"/>
        </a:lnSpc>
        <a:spcBef>
          <a:spcPts val="189"/>
        </a:spcBef>
        <a:buFont typeface="Arial" panose="020B0604020202020204" pitchFamily="34" charset="0"/>
        <a:buChar char="•"/>
        <a:defRPr sz="681" kern="1200">
          <a:solidFill>
            <a:schemeClr val="tx1"/>
          </a:solidFill>
          <a:latin typeface="+mn-lt"/>
          <a:ea typeface="+mn-ea"/>
          <a:cs typeface="+mn-cs"/>
        </a:defRPr>
      </a:lvl6pPr>
      <a:lvl7pPr marL="1123638" indent="-86434" algn="l" defTabSz="345735" rtl="0" eaLnBrk="1" latinLnBrk="0" hangingPunct="1">
        <a:lnSpc>
          <a:spcPct val="90000"/>
        </a:lnSpc>
        <a:spcBef>
          <a:spcPts val="189"/>
        </a:spcBef>
        <a:buFont typeface="Arial" panose="020B0604020202020204" pitchFamily="34" charset="0"/>
        <a:buChar char="•"/>
        <a:defRPr sz="681" kern="1200">
          <a:solidFill>
            <a:schemeClr val="tx1"/>
          </a:solidFill>
          <a:latin typeface="+mn-lt"/>
          <a:ea typeface="+mn-ea"/>
          <a:cs typeface="+mn-cs"/>
        </a:defRPr>
      </a:lvl7pPr>
      <a:lvl8pPr marL="1296505" indent="-86434" algn="l" defTabSz="345735" rtl="0" eaLnBrk="1" latinLnBrk="0" hangingPunct="1">
        <a:lnSpc>
          <a:spcPct val="90000"/>
        </a:lnSpc>
        <a:spcBef>
          <a:spcPts val="189"/>
        </a:spcBef>
        <a:buFont typeface="Arial" panose="020B0604020202020204" pitchFamily="34" charset="0"/>
        <a:buChar char="•"/>
        <a:defRPr sz="681" kern="1200">
          <a:solidFill>
            <a:schemeClr val="tx1"/>
          </a:solidFill>
          <a:latin typeface="+mn-lt"/>
          <a:ea typeface="+mn-ea"/>
          <a:cs typeface="+mn-cs"/>
        </a:defRPr>
      </a:lvl8pPr>
      <a:lvl9pPr marL="1469372" indent="-86434" algn="l" defTabSz="345735" rtl="0" eaLnBrk="1" latinLnBrk="0" hangingPunct="1">
        <a:lnSpc>
          <a:spcPct val="90000"/>
        </a:lnSpc>
        <a:spcBef>
          <a:spcPts val="189"/>
        </a:spcBef>
        <a:buFont typeface="Arial" panose="020B0604020202020204" pitchFamily="34" charset="0"/>
        <a:buChar char="•"/>
        <a:defRPr sz="68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5735" rtl="0" eaLnBrk="1" latinLnBrk="0" hangingPunct="1">
        <a:defRPr sz="681" kern="1200">
          <a:solidFill>
            <a:schemeClr val="tx1"/>
          </a:solidFill>
          <a:latin typeface="+mn-lt"/>
          <a:ea typeface="+mn-ea"/>
          <a:cs typeface="+mn-cs"/>
        </a:defRPr>
      </a:lvl1pPr>
      <a:lvl2pPr marL="172867" algn="l" defTabSz="345735" rtl="0" eaLnBrk="1" latinLnBrk="0" hangingPunct="1">
        <a:defRPr sz="681" kern="1200">
          <a:solidFill>
            <a:schemeClr val="tx1"/>
          </a:solidFill>
          <a:latin typeface="+mn-lt"/>
          <a:ea typeface="+mn-ea"/>
          <a:cs typeface="+mn-cs"/>
        </a:defRPr>
      </a:lvl2pPr>
      <a:lvl3pPr marL="345735" algn="l" defTabSz="345735" rtl="0" eaLnBrk="1" latinLnBrk="0" hangingPunct="1">
        <a:defRPr sz="681" kern="1200">
          <a:solidFill>
            <a:schemeClr val="tx1"/>
          </a:solidFill>
          <a:latin typeface="+mn-lt"/>
          <a:ea typeface="+mn-ea"/>
          <a:cs typeface="+mn-cs"/>
        </a:defRPr>
      </a:lvl3pPr>
      <a:lvl4pPr marL="518602" algn="l" defTabSz="345735" rtl="0" eaLnBrk="1" latinLnBrk="0" hangingPunct="1">
        <a:defRPr sz="681" kern="1200">
          <a:solidFill>
            <a:schemeClr val="tx1"/>
          </a:solidFill>
          <a:latin typeface="+mn-lt"/>
          <a:ea typeface="+mn-ea"/>
          <a:cs typeface="+mn-cs"/>
        </a:defRPr>
      </a:lvl4pPr>
      <a:lvl5pPr marL="691469" algn="l" defTabSz="345735" rtl="0" eaLnBrk="1" latinLnBrk="0" hangingPunct="1">
        <a:defRPr sz="681" kern="1200">
          <a:solidFill>
            <a:schemeClr val="tx1"/>
          </a:solidFill>
          <a:latin typeface="+mn-lt"/>
          <a:ea typeface="+mn-ea"/>
          <a:cs typeface="+mn-cs"/>
        </a:defRPr>
      </a:lvl5pPr>
      <a:lvl6pPr marL="864337" algn="l" defTabSz="345735" rtl="0" eaLnBrk="1" latinLnBrk="0" hangingPunct="1">
        <a:defRPr sz="681" kern="1200">
          <a:solidFill>
            <a:schemeClr val="tx1"/>
          </a:solidFill>
          <a:latin typeface="+mn-lt"/>
          <a:ea typeface="+mn-ea"/>
          <a:cs typeface="+mn-cs"/>
        </a:defRPr>
      </a:lvl6pPr>
      <a:lvl7pPr marL="1037204" algn="l" defTabSz="345735" rtl="0" eaLnBrk="1" latinLnBrk="0" hangingPunct="1">
        <a:defRPr sz="681" kern="1200">
          <a:solidFill>
            <a:schemeClr val="tx1"/>
          </a:solidFill>
          <a:latin typeface="+mn-lt"/>
          <a:ea typeface="+mn-ea"/>
          <a:cs typeface="+mn-cs"/>
        </a:defRPr>
      </a:lvl7pPr>
      <a:lvl8pPr marL="1210071" algn="l" defTabSz="345735" rtl="0" eaLnBrk="1" latinLnBrk="0" hangingPunct="1">
        <a:defRPr sz="681" kern="1200">
          <a:solidFill>
            <a:schemeClr val="tx1"/>
          </a:solidFill>
          <a:latin typeface="+mn-lt"/>
          <a:ea typeface="+mn-ea"/>
          <a:cs typeface="+mn-cs"/>
        </a:defRPr>
      </a:lvl8pPr>
      <a:lvl9pPr marL="1382939" algn="l" defTabSz="345735" rtl="0" eaLnBrk="1" latinLnBrk="0" hangingPunct="1">
        <a:defRPr sz="68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576263" y="566377"/>
            <a:ext cx="3457575" cy="1204854"/>
          </a:xfrm>
        </p:spPr>
        <p:txBody>
          <a:bodyPr vert="horz" lIns="0" tIns="55880" rIns="0" bIns="0" rtlCol="0" anchor="b">
            <a:normAutofit/>
          </a:bodyPr>
          <a:lstStyle/>
          <a:p>
            <a:pPr>
              <a:spcBef>
                <a:spcPts val="440"/>
              </a:spcBef>
            </a:pPr>
            <a:r>
              <a:rPr lang="en-IN" b="1" spc="-60"/>
              <a:t>Pointers</a:t>
            </a:r>
            <a:endParaRPr lang="en-IN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D2FFE411-86E4-4C37-BC88-58048A2A36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263" y="1817695"/>
            <a:ext cx="3457575" cy="835547"/>
          </a:xfrm>
        </p:spPr>
        <p:txBody>
          <a:bodyPr/>
          <a:lstStyle/>
          <a:p>
            <a:endParaRPr lang="en-US"/>
          </a:p>
        </p:txBody>
      </p:sp>
      <p:sp>
        <p:nvSpPr>
          <p:cNvPr id="3" name="object 3" hidden="1"/>
          <p:cNvSpPr txBox="1">
            <a:spLocks noGrp="1"/>
          </p:cNvSpPr>
          <p:nvPr>
            <p:ph type="sldNum" sz="quarter" idx="12"/>
          </p:nvPr>
        </p:nvSpPr>
        <p:spPr>
          <a:xfrm>
            <a:off x="3255883" y="3258372"/>
            <a:ext cx="1037273" cy="827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685"/>
              </a:lnSpc>
              <a:spcAft>
                <a:spcPts val="600"/>
              </a:spcAft>
            </a:pPr>
            <a:fld id="{81D60167-4931-47E6-BA6A-407CBD079E47}" type="slidenum">
              <a:rPr spc="-5" dirty="0"/>
              <a:pPr marL="25400">
                <a:lnSpc>
                  <a:spcPts val="685"/>
                </a:lnSpc>
                <a:spcAft>
                  <a:spcPts val="600"/>
                </a:spcAft>
              </a:pPr>
              <a:t>1</a:t>
            </a:fld>
            <a:r>
              <a:rPr spc="-95" dirty="0"/>
              <a:t> </a:t>
            </a:r>
            <a:r>
              <a:rPr spc="160" dirty="0"/>
              <a:t>/</a:t>
            </a:r>
            <a:r>
              <a:rPr spc="-90" dirty="0"/>
              <a:t> </a:t>
            </a:r>
            <a:r>
              <a:rPr spc="-5" dirty="0"/>
              <a:t>37</a:t>
            </a:r>
            <a:endParaRPr lang="en-IN" spc="-5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F6A3566-5506-4B96-B9EB-1E2BD5A7A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590F9-D87B-4E98-AE1E-DE8AB4C36195}" type="datetime5">
              <a:rPr lang="en-US" smtClean="0"/>
              <a:t>13-Nov-21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4230DC3-EBF4-419A-BC75-730F7BD47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95250" y="514789"/>
            <a:ext cx="4419600" cy="17742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3515" indent="-171450">
              <a:lnSpc>
                <a:spcPct val="100000"/>
              </a:lnSpc>
              <a:spcBef>
                <a:spcPts val="95"/>
              </a:spcBef>
              <a:buClr>
                <a:srgbClr val="3333B2"/>
              </a:buClr>
              <a:buFont typeface="Arial" panose="020B0604020202020204" pitchFamily="34" charset="0"/>
              <a:buChar char="•"/>
              <a:tabLst>
                <a:tab pos="163195" algn="l"/>
              </a:tabLst>
            </a:pPr>
            <a:r>
              <a:rPr sz="16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Once </a:t>
            </a:r>
            <a:r>
              <a:rPr sz="16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16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pointer </a:t>
            </a:r>
            <a:r>
              <a:rPr sz="16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 </a:t>
            </a:r>
            <a:r>
              <a:rPr sz="16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 </a:t>
            </a:r>
            <a:r>
              <a:rPr sz="16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been </a:t>
            </a:r>
            <a:r>
              <a:rPr sz="16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declared, </a:t>
            </a:r>
            <a:r>
              <a:rPr sz="16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sz="1600" spc="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</a:t>
            </a:r>
            <a:r>
              <a:rPr sz="16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</a:t>
            </a:r>
            <a:r>
              <a:rPr sz="16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made </a:t>
            </a:r>
            <a:r>
              <a:rPr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16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</a:t>
            </a:r>
            <a:r>
              <a:rPr lang="en-US" sz="16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a variable using an assignment statement:</a:t>
            </a:r>
          </a:p>
          <a:p>
            <a:pPr marL="12065" algn="ctr">
              <a:lnSpc>
                <a:spcPct val="100000"/>
              </a:lnSpc>
              <a:spcBef>
                <a:spcPts val="95"/>
              </a:spcBef>
              <a:buClr>
                <a:srgbClr val="3333B2"/>
              </a:buClr>
              <a:tabLst>
                <a:tab pos="163195" algn="l"/>
              </a:tabLst>
            </a:pPr>
            <a:r>
              <a:rPr lang="en-US" sz="16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int quantity;</a:t>
            </a:r>
          </a:p>
          <a:p>
            <a:pPr marL="12065" algn="ctr">
              <a:lnSpc>
                <a:spcPct val="100000"/>
              </a:lnSpc>
              <a:spcBef>
                <a:spcPts val="95"/>
              </a:spcBef>
              <a:buClr>
                <a:srgbClr val="3333B2"/>
              </a:buClr>
              <a:tabLst>
                <a:tab pos="163195" algn="l"/>
              </a:tabLst>
            </a:pPr>
            <a:r>
              <a:rPr lang="en-US" sz="16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= &amp; quantity;</a:t>
            </a:r>
          </a:p>
          <a:p>
            <a:pPr marL="179388" indent="-179388">
              <a:lnSpc>
                <a:spcPct val="100000"/>
              </a:lnSpc>
              <a:spcBef>
                <a:spcPts val="95"/>
              </a:spcBef>
              <a:buClr>
                <a:srgbClr val="3333B2"/>
              </a:buClr>
              <a:buFont typeface="Arial" panose="020B0604020202020204" pitchFamily="34" charset="0"/>
              <a:buChar char="•"/>
              <a:tabLst>
                <a:tab pos="163195" algn="l"/>
              </a:tabLst>
            </a:pPr>
            <a:r>
              <a:rPr lang="en-US" sz="16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now contains the address of quantity. This is known as </a:t>
            </a:r>
            <a:r>
              <a:rPr lang="en-US" sz="1600" b="1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pointer initialization.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685"/>
              </a:lnSpc>
            </a:pPr>
            <a:fld id="{81D60167-4931-47E6-BA6A-407CBD079E47}" type="slidenum">
              <a:rPr spc="-5" dirty="0"/>
              <a:t>10</a:t>
            </a:fld>
            <a:r>
              <a:rPr spc="-95" dirty="0"/>
              <a:t> </a:t>
            </a:r>
            <a:r>
              <a:rPr spc="160" dirty="0"/>
              <a:t>/</a:t>
            </a:r>
            <a:r>
              <a:rPr spc="-90" dirty="0"/>
              <a:t> </a:t>
            </a:r>
            <a:r>
              <a:rPr spc="-5" dirty="0"/>
              <a:t>37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EA6CE434-B5AE-4FAA-8326-A477F04B0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45C6A-30DD-483A-A302-C042EED29400}" type="datetime5">
              <a:rPr lang="en-US" smtClean="0"/>
              <a:t>13-Nov-21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B7B8BD3A-3DDD-4A49-B46E-225EEE994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10" name="object 2">
            <a:extLst>
              <a:ext uri="{FF2B5EF4-FFF2-40B4-BE49-F238E27FC236}">
                <a16:creationId xmlns:a16="http://schemas.microsoft.com/office/drawing/2014/main" id="{76633409-9136-4C38-8ED4-1BD34A49B3A8}"/>
              </a:ext>
            </a:extLst>
          </p:cNvPr>
          <p:cNvSpPr txBox="1">
            <a:spLocks/>
          </p:cNvSpPr>
          <p:nvPr/>
        </p:nvSpPr>
        <p:spPr>
          <a:xfrm>
            <a:off x="49980" y="84309"/>
            <a:ext cx="3470186" cy="27699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>
            <a:lvl1pPr algn="l" defTabSz="34573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700" b="1" kern="120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IN" spc="-100" dirty="0"/>
              <a:t>Declaring and Initializing Pointers</a:t>
            </a:r>
          </a:p>
        </p:txBody>
      </p:sp>
    </p:spTree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2988" y="124283"/>
            <a:ext cx="3160192" cy="27699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150" dirty="0"/>
              <a:t>To be taken care..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685"/>
              </a:lnSpc>
            </a:pPr>
            <a:fld id="{81D60167-4931-47E6-BA6A-407CBD079E47}" type="slidenum">
              <a:rPr spc="-5" dirty="0"/>
              <a:t>11</a:t>
            </a:fld>
            <a:r>
              <a:rPr spc="-95" dirty="0"/>
              <a:t> </a:t>
            </a:r>
            <a:r>
              <a:rPr spc="160" dirty="0"/>
              <a:t>/</a:t>
            </a:r>
            <a:r>
              <a:rPr spc="-90" dirty="0"/>
              <a:t> </a:t>
            </a:r>
            <a:r>
              <a:rPr spc="-5" dirty="0"/>
              <a:t>37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4067" y="516945"/>
            <a:ext cx="4335780" cy="2475678"/>
          </a:xfrm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179388" indent="-142875" algn="just">
              <a:lnSpc>
                <a:spcPct val="100000"/>
              </a:lnSpc>
              <a:spcBef>
                <a:spcPts val="685"/>
              </a:spcBef>
              <a:buClr>
                <a:srgbClr val="3333B2"/>
              </a:buClr>
              <a:buFont typeface="Arial" panose="020B0604020202020204" pitchFamily="34" charset="0"/>
              <a:buChar char="•"/>
              <a:tabLst>
                <a:tab pos="188595" algn="l"/>
              </a:tabLst>
            </a:pPr>
            <a:r>
              <a:rPr sz="14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Before</a:t>
            </a:r>
            <a:r>
              <a:rPr sz="1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14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pointer</a:t>
            </a:r>
            <a:r>
              <a:rPr sz="14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1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initialized,</a:t>
            </a:r>
            <a:r>
              <a:rPr sz="14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sz="14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should</a:t>
            </a:r>
            <a:r>
              <a:rPr sz="14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sz="1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r>
              <a:rPr sz="14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used.</a:t>
            </a:r>
            <a:endParaRPr lang="en-US" sz="1400" spc="-7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9388" indent="-142875" algn="just">
              <a:lnSpc>
                <a:spcPct val="100000"/>
              </a:lnSpc>
              <a:spcBef>
                <a:spcPts val="685"/>
              </a:spcBef>
              <a:buClr>
                <a:srgbClr val="3333B2"/>
              </a:buClr>
              <a:buFont typeface="Arial" panose="020B0604020202020204" pitchFamily="34" charset="0"/>
              <a:buChar char="•"/>
              <a:tabLst>
                <a:tab pos="188595" algn="l"/>
              </a:tabLst>
            </a:pPr>
            <a:r>
              <a:rPr sz="14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</a:t>
            </a:r>
            <a:r>
              <a:rPr sz="14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must </a:t>
            </a:r>
            <a:r>
              <a:rPr sz="14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 </a:t>
            </a:r>
            <a:r>
              <a:rPr sz="1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</a:t>
            </a:r>
            <a:r>
              <a:rPr sz="14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14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pointer </a:t>
            </a:r>
            <a:r>
              <a:rPr sz="14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variables </a:t>
            </a:r>
            <a:r>
              <a:rPr sz="14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always </a:t>
            </a:r>
            <a:r>
              <a:rPr sz="1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 </a:t>
            </a:r>
            <a:r>
              <a:rPr sz="1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14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cor</a:t>
            </a:r>
            <a:r>
              <a:rPr sz="14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responding </a:t>
            </a:r>
            <a:r>
              <a:rPr sz="14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 </a:t>
            </a:r>
            <a:r>
              <a:rPr sz="14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1400" spc="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data.</a:t>
            </a:r>
            <a:endParaRPr lang="en-US" sz="1400" spc="-4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9388" indent="-142875" algn="just">
              <a:lnSpc>
                <a:spcPct val="100000"/>
              </a:lnSpc>
              <a:spcBef>
                <a:spcPts val="685"/>
              </a:spcBef>
              <a:buClr>
                <a:srgbClr val="3333B2"/>
              </a:buClr>
              <a:buFont typeface="Arial" panose="020B0604020202020204" pitchFamily="34" charset="0"/>
              <a:buChar char="•"/>
              <a:tabLst>
                <a:tab pos="188595" algn="l"/>
              </a:tabLst>
            </a:pPr>
            <a:r>
              <a:rPr lang="en-IN" sz="14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Assigning an absolute address to a pointer variable is prohibited.   i.e. p = 5000</a:t>
            </a:r>
          </a:p>
          <a:p>
            <a:pPr marL="36513" algn="just">
              <a:lnSpc>
                <a:spcPct val="100000"/>
              </a:lnSpc>
              <a:spcBef>
                <a:spcPts val="685"/>
              </a:spcBef>
              <a:buClr>
                <a:srgbClr val="3333B2"/>
              </a:buClr>
              <a:tabLst>
                <a:tab pos="188595" algn="l"/>
              </a:tabLst>
            </a:pPr>
            <a:r>
              <a:rPr lang="en-IN" sz="1400" b="1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Note:</a:t>
            </a:r>
            <a:r>
              <a:rPr lang="en-IN" sz="14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pointer variable can be initialized in its declaration itself.</a:t>
            </a:r>
          </a:p>
          <a:p>
            <a:pPr marL="179388" indent="-142875" algn="just">
              <a:lnSpc>
                <a:spcPct val="100000"/>
              </a:lnSpc>
              <a:spcBef>
                <a:spcPts val="685"/>
              </a:spcBef>
              <a:buClr>
                <a:srgbClr val="3333B2"/>
              </a:buClr>
              <a:buFont typeface="Arial" panose="020B0604020202020204" pitchFamily="34" charset="0"/>
              <a:buChar char="•"/>
              <a:tabLst>
                <a:tab pos="188595" algn="l"/>
              </a:tabLst>
            </a:pPr>
            <a:r>
              <a:rPr lang="en-IN" sz="14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int x, *p = &amp;x; declares x as an integer and then initializes p to the address of x.</a:t>
            </a:r>
          </a:p>
          <a:p>
            <a:pPr marL="179388" indent="-142875" algn="just">
              <a:lnSpc>
                <a:spcPct val="100000"/>
              </a:lnSpc>
              <a:spcBef>
                <a:spcPts val="685"/>
              </a:spcBef>
              <a:buClr>
                <a:srgbClr val="3333B2"/>
              </a:buClr>
              <a:buFont typeface="Arial" panose="020B0604020202020204" pitchFamily="34" charset="0"/>
              <a:buChar char="•"/>
              <a:tabLst>
                <a:tab pos="188595" algn="l"/>
              </a:tabLst>
            </a:pPr>
            <a:r>
              <a:rPr lang="en-IN" sz="14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*p = &amp;x, x; not valid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0659A9F-3F10-40D3-8830-812E9F8B9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027A2-B502-437C-ACC1-E65069D83977}" type="datetime5">
              <a:rPr lang="en-US" smtClean="0"/>
              <a:t>13-Nov-21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2895206E-3792-4FA1-BFDE-080FBEC8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</p:spTree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531351"/>
            <a:ext cx="4530123" cy="276678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7815" marR="118745" indent="-171450" algn="just">
              <a:lnSpc>
                <a:spcPct val="100000"/>
              </a:lnSpc>
              <a:spcBef>
                <a:spcPts val="265"/>
              </a:spcBef>
              <a:buClr>
                <a:srgbClr val="3333B2"/>
              </a:buClr>
              <a:buFont typeface="Arial" panose="020B0604020202020204" pitchFamily="34" charset="0"/>
              <a:buChar char="•"/>
              <a:tabLst>
                <a:tab pos="277495" algn="l"/>
              </a:tabLst>
            </a:pPr>
            <a:r>
              <a:rPr sz="13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</a:t>
            </a:r>
            <a:r>
              <a:rPr sz="13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operator </a:t>
            </a:r>
            <a:r>
              <a:rPr sz="13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sz="13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z="13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placed </a:t>
            </a:r>
            <a:r>
              <a:rPr sz="13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before </a:t>
            </a:r>
            <a:r>
              <a:rPr sz="13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13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pointer </a:t>
            </a:r>
            <a:r>
              <a:rPr sz="13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 </a:t>
            </a:r>
            <a:r>
              <a:rPr sz="13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sz="13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sz="13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sz="13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pression on </a:t>
            </a:r>
            <a:r>
              <a:rPr sz="13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13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R.H.S </a:t>
            </a:r>
            <a:r>
              <a:rPr sz="13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13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equal </a:t>
            </a:r>
            <a:r>
              <a:rPr sz="13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sign, the </a:t>
            </a:r>
            <a:r>
              <a:rPr sz="13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pointer </a:t>
            </a:r>
            <a:r>
              <a:rPr sz="13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returns </a:t>
            </a:r>
            <a:r>
              <a:rPr sz="13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13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  </a:t>
            </a:r>
            <a:r>
              <a:rPr sz="13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13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13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</a:t>
            </a:r>
            <a:r>
              <a:rPr sz="1300" spc="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00" b="1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quantity</a:t>
            </a:r>
            <a:endParaRPr lang="en-US" sz="1300" b="1" spc="-2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7815" marR="118745" indent="-171450" algn="just">
              <a:lnSpc>
                <a:spcPct val="100000"/>
              </a:lnSpc>
              <a:spcBef>
                <a:spcPts val="265"/>
              </a:spcBef>
              <a:buClr>
                <a:srgbClr val="3333B2"/>
              </a:buClr>
              <a:buFont typeface="Arial" panose="020B0604020202020204" pitchFamily="34" charset="0"/>
              <a:buChar char="•"/>
              <a:tabLst>
                <a:tab pos="277495" algn="l"/>
              </a:tabLst>
            </a:pPr>
            <a:r>
              <a:rPr sz="13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13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sz="13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</a:t>
            </a:r>
            <a:r>
              <a:rPr sz="13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</a:t>
            </a:r>
            <a:r>
              <a:rPr sz="13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remembered as </a:t>
            </a:r>
            <a:r>
              <a:rPr sz="1300" b="1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 </a:t>
            </a:r>
            <a:r>
              <a:rPr sz="1300" b="1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</a:t>
            </a:r>
            <a:r>
              <a:rPr sz="1300" b="1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</a:t>
            </a:r>
            <a:r>
              <a:rPr sz="13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sz="13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(*p </a:t>
            </a:r>
            <a:r>
              <a:rPr sz="13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sz="13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sz="13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z="13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 </a:t>
            </a:r>
            <a:r>
              <a:rPr sz="13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address!)</a:t>
            </a:r>
            <a:endParaRPr lang="en-US" sz="1300" spc="-6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7815" marR="118745" indent="-171450" algn="just">
              <a:lnSpc>
                <a:spcPct val="100000"/>
              </a:lnSpc>
              <a:spcBef>
                <a:spcPts val="265"/>
              </a:spcBef>
              <a:buClr>
                <a:srgbClr val="3333B2"/>
              </a:buClr>
              <a:buFont typeface="Arial" panose="020B0604020202020204" pitchFamily="34" charset="0"/>
              <a:buChar char="•"/>
              <a:tabLst>
                <a:tab pos="277495" algn="l"/>
              </a:tabLst>
            </a:pPr>
            <a:r>
              <a:rPr sz="13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  <a:endParaRPr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6860">
              <a:lnSpc>
                <a:spcPct val="100000"/>
              </a:lnSpc>
              <a:spcBef>
                <a:spcPts val="5"/>
              </a:spcBef>
            </a:pPr>
            <a:r>
              <a:rPr sz="13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13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=&amp;quantity;</a:t>
            </a:r>
            <a:endParaRPr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6860">
              <a:lnSpc>
                <a:spcPct val="100000"/>
              </a:lnSpc>
            </a:pPr>
            <a:r>
              <a:rPr sz="13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sz="13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=*p; </a:t>
            </a:r>
            <a:r>
              <a:rPr sz="1300" b="1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z="1300" b="1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equivalent</a:t>
            </a:r>
            <a:r>
              <a:rPr sz="1300" b="1" spc="2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endParaRPr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6860">
              <a:lnSpc>
                <a:spcPct val="100000"/>
              </a:lnSpc>
              <a:spcBef>
                <a:spcPts val="5"/>
              </a:spcBef>
            </a:pPr>
            <a:r>
              <a:rPr sz="13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sz="13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=*&amp;quantity; </a:t>
            </a:r>
            <a:r>
              <a:rPr sz="1300" b="1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</a:t>
            </a:r>
            <a:r>
              <a:rPr sz="1300" b="1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sz="1300"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turn </a:t>
            </a:r>
            <a:r>
              <a:rPr sz="1300" b="1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equal</a:t>
            </a:r>
            <a:r>
              <a:rPr sz="1300" b="1" spc="-1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endParaRPr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6860">
              <a:lnSpc>
                <a:spcPct val="100000"/>
              </a:lnSpc>
              <a:spcBef>
                <a:spcPts val="5"/>
              </a:spcBef>
            </a:pPr>
            <a:r>
              <a:rPr sz="13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sz="13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sz="1300" spc="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quantity;</a:t>
            </a:r>
            <a:endParaRPr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7815" indent="-171450">
              <a:lnSpc>
                <a:spcPct val="100000"/>
              </a:lnSpc>
              <a:spcBef>
                <a:spcPts val="290"/>
              </a:spcBef>
              <a:buClr>
                <a:srgbClr val="3333B2"/>
              </a:buClr>
              <a:buFont typeface="Arial" panose="020B0604020202020204" pitchFamily="34" charset="0"/>
              <a:buChar char="•"/>
              <a:tabLst>
                <a:tab pos="277495" algn="l"/>
              </a:tabLst>
            </a:pPr>
            <a:r>
              <a:rPr sz="1300" spc="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 </a:t>
            </a:r>
            <a:r>
              <a:rPr sz="1300" i="1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z="1300" i="1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1300" b="1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’reference’ </a:t>
            </a:r>
            <a:r>
              <a:rPr sz="1300" i="1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operator </a:t>
            </a:r>
            <a:r>
              <a:rPr sz="1300" i="1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can </a:t>
            </a:r>
            <a:r>
              <a:rPr sz="1300" i="1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</a:t>
            </a:r>
            <a:r>
              <a:rPr sz="1300" i="1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</a:t>
            </a:r>
            <a:r>
              <a:rPr sz="1300" i="1" spc="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00" i="1" spc="-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sz="1300" b="1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”address </a:t>
            </a:r>
            <a:r>
              <a:rPr sz="13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of”</a:t>
            </a:r>
            <a:endParaRPr lang="en-US" sz="1300" b="1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7815" indent="-171450">
              <a:lnSpc>
                <a:spcPct val="100000"/>
              </a:lnSpc>
              <a:spcBef>
                <a:spcPts val="290"/>
              </a:spcBef>
              <a:buClr>
                <a:srgbClr val="3333B2"/>
              </a:buClr>
              <a:buFont typeface="Arial" panose="020B0604020202020204" pitchFamily="34" charset="0"/>
              <a:buChar char="•"/>
              <a:tabLst>
                <a:tab pos="277495" algn="l"/>
              </a:tabLst>
            </a:pPr>
            <a:r>
              <a:rPr sz="1300" i="1" spc="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sz="1300" i="1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z="1300" i="1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1300" b="1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’dereference’ </a:t>
            </a:r>
            <a:r>
              <a:rPr sz="1300" i="1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operator </a:t>
            </a:r>
            <a:r>
              <a:rPr sz="1300" i="1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can </a:t>
            </a:r>
            <a:r>
              <a:rPr sz="1300" i="1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</a:t>
            </a:r>
            <a:r>
              <a:rPr sz="1300" i="1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 </a:t>
            </a:r>
            <a:r>
              <a:rPr sz="1300" i="1" spc="-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sz="1300" b="1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”value pointed  by”</a:t>
            </a:r>
            <a:endParaRPr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685"/>
              </a:lnSpc>
            </a:pPr>
            <a:fld id="{81D60167-4931-47E6-BA6A-407CBD079E47}" type="slidenum">
              <a:rPr spc="-5" dirty="0"/>
              <a:t>12</a:t>
            </a:fld>
            <a:r>
              <a:rPr spc="-95" dirty="0"/>
              <a:t> </a:t>
            </a:r>
            <a:r>
              <a:rPr spc="160" dirty="0"/>
              <a:t>/</a:t>
            </a:r>
            <a:r>
              <a:rPr spc="-90" dirty="0"/>
              <a:t> </a:t>
            </a:r>
            <a:r>
              <a:rPr spc="-5" dirty="0"/>
              <a:t>37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F73C9C-FB58-4F55-BCA4-7D19C149D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6E74A-CA54-43AB-96F9-D41B101D7162}" type="datetime5">
              <a:rPr lang="en-US" smtClean="0"/>
              <a:t>13-Nov-21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95F2F3-A976-43E0-97F0-6257EBFDA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DCB285F8-1B4C-46F7-9ACD-DDDBE5387894}"/>
              </a:ext>
            </a:extLst>
          </p:cNvPr>
          <p:cNvSpPr txBox="1">
            <a:spLocks/>
          </p:cNvSpPr>
          <p:nvPr/>
        </p:nvSpPr>
        <p:spPr>
          <a:xfrm>
            <a:off x="121296" y="94056"/>
            <a:ext cx="4088753" cy="27699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>
            <a:lvl1pPr algn="l" defTabSz="34573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700" b="1" kern="120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US" spc="-50" dirty="0"/>
              <a:t>A</a:t>
            </a:r>
            <a:r>
              <a:rPr lang="en-IN" spc="-50" dirty="0" err="1"/>
              <a:t>ccessing</a:t>
            </a:r>
            <a:r>
              <a:rPr lang="en-IN" spc="-50" dirty="0"/>
              <a:t> a variable through its pointer</a:t>
            </a:r>
          </a:p>
        </p:txBody>
      </p:sp>
    </p:spTree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330" y="119645"/>
            <a:ext cx="3510711" cy="27699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50" dirty="0"/>
              <a:t>Understanding Pointers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685"/>
              </a:lnSpc>
            </a:pPr>
            <a:fld id="{81D60167-4931-47E6-BA6A-407CBD079E47}" type="slidenum">
              <a:rPr spc="-5" dirty="0"/>
              <a:t>13</a:t>
            </a:fld>
            <a:r>
              <a:rPr spc="-95" dirty="0"/>
              <a:t> </a:t>
            </a:r>
            <a:r>
              <a:rPr spc="160" dirty="0"/>
              <a:t>/</a:t>
            </a:r>
            <a:r>
              <a:rPr spc="-90" dirty="0"/>
              <a:t> </a:t>
            </a:r>
            <a:r>
              <a:rPr spc="-5" dirty="0"/>
              <a:t>37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6944" y="495676"/>
            <a:ext cx="3700779" cy="26128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b="1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sz="13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sz="1300" spc="-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3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9375">
              <a:lnSpc>
                <a:spcPct val="100000"/>
              </a:lnSpc>
              <a:spcBef>
                <a:spcPts val="5"/>
              </a:spcBef>
            </a:pPr>
            <a:r>
              <a:rPr sz="13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</a:t>
            </a:r>
            <a:r>
              <a:rPr sz="13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firstvalue </a:t>
            </a:r>
            <a:r>
              <a:rPr sz="13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sz="13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5, </a:t>
            </a:r>
            <a:r>
              <a:rPr sz="13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secondvalue </a:t>
            </a:r>
            <a:r>
              <a:rPr sz="13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sz="1300" spc="25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15;</a:t>
            </a:r>
            <a:endParaRPr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9375">
              <a:lnSpc>
                <a:spcPct val="100000"/>
              </a:lnSpc>
              <a:spcBef>
                <a:spcPts val="5"/>
              </a:spcBef>
            </a:pPr>
            <a:r>
              <a:rPr sz="13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</a:t>
            </a:r>
            <a:r>
              <a:rPr sz="13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∗ </a:t>
            </a:r>
            <a:r>
              <a:rPr sz="13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p1, </a:t>
            </a:r>
            <a:r>
              <a:rPr sz="13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∗</a:t>
            </a:r>
            <a:r>
              <a:rPr sz="1300" spc="-2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p2;</a:t>
            </a:r>
            <a:endParaRPr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9375">
              <a:lnSpc>
                <a:spcPct val="100000"/>
              </a:lnSpc>
            </a:pPr>
            <a:r>
              <a:rPr sz="13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p1 </a:t>
            </a:r>
            <a:r>
              <a:rPr sz="13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sz="13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&amp;firstvalue; </a:t>
            </a:r>
            <a:r>
              <a:rPr lang="en-US" sz="13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sz="1300" i="1" spc="2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sz="1300" i="1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p1 </a:t>
            </a:r>
            <a:r>
              <a:rPr sz="1300" i="1" spc="204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sz="1300" i="1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 </a:t>
            </a:r>
            <a:r>
              <a:rPr sz="1300" i="1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1300" i="1" spc="-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00" i="1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firstvalue</a:t>
            </a:r>
            <a:endParaRPr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9375">
              <a:lnSpc>
                <a:spcPct val="100000"/>
              </a:lnSpc>
              <a:spcBef>
                <a:spcPts val="5"/>
              </a:spcBef>
            </a:pPr>
            <a:r>
              <a:rPr sz="13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p2 </a:t>
            </a:r>
            <a:r>
              <a:rPr sz="13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sz="13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&amp;secondvalue; </a:t>
            </a:r>
            <a:r>
              <a:rPr lang="en-US" sz="13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sz="1300" i="1" spc="2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sz="1300" i="1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p2 </a:t>
            </a:r>
            <a:r>
              <a:rPr sz="1300" i="1" spc="204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sz="1300" i="1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 </a:t>
            </a:r>
            <a:r>
              <a:rPr sz="1300" i="1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1300" i="1" spc="-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00" i="1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secondvalue</a:t>
            </a:r>
            <a:endParaRPr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9375">
              <a:lnSpc>
                <a:spcPct val="100000"/>
              </a:lnSpc>
              <a:spcBef>
                <a:spcPts val="5"/>
              </a:spcBef>
            </a:pPr>
            <a:r>
              <a:rPr sz="13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∗p1 </a:t>
            </a:r>
            <a:r>
              <a:rPr sz="13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sz="13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10;</a:t>
            </a:r>
            <a:r>
              <a:rPr lang="en-US" sz="13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sz="13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00" i="1" spc="2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sz="1300" i="1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 </a:t>
            </a:r>
            <a:r>
              <a:rPr sz="1300" i="1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pointed </a:t>
            </a:r>
            <a:r>
              <a:rPr sz="1300" i="1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sz="1300" i="1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p1 </a:t>
            </a:r>
            <a:r>
              <a:rPr sz="1300" i="1" spc="204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sz="1300" i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00" i="1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9375">
              <a:lnSpc>
                <a:spcPct val="100000"/>
              </a:lnSpc>
              <a:spcBef>
                <a:spcPts val="5"/>
              </a:spcBef>
            </a:pPr>
            <a:r>
              <a:rPr sz="13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∗p2 </a:t>
            </a:r>
            <a:r>
              <a:rPr sz="13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sz="13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∗p1;</a:t>
            </a:r>
            <a:r>
              <a:rPr lang="en-US" sz="13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sz="1300" i="1" spc="2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sz="1300" i="1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 </a:t>
            </a:r>
            <a:r>
              <a:rPr sz="1300" i="1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pointed </a:t>
            </a:r>
            <a:r>
              <a:rPr sz="1300" i="1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sz="1300" i="1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p2 </a:t>
            </a:r>
            <a:r>
              <a:rPr sz="1300" i="1" spc="204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sz="1300" i="1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 </a:t>
            </a:r>
            <a:r>
              <a:rPr sz="1300" i="1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pointed </a:t>
            </a:r>
            <a:r>
              <a:rPr sz="1300" i="1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sz="1300" i="1" spc="-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00" i="1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IN" sz="1300" i="1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9375">
              <a:lnSpc>
                <a:spcPct val="100000"/>
              </a:lnSpc>
              <a:spcBef>
                <a:spcPts val="5"/>
              </a:spcBef>
            </a:pPr>
            <a:r>
              <a:rPr sz="13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p1 </a:t>
            </a:r>
            <a:r>
              <a:rPr sz="13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sz="13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p2; </a:t>
            </a:r>
            <a:r>
              <a:rPr lang="en-US" sz="13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sz="1300" i="1" spc="2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sz="1300" i="1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p1 </a:t>
            </a:r>
            <a:r>
              <a:rPr sz="1300" i="1" spc="204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sz="1300" i="1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p2 </a:t>
            </a:r>
            <a:r>
              <a:rPr sz="1300" i="1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(value </a:t>
            </a:r>
            <a:r>
              <a:rPr sz="1300" i="1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1300" i="1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pointer </a:t>
            </a:r>
            <a:r>
              <a:rPr sz="1300" i="1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1300" i="1" spc="-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00" i="1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copied)</a:t>
            </a:r>
            <a:endParaRPr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9375">
              <a:lnSpc>
                <a:spcPct val="100000"/>
              </a:lnSpc>
              <a:spcBef>
                <a:spcPts val="5"/>
              </a:spcBef>
            </a:pPr>
            <a:r>
              <a:rPr sz="13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∗p1 </a:t>
            </a:r>
            <a:r>
              <a:rPr sz="13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sz="13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20; </a:t>
            </a:r>
            <a:r>
              <a:rPr lang="en-US" sz="13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sz="1300" i="1" spc="2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sz="1300" i="1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  </a:t>
            </a:r>
            <a:r>
              <a:rPr sz="1300" i="1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pointed </a:t>
            </a:r>
            <a:r>
              <a:rPr sz="1300" i="1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 </a:t>
            </a:r>
            <a:r>
              <a:rPr sz="1300" i="1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p1 </a:t>
            </a:r>
            <a:r>
              <a:rPr sz="1300" i="1" spc="204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sz="1300" i="1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00" i="1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endParaRPr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9375">
              <a:lnSpc>
                <a:spcPct val="100000"/>
              </a:lnSpc>
              <a:spcBef>
                <a:spcPts val="5"/>
              </a:spcBef>
            </a:pPr>
            <a:r>
              <a:rPr sz="1300" b="1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cout </a:t>
            </a:r>
            <a:r>
              <a:rPr sz="1300" i="1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 </a:t>
            </a:r>
            <a:r>
              <a:rPr sz="13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”firstvalue </a:t>
            </a:r>
            <a:r>
              <a:rPr sz="13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z="1300" spc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sz="1300" i="1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</a:t>
            </a:r>
            <a:r>
              <a:rPr sz="1300" i="1" spc="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firstvalue;</a:t>
            </a:r>
            <a:endParaRPr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9375">
              <a:lnSpc>
                <a:spcPct val="100000"/>
              </a:lnSpc>
              <a:spcBef>
                <a:spcPts val="5"/>
              </a:spcBef>
            </a:pPr>
            <a:r>
              <a:rPr sz="1300" b="1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cout </a:t>
            </a:r>
            <a:r>
              <a:rPr sz="1300" i="1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 </a:t>
            </a:r>
            <a:r>
              <a:rPr sz="13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”secondvalue </a:t>
            </a:r>
            <a:r>
              <a:rPr sz="13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z="1300" spc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sz="1300" i="1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</a:t>
            </a:r>
            <a:r>
              <a:rPr sz="1300" i="1" spc="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secondvalue;</a:t>
            </a:r>
            <a:endParaRPr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3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6E5E3C1-872F-4E20-8943-981D8D474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FF70-F393-49CF-9566-2888B6E5BB5D}" type="datetime5">
              <a:rPr lang="en-US" smtClean="0"/>
              <a:t>13-Nov-21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9E69D16-A7AC-42F4-A22D-237EDC714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</p:spTree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677" y="80452"/>
            <a:ext cx="3565919" cy="32316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000" spc="-50" dirty="0"/>
              <a:t>Operations on Pointers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685"/>
              </a:lnSpc>
            </a:pPr>
            <a:fld id="{81D60167-4931-47E6-BA6A-407CBD079E47}" type="slidenum">
              <a:rPr spc="-5" dirty="0"/>
              <a:t>14</a:t>
            </a:fld>
            <a:r>
              <a:rPr spc="-95" dirty="0"/>
              <a:t> </a:t>
            </a:r>
            <a:r>
              <a:rPr spc="160" dirty="0"/>
              <a:t>/</a:t>
            </a:r>
            <a:r>
              <a:rPr spc="-90" dirty="0"/>
              <a:t> </a:t>
            </a:r>
            <a:r>
              <a:rPr spc="-5" dirty="0"/>
              <a:t>37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6677" y="467321"/>
            <a:ext cx="4436745" cy="2751394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247015" marR="93345" indent="-171450" algn="just">
              <a:lnSpc>
                <a:spcPts val="1350"/>
              </a:lnSpc>
              <a:spcBef>
                <a:spcPts val="215"/>
              </a:spcBef>
              <a:buClr>
                <a:srgbClr val="3333B2"/>
              </a:buClr>
              <a:buFont typeface="Arial" panose="020B0604020202020204" pitchFamily="34" charset="0"/>
              <a:buChar char="•"/>
              <a:tabLst>
                <a:tab pos="226695" algn="l"/>
              </a:tabLst>
            </a:pPr>
            <a:r>
              <a:rPr sz="13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Pointer </a:t>
            </a:r>
            <a:r>
              <a:rPr sz="13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variables can </a:t>
            </a:r>
            <a:r>
              <a:rPr sz="13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</a:t>
            </a:r>
            <a:r>
              <a:rPr sz="13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</a:t>
            </a:r>
            <a:r>
              <a:rPr sz="13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sz="13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expressions. </a:t>
            </a:r>
            <a:r>
              <a:rPr sz="13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sz="13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example, </a:t>
            </a:r>
            <a:r>
              <a:rPr sz="13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sz="13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p1 and  p2 </a:t>
            </a:r>
            <a:r>
              <a:rPr sz="13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</a:t>
            </a:r>
            <a:r>
              <a:rPr sz="13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properly </a:t>
            </a:r>
            <a:r>
              <a:rPr sz="13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declared and </a:t>
            </a:r>
            <a:r>
              <a:rPr sz="13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initialized </a:t>
            </a:r>
            <a:r>
              <a:rPr sz="13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pointers, </a:t>
            </a:r>
            <a:r>
              <a:rPr sz="13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</a:t>
            </a:r>
            <a:r>
              <a:rPr sz="13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following </a:t>
            </a:r>
            <a:r>
              <a:rPr sz="13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 </a:t>
            </a:r>
            <a:r>
              <a:rPr sz="13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valid:</a:t>
            </a:r>
            <a:endParaRPr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64845" lvl="1" indent="-285750">
              <a:lnSpc>
                <a:spcPct val="100000"/>
              </a:lnSpc>
              <a:spcBef>
                <a:spcPts val="505"/>
              </a:spcBef>
              <a:buClr>
                <a:srgbClr val="3333B2"/>
              </a:buClr>
              <a:buFont typeface="Wingdings" panose="05000000000000000000" pitchFamily="2" charset="2"/>
              <a:buChar char="v"/>
              <a:tabLst>
                <a:tab pos="523875" algn="l"/>
              </a:tabLst>
            </a:pPr>
            <a:r>
              <a:rPr lang="en-IN" sz="1300" b="1" spc="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1300" b="1" spc="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00" b="1" spc="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sz="1300" b="1" spc="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*p1* </a:t>
            </a:r>
            <a:r>
              <a:rPr sz="1300" b="1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*p2 </a:t>
            </a:r>
            <a:r>
              <a:rPr sz="1300" b="1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sz="13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same </a:t>
            </a:r>
            <a:r>
              <a:rPr sz="13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sz="1300" spc="-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(*p1) </a:t>
            </a:r>
            <a:r>
              <a:rPr sz="13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sz="13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(*p2)</a:t>
            </a:r>
            <a:endParaRPr lang="en-US" sz="1300" spc="-3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64845" lvl="1" indent="-285750">
              <a:lnSpc>
                <a:spcPct val="100000"/>
              </a:lnSpc>
              <a:spcBef>
                <a:spcPts val="505"/>
              </a:spcBef>
              <a:buClr>
                <a:srgbClr val="3333B2"/>
              </a:buClr>
              <a:buFont typeface="Wingdings" panose="05000000000000000000" pitchFamily="2" charset="2"/>
              <a:buChar char="v"/>
              <a:tabLst>
                <a:tab pos="523875" algn="l"/>
              </a:tabLst>
            </a:pPr>
            <a:r>
              <a:rPr lang="en-IN" sz="1300" b="1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1300" b="1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</a:t>
            </a:r>
            <a:r>
              <a:rPr lang="en-US" sz="1300" b="1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00" b="1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300" b="1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00" b="1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</a:t>
            </a:r>
            <a:r>
              <a:rPr lang="en-US" sz="1300" b="1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00" b="1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sz="1300" b="1" spc="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00" b="1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*p1;</a:t>
            </a:r>
            <a:endParaRPr lang="en-US" sz="1300" b="1" spc="1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64845" lvl="1" indent="-285750" algn="just">
              <a:lnSpc>
                <a:spcPct val="100000"/>
              </a:lnSpc>
              <a:spcBef>
                <a:spcPts val="505"/>
              </a:spcBef>
              <a:buClr>
                <a:srgbClr val="3333B2"/>
              </a:buClr>
              <a:buFont typeface="Wingdings" panose="05000000000000000000" pitchFamily="2" charset="2"/>
              <a:buChar char="v"/>
              <a:tabLst>
                <a:tab pos="523875" algn="l"/>
              </a:tabLst>
            </a:pPr>
            <a:r>
              <a:rPr lang="en-IN" sz="1300" b="1" spc="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1300" b="1" spc="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00" b="1" spc="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300" b="1" spc="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00" b="1" spc="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 </a:t>
            </a:r>
            <a:r>
              <a:rPr sz="1300" b="1" spc="1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sz="1300" b="1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*p2 </a:t>
            </a:r>
            <a:r>
              <a:rPr sz="1300" b="1" spc="2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 </a:t>
            </a:r>
            <a:r>
              <a:rPr sz="1300" b="1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*p1; </a:t>
            </a:r>
            <a:r>
              <a:rPr sz="13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same </a:t>
            </a:r>
            <a:r>
              <a:rPr sz="13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sz="13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5 * </a:t>
            </a:r>
            <a:r>
              <a:rPr sz="13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(- </a:t>
            </a:r>
            <a:r>
              <a:rPr sz="13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(*p2)))/(*p1) </a:t>
            </a:r>
            <a:r>
              <a:rPr sz="13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is </a:t>
            </a:r>
            <a:r>
              <a:rPr sz="13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 </a:t>
            </a:r>
            <a:r>
              <a:rPr sz="13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blank </a:t>
            </a:r>
            <a:r>
              <a:rPr sz="13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space </a:t>
            </a:r>
            <a:r>
              <a:rPr sz="13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between </a:t>
            </a:r>
            <a:r>
              <a:rPr sz="1300" spc="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 </a:t>
            </a:r>
            <a:r>
              <a:rPr sz="13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13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*; </a:t>
            </a:r>
            <a:r>
              <a:rPr sz="13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otherwise </a:t>
            </a:r>
            <a:r>
              <a:rPr sz="13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treated </a:t>
            </a:r>
            <a:r>
              <a:rPr sz="13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sz="1300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comment.</a:t>
            </a:r>
            <a:endParaRPr lang="en-US" sz="1300" spc="-4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64845" lvl="1" indent="-285750" algn="just">
              <a:lnSpc>
                <a:spcPct val="100000"/>
              </a:lnSpc>
              <a:spcBef>
                <a:spcPts val="505"/>
              </a:spcBef>
              <a:buClr>
                <a:srgbClr val="3333B2"/>
              </a:buClr>
              <a:buFont typeface="Wingdings" panose="05000000000000000000" pitchFamily="2" charset="2"/>
              <a:buChar char="v"/>
              <a:tabLst>
                <a:tab pos="523875" algn="l"/>
              </a:tabLst>
            </a:pPr>
            <a:r>
              <a:rPr sz="1300" b="1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*p2 </a:t>
            </a:r>
            <a:r>
              <a:rPr sz="1300" b="1" spc="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=*p2</a:t>
            </a:r>
            <a:r>
              <a:rPr sz="1300" b="1" spc="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00" b="1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+10</a:t>
            </a:r>
            <a:r>
              <a:rPr sz="130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64845" lvl="1" indent="-285750" algn="just">
              <a:lnSpc>
                <a:spcPct val="100000"/>
              </a:lnSpc>
              <a:spcBef>
                <a:spcPts val="505"/>
              </a:spcBef>
              <a:buClr>
                <a:srgbClr val="3333B2"/>
              </a:buClr>
              <a:buFont typeface="Wingdings" panose="05000000000000000000" pitchFamily="2" charset="2"/>
              <a:buChar char="v"/>
              <a:tabLst>
                <a:tab pos="523875" algn="l"/>
              </a:tabLst>
            </a:pPr>
            <a:r>
              <a:rPr sz="13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Addition </a:t>
            </a:r>
            <a:r>
              <a:rPr sz="13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13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integers: </a:t>
            </a:r>
            <a:r>
              <a:rPr sz="1300" b="1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p1 </a:t>
            </a:r>
            <a:r>
              <a:rPr sz="1300" b="1" spc="2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sz="1300" b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sz="13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//address </a:t>
            </a:r>
            <a:r>
              <a:rPr sz="13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increments </a:t>
            </a:r>
            <a:r>
              <a:rPr sz="13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sz="13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sz="13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bytes</a:t>
            </a:r>
            <a:endParaRPr lang="en-US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64845" lvl="1" indent="-285750" algn="just">
              <a:lnSpc>
                <a:spcPct val="100000"/>
              </a:lnSpc>
              <a:spcBef>
                <a:spcPts val="505"/>
              </a:spcBef>
              <a:buClr>
                <a:srgbClr val="3333B2"/>
              </a:buClr>
              <a:buFont typeface="Wingdings" panose="05000000000000000000" pitchFamily="2" charset="2"/>
              <a:buChar char="v"/>
              <a:tabLst>
                <a:tab pos="523875" algn="l"/>
              </a:tabLst>
            </a:pPr>
            <a:r>
              <a:rPr sz="13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Subtraction </a:t>
            </a:r>
            <a:r>
              <a:rPr sz="13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13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integers </a:t>
            </a:r>
            <a:r>
              <a:rPr sz="13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sz="13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pointers: </a:t>
            </a:r>
            <a:r>
              <a:rPr sz="1300" b="1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p2 </a:t>
            </a:r>
            <a:r>
              <a:rPr sz="1300" b="1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sz="1300" b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sz="13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//address</a:t>
            </a:r>
            <a:r>
              <a:rPr sz="1300" spc="-20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decrements  </a:t>
            </a:r>
            <a:r>
              <a:rPr sz="13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sz="13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sz="1300" spc="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bytes</a:t>
            </a:r>
            <a:endParaRPr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6A79248-F69B-44E1-A718-0AF851675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13CD4-4914-4A5B-9739-5A052681B952}" type="datetime5">
              <a:rPr lang="en-US" smtClean="0"/>
              <a:t>13-Nov-21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895616C-E359-4C2D-938E-EED0947F1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</p:spTree>
  </p:cSld>
  <p:clrMapOvr>
    <a:masterClrMapping/>
  </p:clrMapOvr>
  <p:transition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685"/>
              </a:lnSpc>
            </a:pPr>
            <a:fld id="{81D60167-4931-47E6-BA6A-407CBD079E47}" type="slidenum">
              <a:rPr spc="-5" dirty="0"/>
              <a:t>15</a:t>
            </a:fld>
            <a:r>
              <a:rPr spc="-95" dirty="0"/>
              <a:t> </a:t>
            </a:r>
            <a:r>
              <a:rPr spc="160" dirty="0"/>
              <a:t>/</a:t>
            </a:r>
            <a:r>
              <a:rPr spc="-90" dirty="0"/>
              <a:t> </a:t>
            </a:r>
            <a:r>
              <a:rPr spc="-5" dirty="0"/>
              <a:t>37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0964" y="511175"/>
            <a:ext cx="4337686" cy="2327176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79388" marR="55880" indent="-117475" algn="just">
              <a:lnSpc>
                <a:spcPct val="102600"/>
              </a:lnSpc>
              <a:spcBef>
                <a:spcPts val="55"/>
              </a:spcBef>
              <a:buClr>
                <a:srgbClr val="3333B2"/>
              </a:buClr>
              <a:buFont typeface="Arial" panose="020B0604020202020204" pitchFamily="34" charset="0"/>
              <a:buChar char="•"/>
              <a:tabLst>
                <a:tab pos="207645" algn="l"/>
              </a:tabLst>
            </a:pPr>
            <a:r>
              <a:rPr sz="13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Subtraction </a:t>
            </a:r>
            <a:r>
              <a:rPr sz="13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13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</a:t>
            </a:r>
            <a:r>
              <a:rPr sz="13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pointer </a:t>
            </a:r>
            <a:r>
              <a:rPr sz="13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sz="13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another: </a:t>
            </a:r>
            <a:r>
              <a:rPr lang="en-US" sz="13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00" b="1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p1 </a:t>
            </a:r>
            <a:r>
              <a:rPr sz="1300" b="1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sz="1300" b="1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p2 </a:t>
            </a:r>
            <a:r>
              <a:rPr sz="13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//difference  </a:t>
            </a:r>
            <a:r>
              <a:rPr sz="13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between </a:t>
            </a:r>
            <a:r>
              <a:rPr sz="13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</a:t>
            </a:r>
            <a:r>
              <a:rPr sz="1300" spc="-1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addresses</a:t>
            </a:r>
            <a:endParaRPr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9388" indent="-117475" algn="just">
              <a:lnSpc>
                <a:spcPct val="100000"/>
              </a:lnSpc>
              <a:spcBef>
                <a:spcPts val="365"/>
              </a:spcBef>
              <a:buClr>
                <a:srgbClr val="3333B2"/>
              </a:buClr>
              <a:buFont typeface="Arial" panose="020B0604020202020204" pitchFamily="34" charset="0"/>
              <a:buChar char="•"/>
              <a:tabLst>
                <a:tab pos="207645" algn="l"/>
              </a:tabLst>
            </a:pPr>
            <a:r>
              <a:rPr sz="13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Short </a:t>
            </a:r>
            <a:r>
              <a:rPr sz="13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 </a:t>
            </a:r>
            <a:r>
              <a:rPr sz="13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operators </a:t>
            </a:r>
            <a:r>
              <a:rPr sz="13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may </a:t>
            </a:r>
            <a:r>
              <a:rPr sz="13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also </a:t>
            </a:r>
            <a:r>
              <a:rPr sz="13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</a:t>
            </a:r>
            <a:r>
              <a:rPr sz="13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</a:t>
            </a:r>
            <a:r>
              <a:rPr sz="13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sz="13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3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pointers.</a:t>
            </a:r>
            <a:endParaRPr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07010">
              <a:lnSpc>
                <a:spcPct val="100000"/>
              </a:lnSpc>
              <a:spcBef>
                <a:spcPts val="35"/>
              </a:spcBef>
            </a:pPr>
            <a:r>
              <a:rPr lang="en-US" sz="1300" b="1" spc="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1300" b="1" spc="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p1++;</a:t>
            </a:r>
            <a:endParaRPr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07010">
              <a:lnSpc>
                <a:spcPct val="100000"/>
              </a:lnSpc>
              <a:spcBef>
                <a:spcPts val="35"/>
              </a:spcBef>
            </a:pPr>
            <a:r>
              <a:rPr lang="en-US" sz="1300" b="1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1300" b="1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sz="1300" b="1" spc="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00"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-p2;</a:t>
            </a:r>
            <a:endParaRPr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07010">
              <a:lnSpc>
                <a:spcPct val="100000"/>
              </a:lnSpc>
              <a:spcBef>
                <a:spcPts val="35"/>
              </a:spcBef>
            </a:pPr>
            <a:r>
              <a:rPr lang="en-US" sz="1300" b="1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1300" b="1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Sum+=*p2;</a:t>
            </a:r>
            <a:endParaRPr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9388" marR="55244" indent="-117475" algn="just">
              <a:lnSpc>
                <a:spcPct val="102600"/>
              </a:lnSpc>
              <a:spcBef>
                <a:spcPts val="330"/>
              </a:spcBef>
              <a:buClr>
                <a:srgbClr val="3333B2"/>
              </a:buClr>
              <a:buFont typeface="Arial" panose="020B0604020202020204" pitchFamily="34" charset="0"/>
              <a:buChar char="•"/>
              <a:tabLst>
                <a:tab pos="207645" algn="l"/>
              </a:tabLst>
            </a:pPr>
            <a:r>
              <a:rPr sz="13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Pointers </a:t>
            </a:r>
            <a:r>
              <a:rPr sz="13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also </a:t>
            </a:r>
            <a:r>
              <a:rPr sz="13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</a:t>
            </a:r>
            <a:r>
              <a:rPr sz="13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</a:t>
            </a:r>
            <a:r>
              <a:rPr sz="13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13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 </a:t>
            </a:r>
            <a:r>
              <a:rPr sz="13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things </a:t>
            </a:r>
            <a:r>
              <a:rPr sz="13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sz="13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relational </a:t>
            </a:r>
            <a:r>
              <a:rPr sz="13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</a:t>
            </a:r>
            <a:r>
              <a:rPr sz="13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ators.</a:t>
            </a:r>
            <a:endParaRPr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07010" marR="3278504">
              <a:lnSpc>
                <a:spcPct val="102600"/>
              </a:lnSpc>
              <a:spcBef>
                <a:spcPts val="25"/>
              </a:spcBef>
            </a:pPr>
            <a:r>
              <a:rPr lang="en-US" sz="1300" b="1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1300" b="1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p1</a:t>
            </a:r>
            <a:r>
              <a:rPr sz="1300" i="1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sz="1300" b="1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p2;</a:t>
            </a:r>
            <a:endParaRPr lang="en-US" sz="1300" b="1" spc="-4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07010" marR="3278504">
              <a:lnSpc>
                <a:spcPct val="102600"/>
              </a:lnSpc>
              <a:spcBef>
                <a:spcPts val="25"/>
              </a:spcBef>
            </a:pPr>
            <a:r>
              <a:rPr sz="1300" b="1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p1==p2  </a:t>
            </a:r>
            <a:r>
              <a:rPr sz="1300" b="1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p1!=p2;</a:t>
            </a:r>
            <a:endParaRPr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0289050A-D0F9-4ACF-9ED1-E0F1A0FA1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CEE2F-049F-4AB4-81D8-1B9AC969B7CF}" type="datetime5">
              <a:rPr lang="en-US" smtClean="0"/>
              <a:t>13-Nov-21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1F380F9-61CC-4CB8-A1F8-5873DB6AC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10" name="object 2">
            <a:extLst>
              <a:ext uri="{FF2B5EF4-FFF2-40B4-BE49-F238E27FC236}">
                <a16:creationId xmlns:a16="http://schemas.microsoft.com/office/drawing/2014/main" id="{F4D2CD82-80DB-4616-ADBF-DD9B2F7EF8D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6677" y="80452"/>
            <a:ext cx="3565919" cy="32316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000" spc="-50" dirty="0"/>
              <a:t>Operations on Pointers</a:t>
            </a:r>
          </a:p>
        </p:txBody>
      </p:sp>
    </p:spTree>
  </p:cSld>
  <p:clrMapOvr>
    <a:masterClrMapping/>
  </p:clrMapOvr>
  <p:transition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685"/>
              </a:lnSpc>
            </a:pPr>
            <a:fld id="{81D60167-4931-47E6-BA6A-407CBD079E47}" type="slidenum">
              <a:rPr spc="-5" dirty="0"/>
              <a:t>16</a:t>
            </a:fld>
            <a:r>
              <a:rPr spc="-95" dirty="0"/>
              <a:t> </a:t>
            </a:r>
            <a:r>
              <a:rPr spc="160" dirty="0"/>
              <a:t>/</a:t>
            </a:r>
            <a:r>
              <a:rPr spc="-90" dirty="0"/>
              <a:t> </a:t>
            </a:r>
            <a:r>
              <a:rPr spc="-5" dirty="0"/>
              <a:t>37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4692" y="587375"/>
            <a:ext cx="4420158" cy="1444050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348615" indent="-285750" algn="just">
              <a:lnSpc>
                <a:spcPct val="100000"/>
              </a:lnSpc>
              <a:spcBef>
                <a:spcPts val="430"/>
              </a:spcBef>
              <a:buClr>
                <a:srgbClr val="3333B2"/>
              </a:buClr>
              <a:buFont typeface="Arial" panose="020B0604020202020204" pitchFamily="34" charset="0"/>
              <a:buChar char="•"/>
              <a:tabLst>
                <a:tab pos="213995" algn="l"/>
              </a:tabLst>
            </a:pPr>
            <a:r>
              <a:rPr sz="14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Invalid</a:t>
            </a:r>
            <a:r>
              <a:rPr sz="1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statements: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52145" lvl="1" indent="-285750" algn="just">
              <a:lnSpc>
                <a:spcPct val="100000"/>
              </a:lnSpc>
              <a:spcBef>
                <a:spcPts val="300"/>
              </a:spcBef>
              <a:buClr>
                <a:srgbClr val="3333B2"/>
              </a:buClr>
              <a:buFont typeface="Wingdings" panose="05000000000000000000" pitchFamily="2" charset="2"/>
              <a:buChar char="v"/>
              <a:tabLst>
                <a:tab pos="511175" algn="l"/>
              </a:tabLst>
            </a:pPr>
            <a:r>
              <a:rPr sz="1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Pointers </a:t>
            </a:r>
            <a:r>
              <a:rPr sz="14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</a:t>
            </a:r>
            <a:r>
              <a:rPr sz="1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</a:t>
            </a:r>
            <a:r>
              <a:rPr sz="14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</a:t>
            </a:r>
            <a:r>
              <a:rPr sz="1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sz="1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division </a:t>
            </a:r>
            <a:r>
              <a:rPr sz="14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1400" spc="-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multiplication.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0540" marR="2536190" algn="just">
              <a:lnSpc>
                <a:spcPct val="102600"/>
              </a:lnSpc>
            </a:pPr>
            <a:r>
              <a:rPr lang="en-US" sz="1400" b="1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sz="1400" b="1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p1/*p2;  </a:t>
            </a:r>
            <a:r>
              <a:rPr sz="14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p1*p2;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0540" algn="just">
              <a:lnSpc>
                <a:spcPct val="100000"/>
              </a:lnSpc>
              <a:spcBef>
                <a:spcPts val="35"/>
              </a:spcBef>
            </a:pPr>
            <a:r>
              <a:rPr lang="en-US" sz="1400" b="1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sz="1400" b="1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p1/3; </a:t>
            </a:r>
            <a:r>
              <a:rPr sz="1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sz="14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allowed!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52145" lvl="1" indent="-285750" algn="just">
              <a:lnSpc>
                <a:spcPct val="100000"/>
              </a:lnSpc>
              <a:spcBef>
                <a:spcPts val="400"/>
              </a:spcBef>
              <a:buClr>
                <a:srgbClr val="3333B2"/>
              </a:buClr>
              <a:buFont typeface="Wingdings" panose="05000000000000000000" pitchFamily="2" charset="2"/>
              <a:buChar char="v"/>
              <a:tabLst>
                <a:tab pos="511175" algn="l"/>
              </a:tabLst>
            </a:pPr>
            <a:r>
              <a:rPr sz="1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</a:t>
            </a:r>
            <a:r>
              <a:rPr sz="1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pointers </a:t>
            </a:r>
            <a:r>
              <a:rPr sz="14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</a:t>
            </a:r>
            <a:r>
              <a:rPr sz="1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</a:t>
            </a:r>
            <a:r>
              <a:rPr sz="14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r>
              <a:rPr sz="1400" spc="2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added.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0540" algn="just">
              <a:lnSpc>
                <a:spcPct val="100000"/>
              </a:lnSpc>
              <a:spcBef>
                <a:spcPts val="35"/>
              </a:spcBef>
            </a:pPr>
            <a:r>
              <a:rPr lang="en-US" sz="1400" b="1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sz="1400" b="1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p1 </a:t>
            </a:r>
            <a:r>
              <a:rPr sz="1400" b="1" spc="2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sz="1400" b="1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p2 </a:t>
            </a:r>
            <a:r>
              <a:rPr sz="1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1400" spc="-2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illegal.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DF2B15A-02B6-4900-95BA-9973CDC48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C0C4C-4BB8-43E2-8EA8-3E065E92E3DB}" type="datetime5">
              <a:rPr lang="en-US" smtClean="0"/>
              <a:t>13-Nov-21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DD3B9A1-7724-4326-8568-41AA9B8B1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10" name="object 2">
            <a:extLst>
              <a:ext uri="{FF2B5EF4-FFF2-40B4-BE49-F238E27FC236}">
                <a16:creationId xmlns:a16="http://schemas.microsoft.com/office/drawing/2014/main" id="{6A5E3D09-09BC-4FAC-855F-D31AECAE130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6677" y="80452"/>
            <a:ext cx="3565919" cy="32316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000" spc="-50" dirty="0"/>
              <a:t>Operations on Pointers</a:t>
            </a:r>
          </a:p>
        </p:txBody>
      </p:sp>
    </p:spTree>
  </p:cSld>
  <p:clrMapOvr>
    <a:masterClrMapping/>
  </p:clrMapOvr>
  <p:transition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685"/>
              </a:lnSpc>
            </a:pPr>
            <a:fld id="{81D60167-4931-47E6-BA6A-407CBD079E47}" type="slidenum">
              <a:rPr spc="-5" dirty="0"/>
              <a:t>17</a:t>
            </a:fld>
            <a:r>
              <a:rPr spc="-95" dirty="0"/>
              <a:t> </a:t>
            </a:r>
            <a:r>
              <a:rPr spc="160" dirty="0"/>
              <a:t>/</a:t>
            </a:r>
            <a:r>
              <a:rPr spc="-90" dirty="0"/>
              <a:t> </a:t>
            </a:r>
            <a:r>
              <a:rPr spc="-5" dirty="0"/>
              <a:t>37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5719" y="511175"/>
            <a:ext cx="4411980" cy="24846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7015" marR="68580" indent="-171450" algn="just">
              <a:lnSpc>
                <a:spcPct val="100000"/>
              </a:lnSpc>
              <a:spcBef>
                <a:spcPts val="95"/>
              </a:spcBef>
              <a:buClr>
                <a:srgbClr val="3333B2"/>
              </a:buClr>
              <a:buFont typeface="Arial" panose="020B0604020202020204" pitchFamily="34" charset="0"/>
              <a:buChar char="•"/>
              <a:tabLst>
                <a:tab pos="226695" algn="l"/>
              </a:tabLst>
            </a:pPr>
            <a:r>
              <a:rPr sz="1400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14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scale </a:t>
            </a:r>
            <a:r>
              <a:rPr sz="14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factor is </a:t>
            </a:r>
            <a:r>
              <a:rPr sz="14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sz="14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increment </a:t>
            </a:r>
            <a:r>
              <a:rPr sz="14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decrement </a:t>
            </a:r>
            <a:r>
              <a:rPr sz="14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given </a:t>
            </a:r>
            <a:r>
              <a:rPr sz="1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14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14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pointer </a:t>
            </a:r>
            <a:r>
              <a:rPr sz="1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 </a:t>
            </a:r>
            <a:r>
              <a:rPr sz="14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 </a:t>
            </a:r>
            <a:r>
              <a:rPr sz="14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 </a:t>
            </a:r>
            <a:r>
              <a:rPr sz="14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</a:t>
            </a:r>
            <a:r>
              <a:rPr sz="14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changes </a:t>
            </a:r>
            <a:r>
              <a:rPr sz="14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14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 </a:t>
            </a:r>
            <a:r>
              <a:rPr sz="14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14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14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pointer </a:t>
            </a:r>
            <a:r>
              <a:rPr sz="1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14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next  </a:t>
            </a:r>
            <a:r>
              <a:rPr sz="14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</a:t>
            </a:r>
            <a:r>
              <a:rPr sz="1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address.</a:t>
            </a:r>
            <a:endParaRPr lang="en-US" sz="1400" spc="-7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7015" marR="68580" indent="-171450" algn="just">
              <a:lnSpc>
                <a:spcPct val="100000"/>
              </a:lnSpc>
              <a:spcBef>
                <a:spcPts val="95"/>
              </a:spcBef>
              <a:buClr>
                <a:srgbClr val="3333B2"/>
              </a:buClr>
              <a:buFont typeface="Arial" panose="020B0604020202020204" pitchFamily="34" charset="0"/>
              <a:buChar char="•"/>
              <a:tabLst>
                <a:tab pos="226695" algn="l"/>
              </a:tabLst>
            </a:pPr>
            <a:r>
              <a:rPr sz="14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</a:t>
            </a:r>
            <a:r>
              <a:rPr sz="1400" spc="-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</a:t>
            </a:r>
            <a:r>
              <a:rPr sz="14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increment </a:t>
            </a:r>
            <a:r>
              <a:rPr sz="14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14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pointer</a:t>
            </a:r>
            <a:r>
              <a:rPr sz="14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sz="1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its </a:t>
            </a:r>
            <a:r>
              <a:rPr sz="14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 </a:t>
            </a:r>
            <a:r>
              <a:rPr sz="14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z="14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increased </a:t>
            </a:r>
            <a:r>
              <a:rPr sz="14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sz="14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1400" b="1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length</a:t>
            </a:r>
            <a:r>
              <a:rPr lang="en-US" sz="1400" b="1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14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1400" b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sz="1400" b="1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 </a:t>
            </a:r>
            <a:r>
              <a:rPr sz="1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</a:t>
            </a:r>
            <a:r>
              <a:rPr sz="1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sz="14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points </a:t>
            </a:r>
            <a:r>
              <a:rPr sz="1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to. </a:t>
            </a:r>
            <a:r>
              <a:rPr sz="1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sz="1400" b="1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length </a:t>
            </a:r>
            <a:r>
              <a:rPr sz="14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z="14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called </a:t>
            </a:r>
            <a:r>
              <a:rPr sz="14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1400" b="1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scale  </a:t>
            </a:r>
            <a:r>
              <a:rPr sz="1400" b="1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factor.</a:t>
            </a:r>
            <a:endParaRPr lang="en-US" sz="1400" b="1" spc="-2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7015" marR="68580" indent="-171450" algn="just">
              <a:lnSpc>
                <a:spcPct val="100000"/>
              </a:lnSpc>
              <a:spcBef>
                <a:spcPts val="95"/>
              </a:spcBef>
              <a:buClr>
                <a:srgbClr val="3333B2"/>
              </a:buClr>
              <a:buFont typeface="Arial" panose="020B0604020202020204" pitchFamily="34" charset="0"/>
              <a:buChar char="•"/>
              <a:tabLst>
                <a:tab pos="226695" algn="l"/>
              </a:tabLst>
            </a:pPr>
            <a:r>
              <a:rPr sz="14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z="1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example,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6060" marR="68580" algn="just">
              <a:lnSpc>
                <a:spcPct val="100000"/>
              </a:lnSpc>
              <a:spcBef>
                <a:spcPts val="5"/>
              </a:spcBef>
            </a:pPr>
            <a:r>
              <a:rPr sz="1400" b="1" spc="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p1++;</a:t>
            </a:r>
            <a:r>
              <a:rPr sz="1400" b="1" spc="-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sz="14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p1 </a:t>
            </a:r>
            <a:r>
              <a:rPr sz="14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z="14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14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pointer </a:t>
            </a:r>
            <a:r>
              <a:rPr sz="14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pointing </a:t>
            </a:r>
            <a:r>
              <a:rPr sz="1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1400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</a:t>
            </a:r>
            <a:r>
              <a:rPr sz="14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integer </a:t>
            </a:r>
            <a:r>
              <a:rPr sz="14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 </a:t>
            </a:r>
            <a:r>
              <a:rPr sz="14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 </a:t>
            </a:r>
            <a:r>
              <a:rPr sz="14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sz="1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 </a:t>
            </a:r>
            <a:r>
              <a:rPr sz="14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value, </a:t>
            </a:r>
            <a:r>
              <a:rPr sz="1400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say </a:t>
            </a:r>
            <a:r>
              <a:rPr sz="1400"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2800</a:t>
            </a:r>
            <a:r>
              <a:rPr sz="1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sz="14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</a:t>
            </a:r>
            <a:r>
              <a:rPr sz="14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</a:t>
            </a:r>
            <a:r>
              <a:rPr sz="1400" b="1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p1 </a:t>
            </a:r>
            <a:r>
              <a:rPr sz="1400" b="1" spc="3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sz="1400" b="1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p1 </a:t>
            </a:r>
            <a:r>
              <a:rPr sz="1400" b="1" spc="3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sz="1400" b="1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1, </a:t>
            </a:r>
            <a:r>
              <a:rPr sz="14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14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 </a:t>
            </a:r>
            <a:r>
              <a:rPr sz="14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 </a:t>
            </a:r>
            <a:r>
              <a:rPr sz="1400" b="1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p1 </a:t>
            </a:r>
            <a:r>
              <a:rPr sz="1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 </a:t>
            </a:r>
            <a:r>
              <a:rPr sz="14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r>
              <a:rPr sz="1400" spc="-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2802</a:t>
            </a:r>
            <a:r>
              <a:rPr sz="1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9388" marR="68580" indent="-93663" algn="just">
              <a:lnSpc>
                <a:spcPct val="100000"/>
              </a:lnSpc>
              <a:spcBef>
                <a:spcPts val="5"/>
              </a:spcBef>
              <a:buFont typeface="Arial" panose="020B0604020202020204" pitchFamily="34" charset="0"/>
              <a:buChar char="•"/>
            </a:pPr>
            <a:r>
              <a:rPr lang="en-US" sz="14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</a:t>
            </a:r>
            <a:r>
              <a:rPr sz="14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 </a:t>
            </a:r>
            <a:r>
              <a:rPr sz="1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1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sz="14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addition </a:t>
            </a:r>
            <a:r>
              <a:rPr sz="14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sz="1400" b="1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pointer</a:t>
            </a:r>
            <a:r>
              <a:rPr sz="1400" b="1" spc="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arithmetic</a:t>
            </a:r>
            <a:r>
              <a:rPr sz="1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35D8203-DAF0-4159-9FEE-C9C2350F2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8A689-4C2F-4787-B819-53EECC95B5BC}" type="datetime5">
              <a:rPr lang="en-US" smtClean="0"/>
              <a:t>13-Nov-21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255A3E9-82FD-41DD-BE9D-CC7B409D9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10" name="object 2">
            <a:extLst>
              <a:ext uri="{FF2B5EF4-FFF2-40B4-BE49-F238E27FC236}">
                <a16:creationId xmlns:a16="http://schemas.microsoft.com/office/drawing/2014/main" id="{B8FDE08F-DB9D-4753-8A93-96904F75094E}"/>
              </a:ext>
            </a:extLst>
          </p:cNvPr>
          <p:cNvSpPr txBox="1">
            <a:spLocks/>
          </p:cNvSpPr>
          <p:nvPr/>
        </p:nvSpPr>
        <p:spPr>
          <a:xfrm>
            <a:off x="86677" y="80452"/>
            <a:ext cx="4206479" cy="323165"/>
          </a:xfrm>
          <a:prstGeom prst="rect">
            <a:avLst/>
          </a:prstGeom>
        </p:spPr>
        <p:txBody>
          <a:bodyPr vert="horz" wrap="square" lIns="0" tIns="15240" rIns="0" bIns="0" rtlCol="0" anchor="ctr">
            <a:spAutoFit/>
          </a:bodyPr>
          <a:lstStyle>
            <a:lvl1pPr algn="l" defTabSz="34573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700" b="1" kern="120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IN" sz="2000" spc="-50" dirty="0"/>
              <a:t>Scale Factor</a:t>
            </a:r>
          </a:p>
        </p:txBody>
      </p:sp>
    </p:spTree>
  </p:cSld>
  <p:clrMapOvr>
    <a:masterClrMapping/>
  </p:clrMapOvr>
  <p:transition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685"/>
              </a:lnSpc>
            </a:pPr>
            <a:fld id="{81D60167-4931-47E6-BA6A-407CBD079E47}" type="slidenum">
              <a:rPr spc="-5" dirty="0"/>
              <a:t>18</a:t>
            </a:fld>
            <a:r>
              <a:rPr spc="-95" dirty="0"/>
              <a:t> </a:t>
            </a:r>
            <a:r>
              <a:rPr spc="160" dirty="0"/>
              <a:t>/</a:t>
            </a:r>
            <a:r>
              <a:rPr spc="-90" dirty="0"/>
              <a:t> </a:t>
            </a:r>
            <a:r>
              <a:rPr spc="-5" dirty="0"/>
              <a:t>37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6677" y="518406"/>
            <a:ext cx="4386580" cy="190244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79388" marR="55880" indent="-117475" algn="just">
              <a:lnSpc>
                <a:spcPct val="100000"/>
              </a:lnSpc>
              <a:spcBef>
                <a:spcPts val="95"/>
              </a:spcBef>
              <a:buClr>
                <a:srgbClr val="3333B2"/>
              </a:buClr>
              <a:buFont typeface="Arial" panose="020B0604020202020204" pitchFamily="34" charset="0"/>
              <a:buChar char="•"/>
              <a:tabLst>
                <a:tab pos="213995" algn="l"/>
              </a:tabLst>
            </a:pPr>
            <a:r>
              <a:rPr sz="13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</a:t>
            </a:r>
            <a:r>
              <a:rPr sz="13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array </a:t>
            </a:r>
            <a:r>
              <a:rPr sz="13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z="13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declared, </a:t>
            </a:r>
            <a:r>
              <a:rPr sz="13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13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compiler </a:t>
            </a:r>
            <a:r>
              <a:rPr sz="13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allocates </a:t>
            </a:r>
            <a:r>
              <a:rPr sz="13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13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 </a:t>
            </a:r>
            <a:r>
              <a:rPr sz="13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  </a:t>
            </a:r>
            <a:r>
              <a:rPr sz="13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13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sufficient </a:t>
            </a:r>
            <a:r>
              <a:rPr sz="13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amount </a:t>
            </a:r>
            <a:r>
              <a:rPr sz="13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13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storage </a:t>
            </a:r>
            <a:r>
              <a:rPr sz="13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13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 </a:t>
            </a:r>
            <a:r>
              <a:rPr sz="13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</a:t>
            </a:r>
            <a:r>
              <a:rPr sz="13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13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elements </a:t>
            </a:r>
            <a:r>
              <a:rPr sz="13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13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 </a:t>
            </a:r>
            <a:r>
              <a:rPr sz="13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 </a:t>
            </a:r>
            <a:r>
              <a:rPr sz="13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sz="13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contiguous </a:t>
            </a:r>
            <a:r>
              <a:rPr sz="13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</a:t>
            </a:r>
            <a:r>
              <a:rPr sz="13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locations.</a:t>
            </a:r>
            <a:endParaRPr lang="en-US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9388" marR="55880" indent="-117475" algn="just">
              <a:lnSpc>
                <a:spcPct val="100000"/>
              </a:lnSpc>
              <a:spcBef>
                <a:spcPts val="95"/>
              </a:spcBef>
              <a:buClr>
                <a:srgbClr val="3333B2"/>
              </a:buClr>
              <a:buFont typeface="Arial" panose="020B0604020202020204" pitchFamily="34" charset="0"/>
              <a:buChar char="•"/>
              <a:tabLst>
                <a:tab pos="213995" algn="l"/>
              </a:tabLst>
            </a:pPr>
            <a:r>
              <a:rPr sz="13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sz="13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 </a:t>
            </a:r>
            <a:r>
              <a:rPr sz="13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sz="13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z="13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declared </a:t>
            </a:r>
            <a:r>
              <a:rPr sz="13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sz="13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follows </a:t>
            </a:r>
            <a:r>
              <a:rPr sz="13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13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assume </a:t>
            </a:r>
            <a:r>
              <a:rPr sz="13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13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 </a:t>
            </a:r>
            <a:r>
              <a:rPr sz="13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 </a:t>
            </a:r>
            <a:r>
              <a:rPr sz="13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13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 </a:t>
            </a:r>
            <a:r>
              <a:rPr sz="13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13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1000.</a:t>
            </a:r>
            <a:endParaRPr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13360">
              <a:lnSpc>
                <a:spcPct val="100000"/>
              </a:lnSpc>
              <a:spcBef>
                <a:spcPts val="10"/>
              </a:spcBef>
            </a:pPr>
            <a:r>
              <a:rPr sz="13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</a:t>
            </a:r>
            <a:r>
              <a:rPr sz="1300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x[5] </a:t>
            </a:r>
            <a:r>
              <a:rPr sz="13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={</a:t>
            </a:r>
            <a:r>
              <a:rPr sz="1300" spc="-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1,</a:t>
            </a:r>
            <a:r>
              <a:rPr lang="en-US" sz="13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2,</a:t>
            </a:r>
            <a:r>
              <a:rPr lang="en-US" sz="13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3,</a:t>
            </a:r>
            <a:r>
              <a:rPr lang="en-US" sz="13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4,</a:t>
            </a:r>
            <a:r>
              <a:rPr lang="en-US" sz="13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5};</a:t>
            </a:r>
            <a:endParaRPr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9388" marR="57150" indent="-117475" algn="just">
              <a:lnSpc>
                <a:spcPct val="100000"/>
              </a:lnSpc>
              <a:spcBef>
                <a:spcPts val="595"/>
              </a:spcBef>
              <a:buClr>
                <a:srgbClr val="3333B2"/>
              </a:buClr>
              <a:buFont typeface="Arial" panose="020B0604020202020204" pitchFamily="34" charset="0"/>
              <a:buChar char="•"/>
              <a:tabLst>
                <a:tab pos="213995" algn="l"/>
              </a:tabLst>
            </a:pPr>
            <a:r>
              <a:rPr sz="13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 </a:t>
            </a:r>
            <a:r>
              <a:rPr sz="13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x, </a:t>
            </a:r>
            <a:r>
              <a:rPr sz="13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z="13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13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constant pointer, </a:t>
            </a:r>
            <a:r>
              <a:rPr sz="13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pointing </a:t>
            </a:r>
            <a:r>
              <a:rPr sz="13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13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13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 </a:t>
            </a:r>
            <a:r>
              <a:rPr sz="13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element </a:t>
            </a:r>
            <a:r>
              <a:rPr sz="13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x[0].  </a:t>
            </a:r>
            <a:r>
              <a:rPr sz="13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 of </a:t>
            </a:r>
            <a:r>
              <a:rPr sz="13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sz="13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z="13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1000 </a:t>
            </a:r>
            <a:r>
              <a:rPr sz="13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(Base </a:t>
            </a:r>
            <a:r>
              <a:rPr sz="13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Address), </a:t>
            </a:r>
            <a:r>
              <a:rPr sz="13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13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location </a:t>
            </a:r>
            <a:r>
              <a:rPr sz="13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1300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x[0] </a:t>
            </a:r>
            <a:r>
              <a:rPr lang="en-IN" sz="13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i.e.,</a:t>
            </a:r>
            <a:r>
              <a:rPr sz="13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z="13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sz="13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 </a:t>
            </a:r>
            <a:r>
              <a:rPr sz="13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&amp;x[0] </a:t>
            </a:r>
            <a:r>
              <a:rPr sz="13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sz="1300" spc="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1000</a:t>
            </a:r>
            <a:endParaRPr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85248" y="2433567"/>
            <a:ext cx="2439604" cy="6684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8C5919-0FF5-4105-9FFD-1952C5CFD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C1094-2FDF-4969-9ED3-76F3E2D7FE04}" type="datetime5">
              <a:rPr lang="en-US" smtClean="0"/>
              <a:t>13-Nov-21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A223CF-CB5D-4DC7-A817-A7D00F722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1B75E495-03B0-4CE5-8F47-502962640E7A}"/>
              </a:ext>
            </a:extLst>
          </p:cNvPr>
          <p:cNvSpPr txBox="1">
            <a:spLocks/>
          </p:cNvSpPr>
          <p:nvPr/>
        </p:nvSpPr>
        <p:spPr>
          <a:xfrm>
            <a:off x="86677" y="80452"/>
            <a:ext cx="4206479" cy="323165"/>
          </a:xfrm>
          <a:prstGeom prst="rect">
            <a:avLst/>
          </a:prstGeom>
        </p:spPr>
        <p:txBody>
          <a:bodyPr vert="horz" wrap="square" lIns="0" tIns="15240" rIns="0" bIns="0" rtlCol="0" anchor="ctr">
            <a:spAutoFit/>
          </a:bodyPr>
          <a:lstStyle>
            <a:lvl1pPr algn="l" defTabSz="34573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700" b="1" kern="120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US" sz="2000" spc="-50" dirty="0"/>
              <a:t>P</a:t>
            </a:r>
            <a:r>
              <a:rPr lang="en-IN" sz="2000" spc="-50" dirty="0"/>
              <a:t>ointers and Arrays</a:t>
            </a:r>
          </a:p>
        </p:txBody>
      </p:sp>
    </p:spTree>
  </p:cSld>
  <p:clrMapOvr>
    <a:masterClrMapping/>
  </p:clrMapOvr>
  <p:transition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685"/>
              </a:lnSpc>
            </a:pPr>
            <a:fld id="{81D60167-4931-47E6-BA6A-407CBD079E47}" type="slidenum">
              <a:rPr spc="-5" dirty="0"/>
              <a:t>19</a:t>
            </a:fld>
            <a:r>
              <a:rPr spc="-95" dirty="0"/>
              <a:t> </a:t>
            </a:r>
            <a:r>
              <a:rPr spc="160" dirty="0"/>
              <a:t>/</a:t>
            </a:r>
            <a:r>
              <a:rPr spc="-90" dirty="0"/>
              <a:t> </a:t>
            </a:r>
            <a:r>
              <a:rPr spc="-5" dirty="0"/>
              <a:t>37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1202" y="511175"/>
            <a:ext cx="4398645" cy="253595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71463" marR="43180" indent="-184150" algn="just">
              <a:lnSpc>
                <a:spcPct val="100000"/>
              </a:lnSpc>
              <a:spcBef>
                <a:spcPts val="95"/>
              </a:spcBef>
              <a:buClr>
                <a:srgbClr val="3333B2"/>
              </a:buClr>
              <a:buFont typeface="Arial" panose="020B0604020202020204" pitchFamily="34" charset="0"/>
              <a:buChar char="•"/>
              <a:tabLst>
                <a:tab pos="179388" algn="l"/>
              </a:tabLst>
            </a:pPr>
            <a:r>
              <a:rPr sz="1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sz="14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integer </a:t>
            </a:r>
            <a:r>
              <a:rPr sz="14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pointer </a:t>
            </a:r>
            <a:r>
              <a:rPr sz="14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 </a:t>
            </a:r>
            <a:r>
              <a:rPr sz="14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p, </a:t>
            </a:r>
            <a:r>
              <a:rPr sz="14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</a:t>
            </a:r>
            <a:r>
              <a:rPr sz="14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</a:t>
            </a:r>
            <a:r>
              <a:rPr sz="14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made </a:t>
            </a:r>
            <a:r>
              <a:rPr sz="1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1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 </a:t>
            </a:r>
            <a:r>
              <a:rPr sz="1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14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array </a:t>
            </a:r>
            <a:r>
              <a:rPr sz="14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 </a:t>
            </a:r>
            <a:r>
              <a:rPr sz="14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follows: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38760">
              <a:lnSpc>
                <a:spcPct val="100000"/>
              </a:lnSpc>
              <a:spcBef>
                <a:spcPts val="10"/>
              </a:spcBef>
            </a:pPr>
            <a:r>
              <a:rPr lang="en-US" sz="14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</a:t>
            </a:r>
            <a:r>
              <a:rPr sz="1400" b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x[5] </a:t>
            </a:r>
            <a:r>
              <a:rPr sz="1400" b="1" spc="3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sz="1400" spc="-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1,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2,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3,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4,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38760">
              <a:lnSpc>
                <a:spcPct val="100000"/>
              </a:lnSpc>
              <a:spcBef>
                <a:spcPts val="5"/>
              </a:spcBef>
            </a:pPr>
            <a:r>
              <a:rPr lang="en-US" sz="14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sz="1400" b="1" spc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*p;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38760">
              <a:lnSpc>
                <a:spcPct val="100000"/>
              </a:lnSpc>
            </a:pPr>
            <a:r>
              <a:rPr lang="en-US" sz="1400" b="1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sz="1400" b="1" spc="3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sz="1400" b="1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x; </a:t>
            </a:r>
            <a:r>
              <a:rPr sz="14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sz="1400" b="1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sz="1400" b="1" spc="3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sz="14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x[0];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1463" indent="-184150">
              <a:lnSpc>
                <a:spcPct val="100000"/>
              </a:lnSpc>
              <a:spcBef>
                <a:spcPts val="635"/>
              </a:spcBef>
              <a:buClr>
                <a:srgbClr val="3333B2"/>
              </a:buClr>
              <a:buFont typeface="Arial" panose="020B0604020202020204" pitchFamily="34" charset="0"/>
              <a:buChar char="•"/>
              <a:tabLst>
                <a:tab pos="294640" algn="l"/>
                <a:tab pos="295275" algn="l"/>
              </a:tabLst>
            </a:pPr>
            <a:r>
              <a:rPr sz="1400" b="1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sz="1400" b="1" spc="3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sz="1400" b="1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sz="1400" b="1" spc="-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//Invalid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1463" indent="-184150">
              <a:lnSpc>
                <a:spcPct val="100000"/>
              </a:lnSpc>
              <a:spcBef>
                <a:spcPts val="635"/>
              </a:spcBef>
              <a:buClr>
                <a:srgbClr val="3333B2"/>
              </a:buClr>
              <a:buFont typeface="Arial" panose="020B0604020202020204" pitchFamily="34" charset="0"/>
              <a:buChar char="•"/>
              <a:tabLst>
                <a:tab pos="239395" algn="l"/>
              </a:tabLst>
            </a:pPr>
            <a:r>
              <a:rPr sz="14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Successive </a:t>
            </a:r>
            <a:r>
              <a:rPr sz="14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 elements </a:t>
            </a:r>
            <a:r>
              <a:rPr sz="14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</a:t>
            </a:r>
            <a:r>
              <a:rPr sz="14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accessed</a:t>
            </a:r>
            <a:r>
              <a:rPr sz="14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sz="14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writing: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38760" marR="3033395">
              <a:lnSpc>
                <a:spcPct val="100000"/>
              </a:lnSpc>
              <a:spcBef>
                <a:spcPts val="5"/>
              </a:spcBef>
            </a:pPr>
            <a:r>
              <a:rPr lang="en-US" sz="1400" b="1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4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1400" b="1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</a:t>
            </a:r>
            <a:r>
              <a:rPr sz="1400" b="1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*p; </a:t>
            </a:r>
            <a:r>
              <a:rPr lang="en-US" sz="1400" b="1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38760" marR="3033395">
              <a:lnSpc>
                <a:spcPct val="100000"/>
              </a:lnSpc>
              <a:spcBef>
                <a:spcPts val="5"/>
              </a:spcBef>
            </a:pPr>
            <a:r>
              <a:rPr lang="en-US" sz="1400" b="1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p++;  </a:t>
            </a:r>
            <a:r>
              <a:rPr lang="en-US" sz="1400" b="1" spc="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</a:p>
          <a:p>
            <a:pPr marL="238760" marR="3033395">
              <a:lnSpc>
                <a:spcPct val="100000"/>
              </a:lnSpc>
              <a:spcBef>
                <a:spcPts val="5"/>
              </a:spcBef>
            </a:pPr>
            <a:r>
              <a:rPr lang="en-US" sz="1400" b="1" spc="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38760">
              <a:lnSpc>
                <a:spcPct val="100000"/>
              </a:lnSpc>
              <a:spcBef>
                <a:spcPts val="5"/>
              </a:spcBef>
            </a:pPr>
            <a:r>
              <a:rPr lang="en-US" sz="1400" b="1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4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1400" b="1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</a:t>
            </a:r>
            <a:r>
              <a:rPr sz="1400" b="1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*(p+i);</a:t>
            </a:r>
            <a:r>
              <a:rPr sz="1400" b="1" spc="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i++;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487A69D0-E489-4DF2-B94C-0C9160B7A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8177E-6FDE-42B0-BA06-276661B49EC6}" type="datetime5">
              <a:rPr lang="en-US" smtClean="0"/>
              <a:t>13-Nov-21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B878C03-35F2-4A71-ADA1-4B5599DD4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10" name="object 2">
            <a:extLst>
              <a:ext uri="{FF2B5EF4-FFF2-40B4-BE49-F238E27FC236}">
                <a16:creationId xmlns:a16="http://schemas.microsoft.com/office/drawing/2014/main" id="{BA195793-3B52-498B-9062-973A4D3C6F36}"/>
              </a:ext>
            </a:extLst>
          </p:cNvPr>
          <p:cNvSpPr txBox="1">
            <a:spLocks/>
          </p:cNvSpPr>
          <p:nvPr/>
        </p:nvSpPr>
        <p:spPr>
          <a:xfrm>
            <a:off x="86677" y="80452"/>
            <a:ext cx="4206479" cy="323165"/>
          </a:xfrm>
          <a:prstGeom prst="rect">
            <a:avLst/>
          </a:prstGeom>
        </p:spPr>
        <p:txBody>
          <a:bodyPr vert="horz" wrap="square" lIns="0" tIns="15240" rIns="0" bIns="0" rtlCol="0" anchor="ctr">
            <a:spAutoFit/>
          </a:bodyPr>
          <a:lstStyle>
            <a:lvl1pPr algn="l" defTabSz="34573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700" b="1" kern="120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US" sz="2000" spc="-50" dirty="0"/>
              <a:t>P</a:t>
            </a:r>
            <a:r>
              <a:rPr lang="en-IN" sz="2000" spc="-50" dirty="0"/>
              <a:t>ointers and Arrays</a:t>
            </a:r>
          </a:p>
        </p:txBody>
      </p:sp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250" y="153605"/>
            <a:ext cx="3962400" cy="27699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100" dirty="0"/>
              <a:t>Pointer - Introduction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685"/>
              </a:lnSpc>
            </a:pPr>
            <a:fld id="{81D60167-4931-47E6-BA6A-407CBD079E47}" type="slidenum">
              <a:rPr spc="-5" dirty="0"/>
              <a:t>2</a:t>
            </a:fld>
            <a:r>
              <a:rPr spc="-95" dirty="0"/>
              <a:t> </a:t>
            </a:r>
            <a:r>
              <a:rPr spc="160" dirty="0"/>
              <a:t>/</a:t>
            </a:r>
            <a:r>
              <a:rPr spc="-90" dirty="0"/>
              <a:t> </a:t>
            </a:r>
            <a:r>
              <a:rPr spc="-5" dirty="0"/>
              <a:t>37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250" y="658215"/>
            <a:ext cx="4335145" cy="150233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23215" marR="30480" indent="-285750" algn="just">
              <a:lnSpc>
                <a:spcPct val="100000"/>
              </a:lnSpc>
              <a:spcBef>
                <a:spcPts val="95"/>
              </a:spcBef>
              <a:buClr>
                <a:srgbClr val="3333B2"/>
              </a:buClr>
              <a:buFont typeface="Arial" panose="020B0604020202020204" pitchFamily="34" charset="0"/>
              <a:buChar char="•"/>
              <a:tabLst>
                <a:tab pos="188595" algn="l"/>
              </a:tabLst>
            </a:pPr>
            <a:r>
              <a:rPr sz="16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Pointer </a:t>
            </a:r>
            <a:r>
              <a:rPr sz="16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z="16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16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 </a:t>
            </a:r>
            <a:r>
              <a:rPr sz="16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location </a:t>
            </a:r>
            <a:r>
              <a:rPr sz="16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sz="16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16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 </a:t>
            </a:r>
            <a:r>
              <a:rPr sz="16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</a:t>
            </a:r>
            <a:r>
              <a:rPr sz="16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stores </a:t>
            </a:r>
            <a:r>
              <a:rPr sz="16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16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  </a:t>
            </a:r>
            <a:r>
              <a:rPr sz="16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 </a:t>
            </a:r>
            <a:r>
              <a:rPr sz="16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16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another variable </a:t>
            </a:r>
            <a:r>
              <a:rPr sz="16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memory.</a:t>
            </a:r>
            <a:endParaRPr lang="en-US" sz="1600" spc="-9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23215" marR="30480" indent="-285750" algn="just">
              <a:lnSpc>
                <a:spcPct val="100000"/>
              </a:lnSpc>
              <a:spcBef>
                <a:spcPts val="95"/>
              </a:spcBef>
              <a:buClr>
                <a:srgbClr val="3333B2"/>
              </a:buClr>
              <a:buFont typeface="Arial" panose="020B0604020202020204" pitchFamily="34" charset="0"/>
              <a:buChar char="•"/>
              <a:tabLst>
                <a:tab pos="188595" algn="l"/>
              </a:tabLst>
            </a:pPr>
            <a:r>
              <a:rPr sz="16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Pointers </a:t>
            </a:r>
            <a:r>
              <a:rPr sz="16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</a:t>
            </a:r>
            <a:r>
              <a:rPr sz="16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much </a:t>
            </a:r>
            <a:r>
              <a:rPr sz="16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</a:t>
            </a:r>
            <a:r>
              <a:rPr sz="16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commonly </a:t>
            </a:r>
            <a:r>
              <a:rPr sz="16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</a:t>
            </a:r>
            <a:r>
              <a:rPr sz="16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sz="16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sz="16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 </a:t>
            </a:r>
            <a:r>
              <a:rPr sz="16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sz="16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many </a:t>
            </a:r>
            <a:r>
              <a:rPr sz="16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  </a:t>
            </a:r>
            <a:r>
              <a:rPr sz="16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languages </a:t>
            </a:r>
            <a:r>
              <a:rPr sz="16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(such </a:t>
            </a:r>
            <a:r>
              <a:rPr sz="16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BASIC, </a:t>
            </a:r>
            <a:r>
              <a:rPr sz="16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Pascal, </a:t>
            </a:r>
            <a:r>
              <a:rPr sz="16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16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certainly </a:t>
            </a:r>
            <a:r>
              <a:rPr sz="16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Java, </a:t>
            </a:r>
            <a:r>
              <a:rPr sz="16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</a:t>
            </a:r>
            <a:r>
              <a:rPr sz="16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  </a:t>
            </a:r>
            <a:r>
              <a:rPr sz="16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  <a:r>
              <a:rPr sz="16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pointers).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A080A2-3897-412D-B0FD-F075D04F6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4D48C-1C53-49C7-A48F-C78285873485}" type="datetime5">
              <a:rPr lang="en-US" smtClean="0"/>
              <a:t>13-Nov-21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2D58D1-A3B2-42EA-BBDE-A854CDC20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</p:spTree>
  </p:cSld>
  <p:clrMapOvr>
    <a:masterClrMapping/>
  </p:clrMapOvr>
  <p:transition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685"/>
              </a:lnSpc>
            </a:pPr>
            <a:fld id="{81D60167-4931-47E6-BA6A-407CBD079E47}" type="slidenum">
              <a:rPr spc="-5" dirty="0"/>
              <a:t>20</a:t>
            </a:fld>
            <a:r>
              <a:rPr spc="-95" dirty="0"/>
              <a:t> </a:t>
            </a:r>
            <a:r>
              <a:rPr spc="160" dirty="0"/>
              <a:t>/</a:t>
            </a:r>
            <a:r>
              <a:rPr spc="-90" dirty="0"/>
              <a:t> </a:t>
            </a:r>
            <a:r>
              <a:rPr spc="-5" dirty="0"/>
              <a:t>37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6677" y="511175"/>
            <a:ext cx="4351973" cy="232050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79388" indent="-130175">
              <a:lnSpc>
                <a:spcPct val="100000"/>
              </a:lnSpc>
              <a:spcBef>
                <a:spcPts val="95"/>
              </a:spcBef>
              <a:buClr>
                <a:srgbClr val="3333B2"/>
              </a:buClr>
              <a:buFont typeface="Arial" panose="020B0604020202020204" pitchFamily="34" charset="0"/>
              <a:buChar char="•"/>
              <a:tabLst>
                <a:tab pos="201295" algn="l"/>
              </a:tabLst>
            </a:pPr>
            <a:r>
              <a:rPr sz="14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</a:t>
            </a:r>
            <a:r>
              <a:rPr sz="1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14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r>
              <a:rPr sz="14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element</a:t>
            </a:r>
            <a:r>
              <a:rPr sz="14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14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sz="14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14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given</a:t>
            </a:r>
            <a:r>
              <a:rPr sz="14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by: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00660">
              <a:lnSpc>
                <a:spcPct val="100000"/>
              </a:lnSpc>
              <a:spcBef>
                <a:spcPts val="5"/>
              </a:spcBef>
            </a:pPr>
            <a:r>
              <a:rPr sz="1400" b="1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 </a:t>
            </a:r>
            <a:r>
              <a:rPr sz="1400" b="1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1400"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x[i] </a:t>
            </a:r>
            <a:r>
              <a:rPr sz="1400" b="1" spc="3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sz="1400" b="1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 address </a:t>
            </a:r>
            <a:r>
              <a:rPr sz="1400" b="1" spc="3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sz="1400" b="1" spc="-3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1400" b="1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1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sz="1400" b="1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scale </a:t>
            </a:r>
            <a:r>
              <a:rPr sz="1400" b="1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factor </a:t>
            </a:r>
            <a:r>
              <a:rPr sz="1400" b="1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1400" b="1" spc="-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(int)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00660">
              <a:lnSpc>
                <a:spcPct val="100000"/>
              </a:lnSpc>
              <a:spcBef>
                <a:spcPts val="5"/>
              </a:spcBef>
            </a:pPr>
            <a:r>
              <a:rPr sz="14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 </a:t>
            </a:r>
            <a:r>
              <a:rPr sz="14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14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x[3]= </a:t>
            </a:r>
            <a:r>
              <a:rPr sz="14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1000 </a:t>
            </a:r>
            <a:r>
              <a:rPr sz="1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1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(3*2) </a:t>
            </a:r>
            <a:r>
              <a:rPr sz="14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sz="1400" spc="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1006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9388" marR="898525" indent="-130175">
              <a:lnSpc>
                <a:spcPct val="100000"/>
              </a:lnSpc>
              <a:spcBef>
                <a:spcPts val="630"/>
              </a:spcBef>
              <a:buClr>
                <a:srgbClr val="3333B2"/>
              </a:buClr>
              <a:buFont typeface="Arial" panose="020B0604020202020204" pitchFamily="34" charset="0"/>
              <a:buChar char="•"/>
              <a:tabLst>
                <a:tab pos="201295" algn="l"/>
              </a:tabLst>
            </a:pPr>
            <a:r>
              <a:rPr sz="1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14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relationship </a:t>
            </a:r>
            <a:r>
              <a:rPr sz="14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between </a:t>
            </a:r>
            <a:r>
              <a:rPr sz="14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sz="14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14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sz="14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z="14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shown </a:t>
            </a:r>
            <a:r>
              <a:rPr sz="14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below.  </a:t>
            </a:r>
            <a:r>
              <a:rPr lang="en-US" sz="14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sz="14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sz="14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&amp;x[0]</a:t>
            </a:r>
            <a:r>
              <a:rPr sz="1400" spc="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(=1000)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00660" marR="2582545" algn="just">
              <a:lnSpc>
                <a:spcPct val="100000"/>
              </a:lnSpc>
              <a:spcBef>
                <a:spcPts val="5"/>
              </a:spcBef>
            </a:pPr>
            <a:r>
              <a:rPr lang="en-IN" sz="1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1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1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sz="14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sz="14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&amp;x[1] </a:t>
            </a:r>
            <a:r>
              <a:rPr sz="14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(=1002)  </a:t>
            </a:r>
            <a:r>
              <a:rPr sz="1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1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1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sz="14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sz="14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&amp;x[2] </a:t>
            </a:r>
            <a:r>
              <a:rPr sz="14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(=1004)  </a:t>
            </a:r>
            <a:r>
              <a:rPr sz="1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1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1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sz="14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sz="14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&amp;x[3]</a:t>
            </a:r>
            <a:r>
              <a:rPr sz="1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(=1006)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00660" algn="just">
              <a:lnSpc>
                <a:spcPct val="100000"/>
              </a:lnSpc>
              <a:spcBef>
                <a:spcPts val="15"/>
              </a:spcBef>
            </a:pPr>
            <a:r>
              <a:rPr lang="en-IN" sz="1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1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1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4 </a:t>
            </a:r>
            <a:r>
              <a:rPr sz="14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sz="140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&amp;x[4]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9388" indent="-130175">
              <a:lnSpc>
                <a:spcPct val="100000"/>
              </a:lnSpc>
              <a:spcBef>
                <a:spcPts val="630"/>
              </a:spcBef>
              <a:buClr>
                <a:srgbClr val="3333B2"/>
              </a:buClr>
              <a:buFont typeface="Arial" panose="020B0604020202020204" pitchFamily="34" charset="0"/>
              <a:buChar char="•"/>
              <a:tabLst>
                <a:tab pos="201295" algn="l"/>
              </a:tabLst>
            </a:pPr>
            <a:r>
              <a:rPr sz="1400" b="1" spc="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*(p+3) </a:t>
            </a:r>
            <a:r>
              <a:rPr sz="1400" b="1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z="1400" b="1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equivalent </a:t>
            </a:r>
            <a:r>
              <a:rPr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1400" b="1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x[3]</a:t>
            </a:r>
            <a:r>
              <a:rPr sz="1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AC4FE8A-61BB-4C40-B9C9-60686508A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8E588-381E-489B-B0A0-2EDC14E9C05B}" type="datetime5">
              <a:rPr lang="en-US" smtClean="0"/>
              <a:t>13-Nov-21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F99A17D-8B7D-46B0-A438-86F1423F9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10" name="object 2">
            <a:extLst>
              <a:ext uri="{FF2B5EF4-FFF2-40B4-BE49-F238E27FC236}">
                <a16:creationId xmlns:a16="http://schemas.microsoft.com/office/drawing/2014/main" id="{938D067F-720C-4488-8469-6FE9BFB9963B}"/>
              </a:ext>
            </a:extLst>
          </p:cNvPr>
          <p:cNvSpPr txBox="1">
            <a:spLocks/>
          </p:cNvSpPr>
          <p:nvPr/>
        </p:nvSpPr>
        <p:spPr>
          <a:xfrm>
            <a:off x="86677" y="80452"/>
            <a:ext cx="4206479" cy="323165"/>
          </a:xfrm>
          <a:prstGeom prst="rect">
            <a:avLst/>
          </a:prstGeom>
        </p:spPr>
        <p:txBody>
          <a:bodyPr vert="horz" wrap="square" lIns="0" tIns="15240" rIns="0" bIns="0" rtlCol="0" anchor="ctr">
            <a:spAutoFit/>
          </a:bodyPr>
          <a:lstStyle>
            <a:lvl1pPr algn="l" defTabSz="34573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700" b="1" kern="120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US" sz="2000" spc="-50" dirty="0"/>
              <a:t>P</a:t>
            </a:r>
            <a:r>
              <a:rPr lang="en-IN" sz="2000" spc="-50" dirty="0"/>
              <a:t>ointers and Arrays</a:t>
            </a:r>
          </a:p>
        </p:txBody>
      </p:sp>
    </p:spTree>
  </p:cSld>
  <p:clrMapOvr>
    <a:masterClrMapping/>
  </p:clrMapOvr>
  <p:transition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685"/>
              </a:lnSpc>
            </a:pPr>
            <a:fld id="{81D60167-4931-47E6-BA6A-407CBD079E47}" type="slidenum">
              <a:rPr spc="-5" dirty="0"/>
              <a:t>21</a:t>
            </a:fld>
            <a:r>
              <a:rPr spc="-95" dirty="0"/>
              <a:t> </a:t>
            </a:r>
            <a:r>
              <a:rPr spc="160" dirty="0"/>
              <a:t>/</a:t>
            </a:r>
            <a:r>
              <a:rPr spc="-90" dirty="0"/>
              <a:t> </a:t>
            </a:r>
            <a:r>
              <a:rPr spc="-5" dirty="0"/>
              <a:t>37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2361" y="587375"/>
            <a:ext cx="4055110" cy="202811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6050">
              <a:lnSpc>
                <a:spcPct val="100000"/>
              </a:lnSpc>
              <a:spcBef>
                <a:spcPts val="95"/>
              </a:spcBef>
            </a:pPr>
            <a:r>
              <a:rPr sz="1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</a:t>
            </a:r>
            <a:r>
              <a:rPr sz="1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i="1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sz="14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iostream</a:t>
            </a:r>
            <a:r>
              <a:rPr sz="1400" i="1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6050">
              <a:lnSpc>
                <a:spcPct val="100000"/>
              </a:lnSpc>
              <a:spcBef>
                <a:spcPts val="5"/>
              </a:spcBef>
            </a:pPr>
            <a:r>
              <a:rPr sz="1400" b="1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sz="14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main(</a:t>
            </a:r>
            <a:r>
              <a:rPr sz="1400" spc="-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6050">
              <a:lnSpc>
                <a:spcPct val="100000"/>
              </a:lnSpc>
              <a:spcBef>
                <a:spcPts val="5"/>
              </a:spcBef>
            </a:pP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13360">
              <a:lnSpc>
                <a:spcPct val="100000"/>
              </a:lnSpc>
              <a:spcBef>
                <a:spcPts val="5"/>
              </a:spcBef>
            </a:pPr>
            <a:r>
              <a:rPr sz="14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</a:t>
            </a:r>
            <a:r>
              <a:rPr sz="14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arr[5] </a:t>
            </a:r>
            <a:r>
              <a:rPr sz="14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  <a:r>
              <a:rPr sz="14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31, 54, 77, 52, </a:t>
            </a:r>
            <a:r>
              <a:rPr sz="14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93</a:t>
            </a:r>
            <a:r>
              <a:rPr sz="1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};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13360">
              <a:lnSpc>
                <a:spcPct val="100000"/>
              </a:lnSpc>
            </a:pPr>
            <a:r>
              <a:rPr sz="1400" b="1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z="1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sz="1400" b="1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</a:t>
            </a:r>
            <a:r>
              <a:rPr sz="14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j=0; </a:t>
            </a:r>
            <a:r>
              <a:rPr sz="14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sz="1400" i="1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sz="14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5; </a:t>
            </a:r>
            <a:r>
              <a:rPr sz="1400" spc="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j++</a:t>
            </a:r>
            <a:r>
              <a:rPr sz="1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sz="1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i="1" spc="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//for </a:t>
            </a:r>
            <a:r>
              <a:rPr sz="1400" i="1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</a:t>
            </a:r>
            <a:r>
              <a:rPr sz="1400" i="1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i="1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element,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14020">
              <a:lnSpc>
                <a:spcPct val="100000"/>
              </a:lnSpc>
              <a:spcBef>
                <a:spcPts val="5"/>
              </a:spcBef>
            </a:pPr>
            <a:r>
              <a:rPr sz="1400" b="1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cout </a:t>
            </a:r>
            <a:r>
              <a:rPr sz="1400" i="1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 </a:t>
            </a:r>
            <a:r>
              <a:rPr sz="1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∗(arr+j); </a:t>
            </a:r>
            <a:r>
              <a:rPr lang="en-US" sz="1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sz="1400" i="1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//print</a:t>
            </a:r>
            <a:r>
              <a:rPr sz="1400" i="1" spc="2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i="1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6050">
              <a:lnSpc>
                <a:spcPct val="100000"/>
              </a:lnSpc>
              <a:spcBef>
                <a:spcPts val="5"/>
              </a:spcBef>
            </a:pP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5080">
              <a:lnSpc>
                <a:spcPct val="100000"/>
              </a:lnSpc>
              <a:spcBef>
                <a:spcPts val="605"/>
              </a:spcBef>
            </a:pPr>
            <a:r>
              <a:rPr sz="1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”arr” </a:t>
            </a:r>
            <a:r>
              <a:rPr sz="1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itself </a:t>
            </a:r>
            <a:r>
              <a:rPr sz="14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z="14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14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constant pointer </a:t>
            </a:r>
            <a:r>
              <a:rPr sz="14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</a:t>
            </a:r>
            <a:r>
              <a:rPr sz="14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</a:t>
            </a:r>
            <a:r>
              <a:rPr sz="14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</a:t>
            </a:r>
            <a:r>
              <a:rPr sz="14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</a:t>
            </a:r>
            <a:r>
              <a:rPr sz="1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14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 </a:t>
            </a:r>
            <a:r>
              <a:rPr sz="14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 </a:t>
            </a:r>
            <a:r>
              <a:rPr sz="14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elements.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23465F8-F694-462D-8F30-6B2AAE82D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B7B87-85E8-4FCD-A4F4-462409DA7519}" type="datetime5">
              <a:rPr lang="en-US" smtClean="0"/>
              <a:t>13-Nov-21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A2B3207-3752-49AB-995F-B2D2C2E71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10" name="object 2">
            <a:extLst>
              <a:ext uri="{FF2B5EF4-FFF2-40B4-BE49-F238E27FC236}">
                <a16:creationId xmlns:a16="http://schemas.microsoft.com/office/drawing/2014/main" id="{50A528E0-791D-465B-9877-461B6767E234}"/>
              </a:ext>
            </a:extLst>
          </p:cNvPr>
          <p:cNvSpPr txBox="1">
            <a:spLocks/>
          </p:cNvSpPr>
          <p:nvPr/>
        </p:nvSpPr>
        <p:spPr>
          <a:xfrm>
            <a:off x="86677" y="80452"/>
            <a:ext cx="4206479" cy="323165"/>
          </a:xfrm>
          <a:prstGeom prst="rect">
            <a:avLst/>
          </a:prstGeom>
        </p:spPr>
        <p:txBody>
          <a:bodyPr vert="horz" wrap="square" lIns="0" tIns="15240" rIns="0" bIns="0" rtlCol="0" anchor="ctr">
            <a:spAutoFit/>
          </a:bodyPr>
          <a:lstStyle>
            <a:lvl1pPr algn="l" defTabSz="34573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700" b="1" kern="120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US" sz="2000" spc="-50" dirty="0"/>
              <a:t>Example</a:t>
            </a:r>
            <a:endParaRPr lang="en-IN" sz="2000" spc="-50" dirty="0"/>
          </a:p>
        </p:txBody>
      </p:sp>
    </p:spTree>
  </p:cSld>
  <p:clrMapOvr>
    <a:masterClrMapping/>
  </p:clrMapOvr>
  <p:transition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685"/>
              </a:lnSpc>
            </a:pPr>
            <a:fld id="{81D60167-4931-47E6-BA6A-407CBD079E47}" type="slidenum">
              <a:rPr spc="-5" dirty="0"/>
              <a:t>22</a:t>
            </a:fld>
            <a:r>
              <a:rPr spc="-95" dirty="0"/>
              <a:t> </a:t>
            </a:r>
            <a:r>
              <a:rPr spc="160" dirty="0"/>
              <a:t>/</a:t>
            </a:r>
            <a:r>
              <a:rPr spc="-90" dirty="0"/>
              <a:t> </a:t>
            </a:r>
            <a:r>
              <a:rPr spc="-5" dirty="0"/>
              <a:t>37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1743" y="533153"/>
            <a:ext cx="4037732" cy="245900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9375">
              <a:lnSpc>
                <a:spcPct val="100000"/>
              </a:lnSpc>
              <a:spcBef>
                <a:spcPts val="95"/>
              </a:spcBef>
            </a:pPr>
            <a:r>
              <a:rPr sz="1400" i="1" spc="2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sz="1400" i="1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 </a:t>
            </a:r>
            <a:r>
              <a:rPr sz="1400" i="1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accessed </a:t>
            </a:r>
            <a:r>
              <a:rPr sz="1400" i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sz="1400" i="1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i="1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pointer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9375">
              <a:lnSpc>
                <a:spcPct val="100000"/>
              </a:lnSpc>
              <a:spcBef>
                <a:spcPts val="5"/>
              </a:spcBef>
            </a:pPr>
            <a:r>
              <a:rPr sz="1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</a:t>
            </a:r>
            <a:r>
              <a:rPr sz="1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i="1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sz="14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iostream.h</a:t>
            </a:r>
            <a:r>
              <a:rPr sz="1400" i="1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9375">
              <a:lnSpc>
                <a:spcPct val="100000"/>
              </a:lnSpc>
              <a:spcBef>
                <a:spcPts val="5"/>
              </a:spcBef>
            </a:pPr>
            <a:r>
              <a:rPr sz="1400" b="1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sz="1400" b="1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main()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9375">
              <a:lnSpc>
                <a:spcPct val="100000"/>
              </a:lnSpc>
              <a:spcBef>
                <a:spcPts val="5"/>
              </a:spcBef>
            </a:pP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6050">
              <a:lnSpc>
                <a:spcPct val="100000"/>
              </a:lnSpc>
            </a:pPr>
            <a:r>
              <a:rPr sz="14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</a:t>
            </a:r>
            <a:r>
              <a:rPr sz="14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arr[] </a:t>
            </a:r>
            <a:r>
              <a:rPr sz="14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  <a:r>
              <a:rPr sz="14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31, 54, 77, 52, </a:t>
            </a:r>
            <a:r>
              <a:rPr sz="14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93 </a:t>
            </a:r>
            <a:r>
              <a:rPr sz="14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};</a:t>
            </a:r>
            <a:r>
              <a:rPr sz="1400" spc="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i="1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//array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6050">
              <a:lnSpc>
                <a:spcPct val="100000"/>
              </a:lnSpc>
              <a:spcBef>
                <a:spcPts val="5"/>
              </a:spcBef>
            </a:pPr>
            <a:r>
              <a:rPr sz="14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</a:t>
            </a:r>
            <a:r>
              <a:rPr sz="14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∗ptr; </a:t>
            </a:r>
            <a:r>
              <a:rPr sz="1400" i="1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//pointer </a:t>
            </a:r>
            <a:r>
              <a:rPr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1400" i="1" spc="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i="1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6050">
              <a:lnSpc>
                <a:spcPct val="100000"/>
              </a:lnSpc>
              <a:spcBef>
                <a:spcPts val="5"/>
              </a:spcBef>
            </a:pPr>
            <a:r>
              <a:rPr sz="1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ptr </a:t>
            </a:r>
            <a:r>
              <a:rPr sz="14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sz="14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arr; </a:t>
            </a:r>
            <a:r>
              <a:rPr sz="1400" i="1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//points </a:t>
            </a:r>
            <a:r>
              <a:rPr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1400" i="1" spc="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i="1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6050">
              <a:lnSpc>
                <a:spcPct val="100000"/>
              </a:lnSpc>
              <a:spcBef>
                <a:spcPts val="5"/>
              </a:spcBef>
            </a:pPr>
            <a:r>
              <a:rPr sz="1400" b="1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z="1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sz="1400" b="1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</a:t>
            </a:r>
            <a:r>
              <a:rPr sz="14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j=0; </a:t>
            </a:r>
            <a:r>
              <a:rPr sz="14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sz="1400" i="1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sz="14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5; </a:t>
            </a:r>
            <a:r>
              <a:rPr sz="1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j++) </a:t>
            </a:r>
            <a:r>
              <a:rPr sz="1400" i="1" spc="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//for </a:t>
            </a:r>
            <a:r>
              <a:rPr sz="1400" i="1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</a:t>
            </a:r>
            <a:r>
              <a:rPr sz="1400" i="1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i="1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element,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0035">
              <a:lnSpc>
                <a:spcPct val="100000"/>
              </a:lnSpc>
              <a:spcBef>
                <a:spcPts val="5"/>
              </a:spcBef>
            </a:pPr>
            <a:r>
              <a:rPr sz="1400" b="1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cout </a:t>
            </a:r>
            <a:r>
              <a:rPr sz="1400" i="1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 </a:t>
            </a:r>
            <a:r>
              <a:rPr sz="1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∗(ptr++); </a:t>
            </a:r>
            <a:r>
              <a:rPr sz="1400" i="1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//print</a:t>
            </a:r>
            <a:r>
              <a:rPr sz="1400" i="1" spc="1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i="1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9375">
              <a:lnSpc>
                <a:spcPct val="100000"/>
              </a:lnSpc>
              <a:spcBef>
                <a:spcPts val="5"/>
              </a:spcBef>
            </a:pP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sz="14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”ptr” </a:t>
            </a:r>
            <a:r>
              <a:rPr sz="14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z="14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14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pointer </a:t>
            </a:r>
            <a:r>
              <a:rPr sz="14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</a:t>
            </a:r>
            <a:r>
              <a:rPr sz="14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</a:t>
            </a:r>
            <a:r>
              <a:rPr sz="14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</a:t>
            </a:r>
            <a:r>
              <a:rPr sz="14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</a:t>
            </a:r>
            <a:r>
              <a:rPr sz="1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14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</a:t>
            </a:r>
            <a:r>
              <a:rPr sz="1400" spc="-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14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elements.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05317A5-285E-478A-8305-066235729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95D52-85AE-40D5-A426-380EC0B250B7}" type="datetime5">
              <a:rPr lang="en-US" smtClean="0"/>
              <a:t>13-Nov-21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E87B486-A701-4A0D-B52A-1AFED98E5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10" name="object 2">
            <a:extLst>
              <a:ext uri="{FF2B5EF4-FFF2-40B4-BE49-F238E27FC236}">
                <a16:creationId xmlns:a16="http://schemas.microsoft.com/office/drawing/2014/main" id="{CEF58663-9402-40C3-A456-F0C270F35595}"/>
              </a:ext>
            </a:extLst>
          </p:cNvPr>
          <p:cNvSpPr txBox="1">
            <a:spLocks/>
          </p:cNvSpPr>
          <p:nvPr/>
        </p:nvSpPr>
        <p:spPr>
          <a:xfrm>
            <a:off x="86677" y="80452"/>
            <a:ext cx="4206479" cy="323165"/>
          </a:xfrm>
          <a:prstGeom prst="rect">
            <a:avLst/>
          </a:prstGeom>
        </p:spPr>
        <p:txBody>
          <a:bodyPr vert="horz" wrap="square" lIns="0" tIns="15240" rIns="0" bIns="0" rtlCol="0" anchor="ctr">
            <a:spAutoFit/>
          </a:bodyPr>
          <a:lstStyle>
            <a:lvl1pPr algn="l" defTabSz="34573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700" b="1" kern="120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US" sz="2000" spc="-50" dirty="0"/>
              <a:t>Example</a:t>
            </a:r>
            <a:endParaRPr lang="en-IN" sz="2000" spc="-50" dirty="0"/>
          </a:p>
        </p:txBody>
      </p:sp>
    </p:spTree>
  </p:cSld>
  <p:clrMapOvr>
    <a:masterClrMapping/>
  </p:clrMapOvr>
  <p:transition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685"/>
              </a:lnSpc>
            </a:pPr>
            <a:fld id="{81D60167-4931-47E6-BA6A-407CBD079E47}" type="slidenum">
              <a:rPr spc="-5" dirty="0"/>
              <a:t>23</a:t>
            </a:fld>
            <a:r>
              <a:rPr spc="-95" dirty="0"/>
              <a:t> </a:t>
            </a:r>
            <a:r>
              <a:rPr spc="160" dirty="0"/>
              <a:t>/</a:t>
            </a:r>
            <a:r>
              <a:rPr spc="-90" dirty="0"/>
              <a:t> </a:t>
            </a:r>
            <a:r>
              <a:rPr spc="-5" dirty="0"/>
              <a:t>37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3344" y="587375"/>
            <a:ext cx="4345306" cy="100989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08915" marR="30480" indent="-171450" algn="just">
              <a:lnSpc>
                <a:spcPct val="100000"/>
              </a:lnSpc>
              <a:spcBef>
                <a:spcPts val="95"/>
              </a:spcBef>
              <a:buClr>
                <a:srgbClr val="3333B2"/>
              </a:buClr>
              <a:buFont typeface="Arial" panose="020B0604020202020204" pitchFamily="34" charset="0"/>
              <a:buChar char="•"/>
              <a:tabLst>
                <a:tab pos="188595" algn="l"/>
              </a:tabLst>
            </a:pPr>
            <a:r>
              <a:rPr sz="16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</a:t>
            </a:r>
            <a:r>
              <a:rPr sz="16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16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 </a:t>
            </a:r>
            <a:r>
              <a:rPr sz="16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sz="16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pointers </a:t>
            </a:r>
            <a:r>
              <a:rPr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16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exchange </a:t>
            </a:r>
            <a:r>
              <a:rPr sz="16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</a:t>
            </a:r>
            <a:r>
              <a:rPr sz="16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values </a:t>
            </a:r>
            <a:r>
              <a:rPr sz="16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(values  </a:t>
            </a:r>
            <a:r>
              <a:rPr sz="16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stored </a:t>
            </a:r>
            <a:r>
              <a:rPr sz="16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sz="16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variables x </a:t>
            </a:r>
            <a:r>
              <a:rPr sz="1600" spc="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sz="16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y).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08915" marR="30480" indent="-171450" algn="just">
              <a:lnSpc>
                <a:spcPct val="100000"/>
              </a:lnSpc>
              <a:spcBef>
                <a:spcPts val="95"/>
              </a:spcBef>
              <a:buClr>
                <a:srgbClr val="3333B2"/>
              </a:buClr>
              <a:buFont typeface="Arial" panose="020B0604020202020204" pitchFamily="34" charset="0"/>
              <a:buChar char="•"/>
              <a:tabLst>
                <a:tab pos="188595" algn="l"/>
              </a:tabLst>
            </a:pPr>
            <a:r>
              <a:rPr sz="16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</a:t>
            </a:r>
            <a:r>
              <a:rPr sz="16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16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 </a:t>
            </a:r>
            <a:r>
              <a:rPr sz="16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sz="16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pointers </a:t>
            </a:r>
            <a:r>
              <a:rPr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16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</a:t>
            </a:r>
            <a:r>
              <a:rPr sz="16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16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 </a:t>
            </a:r>
            <a:r>
              <a:rPr sz="16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</a:t>
            </a:r>
            <a:r>
              <a:rPr sz="16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elements  </a:t>
            </a:r>
            <a:r>
              <a:rPr sz="16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stored </a:t>
            </a:r>
            <a:r>
              <a:rPr sz="16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sz="16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sz="16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integer</a:t>
            </a:r>
            <a:r>
              <a:rPr sz="1600" spc="2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array.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3B33F4C-5BDE-4D53-AA4C-188447A59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F0F38-77D8-4F7D-BCC6-8916D355B7BB}" type="datetime5">
              <a:rPr lang="en-US" smtClean="0"/>
              <a:t>13-Nov-21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9E6DDC0-FB56-42DB-8B8B-35F69A55E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10" name="object 2">
            <a:extLst>
              <a:ext uri="{FF2B5EF4-FFF2-40B4-BE49-F238E27FC236}">
                <a16:creationId xmlns:a16="http://schemas.microsoft.com/office/drawing/2014/main" id="{069A0B07-24D0-4EF0-A626-E8EEA3B2DF73}"/>
              </a:ext>
            </a:extLst>
          </p:cNvPr>
          <p:cNvSpPr txBox="1">
            <a:spLocks/>
          </p:cNvSpPr>
          <p:nvPr/>
        </p:nvSpPr>
        <p:spPr>
          <a:xfrm>
            <a:off x="86677" y="80452"/>
            <a:ext cx="4206479" cy="323165"/>
          </a:xfrm>
          <a:prstGeom prst="rect">
            <a:avLst/>
          </a:prstGeom>
        </p:spPr>
        <p:txBody>
          <a:bodyPr vert="horz" wrap="square" lIns="0" tIns="15240" rIns="0" bIns="0" rtlCol="0" anchor="ctr">
            <a:spAutoFit/>
          </a:bodyPr>
          <a:lstStyle>
            <a:lvl1pPr algn="l" defTabSz="34573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700" b="1" kern="120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US" sz="2000" spc="-50" dirty="0"/>
              <a:t>Problems</a:t>
            </a:r>
            <a:endParaRPr lang="en-IN" sz="2000" spc="-50" dirty="0"/>
          </a:p>
        </p:txBody>
      </p:sp>
    </p:spTree>
  </p:cSld>
  <p:clrMapOvr>
    <a:masterClrMapping/>
  </p:clrMapOvr>
  <p:transition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824AC-8EF4-4AB0-B6B6-50146F613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pc="-50" dirty="0"/>
              <a:t>Pointers and Character Strings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B1EBF6-6566-4986-AEFB-1D9E5C55FC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125" y="526864"/>
            <a:ext cx="4435849" cy="2586010"/>
          </a:xfrm>
        </p:spPr>
        <p:txBody>
          <a:bodyPr>
            <a:noAutofit/>
          </a:bodyPr>
          <a:lstStyle/>
          <a:p>
            <a:pPr algn="just"/>
            <a:r>
              <a:rPr lang="en-US" sz="1300" dirty="0"/>
              <a:t>The statement char *</a:t>
            </a:r>
            <a:r>
              <a:rPr lang="en-US" sz="1300" dirty="0" err="1"/>
              <a:t>cptr</a:t>
            </a:r>
            <a:r>
              <a:rPr lang="en-US" sz="1300" dirty="0"/>
              <a:t> = name; declares </a:t>
            </a:r>
            <a:r>
              <a:rPr lang="en-US" sz="1300" dirty="0" err="1"/>
              <a:t>cptr</a:t>
            </a:r>
            <a:r>
              <a:rPr lang="en-US" sz="1300" dirty="0"/>
              <a:t> as a pointer to a character and assigns address of the first character of name as the initial value.</a:t>
            </a:r>
          </a:p>
          <a:p>
            <a:pPr algn="just"/>
            <a:r>
              <a:rPr lang="en-US" sz="1300" dirty="0"/>
              <a:t>The statement </a:t>
            </a:r>
            <a:r>
              <a:rPr lang="en-US" sz="1300" b="1" dirty="0"/>
              <a:t>while(*</a:t>
            </a:r>
            <a:r>
              <a:rPr lang="en-US" sz="1300" b="1" dirty="0" err="1"/>
              <a:t>cptr</a:t>
            </a:r>
            <a:r>
              <a:rPr lang="en-US" sz="1300" b="1" dirty="0"/>
              <a:t> != ‘\0’) </a:t>
            </a:r>
            <a:r>
              <a:rPr lang="en-US" sz="1300" dirty="0"/>
              <a:t>is true until the end of the string is reached.</a:t>
            </a:r>
          </a:p>
          <a:p>
            <a:pPr algn="just"/>
            <a:r>
              <a:rPr lang="en-US" sz="1300" dirty="0"/>
              <a:t>When the while loop is terminated, the pointer </a:t>
            </a:r>
            <a:r>
              <a:rPr lang="en-US" sz="1300" dirty="0" err="1"/>
              <a:t>cptr</a:t>
            </a:r>
            <a:r>
              <a:rPr lang="en-US" sz="1300" dirty="0"/>
              <a:t> holds the address of the </a:t>
            </a:r>
            <a:r>
              <a:rPr lang="en-US" sz="1300" b="1" dirty="0"/>
              <a:t>null character (‘\0’)</a:t>
            </a:r>
          </a:p>
          <a:p>
            <a:pPr algn="just"/>
            <a:r>
              <a:rPr lang="en-US" sz="1300" dirty="0"/>
              <a:t>The statement </a:t>
            </a:r>
            <a:r>
              <a:rPr lang="en-US" sz="1300" b="1" dirty="0"/>
              <a:t>length = </a:t>
            </a:r>
            <a:r>
              <a:rPr lang="en-US" sz="1300" b="1" dirty="0" err="1"/>
              <a:t>cptr</a:t>
            </a:r>
            <a:r>
              <a:rPr lang="en-US" sz="1300" b="1" dirty="0"/>
              <a:t> – name; </a:t>
            </a:r>
            <a:r>
              <a:rPr lang="en-US" sz="1300" dirty="0"/>
              <a:t>gives the length of the string name.</a:t>
            </a:r>
          </a:p>
          <a:p>
            <a:pPr algn="just"/>
            <a:r>
              <a:rPr lang="en-US" sz="1300" dirty="0"/>
              <a:t>A constant character string always represents a pointer to that string.</a:t>
            </a:r>
          </a:p>
          <a:p>
            <a:pPr algn="just"/>
            <a:r>
              <a:rPr lang="en-US" sz="1300" dirty="0"/>
              <a:t>The following statements are valid: </a:t>
            </a:r>
            <a:r>
              <a:rPr lang="en-US" sz="1300" b="1" dirty="0"/>
              <a:t>char *name; name = “Delhi”;</a:t>
            </a:r>
            <a:endParaRPr lang="en-US" sz="1300" dirty="0"/>
          </a:p>
          <a:p>
            <a:pPr algn="just"/>
            <a:endParaRPr lang="en-IN" sz="13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B283AE-875B-4275-9118-E3D6B9C0E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1605D-BF3E-4FC4-BF3B-926C931878A3}" type="datetime5">
              <a:rPr lang="en-US" smtClean="0"/>
              <a:t>13-Nov-21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23F702-F655-44D5-8F2A-02BF22162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77434E-AFB6-48A6-87E0-3DECABC7F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685"/>
              </a:lnSpc>
            </a:pPr>
            <a:fld id="{81D60167-4931-47E6-BA6A-407CBD079E47}" type="slidenum">
              <a:rPr lang="en-IN" spc="-5" smtClean="0"/>
              <a:t>24</a:t>
            </a:fld>
            <a:r>
              <a:rPr lang="en-IN" spc="-95"/>
              <a:t> </a:t>
            </a:r>
            <a:r>
              <a:rPr lang="en-IN" spc="160"/>
              <a:t>/</a:t>
            </a:r>
            <a:r>
              <a:rPr lang="en-IN" spc="-90"/>
              <a:t> </a:t>
            </a:r>
            <a:r>
              <a:rPr lang="en-IN" spc="-5"/>
              <a:t>37</a:t>
            </a:r>
            <a:endParaRPr lang="en-IN" spc="-5" dirty="0"/>
          </a:p>
        </p:txBody>
      </p:sp>
    </p:spTree>
    <p:extLst>
      <p:ext uri="{BB962C8B-B14F-4D97-AF65-F5344CB8AC3E}">
        <p14:creationId xmlns:p14="http://schemas.microsoft.com/office/powerpoint/2010/main" val="27326004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685"/>
              </a:lnSpc>
            </a:pPr>
            <a:fld id="{81D60167-4931-47E6-BA6A-407CBD079E47}" type="slidenum">
              <a:rPr spc="-5" dirty="0"/>
              <a:t>25</a:t>
            </a:fld>
            <a:r>
              <a:rPr spc="-95" dirty="0"/>
              <a:t> </a:t>
            </a:r>
            <a:r>
              <a:rPr spc="160" dirty="0"/>
              <a:t>/</a:t>
            </a:r>
            <a:r>
              <a:rPr spc="-90" dirty="0"/>
              <a:t> </a:t>
            </a:r>
            <a:r>
              <a:rPr spc="-5" dirty="0"/>
              <a:t>37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0992" y="587375"/>
            <a:ext cx="3127058" cy="152028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635">
              <a:lnSpc>
                <a:spcPct val="100000"/>
              </a:lnSpc>
              <a:spcBef>
                <a:spcPts val="95"/>
              </a:spcBef>
            </a:pPr>
            <a:r>
              <a:rPr sz="12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</a:t>
            </a:r>
            <a:r>
              <a:rPr sz="12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a[][2]={ </a:t>
            </a:r>
            <a:r>
              <a:rPr sz="12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{12,</a:t>
            </a:r>
            <a:r>
              <a:rPr sz="12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22},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24585">
              <a:lnSpc>
                <a:spcPct val="100000"/>
              </a:lnSpc>
              <a:spcBef>
                <a:spcPts val="5"/>
              </a:spcBef>
            </a:pPr>
            <a:r>
              <a:rPr sz="12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{33, 44}</a:t>
            </a:r>
            <a:r>
              <a:rPr sz="1200" spc="-1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};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54635">
              <a:lnSpc>
                <a:spcPct val="100000"/>
              </a:lnSpc>
              <a:spcBef>
                <a:spcPts val="5"/>
              </a:spcBef>
            </a:pPr>
            <a:r>
              <a:rPr sz="12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sz="1200" b="1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(∗p)[2];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54635">
              <a:lnSpc>
                <a:spcPct val="100000"/>
              </a:lnSpc>
              <a:spcBef>
                <a:spcPts val="5"/>
              </a:spcBef>
            </a:pPr>
            <a:r>
              <a:rPr sz="12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p=a; </a:t>
            </a:r>
            <a:r>
              <a:rPr sz="1200" i="1" spc="2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sz="1200" i="1" spc="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i="1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initialization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08915" indent="-171450">
              <a:lnSpc>
                <a:spcPct val="100000"/>
              </a:lnSpc>
              <a:buClr>
                <a:srgbClr val="3333B2"/>
              </a:buClr>
              <a:buFont typeface="Arial" panose="020B0604020202020204" pitchFamily="34" charset="0"/>
              <a:buChar char="•"/>
              <a:tabLst>
                <a:tab pos="188595" algn="l"/>
              </a:tabLst>
            </a:pPr>
            <a:r>
              <a:rPr sz="12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Element </a:t>
            </a:r>
            <a:r>
              <a:rPr sz="1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sz="12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2d </a:t>
            </a:r>
            <a:r>
              <a:rPr sz="12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represented</a:t>
            </a:r>
            <a:r>
              <a:rPr sz="1200" spc="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7960" marR="975360">
              <a:lnSpc>
                <a:spcPct val="100000"/>
              </a:lnSpc>
              <a:spcBef>
                <a:spcPts val="5"/>
              </a:spcBef>
            </a:pPr>
            <a:r>
              <a:rPr sz="1200" b="1" spc="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*(*(a+i)+j)  </a:t>
            </a:r>
            <a:r>
              <a:rPr sz="1200" b="1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7960">
              <a:lnSpc>
                <a:spcPct val="100000"/>
              </a:lnSpc>
              <a:spcBef>
                <a:spcPts val="10"/>
              </a:spcBef>
            </a:pPr>
            <a:r>
              <a:rPr sz="1200" b="1" spc="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*(*(p+i)+j)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4F072C31-3AE0-4E24-ADFB-44CC89E38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521FD-4C24-4D8F-8771-DCB5CE9498F8}" type="datetime5">
              <a:rPr lang="en-US" smtClean="0"/>
              <a:t>13-Nov-21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0ECCDFE-DFCE-4729-BBE7-9E990C3C4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4CB07A54-1053-42D8-95EE-172B01916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56" y="68894"/>
            <a:ext cx="4201228" cy="363242"/>
          </a:xfrm>
        </p:spPr>
        <p:txBody>
          <a:bodyPr/>
          <a:lstStyle/>
          <a:p>
            <a:r>
              <a:rPr lang="en-IN" spc="-50" dirty="0"/>
              <a:t>Pointers and 2D Array</a:t>
            </a:r>
            <a:endParaRPr lang="en-IN" dirty="0"/>
          </a:p>
        </p:txBody>
      </p:sp>
    </p:spTree>
  </p:cSld>
  <p:clrMapOvr>
    <a:masterClrMapping/>
  </p:clrMapOvr>
  <p:transition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776580" y="616847"/>
            <a:ext cx="3052470" cy="23327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685"/>
              </a:lnSpc>
            </a:pPr>
            <a:fld id="{81D60167-4931-47E6-BA6A-407CBD079E47}" type="slidenum">
              <a:rPr spc="-5" dirty="0"/>
              <a:t>26</a:t>
            </a:fld>
            <a:r>
              <a:rPr spc="-95" dirty="0"/>
              <a:t> </a:t>
            </a:r>
            <a:r>
              <a:rPr spc="160" dirty="0"/>
              <a:t>/</a:t>
            </a:r>
            <a:r>
              <a:rPr spc="-90" dirty="0"/>
              <a:t> </a:t>
            </a:r>
            <a:r>
              <a:rPr spc="-5" dirty="0"/>
              <a:t>37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2CC9A3C-FDED-47F2-8742-A11703526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AFDD6-101C-4990-9338-7031DC861E92}" type="datetime5">
              <a:rPr lang="en-US" smtClean="0"/>
              <a:t>13-Nov-21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2E0049F-778A-435E-BB4F-3C0C7268B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3029E82-6C00-46ED-80B7-D0752657E1E1}"/>
              </a:ext>
            </a:extLst>
          </p:cNvPr>
          <p:cNvSpPr txBox="1">
            <a:spLocks/>
          </p:cNvSpPr>
          <p:nvPr/>
        </p:nvSpPr>
        <p:spPr>
          <a:xfrm>
            <a:off x="40356" y="68894"/>
            <a:ext cx="4201228" cy="363242"/>
          </a:xfrm>
          <a:prstGeom prst="rect">
            <a:avLst/>
          </a:prstGeom>
        </p:spPr>
        <p:txBody>
          <a:bodyPr/>
          <a:lstStyle>
            <a:lvl1pPr algn="l" defTabSz="34573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700" b="1" kern="120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IN" spc="-50"/>
              <a:t>Pointers and 2D Array</a:t>
            </a:r>
            <a:endParaRPr lang="en-IN" dirty="0"/>
          </a:p>
        </p:txBody>
      </p:sp>
    </p:spTree>
  </p:cSld>
  <p:clrMapOvr>
    <a:masterClrMapping/>
  </p:clrMapOvr>
  <p:transition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685"/>
              </a:lnSpc>
            </a:pPr>
            <a:fld id="{81D60167-4931-47E6-BA6A-407CBD079E47}" type="slidenum">
              <a:rPr spc="-5" dirty="0"/>
              <a:t>27</a:t>
            </a:fld>
            <a:r>
              <a:rPr spc="-95" dirty="0"/>
              <a:t> </a:t>
            </a:r>
            <a:r>
              <a:rPr spc="160" dirty="0"/>
              <a:t>/</a:t>
            </a:r>
            <a:r>
              <a:rPr spc="-90" dirty="0"/>
              <a:t> </a:t>
            </a:r>
            <a:r>
              <a:rPr spc="-5" dirty="0"/>
              <a:t>37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2755" y="566506"/>
            <a:ext cx="2471420" cy="24091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35" dirty="0">
                <a:latin typeface="Tahoma"/>
                <a:cs typeface="Tahoma"/>
              </a:rPr>
              <a:t>#include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i="1" spc="-60" dirty="0">
                <a:latin typeface="Verdana"/>
                <a:cs typeface="Verdana"/>
              </a:rPr>
              <a:t>&lt;</a:t>
            </a:r>
            <a:r>
              <a:rPr sz="1200" spc="-60" dirty="0">
                <a:latin typeface="Tahoma"/>
                <a:cs typeface="Tahoma"/>
              </a:rPr>
              <a:t>iostream</a:t>
            </a:r>
            <a:r>
              <a:rPr sz="1200" i="1" spc="-60" dirty="0">
                <a:latin typeface="Verdana"/>
                <a:cs typeface="Verdana"/>
              </a:rPr>
              <a:t>&gt;</a:t>
            </a:r>
            <a:endParaRPr sz="12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200" b="1" spc="-60" dirty="0">
                <a:latin typeface="Arial"/>
                <a:cs typeface="Arial"/>
              </a:rPr>
              <a:t>void</a:t>
            </a:r>
            <a:r>
              <a:rPr sz="1200" b="1" spc="50" dirty="0">
                <a:latin typeface="Arial"/>
                <a:cs typeface="Arial"/>
              </a:rPr>
              <a:t> </a:t>
            </a:r>
            <a:r>
              <a:rPr sz="1200" spc="-40" dirty="0">
                <a:latin typeface="Tahoma"/>
                <a:cs typeface="Tahoma"/>
              </a:rPr>
              <a:t>main()</a:t>
            </a:r>
            <a:endParaRPr sz="12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200" spc="-5" dirty="0">
                <a:latin typeface="MS Gothic"/>
                <a:cs typeface="MS Gothic"/>
              </a:rPr>
              <a:t>{</a:t>
            </a:r>
            <a:endParaRPr sz="1200" dirty="0">
              <a:latin typeface="MS Gothic"/>
              <a:cs typeface="MS Gothic"/>
            </a:endParaRPr>
          </a:p>
          <a:p>
            <a:pPr marL="79375">
              <a:lnSpc>
                <a:spcPct val="100000"/>
              </a:lnSpc>
              <a:spcBef>
                <a:spcPts val="5"/>
              </a:spcBef>
            </a:pPr>
            <a:r>
              <a:rPr sz="1200" b="1" spc="-5" dirty="0">
                <a:latin typeface="Arial"/>
                <a:cs typeface="Arial"/>
              </a:rPr>
              <a:t>int </a:t>
            </a:r>
            <a:r>
              <a:rPr sz="1200" spc="-50" dirty="0" err="1">
                <a:latin typeface="Tahoma"/>
                <a:cs typeface="Tahoma"/>
              </a:rPr>
              <a:t>i</a:t>
            </a:r>
            <a:r>
              <a:rPr sz="1200" spc="-50" dirty="0">
                <a:latin typeface="Tahoma"/>
                <a:cs typeface="Tahoma"/>
              </a:rPr>
              <a:t>,</a:t>
            </a:r>
            <a:r>
              <a:rPr lang="en-US" sz="1200" spc="-50" dirty="0">
                <a:latin typeface="Tahoma"/>
                <a:cs typeface="Tahoma"/>
              </a:rPr>
              <a:t> </a:t>
            </a:r>
            <a:r>
              <a:rPr sz="1200" spc="-50" dirty="0">
                <a:latin typeface="Tahoma"/>
                <a:cs typeface="Tahoma"/>
              </a:rPr>
              <a:t>j,</a:t>
            </a:r>
            <a:r>
              <a:rPr lang="en-US" sz="1200" spc="-50" dirty="0">
                <a:latin typeface="Tahoma"/>
                <a:cs typeface="Tahoma"/>
              </a:rPr>
              <a:t> </a:t>
            </a:r>
            <a:r>
              <a:rPr sz="1200" spc="-50" dirty="0">
                <a:latin typeface="Tahoma"/>
                <a:cs typeface="Tahoma"/>
              </a:rPr>
              <a:t>(</a:t>
            </a:r>
            <a:r>
              <a:rPr sz="1200" spc="-50" dirty="0">
                <a:latin typeface="MS Gothic"/>
                <a:cs typeface="MS Gothic"/>
              </a:rPr>
              <a:t>∗</a:t>
            </a:r>
            <a:r>
              <a:rPr sz="1200" spc="-50" dirty="0">
                <a:latin typeface="Tahoma"/>
                <a:cs typeface="Tahoma"/>
              </a:rPr>
              <a:t>p)[2], </a:t>
            </a:r>
            <a:r>
              <a:rPr sz="1200" spc="-65" dirty="0">
                <a:latin typeface="Tahoma"/>
                <a:cs typeface="Tahoma"/>
              </a:rPr>
              <a:t>a[][2]=</a:t>
            </a:r>
            <a:r>
              <a:rPr sz="1200" spc="-65" dirty="0">
                <a:latin typeface="MS Gothic"/>
                <a:cs typeface="MS Gothic"/>
              </a:rPr>
              <a:t>{{</a:t>
            </a:r>
            <a:r>
              <a:rPr sz="1200" spc="-65" dirty="0">
                <a:latin typeface="Tahoma"/>
                <a:cs typeface="Tahoma"/>
              </a:rPr>
              <a:t>12,</a:t>
            </a:r>
            <a:r>
              <a:rPr sz="1200" spc="135" dirty="0">
                <a:latin typeface="Tahoma"/>
                <a:cs typeface="Tahoma"/>
              </a:rPr>
              <a:t> </a:t>
            </a:r>
            <a:r>
              <a:rPr sz="1200" spc="-50" dirty="0">
                <a:latin typeface="Tahoma"/>
                <a:cs typeface="Tahoma"/>
              </a:rPr>
              <a:t>22</a:t>
            </a:r>
            <a:r>
              <a:rPr sz="1200" spc="-50" dirty="0">
                <a:latin typeface="MS Gothic"/>
                <a:cs typeface="MS Gothic"/>
              </a:rPr>
              <a:t>}</a:t>
            </a:r>
            <a:r>
              <a:rPr sz="1200" spc="-50" dirty="0">
                <a:latin typeface="Tahoma"/>
                <a:cs typeface="Tahoma"/>
              </a:rPr>
              <a:t>,</a:t>
            </a:r>
            <a:endParaRPr lang="en-US" sz="1200" dirty="0">
              <a:latin typeface="Tahoma"/>
              <a:cs typeface="Tahoma"/>
            </a:endParaRPr>
          </a:p>
          <a:p>
            <a:pPr marL="79375">
              <a:lnSpc>
                <a:spcPct val="100000"/>
              </a:lnSpc>
              <a:spcBef>
                <a:spcPts val="5"/>
              </a:spcBef>
            </a:pPr>
            <a:r>
              <a:rPr lang="en-IN" sz="1200" spc="-50" dirty="0">
                <a:latin typeface="Tahoma"/>
                <a:cs typeface="Tahoma"/>
              </a:rPr>
              <a:t>                                  </a:t>
            </a:r>
            <a:r>
              <a:rPr sz="1200" spc="-50" dirty="0">
                <a:latin typeface="MS Gothic"/>
                <a:cs typeface="MS Gothic"/>
              </a:rPr>
              <a:t>{</a:t>
            </a:r>
            <a:r>
              <a:rPr sz="1200" spc="-50" dirty="0">
                <a:latin typeface="Tahoma"/>
                <a:cs typeface="Tahoma"/>
              </a:rPr>
              <a:t>33, 44</a:t>
            </a:r>
            <a:r>
              <a:rPr sz="1200" spc="-50" dirty="0">
                <a:latin typeface="MS Gothic"/>
                <a:cs typeface="MS Gothic"/>
              </a:rPr>
              <a:t>}</a:t>
            </a:r>
            <a:r>
              <a:rPr sz="1200" spc="-215" dirty="0">
                <a:latin typeface="MS Gothic"/>
                <a:cs typeface="MS Gothic"/>
              </a:rPr>
              <a:t> </a:t>
            </a:r>
            <a:r>
              <a:rPr sz="1200" spc="-55" dirty="0">
                <a:latin typeface="MS Gothic"/>
                <a:cs typeface="MS Gothic"/>
              </a:rPr>
              <a:t>}</a:t>
            </a:r>
            <a:r>
              <a:rPr sz="1200" spc="-55" dirty="0">
                <a:latin typeface="Tahoma"/>
                <a:cs typeface="Tahoma"/>
              </a:rPr>
              <a:t>;</a:t>
            </a:r>
            <a:endParaRPr sz="1200" dirty="0">
              <a:latin typeface="Tahoma"/>
              <a:cs typeface="Tahoma"/>
            </a:endParaRPr>
          </a:p>
          <a:p>
            <a:pPr marL="79375">
              <a:lnSpc>
                <a:spcPct val="100000"/>
              </a:lnSpc>
              <a:spcBef>
                <a:spcPts val="5"/>
              </a:spcBef>
            </a:pPr>
            <a:r>
              <a:rPr sz="1200" spc="-50" dirty="0">
                <a:latin typeface="Tahoma"/>
                <a:cs typeface="Tahoma"/>
              </a:rPr>
              <a:t>p=a;</a:t>
            </a:r>
            <a:endParaRPr sz="1200" dirty="0">
              <a:latin typeface="Tahoma"/>
              <a:cs typeface="Tahoma"/>
            </a:endParaRPr>
          </a:p>
          <a:p>
            <a:pPr marL="79375">
              <a:lnSpc>
                <a:spcPct val="100000"/>
              </a:lnSpc>
              <a:spcBef>
                <a:spcPts val="5"/>
              </a:spcBef>
            </a:pPr>
            <a:r>
              <a:rPr sz="1200" b="1" spc="-30" dirty="0">
                <a:latin typeface="Arial"/>
                <a:cs typeface="Arial"/>
              </a:rPr>
              <a:t>for</a:t>
            </a:r>
            <a:r>
              <a:rPr sz="1200" spc="-30" dirty="0">
                <a:latin typeface="Tahoma"/>
                <a:cs typeface="Tahoma"/>
              </a:rPr>
              <a:t>(i=0;i</a:t>
            </a:r>
            <a:r>
              <a:rPr sz="1200" i="1" spc="-30" dirty="0">
                <a:latin typeface="Verdana"/>
                <a:cs typeface="Verdana"/>
              </a:rPr>
              <a:t>&lt;</a:t>
            </a:r>
            <a:r>
              <a:rPr sz="1200" spc="-30" dirty="0">
                <a:latin typeface="Tahoma"/>
                <a:cs typeface="Tahoma"/>
              </a:rPr>
              <a:t>2;i++)</a:t>
            </a:r>
            <a:endParaRPr sz="1200" dirty="0">
              <a:latin typeface="Tahoma"/>
              <a:cs typeface="Tahoma"/>
            </a:endParaRPr>
          </a:p>
          <a:p>
            <a:pPr marL="79375">
              <a:lnSpc>
                <a:spcPct val="100000"/>
              </a:lnSpc>
              <a:spcBef>
                <a:spcPts val="5"/>
              </a:spcBef>
            </a:pPr>
            <a:r>
              <a:rPr sz="1200" spc="-5" dirty="0">
                <a:latin typeface="MS Gothic"/>
                <a:cs typeface="MS Gothic"/>
              </a:rPr>
              <a:t>{</a:t>
            </a:r>
            <a:endParaRPr sz="1200" dirty="0">
              <a:latin typeface="MS Gothic"/>
              <a:cs typeface="MS Gothic"/>
            </a:endParaRPr>
          </a:p>
          <a:p>
            <a:pPr marL="146050">
              <a:lnSpc>
                <a:spcPct val="100000"/>
              </a:lnSpc>
              <a:spcBef>
                <a:spcPts val="5"/>
              </a:spcBef>
            </a:pPr>
            <a:r>
              <a:rPr sz="1200" b="1" spc="-35" dirty="0">
                <a:latin typeface="Arial"/>
                <a:cs typeface="Arial"/>
              </a:rPr>
              <a:t>for</a:t>
            </a:r>
            <a:r>
              <a:rPr sz="1200" spc="-35" dirty="0">
                <a:latin typeface="Tahoma"/>
                <a:cs typeface="Tahoma"/>
              </a:rPr>
              <a:t>(j=0;j</a:t>
            </a:r>
            <a:r>
              <a:rPr sz="1200" i="1" spc="-35" dirty="0">
                <a:latin typeface="Verdana"/>
                <a:cs typeface="Verdana"/>
              </a:rPr>
              <a:t>&lt;</a:t>
            </a:r>
            <a:r>
              <a:rPr sz="1200" spc="-35" dirty="0">
                <a:latin typeface="Tahoma"/>
                <a:cs typeface="Tahoma"/>
              </a:rPr>
              <a:t>2;j++)</a:t>
            </a:r>
            <a:endParaRPr sz="1200" dirty="0">
              <a:latin typeface="Tahoma"/>
              <a:cs typeface="Tahoma"/>
            </a:endParaRPr>
          </a:p>
          <a:p>
            <a:pPr marL="346710">
              <a:lnSpc>
                <a:spcPct val="100000"/>
              </a:lnSpc>
              <a:spcBef>
                <a:spcPts val="5"/>
              </a:spcBef>
            </a:pPr>
            <a:r>
              <a:rPr sz="1200" b="1" spc="-50" dirty="0">
                <a:latin typeface="Arial"/>
                <a:cs typeface="Arial"/>
              </a:rPr>
              <a:t>cout</a:t>
            </a:r>
            <a:r>
              <a:rPr sz="1200" i="1" spc="-50" dirty="0">
                <a:latin typeface="Verdana"/>
                <a:cs typeface="Verdana"/>
              </a:rPr>
              <a:t>&lt;&lt; </a:t>
            </a:r>
            <a:r>
              <a:rPr sz="1200" spc="-5" dirty="0">
                <a:latin typeface="MS Gothic"/>
                <a:cs typeface="MS Gothic"/>
              </a:rPr>
              <a:t>∗</a:t>
            </a:r>
            <a:r>
              <a:rPr sz="1200" spc="-5" dirty="0">
                <a:latin typeface="Tahoma"/>
                <a:cs typeface="Tahoma"/>
              </a:rPr>
              <a:t>(</a:t>
            </a:r>
            <a:r>
              <a:rPr sz="1200" spc="-5" dirty="0">
                <a:latin typeface="MS Gothic"/>
                <a:cs typeface="MS Gothic"/>
              </a:rPr>
              <a:t>∗</a:t>
            </a:r>
            <a:r>
              <a:rPr sz="1200" spc="-5" dirty="0">
                <a:latin typeface="Tahoma"/>
                <a:cs typeface="Tahoma"/>
              </a:rPr>
              <a:t>(p+i)+j)</a:t>
            </a:r>
            <a:r>
              <a:rPr sz="1200" i="1" spc="-5" dirty="0">
                <a:latin typeface="Verdana"/>
                <a:cs typeface="Verdana"/>
              </a:rPr>
              <a:t>&lt;&lt;</a:t>
            </a:r>
            <a:r>
              <a:rPr lang="en-US" sz="1200" i="1" spc="-5" dirty="0">
                <a:latin typeface="Tahoma"/>
                <a:cs typeface="Tahoma"/>
              </a:rPr>
              <a:t>“\t”;</a:t>
            </a:r>
            <a:endParaRPr sz="1200" dirty="0">
              <a:latin typeface="Tahoma"/>
              <a:cs typeface="Tahoma"/>
            </a:endParaRPr>
          </a:p>
          <a:p>
            <a:pPr marL="146050">
              <a:lnSpc>
                <a:spcPct val="100000"/>
              </a:lnSpc>
              <a:spcBef>
                <a:spcPts val="5"/>
              </a:spcBef>
            </a:pPr>
            <a:r>
              <a:rPr sz="1200" b="1" spc="-25" dirty="0" err="1">
                <a:latin typeface="Arial"/>
                <a:cs typeface="Arial"/>
              </a:rPr>
              <a:t>cout</a:t>
            </a:r>
            <a:r>
              <a:rPr sz="1200" i="1" spc="-25" dirty="0">
                <a:latin typeface="Verdana"/>
                <a:cs typeface="Verdana"/>
              </a:rPr>
              <a:t>&lt;&lt;</a:t>
            </a:r>
            <a:r>
              <a:rPr lang="en-US" sz="1200" i="1" spc="-25" dirty="0">
                <a:latin typeface="Tahoma"/>
                <a:cs typeface="Tahoma"/>
              </a:rPr>
              <a:t>“\n”</a:t>
            </a:r>
            <a:r>
              <a:rPr sz="1200" spc="-25" dirty="0">
                <a:latin typeface="Tahoma"/>
                <a:cs typeface="Tahoma"/>
              </a:rPr>
              <a:t>;</a:t>
            </a:r>
            <a:endParaRPr sz="1200" dirty="0">
              <a:latin typeface="Tahoma"/>
              <a:cs typeface="Tahoma"/>
            </a:endParaRPr>
          </a:p>
          <a:p>
            <a:pPr marL="79375">
              <a:lnSpc>
                <a:spcPct val="100000"/>
              </a:lnSpc>
              <a:spcBef>
                <a:spcPts val="5"/>
              </a:spcBef>
            </a:pPr>
            <a:r>
              <a:rPr sz="1200" spc="-5" dirty="0">
                <a:latin typeface="MS Gothic"/>
                <a:cs typeface="MS Gothic"/>
              </a:rPr>
              <a:t>}</a:t>
            </a:r>
            <a:endParaRPr sz="1200" dirty="0">
              <a:latin typeface="MS Gothic"/>
              <a:cs typeface="MS Gothic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200" spc="-5" dirty="0">
                <a:latin typeface="MS Gothic"/>
                <a:cs typeface="MS Gothic"/>
              </a:rPr>
              <a:t>}</a:t>
            </a:r>
            <a:endParaRPr sz="1200" dirty="0">
              <a:latin typeface="MS Gothic"/>
              <a:cs typeface="MS Gothic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06B6C33-81D5-4F33-A045-2C3BB20DD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CCD2B-8FF0-474A-B661-793FBF85C735}" type="datetime5">
              <a:rPr lang="en-US" smtClean="0"/>
              <a:t>13-Nov-21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6DFD224-A835-449E-AE7F-35439C290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7A68EF58-934D-44AB-9839-A39985A78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56" y="68894"/>
            <a:ext cx="4201228" cy="363242"/>
          </a:xfrm>
        </p:spPr>
        <p:txBody>
          <a:bodyPr/>
          <a:lstStyle/>
          <a:p>
            <a:r>
              <a:rPr lang="en-IN" spc="-50" dirty="0"/>
              <a:t>Pointers and 2D Array</a:t>
            </a:r>
            <a:endParaRPr lang="en-IN" dirty="0"/>
          </a:p>
        </p:txBody>
      </p:sp>
    </p:spTree>
  </p:cSld>
  <p:clrMapOvr>
    <a:masterClrMapping/>
  </p:clrMapOvr>
  <p:transition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685"/>
              </a:lnSpc>
            </a:pPr>
            <a:fld id="{81D60167-4931-47E6-BA6A-407CBD079E47}" type="slidenum">
              <a:rPr spc="-5" dirty="0"/>
              <a:t>28</a:t>
            </a:fld>
            <a:r>
              <a:rPr spc="-95" dirty="0"/>
              <a:t> </a:t>
            </a:r>
            <a:r>
              <a:rPr spc="160" dirty="0"/>
              <a:t>/</a:t>
            </a:r>
            <a:r>
              <a:rPr spc="-90" dirty="0"/>
              <a:t> </a:t>
            </a:r>
            <a:r>
              <a:rPr spc="-5" dirty="0"/>
              <a:t>37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250" y="542126"/>
            <a:ext cx="4419600" cy="233076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79388" indent="-168275" algn="just">
              <a:lnSpc>
                <a:spcPct val="100000"/>
              </a:lnSpc>
              <a:spcBef>
                <a:spcPts val="95"/>
              </a:spcBef>
              <a:buClr>
                <a:srgbClr val="3333B2"/>
              </a:buClr>
              <a:buFont typeface="Arial" panose="020B0604020202020204" pitchFamily="34" charset="0"/>
              <a:buChar char="•"/>
              <a:tabLst>
                <a:tab pos="163195" algn="l"/>
              </a:tabLst>
            </a:pPr>
            <a:r>
              <a:rPr sz="14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</a:t>
            </a:r>
            <a:r>
              <a:rPr sz="14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</a:t>
            </a:r>
            <a:r>
              <a:rPr sz="1400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</a:t>
            </a:r>
            <a:r>
              <a:rPr sz="14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pointers </a:t>
            </a:r>
            <a:r>
              <a:rPr sz="1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14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handle </a:t>
            </a:r>
            <a:r>
              <a:rPr sz="14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14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</a:t>
            </a:r>
            <a:r>
              <a:rPr sz="14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strings.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2560" algn="just">
              <a:lnSpc>
                <a:spcPct val="100000"/>
              </a:lnSpc>
              <a:spcBef>
                <a:spcPts val="5"/>
              </a:spcBef>
            </a:pPr>
            <a:r>
              <a:rPr sz="1400" b="1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sz="1400" b="1" spc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name[3][25];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2560" marR="5080" algn="just">
              <a:lnSpc>
                <a:spcPct val="100000"/>
              </a:lnSpc>
              <a:spcBef>
                <a:spcPts val="5"/>
              </a:spcBef>
            </a:pPr>
            <a:r>
              <a:rPr sz="1400" b="1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 </a:t>
            </a:r>
            <a:r>
              <a:rPr sz="14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z="14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14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containing </a:t>
            </a:r>
            <a:r>
              <a:rPr sz="14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sz="14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names, </a:t>
            </a:r>
            <a:r>
              <a:rPr sz="14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</a:t>
            </a:r>
            <a:r>
              <a:rPr sz="14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sz="14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14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maximum </a:t>
            </a:r>
            <a:r>
              <a:rPr sz="14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length  </a:t>
            </a:r>
            <a:r>
              <a:rPr sz="14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14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 </a:t>
            </a:r>
            <a:r>
              <a:rPr sz="14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characters </a:t>
            </a:r>
            <a:r>
              <a:rPr sz="14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(including</a:t>
            </a:r>
            <a:r>
              <a:rPr sz="1400" spc="2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’\0’)</a:t>
            </a:r>
            <a:endParaRPr lang="en-US" sz="1400" spc="1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9388" indent="-169863" algn="just">
              <a:lnSpc>
                <a:spcPct val="100000"/>
              </a:lnSpc>
              <a:spcBef>
                <a:spcPts val="735"/>
              </a:spcBef>
              <a:buFont typeface="Arial" panose="020B0604020202020204" pitchFamily="34" charset="0"/>
              <a:buChar char="•"/>
            </a:pPr>
            <a:r>
              <a:rPr lang="en-US" sz="1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</a:t>
            </a:r>
            <a:r>
              <a:rPr lang="en-US" sz="14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storage </a:t>
            </a:r>
            <a:r>
              <a:rPr lang="en-US" sz="14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 </a:t>
            </a:r>
            <a:r>
              <a:rPr lang="en-US" sz="14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sz="14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 </a:t>
            </a:r>
            <a:r>
              <a:rPr lang="en-US" sz="14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sz="14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75 </a:t>
            </a:r>
            <a:r>
              <a:rPr lang="en-US" sz="1400" b="1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bytes. </a:t>
            </a:r>
            <a:r>
              <a:rPr lang="en-US" sz="1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</a:t>
            </a:r>
            <a:r>
              <a:rPr lang="en-US" sz="1400" spc="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rarely </a:t>
            </a:r>
            <a:r>
              <a:rPr lang="en-US" sz="1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</a:t>
            </a:r>
            <a:r>
              <a:rPr lang="en-US" sz="14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14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individual </a:t>
            </a:r>
            <a:r>
              <a:rPr lang="en-US" sz="14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strings </a:t>
            </a:r>
            <a:r>
              <a:rPr lang="en-US" sz="1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 </a:t>
            </a:r>
            <a:r>
              <a:rPr lang="en-US" sz="14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</a:t>
            </a:r>
            <a:r>
              <a:rPr lang="en-US" sz="14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equal </a:t>
            </a:r>
            <a:r>
              <a:rPr lang="en-US" sz="1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lengths.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9388" indent="-169863" algn="just">
              <a:lnSpc>
                <a:spcPct val="100000"/>
              </a:lnSpc>
              <a:spcBef>
                <a:spcPts val="735"/>
              </a:spcBef>
              <a:buFont typeface="Arial" panose="020B0604020202020204" pitchFamily="34" charset="0"/>
              <a:buChar char="•"/>
            </a:pPr>
            <a:r>
              <a:rPr lang="en-US" sz="14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</a:t>
            </a:r>
            <a:r>
              <a:rPr lang="en-US" sz="14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</a:t>
            </a:r>
            <a:r>
              <a:rPr lang="en-US" sz="1400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</a:t>
            </a:r>
            <a:r>
              <a:rPr lang="en-US" sz="14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14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pointer </a:t>
            </a:r>
            <a:r>
              <a:rPr lang="en-US" sz="1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14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14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 </a:t>
            </a:r>
            <a:r>
              <a:rPr lang="en-US" sz="14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sz="14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varying </a:t>
            </a:r>
            <a:r>
              <a:rPr lang="en-US" sz="14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length</a:t>
            </a:r>
            <a:r>
              <a:rPr lang="en-US" sz="1400" spc="-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7960">
              <a:lnSpc>
                <a:spcPct val="100000"/>
              </a:lnSpc>
              <a:spcBef>
                <a:spcPts val="5"/>
              </a:spcBef>
            </a:pPr>
            <a:r>
              <a:rPr lang="en-US" sz="1300" b="1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 </a:t>
            </a:r>
            <a:r>
              <a:rPr lang="en-US" sz="1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*name[3] </a:t>
            </a:r>
            <a:r>
              <a:rPr lang="en-US" sz="1300" b="1" spc="3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13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sz="1300" b="1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”New </a:t>
            </a:r>
            <a:r>
              <a:rPr lang="en-US" sz="1300" b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Zealand”, ”Australia”, </a:t>
            </a:r>
            <a:r>
              <a:rPr lang="en-US" sz="1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”India”</a:t>
            </a:r>
            <a:r>
              <a:rPr lang="en-US" sz="1300" b="1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sz="1300"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9388" marR="5080" indent="-179388" algn="just">
              <a:spcBef>
                <a:spcPts val="5"/>
              </a:spcBef>
              <a:buFont typeface="Arial" panose="020B0604020202020204" pitchFamily="34" charset="0"/>
              <a:buChar char="•"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2560" marR="5080" algn="just">
              <a:lnSpc>
                <a:spcPct val="100000"/>
              </a:lnSpc>
              <a:spcBef>
                <a:spcPts val="5"/>
              </a:spcBef>
            </a:pP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DB58AF59-85E7-41B3-896C-59A4434D1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9742E-5BB1-4F9C-B6BD-E818BA355F48}" type="datetime5">
              <a:rPr lang="en-US" smtClean="0"/>
              <a:t>13-Nov-21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BF55ABBF-C232-4927-9F67-8552171D4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8945E7D2-C5C6-46C6-BAA3-20AB9B499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56" y="68894"/>
            <a:ext cx="4201228" cy="363242"/>
          </a:xfrm>
        </p:spPr>
        <p:txBody>
          <a:bodyPr/>
          <a:lstStyle/>
          <a:p>
            <a:r>
              <a:rPr lang="en-IN" spc="-50" dirty="0"/>
              <a:t>Array of Pointers</a:t>
            </a:r>
            <a:endParaRPr lang="en-IN" dirty="0"/>
          </a:p>
        </p:txBody>
      </p:sp>
    </p:spTree>
  </p:cSld>
  <p:clrMapOvr>
    <a:masterClrMapping/>
  </p:clrMapOvr>
  <p:transition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685"/>
              </a:lnSpc>
            </a:pPr>
            <a:fld id="{81D60167-4931-47E6-BA6A-407CBD079E47}" type="slidenum">
              <a:rPr spc="-5" dirty="0"/>
              <a:t>29</a:t>
            </a:fld>
            <a:r>
              <a:rPr spc="-95" dirty="0"/>
              <a:t> </a:t>
            </a:r>
            <a:r>
              <a:rPr spc="160" dirty="0"/>
              <a:t>/</a:t>
            </a:r>
            <a:r>
              <a:rPr spc="-90" dirty="0"/>
              <a:t> </a:t>
            </a:r>
            <a:r>
              <a:rPr spc="-5" dirty="0"/>
              <a:t>37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6448" y="533400"/>
            <a:ext cx="4335780" cy="255903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79388" marR="17780" indent="-130175" algn="just">
              <a:lnSpc>
                <a:spcPct val="100000"/>
              </a:lnSpc>
              <a:spcBef>
                <a:spcPts val="95"/>
              </a:spcBef>
              <a:buClr>
                <a:srgbClr val="3333B2"/>
              </a:buClr>
              <a:buFont typeface="Arial" panose="020B0604020202020204" pitchFamily="34" charset="0"/>
              <a:buChar char="•"/>
              <a:tabLst>
                <a:tab pos="201295" algn="l"/>
              </a:tabLst>
            </a:pPr>
            <a:r>
              <a:rPr sz="13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Declares </a:t>
            </a:r>
            <a:r>
              <a:rPr sz="13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 </a:t>
            </a:r>
            <a:r>
              <a:rPr sz="13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13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</a:t>
            </a:r>
            <a:r>
              <a:rPr sz="13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array </a:t>
            </a:r>
            <a:r>
              <a:rPr sz="13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13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sz="13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pointers </a:t>
            </a:r>
            <a:r>
              <a:rPr sz="13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13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characters, </a:t>
            </a:r>
            <a:r>
              <a:rPr sz="13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 </a:t>
            </a:r>
            <a:r>
              <a:rPr sz="13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pointer </a:t>
            </a:r>
            <a:r>
              <a:rPr sz="13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pointing </a:t>
            </a:r>
            <a:r>
              <a:rPr sz="13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13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13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particular</a:t>
            </a:r>
            <a:r>
              <a:rPr sz="1300" spc="25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name.</a:t>
            </a:r>
            <a:endParaRPr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00660" marR="2625725" algn="just">
              <a:lnSpc>
                <a:spcPct val="100000"/>
              </a:lnSpc>
              <a:spcBef>
                <a:spcPts val="10"/>
              </a:spcBef>
            </a:pPr>
            <a:r>
              <a:rPr sz="13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name[0]→ </a:t>
            </a:r>
            <a:r>
              <a:rPr sz="13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sz="1300" spc="-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Zealand  </a:t>
            </a:r>
            <a:r>
              <a:rPr sz="13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name[1]→Australia  </a:t>
            </a:r>
            <a:r>
              <a:rPr sz="13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name[2]→India</a:t>
            </a:r>
            <a:endParaRPr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00660" algn="just">
              <a:lnSpc>
                <a:spcPct val="100000"/>
              </a:lnSpc>
              <a:spcBef>
                <a:spcPts val="10"/>
              </a:spcBef>
            </a:pPr>
            <a:r>
              <a:rPr sz="13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sz="13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declaration </a:t>
            </a:r>
            <a:r>
              <a:rPr sz="13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allocates </a:t>
            </a:r>
            <a:r>
              <a:rPr sz="13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28 </a:t>
            </a:r>
            <a:r>
              <a:rPr sz="1300" b="1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bytes. </a:t>
            </a:r>
            <a:r>
              <a:rPr sz="13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sz="1300" b="1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Ragged</a:t>
            </a:r>
            <a:r>
              <a:rPr sz="1300" b="1" spc="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00" b="1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endParaRPr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9388" indent="-130175" algn="just">
              <a:lnSpc>
                <a:spcPct val="100000"/>
              </a:lnSpc>
              <a:spcBef>
                <a:spcPts val="610"/>
              </a:spcBef>
              <a:buClr>
                <a:srgbClr val="3333B2"/>
              </a:buClr>
              <a:buFont typeface="Arial" panose="020B0604020202020204" pitchFamily="34" charset="0"/>
              <a:buChar char="•"/>
              <a:tabLst>
                <a:tab pos="201295" algn="l"/>
              </a:tabLst>
            </a:pPr>
            <a:r>
              <a:rPr sz="13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13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following </a:t>
            </a:r>
            <a:r>
              <a:rPr sz="13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statement </a:t>
            </a:r>
            <a:r>
              <a:rPr sz="13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would </a:t>
            </a:r>
            <a:r>
              <a:rPr sz="13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 out </a:t>
            </a:r>
            <a:r>
              <a:rPr sz="13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</a:t>
            </a:r>
            <a:r>
              <a:rPr sz="13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300" spc="22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sz="13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names.</a:t>
            </a:r>
            <a:endParaRPr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67335" algn="just">
              <a:lnSpc>
                <a:spcPct val="100000"/>
              </a:lnSpc>
              <a:spcBef>
                <a:spcPts val="625"/>
              </a:spcBef>
            </a:pPr>
            <a:r>
              <a:rPr sz="1300" b="1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z="13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(i=0;</a:t>
            </a:r>
            <a:r>
              <a:rPr sz="13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1300" i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sz="13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=2;i++)</a:t>
            </a:r>
            <a:endParaRPr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8630" algn="just">
              <a:lnSpc>
                <a:spcPct val="100000"/>
              </a:lnSpc>
              <a:spcBef>
                <a:spcPts val="5"/>
              </a:spcBef>
            </a:pPr>
            <a:r>
              <a:rPr sz="1300" b="1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sz="1300" i="1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</a:t>
            </a:r>
            <a:r>
              <a:rPr sz="13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name[i]; </a:t>
            </a:r>
            <a:r>
              <a:rPr sz="1300" b="1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sz="13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∗(name </a:t>
            </a:r>
            <a:r>
              <a:rPr sz="13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sz="13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i);</a:t>
            </a:r>
            <a:endParaRPr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9388" indent="-130175" algn="just">
              <a:lnSpc>
                <a:spcPct val="100000"/>
              </a:lnSpc>
              <a:spcBef>
                <a:spcPts val="1225"/>
              </a:spcBef>
              <a:buClr>
                <a:srgbClr val="3333B2"/>
              </a:buClr>
              <a:buFont typeface="Arial" panose="020B0604020202020204" pitchFamily="34" charset="0"/>
              <a:buChar char="•"/>
              <a:tabLst>
                <a:tab pos="201295" algn="l"/>
              </a:tabLst>
            </a:pPr>
            <a:r>
              <a:rPr sz="13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13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</a:t>
            </a:r>
            <a:r>
              <a:rPr sz="13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3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sz="1300" i="1" spc="-15" baseline="312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sz="1300" i="1" spc="112" baseline="312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character</a:t>
            </a:r>
            <a:r>
              <a:rPr sz="13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13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3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1300" i="1" baseline="312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sz="1300" i="1" spc="97" baseline="312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name,</a:t>
            </a:r>
            <a:r>
              <a:rPr sz="13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00" spc="-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r>
              <a:rPr sz="13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may</a:t>
            </a:r>
            <a:r>
              <a:rPr sz="13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</a:t>
            </a:r>
            <a:r>
              <a:rPr sz="13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endParaRPr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3990" algn="just">
              <a:lnSpc>
                <a:spcPct val="100000"/>
              </a:lnSpc>
              <a:spcBef>
                <a:spcPts val="325"/>
              </a:spcBef>
            </a:pPr>
            <a:r>
              <a:rPr sz="1300" b="1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*(name[i] </a:t>
            </a:r>
            <a:r>
              <a:rPr sz="1300" b="1" spc="3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sz="1300" b="1" spc="1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00" b="1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j)</a:t>
            </a:r>
            <a:endParaRPr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F9053FD-B63B-4621-8072-1DC006363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87CB4-12B9-48D2-9258-680DA71053A8}" type="datetime5">
              <a:rPr lang="en-US" smtClean="0"/>
              <a:t>13-Nov-21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95403CD-FAC9-4BDC-9E68-A6C853A60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7C6630A9-1BAC-484F-89BF-A2D3C0993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075" y="68263"/>
            <a:ext cx="4200525" cy="363537"/>
          </a:xfrm>
        </p:spPr>
        <p:txBody>
          <a:bodyPr/>
          <a:lstStyle/>
          <a:p>
            <a:r>
              <a:rPr lang="en-IN" spc="-50" dirty="0"/>
              <a:t>Array of Pointers</a:t>
            </a:r>
            <a:endParaRPr lang="en-IN" dirty="0"/>
          </a:p>
        </p:txBody>
      </p:sp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8065" y="125525"/>
            <a:ext cx="3594785" cy="27699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100" dirty="0"/>
              <a:t>Common Uses of Pointers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685"/>
              </a:lnSpc>
            </a:pPr>
            <a:fld id="{81D60167-4931-47E6-BA6A-407CBD079E47}" type="slidenum">
              <a:rPr spc="-5" dirty="0"/>
              <a:t>3</a:t>
            </a:fld>
            <a:r>
              <a:rPr spc="-95" dirty="0"/>
              <a:t> </a:t>
            </a:r>
            <a:r>
              <a:rPr spc="160" dirty="0"/>
              <a:t>/</a:t>
            </a:r>
            <a:r>
              <a:rPr spc="-90" dirty="0"/>
              <a:t> </a:t>
            </a:r>
            <a:r>
              <a:rPr spc="-5" dirty="0"/>
              <a:t>37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0921" y="492773"/>
            <a:ext cx="4284980" cy="2268570"/>
          </a:xfrm>
          <a:prstGeom prst="rect">
            <a:avLst/>
          </a:prstGeom>
        </p:spPr>
        <p:txBody>
          <a:bodyPr vert="horz" wrap="square" lIns="0" tIns="105410" rIns="0" bIns="0" rtlCol="0">
            <a:spAutoFit/>
          </a:bodyPr>
          <a:lstStyle/>
          <a:p>
            <a:pPr marL="208915" indent="-171450" algn="just">
              <a:lnSpc>
                <a:spcPct val="100000"/>
              </a:lnSpc>
              <a:spcBef>
                <a:spcPts val="830"/>
              </a:spcBef>
              <a:buClr>
                <a:srgbClr val="3333B2"/>
              </a:buClr>
              <a:buFont typeface="Arial" panose="020B0604020202020204" pitchFamily="34" charset="0"/>
              <a:buChar char="•"/>
              <a:tabLst>
                <a:tab pos="188595" algn="l"/>
              </a:tabLst>
            </a:pPr>
            <a:r>
              <a:rPr sz="16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Accessing </a:t>
            </a:r>
            <a:r>
              <a:rPr sz="16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sz="1600" spc="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elements.</a:t>
            </a:r>
            <a:endParaRPr lang="en-US" sz="1600" spc="-7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08915" indent="-171450" algn="just">
              <a:lnSpc>
                <a:spcPct val="100000"/>
              </a:lnSpc>
              <a:spcBef>
                <a:spcPts val="830"/>
              </a:spcBef>
              <a:buClr>
                <a:srgbClr val="3333B2"/>
              </a:buClr>
              <a:buFont typeface="Arial" panose="020B0604020202020204" pitchFamily="34" charset="0"/>
              <a:buChar char="•"/>
              <a:tabLst>
                <a:tab pos="188595" algn="l"/>
              </a:tabLst>
            </a:pPr>
            <a:r>
              <a:rPr sz="16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Passing </a:t>
            </a:r>
            <a:r>
              <a:rPr sz="16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arrays </a:t>
            </a:r>
            <a:r>
              <a:rPr sz="16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16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strings </a:t>
            </a:r>
            <a:r>
              <a:rPr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1600" spc="3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</a:t>
            </a:r>
            <a:endParaRPr lang="en-US" sz="1600" spc="-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08915" indent="-171450" algn="just">
              <a:lnSpc>
                <a:spcPct val="100000"/>
              </a:lnSpc>
              <a:spcBef>
                <a:spcPts val="830"/>
              </a:spcBef>
              <a:buClr>
                <a:srgbClr val="3333B2"/>
              </a:buClr>
              <a:buFont typeface="Arial" panose="020B0604020202020204" pitchFamily="34" charset="0"/>
              <a:buChar char="•"/>
              <a:tabLst>
                <a:tab pos="188595" algn="l"/>
              </a:tabLst>
            </a:pPr>
            <a:r>
              <a:rPr lang="en-US" sz="16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Passing </a:t>
            </a:r>
            <a:r>
              <a:rPr lang="en-US" sz="16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arguments </a:t>
            </a:r>
            <a:r>
              <a:rPr lang="en-US"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16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16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</a:t>
            </a:r>
            <a:r>
              <a:rPr lang="en-US" sz="1600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</a:t>
            </a:r>
            <a:r>
              <a:rPr lang="en-US" sz="16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16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</a:t>
            </a:r>
            <a:r>
              <a:rPr lang="en-US" sz="1600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needs </a:t>
            </a:r>
            <a:r>
              <a:rPr lang="en-US"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sz="1600" spc="-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modify </a:t>
            </a:r>
            <a:r>
              <a:rPr lang="en-US" sz="16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16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original</a:t>
            </a:r>
            <a:r>
              <a:rPr lang="en-US" sz="1600" spc="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argument.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08915" indent="-171450" algn="just">
              <a:lnSpc>
                <a:spcPct val="100000"/>
              </a:lnSpc>
              <a:spcBef>
                <a:spcPts val="830"/>
              </a:spcBef>
              <a:buClr>
                <a:srgbClr val="3333B2"/>
              </a:buClr>
              <a:buFont typeface="Arial" panose="020B0604020202020204" pitchFamily="34" charset="0"/>
              <a:buChar char="•"/>
              <a:tabLst>
                <a:tab pos="188595" algn="l"/>
              </a:tabLst>
            </a:pPr>
            <a:r>
              <a:rPr lang="en-US" sz="16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Obtaining </a:t>
            </a:r>
            <a:r>
              <a:rPr lang="en-US" sz="16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 </a:t>
            </a:r>
            <a:r>
              <a:rPr lang="en-US" sz="16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the</a:t>
            </a:r>
            <a:r>
              <a:rPr lang="en-US" sz="1600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system.</a:t>
            </a:r>
          </a:p>
          <a:p>
            <a:pPr marL="208915" indent="-171450" algn="just">
              <a:lnSpc>
                <a:spcPct val="100000"/>
              </a:lnSpc>
              <a:spcBef>
                <a:spcPts val="830"/>
              </a:spcBef>
              <a:buClr>
                <a:srgbClr val="3333B2"/>
              </a:buClr>
              <a:buFont typeface="Arial" panose="020B0604020202020204" pitchFamily="34" charset="0"/>
              <a:buChar char="•"/>
              <a:tabLst>
                <a:tab pos="188595" algn="l"/>
              </a:tabLst>
            </a:pPr>
            <a:r>
              <a:rPr lang="en-US" sz="16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</a:t>
            </a:r>
            <a:r>
              <a:rPr lang="en-US" sz="16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structures </a:t>
            </a:r>
            <a:r>
              <a:rPr lang="en-US" sz="16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such </a:t>
            </a:r>
            <a:r>
              <a:rPr lang="en-US" sz="16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en-US" sz="16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linked</a:t>
            </a:r>
            <a:r>
              <a:rPr lang="en-US" sz="1600" spc="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lists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7960" indent="-150495">
              <a:lnSpc>
                <a:spcPct val="100000"/>
              </a:lnSpc>
              <a:spcBef>
                <a:spcPts val="725"/>
              </a:spcBef>
              <a:buClr>
                <a:srgbClr val="3333B2"/>
              </a:buClr>
              <a:buFont typeface="MS Gothic"/>
              <a:buChar char="•"/>
              <a:tabLst>
                <a:tab pos="188595" algn="l"/>
              </a:tabLst>
            </a:pPr>
            <a:endParaRPr sz="1200" dirty="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5597" y="1730375"/>
            <a:ext cx="2962910" cy="291105"/>
          </a:xfrm>
          <a:prstGeom prst="rect">
            <a:avLst/>
          </a:prstGeom>
        </p:spPr>
        <p:txBody>
          <a:bodyPr vert="horz" wrap="square" lIns="0" tIns="105410" rIns="0" bIns="0" rtlCol="0">
            <a:spAutoFit/>
          </a:bodyPr>
          <a:lstStyle/>
          <a:p>
            <a:pPr marL="187960">
              <a:lnSpc>
                <a:spcPct val="100000"/>
              </a:lnSpc>
              <a:spcBef>
                <a:spcPts val="830"/>
              </a:spcBef>
            </a:pPr>
            <a:r>
              <a:rPr sz="1200" spc="-35" dirty="0">
                <a:latin typeface="Tahoma"/>
                <a:cs typeface="Tahoma"/>
              </a:rPr>
              <a:t>.</a:t>
            </a:r>
            <a:endParaRPr sz="1200" dirty="0">
              <a:latin typeface="Tahoma"/>
              <a:cs typeface="Tahoma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1438278B-E8C9-4F7E-A088-6FBC16371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1E4EF-DF70-48C2-9E63-49937C653BEC}" type="datetime5">
              <a:rPr lang="en-US" smtClean="0"/>
              <a:t>13-Nov-21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B4E90AD0-9B99-44E2-A3AB-9CBB8C872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</p:spTree>
  </p:cSld>
  <p:clrMapOvr>
    <a:masterClrMapping/>
  </p:clrMapOvr>
  <p:transition>
    <p:cut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685"/>
              </a:lnSpc>
            </a:pPr>
            <a:fld id="{81D60167-4931-47E6-BA6A-407CBD079E47}" type="slidenum">
              <a:rPr spc="-5" dirty="0"/>
              <a:t>30</a:t>
            </a:fld>
            <a:r>
              <a:rPr spc="-95" dirty="0"/>
              <a:t> </a:t>
            </a:r>
            <a:r>
              <a:rPr spc="160" dirty="0"/>
              <a:t>/</a:t>
            </a:r>
            <a:r>
              <a:rPr spc="-90" dirty="0"/>
              <a:t> </a:t>
            </a:r>
            <a:r>
              <a:rPr spc="-5" dirty="0"/>
              <a:t>37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5265" y="589597"/>
            <a:ext cx="3747135" cy="248978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95"/>
              </a:spcBef>
            </a:pPr>
            <a:r>
              <a:rPr sz="1300" b="1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sz="1300" b="1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inventory</a:t>
            </a:r>
            <a:endParaRPr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8900">
              <a:lnSpc>
                <a:spcPct val="100000"/>
              </a:lnSpc>
              <a:spcBef>
                <a:spcPts val="5"/>
              </a:spcBef>
            </a:pPr>
            <a:r>
              <a:rPr sz="13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55575" marR="2635885">
              <a:lnSpc>
                <a:spcPct val="100000"/>
              </a:lnSpc>
              <a:spcBef>
                <a:spcPts val="5"/>
              </a:spcBef>
            </a:pPr>
            <a:r>
              <a:rPr sz="1300" b="1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 </a:t>
            </a:r>
            <a:r>
              <a:rPr sz="1300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name[30];  </a:t>
            </a:r>
            <a:r>
              <a:rPr sz="13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</a:t>
            </a:r>
            <a:r>
              <a:rPr sz="13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number;  </a:t>
            </a:r>
            <a:r>
              <a:rPr sz="1300" b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r>
              <a:rPr sz="1300" b="1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price;</a:t>
            </a:r>
            <a:endParaRPr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8900">
              <a:lnSpc>
                <a:spcPct val="100000"/>
              </a:lnSpc>
              <a:spcBef>
                <a:spcPts val="10"/>
              </a:spcBef>
            </a:pPr>
            <a:r>
              <a:rPr sz="13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}product[2],</a:t>
            </a:r>
            <a:r>
              <a:rPr lang="en-US" sz="13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∗</a:t>
            </a:r>
            <a:r>
              <a:rPr sz="1300" spc="-5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sz="13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8900">
              <a:lnSpc>
                <a:spcPct val="100000"/>
              </a:lnSpc>
              <a:spcBef>
                <a:spcPts val="10"/>
              </a:spcBef>
            </a:pPr>
            <a:endParaRPr lang="en-IN" sz="1300" b="1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1463" indent="-182563">
              <a:lnSpc>
                <a:spcPct val="100000"/>
              </a:lnSpc>
              <a:spcBef>
                <a:spcPts val="10"/>
              </a:spcBef>
              <a:buFont typeface="Arial" panose="020B0604020202020204" pitchFamily="34" charset="0"/>
              <a:buChar char="•"/>
            </a:pPr>
            <a:r>
              <a:rPr sz="1300" b="1" spc="-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sz="13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=product;</a:t>
            </a:r>
            <a:endParaRPr lang="en-US" sz="1300" b="1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1463" indent="-182563">
              <a:lnSpc>
                <a:spcPct val="100000"/>
              </a:lnSpc>
              <a:spcBef>
                <a:spcPts val="10"/>
              </a:spcBef>
              <a:buFont typeface="Arial" panose="020B0604020202020204" pitchFamily="34" charset="0"/>
              <a:buChar char="•"/>
            </a:pPr>
            <a:r>
              <a:rPr sz="13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Its </a:t>
            </a:r>
            <a:r>
              <a:rPr sz="13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members </a:t>
            </a:r>
            <a:r>
              <a:rPr sz="13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</a:t>
            </a:r>
            <a:r>
              <a:rPr sz="13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accessed </a:t>
            </a:r>
            <a:r>
              <a:rPr sz="13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sz="13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13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following</a:t>
            </a:r>
            <a:r>
              <a:rPr sz="13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notation</a:t>
            </a:r>
            <a:endParaRPr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18770" marR="2538730">
              <a:lnSpc>
                <a:spcPct val="100000"/>
              </a:lnSpc>
              <a:spcBef>
                <a:spcPts val="5"/>
              </a:spcBef>
            </a:pPr>
            <a:r>
              <a:rPr sz="1300" b="1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sz="13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sz="1300" b="1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  </a:t>
            </a:r>
            <a:r>
              <a:rPr sz="1300" b="1" spc="-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sz="1300" spc="-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sz="1300" b="1" spc="-6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</a:t>
            </a:r>
            <a:r>
              <a:rPr sz="1300" b="1" spc="-1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sz="1300" b="1" spc="-3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eptr</a:t>
            </a:r>
            <a:r>
              <a:rPr sz="1300" spc="-3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sz="1300" b="1" spc="-3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price</a:t>
            </a:r>
            <a:endParaRPr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67657A9-3273-432C-B1F4-FB01E9AC3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F8A2E-EB1C-4A8E-B791-8D6CD7DF9AB7}" type="datetime5">
              <a:rPr lang="en-US" smtClean="0"/>
              <a:t>13-Nov-21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4A5D59E-DF37-4C4F-88DB-5E0A9B2B4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6338E579-5FC2-4900-B390-A03B37D3A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Pointers and Structures</a:t>
            </a:r>
            <a:endParaRPr lang="en-IN" dirty="0"/>
          </a:p>
        </p:txBody>
      </p:sp>
    </p:spTree>
  </p:cSld>
  <p:clrMapOvr>
    <a:masterClrMapping/>
  </p:clrMapOvr>
  <p:transition>
    <p:cut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xfrm>
            <a:off x="91928" y="577020"/>
            <a:ext cx="4435849" cy="12253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71463" marR="30480" indent="-185738" algn="just">
              <a:lnSpc>
                <a:spcPct val="100000"/>
              </a:lnSpc>
              <a:spcBef>
                <a:spcPts val="95"/>
              </a:spcBef>
              <a:buClr>
                <a:srgbClr val="3333B2"/>
              </a:buClr>
              <a:tabLst>
                <a:tab pos="271463" algn="l"/>
              </a:tabLst>
            </a:pPr>
            <a:r>
              <a:rPr sz="1300" spc="-30" dirty="0"/>
              <a:t>The </a:t>
            </a:r>
            <a:r>
              <a:rPr sz="1300" spc="-60" dirty="0"/>
              <a:t>symbol </a:t>
            </a:r>
            <a:r>
              <a:rPr sz="1300" spc="-5" dirty="0"/>
              <a:t>→ </a:t>
            </a:r>
            <a:r>
              <a:rPr sz="1300" spc="-45" dirty="0"/>
              <a:t>is </a:t>
            </a:r>
            <a:r>
              <a:rPr sz="1300" spc="-50" dirty="0"/>
              <a:t>called </a:t>
            </a:r>
            <a:r>
              <a:rPr sz="1300" b="1" spc="-60" dirty="0"/>
              <a:t>arrow </a:t>
            </a:r>
            <a:r>
              <a:rPr sz="1300" b="1" spc="-35" dirty="0"/>
              <a:t>operator </a:t>
            </a:r>
            <a:r>
              <a:rPr sz="1300" spc="-50" dirty="0"/>
              <a:t>(also </a:t>
            </a:r>
            <a:r>
              <a:rPr sz="1300" spc="-75" dirty="0"/>
              <a:t>known </a:t>
            </a:r>
            <a:r>
              <a:rPr sz="1300" spc="-80" dirty="0"/>
              <a:t>as member  </a:t>
            </a:r>
            <a:r>
              <a:rPr sz="1300" spc="-55" dirty="0"/>
              <a:t>selection</a:t>
            </a:r>
            <a:r>
              <a:rPr sz="1300" spc="10" dirty="0"/>
              <a:t> </a:t>
            </a:r>
            <a:r>
              <a:rPr sz="1300" spc="-50" dirty="0"/>
              <a:t>operator)</a:t>
            </a:r>
            <a:endParaRPr lang="en-US" sz="1300" dirty="0"/>
          </a:p>
          <a:p>
            <a:pPr marL="271463" marR="30480" indent="-185738" algn="just">
              <a:lnSpc>
                <a:spcPct val="100000"/>
              </a:lnSpc>
              <a:spcBef>
                <a:spcPts val="95"/>
              </a:spcBef>
              <a:buClr>
                <a:srgbClr val="3333B2"/>
              </a:buClr>
              <a:tabLst>
                <a:tab pos="271463" algn="l"/>
              </a:tabLst>
            </a:pPr>
            <a:r>
              <a:rPr sz="1300" spc="-30" dirty="0"/>
              <a:t>The </a:t>
            </a:r>
            <a:r>
              <a:rPr sz="1300" spc="-50" dirty="0"/>
              <a:t>data </a:t>
            </a:r>
            <a:r>
              <a:rPr sz="1300" spc="-80" dirty="0"/>
              <a:t>members </a:t>
            </a:r>
            <a:r>
              <a:rPr sz="1300" spc="-60" dirty="0"/>
              <a:t>can also </a:t>
            </a:r>
            <a:r>
              <a:rPr sz="1300" spc="-75" dirty="0"/>
              <a:t>be accessed</a:t>
            </a:r>
            <a:r>
              <a:rPr sz="1300" spc="160" dirty="0"/>
              <a:t> </a:t>
            </a:r>
            <a:r>
              <a:rPr sz="1300" spc="-65" dirty="0"/>
              <a:t>using</a:t>
            </a:r>
            <a:endParaRPr sz="1300" dirty="0"/>
          </a:p>
          <a:p>
            <a:pPr marL="333375" algn="just">
              <a:lnSpc>
                <a:spcPct val="100000"/>
              </a:lnSpc>
              <a:spcBef>
                <a:spcPts val="5"/>
              </a:spcBef>
            </a:pPr>
            <a:r>
              <a:rPr sz="1300" b="1" spc="10" dirty="0"/>
              <a:t>(*ptr).number</a:t>
            </a:r>
          </a:p>
          <a:p>
            <a:pPr marL="333375" marR="28575" algn="just">
              <a:lnSpc>
                <a:spcPct val="100000"/>
              </a:lnSpc>
              <a:spcBef>
                <a:spcPts val="5"/>
              </a:spcBef>
            </a:pPr>
            <a:r>
              <a:rPr sz="1300" spc="-70" dirty="0"/>
              <a:t>Parentheses </a:t>
            </a:r>
            <a:r>
              <a:rPr sz="1300" spc="-45" dirty="0"/>
              <a:t>is </a:t>
            </a:r>
            <a:r>
              <a:rPr sz="1300" spc="-65" dirty="0"/>
              <a:t>required </a:t>
            </a:r>
            <a:r>
              <a:rPr sz="1300" spc="-75" dirty="0"/>
              <a:t>because </a:t>
            </a:r>
            <a:r>
              <a:rPr sz="1300" spc="30" dirty="0"/>
              <a:t>’.’ </a:t>
            </a:r>
            <a:r>
              <a:rPr sz="1300" spc="-80" dirty="0"/>
              <a:t>has </a:t>
            </a:r>
            <a:r>
              <a:rPr sz="1300" spc="-65" dirty="0"/>
              <a:t>higher </a:t>
            </a:r>
            <a:r>
              <a:rPr sz="1300" spc="-80" dirty="0"/>
              <a:t>precedence </a:t>
            </a:r>
            <a:r>
              <a:rPr sz="1300" spc="-50" dirty="0"/>
              <a:t>than </a:t>
            </a:r>
            <a:r>
              <a:rPr sz="1300" spc="-55" dirty="0"/>
              <a:t>the  operator</a:t>
            </a:r>
            <a:r>
              <a:rPr sz="1300" spc="10" dirty="0"/>
              <a:t> </a:t>
            </a:r>
            <a:r>
              <a:rPr sz="1300" spc="-75" dirty="0"/>
              <a:t>*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685"/>
              </a:lnSpc>
            </a:pPr>
            <a:fld id="{81D60167-4931-47E6-BA6A-407CBD079E47}" type="slidenum">
              <a:rPr spc="-5" dirty="0"/>
              <a:t>31</a:t>
            </a:fld>
            <a:r>
              <a:rPr spc="-95" dirty="0"/>
              <a:t> </a:t>
            </a:r>
            <a:r>
              <a:rPr spc="160" dirty="0"/>
              <a:t>/</a:t>
            </a:r>
            <a:r>
              <a:rPr spc="-90" dirty="0"/>
              <a:t> </a:t>
            </a:r>
            <a:r>
              <a:rPr spc="-5" dirty="0"/>
              <a:t>37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087D3CD9-7632-46AD-BF6E-540E4F952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E0292-73FB-4B5F-B6B3-D9EB209CB424}" type="datetime5">
              <a:rPr lang="en-US" smtClean="0"/>
              <a:t>13-Nov-21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C24D52B-924D-4DD5-8021-13DAC5731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10" name="Title 8">
            <a:extLst>
              <a:ext uri="{FF2B5EF4-FFF2-40B4-BE49-F238E27FC236}">
                <a16:creationId xmlns:a16="http://schemas.microsoft.com/office/drawing/2014/main" id="{F26D5BEA-36C0-44C6-9920-77922D3CF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075" y="68263"/>
            <a:ext cx="4200525" cy="363537"/>
          </a:xfrm>
        </p:spPr>
        <p:txBody>
          <a:bodyPr/>
          <a:lstStyle/>
          <a:p>
            <a:r>
              <a:rPr lang="en-US" dirty="0"/>
              <a:t>Pointers and Structures</a:t>
            </a:r>
            <a:endParaRPr lang="en-IN" dirty="0"/>
          </a:p>
        </p:txBody>
      </p:sp>
    </p:spTree>
  </p:cSld>
  <p:clrMapOvr>
    <a:masterClrMapping/>
  </p:clrMapOvr>
  <p:transition>
    <p:cut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685"/>
              </a:lnSpc>
            </a:pPr>
            <a:fld id="{81D60167-4931-47E6-BA6A-407CBD079E47}" type="slidenum">
              <a:rPr spc="-5" dirty="0"/>
              <a:t>32</a:t>
            </a:fld>
            <a:r>
              <a:rPr spc="-95" dirty="0"/>
              <a:t> </a:t>
            </a:r>
            <a:r>
              <a:rPr spc="160" dirty="0"/>
              <a:t>/</a:t>
            </a:r>
            <a:r>
              <a:rPr spc="-90" dirty="0"/>
              <a:t> </a:t>
            </a:r>
            <a:r>
              <a:rPr spc="-5" dirty="0"/>
              <a:t>37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7650" y="486779"/>
            <a:ext cx="1693545" cy="28129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</a:t>
            </a:r>
            <a:r>
              <a:rPr sz="13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∗larger </a:t>
            </a:r>
            <a:r>
              <a:rPr sz="13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sz="13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</a:t>
            </a:r>
            <a:r>
              <a:rPr sz="13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∗, </a:t>
            </a:r>
            <a:r>
              <a:rPr sz="13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sz="1300" b="1" spc="25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∗);</a:t>
            </a:r>
            <a:endParaRPr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300" b="1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sz="1300" b="1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main()</a:t>
            </a:r>
            <a:endParaRPr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3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9375" marR="320040">
              <a:lnSpc>
                <a:spcPct val="100000"/>
              </a:lnSpc>
              <a:spcBef>
                <a:spcPts val="5"/>
              </a:spcBef>
            </a:pPr>
            <a:r>
              <a:rPr sz="13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</a:t>
            </a:r>
            <a:r>
              <a:rPr sz="13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a=10, b=20, </a:t>
            </a:r>
            <a:r>
              <a:rPr sz="13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∗p;  </a:t>
            </a:r>
            <a:r>
              <a:rPr sz="13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p=larger </a:t>
            </a:r>
            <a:r>
              <a:rPr sz="13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(&amp;a, </a:t>
            </a:r>
            <a:r>
              <a:rPr sz="13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&amp;b);  </a:t>
            </a:r>
            <a:r>
              <a:rPr sz="1300" b="1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sz="1300" i="1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</a:t>
            </a:r>
            <a:r>
              <a:rPr sz="13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∗p;</a:t>
            </a:r>
            <a:endParaRPr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3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3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</a:t>
            </a:r>
            <a:r>
              <a:rPr sz="13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∗larger </a:t>
            </a:r>
            <a:r>
              <a:rPr sz="13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sz="13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</a:t>
            </a:r>
            <a:r>
              <a:rPr sz="13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∗x, </a:t>
            </a:r>
            <a:r>
              <a:rPr sz="13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sz="1300" b="1" spc="25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∗y)</a:t>
            </a:r>
            <a:endParaRPr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3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9375">
              <a:lnSpc>
                <a:spcPct val="100000"/>
              </a:lnSpc>
              <a:spcBef>
                <a:spcPts val="5"/>
              </a:spcBef>
            </a:pPr>
            <a:r>
              <a:rPr sz="1300" b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sz="13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(∗x </a:t>
            </a:r>
            <a:r>
              <a:rPr sz="1300" i="1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sz="1300" i="1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∗y)</a:t>
            </a:r>
            <a:endParaRPr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9375" marR="824865" indent="133350">
              <a:lnSpc>
                <a:spcPct val="100000"/>
              </a:lnSpc>
              <a:spcBef>
                <a:spcPts val="5"/>
              </a:spcBef>
            </a:pPr>
            <a:r>
              <a:rPr sz="1300" b="1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</a:t>
            </a:r>
            <a:r>
              <a:rPr sz="1300" b="1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13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(x);  </a:t>
            </a:r>
            <a:r>
              <a:rPr sz="1300" b="1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endParaRPr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13360">
              <a:lnSpc>
                <a:spcPct val="100000"/>
              </a:lnSpc>
              <a:spcBef>
                <a:spcPts val="10"/>
              </a:spcBef>
            </a:pPr>
            <a:r>
              <a:rPr sz="1300" b="1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sz="13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(y);</a:t>
            </a:r>
            <a:endParaRPr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3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04984E9-660A-4D78-8B23-F97CAB8A0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95300-1D60-42A7-B0F9-F6D36DBE7007}" type="datetime5">
              <a:rPr lang="en-US" smtClean="0"/>
              <a:t>13-Nov-21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B3893F2-B611-4F30-8571-44D0DA1D6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0B9EC3B1-538D-4D0F-82D1-1D48929CA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Returning Pointers</a:t>
            </a:r>
            <a:endParaRPr lang="en-IN" dirty="0"/>
          </a:p>
        </p:txBody>
      </p:sp>
    </p:spTree>
  </p:cSld>
  <p:clrMapOvr>
    <a:masterClrMapping/>
  </p:clrMapOvr>
  <p:transition>
    <p:cut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685"/>
              </a:lnSpc>
            </a:pPr>
            <a:fld id="{81D60167-4931-47E6-BA6A-407CBD079E47}" type="slidenum">
              <a:rPr spc="-5" dirty="0"/>
              <a:t>33</a:t>
            </a:fld>
            <a:r>
              <a:rPr spc="-95" dirty="0"/>
              <a:t> </a:t>
            </a:r>
            <a:r>
              <a:rPr spc="160" dirty="0"/>
              <a:t>/</a:t>
            </a:r>
            <a:r>
              <a:rPr spc="-90" dirty="0"/>
              <a:t> </a:t>
            </a:r>
            <a:r>
              <a:rPr spc="-5" dirty="0"/>
              <a:t>37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928" y="521828"/>
            <a:ext cx="4422921" cy="12381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3515" marR="5080" indent="-171450" algn="just">
              <a:lnSpc>
                <a:spcPct val="100000"/>
              </a:lnSpc>
              <a:spcBef>
                <a:spcPts val="95"/>
              </a:spcBef>
              <a:buClr>
                <a:srgbClr val="3333B2"/>
              </a:buClr>
              <a:buFont typeface="Arial" panose="020B0604020202020204" pitchFamily="34" charset="0"/>
              <a:buChar char="•"/>
              <a:tabLst>
                <a:tab pos="163195" algn="l"/>
              </a:tabLst>
            </a:pPr>
            <a:r>
              <a:rPr sz="13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Dynamic </a:t>
            </a:r>
            <a:r>
              <a:rPr sz="13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 </a:t>
            </a:r>
            <a:r>
              <a:rPr sz="13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allocation </a:t>
            </a:r>
            <a:r>
              <a:rPr sz="13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13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deallocation is </a:t>
            </a:r>
            <a:r>
              <a:rPr sz="13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done </a:t>
            </a:r>
            <a:r>
              <a:rPr sz="13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sz="13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 </a:t>
            </a:r>
            <a:r>
              <a:rPr sz="13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operators: </a:t>
            </a:r>
            <a:r>
              <a:rPr sz="1300" b="1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</a:t>
            </a:r>
            <a:r>
              <a:rPr sz="13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1300" b="1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delete</a:t>
            </a:r>
            <a:r>
              <a:rPr sz="13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sz="13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sz="13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 </a:t>
            </a:r>
            <a:r>
              <a:rPr sz="13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</a:t>
            </a:r>
            <a:r>
              <a:rPr sz="13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</a:t>
            </a:r>
            <a:r>
              <a:rPr sz="13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created </a:t>
            </a:r>
            <a:r>
              <a:rPr sz="13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sz="1300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 </a:t>
            </a:r>
            <a:r>
              <a:rPr sz="13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operator </a:t>
            </a:r>
            <a:r>
              <a:rPr sz="13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13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destroyed </a:t>
            </a:r>
            <a:r>
              <a:rPr sz="13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sz="13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delete</a:t>
            </a:r>
            <a:r>
              <a:rPr sz="1300" spc="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operator.</a:t>
            </a:r>
            <a:endParaRPr lang="en-US" sz="1300" spc="-5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3515" marR="5080" indent="-171450" algn="just">
              <a:lnSpc>
                <a:spcPct val="100000"/>
              </a:lnSpc>
              <a:spcBef>
                <a:spcPts val="95"/>
              </a:spcBef>
              <a:buClr>
                <a:srgbClr val="3333B2"/>
              </a:buClr>
              <a:buFont typeface="Arial" panose="020B0604020202020204" pitchFamily="34" charset="0"/>
              <a:buChar char="•"/>
              <a:tabLst>
                <a:tab pos="163195" algn="l"/>
              </a:tabLst>
            </a:pPr>
            <a:r>
              <a:rPr lang="en-IN" sz="13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data object created inside a block with new will remain in existence until it is destroyed by using delete</a:t>
            </a:r>
          </a:p>
          <a:p>
            <a:pPr marL="12065" marR="5080" algn="ctr">
              <a:lnSpc>
                <a:spcPct val="100000"/>
              </a:lnSpc>
              <a:spcBef>
                <a:spcPts val="95"/>
              </a:spcBef>
              <a:buClr>
                <a:srgbClr val="3333B2"/>
              </a:buClr>
              <a:tabLst>
                <a:tab pos="163195" algn="l"/>
              </a:tabLst>
            </a:pPr>
            <a:r>
              <a:rPr lang="en-IN" sz="13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IN" sz="1300" spc="-5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pointer_variable</a:t>
            </a:r>
            <a:r>
              <a:rPr lang="en-IN" sz="13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sz="1300" b="1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IN" sz="13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300" spc="-5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data_type</a:t>
            </a:r>
            <a:r>
              <a:rPr lang="en-IN" sz="13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831644" y="1961756"/>
            <a:ext cx="45085" cy="0"/>
          </a:xfrm>
          <a:custGeom>
            <a:avLst/>
            <a:gdLst/>
            <a:ahLst/>
            <a:cxnLst/>
            <a:rect l="l" t="t" r="r" b="b"/>
            <a:pathLst>
              <a:path w="45085">
                <a:moveTo>
                  <a:pt x="0" y="0"/>
                </a:moveTo>
                <a:lnTo>
                  <a:pt x="44602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168916" y="1961756"/>
            <a:ext cx="45085" cy="0"/>
          </a:xfrm>
          <a:custGeom>
            <a:avLst/>
            <a:gdLst/>
            <a:ahLst/>
            <a:cxnLst/>
            <a:rect l="l" t="t" r="r" b="b"/>
            <a:pathLst>
              <a:path w="45085">
                <a:moveTo>
                  <a:pt x="0" y="0"/>
                </a:moveTo>
                <a:lnTo>
                  <a:pt x="44602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26663" y="1939094"/>
            <a:ext cx="2296160" cy="108940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7465">
              <a:lnSpc>
                <a:spcPct val="100000"/>
              </a:lnSpc>
              <a:spcBef>
                <a:spcPts val="95"/>
              </a:spcBef>
              <a:buClr>
                <a:srgbClr val="3333B2"/>
              </a:buClr>
              <a:tabLst>
                <a:tab pos="188595" algn="l"/>
              </a:tabLst>
            </a:pPr>
            <a:r>
              <a:rPr sz="13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z="13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  <a:endParaRPr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7960">
              <a:lnSpc>
                <a:spcPct val="100000"/>
              </a:lnSpc>
              <a:spcBef>
                <a:spcPts val="5"/>
              </a:spcBef>
            </a:pPr>
            <a:r>
              <a:rPr sz="1300" b="1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sz="1300" b="1" spc="3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sz="1300" b="1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sz="1300" b="1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00" b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int;</a:t>
            </a:r>
            <a:endParaRPr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7960">
              <a:lnSpc>
                <a:spcPct val="100000"/>
              </a:lnSpc>
              <a:spcBef>
                <a:spcPts val="5"/>
              </a:spcBef>
            </a:pPr>
            <a:r>
              <a:rPr sz="1300" b="1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q </a:t>
            </a:r>
            <a:r>
              <a:rPr sz="1300" b="1" spc="3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sz="1300" b="1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sz="1300" b="1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00"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float;</a:t>
            </a:r>
            <a:endParaRPr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7465" marR="30480">
              <a:lnSpc>
                <a:spcPct val="100000"/>
              </a:lnSpc>
              <a:spcBef>
                <a:spcPts val="605"/>
              </a:spcBef>
              <a:buClr>
                <a:srgbClr val="3333B2"/>
              </a:buClr>
              <a:tabLst>
                <a:tab pos="188595" algn="l"/>
              </a:tabLst>
            </a:pPr>
            <a:r>
              <a:rPr sz="13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Alternatively, </a:t>
            </a:r>
            <a:r>
              <a:rPr sz="13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</a:t>
            </a:r>
            <a:r>
              <a:rPr sz="1300" b="1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*p </a:t>
            </a:r>
            <a:r>
              <a:rPr sz="1300" b="1" spc="3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sz="1300" b="1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</a:t>
            </a:r>
            <a:r>
              <a:rPr sz="1300" b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int;  float </a:t>
            </a:r>
            <a:r>
              <a:rPr sz="1300" b="1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*q </a:t>
            </a:r>
            <a:r>
              <a:rPr sz="1300" b="1" spc="3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sz="1300" b="1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sz="1300" b="1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00"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float;</a:t>
            </a:r>
            <a:endParaRPr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DDA300E3-4E25-4A42-9085-B5E8AB55F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B69A7-91EA-4CC6-A3D3-C9214D73AB85}" type="datetime5">
              <a:rPr lang="en-US" smtClean="0"/>
              <a:t>13-Nov-21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73BECA79-27B7-4DAB-A687-3D3DA31EE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017B17D9-74A3-47CB-99E3-51C030866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Memory Allocation</a:t>
            </a:r>
            <a:endParaRPr lang="en-IN" dirty="0"/>
          </a:p>
        </p:txBody>
      </p:sp>
    </p:spTree>
  </p:cSld>
  <p:clrMapOvr>
    <a:masterClrMapping/>
  </p:clrMapOvr>
  <p:transition>
    <p:cut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685"/>
              </a:lnSpc>
            </a:pPr>
            <a:fld id="{81D60167-4931-47E6-BA6A-407CBD079E47}" type="slidenum">
              <a:rPr spc="-5" dirty="0"/>
              <a:t>34</a:t>
            </a:fld>
            <a:r>
              <a:rPr spc="-95" dirty="0"/>
              <a:t> </a:t>
            </a:r>
            <a:r>
              <a:rPr spc="160" dirty="0"/>
              <a:t>/</a:t>
            </a:r>
            <a:r>
              <a:rPr spc="-90" dirty="0"/>
              <a:t> </a:t>
            </a:r>
            <a:r>
              <a:rPr spc="-5" dirty="0"/>
              <a:t>37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6690" y="559894"/>
            <a:ext cx="4418160" cy="1716496"/>
          </a:xfrm>
          <a:prstGeom prst="rect">
            <a:avLst/>
          </a:prstGeom>
        </p:spPr>
        <p:txBody>
          <a:bodyPr vert="horz" wrap="square" lIns="0" tIns="59055" rIns="0" bIns="0" rtlCol="0">
            <a:spAutoFit/>
          </a:bodyPr>
          <a:lstStyle/>
          <a:p>
            <a:pPr marL="179388" indent="-168275">
              <a:lnSpc>
                <a:spcPct val="100000"/>
              </a:lnSpc>
              <a:spcBef>
                <a:spcPts val="465"/>
              </a:spcBef>
              <a:buClr>
                <a:srgbClr val="3333B2"/>
              </a:buClr>
              <a:buFont typeface="Arial" panose="020B0604020202020204" pitchFamily="34" charset="0"/>
              <a:buChar char="•"/>
              <a:tabLst>
                <a:tab pos="163195" algn="l"/>
              </a:tabLst>
            </a:pPr>
            <a:r>
              <a:rPr sz="13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Initializing </a:t>
            </a:r>
            <a:r>
              <a:rPr sz="13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 </a:t>
            </a:r>
            <a:r>
              <a:rPr sz="13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sz="1300" spc="-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00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new:</a:t>
            </a:r>
            <a:endParaRPr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61135" marR="5080" indent="-521970">
              <a:lnSpc>
                <a:spcPct val="100000"/>
              </a:lnSpc>
              <a:spcBef>
                <a:spcPts val="365"/>
              </a:spcBef>
            </a:pPr>
            <a:r>
              <a:rPr sz="13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ptr </a:t>
            </a:r>
            <a:r>
              <a:rPr sz="1300" b="1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 </a:t>
            </a:r>
            <a:r>
              <a:rPr sz="1300" b="1" spc="3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sz="1300" b="1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</a:t>
            </a:r>
            <a:r>
              <a:rPr sz="1300" b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datatype(value);  </a:t>
            </a:r>
            <a:endParaRPr lang="en-US" sz="1300" b="1" spc="-1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61135" marR="5080" indent="-521970">
              <a:lnSpc>
                <a:spcPct val="100000"/>
              </a:lnSpc>
              <a:spcBef>
                <a:spcPts val="365"/>
              </a:spcBef>
            </a:pPr>
            <a:r>
              <a:rPr sz="13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</a:t>
            </a:r>
            <a:r>
              <a:rPr sz="1300" b="1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*p </a:t>
            </a:r>
            <a:r>
              <a:rPr sz="1300" b="1" spc="3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sz="1300" b="1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sz="1300" b="1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00" b="1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int(25);</a:t>
            </a:r>
            <a:endParaRPr lang="en-US" sz="1300" b="1" spc="2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9388" marR="5080" indent="-163513">
              <a:lnSpc>
                <a:spcPct val="100000"/>
              </a:lnSpc>
              <a:spcBef>
                <a:spcPts val="365"/>
              </a:spcBef>
              <a:buFont typeface="Arial" panose="020B0604020202020204" pitchFamily="34" charset="0"/>
              <a:buChar char="•"/>
            </a:pPr>
            <a:r>
              <a:rPr lang="en-IN" sz="13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constructor will be called implicitly, to initialize the values which are being passed into the object.</a:t>
            </a:r>
          </a:p>
          <a:p>
            <a:pPr marL="179388" marR="5080" indent="-163513">
              <a:lnSpc>
                <a:spcPct val="100000"/>
              </a:lnSpc>
              <a:spcBef>
                <a:spcPts val="365"/>
              </a:spcBef>
              <a:buFont typeface="Arial" panose="020B0604020202020204" pitchFamily="34" charset="0"/>
              <a:buChar char="•"/>
            </a:pPr>
            <a:r>
              <a:rPr lang="en-IN" sz="13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create arrays,</a:t>
            </a:r>
          </a:p>
          <a:p>
            <a:pPr marL="15875" marR="5080" algn="ctr">
              <a:lnSpc>
                <a:spcPct val="100000"/>
              </a:lnSpc>
              <a:spcBef>
                <a:spcPts val="365"/>
              </a:spcBef>
            </a:pPr>
            <a:r>
              <a:rPr lang="en-IN" sz="13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sz="1300" b="1" spc="2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IN" sz="1300" b="1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variable = new datatype[size];</a:t>
            </a:r>
            <a:endParaRPr sz="13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E603C9B9-A055-4CDF-893C-7C2D0DE51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1C533-7014-4B40-96FE-9829E113BF90}" type="datetime5">
              <a:rPr lang="en-US" smtClean="0"/>
              <a:t>13-Nov-21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39A5B29B-AC39-4991-9536-0B3311ACE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13" name="Title 13">
            <a:extLst>
              <a:ext uri="{FF2B5EF4-FFF2-40B4-BE49-F238E27FC236}">
                <a16:creationId xmlns:a16="http://schemas.microsoft.com/office/drawing/2014/main" id="{25A52EC2-5788-4BAA-B0DC-82BF071F741B}"/>
              </a:ext>
            </a:extLst>
          </p:cNvPr>
          <p:cNvSpPr txBox="1">
            <a:spLocks/>
          </p:cNvSpPr>
          <p:nvPr/>
        </p:nvSpPr>
        <p:spPr>
          <a:xfrm>
            <a:off x="82403" y="37611"/>
            <a:ext cx="4201228" cy="3632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34573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700" b="1" kern="120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Dynamic Memory Allocation</a:t>
            </a:r>
            <a:endParaRPr lang="en-IN" dirty="0"/>
          </a:p>
        </p:txBody>
      </p:sp>
    </p:spTree>
  </p:cSld>
  <p:clrMapOvr>
    <a:masterClrMapping/>
  </p:clrMapOvr>
  <p:transition>
    <p:cut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685"/>
              </a:lnSpc>
            </a:pPr>
            <a:fld id="{81D60167-4931-47E6-BA6A-407CBD079E47}" type="slidenum">
              <a:rPr spc="-5" dirty="0"/>
              <a:t>35</a:t>
            </a:fld>
            <a:r>
              <a:rPr spc="-95" dirty="0"/>
              <a:t> </a:t>
            </a:r>
            <a:r>
              <a:rPr spc="160" dirty="0"/>
              <a:t>/</a:t>
            </a:r>
            <a:r>
              <a:rPr spc="-90" dirty="0"/>
              <a:t> </a:t>
            </a:r>
            <a:r>
              <a:rPr spc="-5" dirty="0"/>
              <a:t>37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7312" y="511175"/>
            <a:ext cx="4335780" cy="177933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23215" marR="31750" indent="-285750">
              <a:lnSpc>
                <a:spcPct val="100000"/>
              </a:lnSpc>
              <a:spcBef>
                <a:spcPts val="95"/>
              </a:spcBef>
              <a:buClr>
                <a:srgbClr val="3333B2"/>
              </a:buClr>
              <a:buFont typeface="Arial" panose="020B0604020202020204" pitchFamily="34" charset="0"/>
              <a:buChar char="•"/>
              <a:tabLst>
                <a:tab pos="188595" algn="l"/>
              </a:tabLst>
            </a:pPr>
            <a:r>
              <a:rPr sz="13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</a:t>
            </a:r>
            <a:r>
              <a:rPr sz="13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13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multidimensional </a:t>
            </a:r>
            <a:r>
              <a:rPr sz="13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 </a:t>
            </a:r>
            <a:r>
              <a:rPr sz="13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</a:t>
            </a:r>
            <a:r>
              <a:rPr sz="13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13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sizes </a:t>
            </a:r>
            <a:r>
              <a:rPr sz="13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must </a:t>
            </a:r>
            <a:r>
              <a:rPr sz="13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</a:t>
            </a:r>
            <a:r>
              <a:rPr sz="13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supplied.  </a:t>
            </a:r>
            <a:r>
              <a:rPr sz="1300" spc="-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i.e</a:t>
            </a:r>
            <a:endParaRPr lang="en-US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7465" marR="31750" algn="ctr">
              <a:lnSpc>
                <a:spcPct val="100000"/>
              </a:lnSpc>
              <a:spcBef>
                <a:spcPts val="95"/>
              </a:spcBef>
              <a:buClr>
                <a:srgbClr val="3333B2"/>
              </a:buClr>
              <a:tabLst>
                <a:tab pos="188595" algn="l"/>
              </a:tabLst>
            </a:pPr>
            <a:r>
              <a:rPr sz="1300" b="1" spc="-4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sz="1300" b="1" spc="-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sz="13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00" b="1" spc="3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sz="1300" b="1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</a:t>
            </a:r>
            <a:r>
              <a:rPr sz="13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int[3][4][5]; </a:t>
            </a:r>
            <a:r>
              <a:rPr sz="1300" spc="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sz="13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Legal  </a:t>
            </a:r>
            <a:endParaRPr lang="en-US" sz="1300" spc="-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7465" marR="31750" algn="ctr">
              <a:lnSpc>
                <a:spcPct val="100000"/>
              </a:lnSpc>
              <a:spcBef>
                <a:spcPts val="95"/>
              </a:spcBef>
              <a:buClr>
                <a:srgbClr val="3333B2"/>
              </a:buClr>
              <a:tabLst>
                <a:tab pos="188595" algn="l"/>
              </a:tabLst>
            </a:pPr>
            <a:r>
              <a:rPr sz="1300" b="1" spc="-4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sz="1300" b="1" spc="-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sz="13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00" b="1" spc="3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sz="1300" b="1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</a:t>
            </a:r>
            <a:r>
              <a:rPr sz="13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int[m][4]; </a:t>
            </a:r>
            <a:r>
              <a:rPr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//Legal  </a:t>
            </a:r>
            <a:endParaRPr lang="en-US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7465" marR="31750" algn="ctr">
              <a:lnSpc>
                <a:spcPct val="100000"/>
              </a:lnSpc>
              <a:spcBef>
                <a:spcPts val="95"/>
              </a:spcBef>
              <a:buClr>
                <a:srgbClr val="3333B2"/>
              </a:buClr>
              <a:tabLst>
                <a:tab pos="188595" algn="l"/>
              </a:tabLst>
            </a:pPr>
            <a:r>
              <a:rPr sz="1300" b="1" spc="-4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sz="1300" b="1" spc="-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sz="13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00" b="1" spc="3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sz="1300" b="1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</a:t>
            </a:r>
            <a:r>
              <a:rPr sz="13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int[][5]; </a:t>
            </a:r>
            <a:r>
              <a:rPr sz="1300" spc="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sz="13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Illegal  </a:t>
            </a:r>
            <a:endParaRPr lang="en-US" sz="1300" spc="-6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7465" marR="31750" algn="ctr">
              <a:lnSpc>
                <a:spcPct val="100000"/>
              </a:lnSpc>
              <a:spcBef>
                <a:spcPts val="95"/>
              </a:spcBef>
              <a:buClr>
                <a:srgbClr val="3333B2"/>
              </a:buClr>
              <a:tabLst>
                <a:tab pos="188595" algn="l"/>
              </a:tabLst>
            </a:pPr>
            <a:r>
              <a:rPr sz="1300" b="1" spc="-4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sz="1300" b="1" spc="-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sz="13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00" b="1" spc="3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sz="1300" b="1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</a:t>
            </a:r>
            <a:r>
              <a:rPr sz="13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int[4][]; </a:t>
            </a:r>
            <a:r>
              <a:rPr sz="1300" spc="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sz="1300" spc="2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Illegal</a:t>
            </a:r>
            <a:endParaRPr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23215" marR="30480" indent="-285750">
              <a:lnSpc>
                <a:spcPct val="100000"/>
              </a:lnSpc>
              <a:spcBef>
                <a:spcPts val="1030"/>
              </a:spcBef>
              <a:buClr>
                <a:srgbClr val="3333B2"/>
              </a:buClr>
              <a:buFont typeface="Arial" panose="020B0604020202020204" pitchFamily="34" charset="0"/>
              <a:buChar char="•"/>
              <a:tabLst>
                <a:tab pos="188595" algn="l"/>
              </a:tabLst>
            </a:pPr>
            <a:r>
              <a:rPr sz="13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first </a:t>
            </a:r>
            <a:r>
              <a:rPr sz="13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dimension </a:t>
            </a:r>
            <a:r>
              <a:rPr sz="13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may </a:t>
            </a:r>
            <a:r>
              <a:rPr sz="13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a </a:t>
            </a:r>
            <a:r>
              <a:rPr sz="13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 </a:t>
            </a:r>
            <a:r>
              <a:rPr sz="1300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whose </a:t>
            </a:r>
            <a:r>
              <a:rPr sz="13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 </a:t>
            </a:r>
            <a:r>
              <a:rPr sz="13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z="13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supplied </a:t>
            </a:r>
            <a:r>
              <a:rPr sz="13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 </a:t>
            </a:r>
            <a:r>
              <a:rPr sz="13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runtime, </a:t>
            </a:r>
            <a:r>
              <a:rPr sz="13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whereas </a:t>
            </a:r>
            <a:r>
              <a:rPr sz="13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13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others </a:t>
            </a:r>
            <a:r>
              <a:rPr sz="13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must </a:t>
            </a:r>
            <a:r>
              <a:rPr sz="13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1300" spc="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constant.</a:t>
            </a:r>
            <a:endParaRPr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DDF2023-721A-44C3-93EE-C1A7D8950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7F643-A607-4E3E-90D7-1CB0ED4D8B35}" type="datetime5">
              <a:rPr lang="en-US" smtClean="0"/>
              <a:t>13-Nov-21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572D85C-92D0-4B1F-AB79-36154F3B4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10" name="Title 13">
            <a:extLst>
              <a:ext uri="{FF2B5EF4-FFF2-40B4-BE49-F238E27FC236}">
                <a16:creationId xmlns:a16="http://schemas.microsoft.com/office/drawing/2014/main" id="{9CC3D0E7-56D5-406C-8AC6-44BA5937F71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2075" y="68263"/>
            <a:ext cx="4200525" cy="3635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34573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700" b="1" kern="120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Dynamic Memory Allocation</a:t>
            </a:r>
            <a:endParaRPr lang="en-IN" dirty="0"/>
          </a:p>
        </p:txBody>
      </p:sp>
    </p:spTree>
  </p:cSld>
  <p:clrMapOvr>
    <a:masterClrMapping/>
  </p:clrMapOvr>
  <p:transition>
    <p:cut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884581-8DD0-4AEB-89DC-FD119B529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1605D-BF3E-4FC4-BF3B-926C931878A3}" type="datetime5">
              <a:rPr lang="en-US" smtClean="0"/>
              <a:t>13-Nov-21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DEAD0F-F070-40E8-8444-23183B172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752E61-A6E6-4DE7-A7A5-617B26CF9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685"/>
              </a:lnSpc>
            </a:pPr>
            <a:fld id="{81D60167-4931-47E6-BA6A-407CBD079E47}" type="slidenum">
              <a:rPr lang="en-IN" spc="-5" smtClean="0"/>
              <a:t>36</a:t>
            </a:fld>
            <a:r>
              <a:rPr lang="en-IN" spc="-95"/>
              <a:t> </a:t>
            </a:r>
            <a:r>
              <a:rPr lang="en-IN" spc="160"/>
              <a:t>/</a:t>
            </a:r>
            <a:r>
              <a:rPr lang="en-IN" spc="-90"/>
              <a:t> </a:t>
            </a:r>
            <a:r>
              <a:rPr lang="en-IN" spc="-5"/>
              <a:t>37</a:t>
            </a:r>
            <a:endParaRPr lang="en-IN" spc="-5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453E2A86-5A7B-4164-AC70-223B5414FF0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2403" y="526851"/>
            <a:ext cx="4435475" cy="2586037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zh-TW" sz="1800" b="1" dirty="0"/>
              <a:t>Syntax    </a:t>
            </a:r>
          </a:p>
          <a:p>
            <a:pPr>
              <a:buFont typeface="Monotype Sorts" pitchFamily="2" charset="2"/>
              <a:buNone/>
            </a:pPr>
            <a:r>
              <a:rPr lang="en-US" altLang="zh-TW" sz="1800" b="1" dirty="0"/>
              <a:t>      </a:t>
            </a:r>
            <a:r>
              <a:rPr lang="en-US" altLang="zh-TW" sz="1800" dirty="0">
                <a:solidFill>
                  <a:srgbClr val="FF0000"/>
                </a:solidFill>
                <a:latin typeface="Courier New" panose="02070309020205020404" pitchFamily="49" charset="0"/>
              </a:rPr>
              <a:t>delete p;</a:t>
            </a:r>
            <a:r>
              <a:rPr lang="en-US" altLang="zh-TW" sz="1800" dirty="0">
                <a:latin typeface="Courier New" panose="02070309020205020404" pitchFamily="49" charset="0"/>
              </a:rPr>
              <a:t> </a:t>
            </a:r>
          </a:p>
          <a:p>
            <a:pPr lvl="1">
              <a:buFont typeface="Monotype Sorts" pitchFamily="2" charset="2"/>
              <a:buNone/>
            </a:pPr>
            <a:r>
              <a:rPr lang="en-US" altLang="zh-TW" sz="1600" dirty="0"/>
              <a:t>storage pointed to by p is returned to free store and p is now undefined</a:t>
            </a:r>
          </a:p>
          <a:p>
            <a:pPr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zh-TW" sz="1600" dirty="0"/>
              <a:t>Example: </a:t>
            </a:r>
            <a:r>
              <a:rPr lang="en-US" altLang="zh-TW" sz="1600" b="0" dirty="0">
                <a:solidFill>
                  <a:schemeClr val="tx1"/>
                </a:solidFill>
                <a:latin typeface="Courier New" panose="02070309020205020404" pitchFamily="49" charset="0"/>
              </a:rPr>
              <a:t>int* p = new int;</a:t>
            </a:r>
          </a:p>
          <a:p>
            <a:pPr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zh-TW" sz="1600" b="0" dirty="0">
                <a:solidFill>
                  <a:schemeClr val="tx1"/>
                </a:solidFill>
                <a:latin typeface="Courier New" panose="02070309020205020404" pitchFamily="49" charset="0"/>
              </a:rPr>
              <a:t>       *p = 10;</a:t>
            </a:r>
          </a:p>
          <a:p>
            <a:pPr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zh-TW" sz="1600" b="0" dirty="0">
                <a:solidFill>
                  <a:schemeClr val="tx1"/>
                </a:solidFill>
                <a:latin typeface="Courier New" panose="02070309020205020404" pitchFamily="49" charset="0"/>
              </a:rPr>
              <a:t>       delete p;</a:t>
            </a:r>
          </a:p>
          <a:p>
            <a:pPr lvl="1">
              <a:buFont typeface="Monotype Sorts" pitchFamily="2" charset="2"/>
              <a:buNone/>
            </a:pPr>
            <a:endParaRPr lang="en-US" altLang="zh-TW" sz="2000" dirty="0"/>
          </a:p>
          <a:p>
            <a:pPr lvl="1">
              <a:buFont typeface="Monotype Sorts" pitchFamily="2" charset="2"/>
              <a:buNone/>
            </a:pPr>
            <a:endParaRPr lang="en-US" altLang="zh-TW" sz="2000" dirty="0"/>
          </a:p>
        </p:txBody>
      </p:sp>
      <p:sp>
        <p:nvSpPr>
          <p:cNvPr id="8" name="Title 13">
            <a:extLst>
              <a:ext uri="{FF2B5EF4-FFF2-40B4-BE49-F238E27FC236}">
                <a16:creationId xmlns:a16="http://schemas.microsoft.com/office/drawing/2014/main" id="{C0797600-9B64-4347-BD3C-7A6A1F85B6F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2075" y="68263"/>
            <a:ext cx="4200525" cy="3635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34573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700" b="1" kern="120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Dynamic Memory  de-allocation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1000519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59F2C3-15AB-4A89-B36E-79326C4264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978" y="2364088"/>
            <a:ext cx="4416799" cy="715228"/>
          </a:xfrm>
        </p:spPr>
        <p:txBody>
          <a:bodyPr/>
          <a:lstStyle/>
          <a:p>
            <a:r>
              <a:rPr lang="en-US" dirty="0"/>
              <a:t>If not taken care properly, it my result in: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Dangling pointer problem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Memory Leak problem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203398-E093-4926-A07C-51455099B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1605D-BF3E-4FC4-BF3B-926C931878A3}" type="datetime5">
              <a:rPr lang="en-US" smtClean="0"/>
              <a:t>13-Nov-21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9A124B-DB16-423B-91BD-2193EAFA3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EACF0-9569-460C-B430-892074257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685"/>
              </a:lnSpc>
            </a:pPr>
            <a:fld id="{81D60167-4931-47E6-BA6A-407CBD079E47}" type="slidenum">
              <a:rPr lang="en-IN" spc="-5" smtClean="0"/>
              <a:t>37</a:t>
            </a:fld>
            <a:r>
              <a:rPr lang="en-IN" spc="-95"/>
              <a:t> </a:t>
            </a:r>
            <a:r>
              <a:rPr lang="en-IN" spc="160"/>
              <a:t>/</a:t>
            </a:r>
            <a:r>
              <a:rPr lang="en-IN" spc="-90"/>
              <a:t> </a:t>
            </a:r>
            <a:r>
              <a:rPr lang="en-IN" spc="-5"/>
              <a:t>37</a:t>
            </a:r>
            <a:endParaRPr lang="en-IN" spc="-5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96AFE19C-904B-40B0-93EB-C9B4888616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78" y="532448"/>
            <a:ext cx="4453777" cy="1731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itle 13">
            <a:extLst>
              <a:ext uri="{FF2B5EF4-FFF2-40B4-BE49-F238E27FC236}">
                <a16:creationId xmlns:a16="http://schemas.microsoft.com/office/drawing/2014/main" id="{A44E4971-2EF0-48C5-A8B2-CFB4865157E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2075" y="68263"/>
            <a:ext cx="4200525" cy="3635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34573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700" b="1" kern="120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Dynamic Memory de-allocation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41063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4273" y="98938"/>
            <a:ext cx="2927782" cy="27699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100" dirty="0"/>
              <a:t>Why Pointers?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685"/>
              </a:lnSpc>
            </a:pPr>
            <a:fld id="{81D60167-4931-47E6-BA6A-407CBD079E47}" type="slidenum">
              <a:rPr spc="-5" dirty="0"/>
              <a:t>4</a:t>
            </a:fld>
            <a:r>
              <a:rPr spc="-95" dirty="0"/>
              <a:t> </a:t>
            </a:r>
            <a:r>
              <a:rPr spc="160" dirty="0"/>
              <a:t>/</a:t>
            </a:r>
            <a:r>
              <a:rPr spc="-90" dirty="0"/>
              <a:t> </a:t>
            </a:r>
            <a:r>
              <a:rPr spc="-5" dirty="0"/>
              <a:t>37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9522" y="525989"/>
            <a:ext cx="4349127" cy="17742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3515" indent="-171450" algn="just">
              <a:lnSpc>
                <a:spcPct val="100000"/>
              </a:lnSpc>
              <a:spcBef>
                <a:spcPts val="95"/>
              </a:spcBef>
              <a:buClr>
                <a:srgbClr val="3333B2"/>
              </a:buClr>
              <a:buFont typeface="Arial" panose="020B0604020202020204" pitchFamily="34" charset="0"/>
              <a:buChar char="•"/>
              <a:tabLst>
                <a:tab pos="163195" algn="l"/>
              </a:tabLst>
            </a:pPr>
            <a:r>
              <a:rPr sz="16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sz="16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enables</a:t>
            </a:r>
            <a:r>
              <a:rPr sz="16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6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</a:t>
            </a:r>
            <a:r>
              <a:rPr sz="16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16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16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</a:t>
            </a:r>
            <a:r>
              <a:rPr sz="16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sz="16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16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defined</a:t>
            </a:r>
            <a:r>
              <a:rPr sz="16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outside</a:t>
            </a:r>
            <a:r>
              <a:rPr sz="16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6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</a:t>
            </a:r>
            <a:r>
              <a:rPr lang="en-US" sz="16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tion</a:t>
            </a:r>
          </a:p>
          <a:p>
            <a:pPr marL="183515" indent="-171450" algn="just">
              <a:lnSpc>
                <a:spcPct val="100000"/>
              </a:lnSpc>
              <a:spcBef>
                <a:spcPts val="95"/>
              </a:spcBef>
              <a:buClr>
                <a:srgbClr val="3333B2"/>
              </a:buClr>
              <a:buFont typeface="Arial" panose="020B0604020202020204" pitchFamily="34" charset="0"/>
              <a:buChar char="•"/>
              <a:tabLst>
                <a:tab pos="163195" algn="l"/>
              </a:tabLst>
            </a:pPr>
            <a:r>
              <a:rPr lang="en-US" sz="16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Pointers reduce the length and complexity of a program.</a:t>
            </a:r>
          </a:p>
          <a:p>
            <a:pPr marL="183515" indent="-171450" algn="just">
              <a:lnSpc>
                <a:spcPct val="100000"/>
              </a:lnSpc>
              <a:spcBef>
                <a:spcPts val="95"/>
              </a:spcBef>
              <a:buClr>
                <a:srgbClr val="3333B2"/>
              </a:buClr>
              <a:buFont typeface="Arial" panose="020B0604020202020204" pitchFamily="34" charset="0"/>
              <a:buChar char="•"/>
              <a:tabLst>
                <a:tab pos="163195" algn="l"/>
              </a:tabLst>
            </a:pPr>
            <a:r>
              <a:rPr lang="en-US" sz="16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increase the execution speed</a:t>
            </a:r>
          </a:p>
          <a:p>
            <a:pPr marL="183515" indent="-171450" algn="just">
              <a:lnSpc>
                <a:spcPct val="100000"/>
              </a:lnSpc>
              <a:spcBef>
                <a:spcPts val="95"/>
              </a:spcBef>
              <a:buClr>
                <a:srgbClr val="3333B2"/>
              </a:buClr>
              <a:buFont typeface="Arial" panose="020B0604020202020204" pitchFamily="34" charset="0"/>
              <a:buChar char="•"/>
              <a:tabLst>
                <a:tab pos="163195" algn="l"/>
              </a:tabLst>
            </a:pPr>
            <a:r>
              <a:rPr lang="en-US" sz="16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use of a pointer array to character strings results in saving of data storage space in the memory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69AEA927-D9AD-4950-AF6D-4D4CBC41F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66DB5-E7E6-4622-AEA9-EFFF1FB5E69A}" type="datetime5">
              <a:rPr lang="en-US" smtClean="0"/>
              <a:t>13-Nov-21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217764A-A4DE-43C6-87CC-A8CCA670E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250" y="137315"/>
            <a:ext cx="2811056" cy="27699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50" dirty="0"/>
              <a:t>Concept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685"/>
              </a:lnSpc>
            </a:pPr>
            <a:fld id="{81D60167-4931-47E6-BA6A-407CBD079E47}" type="slidenum">
              <a:rPr spc="-5" dirty="0"/>
              <a:t>5</a:t>
            </a:fld>
            <a:r>
              <a:rPr spc="-95" dirty="0"/>
              <a:t> </a:t>
            </a:r>
            <a:r>
              <a:rPr spc="160" dirty="0"/>
              <a:t>/</a:t>
            </a:r>
            <a:r>
              <a:rPr spc="-90" dirty="0"/>
              <a:t> </a:t>
            </a:r>
            <a:r>
              <a:rPr spc="-5" dirty="0"/>
              <a:t>37</a:t>
            </a:r>
          </a:p>
        </p:txBody>
      </p:sp>
      <p:sp>
        <p:nvSpPr>
          <p:cNvPr id="3" name="object 3"/>
          <p:cNvSpPr/>
          <p:nvPr/>
        </p:nvSpPr>
        <p:spPr>
          <a:xfrm>
            <a:off x="1092439" y="740595"/>
            <a:ext cx="2423137" cy="9643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701709" y="1834077"/>
            <a:ext cx="120459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b="1" spc="-5" dirty="0">
                <a:latin typeface="Arial"/>
                <a:cs typeface="Arial"/>
              </a:rPr>
              <a:t>int </a:t>
            </a:r>
            <a:r>
              <a:rPr sz="1200" spc="-35" dirty="0">
                <a:latin typeface="Tahoma"/>
                <a:cs typeface="Tahoma"/>
              </a:rPr>
              <a:t>Quantity </a:t>
            </a:r>
            <a:r>
              <a:rPr sz="1200" spc="35" dirty="0">
                <a:latin typeface="Tahoma"/>
                <a:cs typeface="Tahoma"/>
              </a:rPr>
              <a:t>=</a:t>
            </a:r>
            <a:r>
              <a:rPr sz="1200" spc="80" dirty="0">
                <a:latin typeface="Tahoma"/>
                <a:cs typeface="Tahoma"/>
              </a:rPr>
              <a:t> </a:t>
            </a:r>
            <a:r>
              <a:rPr sz="1200" spc="-85" dirty="0">
                <a:latin typeface="Tahoma"/>
                <a:cs typeface="Tahoma"/>
              </a:rPr>
              <a:t>50;</a:t>
            </a:r>
            <a:endParaRPr sz="1200" dirty="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2151" y="2193010"/>
            <a:ext cx="4283710" cy="7021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79388" indent="-179388">
              <a:lnSpc>
                <a:spcPct val="100000"/>
              </a:lnSpc>
              <a:spcBef>
                <a:spcPts val="715"/>
              </a:spcBef>
              <a:buFont typeface="Arial" panose="020B0604020202020204" pitchFamily="34" charset="0"/>
              <a:buChar char="•"/>
            </a:pPr>
            <a:r>
              <a:rPr sz="13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sz="1300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statement</a:t>
            </a:r>
            <a:r>
              <a:rPr sz="1300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instructs</a:t>
            </a:r>
            <a:r>
              <a:rPr sz="1300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3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sz="1300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1300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</a:t>
            </a:r>
            <a:r>
              <a:rPr sz="13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1300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location</a:t>
            </a:r>
            <a:r>
              <a:rPr sz="1300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z="13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300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integer</a:t>
            </a:r>
            <a:r>
              <a:rPr lang="en-US" sz="13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</a:t>
            </a:r>
            <a:r>
              <a:rPr lang="en-US" sz="13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b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Quantity</a:t>
            </a:r>
            <a:r>
              <a:rPr lang="en-US" sz="1300" b="1" spc="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13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puts</a:t>
            </a:r>
            <a:r>
              <a:rPr lang="en-US" sz="13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13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US" sz="13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50</a:t>
            </a:r>
            <a:r>
              <a:rPr lang="en-US" sz="1300" b="1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sz="13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lang="en-US" sz="13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location.</a:t>
            </a:r>
          </a:p>
          <a:p>
            <a:pPr marL="179388" indent="-179388">
              <a:lnSpc>
                <a:spcPct val="100000"/>
              </a:lnSpc>
              <a:spcBef>
                <a:spcPts val="715"/>
              </a:spcBef>
              <a:buFont typeface="Arial" panose="020B0604020202020204" pitchFamily="34" charset="0"/>
              <a:buChar char="•"/>
            </a:pPr>
            <a:r>
              <a:rPr lang="en-US" sz="13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Assume </a:t>
            </a:r>
            <a:r>
              <a:rPr lang="en-US" sz="13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</a:t>
            </a:r>
            <a:r>
              <a:rPr lang="en-US" sz="13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</a:t>
            </a:r>
            <a:r>
              <a:rPr lang="en-US" sz="13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 </a:t>
            </a:r>
            <a:r>
              <a:rPr lang="en-US" sz="13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chosen address </a:t>
            </a:r>
            <a:r>
              <a:rPr lang="en-US" sz="13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location </a:t>
            </a:r>
            <a:r>
              <a:rPr lang="en-US" sz="13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5000 </a:t>
            </a:r>
            <a:r>
              <a:rPr lang="en-US" sz="13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sz="13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Quantity</a:t>
            </a:r>
            <a:endParaRPr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3D56753A-A77E-47B0-9627-991C3651C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3C379-50EC-4E1D-B8EB-5733026E6026}" type="datetime5">
              <a:rPr lang="en-US" smtClean="0"/>
              <a:t>13-Nov-21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5663A0B5-E9F5-4946-B307-BA3E61C66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9227" y="84605"/>
            <a:ext cx="2675737" cy="27699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100" dirty="0"/>
              <a:t>Concept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685"/>
              </a:lnSpc>
            </a:pPr>
            <a:fld id="{81D60167-4931-47E6-BA6A-407CBD079E47}" type="slidenum">
              <a:rPr spc="-5" dirty="0"/>
              <a:t>6</a:t>
            </a:fld>
            <a:r>
              <a:rPr spc="-95" dirty="0"/>
              <a:t> </a:t>
            </a:r>
            <a:r>
              <a:rPr spc="160" dirty="0"/>
              <a:t>/</a:t>
            </a:r>
            <a:r>
              <a:rPr spc="-90" dirty="0"/>
              <a:t> </a:t>
            </a:r>
            <a:r>
              <a:rPr spc="-5" dirty="0"/>
              <a:t>37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812" y="486737"/>
            <a:ext cx="4513592" cy="271292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71463" marR="93980" indent="-200025" algn="just">
              <a:lnSpc>
                <a:spcPct val="100000"/>
              </a:lnSpc>
              <a:spcBef>
                <a:spcPts val="95"/>
              </a:spcBef>
              <a:buClr>
                <a:srgbClr val="3333B2"/>
              </a:buClr>
              <a:buFont typeface="Arial" panose="020B0604020202020204" pitchFamily="34" charset="0"/>
              <a:buChar char="•"/>
              <a:tabLst>
                <a:tab pos="252095" algn="l"/>
              </a:tabLst>
            </a:pPr>
            <a:r>
              <a:rPr sz="14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During </a:t>
            </a:r>
            <a:r>
              <a:rPr lang="en-US" sz="14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14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xecution </a:t>
            </a:r>
            <a:r>
              <a:rPr sz="14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14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14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program, </a:t>
            </a:r>
            <a:r>
              <a:rPr sz="14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14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</a:t>
            </a:r>
            <a:r>
              <a:rPr sz="14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always </a:t>
            </a:r>
            <a:r>
              <a:rPr sz="14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associates </a:t>
            </a:r>
            <a:r>
              <a:rPr sz="14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 </a:t>
            </a:r>
            <a:r>
              <a:rPr sz="14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 </a:t>
            </a:r>
            <a:r>
              <a:rPr sz="1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Quantity </a:t>
            </a:r>
            <a:r>
              <a:rPr sz="14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sz="14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14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5000.</a:t>
            </a:r>
            <a:endParaRPr lang="en-US" sz="1400" spc="-6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1463" marR="93980" indent="-171450" algn="just">
              <a:lnSpc>
                <a:spcPct val="100000"/>
              </a:lnSpc>
              <a:spcBef>
                <a:spcPts val="95"/>
              </a:spcBef>
              <a:buClr>
                <a:srgbClr val="3333B2"/>
              </a:buClr>
              <a:buFont typeface="Arial" panose="020B0604020202020204" pitchFamily="34" charset="0"/>
              <a:buChar char="•"/>
              <a:tabLst>
                <a:tab pos="252095" algn="l"/>
              </a:tabLst>
            </a:pPr>
            <a:r>
              <a:rPr sz="14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</a:t>
            </a:r>
            <a:r>
              <a:rPr sz="14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may </a:t>
            </a:r>
            <a:r>
              <a:rPr sz="14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have </a:t>
            </a:r>
            <a:r>
              <a:rPr sz="14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 </a:t>
            </a:r>
            <a:r>
              <a:rPr sz="1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14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14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 </a:t>
            </a:r>
            <a:r>
              <a:rPr sz="14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50 </a:t>
            </a:r>
            <a:r>
              <a:rPr sz="14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sz="14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sz="14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either the </a:t>
            </a:r>
            <a:r>
              <a:rPr sz="14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 </a:t>
            </a:r>
            <a:r>
              <a:rPr sz="14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 </a:t>
            </a:r>
            <a:r>
              <a:rPr sz="14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14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 </a:t>
            </a:r>
            <a:r>
              <a:rPr sz="1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Quantity </a:t>
            </a:r>
            <a:r>
              <a:rPr sz="14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sz="14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14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</a:t>
            </a:r>
            <a:r>
              <a:rPr sz="140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5000.</a:t>
            </a:r>
            <a:endParaRPr lang="en-US" sz="1400" spc="-6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1463" marR="93980" indent="-171450" algn="just">
              <a:lnSpc>
                <a:spcPct val="100000"/>
              </a:lnSpc>
              <a:spcBef>
                <a:spcPts val="95"/>
              </a:spcBef>
              <a:buClr>
                <a:srgbClr val="3333B2"/>
              </a:buClr>
              <a:buFont typeface="Arial" panose="020B0604020202020204" pitchFamily="34" charset="0"/>
              <a:buChar char="•"/>
              <a:tabLst>
                <a:tab pos="252095" algn="l"/>
              </a:tabLst>
            </a:pPr>
            <a:r>
              <a:rPr sz="14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Since </a:t>
            </a:r>
            <a:r>
              <a:rPr sz="14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 addresses </a:t>
            </a:r>
            <a:r>
              <a:rPr sz="14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</a:t>
            </a:r>
            <a:r>
              <a:rPr sz="14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simply </a:t>
            </a:r>
            <a:r>
              <a:rPr sz="14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numbers, </a:t>
            </a:r>
            <a:r>
              <a:rPr sz="14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can </a:t>
            </a:r>
            <a:r>
              <a:rPr sz="14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assigned  </a:t>
            </a:r>
            <a:r>
              <a:rPr sz="1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1400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</a:t>
            </a:r>
            <a:r>
              <a:rPr sz="14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variables </a:t>
            </a:r>
            <a:r>
              <a:rPr sz="14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</a:t>
            </a:r>
            <a:r>
              <a:rPr sz="14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</a:t>
            </a:r>
            <a:r>
              <a:rPr sz="14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</a:t>
            </a:r>
            <a:r>
              <a:rPr sz="14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stored </a:t>
            </a:r>
            <a:r>
              <a:rPr sz="1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sz="1400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memory, </a:t>
            </a:r>
            <a:r>
              <a:rPr sz="14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like </a:t>
            </a:r>
            <a:r>
              <a:rPr sz="14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 </a:t>
            </a:r>
            <a:r>
              <a:rPr sz="14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  variable.</a:t>
            </a:r>
            <a:endParaRPr lang="en-US" sz="1400" spc="-5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1463" marR="93980" indent="-171450" algn="just">
              <a:lnSpc>
                <a:spcPct val="100000"/>
              </a:lnSpc>
              <a:spcBef>
                <a:spcPts val="95"/>
              </a:spcBef>
              <a:buClr>
                <a:srgbClr val="3333B2"/>
              </a:buClr>
              <a:buFont typeface="Arial" panose="020B0604020202020204" pitchFamily="34" charset="0"/>
              <a:buChar char="•"/>
              <a:tabLst>
                <a:tab pos="252095" algn="l"/>
              </a:tabLst>
            </a:pPr>
            <a:r>
              <a:rPr sz="14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14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assign </a:t>
            </a:r>
            <a:r>
              <a:rPr sz="14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14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 5000 </a:t>
            </a:r>
            <a:r>
              <a:rPr sz="14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(the </a:t>
            </a:r>
            <a:r>
              <a:rPr sz="1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location </a:t>
            </a:r>
            <a:r>
              <a:rPr sz="14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1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Quantity) </a:t>
            </a:r>
            <a:r>
              <a:rPr sz="1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14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14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  </a:t>
            </a:r>
            <a:r>
              <a:rPr sz="14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p, </a:t>
            </a:r>
            <a:r>
              <a:rPr sz="1400" spc="-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</a:t>
            </a:r>
            <a:r>
              <a:rPr sz="14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sz="1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write: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9860" algn="ctr">
              <a:lnSpc>
                <a:spcPct val="100000"/>
              </a:lnSpc>
              <a:spcBef>
                <a:spcPts val="325"/>
              </a:spcBef>
            </a:pPr>
            <a:r>
              <a:rPr sz="1400" b="1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sz="1400" b="1" spc="3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sz="14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Quantity</a:t>
            </a:r>
            <a:r>
              <a:rPr sz="1400" b="1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51460" marR="93980" algn="just">
              <a:lnSpc>
                <a:spcPct val="100000"/>
              </a:lnSpc>
              <a:spcBef>
                <a:spcPts val="325"/>
              </a:spcBef>
            </a:pPr>
            <a:r>
              <a:rPr sz="14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Such</a:t>
            </a:r>
            <a:r>
              <a:rPr sz="14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variables</a:t>
            </a:r>
            <a:r>
              <a:rPr sz="1400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sz="14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hold</a:t>
            </a:r>
            <a:r>
              <a:rPr sz="1400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</a:t>
            </a:r>
            <a:r>
              <a:rPr sz="14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addresses</a:t>
            </a:r>
            <a:r>
              <a:rPr sz="1400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sz="14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called</a:t>
            </a:r>
            <a:r>
              <a:rPr sz="1400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Pointer </a:t>
            </a:r>
            <a:r>
              <a:rPr sz="1400" b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</a:t>
            </a:r>
            <a:r>
              <a:rPr sz="1400" b="1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ables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7CBCBC7-67C0-4B60-8247-0E21D748B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9BA59-93A9-4710-9CAD-281F85E8ABB2}" type="datetime5">
              <a:rPr lang="en-US" smtClean="0"/>
              <a:t>13-Nov-21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1814402-B7A3-42EA-9B0F-7199F65CC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</p:spTree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9342" y="93642"/>
            <a:ext cx="4100708" cy="27699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100" dirty="0"/>
              <a:t>Concept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685"/>
              </a:lnSpc>
            </a:pPr>
            <a:fld id="{81D60167-4931-47E6-BA6A-407CBD079E47}" type="slidenum">
              <a:rPr spc="-5" dirty="0"/>
              <a:t>7</a:t>
            </a:fld>
            <a:r>
              <a:rPr spc="-95" dirty="0"/>
              <a:t> </a:t>
            </a:r>
            <a:r>
              <a:rPr spc="160" dirty="0"/>
              <a:t>/</a:t>
            </a:r>
            <a:r>
              <a:rPr spc="-90" dirty="0"/>
              <a:t> </a:t>
            </a:r>
            <a:r>
              <a:rPr spc="-5" dirty="0"/>
              <a:t>37</a:t>
            </a:r>
          </a:p>
        </p:txBody>
      </p:sp>
      <p:sp>
        <p:nvSpPr>
          <p:cNvPr id="3" name="object 3"/>
          <p:cNvSpPr/>
          <p:nvPr/>
        </p:nvSpPr>
        <p:spPr>
          <a:xfrm>
            <a:off x="1135797" y="701699"/>
            <a:ext cx="2423090" cy="13668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71450" y="2317861"/>
            <a:ext cx="4348251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</a:pPr>
            <a:r>
              <a:rPr sz="16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16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operator </a:t>
            </a:r>
            <a:r>
              <a:rPr sz="1600" b="1" spc="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 </a:t>
            </a:r>
            <a:r>
              <a:rPr sz="16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</a:t>
            </a:r>
            <a:r>
              <a:rPr sz="16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</a:t>
            </a:r>
            <a:r>
              <a:rPr sz="16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called </a:t>
            </a:r>
            <a:r>
              <a:rPr sz="16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sz="1600" b="1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 </a:t>
            </a:r>
            <a:r>
              <a:rPr sz="1600" b="1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16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16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</a:t>
            </a:r>
            <a:r>
              <a:rPr sz="16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</a:t>
            </a:r>
            <a:r>
              <a:rPr sz="16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</a:t>
            </a:r>
            <a:r>
              <a:rPr sz="16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only  </a:t>
            </a:r>
            <a:r>
              <a:rPr sz="16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sz="16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16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simple</a:t>
            </a:r>
            <a:r>
              <a:rPr sz="16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</a:t>
            </a:r>
            <a:r>
              <a:rPr sz="16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sz="16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r>
              <a:rPr sz="16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sz="16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element.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F8F1EA-CFB2-421D-B8D5-178A3DB5D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36A22-2986-4747-B7E9-4322E852D0CC}" type="datetime5">
              <a:rPr lang="en-US" smtClean="0"/>
              <a:t>13-Nov-21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F0906E-497D-46C8-90CA-292945FE5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</p:spTree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9397" y="68894"/>
            <a:ext cx="3470186" cy="27699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100" dirty="0"/>
              <a:t>Valid and Invalid cases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685"/>
              </a:lnSpc>
            </a:pPr>
            <a:fld id="{81D60167-4931-47E6-BA6A-407CBD079E47}" type="slidenum">
              <a:rPr spc="-5" dirty="0"/>
              <a:t>8</a:t>
            </a:fld>
            <a:r>
              <a:rPr spc="-95" dirty="0"/>
              <a:t> </a:t>
            </a:r>
            <a:r>
              <a:rPr spc="160" dirty="0"/>
              <a:t>/</a:t>
            </a:r>
            <a:r>
              <a:rPr spc="-90" dirty="0"/>
              <a:t> </a:t>
            </a:r>
            <a:r>
              <a:rPr spc="-5" dirty="0"/>
              <a:t>37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7475" y="504078"/>
            <a:ext cx="4375150" cy="2452594"/>
          </a:xfrm>
          <a:prstGeom prst="rect">
            <a:avLst/>
          </a:prstGeom>
        </p:spPr>
        <p:txBody>
          <a:bodyPr vert="horz" wrap="square" lIns="0" tIns="84455" rIns="0" bIns="0" rtlCol="0">
            <a:spAutoFit/>
          </a:bodyPr>
          <a:lstStyle/>
          <a:p>
            <a:pPr marL="271463" indent="-184150" algn="just">
              <a:lnSpc>
                <a:spcPct val="100000"/>
              </a:lnSpc>
              <a:spcBef>
                <a:spcPts val="665"/>
              </a:spcBef>
              <a:buClr>
                <a:srgbClr val="3333B2"/>
              </a:buClr>
              <a:buFont typeface="Arial" panose="020B0604020202020204" pitchFamily="34" charset="0"/>
              <a:buChar char="•"/>
              <a:tabLst>
                <a:tab pos="239395" algn="l"/>
              </a:tabLst>
            </a:pPr>
            <a:r>
              <a:rPr sz="16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Invalid</a:t>
            </a:r>
            <a:r>
              <a:rPr sz="16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Cases: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77545" lvl="1" indent="-285750" algn="just">
              <a:lnSpc>
                <a:spcPct val="100000"/>
              </a:lnSpc>
              <a:spcBef>
                <a:spcPts val="515"/>
              </a:spcBef>
              <a:buClr>
                <a:srgbClr val="3333B2"/>
              </a:buClr>
              <a:buFont typeface="Wingdings" panose="05000000000000000000" pitchFamily="2" charset="2"/>
              <a:buChar char="Ø"/>
              <a:tabLst>
                <a:tab pos="536575" algn="l"/>
              </a:tabLst>
            </a:pP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&amp;50 </a:t>
            </a:r>
            <a:r>
              <a:rPr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(pointing </a:t>
            </a:r>
            <a:r>
              <a:rPr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</a:t>
            </a:r>
            <a:r>
              <a:rPr sz="1600" spc="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constant)</a:t>
            </a:r>
            <a:endParaRPr lang="en-US" sz="1600" spc="-3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77545" lvl="1" indent="-285750" algn="just">
              <a:lnSpc>
                <a:spcPct val="100000"/>
              </a:lnSpc>
              <a:spcBef>
                <a:spcPts val="515"/>
              </a:spcBef>
              <a:buClr>
                <a:srgbClr val="3333B2"/>
              </a:buClr>
              <a:buFont typeface="Wingdings" panose="05000000000000000000" pitchFamily="2" charset="2"/>
              <a:buChar char="Ø"/>
              <a:tabLst>
                <a:tab pos="536575" algn="l"/>
              </a:tabLst>
            </a:pP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sz="16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x[10];</a:t>
            </a:r>
            <a:r>
              <a:rPr lang="en-US" sz="16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91795" lvl="1" algn="just">
              <a:lnSpc>
                <a:spcPct val="100000"/>
              </a:lnSpc>
              <a:spcBef>
                <a:spcPts val="515"/>
              </a:spcBef>
              <a:buClr>
                <a:srgbClr val="3333B2"/>
              </a:buClr>
              <a:tabLst>
                <a:tab pos="536575" algn="l"/>
              </a:tabLst>
            </a:pPr>
            <a:r>
              <a:rPr lang="en-US" sz="16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sz="16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&amp;x </a:t>
            </a:r>
            <a:r>
              <a:rPr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(pointing </a:t>
            </a:r>
            <a:r>
              <a:rPr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</a:t>
            </a:r>
            <a:r>
              <a:rPr sz="16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sz="1600" spc="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name)</a:t>
            </a:r>
            <a:endParaRPr lang="en-US" sz="1600" spc="-5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77545" lvl="1" indent="-285750" algn="just">
              <a:lnSpc>
                <a:spcPct val="100000"/>
              </a:lnSpc>
              <a:spcBef>
                <a:spcPts val="515"/>
              </a:spcBef>
              <a:buClr>
                <a:srgbClr val="3333B2"/>
              </a:buClr>
              <a:buFont typeface="Wingdings" panose="05000000000000000000" pitchFamily="2" charset="2"/>
              <a:buChar char="Ø"/>
              <a:tabLst>
                <a:tab pos="536575" algn="l"/>
              </a:tabLst>
            </a:pPr>
            <a:r>
              <a:rPr sz="16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&amp;(x </a:t>
            </a:r>
            <a:r>
              <a:rPr sz="1600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y) (pointing </a:t>
            </a:r>
            <a:r>
              <a:rPr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</a:t>
            </a:r>
            <a:r>
              <a:rPr sz="1600" spc="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expressions).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1463" marR="17780" indent="-184150" algn="just">
              <a:lnSpc>
                <a:spcPct val="100000"/>
              </a:lnSpc>
              <a:spcBef>
                <a:spcPts val="1105"/>
              </a:spcBef>
              <a:buClr>
                <a:srgbClr val="3333B2"/>
              </a:buClr>
              <a:buFont typeface="Arial" panose="020B0604020202020204" pitchFamily="34" charset="0"/>
              <a:buChar char="•"/>
              <a:tabLst>
                <a:tab pos="239395" algn="l"/>
              </a:tabLst>
            </a:pPr>
            <a:r>
              <a:rPr sz="16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sz="16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sz="16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z="16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sz="16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array, </a:t>
            </a:r>
            <a:r>
              <a:rPr sz="16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</a:t>
            </a:r>
            <a:r>
              <a:rPr sz="16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expressions </a:t>
            </a:r>
            <a:r>
              <a:rPr sz="16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such </a:t>
            </a:r>
            <a:r>
              <a:rPr sz="16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sz="16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&amp;x[0] </a:t>
            </a:r>
            <a:r>
              <a:rPr sz="16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16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&amp;x[i+3] </a:t>
            </a:r>
            <a:r>
              <a:rPr sz="1600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 </a:t>
            </a:r>
            <a:r>
              <a:rPr sz="16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valid </a:t>
            </a:r>
            <a:r>
              <a:rPr sz="16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16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represent </a:t>
            </a:r>
            <a:r>
              <a:rPr sz="16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16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addresses </a:t>
            </a:r>
            <a:r>
              <a:rPr sz="16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16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0th </a:t>
            </a:r>
            <a:r>
              <a:rPr sz="16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(i+3)th </a:t>
            </a:r>
            <a:r>
              <a:rPr sz="16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elements </a:t>
            </a:r>
            <a:r>
              <a:rPr sz="16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1600" spc="22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x.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D40BF5D-DB2D-4731-9069-A0C626DB5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28A1F-1AF3-4137-843B-A9EBD9A287BA}" type="datetime5">
              <a:rPr lang="en-US" smtClean="0"/>
              <a:t>13-Nov-21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9C27449-663C-4219-81D8-91A1BA3A3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</p:spTree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28889" y="1325308"/>
            <a:ext cx="45085" cy="0"/>
          </a:xfrm>
          <a:custGeom>
            <a:avLst/>
            <a:gdLst/>
            <a:ahLst/>
            <a:cxnLst/>
            <a:rect l="l" t="t" r="r" b="b"/>
            <a:pathLst>
              <a:path w="45084">
                <a:moveTo>
                  <a:pt x="0" y="0"/>
                </a:moveTo>
                <a:lnTo>
                  <a:pt x="44602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65678" y="1573288"/>
            <a:ext cx="45085" cy="0"/>
          </a:xfrm>
          <a:custGeom>
            <a:avLst/>
            <a:gdLst/>
            <a:ahLst/>
            <a:cxnLst/>
            <a:rect l="l" t="t" r="r" b="b"/>
            <a:pathLst>
              <a:path w="45085">
                <a:moveTo>
                  <a:pt x="0" y="0"/>
                </a:moveTo>
                <a:lnTo>
                  <a:pt x="44602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747746" y="1772602"/>
            <a:ext cx="41910" cy="0"/>
          </a:xfrm>
          <a:custGeom>
            <a:avLst/>
            <a:gdLst/>
            <a:ahLst/>
            <a:cxnLst/>
            <a:rect l="l" t="t" r="r" b="b"/>
            <a:pathLst>
              <a:path w="41910">
                <a:moveTo>
                  <a:pt x="0" y="0"/>
                </a:moveTo>
                <a:lnTo>
                  <a:pt x="41567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25804" y="1982622"/>
            <a:ext cx="41910" cy="0"/>
          </a:xfrm>
          <a:custGeom>
            <a:avLst/>
            <a:gdLst/>
            <a:ahLst/>
            <a:cxnLst/>
            <a:rect l="l" t="t" r="r" b="b"/>
            <a:pathLst>
              <a:path w="41909">
                <a:moveTo>
                  <a:pt x="0" y="0"/>
                </a:moveTo>
                <a:lnTo>
                  <a:pt x="41567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25804" y="2192642"/>
            <a:ext cx="41910" cy="0"/>
          </a:xfrm>
          <a:custGeom>
            <a:avLst/>
            <a:gdLst/>
            <a:ahLst/>
            <a:cxnLst/>
            <a:rect l="l" t="t" r="r" b="b"/>
            <a:pathLst>
              <a:path w="41909">
                <a:moveTo>
                  <a:pt x="0" y="0"/>
                </a:moveTo>
                <a:lnTo>
                  <a:pt x="41567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100501" y="2192642"/>
            <a:ext cx="41910" cy="0"/>
          </a:xfrm>
          <a:custGeom>
            <a:avLst/>
            <a:gdLst/>
            <a:ahLst/>
            <a:cxnLst/>
            <a:rect l="l" t="t" r="r" b="b"/>
            <a:pathLst>
              <a:path w="41910">
                <a:moveTo>
                  <a:pt x="0" y="0"/>
                </a:moveTo>
                <a:lnTo>
                  <a:pt x="41567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2041" y="533400"/>
            <a:ext cx="4472940" cy="263854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71463" indent="-171450">
              <a:lnSpc>
                <a:spcPct val="100000"/>
              </a:lnSpc>
              <a:buClr>
                <a:srgbClr val="3333B2"/>
              </a:buClr>
              <a:buFont typeface="Arial" panose="020B0604020202020204" pitchFamily="34" charset="0"/>
              <a:buChar char="•"/>
              <a:tabLst>
                <a:tab pos="271463" algn="l"/>
              </a:tabLst>
            </a:pPr>
            <a:r>
              <a:rPr sz="14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Declaration</a:t>
            </a:r>
            <a:r>
              <a:rPr sz="1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Syntax: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24485">
              <a:lnSpc>
                <a:spcPct val="100000"/>
              </a:lnSpc>
              <a:spcBef>
                <a:spcPts val="5"/>
              </a:spcBef>
            </a:pPr>
            <a:r>
              <a:rPr sz="1400" i="1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sz="14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datatype</a:t>
            </a:r>
            <a:r>
              <a:rPr sz="1400" i="1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sz="14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*pt</a:t>
            </a:r>
            <a:r>
              <a:rPr sz="140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name;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1463" indent="-171450">
              <a:lnSpc>
                <a:spcPct val="100000"/>
              </a:lnSpc>
              <a:spcBef>
                <a:spcPts val="5"/>
              </a:spcBef>
              <a:buFont typeface="Arial" panose="020B0604020202020204" pitchFamily="34" charset="0"/>
              <a:buChar char="•"/>
            </a:pPr>
            <a:r>
              <a:rPr sz="1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sz="1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tells</a:t>
            </a:r>
            <a:r>
              <a:rPr sz="14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4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compiler</a:t>
            </a:r>
            <a:r>
              <a:rPr sz="14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sz="14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things</a:t>
            </a:r>
            <a:r>
              <a:rPr sz="14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</a:t>
            </a:r>
            <a:r>
              <a:rPr sz="14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4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sz="140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name: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48970" lvl="1" indent="-171450" algn="just">
              <a:lnSpc>
                <a:spcPct val="100000"/>
              </a:lnSpc>
              <a:spcBef>
                <a:spcPts val="229"/>
              </a:spcBef>
              <a:buClr>
                <a:srgbClr val="3333B2"/>
              </a:buClr>
              <a:buFont typeface="Wingdings" panose="05000000000000000000" pitchFamily="2" charset="2"/>
              <a:buChar char="v"/>
              <a:tabLst>
                <a:tab pos="622300" algn="l"/>
              </a:tabLst>
            </a:pPr>
            <a:r>
              <a:rPr sz="1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1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asterisk(*) </a:t>
            </a:r>
            <a:r>
              <a:rPr sz="1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tells </a:t>
            </a:r>
            <a:r>
              <a:rPr sz="14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14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 </a:t>
            </a:r>
            <a:r>
              <a:rPr sz="1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pt </a:t>
            </a:r>
            <a:r>
              <a:rPr sz="14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 </a:t>
            </a:r>
            <a:r>
              <a:rPr sz="1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z="14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1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pointer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variable.</a:t>
            </a:r>
            <a:endParaRPr lang="en-US" sz="1400" spc="-4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48970" lvl="1" indent="-171450" algn="just">
              <a:lnSpc>
                <a:spcPct val="100000"/>
              </a:lnSpc>
              <a:spcBef>
                <a:spcPts val="229"/>
              </a:spcBef>
              <a:buClr>
                <a:srgbClr val="3333B2"/>
              </a:buClr>
              <a:buFont typeface="Wingdings" panose="05000000000000000000" pitchFamily="2" charset="2"/>
              <a:buChar char="v"/>
              <a:tabLst>
                <a:tab pos="622300" algn="l"/>
              </a:tabLst>
            </a:pPr>
            <a:r>
              <a:rPr sz="1400" spc="-1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sz="1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 </a:t>
            </a:r>
            <a:r>
              <a:rPr sz="14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needs </a:t>
            </a:r>
            <a:r>
              <a:rPr sz="14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14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</a:t>
            </a:r>
            <a:r>
              <a:rPr sz="1400" spc="-2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location.</a:t>
            </a:r>
            <a:endParaRPr lang="en-US" sz="1400" spc="-2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48970" lvl="1" indent="-171450" algn="just">
              <a:lnSpc>
                <a:spcPct val="100000"/>
              </a:lnSpc>
              <a:spcBef>
                <a:spcPts val="229"/>
              </a:spcBef>
              <a:buClr>
                <a:srgbClr val="3333B2"/>
              </a:buClr>
              <a:buFont typeface="Wingdings" panose="05000000000000000000" pitchFamily="2" charset="2"/>
              <a:buChar char="v"/>
              <a:tabLst>
                <a:tab pos="622300" algn="l"/>
              </a:tabLst>
            </a:pPr>
            <a:r>
              <a:rPr sz="1400" spc="-1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sz="1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 </a:t>
            </a:r>
            <a:r>
              <a:rPr sz="1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points </a:t>
            </a:r>
            <a:r>
              <a:rPr sz="1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14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14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 </a:t>
            </a:r>
            <a:r>
              <a:rPr sz="1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14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 </a:t>
            </a:r>
            <a:r>
              <a:rPr sz="1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sz="1400" spc="2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1463" indent="-171450">
              <a:lnSpc>
                <a:spcPct val="100000"/>
              </a:lnSpc>
              <a:spcBef>
                <a:spcPts val="830"/>
              </a:spcBef>
              <a:buClr>
                <a:srgbClr val="3333B2"/>
              </a:buClr>
              <a:buFont typeface="Arial" panose="020B0604020202020204" pitchFamily="34" charset="0"/>
              <a:buChar char="•"/>
              <a:tabLst>
                <a:tab pos="271463" algn="l"/>
              </a:tabLst>
            </a:pPr>
            <a:r>
              <a:rPr sz="14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24485" marR="30480" algn="just">
              <a:lnSpc>
                <a:spcPct val="100000"/>
              </a:lnSpc>
            </a:pPr>
            <a:r>
              <a:rPr sz="1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</a:t>
            </a:r>
            <a:r>
              <a:rPr sz="14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*p; </a:t>
            </a:r>
            <a:r>
              <a:rPr sz="1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//declares </a:t>
            </a:r>
            <a:r>
              <a:rPr sz="14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14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 </a:t>
            </a:r>
            <a:r>
              <a:rPr sz="14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sz="14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sz="14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14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pointer </a:t>
            </a:r>
            <a:r>
              <a:rPr sz="14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 </a:t>
            </a:r>
            <a:r>
              <a:rPr sz="1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</a:t>
            </a:r>
            <a:r>
              <a:rPr sz="14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points </a:t>
            </a:r>
            <a:r>
              <a:rPr sz="1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 </a:t>
            </a:r>
            <a:r>
              <a:rPr sz="14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sz="14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integer </a:t>
            </a:r>
            <a:r>
              <a:rPr sz="14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sz="1400" spc="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type.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1463" indent="-171450" algn="just">
              <a:lnSpc>
                <a:spcPct val="100000"/>
              </a:lnSpc>
              <a:spcBef>
                <a:spcPts val="610"/>
              </a:spcBef>
              <a:buClr>
                <a:srgbClr val="3333B2"/>
              </a:buClr>
              <a:buFont typeface="Arial" panose="020B0604020202020204" pitchFamily="34" charset="0"/>
              <a:buChar char="•"/>
              <a:tabLst>
                <a:tab pos="271463" algn="l"/>
              </a:tabLst>
            </a:pPr>
            <a:r>
              <a:rPr sz="1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float </a:t>
            </a:r>
            <a:r>
              <a:rPr sz="14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*x; </a:t>
            </a:r>
            <a:r>
              <a:rPr sz="1400" spc="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sz="14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declares </a:t>
            </a:r>
            <a:r>
              <a:rPr sz="14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sz="14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sz="14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14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pointer </a:t>
            </a:r>
            <a:r>
              <a:rPr sz="1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14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floating </a:t>
            </a:r>
            <a:r>
              <a:rPr sz="1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</a:t>
            </a:r>
            <a:r>
              <a:rPr sz="14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variable.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685"/>
              </a:lnSpc>
            </a:pPr>
            <a:fld id="{81D60167-4931-47E6-BA6A-407CBD079E47}" type="slidenum">
              <a:rPr spc="-5" dirty="0"/>
              <a:t>9</a:t>
            </a:fld>
            <a:r>
              <a:rPr spc="-95" dirty="0"/>
              <a:t> </a:t>
            </a:r>
            <a:r>
              <a:rPr spc="160" dirty="0"/>
              <a:t>/</a:t>
            </a:r>
            <a:r>
              <a:rPr spc="-90" dirty="0"/>
              <a:t> </a:t>
            </a:r>
            <a:r>
              <a:rPr spc="-5" dirty="0"/>
              <a:t>37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BB61F044-3D60-4938-8CA2-25A7BCAA7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BD101-7290-4B5B-B6E4-8A54E16CE8DC}" type="datetime5">
              <a:rPr lang="en-US" smtClean="0"/>
              <a:t>13-Nov-21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C5EE238C-430C-4873-8659-820B54E91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13" name="object 2">
            <a:extLst>
              <a:ext uri="{FF2B5EF4-FFF2-40B4-BE49-F238E27FC236}">
                <a16:creationId xmlns:a16="http://schemas.microsoft.com/office/drawing/2014/main" id="{D863CA40-0A48-42DD-8844-429CFEC5A983}"/>
              </a:ext>
            </a:extLst>
          </p:cNvPr>
          <p:cNvSpPr txBox="1">
            <a:spLocks/>
          </p:cNvSpPr>
          <p:nvPr/>
        </p:nvSpPr>
        <p:spPr>
          <a:xfrm>
            <a:off x="159397" y="68894"/>
            <a:ext cx="3470186" cy="27699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>
            <a:lvl1pPr algn="l" defTabSz="34573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700" b="1" kern="120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IN" spc="-100" dirty="0"/>
              <a:t>Declaring and Initializing Pointers</a:t>
            </a:r>
          </a:p>
        </p:txBody>
      </p:sp>
    </p:spTree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Theme_AK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_AKC" id="{9C54EB95-8E0C-4D00-B99E-788B798EDC47}" vid="{BDFB0EC1-4434-44D4-9E2D-0A54C3F6A27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8781420EC84F4489D4A24638756578A" ma:contentTypeVersion="2" ma:contentTypeDescription="Create a new document." ma:contentTypeScope="" ma:versionID="a56f835a96bb4da5eaaf56fd60d53a98">
  <xsd:schema xmlns:xsd="http://www.w3.org/2001/XMLSchema" xmlns:xs="http://www.w3.org/2001/XMLSchema" xmlns:p="http://schemas.microsoft.com/office/2006/metadata/properties" xmlns:ns2="0c7b7ddb-7ad4-4fa6-81c8-6823178666ed" targetNamespace="http://schemas.microsoft.com/office/2006/metadata/properties" ma:root="true" ma:fieldsID="17269ae46dd3b745665caa6094c26260" ns2:_="">
    <xsd:import namespace="0c7b7ddb-7ad4-4fa6-81c8-6823178666e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c7b7ddb-7ad4-4fa6-81c8-6823178666e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1E5F0E0-3488-45AB-9EEC-E4A526B1C2A3}"/>
</file>

<file path=customXml/itemProps2.xml><?xml version="1.0" encoding="utf-8"?>
<ds:datastoreItem xmlns:ds="http://schemas.openxmlformats.org/officeDocument/2006/customXml" ds:itemID="{A6454F89-004C-4403-8376-95A1DE9B5002}"/>
</file>

<file path=customXml/itemProps3.xml><?xml version="1.0" encoding="utf-8"?>
<ds:datastoreItem xmlns:ds="http://schemas.openxmlformats.org/officeDocument/2006/customXml" ds:itemID="{035F05F1-7947-47A0-96AF-8A256CCDE2A1}"/>
</file>

<file path=docProps/app.xml><?xml version="1.0" encoding="utf-8"?>
<Properties xmlns="http://schemas.openxmlformats.org/officeDocument/2006/extended-properties" xmlns:vt="http://schemas.openxmlformats.org/officeDocument/2006/docPropsVTypes">
  <Template>Theme_AKC</Template>
  <TotalTime>183</TotalTime>
  <Words>2998</Words>
  <Application>Microsoft Office PowerPoint</Application>
  <PresentationFormat>Custom</PresentationFormat>
  <Paragraphs>377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7" baseType="lpstr">
      <vt:lpstr>MS Gothic</vt:lpstr>
      <vt:lpstr>Arial</vt:lpstr>
      <vt:lpstr>Calibri</vt:lpstr>
      <vt:lpstr>Courier New</vt:lpstr>
      <vt:lpstr>Monotype Sorts</vt:lpstr>
      <vt:lpstr>Tahoma</vt:lpstr>
      <vt:lpstr>Times New Roman</vt:lpstr>
      <vt:lpstr>Verdana</vt:lpstr>
      <vt:lpstr>Wingdings</vt:lpstr>
      <vt:lpstr>Theme_AKC</vt:lpstr>
      <vt:lpstr>Pointers</vt:lpstr>
      <vt:lpstr>Pointer - Introduction</vt:lpstr>
      <vt:lpstr>Common Uses of Pointers</vt:lpstr>
      <vt:lpstr>Why Pointers?</vt:lpstr>
      <vt:lpstr>Concept</vt:lpstr>
      <vt:lpstr>Concept</vt:lpstr>
      <vt:lpstr>Concept</vt:lpstr>
      <vt:lpstr>Valid and Invalid cases</vt:lpstr>
      <vt:lpstr>PowerPoint Presentation</vt:lpstr>
      <vt:lpstr>PowerPoint Presentation</vt:lpstr>
      <vt:lpstr>To be taken care..</vt:lpstr>
      <vt:lpstr>PowerPoint Presentation</vt:lpstr>
      <vt:lpstr>Understanding Pointers</vt:lpstr>
      <vt:lpstr>Operations on Pointers</vt:lpstr>
      <vt:lpstr>Operations on Pointers</vt:lpstr>
      <vt:lpstr>Operations on Pointers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Pointers and Character Strings</vt:lpstr>
      <vt:lpstr>Pointers and 2D Array</vt:lpstr>
      <vt:lpstr>PowerPoint Presentation</vt:lpstr>
      <vt:lpstr>Pointers and 2D Array</vt:lpstr>
      <vt:lpstr>Array of Pointers</vt:lpstr>
      <vt:lpstr>Array of Pointers</vt:lpstr>
      <vt:lpstr>Pointers and Structures</vt:lpstr>
      <vt:lpstr>Pointers and Structures</vt:lpstr>
      <vt:lpstr>Function Returning Pointers</vt:lpstr>
      <vt:lpstr>Dynamic Memory Allocation</vt:lpstr>
      <vt:lpstr>PowerPoint Presentation</vt:lpstr>
      <vt:lpstr>Dynamic Memory Allocation</vt:lpstr>
      <vt:lpstr>Dynamic Memory  de-allocation</vt:lpstr>
      <vt:lpstr>Dynamic Memory de-allocation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Pointers</dc:title>
  <cp:lastModifiedBy>Akshay K. C. [MAHE-MIT]</cp:lastModifiedBy>
  <cp:revision>35</cp:revision>
  <dcterms:created xsi:type="dcterms:W3CDTF">2020-08-20T05:14:31Z</dcterms:created>
  <dcterms:modified xsi:type="dcterms:W3CDTF">2021-11-13T04:38:07Z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2019-08-26T00:00:00Z</vt:filetime>
  </property>
  <property fmtid="{D5CDD505-2E9C-101B-9397-08002B2CF9AE}" pid="3" name="Creator">
    <vt:lpwstr>LaTeX with Beamer class</vt:lpwstr>
  </property>
  <property fmtid="{D5CDD505-2E9C-101B-9397-08002B2CF9AE}" pid="4" name="LastSaved">
    <vt:filetime>2020-08-20T00:00:00Z</vt:filetime>
  </property>
  <property fmtid="{D5CDD505-2E9C-101B-9397-08002B2CF9AE}" pid="5" name="ContentTypeId">
    <vt:lpwstr>0x010100C8781420EC84F4489D4A24638756578A</vt:lpwstr>
  </property>
</Properties>
</file>