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73B41-6122-35A6-37C5-203C38CCCA4E}" v="3" dt="2021-12-03T08:41:46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. C. [MAHE-MIT]" userId="S::akshay.kc@manipal.edu::5709d1bd-9b89-4a2a-b028-a83ff28b54c9" providerId="AD" clId="Web-{04673B41-6122-35A6-37C5-203C38CCCA4E}"/>
    <pc:docChg chg="modSld addMainMaster delMainMaster">
      <pc:chgData name="Akshay K. C. [MAHE-MIT]" userId="S::akshay.kc@manipal.edu::5709d1bd-9b89-4a2a-b028-a83ff28b54c9" providerId="AD" clId="Web-{04673B41-6122-35A6-37C5-203C38CCCA4E}" dt="2021-12-03T08:41:42.966" v="1"/>
      <pc:docMkLst>
        <pc:docMk/>
      </pc:docMkLst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827820769" sldId="256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827820769" sldId="256"/>
            <ac:spMk id="2" creationId="{4A25DECC-5845-4C28-B311-4C220D9D5E3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827820769" sldId="256"/>
            <ac:spMk id="3" creationId="{B3C48C34-2900-4E39-9889-46F611078CEA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827820769" sldId="256"/>
            <ac:spMk id="4" creationId="{8812CF11-C86D-4065-B533-2CB158E1B7B7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827820769" sldId="256"/>
            <ac:spMk id="5" creationId="{44EB1D22-1129-4A17-BCA7-42CE8B29AE66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827820769" sldId="256"/>
            <ac:spMk id="6" creationId="{406B1459-89DB-4526-B866-511256C6B092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3676924455" sldId="257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676924455" sldId="257"/>
            <ac:spMk id="2" creationId="{D58965B0-BDF5-4C18-A02C-5C2B949297FE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676924455" sldId="257"/>
            <ac:spMk id="3" creationId="{F61BE0B5-DA37-4640-8DB0-19E00EE2AF9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676924455" sldId="257"/>
            <ac:spMk id="4" creationId="{5AFCAFB4-F1C3-454F-A84E-899BCBE389D3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676924455" sldId="257"/>
            <ac:spMk id="5" creationId="{C1B5A8E6-7307-4E44-AC3C-08699EE30281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676924455" sldId="257"/>
            <ac:spMk id="6" creationId="{2B500BF4-7144-440F-B96C-99C2223146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457926120" sldId="258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457926120" sldId="258"/>
            <ac:spMk id="2" creationId="{D48F73C8-AAA9-427E-932A-D4A481661ABE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457926120" sldId="258"/>
            <ac:spMk id="3" creationId="{CE4D0514-49CD-429D-8866-66E6A4BB3E1A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457926120" sldId="258"/>
            <ac:spMk id="6" creationId="{AFC73403-D7E0-4238-9BAA-0D5296C7C4A6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457926120" sldId="258"/>
            <ac:spMk id="7" creationId="{82986405-C82B-486F-8208-E1EF011193B9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457926120" sldId="258"/>
            <ac:spMk id="8" creationId="{3ACF748F-06E4-4E54-885D-D1282C158EE5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672725485" sldId="259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672725485" sldId="259"/>
            <ac:spMk id="2" creationId="{2E4E4D4D-5AD8-4AA0-89D8-C96011577C79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672725485" sldId="259"/>
            <ac:spMk id="3" creationId="{FCE1CEE4-9682-4AD6-9AF4-BCD59EF527F7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672725485" sldId="259"/>
            <ac:spMk id="4" creationId="{7B614A7E-0E9D-4C0E-8AA3-BEAACE4D2385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672725485" sldId="259"/>
            <ac:spMk id="5" creationId="{88FBF7DD-51FE-4CD3-8B8A-483FA2FFFF94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672725485" sldId="259"/>
            <ac:spMk id="6" creationId="{A7782DD3-5E3D-407F-874F-D2A7A873D3CE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272399065" sldId="260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272399065" sldId="260"/>
            <ac:spMk id="2" creationId="{CE8A8F17-1A4B-4105-8BA0-61081422CAB5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272399065" sldId="260"/>
            <ac:spMk id="3" creationId="{BBB315F6-569A-47E1-A2B4-EFA8B81F6568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272399065" sldId="260"/>
            <ac:spMk id="8" creationId="{D7497614-4136-4C67-ADCC-FB619D9CDFFF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272399065" sldId="260"/>
            <ac:spMk id="9" creationId="{B9019C21-A61A-424C-A6B1-7F71A778DD3F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272399065" sldId="260"/>
            <ac:spMk id="10" creationId="{EA940789-F121-4C8E-9970-C5A3AA187371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861935936" sldId="262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2" creationId="{0FEDA67C-5116-493E-8AA2-62EA839ACBD3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3" creationId="{96762756-678C-411A-BF4C-C374CC3BE06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4" creationId="{72A8B74D-2009-406B-A1DE-F1211561F2A8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5" creationId="{FA3F8713-12A1-4E7F-8823-0A950A83D5E5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6" creationId="{73A8FAC6-5FD1-4186-B811-5177A826DF72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61935936" sldId="262"/>
            <ac:spMk id="7" creationId="{0E6F4C10-04D8-4AAB-8894-7446781CE38E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1852150519" sldId="263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852150519" sldId="263"/>
            <ac:spMk id="3" creationId="{076565C8-DF8F-48F0-A19F-1C2200550A5E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852150519" sldId="263"/>
            <ac:spMk id="4" creationId="{81158BCF-A8B3-4C03-AD3A-1C6D3F480D87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852150519" sldId="263"/>
            <ac:spMk id="5" creationId="{C0EE80CA-58B4-4F28-A043-40BC4E3EADBF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852150519" sldId="263"/>
            <ac:spMk id="6" creationId="{B1DE94B6-520D-4ABA-A33C-147DEF030483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852150519" sldId="263"/>
            <ac:spMk id="7" creationId="{17F4B178-B70E-447A-BD1D-B7F505ECCE86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063316912" sldId="264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63316912" sldId="264"/>
            <ac:spMk id="3" creationId="{884A9311-E0BE-48D7-8537-52A785B3672C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63316912" sldId="264"/>
            <ac:spMk id="4" creationId="{01C884D0-FA72-4768-885B-E58193E34378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63316912" sldId="264"/>
            <ac:spMk id="5" creationId="{3337A4E9-3BB9-45C1-B62E-41BBFB4FA2CF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63316912" sldId="264"/>
            <ac:spMk id="6" creationId="{2F33C257-736B-4140-986D-1AE5639E0C84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63316912" sldId="264"/>
            <ac:spMk id="7" creationId="{3BDC90BC-3A6C-4F0D-A56F-6B6E0D7A08FA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3467165533" sldId="265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467165533" sldId="265"/>
            <ac:spMk id="3" creationId="{4F5FDED7-985B-4505-A31D-09023EA237E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467165533" sldId="265"/>
            <ac:spMk id="4" creationId="{068A50E3-8FCA-4125-A2D9-1B0FF1E5B873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467165533" sldId="265"/>
            <ac:spMk id="5" creationId="{E1EC5642-E127-4E71-BF69-A1F68C8A56B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467165533" sldId="265"/>
            <ac:spMk id="6" creationId="{BDF07FDF-B42C-47ED-AB57-F723BBCD05B9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467165533" sldId="265"/>
            <ac:spMk id="7" creationId="{4D7D37F9-5CCA-4428-B6A4-D4424F75626C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3240242660" sldId="266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240242660" sldId="266"/>
            <ac:spMk id="3" creationId="{508242C7-D7E4-4A40-9B23-C8EE23F8F7C2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240242660" sldId="266"/>
            <ac:spMk id="4" creationId="{4819695A-2968-4210-B95C-220469B59D2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240242660" sldId="266"/>
            <ac:spMk id="5" creationId="{FC11B629-28B1-410D-8CD6-679E104DD37B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240242660" sldId="266"/>
            <ac:spMk id="6" creationId="{A9992D37-D357-4F9F-9B5E-591F7ECCB936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3240242660" sldId="266"/>
            <ac:spMk id="7" creationId="{AD98025B-1CCB-4F5E-8103-F0C55C7CE64B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074741399" sldId="290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74741399" sldId="290"/>
            <ac:spMk id="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74741399" sldId="290"/>
            <ac:spMk id="5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74741399" sldId="290"/>
            <ac:spMk id="17411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74741399" sldId="290"/>
            <ac:spMk id="1741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074741399" sldId="290"/>
            <ac:spMk id="56322" creationId="{00000000-0000-0000-0000-0000000000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610296826" sldId="291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610296826" sldId="291"/>
            <ac:spMk id="1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610296826" sldId="291"/>
            <ac:spMk id="15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610296826" sldId="291"/>
            <ac:spMk id="1843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610296826" sldId="291"/>
            <ac:spMk id="18435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610296826" sldId="291"/>
            <ac:spMk id="18438" creationId="{00000000-0000-0000-0000-0000000000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2911423438" sldId="292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911423438" sldId="292"/>
            <ac:spMk id="1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911423438" sldId="292"/>
            <ac:spMk id="15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911423438" sldId="292"/>
            <ac:spMk id="19458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911423438" sldId="292"/>
            <ac:spMk id="19459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2911423438" sldId="292"/>
            <ac:spMk id="19462" creationId="{00000000-0000-0000-0000-0000000000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1599607032" sldId="293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599607032" sldId="293"/>
            <ac:spMk id="23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599607032" sldId="293"/>
            <ac:spMk id="24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599607032" sldId="293"/>
            <ac:spMk id="20482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599607032" sldId="293"/>
            <ac:spMk id="20483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599607032" sldId="293"/>
            <ac:spMk id="20486" creationId="{00000000-0000-0000-0000-0000000000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1251648175" sldId="294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251648175" sldId="294"/>
            <ac:spMk id="20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251648175" sldId="294"/>
            <ac:spMk id="21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251648175" sldId="294"/>
            <ac:spMk id="21506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1251648175" sldId="294"/>
            <ac:spMk id="21509" creationId="{00000000-0000-0000-0000-000000000000}"/>
          </ac:spMkLst>
        </pc:spChg>
      </pc:sldChg>
      <pc:sldChg chg="modSp mod modClrScheme chgLayout">
        <pc:chgData name="Akshay K. C. [MAHE-MIT]" userId="S::akshay.kc@manipal.edu::5709d1bd-9b89-4a2a-b028-a83ff28b54c9" providerId="AD" clId="Web-{04673B41-6122-35A6-37C5-203C38CCCA4E}" dt="2021-12-03T08:41:42.966" v="1"/>
        <pc:sldMkLst>
          <pc:docMk/>
          <pc:sldMk cId="840323939" sldId="295"/>
        </pc:sldMkLst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40323939" sldId="295"/>
            <ac:spMk id="22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40323939" sldId="295"/>
            <ac:spMk id="23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40323939" sldId="295"/>
            <ac:spMk id="22530" creationId="{00000000-0000-0000-0000-000000000000}"/>
          </ac:spMkLst>
        </pc:spChg>
        <pc:spChg chg="mod ord">
          <ac:chgData name="Akshay K. C. [MAHE-MIT]" userId="S::akshay.kc@manipal.edu::5709d1bd-9b89-4a2a-b028-a83ff28b54c9" providerId="AD" clId="Web-{04673B41-6122-35A6-37C5-203C38CCCA4E}" dt="2021-12-03T08:41:42.966" v="1"/>
          <ac:spMkLst>
            <pc:docMk/>
            <pc:sldMk cId="840323939" sldId="295"/>
            <ac:spMk id="22533" creationId="{00000000-0000-0000-0000-000000000000}"/>
          </ac:spMkLst>
        </pc:spChg>
      </pc:sldChg>
      <pc:sldMasterChg chg="add del addSldLayout delSldLayout">
        <pc:chgData name="Akshay K. C. [MAHE-MIT]" userId="S::akshay.kc@manipal.edu::5709d1bd-9b89-4a2a-b028-a83ff28b54c9" providerId="AD" clId="Web-{04673B41-6122-35A6-37C5-203C38CCCA4E}" dt="2021-12-03T08:41:42.966" v="1"/>
        <pc:sldMasterMkLst>
          <pc:docMk/>
          <pc:sldMasterMk cId="3642308198" sldId="2147483660"/>
        </pc:sldMasterMkLst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1029903958" sldId="2147483661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2286078446" sldId="2147483662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3100361948" sldId="2147483663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1550316991" sldId="2147483664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2921536418" sldId="2147483665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1707448941" sldId="2147483666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2952156474" sldId="2147483667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2920783720" sldId="2147483668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4049245753" sldId="2147483669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3955672929" sldId="2147483670"/>
          </pc:sldLayoutMkLst>
        </pc:sldLayoutChg>
        <pc:sldLayoutChg chg="add del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642308198" sldId="2147483660"/>
            <pc:sldLayoutMk cId="1729241922" sldId="2147483671"/>
          </pc:sldLayoutMkLst>
        </pc:sldLayoutChg>
      </pc:sldMasterChg>
      <pc:sldMasterChg chg="add del addSldLayout delSldLayout modSldLayout">
        <pc:chgData name="Akshay K. C. [MAHE-MIT]" userId="S::akshay.kc@manipal.edu::5709d1bd-9b89-4a2a-b028-a83ff28b54c9" providerId="AD" clId="Web-{04673B41-6122-35A6-37C5-203C38CCCA4E}" dt="2021-12-03T08:41:42.966" v="1"/>
        <pc:sldMasterMkLst>
          <pc:docMk/>
          <pc:sldMasterMk cId="3585554594" sldId="2147483672"/>
        </pc:sldMasterMkLst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612632408" sldId="2147483673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3700603276" sldId="2147483674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1514400246" sldId="2147483675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2744939575" sldId="2147483676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3052128967" sldId="2147483677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4233261918" sldId="2147483678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655760936" sldId="2147483679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3692147536" sldId="2147483680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3568446727" sldId="2147483681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3709926868" sldId="2147483682"/>
          </pc:sldLayoutMkLst>
        </pc:sldLayoutChg>
        <pc:sldLayoutChg chg="add del mod replId">
          <pc:chgData name="Akshay K. C. [MAHE-MIT]" userId="S::akshay.kc@manipal.edu::5709d1bd-9b89-4a2a-b028-a83ff28b54c9" providerId="AD" clId="Web-{04673B41-6122-35A6-37C5-203C38CCCA4E}" dt="2021-12-03T08:41:42.966" v="1"/>
          <pc:sldLayoutMkLst>
            <pc:docMk/>
            <pc:sldMasterMk cId="3585554594" sldId="2147483672"/>
            <pc:sldLayoutMk cId="2547367054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4684-2DEE-4890-8346-2081DC27DF56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4ECD1-1C4E-442C-9013-3D219EE07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0449-FD96-466B-9544-B81ED6268643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0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B2815-260F-4CD4-AB7A-9E2ED96F0427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7D3-8076-45EF-8A2D-6029C3FEC7FA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4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63275-7D3F-44AA-8530-F85D2D2760CD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6107-B414-4DBC-869F-9A644890ABE1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9B8-5C00-415A-B5EC-D6E60A716D06}" type="datetime1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263A-2E0C-4E9A-BA24-534539E8AE3D}" type="datetime1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06DC-F255-4FC9-9BAA-C2BD1AD6BBBA}" type="datetime1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5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F7E-12F3-4729-8121-24CAB0483ADB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F82F-335F-4A3D-A8AC-2170A62B5350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9F9-769A-47DD-9527-A8D21D39A3CD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3EBA-0CBF-4F73-9367-9FC06C13961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3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DECC-5845-4C28-B311-4C220D9D5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48C34-2900-4E39-9889-46F611078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CF11-C86D-4065-B533-2CB158E1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BEB2-BB8F-4E60-B047-736DF8CF9F29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1D22-1129-4A17-BCA7-42CE8B29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1459-89DB-4526-B866-511256C6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2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42C7-D7E4-4A40-9B23-C8EE23F8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635" y="386790"/>
            <a:ext cx="5181600" cy="5969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beginning using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 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nodes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 "&lt;&lt;last-&gt;info;</a:t>
            </a:r>
          </a:p>
          <a:p>
            <a:pPr marL="0" indent="0">
              <a:buNone/>
            </a:pPr>
            <a:r>
              <a:rPr lang="en-IN" dirty="0"/>
              <a:t>  delete (last-&gt;next);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9695A-2968-4210-B95C-220469B59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8766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cur=last-&gt;next;</a:t>
            </a:r>
          </a:p>
          <a:p>
            <a:pPr marL="0" indent="0">
              <a:buNone/>
            </a:pPr>
            <a:r>
              <a:rPr lang="en-IN" dirty="0"/>
              <a:t> last-&gt;next=cur-&gt;next;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deleted:"&lt;&lt;cur-&gt;info;</a:t>
            </a:r>
          </a:p>
          <a:p>
            <a:pPr marL="0" indent="0">
              <a:buNone/>
            </a:pPr>
            <a:r>
              <a:rPr lang="en-IN" dirty="0"/>
              <a:t> delete 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B629-28B1-410D-8CD6-679E104D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92D37-D357-4F9F-9B5E-591F7EC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8025B-1CCB-4F5E-8103-F0C55C7C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4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Stack Implementations: Using Array and Linked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solidFill>
                <a:srgbClr val="898989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30CDF-8613-448B-BB34-EF9225F59434}" type="datetime5">
              <a:rPr lang="en-US" smtClean="0"/>
              <a:t>3-Dec-21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427A0E-9F1F-411C-8936-69E227C74996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41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EDBFD-4D57-4105-BB79-1C514D33517B}" type="datetime5">
              <a:rPr lang="en-US" smtClean="0"/>
              <a:t>3-Dec-21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AA6B4-82ED-434A-BAF2-F000584C478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8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8445" name="Text Box 11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8446" name="Line 12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6461125" y="1870075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6102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 animBg="1"/>
      <p:bldP spid="110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 USING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0A03F4-0092-41FC-9800-69D5AD529BE3}" type="datetime5">
              <a:rPr lang="en-US" smtClean="0"/>
              <a:t>3-Dec-21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0A95C6-10B6-4799-8D6B-963187DE932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3657600" y="4114800"/>
            <a:ext cx="685800" cy="1295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3657600" y="2667000"/>
            <a:ext cx="685800" cy="1447800"/>
          </a:xfrm>
          <a:prstGeom prst="rect">
            <a:avLst/>
          </a:prstGeo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38400" y="3886205"/>
            <a:ext cx="1219200" cy="461963"/>
            <a:chOff x="576" y="2448"/>
            <a:chExt cx="768" cy="291"/>
          </a:xfrm>
        </p:grpSpPr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4600" y="3336930"/>
            <a:ext cx="1219200" cy="461963"/>
            <a:chOff x="576" y="2448"/>
            <a:chExt cx="768" cy="291"/>
          </a:xfrm>
        </p:grpSpPr>
        <p:sp>
          <p:nvSpPr>
            <p:cNvPr id="19469" name="Text Box 10"/>
            <p:cNvSpPr txBox="1">
              <a:spLocks noChangeArrowheads="1"/>
            </p:cNvSpPr>
            <p:nvPr/>
          </p:nvSpPr>
          <p:spPr bwMode="auto">
            <a:xfrm>
              <a:off x="576" y="2448"/>
              <a:ext cx="432" cy="291"/>
            </a:xfrm>
            <a:prstGeom prst="rect">
              <a:avLst/>
            </a:prstGeom>
            <a:noFill/>
            <a:ln w="317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288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3657600" y="3581400"/>
            <a:ext cx="685800" cy="533400"/>
          </a:xfrm>
          <a:prstGeom prst="rect">
            <a:avLst/>
          </a:prstGeom>
          <a:solidFill>
            <a:srgbClr val="CC0000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6461125" y="1870076"/>
            <a:ext cx="750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29114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8" grpId="0" animBg="1"/>
      <p:bldP spid="1116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47244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766A6-04E5-4074-BE69-D58A69D47EE4}" type="datetime5">
              <a:rPr lang="en-US" smtClean="0"/>
              <a:t>3-Dec-21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06C03-B303-4BA7-90EA-316D0AC38A30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7" name="Group 4"/>
          <p:cNvGrpSpPr>
            <a:grpSpLocks/>
          </p:cNvGrpSpPr>
          <p:nvPr/>
        </p:nvGrpSpPr>
        <p:grpSpPr bwMode="auto">
          <a:xfrm>
            <a:off x="2552700" y="4114800"/>
            <a:ext cx="7086600" cy="914400"/>
            <a:chOff x="1008" y="3072"/>
            <a:chExt cx="4464" cy="576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1008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1920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7" name="Rectangle 7"/>
            <p:cNvSpPr>
              <a:spLocks noChangeArrowheads="1"/>
            </p:cNvSpPr>
            <p:nvPr/>
          </p:nvSpPr>
          <p:spPr bwMode="auto">
            <a:xfrm>
              <a:off x="2832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8" name="Rectangle 8"/>
            <p:cNvSpPr>
              <a:spLocks noChangeArrowheads="1"/>
            </p:cNvSpPr>
            <p:nvPr/>
          </p:nvSpPr>
          <p:spPr bwMode="auto">
            <a:xfrm>
              <a:off x="4656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Rectangle 9"/>
            <p:cNvSpPr>
              <a:spLocks noChangeArrowheads="1"/>
            </p:cNvSpPr>
            <p:nvPr/>
          </p:nvSpPr>
          <p:spPr bwMode="auto">
            <a:xfrm>
              <a:off x="3744" y="307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>
              <a:off x="1488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1"/>
            <p:cNvSpPr>
              <a:spLocks noChangeShapeType="1"/>
            </p:cNvSpPr>
            <p:nvPr/>
          </p:nvSpPr>
          <p:spPr bwMode="auto">
            <a:xfrm>
              <a:off x="2400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12"/>
            <p:cNvSpPr>
              <a:spLocks noChangeShapeType="1"/>
            </p:cNvSpPr>
            <p:nvPr/>
          </p:nvSpPr>
          <p:spPr bwMode="auto">
            <a:xfrm>
              <a:off x="3312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13"/>
            <p:cNvSpPr>
              <a:spLocks noChangeShapeType="1"/>
            </p:cNvSpPr>
            <p:nvPr/>
          </p:nvSpPr>
          <p:spPr bwMode="auto">
            <a:xfrm>
              <a:off x="4224" y="326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4"/>
            <p:cNvSpPr>
              <a:spLocks noChangeShapeType="1"/>
            </p:cNvSpPr>
            <p:nvPr/>
          </p:nvSpPr>
          <p:spPr bwMode="auto">
            <a:xfrm>
              <a:off x="5136" y="326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5"/>
            <p:cNvSpPr>
              <a:spLocks noChangeShapeType="1"/>
            </p:cNvSpPr>
            <p:nvPr/>
          </p:nvSpPr>
          <p:spPr bwMode="auto">
            <a:xfrm>
              <a:off x="5472" y="326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3124200" y="3276600"/>
            <a:ext cx="533400" cy="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200400" y="3048000"/>
            <a:ext cx="1219200" cy="1066800"/>
            <a:chOff x="1008" y="1920"/>
            <a:chExt cx="768" cy="672"/>
          </a:xfrm>
        </p:grpSpPr>
        <p:sp>
          <p:nvSpPr>
            <p:cNvPr id="20493" name="Rectangle 18"/>
            <p:cNvSpPr>
              <a:spLocks noChangeArrowheads="1"/>
            </p:cNvSpPr>
            <p:nvPr/>
          </p:nvSpPr>
          <p:spPr bwMode="auto">
            <a:xfrm>
              <a:off x="1296" y="1920"/>
              <a:ext cx="480" cy="336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4" name="Line 23"/>
            <p:cNvSpPr>
              <a:spLocks noChangeShapeType="1"/>
            </p:cNvSpPr>
            <p:nvPr/>
          </p:nvSpPr>
          <p:spPr bwMode="auto">
            <a:xfrm flipH="1">
              <a:off x="1008" y="2256"/>
              <a:ext cx="480" cy="3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4860925" y="2022476"/>
            <a:ext cx="2761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PUSH OPERATION</a:t>
            </a:r>
          </a:p>
        </p:txBody>
      </p:sp>
    </p:spTree>
    <p:extLst>
      <p:ext uri="{BB962C8B-B14F-4D97-AF65-F5344CB8AC3E}">
        <p14:creationId xmlns:p14="http://schemas.microsoft.com/office/powerpoint/2010/main" val="15996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animBg="1"/>
      <p:bldP spid="106517" grpId="0" animBg="1"/>
      <p:bldP spid="1065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Stack: Linked List Structure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8BEE9-D9FE-4820-AD60-0F8A335623D1}" type="datetime5">
              <a:rPr lang="en-US" smtClean="0"/>
              <a:t>3-Dec-21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29919-7471-47C1-A527-6ECFE9A095F4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52700" y="4114800"/>
            <a:ext cx="1447800" cy="609600"/>
            <a:chOff x="648" y="2592"/>
            <a:chExt cx="912" cy="384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648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>
              <a:off x="1128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23"/>
          <p:cNvGrpSpPr>
            <a:grpSpLocks/>
          </p:cNvGrpSpPr>
          <p:nvPr/>
        </p:nvGrpSpPr>
        <p:grpSpPr bwMode="auto">
          <a:xfrm>
            <a:off x="4000500" y="4114800"/>
            <a:ext cx="5638800" cy="914400"/>
            <a:chOff x="1560" y="2592"/>
            <a:chExt cx="3552" cy="576"/>
          </a:xfrm>
        </p:grpSpPr>
        <p:sp>
          <p:nvSpPr>
            <p:cNvPr id="21516" name="Rectangle 6"/>
            <p:cNvSpPr>
              <a:spLocks noChangeArrowheads="1"/>
            </p:cNvSpPr>
            <p:nvPr/>
          </p:nvSpPr>
          <p:spPr bwMode="auto">
            <a:xfrm>
              <a:off x="1560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Rectangle 7"/>
            <p:cNvSpPr>
              <a:spLocks noChangeArrowheads="1"/>
            </p:cNvSpPr>
            <p:nvPr/>
          </p:nvSpPr>
          <p:spPr bwMode="auto">
            <a:xfrm>
              <a:off x="2472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Rectangle 8"/>
            <p:cNvSpPr>
              <a:spLocks noChangeArrowheads="1"/>
            </p:cNvSpPr>
            <p:nvPr/>
          </p:nvSpPr>
          <p:spPr bwMode="auto">
            <a:xfrm>
              <a:off x="4296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9"/>
            <p:cNvSpPr>
              <a:spLocks noChangeArrowheads="1"/>
            </p:cNvSpPr>
            <p:nvPr/>
          </p:nvSpPr>
          <p:spPr bwMode="auto">
            <a:xfrm>
              <a:off x="3384" y="2592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Line 11"/>
            <p:cNvSpPr>
              <a:spLocks noChangeShapeType="1"/>
            </p:cNvSpPr>
            <p:nvPr/>
          </p:nvSpPr>
          <p:spPr bwMode="auto">
            <a:xfrm>
              <a:off x="2040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2"/>
            <p:cNvSpPr>
              <a:spLocks noChangeShapeType="1"/>
            </p:cNvSpPr>
            <p:nvPr/>
          </p:nvSpPr>
          <p:spPr bwMode="auto">
            <a:xfrm>
              <a:off x="2952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3864" y="2784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>
              <a:off x="4776" y="2784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5112" y="2784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2514600" y="3092451"/>
            <a:ext cx="577402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>
            <a:off x="2819400" y="35814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860926" y="2022476"/>
            <a:ext cx="2527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POP OPERATION</a:t>
            </a:r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2895600" y="3581400"/>
            <a:ext cx="1143000" cy="76200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107542" grpId="0"/>
      <p:bldP spid="1075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QUEUE: LINKED LIST STRUCTURE</a:t>
            </a:r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2A931E-3555-4CDA-AFA1-A7D42FDC0C39}" type="datetime5">
              <a:rPr lang="en-US" smtClean="0"/>
              <a:t>3-Dec-21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I&amp;CT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48F7-9E2E-47FC-A9A9-E26F49FD4AD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6576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1054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65532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09800" y="4953000"/>
            <a:ext cx="1447800" cy="609600"/>
            <a:chOff x="432" y="3120"/>
            <a:chExt cx="912" cy="384"/>
          </a:xfrm>
        </p:grpSpPr>
        <p:sp>
          <p:nvSpPr>
            <p:cNvPr id="22551" name="Rectangle 3"/>
            <p:cNvSpPr>
              <a:spLocks noChangeArrowheads="1"/>
            </p:cNvSpPr>
            <p:nvPr/>
          </p:nvSpPr>
          <p:spPr bwMode="auto">
            <a:xfrm>
              <a:off x="432" y="3120"/>
              <a:ext cx="576" cy="384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2" name="Line 7"/>
            <p:cNvSpPr>
              <a:spLocks noChangeShapeType="1"/>
            </p:cNvSpPr>
            <p:nvPr/>
          </p:nvSpPr>
          <p:spPr bwMode="auto">
            <a:xfrm>
              <a:off x="912" y="3312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8" name="Line 8"/>
          <p:cNvSpPr>
            <a:spLocks noChangeShapeType="1"/>
          </p:cNvSpPr>
          <p:nvPr/>
        </p:nvSpPr>
        <p:spPr bwMode="auto">
          <a:xfrm>
            <a:off x="44196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58674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7315200" y="5257800"/>
            <a:ext cx="6858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8001000" y="4953000"/>
            <a:ext cx="914400" cy="609600"/>
          </a:xfrm>
          <a:prstGeom prst="rect">
            <a:avLst/>
          </a:prstGeom>
          <a:solidFill>
            <a:srgbClr val="CCFFFF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42" name="Group 12"/>
          <p:cNvGrpSpPr>
            <a:grpSpLocks/>
          </p:cNvGrpSpPr>
          <p:nvPr/>
        </p:nvGrpSpPr>
        <p:grpSpPr bwMode="auto">
          <a:xfrm>
            <a:off x="8763000" y="5257800"/>
            <a:ext cx="533400" cy="609600"/>
            <a:chOff x="4560" y="3312"/>
            <a:chExt cx="336" cy="384"/>
          </a:xfrm>
        </p:grpSpPr>
        <p:sp>
          <p:nvSpPr>
            <p:cNvPr id="22549" name="Line 13"/>
            <p:cNvSpPr>
              <a:spLocks noChangeShapeType="1"/>
            </p:cNvSpPr>
            <p:nvPr/>
          </p:nvSpPr>
          <p:spPr bwMode="auto">
            <a:xfrm>
              <a:off x="4560" y="331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4"/>
            <p:cNvSpPr>
              <a:spLocks noChangeShapeType="1"/>
            </p:cNvSpPr>
            <p:nvPr/>
          </p:nvSpPr>
          <p:spPr bwMode="auto">
            <a:xfrm>
              <a:off x="4896" y="3312"/>
              <a:ext cx="0" cy="38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209801" y="4038601"/>
            <a:ext cx="782587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front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924801" y="4114801"/>
            <a:ext cx="662361" cy="461665"/>
          </a:xfrm>
          <a:prstGeom prst="rect">
            <a:avLst/>
          </a:prstGeom>
          <a:noFill/>
          <a:ln w="317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rear</a:t>
            </a: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2590800" y="4572000"/>
            <a:ext cx="0" cy="5334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8458200" y="4572000"/>
            <a:ext cx="0" cy="4572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4251326" y="194627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DEQUEUE</a:t>
            </a:r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2743200" y="4495800"/>
            <a:ext cx="914400" cy="6858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2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5" grpId="0" animBg="1"/>
      <p:bldP spid="109593" grpId="0"/>
      <p:bldP spid="1095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65B0-BDF5-4C18-A02C-5C2B9492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baseline="0" dirty="0"/>
              <a:t>Disadvantages of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E0B5-DA37-4640-8DB0-19E00EE2A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0" i="0" u="none" strike="noStrike" baseline="0" dirty="0"/>
              <a:t>There is only one link field and hence traversing is done in only one direction</a:t>
            </a:r>
          </a:p>
          <a:p>
            <a:pPr algn="just"/>
            <a:r>
              <a:rPr lang="en-US" sz="3200" b="0" i="0" u="none" strike="noStrike" baseline="0" dirty="0"/>
              <a:t>To delete a designated node X, address of the first node in the list should be given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AFB4-F1C3-454F-A84E-899BCBE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B582-5799-4630-BA2E-44758A577880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A8E6-7307-4E44-AC3C-08699EE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0BF4-7144-440F-B96C-99C2223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3C8-AAA9-427E-932A-D4A4816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Singly Linked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0514-49CD-429D-8866-66E6A4BB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4" y="1143453"/>
            <a:ext cx="11731172" cy="5124570"/>
          </a:xfrm>
        </p:spPr>
        <p:txBody>
          <a:bodyPr/>
          <a:lstStyle/>
          <a:p>
            <a:pPr algn="l"/>
            <a:r>
              <a:rPr lang="en-US" sz="3200" b="0" i="0" u="none" strike="noStrike" baseline="0" dirty="0"/>
              <a:t>A circular list is a variation of the ordinary list in which link field of the last node contains the address </a:t>
            </a:r>
            <a:r>
              <a:rPr lang="en-IN" sz="3200" b="0" i="0" u="none" strike="noStrike" baseline="0" dirty="0"/>
              <a:t>of the first node.</a:t>
            </a:r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3200" b="0" i="0" u="none" strike="noStrike" baseline="0" dirty="0"/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sz="1800" dirty="0">
              <a:latin typeface="NimbusRomNo9L-Regu"/>
            </a:endParaRP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2437A-07D7-4A1C-A1DF-F703852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2" y="2232212"/>
            <a:ext cx="9486896" cy="160019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73403-D7E0-4238-9BAA-0D5296C7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F10A-875E-454E-9422-81A21B991CBE}" type="datetime1">
              <a:rPr lang="en-IN" smtClean="0"/>
              <a:t>03-12-2021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986405-C82B-486F-8208-E1EF011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CF748F-06E4-4E54-885D-D1282C15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2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D4D-5AD8-4AA0-89D8-C9601157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Circular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CEE4-9682-4AD6-9AF4-BCD59EF5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/>
              <a:t>Every node is accessible from a given node by traversing successively using the link field</a:t>
            </a:r>
          </a:p>
          <a:p>
            <a:pPr algn="just"/>
            <a:r>
              <a:rPr lang="en-US" b="0" i="0" u="none" strike="noStrike" baseline="0" dirty="0"/>
              <a:t>To delete a node, the address of the first node is not necessary. Search for the predecessor of the current node can be initiated by cur itself.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A7E-0E9D-4C0E-8AA3-BEAACE4D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B766-C544-44DD-8B6B-A9CB284FF25A}" type="datetime1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F7DD-51FE-4CD3-8B8A-483FA2FF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82DD3-5E3D-407F-874F-D2A7A873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2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8F17-1A4B-4105-8BA0-61081422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15F6-569A-47E1-A2B4-EFA8B81F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500" b="0" i="0" u="none" strike="noStrike" baseline="0" dirty="0"/>
              <a:t>A pointer </a:t>
            </a:r>
            <a:r>
              <a:rPr lang="en-US" sz="2500" b="1" i="1" u="none" strike="noStrike" baseline="0" dirty="0"/>
              <a:t>first</a:t>
            </a:r>
            <a:r>
              <a:rPr lang="en-US" sz="2500" b="0" i="0" u="none" strike="noStrike" baseline="0" dirty="0"/>
              <a:t> is designated to the starting node of the list. Traverse the list till the last element (which is the predecessor of the designated first)</a:t>
            </a:r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endParaRPr lang="en-US" sz="2500" dirty="0"/>
          </a:p>
          <a:p>
            <a:pPr algn="l"/>
            <a:endParaRPr lang="en-US" sz="2500" b="0" i="0" u="none" strike="noStrike" baseline="0" dirty="0"/>
          </a:p>
          <a:p>
            <a:pPr algn="l"/>
            <a:r>
              <a:rPr lang="en-US" sz="2400" b="0" i="0" u="none" strike="noStrike" baseline="0" dirty="0"/>
              <a:t>A pointer variable last is designated to the last node and the node that follows last, will be the first node </a:t>
            </a:r>
            <a:r>
              <a:rPr lang="en-IN" sz="2400" b="0" i="0" u="none" strike="noStrike" baseline="0" dirty="0"/>
              <a:t>of the list.</a:t>
            </a:r>
            <a:endParaRPr lang="en-US" sz="2400" b="0" i="0" u="none" strike="noStrike" baseline="0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D5CD8-FDC4-49A0-AD44-4385C0E9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08" y="1978642"/>
            <a:ext cx="8032698" cy="174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14E9F-5933-4AE1-9FA5-CFEF8663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97" y="4560025"/>
            <a:ext cx="8032698" cy="174619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497614-4136-4C67-ADCC-FB619D9C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9974-90A8-408E-B9D2-AB8EA35A7E50}" type="datetime1">
              <a:rPr lang="en-IN" smtClean="0"/>
              <a:t>03-12-2021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9019C21-A61A-424C-A6B1-7F71A778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940789-F121-4C8E-9970-C5A3AA18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9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A67C-5116-493E-8AA2-62EA839A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756-678C-411A-BF4C-C374CC3BE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114" y="1046001"/>
            <a:ext cx="2743200" cy="53103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cnode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int info;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next;</a:t>
            </a:r>
          </a:p>
          <a:p>
            <a:pPr marL="0" indent="0">
              <a:buNone/>
            </a:pPr>
            <a:r>
              <a:rPr lang="en-IN" dirty="0"/>
              <a:t> public: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insrt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rem_dup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dellb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print(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  void 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*);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B74D-2009-406B-A1DE-F1211561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641" y="878968"/>
            <a:ext cx="4066552" cy="55000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last=temp;</a:t>
            </a:r>
          </a:p>
          <a:p>
            <a:pPr marL="0" indent="0">
              <a:buNone/>
            </a:pPr>
            <a:r>
              <a:rPr lang="en-IN" dirty="0"/>
              <a:t>    temp-&gt;next=last;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None/>
            </a:pPr>
            <a:r>
              <a:rPr lang="en-IN" dirty="0"/>
              <a:t>  last-&gt;next=temp;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F8713-12A1-4E7F-8823-0A950A83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FAC6-5FD1-4186-B811-5177A826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4C10-04D8-4AAB-8894-7446781C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6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A2B41-F1F5-4CFF-86D3-F832EE339C37}"/>
              </a:ext>
            </a:extLst>
          </p:cNvPr>
          <p:cNvCxnSpPr/>
          <p:nvPr/>
        </p:nvCxnSpPr>
        <p:spPr>
          <a:xfrm>
            <a:off x="3378641" y="878968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D3A6E5-940B-454F-86B0-1006FBBA2302}"/>
              </a:ext>
            </a:extLst>
          </p:cNvPr>
          <p:cNvCxnSpPr/>
          <p:nvPr/>
        </p:nvCxnSpPr>
        <p:spPr>
          <a:xfrm>
            <a:off x="7603137" y="856343"/>
            <a:ext cx="0" cy="55000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9A2A199-91B8-48A6-9370-F826D5B6D3EF}"/>
              </a:ext>
            </a:extLst>
          </p:cNvPr>
          <p:cNvSpPr txBox="1">
            <a:spLocks/>
          </p:cNvSpPr>
          <p:nvPr/>
        </p:nvSpPr>
        <p:spPr>
          <a:xfrm>
            <a:off x="7710711" y="967401"/>
            <a:ext cx="4066552" cy="5500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//Inserting in end using the last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inslas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nEnter</a:t>
            </a:r>
            <a:r>
              <a:rPr lang="en-IN" dirty="0"/>
              <a:t> the element:\n";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if(last==NULL)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temp-&gt;next=last;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temp-&gt;next=last-&gt;next;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last-&gt;next=temp;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last=temp;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return last;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93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65C8-DF8F-48F0-A19F-1C220055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72" y="136524"/>
            <a:ext cx="3506495" cy="621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//Inserting in end using the first </a:t>
            </a:r>
            <a:r>
              <a:rPr lang="en-IN" sz="1200" dirty="0" err="1"/>
              <a:t>ptr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cnode</a:t>
            </a:r>
            <a:r>
              <a:rPr lang="en-IN" sz="1200" dirty="0"/>
              <a:t>* </a:t>
            </a:r>
            <a:r>
              <a:rPr lang="en-IN" sz="1200" dirty="0" err="1"/>
              <a:t>cnode</a:t>
            </a:r>
            <a:r>
              <a:rPr lang="en-IN" sz="1200" dirty="0"/>
              <a:t>::</a:t>
            </a:r>
            <a:r>
              <a:rPr lang="en-IN" sz="1200" dirty="0" err="1"/>
              <a:t>insrt</a:t>
            </a:r>
            <a:r>
              <a:rPr lang="en-IN" sz="1200" dirty="0"/>
              <a:t>(</a:t>
            </a:r>
            <a:r>
              <a:rPr lang="en-IN" sz="1200" dirty="0" err="1"/>
              <a:t>cnode</a:t>
            </a:r>
            <a:r>
              <a:rPr lang="en-IN" sz="1200" dirty="0"/>
              <a:t> *head)</a:t>
            </a:r>
          </a:p>
          <a:p>
            <a:pPr marL="0" indent="0">
              <a:buNone/>
            </a:pPr>
            <a:r>
              <a:rPr lang="en-IN" sz="1200" dirty="0"/>
              <a:t>{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*temp=new </a:t>
            </a:r>
            <a:r>
              <a:rPr lang="en-IN" sz="1200" dirty="0" err="1"/>
              <a:t>cnode</a:t>
            </a:r>
            <a:r>
              <a:rPr lang="en-IN" sz="1200" dirty="0"/>
              <a:t>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cnode</a:t>
            </a:r>
            <a:r>
              <a:rPr lang="en-IN" sz="1200" dirty="0"/>
              <a:t> *cur;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cout</a:t>
            </a:r>
            <a:r>
              <a:rPr lang="en-IN" sz="1200" dirty="0"/>
              <a:t>&lt;&lt;"Enter the value to be inserted:";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dirty="0" err="1"/>
              <a:t>cin</a:t>
            </a:r>
            <a:r>
              <a:rPr lang="en-IN" sz="1200" dirty="0"/>
              <a:t>&gt;&gt;temp-&gt;info;</a:t>
            </a:r>
          </a:p>
          <a:p>
            <a:pPr marL="0" indent="0">
              <a:buNone/>
            </a:pPr>
            <a:r>
              <a:rPr lang="en-IN" sz="1200" dirty="0"/>
              <a:t> temp-&gt;next=NULL;</a:t>
            </a:r>
          </a:p>
          <a:p>
            <a:pPr marL="0" indent="0">
              <a:buNone/>
            </a:pPr>
            <a:r>
              <a:rPr lang="en-IN" sz="1200" dirty="0"/>
              <a:t> if(head==NULL) {</a:t>
            </a:r>
          </a:p>
          <a:p>
            <a:pPr marL="0" indent="0">
              <a:buNone/>
            </a:pPr>
            <a:r>
              <a:rPr lang="en-IN" sz="1200" dirty="0"/>
              <a:t>  head=temp;</a:t>
            </a:r>
          </a:p>
          <a:p>
            <a:pPr marL="0" indent="0">
              <a:buNone/>
            </a:pPr>
            <a:r>
              <a:rPr lang="en-IN" sz="1200" dirty="0"/>
              <a:t>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else {</a:t>
            </a:r>
          </a:p>
          <a:p>
            <a:pPr marL="0" indent="0">
              <a:buNone/>
            </a:pPr>
            <a:r>
              <a:rPr lang="en-IN" sz="1200" dirty="0"/>
              <a:t>   cur=head;</a:t>
            </a:r>
          </a:p>
          <a:p>
            <a:pPr marL="0" indent="0">
              <a:buNone/>
            </a:pPr>
            <a:r>
              <a:rPr lang="en-IN" sz="1200" dirty="0"/>
              <a:t>   while(cur-&gt;next!=head)</a:t>
            </a:r>
          </a:p>
          <a:p>
            <a:pPr marL="0" indent="0">
              <a:buNone/>
            </a:pPr>
            <a:r>
              <a:rPr lang="en-IN" sz="1200" dirty="0"/>
              <a:t>	 cur=cur-&gt;next;</a:t>
            </a:r>
          </a:p>
          <a:p>
            <a:pPr marL="0" indent="0">
              <a:buNone/>
            </a:pPr>
            <a:r>
              <a:rPr lang="en-IN" sz="1200" dirty="0"/>
              <a:t>   cur-&gt;next=temp;</a:t>
            </a:r>
          </a:p>
          <a:p>
            <a:pPr marL="0" indent="0">
              <a:buNone/>
            </a:pPr>
            <a:r>
              <a:rPr lang="en-IN" sz="1200" dirty="0"/>
              <a:t>   temp-&gt;next=head;</a:t>
            </a:r>
          </a:p>
          <a:p>
            <a:pPr marL="0" indent="0">
              <a:buNone/>
            </a:pPr>
            <a:r>
              <a:rPr lang="en-IN" sz="1200" dirty="0"/>
              <a:t> }</a:t>
            </a:r>
          </a:p>
          <a:p>
            <a:pPr marL="0" indent="0">
              <a:buNone/>
            </a:pPr>
            <a:r>
              <a:rPr lang="en-IN" sz="1200" dirty="0"/>
              <a:t> return head;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58BCF-A8B3-4C03-AD3A-1C6D3F480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5803" y="169576"/>
            <a:ext cx="3675527" cy="62198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//Inserting in beginning using the first </a:t>
            </a:r>
            <a:r>
              <a:rPr lang="en-IN" dirty="0" err="1"/>
              <a:t>ptr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insfrnt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*temp=new </a:t>
            </a:r>
            <a:r>
              <a:rPr lang="en-IN" dirty="0" err="1"/>
              <a:t>cnode</a:t>
            </a:r>
            <a:r>
              <a:rPr lang="en-IN" dirty="0"/>
              <a:t>,*cur=head;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&lt;&lt;"Enter the value to be inserted:";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&gt;&gt;temp-&gt;info;</a:t>
            </a:r>
          </a:p>
          <a:p>
            <a:pPr marL="0" indent="0">
              <a:buNone/>
            </a:pPr>
            <a:r>
              <a:rPr lang="en-IN" dirty="0"/>
              <a:t> temp-&gt;next=NULL;</a:t>
            </a:r>
          </a:p>
          <a:p>
            <a:pPr marL="0" indent="0">
              <a:buNone/>
            </a:pPr>
            <a:r>
              <a:rPr lang="en-IN" dirty="0"/>
              <a:t> if(head==NULL) {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else {</a:t>
            </a:r>
          </a:p>
          <a:p>
            <a:pPr marL="0" indent="0">
              <a:buNone/>
            </a:pPr>
            <a:r>
              <a:rPr lang="en-IN" dirty="0"/>
              <a:t>  temp-&gt;next=head;</a:t>
            </a:r>
          </a:p>
          <a:p>
            <a:pPr marL="0" indent="0">
              <a:buNone/>
            </a:pPr>
            <a:r>
              <a:rPr lang="en-IN" dirty="0"/>
              <a:t>  while(cur-&gt;next!=head)</a:t>
            </a:r>
          </a:p>
          <a:p>
            <a:pPr marL="0" indent="0">
              <a:buNone/>
            </a:pPr>
            <a:r>
              <a:rPr lang="en-IN" dirty="0"/>
              <a:t>     cur=cur-&gt;next;</a:t>
            </a:r>
          </a:p>
          <a:p>
            <a:pPr marL="0" indent="0">
              <a:buNone/>
            </a:pPr>
            <a:r>
              <a:rPr lang="en-IN" dirty="0"/>
              <a:t>  cur-&gt;next=temp;</a:t>
            </a:r>
          </a:p>
          <a:p>
            <a:pPr marL="0" indent="0">
              <a:buNone/>
            </a:pPr>
            <a:r>
              <a:rPr lang="en-IN" dirty="0"/>
              <a:t>  head=temp;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80CA-58B4-4F28-A043-40BC4E3E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94B6-520D-4ABA-A33C-147DEF0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4B178-B70E-447A-BD1D-B7F505EC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7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192E31-ABD4-44CA-80C3-4B9CBEA2F029}"/>
              </a:ext>
            </a:extLst>
          </p:cNvPr>
          <p:cNvCxnSpPr>
            <a:cxnSpLocks/>
          </p:cNvCxnSpPr>
          <p:nvPr/>
        </p:nvCxnSpPr>
        <p:spPr>
          <a:xfrm>
            <a:off x="3854823" y="165471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7D9630-8158-4DFB-B3E8-D4184BA56863}"/>
              </a:ext>
            </a:extLst>
          </p:cNvPr>
          <p:cNvCxnSpPr>
            <a:cxnSpLocks/>
          </p:cNvCxnSpPr>
          <p:nvPr/>
        </p:nvCxnSpPr>
        <p:spPr>
          <a:xfrm>
            <a:off x="8147864" y="136524"/>
            <a:ext cx="0" cy="621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537107-DBCE-43D6-A4CF-6DA9209B7758}"/>
              </a:ext>
            </a:extLst>
          </p:cNvPr>
          <p:cNvSpPr txBox="1">
            <a:spLocks/>
          </p:cNvSpPr>
          <p:nvPr/>
        </p:nvSpPr>
        <p:spPr>
          <a:xfrm>
            <a:off x="8610600" y="165471"/>
            <a:ext cx="3454824" cy="621982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::print(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*h=head;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while(h!=head)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void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printl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*h=last-&gt;next;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while(h!=last)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&lt;&lt;h-&gt;info&lt;&lt;"-&gt;";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h=h-&gt;next;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&lt;&lt;h-&gt;info;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15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9311-E0BE-48D7-8537-52A785B3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953" y="349624"/>
            <a:ext cx="5499847" cy="6006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 element from the end using first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delfe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*head)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cnode</a:t>
            </a:r>
            <a:r>
              <a:rPr lang="en-IN" dirty="0"/>
              <a:t> *cur;</a:t>
            </a:r>
          </a:p>
          <a:p>
            <a:pPr marL="0" indent="0">
              <a:buNone/>
            </a:pPr>
            <a:r>
              <a:rPr lang="en-IN" dirty="0"/>
              <a:t> if(head==NULL)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records to delete";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if(head-&gt;next==head)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nDeleted</a:t>
            </a:r>
            <a:r>
              <a:rPr lang="en-IN" dirty="0"/>
              <a:t> item:"&lt;&lt;head-&gt;info;</a:t>
            </a:r>
          </a:p>
          <a:p>
            <a:pPr marL="0" indent="0">
              <a:buNone/>
            </a:pPr>
            <a:r>
              <a:rPr lang="en-IN" dirty="0"/>
              <a:t>  delete head;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884D0-FA72-4768-885B-E58193E3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75903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cur=head;</a:t>
            </a:r>
          </a:p>
          <a:p>
            <a:pPr marL="0" indent="0">
              <a:buNone/>
            </a:pPr>
            <a:r>
              <a:rPr lang="en-IN" dirty="0"/>
              <a:t>  while((cur-&gt;next)-&gt;next!=head)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cnode</a:t>
            </a:r>
            <a:r>
              <a:rPr lang="en-IN" dirty="0"/>
              <a:t> *t=cur-&gt;next;</a:t>
            </a:r>
          </a:p>
          <a:p>
            <a:pPr marL="0" indent="0">
              <a:buNone/>
            </a:pPr>
            <a:r>
              <a:rPr lang="en-IN" dirty="0"/>
              <a:t>  cur-&gt;next=head;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deleted:"&lt;&lt;t-&gt;info;</a:t>
            </a:r>
          </a:p>
          <a:p>
            <a:pPr marL="0" indent="0">
              <a:buNone/>
            </a:pPr>
            <a:r>
              <a:rPr lang="en-IN" dirty="0"/>
              <a:t>  delete t;</a:t>
            </a:r>
          </a:p>
          <a:p>
            <a:pPr marL="0" indent="0">
              <a:buNone/>
            </a:pPr>
            <a:r>
              <a:rPr lang="en-IN" dirty="0"/>
              <a:t>  return head;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A4E9-3BB9-45C1-B62E-41BBFB4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3C257-736B-4140-986D-1AE5639E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90BC-3A6C-4F0D-A56F-6B6E0D7A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1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DED7-985B-4505-A31D-09023EA2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611" y="322730"/>
            <a:ext cx="5181600" cy="6033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//Deleting and element from the end using a last pointer</a:t>
            </a:r>
          </a:p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* </a:t>
            </a:r>
            <a:r>
              <a:rPr lang="en-IN" dirty="0" err="1"/>
              <a:t>cnode</a:t>
            </a:r>
            <a:r>
              <a:rPr lang="en-IN" dirty="0"/>
              <a:t>::</a:t>
            </a:r>
            <a:r>
              <a:rPr lang="en-IN" dirty="0" err="1"/>
              <a:t>delle</a:t>
            </a:r>
            <a:r>
              <a:rPr lang="en-IN" dirty="0"/>
              <a:t>(</a:t>
            </a:r>
            <a:r>
              <a:rPr lang="en-IN" dirty="0" err="1"/>
              <a:t>cnode</a:t>
            </a:r>
            <a:r>
              <a:rPr lang="en-IN" dirty="0"/>
              <a:t> *last)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if(last==NULL)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nNo</a:t>
            </a:r>
            <a:r>
              <a:rPr lang="en-IN" dirty="0"/>
              <a:t> elements to delete:";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if(last-&gt;next==last)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&lt;&lt;"Element deleted is:"&lt;&lt;last-&gt;info;</a:t>
            </a:r>
          </a:p>
          <a:p>
            <a:pPr marL="0" indent="0">
              <a:buNone/>
            </a:pPr>
            <a:r>
              <a:rPr lang="en-IN" dirty="0"/>
              <a:t>  delete (last);</a:t>
            </a:r>
          </a:p>
          <a:p>
            <a:pPr marL="0" indent="0">
              <a:buNone/>
            </a:pPr>
            <a:r>
              <a:rPr lang="en-IN" dirty="0"/>
              <a:t>  return NULL;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A50E3-8FCA-4125-A2D9-1B0FF1E5B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253330"/>
            <a:ext cx="5181600" cy="471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/>
              <a:t>cnode</a:t>
            </a:r>
            <a:r>
              <a:rPr lang="en-IN" dirty="0"/>
              <a:t> *cur=last-&gt;next;</a:t>
            </a:r>
          </a:p>
          <a:p>
            <a:pPr marL="0" indent="0">
              <a:buNone/>
            </a:pPr>
            <a:r>
              <a:rPr lang="en-IN" dirty="0"/>
              <a:t>  while(cur-&gt;next!=last)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cur=cur-&gt;next;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cur-&gt;next=last-&gt;next;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&lt;&lt;"\</a:t>
            </a:r>
            <a:r>
              <a:rPr lang="en-IN" dirty="0" err="1"/>
              <a:t>nItem</a:t>
            </a:r>
            <a:r>
              <a:rPr lang="en-IN" dirty="0"/>
              <a:t> deleted: "&lt;&lt;last-&gt;info;</a:t>
            </a:r>
          </a:p>
          <a:p>
            <a:pPr marL="0" indent="0">
              <a:buNone/>
            </a:pPr>
            <a:r>
              <a:rPr lang="en-IN" dirty="0"/>
              <a:t>  delete(last);</a:t>
            </a:r>
          </a:p>
          <a:p>
            <a:pPr marL="0" indent="0">
              <a:buNone/>
            </a:pPr>
            <a:r>
              <a:rPr lang="en-IN" dirty="0"/>
              <a:t>  last=cur;</a:t>
            </a:r>
          </a:p>
          <a:p>
            <a:pPr marL="0" indent="0">
              <a:buNone/>
            </a:pPr>
            <a:r>
              <a:rPr lang="en-IN" dirty="0"/>
              <a:t> return last;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5642-E127-4E71-BF69-A1F68C8A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1BA-70A6-4AA4-B60F-94E28A4B63D3}" type="datetime1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07FDF-B42C-47ED-AB57-F723BBC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D37F9-5CCA-4428-B6A4-D4424F75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3EBA-0CBF-4F73-9367-9FC06C1396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655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AK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KC" id="{9C54EB95-8E0C-4D00-B99E-788B798EDC47}" vid="{BDFB0EC1-4434-44D4-9E2D-0A54C3F6A2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81420EC84F4489D4A24638756578A" ma:contentTypeVersion="2" ma:contentTypeDescription="Create a new document." ma:contentTypeScope="" ma:versionID="a56f835a96bb4da5eaaf56fd60d53a98">
  <xsd:schema xmlns:xsd="http://www.w3.org/2001/XMLSchema" xmlns:xs="http://www.w3.org/2001/XMLSchema" xmlns:p="http://schemas.microsoft.com/office/2006/metadata/properties" xmlns:ns2="0c7b7ddb-7ad4-4fa6-81c8-6823178666ed" targetNamespace="http://schemas.microsoft.com/office/2006/metadata/properties" ma:root="true" ma:fieldsID="17269ae46dd3b745665caa6094c26260" ns2:_="">
    <xsd:import namespace="0c7b7ddb-7ad4-4fa6-81c8-6823178666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b7ddb-7ad4-4fa6-81c8-6823178666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BA9E-5D15-468C-9297-4BA11BD630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16177E-EE5E-4514-BDAC-B7C1C2DB0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A1B3-8777-4135-9E7F-B05E77A0E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b7ddb-7ad4-4fa6-81c8-6823178666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Theme_AKC</Template>
  <TotalTime>26</TotalTime>
  <Words>1385</Words>
  <Application>Microsoft Office PowerPoint</Application>
  <PresentationFormat>Widescreen</PresentationFormat>
  <Paragraphs>284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Theme_AKC</vt:lpstr>
      <vt:lpstr>Circular Singly Linked List</vt:lpstr>
      <vt:lpstr>Disadvantages of Singly Linked List</vt:lpstr>
      <vt:lpstr>Circular Singly Linked List</vt:lpstr>
      <vt:lpstr>Advantages of Circular List</vt:lpstr>
      <vt:lpstr>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Implementations: Using Array and Linked List</vt:lpstr>
      <vt:lpstr>STACK USING ARRAY</vt:lpstr>
      <vt:lpstr>STACK USING ARRAY</vt:lpstr>
      <vt:lpstr>Stack: Linked List Structure</vt:lpstr>
      <vt:lpstr>Stack: Linked List Structure</vt:lpstr>
      <vt:lpstr>QUEUE: LINKED LIST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Singly Linked List</dc:title>
  <dc:creator>Akshay K. C. [MAHE-MIT]</dc:creator>
  <cp:lastModifiedBy>Akshay K. C. [MAHE-MIT]</cp:lastModifiedBy>
  <cp:revision>7</cp:revision>
  <dcterms:created xsi:type="dcterms:W3CDTF">2021-11-23T15:47:55Z</dcterms:created>
  <dcterms:modified xsi:type="dcterms:W3CDTF">2021-12-03T08:41:50Z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0x010100C8781420EC84F4489D4A24638756578A</vt:lpwstr>
  </property>
</Properties>
</file>