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E363-0AFA-4F2A-85AD-3A39297F2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3CDEF-C220-4E05-89E7-A9B49DC49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9A356-8199-40BE-9721-077287776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3CCC-CAE3-4822-B70C-F63B56AD9C82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9ECAF-AFAB-44DE-8E45-32B48F5A3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AC7A9-AF3C-4F61-B76E-C247B80D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9711-BA8A-4BA6-A55F-10E05620AA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598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0D7B5-CD84-40CB-BCEF-A1916AC06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13155-FF5D-4383-8BE1-30D68B510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105B1-1E88-4229-A9A4-EA79C1036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3CCC-CAE3-4822-B70C-F63B56AD9C82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BB2B3-1CB6-4BE4-AA37-74C265AF6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F361E-7440-4786-BC53-93E1DE29D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9711-BA8A-4BA6-A55F-10E05620AA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708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D94CB0-BB2C-4689-9513-36643BC06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5158AF-92BD-4795-A1B6-102559D2D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2A2DF-00DE-4840-97A4-CD8282B0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3CCC-CAE3-4822-B70C-F63B56AD9C82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D1A68-E6C3-43DE-8EC9-7A124AEA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91543-FC68-4F21-940A-EFD48CCDF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9711-BA8A-4BA6-A55F-10E05620AA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00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F2436-3613-447C-A9C6-820F36E4F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4D2E5-2171-4F6B-B359-51E1B2DC9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8E0F6-1B9A-42B6-854B-8C330DD1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3CCC-CAE3-4822-B70C-F63B56AD9C82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FF617-9B73-4D0D-A906-E46C91A07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7FFD5-BF2C-40D3-B197-E46E7D09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9711-BA8A-4BA6-A55F-10E05620AA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50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FB4FD-C896-4BDA-96FB-A1F684291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188A4-41D1-4195-8CFF-24ABA9926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F25F1-8102-4D54-9299-18EBA850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3CCC-CAE3-4822-B70C-F63B56AD9C82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E5D00-0661-4379-909C-6EC7E1359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B897D-41F4-4472-ADBF-715FBE4D5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9711-BA8A-4BA6-A55F-10E05620AA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232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B5E94-4310-4B5F-BFAA-3C3F98D7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B60D6-6911-4EDD-AF4A-0A51CDEEE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0E06D-4107-436F-8620-FEBB6BC4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8EF06-77D7-43C2-B444-9FFDD45CB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3CCC-CAE3-4822-B70C-F63B56AD9C82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2EB5D-5B83-4C1D-BFAC-C84CFDF3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6A729-A2C8-4743-AD06-BC859B15A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9711-BA8A-4BA6-A55F-10E05620AA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554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BAAA2-22C3-44BD-9EB0-C53C747B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20823-F80E-4B19-A334-E22269AD5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52A72-AA92-4235-A293-2842FF5D9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1A2AB6-EA90-4BFB-BF88-445928B5D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0077F5-031D-4BB9-92B7-5A1D8884D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E04ED3-2F35-4EB4-9906-30EF76658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3CCC-CAE3-4822-B70C-F63B56AD9C82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E56187-2EA3-4E19-A572-B8E52C58E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FFAF70-FCE9-4AE0-A4AE-D268BF60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9711-BA8A-4BA6-A55F-10E05620AA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988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F42BC-F834-47F9-88C9-DF333031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F213A-07D2-4A88-85DE-DCC480BB4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3CCC-CAE3-4822-B70C-F63B56AD9C82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E8FD8-A4DE-4D65-915F-E9A6C5356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A8D47-A4FE-467A-9477-1E914DF9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9711-BA8A-4BA6-A55F-10E05620AA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929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F1FB3-F8BA-438D-8F18-7AF7E682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3CCC-CAE3-4822-B70C-F63B56AD9C82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408B44-0310-402B-A12C-CEA6163E8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6DC99-E57B-49AF-8D64-F7F9D99CF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9711-BA8A-4BA6-A55F-10E05620AA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653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157D6-73C6-48BF-9896-FD17D6A38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BEA2A-0B30-476B-B12B-BA01B7412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D699F-E503-49BB-8B67-E6D309072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85A8A-D285-41B9-807B-7F46ACA96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3CCC-CAE3-4822-B70C-F63B56AD9C82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AD107-8D17-4962-B027-1EF3C445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65FC4-36BA-4E2C-8993-73B0A9A13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9711-BA8A-4BA6-A55F-10E05620AA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182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EC87-3A0A-4B11-BFA2-BDEB72FCF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25D4B1-D1D2-4013-A75F-82134AAA0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C1545-1D7D-4F34-9460-4272AC8BD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DB717-705B-4EA2-82EA-FBB3FF853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3CCC-CAE3-4822-B70C-F63B56AD9C82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8D71A-B163-4551-AADB-8CA900B4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817EF-0828-44F1-9B2E-760C6850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9711-BA8A-4BA6-A55F-10E05620AA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633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"/>
            <a:lum/>
          </a:blip>
          <a:srcRect/>
          <a:stretch>
            <a:fillRect l="30000" t="20000" r="30000" b="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46ABF-E1CD-42FB-89B9-3E7AFD2A8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114" y="1143453"/>
            <a:ext cx="11731172" cy="5124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D1C3D-0430-43DD-821A-AEF774D93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E3CCC-CAE3-4822-B70C-F63B56AD9C82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F6401-2C7C-410B-97ED-BC4B23A81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8C1D5-F1E9-4C0D-8322-CADA58D9E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69711-BA8A-4BA6-A55F-10E05620AA03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83212F8D-F146-4573-8B77-D7A51934D56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758" y="0"/>
            <a:ext cx="715241" cy="85634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050C8B7-714F-4EF6-800A-D2A13840CB7C}"/>
              </a:ext>
            </a:extLst>
          </p:cNvPr>
          <p:cNvSpPr/>
          <p:nvPr/>
        </p:nvSpPr>
        <p:spPr>
          <a:xfrm>
            <a:off x="0" y="854787"/>
            <a:ext cx="12191999" cy="457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50A7923F-DE29-424F-B3CF-D8A383B02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4" y="45719"/>
            <a:ext cx="11136086" cy="809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08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673787-CFAA-43C5-AD7D-3928B3CEFC20}"/>
              </a:ext>
            </a:extLst>
          </p:cNvPr>
          <p:cNvSpPr txBox="1"/>
          <p:nvPr/>
        </p:nvSpPr>
        <p:spPr>
          <a:xfrm>
            <a:off x="0" y="838200"/>
            <a:ext cx="560742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void quick(int a[],int low, int high, int n)</a:t>
            </a:r>
          </a:p>
          <a:p>
            <a:r>
              <a:rPr lang="en-US" dirty="0">
                <a:latin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</a:rPr>
              <a:t> int </a:t>
            </a:r>
            <a:r>
              <a:rPr lang="en-US" dirty="0" err="1">
                <a:latin typeface="Courier New" panose="02070309020205020404" pitchFamily="49" charset="0"/>
              </a:rPr>
              <a:t>pivot,i,j,temp</a:t>
            </a:r>
            <a:r>
              <a:rPr lang="en-US" dirty="0"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</a:rPr>
              <a:t> if(low&lt;high)</a:t>
            </a:r>
          </a:p>
          <a:p>
            <a:r>
              <a:rPr lang="en-US" dirty="0">
                <a:latin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=low;</a:t>
            </a:r>
          </a:p>
          <a:p>
            <a:r>
              <a:rPr lang="en-US" dirty="0">
                <a:latin typeface="Courier New" panose="02070309020205020404" pitchFamily="49" charset="0"/>
              </a:rPr>
              <a:t>  j=high+1;</a:t>
            </a:r>
          </a:p>
          <a:p>
            <a:r>
              <a:rPr lang="en-US" dirty="0">
                <a:latin typeface="Courier New" panose="02070309020205020404" pitchFamily="49" charset="0"/>
              </a:rPr>
              <a:t>  pivot=a[low];</a:t>
            </a:r>
          </a:p>
          <a:p>
            <a:r>
              <a:rPr lang="en-US" dirty="0">
                <a:latin typeface="Courier New" panose="02070309020205020404" pitchFamily="49" charset="0"/>
              </a:rPr>
              <a:t>  do</a:t>
            </a:r>
          </a:p>
          <a:p>
            <a:r>
              <a:rPr lang="en-US" dirty="0">
                <a:latin typeface="Courier New" panose="02070309020205020404" pitchFamily="49" charset="0"/>
              </a:rPr>
              <a:t>  {</a:t>
            </a:r>
          </a:p>
          <a:p>
            <a:r>
              <a:rPr lang="en-US" dirty="0">
                <a:latin typeface="Courier New" panose="02070309020205020404" pitchFamily="49" charset="0"/>
              </a:rPr>
              <a:t>   do</a:t>
            </a:r>
          </a:p>
          <a:p>
            <a:r>
              <a:rPr lang="en-US" dirty="0">
                <a:latin typeface="Courier New" panose="02070309020205020404" pitchFamily="49" charset="0"/>
              </a:rPr>
              <a:t>   {</a:t>
            </a:r>
          </a:p>
          <a:p>
            <a:r>
              <a:rPr lang="en-US" dirty="0">
                <a:latin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++;</a:t>
            </a:r>
          </a:p>
          <a:p>
            <a:r>
              <a:rPr lang="en-US" dirty="0">
                <a:latin typeface="Courier New" panose="02070309020205020404" pitchFamily="49" charset="0"/>
              </a:rPr>
              <a:t>   }while(a[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]&lt;pivot);</a:t>
            </a:r>
          </a:p>
          <a:p>
            <a:r>
              <a:rPr lang="en-US" dirty="0">
                <a:latin typeface="Courier New" panose="02070309020205020404" pitchFamily="49" charset="0"/>
              </a:rPr>
              <a:t>   do</a:t>
            </a:r>
          </a:p>
          <a:p>
            <a:r>
              <a:rPr lang="en-US" dirty="0">
                <a:latin typeface="Courier New" panose="02070309020205020404" pitchFamily="49" charset="0"/>
              </a:rPr>
              <a:t>   {</a:t>
            </a:r>
          </a:p>
          <a:p>
            <a:r>
              <a:rPr lang="en-US" dirty="0">
                <a:latin typeface="Courier New" panose="02070309020205020404" pitchFamily="49" charset="0"/>
              </a:rPr>
              <a:t>    j--;</a:t>
            </a:r>
          </a:p>
          <a:p>
            <a:r>
              <a:rPr lang="en-US" dirty="0">
                <a:latin typeface="Courier New" panose="02070309020205020404" pitchFamily="49" charset="0"/>
              </a:rPr>
              <a:t>   }while(a[j]&gt;pivot);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BC0BAA-8244-467C-BF24-CFEC75222B97}"/>
              </a:ext>
            </a:extLst>
          </p:cNvPr>
          <p:cNvSpPr txBox="1"/>
          <p:nvPr/>
        </p:nvSpPr>
        <p:spPr>
          <a:xfrm>
            <a:off x="6048375" y="838200"/>
            <a:ext cx="5704353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if(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&lt;j)</a:t>
            </a:r>
          </a:p>
          <a:p>
            <a:r>
              <a:rPr lang="en-US" dirty="0">
                <a:latin typeface="Courier New" panose="02070309020205020404" pitchFamily="49" charset="0"/>
              </a:rPr>
              <a:t>   {</a:t>
            </a:r>
          </a:p>
          <a:p>
            <a:r>
              <a:rPr lang="en-US" dirty="0">
                <a:latin typeface="Courier New" panose="02070309020205020404" pitchFamily="49" charset="0"/>
              </a:rPr>
              <a:t>    temp=a[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];</a:t>
            </a:r>
          </a:p>
          <a:p>
            <a:r>
              <a:rPr lang="en-US" dirty="0">
                <a:latin typeface="Courier New" panose="02070309020205020404" pitchFamily="49" charset="0"/>
              </a:rPr>
              <a:t>    a[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]=a[j];</a:t>
            </a:r>
          </a:p>
          <a:p>
            <a:r>
              <a:rPr lang="en-US" dirty="0">
                <a:latin typeface="Courier New" panose="02070309020205020404" pitchFamily="49" charset="0"/>
              </a:rPr>
              <a:t>    a[j]=temp;</a:t>
            </a:r>
          </a:p>
          <a:p>
            <a:r>
              <a:rPr lang="fr-FR" dirty="0">
                <a:latin typeface="Courier New" panose="02070309020205020404" pitchFamily="49" charset="0"/>
              </a:rPr>
              <a:t>    cout&lt;&lt;"\</a:t>
            </a:r>
            <a:r>
              <a:rPr lang="fr-FR" dirty="0" err="1">
                <a:latin typeface="Courier New" panose="02070309020205020404" pitchFamily="49" charset="0"/>
              </a:rPr>
              <a:t>nI</a:t>
            </a:r>
            <a:r>
              <a:rPr lang="fr-FR" dirty="0">
                <a:latin typeface="Courier New" panose="02070309020205020404" pitchFamily="49" charset="0"/>
              </a:rPr>
              <a:t> and J change: \n \n";</a:t>
            </a:r>
          </a:p>
          <a:p>
            <a:r>
              <a:rPr lang="en-US" dirty="0">
                <a:latin typeface="Courier New" panose="02070309020205020404" pitchFamily="49" charset="0"/>
              </a:rPr>
              <a:t>    print(a, n);</a:t>
            </a:r>
          </a:p>
          <a:p>
            <a:r>
              <a:rPr lang="en-US" dirty="0">
                <a:latin typeface="Courier New" panose="02070309020205020404" pitchFamily="49" charset="0"/>
              </a:rPr>
              <a:t>   }</a:t>
            </a:r>
          </a:p>
          <a:p>
            <a:r>
              <a:rPr lang="en-US" dirty="0">
                <a:latin typeface="Courier New" panose="02070309020205020404" pitchFamily="49" charset="0"/>
              </a:rPr>
              <a:t>  }while(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&lt;j);</a:t>
            </a:r>
          </a:p>
          <a:p>
            <a:r>
              <a:rPr lang="en-US" dirty="0">
                <a:latin typeface="Courier New" panose="02070309020205020404" pitchFamily="49" charset="0"/>
              </a:rPr>
              <a:t>  temp=a[low];</a:t>
            </a:r>
          </a:p>
          <a:p>
            <a:r>
              <a:rPr lang="en-US" dirty="0">
                <a:latin typeface="Courier New" panose="02070309020205020404" pitchFamily="49" charset="0"/>
              </a:rPr>
              <a:t>  a[low]=a[j];</a:t>
            </a:r>
          </a:p>
          <a:p>
            <a:r>
              <a:rPr lang="en-US" dirty="0">
                <a:latin typeface="Courier New" panose="02070309020205020404" pitchFamily="49" charset="0"/>
              </a:rPr>
              <a:t>  a[j]=temp;</a:t>
            </a:r>
          </a:p>
          <a:p>
            <a:r>
              <a:rPr lang="fr-FR" dirty="0">
                <a:latin typeface="Courier New" panose="02070309020205020404" pitchFamily="49" charset="0"/>
              </a:rPr>
              <a:t>   cout&lt;&lt;"\</a:t>
            </a:r>
            <a:r>
              <a:rPr lang="fr-FR" dirty="0" err="1">
                <a:latin typeface="Courier New" panose="02070309020205020404" pitchFamily="49" charset="0"/>
              </a:rPr>
              <a:t>nPivot</a:t>
            </a:r>
            <a:r>
              <a:rPr lang="fr-FR" dirty="0">
                <a:latin typeface="Courier New" panose="02070309020205020404" pitchFamily="49" charset="0"/>
              </a:rPr>
              <a:t> change: \n \n";</a:t>
            </a:r>
          </a:p>
          <a:p>
            <a:r>
              <a:rPr lang="en-US" dirty="0">
                <a:latin typeface="Courier New" panose="02070309020205020404" pitchFamily="49" charset="0"/>
              </a:rPr>
              <a:t>  print(a, n);</a:t>
            </a:r>
          </a:p>
          <a:p>
            <a:r>
              <a:rPr lang="en-US" dirty="0">
                <a:latin typeface="Courier New" panose="02070309020205020404" pitchFamily="49" charset="0"/>
              </a:rPr>
              <a:t>  quick(a,low,j-1, n);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  quick(a,j+1,high, n);</a:t>
            </a:r>
          </a:p>
          <a:p>
            <a:r>
              <a:rPr lang="en-US" dirty="0">
                <a:latin typeface="Courier New" panose="02070309020205020404" pitchFamily="49" charset="0"/>
              </a:rPr>
              <a:t> }</a:t>
            </a:r>
          </a:p>
          <a:p>
            <a:r>
              <a:rPr lang="en-US" dirty="0">
                <a:latin typeface="Courier New" panose="02070309020205020404" pitchFamily="49" charset="0"/>
              </a:rPr>
              <a:t>}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D199DAF-7C77-44C8-84DB-C5F1DBF0C2ED}"/>
              </a:ext>
            </a:extLst>
          </p:cNvPr>
          <p:cNvCxnSpPr/>
          <p:nvPr/>
        </p:nvCxnSpPr>
        <p:spPr>
          <a:xfrm>
            <a:off x="5943600" y="838200"/>
            <a:ext cx="0" cy="57912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87028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_AK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_AKC" id="{9C54EB95-8E0C-4D00-B99E-788B798EDC47}" vid="{BDFB0EC1-4434-44D4-9E2D-0A54C3F6A27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781420EC84F4489D4A24638756578A" ma:contentTypeVersion="2" ma:contentTypeDescription="Create a new document." ma:contentTypeScope="" ma:versionID="a56f835a96bb4da5eaaf56fd60d53a98">
  <xsd:schema xmlns:xsd="http://www.w3.org/2001/XMLSchema" xmlns:xs="http://www.w3.org/2001/XMLSchema" xmlns:p="http://schemas.microsoft.com/office/2006/metadata/properties" xmlns:ns2="0c7b7ddb-7ad4-4fa6-81c8-6823178666ed" targetNamespace="http://schemas.microsoft.com/office/2006/metadata/properties" ma:root="true" ma:fieldsID="17269ae46dd3b745665caa6094c26260" ns2:_="">
    <xsd:import namespace="0c7b7ddb-7ad4-4fa6-81c8-6823178666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7b7ddb-7ad4-4fa6-81c8-6823178666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37F81B-D76C-4C68-9679-776BC347C9B3}"/>
</file>

<file path=customXml/itemProps2.xml><?xml version="1.0" encoding="utf-8"?>
<ds:datastoreItem xmlns:ds="http://schemas.openxmlformats.org/officeDocument/2006/customXml" ds:itemID="{D15FF990-AC35-4115-BBFE-823BB55E373C}"/>
</file>

<file path=customXml/itemProps3.xml><?xml version="1.0" encoding="utf-8"?>
<ds:datastoreItem xmlns:ds="http://schemas.openxmlformats.org/officeDocument/2006/customXml" ds:itemID="{B2903E91-8F50-400F-B189-9996BDC206F9}"/>
</file>

<file path=docProps/app.xml><?xml version="1.0" encoding="utf-8"?>
<Properties xmlns="http://schemas.openxmlformats.org/officeDocument/2006/extended-properties" xmlns:vt="http://schemas.openxmlformats.org/officeDocument/2006/docPropsVTypes">
  <Template>Theme_AKC</Template>
  <TotalTime>2</TotalTime>
  <Words>221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Courier New</vt:lpstr>
      <vt:lpstr>Times New Roman</vt:lpstr>
      <vt:lpstr>Theme_AKC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 K. C. [MAHE-MIT]</dc:creator>
  <cp:lastModifiedBy>Akshay K. C. [MAHE-MIT]</cp:lastModifiedBy>
  <cp:revision>1</cp:revision>
  <dcterms:created xsi:type="dcterms:W3CDTF">2021-12-29T04:25:48Z</dcterms:created>
  <dcterms:modified xsi:type="dcterms:W3CDTF">2021-12-29T04:27:50Z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0x010100C8781420EC84F4489D4A24638756578A</vt:lpwstr>
  </property>
</Properties>
</file>