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6"/>
  </p:notesMasterIdLst>
  <p:sldIdLst>
    <p:sldId id="256" r:id="rId5"/>
    <p:sldId id="280" r:id="rId6"/>
    <p:sldId id="281" r:id="rId7"/>
    <p:sldId id="257" r:id="rId8"/>
    <p:sldId id="282" r:id="rId9"/>
    <p:sldId id="260" r:id="rId10"/>
    <p:sldId id="261" r:id="rId11"/>
    <p:sldId id="262" r:id="rId12"/>
    <p:sldId id="284" r:id="rId13"/>
    <p:sldId id="258" r:id="rId14"/>
    <p:sldId id="26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0FE145-7A7E-44EC-BEB7-E21E9AF0C979}" v="3" dt="2021-01-26T10:12:55.967"/>
    <p1510:client id="{E2FDB594-2B6D-45A7-B541-668B14DC5C4F}" v="2" dt="2021-05-26T09:50:24.123"/>
    <p1510:client id="{F7741DE7-7AAF-4913-9A19-DE05CA09C07E}" v="3" dt="2021-05-26T11:26:32.2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SHITA VUDANRAO - 190953228" userId="S::ishita.vudanrao@learner.manipal.edu::f4c67a73-4769-453c-8078-cf60e5a9f2db" providerId="AD" clId="Web-{D503ADE2-40EE-4759-B756-34688438F9F9}"/>
    <pc:docChg chg="modSld">
      <pc:chgData name="ISHITA VUDANRAO - 190953228" userId="S::ishita.vudanrao@learner.manipal.edu::f4c67a73-4769-453c-8078-cf60e5a9f2db" providerId="AD" clId="Web-{D503ADE2-40EE-4759-B756-34688438F9F9}" dt="2021-04-01T05:42:16.037" v="0" actId="1076"/>
      <pc:docMkLst>
        <pc:docMk/>
      </pc:docMkLst>
      <pc:sldChg chg="modSp">
        <pc:chgData name="ISHITA VUDANRAO - 190953228" userId="S::ishita.vudanrao@learner.manipal.edu::f4c67a73-4769-453c-8078-cf60e5a9f2db" providerId="AD" clId="Web-{D503ADE2-40EE-4759-B756-34688438F9F9}" dt="2021-04-01T05:42:16.037" v="0" actId="1076"/>
        <pc:sldMkLst>
          <pc:docMk/>
          <pc:sldMk cId="3967434140" sldId="261"/>
        </pc:sldMkLst>
        <pc:graphicFrameChg chg="mod">
          <ac:chgData name="ISHITA VUDANRAO - 190953228" userId="S::ishita.vudanrao@learner.manipal.edu::f4c67a73-4769-453c-8078-cf60e5a9f2db" providerId="AD" clId="Web-{D503ADE2-40EE-4759-B756-34688438F9F9}" dt="2021-04-01T05:42:16.037" v="0" actId="1076"/>
          <ac:graphicFrameMkLst>
            <pc:docMk/>
            <pc:sldMk cId="3967434140" sldId="261"/>
            <ac:graphicFrameMk id="5" creationId="{B1AA227E-D75C-462F-8061-7190DA7B7B34}"/>
          </ac:graphicFrameMkLst>
        </pc:graphicFrameChg>
      </pc:sldChg>
    </pc:docChg>
  </pc:docChgLst>
  <pc:docChgLst>
    <pc:chgData name="KAUSTUBH B M - 190953038" userId="S::kaustubh.m@learner.manipal.edu::75eb8854-a866-48e5-84a1-cb873e70e6b1" providerId="AD" clId="Web-{F7741DE7-7AAF-4913-9A19-DE05CA09C07E}"/>
    <pc:docChg chg="modSld">
      <pc:chgData name="KAUSTUBH B M - 190953038" userId="S::kaustubh.m@learner.manipal.edu::75eb8854-a866-48e5-84a1-cb873e70e6b1" providerId="AD" clId="Web-{F7741DE7-7AAF-4913-9A19-DE05CA09C07E}" dt="2021-05-26T11:26:32.236" v="2" actId="1076"/>
      <pc:docMkLst>
        <pc:docMk/>
      </pc:docMkLst>
      <pc:sldChg chg="modSp">
        <pc:chgData name="KAUSTUBH B M - 190953038" userId="S::kaustubh.m@learner.manipal.edu::75eb8854-a866-48e5-84a1-cb873e70e6b1" providerId="AD" clId="Web-{F7741DE7-7AAF-4913-9A19-DE05CA09C07E}" dt="2021-05-26T11:26:32.236" v="2" actId="1076"/>
        <pc:sldMkLst>
          <pc:docMk/>
          <pc:sldMk cId="298986254" sldId="260"/>
        </pc:sldMkLst>
        <pc:spChg chg="mod">
          <ac:chgData name="KAUSTUBH B M - 190953038" userId="S::kaustubh.m@learner.manipal.edu::75eb8854-a866-48e5-84a1-cb873e70e6b1" providerId="AD" clId="Web-{F7741DE7-7AAF-4913-9A19-DE05CA09C07E}" dt="2021-05-26T11:26:29.111" v="1" actId="1076"/>
          <ac:spMkLst>
            <pc:docMk/>
            <pc:sldMk cId="298986254" sldId="260"/>
            <ac:spMk id="2" creationId="{FC373E09-437B-4FB5-95CB-E08B27BA8B7F}"/>
          </ac:spMkLst>
        </pc:spChg>
        <pc:spChg chg="mod">
          <ac:chgData name="KAUSTUBH B M - 190953038" userId="S::kaustubh.m@learner.manipal.edu::75eb8854-a866-48e5-84a1-cb873e70e6b1" providerId="AD" clId="Web-{F7741DE7-7AAF-4913-9A19-DE05CA09C07E}" dt="2021-05-26T11:26:32.236" v="2" actId="1076"/>
          <ac:spMkLst>
            <pc:docMk/>
            <pc:sldMk cId="298986254" sldId="260"/>
            <ac:spMk id="3" creationId="{CF29B48A-EF8E-4AA0-85F9-8ABA72B65577}"/>
          </ac:spMkLst>
        </pc:spChg>
      </pc:sldChg>
    </pc:docChg>
  </pc:docChgLst>
  <pc:docChgLst>
    <pc:chgData name="KAMALAPURI NAGA HARI NAVANEETH - 190953100" userId="S::kamalapuri.navaneeth@learner.manipal.edu::1e3c5731-a759-40b7-8aa9-a08423d1abdc" providerId="AD" clId="Web-{E2FDB594-2B6D-45A7-B541-668B14DC5C4F}"/>
    <pc:docChg chg="modSld">
      <pc:chgData name="KAMALAPURI NAGA HARI NAVANEETH - 190953100" userId="S::kamalapuri.navaneeth@learner.manipal.edu::1e3c5731-a759-40b7-8aa9-a08423d1abdc" providerId="AD" clId="Web-{E2FDB594-2B6D-45A7-B541-668B14DC5C4F}" dt="2021-05-26T09:50:24.123" v="1" actId="1076"/>
      <pc:docMkLst>
        <pc:docMk/>
      </pc:docMkLst>
      <pc:sldChg chg="modSp">
        <pc:chgData name="KAMALAPURI NAGA HARI NAVANEETH - 190953100" userId="S::kamalapuri.navaneeth@learner.manipal.edu::1e3c5731-a759-40b7-8aa9-a08423d1abdc" providerId="AD" clId="Web-{E2FDB594-2B6D-45A7-B541-668B14DC5C4F}" dt="2021-05-26T09:50:24.123" v="1" actId="1076"/>
        <pc:sldMkLst>
          <pc:docMk/>
          <pc:sldMk cId="2785558987" sldId="257"/>
        </pc:sldMkLst>
        <pc:picChg chg="mod">
          <ac:chgData name="KAMALAPURI NAGA HARI NAVANEETH - 190953100" userId="S::kamalapuri.navaneeth@learner.manipal.edu::1e3c5731-a759-40b7-8aa9-a08423d1abdc" providerId="AD" clId="Web-{E2FDB594-2B6D-45A7-B541-668B14DC5C4F}" dt="2021-05-26T09:50:24.123" v="1" actId="1076"/>
          <ac:picMkLst>
            <pc:docMk/>
            <pc:sldMk cId="2785558987" sldId="257"/>
            <ac:picMk id="5" creationId="{19ADB0F8-F3BD-4941-8570-DDE5406330DE}"/>
          </ac:picMkLst>
        </pc:picChg>
      </pc:sldChg>
    </pc:docChg>
  </pc:docChgLst>
  <pc:docChgLst>
    <pc:chgData name="KAVYA JATINDER KHURANA - 190953034" userId="S::kavya.khurana@learner.manipal.edu::63d9bf2e-d5b4-48a3-9b37-92751f3d2bbe" providerId="AD" clId="Web-{650FE145-7A7E-44EC-BEB7-E21E9AF0C979}"/>
    <pc:docChg chg="delSld">
      <pc:chgData name="KAVYA JATINDER KHURANA - 190953034" userId="S::kavya.khurana@learner.manipal.edu::63d9bf2e-d5b4-48a3-9b37-92751f3d2bbe" providerId="AD" clId="Web-{650FE145-7A7E-44EC-BEB7-E21E9AF0C979}" dt="2021-01-26T10:12:55.967" v="2"/>
      <pc:docMkLst>
        <pc:docMk/>
      </pc:docMkLst>
      <pc:sldChg chg="del">
        <pc:chgData name="KAVYA JATINDER KHURANA - 190953034" userId="S::kavya.khurana@learner.manipal.edu::63d9bf2e-d5b4-48a3-9b37-92751f3d2bbe" providerId="AD" clId="Web-{650FE145-7A7E-44EC-BEB7-E21E9AF0C979}" dt="2021-01-26T10:12:55.967" v="2"/>
        <pc:sldMkLst>
          <pc:docMk/>
          <pc:sldMk cId="1103846066" sldId="277"/>
        </pc:sldMkLst>
      </pc:sldChg>
      <pc:sldChg chg="del">
        <pc:chgData name="KAVYA JATINDER KHURANA - 190953034" userId="S::kavya.khurana@learner.manipal.edu::63d9bf2e-d5b4-48a3-9b37-92751f3d2bbe" providerId="AD" clId="Web-{650FE145-7A7E-44EC-BEB7-E21E9AF0C979}" dt="2021-01-26T10:12:54.717" v="1"/>
        <pc:sldMkLst>
          <pc:docMk/>
          <pc:sldMk cId="3694029894" sldId="278"/>
        </pc:sldMkLst>
      </pc:sldChg>
      <pc:sldChg chg="del">
        <pc:chgData name="KAVYA JATINDER KHURANA - 190953034" userId="S::kavya.khurana@learner.manipal.edu::63d9bf2e-d5b4-48a3-9b37-92751f3d2bbe" providerId="AD" clId="Web-{650FE145-7A7E-44EC-BEB7-E21E9AF0C979}" dt="2021-01-26T10:12:52.795" v="0"/>
        <pc:sldMkLst>
          <pc:docMk/>
          <pc:sldMk cId="3175045980" sldId="279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6A3AFE-E76E-4188-B125-6CB213A38677}" type="doc">
      <dgm:prSet loTypeId="urn:microsoft.com/office/officeart/2005/8/layout/orgChart1" loCatId="hierarchy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EE82FFC7-CE63-4A63-8B17-D9EF5AB847FF}">
      <dgm:prSet phldrT="[Text]"/>
      <dgm:spPr/>
      <dgm:t>
        <a:bodyPr/>
        <a:lstStyle/>
        <a:p>
          <a:r>
            <a:rPr lang="en-US">
              <a:solidFill>
                <a:schemeClr val="tx1">
                  <a:lumMod val="95000"/>
                  <a:lumOff val="5000"/>
                </a:schemeClr>
              </a:solidFill>
            </a:rPr>
            <a:t>Topology</a:t>
          </a:r>
        </a:p>
      </dgm:t>
    </dgm:pt>
    <dgm:pt modelId="{E90F572A-BA2D-434B-8515-8E02B53C97CA}" type="parTrans" cxnId="{6B4F8793-6ABA-4FCC-9822-C1F93D677C2D}">
      <dgm:prSet/>
      <dgm:spPr/>
      <dgm:t>
        <a:bodyPr/>
        <a:lstStyle/>
        <a:p>
          <a:endParaRPr lang="en-US"/>
        </a:p>
      </dgm:t>
    </dgm:pt>
    <dgm:pt modelId="{9661E603-E115-46D1-B3E5-74187AC2611F}" type="sibTrans" cxnId="{6B4F8793-6ABA-4FCC-9822-C1F93D677C2D}">
      <dgm:prSet/>
      <dgm:spPr/>
      <dgm:t>
        <a:bodyPr/>
        <a:lstStyle/>
        <a:p>
          <a:endParaRPr lang="en-US"/>
        </a:p>
      </dgm:t>
    </dgm:pt>
    <dgm:pt modelId="{C13F14F6-C6F8-442A-86B5-A59EC7337717}">
      <dgm:prSet phldrT="[Text]"/>
      <dgm:spPr/>
      <dgm:t>
        <a:bodyPr/>
        <a:lstStyle/>
        <a:p>
          <a:r>
            <a:rPr lang="en-US">
              <a:solidFill>
                <a:schemeClr val="tx1">
                  <a:lumMod val="95000"/>
                  <a:lumOff val="5000"/>
                </a:schemeClr>
              </a:solidFill>
            </a:rPr>
            <a:t>Mesh</a:t>
          </a:r>
        </a:p>
      </dgm:t>
    </dgm:pt>
    <dgm:pt modelId="{5DE9BE71-2B51-457D-88F3-F4EF488F313C}" type="parTrans" cxnId="{806255E4-8E08-4FD2-AB8A-A9BC5D56B4E7}">
      <dgm:prSet/>
      <dgm:spPr/>
      <dgm:t>
        <a:bodyPr/>
        <a:lstStyle/>
        <a:p>
          <a:endParaRPr lang="en-US"/>
        </a:p>
      </dgm:t>
    </dgm:pt>
    <dgm:pt modelId="{D2F29BEC-7C6B-4EC0-A75B-A8BE8D2851DC}" type="sibTrans" cxnId="{806255E4-8E08-4FD2-AB8A-A9BC5D56B4E7}">
      <dgm:prSet/>
      <dgm:spPr/>
      <dgm:t>
        <a:bodyPr/>
        <a:lstStyle/>
        <a:p>
          <a:endParaRPr lang="en-US"/>
        </a:p>
      </dgm:t>
    </dgm:pt>
    <dgm:pt modelId="{808DD2A6-5748-4F4B-8D39-F959C82FA6A5}">
      <dgm:prSet phldrT="[Text]"/>
      <dgm:spPr/>
      <dgm:t>
        <a:bodyPr/>
        <a:lstStyle/>
        <a:p>
          <a:r>
            <a:rPr lang="en-US">
              <a:solidFill>
                <a:schemeClr val="tx1">
                  <a:lumMod val="95000"/>
                  <a:lumOff val="5000"/>
                </a:schemeClr>
              </a:solidFill>
            </a:rPr>
            <a:t>Star</a:t>
          </a:r>
        </a:p>
      </dgm:t>
    </dgm:pt>
    <dgm:pt modelId="{55BE4650-F93E-421D-B454-041E499E5D89}" type="parTrans" cxnId="{3D75A329-EB27-4BFC-95FA-69BF748E6689}">
      <dgm:prSet/>
      <dgm:spPr/>
      <dgm:t>
        <a:bodyPr/>
        <a:lstStyle/>
        <a:p>
          <a:endParaRPr lang="en-US"/>
        </a:p>
      </dgm:t>
    </dgm:pt>
    <dgm:pt modelId="{2A67D8FD-8B46-4C5B-9A5A-9C6D583AD05A}" type="sibTrans" cxnId="{3D75A329-EB27-4BFC-95FA-69BF748E6689}">
      <dgm:prSet/>
      <dgm:spPr/>
      <dgm:t>
        <a:bodyPr/>
        <a:lstStyle/>
        <a:p>
          <a:endParaRPr lang="en-US"/>
        </a:p>
      </dgm:t>
    </dgm:pt>
    <dgm:pt modelId="{11A30533-204A-46AC-8BC7-3DA56BC8FBA9}">
      <dgm:prSet phldrT="[Text]"/>
      <dgm:spPr/>
      <dgm:t>
        <a:bodyPr/>
        <a:lstStyle/>
        <a:p>
          <a:r>
            <a:rPr lang="en-US">
              <a:solidFill>
                <a:schemeClr val="tx1">
                  <a:lumMod val="95000"/>
                  <a:lumOff val="5000"/>
                </a:schemeClr>
              </a:solidFill>
            </a:rPr>
            <a:t>Bus</a:t>
          </a:r>
        </a:p>
      </dgm:t>
    </dgm:pt>
    <dgm:pt modelId="{AAFCBA4A-CD7B-4001-B0D2-2FECF3B4E792}" type="parTrans" cxnId="{4E3ADA13-410C-40AB-AF36-69C5285D6541}">
      <dgm:prSet/>
      <dgm:spPr/>
      <dgm:t>
        <a:bodyPr/>
        <a:lstStyle/>
        <a:p>
          <a:endParaRPr lang="en-US"/>
        </a:p>
      </dgm:t>
    </dgm:pt>
    <dgm:pt modelId="{78BAB95C-874F-461E-808A-709AF063D0F6}" type="sibTrans" cxnId="{4E3ADA13-410C-40AB-AF36-69C5285D6541}">
      <dgm:prSet/>
      <dgm:spPr/>
      <dgm:t>
        <a:bodyPr/>
        <a:lstStyle/>
        <a:p>
          <a:endParaRPr lang="en-US"/>
        </a:p>
      </dgm:t>
    </dgm:pt>
    <dgm:pt modelId="{B38F460B-4EB6-43FD-A45C-2F56AA26E795}">
      <dgm:prSet phldrT="[Text]"/>
      <dgm:spPr/>
      <dgm:t>
        <a:bodyPr/>
        <a:lstStyle/>
        <a:p>
          <a:r>
            <a:rPr lang="en-US">
              <a:solidFill>
                <a:schemeClr val="tx1">
                  <a:lumMod val="95000"/>
                  <a:lumOff val="5000"/>
                </a:schemeClr>
              </a:solidFill>
            </a:rPr>
            <a:t>Ring</a:t>
          </a:r>
        </a:p>
      </dgm:t>
    </dgm:pt>
    <dgm:pt modelId="{26A6D80E-0746-4A3D-ACAD-AF147C43C545}" type="parTrans" cxnId="{B976A2A3-0C46-4EDF-ABD2-DF4DF3253331}">
      <dgm:prSet/>
      <dgm:spPr/>
      <dgm:t>
        <a:bodyPr/>
        <a:lstStyle/>
        <a:p>
          <a:endParaRPr lang="en-US"/>
        </a:p>
      </dgm:t>
    </dgm:pt>
    <dgm:pt modelId="{C70C9757-26CE-40F2-8432-F1E737E006B2}" type="sibTrans" cxnId="{B976A2A3-0C46-4EDF-ABD2-DF4DF3253331}">
      <dgm:prSet/>
      <dgm:spPr/>
      <dgm:t>
        <a:bodyPr/>
        <a:lstStyle/>
        <a:p>
          <a:endParaRPr lang="en-US"/>
        </a:p>
      </dgm:t>
    </dgm:pt>
    <dgm:pt modelId="{BD3FB8BF-57F9-4A33-827F-DF29A7A6B1BD}" type="pres">
      <dgm:prSet presAssocID="{436A3AFE-E76E-4188-B125-6CB213A3867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8E708FC-9E93-4CA8-AA4F-CF1DAB086726}" type="pres">
      <dgm:prSet presAssocID="{EE82FFC7-CE63-4A63-8B17-D9EF5AB847FF}" presName="hierRoot1" presStyleCnt="0">
        <dgm:presLayoutVars>
          <dgm:hierBranch val="init"/>
        </dgm:presLayoutVars>
      </dgm:prSet>
      <dgm:spPr/>
    </dgm:pt>
    <dgm:pt modelId="{747F9AF7-583C-4F6C-B2B5-6082E3C286B0}" type="pres">
      <dgm:prSet presAssocID="{EE82FFC7-CE63-4A63-8B17-D9EF5AB847FF}" presName="rootComposite1" presStyleCnt="0"/>
      <dgm:spPr/>
    </dgm:pt>
    <dgm:pt modelId="{70C13CC0-1D23-48AD-965E-62A992711B8E}" type="pres">
      <dgm:prSet presAssocID="{EE82FFC7-CE63-4A63-8B17-D9EF5AB847FF}" presName="rootText1" presStyleLbl="node0" presStyleIdx="0" presStyleCnt="1">
        <dgm:presLayoutVars>
          <dgm:chPref val="3"/>
        </dgm:presLayoutVars>
      </dgm:prSet>
      <dgm:spPr/>
    </dgm:pt>
    <dgm:pt modelId="{ABF6B2FA-9279-40EC-A2FB-45B23F58F2F6}" type="pres">
      <dgm:prSet presAssocID="{EE82FFC7-CE63-4A63-8B17-D9EF5AB847FF}" presName="rootConnector1" presStyleLbl="node1" presStyleIdx="0" presStyleCnt="0"/>
      <dgm:spPr/>
    </dgm:pt>
    <dgm:pt modelId="{15EF8A63-274A-454E-BE04-B4F1F40DF298}" type="pres">
      <dgm:prSet presAssocID="{EE82FFC7-CE63-4A63-8B17-D9EF5AB847FF}" presName="hierChild2" presStyleCnt="0"/>
      <dgm:spPr/>
    </dgm:pt>
    <dgm:pt modelId="{0E1A334A-9A32-461A-830E-249709E78384}" type="pres">
      <dgm:prSet presAssocID="{5DE9BE71-2B51-457D-88F3-F4EF488F313C}" presName="Name37" presStyleLbl="parChTrans1D2" presStyleIdx="0" presStyleCnt="4"/>
      <dgm:spPr/>
    </dgm:pt>
    <dgm:pt modelId="{DA03A0B0-3A59-4B2F-8A5F-529B0A2FFD87}" type="pres">
      <dgm:prSet presAssocID="{C13F14F6-C6F8-442A-86B5-A59EC7337717}" presName="hierRoot2" presStyleCnt="0">
        <dgm:presLayoutVars>
          <dgm:hierBranch val="init"/>
        </dgm:presLayoutVars>
      </dgm:prSet>
      <dgm:spPr/>
    </dgm:pt>
    <dgm:pt modelId="{445C1551-6FD2-4103-A011-3879BF551DAA}" type="pres">
      <dgm:prSet presAssocID="{C13F14F6-C6F8-442A-86B5-A59EC7337717}" presName="rootComposite" presStyleCnt="0"/>
      <dgm:spPr/>
    </dgm:pt>
    <dgm:pt modelId="{2C90F9FE-38D9-4A9F-B91C-BAA6D905FE53}" type="pres">
      <dgm:prSet presAssocID="{C13F14F6-C6F8-442A-86B5-A59EC7337717}" presName="rootText" presStyleLbl="node2" presStyleIdx="0" presStyleCnt="4">
        <dgm:presLayoutVars>
          <dgm:chPref val="3"/>
        </dgm:presLayoutVars>
      </dgm:prSet>
      <dgm:spPr/>
    </dgm:pt>
    <dgm:pt modelId="{5314EA92-68BA-4609-9ABC-9CB9A4300B75}" type="pres">
      <dgm:prSet presAssocID="{C13F14F6-C6F8-442A-86B5-A59EC7337717}" presName="rootConnector" presStyleLbl="node2" presStyleIdx="0" presStyleCnt="4"/>
      <dgm:spPr/>
    </dgm:pt>
    <dgm:pt modelId="{111D563C-7561-4575-B592-78BFCF87448F}" type="pres">
      <dgm:prSet presAssocID="{C13F14F6-C6F8-442A-86B5-A59EC7337717}" presName="hierChild4" presStyleCnt="0"/>
      <dgm:spPr/>
    </dgm:pt>
    <dgm:pt modelId="{44A0D315-7AB0-4AF0-B314-C720DCFD4E32}" type="pres">
      <dgm:prSet presAssocID="{C13F14F6-C6F8-442A-86B5-A59EC7337717}" presName="hierChild5" presStyleCnt="0"/>
      <dgm:spPr/>
    </dgm:pt>
    <dgm:pt modelId="{A962E301-D2AD-4104-BD58-A10581D228A5}" type="pres">
      <dgm:prSet presAssocID="{55BE4650-F93E-421D-B454-041E499E5D89}" presName="Name37" presStyleLbl="parChTrans1D2" presStyleIdx="1" presStyleCnt="4"/>
      <dgm:spPr/>
    </dgm:pt>
    <dgm:pt modelId="{8DF41D2E-93CC-4CD9-9C4E-005EA7082C3F}" type="pres">
      <dgm:prSet presAssocID="{808DD2A6-5748-4F4B-8D39-F959C82FA6A5}" presName="hierRoot2" presStyleCnt="0">
        <dgm:presLayoutVars>
          <dgm:hierBranch val="init"/>
        </dgm:presLayoutVars>
      </dgm:prSet>
      <dgm:spPr/>
    </dgm:pt>
    <dgm:pt modelId="{85948CE0-1BCA-4CF4-B4E2-88EFD69F9B89}" type="pres">
      <dgm:prSet presAssocID="{808DD2A6-5748-4F4B-8D39-F959C82FA6A5}" presName="rootComposite" presStyleCnt="0"/>
      <dgm:spPr/>
    </dgm:pt>
    <dgm:pt modelId="{1F958A36-588C-4534-BC52-2C83E50541DD}" type="pres">
      <dgm:prSet presAssocID="{808DD2A6-5748-4F4B-8D39-F959C82FA6A5}" presName="rootText" presStyleLbl="node2" presStyleIdx="1" presStyleCnt="4">
        <dgm:presLayoutVars>
          <dgm:chPref val="3"/>
        </dgm:presLayoutVars>
      </dgm:prSet>
      <dgm:spPr/>
    </dgm:pt>
    <dgm:pt modelId="{AB6511E0-A532-4C9B-818C-4FDBED6C7615}" type="pres">
      <dgm:prSet presAssocID="{808DD2A6-5748-4F4B-8D39-F959C82FA6A5}" presName="rootConnector" presStyleLbl="node2" presStyleIdx="1" presStyleCnt="4"/>
      <dgm:spPr/>
    </dgm:pt>
    <dgm:pt modelId="{4CECC247-D855-4C29-B7D7-94FBEE74C1B9}" type="pres">
      <dgm:prSet presAssocID="{808DD2A6-5748-4F4B-8D39-F959C82FA6A5}" presName="hierChild4" presStyleCnt="0"/>
      <dgm:spPr/>
    </dgm:pt>
    <dgm:pt modelId="{58B3C35B-9901-4998-9BFB-76E408AAB1BE}" type="pres">
      <dgm:prSet presAssocID="{808DD2A6-5748-4F4B-8D39-F959C82FA6A5}" presName="hierChild5" presStyleCnt="0"/>
      <dgm:spPr/>
    </dgm:pt>
    <dgm:pt modelId="{2A10B2BF-4AF8-4854-BB98-E6A15730690E}" type="pres">
      <dgm:prSet presAssocID="{AAFCBA4A-CD7B-4001-B0D2-2FECF3B4E792}" presName="Name37" presStyleLbl="parChTrans1D2" presStyleIdx="2" presStyleCnt="4"/>
      <dgm:spPr/>
    </dgm:pt>
    <dgm:pt modelId="{BA38CA1E-F941-4105-87E1-D6EA8AC52238}" type="pres">
      <dgm:prSet presAssocID="{11A30533-204A-46AC-8BC7-3DA56BC8FBA9}" presName="hierRoot2" presStyleCnt="0">
        <dgm:presLayoutVars>
          <dgm:hierBranch val="init"/>
        </dgm:presLayoutVars>
      </dgm:prSet>
      <dgm:spPr/>
    </dgm:pt>
    <dgm:pt modelId="{BB95A08E-F56D-451D-B248-03D71C78D88E}" type="pres">
      <dgm:prSet presAssocID="{11A30533-204A-46AC-8BC7-3DA56BC8FBA9}" presName="rootComposite" presStyleCnt="0"/>
      <dgm:spPr/>
    </dgm:pt>
    <dgm:pt modelId="{27321D80-3D53-4DEB-A642-80FC3360B0D0}" type="pres">
      <dgm:prSet presAssocID="{11A30533-204A-46AC-8BC7-3DA56BC8FBA9}" presName="rootText" presStyleLbl="node2" presStyleIdx="2" presStyleCnt="4">
        <dgm:presLayoutVars>
          <dgm:chPref val="3"/>
        </dgm:presLayoutVars>
      </dgm:prSet>
      <dgm:spPr/>
    </dgm:pt>
    <dgm:pt modelId="{7A8307C5-E5B3-47A5-9901-F4A9AE1E1C99}" type="pres">
      <dgm:prSet presAssocID="{11A30533-204A-46AC-8BC7-3DA56BC8FBA9}" presName="rootConnector" presStyleLbl="node2" presStyleIdx="2" presStyleCnt="4"/>
      <dgm:spPr/>
    </dgm:pt>
    <dgm:pt modelId="{5F1737E1-24F0-4BAD-A9A0-B8D7BAA2DB94}" type="pres">
      <dgm:prSet presAssocID="{11A30533-204A-46AC-8BC7-3DA56BC8FBA9}" presName="hierChild4" presStyleCnt="0"/>
      <dgm:spPr/>
    </dgm:pt>
    <dgm:pt modelId="{903CE402-C28E-426A-97F0-6192B9C69929}" type="pres">
      <dgm:prSet presAssocID="{11A30533-204A-46AC-8BC7-3DA56BC8FBA9}" presName="hierChild5" presStyleCnt="0"/>
      <dgm:spPr/>
    </dgm:pt>
    <dgm:pt modelId="{828A54A4-2A77-45AD-BA7E-9F29F096866C}" type="pres">
      <dgm:prSet presAssocID="{26A6D80E-0746-4A3D-ACAD-AF147C43C545}" presName="Name37" presStyleLbl="parChTrans1D2" presStyleIdx="3" presStyleCnt="4"/>
      <dgm:spPr/>
    </dgm:pt>
    <dgm:pt modelId="{EC3590B0-E164-4208-9D2C-694E116145EE}" type="pres">
      <dgm:prSet presAssocID="{B38F460B-4EB6-43FD-A45C-2F56AA26E795}" presName="hierRoot2" presStyleCnt="0">
        <dgm:presLayoutVars>
          <dgm:hierBranch val="init"/>
        </dgm:presLayoutVars>
      </dgm:prSet>
      <dgm:spPr/>
    </dgm:pt>
    <dgm:pt modelId="{6B2EF593-DFC0-4E45-9C1B-76E6F294E718}" type="pres">
      <dgm:prSet presAssocID="{B38F460B-4EB6-43FD-A45C-2F56AA26E795}" presName="rootComposite" presStyleCnt="0"/>
      <dgm:spPr/>
    </dgm:pt>
    <dgm:pt modelId="{A89318DD-0021-4008-AF92-DF9B9037D193}" type="pres">
      <dgm:prSet presAssocID="{B38F460B-4EB6-43FD-A45C-2F56AA26E795}" presName="rootText" presStyleLbl="node2" presStyleIdx="3" presStyleCnt="4">
        <dgm:presLayoutVars>
          <dgm:chPref val="3"/>
        </dgm:presLayoutVars>
      </dgm:prSet>
      <dgm:spPr/>
    </dgm:pt>
    <dgm:pt modelId="{A9FEFAE4-3FE7-481B-95AB-E3D15D1F6428}" type="pres">
      <dgm:prSet presAssocID="{B38F460B-4EB6-43FD-A45C-2F56AA26E795}" presName="rootConnector" presStyleLbl="node2" presStyleIdx="3" presStyleCnt="4"/>
      <dgm:spPr/>
    </dgm:pt>
    <dgm:pt modelId="{7B126990-676B-4E26-ABCA-344DAC2E4C83}" type="pres">
      <dgm:prSet presAssocID="{B38F460B-4EB6-43FD-A45C-2F56AA26E795}" presName="hierChild4" presStyleCnt="0"/>
      <dgm:spPr/>
    </dgm:pt>
    <dgm:pt modelId="{FCB9FA90-3EF0-42CB-B3B0-8A721ACEA66A}" type="pres">
      <dgm:prSet presAssocID="{B38F460B-4EB6-43FD-A45C-2F56AA26E795}" presName="hierChild5" presStyleCnt="0"/>
      <dgm:spPr/>
    </dgm:pt>
    <dgm:pt modelId="{7C797231-6EC1-4B58-84E4-FE8F33BED108}" type="pres">
      <dgm:prSet presAssocID="{EE82FFC7-CE63-4A63-8B17-D9EF5AB847FF}" presName="hierChild3" presStyleCnt="0"/>
      <dgm:spPr/>
    </dgm:pt>
  </dgm:ptLst>
  <dgm:cxnLst>
    <dgm:cxn modelId="{4E3ADA13-410C-40AB-AF36-69C5285D6541}" srcId="{EE82FFC7-CE63-4A63-8B17-D9EF5AB847FF}" destId="{11A30533-204A-46AC-8BC7-3DA56BC8FBA9}" srcOrd="2" destOrd="0" parTransId="{AAFCBA4A-CD7B-4001-B0D2-2FECF3B4E792}" sibTransId="{78BAB95C-874F-461E-808A-709AF063D0F6}"/>
    <dgm:cxn modelId="{6FA00916-3C1F-4D99-B198-0FFF56569B40}" type="presOf" srcId="{5DE9BE71-2B51-457D-88F3-F4EF488F313C}" destId="{0E1A334A-9A32-461A-830E-249709E78384}" srcOrd="0" destOrd="0" presId="urn:microsoft.com/office/officeart/2005/8/layout/orgChart1"/>
    <dgm:cxn modelId="{1BCCAE26-0572-41C2-ADAD-26E8CBD6D255}" type="presOf" srcId="{808DD2A6-5748-4F4B-8D39-F959C82FA6A5}" destId="{AB6511E0-A532-4C9B-818C-4FDBED6C7615}" srcOrd="1" destOrd="0" presId="urn:microsoft.com/office/officeart/2005/8/layout/orgChart1"/>
    <dgm:cxn modelId="{74D9CE26-C4A5-49C5-90A4-B88CA6964A94}" type="presOf" srcId="{55BE4650-F93E-421D-B454-041E499E5D89}" destId="{A962E301-D2AD-4104-BD58-A10581D228A5}" srcOrd="0" destOrd="0" presId="urn:microsoft.com/office/officeart/2005/8/layout/orgChart1"/>
    <dgm:cxn modelId="{3D75A329-EB27-4BFC-95FA-69BF748E6689}" srcId="{EE82FFC7-CE63-4A63-8B17-D9EF5AB847FF}" destId="{808DD2A6-5748-4F4B-8D39-F959C82FA6A5}" srcOrd="1" destOrd="0" parTransId="{55BE4650-F93E-421D-B454-041E499E5D89}" sibTransId="{2A67D8FD-8B46-4C5B-9A5A-9C6D583AD05A}"/>
    <dgm:cxn modelId="{5E062932-0AE6-41F1-BFA5-84DED2D94E41}" type="presOf" srcId="{C13F14F6-C6F8-442A-86B5-A59EC7337717}" destId="{5314EA92-68BA-4609-9ABC-9CB9A4300B75}" srcOrd="1" destOrd="0" presId="urn:microsoft.com/office/officeart/2005/8/layout/orgChart1"/>
    <dgm:cxn modelId="{7FF50633-3CEA-401B-AD12-F1949DABB0A6}" type="presOf" srcId="{B38F460B-4EB6-43FD-A45C-2F56AA26E795}" destId="{A9FEFAE4-3FE7-481B-95AB-E3D15D1F6428}" srcOrd="1" destOrd="0" presId="urn:microsoft.com/office/officeart/2005/8/layout/orgChart1"/>
    <dgm:cxn modelId="{F7B8E752-7E49-4461-AC6E-562EEAFFFF8F}" type="presOf" srcId="{C13F14F6-C6F8-442A-86B5-A59EC7337717}" destId="{2C90F9FE-38D9-4A9F-B91C-BAA6D905FE53}" srcOrd="0" destOrd="0" presId="urn:microsoft.com/office/officeart/2005/8/layout/orgChart1"/>
    <dgm:cxn modelId="{9EBCDE77-6654-4C75-9DD6-2F671F093BCD}" type="presOf" srcId="{808DD2A6-5748-4F4B-8D39-F959C82FA6A5}" destId="{1F958A36-588C-4534-BC52-2C83E50541DD}" srcOrd="0" destOrd="0" presId="urn:microsoft.com/office/officeart/2005/8/layout/orgChart1"/>
    <dgm:cxn modelId="{CEC13190-D2AD-43D8-98FA-1769E0E2DC2D}" type="presOf" srcId="{EE82FFC7-CE63-4A63-8B17-D9EF5AB847FF}" destId="{ABF6B2FA-9279-40EC-A2FB-45B23F58F2F6}" srcOrd="1" destOrd="0" presId="urn:microsoft.com/office/officeart/2005/8/layout/orgChart1"/>
    <dgm:cxn modelId="{6B4F8793-6ABA-4FCC-9822-C1F93D677C2D}" srcId="{436A3AFE-E76E-4188-B125-6CB213A38677}" destId="{EE82FFC7-CE63-4A63-8B17-D9EF5AB847FF}" srcOrd="0" destOrd="0" parTransId="{E90F572A-BA2D-434B-8515-8E02B53C97CA}" sibTransId="{9661E603-E115-46D1-B3E5-74187AC2611F}"/>
    <dgm:cxn modelId="{1AAB2A9D-8579-498A-9D52-7E7C7A1A0BA7}" type="presOf" srcId="{11A30533-204A-46AC-8BC7-3DA56BC8FBA9}" destId="{27321D80-3D53-4DEB-A642-80FC3360B0D0}" srcOrd="0" destOrd="0" presId="urn:microsoft.com/office/officeart/2005/8/layout/orgChart1"/>
    <dgm:cxn modelId="{B976A2A3-0C46-4EDF-ABD2-DF4DF3253331}" srcId="{EE82FFC7-CE63-4A63-8B17-D9EF5AB847FF}" destId="{B38F460B-4EB6-43FD-A45C-2F56AA26E795}" srcOrd="3" destOrd="0" parTransId="{26A6D80E-0746-4A3D-ACAD-AF147C43C545}" sibTransId="{C70C9757-26CE-40F2-8432-F1E737E006B2}"/>
    <dgm:cxn modelId="{E280ECAB-FAC9-4FBF-BF6A-7C53222808D7}" type="presOf" srcId="{11A30533-204A-46AC-8BC7-3DA56BC8FBA9}" destId="{7A8307C5-E5B3-47A5-9901-F4A9AE1E1C99}" srcOrd="1" destOrd="0" presId="urn:microsoft.com/office/officeart/2005/8/layout/orgChart1"/>
    <dgm:cxn modelId="{C23DA6AC-6142-431E-9DAB-F16B2AF7ED97}" type="presOf" srcId="{436A3AFE-E76E-4188-B125-6CB213A38677}" destId="{BD3FB8BF-57F9-4A33-827F-DF29A7A6B1BD}" srcOrd="0" destOrd="0" presId="urn:microsoft.com/office/officeart/2005/8/layout/orgChart1"/>
    <dgm:cxn modelId="{C541BAB4-395D-4300-940E-5576A4A5BD13}" type="presOf" srcId="{B38F460B-4EB6-43FD-A45C-2F56AA26E795}" destId="{A89318DD-0021-4008-AF92-DF9B9037D193}" srcOrd="0" destOrd="0" presId="urn:microsoft.com/office/officeart/2005/8/layout/orgChart1"/>
    <dgm:cxn modelId="{C39319B7-6FDE-466B-898C-77FBF542C512}" type="presOf" srcId="{AAFCBA4A-CD7B-4001-B0D2-2FECF3B4E792}" destId="{2A10B2BF-4AF8-4854-BB98-E6A15730690E}" srcOrd="0" destOrd="0" presId="urn:microsoft.com/office/officeart/2005/8/layout/orgChart1"/>
    <dgm:cxn modelId="{289C33E0-BFC3-446E-88E2-92DD4FCA607B}" type="presOf" srcId="{EE82FFC7-CE63-4A63-8B17-D9EF5AB847FF}" destId="{70C13CC0-1D23-48AD-965E-62A992711B8E}" srcOrd="0" destOrd="0" presId="urn:microsoft.com/office/officeart/2005/8/layout/orgChart1"/>
    <dgm:cxn modelId="{806255E4-8E08-4FD2-AB8A-A9BC5D56B4E7}" srcId="{EE82FFC7-CE63-4A63-8B17-D9EF5AB847FF}" destId="{C13F14F6-C6F8-442A-86B5-A59EC7337717}" srcOrd="0" destOrd="0" parTransId="{5DE9BE71-2B51-457D-88F3-F4EF488F313C}" sibTransId="{D2F29BEC-7C6B-4EC0-A75B-A8BE8D2851DC}"/>
    <dgm:cxn modelId="{A6FF81E4-DB1E-4DEE-B75F-19F764C86638}" type="presOf" srcId="{26A6D80E-0746-4A3D-ACAD-AF147C43C545}" destId="{828A54A4-2A77-45AD-BA7E-9F29F096866C}" srcOrd="0" destOrd="0" presId="urn:microsoft.com/office/officeart/2005/8/layout/orgChart1"/>
    <dgm:cxn modelId="{C6E4A21C-75AE-4813-9737-0074AB83BAA2}" type="presParOf" srcId="{BD3FB8BF-57F9-4A33-827F-DF29A7A6B1BD}" destId="{A8E708FC-9E93-4CA8-AA4F-CF1DAB086726}" srcOrd="0" destOrd="0" presId="urn:microsoft.com/office/officeart/2005/8/layout/orgChart1"/>
    <dgm:cxn modelId="{58D5FBFC-3CD5-48EC-BD43-EBACA33C6470}" type="presParOf" srcId="{A8E708FC-9E93-4CA8-AA4F-CF1DAB086726}" destId="{747F9AF7-583C-4F6C-B2B5-6082E3C286B0}" srcOrd="0" destOrd="0" presId="urn:microsoft.com/office/officeart/2005/8/layout/orgChart1"/>
    <dgm:cxn modelId="{AB90ABEF-BFAC-4E45-A6C6-384A26EFD435}" type="presParOf" srcId="{747F9AF7-583C-4F6C-B2B5-6082E3C286B0}" destId="{70C13CC0-1D23-48AD-965E-62A992711B8E}" srcOrd="0" destOrd="0" presId="urn:microsoft.com/office/officeart/2005/8/layout/orgChart1"/>
    <dgm:cxn modelId="{38610EFC-7179-48FD-B83D-7DFAF3513AD1}" type="presParOf" srcId="{747F9AF7-583C-4F6C-B2B5-6082E3C286B0}" destId="{ABF6B2FA-9279-40EC-A2FB-45B23F58F2F6}" srcOrd="1" destOrd="0" presId="urn:microsoft.com/office/officeart/2005/8/layout/orgChart1"/>
    <dgm:cxn modelId="{062E1EAF-D7E5-4328-B883-1AFF1DA8B62B}" type="presParOf" srcId="{A8E708FC-9E93-4CA8-AA4F-CF1DAB086726}" destId="{15EF8A63-274A-454E-BE04-B4F1F40DF298}" srcOrd="1" destOrd="0" presId="urn:microsoft.com/office/officeart/2005/8/layout/orgChart1"/>
    <dgm:cxn modelId="{62DD1BBC-6105-4E92-A813-8FC6599BF85F}" type="presParOf" srcId="{15EF8A63-274A-454E-BE04-B4F1F40DF298}" destId="{0E1A334A-9A32-461A-830E-249709E78384}" srcOrd="0" destOrd="0" presId="urn:microsoft.com/office/officeart/2005/8/layout/orgChart1"/>
    <dgm:cxn modelId="{082A1D95-A30F-4719-87FF-ACB666E8920D}" type="presParOf" srcId="{15EF8A63-274A-454E-BE04-B4F1F40DF298}" destId="{DA03A0B0-3A59-4B2F-8A5F-529B0A2FFD87}" srcOrd="1" destOrd="0" presId="urn:microsoft.com/office/officeart/2005/8/layout/orgChart1"/>
    <dgm:cxn modelId="{36885CF0-E5C9-4664-AD76-5EF3705AF180}" type="presParOf" srcId="{DA03A0B0-3A59-4B2F-8A5F-529B0A2FFD87}" destId="{445C1551-6FD2-4103-A011-3879BF551DAA}" srcOrd="0" destOrd="0" presId="urn:microsoft.com/office/officeart/2005/8/layout/orgChart1"/>
    <dgm:cxn modelId="{311D3716-584A-4ECE-B724-5250BCB8DD64}" type="presParOf" srcId="{445C1551-6FD2-4103-A011-3879BF551DAA}" destId="{2C90F9FE-38D9-4A9F-B91C-BAA6D905FE53}" srcOrd="0" destOrd="0" presId="urn:microsoft.com/office/officeart/2005/8/layout/orgChart1"/>
    <dgm:cxn modelId="{ABACAA11-36F5-4341-A6D7-C1BB2A40B9E4}" type="presParOf" srcId="{445C1551-6FD2-4103-A011-3879BF551DAA}" destId="{5314EA92-68BA-4609-9ABC-9CB9A4300B75}" srcOrd="1" destOrd="0" presId="urn:microsoft.com/office/officeart/2005/8/layout/orgChart1"/>
    <dgm:cxn modelId="{7B9CF44A-EDBB-4052-8A4B-B34C1C28C873}" type="presParOf" srcId="{DA03A0B0-3A59-4B2F-8A5F-529B0A2FFD87}" destId="{111D563C-7561-4575-B592-78BFCF87448F}" srcOrd="1" destOrd="0" presId="urn:microsoft.com/office/officeart/2005/8/layout/orgChart1"/>
    <dgm:cxn modelId="{5ED7CD69-5A95-4883-8030-A724B6C15D55}" type="presParOf" srcId="{DA03A0B0-3A59-4B2F-8A5F-529B0A2FFD87}" destId="{44A0D315-7AB0-4AF0-B314-C720DCFD4E32}" srcOrd="2" destOrd="0" presId="urn:microsoft.com/office/officeart/2005/8/layout/orgChart1"/>
    <dgm:cxn modelId="{B9B7F8FF-35E9-46E9-9EC8-CE837DAE5983}" type="presParOf" srcId="{15EF8A63-274A-454E-BE04-B4F1F40DF298}" destId="{A962E301-D2AD-4104-BD58-A10581D228A5}" srcOrd="2" destOrd="0" presId="urn:microsoft.com/office/officeart/2005/8/layout/orgChart1"/>
    <dgm:cxn modelId="{15410E3C-8CF9-4B7C-BE26-EB2CB0E3B71D}" type="presParOf" srcId="{15EF8A63-274A-454E-BE04-B4F1F40DF298}" destId="{8DF41D2E-93CC-4CD9-9C4E-005EA7082C3F}" srcOrd="3" destOrd="0" presId="urn:microsoft.com/office/officeart/2005/8/layout/orgChart1"/>
    <dgm:cxn modelId="{5E7CA3E5-2CC2-4E23-8380-62978161E1F9}" type="presParOf" srcId="{8DF41D2E-93CC-4CD9-9C4E-005EA7082C3F}" destId="{85948CE0-1BCA-4CF4-B4E2-88EFD69F9B89}" srcOrd="0" destOrd="0" presId="urn:microsoft.com/office/officeart/2005/8/layout/orgChart1"/>
    <dgm:cxn modelId="{417A4CBE-2E4E-4A65-867E-ACD75A1205D1}" type="presParOf" srcId="{85948CE0-1BCA-4CF4-B4E2-88EFD69F9B89}" destId="{1F958A36-588C-4534-BC52-2C83E50541DD}" srcOrd="0" destOrd="0" presId="urn:microsoft.com/office/officeart/2005/8/layout/orgChart1"/>
    <dgm:cxn modelId="{95102288-6654-4210-A0B5-63C2762CEF2D}" type="presParOf" srcId="{85948CE0-1BCA-4CF4-B4E2-88EFD69F9B89}" destId="{AB6511E0-A532-4C9B-818C-4FDBED6C7615}" srcOrd="1" destOrd="0" presId="urn:microsoft.com/office/officeart/2005/8/layout/orgChart1"/>
    <dgm:cxn modelId="{FF5FFA6D-61F2-45E8-8F5A-3C3D565F83C4}" type="presParOf" srcId="{8DF41D2E-93CC-4CD9-9C4E-005EA7082C3F}" destId="{4CECC247-D855-4C29-B7D7-94FBEE74C1B9}" srcOrd="1" destOrd="0" presId="urn:microsoft.com/office/officeart/2005/8/layout/orgChart1"/>
    <dgm:cxn modelId="{7C111216-BD79-4055-8779-A4967E0545BA}" type="presParOf" srcId="{8DF41D2E-93CC-4CD9-9C4E-005EA7082C3F}" destId="{58B3C35B-9901-4998-9BFB-76E408AAB1BE}" srcOrd="2" destOrd="0" presId="urn:microsoft.com/office/officeart/2005/8/layout/orgChart1"/>
    <dgm:cxn modelId="{C422E24F-3E4F-4DE4-BE4D-4C64C23A0564}" type="presParOf" srcId="{15EF8A63-274A-454E-BE04-B4F1F40DF298}" destId="{2A10B2BF-4AF8-4854-BB98-E6A15730690E}" srcOrd="4" destOrd="0" presId="urn:microsoft.com/office/officeart/2005/8/layout/orgChart1"/>
    <dgm:cxn modelId="{62189D29-2D2D-47EF-9011-F7985C09D409}" type="presParOf" srcId="{15EF8A63-274A-454E-BE04-B4F1F40DF298}" destId="{BA38CA1E-F941-4105-87E1-D6EA8AC52238}" srcOrd="5" destOrd="0" presId="urn:microsoft.com/office/officeart/2005/8/layout/orgChart1"/>
    <dgm:cxn modelId="{7489D8A2-C04D-42DC-844E-6AA6CEF2888D}" type="presParOf" srcId="{BA38CA1E-F941-4105-87E1-D6EA8AC52238}" destId="{BB95A08E-F56D-451D-B248-03D71C78D88E}" srcOrd="0" destOrd="0" presId="urn:microsoft.com/office/officeart/2005/8/layout/orgChart1"/>
    <dgm:cxn modelId="{DE1004C7-3AFA-4457-9547-EFFC2D66CDED}" type="presParOf" srcId="{BB95A08E-F56D-451D-B248-03D71C78D88E}" destId="{27321D80-3D53-4DEB-A642-80FC3360B0D0}" srcOrd="0" destOrd="0" presId="urn:microsoft.com/office/officeart/2005/8/layout/orgChart1"/>
    <dgm:cxn modelId="{8AE31EE8-6580-4D1E-9CFB-24AFB25F357B}" type="presParOf" srcId="{BB95A08E-F56D-451D-B248-03D71C78D88E}" destId="{7A8307C5-E5B3-47A5-9901-F4A9AE1E1C99}" srcOrd="1" destOrd="0" presId="urn:microsoft.com/office/officeart/2005/8/layout/orgChart1"/>
    <dgm:cxn modelId="{B687D6C2-48BD-4E29-942B-FC634F68F364}" type="presParOf" srcId="{BA38CA1E-F941-4105-87E1-D6EA8AC52238}" destId="{5F1737E1-24F0-4BAD-A9A0-B8D7BAA2DB94}" srcOrd="1" destOrd="0" presId="urn:microsoft.com/office/officeart/2005/8/layout/orgChart1"/>
    <dgm:cxn modelId="{0142BCDC-C51A-4D39-9232-80CE6F6EBF97}" type="presParOf" srcId="{BA38CA1E-F941-4105-87E1-D6EA8AC52238}" destId="{903CE402-C28E-426A-97F0-6192B9C69929}" srcOrd="2" destOrd="0" presId="urn:microsoft.com/office/officeart/2005/8/layout/orgChart1"/>
    <dgm:cxn modelId="{0E899EF3-14EE-46EF-BE68-5364A28BC130}" type="presParOf" srcId="{15EF8A63-274A-454E-BE04-B4F1F40DF298}" destId="{828A54A4-2A77-45AD-BA7E-9F29F096866C}" srcOrd="6" destOrd="0" presId="urn:microsoft.com/office/officeart/2005/8/layout/orgChart1"/>
    <dgm:cxn modelId="{D12FE8F1-F7F4-4500-9BE2-68E4A6BE1CA7}" type="presParOf" srcId="{15EF8A63-274A-454E-BE04-B4F1F40DF298}" destId="{EC3590B0-E164-4208-9D2C-694E116145EE}" srcOrd="7" destOrd="0" presId="urn:microsoft.com/office/officeart/2005/8/layout/orgChart1"/>
    <dgm:cxn modelId="{6EF04344-9C88-4504-8366-7732B7A2DBDB}" type="presParOf" srcId="{EC3590B0-E164-4208-9D2C-694E116145EE}" destId="{6B2EF593-DFC0-4E45-9C1B-76E6F294E718}" srcOrd="0" destOrd="0" presId="urn:microsoft.com/office/officeart/2005/8/layout/orgChart1"/>
    <dgm:cxn modelId="{C68B894D-349B-4003-AD35-6B085C1A6EDB}" type="presParOf" srcId="{6B2EF593-DFC0-4E45-9C1B-76E6F294E718}" destId="{A89318DD-0021-4008-AF92-DF9B9037D193}" srcOrd="0" destOrd="0" presId="urn:microsoft.com/office/officeart/2005/8/layout/orgChart1"/>
    <dgm:cxn modelId="{6DB5D6FC-6DBE-4574-9608-24B516ADFAE0}" type="presParOf" srcId="{6B2EF593-DFC0-4E45-9C1B-76E6F294E718}" destId="{A9FEFAE4-3FE7-481B-95AB-E3D15D1F6428}" srcOrd="1" destOrd="0" presId="urn:microsoft.com/office/officeart/2005/8/layout/orgChart1"/>
    <dgm:cxn modelId="{0EFE91A4-6068-421C-8A0F-E567C9794610}" type="presParOf" srcId="{EC3590B0-E164-4208-9D2C-694E116145EE}" destId="{7B126990-676B-4E26-ABCA-344DAC2E4C83}" srcOrd="1" destOrd="0" presId="urn:microsoft.com/office/officeart/2005/8/layout/orgChart1"/>
    <dgm:cxn modelId="{F32BE468-50FB-44A2-A887-7CDA149020D5}" type="presParOf" srcId="{EC3590B0-E164-4208-9D2C-694E116145EE}" destId="{FCB9FA90-3EF0-42CB-B3B0-8A721ACEA66A}" srcOrd="2" destOrd="0" presId="urn:microsoft.com/office/officeart/2005/8/layout/orgChart1"/>
    <dgm:cxn modelId="{5DD2DA6E-025C-47B7-A062-C499EEEECFE3}" type="presParOf" srcId="{A8E708FC-9E93-4CA8-AA4F-CF1DAB086726}" destId="{7C797231-6EC1-4B58-84E4-FE8F33BED10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8A54A4-2A77-45AD-BA7E-9F29F096866C}">
      <dsp:nvSpPr>
        <dsp:cNvPr id="0" name=""/>
        <dsp:cNvSpPr/>
      </dsp:nvSpPr>
      <dsp:spPr>
        <a:xfrm>
          <a:off x="5029199" y="1783492"/>
          <a:ext cx="3938900" cy="4557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7870"/>
              </a:lnTo>
              <a:lnTo>
                <a:pt x="3938900" y="227870"/>
              </a:lnTo>
              <a:lnTo>
                <a:pt x="3938900" y="455740"/>
              </a:lnTo>
            </a:path>
          </a:pathLst>
        </a:cu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10B2BF-4AF8-4854-BB98-E6A15730690E}">
      <dsp:nvSpPr>
        <dsp:cNvPr id="0" name=""/>
        <dsp:cNvSpPr/>
      </dsp:nvSpPr>
      <dsp:spPr>
        <a:xfrm>
          <a:off x="5029199" y="1783492"/>
          <a:ext cx="1312966" cy="4557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7870"/>
              </a:lnTo>
              <a:lnTo>
                <a:pt x="1312966" y="227870"/>
              </a:lnTo>
              <a:lnTo>
                <a:pt x="1312966" y="455740"/>
              </a:lnTo>
            </a:path>
          </a:pathLst>
        </a:cu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62E301-D2AD-4104-BD58-A10581D228A5}">
      <dsp:nvSpPr>
        <dsp:cNvPr id="0" name=""/>
        <dsp:cNvSpPr/>
      </dsp:nvSpPr>
      <dsp:spPr>
        <a:xfrm>
          <a:off x="3716233" y="1783492"/>
          <a:ext cx="1312966" cy="455740"/>
        </a:xfrm>
        <a:custGeom>
          <a:avLst/>
          <a:gdLst/>
          <a:ahLst/>
          <a:cxnLst/>
          <a:rect l="0" t="0" r="0" b="0"/>
          <a:pathLst>
            <a:path>
              <a:moveTo>
                <a:pt x="1312966" y="0"/>
              </a:moveTo>
              <a:lnTo>
                <a:pt x="1312966" y="227870"/>
              </a:lnTo>
              <a:lnTo>
                <a:pt x="0" y="227870"/>
              </a:lnTo>
              <a:lnTo>
                <a:pt x="0" y="455740"/>
              </a:lnTo>
            </a:path>
          </a:pathLst>
        </a:cu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1A334A-9A32-461A-830E-249709E78384}">
      <dsp:nvSpPr>
        <dsp:cNvPr id="0" name=""/>
        <dsp:cNvSpPr/>
      </dsp:nvSpPr>
      <dsp:spPr>
        <a:xfrm>
          <a:off x="1090299" y="1783492"/>
          <a:ext cx="3938900" cy="455740"/>
        </a:xfrm>
        <a:custGeom>
          <a:avLst/>
          <a:gdLst/>
          <a:ahLst/>
          <a:cxnLst/>
          <a:rect l="0" t="0" r="0" b="0"/>
          <a:pathLst>
            <a:path>
              <a:moveTo>
                <a:pt x="3938900" y="0"/>
              </a:moveTo>
              <a:lnTo>
                <a:pt x="3938900" y="227870"/>
              </a:lnTo>
              <a:lnTo>
                <a:pt x="0" y="227870"/>
              </a:lnTo>
              <a:lnTo>
                <a:pt x="0" y="455740"/>
              </a:lnTo>
            </a:path>
          </a:pathLst>
        </a:cu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C13CC0-1D23-48AD-965E-62A992711B8E}">
      <dsp:nvSpPr>
        <dsp:cNvPr id="0" name=""/>
        <dsp:cNvSpPr/>
      </dsp:nvSpPr>
      <dsp:spPr>
        <a:xfrm>
          <a:off x="3944103" y="698395"/>
          <a:ext cx="2170193" cy="108509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>
              <a:solidFill>
                <a:schemeClr val="tx1">
                  <a:lumMod val="95000"/>
                  <a:lumOff val="5000"/>
                </a:schemeClr>
              </a:solidFill>
            </a:rPr>
            <a:t>Topology</a:t>
          </a:r>
        </a:p>
      </dsp:txBody>
      <dsp:txXfrm>
        <a:off x="3944103" y="698395"/>
        <a:ext cx="2170193" cy="1085096"/>
      </dsp:txXfrm>
    </dsp:sp>
    <dsp:sp modelId="{2C90F9FE-38D9-4A9F-B91C-BAA6D905FE53}">
      <dsp:nvSpPr>
        <dsp:cNvPr id="0" name=""/>
        <dsp:cNvSpPr/>
      </dsp:nvSpPr>
      <dsp:spPr>
        <a:xfrm>
          <a:off x="5202" y="2239232"/>
          <a:ext cx="2170193" cy="108509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>
              <a:solidFill>
                <a:schemeClr val="tx1">
                  <a:lumMod val="95000"/>
                  <a:lumOff val="5000"/>
                </a:schemeClr>
              </a:solidFill>
            </a:rPr>
            <a:t>Mesh</a:t>
          </a:r>
        </a:p>
      </dsp:txBody>
      <dsp:txXfrm>
        <a:off x="5202" y="2239232"/>
        <a:ext cx="2170193" cy="1085096"/>
      </dsp:txXfrm>
    </dsp:sp>
    <dsp:sp modelId="{1F958A36-588C-4534-BC52-2C83E50541DD}">
      <dsp:nvSpPr>
        <dsp:cNvPr id="0" name=""/>
        <dsp:cNvSpPr/>
      </dsp:nvSpPr>
      <dsp:spPr>
        <a:xfrm>
          <a:off x="2631136" y="2239232"/>
          <a:ext cx="2170193" cy="108509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>
              <a:solidFill>
                <a:schemeClr val="tx1">
                  <a:lumMod val="95000"/>
                  <a:lumOff val="5000"/>
                </a:schemeClr>
              </a:solidFill>
            </a:rPr>
            <a:t>Star</a:t>
          </a:r>
        </a:p>
      </dsp:txBody>
      <dsp:txXfrm>
        <a:off x="2631136" y="2239232"/>
        <a:ext cx="2170193" cy="1085096"/>
      </dsp:txXfrm>
    </dsp:sp>
    <dsp:sp modelId="{27321D80-3D53-4DEB-A642-80FC3360B0D0}">
      <dsp:nvSpPr>
        <dsp:cNvPr id="0" name=""/>
        <dsp:cNvSpPr/>
      </dsp:nvSpPr>
      <dsp:spPr>
        <a:xfrm>
          <a:off x="5257070" y="2239232"/>
          <a:ext cx="2170193" cy="108509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>
              <a:solidFill>
                <a:schemeClr val="tx1">
                  <a:lumMod val="95000"/>
                  <a:lumOff val="5000"/>
                </a:schemeClr>
              </a:solidFill>
            </a:rPr>
            <a:t>Bus</a:t>
          </a:r>
        </a:p>
      </dsp:txBody>
      <dsp:txXfrm>
        <a:off x="5257070" y="2239232"/>
        <a:ext cx="2170193" cy="1085096"/>
      </dsp:txXfrm>
    </dsp:sp>
    <dsp:sp modelId="{A89318DD-0021-4008-AF92-DF9B9037D193}">
      <dsp:nvSpPr>
        <dsp:cNvPr id="0" name=""/>
        <dsp:cNvSpPr/>
      </dsp:nvSpPr>
      <dsp:spPr>
        <a:xfrm>
          <a:off x="7883003" y="2239232"/>
          <a:ext cx="2170193" cy="108509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>
              <a:solidFill>
                <a:schemeClr val="tx1">
                  <a:lumMod val="95000"/>
                  <a:lumOff val="5000"/>
                </a:schemeClr>
              </a:solidFill>
            </a:rPr>
            <a:t>Ring</a:t>
          </a:r>
        </a:p>
      </dsp:txBody>
      <dsp:txXfrm>
        <a:off x="7883003" y="2239232"/>
        <a:ext cx="2170193" cy="10850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CB8ACB-0DC6-42BE-BDAB-4D85EE901067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D6C010-3911-46AD-A46E-686B41479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658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Computer Networks: </a:t>
            </a:r>
            <a:r>
              <a:rPr lang="en-US" sz="1200"/>
              <a:t>Computer network is a communication network in which a collection of computers are connected together to facilitate data exchange.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6C010-3911-46AD-A46E-686B41479E5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8570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BB8523-4550-4E51-9445-4EFE33D26E79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580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0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2710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39E4B-2638-47FC-AE4C-767133052FF9}" type="datetime1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/>
            </a:lvl1pPr>
          </a:lstStyle>
          <a:p>
            <a:r>
              <a:rPr lang="en-US"/>
              <a:t>IPSITA UPASANA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37B3E-3682-460D-89A7-A9D07382F61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08658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57D2-0B8D-4457-9A87-71A898586852}" type="datetime1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IPSITA UPASANA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37B3E-3682-460D-89A7-A9D07382F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06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50D89-0A92-44E7-AF15-09D79F026276}" type="datetime1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IPSITA UPASANA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37B3E-3682-460D-89A7-A9D07382F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736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>
            <a:lvl1pPr marL="91440" indent="-91440"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2000"/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2000"/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EE2B008E-EEEE-4328-8C4B-E7EA549D23F5}" type="datetime1">
              <a:rPr lang="en-US" smtClean="0"/>
              <a:t>5/26/2021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37B3E-3682-460D-89A7-A9D07382F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104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600"/>
            </a:lvl1pPr>
          </a:lstStyle>
          <a:p>
            <a:fld id="{54973FB5-01F4-4325-A1E8-C52452238ED9}" type="datetime1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IPSITA UPASANA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37B3E-3682-460D-89A7-A9D07382F61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76452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2D002-F3A9-453E-9293-96D8E6CBB591}" type="datetime1">
              <a:rPr lang="en-US" smtClean="0"/>
              <a:t>5/26/2021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IPSITA UPASANA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37B3E-3682-460D-89A7-A9D07382F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639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F9AE3-BE42-4AD1-8E58-AAEA839EFBE4}" type="datetime1">
              <a:rPr lang="en-US" smtClean="0"/>
              <a:t>5/26/2021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37B3E-3682-460D-89A7-A9D07382F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870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F8338-5DDD-4872-81BA-3855AEE2949A}" type="datetime1">
              <a:rPr lang="en-US" smtClean="0"/>
              <a:t>5/26/2021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IPSITA UPASANA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37B3E-3682-460D-89A7-A9D07382F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584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36771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45A2C72F-A67D-4608-B15D-7E2DB5AC9677}" type="datetime1">
              <a:rPr lang="en-US" smtClean="0"/>
              <a:t>5/26/2021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>
                <a:solidFill>
                  <a:srgbClr val="FFFFFF"/>
                </a:solidFill>
              </a:defRPr>
            </a:lvl1pPr>
          </a:lstStyle>
          <a:p>
            <a:r>
              <a:rPr lang="en-US"/>
              <a:t>IPSITA UPASANA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37B3E-3682-460D-89A7-A9D07382F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9377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  <a:solidFill>
            <a:schemeClr val="bg1"/>
          </a:solidFill>
        </p:spPr>
        <p:txBody>
          <a:bodyPr>
            <a:normAutofit/>
          </a:bodyPr>
          <a:lstStyle>
            <a:lvl1pPr marL="91440" indent="-91440"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2200"/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2000"/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75FCEB8-3AE3-49DE-B039-771DA0D7566A}" type="datetime1">
              <a:rPr lang="en-US" smtClean="0"/>
              <a:t>5/26/2021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IPSITA UPASANA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BA37B3E-3682-460D-89A7-A9D07382F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3057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79804-6BFB-414B-990D-DC97799A5D95}" type="datetime1">
              <a:rPr lang="en-US" smtClean="0"/>
              <a:t>5/26/2021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IPSITA UPASANA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37B3E-3682-460D-89A7-A9D07382F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835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C3DB28E-B6F7-4858-851E-299C637BC8E9}" type="datetime1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IPSITA UPASANA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BA37B3E-3682-460D-89A7-A9D07382F61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6891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0861A-4B97-4B19-B663-589E8F57DE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Computer Network Protocols: 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89D5F2-9B11-437C-8FBB-6BEC0D92FA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567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D2595-EE94-445A-9CF8-7D6A3ED57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Basics: 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0EC8F-DF19-4509-BA6F-060391DA5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 protocol is an agreement between the communicating parties on how communication is to proceed.</a:t>
            </a:r>
          </a:p>
          <a:p>
            <a:pPr algn="just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It defines:</a:t>
            </a:r>
          </a:p>
          <a:p>
            <a:pPr lvl="1" algn="just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what is communicated,</a:t>
            </a:r>
          </a:p>
          <a:p>
            <a:pPr lvl="1" algn="just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how it is communicated, and</a:t>
            </a:r>
          </a:p>
          <a:p>
            <a:pPr lvl="1" algn="just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when it is communicated.</a:t>
            </a:r>
          </a:p>
          <a:p>
            <a:pPr algn="just"/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Layer </a:t>
            </a:r>
            <a:r>
              <a:rPr lang="en-US" sz="2600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protocol.</a:t>
            </a: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701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4CDA6-3D3F-4440-A3D8-9BF32CAC0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Basics: Interfaces and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012F6-8CFB-4F00-A0FF-6823B2B46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244010" cy="4023360"/>
          </a:xfrm>
        </p:spPr>
        <p:txBody>
          <a:bodyPr>
            <a:normAutofit/>
          </a:bodyPr>
          <a:lstStyle/>
          <a:p>
            <a:pPr algn="just"/>
            <a:r>
              <a:rPr lang="en-US" b="1">
                <a:cs typeface="Times New Roman" panose="02020603050405020304" pitchFamily="18" charset="0"/>
              </a:rPr>
              <a:t>Interface: </a:t>
            </a:r>
            <a:r>
              <a:rPr lang="en-US">
                <a:cs typeface="Times New Roman" panose="02020603050405020304" pitchFamily="18" charset="0"/>
              </a:rPr>
              <a:t>interaction between layers(request a service and convey results)</a:t>
            </a:r>
          </a:p>
          <a:p>
            <a:pPr algn="just"/>
            <a:r>
              <a:rPr lang="en-US">
                <a:cs typeface="Times New Roman" panose="02020603050405020304" pitchFamily="18" charset="0"/>
              </a:rPr>
              <a:t>Defines which </a:t>
            </a:r>
            <a:r>
              <a:rPr lang="en-US" b="1">
                <a:cs typeface="Times New Roman" panose="02020603050405020304" pitchFamily="18" charset="0"/>
              </a:rPr>
              <a:t>primitive operations and services </a:t>
            </a:r>
            <a:r>
              <a:rPr lang="en-US">
                <a:cs typeface="Times New Roman" panose="02020603050405020304" pitchFamily="18" charset="0"/>
              </a:rPr>
              <a:t>the lower layer makes available to the upper one.</a:t>
            </a:r>
          </a:p>
          <a:p>
            <a:pPr algn="just"/>
            <a:r>
              <a:rPr lang="en-US">
                <a:cs typeface="Times New Roman" panose="02020603050405020304" pitchFamily="18" charset="0"/>
              </a:rPr>
              <a:t>The </a:t>
            </a:r>
            <a:r>
              <a:rPr lang="en-US" b="1">
                <a:cs typeface="Times New Roman" panose="02020603050405020304" pitchFamily="18" charset="0"/>
              </a:rPr>
              <a:t>abstraction</a:t>
            </a:r>
            <a:r>
              <a:rPr lang="en-US">
                <a:cs typeface="Times New Roman" panose="02020603050405020304" pitchFamily="18" charset="0"/>
              </a:rPr>
              <a:t> at the layers is possible through a clearly defined service and interface.</a:t>
            </a:r>
          </a:p>
          <a:p>
            <a:r>
              <a:rPr lang="en-US" b="1">
                <a:cs typeface="Times New Roman" panose="02020603050405020304" pitchFamily="18" charset="0"/>
              </a:rPr>
              <a:t>Services</a:t>
            </a:r>
            <a:r>
              <a:rPr lang="en-US">
                <a:cs typeface="Times New Roman" panose="02020603050405020304" pitchFamily="18" charset="0"/>
              </a:rPr>
              <a:t>: Set of primitives (operations) that a layer provides to the layer above it.</a:t>
            </a:r>
          </a:p>
          <a:p>
            <a:r>
              <a:rPr lang="en-US">
                <a:cs typeface="Times New Roman" panose="02020603050405020304" pitchFamily="18" charset="0"/>
              </a:rPr>
              <a:t>Connection-oriented vs Connectionless service.</a:t>
            </a:r>
          </a:p>
        </p:txBody>
      </p:sp>
    </p:spTree>
    <p:extLst>
      <p:ext uri="{BB962C8B-B14F-4D97-AF65-F5344CB8AC3E}">
        <p14:creationId xmlns:p14="http://schemas.microsoft.com/office/powerpoint/2010/main" val="3091961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Textbooks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1214437" y="2128837"/>
            <a:ext cx="940117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err="1"/>
              <a:t>Tannenbaum</a:t>
            </a:r>
            <a:r>
              <a:rPr lang="en-IN"/>
              <a:t>, A.S. – “COMPUTER NETWORKS”, Prentice Hall of India [EE Edition], 5th edition, 2013.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Alberto Leon Garcia – “Communication Networks”, Tata McGraw Hill, 2nd edition, 2004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Behrouz A. </a:t>
            </a:r>
            <a:r>
              <a:rPr lang="en-IN" err="1"/>
              <a:t>Forouzan</a:t>
            </a:r>
            <a:r>
              <a:rPr lang="en-IN"/>
              <a:t> – “TCP/IP PROTOCOL SUITE”, Tata McGraw Hill, 4th  Edition, 2017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Behrouz A. </a:t>
            </a:r>
            <a:r>
              <a:rPr lang="en-IN" err="1"/>
              <a:t>Forouzan</a:t>
            </a:r>
            <a:r>
              <a:rPr lang="en-IN"/>
              <a:t> – “Data Communication and Networking”, Tata McGraw Hill, 5th  Edition, 2013</a:t>
            </a:r>
          </a:p>
        </p:txBody>
      </p:sp>
    </p:spTree>
    <p:extLst>
      <p:ext uri="{BB962C8B-B14F-4D97-AF65-F5344CB8AC3E}">
        <p14:creationId xmlns:p14="http://schemas.microsoft.com/office/powerpoint/2010/main" val="2828414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Course Objectives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/>
              <a:t>CO1: 	To understand the organization of computer networks, factors influencing computer network development and the reasons for having variety of different types of networks.</a:t>
            </a:r>
          </a:p>
          <a:p>
            <a:r>
              <a:rPr lang="en-US"/>
              <a:t>CO2: 	To contrast the protocol architectures such as OSI and TCP/IP.</a:t>
            </a:r>
          </a:p>
          <a:p>
            <a:r>
              <a:rPr lang="en-US"/>
              <a:t>CO3: 	To demonstrate proper placement of different layers of ISO model and highlight its function.</a:t>
            </a:r>
          </a:p>
          <a:p>
            <a:r>
              <a:rPr lang="en-US"/>
              <a:t>CO4:	To determine proper usage of the IP address, subnet masks and default gateway in a routed network.</a:t>
            </a:r>
          </a:p>
          <a:p>
            <a:r>
              <a:rPr lang="en-US"/>
              <a:t> CO5:	To understand internals of main protocols such as TCP, UDP and IP, analyze simple protocols and independently study literature concerning computer networks.</a:t>
            </a:r>
          </a:p>
          <a:p>
            <a:endParaRPr lang="en-US"/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9138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EBF5B-B27C-4928-8861-999C19DE2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12B63-189E-47CA-B99E-72D3811E45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255029"/>
          </a:xfrm>
        </p:spPr>
        <p:txBody>
          <a:bodyPr/>
          <a:lstStyle/>
          <a:p>
            <a:r>
              <a:rPr lang="en-US"/>
              <a:t>What is Computer Networks?</a:t>
            </a:r>
          </a:p>
          <a:p>
            <a:r>
              <a:rPr lang="en-US"/>
              <a:t>Components of Computer Network?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Internet vs internet(or internetwork)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19ADB0F8-F3BD-4941-8570-DDE5406330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479" y="3033215"/>
            <a:ext cx="8606653" cy="2252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5558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Flow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Communication between two devices can be :</a:t>
            </a:r>
          </a:p>
          <a:p>
            <a:pPr lvl="1"/>
            <a:r>
              <a:rPr lang="en-US"/>
              <a:t>Simplex</a:t>
            </a:r>
          </a:p>
          <a:p>
            <a:pPr lvl="1"/>
            <a:r>
              <a:rPr lang="en-US"/>
              <a:t>Half-duplex</a:t>
            </a:r>
          </a:p>
          <a:p>
            <a:pPr lvl="1"/>
            <a:r>
              <a:rPr lang="en-US"/>
              <a:t>Full duplex</a:t>
            </a:r>
          </a:p>
          <a:p>
            <a:pPr lvl="1"/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0" y="2382945"/>
            <a:ext cx="5669631" cy="3486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475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73E09-437B-4FB5-95CB-E08B27BA8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812" y="197432"/>
            <a:ext cx="10058400" cy="1450757"/>
          </a:xfrm>
        </p:spPr>
        <p:txBody>
          <a:bodyPr/>
          <a:lstStyle/>
          <a:p>
            <a:r>
              <a:rPr lang="en-US"/>
              <a:t>Basics: Network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9B48A-EF8E-4AA0-85F9-8ABA72B65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3791" y="1878160"/>
            <a:ext cx="10058400" cy="4458084"/>
          </a:xfrm>
        </p:spPr>
        <p:txBody>
          <a:bodyPr>
            <a:normAutofit/>
          </a:bodyPr>
          <a:lstStyle/>
          <a:p>
            <a:r>
              <a:rPr lang="en-US"/>
              <a:t>Performance</a:t>
            </a:r>
          </a:p>
          <a:p>
            <a:pPr lvl="2"/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Transit Time, Response Time</a:t>
            </a:r>
          </a:p>
          <a:p>
            <a:pPr lvl="2"/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#Users, Type of transmission Medium, Capabilities of connected hardware, efficiency of software</a:t>
            </a:r>
          </a:p>
          <a:p>
            <a:pPr lvl="2"/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Throughput, Delay</a:t>
            </a:r>
            <a:endParaRPr lang="en-US"/>
          </a:p>
          <a:p>
            <a:r>
              <a:rPr lang="en-US"/>
              <a:t>Reliability</a:t>
            </a:r>
          </a:p>
          <a:p>
            <a:pPr lvl="2"/>
            <a:r>
              <a:rPr lang="en-US"/>
              <a:t>Accuracy of delivery.</a:t>
            </a:r>
          </a:p>
          <a:p>
            <a:pPr lvl="2"/>
            <a:r>
              <a:rPr lang="en-US"/>
              <a:t>Frequency of failure, time to recover from a failure, and network’s robustness.</a:t>
            </a:r>
          </a:p>
          <a:p>
            <a:r>
              <a:rPr lang="en-US"/>
              <a:t>Security</a:t>
            </a:r>
          </a:p>
          <a:p>
            <a:pPr lvl="2"/>
            <a:r>
              <a:rPr lang="en-US"/>
              <a:t>CIA</a:t>
            </a:r>
          </a:p>
        </p:txBody>
      </p:sp>
    </p:spTree>
    <p:extLst>
      <p:ext uri="{BB962C8B-B14F-4D97-AF65-F5344CB8AC3E}">
        <p14:creationId xmlns:p14="http://schemas.microsoft.com/office/powerpoint/2010/main" val="298986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8E59F-32C8-4753-86D4-A12241638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Basics: Network Topologies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1AA227E-D75C-462F-8061-7190DA7B7B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0719436"/>
              </p:ext>
            </p:extLst>
          </p:nvPr>
        </p:nvGraphicFramePr>
        <p:xfrm>
          <a:off x="986984" y="2152634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67434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C2277-733D-4EFC-BE40-B53E90DDF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Basics: OSI Model and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DDC9D-CB13-4B03-A847-4B1D806FF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Layers</a:t>
            </a:r>
          </a:p>
          <a:p>
            <a:r>
              <a:rPr lang="en-US"/>
              <a:t>Protocols</a:t>
            </a:r>
          </a:p>
          <a:p>
            <a:r>
              <a:rPr lang="en-US"/>
              <a:t>Interfaces</a:t>
            </a:r>
          </a:p>
          <a:p>
            <a:r>
              <a:rPr lang="en-US"/>
              <a:t>Services</a:t>
            </a:r>
          </a:p>
        </p:txBody>
      </p:sp>
      <p:pic>
        <p:nvPicPr>
          <p:cNvPr id="5" name="Picture 10">
            <a:extLst>
              <a:ext uri="{FF2B5EF4-FFF2-40B4-BE49-F238E27FC236}">
                <a16:creationId xmlns:a16="http://schemas.microsoft.com/office/drawing/2014/main" id="{6A8D0587-551A-4B65-AE51-A7E0EF03F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2693" y="1799415"/>
            <a:ext cx="7838363" cy="4679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1799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10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TCP/IP Protocol Suite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70C7A1-0600-4999-8605-20E554BE28B1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579586" name="Text Box 2"/>
          <p:cNvSpPr txBox="1">
            <a:spLocks noChangeArrowheads="1"/>
          </p:cNvSpPr>
          <p:nvPr/>
        </p:nvSpPr>
        <p:spPr bwMode="auto">
          <a:xfrm>
            <a:off x="2514600" y="90488"/>
            <a:ext cx="571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0000FF"/>
                </a:solidFill>
                <a:latin typeface="Times New Roman" panose="02020603050405020304" pitchFamily="18" charset="0"/>
              </a:rPr>
              <a:t>Figure 2.6</a:t>
            </a:r>
            <a:r>
              <a:rPr lang="en-US" altLang="en-US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en-US" i="1">
                <a:latin typeface="Times New Roman" panose="02020603050405020304" pitchFamily="18" charset="0"/>
              </a:rPr>
              <a:t>Summary of OSI Layers</a:t>
            </a:r>
          </a:p>
        </p:txBody>
      </p:sp>
      <p:sp>
        <p:nvSpPr>
          <p:cNvPr id="579587" name="Rectangle 3"/>
          <p:cNvSpPr>
            <a:spLocks noChangeArrowheads="1"/>
          </p:cNvSpPr>
          <p:nvPr/>
        </p:nvSpPr>
        <p:spPr bwMode="ltGray">
          <a:xfrm>
            <a:off x="1890713" y="107951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/>
          </a:p>
        </p:txBody>
      </p:sp>
      <p:sp>
        <p:nvSpPr>
          <p:cNvPr id="579588" name="Rectangle 4"/>
          <p:cNvSpPr>
            <a:spLocks noChangeArrowheads="1"/>
          </p:cNvSpPr>
          <p:nvPr/>
        </p:nvSpPr>
        <p:spPr bwMode="ltGray">
          <a:xfrm>
            <a:off x="2273301" y="107951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/>
          </a:p>
        </p:txBody>
      </p:sp>
      <p:sp>
        <p:nvSpPr>
          <p:cNvPr id="579589" name="Rectangle 5"/>
          <p:cNvSpPr>
            <a:spLocks noChangeArrowheads="1"/>
          </p:cNvSpPr>
          <p:nvPr/>
        </p:nvSpPr>
        <p:spPr bwMode="ltGray">
          <a:xfrm>
            <a:off x="2014539" y="530226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/>
          </a:p>
        </p:txBody>
      </p:sp>
      <p:sp>
        <p:nvSpPr>
          <p:cNvPr id="579590" name="Rectangle 6"/>
          <p:cNvSpPr>
            <a:spLocks noChangeArrowheads="1"/>
          </p:cNvSpPr>
          <p:nvPr/>
        </p:nvSpPr>
        <p:spPr bwMode="ltGray">
          <a:xfrm>
            <a:off x="2384425" y="530226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/>
          </a:p>
        </p:txBody>
      </p:sp>
      <p:sp>
        <p:nvSpPr>
          <p:cNvPr id="579591" name="Rectangle 7"/>
          <p:cNvSpPr>
            <a:spLocks noChangeArrowheads="1"/>
          </p:cNvSpPr>
          <p:nvPr/>
        </p:nvSpPr>
        <p:spPr bwMode="ltGray">
          <a:xfrm>
            <a:off x="1600200" y="457201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/>
          </a:p>
        </p:txBody>
      </p:sp>
      <p:sp>
        <p:nvSpPr>
          <p:cNvPr id="579592" name="Rectangle 8"/>
          <p:cNvSpPr>
            <a:spLocks noChangeArrowheads="1"/>
          </p:cNvSpPr>
          <p:nvPr/>
        </p:nvSpPr>
        <p:spPr bwMode="gray">
          <a:xfrm>
            <a:off x="2235200" y="1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/>
          </a:p>
        </p:txBody>
      </p:sp>
      <p:sp>
        <p:nvSpPr>
          <p:cNvPr id="579593" name="Rectangle 9"/>
          <p:cNvSpPr>
            <a:spLocks noChangeArrowheads="1"/>
          </p:cNvSpPr>
          <p:nvPr/>
        </p:nvSpPr>
        <p:spPr bwMode="gray">
          <a:xfrm>
            <a:off x="1966914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/>
          </a:p>
        </p:txBody>
      </p:sp>
      <p:pic>
        <p:nvPicPr>
          <p:cNvPr id="57959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4464" y="879476"/>
            <a:ext cx="6535737" cy="544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4332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0"/>
                                        <p:tgtEl>
                                          <p:spTgt spid="579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emeIpsita_slides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Ipsita_slides" id="{09188A68-9CD9-4409-A1B8-64C6A8846A34}" vid="{93E296C1-4A24-4F14-AC31-A95F3BB44C7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499B4F19C1E70419FEA0D0C2ED29A9E" ma:contentTypeVersion="5" ma:contentTypeDescription="Create a new document." ma:contentTypeScope="" ma:versionID="d92af2a0cd4546eab30718d3401dd36f">
  <xsd:schema xmlns:xsd="http://www.w3.org/2001/XMLSchema" xmlns:xs="http://www.w3.org/2001/XMLSchema" xmlns:p="http://schemas.microsoft.com/office/2006/metadata/properties" xmlns:ns2="f46d27d1-b37f-4a62-b949-dd682c2a184b" targetNamespace="http://schemas.microsoft.com/office/2006/metadata/properties" ma:root="true" ma:fieldsID="3198a83a312241c5a49609b16e4c768c" ns2:_="">
    <xsd:import namespace="f46d27d1-b37f-4a62-b949-dd682c2a184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6d27d1-b37f-4a62-b949-dd682c2a184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18BFE00-DD51-4E31-B741-FE39F683005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94107E0-7355-4D62-A2D8-5BE87C98DA3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2487799-1881-445F-987C-40EE5077676C}"/>
</file>

<file path=docProps/app.xml><?xml version="1.0" encoding="utf-8"?>
<Properties xmlns="http://schemas.openxmlformats.org/officeDocument/2006/extended-properties" xmlns:vt="http://schemas.openxmlformats.org/officeDocument/2006/docPropsVTypes">
  <Template>ThemeIpsita_slides</Template>
  <Application>Microsoft Office PowerPoint</Application>
  <PresentationFormat>Widescreen</PresentationFormat>
  <Slides>11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ThemeIpsita_slides</vt:lpstr>
      <vt:lpstr>Computer Network Protocols: Introduction</vt:lpstr>
      <vt:lpstr>Textbooks</vt:lpstr>
      <vt:lpstr>Course Objectives</vt:lpstr>
      <vt:lpstr>Basics</vt:lpstr>
      <vt:lpstr>Data Flow</vt:lpstr>
      <vt:lpstr>Basics: Network Criteria</vt:lpstr>
      <vt:lpstr>Basics: Network Topologies</vt:lpstr>
      <vt:lpstr>Basics: OSI Model and Layers</vt:lpstr>
      <vt:lpstr>PowerPoint Presentation</vt:lpstr>
      <vt:lpstr>Basics: Protocol</vt:lpstr>
      <vt:lpstr>Basics: Interfaces and Services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Ipsita</dc:creator>
  <cp:revision>5</cp:revision>
  <dcterms:created xsi:type="dcterms:W3CDTF">2020-01-03T04:39:01Z</dcterms:created>
  <dcterms:modified xsi:type="dcterms:W3CDTF">2021-05-26T11:26:35Z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0x0101002499B4F19C1E70419FEA0D0C2ED29A9E</vt:lpwstr>
  </property>
</Properties>
</file>