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9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8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1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9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8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5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88F4-16AE-4435-BCA1-F561840247E3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99A4-153F-438A-B233-9B60550F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6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8946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String programs of 8086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85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String instructions: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Prefixes: REP/REPE/REPNE/REPZ/REPNZ</a:t>
            </a:r>
          </a:p>
          <a:p>
            <a:r>
              <a:rPr lang="en-IN" dirty="0" smtClean="0"/>
              <a:t>MOVSB/MOVSW</a:t>
            </a:r>
          </a:p>
          <a:p>
            <a:r>
              <a:rPr lang="en-IN" dirty="0" smtClean="0"/>
              <a:t>CMPSB/CMPSW</a:t>
            </a:r>
          </a:p>
          <a:p>
            <a:r>
              <a:rPr lang="en-IN" dirty="0" smtClean="0"/>
              <a:t>LODSB/LODSW</a:t>
            </a:r>
          </a:p>
          <a:p>
            <a:r>
              <a:rPr lang="en-IN" dirty="0" smtClean="0"/>
              <a:t>STOSB/STOSW</a:t>
            </a:r>
          </a:p>
          <a:p>
            <a:r>
              <a:rPr lang="en-IN" dirty="0" smtClean="0"/>
              <a:t>SCASB/SCASW</a:t>
            </a:r>
          </a:p>
          <a:p>
            <a:endParaRPr lang="en-IN" dirty="0"/>
          </a:p>
          <a:p>
            <a:r>
              <a:rPr lang="en-IN" dirty="0" smtClean="0"/>
              <a:t>Default source operand : DS:SI, destination: ES:DI</a:t>
            </a:r>
          </a:p>
          <a:p>
            <a:pPr lvl="1"/>
            <a:r>
              <a:rPr lang="en-IN" dirty="0" smtClean="0"/>
              <a:t>MOV AX,DATA</a:t>
            </a:r>
          </a:p>
          <a:p>
            <a:pPr lvl="1"/>
            <a:r>
              <a:rPr lang="en-IN" dirty="0" smtClean="0"/>
              <a:t>MOV DS,AX</a:t>
            </a:r>
          </a:p>
          <a:p>
            <a:pPr lvl="1"/>
            <a:r>
              <a:rPr lang="en-IN" dirty="0" smtClean="0"/>
              <a:t>MOV ES,AX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Direction flag value decides if SI/DI values are to be incremented or decremented after the instruction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9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509"/>
            <a:ext cx="10515600" cy="508245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88" b="1"/>
          <a:stretch/>
        </p:blipFill>
        <p:spPr>
          <a:xfrm>
            <a:off x="630382" y="601590"/>
            <a:ext cx="10227997" cy="3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89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String comparison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61" y="997527"/>
            <a:ext cx="4206230" cy="5773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16" y="761999"/>
            <a:ext cx="6018502" cy="60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53585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String comparison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71" y="1052946"/>
            <a:ext cx="4496043" cy="3628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1181"/>
            <a:ext cx="1779653" cy="1165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71" y="324713"/>
            <a:ext cx="4749635" cy="56897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27371" y="2638697"/>
            <a:ext cx="3095898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581218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Modify string comparison program to read a </a:t>
            </a:r>
            <a:r>
              <a:rPr lang="en-IN" dirty="0">
                <a:solidFill>
                  <a:srgbClr val="C00000"/>
                </a:solidFill>
              </a:rPr>
              <a:t>p</a:t>
            </a:r>
            <a:r>
              <a:rPr lang="en-IN" dirty="0" smtClean="0">
                <a:solidFill>
                  <a:srgbClr val="C00000"/>
                </a:solidFill>
              </a:rPr>
              <a:t>assword and validate</a:t>
            </a:r>
          </a:p>
          <a:p>
            <a:pPr lvl="1"/>
            <a:r>
              <a:rPr lang="en-IN" dirty="0" smtClean="0"/>
              <a:t>Store the actual password as string1</a:t>
            </a:r>
          </a:p>
          <a:p>
            <a:pPr lvl="1"/>
            <a:r>
              <a:rPr lang="en-IN" dirty="0" smtClean="0"/>
              <a:t>Read password from user as string using MOV AH,08, INT 21H (reads a character without echo) interrupt</a:t>
            </a:r>
          </a:p>
          <a:p>
            <a:pPr lvl="1"/>
            <a:r>
              <a:rPr lang="en-IN" dirty="0" smtClean="0"/>
              <a:t>Store each character read from keyboard which is present in AL register using STOSB</a:t>
            </a:r>
          </a:p>
          <a:p>
            <a:pPr lvl="1"/>
            <a:r>
              <a:rPr lang="en-IN" dirty="0" smtClean="0"/>
              <a:t>Display ‘*’ for every entered character.</a:t>
            </a:r>
          </a:p>
          <a:p>
            <a:pPr lvl="1"/>
            <a:r>
              <a:rPr lang="en-IN" dirty="0" smtClean="0"/>
              <a:t>Compare and display appropriate messages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3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1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Program to check if entered string is palindrome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IN" dirty="0" smtClean="0"/>
              <a:t>Read the string from the user</a:t>
            </a:r>
          </a:p>
          <a:p>
            <a:r>
              <a:rPr lang="en-IN" dirty="0" smtClean="0"/>
              <a:t>Initialise SI to the beginning of the string and DI to the last character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cmpsb</a:t>
            </a:r>
            <a:r>
              <a:rPr lang="en-IN" dirty="0" smtClean="0"/>
              <a:t> instruction compare [SI] WITH [DI] as long as they are matching and [SI]&lt;[DI]</a:t>
            </a:r>
          </a:p>
          <a:p>
            <a:r>
              <a:rPr lang="en-IN" dirty="0" smtClean="0"/>
              <a:t>Increment SI </a:t>
            </a:r>
            <a:r>
              <a:rPr lang="en-IN" smtClean="0"/>
              <a:t>and decrement DI</a:t>
            </a:r>
            <a:endParaRPr lang="en-IN" dirty="0" smtClean="0"/>
          </a:p>
          <a:p>
            <a:r>
              <a:rPr lang="en-IN" dirty="0" smtClean="0"/>
              <a:t>Display the message accordingly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5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Program to insert a substring into a main string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6" y="1373925"/>
            <a:ext cx="3070860" cy="5149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91" y="1373925"/>
            <a:ext cx="3718403" cy="4870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98970" y="3500846"/>
            <a:ext cx="4093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S: main string (ex: </a:t>
            </a:r>
            <a:r>
              <a:rPr lang="en-IN" b="1" dirty="0" err="1" smtClean="0">
                <a:solidFill>
                  <a:srgbClr val="FF0000"/>
                </a:solidFill>
              </a:rPr>
              <a:t>abcde</a:t>
            </a:r>
            <a:r>
              <a:rPr lang="en-IN" b="1" dirty="0" smtClean="0">
                <a:solidFill>
                  <a:srgbClr val="FF0000"/>
                </a:solidFill>
              </a:rPr>
              <a:t>$)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l</a:t>
            </a:r>
            <a:r>
              <a:rPr lang="en-IN" b="1" dirty="0" err="1" smtClean="0">
                <a:solidFill>
                  <a:srgbClr val="FF0000"/>
                </a:solidFill>
              </a:rPr>
              <a:t>en</a:t>
            </a:r>
            <a:r>
              <a:rPr lang="en-IN" b="1" dirty="0" smtClean="0">
                <a:solidFill>
                  <a:srgbClr val="FF0000"/>
                </a:solidFill>
              </a:rPr>
              <a:t>: length of main string (ex: 5)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Len2: length of substring (ex:3)</a:t>
            </a:r>
          </a:p>
          <a:p>
            <a:r>
              <a:rPr lang="en-IN" b="1" dirty="0" err="1" smtClean="0">
                <a:solidFill>
                  <a:srgbClr val="FF0000"/>
                </a:solidFill>
              </a:rPr>
              <a:t>Substr</a:t>
            </a:r>
            <a:r>
              <a:rPr lang="en-IN" b="1" dirty="0" smtClean="0">
                <a:solidFill>
                  <a:srgbClr val="FF0000"/>
                </a:solidFill>
              </a:rPr>
              <a:t>: substring to be inserted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(ex: xxx$)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POS: position at which </a:t>
            </a:r>
            <a:r>
              <a:rPr lang="en-IN" b="1" dirty="0" err="1" smtClean="0">
                <a:solidFill>
                  <a:srgbClr val="FF0000"/>
                </a:solidFill>
              </a:rPr>
              <a:t>substr</a:t>
            </a:r>
            <a:r>
              <a:rPr lang="en-IN" b="1" dirty="0" smtClean="0">
                <a:solidFill>
                  <a:srgbClr val="FF0000"/>
                </a:solidFill>
              </a:rPr>
              <a:t> is to be inserted assuming </a:t>
            </a:r>
            <a:r>
              <a:rPr lang="en-IN" b="1" dirty="0" err="1" smtClean="0">
                <a:solidFill>
                  <a:srgbClr val="FF0000"/>
                </a:solidFill>
              </a:rPr>
              <a:t>pos</a:t>
            </a:r>
            <a:r>
              <a:rPr lang="en-IN" b="1" dirty="0" smtClean="0">
                <a:solidFill>
                  <a:srgbClr val="FF0000"/>
                </a:solidFill>
              </a:rPr>
              <a:t> value for first place is 0. (ex:2)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Output is </a:t>
            </a:r>
            <a:r>
              <a:rPr lang="en-IN" b="1" dirty="0" err="1" smtClean="0">
                <a:solidFill>
                  <a:srgbClr val="FF0000"/>
                </a:solidFill>
              </a:rPr>
              <a:t>abxxxcde</a:t>
            </a:r>
            <a:r>
              <a:rPr lang="en-IN" b="1" dirty="0" smtClean="0">
                <a:solidFill>
                  <a:srgbClr val="FF0000"/>
                </a:solidFill>
              </a:rPr>
              <a:t>$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345" y="6059380"/>
            <a:ext cx="305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; </a:t>
            </a:r>
            <a:r>
              <a:rPr lang="en-IN" sz="2400" dirty="0" err="1" smtClean="0"/>
              <a:t>abcdecde</a:t>
            </a:r>
            <a:r>
              <a:rPr lang="en-IN" sz="2400" dirty="0" smtClean="0"/>
              <a:t>$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8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252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String programs of 8086</vt:lpstr>
      <vt:lpstr>String instructions:</vt:lpstr>
      <vt:lpstr>PowerPoint Presentation</vt:lpstr>
      <vt:lpstr>String comparison</vt:lpstr>
      <vt:lpstr>String comparison</vt:lpstr>
      <vt:lpstr>PowerPoint Presentation</vt:lpstr>
      <vt:lpstr>Program to check if entered string is palindrome</vt:lpstr>
      <vt:lpstr>Program to insert a substring into a main string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programs of 8086</dc:title>
  <dc:creator>Varadaraj K B</dc:creator>
  <cp:lastModifiedBy>Varadaraj K B</cp:lastModifiedBy>
  <cp:revision>21</cp:revision>
  <dcterms:created xsi:type="dcterms:W3CDTF">2021-05-28T04:22:34Z</dcterms:created>
  <dcterms:modified xsi:type="dcterms:W3CDTF">2023-03-17T07:31:23Z</dcterms:modified>
</cp:coreProperties>
</file>