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>
      <p:cViewPr varScale="1">
        <p:scale>
          <a:sx n="102" d="100"/>
          <a:sy n="102" d="100"/>
        </p:scale>
        <p:origin x="10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26:19.29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53DE693-241A-46C0-A854-8A81CEA93206}" emma:medium="tactile" emma:mode="ink">
          <msink:context xmlns:msink="http://schemas.microsoft.com/ink/2010/main" type="inkDrawing" rotatedBoundingBox="12597,18491 13766,11672 16756,12184 15587,19003" semanticType="enclosure" shapeName="Other">
            <msink:sourceLink direction="with" ref="{B8DEE8F3-5E34-4ABC-A4F0-432CCBAF7A48}"/>
            <msink:sourceLink direction="with" ref="{05BCDDE9-1586-4F0E-A8C7-1E9339E51734}"/>
            <msink:sourceLink direction="with" ref="{B6C896C6-2FDF-4957-98AF-3EB75E148605}"/>
            <msink:sourceLink direction="with" ref="{3AC1E202-A32C-427E-B626-EC65D6937B98}"/>
            <msink:sourceLink direction="with" ref="{641CEE3F-95A2-4A91-BAE9-3E0D2AD62567}"/>
            <msink:sourceLink direction="with" ref="{810898D6-01BF-456E-BC01-A15489130CDC}"/>
            <msink:destinationLink direction="from" ref="{9B66FABD-7BA4-4718-9F5D-C3CD5897043B}"/>
          </msink:context>
        </emma:interpretation>
      </emma:emma>
    </inkml:annotationXML>
    <inkml:trace contextRef="#ctx0" brushRef="#br0">1358 63 201 0,'0'0'27'0,"0"0"16"16,0 0 28-16,0 0-23 15,0 0 2-15,0 0-27 16,-4-41-3-16,-2 39 13 16,6 2 7-16,0-3-13 15,0 3 0-15,0 0-5 16,0 0 1-16,0 0-18 16,0 0 4-16,0 0 0 15,0 0-9-15,0 0 3 16,0 0-5-16,0 0 2 0,0 0 0 15,0 0-1-15,0 0 1 16,37 0 0-16,15 0 0 16,-7 0 1-16,13 0 2 15,-8 0 0-15,0 0 6 16,10 0 0-16,2 0 9 16,10 0-17-16,1 0 1 15,6 0 7-15,-3-6-9 16,-5 3 4-16,-5-3 3 15,-14 6-14-15,0 0 15 16,-13 0-8-16,-6 0 0 16,-4 0-8-16,-6 0 8 15,-2 0 1-15,1 0-1 0,-1 0 0 16,2 0 0-16,-4 0 0 16,-9 0 0-16,9 0-1 15,-5 0 3-15,-1 0-4 16,3 0 2-16,1 0 0 15,1 6 0-15,-3-3 0 16,8 3 0-16,-5-3 1 16,-1-1-1-16,4 6 0 15,-9-4-2-15,5-3 2 16,5 4 0-16,-3-2 0 0,-11 2 0 16,5 10 0-1,-3-7 1-15,3 5-2 0,-1 5 1 16,5 1 0-1,-9 4 3-15,-2 5-1 0,0-1 10 16,-6 10 13-16,0 2-19 16,7 3 3-16,-1 13 4 15,4 0 6-15,-4 9-11 16,7 12-3-16,-5-2 3 16,4 3 2-16,-1-1-6 15,-5-6 1-15,11 3-1 16,-11-5 0-16,12 0 2 15,-15-5 5-15,3 13-3 16,0-5 3-16,-6 1-9 16,10 6 9-16,-10 4 3 15,0 5-8-15,0 3 6 16,0 1-3-16,0 1 2 0,0 4-6 16,-10-6 1-16,-5-2-4 15,3-3 6-15,-5-3-6 16,-7 0-1-16,13-4 5 15,-3 1-3-15,1 2-1 16,1 6-2-16,2-2 3 16,-9 3-3-16,2 4 2 15,11 3-1-15,6 4-1 16,0-3 1-16,0 5-1 16,0 12 0-16,0 2 2 0,0 7-2 15,0-3-2 1,6 4 2-16,11-1 2 0,2-7-2 15,-9 8 0-15,9-9 0 16,-5 4 1-16,9 0 0 16,-5-14-1-16,-1-12 0 15,-5-10 0-15,-12-18 0 16,0-4 0-16,0-3 1 16,0-1-1-16,0 7 0 15,0 5 0-15,0-2 0 16,0 0 0-16,0 12 0 15,0-1 4-15,0-4-8 16,0 5 8-16,0-10-4 16,0-5 0-16,0 2 0 15,0 8 0-15,0-13 0 0,3 1 0 16,9-6-3-16,-6-4 2 16,5-4 1-16,-5-13 0 15,0 6 0-15,0-9 0 16,-6 0-1-16,4-3 1 15,3-20 0-15,-7 6 1 16,6-9-1-16,-6-1 0 16,0-4 0-16,0 0 5 15,0 0-3-15,0 6 3 16,0-6 1-16,0 0-2 16,0 0 3-16,0 0 10 15,0 0 1-15,-17-10-14 16,-18-3-4-16,-4-8 0 15,-1 13-1-15,1 0 2 0,-7-3-3 16,-3 7 4-16,-1-4-2 16,-6-1 0-16,-8 5 0 15,-3 4 0-15,-1 0-1 16,2 0 0-16,-1 0-2 16,-1 0 3-16,6 0-1 15,8 4 1-15,-10 5 0 16,8 9-2-16,-6-11 2 15,8 7 0-15,-8-4 0 16,-9 4 0-16,5-4-1 16,-11 0 1-16,5-7 0 0,-7 7 0 15,-6-6-2 1,6 0-4-16,-6-4 6 0,-6 0-7 16,8 0 3-16,-8 0 1 15,4 0-2-15,-10 0-3 16,2 0 7-16,-3 0-4 15,17 0-1-15,7 0 5 16,22 0 1-16,15 0 0 16,18 0 0-16,9 0 0 15,-3 0-1-15,7 0 1 16,-2 0-2-16,-5 0 1 16,3 0 1-16,-9 5-3 15,-3-1 3-15,1 3 0 16,-8-7-1-16,8 7 1 0,-8-7 0 15,-6 6 0-15,-2-2 0 16,-5-4 1-16,11 7-1 16,6-7 2-16,15 2-1 15,10-2 2-15,0 0-3 16,0 0 0-16,0 0 2 16,0 0-2-16,0 0 0 15,0-23-12-15,29-14-60 16,14-3-2-16,-1-2-89 15,-11 6-139-15</inkml:trace>
    <inkml:trace contextRef="#ctx0" brushRef="#br0" timeOffset="-2476.1501">1433 244 195 0,'0'0'86'0,"0"0"-11"15,0 0 18-15,0 0-18 16,0 0-29-16,0 0-19 16,0 0-4-16,-104-68 3 0,83 58 9 15,5 6-4 1,3-4-6-16,-3 2 1 0,3 2 3 16,5-5-3-16,-5 5-10 15,7 4 4-15,2 0-2 16,4 0 0-16,0 0-15 15,0 0 0-15,0 0-3 16,-6 0-5-16,0 0-2 16,-7 17-2-16,9 24 8 15,-8 19 1-15,12 3 1 16,0 19 3-16,-7 9-3 16,5 6 2-16,-16 16 4 15,7-1 1-15,-7 4 2 16,1-1-9-16,3 3 5 15,-15 9 1-15,-4-5 4 0,-9 11-9 16,5-1 12-16,-15 5-2 16,6 0 2-16,1 0 4 15,8-1 1-15,-5-4-9 16,15-5-1-16,4 1-1 16,3-5-4-16,3 4-1 15,-2 1-1-15,3-5 3 16,10-1-1-16,-7 7-3 15,11-3 0-15,-10-5 1 16,1-8-2-16,-1-14 3 16,6-3 1-16,-5-5-4 15,-1 0 1-15,-3 1-1 0,-3-7 1 16,1-1-1-16,-6-2 1 16,5-5-1-16,3 0 1 15,-8-4-1-15,11 1 1 16,2 3-1-16,-9-6 0 15,11-1 0-15,-5-6 2 16,7 3-1-16,2-3 1 16,-2-8-2-16,6 3 1 15,-6-5-1-15,6 1 0 16,0-1-1-16,0 1 1 16,0-1 0-16,-7-7 1 15,7 2-1-15,0-12 0 0,0-1 0 16,0-4-1-16,0-5 1 15,0 0 1-15,0-8 0 16,0 3-1-16,0 1 0 16,0-3 0-16,0 5-1 15,0-1 1-15,0-6 1 16,0 4-1-16,0 6 0 16,0-5 1-16,0-4-1 15,0 7 0-15,0-3 1 16,0-4-1-16,0 6 1 15,0 2-1-15,0 6-2 16,0 3 1-16,0 4 1 16,0-2 2-16,0 2-2 0,0 0 0 15,0-13 0 1,0-2 0-16,0-8 0 0,0-5 0 16,0-3 0-16,0-6 2 15,0-3-1-15,0 0 0 16,0 0-1-16,0 0 0 15,0-12-28-15,0-27-36 16,0-23-104-16,0-15-225 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25:47.11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152CF30-61F8-4133-ADE7-285B8196FE8E}" emma:medium="tactile" emma:mode="ink">
          <msink:context xmlns:msink="http://schemas.microsoft.com/ink/2010/main" type="inkDrawing" rotatedBoundingBox="13534,6142 15607,5964 15612,6018 13539,6197" semanticType="strikethrough" shapeName="Other">
            <msink:sourceLink direction="with" ref="{E3DD2CCD-2D08-4756-8BB4-00BFE28BF4E7}"/>
          </msink:context>
        </emma:interpretation>
      </emma:emma>
    </inkml:annotationXML>
    <inkml:trace contextRef="#ctx0" brushRef="#br0">6399 3426 100 0,'0'0'108'15,"0"0"-80"-15,0 0 21 0,0 0 17 16,0 0-7-16,0 0-8 16,23-15-17-16,-15 15 9 15,4 0-28-15,5-8-3 16,8 0 0-16,0 4-9 16,16 2 11-16,-3-2-11 15,17-3 9-15,3 0-4 16,5-1 2-16,3 1 1 15,2-1-5-15,5 2 7 16,6-2-1-16,-1-1-2 16,7-3 3-16,0 1 5 15,-4-1-12-15,4 8 7 16,-6-6-9-16,-1 8 0 0,1-1-1 16,-11-2 2-16,-10 5 0 15,-8-4 0-15,0 3-4 16,-7 1 0-16,9-3 0 15,-2-2 9-15,0 1-5 16,-3 0 1-16,3 4-2 16,-11-3-2-16,7 3-2 15,-15 0 7-15,11 0-2 16,-13-3 0-16,-9 3-2 16,-3 0 0-16,-5-4-2 15,-1 4 4-15,-11 0 0 16,6 0-5-16,-6 0 9 0,0 0 3 15,0 0-2-15,0 0-5 16,0 0-4-16,0 0 2 16,0 0-3-16,0-4-2 15,-11-2-87-15,-36-7-79 16,-17 5-138-16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28:25.93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029F0FF-B6F1-42A6-92BA-5E9A5C4065CE}" emma:medium="tactile" emma:mode="ink">
          <msink:context xmlns:msink="http://schemas.microsoft.com/ink/2010/main" type="inkDrawing" rotatedBoundingBox="5980,3535 10117,3577 10113,3919 5976,3877" semanticType="underline" shapeName="Other">
            <msink:sourceLink direction="with" ref="{07AD76A9-B0FA-4151-9A18-9658AD7D27AD}"/>
          </msink:context>
        </emma:interpretation>
      </emma:emma>
    </inkml:annotationXML>
    <inkml:trace contextRef="#ctx0" brushRef="#br0">-6-6 429 0,'0'0'12'0,"0"0"-11"15,0 0 0-15,0 0 54 16,0 0 27-16,0 0-47 16,0 0 5-16,0 0-1 15,0-10 6-15,0 10 10 16,0 0-11-16,0 0-11 16,0 0-20-16,0 0 6 0,0 0-14 15,0 0-5-15,0 0-5 16,0 0 4-16,19 16-2 15,3 21 3-15,12 3 1 16,-3 1-1-16,16-6 1 16,-9-2-1-16,9-6 0 15,-16-8 0-15,5-5 0 16,-14-4 0-16,-1-6 1 16,-2-4-1-16,-9 0 0 15,-4 0 5-15,-6 0-4 16,6 0 4-16,1 0 4 15,15 0 7-15,28-10-2 16,23-18-9-16,12 2-3 16,2 2-2-16,-2 11-2 15,12 10 2-15,-8 3-3 0,2 0 3 16,-6 0 2-16,-14 22-2 16,-5 8-5-16,-2-3 4 15,-14-2 1-15,-7 0 0 16,-7 0 0-16,-7-12 0 15,-15 0-2-15,5-7 2 16,-9-6 0-16,-4 0-1 16,1 0 2-16,-1 0 0 15,-6 0 10-15,20 0-2 16,16-24 24-16,18-9-26 16,14-2-3-16,-2 7-3 15,5 6-1-15,-7 12 0 0,15 2 0 16,-7 8-7-16,7 0 6 15,0 0-7-15,3 18 8 16,-1 7 3-16,4 3-3 16,-6-4 0-16,-11-2 0 15,5-8-4-15,-7-4 4 16,9-1 1-16,-15-9-1 16,-2 0 0-16,-2 0 3 15,0 0 1-15,4-14-3 16,8-7 1-16,-4-4 2 15,-6 3-2-15,0 4-2 16,-8 11-2-16,-6 4 0 16,3-3 2-16,-3 6-1 0,1 0 1 15,11 0-4-15,0 0 3 16,6 0-1-16,-2 0 2 16,-2 9 1-16,-8-7-1 15,-2 3-1-15,-17-5 1 16,-4 3 0-16,-6-3 1 15,-13 0 1-15,-2 0-1 16,-6 0 5-16,0 0 3 16,0 0-5-16,0 0 11 15,0 0 9-15,6 0-17 16,-6-10-7-16,0-2 4 16,0 11-1-16,0-7-2 0,0 4-2 15,0 0 1 1,0 1-2-16,0 0-14 0,0-15-50 15,0 2-54-15,-43-5-517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26:24.21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1E2B85C-07EE-4308-8951-78FDA8912DC4}" emma:medium="tactile" emma:mode="ink">
          <msink:context xmlns:msink="http://schemas.microsoft.com/ink/2010/main" type="inkDrawing" rotatedBoundingBox="13594,13668 15548,13581 15549,13610 13595,13697" semanticType="underline" shapeName="Other">
            <msink:sourceLink direction="with" ref="{DFC4771B-4760-45B7-B38E-10538A973BED}"/>
          </msink:context>
        </emma:interpretation>
      </emma:emma>
    </inkml:annotationXML>
    <inkml:trace contextRef="#ctx0" brushRef="#br0">-5539 8741 92 0,'0'0'76'15,"0"0"-64"-15,0 0 38 16,0 0-18-16,0 0 2 15,0 0-7-15,191-9 13 16,-146 9 18-16,5 0-23 16,6 0-6-16,15 0 7 15,-7-1-3-15,8-6-19 16,7-4 5-16,6 7-16 16,0-4 14-16,6 1-3 15,-2 0-4-15,-4 0-7 0,6 3-1 16,3-4 3-16,7 8-2 15,-8-1 9-15,11 1-10 16,-9-3 0-16,-4 3-2 16,-12 0 3-16,-23 0 4 15,-19 0-3-15,-8 0 0 16,-16 0-4-16,-5 0-6 16,-8 0 5-16,0 0 2 15,0 0 0-15,0 0 6 16,0 0-1-16,0 0-3 15,0 0-3-15,0 0 0 16,0 0 0-16,0 0-33 16,0-9-46-16,-8 2-143 15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30:21.27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0 472 0,'0'0'194'16,"0"0"-114"-16,0 0 11 0,0 0-56 15,0 0-26-15,0 0-9 16,0 0 0-16,0 10 0 16,0 19 2-16,0-5-1 15,0 3 5-15,0 0-6 16,0 0 0-16,0-7-1 16,0 1-8-16,0-8-61 15,0-2-97-15,0-11-149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30:58.37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0-1 12 0,'0'0'29'0,"0"0"-6"16,0 0-15-16,0 0-5 15,0 0-2-15,0 0 1 16,0 0-2-16,0 0 6 16,0 0-5-16,0 0-1 15,0 0 0-15,6 0 1 0,-6 0-1 16,6 0 0-16,0 0-12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31:03.90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0 347 0,'0'0'75'0,"0"0"-35"16,0 0 50-16,0 0-35 15,0 0-21-15,0 0-11 16,0 0-2-16,0 0-6 16,0 0-4-16,0 0 3 15,0 18 7-15,0 5 1 16,0-4-7-16,0 7 14 0,0 8-19 16,0-4 4-16,0 11-2 15,0-4 2-15,0 8-3 16,0-3 0-16,0-1-7 15,0 4-2-15,0 0 15 16,0-8-12-16,0 5 0 16,0-1 0-16,0-2 0 15,0 2 0-15,0-7 1 16,0-3 4-16,0-8-4 16,0-6 2-16,0-7 3 0,0 0-4 15,0-6-2 1,0-4 2-16,0 0-2 0,0 0 3 15,0 0 0 1,0 0-4-16,0 0 3 0,0 0-6 16,0 0 3-16,0 0-4 15,0 0 0-15,0 0 1 16,0 0-2-16,0 0 2 16,0 0 0-16,0 0-1 15,0 0 2-15,0 0-2 16,0 0 0-16,0 0 1 15,0 0 0-15,0 0-1 16,0 0 2-16,0 0-2 16,0 0 0-16,0 0 2 15,0 0 4-15,0 0-5 0,0 0 1 16,0 0 2-16,0 0 0 16,0 0-2-16,0 0-1 15,0 0 1-15,0 0 4 16,0 0-6-16,0 0 1 15,0 0 1-15,0 0-2 16,0 0 0-16,0 0 0 16,0 0 0-16,0 0 0 15,0 0 0-15,0 0 0 16,0 0 1-16,0 0-1 16,0 0 0-16,0 0-1 15,0 0 2-15,0 0-1 0,0 0 0 16,0 4 0-1,0-4 0-15,0 0 0 0,0 0 0 16,0 0 0-16,0 0 0 16,0 0-1-16,0 0 2 15,0 0-2-15,0 0-2 16,0 0-20-16,0 0-28 16,0 0-43-16,0 0-154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31:05.6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58A15B9-A28E-43E0-879A-ADD585CE788D}" emma:medium="tactile" emma:mode="ink">
          <msink:context xmlns:msink="http://schemas.microsoft.com/ink/2010/main" type="inkDrawing" rotatedBoundingBox="460,13194 1238,3817 2089,3888 1311,13265" semanticType="verticalRange" shapeName="Other">
            <msink:sourceLink direction="with" ref="{0CE9516D-21C9-46DC-BED7-24483A656A4B}"/>
            <msink:sourceLink direction="with" ref="{798A0238-C27C-4B8A-8F56-00D6C2EAB324}"/>
            <msink:sourceLink direction="with" ref="{57C3A47C-7F1D-4AA8-9568-5AD058C6261B}"/>
            <msink:sourceLink direction="with" ref="{2575E8E6-9BFD-48BE-BA29-D2EE90DDD94C}"/>
            <msink:sourceLink direction="with" ref="{BA0C32AD-B314-4F0D-AE07-EC11A567DF27}"/>
            <msink:sourceLink direction="with" ref="{CBA97B01-EFE1-4C57-AE8A-AB69FAED803F}"/>
            <msink:sourceLink direction="with" ref="{30ECE019-53B7-4BE6-AADE-EEEB09537D6C}"/>
            <msink:sourceLink direction="with" ref="{29144497-1100-4A07-8EDB-2249DA3C6B7B}"/>
          </msink:context>
        </emma:interpretation>
      </emma:emma>
    </inkml:annotationXML>
    <inkml:trace contextRef="#ctx0" brushRef="#br0">1386-1 618 0,'0'0'78'0,"0"0"-67"0,0 0-2 15,0 0 62-15,0 0 2 16,0 0-20-16,0-5-31 16,0 5 2-16,0 0-3 15,-31 44-10-15,-33 16 0 16,-15 18-6-16,-6 16 5 16,0 12-3-16,0 11-2 15,2 12 0-15,5 12-1 16,5 1-1-16,7 16-2 15,-5 2 3-15,22 9-4 16,5 8 2-16,9 4 0 16,8-3 4-16,8-8-5 15,-8 0-1-15,15 2 0 0,-3-4-1 16,3 6 1-16,0-1 1 16,-1 4 0-16,-1 2-1 15,-7-2 0-15,-2-5 1 16,2-17-1-16,3 1 0 15,-5-2-1-15,0-9 1 16,11 2 0-16,-3-6 0 16,9-5 0-16,-6-3 0 15,12-6 0-15,-11-3 0 16,5-1 0-16,0-1 0 0,6 1 1 16,0 0 0-1,0-5-1-15,0-3-1 0,0 8 1 16,0-1 0-16,0 7 1 15,0-3-2-15,12-7 2 16,-1-2-2-16,-11-7 2 16,0 9-1-16,0-6 2 15,0-8 2-15,0-4-4 16,0 4 0-16,0-5 1 16,0-9-1-16,-23 1 1 15,6-7-1-15,3 3 0 16,1 2 0-16,1 11 1 15,12 4 0-15,0 0 8 16,0 4 14-16,0 4-21 16,0-3-2-16,0-6 3 15,6-7 16-15,15-7-15 16,2-8-3-16,6-5 1 0,-11-4 15 16,-3-9-15-16,-3-10-2 15,-8-7 1-15,3-2 0 16,-7-13 1-16,0 4 4 15,0-21-3-15,0-2-1 16,0 2 1-16,0-12-2 16,0 11-1-16,0-5 0 15,0 5 0-15,0 8 0 16,-7-3-4-16,-9-5-7 16,8-2-11-16,-11-12-8 0,2 0-8 15,-12-22-22-15,-4-46-74 16,-2-37-148-1,10-41-260-15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31:47.20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4 556 0,'0'0'71'0,"0"0"-25"15,0 0 49-15,0 0-16 16,0 0-70-16,0 0-5 16,0-10 5-16,0 10-7 15,0 18-1-15,0 9 2 16,0 6 12-16,0-6-14 16,0 6 0-16,0-6 5 15,0-4-5-15,0-7-1 16,0-2 0-16,0-8-5 0,0-2 4 15,0-4-26-15,0 0-27 16,0 0-61-16,0-4-53 16,0-26-213-16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34:50.8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D46310E-666B-47ED-BFBB-1B22460D6FA9}" emma:medium="tactile" emma:mode="ink">
          <msink:context xmlns:msink="http://schemas.microsoft.com/ink/2010/main" type="inkDrawing" rotatedBoundingBox="2867,3635 6882,3708 6846,5733 2830,5660" semanticType="enclosure" shapeName="Other">
            <msink:sourceLink direction="with" ref="{30ECE019-53B7-4BE6-AADE-EEEB09537D6C}"/>
          </msink:context>
        </emma:interpretation>
      </emma:emma>
    </inkml:annotationXML>
    <inkml:trace contextRef="#ctx0" brushRef="#br0">3950 1656 574 0,'0'0'16'0,"0"0"53"16,0 0 44-16,0 0-26 16,0 0-47-16,0 0-4 15,41-203-1-15,-35 161-2 16,-4 2-3-16,11-9-12 15,1-7-1-15,-12-12-3 16,5-6 0-16,-7-6-5 16,0-4-1-16,0-10-1 15,0 5-4-15,0 2 3 16,0 5-6-16,0 5 8 0,-9 10-8 16,-5 7 2-1,1 8-1-15,-1 4-1 0,1 9 0 16,3 9 4-16,-9 8-3 15,5 0 2-15,4 7-2 16,-3 1 5-16,1 6-3 16,1-1-1-16,-7 1 0 15,9 4-1-15,-3-6 0 16,-5 1 3-16,-12 5-3 16,-4-6 0-16,-12 8-1 15,-18-7 0-15,-9 1 0 16,-7 0 0-16,-12-2 0 15,-2 1 1-15,-2 1-1 0,-5-2 0 16,-3 4 0 0,1-1 0-16,15 1 0 0,2-3 2 15,15 4-2-15,-3 2 0 16,1 3 2-16,3 0-2 16,3 0 0-16,4 0 0 15,2 0-1-15,-2 0-1 16,-5 0 2-16,-9 0 0 15,5 0 0-15,-8 0-1 16,1 0 1-16,5 7 0 16,-12-6 1-16,0 4-1 15,-10-1 0-15,-2 0 1 16,3-2-1-16,3 3 2 16,2-3-3-16,12-2 1 0,5 4 0 15,1-2 0-15,16-2 0 16,11 0 2-16,3 10-4 15,-3-7 2-15,15-1 0 16,0 7-1-16,-2-6 1 16,-2 7 0-16,-13 2-1 15,1 1-2-15,-1 3 1 16,7-3 2-16,6 1-3 16,6 3 0-16,4 1 2 15,2 1-4-15,0-1 3 16,7-4 1-16,-5 7-2 15,3 4-3-15,9 2-5 16,1 9 10-16,-2 5-1 0,2 1-4 16,6 11 4-16,-6 3 1 15,6 7-4-15,-11 6 3 16,5 5 1-16,0 2-4 16,-5 3-1-16,-1-2 5 15,-9-1 1-15,3-6-2 16,-9-1 2-16,8-12 0 15,5-2 1-15,-3 0-1 16,2-7 0-16,-5 3 0 16,7-5 0-16,7-3 1 15,6-4-2-15,0-3 1 16,0-8-1-16,-2 4 1 0,2 0 0 16,0-9-1-1,0 3 0-15,0 0 1 0,0-5-1 16,2-3 1-16,23-1-1 15,-2 0 0-15,6-1-2 16,18 2 1-16,-7 0 2 16,24-3-1-16,0 2 1 15,15 2 0-15,6-2 1 16,0-8 0-16,6-4-1 16,4 1 0-16,5-3 0 15,1-3 2-15,-1 0-2 16,3 0 4-16,3 0-4 15,-2 0 0-15,12 0 0 16,-5 0-1-16,-3 0 1 16,-2 0 0-16,0 0 1 0,-9 0 1 15,2 0-2-15,-1-3 1 16,-3-3-1-16,-4 5-1 16,-4-3 1-16,-2-5 1 15,4 9-1-15,-14-4 0 16,-3 0 1-16,3 4-1 15,-9 0-2-15,-10 0 1 16,2 0 0-16,-14 0-3 16,-1 0 2-16,-1-5 4 15,-5 1 0-15,-2-2-2 0,-8 3 0 16,2-1-2 0,0-2 2-16,4 2 0 0,0 4 2 15,1-13 0-15,11 3-4 16,-6 0 0-16,-1-3 2 15,-3 1 3-15,0-2-2 16,-6 3-1-16,-2 1 0 16,-10-2 1-16,-5 11-4 15,-4-11 7-15,5 2-1 16,8-8 3-16,-9-1-3 16,13-3 2-16,-11-1-1 15,9-6-3-15,-4 0 0 16,4-10 1-16,-15 8-1 15,15-4 7-15,-11-2 1 16,1 5 1-16,-11-4-5 0,-2-6 5 16,0 2 5-1,0-9-11-15,0-2 5 0,0 5-3 16,0 5 2-16,-15-2 0 16,-1 4-1-16,3 11-4 15,-1 2-2-15,7 0 0 16,1 5 0-16,0 8 0 15,2 5 1-15,4 8-3 16,0 0 1-16,0 0-4 16,0 0-16-16,0-2-32 15,0 2-31-15,0 0-88 16,-19 0-322-16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34:52.41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BC50D8-F6DA-4F0F-B94A-60225D8E4F8F}" emma:medium="tactile" emma:mode="ink">
          <msink:context xmlns:msink="http://schemas.microsoft.com/ink/2010/main" type="inkDrawing" rotatedBoundingBox="6975,4768 10958,4717 10968,5550 6986,5600" semanticType="connector" shapeName="Other"/>
        </emma:interpretation>
      </emma:emma>
    </inkml:annotationXML>
    <inkml:trace contextRef="#ctx0" brushRef="#br0">0 49 447 0,'0'0'31'0,"0"0"-20"16,0 0 2-16,0 0 52 16,0 0-22-16,0 0 51 15,0 0-79-15,0 0-15 16,0 25-5-16,20-11 5 15,14 2 12-15,-1 5 0 16,10-8-3-16,15 0-2 16,11 0 6-16,3-8-3 0,7-1-9 15,6-4 8 1,-6 0-1-16,8 0 1 0,-2-13-2 16,-1-9 1-16,-5-3-7 15,-8 3-1-15,-7-5 1 16,0 7 4-16,-27 8-5 15,5 3 0-15,-15 7-4 16,2 2 4-16,2 0 0 16,16 0-1-16,-3 15-2 15,12 13 2-15,4 4 0 16,10 0 1-16,3 9 1 16,10 0-1-16,2-9-7 15,0-4 5-15,-7-6 2 16,-5-4-5-16,-1-13-10 15,-16-5 10-15,-4 0-1 0,-14 0 5 16,-9 0 0-16,4-5 1 16,-4-13 2-1,0-1-1-15,4 1 4 0,4 9-4 16,11-5 0-16,16 6 0 16,4 1-1-16,17 0-2 15,6 7 1-15,15-4 2 16,12 1-2-16,7-3 2 15,-9 0 0-15,-2 6-1 16,-30 0-2-16,-28 0-6 16,-25 0-3-16,-12 0-13 15,-19-3 21-15,0-2 3 0,0-5 16 16,0-3 20 0,0-4-28-16,0-6-5 0,0 3-3 15,0-10-23-15,-19 3-130 16,-7-16-189-16</inkml:trace>
    <inkml:trace contextRef="#ctx0" brushRef="#br0" timeOffset="-3724.6799">66-428 231 0,'0'0'111'0,"0"0"2"15,0 0-12-15,0 0 10 16,0 0-15-16,0 0 9 0,0 0-33 16,0 22 4-16,0-21-25 15,0 5-15-15,0-1-2 16,0-2-9-16,0 1-9 15,0-3-8-15,0 8-8 16,0 12-6-16,0 12-7 16,0 18 13-16,12 15 2 15,32-9-1-15,12 3-1 16,10-4 1-16,7-5-1 16,1-9 0-16,-1-11 0 15,-9-5 0-15,-14-15 0 16,-1-11 1-16,1 0-1 15,14-8 5-15,9-34 2 0,6-13-1 16,-3 1-4 0,-9 3 0-16,-3 5 1 0,-4 10-3 15,-21 9-3-15,-3 12 3 16,-14 7-1-16,-1 4 0 16,23 4-3-16,14 0-8 15,27 0 9-15,-1 26-1 16,1 2-2-16,-4 18 5 15,-6 0-6-15,-3 5 6 16,-7-9 1-16,-22 1-3 16,-6-16 1-16,-8-9-1 15,-10-10 3-15,-5-8-8 16,3 0 6-16,-5 0-2 16,1 0 4-16,18-26 8 0,17-22-1 15,12-12-6-15,18 5 0 16,-3 9-1-16,8 15-1 15,-4 2 0-15,6 15 0 16,6 11-8-16,-4 3 1 16,10 0-7-16,-2 0 7 15,5 10 2-15,-3 11 3 16,-8 2 1-16,-4 0-5 16,-16-2 2-16,-15-2-4 15,1-5 8-15,-5-4 0 16,-8-6-2-16,-5-4-4 15,4 0 7-15,-3 0 4 16,11-32-1-16,-1-8-1 0,-17-9 5 16,4 2 4-1,-16-3 7-15,-9-5-2 0,-3 18-4 16,-7-2 13-16,0 5-7 16,0 16-6-16,0-4 7 15,0 11-12-15,0 2 5 16,0 6-11-16,0 3 4 15,0 0-4-15,0 0-1 16,0 0-1-16,0 0 0 16,0 0 1-16,0 0-1 15,0 0 1-15,0 0-2 16,0 0-3-16,0 0 5 0,0 0 3 16,0 0-3-1,0 0-6-15,0 0 0 0,0 0-18 16,0 0-17-16,-7-2-16 15,-57-11-101-15,-29-13-290 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26:20.82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6A5EF94-CA47-474B-9477-4E2CA98608E3}" emma:medium="tactile" emma:mode="ink">
          <msink:context xmlns:msink="http://schemas.microsoft.com/ink/2010/main" type="inkDrawing" rotatedBoundingBox="13065,17031 15749,16924 15750,16960 13067,17067" semanticType="underline" shapeName="Other"/>
        </emma:interpretation>
      </emma:emma>
    </inkml:annotationXML>
    <inkml:trace contextRef="#ctx0" brushRef="#br0">-1 136 75 0,'0'0'246'0,"0"0"-223"16,0 0 46-16,0 0 13 0,0 0-37 15,0 0-12-15,0-14-26 16,35 14 10-16,-2 0 0 16,7-3 15-16,3 3-1 15,11 0-5-15,4 0 7 16,15 0-13-16,12-6 18 15,22 2-13-15,11-6-10 16,13 1-9-16,12 1 8 16,14-1-11-16,7-5 1 15,-7 9 3-15,1-8-7 16,-17 9 0-16,-13 3 0 16,-3 1 6-16,-14 0-6 0,-15-5-6 15,-5 5 6 1,-6 0 0-16,-6 0 6 0,-15 0-6 15,6 0-6 1,-14 0 6-16,-19 0 6 0,-8 0-6 16,-14 0 1-16,-15 0-7 15,0 0 6-15,0-4 0 16,0 4 1-16,0 0-1 16,0 0 3-16,0-4-2 15,0 4 0-15,0 0-1 16,0 0 2-16,0 0-2 15,0 0 0-15,0-2-14 16,0-2-78-16,-52-4-117 16,-33-1-161-16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35:37.43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6091E1D-EEA9-4148-AE62-BC828E02D58D}" emma:medium="tactile" emma:mode="ink">
          <msink:context xmlns:msink="http://schemas.microsoft.com/ink/2010/main" type="inkDrawing" rotatedBoundingBox="3004,7370 5901,7509 5897,7573 3001,7434" shapeName="Other"/>
        </emma:interpretation>
      </emma:emma>
    </inkml:annotationXML>
    <inkml:trace contextRef="#ctx0" brushRef="#br0">140-3 426 0,'0'0'153'16,"0"0"-35"-16,0 0-2 16,0 0-50-16,0 0-10 15,0 0-17-15,0 0 4 16,-106 0-4-16,94 0-5 15,7 0 6-15,5 4-18 16,0 0-5-16,-6-4-5 0,6 2-6 16,-12-2-4-16,12 0-3 15,0 4 1-15,0-4-2 16,41 4-8-16,59 0 9 16,45-3 2-16,25 9-1 15,10-6 1-15,-2 0 0 16,8 10-1-16,5-1 0 15,-4-3 0-15,-9 3-2 16,-17 5 2-16,-12-4 2 16,-18-1-2-16,-15-7 0 15,-19-2 0-15,-24-4 0 16,-17 0 0-16,-13 0 2 0,-1 0 0 16,-17 0-1-1,-7 0 1-15,-1 0-2 0,4 0 0 16,1 0 1-16,14 0-1 15,9 0 0-15,7-10 0 16,6 2 0-16,6-1-3 16,-10 9 6-16,-17-4-1 15,-22 4-2-15,-5 0-3 16,-10 0 3-16,0 0 1 16,0 0 0-16,0 0-1 15,0 0-1-15,0 0 1 16,0 0 2-16,0 0 0 15,0 0 1-15,0 0 2 0,0 0 4 16,0 0-8 0,0 0 3-16,0 0 3 0,0 0-1 15,0 0 2 1,0 0-3-16,0 0 3 0,0 0-6 16,0 0 1-16,0 0-2 15,0 0-1-15,0 0-1 16,0 0-37-16,-16 0-66 15,-51 0-107-15,-51 0-634 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26:24.8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EC42DFF-47F3-4F82-86F6-882483BE4193}" emma:medium="tactile" emma:mode="ink">
          <msink:context xmlns:msink="http://schemas.microsoft.com/ink/2010/main" type="inkDrawing" rotatedBoundingBox="13942,13064 15886,12935 15890,12988 13946,13117" semanticType="connector" shapeName="Other"/>
        </emma:interpretation>
      </emma:emma>
    </inkml:annotationXML>
    <inkml:trace contextRef="#ctx0" brushRef="#br0">-5184 8126 205 0,'0'0'57'16,"0"0"24"-16,0 0 11 15,0 0-64-15,0 0 8 16,0 0 1-16,-7-4 1 0,7 4-18 16,0 0-4-16,0 0-5 15,0 0-2 1,0 0 6-16,0 0-1 16,17 0 4-16,24 0 26 0,9 0-20 15,16 0 11-15,13 0-4 16,25 0-9-16,6-11-8 15,24-6-4-15,1 8-4 16,12-5-4-16,4 9-2 16,-6-8 9-16,13 4-9 15,-5-5 1-15,-14-3 1 16,-13 7-2-16,-33 4-6 16,-35 2 6-16,-31 4 4 15,-16 0-4-15,-11 0-1 16,0 0 1-16,0 0 5 15,0 0 0-15,0 0 1 0,0 0-5 16,0 0-1-16,0 0-5 16,0 0-67-16,-17 24-56 15,-24 7-19-15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25:44.69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E441CFA-2A7F-490A-8F44-99AE894321B9}" emma:medium="tactile" emma:mode="ink">
          <msink:context xmlns:msink="http://schemas.microsoft.com/ink/2010/main" type="inkDrawing" rotatedBoundingBox="15507,4250 15892,10817 13625,10950 13240,4383" semanticType="scratchOut" shapeName="Other">
            <msink:sourceLink direction="with" ref="{C0CD9AEF-4BBA-4C06-B0B9-80EC95F67DF5}"/>
            <msink:sourceLink direction="with" ref="{F0C37B86-457A-4F3C-926C-4DA877F85477}"/>
          </msink:context>
        </emma:interpretation>
      </emma:emma>
    </inkml:annotationXML>
    <inkml:trace contextRef="#ctx0" brushRef="#br0">-5611 3147 245 0,'0'0'86'16,"0"0"6"-16,0 0-22 0,0 0-31 16,0 0 5-16,0 0-26 15,0-15 5-15,0 15-2 16,12-4 14-16,5 0-16 15,10 1-7-15,8-4 7 16,-4-1-10-16,17 4-2 16,1 0-2-16,5-2-3 15,15 3 1-15,3-4 16 16,13-1-7-16,6 3 3 16,-8 4-4-16,2-6-3 15,-8 0-4-15,-5 3 0 16,-8-4-1-16,-1 4-1 0,-14-1-2 15,3 5 3-15,4 0 3 16,0-4-6-16,0 0 0 16,-2 4 6-16,10-10-3 15,4 9 2-15,-8-8-2 16,3 5 6-16,-14 4-5 16,-3-5 0-16,-13 5-3 15,-4 0-1-15,-6 0 1 16,4-4 4-16,-4 4-5 15,6-4 4-15,-2 4 7 16,-5 0-6-16,-3-3-3 16,-11 3-2-16,1 0 2 15,-3 0-2-15,-6 0 0 0,0 0 0 16,0 0 0-16,0-3-3 16,0 3 3-16,0 0 3 15,0 0-3-15,0 0-2 16,0 0-19-16,0 0-2 15,0-9-34-15,0-8-38 16,-15-6-110-16,-22 8-100 16</inkml:trace>
    <inkml:trace contextRef="#ctx0" brushRef="#br0" timeOffset="847.1005">-5549 2394 198 0,'0'0'49'0,"0"0"18"16,0 0-10-16,0 0 8 15,0 0-27-15,0 0-10 16,0-4 19-16,4 4-11 16,-4 0-6-16,6 0 4 15,1-4-1-15,13 3-5 16,9-3-9-16,13-6 1 0,12 6-12 15,1-4-7-15,8-1 2 16,3 9 7-16,13-4-9 16,-1 0 6-16,14-2 2 15,-1 6-2-15,-4-4 4 16,-2 4-5-16,-13 0-5 16,-1 0 0-16,-5 0-1 15,2-4 2-15,-1-6 0 16,5 9 4-16,-4-7-3 15,5 2 1-15,-7 6 0 16,3-4-2-16,-7 4 3 16,-10 0 0-16,-3 0-4 15,-5-4 2-15,-9 4 1 0,2 0 0 16,-8 0-4-16,-8-3 7 16,8 0 0-16,0-1 1 15,-8 0-1-15,8 4-1 16,-6-8 0-16,-5 3-4 15,-3 5 2-15,-3 0-1 16,-1 0-3-16,1-5-1 16,-6 5-2-16,-2-3 3 15,-4 3 0-15,0 0 5 16,0 0-5-16,7-5 0 16,-7 5 1-16,0 0-1 15,0 0-9-15,0-2-4 16,0-5-31-16,-46 1-100 0,-47 6-192 15</inkml:trace>
    <inkml:trace contextRef="#ctx0" brushRef="#br0" timeOffset="-5768.0651">-5286-588 362 0,'0'0'64'0,"0"0"-9"16,0 0 13-16,0 0-21 15,0 0 1-15,0 0-23 16,0 0-16-16,0-9 12 15,0 9 5-15,0 0 2 16,0 0 11-16,0 0-19 16,0 4-5-16,0 9-5 15,0 7-4-15,-7 7-2 16,-3 4 14-16,-9 10-8 16,3-1 4-16,3 6-5 15,-1 5 0-15,2 7-6 16,7 6 4-16,-7 4 3 0,12 2-10 15,-6 6 4 1,0 2 6-16,6 0-4 0,-5 0-1 16,-1-2 6-16,-6-6-5 15,10-2-1-15,-5 3-2 16,1-6 4-16,0 13 0 16,0-6 5-16,2 2-5 15,4-5 2-15,-7-4-2 16,7 0-5-16,0 0-2 15,0-2 4-15,0 1 1 16,-6-4-4-16,0-1 7 16,0 3-8-16,4-2 2 0,-4 4 1 15,-3-9-2 1,1 8 0-16,-4-9 0 0,5 6-1 16,-3 4 1-16,10 4 0 15,0 6-2-15,0-3 1 16,0-1 0-16,0 2 0 15,0-7 0-15,0-5 0 16,0-2 1-16,0 6 0 16,0-1-1-16,0 0 0 15,0 2 0-15,0-1-1 16,0-10 1-16,0 10 0 16,0-1 0-16,0-3 0 15,0 3 0-15,0-7 0 16,0 4 1-16,0-3-1 15,-6-5 0-15,-1-3 0 0,7-5 5 16,0-1-5 0,0-8-3-16,0 2 3 0,-6 4 0 15,6 0-1-15,0 6 1 16,0-3 1-16,-6 7-1 16,6-2 0-16,0 7 0 15,0 12 0-15,-2 0 1 16,-4 1 1-16,0-9-2 15,-1 10-1-15,7 0 0 16,0 6 1-16,0-8 1 16,0-4-1-16,0 5 0 15,0 0 1-15,0 3-1 0,0-2 3 16,0 2-2-16,19-7 0 16,-5 3 0-16,9 9-1 15,-2-8 1-15,0 8 0 16,-7-14-1-16,3-13 0 15,1 1 0-15,-9-10 0 16,3 0 0-16,-6-5 0 16,5 6 0-16,-5-3 1 15,0-6 0-15,0 4-1 16,-6-6 0-16,5 2 0 16,-5-3 2-16,0 2-2 15,0 5-2-15,0 4 2 16,0 0 0-16,0 5 0 0,0-5 0 15,0-5 0 1,0-12 0-16,0-1 2 0,0-1-2 16,0 0 0-16,0-4 0 15,0-3 0-15,0-7 0 16,0-3 1-16,0-5-1 16,0 4 0-16,0-4 0 15,0 0 3-15,0 0-3 16,0-17-9-16,0-57-45 15,0-31-144-15,0-50-369 16</inkml:trace>
    <inkml:trace contextRef="#ctx0" brushRef="#br0" timeOffset="-3848.4352">-3740-565 343 0,'0'0'47'15,"0"0"-8"-15,0 0 21 16,0 0-4-16,0 0-28 16,0 0-9-16,0 104 35 15,0-82-1-15,0 5-29 16,0 2-15-16,0 1-3 15,0 4 2-15,0 9 3 16,0 4-1-16,0 9 11 16,0 1-6-16,0 3 6 15,0 5-15-15,0 2 7 16,0 3 0-16,0 2-6 0,0-4 2 16,0 10 0-16,0-8-1 15,0 1-4-15,0 1 6 16,0 0-10-16,0-6 7 15,0 0 1-15,0-4 0 16,0 1-6-16,0-1-2 16,0 1 3-16,0 6 5 15,0-1 1-15,0 2-9 16,0 2 1-16,0-2-1 16,0 2 14-16,0 0-10 15,0-7-2-15,0 4 9 16,0 4-8-16,-7-9-1 15,7 7-1-15,0 3 7 0,0-3 0 16,0 3-6-16,0-6 7 16,0-5-2-16,0 2-7 15,0-4 5-15,0-3-1 16,0 1-4-16,0-1 1 16,0-15-1-16,0 10 5 15,0-5-9-15,0 6 10 16,0-5-6-16,0 6 3 15,0 2-3-15,0-1 0 16,0 0 2-16,7 1-2 16,-7-10 0-16,6 7 3 15,0-8 0-15,-4 1-1 0,4-3-2 16,1-6 1-16,-7 7-1 16,6-5 1-16,-6 5-1 15,0 2 1-15,0-6 2 16,0 3-2-16,0 3-1 15,0-2 5-15,0 1-5 16,0-1-2-16,0-4 2 16,0-5 1-16,0-4 3 15,0-4-3-15,0 4-1 16,6 4 0-16,-2-3 0 16,2 16 2-16,1-7 1 15,-7 3-5-15,6 1 3 16,0-10-1-16,-6 5 1 0,0 5-1 15,0-1 0 1,0 6 0-16,0-11 2 0,0-3-1 16,0-10-1-16,2 5 0 15,-2-9 1-15,6 4 4 16,3 10-10-16,-3 3 5 16,-4 2 0-16,4-3 0 15,7 5 4-15,-3-6-8 16,2 5 4-16,1-7 0 15,-11 0 4-15,4-3-3 16,0-2-1-16,0-8-1 16,-1 3-2-16,-5-2 2 0,6-6 1 15,0 6 0-15,0-3 4 16,0 2-7-16,-1 1 3 16,-5-1-1-16,0-5 1 15,0 2 0-15,0-1 0 16,0-4 0-16,0 4 1 15,0-1 3-15,0-6-4 16,0 2 1-16,6 2-1 16,-6-9 0-16,0 7-3 15,0 3 1-15,0-3 2 16,0 1 0-16,0 3 2 16,0 1-1-16,0-3 1 15,0-5-2-15,0 3 0 16,0-6 1-16,0 1-1 15,6-5 0-15,-6 15 0 0,0-11 0 16,0 7 6-16,0-1-5 16,0-1-1-16,0 0 2 15,0 7 3-15,0-3-1 16,0-3 5-16,0-5-5 16,0-5-1-16,0-4-2 15,0 0 3-15,0 6-2 16,0-6-2-16,0 0 4 15,0 0 1-15,0 0-3 16,0 0-1-16,0 0 7 16,0-10-8-16,0-36-37 15,0-17-90-15,-23 3-244 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26:26.7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6C896C6-2FDF-4957-98AF-3EB75E148605}" emma:medium="tactile" emma:mode="ink">
          <msink:context xmlns:msink="http://schemas.microsoft.com/ink/2010/main" type="writingRegion" rotatedBoundingBox="13845,18193 14140,12957 14946,13002 14651,18239">
            <msink:destinationLink direction="with" ref="{C53DE693-241A-46C0-A854-8A81CEA93206}"/>
            <msink:destinationLink direction="with" ref="{18660CF6-105A-4A44-88BE-647E7723EA7C}"/>
            <msink:destinationLink direction="with" ref="{227865DC-D123-42D0-8082-A0E91646298D}"/>
            <msink:destinationLink direction="with" ref="{9CABA1DD-F80E-47AE-9378-9974AD92131A}"/>
            <msink:destinationLink direction="with" ref="{F9A33AD6-52D5-4518-9B8B-98B55BEFBC93}"/>
          </msink:context>
        </emma:interpretation>
      </emma:emma>
    </inkml:annotationXML>
    <inkml:traceGroup>
      <inkml:annotationXML>
        <emma:emma xmlns:emma="http://www.w3.org/2003/04/emma" version="1.0">
          <emma:interpretation id="{E278D016-2E80-4201-B8BC-1341424AA195}" emma:medium="tactile" emma:mode="ink">
            <msink:context xmlns:msink="http://schemas.microsoft.com/ink/2010/main" type="paragraph" rotatedBoundingBox="13845,18193 14140,12957 14946,13002 14651,182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6F440E-6D55-47AB-B2A4-3C53A2610686}" emma:medium="tactile" emma:mode="ink">
              <msink:context xmlns:msink="http://schemas.microsoft.com/ink/2010/main" type="line" rotatedBoundingBox="13845,18193 14140,12957 14946,13002 14651,18239"/>
            </emma:interpretation>
          </emma:emma>
        </inkml:annotationXML>
        <inkml:traceGroup>
          <inkml:annotationXML>
            <emma:emma xmlns:emma="http://www.w3.org/2003/04/emma" version="1.0">
              <emma:interpretation id="{07AA3E8A-CB0F-4648-88D0-1C55776C8096}" emma:medium="tactile" emma:mode="ink">
                <msink:context xmlns:msink="http://schemas.microsoft.com/ink/2010/main" type="inkWord" rotatedBoundingBox="13938,18199 14078,15710 14768,15749 14628,18238">
                  <msink:destinationLink direction="with" ref="{D524799A-80E9-4D82-81C0-4F5A34478D1F}"/>
                  <msink:destinationLink direction="with" ref="{EA2724F1-76CE-4D70-972D-8D3DAFE6FFE9}"/>
                  <msink:destinationLink direction="with" ref="{5F0FE031-C2AE-4156-8763-337E7E9CA05C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-5050 12363 194 0,'0'0'174'15,"0"0"-127"-15,0 0-8 16,0 0 21-16,0 0-53 16,0 0-1-16,0-6 7 15,0 6 15-15,0 10-6 16,4 4-10-16,-4-8-1 15,0 4 4-15,7 4-6 16,-7 2 23-16,0 2-19 0,0 0 1 16,0-5 1-16,0 1-12 15,0-8 0-15,6 2-3 16,-6-8 0-16,0 5 1 16,0-5-1-16,6 0 8 15,-6 0 3-15,6 0 1 16,-2 0 36-16,3-19-16 15,-1-12-25-15,0-10-7 16,2 0 0-16,5-1 1 16,-7 10-1-16,11 1 0 15,-5 13-7-15,5 5 7 16,-5 3 6-16,2 0-6 16,3 6-5-16,2 4 1 15,-3 0-4-15,5 0 2 16,8 4 1-16,-8 20 3 0,2 3 1 15,-5 10-1-15,-1 4 2 16,-3-4 0-16,-8 3 0 16,7-4 1-16,-7-9-1 15,-6 0-1-15,4-3 1 16,2-11-10-16,-6 0-35 16,7-3-21-16,-7-10-20 15,0 0-21-15,0 0-50 16</inkml:trace>
          <inkml:trace contextRef="#ctx0" brushRef="#br0" timeOffset="186.7335">-5021 12476 332 0,'0'0'57'0,"0"0"24"15,0 0 29-15,0 0-67 16,0 0 4-16,0 0-24 15,11-25-2-15,38 5-13 16,20-7-7-16,9 4-1 16,-5-4-51-16,-7 1-76 15,-18 3-183-15</inkml:trace>
          <inkml:trace contextRef="#ctx0" brushRef="#br0" timeOffset="875.689">-4977 11731 233 0,'0'0'122'0,"0"0"-32"15,0 0 5-15,0 0-33 16,0 0 6-16,0 0-15 0,-15-24-37 16,15 24-8-16,0 0-5 15,0 0-3 1,0 0-1-16,-6 0 1 0,0 4 0 16,0 20 1-1,-5 2-1-15,-1-6 0 0,-1 2 8 16,9 1-6-16,-8-9-4 15,12-5 2-15,0-1-1 16,0-4 1-16,0-4 0 16,0 0 3-16,0 0-1 15,0 0 7-15,0-4 4 16,0-32-12-16,0-9 0 16,0-7 1-16,0 8-4 0,6 7 4 15,4 10-1-15,-3 13 1 16,5 5 2-16,-12 5 3 15,6 4-7-15,-2 0-6 16,15 0 1-16,2 4-2 16,14 19 7-16,2 4 0 15,5 1 0-15,-5 2 0 16,7-7 0-16,-3 1-1 16,-12-4 2-16,-2-8-5 15,-11-8 8-15,3-4-4 16,-9 6 3-16,3-6-1 15,-5 0 1-15,5 0 10 16,9-24 19-16,-5-18-30 16,-11 2 11-16,0-9-13 15,-6-1 9-15,0-7-8 0,0 5-1 16,0 8-1-16,0 6 1 16,0 23 0-16,0 1-2 15,0 6-36-15,0 8-89 16,0 0-132-16</inkml:trace>
          <inkml:trace contextRef="#ctx0" brushRef="#br0" timeOffset="1340.4105">-4876 10777 304 0,'0'0'115'0,"0"0"-35"16,0 0 27-16,0 0-79 15,0 0-4-15,0 0-9 16,13 0-15-16,-11 6 17 16,-2 21 22-16,0 9-13 15,0 0 14-15,8 0-11 16,-2-7-19-16,0 7-8 15,1-4-2-15,-5-1 1 16,4 2 5-16,0-10-5 16,0-1-1-16,-1-3 0 15,1-12-27-15,0-7-42 16,-6 0-61-16,0 0-58 16,0 0-92-16</inkml:trace>
          <inkml:trace contextRef="#ctx0" brushRef="#br0" timeOffset="-654.3819">-5184 13046 560 0,'0'0'28'0,"0"0"64"16,0 0 33-16,0 0-68 15,0 0-17-15,0 0-29 0,22-9 4 16,-22 9-7-16,0 0 1 15,0 0-9-15,0 0-2 16,0 5-2-16,0 19 4 16,0 3 1-16,0 7-1 15,0-4 0-15,0-1 1 16,0-4-1-16,0-3 4 16,0-12-4-16,0-2 0 15,0-2 0-15,0-6 0 16,7 0 1-16,-5 0 4 15,4 0 1-15,8-28-2 16,1-18-3-16,4-10 3 16,3-15-4-16,-13-3-2 15,13-2 2-15,-9 8 0 16,-1 17 0-16,-1 19 0 0,-5 14 3 16,0 12-3-16,-6 2-1 15,0 4 1-15,0 0-3 16,0 0-1-16,0 0-3 15,6 17-2-15,9 13 9 16,1 1-2-16,3 2 6 16,4-6-4-16,-9-1 0 15,3-3 0-15,1-9 0 16,-9-9 0-16,5 3-5 16,-8-8 7-16,1 0-2 0,1 0 0 15,9 0 0 1,16-8 0-16,2-11 1 0,0-7-1 15,-8-3 2-15,-4 8 3 16,-13 6-5-16,3 1 2 16,-7 10-2-16,-6 4 0 15,0 0-1-15,0 0 1 16,0 0 0-16,0 0-1 16,0 0-4-16,2 0-1 15,4 31-1-15,13 2 7 16,-9 4 1-16,9 5-1 15,-9-2-1-15,3 1 1 16,-5-4 0-16,-2-2 3 0,7-9-5 16,-9-6 4-16,2-3-4 15,0-9-6-15,-6-5-38 16,6-3-60-16,-6 0-44 16,0 0-37-16</inkml:trace>
        </inkml:traceGroup>
        <inkml:traceGroup>
          <inkml:annotationXML>
            <emma:emma xmlns:emma="http://www.w3.org/2003/04/emma" version="1.0">
              <emma:interpretation id="{DFC4771B-4760-45B7-B38E-10538A973BED}" emma:medium="tactile" emma:mode="ink">
                <msink:context xmlns:msink="http://schemas.microsoft.com/ink/2010/main" type="inkWord" rotatedBoundingBox="14014,15207 14140,12957 14946,13002 14819,15252">
                  <msink:destinationLink direction="with" ref="{988F663F-8297-4768-B03D-2B2682E31B2F}"/>
                  <msink:destinationLink direction="with" ref="{16DCFC18-B660-42EE-93B8-C57EF829840F}"/>
                  <msink:destinationLink direction="with" ref="{3BCBAEBC-865E-4D50-A87F-3C3C8A31F449}"/>
                  <msink:destinationLink direction="with" ref="{01E2B85C-07EE-4308-8951-78FDA8912DC4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797.1284">-4870 9849 238 0,'0'0'93'0,"0"0"-20"16,0 0 31-16,0 0-59 15,0 0-43-15,0 0-1 16,7 14 19-16,-5 13-1 16,-2 10 7-16,0-6 19 15,8 6-29-15,-8-6-9 16,6 2-3-16,-6 2 3 16,0-6-5-16,0 6 0 15,0-11 2-15,0-1 0 16,0-1-4-16,0-5 0 15,0-3-5-15,0-5-23 0,0-3-28 16,0-2-8-16,-6-4-71 16,-17 0-116-16</inkml:trace>
          <inkml:trace contextRef="#ctx0" brushRef="#br0" timeOffset="2172.3994">-5106 10016 256 0,'0'0'74'16,"0"0"0"-16,0 0-16 15,0 0-13-15,0 0-21 16,0 0 8-16,280-163-9 16,-201 149 7-16,-7 5-17 15,-3 5 13-15,-11 4-21 16,-9 0 1-16,-11 0-5 15,-3 0-1-15,-8 23 0 16,-11 4-1-16,3 4 1 16,-15 2-1-16,-4-1 1 15,0-5 2-15,0 0 2 16,-23-8-4-16,-26-7 10 16,-1 2 9-16,-14-4-13 15,10-5 6-15,4-2-6 16,-4-3-1-16,17 0-5 0,8 0 0 15,8 0-5-15,9 0-37 16,1-13-10-16,5 0-56 16,-6-5-164-16</inkml:trace>
          <inkml:trace contextRef="#ctx0" brushRef="#br0" timeOffset="2780.3101">-4853 9458 429 0,'0'0'70'0,"0"0"28"15,0 0-42-15,0 0-50 16,0 0-6-16,0 0-4 16,0 4-2-16,0 26 6 15,0 4 29-15,0 1-12 16,-8-2-17-16,6-2 15 16,-11 2-10-16,7-11-5 15,-4-3 1-15,3-5-1 0,1-10 0 16,6 0 0-1,0-4 0-15,0 0 13 0,0 0-9 16,0 0 17-16,0 0 22 16,0-22-11-16,0-19-30 15,0-1-4-15,0 1-1 16,0-8 3-16,0 1 0 16,0 12 4-16,0 1-4 15,6 12-1-15,5 13 0 16,-11 6-2-16,6 4 0 0,0 0-1 15,7 0-4 1,3 0 0-16,11 4 7 16,8 23-2-16,-6 6-1 15,3 8 3-15,-6-1 1 0,3 6-2 16,0-3 0-16,-2 1 1 16,-4-7 0-16,0-9-5 15,-2-7 5-15,-9-8-26 16,1-3-37-16,-13 0-2 15,0-10-4-15,0 0-44 16,-25 0-14-16</inkml:trace>
          <inkml:trace contextRef="#ctx0" brushRef="#br0" timeOffset="2998.5611">-4948 9621 226 0,'0'0'35'15,"0"0"47"-15,0 0 45 16,0 0-69-16,0 0-21 16,0 0-34-16,66-60 3 15,-10 43-6-15,8 7 5 16,-6-2-10-16,0-2-1 16,-12 5-44-16,-13-5-87 15,-14-5-43-15</inkml:trace>
          <inkml:trace contextRef="#ctx0" brushRef="#br0" timeOffset="3546.4568">-4888 8762 203 0,'0'0'39'16,"0"0"37"-16,0 0 21 15,0 0-29-15,0 0-40 16,0 0-10-16,12-11-8 16,-6 11-9-16,3 8 0 15,-1 12 34-15,-8 7-5 16,0 4-1-16,0 2 5 16,0-2-14-16,0 6 8 15,0-5 0-15,0-5-27 16,0 0 3-16,0-4 2 15,0-1-4-15,0-7 2 16,0-1 1-16,0-6-3 0,0 1-2 16,0-5 0-16,0-2 0 15,27 2 2-15,14-4-1 16,9 0 7-16,10 0 0 16,15 0-7-16,-3-4 2 15,-7-11-3-15,-7 1 1 16,-13 0 1-16,-5 5-2 15,-5-3-14-15,-12 2-22 16,-9 0-28-16,-8-3-57 16,-6-5-177-16</inkml:trace>
          <inkml:trace contextRef="#ctx0" brushRef="#br0" timeOffset="4241.7584">-4463 8140 195 0,'0'0'61'0,"0"0"21"15,0 0-17-15,0 0-32 16,0 0 3-16,0 0-10 15,-108-5 4-15,79 5-11 16,-4 9 9-16,4 5-2 16,-7 5-14-16,10 4-1 15,3-1-3-15,8-3-5 16,1-1-3-16,8 4 1 16,6-7 1-16,0 2 2 15,0-3-3-15,0 0 5 0,0 5-6 16,12-5-1-16,29-1 1 15,3-4 12-15,14-1-12 16,-2 2 3-16,-6-1-4 16,-5 4 5-16,-8 1-4 15,-12 3 3-15,-10 3-3 16,-7-1 1-16,-8 3-1 16,0 1 0-16,0 8 0 15,0-8 1-15,-29 8 6 16,-12-7 2-16,-3-7-2 15,1-3 15-15,1-10-5 16,5-3-6-16,-11-1-5 0,11 0 1 16,-4 0-2-16,12 0 2 15,2 0-3-15,4-8-4 16,2-11 2-16,11-1-6 16,-3 4-5-16,13-12-30 15,0 1-88-15,0-4-79 16</inkml:trace>
          <inkml:trace contextRef="#ctx0" brushRef="#br0" timeOffset="4579.2052">-4613 8054 346 0,'0'0'86'0,"0"0"50"16,0 0-65-16,0 0 12 16,0 0-48-16,0 0-23 15,0-19-10-15,0 19-1 16,0 0-1-16,0 23-3 16,7 28 3-16,-7 8 37 15,0 14-10-15,0 13-16 16,0 10 2-16,0 5 0 15,0-2-8-15,0-4-1 16,0 1-4-16,0-15 0 16,6-6-1-16,10-12 0 0,1-8-7 15,10-8-65-15,2-22-74 16,-8-15-195-16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33:52.2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B53D064-8731-44BA-91E3-EC58E407D39B}" emma:medium="tactile" emma:mode="ink">
          <msink:context xmlns:msink="http://schemas.microsoft.com/ink/2010/main" type="inkDrawing" rotatedBoundingBox="17017,15532 23777,14668 24077,17012 17317,17876" hotPoints="23998,16015 20507,17543 16795,16681 20286,15153" semanticType="enclosure" shapeName="Ellipse">
            <msink:sourceLink direction="with" ref="{6A75F283-7B64-41A0-9A58-959E2B8D5583}"/>
          </msink:context>
        </emma:interpretation>
      </emma:emma>
    </inkml:annotationXML>
    <inkml:trace contextRef="#ctx0" brushRef="#br0">2120 2405 505 0,'0'0'2'15,"0"0"10"-15,0 0 75 0,0 0 2 16,0 0-12-16,0 0-9 15,0 0-26-15,-29-124-13 16,12 109 13-16,-16-12-5 16,-19-1-5-16,2-3-17 15,-12-6 21-15,2 11-25 16,-8-2 6-16,-11 0-5 16,-6 4-2-16,2-2-2 15,-2 8-4-15,6 1 8 16,-5 3-11-16,-1 0 5 0,2 5-4 15,-13-9 3 1,-11 12-4-16,-16-2 0 0,-17 8 0 16,-5 0-1-16,-3 0 0 15,8 0 1-15,-5 0-1 16,-1 14 1-16,-7 0 0 16,2-1 5-16,0-3-6 15,10 2 0-15,0-6 2 16,8 2 5-16,1 1-7 15,3 1-1-15,13 3 1 16,2-5 2-16,2 8-1 16,-6-3-1-16,-23 10 1 15,-4 3-1-15,-8-7 0 0,14 4 0 16,11-1-1 0,22-4 2-16,15-8 0 0,19-1 2 15,1-1-3-15,5 2 5 16,-3 0-4-16,-9 7 1 15,5 1 3-15,-6 1-4 16,-6-1-1-16,5 11 0 16,-11 5-1-16,-11 12-1 15,-4 8 4-15,-16 6-2 16,-4 1 0-16,-3 5 0 16,1-6 0-16,14-1 0 15,12-3 1-15,32-2 0 16,6-5 0-16,8 6-1 15,25-1-3-15,6 1 1 0,2 1 0 16,13 7 0-16,3 1 2 16,1-4-1-16,6 4 1 15,0-2 0-15,0-4 0 16,0 7-2-16,0-1 2 16,0-4 0-16,17-2-1 15,18-3 1-15,4 4 0 16,7-3 0-16,4-1 1 15,6-6-1-15,8-2-1 16,13-7 1-16,24 5-1 16,13-8 1-16,14-10 2 15,1-4-2-15,10-2-3 16,2-6 3-16,10-2 1 0,6-7-1 16,13-1 1-16,0-5 2 15,-4 0-3-15,4 0-2 16,-13 0 2-1,-8 0 6-15,0 0-6 0,-14 0 0 16,-13 0 0-16,1 0 0 16,7 0 0-16,-6 0 3 15,5 0-3-15,1 0-2 16,5-11 0-16,4 3 1 16,-4-1 1-16,-7-5 3 15,-8 3-3-15,-8 0-6 16,-4-2 6-16,2 3 1 15,-7-4-1-15,-1 1 1 16,-9-6 0-16,2 1-1 0,3-3-2 16,-5 1 2-16,-8-3 4 15,0 6-4-15,-7-6 1 16,-5 4-1-16,-5 1 2 16,-1-1-2-16,-18-4 1 15,16-3-1-15,-16 7 0 16,1-2 0-16,-6-4 1 15,-3-1 0-15,3-3-1 16,1-5 1-16,5 0-1 16,-3-11 1-16,-3 4 3 15,0-4-4-15,-3-1 0 16,-4-2 1-16,-8 8 1 16,-8 0-2-16,6-5 1 0,-13 4 0 15,3-8 0-15,4-1 1 16,-9 3 1-16,5-2-3 15,-11 2 0-15,0 6 5 16,0 9-2-16,-6-4 0 16,0 3 2-16,0 2 2 15,0-6-1-15,0-4-1 16,0 1-3-16,0-5 1 16,-18-6-1-16,-5 5 0 15,-4-7 1-15,-2 11-2 16,-2 0-1-16,6 1 5 15,-6 5-1-15,-4 0-1 16,6 6-1-16,2 7 0 0,-2-1 1 16,0 2-3-16,2 3-1 15,4 1 1 1,0-1 2-16,-4 5-2 0,5 4 0 16,-1-2 5-16,2 3-2 15,2-1 2-15,3 1 0 16,-5 1-5-16,0-2 8 15,7 2-3-15,-3 2-2 16,5-2 0-16,-3 3 0 16,-3-3 4-16,7 6-2 15,-7-2-2-15,14 0 3 16,-3-2-2-16,7 6 1 0,0-4-3 16,-6 4 4-16,6 0-3 15,0 0 5-15,0 0-7 16,0 0 0-16,0 0 3 15,-6 0-4-15,6 0-1 16,0 0 1-16,0 0 0 16,0 0 0-16,0 0 0 15,0 0-1-15,-2 0 1 16,2 0 0-16,0 0 0 16,0 0-3-16,0 0 2 15,0 0 1-15,0 0-1 16,0 0 2-16,0 0-2 0,0 0-1 15,0 0 2 1,0 0 0-16,0 0 2 0,0 0-3 16,0 0 1-16,0 0-2 15,0 0 2-15,0 0-4 16,0 0 3-16,0 0-3 16,0 0-1-16,0 0 3 15,0 0-2-15,0 0 0 16,-6 0-6-16,6 0-1 15,-7 0-1-15,7 0-1 16,-6 0 2-16,6 0-1 16,0 0-3-16,0 0 4 15,0 0 2-15,0 0-3 0,0 0 0 16,0 0-15 0,0 0-3-16,0 0-26 0,0 0-23 15,0 0-90-15,44-9-111 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40:48.15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A75F283-7B64-41A0-9A58-959E2B8D5583}" emma:medium="tactile" emma:mode="ink">
          <msink:context xmlns:msink="http://schemas.microsoft.com/ink/2010/main" type="writingRegion" rotatedBoundingBox="15557,15753 23179,15534 23220,16980 15598,17200">
            <msink:destinationLink direction="with" ref="{0B53D064-8731-44BA-91E3-EC58E407D39B}"/>
          </msink:context>
        </emma:interpretation>
      </emma:emma>
    </inkml:annotationXML>
    <inkml:traceGroup>
      <inkml:annotationXML>
        <emma:emma xmlns:emma="http://www.w3.org/2003/04/emma" version="1.0">
          <emma:interpretation id="{E29C9638-9D04-45BC-8298-72B91F01C0E8}" emma:medium="tactile" emma:mode="ink">
            <msink:context xmlns:msink="http://schemas.microsoft.com/ink/2010/main" type="paragraph" rotatedBoundingBox="15557,15753 23179,15534 23220,16980 15598,172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DC51EB-D5F4-4B43-A98B-E18E95777C5F}" emma:medium="tactile" emma:mode="ink">
              <msink:context xmlns:msink="http://schemas.microsoft.com/ink/2010/main" type="line" rotatedBoundingBox="15557,15753 23179,15534 23220,16980 15598,17200"/>
            </emma:interpretation>
          </emma:emma>
        </inkml:annotationXML>
        <inkml:traceGroup>
          <inkml:annotationXML>
            <emma:emma xmlns:emma="http://www.w3.org/2003/04/emma" version="1.0">
              <emma:interpretation id="{85EE9325-56D8-4C67-8826-78B3F770465A}" emma:medium="tactile" emma:mode="ink">
                <msink:context xmlns:msink="http://schemas.microsoft.com/ink/2010/main" type="inkWord" rotatedBoundingBox="15567,16129 17447,16075 17462,16600 15583,16654"/>
              </emma:interpretation>
            </emma:emma>
          </inkml:annotationXML>
          <inkml:trace contextRef="#ctx0" brushRef="#br0">-3536 11709 266 0,'0'0'89'0,"0"0"-84"15,0 0 13-15,0 0 52 16,0 0-24-16,0 0-13 15,-13-3-8-15,13 3 16 16,-2 0 29-16,2 0-23 16,0 0-11-16,0-6 5 15,0 1-4-15,0-7-28 16,9-8 0-16,41-8 4 16,22-4 18-16,2-1-25 15,7-9-2-15,12 4 3 16,-5-2-1-16,22 11-4 0,5-7-2 15,1 12 0-15,9 0 0 16,6-3 0-16,-7 5 0 16,5 6-2-16,-19-12 2 15,-23 14-1-15,-21 0 3 16,-1 0-2-16,-27 6 0 16,5-7 0-16,-12 6-1 15,5 0 2-15,-8 0-1 16,-5 4 0-16,-10 1 0 15,-5 0-1-15,-8 4 2 0,0 0-1 16,0-2 3 0,0 2 6-16,0 0 5 0,0 0-5 15,0 0-8-15,0 0-1 16,0 0-5-16,0 0-23 16,-32 0-42-16,-18 0-65 15,-20 0-59-15,-10 0-166 16</inkml:trace>
        </inkml:traceGroup>
        <inkml:traceGroup>
          <inkml:annotationXML>
            <emma:emma xmlns:emma="http://www.w3.org/2003/04/emma" version="1.0">
              <emma:interpretation id="{5E69B7D9-33E0-4CC2-934F-6E5C869606BE}" emma:medium="tactile" emma:mode="ink">
                <msink:context xmlns:msink="http://schemas.microsoft.com/ink/2010/main" type="inkWord" rotatedBoundingBox="17941,15684 23179,15534 23220,16980 17983,1713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-635984.478">-1177 11082 432 0,'0'0'95'0,"0"0"10"16,0 0 3-16,0 0-34 16,0 0-48-16,0 0-12 15,-6-27-11-15,6 27-3 0,0 0-4 16,0 0 4 0,0 13 1-16,35 14 9 0,-4 4 4 15,11 8 7-15,-5 1-4 16,11 1-3-16,1-1 1 15,-11 3-8 1,-3 2 5-16,-2-8-9 0,-4-1-3 16,-6-5 10-16,-9-7-10 15,-1-6 2-15,-3-5 1 16,-4-9-2-16,1-4 0 16,-7 0 1-16,6 0-2 15,-6 0 19-15,6 0 7 16,17-27 11-16,8-23-22 15,4-9-11-15,4 4-4 0,-10 5 0 16,0 13 1-16,-14 6-1 16,1 0 0-16,-3 20-1 15,-7 4 1-15,-6 7 1 16,2 0-1-16,-2 0-1 16,0 0-5-16,0 0-1 15,6 0 1-15,7 14-5 16,3 25 10-16,1 4 1 15,-5 7 1-15,-5 3-1 16,-1 0-2-16,-4 0 2 16,-2-10 2-16,6-3-2 15,0-2 1-15,1-14-1 16,-1-5 0-16,-2-1 0 0,2-10 0 16,7 1-4-1,-9-5-6-15,-4-4-36 0,12 0-30 16,1 0-58-16,-11 0-138 15</inkml:trace>
          <inkml:trace contextRef="#ctx0" brushRef="#br0" timeOffset="-636584.787">-1003 11109 435 0,'0'0'133'0,"0"0"-119"15,0 0 96-15,0 0 11 16,0 0-33-16,0 0-32 16,0 0-21-16,0 0-7 15,0-72-2-15,0 72-12 16,0 0 0-16,0 0-9 0,0 0 1 16,0 0-6-16,-8 0 0 15,0 27 2-15,-11 24-2 16,9 26 4-16,-3 0 6 15,-1 0-2-15,14 1-5 16,-13 5-2-16,9-6 3 16,4-9-3-16,0-10-1 15,0-8 0-15,0-16-1 16,0-3 2-16,0-17-1 16,0-5 0-16,0-5-2 15,0-4 2-15,0 0 0 16,0 0-12-16,0 0-7 0,0 0-9 15,0-23-39 1,0-23-146-16,-6-7-116 0</inkml:trace>
          <inkml:trace contextRef="#ctx0" brushRef="#br0" timeOffset="-635569.7422">-77 11255 300 0,'0'0'143'0,"0"0"-6"0,0 0-30 15,0 0-71-15,0 0-23 16,0 0-1-16,-29 18 1 16,9 22 38-16,-3 3-4 15,10 2-25-15,5-8-9 16,8 3-4-16,0-8-4 16,0-2-5-16,0-3-6 15,15-10 6-15,26 0 5 16,-4-13-3-16,5-4 0 15,-5 0 5-15,-2 0-5 16,-2-21 18-16,-10-16-2 16,0-8-7-16,-17 3 3 15,-6-13-1-15,0 6-4 0,0-7-7 16,-35 15-1-16,0 10-1 16,2 8 0-16,10 10-1 15,6 4-1-15,5 9-5 16,4 0 5-16,-15 0-26 15,-13 26-30-15,10 11-23 16,3-1-55-16,10-7-69 16,13-3-117-16</inkml:trace>
          <inkml:trace contextRef="#ctx0" brushRef="#br0" timeOffset="-635112.7034">-77 11255 443 0,'315'-37'98'0,"-315"34"-8"0,0 3 5 0,0 0-61 15,0 0-29-15,0 0 1 16,6 0-6-16,3 8 0 16,9 20 31-16,5 13 18 15,0-4-10-15,-4 12-14 16,1-7-8-16,-3 8-13 15,6-10 5-15,-5 1-2 16,3-8-6-16,-4-6-1 0,-5-5 3 16,-4-9-3-1,1-7-2-15,3-2 2 16,-10-4 0-16,4 0 6 0,-6 0 3 16,0 0 6-16,0 0 23 15,13-14 1-15,10-23-10 16,3-17-20-16,10-9-7 15,-11-5-2-15,4-6 2 16,0 3-2-16,-2 1 0 16,-5 11 0-16,3 14 0 15,-14 16-1-15,1 12 0 16,-10 7-7-16,4 10-4 16,0 0-13-16,-6 0-17 15,7 0-40-15,-1 0-44 16,-6 14-126-16,0 13-159 0</inkml:trace>
          <inkml:trace contextRef="#ctx0" brushRef="#br0" timeOffset="-635473.0033">-77 11255 443 0</inkml:trace>
          <inkml:trace contextRef="#ctx0" brushRef="#br0" timeOffset="-634462.4881">2525 11146 295 0,'0'0'165'16,"0"0"-32"-16,0 0-37 16,0 0-44-16,0 0-9 15,0 0-8-15,-184-51-10 16,136 51-12-16,-7 0 12 16,1 0-5-16,-11 4-9 15,3 16-6-15,6 7-3 16,5-4 2-16,19 1-1 15,14 1 0-15,3 2-3 0,15 1-3 16,0-5 3 0,0 6 0-16,0 2 0 15,38-9 0-15,18 5 1 0,6-12-1 16,4 3 0-16,-2 4 0 16,-2-12-1-16,-12 4 1 15,-13-2 0-15,-1 2 2 16,-20 0-2-16,3 2 0 15,-11 5-3-15,-8-4 3 16,0 6 1-16,0 1 0 16,0-1 4-16,-33 3 1 15,-13 0 1-15,3-10 13 16,-1-2-9-16,3-7 7 16,8-7 5-16,0 0 1 0,6 0-9 15,4 0-4-15,4 0-11 16,11 0-1-16,8-7-25 15,0-7-36-15,0 0-69 16,8-1-173-16</inkml:trace>
          <inkml:trace contextRef="#ctx0" brushRef="#br0" timeOffset="-633472.7402">2615 11275 375 0,'0'0'105'16,"0"0"-2"-16,0 0-33 16,0 0-34-16,0 0-30 15,0 0 11-15,105-160-5 16,-34 140-7-16,-1 7-1 15,15-1-1-15,-2 10-3 0,-4 4 0 16,-5 0 0 0,-20 0 0-16,0 4-3 0,-23 19 3 15,-12 9-1-15,-15-6 1 16,-4 8 1-16,0 1 3 16,-27-2 3-16,-25-2 3 15,-2-2 22-15,0-3 0 16,11-13 1-16,14-3-15 15,6-6 2-15,17 2-6 16,6-6-2-16,0 0 3 16,0 0 7-16,0 0-8 15,0 0-6-15,0 0-5 16,0 0-3-16,29 0 0 16,21 0-2-16,14 0-1 15,8-6 3-15,1 6 0 0,1 0-5 16,-7 0 4-16,-18 0-3 15,-7 0-1-15,-15 14 4 16,-11 5-2-16,-3-1-1 16,-9 5-2-16,-4-1 5 15,0 6 1-15,0 8 1 16,-23 1 1-16,-20-1 2 16,-15-4 5-16,2-5 1 15,0 0 1-15,0-10-1 16,10-5 8-16,3-1 2 0,8-7-2 15,8-4 4-15,-2 0-5 16,0 0 0-16,2 0 0 16,4 0-5-16,0-4-9 15,9-3-2-15,1 1-1 16,7 2 0-16,6 0 0 16,0 4 0-16,0 0-2 15,0 0-10-15,-4 0-20 16,-9 0-29-16,-1 0-49 15,-9 21-88-15,-6-3-144 16</inkml:trace>
          <inkml:trace contextRef="#ctx0" brushRef="#br0" timeOffset="-634135.134">2867 11201 572 0,'0'0'140'0,"0"0"-8"15,0 0-70-15,0 0-32 16,0 0-20-16,0 0-4 16,0-4-5-16,-12 39 0 15,-3 6 9-15,3-1 5 16,6 7-11-16,0 4-4 15,6-2 1-15,0 1 0 16,0-3 4-16,0-7-2 16,0-8-3-16,0-13 0 15,0-1 0-15,0-5-4 16,0-9-17-16,0 0-38 16,0-4-24-16,0 0-40 0,0 0-72 15</inkml:trace>
          <inkml:trace contextRef="#ctx0" brushRef="#br0" timeOffset="-601055.0117">373 11201 469 0,'0'0'80'0,"0"0"-52"15,0 0 50-15,0 0 1 16,0 0 1-16,0 0-26 16,0 0-10-16,0-32-3 15,0 32-9-15,-6 0-1 16,6 0-4-16,-7-4-10 15,7 4 3-15,0 0-12 16,0 0 3-16,0 0-7 16,0 0-4-16,0 0 0 15,0 32-1-15,0 16 1 0,25 17 1 16,13 3 2 0,3 9 2-16,3 1 2 0,-7 4-6 15,10-10 2-15,-3 6-2 16,-3-10-1-16,-3-4 2 15,-3-8 1-15,-6-3 0 16,-8-15-3-16,-5-7 1 16,3-8-1-16,-11-10 0 15,0-3-2-15,-1-3 2 16,-1-7 0-16,-6 0 0 16,0 0 3-16,0 0-1 15,14 0 12-15,15-21 9 16,15-25-3-16,12-13-12 0,2-9-3 15,-8-6 1 1,-1-6-3-16,-5 0 2 0,8 1-10 16,-7 9 5-16,-12 6 0 15,0 8 6-15,-10 16-6 16,-4 5-1-16,-15 8 1 16,2 8-5-16,-6 5 10 15,0 4-9-15,0 6 4 16,0 0 0-16,0 4 0 15,0 0 0-15,0 0-1 16,0 0 1-16,0 0 0 16,0 0 0-16,0 0 0 0,0 0 0 15,0 0-1-15,0 0 1 16,0 0-1-16,0 0 0 16,0 0-2-16,0 0-1 15,0 0-2-15,0 0 1 16,0 0-1-16,0 0-4 15,0 18 5-15,-23 5-1 16,-14 14 3-16,-4 14 2 16,-9 2 1-16,9 11-1 15,-3 4 1-15,9 0-1 16,4-5-1-16,2-7 2 16,8-2-1-16,2-17 1 15,3 0 0-15,-1-14 0 0,5-9 0 16,-1-5 0-1,11-5 0-15,-4 0 0 0,0 0 0 16,6-4 1-16,-6 0-1 16,6 0 3-16,-11 0-1 15,-9 0 7-15,-7-4 2 16,-4-23-10-16,-11-6 4 16,5-8-4-16,-9-13-1 15,13 0 1-15,-6-1-1 16,4-8 0-16,3 7 0 15,-3-2 0-15,6 8 0 16,9 0 1-16,-9 13-1 16,2-8 0-16,-2 7 1 15,-7-1-1-15,9 6-1 0,5 2 0 16,-1 12 1-16,15 6 0 16,-5 4 1-16,7 2-1 15,6 7 4-15,0 0-8 16,-6 0 5-16,6 0-2 15,0 0 1-15,0 0-2 16,0 0-7-16,0 20 0 16,0 26 6-16,0 14 3 15,0 11-1-15,27 2-3 16,20 4 4-16,3-3 0 16,2-2 5-16,-2-4-5 15,5-7 0-15,-5-7 0 16,8-9 0-16,-14-4-5 15,-9-14 5-15,-8-4 3 16,-4-9-3-16,-9 0 0 0,1-11-3 16,-7-3 0-16,-2 0 3 15,0 0 2-15,5 0-1 16,7-23 1-16,9-21 1 16,6-21-3-16,7-6 2 15,-5-8-2-15,-6-10 3 16,-2 5-1-16,-10 7-2 15,-5 18-3-15,-8 14 3 16,-4 8-1-16,0 14 1 16,0 9-1-16,0 7 2 0,0 7-2 15,0-2 2 1,0 2-2-16,0 0-3 0,6 0 1 16,-6 0-6-16,0 0 4 15,0 0-2-15,0 0-7 16,0 0-1-16,0 0-1 15,0 0-4-15,7 0-3 16,-1 0-16-16,-6 0-11 16,2 0-52-16,-2 13-69 15,0 7-239-15</inkml:trace>
          <inkml:trace contextRef="#ctx0" brushRef="#br0" timeOffset="-288226.1533">2822 11082 124 0,'0'0'29'0,"0"0"2"16,0 0 15-16,0 0 4 15,0 0 12-15,0 0-7 16,0 0 10-16,0 0-18 15,-31-128-4-15,22 114-8 16,9 4 2-16,-6-3 1 16,0 5-6-16,0-10-9 0,-3 5 25 15,3 3-1-15,0-5-14 16,0 1-3-16,6 0 3 16,-4 2-2-16,-3 2 3 15,7 2-9-15,0 3-2 16,0 1 2-16,0 2-9 15,0 2-2-15,0-4-2 16,0 4 1-16,0 0-7 16,0 0 0-16,0 0-6 15,0 0-2-15,0 10-6 16,0 39 0-16,0 15 8 16,0 14 3-16,0 12-2 0,0-3 1 15,0 8 1-15,0-8 5 16,0-4-6-16,0-2-1 15,0-3 0-15,0-4-2 16,0-9 2-16,0-17 3 16,0-17-4-16,0-11-1 15,0-16 1-15,0 0 1 16,0 1-1-16,0-5 1 16,0 4 7-16,11-4 6 15,1 0 6-15,3-35 2 16,12-16-16-16,4-19-5 15,2 3-2-15,6 8 1 16,-6-4 0-16,3 17 0 0,-7-1 2 16,-2 7-2-1,2 8 0-15,-7 8-2 0,-1 1 2 16,-8 8 0-16,-3 9 0 16,-4 0 0-16,-6 2-2 15,0 4-1-15,0 0-1 16,13 0-5-16,7 0 6 15,13 4 1-15,13 12 0 16,0 15 2-16,3 1 2 16,-5-1-2-16,3 6 0 15,-9-5 0-15,3 1 0 16,-10-2 0-16,4 1 0 0,-1-5 1 16,-5-8-1-1,-7-1 0-15,5-5-3 0,-10-4 6 16,6 4-2-16,-5-8-1 15,-9-5 1-15,3 6-1 16,-6-6 1-16,-2 0 0 16,9 0 4-16,8-9 0 15,8-28-4-15,6-4 4 16,-2-10-4-16,-10 1 4 16,-13-5-5-16,-4-7 4 15,-6-6-4-15,0 2 0 16,0-6 1-16,0 0-1 15,-6 2 2-15,-17 2-1 16,-6 4-1-16,2 9 3 0,5 0-2 16,1 15 2-16,-2 0-1 15,4 16 1-15,3 2 3 16,10 8 0-16,4 14-4 16,2-5 2-16,0 5-4 15,0 0-1-15,0 0-1 16,0 0-7-16,-7 0 2 15,7 13 0-15,0 30 4 16,0 19 1-16,0 6 2 16,0 6 0-16,0-6 0 15,0-3 0-15,0-1 0 16,-6 0 0-16,0 2 0 16,0-6 0-16,-5-5 0 0,5-8 0 15,-6 1 1-15,8-3-2 16,-9-8 1-16,5-4 0 15,-5-11 0-15,1-7 0 16,8-3-3-16,4-6 3 16,-6-6 0-16,6 0 3 15,0 0-2-15,-13 0 0 16,-16 0 5-16,-8 0-5 16,-13 0 0-16,0 0 0 15,-8-18 1-15,9-1 2 16,-7-9-4-16,-2 1-2 15,8 4 2-15,7-4 2 0,7 3-1 16,1 2-1-16,14 0 0 16,-1 4-1-16,3 0 1 15,4 2 1-15,9 9-1 16,2-3 0-16,-2 6 0 16,6 2 1-16,0-1-1 15,-6 3-1-15,6 0 0 16,-7 0-2-16,7 0 0 15,-6 0 1-15,2 0-3 16,-2 9-3-16,-13 24 4 16,-2 11 2-16,5-2 2 15,3 3 0-15,3-8-1 16,-2 4 1-16,5-4 0 0,5-1 0 16,2-10-1-1,-6-12 0-15,6-5 0 0,-6-9 1 16,6 0 0-16,0 0-1 15,0 0 2-15,0 0 0 16,0 0 1-16,0 0 1 16,0-12 2-16,0-34-4 15,0-9-1-15,0-15-1 16,0 2 0-16,6-8 1 16,9-2 1-16,-3 6-1 15,-6 12-1-15,5 6 0 16,-5 13 2-16,-6 8-2 15,0 7 2-15,0 11-1 16,0 7 0-16,0 2 1 0,0 6 0 16,0 0-1-16,0 0 0 15,0 0-5-15,0 0 1 16,0 0-6-16,0 16-9 16,6 23 5-16,4 17 11 15,3 3 1-15,-5-1 2 16,5 6-1-16,3-6 1 15,-3-5 0-15,9 0 1 16,-9-10-2-16,1 1-1 16,-1-7 2-16,-3-10-2 15,3-5 1-15,-7-12-2 0,-4-6 3 16,-2-3-5 0,6-1 1-16,2 4 4 0,-8-4-3 15,7 0 4-15,13 0-1 16,18-17 4-16,20-16-3 15,4-12 0-15,0 8 0 16,-16 6 0-16,-9 11-1 16,-4 2 0-16,-10 4 0 15,-5 6-1-15,-7 8-1 16,9 0 1-16,9 0-5 16,13 0 6-16,1 0-2 15,7 14 1-15,2 3 0 16,-9-3 1-16,5 9-3 15,-4-10 5-15,-11 1-4 0,-10-4 2 16,6-6 0-16,-15-3 2 16,5-1-2-16,-3 0 1 15,-3 0 0-15,3 0 4 16,5-15-1-16,-9-12-4 16,-1-4 6-16,-11-6-5 15,0-4 4-15,0-10 3 16,0-3-5-16,-29-5 2 15,-2 1 2-15,-11 6 0 16,15 7-5-16,-2 8-2 16,13 9 7-16,3 11-2 15,7 7-5-15,6 10 1 16,0 0 0-16,0-4-1 0,0 4-2 16,-2 0-3-16,2 0-13 15,-6 0-31-15,-7 0-36 16,-3 14-62-16,-28 13-55 15,-24-4-325-15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28:34.1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735FFB1-7DD2-4FEB-A9B2-A747F0384F1A}" emma:medium="tactile" emma:mode="ink">
          <msink:context xmlns:msink="http://schemas.microsoft.com/ink/2010/main" type="inkDrawing" rotatedBoundingBox="8531,9457 11435,8299 12325,10531 9421,11689" semanticType="enclosure" shapeName="Other">
            <msink:sourceLink direction="with" ref="{623F731C-A83D-4A33-9535-C21C5CE1D0B2}"/>
            <msink:sourceLink direction="with" ref="{76DAEAF1-4A99-4DE6-9050-3130FB199B07}"/>
          </msink:context>
        </emma:interpretation>
      </emma:emma>
    </inkml:annotationXML>
    <inkml:trace contextRef="#ctx0" brushRef="#br0">259-321 488 0,'0'0'4'16,"0"0"-4"-16,0 0 54 15,-62-195-27-15,39 153 57 16,-10-3 0-16,-4 8-36 16,-17 2-3-16,-12-1-1 15,-25 3-13-15,-17 5-16 16,4 5 14-16,-8 1-7 16,5 8 1-16,5 8-8 15,5 6-6-15,10 0 1 16,2 0-9-16,-6 16 5 15,-3 23-6-15,-13 16 0 16,-7 18-1-16,-2 9 4 16,-2 1-2-16,-7 2 0 15,13-6-1-15,5 3 0 0,13 4 0 16,16 15 0-16,7 11-2 16,13 17 2-16,11 7-1 15,18-9 3-15,27-8-5 16,2-14 3-16,0-4 0 15,31-10 0-15,37-1-1 16,21-7 1-16,15-3 2 16,5-7-2-16,10-8 0 15,5-10 2-15,11-5-3 16,5-5 2-16,-5-8-1 16,-2-5 6-16,-1-19-4 0,1-3 1 15,2-10-2 1,5 0 1-16,1-4 4 0,-6-33 3 15,4 0-6-15,-11-14 4 16,-1-7-7-16,-11 3 5 16,-9-5-4-16,-9-8 0 15,-5-4 1-15,-14 2 4 16,-7-10-3-16,-16-2 1 16,-4-1 4-16,-13-9-6 15,-28 3 6-15,-5-7-7 16,-6-1 3-16,0 2 3 15,-6-1-4-15,-32-3 1 16,-11 19-1-16,-9 0 6 16,-5 7-5-16,-3 10 3 0,-8-1 0 15,7 9 3-15,1 3-5 16,10 8 2-16,4 13-2 16,7 2 2-16,-1 8-4 15,13-2 0-15,-6 9-2 16,18 1-1-16,-4 7 2 15,2-2-1-15,9-2-1 16,-3 6 1-16,5-1 0 16,-1 1-1-16,13 4-1 15,0-2 1-15,0 2 0 16,0 0-2-16,0 0 1 16,0 0-5-16,0 0-5 15,0 0-12-15,0 0-1 0,0 0-15 16,0 0 3-16,0 0 8 15,0 0-25-15,0 0 30 16,0 15-5-16,0 7-14 16,7-9-21-16,19 3-41 15,16-6-42-15,-5-10-89 16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35:45.2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575E8E6-9BFD-48BE-BA29-D2EE90DDD94C}" emma:medium="tactile" emma:mode="ink">
          <msink:context xmlns:msink="http://schemas.microsoft.com/ink/2010/main" type="writingRegion" rotatedBoundingBox="4923,6215 13008,4483 13666,7554 5581,9286">
            <msink:destinationLink direction="with" ref="{458A15B9-A28E-43E0-879A-ADD585CE788D}"/>
          </msink:context>
        </emma:interpretation>
      </emma:emma>
    </inkml:annotationXML>
    <inkml:traceGroup>
      <inkml:annotationXML>
        <emma:emma xmlns:emma="http://www.w3.org/2003/04/emma" version="1.0">
          <emma:interpretation id="{627A02DC-4C45-4BAE-B14F-92DB5A778B7B}" emma:medium="tactile" emma:mode="ink">
            <msink:context xmlns:msink="http://schemas.microsoft.com/ink/2010/main" type="paragraph" rotatedBoundingBox="4918,6330 8718,5305 9054,6549 5253,75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25E75F-0764-4A46-9DA9-C06323BC1653}" emma:medium="tactile" emma:mode="ink">
              <msink:context xmlns:msink="http://schemas.microsoft.com/ink/2010/main" type="line" rotatedBoundingBox="4918,6330 8718,5305 9054,6549 5253,7574"/>
            </emma:interpretation>
          </emma:emma>
        </inkml:annotationXML>
        <inkml:traceGroup>
          <inkml:annotationXML>
            <emma:emma xmlns:emma="http://www.w3.org/2003/04/emma" version="1.0">
              <emma:interpretation id="{6893A971-E4A2-4D5D-A007-2D04E8E160C2}" emma:medium="tactile" emma:mode="ink">
                <msink:context xmlns:msink="http://schemas.microsoft.com/ink/2010/main" type="inkWord" rotatedBoundingBox="4918,6330 8124,5466 8460,6709 5253,7574"/>
              </emma:interpretation>
              <emma:one-of disjunction-type="recognition" id="oneOf0">
                <emma:interpretation id="interp0" emma:lang="" emma:confidence="0">
                  <emma:literal>word.</emma:literal>
                </emma:interpretation>
                <emma:interpretation id="interp1" emma:lang="" emma:confidence="0">
                  <emma:literal>wold.</emma:literal>
                </emma:interpretation>
                <emma:interpretation id="interp2" emma:lang="" emma:confidence="0">
                  <emma:literal>word</emma:literal>
                </emma:interpretation>
                <emma:interpretation id="interp3" emma:lang="" emma:confidence="0">
                  <emma:literal>wold</emma:literal>
                </emma:interpretation>
                <emma:interpretation id="interp4" emma:lang="" emma:confidence="0">
                  <emma:literal>Wold.</emma:literal>
                </emma:interpretation>
              </emma:one-of>
            </emma:emma>
          </inkml:annotationXML>
          <inkml:trace contextRef="#ctx0" brushRef="#br0">-12893 1069 427 0,'0'0'140'0,"0"0"-30"16,0 0-39-16,0 0-10 16,0 0-49-16,0 0-12 15,0 45 3-15,0-8-3 16,0 9 12-16,0 3 6 16,0-2 5-16,0-2-10 15,2-4-6-15,-2-14-7 16,0-4 0-16,6-9 0 15,-6-10 1-15,0-4 0 16,0 0 1-16,0 0 6 16,0 0 23-16,0 0 32 15,0 0-21-15,0-22-11 16,0 1-29-16,0-4-1 0,7 4-1 16,5 6 0-16,-8 10-1 15,-4 5-1-15,13 0 1 16,16 0-8-16,4 0 0 15,12 0 8-15,5 0-9 16,-7 9 9-16,-1 5-4 16,6 0 4-16,-17-6 0 15,2 1 0-15,-4-9-1 16,-13 0 4-16,-7 0-2 16,3 0 0-16,5 0 0 15,-5-27 5-15,3-14-1 16,-7-4-3-16,-8-5 8 0,0-1-8 15,0-3 7-15,-17 7-6 16,-18 2 0-16,8 10 1 16,4 12 3-16,7-1-5 15,3 11 0-15,7 6-1 16,6 4-1-16,0 3-2 16,0 0-12-16,0 0-33 15,0 0-56-15,0 14-110 16,0 9-26-16</inkml:trace>
          <inkml:trace contextRef="#ctx0" brushRef="#br0" timeOffset="1281.6623">-12006 1052 344 0,'0'0'88'16,"0"0"-55"-16,0 0-18 16,0 0 31-16,0 0 7 15,0 0-5-15,-17 140-20 16,17-113 2-16,0 0-7 0,0-3-2 16,0-1-17-1,0-5 2-15,17-1-5 0,10-7-1 16,8 2 0-16,-4-4 5 15,10-5-4-15,7-3-1 16,-17 0 8-16,2 0 3 16,0-11 5-16,-26-15-9 15,-1 3-2-15,-6-8 5 16,0 2 4-16,-13 3-1 16,-32-4-12-16,8 10 8 15,1 10-7-15,16-2 2 16,7 6-3-16,7 2 4 15,6-5 0-15,0 7-5 16,0-12 0-16,0-3 0 16,0-8 0-16,25-4-12 0,18-2-3 15,1-5 5-15,-5 7 4 16,-33-2 1-16,1 3 5 16,-7 9-4-16,0-7 9 15,-23 7-3-15,-27 6 0 16,-8 7 5-16,15 2-7 15,7 4 0-15,9 0-2 16,11 0-1-16,-3 0 0 16,17 18-5-16,2 1 4 15,0 4 0-15,0 3-9 16,15 3 6-16,28-2 6 16,21 0 0-16,-1 4-5 0,3-7 2 15,-4 3 3 1,-4 4 1-16,-8-4 0 0,-7 2-2 15,-5 0 1-15,-9-6 1 16,-5 7-1-16,-7-4 1 16,10-1-6-16,-4-4 6 15,0 1 2-15,3-7-2 16,-9-3 0-16,8-5 0 16,4-3 0-16,-4-4 0 15,14 0 0-15,7 0 0 16,-1-11 9-16,1-14 3 15,-9-7-9-15,-2-5 3 16,-8 6-4-16,-14-4 2 16,-13 2 5-16,0 0 11 15,0 6-12-15,-13 4 5 0,-14 3 8 16,-2 7-1 0,0 5-14-16,2 6-1 0,11 2-5 15,-7 0 0-15,-4 0 0 16,4 0-4-16,3 15 4 15,-7 13-1-15,12-5 1 16,15 4-10-16,-6 4 9 16,6-7-2-16,0 2-1 15,0-6-1-15,0-2 5 16,21-5 0-16,6-1-3 16,-7-12 1-16,-3 0-5 15,4 0 4-15,-3 0 3 0,5 0 0 16,6-16 1-16,-8-21 0 15,2 1-1-15,-13-5 1 16,-10-6 1-16,0-7 6 16,0-7 3-16,-10-7-8 15,-26 2 2-15,-1 10 1 16,2 5-5-16,8 15 8 16,10 19-8-16,-1 8 18 15,16 5 3-15,2 4-14 16,-9 0-8-16,9 0 0 15,0 0-7-15,0 0-3 16,0 30-3-16,0 13 13 16,0 6 0-16,0 11 1 15,9-1-2-15,11 7 1 0,3-1-1 16,-2-5 1-16,8 0 0 16,0-2 1-16,-2-7-1 15,12-2 0-15,-6-11-1 16,11 2 1-16,-3-5-30 15,-3-2-50-15,9-14-121 16,-16-11-159-16</inkml:trace>
          <inkml:trace contextRef="#ctx0" brushRef="#br0" timeOffset="-636.7115">-13334 1396 262 0,'0'0'136'16,"0"0"-35"-16,0 0-33 15,0 0-15-15,0 0 20 0,0 0-18 16,0 0 15-16,0 0-18 16,0-4-6-16,0 4-2 15,0 0-12-15,0 0-8 16,-6-1 0-16,-9-7-11 15,-8 0-13-15,0 2 0 16,3-5 0-16,-16 3-1 16,10 1-1-16,-10 0 2 15,-13-5 1-15,-9 10 4 16,12-2-10-16,-2 0 6 16,19 4-1-16,15-3 2 15,-7 3-2-15,13-2-2 0,2 2 2 16,-1 0-1-16,7 0 1 15,-6 0-3-15,-4 0 2 16,-11 0-6-16,-14 19 7 16,6 4 0-16,2 9-1 15,8-1 1-15,-8 6-1 16,7 0-2-16,1 8 3 16,2-4 2-16,1-5-2 15,10 1-3-15,-1-4 3 16,1 8 0-16,6-6 0 15,0 2 0-15,0 12-1 16,0-11-3-16,0 7 5 16,13-4-2-16,16 8 2 0,0-2-1 15,-2-6 2-15,0 0-4 16,-3-5 2-16,3 1-1 16,-4 4 1-16,8-2 0 15,-2-6 3-15,4 7-3 16,-4-7 1-16,0-1-1 15,5-8 0-15,-5-7-1 16,2-7 1-16,4 4 2 16,6-14-1-16,3 0 3 15,5 0 1-15,7 0 2 16,5-24-3-16,3 1-3 16,-8 2 2-16,0-8-2 15,-11 1 1-15,5-7-2 16,-2-2 3-16,-11-4-1 0,-4 0 1 15,-23-5-1-15,1-4 9 16,-11-4 12-16,0-10-7 16,0 0-8-16,-42 1-5 15,-7-1 8-15,-9 7-5 16,2 0-5-16,6 12 1 16,-8-2 2-16,14 1-3 15,-9 10 2-15,15 4-3 16,-5 0 0-16,-7 7 0 15,9 0 0-15,3 3 0 16,13 5 0-16,-4 7 1 16,19-4-1-16,-2 10 0 15,10 0-2-15,-5-1-1 0,7 5-5 16,0 0-24-16,0 0-17 16,0 0-37-16,0 0-56 15,0-6-342-15</inkml:trace>
        </inkml:traceGroup>
        <inkml:traceGroup>
          <inkml:annotationXML>
            <emma:emma xmlns:emma="http://www.w3.org/2003/04/emma" version="1.0">
              <emma:interpretation id="{F6855960-DC40-436E-B9D9-060449C02CA4}" emma:medium="tactile" emma:mode="ink">
                <msink:context xmlns:msink="http://schemas.microsoft.com/ink/2010/main" type="inkWord" rotatedBoundingBox="8847,6062 8917,6043 8923,6067 8854,6085"/>
              </emma:interpretation>
            </emma:emma>
          </inkml:annotationXML>
          <inkml:trace contextRef="#ctx0" brushRef="#br0" timeOffset="1471.1004">-10210 1122 663 0,'0'0'184'16,"0"0"-59"-16,0 0-60 16,0 0-38-16,0 0-25 15,0 0-2-15,-27-18 0 16,27 18-49-16,0 4-70 16,-45 21-152-16</inkml:trace>
        </inkml:traceGroup>
      </inkml:traceGroup>
    </inkml:traceGroup>
    <inkml:traceGroup>
      <inkml:annotationXML>
        <emma:emma xmlns:emma="http://www.w3.org/2003/04/emma" version="1.0">
          <emma:interpretation id="{827F96A3-FF43-44A7-AE90-52910A3C0B68}" emma:medium="tactile" emma:mode="ink">
            <msink:context xmlns:msink="http://schemas.microsoft.com/ink/2010/main" type="paragraph" rotatedBoundingBox="6669,7180 13282,5763 13666,7554 7053,897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85166C4-9C22-456F-89A4-8A60E483FBFB}" emma:medium="tactile" emma:mode="ink">
              <msink:context xmlns:msink="http://schemas.microsoft.com/ink/2010/main" type="line" rotatedBoundingBox="6669,7180 13282,5763 13666,7554 7053,8971"/>
            </emma:interpretation>
          </emma:emma>
        </inkml:annotationXML>
        <inkml:traceGroup>
          <inkml:annotationXML>
            <emma:emma xmlns:emma="http://www.w3.org/2003/04/emma" version="1.0">
              <emma:interpretation id="{67166334-357E-4A2E-80E8-A318BF10AE4C}" emma:medium="tactile" emma:mode="ink">
                <msink:context xmlns:msink="http://schemas.microsoft.com/ink/2010/main" type="inkWord" rotatedBoundingBox="6669,7180 9601,6552 9985,8343 7053,8971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404003.7116">-12157 2363 701 0,'0'0'40'16,"0"0"-37"-16,0 0 28 16,0 0 19-16,0 0-42 15,0 0 24-15,-58 228-7 16,45-146-5-16,5-9 0 16,-11-13-1-16,9-1 4 15,-3-10-8-15,5-12-5 16,0-6 1-16,8-12-4 15,0-6-5-15,0-12-1 0,0 9-1 16,0-6 0-16,35-4 4 16,9 0 6-16,14 0-5 15,2 0-5-15,-4-4-3 16,6-7-11-16,-13-2-23 16,-13 4-7-16,-14-1-39 15,-22-3-83-15,0 0-150 16</inkml:trace>
          <inkml:trace contextRef="#ctx0" brushRef="#br0" timeOffset="-403819.2062">-12180 2806 664 0,'0'0'72'0,"0"0"-59"16,0 0 46-16,0 0-20 15,0 0-39-15,0 0 5 16,267-73-10-16,-205 44-46 16,-16-6-158-16</inkml:trace>
          <inkml:trace contextRef="#ctx0" brushRef="#br0" timeOffset="-403600.5166">-12120 2332 710 0,'0'0'13'0,"0"0"-9"15,0 0 33-15,0 0-4 16,0 0-32-16,377-228-1 16,-255 191-4-16,-31 6-42 15,-24 16-71-15,-38 15-120 16</inkml:trace>
          <inkml:trace contextRef="#ctx0" brushRef="#br0" timeOffset="-403127.0968">-11463 2568 520 0,'0'0'28'0,"0"0"11"16,0 0 37-16,0 0-46 16,0 0-20-16,0 0 1 15,269 32-4-15,-269 9-3 16,0 4 3-16,0-2 7 16,-6 0 7-16,-21-4 17 15,2-8-8-15,-2-8-18 16,19-12 9-16,1-8-14 15,7-3 10-15,0 0 4 0,0 0 8 16,0-25-4-16,7-23-25 16,30-18 1-16,11-5 0 15,-5 1-2-15,-6 11 3 16,-12 20-2-16,-8 18 0 16,-17 9 1-16,0 12-1 15,0 0 1-15,0 0-1 16,0 6-2-16,0 25-2 15,0 4 4-15,0 12 4 16,0-2-3-16,0-4 2 0,0-4 5 16,12-7-7-1,11-10-1-15,4-3 0 0,6-8 0 16,17-9-8-16,18 0-14 16,5-9-19-16,12-28-50 15,-13-17-131-15,-16-4-129 16</inkml:trace>
          <inkml:trace contextRef="#ctx0" brushRef="#br0" timeOffset="-402892.2312">-10672 2003 632 0,'0'0'106'0,"0"0"-18"15,0 0-28-15,0 0-39 16,0 0-17-16,0 0 6 0,-2 142 22 15,10-71-11-15,15 5-11 16,0-5-4-16,4-3-6 16,-2-12 0-16,-9-3 0 15,7-9-3-15,-9-14-27 16,5-3-26-16,-9-17-51 16,-10-10-90-16,0 0-195 15</inkml:trace>
          <inkml:trace contextRef="#ctx0" brushRef="#br0" timeOffset="-402714.9595">-10765 2260 687 0,'0'0'40'16,"0"0"-18"-16,0 0 8 15,0 0-25-15,0 0 2 16,286-117-14-16,-174 92 3 15,-11 2-44-15,-22 7-96 16,-23 8-194-16</inkml:trace>
          <inkml:trace contextRef="#ctx0" brushRef="#br0" timeOffset="-402033.989">-10452 2737 481 0,'0'0'11'0,"0"0"24"16,0 0 45-16,0 0 2 15,0 0-56-15,0 0-17 16,254-111-8-16,-200 58 8 16,-12 4-7-16,-7 2-2 15,-14 11 0-15,-11 13 1 16,2 9 1-16,-12 10-2 15,7 4 0-15,1 0-3 16,4 0-6-16,5 0 8 16,6 27 0-16,2-1 0 15,-5 1 1-15,3 1 3 0,0 1 1 16,4-2-4-16,2-4 1 16,6-5 1-16,-4-9 3 15,17-5 0-15,2-4-3 16,-1 0 5-16,7 0-4 15,-10-19-2-15,-13-16 0 16,-10 3 1-16,-9-5-2 16,-14-3 2-16,0 3 3 15,0 5-4-15,-14 9 3 16,-36 2 1-16,-2 7 6 16,2 14-6-16,-3 0 3 15,9 0-8-15,9 4 3 16,14 23-1-16,11-1 4 0,-3-1-5 15,13 2 2-15,0-1-3 16,0-9-3-16,0-2 3 16,7-5-3-16,22-10-3 15,6 0 6-15,-4 0-3 16,2 0 5-16,-4-14-2 16,-6-3 1-16,-9 2-1 15,-1 9 2-15,-7-2-2 16,-6 8 0-16,6 0 0 15,-6 0-1-15,11 0-2 16,1 0-2-16,11 14 2 16,-9 4 3-16,9 0-1 0,2 4 1 15,4-8-15-15,-4-13-63 16,0-1-78-16,-5 0-174 16</inkml:trace>
          <inkml:trace contextRef="#ctx0" brushRef="#br0" timeOffset="-404583.5243">-11708 3907 581 0,'0'0'20'16,"0"0"10"-16,0 0 68 15,0 0 4-15,0 0-49 16,0 0-10-16,0 0 2 0,0 38-1 15,0-38-14-15,8 0-1 16,21-18-3-16,19-29-7 16,4-18-19-16,12-7 0 15,-8-2 2-15,-6-2 1 16,2 8-3-16,-19 13 2 16,-4 11-2-16,-7 21-4 15,-15 7 2-15,1 8 0 16,-8 8-11-16,6 0 0 15,-6 0-1-15,0 0 0 16,0 0-1-16,0 0-2 16,-8 0 10-16,-34 0 6 15,-13 8-4-15,3-2 0 16,8 4-1-16,15-10 6 16,8 0 0-16,-14 0 0 0,6 0 0 15,-4 0 0-15,2 0 1 16,10 0 2-16,13 0 1 15,2 0-2-15,0 0 3 16,-1 0-2-16,7 0 0 16,0 0-6-16,0 0 5 15,0 0-4-15,0 0-1 16,7 0-4-16,28 3 7 16,21-3 4-16,10 0 1 15,25 0-2-15,-4 0 0 16,-8-17-3-16,-17 2-1 15,-27 10 1-15,-18 2 0 0,-11 3 1 16,-6 0-1 0,0 0-4-16,0 0-6 0,0 19 6 15,0 9 4-15,0 2 2 16,0-3-1-16,0 1-1 16,0-11 1-16,0-3-1 15,0-8 0-15,0-2-1 16,0 1 1-16,0-5 0 15,0 0-2-15,0 0 0 16,0 0 2-16,0 0 3 16,0 0 0-16,0 0 6 15,0-5 10-15,-29-13-8 0,-27-1-5 16,-8 1 1-16,12 0 3 16,-2 3-5-16,17 6-2 15,8 1-2-15,27 4 0 16,-8 4-1-16,10 0-4 15,0 0-22-15,0 0-52 16,0-6-70-16,0-5-204 16</inkml:trace>
        </inkml:traceGroup>
        <inkml:traceGroup>
          <inkml:annotationXML>
            <emma:emma xmlns:emma="http://www.w3.org/2003/04/emma" version="1.0">
              <emma:interpretation id="{9AB5668C-EA0F-4120-B6B5-42542F532343}" emma:medium="tactile" emma:mode="ink">
                <msink:context xmlns:msink="http://schemas.microsoft.com/ink/2010/main" type="inkWord" rotatedBoundingBox="10010,6899 13371,6179 13620,7342 10260,8062"/>
              </emma:interpretation>
              <emma:one-of disjunction-type="recognition" id="oneOf2">
                <emma:interpretation id="interp6" emma:lang="" emma:confidence="0">
                  <emma:literal>to</emma:literal>
                </emma:interpretation>
                <emma:interpretation id="interp7" emma:lang="" emma:confidence="0">
                  <emma:literal>t</emma:literal>
                </emma:interpretation>
                <emma:interpretation id="interp8" emma:lang="" emma:confidence="0">
                  <emma:literal>t.</emma:literal>
                </emma:interpretation>
                <emma:interpretation id="interp9" emma:lang="" emma:confidence="0">
                  <emma:literal>of</emma:literal>
                </emma:interpretation>
                <emma:interpretation id="interp10" emma:lang="" emma:confidence="0">
                  <emma:literal>I</emma:literal>
                </emma:interpretation>
              </emma:one-of>
            </emma:emma>
          </inkml:annotationXML>
          <inkml:trace contextRef="#ctx0" brushRef="#br0" timeOffset="-400894.1787">-8582 2317 433 0,'0'0'65'0,"0"0"-8"0,0 0-17 15,0 0-29-15,0 0-10 16,237-195-1-16,-217 154 0 16,1 6 10-16,-15 0 23 15,-6 10 26-15,0 7-29 16,0 7 4-16,0 11 10 16,-20 0-9-16,-7 0-15 15,-17 11-20-15,5 24 9 16,12 2-2-16,2 8 4 15,21-3-11-15,4 3 3 16,0-8-3-16,0-6 0 16,29-3 0-16,21-7-3 15,6-11 1-15,4-10-6 0,8 0 8 16,4-10-29-16,-5-26 2 16,-9-8-4-16,-19-2-6 15,-10 1 18-15,-12 2 12 16,-17 8 6-16,0 2 1 15,0 12 1-15,-29 6 20 16,0 12 16-16,2 3 5 16,-2 0-26-16,6 0-15 15,2 14 3-15,9 17 4 16,8 10-5-16,4 0 0 16,0 7-2-16,0-5-1 15,0 11 0-15,22-2 4 16,16 2-5-16,3 0 1 15,15 1 0-15,-6-2 0 16,0-3 0-16,-5 1-3 0,-12-5-4 16,-10 1 5-16,-10-3 1 15,-13-13-4-15,0 3 5 16,0-5 0-16,-48-2 0 16,-8-5 1-16,-4-1 6 15,-8-7 3-15,1-6 4 16,-1-7 4-16,2-1 0 15,8 0 8-15,20-19 11 16,11-26 2-16,15-9-30 16,12-15-9-16,0-16 0 15,27 1 0-15,29 2-10 0,4 1-27 16,4 17-3-16,-14 9-23 16,-3 6-63-16,-22 3-130 15</inkml:trace>
          <inkml:trace contextRef="#ctx0" brushRef="#br0" timeOffset="-399714.7669">-7718 1949 194 0,'0'0'445'15,"0"0"-361"-15,0 0-27 16,0 0 10-16,0 0-53 15,0 0-7-15,0 0 6 16,48 76 8-16,-38-34-10 0,-10 5-2 16,0-2-4-16,0-4-2 15,0-9-2-15,0-11-1 16,0-14-1-16,0-7 0 16,0 0-3-16,0 0 4 15,0 0 1-15,0-7 5 16,0-30-5-16,0-7-1 15,0-6-1-15,0-1 0 16,0 1 1-16,0 15-1 16,7 12 1-16,-1 14-1 0,0 9 0 15,9 0-5 1,7 0 3-16,5 3-4 0,9 30 7 16,-1 2 0-16,-6 2-1 15,-4-4 0-15,-1-1 1 16,-9-3-1-16,-3-9 1 15,-7-6 0-15,1-4-1 16,0-7 1-16,-6-3 0 16,0 0 0-16,10 0 2 15,3-36 0-15,7-9-2 16,-1-6 0-16,4-3 0 16,-6 8 0-16,-3 6-2 15,5 9 2-15,-9 17 1 16,2 8-1-16,-12 6 0 15,0 0-2-15,13 0-6 0,10 0 4 16,4 14-3-16,16 18 5 16,3-1 2-16,-1 2 0 15,7-2 2-15,-8-6-2 16,-1-8 0-16,7-1 0 16,14-10 0-16,9-6 1 15,-1 0-3-15,-10 0 2 16,-12-22-24-16,-27-5 23 15,-11-6-7-15,-12-2 5 16,0-4 3-16,0 4-1 16,-29 7 2-16,2 10 3 15,4 4 17-15,1 10-17 0,3 4 4 16,11 0 4 0,-11 0-8-16,-4 4 0 0,7 23-2 15,3 16 4-15,13 7-6 16,0-5 0-16,0-4 0 15,0 0 0-15,0-4 0 16,29-10-5-16,0 0 10 16,-8-17-11-16,14-6 12 15,7-4-7-15,-5 0 1 16,4-37-4-16,-3-8 0 16,-11 3-3-16,-5-3 4 15,-9 10 0-15,-3-2-1 16,-4 13 4-16,1 14 0 15,-7 3 4-15,0 7-1 16,0 0-1-16,0 0-2 0,0 0-2 16,6 0-1-16,-4 22-1 15,10 6 4-15,5 0 0 16,2-3 0-16,-3-1 0 16,3-9 0-16,-11-3 0 15,9-7 0-15,-5-5 4 16,11 0-3-16,-2 0 1 15,1-27 0-15,5-6 3 16,-6-2-4-16,-13 7-1 16,5 5 0-16,-7 4 4 15,-2 11 3-15,2 4-3 16,-6 4 0-16,0 0-4 0,13 0-5 16,-5 0 1-1,11 0-3-15,3 8 3 0,7 6-18 16,9-5 2-16,9-9-36 15,3 0-16-15,-6 0-16 16,-9-13-147-16</inkml:trace>
          <inkml:trace contextRef="#ctx0" brushRef="#br0" timeOffset="-399286.4552">-6234 1721 692 0,'0'0'56'0,"0"0"14"16,0 0-17-16,0 0-42 16,0 0-9-16,0 0-2 15,248-49-2-15,-175 43-34 16,-5 2-81-16,-16 0-127 16</inkml:trace>
          <inkml:trace contextRef="#ctx0" brushRef="#br0" timeOffset="-399465.3055">-5805 1310 572 0,'0'0'83'0,"0"0"-13"0,0 0 10 16,0 0-39-16,0 0-28 16,0 0 29-16,-29 183-16 15,29-109-8-15,0-7 7 16,0 1-12-16,0 0-5 16,0-8-5-16,0-4-1 15,0-8-2-15,0-6 0 16,6-11-13-16,0-12-40 15,0-9-16-15,5-10-113 16,-11 0-133-16</inkml:trace>
          <inkml:trace contextRef="#ctx0" brushRef="#br0" timeOffset="-399047.7409">-5656 1731 865 0,'0'0'94'16,"0"0"-11"-16,0 0-16 16,0 0-9-16,0 0-35 15,0 0-20-15,0 0-2 16,0 0-2-16,0 0-16 15,-2 0-57-15,-69 0-79 16,-28 10-381-16</inkml:trace>
          <inkml:trace contextRef="#ctx0" brushRef="#br0" timeOffset="-401635.0917">-8861 1898 618 0,'0'0'72'16,"0"0"-7"-16,0 0 11 15,0 0-51-15,0 0-8 0,0 0-2 16,-122 92-6 0,115-61-6-16,7 2 5 0,0 2-8 15,0-2-1-15,38-6-1 16,11 0 4-16,16-3-1 16,-3-8-1-16,-6 0 0 15,-5-8-3-15,-13 5 1 16,-11 2-2-16,-11-5-7 15,-16 4 7-15,0 7-10 16,0-2 14-16,-25 8 7 0,-28 0-6 16,-1 1 10-1,-15-5-11-15,13-1 4 0,-2-4-8 16,21-8 4-16,2-6-11 16,14-4-73-16,9 0-111 15,12-14-242-15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30:59.21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0FCE91C-3681-468D-96C6-D8928C286B8E}" emma:medium="tactile" emma:mode="ink">
          <msink:context xmlns:msink="http://schemas.microsoft.com/ink/2010/main" type="writingRegion" rotatedBoundingBox="303,14755 8700,15166 8569,17850 172,17440"/>
        </emma:interpretation>
      </emma:emma>
    </inkml:annotationXML>
    <inkml:traceGroup>
      <inkml:annotationXML>
        <emma:emma xmlns:emma="http://www.w3.org/2003/04/emma" version="1.0">
          <emma:interpretation id="{85871E8E-11A9-44FB-9C1A-7DFAD7C0EE60}" emma:medium="tactile" emma:mode="ink">
            <msink:context xmlns:msink="http://schemas.microsoft.com/ink/2010/main" type="paragraph" rotatedBoundingBox="341,14757 8700,15166 8637,16456 278,160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192A52-3536-443B-9569-C65AD8E94C12}" emma:medium="tactile" emma:mode="ink">
              <msink:context xmlns:msink="http://schemas.microsoft.com/ink/2010/main" type="line" rotatedBoundingBox="341,14757 8700,15166 8637,16456 278,16047"/>
            </emma:interpretation>
          </emma:emma>
        </inkml:annotationXML>
        <inkml:traceGroup>
          <inkml:annotationXML>
            <emma:emma xmlns:emma="http://www.w3.org/2003/04/emma" version="1.0">
              <emma:interpretation id="{D8061C85-831F-4408-A7D2-6D5EE092A675}" emma:medium="tactile" emma:mode="ink">
                <msink:context xmlns:msink="http://schemas.microsoft.com/ink/2010/main" type="inkWord" rotatedBoundingBox="339,14799 3620,14959 3570,15981 289,15820">
                  <msink:destinationLink direction="with" ref="{6091F4C7-3F3D-4A26-BB80-45FC908EB1C3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-18754 10015 197 0,'232'83'31'0,"-232"-88"9"0,0-3 44 16,0-2-6-16,0 5-32 16,0-3 14-16,0 4-8 15,6 4 9-15,-6 0-2 16,0 0-3-16,0 0 7 15,0 0-19-15,0 0-9 16,0 0-2-16,0 0-4 16,0 0-3-16,0 0-4 0,0 0-6 15,0 0-5 1,0 0 2-16,0 0-2 0,0 0-4 16,2 0 3-16,-2 0-5 15,0 0 1-15,0 0-2 16,0 0 0-16,0 0-4 15,0 0 1-15,0 0-3 16,0 0 2-16,0 0-1 16,0 0 0-16,0 0 0 15,0 17-3-15,0 15 4 16,0 9 0-16,0 1 0 16,-2-6 0-16,-10 0 1 15,5-4-1-15,3-9 0 16,-2-4 0-16,6-5 1 0,0-7-2 15,0-1 1-15,-6-2 0 16,4 9 0-16,-4-4 1 16,6 5-2-16,0-8 2 15,0 1-2-15,-7-4 1 16,7 0 0-16,0-3 0 16,0 0 0-16,0 0 0 15,0 0 2-15,0 0 0 16,0 0 1-16,0 0-3 15,0-10-3-15,0-17-2 16,0-9-10-16,0 0 5 16,0-1-6-16,0 4 1 15,0 6 9-15,0 9 1 0,7 5-6 16,-1 3-2-16,-4 6 1 16,-2 4 3-16,0 0-4 15,0-4-1-15,0 4 5 16,0 0-11-16,0 0-5 15,0 0-2-15,0 0-11 16,0 0-55-16,0 0-38 16,0 0-2-16,0 0-76 15</inkml:trace>
          <inkml:trace contextRef="#ctx0" brushRef="#br0" timeOffset="643.8807">-18280 10021 421 0,'0'0'45'16,"0"0"7"-16,0 0 71 15,0 0-43-15,0 0-49 16,0 0 30-16,9-14-11 15,-9 14-20-15,0 0-5 16,0 0-8-16,-27 0-10 16,-13 0-7-16,1 0 1 0,-15 0 6 15,4 8-3 1,-14 16 8-16,14 4-5 0,1 3 5 16,13 1-5-16,1-1-2 15,14 2 2 1,9-5-2-16,6-7-2 0,6 2-2 15,0 1-1-15,0-1 0 16,31 0 1-16,12-2 0 16,7-6-1-16,8-2 3 15,-2-9-3-15,0 6 4 16,-2-6-2-16,-6-3-1 16,-11 7-1-16,-8-1 0 15,-8 0 0-15,1 7 0 16,-9 3 0-16,-7 7 0 0,-6-1 0 15,0 4 0 1,0 4 2-16,-12-4-1 0,-32 2 2 16,-14 2 0-16,-4-8 0 15,8 4 1-15,-2-4 8 16,0-14 2-16,4-3 0 16,7-6 0-16,-1 0-7 15,13 0 10-15,0-2-3 16,12-19-9-16,3 6-3 15,7-3-2-15,9 4-5 16,2 6 3-16,0 3-14 16,0-3-18-16,0 8-21 15,0-5-53-15,6 5-98 0,27-5-152 16</inkml:trace>
          <inkml:trace contextRef="#ctx0" brushRef="#br0" timeOffset="973.868">-17803 10343 0 0,'0'0'639'0,"0"0"-579"15,0 0-17-15,0 0 63 16,0 0-84-16,0 0-19 16,0 37-2-16,0 2 7 15,0 5 6-15,0-3 5 16,0-4-17-16,0-6 5 16,0-4-4-16,0-4-2 15,0-4-1-15,0-11-1 16,0 1-7-16,0-9-28 15,0 0-35-15,0 0-88 16,-6 0-110-16</inkml:trace>
          <inkml:trace contextRef="#ctx0" brushRef="#br0" timeOffset="1174.686">-17803 10343 581 0,'-301'-85'42'0,"301"80"37"16,0-5 12-16,15-3-59 16,45-9-28-16,12 4 1 15,7 5-4-15,0-3-1 16,-4 8-4-16,-9-1-63 16,-10 6-19-16,-11 3-58 0,-32 0-172 15</inkml:trace>
          <inkml:trace contextRef="#ctx0" brushRef="#br0" timeOffset="1432.0815">-18157 10805 456 0,'0'0'33'16,"0"0"31"-16,0 0 68 15,0 0-62-15,0 0-6 16,0 0-20-16,184 68 2 16,-112-68-6-16,13-16-22 15,4-18-11-15,-4 1-4 0,-10-2-3 16,-9 4-16-16,-12 6-25 16,-17 4-25-16,-10 1-107 15,-12 6-123-15</inkml:trace>
          <inkml:trace contextRef="#ctx0" brushRef="#br0" timeOffset="2662.3028">-17074 10486 666 0,'0'0'64'16,"0"0"-45"-16,0 0 63 16,0 0-23-16,0 0-42 0,0 0-9 15,83-19-2 1,-37 9 11-16,5 2-5 0,5 3-8 16,0-3-2-1,2 2 5-15,6-5-7 0,-6 1 0 16,3 5-1-16,-22 4 1 15,9-3-4-15,-11 1-5 16,-14 3 0-16,-5-7-22 16,-18 7 2-16,0 0-18 15,0 0-33-15,0 0-4 16,-18 0-34-16,-32 0-175 16</inkml:trace>
          <inkml:trace contextRef="#ctx0" brushRef="#br0" timeOffset="3019.4568">-16887 10257 559 0,'0'0'36'15,"0"0"12"-15,0 0 63 16,0 0-30-16,0 0-70 15,0 0-3-15,-7 0 6 16,7 0-1-16,0 0-3 16,0 15-4-16,0 20 19 15,0 12 6-15,7 3-12 0,7 3-7 16,5 7-3-16,-9-5-4 16,2-1 1-16,-5-2-4 15,3-3-2-15,-4 0 0 16,0-12 0-16,1 0 0 15,-5-16-1-15,4-6 1 16,0-7-8-16,0-1-12 16,1-3-19-16,3-4-15 15,5 0-74-15,11 0-69 16,-5-14-165-16</inkml:trace>
          <inkml:trace contextRef="#ctx0" brushRef="#br0" timeOffset="-638.331">-18754 10015 197 0</inkml:trace>
          <inkml:trace contextRef="#ctx0" brushRef="#br0" timeOffset="329662.0038">-16247 10117 36 0,'0'0'149'0,"0"0"-108"16,0 0-7-16,0 0 1 15,0 0 20-15,0 0-7 16,0 0-16-16,0 0-1 15,29-29 4-15,-29 29-2 16,0 0-1-16,0 0-4 16,0 0 4-16,0 0 3 15,0-4-10-15,0 4-3 16,0 0 0-16,2 0-8 16,-2 0 4-16,6 0-3 0,0 0-9 15,-6-4 1 1,0 4-7-16,0 0 0 0,0 0-1 15,0 0 1-15,0 0-6 16,0 0 4-16,0 0-3 16,6 0-4-16,-6 0 9 15,0 4 0-15,0 5 2 16,0-1-2-16,0-2 7 16,0-2 6-16,0 2 7 15,-6 6 5-15,-14-11-3 16,3 7-11-16,-4-4-2 15,1-4-3-15,5 0 1 16,-10 0-3-16,15 0 2 16,4 0 0-16,4 0 11 0,-11-4-13 15,5-4 1-15,2-5-5 16,-1 3 1-16,7 4 1 16,0-7-2-16,0 9-1 15,0-10 1-15,0 4-1 16,0-3 1-16,0 3-1 15,0 2 0-15,7 3-2 16,7-3 6-16,-1-2-7 16,-5 6 8-16,2-6-8 15,3 7 4-15,-7-3 0 16,8 6 0-16,-1 0-2 16,14 0 0-16,-9 0-2 15,9 0 0-15,13 0 1 0,-13 19 0 16,8 4 1-16,-6 4 2 15,-2 5 0-15,-5 1 6 16,-3 2-6-16,4 2 0 16,-11-2 0-16,-3-1 1 15,1-4-1-15,-4 3 0 16,0 2 3-16,-6-7 3 16,0 4-6-16,0 5 0 15,0-1 1-15,0-4 3 16,0 5 1-16,0-1-4 15,-12 1 0-15,-5-1 1 16,3 5-1-16,-9-4 5 0,-2 4-3 16,2-9-2-16,3-1 5 15,-9-2-5-15,-6-4 1 16,8 2 3-16,-7-11-1 16,14-3 0-16,-3-5 1 15,2 2-1-15,-6-2 0 16,7-2 4-16,3-2 3 15,-4-4-1-15,1 0 0 16,5 0 0-16,-4 0-5 16,9 0 11-16,-11-4-6 15,1-16-5-15,5 3 0 16,3-1-2-16,8 4 2 16,4-5-1-16,0 5-3 15,0-3 0-15,0 3 0 16,0 1-1-16,0-6 0 0,0 11-1 15,0-7 1 1,0 7 0-16,0-1 0 0,0-1-2 16,0-3 1-16,10 3 1 15,2 2-3-15,-3 6 2 16,11-5-1-16,1 3-1 16,-4-2 3-16,3 2 0 15,-7 4-4-15,8 0 4 16,3 0-1-16,-3 0-1 15,18 0 1-15,-24 0 0 0,8 8 0 16,-15-2 1 0,15 7 0-16,0 4-2 0,-5-3 0 15,3 1 1-15,2-7 2 16,0 7 2-16,-17-7-3 16,6 5-1-16,-4 1 1 15,5-4-1-15,10 3 1 16,-11-8-2-16,-4 5 1 15,7-2 1-15,-9 2 1 16,2-6-1-16,5 0 0 16,-3 1-1-16,3-1 5 15,-7 0-4-15,2-4 0 16,-2 0 1-16,7 6-2 16,-5-6 1-16,-2 0 0 15,7 0 0-15,-7 0 0 0,6 0 0 16,-3 0 0-1,16 0 1-15,-5 0 1 0,-1 0-2 16,-5 0 1-16,11-14 0 16,8-5-1-16,-12-3 0 15,8 3 5-15,-4-8-4 16,-8 0 0-16,-3-9 0 16,-1 0 1-16,-3 4-2 15,2-1 0-15,1 2 2 16,-11 8 0-16,-2 4-2 15,6 5 0-15,-6 14 0 16,6 0-2-16,-6 0 4 16,0 0-4-16,0 0 6 0,0 0-8 15,0 0 4-15,0 0-1 16,0 0 1-16,0-4 0 16,0 4 0-16,0-4 0 15,0 4 0-15,0 0 0 16,0 0 0-16,0 0-1 15,0 0 1-15,0 0 0 16,0 0 0-16,0 0-1 16,0 0 1-16,0 0 0 15,0 0 0-15,0 0 0 16,0 0 0-16,0 0 0 16,0 0-1-16,0 0 2 0,0 0 0 15,0 0-1 1,0 0 0-16,0 0 0 0,0 0 1 15,0 0 2-15,0 0-6 16,0 0 6-16,0 0-3 16,0 0 0-16,0 0 0 15,0 0 0-15,0 0 0 16,0 0 0-16,0 0 0 16,0 0 3-16,0 0-3 15,0 0-5-15,0 0 5 16,0 0-2-16,0 0 2 15,0 0-2-15,0 0 0 16,0 0 0-16,0 0 0 16,0 0 2-16,0 0 0 0,0 0 0 15,0 0 0-15,0 0 0 16,0 0-2-16,0 0 5 16,0 0-4-16,0 0 1 15,0 0 0-15,0 0 0 16,0 0 0-16,0 0 0 15,0 0 0-15,0 0 2 16,0 0-2-16,0 0 0 16,0 0 1-16,0 0 0 15,0 0 0-15,0 0 0 16,0 0-1-16,0 0 2 16,0 0 5-16,0 0-5 15,0 0 2-15,0 0 4 0,0 0-7 16,0 0 0-16,0 0 2 15,0 0-3-15,0 0-3 16,0 0 3-16,0 0-1 16,0 0 1-16,0 0-7 15,0 0-12-15,0 0-18 16,0 0-51-16,0-3-95 16,0-4-314-16</inkml:trace>
        </inkml:traceGroup>
        <inkml:traceGroup>
          <inkml:annotationXML>
            <emma:emma xmlns:emma="http://www.w3.org/2003/04/emma" version="1.0">
              <emma:interpretation id="{832B9CDE-7C0C-4FD4-83DF-4B4896B18A1F}" emma:medium="tactile" emma:mode="ink">
                <msink:context xmlns:msink="http://schemas.microsoft.com/ink/2010/main" type="inkWord" rotatedBoundingBox="4206,14946 8700,15166 8637,16456 4143,1623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8778.4517">-14283 10190 679 0,'0'0'20'16,"0"0"22"-16,0 0 51 16,0 0-19-16,0 0-49 15,0 0-25-15,134-55 0 16,-28 55-2-16,-2 0 4 15,-5 0-2-15,-1 0 0 16,-9 32-4-16,-11-1-3 16,-15 10 2-16,-14 6-10 15,-14 7 4-15,-26 9-5 16,-9 1 10-16,0 0-2 16,-31 0 8-16,-38 0 0 15,-9-5 0-15,-7-9 0 16,12-13 4-16,7-15 17 0,10-8-4 15,14-1 4-15,16-13-6 16,3 0-11-16,6 0-4 16,3 0 2-16,7-4-2 15,1-19-35-15,6 5-64 16,0 1-146-16,0 1-279 16</inkml:trace>
          <inkml:trace contextRef="#ctx0" brushRef="#br0" timeOffset="19284.9019">-13287 10323 606 0,'0'0'91'16,"0"0"-35"-16,0 0 41 15,0 0-38-15,0 0-39 16,0 0-20-16,152-84 0 0,-67 75-3 16,-5 1 2-16,-3-6-14 15,-11 8-45-15,-16 2-34 16,-21 4-69-16,-29 0-61 16</inkml:trace>
          <inkml:trace contextRef="#ctx0" brushRef="#br0" timeOffset="19488.8738">-13293 10809 487 0,'0'0'4'16,"0"0"18"-16,0 0 75 16,0 0 8-16,0 0-62 15,0 0 16-15,174 82-28 0,-103-82-6 16,5 0-23-16,-3-10 3 15,-1-17-5-15,-3-10-44 16,-15-4-127-16,-7 2-185 16</inkml:trace>
          <inkml:trace contextRef="#ctx0" brushRef="#br0" timeOffset="19089.9172">-12995 10226 621 0,'0'0'76'0,"0"0"-43"16,0 0 20-16,0 0 18 15,0 0-50-15,0 0-18 16,5 68 15-16,1-12 5 16,0 10 12-16,-6 3-26 15,0 0-4-15,0-1-1 16,0-5-3-16,0-13 4 16,0-9-5-16,6-17-11 15,-4-19-17-15,5-1-20 0,-1-4-9 16,-6 0-44-16,0-17-24 15,0-26-234-15</inkml:trace>
          <inkml:trace contextRef="#ctx0" brushRef="#br0" timeOffset="19735.2666">-12334 10630 613 0,'0'0'42'15,"0"0"-15"-15,0 0 45 16,0 0 5-16,0 0-47 16,0 0-22-16,293-81-4 15,-231 67-4-15,-6 6-2 16,2-2 2-16,-17 2-6 15,-10 3-76-15,-10-1-41 16,-21 2-85-16</inkml:trace>
          <inkml:trace contextRef="#ctx0" brushRef="#br0" timeOffset="20025.0306">-12215 10335 582 0,'0'0'47'16,"0"0"45"-16,0 0 11 15,0 0-63-15,0 0-16 16,0 0-12-16,0 8-3 16,0 24 12-16,0 12 20 15,0 4-25-15,12 2-5 16,5 5-8-16,-1 3 2 15,3-3-5-15,-17-5 0 16,10-9 1-16,1-4-1 0,-3-9-3 16,7-9-27-1,-17-6-37-15,12-9-35 0,-6-4-106 16,0 0-158-16</inkml:trace>
          <inkml:trace contextRef="#ctx0" brushRef="#br0" timeOffset="20444.7591">-11565 10286 830 0,'0'0'95'0,"0"0"-22"15,0 0 9-15,0 0-22 0,0 0-26 16,0 0-12-16,0 0-7 15,0 8-9-15,0 11-1 16,0 11-3-16,23 12 6 16,2 13-7-16,-3 3 4 15,-7 6-3-15,12 0 3 16,-19 1-4-16,9-7 1 16,-5-3-2-16,-12-9 0 15,9-10-2-15,-9-5 2 16,0-7 1-16,12-2-1 15,-12-8-1-15,6-9 1 0,-6-1-1 16,0-4-1 0,0 0-3-16,0 0-1 0,0 0 2 15,0 0-3-15,0 0-1 16,0 0-8-16,0 0-3 16,0 0-13-16,0 0-2 15,0 0-12-15,0-21-79 16,-6-3-170-16</inkml:trace>
          <inkml:trace contextRef="#ctx0" brushRef="#br0" timeOffset="332630.8685">-11714 10258 150 0,'0'0'91'16,"0"0"-76"-16,0 0 2 15,0 0 42-15,0 0-8 16,0 0-17-16,39 4-5 16,-39 0-9-16,4 0 1 15,-4 1-7-15,0-5 7 16,0 1 1-16,0-1 0 16,0 0 11-16,0 5-14 15,0-5 18-15,0 3 3 0,0-3-12 16,0 0 20-16,-4 0 3 15,-8 0-20-15,-1 0-2 16,-1 0-17-16,1 0 2 16,13 0-2-16,-6 0 5 15,6 0-11-15,-10-8 0 16,10-2-1-16,0 2 0 16,0-3-4-16,0-7 1 15,0 1-4-15,0 3 0 16,10 1 2-16,3 3 0 15,5 4-1-15,-16 2 1 0,-2 4-1 16,13 0-2-16,3 0-1 16,20 0 0-16,7 0 0 15,-4 10 1-15,-3 13 2 16,-5 3 0-16,2 11 1 16,-14 0 0-16,5 8 0 15,-3 1-3-15,-4 2 3 16,-1 0 3-16,3-4-3 15,-5 3-1-15,-7 2 1 16,-1-3 1-16,-6 1 0 16,0 1-1-16,0-1 0 15,0 2 6-15,0-2-6 16,0-10 0-16,-6-2 0 16,-9-2 0-16,-3-2 0 15,-5 0 2-15,6-7 0 0,-4-7-2 16,3 2 1-16,1-11 4 15,-6 6 6-15,5-8 7 16,-13-2-3-16,-11 0 1 16,-1-4-3-16,-5 0 1 15,-2 0-4-15,7 0-4 16,6-4-3-16,1-14-1 16,14-1 1-16,1-4 3 15,2 5-2-15,9-9 4 16,4-1-8-16,6-3 1 15,0 0 0-15,0-2 0 16,0 6-1-16,0-5 0 0,6 9 0 16,10 0 0-16,5 6 0 15,6 2-2-15,-2 2 1 16,2-1-1-16,-4 4-2 16,18 7 3-16,-8-2 0 15,-2 5-1-15,11 0 0 16,-11 0-1-16,10 0 3 15,-6 0 0-15,-3 14-1 16,-3 4 1-16,-2 4-4 16,2 1 4-16,12 4 0 15,-10 0 0-15,-4 6 0 16,8-5 2-16,-6 3-4 16,-2-1 4-16,2-1-4 0,0-6 4 15,-8-4-1 1,6-1-1-16,-2-1-1 0,-5-7 1 15,-1-1 0-15,10-1 1 16,-12-2-1-16,3-2 0 16,3 0 0-16,-2-4 1 15,2 0 0-15,-5 0-1 16,-1 0 3-16,4 0-2 16,8 0 1-16,0 0-2 15,-3-4 3-15,8-14-3 16,-9-1 6-16,1-3-3 15,-3-7 2-15,6-2-4 16,-2-5 4-16,-10 4 1 16,8 1-4-16,-9-2 1 0,-1 6 5 15,-3 0-7-15,-2 4 5 16,-3 9 1-16,-1 2-3 16,0 7-2-16,-6-4 5 15,0 9-6-15,6 0 4 16,-6 0 0-16,0 0-3 15,0 0-2-15,0 0 0 16,0 0 0-16,0 0 0 16,0 0 1-16,0 0-1 15,0 0 2-15,0 0-2 16,0 0 3-16,0 0-2 16,0 0 1-16,0 0-1 15,0-2 0-15,0 2 0 0,0 0 0 16,0-4 1-16,0 4 3 15,0 0-3-15,0 0 2 16,0 0-1-16,0 0-3 16,0 0 1-16,0 0-1 15,0 0 0-15,0 0 0 16,0 0 0-16,0 0 0 16,0 0 0-16,0 0 0 15,0 0-1-15,0 0 1 16,0 0 0-16,0 0-1 15,0 0 2-15,0 0-2 16,0 0 1-16,0 0 0 0,0 0 0 16,0 0 1-16,0 0-1 15,0 0-2-15,0 0 2 16,0 0 0-16,0 0 0 16,0 0 0-16,0 0-1 15,0 0 1-15,0 0 1 16,0 0-1-16,0 0 0 15,0 0 0-15,0 0-1 16,0 0 1-16,0 0-4 16,0 0 3-16,0 0 1 15,0 0-1-15,0 0 2 16,0 0-2-16,0 0 0 16,0 0 1-16,0 0 0 0,0 0 1 15,0 0-1-15,0 0 0 16,0 0 0-16,0 0 0 15,0 0 0-15,0 0 0 16,0 0 0-16,0 0 0 16,0 0 0-16,0 0 0 15,0 0 0-15,0 0 0 16,0 0 0-16,0 0-1 16,0 0 2-16,0 0-2 15,0 0 2-15,0 0-1 16,0 0 0-16,0 0 0 15,0 0 1-15,0 0-1 0,0 0-1 16,0 0 1-16,0 0 1 16,0 0-1-16,0 0-1 15,0 0 0-15,0 0 1 16,0 0 0-16,0 0-1 16,0 0 1-16,0 0-1 15,0 0 0-15,0 0 1 16,0 0-1-16,0 0 1 15,0 0 0-15,0 0-1 16,0 0 1-16,0 0-2 16,0 0 2-16,0 0 0 15,0 0-2-15,0 0 0 16,0 0-6-16,0 0 4 16,0 0-5-16,0 0 2 15,0 0 1-15,0 0-8 0,0 0 4 16,0 0-1-16,0 0 2 15,0 0-2-15,0 0-5 16,0-14-2-16,0 1-45 16,0 3-26-16,0-11-62 15,-6 3-132-15</inkml:trace>
          <inkml:trace contextRef="#ctx0" brushRef="#br0" timeOffset="18020.9724">-14546 10768 495 0,'0'0'77'0,"0"0"-68"15,0 0 48-15,0 0 34 0,0 0-58 16,0 0-17-16,0 0 2 15,0 0 14-15,0 0 4 16,-17 0-14-16,-10 0 0 16,4-9-5-16,5 9-5 15,7-14-4-15,5 6 5 16,6 6-11-16,0-2-2 16,0 4 9-16,0-4-9 15,0 4-3-15,0 0 0 16,0 0 3-16,0 0-3 15,0 0-10-15,0 0 1 16,0 0-2-16,0 22 4 0,0 1 10 16,0-3 5-16,-6 1-5 15,-15 3 1-15,-2-7 0 16,-6-3 2-16,15-11-2 16,2-3 5-16,12 0-1 15,-7 0 2-15,3 0 9 16,-2-17-11-16,-2-18 0 15,8 8-5-15,0-6 1 16,0 11-1-16,0 9 0 16,8 7 0-16,15 2-6 15,4 4-12-15,12 0 6 16,-12 4 7-16,2 33-9 16,-8 4 10-16,-7 13 3 0,-14 5 0 15,0 5 1 1,-14-4 1-16,-30 2 0 0,-6-8-1 15,-5-10 0-15,-3 1 1 16,8-18 0-16,12-10-1 16,16-7-1-16,3-10-1 15,5 0-60-15,-9 0-159 16,10-6-179-16</inkml:trace>
          <inkml:trace contextRef="#ctx0" brushRef="#br0" timeOffset="18404.7008">-13869 10208 617 0,'0'0'63'0,"0"0"-3"15,0 0 24-15,0 0-24 16,0 0-39-16,0 0-21 16,6-4 0-16,-6 22 0 15,9 13 0-15,-3 10 3 0,-6 1 4 16,6 7 6-16,-4 2-4 15,-2-1-9-15,6-1 0 16,-6-2 5-16,7-7-5 16,-7-8 0-16,0-15-1 15,0-3-31-15,0-4-40 16,0-10-73-16,0 0-65 16</inkml:trace>
        </inkml:traceGroup>
      </inkml:traceGroup>
    </inkml:traceGroup>
    <inkml:traceGroup>
      <inkml:annotationXML>
        <emma:emma xmlns:emma="http://www.w3.org/2003/04/emma" version="1.0">
          <emma:interpretation id="{EFB4CE50-ADF0-4E8C-A828-75F8342E34FD}" emma:medium="tactile" emma:mode="ink">
            <msink:context xmlns:msink="http://schemas.microsoft.com/ink/2010/main" type="paragraph" rotatedBoundingBox="228,16166 5789,16143 5794,17461 234,174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51EC536-C73B-4AA5-B478-898472C7061C}" emma:medium="tactile" emma:mode="ink">
              <msink:context xmlns:msink="http://schemas.microsoft.com/ink/2010/main" type="inkBullet" rotatedBoundingBox="228,16211 527,16210 527,16285 229,16287"/>
            </emma:interpretation>
            <emma:one-of disjunction-type="recognition" id="oneOf2">
              <emma:interpretation id="interp2" emma:lang="" emma:confidence="0">
                <emma:literal>-</emma:literal>
              </emma:interpretation>
            </emma:one-of>
          </emma:emma>
        </inkml:annotationXML>
        <inkml:trace contextRef="#ctx0" brushRef="#br0" timeOffset="39221.6182">-18905 11342 225 0,'0'0'149'15,"0"0"-101"-15,0 0-11 16,0 0-2-16,0 0-20 15,0 0-10-15,169-17-4 16,-169 15 9-16,0 2 13 16,0-4 39-16,0-4 8 0,0 8-5 15,-12 0-17-15,-27 0-35 16,6 0 3-16,20 0 0 16,1 0-9-16,5 0-4 15,7 0-3-15,0 0 2 16,0 0-2-16,0 0-2 15,0 0 0-15,0 0 1 16,25 0 0-16,15 0 0 16,11 0 2-16,-7-5-1 15,-3-9 2-15,-14 4-3 16,-16 3 1-16,-5 7-1 16,-6-2 1-16,0-2 2 15,0 4-1-15,0-4-2 0,0 4 0 16,0 0-16-1,0 0-64-15,0 0-106 0,0 17-138 16</inkml:trace>
      </inkml:traceGroup>
      <inkml:traceGroup>
        <inkml:annotationXML>
          <emma:emma xmlns:emma="http://www.w3.org/2003/04/emma" version="1.0">
            <emma:interpretation id="{B2DD04F8-3B38-440F-8FFD-0B244AC67808}" emma:medium="tactile" emma:mode="ink">
              <msink:context xmlns:msink="http://schemas.microsoft.com/ink/2010/main" type="line" rotatedBoundingBox="501,16165 5789,16143 5794,17461 506,17483"/>
            </emma:interpretation>
          </emma:emma>
        </inkml:annotationXML>
        <inkml:traceGroup>
          <inkml:annotationXML>
            <emma:emma xmlns:emma="http://www.w3.org/2003/04/emma" version="1.0">
              <emma:interpretation id="{AE4ED275-90CB-479C-AC60-33AE5CA0F4DF}" emma:medium="tactile" emma:mode="ink">
                <msink:context xmlns:msink="http://schemas.microsoft.com/ink/2010/main" type="inkWord" rotatedBoundingBox="501,16165 1091,16162 1096,17480 506,17483"/>
              </emma:interpretation>
            </emma:emma>
          </inkml:annotationXML>
          <inkml:trace contextRef="#ctx0" brushRef="#br0" timeOffset="38772.3001">-18522 11538 420 0,'0'0'147'0,"0"0"-103"15,0 0 26-15,0 0 5 16,0 0-20-16,0 0-32 15,0 0-2-15,14-5 4 16,-14 39 3-16,-27 14 22 16,3-3-24-16,-10 1-6 0,20 0-12 15,-3-4 6-15,11-3-8 16,6-12-5-16,0-7-1 16,0-7 0-16,0 1 2 15,44-14-2-15,20 0-4 16,8-14 2-16,13-36 2 15,-6-14-10-15,-8-9-4 16,-13 0-1-16,-11-3 11 16,-22 3 0-16,-4 4-1 15,-15 10 5-15,-6-1 0 16,0 23 0-16,0 16 0 16,0 6 0-16,0 10 0 15,0 5 5-15,0 0-2 16,0 0-3-16,0 14 0 15,0 32-1-15,-15 26 0 0,-3 25 2 16,-9 8 1-16,8 9 2 16,11 9 1-16,2-1 2 15,6-7-4-15,0 0-2 16,0-12-1-16,0-20 0 16,0-7 0-16,0-21 0 15,0-18 0-15,6-10 0 16,2-18-1-16,5-4-7 15,-7-5 3-15,15 0-4 16,-3-41 9-16,3-14-5 16,-2-15 5-16,-19 2-4 15,0-4 3-15,0-4 0 0,-40 10 1 16,-5 0-1-16,5 9-2 16,-3 17 3-16,1 3 3 15,18 11-2-15,-1 7 2 16,14 9 4-16,5-3-5 15,6 5-2-15,0 8 0 16,0-13 0-16,0-6-5 16,29-6-24-16,33-7-32 15,11 2-34-15,-11-11-41 16,-19 8-86-16</inkml:trace>
        </inkml:traceGroup>
        <inkml:traceGroup>
          <inkml:annotationXML>
            <emma:emma xmlns:emma="http://www.w3.org/2003/04/emma" version="1.0">
              <emma:interpretation id="{5F5E9443-9675-41EF-8357-2D476AB532E1}" emma:medium="tactile" emma:mode="ink">
                <msink:context xmlns:msink="http://schemas.microsoft.com/ink/2010/main" type="inkWord" rotatedBoundingBox="2161,16269 4613,16258 4616,16957 2164,16967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39957.6362">-16972 11405 406 0,'0'0'75'0,"0"0"-74"16,0 0 45-16,0 0-7 0,0 0-14 15,0 0 11-15,346-18-19 16,-249 18 1-16,-6 10-11 16,0 21 12-16,-14 11-16 15,-17 1-1-15,-14 14 1 16,-34 6-3-16,0 1 6 15,-12-1-5-15,0 2 4 16,-51-10 7-16,-34-5 1 16,0-11 14-16,2-10 10 15,4-15-6-15,7-5-10 16,14-9-5-16,8 0-4 16,9 0-10-16,9-19-2 15,12-8-1-15,13 0-22 0,7 4-53 16,0-9-94-1,56 1-93-15</inkml:trace>
          <inkml:trace contextRef="#ctx0" brushRef="#br0" timeOffset="40445.5498">-15738 11475 547 0,'0'0'55'16,"0"0"57"-16,0 0 2 15,0 0-72-15,0 0-37 0,0 0-1 16,0 25-1-16,0 22-2 16,-4 7-1-16,4-3 7 15,0-1-7-15,0 0 0 16,0-3 1-16,0-7-1 15,0-13 1-15,0 0-1 16,0-13 0-16,0-8-1 16,0-6 2-16,0 0 0 15,0 0 7-15,-27 0 1 16,-4-20-7-16,-23-13-2 16,17-15 1-16,-4-17-1 15,18-3 8-15,8-6-3 16,15 9-4-16,0 12 4 0,0 4-5 15,2 16 1-15,34 6 2 16,5 5-4-16,3 3 1 16,9 7-4-16,-13 6-1 15,12 6 1-15,4 0-7 16,-7 0-1-16,1 14-16 16,-15 13-27-16,-18 6-49 15,-11 5-6-15,-6 1-65 16,0-2-157-16</inkml:trace>
          <inkml:trace contextRef="#ctx0" brushRef="#br0" timeOffset="40647.0025">-15876 11737 508 0,'0'0'47'16,"0"0"-46"-16,0 0 24 15,0 0 39-15,0 0-22 16,0 0-32-16,213-40-7 16,-153 26-3-16,2 5-1 15,-4 1-55-15,-4-2-53 16,-23 6-183-16</inkml:trace>
          <inkml:trace contextRef="#ctx0" brushRef="#br0" timeOffset="40863.478">-14967 11716 283 0,'0'0'231'15,"0"0"-221"-15,0 0 24 16,0 0 23-16,0 0-51 15,0 0-6-15,305-83-1 16,-262 71-39-16,-8 10-45 16,-14 2-174-16</inkml:trace>
          <inkml:trace contextRef="#ctx0" brushRef="#br0" timeOffset="41076.0388">-14905 11876 555 0,'0'0'26'16,"0"0"11"-16,0 0 30 15,0 0-49-15,0 0-9 16,0 0 11-16,133-14-8 16,-81-5-3-16,-1 1-9 15,-7-5-7-15,6 1-47 16,-15 7-100-16,-14-3-256 15</inkml:trace>
          <inkml:trace contextRef="#ctx0" brushRef="#br0" timeOffset="39615.2687">-16608 11438 729 0,'0'0'9'0,"0"0"-3"16,0 0 66-16,0 0-29 15,0 0-38-15,0 0-5 16,0 75 0-16,0-31 7 16,0 4-4-16,0-1 1 15,0-2-2-15,-10-5 1 16,2-2 2-16,-7-7-5 15,9-8-9-15,0-13-34 16,-7-6-94-16,5-4-68 0,-27 0-230 16</inkml:trace>
        </inkml:traceGroup>
        <inkml:traceGroup>
          <inkml:annotationXML>
            <emma:emma xmlns:emma="http://www.w3.org/2003/04/emma" version="1.0">
              <emma:interpretation id="{AF41C789-5373-4BE8-9FE7-47C86853D811}" emma:medium="tactile" emma:mode="ink">
                <msink:context xmlns:msink="http://schemas.microsoft.com/ink/2010/main" type="inkWord" rotatedBoundingBox="5098,16418 5790,16415 5792,16897 5100,16900"/>
              </emma:interpretation>
            </emma:emma>
          </inkml:annotationXML>
          <inkml:trace contextRef="#ctx0" brushRef="#br0" timeOffset="41845.1249">-13705 11475 347 0,'0'0'154'0,"0"0"-128"16,0 0 54-16,0 0-9 16,0 0-46-16,0 0-14 15,-100-2-2-15,71 2 4 16,-6 14 9-16,10 9 17 16,-2 5-19-16,3 8-10 15,-3 1-8-15,8 4 3 16,13 0-3-16,6-4 8 15,0 0-8-15,0-5 6 0,0-2-7 16,0-3 3-16,29-7-4 16,6 5 1-16,4-5 3 15,7-7-1-15,-3 1-1 16,5-10-1-16,-4-3 4 16,5-1-3-16,-5 0-1 15,1 0 0-15,1 0 0 16,-7 0 3-16,1-15-1 15,-11 2-2-15,-9-11-1 16,3 7 1-16,-10-5 2 16,-3 3 2-16,-4-9-3 15,0 2 6-15,-6-3 0 0,0-4 5 16,0 8-5-16,0-3 3 16,0 2-1-16,0 7 4 15,-12-5-8-15,-17 7 5 16,6-1-4-16,-10 0 10 15,-4 4-10-15,-5 0 7 16,5 0-1-16,2 4-13 16,0 2 7-16,4 3 3 15,2 5-4-15,2-3-4 16,4 3-2-16,2 0 0 16,0 0-1-16,7 0 1 15,-9 0 0-15,-2 0-8 16,2 0-18-16,-8 18-18 0,-2 18-31 15,-12 4-52-15,-18 1-183 16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25:43.88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50A1AE-3B56-4E60-9B7E-211BF029D308}" emma:medium="tactile" emma:mode="ink">
          <msink:context xmlns:msink="http://schemas.microsoft.com/ink/2010/main" type="inkDrawing" rotatedBoundingBox="13694,8508 15469,8456 15470,8476 13695,8528" semanticType="strikethrough" shapeName="Other">
            <msink:sourceLink direction="with" ref="{E3DD2CCD-2D08-4756-8BB4-00BFE28BF4E7}"/>
          </msink:context>
        </emma:interpretation>
      </emma:emma>
    </inkml:annotationXML>
    <inkml:trace contextRef="#ctx0" brushRef="#br0">-5439 3575 113 0,'0'0'43'16,"0"0"-7"-16,0 0-8 16,0 0 31-16,0 0 11 15,0 0 24-15,12-4-45 16,-12 4-3-16,0 0-19 15,0 0-3-15,0 0-12 16,0 0-3-16,6 0 10 16,-6 0-14-16,0 0 21 0,5 0-5 15,1 0-12-15,12 0 0 16,5 0-8-16,14 0 21 16,11 0 3-16,2 0-15 15,6 0 6-15,4 0 2 16,2 0 0-16,4-1-11 15,-1-3 2-15,-3 0 4 16,-8 4-11-16,2-4 4 16,-1-2-5-16,-3 2 0 15,-2 4 1-15,0 0 4 16,-3-4-6-16,3 4 1 16,-13-5-1-16,15 1 2 15,-6 2 0-15,-1-2-1 16,5 4-1-16,6 0 0 15,2 0 7-15,-8 0-4 0,-1 0 2 16,-5 0-4-16,-3 0 0 16,-3 0 2-16,-3 0-3 15,0 0 1-15,-8 0 4 16,-4 0-5-16,0 0 0 16,-3 0 0-16,-7 0 3 15,3 0-2-15,-16 0 1 16,0 0 3-16,7 0-5 15,-7 0 3-15,0 0-3 16,0 0 1-16,0 0-1 16,0 0 0-16,6 0 0 15,2 0 0-15,-2-4 0 0,-6 4-1 16,0 0-20 0,0-4-51-16,0 2-74 0,-49-2-104 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26:20.0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A2724F1-76CE-4D70-972D-8D3DAFE6FFE9}" emma:medium="tactile" emma:mode="ink">
          <msink:context xmlns:msink="http://schemas.microsoft.com/ink/2010/main" type="inkDrawing" rotatedBoundingBox="12907,17477 15611,17366 15615,17466 12911,17576" semanticType="underline" shapeName="Other">
            <msink:sourceLink direction="with" ref="{07AA3E8A-CB0F-4648-88D0-1C55776C8096}"/>
          </msink:context>
        </emma:interpretation>
      </emma:emma>
    </inkml:annotationXML>
    <inkml:trace contextRef="#ctx0" brushRef="#br0">-2 155 230 0,'0'0'22'0,"0"0"22"15,0 0 38-15,0 0-37 16,0 0-10-16,0 0 18 16,-6 14-13-16,6-14-19 15,0 0 9-15,6 0 39 16,29 2-3-16,25 4-9 0,19-6-12 16,20 0-11-16,21 0 3 15,9 0-20-15,12 0-9 16,16-8-3-16,7-11 3 15,-7 9-7-15,-5-1 4 16,-12 9-2-16,-5-2-3 16,-19 4 0-16,4-4-5 15,-14 4 5-15,-11 0 2 16,-10 0-2-16,-6-4-1 16,-7 3 1-16,-5-3 0 0,-15-1 5 15,-13 1-5 1,-6 4-5-16,-10 0 5 0,-15 0 0 15,13 0-1-15,-15 0 2 16,-6 0-1-16,2 0 0 16,4 0-1-16,-6 0 1 15,7 0 0-15,-7 0 0 16,0 0 1-16,6 0-1 16,-6 0 0-16,6-1 3 15,11-9-2-15,12 6-1 16,8-5 2-16,-4-3-2 15,-4 6-1-15,-6-2 0 16,-11 6-8-16,-12 2-8 16,0-8-8-16,0-1-17 15,-23-5-163-15,-55-4-133 0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25:43.0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46A92FE-31D3-4CB4-B4B6-53DD3F59062F}" emma:medium="tactile" emma:mode="ink">
          <msink:context xmlns:msink="http://schemas.microsoft.com/ink/2010/main" type="inkDrawing" rotatedBoundingBox="13352,9038 15600,9001 15601,9043 13353,9081" semanticType="strikethrough" shapeName="Other">
            <msink:sourceLink direction="with" ref="{5DB11BE2-D758-41C5-999D-8CEB46F4C3A5}"/>
          </msink:context>
        </emma:interpretation>
      </emma:emma>
    </inkml:annotationXML>
    <inkml:trace contextRef="#ctx0" brushRef="#br0">-5781 4136 243 0,'0'0'51'16,"0"0"-7"-16,0 0 44 0,0 0-44 15,0 0-15 1,0 0-8-16,56-23-1 0,-38 23 5 16,5 0-14-16,6 0 8 15,-2 0-7-15,6 0 9 16,7 0-8-16,3 0 13 16,3 0-3-16,10 0-2 15,6 0-5-15,4-4-1 16,11 2-3-16,-13-2-2 15,9 4-1-15,-3-4 3 16,-10 4-3-16,-4 0-2 16,0 0-6-16,-6 0 0 0,2 0 4 15,-3 0 4-15,13 0-8 16,3 0 6-16,-7 0 4 16,6 0-2-16,-2 0-4 15,-2 0-4-15,-4 0 10 16,2-4-11-16,-14-2 8 15,-3 6-1-15,-4 0-6 16,-4 0 0-16,3 0 6 16,-7-4 0-16,-9 4-7 15,3 0 1-15,0 0 5 16,4 0-6-16,2 0 0 16,-6 0 0-16,-3 0 0 15,9 0 0-15,7 0 0 16,7 0 3-16,-1 0 3 15,-9 0 0-15,-4 0-2 0,-4 0-4 16,-13 0 0 0,5 0 0-16,-17 0 0 0,6 0 0 15,-6 0 1-15,0 0 1 16,0 0 0-16,0 0 1 16,0 0-3-16,0 0 0 15,0 0 0-15,0 0-8 16,-6-4-41-16,-40-7-95 15,-18-1-159-15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25:42.11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BA44F9-1296-4B4F-B797-98F217F3F623}" emma:medium="tactile" emma:mode="ink">
          <msink:context xmlns:msink="http://schemas.microsoft.com/ink/2010/main" type="inkDrawing" rotatedBoundingBox="13739,9680 15671,9537 15673,9572 13742,9716" semanticType="strikethrough" shapeName="Other">
            <msink:sourceLink direction="with" ref="{A85FDF72-169D-43E0-8129-8D45CA6881DC}"/>
          </msink:context>
        </emma:interpretation>
      </emma:emma>
    </inkml:annotationXML>
    <inkml:trace contextRef="#ctx0" brushRef="#br0">-5392 4769 283 0,'0'0'94'15,"0"0"-29"-15,0 0 1 0,0 0 1 16,0 0-38-16,0 0-6 16,0 0 16-16,11-4 7 15,-11 4-13-15,0 0-10 16,0 0 6-16,0 0-8 15,0 0-9-15,6 0-8 16,-6 0-3-16,12 0 1 16,9 0 0-16,12 0-1 15,19-11 3-15,0 6 9 16,0 2-11-16,6-6 3 16,4 3-4-16,4-8 5 15,-4 7-3-15,9 1 0 16,-13-2-2-16,12 3-1 0,3 0 0 15,-1-4 2 1,7 0-1-16,-2 5 4 0,14-3 1 16,-13 4-6-16,1-1 6 15,-13 4-6-15,-10 0 0 16,2 0 0-16,-8 0 0 16,-8 0 0-16,1-4 1 15,-8 2 2-15,-4 2-3 16,5-4 1-16,-3-4 6 15,2 8-6-15,-4-4 3 16,4-1-4-16,-2 5 3 16,-10 0-2-16,-6 0-1 0,4 0 3 15,-9 0-1 1,-2 0-2-16,-3 0 1 0,5 0 2 16,-6 0-3-16,-6 0 3 15,4 0-3-15,-4 0 1 16,0 0 2-16,0 0 2 15,0 0-5-15,0 0 2 16,0 0-3-16,0 0 6 16,0 0-5-16,0 0 0 15,0 0-37-15,0-4-38 16,-51-6-164-16,-22 4-308 16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25:49.6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E622D35-328A-4EB0-AA15-6C2C373E619D}" emma:medium="tactile" emma:mode="ink">
          <msink:context xmlns:msink="http://schemas.microsoft.com/ink/2010/main" type="inkDrawing" rotatedBoundingBox="13615,10761 15699,10656 15708,10830 13624,10935" semanticType="underline" shapeName="Other">
            <msink:sourceLink direction="with" ref="{5DB11BE2-D758-41C5-999D-8CEB46F4C3A5}"/>
          </msink:context>
        </emma:interpretation>
      </emma:emma>
    </inkml:annotationXML>
    <inkml:trace contextRef="#ctx0" brushRef="#br0">6491 8118 548 0,'0'0'49'15,"0"0"12"-15,0 0 19 0,0 0 6 16,0 0-42-16,0 0-35 16,0 0-7-16,-9 0-2 15,9 0 2-15,17 0-1 16,45 0 6-16,23 0 5 16,23 0-5-16,6 0-4 15,8 0-2-15,-6 0 2 16,10 0 3-16,-10-3-10 15,2-4 8-15,-4 3-4 16,-14 0 0-16,-5 3 0 16,-4-3 0-16,-12-5 1 15,0 1-2-15,-7 8 1 0,-16-11 0 16,-12 7 0-16,-15 3 0 16,-7 1 0-16,-3-4 0 15,-11 4 0-15,11 0 0 16,-9 0 0-16,9 0 0 15,-2 0 0-15,3 0 0 16,3 0 0-16,4 0 0 16,8 0 0-16,0-3 0 15,-3-2 4-15,-10 3 10 16,-3 2-2-16,-11 0 6 16,-8-4 0-16,6 4-4 15,-6 0 2-15,0 0 1 16,0 0-4-16,0 0-9 0,0 0 5 15,0 0-8-15,0 0 2 16,0-13 1-16,0-9-8 16,-6-8-33-16,-31-14-60 15,-13-1-127-15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40:21.6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8660CF6-105A-4A44-88BE-647E7723EA7C}" emma:medium="tactile" emma:mode="ink">
          <msink:context xmlns:msink="http://schemas.microsoft.com/ink/2010/main" type="inkDrawing" rotatedBoundingBox="9945,17403 11844,10617 14383,11327 12484,18114" semanticType="verticalRange" shapeName="Other">
            <msink:sourceLink direction="with" ref="{B6C896C6-2FDF-4957-98AF-3EB75E148605}"/>
            <msink:sourceLink direction="with" ref="{641CEE3F-95A2-4A91-BAE9-3E0D2AD62567}"/>
            <msink:sourceLink direction="with" ref="{EA0C9E89-3C15-41BB-9593-A50087C8FB00}"/>
          </msink:context>
        </emma:interpretation>
      </emma:emma>
    </inkml:annotationXML>
    <inkml:trace contextRef="#ctx0" brushRef="#br0">1484 6928 365 0,'308'-65'44'0,"-346"65"-34"15,2-10 43-15,7 6 11 16,8-4-27-16,8 6-15 15,-4-6 27-15,4-6-8 16,-4-4-15-16,-4 2-11 16,2 2 37-16,2 1-8 15,-6-5-20-15,8-3-13 16,-4 1 4-16,2-3 22 16,-4 3-15-16,-8-4-21 0,-1-8 18 15,-4 5-6 1,-6-7-5-16,0-2 3 0,0-2 3 15,-7-3-4-15,7-7-7 16,-7 6 3-16,9-3 2 16,2-7-4-16,-2 2-2 15,-4-5 8-15,-2 0-9 16,1 1-1-16,5-2 4 16,9-4 2-16,-1 5-3 15,3 4-2-15,-3 0 0 16,0 4 1-16,-3 1-2 15,1-2 0-15,-10 7 2 16,-3-9-2-16,3-2 1 16,-9-3-1-16,11-3 1 15,0 3 2-15,8 5-3 16,2-6 0-16,1 0 1 0,1 5 0 16,-8-5-2-16,13 5 2 15,-4-2 0 1,10-6-1-16,-2 4 0 0,2 3 1 15,2 1-1-15,2-6 0 16,7 6 1-16,6 6-1 16,-6-7 0-16,1 0 0 15,-1 1 0-15,-7-4 0 16,7 4 2-16,2-4 0 16,-9 3 0-16,7 5 1 15,6-9-2-15,0 2 2 0,0 7-1 16,0-1 0-16,0-2 0 15,0 3 2-15,0-5 1 16,0-8-3-16,0 5-2 16,0 3 2-16,0 1-1 15,0-3 3-15,0-4 1 16,19 3-5-16,4-9 1 16,-6 3-1-16,2 4 0 15,-11-8 1-15,9 10 2 16,9-5-3-16,-16 9 2 15,11 0-1-15,5 0-1 16,-9 13 0-16,6-3-1 16,-2 3 1-16,2 0 0 0,5 2 0 15,2-5 0 1,5 3 0-16,-1-8 0 0,-4-1 0 16,2 5 0-16,4-3 2 15,-7 1-2-15,-1-2-1 16,1 0 1-16,-5 3 2 15,3-7-1-15,-4-5 3 16,7 2-5-16,4-2 1 16,-5 8-3-16,3 5 3 15,-2 0 0-15,-3 10 0 16,3 4 0-16,-1-9 0 16,-1 5 0-16,8-10 4 0,2 8-2 15,-2-2-2 1,8-7 0-16,-2-3 0 0,9 5 0 15,0-7 1-15,2-2 0 16,-9-1-1-16,7-5 1 16,-2 11-1-16,1 1 1 15,1-3-2-15,15-2 2 16,1 2-2-16,-3 1 0 16,-7 5 1-16,-4 3 2 15,-2 1-1-15,10-6-1 16,2 1-1-16,1 0 1 15,-3 11 0-15,11-3-4 16,-13-4 3-16,13 2 1 16,-9 4 0-16,-1-1 2 15,-11 5-2-15,-3-4 0 0,-3 13 1 16,-16 1 0-16,-1 0 0 16,-5-2-1-16,7 2 0 15,-9-2-3-15,2 2 3 16,-4-1 2-16,4 1-2 15,-8 0 0-15,8 4 0 16,-10-4 3-16,-2 8-3 16,-5 0 0-16,7 0 0 15,-5-2-2-15,5 2 2 16,4-4 0-16,-11 0 2 16,7 0-4-16,-5 0 4 15,7 1-2-15,0 3 1 0,-9-4-1 16,5 4-3-16,1 2 3 15,-5 2 0-15,-1 2 0 16,-4 1-11-16,-2 3 9 16,6 0-11-16,-6 0-7 15,0 0 1-15,0-3-12 16,0-11-16-16,0-7-63 16,-33-18-63-16,-22-2-21 15,-9 3-88-15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40:45.1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27865DC-D123-42D0-8082-A0E91646298D}" emma:medium="tactile" emma:mode="ink">
          <msink:context xmlns:msink="http://schemas.microsoft.com/ink/2010/main" type="inkDrawing" rotatedBoundingBox="16558,9007 17264,17285 15466,17438 14761,9161" semanticType="verticalRange" shapeName="Other">
            <msink:sourceLink direction="with" ref="{B6C896C6-2FDF-4957-98AF-3EB75E148605}"/>
          </msink:context>
        </emma:interpretation>
      </emma:emma>
    </inkml:annotationXML>
    <inkml:trace contextRef="#ctx0" brushRef="#br0">161 8340 266 0,'0'0'0'0,"0"0"2"16,0 0 0-16,0 0 96 15,0 0-52-15,0 0-7 16,0 0 14-16,-38-73-13 16,38 73 2-16,-6-2-7 15,6 2 8-15,0 0-13 16,-7 0-3-16,7 0 21 0,0 0-18 16,0 0-15-1,0 0 0-15,0 0-3 0,0 0-10 16,0 0 1-16,0 0-5 15,0 0 3-15,0 0-1 16,7-4 8-16,22-2 1 16,9-2-3-16,11 2 3 15,-11-6 0-15,13-2-5 16,0 0 5-16,-9-1-3 16,2-7-3-16,1 4-1 15,-3-1-1-15,2-11 3 16,-8 3-4-16,0 3 1 15,-8-3-1-15,6-5 1 16,-1-2-1-16,10-8 2 16,1-10-1-16,-6-2 1 0,11-6-1 15,-5-4 0-15,-1-3 1 16,-12-3-2-16,5-8 0 16,0-5 0-16,-4-11 0 15,4-9-6-15,-2-4 12 16,-11 2-4-16,-8 2 3 15,12-5 30-15,-6-3-16 16,11 0-4-16,4 4-3 16,6-1-10-16,-4 1 2 15,5 2 2-15,-5 1-3 16,-2-3-2-16,-9-4 5 16,-4-4-3-16,-10 6 3 0,-11-3-2 15,-2 5 2 1,0-9 3-16,0 14-5 0,0 0 4 15,-2 8-2-15,-17 2 5 16,2 0-8-16,-2-1 5 16,-2 0-5-16,-2-19 0 15,6 8-1-15,-2-2-1 16,10 0 0-16,-3 13 0 16,1 0 1-16,-2 4-2 15,-4 4 0-15,5-1 1 16,-3-12-1-16,-2 8 0 15,-2-2 0-15,4 0 0 16,-6 2 1-16,0 7 0 16,-9 0 0-16,1 4-1 0,1-5 0 15,3 10 0-15,-5-8 2 16,-6 0 0 0,3 0-2-16,-3 1-4 0,-9-2 4 15,1-5 7-15,-3-1-6 16,1 5-1-16,16 19 2 15,7 11-5-15,-5 2-4 16,11 11 7-16,-12-17 13 16,1-6-12-16,16 18-1 15,-5-11 0-15,0 7 1 16,4 3-1-16,5-4 1 16,-5 5 0-16,7-7-1 15,-1-11 3-15,7-14-3 0,0 3 1 16,0-6-1-16,0 4 1 15,0 19-1-15,0-4 0 16,0 9 0-16,-4 6 0 16,-2-7-1-16,-7 3 1 15,7-1 0-15,4-3 3 16,-5 8-3-16,-8-4 0 16,7 0 0-16,2 5 1 15,-7 5-1-15,9-2 0 16,-3 11 3-16,-5-1 0 15,3 1 3-15,-3 7-3 16,-3-2-1-16,6 4 1 16,-3 1 0-16,1-2 0 0,-8 4-3 15,11-3 1 1,-11 4 1-16,8 1-1 0,-12 8-1 16,4-4 0-16,4 1 0 15,-2 5 0-15,-2-3 0 16,2 2-1-16,-4 2 1 15,8 0 0-15,3 3 1 16,-3 2-1-16,13 2 0 16,-6-4 0-16,6 4 0 15,-7 0-1-15,5 0-2 16,2 0 3-16,-8 0 0 16,8 0 0-16,0 0-2 15,0 0 0-15,0 0-4 16,0 0 0-16,-7 0 2 0,-1 0 0 15,-11 20 2-15,2 8 1 16,4 0-1-16,5-5 1 16,1 1 1-16,1-2 1 15,0-4 1-15,1-4-2 16,-1-8-5-16,6 4 3 16,-6-6 2-16,6-4 0 15,0 0 0-15,0 0 0 16,0 0 0-16,0 0 0 15,0 0 0-15,0 0 0 16,0 0 2-16,0 0-2 16,0 0 0-16,0 0 1 15,0 0 0-15,0 0-2 0,0 0 2 16,0 0-2 0,0 0-3-16,0 9 3 0,0 14-7 15,0 4 8-15,0 7-1 16,0-2-1-16,0-12 2 15,0-2 0-15,0-14 2 16,0-4-2-16,0 0-1 16,0 0-4-16,0 0 5 15,0 0 0-15,6 0 8 16,-6 0-1-16,6-18 0 16,-1-24-1-16,1-10-6 15,0 1 0-15,1 9-1 0,-5-4 1 16,-2 18 0-16,6 8 0 15,1 3 0-15,-7 13 0 16,6-2 0-16,0 6 0 16,-6-4 0-16,4 4 0 15,-4-1 0-15,0-4 0 16,13 1-2-16,0-3-1 16,12 4 2-16,5-1 1 15,10 0-5-15,6 4-1 16,1 0 6-16,-7 0 0 15,5 0-4-15,-9 0 4 16,-3 0 0-16,-3 4-1 16,0 0-1-16,-16-4 2 0,3 3 1 15,-10-3-1 1,-7 0-2-16,0 0 2 0,0 0 1 16,0 0 1-16,0 0-2 15,0 0 3-15,0 0 0 16,0 0 0-16,0 0-2 15,0 0-1-15,0 0 0 16,0 0 1-16,0 0-1 16,0 0 0-16,0 0 0 15,0 3-1-15,0 1 0 16,0 6-4-16,-36 14 3 16,-32 12 2-16,-12 7 0 15,-7 1 0-15,0-1 0 16,7-2 0-16,8-2 0 0,6-7 0 15,28-4 0-15,15-19 0 16,10 0 0-16,7-5 0 16,6-4 0-16,0 0-2 15,0 0 5-15,0 0-5 16,0 0 3-16,0 0-1 16,0 0 1-16,0 0 1 15,0 0-1-15,0 0 4 16,0 0-1-16,0 0-7 15,0 0 6-15,0 0-4 16,0 0 1-16,0 0 0 16,0 0 1-16,0 0 0 15,0 0-1-15,0 0 1 0,0 0-1 16,0 0 0-16,0 0 3 16,0 0-5-16,0 0 3 15,0 0-2-15,0 0 0 16,0 0-17-16,0 0-33 15,0-13-33-15,26-24-82 16,-10-23-378-16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31:56.1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70EB16F-B790-48B9-9B89-7B89781F4D0A}" emma:medium="tactile" emma:mode="ink">
          <msink:context xmlns:msink="http://schemas.microsoft.com/ink/2010/main" type="writingRegion" rotatedBoundingBox="245,17297 25346,16515 25412,18610 310,19393"/>
        </emma:interpretation>
      </emma:emma>
    </inkml:annotationXML>
    <inkml:traceGroup>
      <inkml:annotationXML>
        <emma:emma xmlns:emma="http://www.w3.org/2003/04/emma" version="1.0">
          <emma:interpretation id="{9CCF40A5-631A-4258-9D30-BCF052327D4C}" emma:medium="tactile" emma:mode="ink">
            <msink:context xmlns:msink="http://schemas.microsoft.com/ink/2010/main" type="paragraph" rotatedBoundingBox="245,17297 25346,16515 25412,18610 310,193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1D9AE3-D244-4CB1-9D72-17D788EF0632}" emma:medium="tactile" emma:mode="ink">
              <msink:context xmlns:msink="http://schemas.microsoft.com/ink/2010/main" type="line" rotatedBoundingBox="245,17297 25346,16515 25412,18610 310,19393"/>
            </emma:interpretation>
          </emma:emma>
        </inkml:annotationXML>
        <inkml:traceGroup>
          <inkml:annotationXML>
            <emma:emma xmlns:emma="http://www.w3.org/2003/04/emma" version="1.0">
              <emma:interpretation id="{A2D2F25A-6721-4F0C-8BD4-9AC330E4A42B}" emma:medium="tactile" emma:mode="ink">
                <msink:context xmlns:msink="http://schemas.microsoft.com/ink/2010/main" type="inkWord" rotatedBoundingBox="259,17758 5121,17606 5168,19120 306,1927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-16090 13801 491 0,'0'0'65'16,"0"0"-4"-16,0 0 31 15,0 0-48-15,0 0-39 16,0 0 0-16,23 4 4 16,-9 29 22-16,5 1-15 15,-9 4 2-15,3-1-8 16,-7 0-9-16,-4-6 5 16,-2-4-6-16,0-8-2 15,0-9 2-15,0 2 0 16,0-8-1-16,0-4 1 15,0 0 1-15,0 0 6 16,0-12-6-16,-8-21-1 0,-21-12-4 16,8-5 4-1,3-19 0-15,7-1 0 0,5 0 0 16,6 10 0-16,0 14-1 16,0 6 1-16,0 21 0 15,17-1 0-15,9 13-1 16,3 3 1-16,13 4-4 15,-11 0 1-15,8 0 2 16,-3 4-10-16,-5 17-19 16,4 4-18-16,-6 6-58 15,-8-3-49-15,-15-4-147 16</inkml:trace>
          <inkml:trace contextRef="#ctx0" brushRef="#br0" timeOffset="122.8082">-16090 13801 665 0</inkml:trace>
          <inkml:trace contextRef="#ctx0" brushRef="#br0" timeOffset="218.6122">-16090 13801 665 0,'60'163'53'0,"-60"-163"-31"0,0 0 42 0,33 0-21 15,25 0-35-15,9 0 1 16,5-4-4-16,-10-9-5 15,1 3 0-15,-5-2-26 0,-9-2-102 16,-1 5-125-16</inkml:trace>
          <inkml:trace contextRef="#ctx0" brushRef="#br0" timeOffset="443.7868">-14869 13993 364 0,'0'0'25'0,"0"0"-22"15,0 0 12-15,0 0-9 0,0 0-6 16,0 0-38-16,285-63-105 15</inkml:trace>
          <inkml:trace contextRef="#ctx0" brushRef="#br0" timeOffset="643.83">-14869 13993 534 0,'43'107'82'15,"-43"-107"-59"-15,0 0 24 16,21 0 3-16,37 0-31 0,8-7-19 16,-4-3 1-16,0-2-3 15,-2 2-7-15,-4 1-39 16,-8-8-90-16,-23 10-180 16</inkml:trace>
          <inkml:trace contextRef="#ctx0" brushRef="#br0" timeOffset="-9277.9088">-18551 12882 388 0,'0'0'75'0,"0"0"-38"16,0 0 43-16,0 0 5 0,0 0-42 15,0 0 1-15,0 0-7 16,0 0 9-16,6-27-12 16,-6 23-17-16,-27 4-5 15,-8 0-7-15,0 0 4 16,8 0-2-16,-6 0 6 16,-1 7-2-16,10 11-8 15,-10-4-2-15,20 6 1 16,-5-2-2-16,13-2-2 15,0 4 1-15,0-3 1 16,6-1 0-16,0 5 0 16,0-7-3-16,18 9 3 15,22-9-1-15,-1-1 0 0,7 1 1 16,-1 0-3-16,-1-7 3 16,-11 6-3-16,2-1 1 15,-4 2-1-15,-12 1 2 16,-5-4-4-16,-7 2 5 15,-7-3-5-15,0 0 5 16,0 3-1-16,0 5 2 16,-42-4-1-16,-1 3 1 15,-11-7 3-15,16-5 2 16,-7-1 5-16,12-4-10 16,2 0 9-16,-9 0-9 15,20-4 0-15,1-5-1 0,6 3 0 16,5 2-1-16,8-5-15 15,0 9-10-15,0-4-59 16,0 4-98-16,15 0-103 16</inkml:trace>
          <inkml:trace contextRef="#ctx0" brushRef="#br0" timeOffset="-8700.1675">-18309 13001 525 0,'-134'-24'44'0,"134"18"-21"16,0 3 36-16,0-8-43 15,27 1-14-15,18-5-2 0,5 1 0 16,6 1 0-16,2 3-10 16,-8 2-40-16,-3 3-23 15,-16 5-73-15,-25 0-80 16</inkml:trace>
          <inkml:trace contextRef="#ctx0" brushRef="#br0" timeOffset="-8475.395">-18400 13273 413 0,'0'0'47'15,"0"0"-42"-15,0 0 43 0,0 0 0 16,0 0-27-16,0 0 32 15,35 4-18-15,-2-4-13 16,7 0 2-16,3 0-15 16,5 0 0-16,-4 0-9 15,-11-8 0-15,6 3-23 16,-12 1-84-16,-4 4-89 16</inkml:trace>
          <inkml:trace contextRef="#ctx0" brushRef="#br0" timeOffset="-8031.4484">-17780 13195 568 0,'0'0'35'0,"0"0"19"15,0 0 7-15,0 0-43 16,0 0-18-16,0 0 2 16,105-40-3-16,-53 27 1 0,-8 1-4 15,5 5 4 1,1-2 3-16,-2-5 14 0,-5 6-14 15,-3 2-1-15,-1 2 0 16,-6-1-2-16,-8 1 0 16,-4 0 0-16,1 4-2 15,-9-4 1-15,-3 4 1 16,-10 0 1-16,0 0-1 16,0 0 2-16,0 0-2 15,0 0 4-15,0 0-3 16,0 0-1-16,0 0-11 15,0 0-20-15,0 0-26 16,-8 0-69-16,-17-2-160 16</inkml:trace>
          <inkml:trace contextRef="#ctx0" brushRef="#br0" timeOffset="282892.2659">-16718 12791 149 0,'0'0'69'16,"0"0"-17"-16,0 0 5 15,0 0 4-15,0 0-3 16,0 0-15-16,0 0 2 15,0-6-10-15,7 6 7 16,-7 0-4-16,0 0-3 16,0 0-24-16,0 0-4 15,0 0 0-15,0 0-7 16,0 0 0-16,0 0 0 16,0 0-1-16,0 0 1 0,0 0 0 15,0 0 0-15,0 4 4 16,0 6 16-16,-7 0 6 15,1-7-4-15,-8 7-10 16,-1-6 6-16,-1 2-4 16,3-3-1-16,1-3 1 15,10 0 3-15,-5 0 6 16,1 0 1-16,0 0 0 16,-2 0-10-16,-1 0 3 15,3 0-2-15,-4-5-14 16,4-9-1-16,-7 1 1 15,7 1 1-15,6 6-2 16,0-2 0-16,0 3 0 0,0 0 2 16,0 1-3-16,0-2 1 15,0 6 0-15,0-6 0 16,0 6 0-16,0 0-1 16,0 0-1-16,0 0 0 15,0 0 0-15,0 0 0 16,0 0 0-16,0 0-6 15,0 0 4-15,25 0 3 16,-2 12-6-16,-1 5 4 16,-1 2 1-16,2 4 2 15,-8-2 4-15,11 3-4 16,-17 3 0-16,3 2 0 0,-6 0 0 16,5 4 0-16,-11-1-5 15,0 5 4-15,0-5 1 16,0 4 7-16,0-3-7 15,-6 2-5-15,-11-2 5 16,-4 1 0-16,-8 0 0 16,6-8 0-16,-4 3 0 15,-8-2 0-15,6-4 0 16,2 4 2-16,9-13 0 16,-3-5 3-16,9-5-5 15,3-4 8-15,-3 0 0 16,-1 0 2-16,1 0-3 15,0 0 5-15,-9 0 2 16,6-4-2-16,3-11-6 16,2-6-3-16,3 4-1 0,1 1 4 15,4-2-5-15,-4-2 0 16,6 6 3-16,0-1-3 16,0 5-1-16,0 4 0 15,0-4-2-15,0 9 0 16,0-5 1-16,0-3 1 15,0 5-2-15,8-10 2 16,5 10 2-16,3 2-2 16,-3-2-6-16,-5 4 3 15,13 0 0-15,-9 0 2 16,7 0 1-16,-1 0-1 16,3 0-4-16,6 0 4 0,-8 0 1 15,-5 0-1-15,5 0 3 16,3 0-5-16,1 6 4 15,-8 12-1-15,3-5 0 16,-7 1 0-16,7 4-1 16,-3-2 1-16,6 5-5 15,-7-4 10-15,3 2-10 16,-3-1 10-16,11-4-10 16,-4 3 5-16,-9-3 0 15,7-1 0-15,-11-3 0 16,5 4-1-16,-3-5 1 15,7-5 0-15,-5-4 0 16,7 3 0-16,-5 4 1 0,3-7-1 16,1 0 0-16,-9 0-1 15,-1 0 2-15,-2 0-1 16,7 0 0-16,1 0 1 16,9 0 2-16,-9-10-2 15,-1 6 2-15,1-9-2 16,-7 6-1-16,-5 0 0 15,4 1 0-15,-6-2 4 16,6-1-4-16,-2-1 2 16,2-3-2-16,-6 5-1 15,7 2 1-15,-7 2 0 16,6 0 0-16,0 4 0 0,-6 0 2 16,0 0-2-1,0 0 0-15,0 0-1 16,0 0 1-16,0 0 1 0,0 0-1 15,0 0-2-15,0 0 1 16,0 0-5-16,0 0-7 16,0 0-5-16,0 0-10 15,0 0-27-15,0 0-38 16,0 0-136-16,-12 0-257 16</inkml:trace>
          <inkml:trace contextRef="#ctx0" brushRef="#br0" timeOffset="-7290.0095">-16668 12825 206 0,'0'0'320'0,"0"0"-280"0,0 0 19 16,0 0 40-16,0 0-44 16,0 0-22-16,0-14-1 15,0 14 1-15,0 0-10 16,0 0-3-16,0 0-4 15,0 0-5-15,0 0-6 16,0 0-5-16,0 26 7 16,0 1 1-16,0 9-7 15,0-4 1-15,0 4-2 16,0-3 3-16,0-2-3 16,0 2 1-16,0-2-2 15,0-4 1-15,0 0 0 16,0-9 0-16,0-4 0 0,0-1 0 15,0-13 0-15,0 4 0 16,0-4 0-16,0 0 0 16,0 0 1-16,0 0-1 15,0 0 0-15,0 0 1 16,0 0-2-16,0 0 0 16,0 0-2-16,0 0-5 15,0 0-12-15,0 0-4 16,0 0 4-16,0 0-30 15,0 0-29-15,0 0-58 16,0 0-164-16</inkml:trace>
          <inkml:trace contextRef="#ctx0" brushRef="#br0" timeOffset="-5893.9764">-15690 13219 262 0,'0'0'66'0,"0"0"-63"16,0 0-3-16,0 0 43 16,0 0-36-16,0 0 2 15,-110-27 15-15,110 17-1 16,0 2-11-16,0 2-5 16,0-2-4-16,0 8-3 15,0-4-1-15,0 4 1 16,0 0-2-16,0 0 2 15,0 0 0-15,6 0 0 16,-6 0 0-16,7 0 2 16,-7 4 7-16,0 7 15 0,0 3-1 15,0 0 2-15,-7-3-6 16,-9 2 2-16,-7-13 2 16,9 0-5-16,-5 0-11 15,13 0 11-15,2 0 15 16,2-8-23-16,2-12-10 15,0-1 0-15,0 3-3 16,0 12-2-16,12-4 3 16,9 10 1-16,8 0-2 15,-7 0-4-15,3 0 3 16,-4 15-2-16,-4 12 6 16,-11 14 0-16,-6 9 1 15,0-6 0-15,0 9-1 16,0-4-1-16,-35-7 0 0,8-2 1 15,-2-17 0-15,6-2-1 16,15-11-2-16,-11-10-77 16,9 0-101-16</inkml:trace>
          <inkml:trace contextRef="#ctx0" brushRef="#br0" timeOffset="-5516.8666">-15104 12863 274 0,'0'0'337'16,"0"0"-311"-16,0 0 56 15,0 0 28-15,0 0-69 16,0 0-30-16,0 0-6 16,0-22-1-16,0 32-3 15,0 29-1-15,-2-1 1 16,2 5 5-16,0-4-5 16,0 0 1-16,0-10-2 15,0 3 0-15,0-13 0 0,0-2 0 16,0-7-2-16,0-3-9 15,0-7-39-15,0 0-30 16,0 0-33-16,0-3-112 16</inkml:trace>
          <inkml:trace contextRef="#ctx0" brushRef="#br0" timeOffset="-5166.3634">-15104 12863 493 0,'-306'-59'73'0,"306"53"-57"16,0-6 57-16,0 3-27 15,27-1-44-15,31 2-2 16,6 4 5-16,13 4-3 0,1 0-2 16,3 0 0-16,-4 22 1 15,-13 5 0-15,-12 6-2 16,-13 1 2-16,-6 0-2 15,-12 1 1-15,-9 6 0 16,-5-4 3-16,-7 4 2 16,0-8-1-16,-21 4 3 15,-23-6 10-15,-14-6 9 16,5 0 5-16,3-12 5 16,13-4-28-16,1-5 6 0,3-4-10 15,10 0 0-15,1 0-8 16,7 0-16-16,9 0-66 15,6-13-106-15,0 0-157 16</inkml:trace>
          <inkml:trace contextRef="#ctx0" brushRef="#br0" timeOffset="-4383.576">-14604 12855 466 0,'0'0'62'0,"0"0"3"16,0 0 19-16,0 0-54 16,0 0-23-16,0 0-6 0,85-78 7 15,-27 64-7 1,4 1 0-16,4 3-1 0,-4 6 0 15,-4-2-1-15,-8 6-15 16,-13 0-53-16,-1 0-35 16,-16 0-95-16,-20 0-132 15</inkml:trace>
          <inkml:trace contextRef="#ctx0" brushRef="#br0" timeOffset="-4153.7945">-14604 13195 397 0,'0'0'16'15,"0"0"53"-15,0 0 15 0,0 0-13 16,0 0-30-16,0 0-7 16,215 20-12-16,-159-25-8 15,6-10-4-15,-4-1-8 16,-2 0-2-16,-12 3-13 15,-7 0-38-15,4-1-53 16,-18 5-55-16,-10-9-196 16</inkml:trace>
          <inkml:trace contextRef="#ctx0" brushRef="#br0" timeOffset="-4679.8702">-14422 12831 422 0,'0'0'126'0,"0"0"-102"16,0 0 42-16,0 0 7 16,0 0-59-16,0 0-14 15,23-9 9-15,-23 9-2 16,0 0 8-16,6 0 8 0,-6 3 1 16,4 23 11-1,2 10-16-15,1 4-11 16,1 1-1-16,-2 0 1 15,7-1-6-15,-7-3-2 0,4 0-1 16,0-5 1-16,-3-5 0 16,-1-4 1-16,-6-5-1 15,0-9 0-15,0-5-1 16,0-1 1-16,0-3 5 16,0 0-5-16,0 0-26 15,0 0-6-15,0-3-72 16,0-10-12-16,0-1-46 15,0 0-123-15</inkml:trace>
          <inkml:trace contextRef="#ctx0" brushRef="#br0" timeOffset="-1461.2236">-18365 13578 672 0,'0'0'28'16,"0"0"14"-16,0 0 62 15,0 0-78-15,0 0-20 16,0 0-6-16,-6-54-8 16,6 54-45-16,0 0-85 0,6 25-82 15</inkml:trace>
          <inkml:trace contextRef="#ctx0" brushRef="#br0" timeOffset="-1664.2463">-18230 13583 193 0,'0'0'422'0,"0"0"-393"15,0 0 17-15,0 0 28 16,0 0-16-16,0 0-42 0,-23 81-8 15,17-57 16-15,6 4-15 16,0 4-6-16,0-4 3 16,0 2-5-16,6-10-2 15,23-3 3-15,9-9-4 16,3-5 2-16,13-3-11 16,-2 0 3-16,-1-20-5 15,-1-17-4-15,-6-4-3 16,-3-9-3-16,-12-5-1 15,-8 2 17-15,-11 0 7 0,-4 13 16 16,-6 9 5-16,0 12 7 16,0 14-2-16,0 5 0 15,0 0-15-15,0 0-8 16,0 0-6-16,0 24 3 16,0 30 0-16,-12 16 0 15,2 9 0-15,1 5 0 16,-3 2 0-16,6 0 0 15,6-5 0-15,0-2-1 16,0-15 1-16,0-8 0 16,0-18-1-16,0-10 1 15,0-14 0-15,6-12-1 16,6-2 0-16,3 0-16 16,8-20 15-16,4-25-11 15,-1-1-10-15,-13-7 7 0,-1 1 7 16,-12 7 6-16,0-4 1 15,0 16 2-15,0-2 8 16,0 10 8-16,-12 7 7 16,6 1-2-16,6 11 1 15,0 2-4-15,0-4-3 16,0-1-6-16,0-7-3 16,0-5-6-16,0-1-4 15,0 4 3-15,12-11-12 16,15-2-33-16,6 4-19 15,-14-2-55-15,2 4-59 16,-15-1-207-16</inkml:trace>
          <inkml:trace contextRef="#ctx0" brushRef="#br0" timeOffset="-479.7953">-16991 13655 109 0,'0'0'463'16,"0"0"-445"-16,0 0-8 0,0 0 53 15,0 0-41-15,0 0-15 16,238-46 8-16,-153 46-6 16,-4 0 6-16,4 14-14 15,-8 22-1-15,-5-3 0 16,-22 1-1-16,-9 10 1 16,-10-6 1-16,-18 5-1 15,-11 2 0-15,-2-8 0 16,0 4 1-16,-40-7 2 15,-26 0-2-15,-6-7 2 16,12-9 1-16,-3 1 0 16,12-12 0-16,17-7-3 0,3 0-1 15,4 0 0 1,7 0-31-16,9 0-59 0,11 0-92 16</inkml:trace>
          <inkml:trace contextRef="#ctx0" brushRef="#br0" timeOffset="-762.3721">-16641 13623 559 0,'0'0'45'15,"0"0"22"-15,0 0 41 16,0 0-33-16,0 0-60 15,0 0-13-15,-33-17-2 16,33 17 0-16,0 14 0 0,0 25-1 16,0-2 1-1,0 7 0-15,0-1 1 0,6-4-2 16,-4-1 0-16,11-12 0 16,-13-2-3-16,0-9-20 15,0-3-51-15,0-2-48 16,0-10-50-16,0 0-198 15</inkml:trace>
        </inkml:traceGroup>
        <inkml:traceGroup>
          <inkml:annotationXML>
            <emma:emma xmlns:emma="http://www.w3.org/2003/04/emma" version="1.0">
              <emma:interpretation id="{4FBAE6E2-C8B1-45A9-8F4D-CC1027C03D5E}" emma:medium="tactile" emma:mode="ink">
                <msink:context xmlns:msink="http://schemas.microsoft.com/ink/2010/main" type="inkWord" rotatedBoundingBox="5260,17303 8578,17200 8638,19115 5320,1921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990.5076">-13757 13623 529 0,'0'0'71'0,"0"0"-5"0,0 0 39 16,0 0-26-16,0 0-49 15,0 0-18-15,0-17-7 16,0 17-5-16,2 32 0 16,17 8 0-16,-3 19 14 15,-3-2-9-15,1 9 9 16,7-7-8-16,-6 0-4 15,-11-4 2-15,2-9-4 16,-6 1-1-16,0-8-8 16,0 2-44-16,0-8-127 0,-46-2-291 15</inkml:trace>
          <inkml:trace contextRef="#ctx0" brushRef="#br0" timeOffset="-196575.8025">-10674 12987 167 0,'0'0'394'0,"0"0"-369"15,0 0-16-15,0 0 13 16,0 0-18-16,0 0 4 16,54-10-14-16,-36 4 12 15,3 3 10-15,2-11 28 16,-11 0 4-16,-5-2-1 15,-5-4 0-15,-2-2-17 16,0 3-21-16,0 1 12 0,-21 8-1 16,-8 0-15-1,8 10-2-15,9 0-1 0,-11 0-2 16,0 0-22-16,3 20-48 16,-5 11-23-16,-2 3-68 15,20-8-200-15</inkml:trace>
          <inkml:trace contextRef="#ctx0" brushRef="#br0" timeOffset="-196072.1324">-10637 13369 346 0,'0'0'97'16,"0"0"-74"-16,0 0 26 0,0 0 5 15,0 0-44-15,0 0-6 16,0 1 1-16,0-1 21 16,0 0 26-16,0 0-2 15,0 0-9-15,0 0-5 16,0 0 8-16,0 0-25 16,0 0 6-16,0 0-3 15,0-5-14-15,0-1 0 16,0 4 8-16,0 2 11 15,-6 0-18-15,-17 0-7 0,-10 0 3 16,6 8-5-16,0 9-4 16,15-4 2-16,6 1 2 15,6 1-1-15,0-1 0 16,0-14-2-16,0 2 2 16,0-2 1-16,20 0 0 15,9 0 0-15,-6 0 0 16,-4 0-4-16,-5 0 4 15,-8-8 1-15,1 0 8 16,-7-7-6-16,0 5 1 16,0-5-4-16,0 5 3 15,0-5-2-15,-7 7-1 16,-7-2-2-16,2 6-4 16,-1 4 1-16,9-7-15 15,-15 5-21-15,-4-2-89 0,3-3-91 16</inkml:trace>
          <inkml:trace contextRef="#ctx0" brushRef="#br0" timeOffset="-196905.3605">-11306 12947 402 0,'0'0'51'15,"0"0"12"-15,0 0 16 16,0 0-23-16,0 0-30 16,0 0-1-16,-122 24-13 15,116 0-8-15,6-1 2 16,0 8-6-16,0-7 1 16,45 3-1-16,1-1 0 15,10-6 2-15,0 5-2 16,2-1-1-16,-9-9 1 15,-5 7 0-15,-9-8 7 0,-14 4-7 16,-11 1 0 0,-10-2 0-16,0 0 4 0,0 3 1 15,-23-2 24-15,-14-4 22 16,-13-5-14-16,1 1-15 16,1-3-5-16,4-3-5 15,3-4-12-15,10 0 3 16,6 0-3-16,2 0 0 15,13 0-11-15,-2 0-43 16,12-11-131-16,0-18-231 16</inkml:trace>
          <inkml:trace contextRef="#ctx0" brushRef="#br0" timeOffset="-197340.2387">-12501 12798 625 0,'0'0'28'16,"0"0"6"-16,0 0 0 16,0 0-22-16,0 0-12 15,0 0 11-15,321-58 3 0,-220 58-1 16,-8 0 3-16,-1 10-10 15,-3 22 5-15,-11 11-10 16,-1 8 4-16,-13 0-2 16,-14 3 1-16,-15-3 3 15,-14-1-1-15,-9 5 4 16,-12 0-4-16,0-11 3 16,0 7 11-16,-45-1 3 15,-15-3 1-15,-25 1 4 16,-13-6-4-16,-3-11-6 15,8-2 2-15,8-8-11 16,23-11-1-16,2-10-2 0,28 0 0 16,-1 0-2-16,19 0-3 15,1 0-1-15,3 0-5 16,4-23-42-16,6-4-25 16,0-1-102-16,6-4-190 15</inkml:trace>
          <inkml:trace contextRef="#ctx0" brushRef="#br0" timeOffset="-197755.7406">-11816 12763 488 0,'0'0'127'0,"0"0"-39"16,0 0-7-16,0 0-35 15,0 0-21-15,0 0-15 16,0 0-2-16,0 72-6 16,0-2 38-16,0 2-14 15,-8 0-5-15,-2-4-4 16,6-6-1-16,-3-9 1 16,7-8-13-16,-6-12-3 15,0-6 0-15,-2-13 1 16,8-8 0-16,0-4 0 15,0-2-1-15,0 0 0 0,0 0-1 16,-23 0-20 0,-25-18-36-16,-10-17-109 0,-21-7-180 15</inkml:trace>
          <inkml:trace contextRef="#ctx0" brushRef="#br0" timeOffset="71278.6283">-13204 12388 99 0,'0'0'45'15,"0"0"-14"-15,0 0-1 16,0 0 8-16,0 0-5 16,0 0 34-16,0 0-6 15,0 0 9-15,0-31-2 16,0 31-13-16,0-4 10 0,0 4 6 15,0 0 20 1,0 0-35-16,0 0-11 0,0 0-3 16,0 0 4-16,0 0-17 15,0 0-12-15,0 0 2 16,0 0-11-16,0 0-4 16,0 0-3-16,0 0-2 15,0 0 1-15,0-6-1 16,33-2-3-16,32 4 4 15,5 3-1-15,-4 1 0 16,-1 0 1-16,-9 0-4 16,-13 0-7-16,-2 19 2 15,-3 4-2-15,-15 4 10 16,1 9 0-16,-15 6-2 16,-9 11 3-16,0-3 2 0,0 11-1 15,0-3 0-15,-21 1 0 16,-8-9 1-16,8-13-2 15,-2-2 0-15,11 2 0 16,2-14 0-16,10 5 0 16,0-11 0-16,0-11 2 15,0 3-2-15,0-8 0 16,0-1 0-16,0 0-5 16,0 0 0-16,0 0-4 15,22 4 4-15,16-4-2 16,-3 0 7-16,6 0-5 15,-10 0 1-15,-4 0-3 0,-4 0-1 16,-4-4 2 0,-9 3 2-16,-10-4 4 0,0 5 2 15,0-4-1-15,0 4 2 16,0 0 10-16,0 0-2 16,0 0-3-16,0 0-6 15,0 0 0-15,0 0-2 16,0 0 0-16,0 0-4 15,0 10-9-15,0 29 13 16,-10 11 0-16,2 5 0 16,-7-1 1-16,15 0-1 15,0 3 0-15,0 2 0 16,0-1-1-16,0 2 1 0,0 8 2 16,0 1-2-1,4-1 0-15,15-8 2 0,-3-8-2 16,-3-5 0-16,-11-11 0 15,4-8-1-15,-6-7 2 16,0 3-2-16,0-14 1 16,0 8-1-16,0-5 1 15,-14 3 2-15,-38 9 8 16,-4-11-10-16,-6 1 1 16,12-7 5-16,4-4-5 15,20 2 2-15,13-6 2 16,13 0-1-16,0 0 3 15,0 0-5-15,0 0-2 16,0 0 0-16,0 0 0 0,0 0 0 16,0 0-7-16,0 0-16 15,0 0-33-15,0 0-21 16,-6 0-69-16,-4 0-56 16,-13 0-142-16</inkml:trace>
          <inkml:trace contextRef="#ctx0" brushRef="#br0" timeOffset="-3450.2269">-13854 12971 276 0,'0'0'133'16,"0"0"-86"-16,0 0 21 15,0 0-12-15,0 0-41 16,0 0-7-16,0 6 12 0,0-6 22 15,0 0-5 1,0 0-1-16,0 0-1 0,0 0-6 16,0 0-12-16,0 0-8 15,0 0 1-15,6 0-4 16,15 0-5-16,20 0 1 16,-4-6 1-16,5 3 1 15,1-11-4-15,7 7 0 16,-4-4 0-16,-1 3 0 15,-5 4-4-15,-7-2 4 16,-11 3-2-16,-13 3 2 16,3 0-11-16,-12 0-1 0,6 0-7 15,-6 0 4 1,0 0-22-16,0 0 5 0,0 0-3 16,0 0-18-16,0 0-19 15,0-2-24-15,0-6-135 16</inkml:trace>
          <inkml:trace contextRef="#ctx0" brushRef="#br0" timeOffset="-2850.4243">-12945 12689 546 0,'0'0'95'0,"0"0"-19"15,0 0 33-15,0 0-56 16,0 0-35-16,0 0-12 16,0-8 4-16,0 8-8 15,0 18-1-15,0 23 3 16,0 1 18-16,-6 11-14 16,0-6-2-16,6 3 5 15,0 1-9-15,0 2-2 16,0-3 0-16,0-7 0 0,0-9 1 15,0-2-1-15,0-4 1 16,0-12-5-16,0 1 5 16,0-17-1-16,0 4 2 15,0-4-2-15,0 0-14 16,0 0-26-16,-13 0-60 16,-12 0-201-16</inkml:trace>
          <inkml:trace contextRef="#ctx0" brushRef="#br0" timeOffset="-120334.0343">-11944 13983 462 0,'0'0'66'16,"0"0"-24"-16,0 0 39 16,0 0 0-16,0 0-37 15,0 0-28-15,0 0-7 16,0 0-6-16,0 0 4 15,0 0-7-15,6 0 0 16,48 0 1-16,25 0-1 0,33-7 8 16,22-11-8-16,3-1-2 15,4-3 1-15,-25 11 1 16,-15-1-8-16,-28 10-9 16,-40 2-15-16,-20 0 2 15,-13 0 11-15,0 0 17 16,-27 0 2-16,-69 0 0 15,-45 19 3-15,-28 9 3 16,-6-8-1-16,26 1 8 16,17-3 3-16,28-5-15 15,19-3 11-15,23 7-12 16,27-14 30-16,24 4-21 16,11-3 3-16,0-4-12 0,0 0-3 15,0 0 2-15,0 0-1 16,0 6-6-16,52-6 8 15,12 0 0-15,21 0 3 16,21 0 0-16,-9 0-3 16,15-17-2-16,8-3 2 15,-14 2 0-15,-23 0 6 16,-21 9-6-16,-39 5-1 16,-17 4 1-16,-6 0 2 15,0 0-1-15,0 0 6 16,-50 0 8-16,-34 0-15 0,-30 0 0 15,18 8 0-15,5 1 0 16,27 1-1-16,18-3 1 16,19-2 0-16,15-2 0 15,12-3 0-15,0 7-4 16,0-7 0-16,0 0 4 16,0 0-2-16,0 0-2 15,0 0-3-15,0 3 5 16,0 7 2-16,6-4 1 15,27-5 2-15,19 6-2 16,4-7 3-16,0 0-3 16,10 0-1-16,-10 0 2 15,-4 0-1-15,-15-7 0 16,-12 6-1-16,-21 1 0 16,-4 0 0-16,0 0 1 0,0 0-1 15,0-2 4-15,0 2-1 16,0 0-3-16,0 0 2 15,0 0 2-15,0 0-4 16,0 0 2-16,0 0-2 16,0 0 0-16,0 0-3 15,0 0 1-15,0 0 2 16,0 0 3-16,0 0-1 16,0-4-4-16,0 4 4 15,0-6 0-15,0 2-2 16,0 4 1-16,7 0 0 15,-7 0-1-15,6 0 0 0,0 0 0 16,-6 0 4-16,6 0-3 16,-6 0-2-16,0 0-5 15,0 0 5-15,0 0-22 16,0 0-42-16,0 0 5 16,8 0-53-16,-1-3-55 15,3 3-130-15</inkml:trace>
          <inkml:trace contextRef="#ctx0" brushRef="#br0" timeOffset="284933.4977">-12930 12812 283 0,'0'0'56'16,"0"0"-45"-16,0 0 35 0,0 0-5 15,0 0-31-15,0 0-5 16,2 0-1-16,-2 0 6 16,0 0 17-16,0 0 9 15,0 0 1-15,-2 0-2 16,-25 14 0-16,0-8-8 15,-8-3 6-15,4 5-13 16,-5-8-9-16,3 2-6 16,4-2 21-16,6 0 7 15,3 0-12-15,7 0-13 0,-10-2-1 16,7-15 1 0,3 0 2-16,5-3-8 0,8 3-2 15,-6-4 8-15,6 8-8 16,0-1 0-16,0 3 0 15,0 5 0-15,0-2 2 16,0 4 0-16,0 4-1 16,0-1 4-16,0 1-5 15,0 0 1-15,0 0-1 16,0 0-4-16,0 0 3 16,0 0 1-16,0 0-4 15,0 0 4-15,14 0 2 16,5 0-2-16,-2 0-2 15,5 0 1-15,-1 0 1 16,8 9 0-16,-8 5 1 0,6-1-1 16,-6 6 0-1,1-5 0-15,-7 3 0 0,6 2 0 16,-7 4 2-16,-2-2-1 16,-1 6-2-16,1 0 2 15,-12 7 1-15,2 0 1 16,-2 0-2-16,0-3 4 15,0 3 2-15,0-12-6 16,0 10 3-16,0-9-3 16,-8 0 6-16,-9 3-5 15,5-3 4-15,0-5-2 16,3-3-1-16,-5 7 2 0,-1-10 6 16,3-1-8-16,2-2-3 15,-3 0 8-15,5-4-2 16,2-2-2-16,-7-3 1 15,-3 8 6-15,-3-8 1 16,2 3-8-16,-3 2 4 16,1-5-5-16,-4 0 4 15,7 0 2-15,7 0 7 16,-3 0-5-16,0 0 3 16,1-11-10-16,3-1 6 15,-2-2-5-15,5 2-2 16,-1-1-3-16,6-4 0 15,0 3 0-15,0 5 1 0,0-5-1 16,0-4 0 0,0 1 0-16,0 3 0 0,0 5 0 15,6-1-1-15,9-2 1 16,-7 10-1-16,-2-8-2 16,5 7 2-16,-5 3 1 15,6 0-2-15,3 0-1 16,-5 0 2-16,19 0 0 15,-16 0-2-15,7 0 0 16,3 0-2-16,-4 0 4 16,4 9-5-16,-15 5-4 15,11 0 6-15,-9-1-8 16,2 5 5-16,-3-5-6 16,11 7 10-16,-5 1 2 0,8-1-2 15,-5-1 0-15,3-2-2 16,0 0 2-16,-3 2 3 15,1-6-1-15,-4 2 1 16,-3-2 0-16,-8-4 0 16,9-2-1-16,3-4 1 15,-10 5 0-15,7-2 1 16,-5-6-2-16,-2 0 2 16,7 0-1-16,-9 0 0 15,2 0 1-15,6 0 5 16,5 0-2-16,4 0 0 15,-3-6-3-15,5-8 2 16,-8-7-1-16,7-2-2 0,-3-1 0 16,-2 2 0-16,-5 2 1 15,-4-3-1-15,-1 6-1 16,-7 8-1-16,0-3-17 16,0 6-3-16,0-4-24 15,0 6-39-15,-13 0-117 16,-53-5-254-16</inkml:trace>
        </inkml:traceGroup>
        <inkml:traceGroup>
          <inkml:annotationXML>
            <emma:emma xmlns:emma="http://www.w3.org/2003/04/emma" version="1.0">
              <emma:interpretation id="{8DC7F730-8FE9-4CFD-A911-CA316F411F65}" emma:medium="tactile" emma:mode="ink">
                <msink:context xmlns:msink="http://schemas.microsoft.com/ink/2010/main" type="inkWord" rotatedBoundingBox="9956,17789 10921,17759 10961,19061 9997,19091">
                  <msink:destinationLink direction="with" ref="{F4A76A8D-F4DE-4EAB-B203-5C5A2CDF4F41}"/>
                </msink:context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-121676.2454">-9116 14096 607 0,'0'0'0'0,"0"0"0"16,0 0 58-16,0 0 3 15,0 0-25-15,0 0-25 16,0 0-9-16,126-48-1 16,-70 41 0-16,11 6-1 15,18-1 0-15,16-2 3 16,-2-2-3-16,9 2 0 16,-10 4-1-16,-26 0 0 0,-14 0 1 15,-16 0 0-15,-20 0-2 16,-15 0 3-16,-7 0-2 15,0 0 1-15,0 0 0 16,0 0 1-16,-58 0 2 16,-34 0-2-16,-30 10-1 15,-13 4 0-15,1 3 0 16,5-1 3-16,20 5 1 16,17-5-4-16,34-5 13 15,31-5-5-15,21-6-7 16,6 0 1-16,0 0-2 15,0 0 0-15,0 0 0 0,69 0 2 16,18 0-5-16,27 0 3 16,-7 0 0-16,-1-14 0 15,-11 9 1-15,-16-9-2 16,-23 8 1-16,-21 3 0 16,-14-1-2-16,-21 0 2 15,0 4-6-15,0 0 6 16,0-6 0-16,-27 6 1 15,-31-4-1-15,2 4 5 16,6 0-11-16,17 0 12 16,12 0-4-16,9 0 0 15,6 0-1-15,6 0 7 16,0 0-1-16,0 0-6 16,0 0-1-16,0 0-9 0,0 0-1 15,18-9-14-15,26 1-16 16,6-9-20-16,-11 0-98 15,-33-4-226-15</inkml:trace>
          <inkml:trace contextRef="#ctx0" brushRef="#br0" timeOffset="-297536.4714">-8657 12886 529 0,'0'0'6'15,"0"0"14"-15,0 0 47 16,0 0 36-16,0 0-50 16,0 0-13-16,-178-50-12 0,120 50-14 15,2 14-4-15,6 11 0 16,17-1-2-16,8 0-7 15,11-4 1-15,14 0-2 16,0-1-1-16,0 3 1 16,0 1-1-16,21 4 1 15,20-4-3-15,9 9 3 16,2-5 0-16,-3-1 0 16,-5 3 0-16,-3-2 0 15,-14-7 0-15,-4 1-2 16,-13 2 2-16,-4-2 0 15,-6-5 0-15,0 5 2 0,0-5 0 16,-10 1 2-16,-31-3 1 16,-3-7-2-16,-6-1-3 15,1-6 12-15,-3 0 4 16,6 0 1-16,7 0-17 16,0-17 6-16,10 3-5 15,6 3-1-15,15 7 0 16,1 0-22-16,7-3-26 15,0 0-86-15,0-10-72 16,0 3-177-16</inkml:trace>
          <inkml:trace contextRef="#ctx0" brushRef="#br0" timeOffset="-296778.9554">-8694 13437 192 0,'0'0'152'0,"0"0"-143"0,0 0 113 16,0 0-58-16,0 0-18 15,0 0-29-15,-6 26 15 16,6-26 12-16,14 0-6 16,38 0 14-16,4-9-32 15,6-8-3-15,2-12-5 16,-20 8-12-16,-1 2 0 15,-7-6-24-15,-10 9-46 16,3-2-53-16,-18 0-141 16</inkml:trace>
          <inkml:trace contextRef="#ctx0" brushRef="#br0" timeOffset="-297027.2969">-8437 13004 520 0,'-191'-28'42'0,"191"22"-23"16,0 6 42 0,0-3 4-16,0-8-50 0,27 1-15 15,15-1-5-15,1 3 5 16,-6 8-3-16,-1 0-8 15,5 0-25-15,-14 0-31 16,2 0-50-16,-29 0-124 16</inkml:trace>
          <inkml:trace contextRef="#ctx0" brushRef="#br0" timeOffset="-297229.2624">-8437 13004 370 0,'0'0'218'0,"0"0"-190"15,0 0 6-15,0 0 66 16,0 0-54-16,0 0-44 16,6-8 2-16,-6 8-8 15,0 21 8-15,0 10 10 16,0 6 5-16,0 0-3 15,-6-4-11-15,-9 3-2 0,9-5-3 16,-8-8 0-16,14 0 2 16,0-1-2-16,0-9 0 15,0-3-27-15,0-7-68 16,0-3-52-16,0 0-90 16</inkml:trace>
        </inkml:traceGroup>
        <inkml:traceGroup>
          <inkml:annotationXML>
            <emma:emma xmlns:emma="http://www.w3.org/2003/04/emma" version="1.0">
              <emma:interpretation id="{3AC1E202-A32C-427E-B626-EC65D6937B98}" emma:medium="tactile" emma:mode="ink">
                <msink:context xmlns:msink="http://schemas.microsoft.com/ink/2010/main" type="inkWord" rotatedBoundingBox="11481,17252 14462,17159 14502,18430 11521,18523">
                  <msink:destinationLink direction="with" ref="{C53DE693-241A-46C0-A854-8A81CEA93206}"/>
                </msink:context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503312.5846">-4636 13346 162 0,'0'0'66'0,"0"0"-44"16,0 0 1-16,0 0 64 15,0 0-15-15,0 0-24 16,-72-42-4-16,64 34-8 16,2 4-4-16,-5 2 39 15,-2 2-27-15,7-4-14 16,0 0 11-16,4 4-9 15,2-4-17-15,-7 4-5 16,-14 0-5-16,0 0 0 16,-17 0 1-16,-11 0-5 15,-2 0 3-15,-3 12 0 16,-1-2 1-16,10 0 1 16,7 1-4-16,2 0-2 0,13-1 0 15,2-6 0-15,2-4 0 16,2 0 0-16,-6 3 2 15,1-3 1-15,-7 0 1 16,-14 0-2-16,5 0 0 16,5 0-2-16,-3 0 4 15,12 0 2-15,3 0-2 16,9 0 4-16,1 6-8 16,11-6 2-16,0 0 1 15,0 0-1-15,0 0-2 0,0 0-2 16,0 0-1-1,0 0 3-15,0 0 0 0,0 0-1 16,0 0 1-16,-6 0-1 16,-7 4 0-16,-10 2-28 15,-5 3-29-15,-1-8-66 16,-16-1-28-16,-1 0-143 16</inkml:trace>
          <inkml:trace contextRef="#ctx0" brushRef="#br0" timeOffset="-298761.7732">-7600 12990 511 0,'0'0'40'0,"0"0"-38"15,0 0 40-15,0 0 72 16,0 0-67-16,0 0-26 16,-31 6-15-16,31-6 3 15,0 0 0-15,0 0-4 0,0 0 1 16,0 4-4-16,43 0 2 15,36 0 6-15,14-3 8 16,21-1-14-16,4 0 0 16,0 0-3-16,-12 0-1 15,-4 4 0-15,-11-4 0 16,-25 4 0-16,-16-4 0 16,-3 4-7-16,-16-4 7 15,-12 0 0-15,-11 0 5 16,-1 0-5-16,-7 0-11 0,0 3 4 15,0-3-26-15,0 0-11 16,0 0-2-16,0 0-56 16,0 0 27-16,-13 0-118 15</inkml:trace>
          <inkml:trace contextRef="#ctx0" brushRef="#br0" timeOffset="-298244.5853">-6747 12923 197 0,'0'0'250'16,"0"0"-215"-16,0 0-6 16,0 0 48-16,0 0-42 15,0 0-27-15,-12-6-5 0,12 6-3 16,0 0 0 0,12 0-3-16,28 0 2 0,5 0 2 15,7 6 0-15,-15-2 2 16,3 12-3-16,-1-6-1 15,-12 7 1-15,-4-1 0 16,-11 6 0-16,-12 10 0 16,0 0 0-16,0 9-2 15,-16 0 4-15,-24-1-2 16,-5 1 12-16,1 0 14 16,-3-4-8-16,3-10 3 15,17 1 5-15,-2-15-8 16,17-3-8-16,1-3 14 15,5-5-7-15,6-2 5 0,0 0 9 16,0 0 8-16,0-9-6 16,0-28-11-16,0-18-16 15,0-9 8-15,-6-1-5 16,6-3 0-16,-2 6-4 16,2 4 8-16,-13 11-6 15,-3 15 4-15,3-4-7 16,1 18 5-16,8 5-7 15,4 7-2-15,-6 0-3 16,6 6 2-16,-7 0-4 16,7 0-32-16,-14 0-38 15,-21 10-67-15,-9 18-60 16,-20 4-190-16</inkml:trace>
          <inkml:trace contextRef="#ctx0" brushRef="#br0" timeOffset="504053.2747">-6917 13095 205 0,'0'0'31'0,"0"0"3"0,0 0 61 16,0 0-26-1,0 0-24-15,0 0-30 0,-26-22 6 16,26 22-10-16,0 0-9 15,0 0 6-15,0 0-8 16,0 0 0-16,0 0 0 16,0 0-4-16,0 0 6 15,0 0-4-15,0 0-3 16,0 0 4-16,0 0-11 16,26 0-20-16,12 0-41 15,-2-6-75-15,2-2-69 16</inkml:trace>
          <inkml:trace contextRef="#ctx0" brushRef="#br0" timeOffset="248178.0808">-6155 13457 218 0,'0'0'46'16,"0"0"-11"-16,0 0 28 15,0 0-3-15,0 0-23 0,0 0-7 16,0 0 9-16,6-4-1 16,0 4 10-16,-6 0-4 15,0 0 1-15,0 0-10 16,0 0 18-16,0 0-18 15,0 0-9-15,0 0-6 16,0 0 0-16,0 0 5 16,0 0-5-16,0 0-1 15,-6 0-11-15,-3 0 14 16,-3 0 6-16,-5 0-8 16,-7-8-13-16,1-7 0 15,2 2-1-15,-2-5-2 16,7-5-1-16,-3-1 2 0,11-7-5 15,2 0-1-15,-1 4 1 16,1-6 0-16,6 1 1 16,0 1-1-16,0 4 0 15,0-6 2-15,0 6-2 16,0 4 0-16,0-5-4 16,0 10 4-16,0 10 0 15,0-5 1-15,0 7 1 16,0-3-2-16,0 9 0 15,0-4-2-15,6-3 2 16,-6 4-4-16,13-5 4 16,-5 2-1-16,5 2 0 15,-7-4 1-15,-2 7 0 16,-4 1-1-16,0 0 0 0,0 0 1 16,0 0 0-16,0 0 0 15,0 0 0-15,0 0-4 16,0 0 4-16,0 0 1 15,0 0 0-15,0 0 2 16,0 0-3-16,-10 0 0 16,-34 0 2-16,-18 0-2 15,-2 1 2-15,8-1-2 16,12 0-1-16,7 0 1 16,2 0 0-16,6 0 3 15,14-5 0-15,-3-3-2 0,1-6 1 16,5-1 0-1,5-7 0-15,7-5-1 0,0-2-1 16,0 4 0-16,0 1-1 16,0 6 1-16,0-7 0 15,0 8 0-15,0 0 0 16,0 3 2-16,0 0-2 16,7-3 0-16,-7 3-3 15,0 4 6-15,0-3-1 16,0-1-2-16,0 0 0 15,0-2-4-15,0 2 6 16,0-1-2-16,0 4 4 16,6-3-4-16,-6 7 0 15,0-3 3-15,6 2-2 0,-6 3-1 16,0 0 0-16,6-3-2 16,-2 8 1-16,9-9 1 15,1 2 0-15,9-1 0 16,-4 4-1-16,3 0 1 15,-7-6-2-15,14 6 2 16,-6 4 0-16,2-10-4 16,-5 10 6-16,-3-4-2 15,-5 4 0-15,3 0-2 16,-1 0 2-16,1 0 0 16,1-4-1-16,-3 4 1 15,-7 0 0-15,-4-1 1 16,-2 1-1-16,0 0-1 0,0 0 1 15,0-4 0-15,0 4 2 16,0-4 2-16,0 4-3 16,0 0-1-16,0 0 1 15,6 0 0-15,-6-4-1 16,7 4 0-16,-1-6 0 16,-6 2 0-16,6 0-1 15,-2-2 2-15,-4 6 0 16,6-9-1-16,7 5 1 15,-3-10-1-15,9 6 0 16,-11-2 0-16,5 5 0 16,-7-7 2-16,-2 10-2 0,2-8 0 15,-6 9 0-15,6 1 0 16,-6-2 0-16,0 2 1 16,0 0-1-16,0 0 1 15,0 0-1-15,0 0 0 16,0 0-1-16,0 0 1 15,0 0 1-15,0 0 1 16,0 0-2-16,0 0 1 16,0 0 1-16,0 0-1 15,0 0 0-15,0 0-1 16,0 0 3-16,0 0-2 16,0 0-1-16,0 0 3 15,0 0-2-15,7 0 5 16,-7 0-4-16,0 0 0 15,0 0-1-15,0 0 0 0,0 0 3 16,6 0-4-16,-6 0 1 16,0-4 1-16,0 4-2 15,4-10 1-15,2 6 1 16,0-2-2-16,-6 2 1 16,0 4 0-16,0 0-1 15,0 0 2-15,0 0 0 16,0 0 0-16,0 0-2 15,0 0 1-15,0 0-1 16,0 0 4-16,0 0-4 16,0 0 2-16,0 0 0 15,0 0-1-15,0 0-1 16,0 0-3-16,0 0 2 0,0 0 2 16,0 0-2-16,0 0 1 15,0 0-1-15,0 0-1 16,0 0 0-16,0 0 1 15,0 0-1-15,0 0 2 16,-16 0 0-16,-26 17 0 16,9-3 0-16,0 6 0 15,0-2-2-15,-9 5 2 16,-1 4-2-16,-1-8 5 16,-3 3-7-16,16-4 4 15,2 1 0-15,0-1 1 16,2-2-1-16,4 4 0 0,4-2 0 15,3-4-2 1,-5-1-1-16,15 6 2 0,0-1-1 16,1 1 1-16,5 7-1 15,-6-3 1-15,6 1 1 16,0-5-1-16,0 2 1 16,0-2-1-16,0 4-1 15,0-6 2-15,17 3 1 16,1-13-1-16,-3 7-1 15,8-5 1-15,0-3 0 16,3 6-2-16,-3-6 2 16,0-2 0-16,2 1 2 0,-4-1-2 15,1 4 0-15,1-2 1 16,-2-6-1-16,-2 4 0 16,3-4 0-16,1 0 0 15,-2 0 0-15,2 3 0 16,-3 8-1-16,-1-10-1 15,-9 7 0-15,3-2 2 16,-7 2 2-16,-2 1-2 16,-4 5-2-16,0 4 2 15,0-1 0-15,0 3-2 16,0 7 2-16,-10-5 6 16,-25 1-6-16,-15-3 0 15,0 1 2-15,0-12 0 16,-1 1 1-16,5-2-3 15,17-6 2-15,4-2-1 0,7 0 4 16,1 0-4 0,-2 0 4-16,9 0-5 0,4-2 1 15,0-6 2-15,6-2-3 16,0 1 0-16,0-5 0 16,0 0-4-16,0 1 3 15,18-1 0-15,11 1-3 16,0 3 4-16,-4 2 0 15,10-6-1-15,-8 10-1 16,8 4 0-16,-6 0 0 16,-8 0-2-16,8 0 1 15,0 0 2-15,-8 4-1 0,-5 15-3 16,3-1 4-16,-4 1 1 16,-3 4-3-16,-2 7 3 15,-3-2 0-15,-7-1 0 16,0 6 0-16,0-2 0 15,0 3-1-15,0-1 0 16,0-4 1-16,-13-2 0 16,9-7 0-16,-8-3 1 15,-1 4-1-15,11-6 0 16,-4-3 0-16,6-6-1 16,-6-2 0-16,6 2 1 15,0-2 2-15,0 2-2 16,0 1-1-16,0-3 1 0,0-1 0 15,0 4 0-15,0-1-2 16,0-4 0-16,0 8 1 16,0-9-1-16,12 3 2 15,9 4 0-15,8-8 2 16,0 0-1-16,-2 0 0 16,6 0 1-16,-6 0-1 15,2 0 1-15,-6-8-2 16,1-1 2-16,-9-5-1 15,-5 4 0-15,-3 6 1 16,5-5 1-16,-6 5-1 16,-6 0-2-16,2 4 2 0,-2-3 3 15,0 3-3 1,0 0-2-16,0 0 6 0,0 0-6 16,0 0 0-16,0 0 0 15,0 0 3-15,0 0-2 16,0 0-1-16,0 0 0 15,0 0 0-15,0 0 0 16,0 0 0-16,0 0-1 16,0 0 2-16,0 0-1 15,0 0 0-15,0 0 0 16,0 0-4-16,0 0 4 16,0 0 0-16,0 0 2 15,0 0-2-15,0 0 1 16,0 0 1-16,0 0-2 15,0 0 1-15,0 0 1 0,0-3-1 16,0 3-1-16,0 0 0 16,0-4 1-16,0 4-1 15,0 0 0-15,0 0 2 16,0 0-2-16,0 0-3 16,0 0 3-16,0-4 0 15,0 4-1-15,0 0 2 16,0 0-3-16,0 0 2 15,0 0-1-15,0 0 1 16,0 0 0-16,0 0 0 16,0 0 0-16,0 0 0 15,0 0 0-15,0 0-2 0,0 0 2 16,0 0-3-16,0 0-3 16,0 0-1-16,0 0 0 15,0 0 1-15,0 0-1 16,0 0 2-16,0 0-2 15,0 0 4-15,0 0-6 16,0 0-1-16,0 0-4 16,0 0-4-16,0 0-7 15,0 0-1-15,0 0-13 16,0 0-2-16,0 0-2 16,0-2-24-16,0-15-41 15,0-10-73-15,15 3-13 16,6-2-18-16</inkml:trace>
          <inkml:trace contextRef="#ctx0" brushRef="#br0" timeOffset="502271.4384">-6594 13030 304 0,'0'0'38'0,"0"0"-33"16,0 0 13-16,0 0 49 0,0 0-30 15,0 0-32-15,0 0 7 16,0 0-6-16,0 0 10 15,0 0-9-15,0 0 9 16,0 0-12-16,0 0-1 16,0 0 3-16,0 0-6 15,0 0 0-15,0 0 0 16,0 0 0-16,0 0 1 16,0 0-1-16,0 0 3 15,0 0 3-15,7 0-2 16,-7 0 3-16,6 0-6 15,2 0 1-15,-8 0-4 16,7 0 3-16,-5 0-2 16,4 0 2-16,1 0-2 15,-1 0-5-15,0 10-19 0,5-1-38 16,2-5-45 0,-7 1-61-16</inkml:trace>
        </inkml:traceGroup>
        <inkml:traceGroup>
          <inkml:annotationXML>
            <emma:emma xmlns:emma="http://www.w3.org/2003/04/emma" version="1.0">
              <emma:interpretation id="{810898D6-01BF-456E-BC01-A15489130CDC}" emma:medium="tactile" emma:mode="ink">
                <msink:context xmlns:msink="http://schemas.microsoft.com/ink/2010/main" type="inkWord" rotatedBoundingBox="15298,16828 16305,16797 16323,17371 15316,17402">
                  <msink:destinationLink direction="with" ref="{C53DE693-241A-46C0-A854-8A81CEA93206}"/>
                </msink:context>
              </emma:interpretation>
            </emma:emma>
          </inkml:annotationXML>
          <inkml:trace contextRef="#ctx0" brushRef="#br0" timeOffset="516376.1772">-3479 12203 420 0,'0'0'56'0,"0"0"-29"15,0 0 28-15,0 0 28 16,0 0-24-16,0 0-35 15,0 0-2-15,0 0 11 16,-40 4 0-16,36-4-3 16,4 0-6-16,0 4-2 15,-7-4 7-15,7 0-4 16,-12 0-1-16,12 0-11 16,-7 0 2-16,5 0-3 15,2 0-9-15,0 0 0 16,0 2 0-16,0-2-1 15,0 0-2-15,51 0 0 16,23 0 0-16,21-6 2 16,4-13 0-16,-12 1-2 15,-13 0 3-15,-6 4-2 0,-11 4 3 16,-4 0-4-16,-19-4 0 16,-18 14 0-16,3-4-8 15,-19 4 6-15,0 0-1 16,3 0 1-16,-3 0-3 15,0 0 1-15,0 0-7 16,0 0-15-16,-9 0-30 16,-27 0-32-16,-8 0-69 15,-1 0-70-15,3 0-135 16</inkml:trace>
          <inkml:trace contextRef="#ctx0" brushRef="#br0" timeOffset="517240.1804">-3282 11878 366 0,'0'0'43'16,"0"0"20"-16,0 0 21 15,0 0-30-15,0 0-15 16,0 0-21-16,-24-10-8 15,24 10 0-15,-12 0-1 16,-9 0-3-16,-15 19 0 16,-9 13 5-16,-1 15 18 15,-7-3-6-15,0 4-5 16,9 4 4-16,-1-6-4 0,3-1-4 16,10-8-9-16,3-2 4 15,3-11 8-15,11-6-16 16,3-10 3-16,7-3 0 15,5-5 2-15,0 0 1 16,0 0-1-16,0 0 10 16,0 0-1-16,0 0 0 15,0 0-14-15,0 0 2 16,0 0-3-16,0 0 0 16,0 0 4-16,0 0-8 15,0 0 6-15,5 0-4 16,28 5-1-16,16-1 3 0,-17 1 5 15,10 4-3-15,-10 0-2 16,10 5-8-16,-4-4 8 16,-2 4 0-16,-2 0 0 15,-4-8 5-15,-7 6-5 16,-2-6 0-16,-8-2 0 16,-7 0 0-16,-6-4-5 15,0 0 10-15,0 0-10 16,0 0 8-16,0 0-3 15,0 0 3-15,0 0 1 16,4 0 4-16,3-12 4 16,5-14-12-16,-7 0 1 15,7 2 4-15,-5-4-4 16,-7-3-1-16,6 1 0 0,-6-6-2 16,0 2 2-16,0-7 0 15,0-1 1-15,0 0 0 16,0 5 8-16,0 6-7 15,0 1 7-15,0 12-6 16,0-5 6-16,0 13-7 16,0 2 12-16,0 7-9 15,0 1 3-15,0-5-7 16,0 5 2-16,0 0-3 16,0 0 0-16,0 0 1 15,0 0-1-15,0 0 0 16,0 0-3-16,0 0 3 0,0 0-1 15,0 0-6-15,0 0-14 16,0 0-16-16,0 0-38 16,0 0-47-16,-6 0-119 15</inkml:trace>
        </inkml:traceGroup>
        <inkml:traceGroup>
          <inkml:annotationXML>
            <emma:emma xmlns:emma="http://www.w3.org/2003/04/emma" version="1.0">
              <emma:interpretation id="{216F69C0-C9C1-4AD1-A76F-DAE61885DE35}" emma:medium="tactile" emma:mode="ink">
                <msink:context xmlns:msink="http://schemas.microsoft.com/ink/2010/main" type="inkWord" rotatedBoundingBox="17157,17154 18862,17101 18909,18601 17203,18654"/>
              </emma:interpretation>
            </emma:emma>
          </inkml:annotationXML>
          <inkml:trace contextRef="#ctx0" brushRef="#br0" timeOffset="-96737.5257">-1452 12837 515 0,'0'0'34'0,"0"0"12"0,0 0-5 16,0 0-10-16,0 0-16 15,306-111 3-15,-221 103 3 16,-8 6-4-16,-5 2 1 15,-14 0-18-15,0 20 2 16,-8 13 17-16,-8 9-18 16,-22 5 5-16,-3 5 10 15,-11-5-11-15,-6 5 1 16,0-6-6-16,-10-1 13 16,-40 1 11-16,-4 0 8 15,-6-10-6-15,-8 5-2 16,1-10-5-16,-1-11-4 15,14-3-2-15,0-10-6 16,23-7-4-16,2 0 0 0,8 0 3 16,3 0-5-16,1 0-1 15,17 0-41-15,0-14-67 16,0-2-177-16</inkml:trace>
          <inkml:trace contextRef="#ctx0" brushRef="#br0" timeOffset="-97113.937">-947 12876 696 0,'0'0'28'0,"0"0"73"16,0 0 5-16,0 0-24 16,0 0-34-16,0 0-21 15,0 0-9-15,-12-76-13 16,12 76-5-16,-4 22-11 16,-9 24 10-16,-1 18 1 15,-9 1 1-15,4 1-1 16,3-6 0-16,1-12 0 15,3-4 0-15,5-3 0 0,7-20 0 16,-6-2 0-16,6-5-4 16,0-10-30-16,0-4-23 15,0 0-20-15,-23 0-37 16,-20-18-273-16</inkml:trace>
          <inkml:trace contextRef="#ctx0" brushRef="#br0" timeOffset="-96316.6388">-379 12831 506 0,'0'0'56'15,"0"0"0"-15,0 0 36 16,0 0-56-16,0 0-20 15,0 0-9-15,-197 33 7 16,191-7-11-16,6-3 8 16,0-4-5-16,0-1-6 15,18 3 2-15,26 3-2 16,12-1 14-16,2 0-6 16,-8-1 1-16,-13-3-8 15,-2-1-1-15,-12-1 0 16,-9 3 0-16,-7-2-1 15,-7-5 4-15,0 4 5 0,0 3 8 16,-44-2 20 0,1-2-19-16,-9 1-3 0,0-13 1 15,13 0-8-15,5-4 0 16,5 0 0-16,13 0-6 16,1 0-1-16,9-8-5 15,6-9-54-15,0-7-107 16,0-6-170-16</inkml:trace>
          <inkml:trace contextRef="#ctx0" brushRef="#br0" timeOffset="-92808.4879">-1148 12267 99 0,'0'0'430'15,"0"0"-360"-15,0 0 45 16,0 0-36-16,0 0-21 16,0 0-17-16,-261-60 10 15,189 56-14-15,-1 4-9 16,7 0-4-16,-3 0-4 16,3 0-12-16,10 9 3 15,21 1-11-15,6 2 0 16,14 3 0-16,-3 7-2 0,1 9 2 15,11 6-1-15,6 5 2 16,0 11-3-16,0 2 2 16,0 5 0-16,0 4 0 15,19 8 1-15,-9 2-1 16,2 4 0-16,-12 0-1 16,0 4 1-16,0 3 0 15,0 4 0-15,0 0 0 16,0 6 0-16,-22-12 0 15,9-11 0-15,7-13 0 16,6-16 0-16,0-15-2 16,0-14 2-16,0-2 1 15,0-1-1-15,0-8 0 16,19 5 0-16,30-4 0 16,18-4 0-16,34 0 0 15,28 0 0-15,24 0-7 0,15-4-56 16,16-4-63-16,15 2-114 15</inkml:trace>
        </inkml:traceGroup>
        <inkml:traceGroup>
          <inkml:annotationXML>
            <emma:emma xmlns:emma="http://www.w3.org/2003/04/emma" version="1.0">
              <emma:interpretation id="{69B97E0E-41CB-4A24-8766-BE539A336835}" emma:medium="tactile" emma:mode="ink">
                <msink:context xmlns:msink="http://schemas.microsoft.com/ink/2010/main" type="inkWord" rotatedBoundingBox="19209,17233 21459,17163 21495,18293 19245,18363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-96099.5172">93 12835 712 0,'0'0'82'0,"0"0"26"15,0 0-51-15,0 0-38 16,0 0-17-16,0 0 2 16,31-62-4-16,-12 62-5 15,4 0-61-15,-15 0-101 16,-8 9-93-16</inkml:trace>
          <inkml:trace contextRef="#ctx0" brushRef="#br0" timeOffset="-95926.3902">116 13171 710 0,'0'0'127'0,"0"0"-44"15,0 0 4-15,0 0-40 16,0 0-28-16,0 0-12 16,8 0-7-16,11 0-1 15,4-8-3-15,-3 5-27 16,9 3-57-16,-6 0-124 15,-10 0-268-15</inkml:trace>
          <inkml:trace contextRef="#ctx0" brushRef="#br0" timeOffset="-95456.0232">700 12759 455 0,'0'0'110'16,"0"0"-13"-16,0 0 1 16,0 0-16-16,0 0-56 15,0 0-20-15,-126-43-2 16,76 43-1-16,-2 0-3 16,9 0 24-16,10 0-14 15,4 2-5-15,12 10 2 0,5-2-7 16,10 0-1-1,-5 3 1-15,7 5-1 16,0-1 1-16,0 3 0 0,0-1-1 16,0-1 1-16,7 3 0 15,17 7 0-15,1-5 1 16,-2 4-2-16,-8 2 2 16,-3-2-2-16,-2 12 6 15,-10-6-5-15,0 8 0 16,0-1-5-16,0 7 5 15,0-7 0-15,0 2 0 16,0-10 7-16,-10-5-5 16,10-8-2-16,0-5-3 15,0-6 3-15,0 1 0 16,0-5 0-16,17-4 1 16,26 0-1-16,13 0-35 15,14-13-106-15,-14-20-180 0</inkml:trace>
          <inkml:trace contextRef="#ctx0" brushRef="#br0" timeOffset="-95065.4099">914 12887 541 0,'0'0'94'15,"0"0"25"-15,0 0-38 16,0 0-63-16,0 0-10 0,0 0-8 15,-56-5 0 1,35 18 0-16,6 5 2 0,9-3-2 16,0 7 3-16,6-4-1 15,0-3-2-15,0-1 0 16,0-1-4-16,0-1 4 16,27-2 0-16,2-1 0 15,12-1 2-15,-5-2-2 16,-5 2 0-16,-4 2 0 15,-9-1 2-15,-7-1-2 16,-5 2 0-16,-6 4-5 16,0 1 4-16,0 2 1 15,0 0 6-15,0 2-4 16,-23-6 0-16,-10 2-1 16,4-2 5-16,0-4-5 0,8-2-2 15,-2-7-21-15,9 0-91 16,8 0-102-16</inkml:trace>
          <inkml:trace contextRef="#ctx0" brushRef="#br0" timeOffset="-94654.2559">1171 12905 540 0,'-191'-50'57'15,"191"46"48"-15,0-6-70 16,6 0-35-16,31 1 0 0,13-2-5 15,4 8-13-15,-4 3-59 16,-11 0-38-16,-18 0-181 16</inkml:trace>
          <inkml:trace contextRef="#ctx0" brushRef="#br0" timeOffset="-94456.9494">1019 13182 366 0,'0'0'48'0,"0"0"21"16,0 0 15-16,0 0 7 15,0 0-59-15,0 0-26 16,174-22-6-16,-130 4 0 16,-3-7-24-16,-3 4-134 15,-9-6-245-15</inkml:trace>
          <inkml:trace contextRef="#ctx0" brushRef="#br0" timeOffset="-94016.6215">1200 12676 563 0,'0'0'68'15,"0"0"17"-15,0 0-52 16,0 0-28-16,0 0-2 15,0 0-3-15,138-39-1 16,-98 39-3-16,-11 0 2 16,0 8 1-16,-9 9 0 15,-7 10 0-15,-3-3 1 16,-4 13 7-16,1-5 2 16,-3 8 3-16,-4 1-2 15,0 0-2-15,0-5-3 16,0 5 10-16,0-12-11 15,0 6-1-15,0-2 4 0,0-1-4 16,0-5 0 0,0-1-1-16,0-4-2 0,0 2-2 15,0-5 2-15,0-1 0 16,0 0 3-16,0-5-2 16,0 2-1-16,0-3 1 15,0-2 0-15,0-4 6 16,-11 4-5-16,-5-3 7 15,-11-3-5-15,2-4-3 16,-2 0-1-16,2 0-46 16,5 0-91-16,3-17-209 15</inkml:trace>
          <inkml:trace contextRef="#ctx0" brushRef="#br0" timeOffset="-93459.1192">1657 12294 198 0,'0'0'385'0,"0"0"-279"15,0 0-24-15,0 0-27 16,0 0-52-16,0 0-3 0,156-60 6 15,-75 60-2 1,4 0-4-16,-7 15-2 0,1 10 2 16,-17 5 0-16,-10 0 1 15,-15 6 1-15,-12 7 1 16,-8 6-1-16,-11 1 1 16,-6 14 0-16,0-3-2 15,0 5 3-15,0 0-3 16,0 0 5-16,-15-6 1 15,9-8-5-15,-2-2-1 16,2 2-1-16,-7-11-1 16,9-2 1-16,-8-5 5 15,5-5-5-15,7-16 0 0,-2 1 0 16,-4-10 0 0,0 1 0-16,-11 3 16 0,-7-5 13 15,-1 4 16-15,-17 3-15 16,-8-10-11-16,-14 4-17 15,0 0 0-15,-8 1 3 16,1-1-5-16,-1-4-3 16,9 0-15-16,3 0-53 15,-8 0-74-15,-5 0-220 16</inkml:trace>
        </inkml:traceGroup>
        <inkml:traceGroup>
          <inkml:annotationXML>
            <emma:emma xmlns:emma="http://www.w3.org/2003/04/emma" version="1.0">
              <emma:interpretation id="{EC3DA233-5DBB-4C9B-8CC7-EF02D22B85B4}" emma:medium="tactile" emma:mode="ink">
                <msink:context xmlns:msink="http://schemas.microsoft.com/ink/2010/main" type="inkWord" rotatedBoundingBox="21582,16935 25356,16817 25401,18254 21627,18371"/>
              </emma:interpretation>
            </emma:emma>
          </inkml:annotationXML>
          <inkml:trace contextRef="#ctx0" brushRef="#br0" timeOffset="-92189.6802">2501 12928 572 0,'0'0'64'0,"0"0"46"16,0 0-18-16,0 0-57 0,0 0-20 15,0 0-11-15,0 0-4 16,-23-4 0-16,41 4 0 16,28-6 2-16,16 3 13 15,-2 1-11-15,2-1-4 16,-12-3 0-16,-4 2-2 16,-13 4 2-16,-4-10-52 15,-6 7-70-15,-9-13-53 16,-1 0-167-16</inkml:trace>
          <inkml:trace contextRef="#ctx0" brushRef="#br0" timeOffset="-91695.6527">2867 12658 254 0,'0'0'227'0,"0"0"-134"15,0 0-14-15,0 0-32 16,0 0-36-16,0 0-6 15,-6 0-6-15,6 0 1 16,0 0 0-16,29 0 10 16,8 14-1-16,11-1-1 15,2 5-1-15,-13-3-7 16,5 7 7-16,-11 5-7 16,-9-4 4-16,-9 9-4 15,-7-4 2-15,-6-2 1 16,0 3 3-16,0-6 3 15,-19 3 5-15,-12-3-3 0,-4-3 12 16,-2-3 8-16,12-6-10 16,8-4-7-16,5-3-2 15,10-4-2-15,2 0 3 16,0 0 18-16,-6 0 0 16,6 0-1-16,-13-8 8 15,9-15-28-15,-8-14-9 16,-1-3-2-16,9-1 2 15,-8-11 0-15,-1-2 0 16,-1-1 0-16,-3 10-1 16,5 13 0-16,5 14 0 15,7 10-1-15,0 6 0 16,0 2 0-16,0 0-18 0,0 0-34 16,0 0-26-16,0 0-79 15,0 0-54-15,13 5-163 16</inkml:trace>
          <inkml:trace contextRef="#ctx0" brushRef="#br0" timeOffset="-91121.8938">3783 11989 483 0,'0'0'59'16,"0"0"14"-16,0 0 16 15,0 0-49-15,-298-24 5 16,219 24-15-16,0 0-3 16,13 0-10-16,10 10 1 15,8-10 11-15,17 10-20 16,2-3 4-16,11 3-13 15,16 9-3-15,2 7 3 16,0 11 0-16,0 0-5 16,0 8 2-16,27-4 4 15,10 1-4-15,8 6 6 16,-5 4-4-16,-1 2 4 16,-6 5-3-16,-10 5 5 0,-10 5-1 15,-7-2 2-15,-6 11-2 16,0-7-2-16,0 5 7 15,0-6-5-15,0-5-1 16,-6-5 0-16,6-2 2 16,0-3 3-16,0-11 9 15,0 0-17-15,0-13 1 16,10-4 0-16,17-3 4 16,8-11-5-16,6-3 0 15,9-6 4-15,6-4-1 0,4 0-3 16,9-8-1-1,-9-11-14-15,10-9-47 0,-14-3-77 16,-19 2-152 0</inkml:trace>
          <inkml:trace contextRef="#ctx0" brushRef="#br0" timeOffset="-90246.6813">3798 12531 319 0,'8'168'95'0,"-16"-164"2"0,8-4-11 16,0 0-12-16,0 0-12 16,0 0-24-16,0 0 8 15,0 0-18-15,41 0-8 16,-4 0-13-16,11-4-5 15,2-4 1-15,-5 6-2 16,-7-6-2-16,3 5-23 16,-14 3-73-16,-10 0-60 15,-17 0-130-15</inkml:trace>
          <inkml:trace contextRef="#ctx0" brushRef="#br0" timeOffset="-90482.0925">3798 12531 443 0,'0'0'111'16,"0"0"22"-16,0 0-66 16,0 0-23-16,0 0-16 0,0 0-15 15,47-83-12 1,-9 65-1-16,7 9 0 0,11-5 2 15,0 3 4-15,-4 5-6 16,-13 2-9-16,-2-1 9 16,-8 5 0-16,-12 0-54 15,-5 0-17-15,-12 0-32 16,0 9-25-16,-6 14-35 16</inkml:trace>
          <inkml:trace contextRef="#ctx0" brushRef="#br0" timeOffset="-90842.3837">3868 12576 529 0,'0'0'89'0,"0"0"29"0,0 0-36 16,0 0-52-16,0 0-30 15,0 0 0-15,0 13-1 16,0 24 1-16,0 5 15 15,0-1-8-15,0 4-4 16,0-9-3-16,0-1 6 16,0-2-6-16,0-15 2 15,0-4-2-15,0 0-9 16,0-13-45-16,0 4-60 16,0-5-36-16,0 0-110 15</inkml:trace>
          <inkml:trace contextRef="#ctx0" brushRef="#br0" timeOffset="-90042.0754">3870 12924 370 0,'0'0'67'0,"0"0"48"0,0 0-49 15,0 0-7-15,0 0 1 16,0 0-12-16,58 0 6 16,-19 0-32-16,7 0-19 15,-2-9 4-15,12-1-6 16,-1-5-2-16,-3-4-18 15,-2 6-81-15,-21-4-92 0,-2-2-223 16</inkml:trace>
          <inkml:trace contextRef="#ctx0" brushRef="#br0" timeOffset="-89571.3969">4502 12421 463 0,'0'0'113'15,"0"0"0"-15,0 0-58 0,0 0-14 16,0 0-31 0,0 0 0-16,-25 0-6 0,11 9 0 15,7 1-3-15,3 4-1 16,4 3 7-16,0-3-7 15,0 4-2-15,0 1 2 16,0-5 1-16,23 3 9 16,8-4-10-16,2 2 3 15,3-1 0-15,-1-6-3 16,-15 2 1-16,9 0-8 16,-12 4 7-16,-2-2 0 15,-9 1 0-15,0 3 3 16,-6-5 0-16,0 3-3 15,0-1 0-15,0-3 0 0,-6 4 11 16,-15-4-2-16,-2-5 5 16,0 3-4-16,-3-4-6 15,-3-2-4-15,8 2 5 16,-8 0-5-16,16-4-53 16,-3 4-98-16,16-4-240 15</inkml:trace>
          <inkml:trace contextRef="#ctx0" brushRef="#br0" timeOffset="-89376.9116">4860 12467 583 0,'0'0'118'0,"0"0"-6"16,0 0-52-16,0 0-51 15,0 0-7-15,0 0 3 16,58-57-5-16,-51 57-6 16,7 0-37-16,-1 0-93 15,-9 3-120-15</inkml:trace>
          <inkml:trace contextRef="#ctx0" brushRef="#br0" timeOffset="-89176.9243">4877 12730 481 0,'0'0'115'15,"0"0"-16"-15,0 0-30 16,0 0-19-16,0 0-33 16,0 0-5-16,0 0-2 15,0 0-10-15,19 0 4 16,3 0-8-16,-1-8-64 15,-4 2-129-15</inkml:trace>
          <inkml:trace contextRef="#ctx0" brushRef="#br0" timeOffset="-88561.7062">5047 12450 551 0,'0'0'66'15,"0"0"20"-15,0 0-50 16,0 0-29-16,0 0-4 0,0 0 19 16,172-20-10-16,-122 20-9 15,-3 10 3-15,-3 12-6 16,1 1 1-16,-12 4-1 15,3 6 2-15,-14-2-1 16,-9 2 0-16,-13-5 5 16,0 7-5-16,0-8 0 15,0-4 2-15,-25 5-3 16,-8-5 6-16,-6-2-4 16,-7 3-2-16,2-5 2 15,11 2-2-15,-8-8-37 16,18 3-142-16,2-13-301 15</inkml:trace>
          <inkml:trace contextRef="#ctx0" brushRef="#br0" timeOffset="-88891.2828">5219 12462 599 0,'0'0'118'0,"0"0"-19"16,0 0-38-16,0 0-32 15,0 0-20-15,0 0-4 16,-15 0-5-16,15 15 1 16,0 16 0-16,0 1 2 15,0 4 0-15,0-3 0 0,0 3-2 16,0-3-1-1,0-2 0-15,0 0 0 0,0-8-27 16,0-4-47-16,0-3-127 16,0-10-190-16</inkml:trace>
          <inkml:trace contextRef="#ctx0" brushRef="#br0" timeOffset="-87880.5678">5517 12837 226 0,'0'0'198'15,"0"0"-130"-15,0 0 28 16,0 0-38-16,0 0 10 15,0 0-25-15,91 13-19 16,-47-13-9-16,8-5-15 16,-9-18-1-16,7 1-78 15,-15 3-117-15</inkml:trace>
          <inkml:trace contextRef="#ctx0" brushRef="#br0" timeOffset="-88076.2148">5637 12508 440 0,'0'0'137'0,"0"0"-24"16,0 0-48-16,0 0-47 0,0 0-16 15,0 0-2-15,67-78-3 16,-40 78 2-16,8 0 1 16,-4 0-27-16,4 0-46 15,-12 0-80-15,-11 0-146 16</inkml:trace>
          <inkml:trace contextRef="#ctx0" brushRef="#br0" timeOffset="-87198.3785">5710 12058 540 0,'0'0'77'16,"0"0"39"-16,0 0-57 16,0 0-56-16,0 0-3 15,0 0 0-15,112-79-1 16,-60 75 5-16,-3 4-5 0,-5 0 1 16,-3 0-1-16,3 0-1 15,-9 0 2-15,-8 0-1 16,0 0 1-16,-2 19 0 15,-5 9 2-15,-3 2 4 16,-5 7-1-16,-7 9 2 16,7 0 4-16,-12 9-2 15,0-6 6-15,0 8 1 16,0 0-10-16,0-2-2 16,0-1 0-16,0-9-1 15,0-3-2-15,0 0 5 16,0-3-4-16,0-6 0 15,0-2-2-15,0-8 0 0,0 0 0 16,0 2 1-16,0-1 0 16,6-4-1-16,-6-4 0 15,0 8-1-15,0-1 2 16,0-5-1-16,0 3 4 16,0 3-4-16,0-10 0 15,-6 0 2-15,0-5 4 16,-5-2 4-16,-1 0 7 15,-5-3 16-15,-1 1 3 16,-9 3-7-16,-6-8 2 16,-13 6-6-16,-8-2-1 15,-2 0-21-15,-2-4 1 16,9 6-3-16,1 2-1 16,11-7-1-16,8 7-37 15,8-4-45-15,-2-2-98 0,2-2-416 16</inkml:trace>
          <inkml:trace contextRef="#ctx0" brushRef="#br0" timeOffset="-88268.9752">5776 12471 554 0,'0'0'153'0,"0"0"-68"16,0 0-9-16,0 0-51 15,0 0-25-15,0 0 1 16,0 24 4-16,0 8 5 16,0-4-4-16,0 6-1 0,0-5-4 15,0-2-1-15,0 0 1 16,0-10-1-16,0-3 0 15,0-1-11-15,13-7-47 16,-13 2-73-16,0-8-104 16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41:06.4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CABA1DD-F80E-47AE-9378-9974AD92131A}" emma:medium="tactile" emma:mode="ink">
          <msink:context xmlns:msink="http://schemas.microsoft.com/ink/2010/main" type="inkDrawing" rotatedBoundingBox="17467,7845 19315,15673 15562,16559 13714,8731" semanticType="verticalRange" shapeName="Other">
            <msink:sourceLink direction="with" ref="{C0CD9AEF-4BBA-4C06-B0B9-80EC95F67DF5}"/>
            <msink:sourceLink direction="with" ref="{B6C896C6-2FDF-4957-98AF-3EB75E148605}"/>
            <msink:sourceLink direction="with" ref="{9B49B332-D83F-443F-8856-97C5CF603C5E}"/>
            <msink:sourceLink direction="with" ref="{F0C37B86-457A-4F3C-926C-4DA877F85477}"/>
          </msink:context>
        </emma:interpretation>
      </emma:emma>
    </inkml:annotationXML>
    <inkml:trace contextRef="#ctx0" brushRef="#br0">29 8224 92 0,'0'0'12'16,"0"0"9"-16,0 0-5 16,0 0 18-16,0 0-16 15,0 0 3-15,0 0 10 16,0 0-19-16,28 48 2 16,-28-44 13-16,0-4 13 0,0 0-10 15,0 0-21 1,0 0 14-16,0 0-1 0,0 0-10 15,0 0 0-15,0 1 9 16,0 3-16-16,0 0 24 16,0-4-12-16,0 0 1 15,0 0-3-15,0 0 1 16,0 0 4-16,0 0-1 16,0 0 13-16,0 0-4 15,0 0 3-15,0 0-5 16,17 0-1-16,25-8-9 15,9-15-13-15,12-7 19 16,5-6-8-16,-1 3 4 16,5-4-12-16,-6-7 5 0,27 3-2 15,0-14-2-15,13-9-2 16,16-7-5-16,9-4 1 16,15 2 3-16,-6 2-4 15,6 3 0-15,-9 6 0 16,-12-2-1-16,-2-2 1 15,-16-4 1-15,-3 7-1 16,-9-9 2-16,-2 9-3 16,0 1 2-16,-8-3-1 15,8-6 0-15,-6 3 0 16,-9 2 3-16,-11-3-3 16,-1 5 2-16,-15-6-2 15,-7 1 1-15,5 4-1 0,-17-5 1 16,-3 4-1-16,-1-9 0 15,-5 5 4-15,-4 5-3 16,-2 1 0-16,-4 3 8 16,-11-5 1-16,-2-3-9 15,0 5 12-15,0-7-9 16,0-3-2-16,0-5-2 16,0-2 0-16,0 5 1 15,0-4-1-15,0-3 5 16,0-7-4-16,0 3 12 15,0-7-6-15,0 1 0 16,0 0-5-16,-9 1 0 0,-10-1-1 16,9 4 6-16,-5 2-3 15,-13 2-4 1,13 1 3-16,-8 0 12 0,2 0-14 16,-2 1 2-16,-3 4 0 15,1 1-1-15,-11-1 11 16,0-1-6-16,-2-6-2 15,-11-8-4-15,5 9 4 16,-7-7-4-16,1 4 5 16,-10-5 2-16,3-10-6 15,-6 6-2-15,-5-1 0 16,-6-5 0-16,-4 14 4 16,6-4-7-16,-2-9 5 0,-6 1-2 15,6 3 1 1,0 5 0-16,4 5-1 0,17 17 10 15,9-2-9-15,1 11 1 16,9 12 1-16,-6-1 1 16,0 3 1-16,-13-6-4 15,3 3 3-15,-8-1-3 16,3 1 4-16,-8 5 0 16,4 0-3-16,2-6 1 15,6-1-3-15,0-2 0 16,5 1-1-16,-1-4 1 15,1-2 6-15,-5-1-6 16,0-2 0-16,0 7 0 16,5 4 1-16,6 2-1 0,4 11 0 15,4 0 0 1,7 12 5-16,1 5-3 0,14 0 3 16,-11 2-3-16,-5-4 1 15,-5-1-1-15,1-9-1 16,-6 10 1-16,9-8-1 15,-9 9 1-15,4 5-2 16,-4 1 2-16,13 7-2 16,4-4 2-16,10 9-2 15,3-1 0-15,-7 1 2 16,9 5 0-16,-9-1-1 16,7-3-1-16,-5-4-1 15,-8 2 1-15,11-2 0 0,-11-2-1 16,2 2 3-16,4-2-2 15,3 10 0-15,-3-9 0 16,4 9 0-16,3-4 0 16,-7 3 0-16,9-4 0 15,-2 1 0-15,0 0 0 16,6 1 0-16,-7 0 0 16,7-1 0-16,0 3 0 15,0 1-1-15,0 0 1 16,0 0-1-16,0 0 1 15,0 0-2-15,0 0-2 16,0 0 0-16,0 0 0 0,0 0-5 16,0 0-1-16,0 0 1 15,13 8 9-15,16 8-1 16,-7-2 0-16,-5-4-6 16,6 3 4-16,-4-4-3 15,-11 0 5-15,5-3 1 16,-13-3-9-16,0 1 6 15,0-3-1-15,0-1 1 16,0 5 2-16,0-5 1 16,0 0 0-16,0 0-1 15,0 0 1-15,0 0 0 16,0 0 1-16,0 0-1 16,6 0 0-16,-6 0 2 15,0 0-2-15,0 0 4 16,7 0-1-16,-7-32 4 0,4-19-7 15,2-7 0-15,-6 0-3 16,7 1 3-16,-1 10 3 16,-2 6-3-16,2 14 0 15,-6 13 0-15,7 8 0 16,-7 6 0-16,0 0 0 16,0 0-5-16,0 0 2 15,13 0-3-15,14 0-12 16,13 6 10-16,11 12 7 15,6 1 0-15,9-1 1 16,-9-4-1-16,-2-1-2 16,-5 3 3-16,-1-3 0 0,-21-7-2 15,-5-1 2-15,-15-2 0 16,1-3 0-16,-9 0 0 16,0 0 0-16,0 0 0 15,0 0 1-15,0 0-2 16,0 0 6-16,0 0-3 15,6 0-1-15,-6 0-1 16,0 0 2-16,0 0-2 16,0 4 0-16,0-4-1 15,0 14 1-15,-30 6-2 16,-27 16 2-16,-4 7 0 16,-11 2-4-16,15-7 4 15,6-2 4-15,13-4-4 0,9-12 1 16,5-6-1-16,12-8 0 15,12-6-1-15,0 0 1 16,0 0 1-16,0 0 1 16,0 0 1-16,0 0 4 15,0 0-3-15,0 0 9 16,0 0-10-16,0 0 9 16,0 0-5-16,0 0-4 15,0 0-3-15,0 0 5 16,0 0-5-16,0 0 0 0,0 0 0 15,0 0-1 1,0 0 2-16,0 0-4 0,0 0 3 16,0 0-11-16,0 12-48 15,0-6-107-15,-51-6-259 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41:14.56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F0FE031-C2AE-4156-8763-337E7E9CA05C}" emma:medium="tactile" emma:mode="ink">
          <msink:context xmlns:msink="http://schemas.microsoft.com/ink/2010/main" type="inkDrawing" rotatedBoundingBox="14565,15720 15210,7579 20093,7966 19447,16107" semanticType="callout" shapeName="Other">
            <msink:sourceLink direction="with" ref="{C0CD9AEF-4BBA-4C06-B0B9-80EC95F67DF5}"/>
            <msink:sourceLink direction="with" ref="{1498512D-99FE-429E-AD11-673DEA3DF429}"/>
            <msink:sourceLink direction="with" ref="{9B49B332-D83F-443F-8856-97C5CF603C5E}"/>
            <msink:sourceLink direction="with" ref="{29144497-1100-4A07-8EDB-2249DA3C6B7B}"/>
            <msink:sourceLink direction="with" ref="{7D36D839-07C3-40F2-9F60-F06209FFF675}"/>
            <msink:sourceLink direction="with" ref="{07AA3E8A-CB0F-4648-88D0-1C55776C8096}"/>
          </msink:context>
        </emma:interpretation>
      </emma:emma>
    </inkml:annotationXML>
    <inkml:trace contextRef="#ctx0" brushRef="#br0">230 7475 479 0,'0'0'23'0,"0"0"-22"15,0 0 41-15,0 0 26 16,0 0-31-16,0 0-27 16,0-14-5-16,0 14-4 15,0-4 5-15,0 0-1 16,25-6 13-16,7 6 3 15,10-10 7-15,-3 0 4 16,11-5-8-16,16-9 2 16,-3-5-10-16,5-5-8 15,2 2-1-15,4-10 13 16,6-4-9-16,7-3-11 16,10-12 11-16,11 4-7 0,2 6 4 15,4-9-3-15,-4 7-1 16,-2 7-4-16,-17-2 2 15,2 1-2-15,-7-1 2 16,-12 6-2-16,7 0 1 16,-1 0 6-16,7-7-4 15,-5 3 0-15,5 3 0 16,0-3-1-16,-1 3 2 16,1-3-3-16,8-6 1 15,3-1-1-15,1-7-1 16,-4-2 1-16,4-4 0 15,-1 0 2-15,-12-4 2 16,1-1-4-16,-4 1 1 16,-3 1-2-16,0 3 0 0,-8 0 3 15,-6-2-2-15,-7 4 4 16,-8-6-1-16,-1-1-2 16,-1-9-2-16,-11 6 0 15,4-7 4-15,-10 8-3 16,4-3-1-16,6 1 0 15,-10 5 1-15,-4-1-1 16,14-9-1-16,-12-2 1 16,8 1 1-16,-2-4 4 15,-3 6-5-15,-3-1 3 16,0 4-1-16,1-12-1 16,3 3 0-16,-4 1-1 15,6 0 1-15,-15-4 5 0,8-6-5 16,-5-14-1-16,-3-9 0 15,-8-10 1-15,-9 1-1 16,-4-4 0-16,0 3 0 16,0 10 0-16,0 14 1 15,-32 4-1-15,-10 11 5 16,-9-1-2-16,-2 4 2 16,2 1 8-16,-6 4-8 15,7 1-4-15,-3 8 8 16,-4 1-6-16,-1 0-1 15,-1 7-1-15,0-1-1 16,-13 3 0-16,11 5 4 0,-9 3-4 16,7 5 0-16,-5 2 3 15,0 2-3-15,-1 3 1 16,-5 3-1-16,2 1 0 16,12 3-1-16,1 1 1 15,2 13 0-15,0-12 1 16,-2 4-1-16,-3-2 0 15,-1-3 0-15,6 5 0 16,0 6 0-16,4 4-2 16,2 0 2-16,1 8-1 15,-3-8 2-15,-4 2-1 16,-1 2 1-16,-7 4-1 16,14-9-1-16,-4 9 1 0,-2 6 2 15,0-12 0 1,-15-2-2-16,-8 2-3 0,-5-7 3 15,1 7 0-15,-3-2 0 16,13 6 0-16,-2-5-1 16,2 10 1-16,6-3-1 15,5 2 1-15,10 2 0 16,2-1 0-16,7 4 2 16,-5 0-3-16,5 4 1 15,-13-6 0-15,-3 2-4 16,1 0 4-16,-6-3 0 15,-3 2 3-15,-8 8-8 16,-5-6 4-16,14 6 0 16,-3 0 2-16,-4-4-1 0,0 4 5 15,0 0-5-15,-13 0 0 16,1 0 0-16,-8 0-1 16,14 0-3-16,12 0 8 15,28 0-5-15,23 0 2 16,9 0-1-16,8 0 0 15,-6 0 0-15,6 0-3 16,0 0 2-16,0 0-1 16,0 0 1-16,0 0 1 15,0 0 1-15,0 0-1 16,0 0 0-16,0 0-3 16,0 0 3-16,0 0-16 15,0 0-18-15,0 0-8 0,0 0-30 16,0 0-32-16,0 0-60 15,14-24-30-15,22-36-80 16</inkml:trace>
    <inkml:trace contextRef="#ctx0" brushRef="#br0" timeOffset="-3728.8594">323 450 68 0,'0'0'29'0,"0"0"-12"16,0 0 6-16,0 0 25 0,0 0-15 15,0 0-2-15,0 0-5 16,0-4 18-16,0 4-8 16,0-4 3-16,0 4-13 15,0 0-5-15,0 0 1 16,0 0-2-16,0 0 2 15,0 0-2-15,0 0-18 16,0 0 7-16,0 0-6 16,0 0 5-16,0 0-1 15,0 0-6-15,0 0 10 16,0 0-10-16,0 0 12 16,0 0-10-16,0 0 7 15,0 0 14-15,0 0-2 16,0 0-20-16,0 0 7 0,0 0 1 15,0 0-10-15,0 0 2 16,0 0-4-16,0 0-1 16,13 0 3-16,10 0-1 15,9 9 1-15,8 10 4 16,6 5-4-16,-5-3 4 16,12 3 5-16,-3 0 8 15,7-2-12-15,3 3 0 16,-1-7 3-16,13 4 8 15,-11-2-3-15,9-2 4 16,4-4-16-16,6 0 16 0,1 8-3 16,12-7 1-16,-7 8-3 15,-3 10-8-15,3-9-3 16,1 8 6-16,0-9-7 16,-7 5 1-16,7 0-1 15,-19-1 5-15,-1-3-3 16,3 0 1-16,-2 2-3 15,-5 4 0-15,5-11 0 16,-11 8 0-16,-4-1 0 16,0-6 0-16,-1 7-1 15,-7-3 1-15,6 4 0 16,6 3-1-16,-4 2 1 16,4-5 2-16,0 2-2 15,2 1 0-15,0 3 1 16,0 3 4-16,5-5-5 0,-7 4 0 15,-4 1 0-15,4-3 1 16,-2 4-2-16,2 6-2 16,0 4 3-16,2 3 6 15,-2-2-6-15,0 8-1 16,3 0 1-16,-3 3 0 16,-2 13 3-16,8-1 3 15,7 5-5-15,-9 7 1 16,-2-3 11-16,-2 7-13 15,-6-5 3-15,0 10-3 16,-5-10 7-16,7-3-3 16,-12-6-3-16,-1-3 3 0,-9 2-4 15,-1 1 4-15,0-8 1 16,-9-1 3-16,2 0-8 16,-4-1 4-16,-8 2-4 15,1-1 7-15,-5 5-6 16,-7-4 1-16,0-1 6 15,0 4-7-15,0 1 6 16,0-6 4-16,0-3-5 16,0-5-4-16,0-1 0 15,-13 0-1-15,2-2 0 16,-8 9-1-16,2-13 0 16,-2 6 0-16,5-7 3 15,-3 3-3-15,-2-1-2 0,10-2 2 16,-12 8 7-16,13-5-7 15,-9-1 1-15,-2 6-5 16,4-5 7-16,-8-3-6 16,10 11 1-16,-4-3 2 15,-2-4 1-15,11-2 3 16,-12 1-3-16,10-3-1 16,-9 6 0-16,2-7 0 15,2 0 0-15,-8 3 0 16,-2 2 0-16,1-6 0 15,3 9 1-15,-2-4-1 16,-13 6 1-16,8 1 1 0,-3-9-2 16,-5-7 0-16,0 3 1 15,2-6-1-15,-6-2 1 16,0-5 0-16,-1 5-1 16,1-5 1-16,-4-2-1 15,-3 2 2-15,-3 1-1 16,-7 8 0-16,-9-3 3 15,7-1-4-15,0-10 1 16,8 1 2-16,-6 6 2 16,-3 2-1-16,-3 1-4 15,2 5 7-15,-9-4-5 16,2 3-1-16,-1 1-1 16,1 4 2-16,-4-4-2 0,15-1 0 15,-4-3 0 1,3 0 1-16,-5-6 2 0,4 0 0 15,-3 1-3-15,-1 5 1 16,-5-6 0-16,-1 0-1 16,1 1 1-16,-8 4 6 15,-9 0-6-15,-8 0 0 16,-2 5-1-16,-9-8 0 16,18 2 2-16,-7 10-2 15,4 1-1-15,2-1 1 16,7 1 0-16,-1-1 1 15,3 0-1-15,13 1 0 16,-9-2 0-16,0 9 1 16,2-9-1-16,0-4 0 0,13-3 1 15,-5 0 1-15,3-6-2 16,4 1 1-16,-9 0-1 16,3-2 0-16,12-1 0 15,0-3 0-15,-2-5 3 16,9-2-2-16,2-6 2 15,-3 8 1-15,7-2-2 16,9-11-1-16,1 9 3 16,5-4-4-16,4 0 4 15,2 3-4-15,-2-1 3 16,11-11-2-16,1-5-1 16,7 0 0-16,0 0 6 15,0 0-6-15,0 0 0 0,0 0 0 16,0 0-4-16,0 0 10 15,0 0-12-15,0 0-3 16,7-38-30-16,50-31-55 16,4-48-226-16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41:19.45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A5668AE-5C81-48FA-8BDD-66205D443C4C}" emma:medium="tactile" emma:mode="ink">
          <msink:context xmlns:msink="http://schemas.microsoft.com/ink/2010/main" type="inkDrawing" rotatedBoundingBox="18549,6351 18655,14345 15271,14391 15165,6396" semanticType="enclosure" shapeName="Other">
            <msink:sourceLink direction="with" ref="{1498512D-99FE-429E-AD11-673DEA3DF429}"/>
            <msink:sourceLink direction="with" ref="{29144497-1100-4A07-8EDB-2249DA3C6B7B}"/>
            <msink:sourceLink direction="with" ref="{9B49B332-D83F-443F-8856-97C5CF603C5E}"/>
            <msink:sourceLink direction="with" ref="{623F731C-A83D-4A33-9535-C21C5CE1D0B2}"/>
            <msink:sourceLink direction="with" ref="{D51FDDB3-2CD7-4F23-961C-CF370E69E336}"/>
            <msink:sourceLink direction="with" ref="{16A548AC-EA9D-4AC6-87FB-A25105945678}"/>
            <msink:sourceLink direction="with" ref="{F048BAA6-3CEA-4AF5-95E7-4021C7AEBDAE}"/>
            <msink:sourceLink direction="with" ref="{DDB59C23-7E09-499A-9732-A88134C800E3}"/>
          </msink:context>
        </emma:interpretation>
      </emma:emma>
    </inkml:annotationXML>
    <inkml:trace contextRef="#ctx0" brushRef="#br0">282 7483 491 0,'0'0'10'15,"0"0"-8"-15,0 0 27 0,0 0 26 16,0 0-55-16,0 0 3 15,167-69-3-15,-100 40 3 16,-3-9 7-16,3-7 21 16,5-2-12-16,-6-13 7 15,12-9-17-15,-10-2 3 16,-3-17-9-16,1 0-3 16,-9-5 0-16,-13-5 5 15,9 9-3-15,-13-2-2 16,7 5 1-16,-7-7 10 15,0-9-11-15,5 0 1 16,-5-10-2-16,2 7 1 0,-10 2 0 16,10 5 1-16,-4 8 12 15,-2 8 1-15,2 5 1 16,-2-4-2-16,0-2-5 16,-2-6-3-16,-5 6-4 15,3-5 2-15,-9-1 6 16,-4-5-2-16,-4-7 0 15,4-2-1-15,-2-8-1 16,7-5 3-16,-3 3-5 16,8-2 3-16,7 8 1 15,-2-1 3-15,-2 1-3 16,-3 2 2-16,-5 1-6 16,3 1 3-16,3-8-2 0,-7-4 1 15,11-11-4-15,2-5 2 16,-7 1-3-16,-8 6 2 15,-4 11 2-15,2 16-2 16,-14 4 4-16,7 9 11 16,-5 0-13-16,-7 2 2 15,0 7-2-15,0-4 2 16,6-2-2-16,3-11-2 16,-3-1-1-16,0 0 2 15,1-4-3-15,-7 5 1 16,4 3 0-16,-4 4 1 15,0 16-2-15,0 2 2 16,0 13 4-16,0 0 4 0,-17 0-9 16,-11 0 8-16,-1 6-8 15,-7-8 5-15,4 7-5 16,-17-7-1-16,11 3 3 16,-6-5-2-16,-11-4-1 15,11 15 0-15,-7-2 1 16,4 11-1-16,7-5 3 15,-13 9-3-15,15-1 0 16,2 7 0-16,2 10 0 16,5-6 0-16,-1 10 2 15,3-5-2-15,4 1-2 16,-9-1 2-16,6 2 2 16,-5 5-2-16,1-2 0 15,-6 2-2-15,2 6 2 0,11-8 0 16,-7 14-6-16,16-4 6 15,-16-5 5-15,3 4-5 16,-3-4 0-16,-6-1-5 16,4 2 5-16,-10-2 0 15,4 0 4-15,-11 2-10 16,11-2 6-16,-4 2-1 16,-2-4 2-16,10 4-1 15,-13 2 2-15,20 2-2 16,-3 0 0-16,0 3 1 15,9 1 2-15,-8-4-3 16,5-1-6-16,-3 1 6 0,-9 0 5 16,4 0-4-16,-4 4-1 15,-4-1 0-15,-13-4 0 16,9 1 0-16,-13 1-1 16,-2-3 1-16,8 4 0 15,0-1 1-15,9-1-1 16,10-3-1-16,-4 3 0 15,9 0 1-15,-13 0 1 16,6 4 0-16,-13 0-1 16,20 0 0-16,1 0-2 15,16 0 2-15,10 0 0 16,0 0 1-16,0-2-3 16,0 2-1-16,0 0 2 0,0 0-4 15,0 0-19-15,0 0-20 16,0 0-3-16,17 0-9 15,16 0-36-15,-3 6-18 16,0-6-12-16,-16 0-79 16,-7 0 30-16</inkml:trace>
    <inkml:trace contextRef="#ctx0" brushRef="#br0" timeOffset="-2392.8836">188 7994 511 0,'0'0'0'0,"0"0"0"15,0 0 2-15,0 0 54 16,0 0 32-16,0 0-34 16,-50-69-43-16,50 64-9 15,0 5 18-15,0 0-6 16,0 0-3-16,0 0-11 16,0-4 2-16,0-3-1 15,25-4 4-15,36-5 6 0,20-16 5 16,5 5-2-1,1-11-10-15,8-11-1 0,5-4 6 16,10 2-6-16,-5-10 0 16,3 1 0-16,0-10-3 15,-6-3 5-15,-16-7-3 16,-3-13 2-16,-11-15-1 16,-5-7 1-16,3-5 10 15,-9-6-3-15,9 5-6 16,-2 0-4-16,12 10 1 0,-10-6 1 15,-9 1 2 1,-1-1 2-16,-3 2-4 0,-13-2 4 16,5 1-5-16,-11-5 10 15,4-6-8-15,-10-12 2 16,10-10-3-16,2-8-1 16,5 4 1-16,4 12-1 15,6 13-2-15,5 10 1 16,3 3-2-16,-3-6 4 15,8-5-6-15,-11-10 7 16,9-7-3-16,-9-1 2 16,-4 9-2-16,0-1 4 15,-10 2-5-15,-1 5 5 16,-14-2-3-16,4 0-1 16,-13 2 5-16,-4-2-3 0,-17 2-3 15,-2-2 2-15,0 1 2 16,0 8 1-16,0 3-4 15,-21 4 4-15,-2 11-3 16,-5 5 3-16,-8 13 4 16,-2-3 3-16,-8-4-1 15,-11 5-7-15,0-2 4 16,-3 2-7-16,10 10 1 16,-7 4 2-16,6-1-4 15,-2 20 0-15,9-2 0 16,8 20 0-16,2 3 1 15,-2 6-2-15,4 2 3 16,-10 1-2-16,-3-1 0 16,1-2-1-16,2 8 1 0,-3 3 2 15,3 3-2-15,-2-5-2 16,-9 5 2-16,13 3 0 16,2-1 1-16,-5 5-3 15,5 0 3-15,-15 0-2 16,3 4 1-16,1-5 0 15,5 8-1-15,-1-6-1 16,-6 2 1-16,-14 4 0 16,-9 0 0-16,0 0 1 15,-4 0 0-15,-15 0-2 16,6 0-1-16,-4 0 3 0,-8 0-1 16,12 0 0-1,-2 0-5-15,9 0 12 0,6 0-6 16,10 0 0-16,5 0 0 15,8 0-6-15,7 0 6 16,2 0 6-16,12 0-6 16,9 0 0-16,-2 0 0 15,10 0 0-15,2 0 0 16,-8 0 0-16,-8 0-3 16,-5 4 3-16,-10 10-2 15,-9 3 1-15,-2 9-2 16,-4 2 1-16,0 3-1 15,-2 2 2-15,21-5 1 16,8-10 0-16,15-9 0 16,9-9-1-16,6 6 0 15,0-6 2-15,0 0-3 0,0 0 2 16,0 0-14-16,0 0-4 16,0 0-1-16,0 0-7 15,0 0-27-15,0 3-12 16,8-3-45-16,35 0 46 15,-5 0-61-15,-9 0-97 16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41:21.45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4243ACD-CB37-4203-934A-A24E07845AB4}" emma:medium="tactile" emma:mode="ink">
          <msink:context xmlns:msink="http://schemas.microsoft.com/ink/2010/main" type="inkDrawing" rotatedBoundingBox="16857,5309 17018,13179 15575,13208 15414,5339" semanticType="verticalRange" shapeName="Other">
            <msink:sourceLink direction="with" ref="{16A548AC-EA9D-4AC6-87FB-A25105945678}"/>
            <msink:sourceLink direction="with" ref="{F0C37B86-457A-4F3C-926C-4DA877F85477}"/>
            <msink:sourceLink direction="with" ref="{623F731C-A83D-4A33-9535-C21C5CE1D0B2}"/>
            <msink:sourceLink direction="with" ref="{EEE06133-9762-4DBA-9D3D-2E111EB9E00E}"/>
            <msink:sourceLink direction="with" ref="{E1E7F896-A931-4275-961D-565A1E559D0B}"/>
            <msink:sourceLink direction="with" ref="{D51FDDB3-2CD7-4F23-961C-CF370E69E336}"/>
          </msink:context>
        </emma:interpretation>
      </emma:emma>
    </inkml:annotationXML>
    <inkml:trace contextRef="#ctx0" brushRef="#br0">0 0 443 0,'0'0'24'0,"0"0"-24"16,0 0-8-16,0 0 8 16,0 0 24-16,0 0-5 15,-6 14-19-15,6-6-1 16,0-4 1-16,0 0 1 16,0 2-1-16,0 5 1 15,15 5 23-15,27-1-11 0,-4 12-11 16,13 0 7-16,-2 8 2 15,1 5-5-15,-3 0-4 16,-7 7-2-16,0 4 2 16,0 7-1-16,1-1 7 15,3 10-6-15,7-2 11 16,4 5-2-16,0 2 3 16,2 5 0-16,0 5-5 15,8-1 0-15,-20 8-7 16,6 4 6-16,-7 4-7 15,5 5 2-15,-11-3 9 16,-15 8-9-16,-4 3 3 0,-8 3-4 16,-5 8-2-16,0 0 2 15,-6-2-2-15,0-15 1 16,0-1-1-16,0-7 4 16,0 2-2-16,0-4-2 15,0-6 0-15,7 0-2 16,14-4 4-16,2-1-4 15,13 5 5-15,-4 0-3 16,1 2 0-16,3 9 1 16,-12-5 0-16,-10 4-1 15,12 5 0-15,-3 0 2 16,0 4 3-16,-8 13-4 16,15-3-1-16,-7 4 0 15,-10-2 0-15,2 2 0 16,-9 2 1-16,0 11 0 0,1 5-2 15,-7-3 2-15,0-2 2 16,0-5 6-16,0-6-9 16,0-2 13-16,0-6-6 15,0 2-4-15,0-9-2 16,-19 1-1-16,-3-10 6 16,5-12-6-16,-6-7 1 15,4-5 0-15,-8-11-1 16,3-4 1-16,1-4 5 15,-4-2-6-15,3-5 1 0,-12 2 3 16,15-5 1-16,-15 2-2 16,7-3 4-16,8 1 2 15,-11-8-6-15,7 4-2 16,-9-1 4-16,0-3-1 16,-2 5-3-16,0-3 15 15,11-2-12-15,-1-6-4 16,-6 6 1-16,9-6-1 15,-11 5 1-15,5-3 4 16,-1-3-5-16,-4 3 1 16,-2 2-1-16,5 2 1 15,-5 0 2-15,6-11-3 16,9 1 0-16,-2 0 1 16,-5-7-2-16,-1 3 1 15,5-4 0-15,-3-2 2 0,6 5-2 16,-5-4-1-16,1 5 1 15,-2-2 5-15,-1 2-5 16,1-5 6-16,1 4-6 16,9 0 9-16,7-5-7 15,-9-1 1-15,12 4-1 16,-1-7 0-16,1-4-1 16,1-1-1-16,6-4 0 15,0-2 1-15,0-3-1 16,0 0 0-16,0 0 5 15,0 0-5-15,-6 0 0 16,6-19-20-16,-4-55-104 0,-15-41-267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26:22.2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6DCFC18-B660-42EE-93B8-C57EF829840F}" emma:medium="tactile" emma:mode="ink">
          <msink:context xmlns:msink="http://schemas.microsoft.com/ink/2010/main" type="inkDrawing" rotatedBoundingBox="13436,15444 15695,15247 15698,15282 13439,15479" semanticType="underline" shapeName="Other">
            <msink:sourceLink direction="with" ref="{DFC4771B-4760-45B7-B38E-10538A973BED}"/>
          </msink:context>
        </emma:interpretation>
      </emma:emma>
    </inkml:annotationXML>
    <inkml:trace contextRef="#ctx0" brushRef="#br0">0 185 219 0,'0'0'6'16,"0"0"26"-16,0 0 44 15,0 0 5-15,0 0-34 16,0 0-9-16,72-4 24 15,-36 4-34-15,7 0 12 16,13-4 2-16,12 0-2 16,11-1-18-16,16-9 1 0,5 5 4 15,8-5 7 1,18-4-15-16,2-1-5 0,7 1-8 16,4 2 6-16,2 5-7 15,4 1-5-15,2 2 0 16,-2-2 0-16,-10 3 9 15,-15 6-9-15,-27 1-1 16,-23-6-1-16,-32 3 0 16,-9-1 2-16,-17 4 0 15,-12 0 0-15,0 0 0 16,0 0 2-16,0 0-1 16,0 0-2-16,0 0 2 15,0 0-1-15,0 0 2 16,0 0 2-16,0 0-4 0,0 0 0 15,0 0-15 1,-29 0-58-16,-27-1-114 0,-16 1-56 16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41:46.35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A27B4BB-5E92-4348-BFD9-1E2F2F11A2B7}" emma:medium="tactile" emma:mode="ink">
          <msink:context xmlns:msink="http://schemas.microsoft.com/ink/2010/main" type="inkDrawing" rotatedBoundingBox="5875,7877 9446,12866 6040,15304 2469,10315" semanticType="enclosure" shapeName="Other">
            <msink:sourceLink direction="with" ref="{CBA97B01-EFE1-4C57-AE8A-AB69FAED803F}"/>
            <msink:destinationLink direction="with" ref="{6091F4C7-3F3D-4A26-BB80-45FC908EB1C3}"/>
          </msink:context>
        </emma:interpretation>
      </emma:emma>
    </inkml:annotationXML>
    <inkml:trace contextRef="#ctx0" brushRef="#br0">4399 368 547 0,'0'0'42'0,"0"0"-24"0,0 0 0 16,0 0 24-16,0 0 20 15,0 0 14-15,0 0-48 16,0 0-9-16,0 0-10 16,0 0-5-16,0 0 0 15,0 0-1-15,0 0 2 16,0 0 0-16,0 0 9 16,0 0 6-16,0 0 3 15,0 0 6-15,0 0-8 16,0 0 8-16,0 0-13 15,0-4 7-15,0-8-12 16,0-2-9-16,-28-4 1 0,-6 0-1 16,0-5 1-16,-25 3-1 15,-4-9-2-15,-18 5 2 16,-5 0 5-16,-9 4-5 16,-3-2 1-16,-7 4 0 15,9-2-2-15,-1 2 1 16,4 0-1-16,13-2 1 15,16 10 0-15,9 2 5 16,13 3-2-16,15-4-3 16,-3 8 2-16,7-7 0 15,-5 8-4-15,-1 0 0 16,1 0 0-16,-6 0 4 0,-6 0-3 16,-19 0-1-1,-5 0-1-15,-12 4 1 0,-10 5 0 16,-7 1 4-16,0 3-3 15,8-8-1-15,15 1 0 16,9-6 1-16,4 0 1 16,4 0-1-16,-4 0 1 15,0 0-1-15,-9 0 0 16,9 4 0-16,6-4-1 16,7 0 0-16,-9 10 0 15,2-2 1-15,-6-4-1 16,-2 2 0-16,8 1 0 15,-6 4 0-15,13-1 1 0,-9 4-1 16,2 0-3-16,0-1 3 16,3 2 2-16,-3 2-2 15,7-1-1-15,-3 6 1 16,-6-4 0-16,0 0 0 16,7-2 0-16,-3-2 0 15,5 4 0-15,1-9 0 16,8 1 0-16,3 4 0 15,-17 4 0-15,22-4 1 16,-20 4-1-16,20-8 0 16,8 4-1-16,-15-1 1 15,0 16-1-15,-6-5 2 0,-5 3-2 16,5 1 1 0,0-4 0-16,6 2 0 0,-2 3 1 15,0-1-1-15,11 0 0 16,-5 9 0-16,5-9 1 15,4-1-1-15,-2 6-3 16,8 1 2-16,-6-2-1 16,6 5 2-16,2-5 0 15,9-4 0-15,-9 0 0 16,7-1 0-16,-3 7 5 16,-3-7-5-16,12 6 0 15,0-1-1-15,0 5 1 16,0 1 0-16,0-6-1 15,0-4 1-15,0 0 0 16,0 4 3-16,0-9-3 0,12 5 1 16,-3-4 1-16,4-2-2 15,3-2 1-15,4-1-1 16,-12 3 0-16,19-2 1 16,-12-2-1-16,9 0 0 15,-3 2 0-15,15 2 0 16,-5 6 1-16,22-5-1 15,-13 5 0-15,13 4 0 16,11-3 0-16,-3 3 0 16,7-8 0-16,-9 4 1 15,2-7-2-15,5 9 1 16,-3-12 0-16,-2 0-4 0,7 7 4 16,-9-4 4-1,9-7-4-15,4 2 0 0,2-2-1 16,-2 0 1-16,8-2 0 15,7-2 1-15,16-1 1 16,-1 1-3-16,14 4 2 16,1-4 0-16,-16-2 0 15,-4 2 1-15,-4-6-2 16,-4 5 0-16,-2-4-2 16,4-2 2-16,-4-3 0 15,-5 3 0-15,5-3 2 16,-7 0-2-16,3 0 0 15,-5 4 2-15,-11-4-2 0,-3 0 0 16,-3 0-2 0,9 0 4-16,-9 0-2 0,9 0 2 15,-11 0-1-15,-2 0-1 16,5 0 0-16,-1 0 0 16,-2-4 0-16,-6-2 0 15,-2 1 0-15,-7-8 0 16,5 7 2-16,-11-6-2 15,4 2 0-15,0-4-1 16,-10 0 2-16,6-1-1 16,5-7 0-16,-5 2 1 15,4-2 0-15,-8 2-1 16,-3-1 0-16,5-3 0 16,7 4 0-16,-16-6 3 0,7 2-4 15,-6 4 2-15,-9-2-1 16,8 4 1-16,-21-5-1 15,13 3 0-15,-4 2 2 16,2-3-1-16,2-6-1 16,-17 0 1-16,13 0-2 15,-2-2 2-15,-11-3-1 16,11 0 5-16,-7-6 1 16,0 2-3-16,-6-1-3 15,0-1 2-15,0 10 2 16,0-4-4-16,4-1 0 15,-4 5 0-15,7-5-2 16,-7 6 2-16,0 0 1 0,0-3 3 16,0 2-2-16,0-4 0 15,0 13-1-15,0-8 2 16,0 4 5-16,0 4-6 16,0-10-2-16,0 3 12 15,0-2-12-15,0 3 9 16,-7-1-6-16,3-2-2 15,-8 4 1-15,-1 0-1 16,4 1 1-16,-5 1-1 16,-1-2 12-16,2 6-11 15,-4-2 1-15,5 2-1 16,-3 4 9-16,2-8-7 0,-10-1 0 16,0 7 1-16,1-10-3 15,-3 2-2-15,-15 4 8 16,12-6-5-16,-3 2-1 15,-5 1-2-15,0 4 5 16,4-12-3-16,-10 5 1 16,14 4 4-16,-8-5-5 15,13 13 0-15,2-6-1 16,-2 6 3-16,6 3-2 16,-2-5-2-16,10 11 2 15,-10 2 0-15,13-8-2 16,-5 6 2-16,-1-9-2 15,-5 10 0-15,4-6 0 16,-2 1-2-16,-2 1-11 16,-4 3-33-16,-9-4-31 0,-18 9-28 15,-26-9-99-15,-40-1-438 16</inkml:trace>
    <inkml:trace contextRef="#ctx0" brushRef="#br0" timeOffset="254224.6263">4310 483 184 0,'0'0'44'16,"0"0"-39"-16,0 0 19 15,0 0 66-15,0 0-10 16,0 0-42-16,0 0-4 15,0 0 6-15,0 0-18 16,0 0-7-16,0 0 1 16,0 0-7-16,0 0 5 15,0 0 5-15,0 0-5 16,0 0-9-16,0 0 8 16,0 0-2-16,0 0-2 0,0 0 6 15,0 0-5-15,0 0 11 16,0 0 2-16,0 0 0 15,0 0-1-15,0 0 2 16,0 0-8-16,0 0 0 16,0 0-6-16,0 0 5 15,0 0-2-15,0 0 0 16,0 0-1-16,0 0 1 16,0 0-7-16,0 0-4 15,0 0 0-15,0 0 1 16,-26 4-3-16,1 2 0 15,-3-2 0-15,7 0 0 0,11-1 0 16,-3 4 0 0,0 0 3-16,-1 0-4 0,-10 7 1 15,1 0-6-15,-4 0 6 16,-3 4 0-16,7-12 0 16,10 7 0-16,5-7 0 15,1 6 0-15,1-2 0 16,0 0-2-16,-1 4 2 15,3-1-1-15,-5 2 1 16,-5-5-1-16,14 4 1 16,-7-2 3-16,1 3-3 15,0 4 0-15,-1 2 0 16,5 3-1-16,-4 0 2 16,0 4-2-16,-1-6-2 15,1-3 3-15,2 5 1 0,-3 0 2 16,-5-2-5-16,3 2 4 15,-6 3-2-15,7-4 3 16,2-4 1-16,-7 5-4 16,6 0 1-16,3-2 0 15,-2 2 1-15,0-6 0 16,-1 0 4-16,5-3-5 16,2 3-1-16,-6 6-1 15,6 4 1-15,-7 0 2 16,1 8-1-16,-2-3-1 15,5 5 4-15,-3 3 1 16,0-5-2-16,6 2-3 0,-7 8 0 16,1-3-3-16,2 7 3 15,4 6 1-15,-13 1 0 16,7 3 3-16,0 4-4 16,3-3 0-16,-3 5-2 15,0-5 2-15,-1 2 2 16,7-2 5-16,0-4-7 15,0 3 0-15,0-9 1 16,0 5-1-16,0-6-2 16,0 4 0-16,0-5 4 15,0 2-1-15,0-5 0 16,0 7-1-16,0-8 1 16,0 6-1-16,0-3 0 15,0-3 0-15,0 0 0 16,0 3 0-16,0-6-1 0,0 8 2 15,0-2-1-15,7-6 0 16,-1-1 1-16,3 5-1 16,-3-3 2-16,-6-6-2 15,0 10-2-15,6-5 1 16,-6 8 2-16,7-7 1 16,-7-1-2-16,0-6 0 15,0 1 1-15,0 5-1 16,6 0 0-16,-2 0-1 15,2 1 1-15,1-1 0 0,-1-1 1 16,0-2-1 0,-3 6 0-16,11-9 2 0,-1-3-2 15,-11 5 1-15,5-1-4 16,-1 0 3-16,-6-5 0 16,6 15 3-16,-2-9-2 15,-4 8 0-15,13-13-1 16,-13 9 0-16,0-5-1 15,7 0 2-15,-1 0-1 16,-6 5 0-16,8 0 0 16,-1 9-1-16,-7 5 1 15,8-1 1-15,-8 1-1 16,0 0 0-16,0-5 0 16,0-5 1-16,0-3 0 15,0-11 0-15,0 4-1 0,6-8 0 16,-3 0 0-16,9-4 0 15,-1-6-1-15,2-3 2 16,-1-1-2-16,-3-2 1 16,10 2 0-16,-5-1 1 15,6-2-1-15,-1 2 3 16,-11-2-2-16,11-1-1 16,-8-1 0-16,8-4 1 15,-9-2-1-15,3 2 1 16,2-5 1-16,-3 0-2 15,5 0 0-15,7 0 1 16,-3 0 4-16,8 0-3 0,14-19 1 16,-12-8 4-16,10-11-4 15,-1-3-3-15,-6-11 4 16,12-8-3-16,-21-4 2 16,3-7 16-16,-3-2-6 15,3 4 5-15,-13 7-1 16,-3 2-4-16,-1 3-6 15,-5 1-3-15,1-7 3 16,-1-7-2-16,-6-6-5 16,0-11 4-16,0-11-1 15,0-9-3-15,0-10 1 16,0 2 0-16,0 8 5 16,0 17-6-16,0 13-1 15,0 5 1-15,0-1 6 16,0 4 1-16,0-3-5 0,0-10 0 15,0 7-2-15,0-4 0 16,0-5 1-16,0 5-1 16,0-1 1-16,0 8-1 15,0 5 0-15,0 3 0 16,0 3 1-16,0 5 0 16,0-3 0-16,0 7 0 15,0-13 2-15,0 3 4 16,-13-7 0-16,-16-10-3 15,-7-13-1-15,-2-10 2 0,10-1-5 16,9 14-1 0,-4 10 1-16,19 20 0 0,-9 12 0 15,13-1 0-15,-6 8 0 16,-3-7 0-16,9 0 0 16,-6 6 1-16,6-6 0 15,0-3-1-15,0-11 0 16,0-14-3-16,0-8 3 15,0-10 0-15,-13-2 1 16,2 12 0-16,-12 17-2 16,11 16 2-16,-1 13-1 15,4 13 1-15,9-1-1 16,-6 4 0-16,6 4 0 16,-6 1-1-16,-1 8 2 15,7-1-2-15,-4-1 1 0,4 6-2 16,0-5-4-16,0 7-20 15,0-6-19-15,0 2-22 16,0-7-32-16,23-28-103 16,51-24-310-16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44:18.8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0-5 400 0,'0'0'102'16,"0"0"-39"-16,0 0 3 15,0 0-30-15,0 0 11 0,0 0-25 16,0 0 2-16,0 0 11 16,15 0 6-16,-15 0-11 15,0 0-4-15,0 0-11 16,0 0 16-16,0 0-3 15,0 0-5-15,0 0-3 16,0 0 1-16,0 0 3 16,0 0-13-16,0 0-2 15,0 0-7-15,0 0 1 16,0 0 0-16,0 0-3 16,0 0 0-16,0 0 0 15,0 0 0-15,0 0-4 16,0 0-9-16,0 0-10 0,0 0-16 15,0 0-26-15,0 0-30 16,6 0-91-16,11 0-75 16,-11 0-124-16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41:12.1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6A548AC-EA9D-4AC6-87FB-A25105945678}" emma:medium="tactile" emma:mode="ink">
          <msink:context xmlns:msink="http://schemas.microsoft.com/ink/2010/main" type="writingRegion" rotatedBoundingBox="15424,7768 15678,7768 15678,8312 15424,8312">
            <msink:destinationLink direction="with" ref="{E4243ACD-CB37-4203-934A-A24E07845AB4}"/>
            <msink:destinationLink direction="with" ref="{DA5668AE-5C81-48FA-8BDD-66205D443C4C}"/>
          </msink:context>
        </emma:interpretation>
      </emma:emma>
    </inkml:annotationXML>
    <inkml:traceGroup>
      <inkml:annotationXML>
        <emma:emma xmlns:emma="http://www.w3.org/2003/04/emma" version="1.0">
          <emma:interpretation id="{681B29FB-8BED-4A8A-8BEC-CB5F5F249BD8}" emma:medium="tactile" emma:mode="ink">
            <msink:context xmlns:msink="http://schemas.microsoft.com/ink/2010/main" type="paragraph" rotatedBoundingBox="15424,7768 15678,7768 15678,8312 15424,83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1C5AEE-2F4B-406F-906F-B6D6298D57D6}" emma:medium="tactile" emma:mode="ink">
              <msink:context xmlns:msink="http://schemas.microsoft.com/ink/2010/main" type="line" rotatedBoundingBox="15424,7768 15678,7768 15678,8312 15424,8312"/>
            </emma:interpretation>
          </emma:emma>
        </inkml:annotationXML>
        <inkml:traceGroup>
          <inkml:annotationXML>
            <emma:emma xmlns:emma="http://www.w3.org/2003/04/emma" version="1.0">
              <emma:interpretation id="{4B7EE655-963A-48CD-A697-AB2D03AE3044}" emma:medium="tactile" emma:mode="ink">
                <msink:context xmlns:msink="http://schemas.microsoft.com/ink/2010/main" type="inkWord" rotatedBoundingBox="15424,7768 15678,7768 15678,8312 15424,8312"/>
              </emma:interpretation>
            </emma:emma>
          </inkml:annotationXML>
          <inkml:trace contextRef="#ctx0" brushRef="#br0">8532 5047 180 0,'0'0'34'16,"0"0"-3"-16,0 0 19 15,0 0 29-15,0 0-24 16,0 0-9-16,6-17-27 16,-6 17 12-16,0 0-9 15,0 0-10-15,0 0-2 16,0 0 2-16,0 0-6 0,0 0 3 16,0 0-4-1,0 0-2-15,0 0-1 0,0 0 0 16,0 0 7-16,0 17-1 15,0 14-3-15,0-3 9 16,-17-1 7-16,-2 5-7 16,4-12 4-16,-8 4-5 15,4-3-2-15,-6-1 5 16,-1 4 0-16,-3-7 0 16,8-1 6-16,-3-5-12 15,8-5 6-15,9-2 0 16,1 0-4-16,-1-4 0 15,7 0 6-15,0 0-9 16,0 0-7-16,0 0 2 0,0 0-5 16,0 0 1-16,0 0 0 15,0 0 0-15,0 0 0 16,0 0 0-16,0 0-1 16,0 0-1-16,0 2 0 15,0 12-4-15,7 6 6 16,29 6-1-16,0-7 1 15,-5 5 0-15,3 2 0 16,-4-6 0-16,-7-2 0 16,-4-4 1-16,-10 0-2 15,-3-9 1-15,0 3 0 16,-6-8 1-16,0 0-1 16,0 0 0-16,0 0 0 15,0 0 5-15,0 0-5 16,0 0 5-16,0 0-4 0,0 0 2 15,0 0 6-15,0-13 3 16,0-19-9-16,0-2 1 16,0-3-3-16,0-4 0 15,0 4-1-15,0 7 2 16,0-10 0-16,0 3 10 16,0 1-4-16,-6-8-7 15,-7 8 5-15,11 7-5 16,-4 3 4-16,6 0-1 15,-7 8 1-15,1 4-4 0,6 4 4 16,0 6-2 0,0 4-2-16,0 0 0 0,0 0-1 15,0 0 0-15,0 0 0 16,0 0 0-16,0 0-2 16,0 0 2-16,0 0-5 15,0 0-36-15,0 0-26 16,0 14-61-16,13 24 5 15,2 14-90-15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28:54.57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599034D-7914-4302-8D62-6C77CB22038B}" emma:medium="tactile" emma:mode="ink">
          <msink:context xmlns:msink="http://schemas.microsoft.com/ink/2010/main" type="inkDrawing" rotatedBoundingBox="8196,11511 10789,11566 10785,11727 8192,11673" semanticType="underline" shapeName="Other">
            <msink:sourceLink direction="with" ref="{C6F55D21-CB23-4BC0-9C16-75FE569E8F3E}"/>
          </msink:context>
        </emma:interpretation>
      </emma:emma>
    </inkml:annotationXML>
    <inkml:trace contextRef="#ctx0" brushRef="#br0">-10939 6627 648 0,'0'0'56'0,"0"0"-44"16,0 0 27-16,0 0 27 16,0 0-36-16,0 0-19 15,381 10 30-15,-151-10-16 16,31 0-14-16,4-6-8 16,-4-2 4-16,-20 6-7 15,-22 2 0-15,-34 0-1 16,-34 0-8-16,-25 0-6 0,-33 0 3 15,-20 0 2 1,-21 0 4-16,-19 0-4 0,-14 0-2 16,-15 2 12-16,-4-2-8 15,0 4 3-15,-17-4-11 16,-62 0 4-16,-39 0-37 16,-27 0-14-16,-35 0-38 15,-23 0 37-15,-10 0-17 16,1 0 14-16,-1 0 40 15,26 0 27-15,17 0 8 16,36 0 44-16,28 4 20 16,27 6 4-16,28-3-36 15,17-1 24-15,18-2-27 16,10-4-20-16,6 6-12 16,0-2 7-16,0 10-1 0,29 4 24 15,56 0 10-15,56 0-19 16,47-7 0-16,48-11-4 15,19 0-11-15,-15 0-9 16,-22 0-2-16,-25 0-1 16,-36 0-11-16,-33 0-2 15,-28 0-4-15,-34 0 4 16,-31 0 5-16,-12 0 3 16,-13 3 4-16,-6-3-1 15,0 5 3-15,0-5 2 16,0 4 3-16,-6-4-1 15,-15 0-3-15,-4 0-1 0,-4 4 0 16,6-4-1 0,2 0 1-16,5 0 0 0,10 0 0 15,-1 0 0-15,7 0 1 16,0 0-1-16,0 0-1 16,0 0 1-16,0 0 0 15,-6 0 0-15,6 0 0 16,0 0-6-16,0 0-18 15,0 0-66-15,0 0-25 16,0 0-10-16,-4 0-116 16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45:53.6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091F4C7-3F3D-4A26-BB80-45FC908EB1C3}" emma:medium="tactile" emma:mode="ink">
          <msink:context xmlns:msink="http://schemas.microsoft.com/ink/2010/main" type="inkDrawing" rotatedBoundingBox="3324,14449 7238,14454 7237,14683 3324,14679" semanticType="callout" shapeName="Other">
            <msink:sourceLink direction="with" ref="{D8061C85-831F-4408-A7D2-6D5EE092A675}"/>
            <msink:sourceLink direction="with" ref="{0A27B4BB-5E92-4348-BFD9-1E2F2F11A2B7}"/>
          </msink:context>
        </emma:interpretation>
      </emma:emma>
    </inkml:annotationXML>
    <inkml:trace contextRef="#ctx0" brushRef="#br0">539-2 110 0,'0'0'90'0,"0"0"-85"15,0 0 26-15,0 0 37 16,0 0-10-16,0 0-10 15,0 0-23-15,-143 0 6 16,119 0 2-16,-5 8-12 16,-5 2 1-16,4 0-9 15,-1 8 2-15,-5-3 2 16,2 3-4-16,4 4-3 16,-6-2 8-16,15 3 4 0,-9-4-6 15,7 0 2 1,15 0-5-16,-5-7-2 0,7-6 6 15,6-2 7-15,0 0-13 16,-7-4 18-16,7 0-7 16,-4 2 7-16,4-2-5 15,0 0 1-15,0 0-5 16,0 0-4-16,0 0-1 16,57 0 8-16,28 0-3 15,23 0 7-15,25-15-9 16,4-4-5-16,13-3-4 15,5 1-6-15,5 13-1 16,1-8 3-16,6 13-4 16,-2-1 4-16,-10-2-4 15,5 6 2-15,-16 0-2 16,-11 0-1-16,-2 0 2 16,-12 0-2-16,-3 0 0 0,-8 6 1 15,-9-6-1-15,-14 4 0 16,-7-1 1-16,0-3-1 15,-4 11-1-15,-10-6 1 16,3-4 0-16,-3-1 0 16,-5 4 0-16,-8-4-1 15,0 0 3-15,-1 0-2 16,-3 0 0-16,-7 0 0 16,-6 0 0-16,6 0 0 15,-4 0 0-15,-13 0 4 0,-2 0-4 16,9 0 0-16,-9 0-4 15,15 0 4-15,-6 0 3 16,6 0-3-16,-11 0 0 16,-4 0-3-16,9 0 3 15,-7 0 0-15,-10 0 0 16,-1 0 0-16,-9 0-1 16,3 0 1-16,0 0-2 15,-6 0 4-15,7 0-2 16,-7 3 0-16,6-3 0 15,-6 0 0-15,4 0 0 16,-4 0 1-16,0 0-1 16,0 0 0-16,0 0 0 0,0 0 6 15,0 0-5-15,0 0 8 16,0 0-1-16,0 0-4 16,0 0-3-16,0 0 1 15,0 0-1-15,0 0 7 16,0 0-7-16,0 0 0 15,0 0 1-15,0 0-2 16,0 0 0-16,0 0-4 16,0 0 4-16,0 0 7 15,0 0-7-15,0 0-7 16,0 0 7-16,0 0-20 16,0 0-22-16,-4 0-50 15,-43-8-41-15,-14-11-144 16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28:32.7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4A76A8D-F4DE-4EAB-B203-5C5A2CDF4F41}" emma:medium="tactile" emma:mode="ink">
          <msink:context xmlns:msink="http://schemas.microsoft.com/ink/2010/main" type="inkDrawing" rotatedBoundingBox="8912,17303 11211,17093 11378,18913 9079,19124" hotPoints="11115,18133 10092,19156 9069,18133 10092,17110" semanticType="enclosure" shapeName="Circle">
            <msink:sourceLink direction="with" ref="{8DC7F730-8FE9-4CFD-A911-CA316F411F65}"/>
          </msink:context>
        </emma:interpretation>
      </emma:emma>
    </inkml:annotationXML>
    <inkml:trace contextRef="#ctx0" brushRef="#br0">-8041 12762 385 0,'0'0'28'0,"0"0"17"15,0 0 56-15,0 0-42 16,0 0 31-16,0 0-53 16,0 0 30-16,-199-166-31 15,168 139-9-15,-16-2-2 16,9 0 4-16,-7-2-10 15,-1 4-4-15,-10-6 4 16,-10 2-5-16,-2-3-1 16,-5 9 3-16,-6 7-14 15,-6-1 9-15,7 6 4 16,-1 6-7-16,6 7 4 16,-5 0-5-16,-14 0 3 15,5 20-7-15,-10 17-2 16,2 12 2-16,16 1-3 0,15 9-2 15,-13 5 1-15,11 4 1 16,4 10 3-16,12-4-2 16,4-2-1-16,7 1 0 15,0 0 0-15,12 5 1 16,10-1-1-16,11 9 0 16,6-1-2-16,0 7 2 15,17-10 1-15,26 6-1 16,13-7 2-16,14-11 1 15,3-7-3-15,12-2-1 16,2-9 1-16,10-12 10 0,5-1-10 16,-3-10 0-16,9-5 0 15,-2-10 0-15,1-8 4 16,-1-6-2-16,-15 0-1 16,-8 0-1-16,2 0 0 15,-6-10 2-15,12-24-1 16,-6 3 2-16,-6 4 0 15,-7-12-5-15,5 1 4 16,-11-3-2-16,4-4 2 16,-20 8-2-16,-12-3 1 15,-3 4 1-15,-15-7-1 16,9-2-1-16,-6-13 3 16,-4-7-1-16,-5-3-2 15,-7 4 0-15,3 0 0 0,-10 0 1 16,0 5 6-16,0 1-3 15,0 7 0-15,0-3 4 16,-23-1-1-16,-20 10-3 16,-1-7 5-16,-6 3-3 15,-8 13 5-15,9-1-1 16,-7 5 1-16,4 6-8 16,6 6 7-16,15 3-9 15,4 7-1-15,13 5 0 16,8 5 0-16,6 0-2 15,0 0-28-15,-4 0-33 16,-9 0-22-16,-14-14-74 0,-31-12-221 16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30:38.9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B66FABD-7BA4-4718-9F5D-C3CD5897043B}" emma:medium="tactile" emma:mode="ink">
          <msink:context xmlns:msink="http://schemas.microsoft.com/ink/2010/main" type="inkDrawing" rotatedBoundingBox="8916,16891 10868,9608 14854,10676 12902,17959" semanticType="callout" shapeName="Other">
            <msink:sourceLink direction="from" ref="{C53DE693-241A-46C0-A854-8A81CEA93206}"/>
            <msink:sourceLink direction="to" ref="{3C588BDE-A4FC-4139-806F-2B82884D4DF0}"/>
          </msink:context>
        </emma:interpretation>
      </emma:emma>
    </inkml:annotationXML>
    <inkml:trace contextRef="#ctx0" brushRef="#br0">1724 8326 307 0,'0'0'107'0,"0"0"-61"16,0 0 20-16,0 0-12 16,0 0-11-16,0 0-1 15,0 0-6-15,-33-6-12 16,29 6 20-16,-2 0-2 16,-1 0 1-16,7 0-15 0,-6-4 2 15,0 4 5 1,-4-4-4-16,-9 4-8 0,4-4-10 15,-7 2-7-15,-1-8 8 16,-4 7 5-16,4-8-3 16,-4-2-3-16,-2 5-2 15,0-10 7-15,2 5-6 16,-8-5-1-16,6-5-3 16,2 4 2-16,-2-4-1 15,-2-13-1-15,2 9-3 16,-6-6 4-16,8 6-8 15,4-4 6-15,-6-2-5 16,-4-7 5-16,2-2-3 16,-11-8-3-16,-1 5 6 15,8 4 5-15,-3 0-9 0,-3-4 5 16,4 8 1-16,1-9 1 16,-7 1-7-16,-5 0 17 15,11-6-5-15,-11 2-13 16,5-7 4-16,-7-2-2 15,4-2-1-15,1 5-3 16,-1-3 4-16,13 3-2 16,2 5 0-16,-4 3-2 15,6 2 3-15,2-2-3 16,4 7 0-16,7-9 3 16,-9-2-6-16,4-7 3 15,-8-2 0-15,0 0 1 16,2 7 0-16,2-8 2 0,-2-3-1 15,0-4-2-15,11 4 0 16,1 2 0-16,-3-3 0 16,1 2 1-16,0 8-1 15,5-4 0-15,4 13 0 16,-5-3 0-16,7 6 0 16,0 8-1-16,6-7 1 15,-4-3 0-15,4-7 0 16,0 8 0-16,-7-5 0 15,7 7 0-15,0 2 1 16,0 7-1-16,0-3 0 16,-6-5 1-16,6 4-1 0,0-8 0 15,0 0 0 1,0-5 0-16,0-11 0 0,0 7 0 16,0 3 0-16,0-3-1 15,0 6 1-15,0-7 0 16,0 0 1-16,0 4-1 15,0 7 0-15,0 1-1 16,0 2 1-16,13 0 0 16,-3 4-1-16,-4-2-1 15,7 6 2-15,-5 2 2 16,4-2-2-16,-7 2 0 16,7-2-2-16,0-2 2 0,-7 1 0 15,1 4 2 1,6-2-2-16,-6 5 1 0,3-6-1 15,-3-12-1-15,4-10-1 16,3 5 2-16,1-4 2 16,1 7-2-16,-1 8-2 15,-1 2 2-15,-3 8 2 16,2-2-2-16,-5 3 0 16,7 1 0-16,7-10-2 15,-7 2 2-15,9-7 0 16,10-3 0-16,-4-6 0 15,2 2-1-15,-2-1 1 16,7 3 0-16,-9-2 0 16,2 5 0-16,0-2 0 15,-2 4 0-15,2-3 0 0,-3 3 0 16,3 5 0-16,-6 2-1 16,-2-2 1-16,2-4 0 15,6-1-1-15,4 2 1 16,-4 3 0-16,0 2 1 15,-2 2-1-15,-4 6 0 16,-1-1 0-16,-1 5-1 16,2-4-1-16,-2 1 1 15,1-3 2-15,3-6-1 16,4 2 0-16,-2 2-2 16,-4-2 2-16,-6 10 0 15,-3-2-1-15,11-5 1 0,0 3 0 16,10-5-1-16,-12 6 1 15,-4 4-1-15,3-1 1 16,-1-1 0-16,2 5 0 16,-5-2 0-16,-3 3-1 15,8-5 1-15,6 3-1 16,-2-11 0-16,2 8 1 16,6-4 0-16,-4-5-4 15,4 5 4-15,-8 4 0 16,2 1-1-16,-14-1 0 15,7 9 1-15,3-9 0 16,-8 5 0-16,-3 5-1 16,9-2 0-16,2 1 0 0,6-7 1 15,4-7 0-15,1 4 0 16,-10-2 0-16,-3 4 0 16,6 3-1-16,-14 5 1 15,1-4 0-15,3 5 0 16,4-7-2-16,-9 11 2 15,-1-5 0-15,3-3 0 16,3 9 0-16,-5-12-1 16,9 7 1-16,6-9-2 15,4 2 2-15,-10 3 0 16,0 0-3-16,-9 6 3 16,11-7 0-16,-8-4 0 15,12 7-2-15,-8-3 2 16,-5-4 0-16,9 3 0 0,-8 6 0 15,-3-8 1-15,9 6-1 16,-11-4 0-16,9 0-1 16,2 5 0-16,0-3 1 15,-5 4 0-15,-3-6 1 16,3 2-1-16,-1 1-4 16,6 4 3-16,-9-1 1 15,-1 3 0-15,10-3-2 16,-5 3 1-16,-1-4-1 15,-3 5-1-15,5-3-1 16,-2-2 1-16,12 1 1 0,-3-7-2 16,10 3 2-1,-11 2 0-15,-7 7-2 0,-1-2 3 16,-11 5-1-16,-6 5 1 16,6 0 1-16,-6 0-2 15,0 0 2-15,0 0-2 16,0 0 1-16,0 0-1 15,0 0-2-15,0 0 4 16,0 0-8-16,0 0 4 16,0 0-5-16,0 0-1 15,0 0-4-15,0 0 1 16,6 0-6-16,-6 0 5 16,0 0-6-16,0-3 16 15,0 3-17-15,0-11 4 16,0 3-26-16,0-2 10 15,-12-2 0-15,-23 2 2 0,4 0-11 16,2 2 20-16,2-1 15 16,6 5 7-16,7-6-2 15,1 6 2-15,9 3 0 16,4 1 0-16,0 0 4 16,0 0 5-16,0 0 0 15,0 0 5-15,0 0-3 16,0 0 9-16,0 0-1 15,0 0-6-15,0 0 2 16,0 0-6-16,0 0 3 16,0 0 5-16,-6 0-4 15,6 0-7-15,0 0-2 0,0 0-1 16,0 0 2-16,-7 0 3 16,7 0-2-16,0 0 2 15,-6-4-3-15,0 4-3 16,-2 0 2-16,-5 0 0 15,-9-4-4-15,-1 2 0 16,-4 2-1-16,4 0 1 16,0 0 1-16,5 0-1 15,9 0 0-15,3 0 0 16,6 0 1-16,0 0-1 16,0 0 0-16,0 0 0 15,0 0 0-15,0 0 1 16,0 0-1-16,0 0 0 0,0 0 0 15,0 0-6-15,0 0 4 16,0 0-1-16,15 0-1 16,32 0 4-16,13 0 0 15,9 0 0-15,3 6 0 16,7-1 0-16,-7 9-1 16,-9-10 2-16,-18 5 1 15,-18-1-1-15,-8-8-1 16,-15 0 0-16,-4 0-3 15,0 0 5-15,0 6-5 16,0-6 3-16,0 0 0 16,0 0 0-16,0 0 0 15,0 0 3-15,0 4-3 0,0-4 0 16,0 4-3 0,0-4 3-16,0 5 0 0,0-4-3 15,0 11 3-15,0 3 0 16,0 17 0-16,0-6 0 15,-4 11 0-15,-15-5 1 16,5-5 0-16,-9 6-1 16,0-2 1-16,-10 0-1 15,-9 5-1-15,-1 3 1 16,-15-5 0-16,2-1 0 16,13-1 1-16,7-15-1 15,16-7 3-15,9-5-2 0,5-5-1 16,6 0 3-16,0 0-1 15,0 0 7-15,0 0 10 16,-6 0-5-16,6 0 5 16,0 0-7-16,0-1 5 15,-6-17-7-15,-1-9-10 16,3-4 2-16,-8-1-2 16,-1-1 0-16,5 1 0 15,2-8 1-15,-7 3-1 16,3 6 0-16,-2 2 0 15,1 4 0-15,-1 1 0 16,4 5-1-16,-11-4 1 16,2 2 0-16,-5-8 0 0,1 6 1 15,-4 6 0 1,8-1-1-16,3 5-1 0,-1 3 0 16,9 1 2-16,4 3-2 15,-4 2 2-15,0 0-1 16,-1-4 0-16,7 8 3 15,-6-2-3-15,6-2-1 16,0 4 1-16,0 0-2 16,-4 0 4-16,4 0-2 15,0 0 0-15,0 0 0 16,0 0 0-16,0 0-2 16,0 0 2-16,0 0 0 0,0 0 0 15,0 0-3 1,0 0-1-16,0 0-25 0,0 0-34 15,60 6-49-15,31 20-11 16,-6-21-159-16</inkml:trace>
    <inkml:trace contextRef="#ctx0" brushRef="#br0" timeOffset="-217933.8236">-485 773 657 0,'0'0'20'16,"0"0"49"-16,0 0 20 16,0 0-32-16,0 0-9 15,0 0-34-15,-35-14-6 16,35 14-6-16,0 0-2 15,0 0-1-15,0 0 0 16,8 0-4-16,31 31 5 16,5-3 3-16,16-1-3 0,16 5 0 15,9-9 3-15,25-1-2 16,25-4 1-16,16-4-1 16,13-8-1-16,0-3 6 15,-9 1-6-15,-6-4-2 16,-12 0 0-16,-11 0 3 15,-10 0-3-15,-8 0 0 16,-9 0-3-16,-1 0 5 16,-15 0-10-16,-15 0 9 15,-10 0 1-15,-21 0-4 16,-10 0 1-16,-8 0 3 16,-9 0-2-16,-4 0 0 0,1 0 2 15,-1 0-1-15,-2 0 1 16,2 0-5-16,0 0 8 15,-6 0-3-15,0 0 2 16,0 0-2-16,0 0-5 16,0 0 3-16,0-4-10 15,0 4-14-15,0-3-21 16,0-3-30-16,7-3-13 16,-7-4-31-16,0-5-215 15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39:56.96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0731FD9-9B0F-4D0D-A101-E68896694164}" emma:medium="tactile" emma:mode="ink">
          <msink:context xmlns:msink="http://schemas.microsoft.com/ink/2010/main" type="writingRegion" rotatedBoundingBox="18268,156 25457,36 25548,5494 18359,5613">
            <msink:destinationLink direction="with" ref="{1C8BA410-D823-4629-946F-25E32BE8C2AF}"/>
          </msink:context>
        </emma:interpretation>
      </emma:emma>
    </inkml:annotationXML>
    <inkml:traceGroup>
      <inkml:annotationXML>
        <emma:emma xmlns:emma="http://www.w3.org/2003/04/emma" version="1.0">
          <emma:interpretation id="{96752DD3-F2AB-4493-AFFC-EEF19724F996}" emma:medium="tactile" emma:mode="ink">
            <msink:context xmlns:msink="http://schemas.microsoft.com/ink/2010/main" type="paragraph" rotatedBoundingBox="19472,138 25440,12 25471,1491 19503,161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9B81FB3-88AD-489A-B313-CDB00CA731E2}" emma:medium="tactile" emma:mode="ink">
              <msink:context xmlns:msink="http://schemas.microsoft.com/ink/2010/main" type="line" rotatedBoundingBox="19472,138 25440,12 25471,1491 19503,1616"/>
            </emma:interpretation>
          </emma:emma>
        </inkml:annotationXML>
        <inkml:traceGroup>
          <inkml:annotationXML>
            <emma:emma xmlns:emma="http://www.w3.org/2003/04/emma" version="1.0">
              <emma:interpretation id="{3D0B0575-516A-4AB7-B8B1-4DC5C679749E}" emma:medium="tactile" emma:mode="ink">
                <msink:context xmlns:msink="http://schemas.microsoft.com/ink/2010/main" type="inkWord" rotatedBoundingBox="19472,138 21249,100 21267,957 19490,99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12706-2589 24 0,'0'0'168'15,"0"0"-116"-15,0 0 6 16,0 0 0-16,0 0-20 16,0 0-7-16,0 0-6 15,0 0-3-15,0-12 5 16,0 12-6-16,0 0-6 15,0 0 5-15,0 0-2 16,0 0-6-16,0 0 7 16,0-4-6-16,0 4-6 15,0 0 4-15,0 0 0 0,0 0-4 16,0 0 0 0,0 0-5-16,0 0-2 0,0 0 1 15,0 0 7-15,0 0-8 16,0 0 0-16,0 0-6 15,0 0 4-15,0 0 2 16,0 0 0-16,0 0 0 16,0 0-1-16,0 0-1 15,0 0-7-15,0 0 7 16,0 0 0-16,0 0-1 16,0 0 3-16,0 0 0 15,0 0-6-15,0 0 3 0,0 0-5 16,0 0 2-1,0 0-5-15,0 4 8 0,0 18-19 16,0-4-9-16,0 7-35 16,-30-3-71-16</inkml:trace>
          <inkml:trace contextRef="#ctx0" brushRef="#br0" timeOffset="3343.2419">12763-2641 116 0,'0'0'35'16,"0"0"-11"-16,0 0 6 15,0 0-3-15,0 0-5 16,0 0-7-16,0 0 10 15,0 0 9-15,0 0-19 16,0 0-8-16,0 0-4 16,0 0-1-16,0 0-1 15,0 0-1-15,0 0 0 16,0 0 0-16,0 0 0 16,0 0-6-16,0 0 3 15,0 0-5-15,0 0-5 16,0 0-4-16,0 0-11 0,0 0-14 15,0 4-24 1</inkml:trace>
          <inkml:trace contextRef="#ctx0" brushRef="#br0" timeOffset="406794.0978">12655-1892 593 0,'0'0'51'0,"0"0"-14"15,0 0-1-15,0 0-16 16,0 0-3-16,0 0-8 16,112-175 20-16,-106 153 10 15,-6 4-10-15,0 10 0 16,0 0-13-16,-38 8 17 16,-19 0-23-16,-8 0-10 15,5 8-3-15,-5 26 1 16,14 2-2-16,9 7 1 15,14 1-1-15,18-1-1 16,3-7 3-16,7-10 1 16,0-3-1-16,0-15-3 15,0 1 4-15,7-9-3 16,29 0-12-16,2 0 11 0,13-16 4 16,6-12 1-1,-11-2-1-15,-6 5 1 0,-10 8 0 16,-20 1 1-16,3 9 0 15,-13 7-1-15,0 0-1 16,7 0-5-16,-5 0 1 16,17 7-4-16,4 19 9 15,-6-4-1-15,4 5-2 16,4-4 3-16,-1-5-1 16,-10-2-2-16,16-10-29 15,6-6-48-15,8 0 31 16,7-15-4-16,-4-28-37 15,6-1 1-15,-20-5-8 16,-5-2 76-16,-5 1 19 0,-10 2 2 16,-13 4 40-16,0 0 39 15,0 9 0-15,0 9-10 16,0 13-6-16,0 8 3 16,0 5-1-16,0 0-44 15,0 0-9-15,-7 0 4 16,-3 0-15-16,-9 28-1 15,4 16 0-15,-2 17 0 16,11 1-1-16,-7-1 2 16,13-1-2-16,0-7 1 15,0-9 0-15,0-12-3 0,0-10 1 16,0-10-79 0,13-8-74-16,-3-4-68 0</inkml:trace>
          <inkml:trace contextRef="#ctx0" brushRef="#br0" timeOffset="406983.2206">13014-2206 555 0,'0'0'72'0,"0"0"-64"15,0 0 1-15,0 0 5 16,0 0 14-16,0 0-26 15,368-63-2-15,-253 46 0 0,-8 11-65 16,-20-2-111-16</inkml:trace>
          <inkml:trace contextRef="#ctx0" brushRef="#br0" timeOffset="407469.4967">13894-1874 493 0,'0'0'52'0,"0"0"-27"16,0 0 13-16,0 0-15 0,0 0-19 16,0 0 14-16,28-162 15 15,-28 135-11-15,0 1-4 16,-41 4 3-16,-18 8 7 15,-9 14 10-15,-12 0-38 16,2 0-3-16,-2 10 2 16,6 24 1-16,8 2 0 15,22 7-4-15,8-3 3 16,14-1-5-16,16-8-1 16,6-4 7-16,0-9 0 15,0-7-6-15,0-5 5 16,21-6-2-16,26 0 3 15,10-13 0-15,13-14 12 16,4-4-9-16,-9-2-3 0,-8 9 0 16,-25 6 0-16,-9 6 0 15,-4 8-2-15,-4 4 1 16,2 0-4-16,8 0 2 16,5 4-1-16,8 22 1 15,6-1-3-15,-1 7 6 16,8-1-4-16,-13-6-2 15,10-5-85-15,-3-8-133 16</inkml:trace>
        </inkml:traceGroup>
        <inkml:traceGroup>
          <inkml:annotationXML>
            <emma:emma xmlns:emma="http://www.w3.org/2003/04/emma" version="1.0">
              <emma:interpretation id="{D75A7826-023B-4FBC-B611-AC4FDAAB4DDD}" emma:medium="tactile" emma:mode="ink">
                <msink:context xmlns:msink="http://schemas.microsoft.com/ink/2010/main" type="inkWord" rotatedBoundingBox="21896,312 25445,238 25471,1491 21922,1565"/>
              </emma:interpretation>
            </emma:emma>
          </inkml:annotationXML>
          <inkml:trace contextRef="#ctx0" brushRef="#br0" timeOffset="407884.0414">15182-2466 600 0,'0'0'55'0,"0"0"8"16,0 0-3-16,0 0-12 16,0 0-34-16,-305 26-8 15,284 1-5-15,-2 2-1 16,17 4-1-16,6 4 1 15,0-1 0-15,0 0 0 0,6 0 0 16,45 1 0-16,2-9 6 16,10 2-5-16,-6-8 2 15,-10 0-3-15,-9 0-3 16,-13-4 2-16,-10 0-4 16,-9-5 5-16,-6 7-1 15,0 3 0-15,0-4 1 16,-57 6 1-16,-6-7-1 15,-11 3 0-15,10-12-1 16,11-1-10-16,9-4-20 16,8-4-66-16,15 0-70 15,14-8-330-15</inkml:trace>
          <inkml:trace contextRef="#ctx0" brushRef="#br0" timeOffset="408677.1546">15175-1926 416 0,'0'0'43'15,"0"0"-28"-15,0 0 30 16,0 0-37-16,292-66-1 16,-233 39-1-16,-14-3 3 15,-16 0 23-15,-10 6 18 16,-12-1-15-16,-7-2-2 0,0 6-11 15,0 8 18-15,0 0-20 16,-13 13 28-16,-10 0-35 16,-7 0-13-16,9 0 4 15,-8 13-4-15,1 18 0 16,7 4-4-16,12 7 2 16,9-2 2-16,0-5-2 15,0 1 2-15,15-11 0 16,34-6-8-16,-5-8 6 15,15-8-17-15,-1-3 18 16,3 0-1-16,-4 0-1 16,2-17 3-16,-14-12-7 0,-18 3 2 15,-4 1-1-15,-16-2 6 16,-7 4 0-16,0-3 2 16,0 8 8-1,0 3-2-15,0 8 14 0,-7 7-2 16,3 0-8-16,-2 0 2 15,6 0-7-15,-7 0-13 16,1 0 6-16,0 28-4 16,-3 12 4-16,9 8 0 15,0-1-1-15,0 3 1 16,0-3-8-16,0 1 7 16,15 0 1-16,8-3 0 15,3 2 2-15,-9 6-4 16,-3-4-1-16,5-2-3 15,-2 1 3-15,-4 4-5 0,-2-10 8 16,-11 0 0 0,0-11-1-16,0-5 0 0,0-4 2 15,-11-4-1-15,-31-9 0 16,-3 0 8-16,-3-9-3 16,-3 0 6-16,0 0 31 15,1-18-10-15,-3-17 11 16,15-14-8-16,2-11-5 15,14-11-5-15,16-9-11 16,6 5-12-16,0 1-1 16,34 4-1-16,25 18-1 15,-4 8-1-15,9 4-15 16,-1 11-30-16,5 2-5 0,1 4-64 16,-7-3-88-1,-20 5-206-15</inkml:trace>
          <inkml:trace contextRef="#ctx0" brushRef="#br0" timeOffset="409862.1455">16248-2169 515 0,'0'0'78'0,"0"0"-64"16,0 0-10-16,0 0-4 0,0 0 4 15,0 0 24-15,0 0-16 16,0 142 8-16,0-107-1 16,0-1-9-16,0-5-7 15,0-5 0-15,0-10-3 16,0-6 1-16,0-8 10 16,0 0-9-16,0 0 7 15,0 0-4-15,0 0 15 16,0-32 27-16,0-6-47 15,6-7-1-15,23 2 0 16,5-1-8-16,-4 1 8 16,0 9 1-16,-9 12-4 0,2 8 1 15,-6 14 1 1,4 0-14-16,-2 0 8 16,-2 0-4-16,6 17 5 0,-4 13 7 15,-10-2 6-15,3 6-6 16,-12-4 0-16,7-12 0 15,-7-4-1-15,4-10 1 16,-4-4 0-16,0 0 1 16,6 0 0-16,-6 0 0 15,0 0 25-15,7-8-13 16,5-15-12-16,-3-2 3 16,6 1-4-16,-1 2 5 15,-1 6 8-15,-2 10-10 16,1 6-6-16,-3 0 2 0,18 0 0 15,-6 0-3-15,9 0 1 16,-3 13-1-16,1 6 3 16,-1-1 1-16,3 0-2 15,0-2 2-15,-9-7 0 16,4-4 0-16,5-5 0 16,2 0 0-16,3 0 3 15,-1-10 3-15,-10-10-2 16,-1-4 2-16,-8-7-3 15,-15 7-3-15,0-4 4 16,0 2 2-16,0 0-2 16,-2 8 7-16,-28 5 6 15,0 0 7-15,11 9 6 16,11 4-8-16,-11 0-20 16,-4 0-2-16,8 30-10 0,-9 6 8 15,12 3 2-15,5-5-3 16,7 2 2-16,0-6-3 15,0-3 3-15,7-13-9 16,20 3-23-16,3-13 12 16,-1-4 4-16,-1 0 11 15,8 0 6-15,-6 0-3 16,-9-4-2-16,2-14 5 16,-6-8-1-16,-4 0 1 15,1 1 0-15,-1-1 0 16,-2 1 0-16,-5 8 5 0,0-3-2 15,-6 14 5-15,0 2 3 16,0 4-10-16,7 0-1 16,-5 0-6-16,6 0 1 15,11 18-1-15,-10 8 5 16,10-1 1-16,-9-6 1 16,3-6-1-16,-11-1-2 15,4-10 2-15,-6-2 0 16,7 0 0-16,-7 0 0 15,15 0 0-15,-7 0 0 16,11-14 2-16,4-8-2 16,-2 1 0-16,-4-2 2 15,-4 9 0-15,-7 7-1 16,-1 3-1-16,1 4-6 16,13 0 5-16,-4 0-3 0,14 8 3 15,-5 9-5-15,3 2-2 16,9-4 1-16,-4-5-8 15,10-7-70-15,-4-3-5 16,4 0 43-16,-14 0-164 16</inkml:trace>
          <inkml:trace contextRef="#ctx0" brushRef="#br0" timeOffset="410313.5176">17573-2314 556 0,'0'0'107'0,"0"0"-62"16,0 0-7-16,0 0 0 15,0 0-6-15,0 0-17 16,292-73-6-16,-205 63-9 16,-7-6-2-16,5 7-75 15,1 0-78-15,18 1-215 16</inkml:trace>
          <inkml:trace contextRef="#ctx0" brushRef="#br0" timeOffset="410114.4856">17935-2506 324 0,'0'0'118'15,"0"0"23"-15,0 0-53 0,0 0-71 16,0 0-16-16,0 0-1 16,-49 13 0-16,47 24 10 15,2 3-6-15,0 3-3 16,0 9 19-16,0 0-17 16,0-7 10-16,0-2-7 15,0-3-6-15,0-2 0 16,0-14 0-16,0-2 0 15,0-6-43-15,0-6-90 16,0-10-105-16</inkml:trace>
        </inkml:traceGroup>
      </inkml:traceGroup>
    </inkml:traceGroup>
    <inkml:traceGroup>
      <inkml:annotationXML>
        <emma:emma xmlns:emma="http://www.w3.org/2003/04/emma" version="1.0">
          <emma:interpretation id="{985FC0B0-DC48-4869-864E-8A43DBED6284}" emma:medium="tactile" emma:mode="ink">
            <msink:context xmlns:msink="http://schemas.microsoft.com/ink/2010/main" type="paragraph" rotatedBoundingBox="18642,1392 25201,1318 25215,2520 18656,25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880BB2-0DFA-40A1-94D0-E65B3669DA9F}" emma:medium="tactile" emma:mode="ink">
              <msink:context xmlns:msink="http://schemas.microsoft.com/ink/2010/main" type="line" rotatedBoundingBox="18642,1392 25201,1318 25215,2520 18656,2594"/>
            </emma:interpretation>
          </emma:emma>
        </inkml:annotationXML>
        <inkml:traceGroup>
          <inkml:annotationXML>
            <emma:emma xmlns:emma="http://www.w3.org/2003/04/emma" version="1.0">
              <emma:interpretation id="{A0823FA6-20C0-4676-9782-1B5AFCED0574}" emma:medium="tactile" emma:mode="ink">
                <msink:context xmlns:msink="http://schemas.microsoft.com/ink/2010/main" type="inkWord" rotatedBoundingBox="18646,1708 20492,1687 20501,2438 18655,245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12429.5381">11972-1067 312 0,'0'0'206'0,"0"0"-190"16,0 0 45-16,0 0-18 16,0 0-19-16,0 0-11 15,-212 4-11-15,170 32-1 16,4 8-1-16,2 3 11 16,15 5-7-16,8-9 0 15,13-3-4-15,0-8 0 0,0-7 0 16,13-7 0-1,27 0 0-15,0-7 6 16,11 4 2-16,-9-3-5 0,-4 6-2 16,3-8-2-16,-12 4 2 15,-5 2-1-15,-16-6 0 16,-2 7 0-16,1 3 0 16,-7-6 11-16,0 2 2 15,0 8 10-15,-41-6-2 16,-11 4 14-16,-5-8-14 15,-5-7 2-15,5-3 5 16,13-4-8-16,8 0 0 0,6 0-3 16,3-4-2-1,10-10-15-15,4-12-3 0,13 9-6 16,0-1-21-16,0 2-26 16,23 8-94-16,28-2-122 15</inkml:trace>
          <inkml:trace contextRef="#ctx0" brushRef="#br0" timeOffset="412720.8543">12240-819 614 0,'0'0'79'0,"0"0"-79"0,0 0 18 16,0 0-17-16,0 0 18 16,0 0 6-16,60 163-8 15,-54-113 5-15,-6 1-7 16,0-3 0-16,0-1-12 16,0-10-3-16,0-10 1 15,0-7-1-15,0-14 0 16,0-4-43-16,-6-2-16 15,-11 0-24-15,-2-13-190 16</inkml:trace>
          <inkml:trace contextRef="#ctx0" brushRef="#br0" timeOffset="413086.8874">12154-827 375 0,'0'0'119'15,"0"0"-25"-15,0 0-12 16,0 0-48-16,0 0-15 15,0 0-18-15,173-141 1 16,-99 132 6-16,0 9-8 16,-10 0 0-16,-12 9 0 15,-7 23-1-15,-16 2 0 16,-16-2-2-16,-13 7 3 16,0-3 0-16,-13 6 3 15,-39-11 2-15,-5 1-2 16,-1-10 7-16,12-6 13 15,18-6 2-15,5-6 4 0,15 0-18 16,8 0-6-16,0-4 3 16,0 2-8-16,0 6-5 15,0 6 2-15,2 5 2 16,34-1 1-16,8 0 5 16,13-2-5-16,9-2 3 15,-3 5-6-15,5-1-5 16,0-1-25-16,-5-10-79 15,-12-4-112-15</inkml:trace>
          <inkml:trace contextRef="#ctx0" brushRef="#br0" timeOffset="413580.1521">13289-910 570 0,'0'0'75'16,"0"0"28"-16,0 0-14 16,0 0-56-16,0 0-11 15,0 0-17-15,-144 30-2 16,90 5-1-16,-4 9 12 16,8-1 2-16,7 4-2 15,5-1-10-15,9 3 6 16,16-6-10-16,13-8 0 15,0 1 0-15,0 6 1 0,23-11 5 16,26 2-5-16,4-7-1 16,6-10 1-16,11-3-1 15,-13-4 0-15,-4-9 2 16,-3 0-1-16,-18 0-1 16,-2 0 1-16,-11 0-1 15,-19 0 4-15,0 0-2 16,0 0-1-16,0 0 8 15,0 0 6-15,0 0 6 16,0 0-4-16,0 0-11 16,0 0-3-16,0 0-3 0,0 0 4 15,0 0-3-15,0 0-1 16,0 0 0-16,0 0 0 16,0 0 0-16,0 0-4 15,0 0-14-15,6 0-24 16,-6 0-48-16,0 0-138 15</inkml:trace>
        </inkml:traceGroup>
        <inkml:traceGroup>
          <inkml:annotationXML>
            <emma:emma xmlns:emma="http://www.w3.org/2003/04/emma" version="1.0">
              <emma:interpretation id="{C4797953-1EE7-47FA-88F9-0DE70BA01F05}" emma:medium="tactile" emma:mode="ink">
                <msink:context xmlns:msink="http://schemas.microsoft.com/ink/2010/main" type="inkWord" rotatedBoundingBox="21757,1357 25201,1318 25215,2520 21771,2559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14316.3427">15423-753 573 0,'0'0'16'0,"0"0"69"16,0 0-18-16,0 0-4 0,0 0-37 16,0 0-9-1,-108-135-8-15,55 121 6 0,-4 0-5 16,-17 8 14-16,-6 6-21 16,-1 0-3-16,-5 4 3 15,12 30-1-15,10 9-2 16,7 7-1-16,19 6-4 15,19 6 5-15,15-5 0 16,4-4-1-16,0 3-4 16,10-9 5-16,35-7-1 15,10-12-7-15,-5-12-13 16,12-10 3-16,1-6 17 16,11 0 1-16,-4-18-7 15,-2-23 7-15,-11-10-6 16,-17-7 6-16,0-6-1 15,-17-4-1-15,-16-6 2 16,-7-1 1-16,0 2-1 0,0 2 0 16,0 5 2-16,-13 18 10 15,2 13 7-15,-1 22 1 16,5 9-4-16,5 4-5 16,-4 0-11-16,6 0-1 15,-6 0 0-15,-1 18-1 16,1 34 2-16,2 17 0 15,4 5-1-15,0 11 1 16,0-7-1-16,0 2 1 16,0-13 1-16,17 1-1 15,4-6-6-15,8-6 6 16,1-12 0-16,-9-13 4 0,9-9-4 16,-1-10-37-1,5-10-31-15,19-2-79 0,-2 0-92 16</inkml:trace>
          <inkml:trace contextRef="#ctx0" brushRef="#br0" timeOffset="414572.6556">15795-930 392 0,'0'0'198'0,"0"0"-147"0,0 0-15 16,0 0-21-1,0 0-15-15,0 0 2 0,-6 89 23 16,6-36-10-16,0 5 13 16,0-1 1-16,0-4-28 15,0-2-2-15,0-7 2 16,0 0-2-16,0-5 1 16,0-15-15-16,0-4-75 15,0-14-29-15,0-6-84 16,0 0-87-16</inkml:trace>
          <inkml:trace contextRef="#ctx0" brushRef="#br0" timeOffset="415066.8745">15651-892 493 0,'0'0'62'15,"0"0"19"-15,0 0-3 16,0 0-54-16,0 0-23 15,0 0-1-15,138-137-1 16,-81 134 1-16,-4 3 0 16,-3 0 1-16,-1 0 6 15,-17 13-14-15,-3 16 6 16,-10-3 1-16,-17 8 1 16,-2 8 5-16,0-3-3 15,-31 5 21-15,-18-8-12 16,11-2-3-16,-4-7-6 0,16-9 17 15,1-1-11 1,23-12-6-16,2-2-3 0,0 2-1 16,0 3 0-16,0-2-3 15,2 2 4-15,34 2 0 16,8 2 2-16,5-5 0 16,-5 3-2-16,7 4-7 15,-9 2 7-15,-10-2 0 16,-2 3 0-16,-9 0 0 15,-6 2 7-15,-9 7-7 16,-6 4 0-16,0-2 0 16,0 6 2-16,-30-4 1 0,-12 1 20 15,4-1-22 1,2-8 3-16,2-4 0 0,11-8-4 16,0 1 0-16,8-5-36 15,2-6-116-15,13 0-294 16</inkml:trace>
          <inkml:trace contextRef="#ctx0" brushRef="#br0" timeOffset="454457.5549">15812-1193 427 0,'0'0'31'0,"0"0"5"15,0 0 26-15,0 0-1 16,0 0-16-16,0 0-7 16,0 0-15-16,0-53 17 15,0 45 8-15,0 4-11 16,0 4-3-16,0 0-11 0,0 0 8 16,0 0-10-16,0 0-1 15,0 0-11-15,0 0 0 16,0 0-8-16,0 0 0 15,0 0-1-15,0 0 0 16,0 19 0-16,0 27-1 16,0 14 0-16,0 15 1 15,0-1 7-15,0 1-5 16,0 12 3-16,0-7-2 16,0-5-3-16,0 3 8 15,6-9-8-15,7-7 0 16,-7-4-2-16,-4-15 2 15,-2-3 4-15,7-10-4 0,-7-6 0 16,0-6 0 0,0-11 0-16,0-7-3 0,0 0 3 15,0 0 1-15,0 0 6 16,0 0-1-16,8 0 11 16,-8 0 5-16,7-3 3 15,-7-15 8-15,6-14-9 16,-4-6-9-16,17-12-11 15,-2-1-4-15,4 2 1 16,2 0-1-16,3 14 0 16,-3 5 0-16,-2 0 1 15,-4 8-2-15,2 0 1 0,4 5 0 16,-2 3 0 0,-4 3 0-16,2 4-1 0,-14 3-1 15,-5 4 0-15,12 0 0 16,10 0 0-16,7 0-8 15,16 25 5-15,3 2 4 16,-3 9-1-16,-1-5 2 16,-2 7-1-16,-4-3 1 15,-8-3 0-15,0 2 0 16,-16-7-1-16,5-8 0 16,-2-3 1-16,-10-10-1 15,-1-6 2-15,0 4-1 16,-6-4 1-16,2 0-1 15,-2 0 0-15,7 0 1 16,-7 0 2-16,0 0 3 0,8-28 5 16,-1-20 12-16,-5-14 1 15,4-7-20-15,-6-6 0 16,0-13 1-16,0-3-3 16,0-2-1-16,0 0 0 15,-6 2 1-15,-3 5 1 16,-6 10 0-16,13 18-3 15,2 18 0-15,0 15 1 16,0 11-1-16,0 6 0 16,0 8 0-16,0 0 0 15,0 0 1-15,-6 0-2 16,6 0-1-16,0 0-3 0,0 0 1 16,0 0-20-16,0 22-25 15,30 25-22-15,8 21-10 16,-19 4-59-16,-19 5-275 15</inkml:trace>
          <inkml:trace contextRef="#ctx0" brushRef="#br0" timeOffset="415525.5871">16947-442 642 0,'0'0'55'15,"0"0"17"-15,0 0-3 16,0 0-56-16,0 0-13 16,0 0 0-16,151-8 0 15,-61 5 0-15,-3-4 1 16,6 0 7-16,-4-2-7 15,10 1-1-15,-8-6 0 16,-6 9 0-16,-5-3 0 0,-14-2-1 16,-15 6-3-1,-13-6 0-15,-2 7 3 0,-13-2 1 16,-4-1 0 0,-11 4 1-16,-1-2 0 0,-7 0-1 15,6 4 0-15,0-4 0 16,-6 4 0-16,0 0-3 15,0 0-17-15,0 0-31 16,0 0-47-16,-25 0-182 16</inkml:trace>
        </inkml:traceGroup>
      </inkml:traceGroup>
    </inkml:traceGroup>
    <inkml:traceGroup>
      <inkml:annotationXML>
        <emma:emma xmlns:emma="http://www.w3.org/2003/04/emma" version="1.0">
          <emma:interpretation id="{E4106A1F-9F6D-4B64-84B0-ECB49419CD62}" emma:medium="tactile" emma:mode="ink">
            <msink:context xmlns:msink="http://schemas.microsoft.com/ink/2010/main" type="paragraph" rotatedBoundingBox="18308,2552 23050,2474 23059,2993 18317,30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D7AFB16-24A2-40FA-A391-A9356CE1F69B}" emma:medium="tactile" emma:mode="ink">
              <msink:context xmlns:msink="http://schemas.microsoft.com/ink/2010/main" type="line" rotatedBoundingBox="18308,2552 23050,2474 23059,2993 18317,3072"/>
            </emma:interpretation>
          </emma:emma>
        </inkml:annotationXML>
        <inkml:traceGroup>
          <inkml:annotationXML>
            <emma:emma xmlns:emma="http://www.w3.org/2003/04/emma" version="1.0">
              <emma:interpretation id="{FD2D34FA-9BA0-4C2E-80A6-A4BC1FA2E6FF}" emma:medium="tactile" emma:mode="ink">
                <msink:context xmlns:msink="http://schemas.microsoft.com/ink/2010/main" type="inkWord" rotatedBoundingBox="18309,2585 20400,2550 20408,3009 18316,3044"/>
              </emma:interpretation>
            </emma:emma>
          </inkml:annotationXML>
          <inkml:trace contextRef="#ctx0" brushRef="#br0" timeOffset="422558.5454">11424-123 413 0,'-253'40'92'16,"253"-45"-59"-16,0-3-2 0,27 2-7 16,34-7-1-16,18 8-8 15,1 2 5-15,-2 3-15 16,3 0 2-16,-7 0-6 16,-9 25 0-16,-21 4-2 15,-5 9 1-15,-10 5-1 16,-16-7 2-16,-13 2 2 15,0-3 16-15,0-5 7 16,-7-5-6-16,-28 4-5 16,-4-6-6-16,-5-10 10 0,2 3-10 15,6-10 1-15,4-2-9 16,9-4-2-16,10 0-1 16,-2 0-33-16,9 0-48 15,0 0-104-15</inkml:trace>
          <inkml:trace contextRef="#ctx0" brushRef="#br0" timeOffset="422221.907">11424-123 475 0,'0'0'80'15,"0"0"21"-15,0 0-30 16,0 0-6-16,0 0-38 15,0 0-18-15,0-5-9 16,0 5-2-16,0 18-10 16,0 18 12-16,0 3 0 15,0 5 3-15,0-5-1 0,0 3-1 16,0-11 3-16,0-4-3 16,0-1-1-16,0-12 0 15,0-1 0-15,0-9-6 16,0-4-61-16,0 0-57 15,0 0-50-15,0-9-260 16</inkml:trace>
          <inkml:trace contextRef="#ctx0" brushRef="#br0" timeOffset="423308.6128">12202 48 428 0,'0'0'51'0,"0"0"18"16,0 0 5-16,0 0-15 16,0 0-29-16,0 0-9 15,32-180-8-15,-32 166 27 16,0 6-6-16,-8 4-16 16,-28 4-3-16,-7 0-14 15,-9 0-1-15,-8 19-3 16,3 14 3-16,13-5-8 15,2 13 5-15,18 3 3 16,10-4 0-16,14-1-3 0,0-11-2 16,0-7-14-1,31-8-12-15,18-10-4 0,-5-3 35 16,7 0 0-16,-13-3 0 16,4-15 1-16,-18-4 4 15,-12 4 14-15,-10 2 2 16,5 3 0-16,-1 4-7 15,-6 5-10-15,0 4 4 16,0-1-8-16,6 1 3 16,-6 0-3-16,9 0-5 15,-1 0-6-15,11 0 3 16,5 19 7-16,3 1 1 16,3 2-1-16,-1-3 1 15,-3-11-10-15,3-3-28 16,-1-5-20-16,8 0 18 0,0 0-9 15,-5-26-5-15,-5-8-15 16,-5 1-9-16,-10-7 27 16,1-4 48-16,1 3 3 15,-13 4 30-15,0 2 29 16,0 5 21-16,0 12-25 16,0 12 1-16,0 2 2 15,0 4-29-15,0 0-22 16,0 0-7-16,0 0 0 15,0 24-1-15,0 20 1 16,0 4 6-16,0 7-5 16,0-6 1-16,0 5-1 0,0-12-1 15,0-2-2-15,0-12 0 16,0-8-3-16,0-2-38 16,0-13-48-1,0-5-82-15,0 0-136 0</inkml:trace>
          <inkml:trace contextRef="#ctx0" brushRef="#br0" timeOffset="423490.1281">12488-56 486 0,'0'0'65'0,"0"0"-37"15,0 0 17-15,0 0-20 16,0 0-24-16,0 0-1 15,148-63-2-15,-91 54-1 0,2-2-11 16,-2 11-66-16,-14 0-140 16</inkml:trace>
          <inkml:trace contextRef="#ctx0" brushRef="#br0" timeOffset="423954.3825">12985 192 242 0,'0'0'18'0,"0"0"20"0,0 0 39 16,0 0-55-16,0 0 1 16,0 0 4-16,116-135 18 15,-116 108 3-15,-6 6-27 16,-26-1 4-16,-10 8 5 15,4 6-16-15,-13 8 1 16,2 0-15-16,11 0-9 16,-4 16 9-16,12 6 3 15,16 3-3-15,-3-1-1 16,10-6-5-16,7-8-4 16,0 3 10-16,0-12 1 15,7 5-1-15,24-6 0 16,12 0 16-16,-5-6-10 0,10-14 0 15,-16 3-1-15,-2 3-2 16,-11 1-3-16,-5 8 7 16,-7 5-6-16,3 0-1 15,3 0-2-15,10 0 1 16,5 22-4-16,1 5 5 16,1 7-1-16,-2-2 0 15,1-3-8-15,-6-6-49 16,5-5-33-16,-5-14-147 15</inkml:trace>
        </inkml:traceGroup>
        <inkml:traceGroup>
          <inkml:annotationXML>
            <emma:emma xmlns:emma="http://www.w3.org/2003/04/emma" version="1.0">
              <emma:interpretation id="{EEC7C6A6-D168-4957-A1CE-1FD529B9DA35}" emma:medium="tactile" emma:mode="ink">
                <msink:context xmlns:msink="http://schemas.microsoft.com/ink/2010/main" type="inkWord" rotatedBoundingBox="21248,2504 23050,2474 23059,2993 21257,3023"/>
              </emma:interpretation>
            </emma:emma>
          </inkml:annotationXML>
          <inkml:trace contextRef="#ctx0" brushRef="#br0" timeOffset="425408.4256">14163 66 242 0,'0'0'29'16,"0"0"84"-16,0 0-54 16,0 0 25-16,0 0-28 15,0 0-10-15,0-181-9 16,0 164-7-16,0 7-1 15,0 10 4-15,-13 0-6 0,7 0 1 16,6 0-14-16,-5 0-11 16,-1 2-6-16,-7 28-7 15,7 6 9-15,6 3-2 16,0-1 2-16,0-7 1 16,0 1 0-16,30-18-1 15,5 0-7-15,-7-8-4 16,8-6 5-16,2 0 6 15,4 0 1-15,-6 0-4 16,-4-21 4-16,-11-10 1 0,9 4-1 16,-11-7 0-1,4 6 0-15,-15 7 0 16,5 5 5-16,-7 10-9 0,1 2 4 16,-7 4 0-16,0 0 0 15,4 0-2-15,9 0-20 16,10 14 22-16,-2 11-2 15,-2 1 2-15,4 0 0 16,-6-8 0-16,-4-9 0 16,-5-5 0-16,5-4 0 15,-6 0 0-15,-7 0-1 16,10 0 3-16,3 0 9 16,10-4-9-16,-8-14 0 15,14 5-2-15,-10 1 0 16,-10 6 1-16,4 2-1 0,-5 4-3 15,1 0-1-15,14 0-3 16,-2 0 6-16,4 8 1 16,3 10-1-16,6 0-1 15,-5-5-5-15,7-4 7 16,-2-4 8-16,-2-5-8 16,10 0 0-16,-4 0-1 15,4 0 1-15,-6-9 0 16,-4-9 0-16,-9-4 0 15,-4 0 0-15,-10 4 0 16,-3-3 0-16,-6 5 0 16,0 2 2-16,0 4 3 0,-8 6-5 15,-22 4 8 1,0 0-4-16,-3 0-8 0,3 0 6 16,7 0-4-16,8 10 2 15,2 12-11-15,-4 3 10 16,17 1-2-16,0-4 3 15,0 0 0-15,0-9-5 16,0 1 5-16,5-10-11 16,20 1-18-16,-4-5 29 15,2 0 0-15,7 0-6 16,2-10-1-16,-3-12-11 16,-1-8-3-16,-9-6 13 15,-2-6 1-15,-11 2 14 16,-6-1 0-16,0 3 18 15,0 2-4-15,0 11-8 0,0 7 33 16,0 12-14-16,0 6-8 16,0 0-16-16,0 0-6 15,0 0-4-15,-6 28-4 16,-5 7-3-16,11 9 9 16,0-3 2-16,0 2 2 15,0-3-4-15,0-7 0 16,4-7 0-16,20-1-3 15,1-6-31-15,7-5-18 16,10-9-1-16,2-5-19 16,14 0-11-16,-1 0-40 15,2-5 117-15,-21-22-184 0,-2 2 1 16,-15-3 189 0,-8 6 145-16,-9-6-64 15,-4 9 21-15,0 5 2 0,0-3 0 16,0 8-33-16,0 5 10 15,0 4-30-15,0 0-7 16,-4 0-22-16,-3 0-13 16,1 0-9-16,0 4-6 15,4 18 3-15,-5 1 0 16,7 1 3-16,0 0-1 0,0-2 1 16,9 0 0-1,20-1 0-15,-1 1 4 16,-5-4 0-16,-4 2-4 15,-2-2-6-15,-11-5 6 0,1 1 0 16,-7-1 2-16,0-3-2 16,0 1 9-1,-13 3-8-15,-53-1-2 0,-16 9-10 16,-28-12-91-16,-27-10-235 16</inkml:trace>
        </inkml:traceGroup>
      </inkml:traceGroup>
    </inkml:traceGroup>
    <inkml:traceGroup>
      <inkml:annotationXML>
        <emma:emma xmlns:emma="http://www.w3.org/2003/04/emma" version="1.0">
          <emma:interpretation id="{F5C8AC97-CBED-459D-B227-EE61AE330340}" emma:medium="tactile" emma:mode="ink">
            <msink:context xmlns:msink="http://schemas.microsoft.com/ink/2010/main" type="paragraph" rotatedBoundingBox="19142,3254 25509,3149 25529,4404 19162,450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C9E84B1-0EF7-4446-82C5-CB83F1E2EC64}" emma:medium="tactile" emma:mode="ink">
              <msink:context xmlns:msink="http://schemas.microsoft.com/ink/2010/main" type="line" rotatedBoundingBox="19142,3254 25509,3149 25529,4404 19162,4509"/>
            </emma:interpretation>
          </emma:emma>
        </inkml:annotationXML>
        <inkml:traceGroup>
          <inkml:annotationXML>
            <emma:emma xmlns:emma="http://www.w3.org/2003/04/emma" version="1.0">
              <emma:interpretation id="{BC1D0212-B9FA-4F94-81CB-267D79916CA6}" emma:medium="tactile" emma:mode="ink">
                <msink:context xmlns:msink="http://schemas.microsoft.com/ink/2010/main" type="inkWord" rotatedBoundingBox="19142,3254 22151,3204 22165,4074 19156,4124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431471.991">12344 740 501 0,'0'0'40'16,"0"0"28"-16,0 0 24 16,0 0-12-16,0 0-30 0,0 0-33 15,0-3-8-15,-17 11-6 16,-4 33-3-16,-9 22 9 15,-12 8-8-15,15 4 1 16,-5 8-1-16,-4-8-1 16,0-9 9-16,6-13-7 15,9-9-2-15,4-24 0 16,11-2 0-16,0-18 6 16,6 0-5-16,0 0 1 15,-7-18 18-15,7-16 39 16,0-18-33-16,0 12-20 15,0 8 6-15,0 11-12 0,0 9 0 16,0 6 4-16,26 2-4 16,5 0-4-16,29 4 1 15,3 0 2-15,11 0 1 16,-6 12-6-16,8 10-2 16,-2 0-3-16,-9-4-14 15,-12-4-15-15,-4-10 7 16,-17-4-43-16,-3 0-55 15,-16 0-10-15,-13-22-94 16</inkml:trace>
          <inkml:trace contextRef="#ctx0" brushRef="#br0" timeOffset="430872.9081">12321 666 653 0,'0'0'4'0,"0"0"-4"16,0 0 51-16,0 0-5 16,0 0-29-16,0 0-16 15,-64-10-1-15,64 10-3 16,0 0 2-16,-4 0 0 15,4 0 1-15,0 0-2 16,0 0 6-16,0 0 4 16,0 0-1-16,0 0-6 15,0 0 11-15,0 0 10 16,0 0-10-16,0 0-1 16,0 0 4-16,0 0-4 15,-6 0-7-15,6 0 5 0,0 0-9 16,0 0 0-16,0 0-1 15,0 0 1-15,0 0-40 16,0 0-96-16,0 4-83 16,0-2-107-16</inkml:trace>
          <inkml:trace contextRef="#ctx0" brushRef="#br0" timeOffset="431651.5406">12475 968 475 0,'0'0'63'0,"0"0"-41"15,0 0 18-15,0 0-19 16,0 0-13-16,0 0-5 16,51 0 10-16,-2-8-10 15,-11-12-3-15,4-7-33 16,-4-5-101-16</inkml:trace>
          <inkml:trace contextRef="#ctx0" brushRef="#br0" timeOffset="431928.7995">12452 614 599 0,'0'0'70'0,"0"0"-25"16,0 0 49-16,0 0-34 16,0 0-29-16,0 0-29 15,116-97-2-15,-35 74-5 16,-7 10-32-16,6 6-54 15,-10 3-68-15,-32 4-144 16</inkml:trace>
          <inkml:trace contextRef="#ctx0" brushRef="#br0" timeOffset="432351.1877">13131 867 388 0,'0'0'44'15,"0"0"-8"-15,0 0 30 16,0 0-39-16,0 0-23 16,0 0-4-16,131 59-4 15,-131-21 4-15,0 6 11 16,0 4 10-16,0-15 7 15,0 1-26-15,-11-8 9 0,-1-10 5 16,-1-11 0 0,13-5-15-16,0 0 12 0,0 0-6 15,0 0 7-15,0-11 21 16,0-25 23-16,0-9-34 16,0-11-18-16,19-2-5 15,-2 14-2-15,-5 9-2 16,-12 17 3-16,7 10 0 15,-7 4-1-15,2 4 1 16,-2 0 8-16,0 0-8 16,13 0-3-16,-7 22-10 15,11 18 4-15,0-3 8 16,8 3 2-16,-4-4 0 16,3-6-1-16,12-6 0 15,-9-5 1-15,20-9-2 0,3-10 0 16,14 0-53-16,3-10-26 15,1-23-54-15,-11-13-162 16</inkml:trace>
          <inkml:trace contextRef="#ctx0" brushRef="#br0" timeOffset="432738.9178">13727 758 563 0,'0'0'59'15,"0"0"-30"-15,0 0-11 16,0 0-18-16,0 0-2 15,336-66 1-15,-255 52-38 16,-5 2-62-16,-15 8-196 16</inkml:trace>
          <inkml:trace contextRef="#ctx0" brushRef="#br0" timeOffset="432560.2219">13864 652 455 0,'0'0'63'16,"0"0"-13"-16,0 0-24 15,0 0-12-15,0 0-12 16,0 0 45-16,-44 185-25 0,44-132-7 16,0 3 3-16,0-7-8 15,0-5-9-15,0-5 1 16,0-8-1-16,21-13-1 16,-4-10-96-16,-4-8-15 15,-9 0-192-15</inkml:trace>
          <inkml:trace contextRef="#ctx0" brushRef="#br0" timeOffset="433450.7785">13974 1178 385 0,'0'0'82'15,"0"0"-8"-15,0 0-45 16,0 0-14-16,0 0-11 16,0 0-3-16,176-170 3 15,-153 135 6-15,-4 2-8 16,-4 13 0-16,-2 3 5 15,-9 4 10-15,9 12-6 16,-13 1 1-16,0 0-12 16,17 0-10-16,-5 10-4 15,3 17 4-15,4 1 10 16,-2 8 1-16,4-8-1 16,9-3-1-16,-1-2 1 15,5-9 0-15,-4 2 0 0,1-13 0 16,12-3 1-16,-5 0-1 15,10 0 5-15,-3-15 0 16,-3-9-1-16,-10-2 2 16,-19-4-3-16,-7 2-3 15,-6 2 1-15,0 2 4 16,0 1-1-16,-21 9 6 16,-15-3 7-16,6 12 33 15,9 5-11-15,-2 0-7 16,4 0-29-16,8 0 0 15,-2 14-3-15,1 15-6 16,10 1 6-16,-5 6-10 0,7-12 9 16,0-2 1-16,0-6-5 15,0-11 3-15,7 0-16 16,14-5-16-16,8 0 12 16,-5 0 22-16,-3-10 1 15,-8-6 9-15,-9 2-9 16,2 1 1-16,-6 8 9 15,0 2 2-15,6 3 2 16,-6 0 4-16,0 0-19 16,7 0-6-16,1 0-3 15,13 21-4-15,1 5 12 16,1 0 1-16,-2-2-6 16,2 1 6-16,13-7-1 0,-2-2-2 15,13-14-41-15,-7-2-61 16,6 0-80-16</inkml:trace>
        </inkml:traceGroup>
        <inkml:traceGroup>
          <inkml:annotationXML>
            <emma:emma xmlns:emma="http://www.w3.org/2003/04/emma" version="1.0">
              <emma:interpretation id="{2422651D-046F-416D-9FAE-8B595160D1F5}" emma:medium="tactile" emma:mode="ink">
                <msink:context xmlns:msink="http://schemas.microsoft.com/ink/2010/main" type="inkWord" rotatedBoundingBox="22564,3268 25510,3220 25529,4404 22583,4452"/>
              </emma:interpretation>
              <emma:one-of disjunction-type="recognition" id="oneOf4">
                <emma:interpretation id="interp4" emma:lang="" emma:confidence="0">
                  <emma:literal>ment</emma:literal>
                </emma:interpretation>
                <emma:interpretation id="interp5" emma:lang="" emma:confidence="0">
                  <emma:literal>met</emma:literal>
                </emma:interpretation>
                <emma:interpretation id="interp6" emma:lang="" emma:confidence="0">
                  <emma:literal>meant</emma:literal>
                </emma:interpretation>
                <emma:interpretation id="interp7" emma:lang="" emma:confidence="0">
                  <emma:literal>mat</emma:literal>
                </emma:interpretation>
                <emma:interpretation id="interp8" emma:lang="" emma:confidence="0">
                  <emma:literal>mart</emma:literal>
                </emma:interpretation>
              </emma:one-of>
            </emma:emma>
          </inkml:annotationXML>
          <inkml:trace contextRef="#ctx0" brushRef="#br0" timeOffset="435777.1803">16725 851 304 0,'0'0'103'0,"0"0"-75"16,0 0 17-16,0 0 0 15,0 0-7-15,0 0-21 16,32 117-1-16,-26-95 30 15,1-1-28-15,-7-2-8 16,0-10-5-16,0 4-1 16,0-13-3-16,0 0 0 15,0 0 6-15,0 0-5 16,0 0 10-16,0 0 2 16,0-13 12-16,0-10 29 0,6-12-54 15,5 8-1-15,1-1 0 16,-5 12 0-16,3 9 0 15,-10 3 2-15,0 4-2 16,7 0 0-16,-1 0-5 16,2 0-6-16,5 11-1 15,4 5 9-15,2 4 2 16,-8-6 1-16,1 2-5 16,-3-11 9-16,-3 1-4 15,-6-3 0-15,7-3-5 16,-7 0 5-16,6 0 14 15,11-9-7-15,2-18 6 16,4-1-13-16,-8 5-1 16,-2 1 0-16,-9 8 1 0,-4 2-2 15,0 12-2 1,0 0 3-16,6 0-1 0,7 0-10 16,-5 8-9-16,16 18 16 15,1-5 4-15,5 3 1 16,1-4 0-16,5-6-1 15,9-4 0-15,3-10-3 16,3 0-7-16,0 0-6 16,-7 0-17-16,-2-24-26 15,-10 4 4-15,-9-4 19 16,-10-1 4-16,-7-5 16 16,-6 4 4-16,0 2 13 15,0 3 19-15,0 5 19 0,-23 2-5 16,-4 5 23-16,3 9-19 15,-5 0 6-15,10 0-30 16,4 0-12-16,-2 23-1 16,11 7 0-16,6 1-1 15,0 3 3-15,0-2-1 16,0-1 1-16,0-7-2 16,23-6-3-16,-2-5 2 15,2-4 1-15,7-9-16 16,-3 0-5-16,3 0 19 15,6-3-11-15,-8-20-9 16,-5-2-2-16,0-1 16 0,-8 8 7 16,4-5 1-1,-15 18 8-15,2-3 17 0,-6 4 10 16,0 4 3-16,0 0-16 16,0 0-20-16,0 0-2 15,0 0-9-15,13 16 5 16,-7-2 4-16,3 0 2 15,6-3-2-15,-9-4-2 16,-4-4 2-16,-2-3 2 16,7 0-2-16,-1 0 1 15,7 0 1-15,3 0 6 16,-1-13-1-16,4 1-6 16,-2-2 0-16,-4 5 1 15,-13 4-2-15,4 5 0 16,2 0-4-16,7 0 4 0,2 0-5 15,2 4 5-15,2 10-2 16,-2 0 0-16,-2-3 2 16,4-4-6-16,-9-7-21 15,9 0-46-15,-2 0-19 16,4-22-115-16</inkml:trace>
          <inkml:trace contextRef="#ctx0" brushRef="#br0" timeOffset="436174.3846">17781 680 696 0,'0'0'51'0,"0"0"14"15,0 0-37-15,0 0-28 16,336-129 0-16,-226 99-12 16,-24 3-92-16,-28 14-126 15</inkml:trace>
          <inkml:trace contextRef="#ctx0" brushRef="#br0" timeOffset="436001.5745">18015 456 503 0,'0'0'32'0,"0"0"-26"16,0 0 33-16,0 0-5 16,0 0-30-16,-29 210 17 15,29-155 7-15,6-8-8 16,11 0-5-16,0-11-11 15,4-2-1-15,-2-9-1 16,-2-9-2-16,-4-8-18 16,-13-8-101-16,0 0-178 15</inkml:trace>
          <inkml:trace contextRef="#ctx0" brushRef="#br0" timeOffset="433968.5516">15761 555 539 0,'0'0'14'16,"0"0"65"-16,0 0-2 15,0 0-30-15,0 0-17 16,0 0-13-16,-245 2-11 16,211 24 14-16,11 5-9 15,4-1-9-15,8 6 2 16,11-2-4-16,0-3 0 0,0 0 0 16,32-2 0-1,17-1 0-15,8-2-1 0,2-4-2 16,2 0 1-16,-10-5 2 15,-2 2 0-15,-18-4 0 16,-10 9-1-16,1-2 4 16,-22-4-5-16,0 2 2 15,0-2-3-15,-30 0 3 16,-21-4 8-16,-8 1-8 16,2-9 2-16,0-2-2 15,10-4 4-15,20 0-2 16,10 0-4-16,17 0-22 15,0-10-86-15,0-5-173 16</inkml:trace>
          <inkml:trace contextRef="#ctx0" brushRef="#br0" timeOffset="434672.7361">15945 1074 32 0,'0'0'366'16,"0"0"-286"-16,0 0-22 15,0 0-36-15,0 0-19 16,0 0-2-16,271-202 6 16,-263 175 17-16,-8-3 15 15,0 5 7-15,0 7-3 16,0 8-14-16,-8 6 13 16,-11 4-7-16,-4 0-9 0,-5 0-16 15,-2 14-10-15,1 19 0 16,8 3-2-16,10 0 2 15,11-3-2-15,0-3-1 16,0-6 3-16,4-1-5 16,30-10 1-16,8-5-3 15,-3-8-15-15,5 0 0 16,5 0 18-16,1-21-1 16,-3-12 2-16,-7-1-14 15,-17 3 5-15,1-3-4 16,-18 6 14-16,-6 2 2 15,0 2 2-15,0 11 11 0,0 7 23 16,0 2 2 0,0 4-8-16,0 0 6 0,0 0-21 15,-13 10-15-15,3 27-1 16,-3 17-2-16,13 4 5 16,0 5-6-16,0 0 0 15,0 1 4-15,23-8 6 16,5 8-6-16,1-11-1 15,-5 5-8-15,-10-2-22 16,5-3 17-16,-12 2-5 16,-3-13 11-16,-4-4 6 15,0-6 2-15,0-10-1 16,0-3 1-16,-4-9 0 0,-22-6 0 16,1-4 0-1,-11 0 3-15,2 0 6 0,-2-18 4 16,-2-25 15-1,9-7 1-15,5 0-7 0,12-11 13 16,12-6-19-16,0-11-9 16,0 7-7-16,29-3 0 15,22 17-17-15,2 9-24 16,4 11-22-16,-6 4-48 16,-9 1-45-16,-19-1-124 15</inkml:trace>
        </inkml:traceGroup>
      </inkml:traceGroup>
    </inkml:traceGroup>
    <inkml:traceGroup>
      <inkml:annotationXML>
        <emma:emma xmlns:emma="http://www.w3.org/2003/04/emma" version="1.0">
          <emma:interpretation id="{017E6220-09AB-44E4-896C-06F6DFAB6040}" emma:medium="tactile" emma:mode="ink">
            <msink:context xmlns:msink="http://schemas.microsoft.com/ink/2010/main" type="paragraph" rotatedBoundingBox="19166,4578 24734,4291 24793,5432 19225,571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92DE6AA-A16E-4889-B4C3-362BF568D696}" emma:medium="tactile" emma:mode="ink">
              <msink:context xmlns:msink="http://schemas.microsoft.com/ink/2010/main" type="line" rotatedBoundingBox="19166,4578 24734,4291 24793,5432 19225,5719"/>
            </emma:interpretation>
          </emma:emma>
        </inkml:annotationXML>
        <inkml:traceGroup>
          <inkml:annotationXML>
            <emma:emma xmlns:emma="http://www.w3.org/2003/04/emma" version="1.0">
              <emma:interpretation id="{E98E7279-2C89-43E9-816D-CFE22B51AB21}" emma:medium="tactile" emma:mode="ink">
                <msink:context xmlns:msink="http://schemas.microsoft.com/ink/2010/main" type="inkWord" rotatedBoundingBox="19182,4897 20850,4811 20880,5402 19213,5488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437435.4374">12052 2180 507 0,'0'0'45'0,"0"0"18"16,0 0 9-16,0 0-38 15,0 0-34-15,0 0 4 16,205-27-3-16,-124 27 7 15,-5 27-6-15,-15 21-1 16,-12-1 0-16,-11 3-1 16,-19 6-2-16,-19-10 2 15,0 11 2-15,-25-2 7 16,-37-7 12-16,-18-3-4 16,4-17-6-16,2-1-1 15,12-13-4-15,14-1 1 16,16-13-6-16,7 0 5 15,10 0-3-15,6 0-6 0,9-30-4 16,0-14-109 0,15-5-113-16</inkml:trace>
          <inkml:trace contextRef="#ctx0" brushRef="#br0" timeOffset="437051.9861">12283 2115 590 0,'0'0'74'0,"0"0"-53"16,0 0 19-16,0 0-9 15,0 0-31-15,0 0-2 16,0 156 2-16,0-106 7 0,0 1-6 16,0-3 6-16,0-8 1 15,0-4-7-15,0-11-1 16,0-3 0-16,0-17-86 16,0-5-91-16,-7 0-165 15</inkml:trace>
          <inkml:trace contextRef="#ctx0" brushRef="#br0" timeOffset="437755.6254">12742 2122 545 0,'0'0'63'15,"0"0"-28"-15,0 0 22 16,0 0-27-16,0 0-22 16,0 0 9-16,-55 70-1 0,55-44-15 15,0-3 2-15,0 7-3 16,29 0 8-1,22-6-7-15,6-4 18 0,-4 7-8 16,-13-4-6-16,-4-5-5 16,-13 3 0-16,-14-4 0 15,3 0-1-15,-12-7 1 16,0 6 0-16,0-3 1 16,0 5 0-16,-40 5 15 15,-13-2 3-15,1-3-8 16,-3-4-4-16,10-2-2 0,16-12-5 15,5 0 1 1,10 0-8-16,7 0 1 0,7-18-55 16,0-28-158-16,21-5-231 15</inkml:trace>
          <inkml:trace contextRef="#ctx0" brushRef="#br0" timeOffset="438153.5603">13124 2241 539 0,'0'0'50'16,"0"0"-24"-16,0 0 3 0,0 0-3 16,0 0-26-16,305-79 0 15,-197 62-6-15,-5-2-72 16,-29 5-169-16</inkml:trace>
          <inkml:trace contextRef="#ctx0" brushRef="#br0" timeOffset="437981.0224">13188 2237 404 0,'0'0'109'16,"0"0"-74"-16,0 0 0 15,0 0 12-15,0 0-14 16,0 0 42-16,15 173-18 16,-15-123-23-16,0-3-17 0,0 3-10 15,0-12-3-15,0-14-4 16,0-5 0-16,0-12-1 15,0-7-50-15,8 0-123 16,-8-22-197-16</inkml:trace>
        </inkml:traceGroup>
        <inkml:traceGroup>
          <inkml:annotationXML>
            <emma:emma xmlns:emma="http://www.w3.org/2003/04/emma" version="1.0">
              <emma:interpretation id="{83F055CD-777D-4310-BA39-15E07E6CDA12}" emma:medium="tactile" emma:mode="ink">
                <msink:context xmlns:msink="http://schemas.microsoft.com/ink/2010/main" type="inkWord" rotatedBoundingBox="21442,4737 22963,4659 23007,5524 21486,5602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438798.5012">15057 2219 496 0,'0'0'10'0,"0"0"39"16,0 0 25-16,0 0-15 16,0 0-24-16,0 0-4 15,-304-61-13-15,230 61 16 16,-7 22-28-16,11 8-6 15,9 6 12-15,12 1 9 16,5 5-19-16,17-1 1 0,10-7-3 16,17 9-2-16,0-12 2 15,0 2 0-15,2-6 0 16,34-13 0-16,6-13-2 16,15-1-8-16,4 0 9 15,9-24-4-15,-2-17 4 16,4-5 0-16,-19-6 1 15,-1-6 0-15,-5-5 0 16,-17 4 1-16,-13-2-1 16,-11 0 1-16,-6 6 9 15,0 11 9-15,0 15 12 16,0 15-6-16,0 7 9 16,0 7 3-16,0 0-30 0,0 0-7 15,0 34-2 1,-6 14-7-16,-7 14 7 0,9 4 2 15,4 3 0-15,0 0 1 16,0-7-1-16,0-1 0 16,17-7 0-16,10-7-1 15,9-6 1-15,2-16-2 16,4-7-41-16,9-18-27 16,-7 0-56-16,3 0-85 15</inkml:trace>
          <inkml:trace contextRef="#ctx0" brushRef="#br0" timeOffset="439032.4262">15262 2152 565 0,'0'0'51'16,"0"0"-3"-16,0 0-3 15,0 0-32-15,0 0-9 16,0 0 6-16,0 145 11 15,0-97-10-15,0-7 2 16,0 0-10-16,11 6 2 16,-5-14-5-16,7-5 0 15,-3-6-22-15,3-16-76 16,0-6-66-16,-11 0-146 16</inkml:trace>
          <inkml:trace contextRef="#ctx0" brushRef="#br0" timeOffset="439464.4458">15262 2030 440 0,'0'0'74'0,"0"0"-54"16,0 0 39-16,0 0-22 16,0 0-37-16,0 0 0 15,199-49-1-15,-163 49 1 16,0 6 0-16,-9 12-1 15,-10 6-4-15,-10-1 5 16,-7 12-1-16,0-7 1 0,0 10 6 16,-30-4-5-16,-4-7-1 15,5-5 1-15,12-8-1 16,10-7 2-16,7 0 1 16,0 0-3-16,0 7 0 15,0 2 6-15,24 0-6 16,26 3 0-16,9-5 22 15,-1 2-11-15,-1-1-11 16,-11 3 0-16,-6-4 0 16,-16 7 0-16,-3 5-1 15,-13-2-2-15,-8 8 2 16,0 0 1-16,0 3 4 0,-29 1 1 16,-16-3 28-16,-8-1-28 15,-4-2 3 1,0-3 0-16,4-6-8 0,19-11-42 15,24-10-109-15</inkml:trace>
        </inkml:traceGroup>
        <inkml:traceGroup>
          <inkml:annotationXML>
            <emma:emma xmlns:emma="http://www.w3.org/2003/04/emma" version="1.0">
              <emma:interpretation id="{56EB3011-8A7C-47C1-A0B0-0B2947AF5D3C}" emma:medium="tactile" emma:mode="ink">
                <msink:context xmlns:msink="http://schemas.microsoft.com/ink/2010/main" type="inkWord" rotatedBoundingBox="22501,4406 23294,4365 23350,5451 22556,5492"/>
              </emma:interpretation>
              <emma:one-of disjunction-type="recognition" id="oneOf7">
                <emma:interpretation id="interp11" emma:lang="" emma:confidence="1">
                  <emma:literal>W</emma:literal>
                </emma:interpretation>
                <emma:interpretation id="interp12" emma:lang="" emma:confidence="0">
                  <emma:literal>w</emma:literal>
                </emma:interpretation>
                <emma:interpretation id="interp13" emma:lang="" emma:confidence="0">
                  <emma:literal>N</emma:literal>
                </emma:interpretation>
                <emma:interpretation id="interp14" emma:lang="" emma:confidence="0">
                  <emma:literal>n</emma:literal>
                </emma:interpretation>
                <emma:interpretation id="interp15" emma:lang="" emma:confidence="0">
                  <emma:literal>B</emma:literal>
                </emma:interpretation>
              </emma:one-of>
            </emma:emma>
          </inkml:annotationXML>
          <inkml:trace contextRef="#ctx0" brushRef="#br0" timeOffset="455741.4087">15423 1709 82 0,'0'0'439'0,"0"0"-373"15,0 0 19-15,0 0-12 16,0 0 7-16,0 0-60 15,0-6-11-15,0 18 6 16,0 26-9-16,0 15 8 16,0 9 7-16,6 4 12 15,1 5-6-15,-3-1-6 16,2 3-2-16,0-2-4 0,-6 3-8 16,0-1-2-1,0-1 0-15,0-6 4 0,0-7-7 16,0-3 2-16,-12-15 1 15,1-14-2-15,-1-4 2 16,12-16-3-16,0-2 0 16,0-5 2-16,0 0-4 15,0 0 7-15,0 0 14 16,0-5 7-16,0-19 10 16,0-17-1-16,19-12-21 15,6-7-15-15,5 5 0 16,12 9-1-16,-8 7 0 15,-5 8 0-15,3 8 0 0,-13 9 0 16,-8 11 0 0,-5 3-2-16,7 0 1 0,4 0-6 15,10 0 0-15,9 0 2 16,2 22 5-16,-2 4 0 16,2 8-3-16,4-1-1 15,-8-6 4-15,0 1 0 16,-7-1 0-16,-3-9 0 15,-5-6 1-15,-2-6-1 16,-11-4-1-16,0-2 1 16,-4 0-1-16,-2 0 1 15,7 0 1-15,5-2 4 0,5-34-2 16,7-7 4 0,-5-12-4-16,-11-4-3 0,-1-8 3 15,-7-6 4-15,0-10 4 16,0-10-8-16,0 8 2 15,-7-3 1-15,-14 8-1 16,4 16 4-16,4 12-6 16,3 13 9-16,-3 17-3 15,7 8-7-15,6 6-1 16,0 8 3-16,0 0-4 16,0 0 0-16,-7 0-1 15,7 0-2-15,-2 0 2 16,2 0-8-16,0 0-25 15,-12 0-14-15,-18 24-30 16,-31-1-46-16,-32-19-65 0,-38-4-421 16</inkml:trace>
        </inkml:traceGroup>
        <inkml:traceGroup>
          <inkml:annotationXML>
            <emma:emma xmlns:emma="http://www.w3.org/2003/04/emma" version="1.0">
              <emma:interpretation id="{70B1775E-C3E0-453B-A6A9-04CCC03FB7D0}" emma:medium="tactile" emma:mode="ink">
                <msink:context xmlns:msink="http://schemas.microsoft.com/ink/2010/main" type="inkWord" rotatedBoundingBox="23957,5128 24775,5086 24780,5183 23962,5226"/>
              </emma:interpretation>
              <emma:one-of disjunction-type="recognition" id="oneOf8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439786.1075">16823 2456 602 0,'0'0'40'0,"0"0"-24"16,0 0 29-16,355-61-22 16,-245 51-16-16,-9-3-4 15,-20 4-2-15,-18 0-1 16,-16 5 9-16,-26 4-9 15,-4 0 0-15,-5 0 0 16,-5 0-8-16,-7 0 8 16,0-5 9-16,0 5-3 15,0-5-6-15,-36 1-15 16,-38 4-57-16,-40-8-185 16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38:37.9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BA97B01-EFE1-4C57-AE8A-AB69FAED803F}" emma:medium="tactile" emma:mode="ink">
          <msink:context xmlns:msink="http://schemas.microsoft.com/ink/2010/main" type="writingRegion" rotatedBoundingBox="2408,11104 6030,10821 6118,11943 2496,12227">
            <msink:destinationLink direction="with" ref="{0A27B4BB-5E92-4348-BFD9-1E2F2F11A2B7}"/>
            <msink:destinationLink direction="with" ref="{458A15B9-A28E-43E0-879A-ADD585CE788D}"/>
          </msink:context>
        </emma:interpretation>
      </emma:emma>
    </inkml:annotationXML>
    <inkml:traceGroup>
      <inkml:annotationXML>
        <emma:emma xmlns:emma="http://www.w3.org/2003/04/emma" version="1.0">
          <emma:interpretation id="{6511B44A-BC61-4E07-BA09-4EAD1DC074F9}" emma:medium="tactile" emma:mode="ink">
            <msink:context xmlns:msink="http://schemas.microsoft.com/ink/2010/main" type="paragraph" rotatedBoundingBox="2408,11104 6030,10821 6118,11943 2496,122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4DB5E0-788E-4381-9653-02B9D21ED3C8}" emma:medium="tactile" emma:mode="ink">
              <msink:context xmlns:msink="http://schemas.microsoft.com/ink/2010/main" type="line" rotatedBoundingBox="2408,11104 6030,10821 6118,11943 2496,12227"/>
            </emma:interpretation>
          </emma:emma>
        </inkml:annotationXML>
        <inkml:traceGroup>
          <inkml:annotationXML>
            <emma:emma xmlns:emma="http://www.w3.org/2003/04/emma" version="1.0">
              <emma:interpretation id="{57341401-6F66-4DE6-910E-A03874053845}" emma:medium="tactile" emma:mode="ink">
                <msink:context xmlns:msink="http://schemas.microsoft.com/ink/2010/main" type="inkWord" rotatedBoundingBox="2408,11104 6030,10821 6118,11943 2496,1222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-16279 6348 125 0,'0'0'410'15,"0"0"-325"-15,0 0 42 16,0 0-5-16,0 0-58 15,0 0-6-15,-27-22-28 16,27 22-4-16,0 0-3 16,0 0-14-16,0 0-2 15,0 0-4-15,0 17-2 0,-6 34 3 16,6 9-2-16,-13-2 5 16,-3-3-5-1,5 0-1-15,5-1 4 0,-6-7-10 16,4-7 4-16,1-1 1 15,-3-9 0-15,4-8-12 16,4-9 3-16,-5-8-23 16,7 0-5-16,0-5-20 15,-14 0-1-15,-5 0-29 16,-8-13-158-16,-10-26-229 16</inkml:trace>
          <inkml:trace contextRef="#ctx0" brushRef="#br0" timeOffset="774.973">-16712 6330 327 0,'0'0'76'16,"0"0"-9"-16,0 0 1 15,0 0-18-15,0 0-2 16,0 0-26-16,321-173 14 15,-230 151 2-15,2 7-10 16,-1 7-16-16,-7 8-9 16,-19 0-3-16,-4 4 0 15,-4 28-3-15,-14 8 7 16,-9 2-4-16,-14 2 9 0,-15 4-9 16,-6 1 1-16,0 1 6 15,-27-9 11-15,-25-4 0 16,-10-3-4-16,0-10-2 15,2-4 5-15,-5-7 0 16,9-8-1-16,13-5-5 16,14 0 2-16,2 0 5 15,21 0 6-15,6 0 6 16,0 0-19-16,0 0-5 16,0 0-6-16,0 0-1 15,0 0-3-15,0 0-3 16,0 0-9-16,0 3 6 15,0 15-1-15,33 5 11 0,10 7-1 16,3-4-1-16,6 2 2 16,0-1 1-16,1-6-1 15,-7-1 0-15,6-3-1 16,-2-3-7-16,-7-4 1 16,-1-10-15-16,-11 0 8 15,10 0 9-15,-2 0 5 16,1-10-2-16,-7-17 7 15,-2-10-3-15,-4 6-2 16,-6-2 1-16,-11-3 0 0,-10 13 1 16,0 5 7-1,0 10 9-15,0-3 6 16,0 8-7-16,0 3 3 0,-4 0-12 16,4 0-6-16,-6 0-1 15,6 0-1-15,0 0-3 16,-7 3 2-16,1 25-10 15,6-5 3-15,0 4 3 16,0-9 1-16,0 1 1 16,13-5-7-16,16-1-13 15,6-9-8-15,8-4-7 16,13 0-48-16,4 0-16 16,3-17-21-16,-5-15-72 15,-15-5-162-15</inkml:trace>
          <inkml:trace contextRef="#ctx0" brushRef="#br0" timeOffset="1087.5712">-14924 6125 350 0,'0'0'118'0,"0"0"13"16,0 0 1-16,0 0-32 16,0 0-51-16,0 0-20 15,0-27-19-15,0 27-9 16,0 27-1-16,0 24 1 15,10 16 26-15,9 1-12 16,2 9 3-16,-5 3-14 16,-10 5-3-16,11 1 0 15,-17-2 5-15,0-5-6 0,0-4 0 16,6-7 0-16,0-10 0 16,-6-11 0-16,7-6-6 15,-7-18 1-15,0-6-15 16,0-8-4-16,0-9 12 15,0 0-39-15,0 0 11 16,0 0-20-16,0-17-132 16,0-19-34-16</inkml:trace>
          <inkml:trace contextRef="#ctx0" brushRef="#br0" timeOffset="1395.3096">-14874 6540 252 0,'0'0'75'15,"0"0"19"-15,0 0 0 0,0 0-40 16,0 0-17-16,0 0-19 16,107-160 13-16,-57 147-1 15,0 13-11-15,2 0-15 16,-5 0-2-16,-3 0-2 16,-7 17 4-16,-14 10-2 15,-2 6 4-15,-15 3-1 16,-6-4 0-16,0-1-5 15,-6-2 8-15,-28 2 6 16,-19-4 7-16,1-12-18 0,6 2 5 16,15-3-8-1,2-4 0-15,6-2-19 0,11-7-27 16,6-1-26-16,6 0-36 16,0 0-54-16,0 0-47 15</inkml:trace>
          <inkml:trace contextRef="#ctx0" brushRef="#br0" timeOffset="2487.0321">-14874 6540 99 0,'298'115'58'0,"-275"-125"-12"16,6-3 28-16,2-2 15 15,4-4-21-15,-2-2-22 16,5 1 12-16,-3-4-11 16,0-10 4-16,0 7-6 15,-14-5-7-15,8-1-11 16,-8 6-1-16,-7 0-4 0,-6 9 10 15,-1 9-13-15,-3 3-5 16,-4 6 5-16,0 0 0 16,0 0 0-16,0 0-8 15,0 0-5-15,0 0-1 16,0 0-5-16,0 15-1 16,-13 17 0-16,-1 4 1 15,8 5-4-15,6-4 2 16,0 4 1-16,0-10 0 15,0 1-2-15,0-1 0 16,14-12 2-16,1-5-3 16,7-5-5-16,5-5-3 15,7 3 6-15,-8-7-1 16,10 0 1-16,-1 0 3 0,2-20 3 16,-4-3-1-16,9-8 1 15,-13-1 0-15,-4 2-1 16,-7-4 3-16,-1 7-2 15,-5-1 1-15,-5 5-1 16,-7 5 3-16,0 9 8 16,0 3 1-16,0-2 2 15,0-1-4-15,0 9 1 16,-19 0-8-16,-6 0-3 16,-8 0 3-16,2 0-6 15,4 9 5-15,4 13-4 0,-6 3 2 16,10 2-3-1,11 4-2-15,2-4 5 0,6 1-2 16,0-11 1-16,0-2-8 16,0-7-3-16,0-3-4 15,0-5-10-15,0 0 7 16,0 0 4-16,0 0 4 16,14 0 11-16,9-18 1 15,4 0 2-15,-6-5-3 16,-7 5 15-16,-7 3-8 15,-1 11-6-15,-2 0 15 16,-4 4-14-16,0 0-1 16,0 0-1-16,6 0-7 15,7 0-5-15,7 14 11 0,1 4-3 16,-2 1 4-16,-1-6 0 16,-3-1-9-16,8-6-4 15,6-1-35-15,10-5-5 16,13 0-6-16,6-5 33 15,6-22-25-15,-10-5-95 16,-17-8 85-16,-16-7-91 16,-5 6 72-16,-16-5 80 15,0-7 26-15,0 2 47 16,0-3 44-16,0 3-41 16,0 14 12-16,0 7-13 15,-6 7 4-15,2 16 3 16,-2 3 11-16,6 4-55 15,0 0-13-15,0 0-13 0,0 0-7 16,-6 0-5-16,6 23-3 16,0 22 2-16,0 2 1 15,0 11 2-15,0-1 3 16,0 0-2-16,0-1-1 16,0-2-1-16,0-7 4 15,0-3-5-15,0-7-1 16,0-6-3-16,0-2 4 15,0-12-13-15,0-8-27 16,0-1-13-16,6-6-60 16,4-2-43-16,-4 0-48 0</inkml:trace>
          <inkml:trace contextRef="#ctx0" brushRef="#br0" timeOffset="2695.0251">-13561 6371 460 0,'0'0'86'0,"0"0"2"15,0 0-4-15,0 0-18 16,0 0-62-16,0 0 1 16,67-31 10-16,-3 25-10 15,-8-6-4-15,6 6 10 16,-4-2-11-16,-8 6-3 15,-1 2-73-15,1 0-52 0,-15 0-66 16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31:07.12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B6E0808-52DD-4B3D-B93B-EA268A1DDA6C}" emma:medium="tactile" emma:mode="ink">
          <msink:context xmlns:msink="http://schemas.microsoft.com/ink/2010/main" type="writingRegion" rotatedBoundingBox="1745,3722 2402,3722 2402,4074 1745,4074"/>
        </emma:interpretation>
      </emma:emma>
    </inkml:annotationXML>
    <inkml:traceGroup>
      <inkml:annotationXML>
        <emma:emma xmlns:emma="http://www.w3.org/2003/04/emma" version="1.0">
          <emma:interpretation id="{B40B773C-3200-44FA-9187-F6F02B1990FC}" emma:medium="tactile" emma:mode="ink">
            <msink:context xmlns:msink="http://schemas.microsoft.com/ink/2010/main" type="paragraph" rotatedBoundingBox="1745,3722 2402,3722 2402,4074 1745,40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E42479A-2391-4C95-9B88-5CCD510C9B05}" emma:medium="tactile" emma:mode="ink">
              <msink:context xmlns:msink="http://schemas.microsoft.com/ink/2010/main" type="line" rotatedBoundingBox="1745,3722 2402,3722 2402,4074 1745,4074"/>
            </emma:interpretation>
          </emma:emma>
        </inkml:annotationXML>
        <inkml:traceGroup>
          <inkml:annotationXML>
            <emma:emma xmlns:emma="http://www.w3.org/2003/04/emma" version="1.0">
              <emma:interpretation id="{450EE15F-1F3C-427A-80CF-D625EE9BE4B3}" emma:medium="tactile" emma:mode="ink">
                <msink:context xmlns:msink="http://schemas.microsoft.com/ink/2010/main" type="inkWord" rotatedBoundingBox="1745,3722 2402,3722 2402,4074 1745,407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-5395 976 195 0,'0'0'40'16,"0"0"14"-16,0 0 44 15,0 0 7-15,0 0-35 16,0 0-24-16,0 0 1 16,307 0-7-16,-257-6-1 15,-1 2-5-15,-18 0 20 16,-8 0-39-16,-6-2 0 15,-11 6-4-15,-6 0 8 16,0 0-13-16,6 0 4 0,-6 0 1 16,0 0-3-1,0 0-6-15,0 0 4 16,0 0-3-16,0 0 6 0,0 0-9 16,0 0 0-16,6 0-7 15,7 0 6-15,1 10 1 16,5 12 4-16,4 9-1 15,-7 6-2-15,5-4 0 16,-9 8-1-16,5-9 0 16,-11 0 0-16,0-3-6 15,3-6 6-15,-3-2 1 16,-6-4 3-16,0-9 0 16,0-2-3-16,0-1 0 15,0-5-1-15,0 0 4 0,0 0-2 16,0 0 11-16,0 0 7 15,0 5 10-15,0-5-14 16,0 0 1-16,0 0 3 16,-6 0-14-16,-15 0 6 15,4 0-4-15,-3 0 7 16,-9 0-5-16,0-10 1 16,-4-13-4-16,-13-1 1 15,13-4-4-15,-19-1-3 16,13 0 3-16,-7 2 1 15,3 2-1-15,3 1-2 16,11 8 2-16,0-1 4 16,2 5 3-16,4 2-4 0,-6 2-3 15,9 1 6-15,9 4 1 16,3-2-1-16,2 3-8 16,6 2 5-16,0 0-1 15,0 0-5-15,0 0-1 16,0-3 0-16,0 3 0 15,0 0-1-15,0 0 1 16,0 0-1-16,0 0 0 16,0 0 0-16,0 0 1 15,0-6-33-15,0-2-40 16,37-7-27-16,29 0-83 16,5 9-238-16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26:21.53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524799A-80E9-4D82-81C0-4F5A34478D1F}" emma:medium="tactile" emma:mode="ink">
          <msink:context xmlns:msink="http://schemas.microsoft.com/ink/2010/main" type="inkDrawing" rotatedBoundingBox="13050,16273 15307,16096 15310,16134 13052,16311" semanticType="underline" shapeName="Other">
            <msink:sourceLink direction="with" ref="{9BD9B6C6-D32B-4135-8D8B-B3A82DF388DF}"/>
            <msink:sourceLink direction="with" ref="{07AA3E8A-CB0F-4648-88D0-1C55776C8096}"/>
          </msink:context>
        </emma:interpretation>
      </emma:emma>
    </inkml:annotationXML>
    <inkml:trace contextRef="#ctx0" brushRef="#br0">0 169 236 0,'0'0'33'0,"0"0"-17"0,0 0 62 15,0 0 12 1,0 0-51-16,0 0-10 0,266 0 12 16,-194 0-15-16,1 0-4 15,1 0 4-15,7-16 8 16,10 13-5-16,11-11-13 15,12 0 5-15,8 1-2 16,6-1-6-16,7 0-4 16,0 1-7-16,8-6-1 15,-15 15 8-15,-6-8-3 16,-14 11 0-16,-9-5 5 16,-20 3-10-16,-17 3 3 0,-10 0-3 15,-19 0-1 1,-16 0 4-16,-5 0-4 0,-8 0-1 15,-4 0 1-15,7 0 0 16,-7 0 4-16,0 0-4 16,0 0-1-16,0 0 1 15,0 0 1-15,0 0 2 16,0 0-5-16,0 0 2 16,0 0-1-16,0 0 0 15,0-4-35-15,0-2-42 16,-11-7-76-16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28:27.35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0ECE019-53B7-4BE6-AADE-EEEB09537D6C}" emma:medium="tactile" emma:mode="ink">
          <msink:context xmlns:msink="http://schemas.microsoft.com/ink/2010/main" type="writingRegion" rotatedBoundingBox="3375,3878 6716,4190 6641,4990 3300,4677">
            <msink:destinationLink direction="with" ref="{0D46310E-666B-47ED-BFBB-1B22460D6FA9}"/>
            <msink:destinationLink direction="with" ref="{458A15B9-A28E-43E0-879A-ADD585CE788D}"/>
          </msink:context>
        </emma:interpretation>
      </emma:emma>
    </inkml:annotationXML>
    <inkml:traceGroup>
      <inkml:annotationXML>
        <emma:emma xmlns:emma="http://www.w3.org/2003/04/emma" version="1.0">
          <emma:interpretation id="{27C5214C-F5B8-4347-964E-ED3F391720E7}" emma:medium="tactile" emma:mode="ink">
            <msink:context xmlns:msink="http://schemas.microsoft.com/ink/2010/main" type="paragraph" rotatedBoundingBox="3375,3878 6716,4190 6641,4990 3300,46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3F0A04-87FD-4F7D-B89C-FE725C18EF24}" emma:medium="tactile" emma:mode="ink">
              <msink:context xmlns:msink="http://schemas.microsoft.com/ink/2010/main" type="line" rotatedBoundingBox="3375,3878 6716,4190 6641,4990 3300,4677"/>
            </emma:interpretation>
          </emma:emma>
        </inkml:annotationXML>
        <inkml:traceGroup>
          <inkml:annotationXML>
            <emma:emma xmlns:emma="http://www.w3.org/2003/04/emma" version="1.0">
              <emma:interpretation id="{FCF2EF92-5B01-4193-930D-D6AD3204BA58}" emma:medium="tactile" emma:mode="ink">
                <msink:context xmlns:msink="http://schemas.microsoft.com/ink/2010/main" type="inkWord" rotatedBoundingBox="3375,3878 6716,4190 6641,4990 3300,4677"/>
              </emma:interpretation>
              <emma:one-of disjunction-type="recognition" id="oneOf0">
                <emma:interpretation id="interp0" emma:lang="" emma:confidence="0">
                  <emma:literal>&gt;</emma:literal>
                </emma:interpretation>
                <emma:interpretation id="interp1" emma:lang="" emma:confidence="0">
                  <emma:literal>o</emma:literal>
                </emma:interpretation>
                <emma:interpretation id="interp2" emma:lang="" emma:confidence="0">
                  <emma:literal>~</emma:literal>
                </emma:interpretation>
                <emma:interpretation id="interp3" emma:lang="" emma:confidence="0">
                  <emma:literal>•</emma:literal>
                </emma:interpretation>
                <emma:interpretation id="interp4" emma:lang="" emma:confidence="0">
                  <emma:literal>x</emma:literal>
                </emma:interpretation>
              </emma:one-of>
            </emma:emma>
          </inkml:annotationXML>
          <inkml:trace contextRef="#ctx0" brushRef="#br0">-3659 1240 625 0,'0'0'90'16,"0"0"28"-16,0 0-44 15,0 0-15-15,0 0-10 16,0 0-35-16,0 0-9 15,-22-4-4-15,22 4 1 16,0 14-4-16,0 35-4 0,-15 23 6 16,-4 6 8-1,-3-1-7-15,-1-9 1 0,10-3 0 16,11-5-3-16,-10-6 1 16,12-14 0-16,-6-14 0 15,6-6 0-15,0-20 0 16,0 0 0-16,0 0 5 15,0 0 1-15,0 0 1 16,0-11 2-16,0-46-5 16,0-21-2-16,0-12-1 15,0 6-1-15,0 13 0 16,0 17 0-16,6 19 1 16,-6 17 1-16,6 11-4 15,-6-2 2-15,0 9-4 16,0 0-1-16,6 0-3 0,9 12-1 15,1 32 0 1,20 12 6-16,3 4 3 0,-2 4 2 16,-1-10-2-16,-7-3 0 15,-3-6-1-15,-3-14 0 16,0-12 1-16,-8-5 0 16,-9-8-3-16,0-6-3 15,0 0 6-15,5 0 0 16,11-20 4-16,3-24 4 15,2-17-3-15,6-6 0 16,-12 8-4-16,4 16-1 16,-15 8 3-16,3 21-2 0,-13 14-1 15,0 0 0-15,0 0 0 16,0 0 0-16,0 0-10 16,14 0 2-16,9 32-1 15,6 8 7-15,-2 1 3 16,-11 4-1-16,3-2 0 15,-2-6-6-15,-5-2-1 16,-4-4-26-16,5-12 8 16,-7-1-25-16,4-8-51 15,13-10-80-15,-4 0-68 16</inkml:trace>
          <inkml:trace contextRef="#ctx0" brushRef="#br0" timeOffset="398.3155">-2776 1503 467 0,'0'0'61'16,"0"0"-42"-16,0 0 17 16,0 0-12-16,0 0 7 15,0 0-21-15,-147 168 1 16,143-126 10-16,-3-2-13 15,7-6 1-15,0-5-7 16,0-6 0-16,0-3-1 16,32-10-1-16,1-6 1 15,4-4-1-15,4 0 1 16,5-11 11-16,-5-15-9 16,-5-11 1-16,-16-4 4 0,-20-4 5 15,0 3 26-15,0-6-11 16,-6 11-1-16,-27 5-8 15,-19 12 8-15,13 12-13 16,-7-1-13-16,15 9 1 16,11 0-2-16,-7 0-8 15,2 9-10-15,6 19-66 16,13 7-52-16,6-10-26 16,0-8-169-16</inkml:trace>
          <inkml:trace contextRef="#ctx0" brushRef="#br0" timeOffset="769.0974">-2776 1503 496 0,'271'-39'115'0,"-271"39"-77"0,0 0-12 0,0 0 3 15,2 0-29-15,17 31 0 16,-2 8-1-16,10 8 0 15,6-5 2-15,-8 2 2 16,8-5 0-16,0-8-3 16,-12-6 1-16,3-8 0 0,-1-5 7 15,-6-8-6 1,-5-4-2-16,-10 0 3 0,11 0 10 16,-1 0 38-16,-1-14 36 15,7-26-63-15,-3-15 5 16,-7 0-9-16,0-3-12 15,-1 6 0-15,-7 3-8 16,6 20 4-16,-6 11-9 16,6 14 5-16,-6 4-6 15,0 0-45-15,17 0-97 16,3 4-54-16,-7 14-181 16</inkml:trace>
          <inkml:trace contextRef="#ctx0" brushRef="#br0" timeOffset="498.5063">-2776 1503 496 0</inkml:trace>
          <inkml:trace contextRef="#ctx0" brushRef="#br0" timeOffset="1200.4155">-1597 1425 492 0,'0'0'36'15,"0"0"31"-15,0 0-34 16,0 0-11-16,0 0-8 15,0 0 1-15,-166 109 8 16,139-70-3-16,6 2-5 16,5-2-13-16,10-6 6 15,6 4-1-15,0-7-7 0,0-6 2 16,29-2-9-16,14 0 11 16,5-7-4-16,2 4 0 15,3-5 5-15,-5-1-5 16,-11-1-1-16,-8 2 0 15,-10 1 1-15,-11-5-1 16,-8 8 0-16,0-5-5 16,0 5 4-16,0 5 4 15,-14 0 4-15,-38 3-5 16,0-9 13-16,5-1-2 16,3-6 9-16,9-6 3 15,6-4-23-15,10 0 5 16,11 0-6-16,0 0-20 0,8-22-151 15,0-7-234-15</inkml:trace>
          <inkml:trace contextRef="#ctx0" brushRef="#br0" timeOffset="1482.6176">-951 1491 560 0,'0'0'68'16,"0"0"-3"-16,0 0-9 0,0 0-48 15,0 0-8-15,0 0 0 16,0 144 12-16,0-87-3 16,-6-8 2-16,6 1-7 15,0-5-3-15,0 0 0 16,0-14 4-16,0-2-5 15,0-7-28-15,0-13-45 16,0-1-49-16,0-8-70 16,0 0-74-16</inkml:trace>
          <inkml:trace contextRef="#ctx0" brushRef="#br0" timeOffset="2063.5427">-1125 1490 402 0,'0'0'61'0,"0"0"15"16,0 0-28-16,0 0-35 16,0 0-12-16,0 0 2 15,189-89-3-15,-131 82-3 16,2 7 1-16,-4 0 2 16,-4 0 0-16,1 14-3 15,-28 5 1-15,0 11 2 16,-23 4-4-16,-2 5 8 15,0 4-10-15,0 0 6 16,-31-5 0-16,-10-8 1 16,3-1 4-16,11-11 8 15,5-4 1-15,15-5 4 16,7-9 1-16,0 0 19 0,0 0-8 16,0 0-8-16,0 0-5 15,0 0-9-15,0 0-4 16,0 0-4-16,0 0-5 15,29 0 5-15,15 0-3 16,6 0 3-16,-15 0-2 16,2 0 0-16,-2 19-7 15,-8 3 5-15,-4 4-6 16,-6-3 6-16,-17 6-2 16,0-3-1-16,0 8 6 15,0-4 0-15,-33 1 1 16,-13-2 11-16,0-2 4 15,-10 2 19-15,-4-3-3 16,11-5 14-16,-5-7-11 0,17-7-3 16,1-1-8-16,-1-6 3 15,2 0 3-15,2 0-9 16,4 0-5-16,12 0-14 16,-4-2-1-16,9-8 0 15,2 6-14-15,3-5-50 16,-7 7-49-16,-15-1-227 15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36:12.75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0BD7C86-AFD5-4034-8E88-ECF52EEA9068}" emma:medium="tactile" emma:mode="ink">
          <msink:context xmlns:msink="http://schemas.microsoft.com/ink/2010/main" type="inkDrawing" rotatedBoundingBox="13372,9126 13818,11059 13416,11151 12970,9219" semanticType="scratchOut" shapeName="Other">
            <msink:sourceLink direction="with" ref="{3C588BDE-A4FC-4139-806F-2B82884D4DF0}"/>
            <msink:sourceLink direction="with" ref="{76DAEAF1-4A99-4DE6-9050-3130FB199B07}"/>
          </msink:context>
        </emma:interpretation>
      </emma:emma>
    </inkml:annotationXML>
    <inkml:trace contextRef="#ctx0" brushRef="#br0">6245 6427 208 0,'0'0'67'16,"0"0"-36"-16,0 0 19 16,0 0-9-16,0 0-19 15,0 0 13-15,0-4 13 16,0-2-3-16,0 2-6 15,0 4 0-15,0-4-5 16,-13 4-5-16,3-5-13 16,4 1 12-16,-1 2 2 15,-1-2 8-15,2 4-25 16,0 0 2-16,-5 0-8 16,-1 0 3-16,-1 0-3 15,3 0-3-15,-2 0 3 16,-3 0-7-16,-8 0 0 0,1 0 2 15,-5 10-2-15,-2 9 0 16,6-1 3-16,4-1-2 16,5 7-1-16,-5 8 0 15,9-9-1-15,4 3 1 16,6 2 0-16,0-5 0 16,0-5 0-16,0 1 0 15,0-2-3-15,0-3 1 16,29 5 2-16,4 3 0 15,6 0 1-15,0-7 0 16,1 8 0-16,-7-6-2 16,-4 5 2-16,-6-7-2 0,-9 7 1 15,-1 5 0 1,-13-3 0-16,0 3 1 0,0 0 1 16,0 1-1-16,-15 4 2 15,-20-5-2-15,-7-1 1 16,11-6 2-16,-4-6 3 15,14-4 6-15,-1-7 1 16,9-3 8-16,7 0 1 16,6 0-3-16,0 0-2 15,0 0-1-15,0 0-1 16,0 0-5-16,-4 0-8 16,-2 0-3-16,6 0 1 15,0 0-2-15,0 0 1 0,0 0-1 16,0 0 1-1,0-6-8-15,0 6-1 0,0-4-2 16,35 4 4-16,-4 0 2 16,4 0-1-16,0 0-1 15,-8 0 5-15,6 14-5 16,-12 9 2-16,4 4 2 16,-15 18 1-16,3 2 1 15,-7 7 1-15,-4-4 0 16,-2 5 0-16,0 0 0 15,0-5 0-15,0 5 2 16,0-5-4-16,0-1 2 16,0-2 0-16,0-6 0 0,0-2 0 15,0-10 0-15,0 2 0 16,0-3 0-16,0-1 0 16,0 0 0-16,0 0 0 15,0 2-1-15,0-2 0 16,0 1 1-16,0-1 1 15,6-2-1-15,9-5-1 16,-1 3 1-16,-1-6 1 16,3 5-1-16,-3-3 0 15,1 0 0-15,3-1 0 16,2-4 0-16,-3-4 0 16,-3-2-1-16,1-4 1 15,-2-3 0-15,5 3 1 16,0-4-1-16,1 0 6 0,-3 0-3 15,1 0 4-15,3 0-6 16,-2 0 4-16,-3 0-3 16,-2 0 1-16,1 0-3 15,-3 0 3-15,-3 0 0 16,-1 0 0-16,2 0-1 16,-2 0 0-16,9-4-2 15,-13 3 1-15,-2 1-1 16,6-4 1-16,0 0 1 15,0 0-2-15,-6 4 5 16,0 0-5-16,0 0 0 16,0 0 0-16,0 0-2 15,0 0 2-15,0 0-8 16,0 0-20-16,0-2-41 0,0-2-72 16,-12-10-231-16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40:48.7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271B9D4-F218-45EE-95E4-CC43AA2506EB}" emma:medium="tactile" emma:mode="ink">
          <msink:context xmlns:msink="http://schemas.microsoft.com/ink/2010/main" type="inkDrawing" rotatedBoundingBox="15523,16058 16267,16304 16050,16964 15306,16719" shapeName="Other"/>
        </emma:interpretation>
      </emma:emma>
    </inkml:annotationXML>
    <inkml:trace contextRef="#ctx0" brushRef="#br0">-3413 11179 218 0,'0'0'295'15,"0"0"-267"-15,0 0-24 16,0 0 13-16,0 0 36 15,0 0-26-15,0 19-23 16,-20 19 35-16,4 8-3 0,-8 0-3 16,-3 1-3-16,-3 1 3 15,-6 1-11-15,-8 7-2 16,-1-4-8-16,-3-7-5 16,3 3 6-16,9-12-1 15,15-7 7-15,9-11-5 16,7-7-5-16,-1-4-1 15,6-7-5-15,0 0 0 16,0 0-3-16,0 0 3 16,0 0-2-16,6 0-1 15,45 0 3-15,10 0 1 16,18 0 1-16,1 0-5 16,-2 0 0-16,-4 0 0 0,0 0 0 15,-8 5 0 1,-3 4 0-16,-18 5 0 0,-7 2 0 15,4-2 0-15,-25 4 0 16,-4-10 2-16,-7 2-4 16,-6-6 4-16,0-4-4 15,0 0 2-15,0 0-23 16,0 0-55-16,0-40-141 16,-19-25-372-16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38:34.6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811A7B-FF2B-46D9-97B5-189B2F3E7430}" emma:medium="tactile" emma:mode="ink">
          <msink:context xmlns:msink="http://schemas.microsoft.com/ink/2010/main" type="writingRegion" rotatedBoundingBox="15049,4978 18187,4603 18390,6302 15252,6677"/>
        </emma:interpretation>
      </emma:emma>
    </inkml:annotationXML>
    <inkml:traceGroup>
      <inkml:annotationXML>
        <emma:emma xmlns:emma="http://www.w3.org/2003/04/emma" version="1.0">
          <emma:interpretation id="{D0BF2856-1832-4B50-AAFC-4F53E4BEA2CA}" emma:medium="tactile" emma:mode="ink">
            <msink:context xmlns:msink="http://schemas.microsoft.com/ink/2010/main" type="paragraph" rotatedBoundingBox="15049,4978 18187,4603 18390,6302 15252,66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FB2A8D-5B35-4D4F-B344-0DDDAD51724B}" emma:medium="tactile" emma:mode="ink">
              <msink:context xmlns:msink="http://schemas.microsoft.com/ink/2010/main" type="line" rotatedBoundingBox="15049,4978 18187,4603 18390,6302 15252,6677"/>
            </emma:interpretation>
          </emma:emma>
        </inkml:annotationXML>
        <inkml:traceGroup>
          <inkml:annotationXML>
            <emma:emma xmlns:emma="http://www.w3.org/2003/04/emma" version="1.0">
              <emma:interpretation id="{11CAE574-DA09-4D79-89DC-DA11B1A43E17}" emma:medium="tactile" emma:mode="ink">
                <msink:context xmlns:msink="http://schemas.microsoft.com/ink/2010/main" type="inkWord" rotatedBoundingBox="15049,4978 18187,4603 18390,6302 15252,667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8759 2659 270 0,'0'0'62'16,"0"0"54"-16,0 0-8 15,0 0-16-15,0 0-31 16,0 0-30-16,93-137-3 16,-41 111 1-16,4 3-5 15,6 8-19-15,5 9 3 16,-5 0-8-16,10 6 2 0,-14 0-2 15,4 0 0-15,-2 27-5 16,-12 4 5-16,-17 0 8 16,-4 5-5-16,-8-4 1 15,-13 1-4-15,-6 2 8 16,0 0-1-16,-6-1-2 16,-44 3 12-16,-12-10-3 15,-2-1-8-15,-1-11 0 16,7-2 5-16,9-10 6 15,5 8-11-15,15-11 9 16,11 0 10-16,15 0 1 16,3 0-5-16,0 0-10 0,0 0-6 15,0 0 0-15,0 0-4 16,0 0 2-16,0 0-3 16,0 0-5-16,27 0-4 15,11 0 6-15,7 0-5 16,11 13 6-16,-12 9-4 15,10 3 1-15,-17 0 5 16,-2 4 0-16,0-8-1 16,-14 10 1-16,2-7-2 15,-9 4-2-15,5-6-9 16,-9-1-2-16,3-2 10 16,-3-6-15-16,-4 2-7 15,1-4-17-15,-7 3-33 0,0-4-76 16,0-5-45-1,0 2-260-15</inkml:trace>
          <inkml:trace contextRef="#ctx0" brushRef="#br0" timeOffset="801.995">9880 2636 487 0,'0'0'78'15,"0"0"21"-15,0 0 9 0,0 0-26 16,0 0-59-1,0 0-23-15,23-42 0 0,31 24 0 16,18-3-3-16,-8 6-8 16,1 3-65-16,1 6-51 15,-20-2-120-15</inkml:trace>
          <inkml:trace contextRef="#ctx0" brushRef="#br0" timeOffset="429.1235">9921 2633 400 0,'0'0'113'0,"0"0"-73"15,0 0 38-15,0 0-29 0,0 0-29 16,0 0-16-16,0 16 9 16,0 16 38-16,0 4 3 15,0 1-24-15,0 4-19 16,0-1 0-16,0 2-6 15,0-6-4-15,0-1 2 16,0-8 2-16,0-8-5 16,0 4 0-16,0-10 1 15,11-5-1-15,7-2 0 16,-3-2-1-16,8-4 1 16,6 4 3-16,4-4 0 15,19 0 0-15,-3 0 0 16,1-4-3-16,0-6-4 15,-15 2-6-15,-12 3-10 16,-11 5 1-16,-5-4-32 0,-7 0-8 16,0-6-32-1,0 6-102-15,0-5-207 0</inkml:trace>
          <inkml:trace contextRef="#ctx0" brushRef="#br0" timeOffset="1522.1572">10537 2581 286 0,'0'0'99'15,"0"0"-23"-15,0 0 3 0,0 0-2 16,0 0-37-16,0 0-15 16,137-98 3-16,-75 84-1 15,0 3-4-15,4-1 0 16,-10 12-6-16,-4 0-11 15,-9 0-3-15,-1 0-2 16,-15 12 0-16,-4 3 0 16,-11 8 3-16,-2-1-2 15,-10 1-1-15,0 7 20 16,0-2-2-16,0 1 4 16,-16-4-17-16,-19-1 11 15,-3-1-10-15,-9 0-3 16,-3-2-2-16,-12 0-2 15,2-5-13-15,4 7-64 0,-2-9-106 16,14-2-189-16</inkml:trace>
          <inkml:trace contextRef="#ctx0" brushRef="#br0" timeOffset="1172.8517">10686 2507 378 0,'0'0'140'16,"0"0"-106"-16,0 0 29 15,0 0-9-15,0 0-33 16,0 0-16-16,14 56 34 16,-7-21 16-16,-7 3-22 15,6 6-13-15,-6 2-11 16,0 4-7-16,0-6 7 16,0-1-7-16,0-4-1 15,0-2-1-15,0-10 0 16,0-4 0-16,0-4 0 0,0-7-4 15,0-7-11 1,0-1-25-16,0-4-35 0,0 0-10 16,0 0-19-16,0 0-48 15</inkml:trace>
          <inkml:trace contextRef="#ctx0" brushRef="#br0" timeOffset="626.5961">10044 2907 327 0,'0'0'134'0,"0"0"-80"15,0 0 1 1,0 0-16-16,0 0-16 0,0 0-17 16,101-62-6-16,-61 52-1 15,-11-3 1-15,0-1-52 16,-23 1-57-16,-6-1-162 15</inkml:trace>
          <inkml:trace contextRef="#ctx0" brushRef="#br0" timeOffset="-591.2523">9107 2607 375 0,'0'0'71'16,"0"0"28"-16,0 0-3 15,0 0-7-15,0 0-1 16,0 0-16-16,-62-56-31 16,62 56 14-16,0-4-12 15,0-2-11-15,0 6-6 16,0 0 6-16,0 0-23 16,0 0 0-16,0 0-9 15,0 19-4-15,0 31 3 0,0 13 1 16,-12 12 0-1,7-6 1-15,-7-2-1 0,6-2 0 16,4-7 1-16,-4-7-6 16,6-7 5-16,-7-9 0 15,1-7 0-15,-2-13-2 16,6-4 0-16,2-9-1 16,0-2-13-16,0 0 13 15,0 0-4-15,0 0-4 16,0 0 4-16,-6 0-5 15,-17 0-17-15,-10 0-50 16,-9 0-73-16,-1 0-46 16,3 0-140-16</inkml:trace>
          <inkml:trace contextRef="#ctx0" brushRef="#br0" timeOffset="165637.5411">8602 2126 302 0,'0'0'54'0,"0"0"-50"0,0 0 11 15,0 0 46-15,0 0 8 16,0 0-43-16,0 0-6 15,0 0-4-15,0 0 6 16,0 0-9-16,0 0 5 16,0 0-8-16,0 0 3 15,0 0-10-15,0 0 4 16,0 0-7-16,0 0 0 16,0 0 2-16,-7 8-2 15,-14 10 2-15,-2-1 0 16,-7 6-2-16,9 3-82 15,8-8-75-15,-10-13-102 16</inkml:trace>
          <inkml:trace contextRef="#ctx0" brushRef="#br0" timeOffset="168011.3731">8699 2451 250 0,'0'0'21'0,"0"0"-12"16,0 0 67-16,0 0-24 16,0 0-15-16,0 0-14 15,0 0-2-15,0 0 9 16,0 0-2-16,0 0-17 16,0 0-9-16,0 0-1 15,0 5 0-15,0 7 5 16,-6 14-4-16,-26 1 9 15,-17 0-5-15,-2-2 18 16,-1 1-13-16,-5-6 5 0,-1 6 9 16,3-5-19-16,0-4-1 15,24-7 6-15,12-10 0 16,8 0 11-16,11 0 4 16,0 0-6-16,0 0-12 15,0 0 5-15,0 0-5 16,0 0 13-16,0 0-6 15,0 0-10-15,0 0-5 16,0 0 0-16,0 0 2 16,0 0-4-16,0 0 1 15,0 8-4-15,0 1 2 16,0 6 0-16,0 15 3 16,0 1 0-16,11 6-3 0,8 5 1 15,-9 4 4-15,-3 1-2 16,-1 3 0-16,0-6-1 15,-4-12 0-15,5-5 1 16,-7-7-1-16,6-12 2 16,-6-4 1-16,7-4-2 15,-7 0-2-15,0 0 2 16,0 0 9-16,6 0 2 16,-2-8 16-16,9-31 0 15,-1-15-25-15,5-12-2 16,-2-3 0-16,8-15 1 15,-4-14-1-15,3 5 0 16,1-4 3-16,-6 18-7 16,8 13 8-16,-10 21-4 0,-2 4 1 15,-9 20-2-15,2 3 1 16,1 17 0-16,-1 1 0 16,-6 0 0-16,0 0 1 15,0 0-6-15,0 0 3 16,0 0-38-16,0 15-87 15,0 31-21-15,-49 10-41 16</inkml:trace>
          <inkml:trace contextRef="#ctx0" brushRef="#br0" timeOffset="165167.9175">8422 3376 539 0,'0'0'21'0,"0"0"-20"0,0 0-1 15,0 0 59-15,0 0-13 16,0 0-45-16,0 0 5 16,0 0-6-16,0 0 2 15,-21 14 1-15,-36 17 7 16,-3 7-1-16,6-5 3 15,7-9-7-15,13-6-4 16,7 5 8-16,1-10-8 16,16-1 4-16,3-4-4 15,7-8-2-15,0 6 2 16,0-6-2-16,0 5 1 16,0 6-5-16,0 3 5 15,36 2 5-15,2 7-5 0,13-1-7 16,8 2 7-16,-2 4 1 15,7 0-1-15,-3-4-3 16,3 3-31-16,1-9-58 16,-8-12-20-16,-25-6-134 15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39:16.4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86350E2-2665-4082-B575-472E05C39781}" emma:medium="tactile" emma:mode="ink">
          <msink:context xmlns:msink="http://schemas.microsoft.com/ink/2010/main" type="writingRegion" rotatedBoundingBox="19077,8995 25700,9461 25406,13644 18783,13178">
            <msink:destinationLink direction="with" ref="{F9A33AD6-52D5-4518-9B8B-98B55BEFBC93}"/>
          </msink:context>
        </emma:interpretation>
      </emma:emma>
    </inkml:annotationXML>
    <inkml:traceGroup>
      <inkml:annotationXML>
        <emma:emma xmlns:emma="http://www.w3.org/2003/04/emma" version="1.0">
          <emma:interpretation id="{1D37EABE-E48B-46FE-90F5-DF36AF606F61}" emma:medium="tactile" emma:mode="ink">
            <msink:context xmlns:msink="http://schemas.microsoft.com/ink/2010/main" type="paragraph" rotatedBoundingBox="20059,9064 25338,9435 25208,11280 19929,1090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C9BF6D1-3CCE-4832-9CA0-F34C70C75D1B}" emma:medium="tactile" emma:mode="ink">
              <msink:context xmlns:msink="http://schemas.microsoft.com/ink/2010/main" type="line" rotatedBoundingBox="20059,9064 25338,9435 25208,11280 19929,10908"/>
            </emma:interpretation>
          </emma:emma>
        </inkml:annotationXML>
        <inkml:traceGroup>
          <inkml:annotationXML>
            <emma:emma xmlns:emma="http://www.w3.org/2003/04/emma" version="1.0">
              <emma:interpretation id="{2FF526A1-54A5-42FA-8BD3-9128A8405DD5}" emma:medium="tactile" emma:mode="ink">
                <msink:context xmlns:msink="http://schemas.microsoft.com/ink/2010/main" type="inkWord" rotatedBoundingBox="20056,9099 20208,9110 20170,9651 20018,9641"/>
              </emma:interpretation>
            </emma:emma>
          </inkml:annotationXML>
          <inkml:trace contextRef="#ctx0" brushRef="#br0">13068 6351 677 0,'0'0'22'0,"0"0"112"16,0 0-60-16,0 0-10 15,0 0-44-15,0 0-14 16,-45-14-2-16,16 65 3 16,-1 10 1-16,-4 10 1 15,11-2-9-15,10-6 2 16,11 0-2-16,2-12 0 16,0-5-25-16,0-13-53 15,0-6-30-15,0-27-90 16,21 0-30-16,11-23-43 15</inkml:trace>
        </inkml:traceGroup>
        <inkml:traceGroup>
          <inkml:annotationXML>
            <emma:emma xmlns:emma="http://www.w3.org/2003/04/emma" version="1.0">
              <emma:interpretation id="{4702D11B-2081-4891-AA8E-5EEF173CE5BE}" emma:medium="tactile" emma:mode="ink">
                <msink:context xmlns:msink="http://schemas.microsoft.com/ink/2010/main" type="inkWord" rotatedBoundingBox="20850,9119 22979,9269 22849,11114 20720,10964"/>
              </emma:interpretation>
            </emma:emma>
          </inkml:annotationXML>
          <inkml:trace contextRef="#ctx0" brushRef="#br0" timeOffset="256778.7054">13643 7775 273 0,'0'0'341'0,"0"0"-234"16,0 0 8-16,0 0-74 0,0 0-41 16,0 0 0-1,-7 46 0-15,7 5 16 0,0 9 2 16,0 1-2-16,0-9-12 16,0 4 1-16,0-15-1 15,0-14-4-15,7-8 1 16,-7-11 0-16,2-5 0 15,-2-3 7-15,0 0 14 16,0-14 13-16,0-29-31 16,0-18-4-16,-15-13 0 15,7-9 0-15,5-7-3 16,3 17 2-16,0 12 0 0,0 25 0 16,0 22 1-1,0 12 0-15,0 2-3 0,0 0-4 16,0 0-3-16,0 20-10 15,17 17 18-15,17 9 2 16,4 6 0-16,5-1-1 16,-5-5 2-16,4-4-2 15,-10-9 2-15,-3-10-1 16,1-5 0-16,-17-17 5 16,-7-1-8-16,-4 0 6 15,4 0 12-15,18-1-5 16,-3-37-7-16,15-8-2 15,-7 1 3-15,-8-2 3 16,1 9-6-16,-8 7-1 16,-1 11-3-16,-13 16 3 0,4 4 0 15,-4 0 0-15,0 0-10 16,7 4-4-16,12 34-5 16,12 4 19-16,-1 3-2 15,-3 7 1-15,9-10-6 16,-6-1-4-16,-9-7-32 15,9-6-17-15,-15-14-95 16,14-10-44-16,1-4-138 16</inkml:trace>
          <inkml:trace contextRef="#ctx0" brushRef="#br0" timeOffset="257131.0645">14692 7761 207 0,'0'0'331'16,"0"0"-207"-16,0 0 3 15,0 0-69-15,0 0-48 16,0 0 3-16,-100 46 1 16,83-4 14-16,0-4-12 15,5 7 3-15,5 1-5 16,7-7-9-16,0 3-2 16,0-14-2-16,30-7-1 15,19-5-2-15,6-13 1 0,14-3 0 16,-7 0-4-16,14-19 3 15,-19-16-20 1,-11-4 2-16,-18-11 8 0,-22-2 1 16,-6 7 11-16,0-2 0 15,-46 9 0-15,-14 11 5 16,8 9-4-16,-8 8 1 16,12 10 1-16,16 0-3 15,5 0-21-15,14 14-47 16,7 14-74-16,6-7-33 15,0-4-149-15</inkml:trace>
          <inkml:trace contextRef="#ctx0" brushRef="#br0" timeOffset="258691.778">15290 7793 359 0,'0'0'244'15,"0"0"-130"-15,0 0-67 16,0 0-31-16,0 0-15 16,0 0 13-16,-2 74 22 15,23-30-6-15,13-3-13 16,-7 0-4-16,9 0-1 16,-6-8-9-16,-3 0-2 15,-3-14 2-15,-5-6-3 16,-11-8-5-16,1 0 5 15,-1-5 8-15,-2 0 3 0,7 0 15 16,4-27 28 0,-4-21-37-16,1-12-8 15,3-9-1-15,-4-6-5 0,4 1 0 16,2 8-3-16,-11 15-1 16,5 16-5-16,-2 19-26 15,8 11-41-15,4 5-68 16,4 0-124-16</inkml:trace>
          <inkml:trace contextRef="#ctx0" brushRef="#br0" timeOffset="702.3012">14450 6402 456 0,'0'0'117'16,"0"0"2"-16,0 0 10 0,0 0-80 15,0 0-37-15,0 0-12 16,0 58-1-16,3-22 1 15,9 10 0-15,-5 0 3 16,3-3 1-16,3-1-4 16,-7-6-7-16,1-8-20 15,-3-9-60-15,2-1-34 16,-6-15-27-16,0-3-102 16</inkml:trace>
        </inkml:traceGroup>
        <inkml:traceGroup>
          <inkml:annotationXML>
            <emma:emma xmlns:emma="http://www.w3.org/2003/04/emma" version="1.0">
              <emma:interpretation id="{09AA4334-4131-4056-929B-17A8B7DFDCD8}" emma:medium="tactile" emma:mode="ink">
                <msink:context xmlns:msink="http://schemas.microsoft.com/ink/2010/main" type="inkWord" rotatedBoundingBox="23459,9966 25291,10095 25221,11087 23390,10958"/>
              </emma:interpretation>
            </emma:emma>
          </inkml:annotationXML>
          <inkml:trace contextRef="#ctx0" brushRef="#br0" timeOffset="258695.7664">16411 7616 473 0,'0'0'116'0,"0"0"5"16,0 0 9-16,0 0-76 15,0 0-20-15,0 0-11 16,-66 14-14-16,39 28 20 16,3 4-1-16,10 1-17 15,14-2-5-15,0-1-6 16,0-4 0-16,27-6 0 15,24-6-1-15,8-9-5 16,9-14-15-16,6-5-22 0,10 0-18 16,-3-5-86-16,-7-32-92 15</inkml:trace>
          <inkml:trace contextRef="#ctx0" brushRef="#br0" timeOffset="258697.7932">16971 7569 488 0,'0'0'153'0,"0"0"-38"16,0 0-29-16,0 0-66 15,0 0-7-15,0 0-8 16,-57 52 8-16,34-9 13 16,2-2-17-16,-3 5-1 15,5-1-7-15,-4-1-2 16,2 3 0-16,4-6-28 15,4-5-31-15,7-11-105 16,6-7-115-16</inkml:trace>
          <inkml:trace contextRef="#ctx0" brushRef="#br0" timeOffset="258696.7636">16870 7583 479 0,'0'0'142'0,"0"0"-6"16,0 0-30-16,0 0-66 16,0 0-30-16,0 0-4 15,-17-4-6-15,17 8-2 16,0 29 2-16,0-1 5 0,10 2-3 16,24 3 1-16,2-10-2 15,2 6 0-15,-2-9-1 16,-4-6-12-16,4-5-11 15,-3 2-24-15,-3-15-63 16,0 0-55-16,-16 0-146 16</inkml:trace>
          <inkml:trace contextRef="#ctx0" brushRef="#br0" timeOffset="258896.1558">17498 8007 186 0,'0'0'100'0,"0"0"34"15,0 0-20-15,0 0-32 16,0 0 5-16,0 0-11 15,0 10-26-15,-11-10-16 0,-2-24-3 16,-2-3-7-16,9-1-23 16,0-6 6-16,6 11-7 15,0 0-4-15,0 14-7 16,0 9-6-16,0 0-20 16,6 0-8-16,15 0 1 15,3 0 10-15,-5 18 11 16,-9-4 2-16,-4 9 13 15,-6 1 6-15,0-6 1 16,0-4 2-16,0-4-1 16,0-2 14-16,0-6 15 15,0-2 28-15,-10 0 1 16,-9 0-6-16,8 0-23 16,-1-5-8-16,5-14 0 0,5-5-2 15,2 3-16-15,0 4-3 16,0 4-1-16,0 4-3 15,0 9 1-15,0 0-15 16,15 0-12-16,15 0 16 16,-1 22-2-16,-14 8-2 15,2 2 9-15,-17 5 0 16,0-1 8-16,0 2 0 16,0 0 1-16,-23-1-2 15,-15-1 4-15,-7-4-4 16,9-6 1-16,9-8-16 15,10-4-92-15,10-14-76 16,7 0-178-16</inkml:trace>
          <inkml:trace contextRef="#ctx0" brushRef="#br0" timeOffset="259486.5838">17882 7556 352 0,'0'0'81'0,"0"0"8"16,0 0-34-16,0 0 23 16,0 0-24-16,0-204-1 15,0 184 21-15,-6 6-33 0,-17 0-16 16,-5 14-1-16,-1-3-10 15,-1 3-13-15,5 0 0 16,-1 0 7-16,5 3-8 16,-2 32-8-16,12-4 6 15,5 11-1-15,6-1 1 16,0 4 2-16,0 4-2 16,0-7 4-16,40-5-4 15,7-1-6-15,-1 2-7 16,5-6 4-16,-7-3 3 15,-1 3 5-15,-12-4-14 0,-1 0 11 16,-5-1 1-16,-10-3 1 16,-8 0-1-16,-3 2-6 15,-4-6 0-15,0 3 7 16,0 1 4-16,0-6 0 16,-11 0 9-16,-23-8-1 15,11 4 9-15,-7-10 7 16,9-4 5-16,4 0 2 15,-2 0 9-15,9 0 7 16,-9-32-20-16,12 0-2 16,7-7-24-16,0 3 1 15,0 5-2-15,0-8 0 16,19 12-1-16,28-8-8 0,4 10-15 16,-3 1-36-16,-3 9-25 15,-7 6-42-15,-9 5-137 16</inkml:trace>
        </inkml:traceGroup>
      </inkml:traceGroup>
    </inkml:traceGroup>
    <inkml:traceGroup>
      <inkml:annotationXML>
        <emma:emma xmlns:emma="http://www.w3.org/2003/04/emma" version="1.0">
          <emma:interpretation id="{4F924C5A-65D4-4618-84EC-CDD69989FED5}" emma:medium="tactile" emma:mode="ink">
            <msink:context xmlns:msink="http://schemas.microsoft.com/ink/2010/main" type="paragraph" rotatedBoundingBox="21106,11605 25195,11100 25314,12061 21224,1256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E1E41EC3-848E-4B24-AD09-D4A8F558F256}" emma:medium="tactile" emma:mode="ink">
              <msink:context xmlns:msink="http://schemas.microsoft.com/ink/2010/main" type="line" rotatedBoundingBox="21106,11605 25195,11100 25314,12061 21224,12565"/>
            </emma:interpretation>
          </emma:emma>
        </inkml:annotationXML>
        <inkml:traceGroup>
          <inkml:annotationXML>
            <emma:emma xmlns:emma="http://www.w3.org/2003/04/emma" version="1.0">
              <emma:interpretation id="{283F349B-0E93-41FB-BA72-8887691EFF2D}" emma:medium="tactile" emma:mode="ink">
                <msink:context xmlns:msink="http://schemas.microsoft.com/ink/2010/main" type="inkWord" rotatedBoundingBox="21106,11605 25195,11100 25314,12061 21224,1256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253861.8677">14072 9052 741 0,'0'0'27'16,"0"0"-27"-16,0 0 102 0,0 0-10 15,0 0-47 1,0 0-27-16,0 0-14 16,-36-45-3-16,36 49 2 15,0 30-2-15,0 17 13 0,0 8 9 16,6 7-6-16,1-2-7 16,-7-3-4-16,0-5 4 15,0-14-6-15,0-5-4 16,0-13-1-16,4-10-1 15,-4-10-13-15,0-4-18 16,6 0-5-16,-6 0 0 16,0-28-11-16,0-29-48 15,0-21-62-15,0-5 19 16,0-1 37-16,0 1 13 0,0 11 69 16,0 7 21-1,0 11 65-15,0 12 24 0,0 14-16 16,0 15 53-1,0 1-26-15,0 12-22 0,0 0-40 16,0 0-23-16,0 0-15 16,0 25-7-16,19 17 7 15,13 14 8-15,10 4 3 16,-4-5-7-16,11 1 2 16,2-5-2-16,-13-13 0 15,-2-6-3-15,-7-13-2 16,-7-14 2-16,-10-5-1 15,-1 0 3-15,10 0 3 16,15-28 10-16,0-24-11 16,2-3-1-16,-15-4-3 0,-4 6-1 15,-4 2 0-15,-2 13 1 16,-3 20 1-16,-3 8 0 16,-1 10 2-16,-6 0-4 15,0 0-4-15,6 0 1 16,5 24-15-16,8 26 18 15,-4 6-2-15,8 1 4 16,-8-1-2-16,0-1 5 16,-1-3-5-16,-1-11 0 15,-7-4 0-15,-1-7 0 16,1-13 0-16,-6-7-11 16,6-6-20-16,1-4-47 0,-1 0-46 15,2 0-28-15,5 0-99 16</inkml:trace>
          <inkml:trace contextRef="#ctx0" brushRef="#br0" timeOffset="254253.244">15017 9090 494 0,'0'0'108'0,"0"0"-8"16,0 0-17-16,0 0-43 15,0 0-19-15,0 0 7 16,-93 75-2-16,78-29-4 0,-4 4-8 16,9-7-3-16,10 3-6 15,0-4-5-15,0-8 0 16,0-3 0-16,29-7-1 16,16-10-8-16,-1-6-2 15,9-8 2-15,10 0-6 16,-5-18 6-16,-8-23-1 15,-3-5 0-15,-20-2 6 16,-20-2 4-16,-7-8 0 16,0 13 5-16,-15 8 4 15,-27 9 9-15,-3 10 0 16,-6 12 0-16,-1 6-18 0,5 0 0 16,7 0-4-16,19 16-24 15,2 15-21-15,14-7-64 16,5-2-56-16,0-8-125 15</inkml:trace>
          <inkml:trace contextRef="#ctx0" brushRef="#br0" timeOffset="254641.4566">15487 9056 453 0,'0'0'149'0,"0"0"-100"16,0 0-5-16,0 0-40 16,0 0-3-16,0 0 38 15,63 81-2-15,-27-39-16 16,-11-2 7-16,11-1-18 16,-2-11-8-16,2 0 5 15,-13-6-7-15,-8-4 0 16,4-8 2-16,-8-6-1 15,1-4-1-15,-7 0 5 16,1 0 3-16,0 0 40 16,7-18 21-16,-4-18-37 15,3-12-23-15,-1-7 1 16,8-5 3-16,-17-1-7 16,11 5-5-16,1 9-1 0,-11 14 0 15,3 12-3-15,-6 11-14 16,6 10-26-16,1 0-69 15,9 0-132-15,-1 4-103 16</inkml:trace>
          <inkml:trace contextRef="#ctx0" brushRef="#br0" timeOffset="255069.2609">16432 8965 492 0,'0'0'85'0,"0"0"13"15,0 0 0-15,0 0-43 16,0 0-24-16,0 0-2 16,-146-5-7-16,125 18 1 15,12 1-13-15,3 6-8 16,6-2 1-16,0 2-4 15,0 4 1-15,15-3 0 16,38-3-4-16,-3 2 2 16,7-6-2-16,3-1-1 15,-3 5-9-15,-13-8 6 16,-8 0-4-16,-15 2 2 0,-6-2 6 16,-9 0-1-16,-6 4 4 15,0-11 2-15,0 18-1 16,0-7 0-16,-36 4 13 15,-8 1 0-15,2-11-6 16,6 6 2-16,15-10-4 16,4-4-4-16,4 0-1 15,2 0-11-15,-1 0-60 16,12-13-207-16</inkml:trace>
          <inkml:trace contextRef="#ctx0" brushRef="#br0" timeOffset="255857.8653">16944 8989 391 0,'0'0'153'16,"0"0"-44"-16,0 0 2 15,0 0-41-15,0 0-53 16,0 0-12-16,21-52-5 15,27 38 1-15,-3 10-1 16,-1-6-1-16,3 10 0 0,-1 0 0 16,-12 0-3-16,0 0 4 15,-11 10-13-15,-10 4 2 16,-5 4 2-16,-8 4 6 16,0-3-1-16,0 0 4 15,0 8 0-15,-25-9 3 16,-1 2 4-16,-1 0-2 15,4-8 3-15,12-2-5 16,-2-6 0-16,13-4 2 16,0 0-4-16,0 0-1 0,0 2-6 15,0 2 3 1,19-4 3-16,22 4 3 0,-1-4 2 16,6 4-4-16,-8-3-1 15,-4 4 0-15,-4 8 0 16,-7 1 0-16,-10 0-10 15,-5 8 2-15,-8-2 3 16,0 8-4-16,0-4 8 16,-2 3-1-16,-40 1 2 15,-9-3 0-15,-6 2 2 16,-9-9-2-16,5-8 1 16,-2-6-1-16,-5-4-48 15,-8 0-86-15,2-28-192 16</inkml:trace>
          <inkml:trace contextRef="#ctx0" brushRef="#br0" timeOffset="255423.8238">17045 8941 539 0,'0'0'103'0,"0"0"-52"15,0 0-43-15,0 0 0 16,0 0 35-16,0 0 9 15,0 128-19-15,0-89-5 16,0-11-12-16,0 5-9 16,0-5-7-16,0-4 1 15,0-3-1-15,0 3 0 16,0-13 0-16,0-2-18 16,0-5-14-16,0-4-55 0,6 0-29 15,-6 0-61-15,13 0-172 16</inkml:trace>
          <inkml:trace contextRef="#ctx0" brushRef="#br0" timeOffset="293302.1925">17094 8473 389 0,'0'0'99'0,"0"0"-66"15,0 0 39-15,0 0-24 16,0 0-25-16,0 0-23 16,0 0 0-16,88-19 2 15,-7 4-4-15,18 5 2 0,11-4 0 16,15-2 5-16,0 10-1 16,-9-5-3-16,-21 11-1 15,-29 0-5-15,-28 0 3 16,-13 0-8-16,-25 0-15 15,0 0-4-15,0 0 23 16,-29 16 3-16,-52 1 6 16,-25 3 7-16,-6 4-9 15,-2-3 1-15,4-4 4 16,17-4 8-16,11 1-5 16,16-6 9-16,32-2 2 15,17-6 4-15,11 0 13 0,6 0-10 16,0 0-21-1,0 0 3-15,0 0-9 0,13 0 0 16,31 0-5-16,30 0 2 16,13-6 3-16,10-8 0 15,3 0 0-15,-12 4-17 16,-9 2 1-16,-29 2-5 16,-22 2-5-16,-24 4-1 15,-4 0 11-15,0 0 12 16,0 0 3-16,-17 0 1 15,-40 4 0-15,-4 13 0 16,4 0 0-16,6 1-9 16,-4 6-56-16,10-10-116 0,-1-1-133 15</inkml:trace>
        </inkml:traceGroup>
      </inkml:traceGroup>
    </inkml:traceGroup>
    <inkml:traceGroup>
      <inkml:annotationXML>
        <emma:emma xmlns:emma="http://www.w3.org/2003/04/emma" version="1.0">
          <emma:interpretation id="{D19161A8-52B7-46A3-B7AB-C6ECF7B7BB89}" emma:medium="tactile" emma:mode="ink">
            <msink:context xmlns:msink="http://schemas.microsoft.com/ink/2010/main" type="paragraph" rotatedBoundingBox="18892,11673 25417,12211 25340,13146 18815,126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63C9A9-1E10-4BB1-9710-3C33918D9034}" emma:medium="tactile" emma:mode="ink">
              <msink:context xmlns:msink="http://schemas.microsoft.com/ink/2010/main" type="line" rotatedBoundingBox="18892,11673 25417,12211 25340,13146 18815,12609"/>
            </emma:interpretation>
          </emma:emma>
        </inkml:annotationXML>
        <inkml:traceGroup>
          <inkml:annotationXML>
            <emma:emma xmlns:emma="http://www.w3.org/2003/04/emma" version="1.0">
              <emma:interpretation id="{DD5AD5FC-0005-474C-895F-AA20667DE89A}" emma:medium="tactile" emma:mode="ink">
                <msink:context xmlns:msink="http://schemas.microsoft.com/ink/2010/main" type="inkWord" rotatedBoundingBox="18892,11673 21060,11852 21006,12507 18838,1232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65121.0703">11744 9219 218 0,'0'0'116'16,"0"0"30"-16,0 0-43 16,0 0-19-16,0 0-40 15,0 0-18-15,-11-83-13 16,35 69-6-16,14 0-3 0,12 2 12 16,14 2-16-16,1 7 3 15,-10-4-2-15,-2 7-1 16,-21 0 0-16,4 0-2 15,-13 7-9-15,-4 6 10 16,-17 9 1-16,-2-3 1 16,0 4 2-16,0 4-1 15,0-7 22-15,-31 2-7 16,-3-2 6-16,4-6-4 16,13-5-9-16,5-8-3 15,5-1-2-15,7 0-4 16,0 0-1-16,0 0 1 0,0 0-1 15,0 0-6-15,0 0 0 16,7 4-12-16,35 4 14 16,-4 7 4-16,6-1 0 15,-1 4 4-15,-5 7-4 16,-9 6-7-16,-10-7 6 16,-15 3-1-16,-4 5 1 15,0-8 1-15,0-3 1 16,-16-4 6-16,-20 1 5 15,-2-8 3-15,-7-7 8 16,-18 6 1-16,-9-9-16 16,11 0 10-16,3 0-18 15,14 0 9-15,19 0-4 16,14-12-3-16,5-2-2 16,6 0-14-16,0-3-24 0,0 6-20 15,0 9-59-15,29-2-47 16,-14 4-104-16</inkml:trace>
          <inkml:trace contextRef="#ctx0" brushRef="#br0" timeOffset="264563.6965">11968 9104 211 0,'0'0'363'0,"0"0"-279"15,0 0 43-15,0 0-32 16,0 0-43-16,0 0-4 16,0 0-27-16,-23-32-13 15,23 32-7-15,0 0-1 16,0 0-5-16,0 36 5 16,0 11 7-16,0-1 6 15,17 11-5-15,-5-11-4 16,-3 4-4-16,-3-6 0 15,-6-12 0-15,7-9-3 0,-7-5 0 16,0-8-21-16,0-2-29 16,0-8-22-16,0 0-58 15,0 0-40-15,-34-4-181 16</inkml:trace>
          <inkml:trace contextRef="#ctx0" brushRef="#br0" timeOffset="265833.9663">12327 9424 355 0,'0'0'172'15,"0"0"-88"-15,0 0-16 16,0 0-47-16,0 0-17 16,0 0 2-16,87-50-6 15,-23 36-4-15,-7 4 1 0,2 0-33 16,-6-8-73 0,-11 5-141-16</inkml:trace>
          <inkml:trace contextRef="#ctx0" brushRef="#br0" timeOffset="265638.7852">12414 9205 387 0,'0'0'173'16,"0"0"-95"-16,0 0-36 16,0 0-29-16,0 0-7 15,0 0 4-15,19 80 46 16,-19-43 0-16,2 9-22 16,-2-8-28-16,7-5-4 15,-1-1 0-15,-6-12 1 16,0-8-2-16,0-6 0 15,0-6 0-15,0 0 2 16,0 0 5-16,6 0 13 16,-6 0 4-16,0-18 4 15,0-20-27-15,0-9-2 16,0-5 0-16,-6-2 0 0,6-7-1 16,0 19-14-16,0 10 4 15,0 9 4-15,0 17-2 16,0 6 8-16,17 0-11 15,4 0 10-15,9 0-7 16,-1 1 7-16,-1 31-4 16,8 0 4-16,0 6 2 15,-9-4 0-15,-4 2 2 16,1 1-3-16,-10 1 4 16,6-6-3-16,-10 0 0 15,-4-9-7-15,1-3-26 16,-7-6-63-16,6-6-33 15,-6-8-40-15,0 0-140 0</inkml:trace>
          <inkml:trace contextRef="#ctx0" brushRef="#br0" timeOffset="266103.0272">12850 9124 385 0,'0'0'128'0,"0"0"-48"16,0 0-36-16,0 0-35 15,0 0 11-15,0 0 17 0,-87 59 12 16,77-27 5-1,-3 6-14-15,6-5-22 0,5 3-11 16,2-4-5-16,0-2-2 16,0-8 0-16,15 2-2 15,25-10 2-15,7-5-9 16,6-5-15-16,6-4-37 16,6 0-35-16,-7-5-58 15,-1-21-123-15</inkml:trace>
          <inkml:trace contextRef="#ctx0" brushRef="#br0" timeOffset="266611.3668">12850 9124 220 0,'336'45'156'0,"-336"-49"-14"16,0 4-51-16,0 0-22 0,0 0-46 16,0 0-7-16,0 0-16 15,0 0 1-15,0 26 12 16,0 4 5-16,0 12 5 15,0-5-23-15,0 3 8 16,0-2-5-16,0 0 5 16,0-6-7-16,0-9-1 15,6-5 0-15,1-8 0 16,-1-6-1-16,-6-4 1 16,6 0 0-16,-1 0 12 15,1 0 2-15,7-8-3 16,-7-25-9-16,11-5-1 0,-4-8 3 15,-5 0-4-15,9-1 0 16,2 4-1-16,-11 8 1 16,11 11 1-16,-8 10-1 15,-5 5 0-15,7 4 0 16,-13 5 0-16,0 0-4 16,0 0 2-16,0 0-3 15,0 0-5-15,0 0 0 16,0 0 1-16,0 24 9 15,0 2 1-15,0 4 5 16,0 1 4-16,0 3-1 16,0-7 3-16,0 3-8 15,0-9-2-15,0-1-1 16,0-2-2-16,0-10-3 16,17 2-7-16,10-10-27 0,14 0-53 15,-1 0-76-15,2 0-223 16</inkml:trace>
          <inkml:trace contextRef="#ctx0" brushRef="#br0" timeOffset="266961.4294">13738 9128 153 0,'0'0'217'0,"0"0"-158"15,0 0-14-15,0 0-4 0,0 0-20 16,0 0-4-16,-23 55-10 16,23-47 1-16,0-6-7 15,0-2-1-15,0 0 0 16,0 0 0-16,6 0 4 16,11-10 3-16,0-13-7 15,-11-1 0-15,-6 6 0 16,0-4-7-16,0 9 14 15,0 2 5-15,0 8 13 16,-6 3 0-16,-5 0-25 16,5 0-5-16,-7 0-36 15,3 21 3-15,3 7-62 16,1 0-87-16</inkml:trace>
          <inkml:trace contextRef="#ctx0" brushRef="#br0" timeOffset="267288.1348">13831 9658 116 0,'0'0'64'0,"0"0"-8"16,0 0 7-16,0 0 17 0,0 0 21 15,0 0-25-15,38-10-26 16,-32-7-1-16,-6-4-4 16,0-1-18-16,0 4 23 15,0 2-1-15,0 2-24 16,-12 7 8-16,3 7-7 16,-4 0-3-16,7 0-21 15,2 0-2-15,-2 0-6 16,-1 14 4-16,7 0 0 15,0-1-46-15,0 10-8 16,0-3-56-16,0-6-70 16,0-11-209-16</inkml:trace>
        </inkml:traceGroup>
        <inkml:traceGroup>
          <inkml:annotationXML>
            <emma:emma xmlns:emma="http://www.w3.org/2003/04/emma" version="1.0">
              <emma:interpretation id="{CA1E41E2-5589-4F07-A9AF-00351831A5FE}" emma:medium="tactile" emma:mode="ink">
                <msink:context xmlns:msink="http://schemas.microsoft.com/ink/2010/main" type="inkWord" rotatedBoundingBox="21481,11986 25409,12309 25340,13146 21413,12823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78855.533">14341 9936 182 0,'0'0'124'0,"0"0"7"0,0 0-32 15,0 0-6-15,0 0-15 16,0 0-31-16,-58-4-6 16,58 4-19-16,0 0-13 15,0 0-9-15,11 0-2 16,36 0-1-16,14-10 3 16,19 1 5-16,13 1-5 15,0-3 0-15,5 2-1 16,-14-5-10-16,-23 6-1 15,-6-6 2-15,-23 9-4 16,-13 0 9-16,-15 1 5 16,-4 2 2-16,0 2 17 15,0 0 15-15,0 0-7 0,0 0 0 16,0 0-8-16,0 0 2 16,0 0-11-16,0 0-10 15,0 0 3-15,0 0-3 16,0 0 0-16,0 19 0 15,0 14 0-15,-10-5-4 16,3 5 4-16,7-9 0 16,0-2 4-16,0-12-9 15,0-1-3-15,0-4-22 16,0-1-41-16,0-4-20 16,0 0-42-16,-6 0 5 15,-9 0-34-15,-2 0-83 16</inkml:trace>
          <inkml:trace contextRef="#ctx0" brushRef="#br0" timeOffset="278444.2385">14400 9779 413 0,'0'0'121'15,"0"0"-49"-15,0 0 7 0,0 0-17 16,0 0-16-16,0 0-10 16,0 0-4-16,0 0 1 15,21-14-1-15,-21 14-10 16,0 0-1-16,0 0-10 15,0 0-7-15,0 0-3 16,0 0-2-16,0 22 2 16,0 16-1-16,-19 4 0 15,4-10 1-15,-2 5-1 16,4-3 0-16,3-2 1 16,-3-9-1-16,7-5 0 15,-1-8 2-15,5-6-2 0,2-4 2 16,0 0-2-16,0 0-2 15,0 0 2 1,0 0 2-16,0 0-1 0,0-10 10 16,0-21-5-16,2-11-6 15,28-10 0-15,-2 6 1 16,-5 5-1-16,2 12 0 16,-8 6 0-16,-2 5-2 15,-9 12 0-15,9 2 2 16,-13 4-8-16,5 0-1 15,-1 0-8-15,7 0-5 16,3 0 10-16,6 14 10 16,7 18-2-16,-12 0 4 0,2 6 0 15,-4-4 0 1,-2 3 0-16,-3-9 0 16,3 0 0-16,-2-10 0 0,-5-9 1 15,0 4-2-15,1-12 0 16,-7-1-15-16,0 0 1 15,6 0-7-15,-6 0-1 16,0 0-3-16,0 0-15 16,0 0-32-16,0-19-65 15,-30 1-36-15,-12 0-1 16,-2 4 31-16</inkml:trace>
          <inkml:trace contextRef="#ctx0" brushRef="#br0" timeOffset="279174.2918">14799 9835 296 0,'0'0'205'16,"0"0"-96"-16,0 0-32 16,0 0-48-16,0 0-22 15,0 0-6-15,38-2-1 16,22 2 0-16,-3 0 0 15,0 0 0-15,2 2-1 16,-15 12 1-16,1 8 0 16,-9-2-1-16,-9 2-2 15,-10 1 3-15,-10-3 0 0,-7 2-5 16,0-2 5-16,0-7 0 16,0-4 1-16,0 5 6 15,-36-5-7-15,4 0 25 16,4-4-16-16,5-5 4 15,4 0-1-15,2 0-7 16,4 0-5-16,-1 0-40 16,1 0-61-16,2 0-127 15</inkml:trace>
          <inkml:trace contextRef="#ctx0" brushRef="#br0" timeOffset="279493.5245">15320 9797 398 0,'0'0'128'16,"0"0"-41"-16,0 0-11 15,0 0-28-15,0 0-12 16,0 0-9-16,6 0-19 15,-6 9-8-15,6 18 13 16,5 3 3-16,-5 1-8 16,1-3-1-16,-1 0-6 15,-6-4 1-15,6-6-2 0,-6-4-2 16,0 0-1 0,2-14-37-16,-2 5-25 0,0-5-14 15,7 0-2-15,-7 0-19 16,0-14-201-16</inkml:trace>
          <inkml:trace contextRef="#ctx0" brushRef="#br0" timeOffset="279861.4021">15320 9797 289 0,'29'-42'180'16,"-29"37"-101"-16,0-4-6 0,0 0-36 15,0 0-25-15,19 0-8 16,13 4 0-16,17 0 0 16,1 5 7-16,1 0 3 15,0 0-6-15,2 0-8 16,-3 18 1-16,-7 6 0 16,-12-1 4-16,-7 5-4 15,-5-4 1-15,-11 4 5 16,-8 4 1-16,0-8 0 15,0 3 2-15,-8-5 0 16,-22-6 6-16,0-2 8 16,-3 0 1-16,9-14-5 0,-5 4 2 15,14 0-5 1,-4-4-6-16,15 0-8 0,-3 0-3 16,1 0-8-1,0 0-30-15,-5 0-96 0,5 0-100 16</inkml:trace>
          <inkml:trace contextRef="#ctx0" brushRef="#br0" timeOffset="280587.2998">16244 9978 319 0,'-125'-92'172'0,"125"91"-88"0,0 1-11 0,0-4-50 16,0-6-22-16,8 2-1 16,41-6-1-16,12 0-1 0,9 0 2 15,-2 0-23-15,12-6-54 16,-10 2-44-16,-9-5-77 16,-12 0 18-16</inkml:trace>
          <inkml:trace contextRef="#ctx0" brushRef="#br0" timeOffset="280393.2118">16244 9978 503 0,'0'0'139'16,"0"0"-14"-16,0 0-52 15,0 0-48-15,0 0-18 16,0 0-2-16,-17-139-2 16,17 107 6-16,0-6 8 15,0 5 3-15,0 1 1 0,0 4-6 16,0 10-8-16,0 4 2 16,0 8-5-16,0 6-2 15,0 0 3-15,0 0-5 16,0 0 0-16,0 0 0 15,0 0-9-15,0 0-2 16,4 6 4-16,15 22-1 16,4 9 8-16,-2 4 0 15,3-4 0-15,-3-3 2 16,8-3-2-16,-3 2 1 0,-9-13-1 16,-3-3-1-1,5-3-7-15,-2 0-27 0,-4-10-15 16,-9-2-28-1,3 2-21-15,-7-4-60 0,0 0-107 16</inkml:trace>
          <inkml:trace contextRef="#ctx0" brushRef="#br0" timeOffset="280477.5929">16244 9978 319 0</inkml:trace>
          <inkml:trace contextRef="#ctx0" brushRef="#br0" timeOffset="280857.3042">16696 9620 223 0,'0'0'158'0,"0"0"-12"16,0 0-46-16,0 0-23 16,0 0 3-16,0 0-25 15,-29-14-32-15,26 14-8 16,-9 0-4-16,-3 28-8 16,0 4 3-16,2 6 7 0,3-5 5 15,4-1-17 1,6 0 7-16,0-12-6 15,0-2 0-15,0-5 2 0,0 2-3 16,0-11-1-16,6 6 1 16,17-5 1-16,7 0 0 15,4-5 4-15,10 0-2 16,-4 0-4-16,0 0 0 16,3 0-43-16,-12-5-22 15,5-10-76-15,-19 1-101 16</inkml:trace>
          <inkml:trace contextRef="#ctx0" brushRef="#br0" timeOffset="280975.028">16696 9620 162 0</inkml:trace>
          <inkml:trace contextRef="#ctx0" brushRef="#br0" timeOffset="281443.9968">16696 9620 162 0,'326'224'73'0,"-326"-219"20"0,0-5-8 15,8 3-26-15,-8-3-15 16,0 0-16-16,0 0 4 16,0 0 27-16,7 0 8 15,-5 0-28-15,-2 0 26 16,6 0-26-16,-6 0-23 16,13-3-14-16,-3-18-2 15,3 7-3-15,-7 6-1 0,1-1 4 16,-5 9 0-1,-2 0-2-15,0 0-6 0,0 0 4 16,0 0-18-16,0 0 7 16,6 0 12-16,-6 10 1 15,0 3 3-15,0-5-1 16,0-3 0-16,0-3 3 16,0-2 3-16,0 0 15 15,0 0 2-15,0 0-6 16,-6 0-7-16,-3 0-3 15,-3-14-1-15,5 0-6 16,3 0 2-16,4 4-2 16,0 0 0-16,0 6-2 0,0 4 2 15,0 0-8 1,0 0-8-16,0 0 2 0,0 0 11 16,11 0-6-16,8 10 4 15,-5 4 0-15,1 4 1 16,-13-1 3-16,-2 4 0 15,0-3 2-15,0 1-2 16,0 0 1-16,0-6 0 16,-17 5 0-16,-16 2-9 15,-5-6-58-15,-5 4-90 16,7-4-112-16</inkml:trace>
          <inkml:trace contextRef="#ctx0" brushRef="#br0" timeOffset="283137.8145">17292 9564 229 0,'7'74'92'0,"-14"-74"22"0,7-4-23 16,0 4-42-16,0 0 21 0,0 0-8 15,0-3-33-15,0 3 20 16,0 0-18-16,0 0-14 16,0 0-8-16,0 0-3 15,0 0-2-15,-6 0-3 16,-4 0-1-16,3 0 0 15,1 13-2-15,-1 1 1 16,7-2 1-16,0-6-2 16,0 0 2-16,0-2-8 15,0-4 8-15,0 0-3 16,0 0 3-16,0 4 0 16,36 2 1-16,9-6 1 0,3 4 1 15,-3 0-3 1,-1 6-1-16,-1 3 1 0,-7 6-3 15,-11 0 2-15,0-1-3 16,-14 6 1-16,-5-3 1 16,-6 0-1-16,0 1 2 15,0-7-3-15,-17-2 4 16,-19 1 6-16,2-9-5 16,-1-1 2-16,11-4 3 15,3 0-5-15,4 0-1 16,-2 0-20-16,2-14-82 15,11-13-88-15,4-10-154 16</inkml:trace>
          <inkml:trace contextRef="#ctx0" brushRef="#br0" timeOffset="282531.761">17292 9564 279 0,'0'0'176'16,"0"0"-85"-16,0 0-28 16,0 0-19-16,0 0-9 15,0 0-19-15,-6 0 3 16,6 0-6-16,0 0 15 15,0 0-6-15,0 0 4 16,0 0-14-16,0 0 0 16,0 0-8-16,0 0 6 15,0 0-3-15,0 0-1 0,0 0-5 16,0 0 5-16,0 0-6 16,0 0 1-16,0 0-1 15,0 0 0-15,0 0 0 16,0 0-5-16,0 0-11 15,0 0-66-15,0 0-92 16,0 0-30-16,0 0-176 16</inkml:trace>
          <inkml:trace contextRef="#ctx0" brushRef="#br0" timeOffset="282751.0042">17292 9564 229 0</inkml:trace>
          <inkml:trace contextRef="#ctx0" brushRef="#br0" timeOffset="283655.2576">17392 9583 435 0,'0'0'114'0,"0"0"-28"16,0 0-27-16,0 0-43 16,0 0-16-16,0 0 0 15,106-67-3-15,-58 64 3 16,-10 3-3-16,5 0 1 0,-10 0 2 16,-7 0-2-1,1 0 1-15,-12 6-5 0,-2 15 6 16,-9 12 0-16,-4-5 8 15,0 5 15-15,0-1-2 16,0-2 5-16,0-4-20 16,0-2 5-16,0-5-1 15,0 3-5-15,0-2 1 16,0-6-5-16,0 0 0 16,0-5 0-16,6-4 1 15,15-2-4-15,3 2 0 16,1-5-2-16,0 0-9 15,5 0 4-15,-5 0 6 16,-8-8-6-16,-4-2 6 16,-11-1 3-16,-2-3 0 0,0 1 3 15,0-1 16-15,0-4 20 16,-2 8-13-16,-23 2-7 16,1 7-6-16,7-3-5 15,5 4-1-15,3 0-2 16,-10 0-5-16,-4 0-3 15,8 19-30-15,-6 3-60 16,6 2-94-16,9-10-74 16</inkml:trace>
          <inkml:trace contextRef="#ctx0" brushRef="#br0" timeOffset="285266.5228">16736 9477 212 0,'0'0'140'0,"0"0"-18"16,0 0-56-16,0 0-19 15,0 0 0-15,0 0-15 16,0 0 8-16,0 0-15 16,0 0 9-16,0 0-2 15,0 0-15-15,0 0-2 16,-12 4-4-16,-10 14-4 15,6-4-2-15,-3 10-5 16,10 3 3-16,-6 6-2 16,9 1-1-16,6 1 0 0,0-1 0 15,0-2-1-15,0-5 1 16,0 1 0-16,0-9 0 16,0-5 0-16,0-6 0 15,0-3 0-15,0-5 1 16,0 0-2-16,0 0 1 15,0 0 0-15,0 0 2 16,0 0 3-16,0 0-3 16,0 0-2-16,6 0 0 15,18 0 4-15,5 0-2 16,-1 0-2-16,1 0 1 16,-6 0-1-16,-1 0-7 0,-3-5-5 15,4 2-13 1,7-1-27-16,-3 3-22 0,3 1-31 15,-13 0-49-15,-17 0-153 16</inkml:trace>
          <inkml:trace contextRef="#ctx0" brushRef="#br0" timeOffset="283955.4553">17986 9519 478 0,'0'0'142'16,"0"0"-59"-16,0 0-47 15,0 0-31-15,0 0-2 16,0 0 26-16,6 82 17 15,7-49-24-15,-5-5-9 16,12 0-10-16,-10 0-3 0,3-5 1 16,-3 1-1-1,3-10 0-15,-7-6-23 0,-6-2-69 16,0 2-45-16,0-8-91 16</inkml:trace>
          <inkml:trace contextRef="#ctx0" brushRef="#br0" timeOffset="284398.2178">18187 9533 416 0,'-176'149'158'0,"176"-151"-58"16,0-2 1-16,0-2-66 15,0-8-27-15,15-4-8 16,25 0-7-16,11-1 5 15,-2 11-42-15,-5-2-63 16,-16 1-111-16</inkml:trace>
          <inkml:trace contextRef="#ctx0" brushRef="#br0" timeOffset="284210.7231">18187 9533 424 0,'0'0'152'16,"0"0"-38"-16,0 0-44 15,0 0-29-15,0 0-33 0,0 0-7 16,0 21 20-16,0 3 1 15,0 4-4-15,6 0-14 16,5 0-4-16,1 0 0 16,-3-4 0-16,-3-6 0 15,1-4-7-15,-1-1-22 16,0-7-58-16,-6 2-57 16,0-2-81-16</inkml:trace>
        </inkml:traceGroup>
      </inkml:traceGroup>
    </inkml:traceGroup>
    <inkml:traceGroup>
      <inkml:annotationXML>
        <emma:emma xmlns:emma="http://www.w3.org/2003/04/emma" version="1.0">
          <emma:interpretation id="{6A89912B-3E8D-4628-81AE-C450A910691C}" emma:medium="tactile" emma:mode="ink">
            <msink:context xmlns:msink="http://schemas.microsoft.com/ink/2010/main" type="paragraph" rotatedBoundingBox="20975,12923 25438,12711 25465,13289 21002,1350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63C7100E-AD8B-44B5-828F-C5A818793529}" emma:medium="tactile" emma:mode="ink">
              <msink:context xmlns:msink="http://schemas.microsoft.com/ink/2010/main" type="inkBullet" rotatedBoundingBox="20975,12923 21958,12877 21981,13344 20997,13391"/>
            </emma:interpretation>
            <emma:one-of disjunction-type="recognition" id="oneOf3">
              <emma:interpretation id="interp3" emma:lang="" emma:confidence="0">
                <emma:literal>↳</emma:literal>
              </emma:interpretation>
            </emma:one-of>
          </emma:emma>
        </inkml:annotationXML>
        <inkml:trace contextRef="#ctx0" brushRef="#br0" timeOffset="260581.7637">13916 10150 508 0,'0'0'124'0,"0"0"-10"16,0 0-29-16,0 0-47 16,0 0-28-16,0 0-3 15,0 37-2-15,-11 0 5 16,-6 15 11-16,-2-1 14 15,4-5-14-15,15 2-13 16,0-7-4-16,0-5-3 16,0-8-1-16,0-8 0 15,34-2 3-15,19-12-6 16,15-6 1-16,10 0-10 0,19-14-17 16,9-27-17-16,-17 6-21 15,-9-10 10-15,-21 7-52 16,-19 6 78-16,-16 3 24 15,-18 6 7-15,-6 5 14 16,0 13 49-16,0 1 14 16,0 4 0-16,0 0-43 15,0 0-10-15,0 0-11 16,0 0-1-16,0 0-5 16,-6 8-6-16,-7 16-1 15,2 7 0-15,5 3 0 16,6 2 0-16,0-2 3 0,0-3-3 15,0-3-2-15,0-8 1 16,17 4-1 0,19-10-2-16,2-6-11 0,11-8-2 15,-5 0 10-15,-8 0-2 16,-9-22 0-16,-3-12 2 16,-16-4 2-16,-8 1 5 15,0-10 1-15,0 10 0 16,-2-8 8-16,-34 13 4 15,-6 8 4-15,10 6-10 16,5 8-1-16,-3 10-2 16,11 0-4-16,-4 0-6 15,1 0-9-15,12 18-26 0,-3 10-57 16,13 0-85 0,0 0-160-16</inkml:trace>
      </inkml:traceGroup>
      <inkml:traceGroup>
        <inkml:annotationXML>
          <emma:emma xmlns:emma="http://www.w3.org/2003/04/emma" version="1.0">
            <emma:interpretation id="{D7D5F4D9-F6CB-412C-8B83-EFBAD9C5C65B}" emma:medium="tactile" emma:mode="ink">
              <msink:context xmlns:msink="http://schemas.microsoft.com/ink/2010/main" type="line" rotatedBoundingBox="22581,12858 25438,12723 25465,13289 22608,13425"/>
            </emma:interpretation>
          </emma:emma>
        </inkml:annotationXML>
        <inkml:traceGroup>
          <inkml:annotationXML>
            <emma:emma xmlns:emma="http://www.w3.org/2003/04/emma" version="1.0">
              <emma:interpretation id="{5B2DBA6D-57AE-49CC-B00C-C5018CC7F54F}" emma:medium="tactile" emma:mode="ink">
                <msink:context xmlns:msink="http://schemas.microsoft.com/ink/2010/main" type="inkWord" rotatedBoundingBox="22581,12858 25438,12723 25465,13289 22608,13425"/>
              </emma:interpretation>
            </emma:emma>
          </inkml:annotationXML>
          <inkml:trace contextRef="#ctx0" brushRef="#br0" timeOffset="261077.5337">15586 10230 287 0,'0'0'126'15,"0"0"-89"-15,0 0 13 16,0 0-10-16,0 0 49 0,0 0-6 16,-57 65-32-16,42-33 3 15,9 4-29-15,4-2-16 16,2-1-7-16,0-6 2 16,0-4-4-16,0-9 0 15,25 0 0-15,5-10 2 16,3-4 1-16,10 0-2 15,7 0 4-15,3-14-4 16,-2-22 2-16,-6 4 0 16,-3-11 1-16,-19 5-4 15,-14 2 4-15,-9-1 4 16,0-5-2-16,0 8 10 0,-32-2 8 16,-19 9-4-16,-8 9 5 15,-5 8-9-15,7 10 1 16,-2 0-8-16,15 0-9 15,8 0 0-15,8 17 0 16,11 3 0-16,5 13-6 16,12-6-2-16,0 11-39 15,0-2-1-15,12-3-34 16,33-5-77-16,3-10-141 16</inkml:trace>
          <inkml:trace contextRef="#ctx0" brushRef="#br0" timeOffset="261639.8481">16096 10210 260 0,'0'0'130'0,"0"0"-15"16,0 0-47-16,0 0-13 15,0 0-6-15,0 0-15 0,31-143-9 16,5 133-9-16,0 6-11 15,-4 4-2-15,10 0-2 16,-2 0-1-16,-2 18 0 16,-2 6-1-16,-12 4 1 15,-10 4 0-15,-14 0 1 16,0-5 0-16,0 3 4 16,0-8 6-16,-14-2 7 15,-16-6-6-15,-6-1-8 16,9-8-4-16,10-5-32 15,2 0-84-15,9 0-138 16</inkml:trace>
          <inkml:trace contextRef="#ctx0" brushRef="#br0" timeOffset="261378.5488">16134 10200 398 0,'0'0'210'0,"0"0"-109"15,0 0-30-15,0 0-33 16,0 0-14-16,0 0-21 15,0 14 4-15,0 20 21 16,0 8-6-16,0 4 0 16,12 5-16-16,-1 0-1 15,2-5-7-15,4-4 6 0,-5-4-4 16,-5-14 0 0,-5-6-11-16,4-9-19 0,-6-5-14 15,6-4-58-15,-6 0 17 16,0-4-5-16,0-23-165 15</inkml:trace>
          <inkml:trace contextRef="#ctx0" brushRef="#br0" timeOffset="262411.833">16810 10137 307 0,'0'0'189'16,"0"0"-123"-16,0 0 14 15,0 0-66-15,0 0-13 0,0 0-2 16,134-85 1 0,-90 85 0-16,-2 0-1 0,-14 0-1 15,1 0-5-15,-8 0 6 16,-4 13-7-16,-4 10-5 15,-13 7 5-15,0-2 8 16,0-5 1-16,-15 8 19 16,-21-11 21-16,7-2 4 15,8-4-1-15,6-8-2 16,15-2-20-16,0 4-22 16,0-6-4-16,0 2-17 15,0 6 10-15,15-2 1 16,16 6 8-16,16-4-4 15,-7 3-4-15,0-8-12 0,-10 10-9 16,-7-3 11-16,-15 1 13 16,-1 8-11-16,-7-2 15 15,0-2 3-15,0 3 1 16,-21 4 31-16,-20-3-6 16,-5-4 6-16,6 4-18 15,0-1 8-15,10-6-22 16,0-2-6-16,9-11-54 15,11-1-106-15,10 0-260 16</inkml:trace>
          <inkml:trace contextRef="#ctx0" brushRef="#br0" timeOffset="261931.5903">16870 10088 229 0,'0'0'249'15,"0"0"-181"-15,0 0-3 16,0 0 2-16,0 0 28 16,0 0-25-16,6 115-45 15,-6-74-2-15,2-1-23 16,-2-6 10-16,6 3-10 0,-6-5 1 15,7-3-2-15,-7-7-1 16,0-3-25-16,0-5-42 16,0-5-56-16,0-9-46 15,0 0-199-15</inkml:trace>
          <inkml:trace contextRef="#ctx0" brushRef="#br0" timeOffset="263088.5145">17201 10336 247 0,'0'0'253'0,"0"0"-168"15,0 0 18-15,0 0-73 0,0 0-24 16,0 0-6-16,24-23-1 16,14 14 1-16,21-1 1 15,-2-8-1-15,7 4-28 16,-9-10-74-16,2 6-42 16,-9 1-126-16</inkml:trace>
          <inkml:trace contextRef="#ctx0" brushRef="#br0" timeOffset="262887.0429">17299 10118 186 0,'0'0'307'16,"0"0"-238"-16,0 0-13 15,0 0-18-15,0 0 20 16,0 0-27-16,0 130-4 16,0-92-3-16,0 3 0 15,0-5-10-15,0-6-10 16,0-4-3-16,0-12 0 0,0-12-1 15,0 1 3 1,0-3-3-16,0 0 9 0,0 0 3 16,0 0 3-16,0-22-11 15,-13-21-4-15,3 1 0 16,-3-3 9-16,6-3-9 16,7 6 0-16,0 1 8 15,0 12-8-15,0 12-2 16,0 7 1-16,0 10-2 15,0 0 3-15,13 0-8 16,4 0 1-16,13 0 6 16,-3 24-2-16,3 3 3 15,-9 10 0-15,0 0-3 16,-6 5 3-16,-2-4-2 16,-3-1 1-16,9-5-6 0,-10-5-15 15,3 3-39-15,-1-13-14 16,-5-2-36-16,-6-11-46 15,0-4-132-15</inkml:trace>
          <inkml:trace contextRef="#ctx0" brushRef="#br0" timeOffset="263830.6991">17713 10075 350 0,'0'0'175'0,"0"0"-47"15,0 0-43-15,0 0-18 16,0 0-41-16,0 0-15 0,-27 0-7 16,18 27 20-16,-3 2-4 15,7 4-1-15,5-1-9 16,0 2-3-16,0-6-7 15,0 0 1-15,0-6-1 16,0-3 0-16,5-5 0 16,16-4-9-16,15-6-11 15,6-4-4-15,2 0-3 16,7-14-43-16,-4-14-14 16,-7-1-29-16,-11-3 61 15,-12 4 11-15,-10 0 41 16,-7-4 13-16,0 5 40 0,0-1 36 15,0 7-16-15,0 8 12 16,0 5-11-16,0 6-33 16,0 2-11-16,0 0-18 15,0 0-11-15,0 0-1 16,0 0-2-16,0 10-6 16,0 17 7-16,-7 4 1 15,1 0-1-15,6 5 1 16,0-2-7-16,0-2 7 15,0-8 6-15,0-6-5 16,0-4-2-16,0 0 2 16,0-14-2-16,0 0 1 15,0 0-2-15,0 0 2 16,0 0 2-16,0 0-1 16,0-9-1-16,13-23 2 0,8-1-2 15,2-9 0 1,0 4-1-16,3 2-8 0,-5-1 9 15,-4 9 0-15,-2 12-6 16,-3 4 6-16,-3 11-4 16,-3-4 3-16,-6 5-1 15,0 0-1-15,0 0 1 16,0 0-5-16,0 0 1 16,0 0 2-16,0 18 4 15,-21 12 9-15,12-6-3 16,-10 3 4-16,9-4 0 15,-3 0-9-15,13-1-1 16,0-6 7-16,0 6-7 0,0-8-3 16,7-4-2-16,28-6-4 15,10-4-27-15,6 0-48 16,-9-22-164-16,-10-6-153 16</inkml:trace>
        </inkml:traceGroup>
      </inkml:traceGroup>
    </inkml:traceGroup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40:50.61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DB59C23-7E09-499A-9732-A88134C800E3}" emma:medium="tactile" emma:mode="ink">
          <msink:context xmlns:msink="http://schemas.microsoft.com/ink/2010/main" type="writingRegion" rotatedBoundingBox="15280,8224 17656,8108 17716,9313 15339,9430">
            <msink:destinationLink direction="with" ref="{F9A33AD6-52D5-4518-9B8B-98B55BEFBC93}"/>
            <msink:destinationLink direction="with" ref="{DA5668AE-5C81-48FA-8BDD-66205D443C4C}"/>
          </msink:context>
        </emma:interpretation>
      </emma:emma>
    </inkml:annotationXML>
    <inkml:traceGroup>
      <inkml:annotationXML>
        <emma:emma xmlns:emma="http://www.w3.org/2003/04/emma" version="1.0">
          <emma:interpretation id="{81466BA4-1F88-4C08-81C8-D37878714626}" emma:medium="tactile" emma:mode="ink">
            <msink:context xmlns:msink="http://schemas.microsoft.com/ink/2010/main" type="paragraph" rotatedBoundingBox="15202,8392 16913,7888 17098,8514 15386,90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EE06133-9762-4DBA-9D3D-2E111EB9E00E}" emma:medium="tactile" emma:mode="ink">
              <msink:context xmlns:msink="http://schemas.microsoft.com/ink/2010/main" type="line" rotatedBoundingBox="15202,8392 16913,7888 17098,8514 15386,9018">
                <msink:destinationLink direction="with" ref="{E4243ACD-CB37-4203-934A-A24E07845AB4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4F38981-1718-4868-852F-E00FE5F11A46}" emma:medium="tactile" emma:mode="ink">
                <msink:context xmlns:msink="http://schemas.microsoft.com/ink/2010/main" type="inkWord" rotatedBoundingBox="15202,8392 16913,7888 17098,8514 15386,9018"/>
              </emma:interpretation>
            </emma:emma>
          </inkml:annotationXML>
          <inkml:trace contextRef="#ctx0" brushRef="#br0">8729 5431 481 0,'0'0'24'0,"0"0"10"16,0 0 8-16,0 0 51 15,0 0-45-15,0 0-33 16,0-5-4-16,0 5 6 15,0 0-11-15,-15 11 2 16,-11 19-4-16,-7 4 6 16,-3 3 5-16,-9 4-4 15,-1 6 5-15,-7 5-4 16,0-7-3-16,2 7-4 16,-6-5-2-16,13-6 1 0,4-3 0 15,12-11-4 1,9-9 3-16,8-8 0 0,5-6-3 15,6-4 0-15,0 0 1 16,0 0 8-16,0 0-8 16,0 0 0-16,0 0 2 15,0 0-3-15,0 0-3 16,0 0 3-16,0 6-1 16,0 2 2-16,36 7 5 15,-4-1-6-15,4 0 1 16,-2 0-1-16,1 0 0 15,-3 6 0-15,-2-6-1 16,-9 4-6-16,0-6 7 16,0 2 0-16,-10-9 0 0,-5 1 0 15,0-6 0-15,-6 0 5 16,0 0-5-16,7 0 0 16,-7 0 5-16,0 0-4 15,0 0 7-15,6 0 20 16,3-28 14-16,14-13-41 15,-10-7 1-15,-3-3 3 16,3-5 6-16,-13 4-6 16,0-11 0-16,0 1-3 15,0 7 2-15,0 3 2 16,0 12-6-16,0 6 11 16,0 11 3-16,0 9-11 15,0 0 1-15,0 10-2 0,0 3 2 16,0 1-4-16,0-5 0 15,0 5 0-15,0 0 0 16,0 0 0-16,0 0-26 16,6 0-31-16,22 5-75 15,6 19-118-15,-9 7 1 16</inkml:trace>
          <inkml:trace contextRef="#ctx0" brushRef="#br0" timeOffset="-4387.2755">8320 5934 195 0,'0'0'189'16,"0"0"-143"-16,0 0 26 0,0 0-1 16,0 0-23-16,0 0-4 15,-16 0-23-15,16 0-4 16,0 0 12-16,0 0-8 16,0 0-3-16,0 0-9 15,0-4-1-15,16 2-5 16,42-9 32-16,16 1-4 15,2-4-13-15,4 3-3 16,-6 1-7-16,-13 2-7 16,3 2 6-16,-18-2-7 15,-12 3 0-15,2 5 0 16,-13-5 4-16,-2 5-6 16,-8-4 4-16,-2 4-4 15,-5 0 1-15,-6 0 0 0,0 0 1 16,0 0 2-16,0 0 0 15,0-4-2-15,0 4 0 16,0 0 7-16,0 0-4 16,0-5-1-16,0 5 0 15,0 0 2-15,0 0-4 16,0 0-1-16,0-5-4 16,0 5-21-16,13-13-26 15,-3-1-34-15,3-3-102 16,-5-8 3-16,-8 1-112 15</inkml:trace>
          <inkml:trace contextRef="#ctx0" brushRef="#br0" timeOffset="-3850.652">8997 5579 349 0,'0'0'83'15,"0"0"-50"-15,0 0 40 16,0 0-37-16,0 0-18 16,0 0-17-16,-6 0-1 15,6 0-1-15,0 0 1 16,0 0 0-16,29 0 1 16,-1 0 2-16,1 10-2 0,7 9 3 15,-2-1-2 1,-8 0-2-16,1-2 3 0,-12 11-2 15,-2-4-1 1,-3-4 15-16,-4 9-3 0,-6 0-3 16,0-4-1-16,0 12 0 15,0-9 8-15,-23-3 8 16,-13 8-12-16,9-8 1 16,-9-2 3-16,15-7 2 15,4-5 1-15,10-6-8 16,1-4-5-16,2 4 5 15,-2-4-2-15,6 0 6 0,0 0 3 16,0 0 5 0,0 0 8-16,-7 0 15 15,1-8 1-15,-3-17-28 16,-10-19-16-16,9 2 5 0,-9-19-3 16,12-5-3-16,-3 2 6 15,-3-3-7-15,5 3 2 16,1 13-3-16,-5 19 3 15,12 8 3-15,-5 10-1 16,5 14-2-16,0-4 3 16,0 4-6-16,0 0 0 15,0 0-4-15,0 0 1 16,0 0-18-16,0 4-44 16,0 38-60-16,38 18-1 15,-21-4-143-15</inkml:trace>
          <inkml:trace contextRef="#ctx0" brushRef="#br0" timeOffset="-760.9776">9873 5455 410 0,'0'0'78'0,"0"0"-44"15,0 0 34-15,0 0 26 16,0 0-49-16,0 0-17 16,0 0-5-16,0 0-3 15,0 0 4-15,0 0-6 16,-62 0-7-16,-31 25-5 15,-15 10-2-15,-10 11-4 16,-15 5 12-16,-11 1-4 16,-4 12 3-16,10-8-8 0,9-8-2 15,11-4 2-15,17-10 7 16,1-2 0-16,20-8 1 16,23-10 8-16,23-1-7 15,21-13-2-15,13 0 0 16,-6 0-6-16,6 0-2 15,0 0 6-15,0 0-1 16,0 0-6-16,0 0 3 16,0 0 1-16,0 0 0 15,0 0-5-15,0 0 2 16,0 0 2-16,0 0-4 0,0 0 0 16,0 0-7-1,0 0 7-15,0 0 0 0,0 0 0 16,0 0 0-16,0 0 0 15,0 0-1-15,0 0-18 16,0 0-6-16,0 0-37 16,0 0-11-16,0 0-42 15,0 0-52-15,19-18-194 16</inkml:trace>
        </inkml:traceGroup>
      </inkml:traceGroup>
    </inkml:traceGroup>
    <inkml:traceGroup>
      <inkml:annotationXML>
        <emma:emma xmlns:emma="http://www.w3.org/2003/04/emma" version="1.0">
          <emma:interpretation id="{72166786-0D1B-4266-9BB2-EAE501F8B221}" emma:medium="tactile" emma:mode="ink">
            <msink:context xmlns:msink="http://schemas.microsoft.com/ink/2010/main" type="paragraph" rotatedBoundingBox="17733,9104 15426,9485 15317,8824 17624,844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1E7F896-A931-4275-961D-565A1E559D0B}" emma:medium="tactile" emma:mode="ink">
              <msink:context xmlns:msink="http://schemas.microsoft.com/ink/2010/main" type="line" rotatedBoundingBox="17026,9221 15426,9485 15317,8824 16917,8560">
                <msink:destinationLink direction="with" ref="{E4243ACD-CB37-4203-934A-A24E07845AB4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911EE9D-943A-47DD-9DF4-EFE6BAE343FF}" emma:medium="tactile" emma:mode="ink">
                <msink:context xmlns:msink="http://schemas.microsoft.com/ink/2010/main" type="inkWord" rotatedBoundingBox="17026,9221 15426,9485 15317,8824 16917,8560"/>
              </emma:interpretation>
            </emma:emma>
          </inkml:annotationXML>
          <inkml:trace contextRef="#ctx0" brushRef="#br0" timeOffset="-16082.1171">8545 6272 23 0,'0'0'207'0,"0"0"-175"15,0 0 34-15,0 0 7 16,0 0-15-16,0 0-2 15,0 0-24-15,-7 1-2 16,-10-1-1-16,5 4 9 16,-3-4-7-16,8 0-3 15,7 0 2-15,0 6 9 16,0-6-9-16,0 0-15 16,-6 0 1-16,6 0-4 0,0 0-2 15,0 0-9-15,0 0 5 16,0 0-6-16,0 0-2 15,6 0 2-15,58 4 4 16,16-4-3-16,24 0 7 16,10 0-2-16,4 0 4 15,7 0-3-15,11-15-7 16,-12 2 2-16,-5 4-4 16,-9 3 7-16,-17-2-6 0,-19 4 2 15,-23-2-2-15,-16 6-2 16,-22 0 3-16,-11-4 1 15,-2 4 0 1,0 0-2-16,0 0 2 0,0 0-1 16,0 0 2-16,0 0-2 15,0 0 0-15,0 0 4 16,0 0-8-16,0 0 0 16,0 0-20-16,0 0-13 15,0 0-47-15,-21 0-64 16,-40 0-105-16</inkml:trace>
          <inkml:trace contextRef="#ctx0" brushRef="#br0" timeOffset="-15079.6119">9170 5920 433 0,'0'0'23'0,"0"0"21"16,0 0 24-16,0 0 20 15,0 0-41-15,0 0 4 16,0-24-20-16,0 24-11 16,0-3-4-16,0 3-6 15,0 0-5-15,0 0 5 0,-12 0-6 16,-33 8 0-16,-27 29-3 15,-10 5 1-15,-11 3 15 16,-4-1-11-16,-3-2 0 16,12 3-1-16,-6-3 3 15,14-4 2-15,17-10-7 16,16-9 6-16,20-11 0 16,3 2 6-16,12-6-4 15,8-4-4-15,-3 0 9 16,7 0-10-16,0 0 5 15,0 0-4-15,0 0-3 16,0 0-2-16,0 0 7 16,0 0-7-16,0 0-2 0,0 0 1 15,0 0-2 1,0 0 1-16,0 0-1 0,0 0-1 16,0 0 2-16,0 0-2 15,0 4-1-15,0-4-1 16,0 6 4-16,0 8-10 15,11 4 9-15,31 6 1 16,2-1 0-16,7 0-1 16,-2 1 2-16,2-2-1 15,-1 5 0-15,-3-7 1 16,-3 8 2-16,-1-6-6 16,-16-8 3-16,3 0 0 0,-7-3 0 15,-8-3-1 1,4 2 1-16,-9-2 0 0,-3-6 0 15,-1 2 0-15,-6-4 0 16,0 0 1-16,6 0-1 16,-6 0 7-16,0 0-4 15,0 0 3-15,0 0 2 16,9-28 7-16,6-1-6 16,-7-21-8-16,5 5 4 15,-7-12-3-15,-2 6 2 16,3-1-4-16,-1 5 3 15,0 1 7-15,-6 8-9 16,0 1 5-16,0 6-5 16,0 1 7-16,0 5-5 15,0 1 0-15,0 8 1 0,0 4-1 16,0 6-2-16,0 2 1 16,0 4 1-16,0 0-2 15,0 0-1-15,0 0 0 16,0 0 0-16,0 0 0 15,0 0 0-15,0 0-1 16,0 0-1-16,0 0 1 16,0 0-1-16,0 0-5 15,0 0-5-15,0 0-12 16,0 0-25-16,9 0-44 16,-3 24-97-16,-6 14-24 15</inkml:trace>
        </inkml:traceGroup>
      </inkml:traceGroup>
      <inkml:traceGroup>
        <inkml:annotationXML>
          <emma:emma xmlns:emma="http://www.w3.org/2003/04/emma" version="1.0">
            <emma:interpretation id="{5FC44F1C-4E71-4E4E-BE11-B42AE0F94A3D}" emma:medium="tactile" emma:mode="ink">
              <msink:context xmlns:msink="http://schemas.microsoft.com/ink/2010/main" type="line" rotatedBoundingBox="16127,8709 17682,8633 17707,9129 16152,9205"/>
            </emma:interpretation>
          </emma:emma>
        </inkml:annotationXML>
        <inkml:traceGroup>
          <inkml:annotationXML>
            <emma:emma xmlns:emma="http://www.w3.org/2003/04/emma" version="1.0">
              <emma:interpretation id="{2FD6A3F5-8686-411D-9638-1E62421A90DB}" emma:medium="tactile" emma:mode="ink">
                <msink:context xmlns:msink="http://schemas.microsoft.com/ink/2010/main" type="inkWord" rotatedBoundingBox="16127,8709 17682,8633 17707,9129 16152,9205"/>
              </emma:interpretation>
            </emma:emma>
          </inkml:annotationXML>
          <inkml:trace contextRef="#ctx0" brushRef="#br0" timeOffset="-239266.7418">9182 6268 222 0,'0'0'27'0,"0"0"17"15,0 0 23-15,0 0 16 0,0 0-35 16,0 0-5-16,0 0 3 16,-176 0 12-16,176 0 3 15,0 0-41-15,0 0 6 16,0 0-14-16,-2 0 12 16,2 0-5-16,0 0-2 15,0 0 0-15,0 0 1 16,0 0-14-16,0 0 5 15,0 0-5-15,0 0-1 16,0 0-3-16,15-5-1 16,37-3 0-16,12 3 1 15,21-10 3-15,6 3-2 16,10-3 0-16,15-7 2 0,-2 7-2 16,-2-3-1-16,2 4 3 15,-27 2-3-15,4 3 0 16,-24-1 0-16,-15 6 0 15,-13 4 0-15,-27 0-7 16,-8 0 14-16,-4 0-12 16,7 0 10-16,-7 0-4 15,0 0-1-15,0 0 1 16,0 0 1-16,0 0-2 16,0 0 4-16,0 0-4 15,0 0 0-15,0 0 1 16,0 0-1-16,0 0 3 0,0 0-7 15,0 0 2-15,0 0-5 16,0 0-8-16,0-4-14 16,0-6-32-16,0 1-143 15,-23-5 27-15</inkml:trace>
          <inkml:trace contextRef="#ctx0" brushRef="#br0" timeOffset="-238560.8838">9877 5916 173 0,'0'0'71'0,"0"0"51"15,0 0-9-15,0 0-51 0,0 0-23 16,0 0-12 0,-21-13-10-16,21 13-5 0,0 0-9 15,0 0-1-15,0 0-1 16,21 0 13-16,26 8 8 15,13 7-11-15,9-1-7 16,-3 0 4-16,4 0 3 16,3 4-9-16,-9-4-1 15,0 3-1-15,-8-4 1 16,-12 1 2-16,-9 5-1 16,-12-5-2-16,-17 3 0 15,-6 11 2-15,0-5 1 16,0 4 8-16,-6 4-10 15,-36-3 7-15,-1 4-6 0,-3-3 6 16,7-9-2-16,8 0 4 16,2-3-6-16,10-7 3 15,9-2-7-15,4-4 3 16,6-2-3-16,0-2 1 16,0 0-1-16,0 0 4 15,0 0-2-15,0 0 3 16,0 0 13-16,0 0-13 15,0 0 20-15,0 0 9 16,0-6 5-16,0-29-18 16,0-8-21-16,-7-11 5 15,-13-5-4-15,-3 5 0 16,-6 3 1-16,2 6 7 0,4 8 4 16,0 6 5-16,5 4-6 15,3 12-9-15,3-2 14 16,8 12-11-16,4 1-1 15,0 0 3-15,0 4-8 16,0 0-5-16,0 0 5 16,0 0-1-16,0 0-2 15,0 0 1-15,0 0-13 16,0 0-15-16,0 0 0 16,0 0-11-16,0 0-1 15,0 0-11-15,0 0-8 16,0 4-4-16,0 13-32 0,-13-3-18 15,-24-4-143-15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39:01.4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529D16C-AB08-473B-9C11-63CA0EB33115}" emma:medium="tactile" emma:mode="ink">
          <msink:context xmlns:msink="http://schemas.microsoft.com/ink/2010/main" type="writingRegion" rotatedBoundingBox="16037,6077 25052,5322 25237,7532 16222,8287"/>
        </emma:interpretation>
      </emma:emma>
    </inkml:annotationXML>
    <inkml:traceGroup>
      <inkml:annotationXML>
        <emma:emma xmlns:emma="http://www.w3.org/2003/04/emma" version="1.0">
          <emma:interpretation id="{1F3C9966-CACC-45AE-BD1F-F2D8CBF1F05F}" emma:medium="tactile" emma:mode="ink">
            <msink:context xmlns:msink="http://schemas.microsoft.com/ink/2010/main" type="paragraph" rotatedBoundingBox="16037,6077 25052,5322 25203,7118 16187,78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54B70E-D357-44F7-A1D4-BEB1613316B4}" emma:medium="tactile" emma:mode="ink">
              <msink:context xmlns:msink="http://schemas.microsoft.com/ink/2010/main" type="line" rotatedBoundingBox="16037,6077 25052,5322 25203,7118 16187,7872">
                <msink:destinationLink direction="with" ref="{1C8BA410-D823-4629-946F-25E32BE8C2A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586D464-7E1B-4744-A798-3240B71D5473}" emma:medium="tactile" emma:mode="ink">
                <msink:context xmlns:msink="http://schemas.microsoft.com/ink/2010/main" type="inkWord" rotatedBoundingBox="16058,6324 17832,6176 17846,6345 16072,6493"/>
              </emma:interpretation>
            </emma:emma>
          </inkml:annotationXML>
          <inkml:trace contextRef="#ctx0" brushRef="#br0">8989 3662 524 0,'0'0'20'0,"0"0"15"0,0 0 18 15,0 0 26-15,0 0-23 16,0 0-30-16,-8-28-24 16,29 20 0-16,28 3 10 15,18-9 19-15,11 6-19 16,7-3 1-16,6 1-5 16,15-2 11-16,4-1-11 15,10-1-5-15,15-1 2 16,6 1-2-16,-3-4-3 15,3 5 0-15,-4-5 0 16,-31 13 1-16,-21-3-1 0,-36 2 0 16,-26 4 1-1,-6-5-2-15,-11 7 2 0,-6 0-1 16,6-3 0-16,-6 3 4 16,2 0 1-16,-2-2 4 15,0 2-2-15,-60 0-3 16,-46 0-1-16,-14 2-2 15,-14 21-1-15,-5-1-4 16,-2-1-6-16,-4 8 5 16,-8-1-9-16,-15 7-13 15,6 2-2-15,11-10 11 16,25-4 9-16,47-10 8 16,35-2-3-16,28-8 4 15,3 2-3-15,7-5 1 0,6 0 2 16,0 0-6-16,0 0-3 15,0 0 8-15,6 0 1 16,59 0 5-16,19 0 23 16,22-5-9-16,10-16 0 15,13-2-2-15,-5 3-8 16,-6 3-9-16,-10 3 5 16,-23 10-4-16,-19 0 5 15,-20-1-6-15,-24 3 0 16,-11 2 0-16,-5 0 2 15,-6 0 0-15,0 0 7 16,0 0 1-16,0 0-1 16,0 0 4-16,0 0-12 0,0 0 9 15,0 0-10-15,0 0 6 16,0 0-2-16,0 0 0 16,6 0 4-16,-6-4-2 15,0 4-6-15,0 0 4 16,0 0-4-16,0 0 0 15,0 0-4-15,0 0 3 16,6 0-26-16,3 0-59 16,9 0-98-16,13 0-23 15,11 0-155-15</inkml:trace>
        </inkml:traceGroup>
        <inkml:traceGroup>
          <inkml:annotationXML>
            <emma:emma xmlns:emma="http://www.w3.org/2003/04/emma" version="1.0">
              <emma:interpretation id="{C6CE9801-E941-45A9-9706-7FAF1FC2F01D}" emma:medium="tactile" emma:mode="ink">
                <msink:context xmlns:msink="http://schemas.microsoft.com/ink/2010/main" type="inkWord" rotatedBoundingBox="18749,5850 22063,5572 22214,7368 18900,764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341848.1501">12201 3572 57 0,'0'0'344'16,"0"0"-293"-16,0 0 39 16,0 0-4-16,0 0-12 15,0 0-19-15,0 0-15 16,0-38 14-16,0 38-30 16,0 0-3-16,0 0-10 15,-34 10-7-15,-34 36 4 16,-25 6-3-16,2 16 11 0,13-11 0 15,19-2-3 1,14 3-8-16,16-10 1 0,16-9-3 16,13 3-2-16,0 0-1 15,13-2 0-15,40 9 0 16,6-5 1-16,19 4 1 16,2-11-2-16,3 1 0 15,10-6 6-15,-6-8-6 16,-20-6-2-16,-10-9 1 15,-14 0-9-15,-20-5 1 16,-15-4-2-16,-8 0-1 16,0 0 9-16,0 0-1 15,0 0 2-15,0 0-1 16,0-27-15-16,-2-4-8 16,-23-3-39-16,2-8-26 0,-7 9-23 15,9-3 24 1,4 2 5-16,-2 8 65 0,2 5 19 15,9 4 1-15,-5 6 10 16,0 6 48-16,13 2-4 16,0 3 2-16,0 0-23 15,-4 0-33-15,4 0-1 16,0 0 0-16,0 0-2 16,17 23 2-16,21 4 1 15,4 6 1-15,-2 1 2 16,-6 16-1-16,-6 5 3 15,-16 7-5-15,-12 2 0 0,0-3 2 16,0 4 2 0,-40-2 4-16,-21-1 15 0,-11-12 38 15,6-6-30-15,14-11-17 16,11-11 6-16,18-12-6 16,6-2 12-16,17-8 0 15,0 0 9-15,0 0 6 16,0-4 8-16,0-32-31 15,0-11-12-15,0-14-4 16,11-13-3-16,18-14 2 16,-7-6-1-16,-3 1 0 15,-9 6 0-15,-10 22 0 16,0 14 2-16,0 18-2 16,0 19 0-16,0 5 0 15,0 9 4-15,0 0-4 0,0 0-7 16,0 0-30-16,0 0-64 15,6 33-25-15,30 7-7 16,15-6-114-16</inkml:trace>
          <inkml:trace contextRef="#ctx0" brushRef="#br0" timeOffset="496608.9219">12699 3177 616 0,'0'0'80'15,"0"0"7"-15,0 0-16 16,0 0-33-16,0 0-25 16,0 0-13-16,0 37-2 0,0 9 2 15,-21 14 2 1,4-4 19-16,5-3-12 0,-1 3-1 16,-4-7-6-16,4-6-1 15,-2-8 0-15,5-19 0 16,10-12 0-16,0-4 6 15,0 0-6-15,0 0 0 16,0-20 13-16,0-20 5 16,0 11-17-16,0-2 6 15,0 12-11-15,0 11 6 16,10 8-3-16,-3 0 0 16,8 0-5-16,8 0-6 15,19 0-8-15,-4 7-9 16,5 13 7-16,-5 2-3 15,-5-3-23-15,10-4-6 0,-14-13-53 16,-8-2-41-16,-21 0-146 16</inkml:trace>
          <inkml:trace contextRef="#ctx0" brushRef="#br0" timeOffset="496796.4196">12672 3344 546 0,'0'0'42'0,"0"0"-15"16,0 0 17-16,0 0-13 15,0 0-29-15,0 0-2 0,201-30 1 16,-163 13-1-16,-9 0-29 16,-5-8-86-16,-24-4-205 15</inkml:trace>
          <inkml:trace contextRef="#ctx0" brushRef="#br0" timeOffset="496968.4855">12672 3344 601 0,'-7'-266'63'16,"7"254"-30"-16,20-6-6 15,30-1-14-15,7 3-13 16,5 1 0-16,1 3 0 0,-4 2-14 15,-2-4-75 1,-19 10-85-16</inkml:trace>
          <inkml:trace contextRef="#ctx0" brushRef="#br0" timeOffset="497494.7414">13131 3292 480 0,'0'0'59'0,"0"0"-42"0,0 0 9 15,0 0-7-15,0 0-19 16,0 0 1-16,72 116 3 15,-72-81 14-15,0 7 9 16,0-3-1-16,-22-10-17 16,6-10 15-16,3-1-20 15,4-12 8-15,9-1-6 16,0-5 0-16,0 0 4 16,0-5-1-16,0-30 29 15,9-5-15-15,14-8-22 16,5 4-1-16,-5 5-10 15,-4 7 10-15,-13 12 2 0,5 10 3 16,-11 6-2 0,0 4 14-16,0 0-17 0,0 0 4 15,0 0-8-15,6 0 3 16,0 26-10-16,3 5 7 16,10 7 4-16,-8-6-3 15,12-4 8-15,-4 0-10 16,2-11 6-16,2-7-1 15,7-5 0-15,14-5-5 16,5 0-58-16,10-15-28 16,0-23-54-16,-14-1-134 15</inkml:trace>
          <inkml:trace contextRef="#ctx0" brushRef="#br0" timeOffset="497697.573">13710 3157 371 0,'0'0'59'0,"0"0"91"16,0 0-44-16,0 0-13 15,0 0-47-15,0 0-42 16,-70-18-4-16,60 56-3 16,3 8 3-16,1 4 0 15,6 1 2-15,0 1-2 16,0-7 0-16,0-1-1 16,0-6 1-16,6-7 0 15,11-12 0-15,-4-11-46 16,-7-8-94-16,-6 0-239 0</inkml:trace>
          <inkml:trace contextRef="#ctx0" brushRef="#br0" timeOffset="497884.5814">13456 3201 722 0,'0'0'14'0,"0"0"0"15,0 0 37-15,0 0-50 16,0 0-1-16,309-76-1 16,-210 72-6-16,-25 0-56 0,-23-2-76 15,-28 6-184 1</inkml:trace>
          <inkml:trace contextRef="#ctx0" brushRef="#br0" timeOffset="498566.58">13691 3640 637 0,'0'0'6'16,"0"0"0"-16,0 0 31 16,0 0 11-16,0 0-35 15,0 0-3-15,150-72-2 16,-116 38 6-16,-7-2 4 15,3-3-11-15,-2 1-7 0,-5 7 1 16,-4-1 2-16,-2 14-3 16,-11 8 0-16,3 10 0 15,10 0 0-15,4 0-2 16,6 0-8-16,5 20 6 16,-4 6-4-16,2 1 3 15,4 7 5-15,0-6 0 16,2-1 0-16,-2-7 0 15,-3-6 0-15,5-6-1 16,5-3 1-16,-5-5 3 16,10 0-1-16,-10 0 6 15,-8-27-3-15,0 1 0 16,-16-1-2-16,-7-9 1 16,-7 8-1-16,0-9 0 0,0 9 5 15,-13 4-8-15,-12 5 3 16,6 12 9-16,2 0 22 15,-2 7-11-15,10 0-11 16,-20 0-12-16,-1 24-3 16,9 7 1-16,-2 8-1 15,4-7 1-15,17-2-1 16,2-8 3-16,0-8-1 16,0-10-11-16,0 0-18 15,0-4-4-15,31 0-25 16,-3 0 59-16,8 0 3 15,-7-11-3-15,-8 4 0 16,-4-1 0-16,2 4 7 0,-2 4 1 16,-2 0 1-1,11 0-9-15,3 0 0 0,1 8-3 16,-9 14 1-16,8-2 1 16,-14 8 1-16,15-6-11 15,8-8-59-15,15-13-114 16,10-1-318-16</inkml:trace>
        </inkml:traceGroup>
        <inkml:traceGroup>
          <inkml:annotationXML>
            <emma:emma xmlns:emma="http://www.w3.org/2003/04/emma" version="1.0">
              <emma:interpretation id="{DFC2EF46-AFF9-44A7-A227-AD936B90FB3D}" emma:medium="tactile" emma:mode="ink">
                <msink:context xmlns:msink="http://schemas.microsoft.com/ink/2010/main" type="inkWord" rotatedBoundingBox="22557,5698 25066,5488 25171,6745 22662,6955"/>
              </emma:interpretation>
              <emma:one-of disjunction-type="recognition" id="oneOf1">
                <emma:interpretation id="interp1" emma:lang="" emma:confidence="0">
                  <emma:literal>ends</emma:literal>
                </emma:interpretation>
                <emma:interpretation id="interp2" emma:lang="" emma:confidence="0">
                  <emma:literal>end</emma:literal>
                </emma:interpretation>
                <emma:interpretation id="interp3" emma:lang="" emma:confidence="0">
                  <emma:literal>end,</emma:literal>
                </emma:interpretation>
                <emma:interpretation id="interp4" emma:lang="" emma:confidence="0">
                  <emma:literal>rends</emma:literal>
                </emma:interpretation>
                <emma:interpretation id="interp5" emma:lang="" emma:confidence="0">
                  <emma:literal>send</emma:literal>
                </emma:interpretation>
              </emma:one-of>
            </emma:emma>
          </inkml:annotationXML>
          <inkml:trace contextRef="#ctx0" brushRef="#br0" timeOffset="500396.8747">15467 3524 269 0,'0'0'138'15,"0"0"4"-15,0 0-48 16,0 0 8-16,0 0-9 16,0 0-54-16,21-91-16 15,24 57-14-15,18 2-7 16,5-5-2-16,6 4 0 16,-4 6-1-16,-9 2 0 15,-10 3-15-15,-15 4-40 16,-36 4-82-16,0 0-99 15</inkml:trace>
          <inkml:trace contextRef="#ctx0" brushRef="#br0" timeOffset="499997.3781">16078 3330 201 0,'0'0'196'0,"0"0"-174"16,0 0 38-16,0 0 1 16,0 0-16-16,0 0-3 15,0-209-5-15,0 185 10 16,0 11-32-16,0 7 7 15,0 2 8-15,0 4-4 0,0 0 0 16,0 0-19 0,-23 14-7-16,-2 23-6 0,-5 5 5 15,22 1 1-15,1 6-3 16,7-11 2-16,0 0-1 16,0-6-1-16,34-5 2 15,13-12 1-15,-3-5 0 16,13-10 1-16,0 0-2 15,9 0 0-15,-9-24 1 16,-6-4 0-16,-11-9 0 16,-6 4-2-16,-11 2 2 15,-4 6 1-15,-8 7-1 0,-5 5 7 16,-6 12 13 0,0 1-3-16,0 0 1 0,6 0-18 15,-4 1 0-15,11 26-11 16,4 2 8-16,8 2 3 15,-1 0-6-15,-10-5 6 16,10-8 0-16,-5-5 0 16,-11-8 0-16,13-5-1 15,0 0 1 1,3 0-2-16,9-10 1 0,1-16 0 16,0-4 1-16,-11 3-4 15,-8 3-2-15,6 6 6 16,-12 4-3-16,-3 5 3 15,1 9 0-15,-7 0-2 16,6 0 1-16,0 0 0 16,11 0-13-16,4 13 2 0,15 2 9 15,0-2 2-15,2 6 1 16,-2-8 0-16,9-8 0 16,-1-3 0-16,5 0 0 15,-5 0 0-15,0-14-2 16,-8-8 0-16,-12-3-6 15,-12 3 5-15,-12 0 3 16,0-4-2-16,0 8 2 16,-19-4 0-16,-34 8 2 15,-4 3 2-15,7 11 15 16,-1 0-18-16,-2 0 1 0,15 1-2 16,2 27 0-16,15 0-2 15,8 0-1-15,7 8 1 16,6-8 2-16,0-3-4 15,0-6 4-15,0-6 0 16,25-5 0-16,7-8-10 16,17 0 7-16,1 0 2 15,7-10-2-15,-4-24-4 16,-8-1-31-16,-7-15 9 16,-2-2 14-16,-9-7 13 15,-4-5 1-15,-4-7 1 16,-8 1 3-16,-11 14 18 15,0 15 13-15,0 21 7 0,0 13 1 16,0 7-2 0,0 0 1-16,0 0-32 0,-6 31-6 15,-18 16 1 1,7 9-4-16,-2-1 0 0,17-1-1 16,-4-10 0-16,6 10 1 15,0-11 0-15,0-7 0 16,0-2 0-16,8-11 0 15,28 0-4-15,7-18-24 16,1 1-9-16,7-6 6 16,2 0-17-16,-13-21-28 15,-8-10-13-15,-5 4 25 16,-18 1 32-16,-9-4 32 0,0 9 12 16,0-1 38-16,0 0 41 15,0 8-8-15,0 4-7 16,0 10-40-16,0 0 6 15,0 0-18-15,0 0-24 16,0 0 0-16,0 0-5 16,0 14-4-16,0 14 3 15,12-2 3-15,11-5 3 16,-1 5 0-16,14-2 0 16,-5 4 0-16,12-6 0 15,-7-1 0-15,-28 0 0 16,-8 3-1-16,0-1 0 0,-32 7-21 15,-48 0-35 1,-28-2 27-16,-21-3-27 0,-19-7-61 16,-13-4-45-1,-6-6-158-15</inkml:trace>
          <inkml:trace contextRef="#ctx0" brushRef="#br0" timeOffset="329533.8701">17567 3999 204 0</inkml:trace>
        </inkml:traceGroup>
      </inkml:traceGroup>
    </inkml:traceGroup>
    <inkml:traceGroup>
      <inkml:annotationXML>
        <emma:emma xmlns:emma="http://www.w3.org/2003/04/emma" version="1.0">
          <emma:interpretation id="{470765BB-0B27-4951-8CDE-2DCB3C4292E7}" emma:medium="tactile" emma:mode="ink">
            <msink:context xmlns:msink="http://schemas.microsoft.com/ink/2010/main" type="paragraph" rotatedBoundingBox="18455,8518 17363,7695 17853,7044 18945,786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048BAA6-3CEA-4AF5-95E7-4021C7AEBDAE}" emma:medium="tactile" emma:mode="ink">
              <msink:context xmlns:msink="http://schemas.microsoft.com/ink/2010/main" type="line" rotatedBoundingBox="18455,8518 17363,7695 17853,7044 18945,7867">
                <msink:destinationLink direction="with" ref="{DA5668AE-5C81-48FA-8BDD-66205D443C4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D36D839-07C3-40F2-9F60-F06209FFF675}" emma:medium="tactile" emma:mode="ink">
                <msink:context xmlns:msink="http://schemas.microsoft.com/ink/2010/main" type="inkWord" rotatedBoundingBox="18455,8518 17363,7695 17853,7044 18945,7867">
                  <msink:destinationLink direction="with" ref="{5F0FE031-C2AE-4156-8763-337E7E9CA05C}"/>
                </msink:context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319375.7169">10585 4766 389 0,'0'0'32'0,"0"0"34"16,0 0 30-16,0 0 7 15,0 0-6-15,0 0-21 16,-125-129-28-16,119 123-7 16,6 2-11-16,-6 4-7 15,6 0-12-15,0 0-9 16,0 0-2-16,0 0 0 15,0 0-1-15,0 0-10 16,0 0-25-16,0 0-25 0,0 0-64 16,0 18-51-1,33 2 7-15</inkml:trace>
          <inkml:trace contextRef="#ctx0" brushRef="#br0" timeOffset="193355.8037">10562 4800 225 0,'0'0'79'0,"0"0"58"15,0 0-34-15,0 0-27 16,0 0-8-16,-6-183-25 16,6 161-9-16,23-2-12 15,19 10-20-15,9 5-2 16,-7 4 0-16,13 5-6 15,3 0 4-15,3 18 2 0,-8 12 0 16,-6-1-1-16,-16 2-3 16,-9 10 3-16,-22 2 1 15,-2-2-2-15,0-4 4 16,-21 4 0-16,-24-8 0 16,-14 5 16-16,8-10 5 15,13-5-8-15,-4-9-6 16,12-2 1-16,9-5 2 15,15-4 1-15,6-3 1 16,0 4-2-16,0-4 4 16,0 1-7-16,0-1-4 15,0 6-4-15,0-3-1 0,6 4-6 16,39 7 5-16,24 3-1 16,-1 7 2-16,6-2 0 15,-4 1 0-15,-3 1-7 16,-14-2-23-16,-13-6-20 15,-10-2-43-15,-13-10-52 16,-11-4-44-16,-6 0-155 16</inkml:trace>
          <inkml:trace contextRef="#ctx0" brushRef="#br0" timeOffset="192936.4002">10739 4674 372 0,'0'0'95'0,"0"0"41"16,0 0-7-1,0 0-33-15,0 0-43 0,0 0-31 16,0 0-16-16,0-33-6 16,13 37-2-16,2 38-5 15,4 19 7-15,-8 9 8 16,-5 9 2-16,7 4 0 15,-13 1 4-15,0-5-10 16,0-9-2-16,0-9 1 16,0-17-2-16,0-16 0 15,0-12-1-15,0-6-1 16,0-10 1-16,0 0 0 16,-7-10-9-16,-35-31-57 15,4-12-85-15,2-6-40 0,8-3-82 16</inkml:trace>
          <inkml:trace contextRef="#ctx0" brushRef="#br0" timeOffset="193678.3202">11226 4687 430 0,'0'0'72'0,"0"0"57"16,0 0-44-16,0 0-34 0,0 0-42 16,0 0-9-16,-7-32-5 15,7 55-3-15,0 18 8 16,0 13 8-16,0 4 23 16,0 4-11-16,0 7 4 15,0-5-15-15,0-2-2 16,0-7 4-16,0-7-9 15,0-12 1-15,13-4-3 16,0-13 0-16,4 0 6 16,0-14-6-16,17 0 4 15,10-5 2-15,21 0-2 16,3 0-4-16,2-16-2 0,-7-7-34 16,-10 4-35-16,-15-11-46 15,-19 2-96-15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27:02.0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456D943-3415-405A-9D9E-F58C6E90A79A}" emma:medium="tactile" emma:mode="ink">
          <msink:context xmlns:msink="http://schemas.microsoft.com/ink/2010/main" type="writingRegion" rotatedBoundingBox="7060,9400 13986,9421 13980,11345 7054,11324"/>
        </emma:interpretation>
      </emma:emma>
    </inkml:annotationXML>
    <inkml:traceGroup>
      <inkml:annotationXML>
        <emma:emma xmlns:emma="http://www.w3.org/2003/04/emma" version="1.0">
          <emma:interpretation id="{61AE47AC-D947-426E-A261-24928FF1C984}" emma:medium="tactile" emma:mode="ink">
            <msink:context xmlns:msink="http://schemas.microsoft.com/ink/2010/main" type="paragraph" rotatedBoundingBox="7060,9400 13986,9421 13980,11345 7054,113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30C0022-E2FC-4AB9-B2E9-65350EBFCA52}" emma:medium="tactile" emma:mode="ink">
              <msink:context xmlns:msink="http://schemas.microsoft.com/ink/2010/main" type="line" rotatedBoundingBox="7060,9400 13986,9421 13980,11345 7054,11324"/>
            </emma:interpretation>
          </emma:emma>
        </inkml:annotationXML>
        <inkml:traceGroup>
          <inkml:annotationXML>
            <emma:emma xmlns:emma="http://www.w3.org/2003/04/emma" version="1.0">
              <emma:interpretation id="{C6F55D21-CB23-4BC0-9C16-75FE569E8F3E}" emma:medium="tactile" emma:mode="ink">
                <msink:context xmlns:msink="http://schemas.microsoft.com/ink/2010/main" type="inkWord" rotatedBoundingBox="9918,9544 11299,9548 11297,10299 9916,10294">
                  <msink:destinationLink direction="with" ref="{4599034D-7914-4302-8D62-6C77CB22038B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-8742 4878 541 0,'0'0'32'0,"0"0"46"16,0 0 43-16,0 0-31 16,0 0-42-16,0 0-12 15,0 0-22-15,0-32 8 16,0 32-7-16,0 0-7 15,0 0-7-15,-10 26-1 16,-5 16-5-16,-3 22 2 16,1-1 3-16,5-6 0 0,6-3 3 15,6-1-3 1,0-7 0-16,-3-9-3 16,3-5-11-16,-6-15-13 0,0-11-18 15,6 2-15-15,-17-8-17 16,-12 0 34-16,-10-8-79 15,-13-28-132-15,9-6-51 16</inkml:trace>
          <inkml:trace contextRef="#ctx0" brushRef="#br0" timeOffset="1114.1579">-8402 5307 233 0,'0'0'66'15,"0"0"-42"-15,0 0 88 16,0 0-34-16,0 0-17 16,0 0 10-16,81 13-8 15,-27-13-25-15,6 0-3 16,2-13-12-16,2-16-19 0,-6 5-4 16,-6 4 0-16,-6-4-3 15,-13 7-18-15,-6 7-36 16,-5 0-77-16,-15 10-58 15</inkml:trace>
          <inkml:trace contextRef="#ctx0" brushRef="#br0" timeOffset="879.9806">-8387 4783 292 0,'0'0'86'16,"0"0"18"-16,0 0-11 15,0 0-23-15,0 0-27 16,0 0-28-16,6-96-15 16,52 69 0-16,-2 7 0 15,4 3-1-15,-10 9-1 16,-3-2 1-16,-10 8-43 15,-8 2-60-15,-14 0-77 0,-15 25-52 16</inkml:trace>
          <inkml:trace contextRef="#ctx0" brushRef="#br0" timeOffset="691.0209">-8122 4728 483 0,'0'0'94'15,"0"0"-68"-15,0 0 26 16,0 0 15-16,0 0-50 16,0 0-17-16,0 55 0 15,0-5 10-15,0 4 14 16,0 5-12-16,0-9-4 15,0 10 1-15,0-15-6 16,0-8-3-16,0-2 0 16,0-15-4-16,0-8-9 15,0-7-38-15,0 1-54 16,0-6 19-16,0 0-30 0,-6-10-90 16</inkml:trace>
          <inkml:trace contextRef="#ctx0" brushRef="#br0" timeOffset="389.2321">-9216 4965 332 0,'0'0'92'15,"0"0"-4"-15,0 0-10 16,0 0 10-16,0 0-36 15,0 0-21-15,0-136-23 0,54 103 7 16,14 2-13-16,11 3 10 16,6 14-4-16,0-5-4 15,-7 19 2-15,-11 0-12 16,-5 0 5-16,-6 0 1 16,-4 24 0-16,-9 13-3 15,-14 4 6-15,-8 3-6 16,-9 3 3-16,-12 2 0 15,0-3 3-15,0 3-3 16,-47-2 4-16,-3-2 0 16,-6-5 0-16,-4-8 2 15,-2 1 0-15,-3-10 21 16,10 3-13-16,11-6 3 16,7-12-6-16,8 0-2 0,6-8 2 15,10 0-8-15,1 0 4 16,10 0-6-16,-4 0-1 15,6 0-24-15,0 0-38 16,0-3-90-16,0-15-134 16</inkml:trace>
        </inkml:traceGroup>
        <inkml:traceGroup>
          <inkml:annotationXML>
            <emma:emma xmlns:emma="http://www.w3.org/2003/04/emma" version="1.0">
              <emma:interpretation id="{76DAEAF1-4A99-4DE6-9050-3130FB199B07}" emma:medium="tactile" emma:mode="ink">
                <msink:context xmlns:msink="http://schemas.microsoft.com/ink/2010/main" type="inkWord" rotatedBoundingBox="7569,9401 13169,9418 13165,10690 7565,10673">
                  <msink:destinationLink direction="with" ref="{E735FFB1-7DD2-4FEB-A9B2-A747F0384F1A}"/>
                  <msink:destinationLink direction="with" ref="{30BD7C86-AFD5-4034-8E88-ECF52EEA9068}"/>
                </msink:context>
              </emma:interpretation>
            </emma:emma>
          </inkml:annotationXML>
          <inkml:trace contextRef="#ctx0" brushRef="#br0" timeOffset="99785.7168">-11395 4650 141 0,'0'0'59'15,"0"0"11"-15,0 0 20 16,0 0 12-16,0 0-37 16,0 0-11-16,0 0 6 0,23 0 3 15,-13 0-6 1,-10 0 10-16,0 0-23 0,0 0-8 15,0 0-16-15,0 0-6 16,0 0-2-16,0 21-12 16,0 32-2-16,-10 23 0 15,-13 19 2-15,11 6 9 16,3-5-9-16,-3-11 0 16,12-11-2-16,0-10 5 15,0-5-6-15,0-13 0 16,0-5 3-16,0-19 0 15,0-12-1-15,0-5 1 16,0-1 1-16,0-4 7 0,0 0-3 16,0 0 10-16,0 0 15 15,0-4-10-15,12-15-9 16,-3-3-11-16,13 3 0 16,1 13-4-16,-4-6 6 15,1 7-5-15,16-3 3 16,7 8-8-16,1 0-16 15,3 0 4-15,-3 0-13 16,-3 0-3-16,-10 8-12 16,-8 1-49-16,0-3-67 15,-23-4-42-15</inkml:trace>
          <inkml:trace contextRef="#ctx0" brushRef="#br0" timeOffset="99988.4102">-11385 5101 470 0,'0'0'68'15,"0"0"-43"-15,0 0-6 16,0 0 2-16,0 0-21 16,0 0 0-16,62-9 1 15,-18 9 1-15,8-14-1 16,2 0-2-16,-17-4-35 15,-16 0-137-15</inkml:trace>
          <inkml:trace contextRef="#ctx0" brushRef="#br0" timeOffset="100170.1422">-11565 4619 570 0,'0'0'17'0,"0"0"0"15,0 0 20-15,0 0-25 16,0 0-12-16,0 0 2 16,265-74-6-16,-174 70-20 15,-6-6-71-15,-18 3-177 16</inkml:trace>
          <inkml:trace contextRef="#ctx0" brushRef="#br0" timeOffset="100618.0262">-10608 4615 473 0,'0'0'97'0,"0"0"-26"16,0 0 35-16,0 0-39 15,0 0-47-15,0 0-3 16,-163 39-7-16,111-2-3 16,2 9 3-16,15 0-8 15,27-6 6-15,1 5-6 0,7-8-2 16,0 4 1-16,50-8-3 16,6 3 4-16,8-10 3 15,-10-3-5-15,8 1-3 16,-12-7 1-16,-2 3 2 15,-17-3-1-15,-9 1 1 16,-15 5 0-16,-7-1 1 16,0 7 0-16,-7 2 0 15,-36 6 3-15,-9-11-2 16,-4-3-2-16,7 0 0 0,9-9 0 16,13-1 0-16,2-9 4 15,9-4-4-15,7 0-5 16,1 0-68-16,8 0-118 15,0-4-183-15</inkml:trace>
          <inkml:trace contextRef="#ctx0" brushRef="#br0" timeOffset="100981.9445">-9615 5083 542 0,'0'0'30'0,"0"0"42"15,0 0 18-15,0 0-59 16,0 0-28-16,0 0-3 16,-5-24 13-16,5 10-8 15,0 1-5-15,0-13-2 16,0-7 2-16,5 6 0 15,-5-9-1-15,0 0 1 16,0 4 0-16,0 3 4 16,-11 9 2-16,-9 10 18 15,-9 0-15-15,8 10-6 16,-6 0-3-16,6 10-3 16,5 13-2-16,9 8 2 0,7 6-50 15,0-1-55-15,0 4-34 16,0-7-211-16</inkml:trace>
          <inkml:trace contextRef="#ctx0" brushRef="#br0" timeOffset="219593.3313">-9383 4813 163 0,'0'0'73'15,"0"0"-13"-15,0 0 32 16,0 0-26-16,0 0-14 16,0 0-17-16,0 0-7 0,-69 0 2 15,38 0 3 1,6 0 2-16,9 0-27 0,3 0 25 15,3 0-15-15,-2 0 0 16,3 0-16-16,3 0 16 16,6 0 2-16,-6 0-4 15,0-9-11-15,6 1 6 16,0 5-6-16,-5-4-1 16,5 4-2-16,0-3-2 15,0 2 0-15,0 4-2 16,0 0 1-16,0 0 1 15,0 0-6-15,0 0-2 16,0 0-8-16,0 0-5 16,0 0 8-16,-6 0 6 15,0 0-8-15,-6 23 13 16,-5 4 2-16,-16 10 5 0,-6 0-4 16,-11-2 13-16,8-4 1 15,15-11-6-15,5-7 0 16,15-3 5-16,5-6 0 15,-4-4 6-15,6 0-3 16,0 0 9-16,0 0-3 16,0 0 4-16,0 0 0 15,-12 0-10-15,1 0-8 16,5-8-6-16,0-2-3 16,6-4 0-16,0 1 0 15,0 3 0-15,0-7-1 0,0 7 0 16,0-4-1-16,0 10-6 15,0 4 1-15,0 0 1 16,0 0 5-16,0 0-7 16,0 0-2-16,23 0-4 15,-3 0 6-15,3 0 8 16,-4 0-7-16,-11 4 4 16,7 6-6-16,-9-2 9 15,-6-2-2-15,0-2 1 16,0-4 1-16,0 0 0 15,0 4-5-15,0-4 5 16,0 0 6-16,0 0-4 16,0 0-1-16,0 0 0 0,0 0 3 15,0 0-3 1,0 0 3-16,0 0 2 0,0 0 0 16,0 0 6-16,0 0 0 15,0 0-7-15,0-14-1 16,-6-8-4-16,-3-2-4 15,3 2 4-15,6 4-2 16,0 3-7-16,0 7-9 16,0-2 5-16,0 6-10 15,0 4-5-15,15 0-14 16,12 0-28-16,8 0 34 16,2 0-44-16,5 14-31 0,-22 13-65 15,-20 18-37 1</inkml:trace>
          <inkml:trace contextRef="#ctx0" brushRef="#br0" timeOffset="101330.3646">-9620 5578 263 0,'0'0'65'0,"0"0"-19"0,0 0 67 16,0 0-72-16,0 0-30 15,0 0 1-15,152-80-1 16,-142 53 10-16,-10 4 4 16,0-1 34-16,0 7-24 15,0 7 11-15,0 6 2 16,0-1 4-16,-10 5-30 15,-17 0-22-15,-2 0 0 16,0 17 0-16,8-2-1 16,9 9 2-16,7-7-2 15,5 1 1-15,0 0-3 16,0-3-16-16,11-7-39 0,22-3-37 16,6-5-33-1,-12 0-268-15</inkml:trace>
          <inkml:trace contextRef="#ctx0" brushRef="#br0" timeOffset="219823.6183">-9646 5711 280 0,'0'0'134'15,"0"0"-76"-15,0 0-17 0,0 0 0 16,0 0-41-16,0 0-26 16,0 23-155-16</inkml:trace>
          <inkml:trace contextRef="#ctx0" brushRef="#br0" timeOffset="-26727.1414">-6655 4501 26 0,'0'0'210'0,"0"0"-138"16,0 0 44-16,0 0-26 15,0 0-21-15,0 0-37 16,4-29-17-16,2 29 10 16,0 0-11-16,15 0-13 15,14 0 8-15,9 0 38 16,7 10-25-16,5 9-10 0,6 2-5 16,-1-2 18-1,-5 12-11-15,2-8-12 0,-9 10 3 16,1 3-4-16,-9 4-1 15,-3 2 0-15,-9 5 4 16,-11 10 12-16,-14 3-14 16,-4 8 7-16,0 0 11 15,-4 11-13-15,-37-2 2 16,-3-1 9-16,3-3-4 16,-3-5-7-16,3-12 4 15,14-11-6-15,4-18 2 16,15-9-7-16,8-17 4 15,0 3-4-15,0-4 5 16,0 0-3-16,0 0 8 16,0 0 6-16,0 0 12 0,0 0 5 15,0 0-13-15,0-27-2 16,0-18-14-16,0-5-4 16,0-10 2-16,0-21 1 15,0 8-3-15,0-5 0 16,-6 0 1-16,-17 10-1 15,4 4 0-15,-3 0 1 16,1 13-1-16,-2 3 0 16,0 2 0-16,3 13 4 15,-3 0-3-15,-2 8 3 16,8 11-3-16,11 5 0 16,6 1 1-16,0 8-2 0,0 0 0 15,0 0 0 1,0 0 0-16,0 0-2 0,0 0-3 15,0 0-18-15,0 0-38 16,0 0-49-16,23 13-24 16,2 23-126-16</inkml:trace>
        </inkml:traceGroup>
        <inkml:traceGroup>
          <inkml:annotationXML>
            <emma:emma xmlns:emma="http://www.w3.org/2003/04/emma" version="1.0">
              <emma:interpretation id="{3C588BDE-A4FC-4139-806F-2B82884D4DF0}" emma:medium="tactile" emma:mode="ink">
                <msink:context xmlns:msink="http://schemas.microsoft.com/ink/2010/main" type="inkWord" rotatedBoundingBox="7057,10294 13983,10315 13980,11345 7054,11324">
                  <msink:destinationLink direction="with" ref="{30BD7C86-AFD5-4034-8E88-ECF52EEA9068}"/>
                  <msink:destinationLink direction="to" ref="{9B66FABD-7BA4-4718-9F5D-C3CD5897043B}"/>
                </msink:context>
              </emma:interpretation>
            </emma:emma>
          </inkml:annotationXML>
          <inkml:trace contextRef="#ctx0" brushRef="#br0" timeOffset="-576.9381">-6189 5444 417 0,'0'0'91'0,"0"0"-20"16,0 0-9-16,0 0 15 16,0 0-46-16,0 0-26 15,-13-12-5-15,13 12-4 16,33 0 2-16,19 0 2 15,10 12 0-15,-2 1 0 16,-10 1 0-16,-2 4 0 16,-11 5 0-16,-8-2 1 0,-10 11-1 15,-17 5 1-15,-2 10-1 16,0 7 4 0,0 0-3-16,-37 10 1 0,-7-15 1 15,-4-1-2-15,5-14 13 16,14-11 3-16,8-4-4 15,9-6 6-15,12-8 7 16,0-1 17-16,-4-4-4 16,-3 0-1-16,-11-31-23 15,7-13-14-15,-1-16 4 16,-3-13 0-16,9 5 2 16,-10-10-5-16,-3 10 8 15,9 17-8-15,-9 5 2 16,11 10 4-16,-11 7 0 15,9 12-5-15,4-1-3 0,-1 9 1 16,7 1-1 0,0 2-2-16,0 2-18 0,-8 1-37 15,-13 3-59-15,-22 0-177 16</inkml:trace>
          <inkml:trace contextRef="#ctx0" brushRef="#br0" timeOffset="800476.6331">-5794 5660 238 0,'0'0'121'0,"0"0"-47"16,0 0 17-16,0 0-35 15,0 0-26-15,0 0 16 16,23-59 0-16,-23 55 8 16,6-2-4-16,1 2-30 15,-5 0-1-15,4-6 1 16,17 0-10-16,7 1 1 16,10 0-11-16,13 0-6 15,4 4 6-15,4 5 6 16,-4 0-6-16,7 0-3 15,-11 0 0-15,-9 5 6 0,-8 8-3 16,-2 7 0-16,-17-2-5 16,-5 0 5-16,-1 6 0 15,-5 7-3-15,-6 16 3 16,0 4 0-16,0 6 2 16,0 3-2-16,0 4 7 15,-10-3-7-15,-20 1 2 16,3 2 0-16,-9-6 2 15,-7 1 1-15,12-9-1 16,1-9 6-16,9-11 0 16,2-12-6-16,13-9 1 15,1 0-5-15,5-9 5 0,0 0-4 16,0 0 2-16,0 0 0 16,0 0 0-16,0 0 0 15,-6 0 5-15,6 0 5 16,0 0 11-16,0 0-1 15,-6 0 8-15,6 0-4 16,-7 0 8-16,-1-28-4 16,-13-18-7-16,-11-19-16 15,-2-15-8-15,5-7 0 16,-1 4 1-16,9-1 0 0,4 0-2 16,-2 5 2-1,8 8-2-15,-8 6 1 0,13-4 0 16,-2 14 2-1,8 14-2-15,-7 3-1 0,7 14 1 16,0 9 3-16,-6 7 0 16,6 8-1-16,0-5-1 15,0 5 0-15,0-4-1 16,0 4-1-16,0 0 1 16,0 0 0-16,0 0 0 15,0 0-2-15,0 0 2 16,0 0 0-16,0 0 0 15,0 0 0-15,0 0 0 16,0 0 1-16,0 0-1 16,0 0-1-16,0 0 1 0,0 0-1 15,0 0-1 1,0 0 2-16,0 0-15 16,0 0 0-16,0 0-20 0,0 0-26 15,0 4-42-15,19 28-115 16,-4 5-48-16</inkml:trace>
          <inkml:trace contextRef="#ctx0" brushRef="#br0" timeOffset="171084.6722">-12079 6127 558 0,'0'0'18'0,"0"0"-17"16,0 0-1-16,0 0 59 15,0 0-8-15,0 0-38 16,0 0-13-16,0 30 0 16,38-25 9-16,3 1 15 15,-8-2-8-15,-4 4-11 0,2-7 1 16,19-1 12 0,20 0-8-16,24 0 21 0,28 0-13 15,27-13-5 1,-6-6-3-16,6-3-10 0,-20-1-3 15,-15 8 3-15,-21-2 4 16,-21 8-4-16,-24-1 0 16,-34 6 0-16,-7 4 1 15,-7 0 0-15,0 0 5 16,0 0-1-16,0 0 3 16,-46 0 6-16,-55 0-5 15,-38 18-8-15,-31 9 0 16,-8 6-1-16,-3-6 0 15,20-1 0-15,34-7 0 16,24-1-1-16,32-1 3 0,28-7-4 16,16-6 4-16,12-3-7 15,15-1 10-15,0 0-7 16,0 0 2-16,0 0 0 16,0 0 0-16,0 0-4 15,0 0 3-15,29 0 1 16,44 0 0-16,24 0-2 15,26 0 4-15,-1 0-5 16,10 0 7-16,-16-5-7 16,-14-5 3-16,-17-2-1 15,-29 7 1-15,-21 1-1 16,-20 4 1-16,-9 0 0 16,-6 0 1-16,0 0 4 15,0 0-3-15,0 0 1 0,0 0 15 16,0 0-2-16,0 0 0 15,-27 0-2-15,-19 0-9 16,-10 0-5-16,7 9 1 16,-1 3 0-16,8-6-1 15,13 2 0-15,3-7 0 16,15 3 0-16,9 0 0 16,2 0-2-16,0-4 2 15,0 0-5-15,0 0 5 16,0 0-2-16,0 2 1 15,0-2-1-15,0 0-3 0,0 0 4 16,0 0 1 0,0 0-1-16,0 0-1 0,0 0 2 15,0 0 3-15,0 0-3 16,0 0 1-16,0 0-1 16,0 0 0-16,0 0 5 15,0 0-5-15,0 0 0 16,0 0 1-16,0 0-1 15,0 0 0-15,0 0-1 16,0 0 3-16,0 0-2 16,0 0 1-16,0 0-1 15,0 0 0-15,0 0 0 16,0 0 0-16,0 0 0 16,0 0 0-16,0 0 0 0,0 0 0 15,0 0 0-15,0 0 0 16,0 0-1-16,0 0 1 15,0 0 0-15,0 0 0 16,0 0 0-16,0 0 0 16,0 0-1-16,0 0-3 15,0 0-6-15,0 0-5 16,0 0-6-16,0 0-15 16,13 0-53-16,26-10-122 15,-8-13-303-15</inkml:trace>
        </inkml:traceGroup>
      </inkml:traceGroup>
    </inkml:traceGroup>
    <inkml:traceGroup>
      <inkml:annotationXML>
        <emma:emma xmlns:emma="http://www.w3.org/2003/04/emma" version="1.0">
          <emma:interpretation id="{AB300CDA-F6A0-46A5-ACAA-2AB5E4483C5B}" emma:medium="tactile" emma:mode="ink">
            <msink:context xmlns:msink="http://schemas.microsoft.com/ink/2010/main" type="paragraph" rotatedBoundingBox="10051,11072 11449,10753 11488,10927 10090,1124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0A16497-0F6B-4E6A-80D2-91B57C154053}" emma:medium="tactile" emma:mode="ink">
              <msink:context xmlns:msink="http://schemas.microsoft.com/ink/2010/main" type="line" rotatedBoundingBox="10051,11072 11449,10753 11488,10927 10090,11246"/>
            </emma:interpretation>
          </emma:emma>
        </inkml:annotationXML>
        <inkml:traceGroup>
          <inkml:annotationXML>
            <emma:emma xmlns:emma="http://www.w3.org/2003/04/emma" version="1.0">
              <emma:interpretation id="{8B0E4E5B-3154-490E-BBF8-06E43BD1FEE5}" emma:medium="tactile" emma:mode="ink">
                <msink:context xmlns:msink="http://schemas.microsoft.com/ink/2010/main" type="inkWord" rotatedBoundingBox="10051,11072 11449,10753 11488,10927 10090,1124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69650.2713">-9054 6144 567 0,'0'0'0'16,"0"0"-1"-16,0 0 1 15,0 0 15-15,0 0 26 0,0 0-17 16,0 0-19-16,-21 13-5 16,21-13 6-16,0 0-1 15,0 0 4-15,0 5 4 16,15-5 17-16,33 0 3 15,10 0-2-15,12 0-1 16,19-10-22-16,8-11-2 16,9-6-1-16,6 3-5 15,0-3 0-15,-4 8 2 0,-9-3-2 16,-20 4-1 0,-21 9 0-16,-15-1 1 0,-16 2 0 15,-6 8 1-15,-15 0-1 16,-6 0-1-16,0 0 0 15,0 0 1-15,0 0-4 16,0 0 4-16,-29 4 0 16,-68 28 5-16,-25 0-4 15,-21 4 10-15,6-7-2 16,17-2 0-16,20-10 4 16,28 1-12-16,14-12 1 15,31 2 0-15,8-4 5 16,19-4-6-16,0 0 0 15,0 0-1-15,0 0 2 16,0 0 3-16,0 0-2 0,0 0-6 16,6 0 3-1,67 0 0-15,39-8 0 0,29-15 1 16,10-9 0-16,-16 9 0 16,-22 1-1-16,-17 13 0 15,-28-5 4-15,-24 4-8 16,-15 6 8-16,-21 3-6 15,-2 1 7-15,-6 0-4 16,0 0 0-16,0 0 1 16,0 0 4-16,-64 0 12 15,-62 0-14-15,-32 0-4 16,-8 19 0-16,3 8-1 0,28-7-2 16,34 0 3-1,32-9 0-15,36-2-1 0,21-9 0 16,12 0-1-16,0 0-1 15,0 0 3-15,0 0-1 16,0 0-8-16,70 0 9 16,29 0 1-16,24-6-1 15,20-16 0-15,-9-1-1 16,-5-7 1-16,-13-3 0 16,-15 5 4-16,-16-4-4 15,-10 7 0-15,-25 2-4 16,-17 9 3-16,-15-1-2 15,-9 10-3-15,-9 5 6 0,0 0 0 16,0 0 0-16,0 0 0 16,0 0-4-16,-67 0 4 15,-30 23-1-15,-31 18 0 16,-7 0 1-16,-4 4 1 16,21-8-1-16,23-8 0 15,16-2 0-15,29-10 0 16,15-7-1-16,23-2-1 15,12-8 2-15,0 0 3 16,0 0-2-16,0 0 2 16,0 0-3-16,0 0-3 15,53-10 3-15,41-30 0 0,36-9 0 16,11-6 0 0,-2 9 3-16,-21 5-3 0,-10 1 0 15,-23 11 2-15,-25 12 0 16,-21 3-4-16,-22 14 1 15,-17 0-3-15,0 0 4 16,0 0-1-16,0 0 1 16,0 0 0-16,-56 0-1 15,-33 31 1-15,-32 6-2 16,-1 0 2-16,10-1 3 16,27-9 0-16,19-4-3 15,23-5 1-15,14-9-2 16,16-5 1-16,13-4 0 15,0 0-3-15,0 0-2 16,0 0-16-16,23 0-40 0,62-21-78 16,8-20-76-16</inkml:trace>
        </inkml:traceGroup>
      </inkml:traceGroup>
    </inkml:traceGroup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47:23.5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C8BA410-D823-4629-946F-25E32BE8C2AF}" emma:medium="tactile" emma:mode="ink">
          <msink:context xmlns:msink="http://schemas.microsoft.com/ink/2010/main" type="inkDrawing" rotatedBoundingBox="17779,383 21976,8713 20616,9398 16418,1068" semanticType="verticalRange" shapeName="Other">
            <msink:sourceLink direction="with" ref="{B0731FD9-9B0F-4D0D-A101-E68896694164}"/>
            <msink:sourceLink direction="with" ref="{1D54B70E-D357-44F7-A1D4-BEB1613316B4}"/>
            <msink:sourceLink direction="with" ref="{E48640A3-392C-42C5-AA45-55E78318AEDE}"/>
          </msink:context>
        </emma:interpretation>
      </emma:emma>
    </inkml:annotationXML>
    <inkml:trace contextRef="#ctx0" brushRef="#br0">570 0 545 0,'0'0'85'15,"0"0"-41"-15,0 0 13 16,0 0 41-16,0 0-50 16,0 0-12-16,0 0-2 15,0 0-3-15,0 0-11 16,0 0 1-16,-21 14-18 15,-30 24-3-15,-17 20-1 16,-6 11 1-16,-4 6 1 16,19 5-1-16,0 12-4 0,8 5 4 15,9 7 6-15,14 6-6 16,11 3-2-16,17 7 2 16,0-1 0-16,0 2-4 15,38-6 8-15,13-5-8 16,4-9 4-16,-2-2 0 15,-2-2 0-15,-1-5-1 16,7 1 1-16,-4 5 0 16,15 5 0-16,4-2 1 15,8 5-1-15,13-5 0 16,4 4 0-16,-4 1 0 16,1-2 0-16,-14 2 0 0,-19-1 1 15,-4 0-1-15,-21-3 0 16,-8 3 0-16,-11-1 2 15,-11 3-2-15,-6-3 1 16,0-3 1-16,0 3-2 16,0-7 1-16,0-3-1 15,0-3 0-15,0-7 2 16,0-11-1-16,0-11-1 16,0-11 0-16,0 3 1 15,0-10-1-15,0-4 4 16,-6-12-8-16,-1-4 3 15,7-10 1-15,-4-9 1 16,4-5 0-16,0 0 7 0,0 0-7 16,0 0 3-1,0 0 4-15,0 0 8 0,0 0-1 16,0-5-1-16,0 5-8 16,0 0-6-16,0 0 0 15,17 0-1-15,34 0-10 16,18 0 5-16,12 16 6 15,-1 21 0-15,5 8 1 16,-9 11-3-16,-2 18-3 16,-11 5 5-16,-10 10-2 15,-21 9 2-15,-11 4 4 16,-6-2-4-16,-15-5-4 16,0-5 4-16,0-7 0 15,0-5 0-15,0 0 0 0,-15-1 5 16,7-18-6-16,-5 8 2 15,9-13-2-15,4 1 1 16,0-8 0-16,0-5 0 16,0-6 0-16,0-7 0 15,0-1 0-15,10 5 1 16,3-11-1-16,10 14-1 16,-2-5 0-16,15 4 2 15,-4-6-2-15,10 7 2 16,3-2-2-16,3-2 1 15,-3 6-1-15,6-5 1 0,1 7 1 16,-1 8 0-16,6-3-1 16,7 11 0-16,-3 1 0 15,11 2 0-15,2 10 0 16,-9 2 0-16,7 8 0 16,-4-1 2-16,-5-2-2 15,5 1-1-15,12 8 0 16,7 4 1-16,6-1 0 15,9-1 0-15,8 4 1 16,-3-4-1-16,3 1 0 16,-21-5-1-16,-2-6 1 15,-22-18 0-15,-14 1 2 0,0-8-4 16,-4 3 1 0,3 5 1-16,-1-9 0 0,-5-9 0 15,-10-4 0-15,2-15 0 16,-13-10 2-16,-14-11-2 15,-3-2-3-15,-6 0 3 16,0-5-5-16,0-46 5 16,0-30-32-16,-34-21-102 15,-33-37-248-15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25:26.87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0C37B86-457A-4F3C-926C-4DA877F85477}" emma:medium="tactile" emma:mode="ink">
          <msink:context xmlns:msink="http://schemas.microsoft.com/ink/2010/main" type="writingRegion" rotatedBoundingBox="13381,10493 13668,4276 16031,4385 15743,10602">
            <msink:destinationLink direction="with" ref="{9CABA1DD-F80E-47AE-9378-9974AD92131A}"/>
            <msink:destinationLink direction="with" ref="{F9A33AD6-52D5-4518-9B8B-98B55BEFBC93}"/>
            <msink:destinationLink direction="with" ref="{1E441CFA-2A7F-490A-8F44-99AE894321B9}"/>
            <msink:destinationLink direction="with" ref="{E4243ACD-CB37-4203-934A-A24E07845AB4}"/>
          </msink:context>
        </emma:interpretation>
      </emma:emma>
    </inkml:annotationXML>
    <inkml:traceGroup>
      <inkml:annotationXML>
        <emma:emma xmlns:emma="http://www.w3.org/2003/04/emma" version="1.0">
          <emma:interpretation id="{4DA7FE8E-88AC-4FC7-AB00-6DFCB8BF6F73}" emma:medium="tactile" emma:mode="ink">
            <msink:context xmlns:msink="http://schemas.microsoft.com/ink/2010/main" type="paragraph" rotatedBoundingBox="13381,10493 13668,4276 16031,4385 15743,106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54171F-44BB-4939-B508-126E15C66FE2}" emma:medium="tactile" emma:mode="ink">
              <msink:context xmlns:msink="http://schemas.microsoft.com/ink/2010/main" type="line" rotatedBoundingBox="13381,10493 13668,4276 16031,4385 15743,10602"/>
            </emma:interpretation>
          </emma:emma>
        </inkml:annotationXML>
        <inkml:traceGroup>
          <inkml:annotationXML>
            <emma:emma xmlns:emma="http://www.w3.org/2003/04/emma" version="1.0">
              <emma:interpretation id="{A85FDF72-169D-43E0-8129-8D45CA6881DC}" emma:medium="tactile" emma:mode="ink">
                <msink:context xmlns:msink="http://schemas.microsoft.com/ink/2010/main" type="inkWord" rotatedBoundingBox="14179,10530 14246,9074 14796,9099 14729,10556">
                  <msink:destinationLink direction="with" ref="{5DBA44F9-1296-4B4F-B797-98F217F3F623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7153 6913 583 0,'0'0'21'16,"0"0"-8"-16,0 0 87 0,0 0 38 15,0 0-84-15,0 0-27 16,0 0-14-16,0 0-2 16,0-2 9-16,0 2-15 15,0 0 4-15,0 0-9 16,0 0-1-16,0 34 0 15,0 20-1-15,0 10 2 16,0 4 2-16,-6 4-2 16,6-2 0-16,-6 1-1 15,-2-3 1-15,6-14 0 0,2-2 2 16,-7-8-2 0,7-11 0-16,-6-6-1 0,6-4 2 15,0-7-1-15,0-10 0 16,0-2 0-16,0-4 0 15,0 0 0-15,0 0 0 16,0 0 1-16,-6 0-1 16,6 0-1-16,-10-27-23 15,3-13-15-15,-5-6-54 16,10-4-34-16,-10-9-35 16,-1 5-97-16</inkml:trace>
          <inkml:trace contextRef="#ctx0" brushRef="#br0" timeOffset="727.4413">7124 6907 161 0,'0'0'78'0,"0"0"-9"16,0 0 50-16,0 0-20 16,0 0-45-16,0 0-25 15,0-8 19-15,0 8 4 16,0 0-29-16,0 0-8 15,0 0-6-15,0 0-2 16,0 0-7-16,0 4 0 16,9 20-1-16,11 15 1 15,-5 2 16-15,2-1-1 16,1 12-13-16,-3-7 17 16,5 2-17-16,-5-4 3 15,2-4-2-15,-5-8-3 0,2-4 0 16,-1-14 2-16,-7-5-2 15,-2-6 1-15,2-2 2 16,-6 0-3-16,0 0 1 16,7 0 3-16,-1 0-2 15,10 0 8-15,5-23 0 16,14-22 5-16,1-7 3 16,-5-1-14-16,-4-3 5 15,2 11-9-15,-11 14 4 16,-1 8-2-16,-5 15 0 15,-10-2 4-15,-2 10-4 16,0 0 3-16,0 0 3 16,0 0-4-16,0 0 2 0,0 0-5 15,0 0-1-15,0 0 0 16,0 18-4-16,0 19-2 16,0 7 6-16,7-3 2 15,-7 6-2-15,0 2 0 16,0-3 4-16,0 4-4 15,0 1 6-15,0-2-2 16,0 6 1-16,0-6-5 16,0-4 5-16,0-2-1 15,0-8-1-15,0-2-2 16,0-6-1-16,0-5 1 16,0-8 1-16,0-6-1 0,0-3 1 15,0 0-4-15,0 0 3 16,0-5-1-16,0 0 0 15,0 0 0-15,0 0 2 16,0 0-2-16,0-18-20 16,-7-23-14-16,-13-15-102 15,-11-8-106-15,-11-8-230 16</inkml:trace>
          <inkml:trace contextRef="#ctx0" brushRef="#br0" timeOffset="1537.0653">7232 6310 249 0,'0'0'147'0,"0"0"-19"16,0 0-49-16,0 0 7 16,0 0-28-16,0 0-13 15,0 10-19-15,0 21-7 16,0 14 0-16,0-1 21 16,-14 3-11-16,-1-6-9 15,3-5-12-15,-5-4 3 16,11-9-2-16,-2 0-7 15,1-6 5-15,1-8-7 0,6-9 1 16,0 1-1 0,0-1 0-16,0 0 1 0,0 0 0 15,0 0 0-15,0 0 7 16,0 0-4-16,0 0-4 16,0-27 8-16,13-19-2 15,12-9-6-15,2 1-2 16,-1 7 1-16,1 8 1 15,-4 10-5-15,-2 8-4 16,-11 7 9-16,3 5-2 16,-13 5 1-16,0 4-4 15,0 0 5-15,0 0-1 0,6 0-2 16,0 0-5-16,11 9 3 16,3 22-11-16,3 11 15 15,6-2 1-15,-8 1 0 16,2 8 0-16,2-7 0 15,-3-6 0-15,-1 1-1 16,-4-11 2-16,1-6-2 16,-9 1 1-16,5-7 0 15,-8-9 0-15,-4 3 0 16,5-8-10-16,-7 0-13 16,0 0-8-16,0 0-13 15,0 0-39-15,0-9-6 16,-15-13-68-16,-33 3-153 15</inkml:trace>
          <inkml:trace contextRef="#ctx0" brushRef="#br0" timeOffset="1765.7389">7180 6592 235 0,'0'0'128'0,"0"0"2"16,0 0-71-16,0 0-34 15,0 0-5-15,0 0-6 16,11-24 10-16,36 20-2 16,11-11 3-16,7 2 9 15,7-1-26-15,-10-4-6 16,-6 1-2-16,-18-1-42 0,-16-1-63 16,-22 1-125-1</inkml:trace>
        </inkml:traceGroup>
        <inkml:traceGroup>
          <inkml:annotationXML>
            <emma:emma xmlns:emma="http://www.w3.org/2003/04/emma" version="1.0">
              <emma:interpretation id="{E3DD2CCD-2D08-4756-8BB4-00BFE28BF4E7}" emma:medium="tactile" emma:mode="ink">
                <msink:context xmlns:msink="http://schemas.microsoft.com/ink/2010/main" type="inkWord" rotatedBoundingBox="13456,8854 13668,4276 16031,4385 15819,8964">
                  <msink:destinationLink direction="with" ref="{A152CF30-61F8-4133-ADE7-285B8196FE8E}"/>
                  <msink:destinationLink direction="with" ref="{1EC8EEBA-50ED-47A3-AE35-4812AF9762E2}"/>
                  <msink:destinationLink direction="with" ref="{E050A1AE-3B56-4E60-9B7E-211BF029D308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312.4495">7069 4210 188 0,'0'0'43'0,"0"0"24"15,0 0-14-15,0 0-47 16,0 0-5-16,0 0-1 15,285-82-14-15,-258 62-97 16</inkml:trace>
          <inkml:trace contextRef="#ctx0" brushRef="#br0" timeOffset="5115.9986">7185 4131 320 0,'0'0'110'0,"0"0"-68"16,0 0 8-16,0 0-9 16,0 0-28-16,0 0-9 15,12 0 2-15,-12 0 3 16,0 11-5-16,0 11 3 15,0 5 9-15,0 10 21 16,0-6 1-16,0-2-19 16,0 2-10-16,0-4-3 15,0-13-3-15,0 8 1 16,0-17-3-16,0-2-2 0,0 6 1 16,0-9 0-1,0 0 1-15,0 0 0 0,0 0 9 16,0 0 32-16,0 0-8 15,0-22 8-15,0-22-22 16,0-1-19-16,0-6-1 16,0-1 0-16,0-2 1 15,0 1-3-15,0 6 0 16,0 2 2-16,0 18 0 16,6 12 3-16,0 7-6 15,-6 4 5-15,3 4-2 16,-3 0 0-16,6 0 0 15,8 0-7-15,-5 0 6 16,15 0-9-16,-1 13 10 16,4 13-9-16,-4-1 8 0,6 6-2 15,-8 6 3-15,1-1-1 16,-5 1 1-16,2-2 3 16,-11-8-3-16,4 2-2 15,-5-4 1-15,-7-4 1 16,4-3 0-16,-4-5 0 15,0-5 0-15,0 2 0 16,0 0-1-16,0-2-4 16,0 1-11-16,0-3-34 15,0-2-15-15,-29-4-40 16,-9 0-42-16,-5 0-191 16</inkml:trace>
          <inkml:trace contextRef="#ctx0" brushRef="#br0" timeOffset="6037.208">7238 3249 198 0,'0'0'50'0,"0"0"21"16,0 0 39-16,0 0-41 15,0 0-11-15,0 0-25 16,3 0 8-16,-3 0 1 0,0 0-13 16,0 0-6-16,0 0-13 15,0 0 1-15,0 4-11 16,0 19 1-16,0 14 0 16,0 2 21-16,0-2 14 15,0 0-19-15,0 4-3 16,0-5-5-16,-9-5 6 15,-5 6-10-15,5-11 0 16,3 0-3-16,0-11 4 16,6-5-6-16,0-4 0 15,0-6-1-15,0 0-1 0,0 0 4 16,0 0-2 0,0 0 0-16,0 0 0 0,6 0 1 15,29 0 0-15,3 0 3 16,11 0 4-16,1 0-5 15,8 0 1-15,-8 0-4 16,-2-6 2-16,-17 2-3 16,-11 0 1-16,7 2 0 15,-18-2-1-15,3 4 1 16,-12 0 0-16,0 0 0 16,0 0 0-16,0 0-8 15,0 0-13-15,0 0-30 16,-6-11-28-16,-50-7-85 15</inkml:trace>
          <inkml:trace contextRef="#ctx0" brushRef="#br0" timeOffset="7821.4978">7568 2040 156 0,'0'0'57'0,"0"0"0"16,0 0 41-16,0 0 8 0,0 0-25 15,0 0-47-15,6 0-1 16,-6 0 29-16,0 0-21 15,0 0-26-15,0 0-7 16,0 0 0-16,0 0-4 16,0 0 14-16,0 4-4 15,0 16-8-15,0 13 15 16,0-2 17-16,0 9-15 16,0 2-14-16,0 8 7 15,0 5 1-15,0-2-6 16,0 7-7-16,0-5 11 15,0 4-3-15,0 7-1 16,0 0-6-16,0-3-3 0,0 1 2 16,0-8 6-16,0 1-9 15,0-2 5-15,0-7-3 16,6-5-1-16,-6-2 2 16,0-8-1-16,0 0-3 15,0-15 4-15,0 1 1 16,0-12-1-16,0-6-2 15,0 4 8-15,0-1-7 16,0-4 5-16,0 4-1 16,0-4-1-16,0 0 3 15,0 0-1-15,0 0-5 16,0 0-2-16,0 0 1 16,0 0 0-16,0 0 2 15,0 0-4-15,0 0 1 0,0 0-1 16,0 0 0-16,0 0-1 15,0 0-24-15,9-29-37 16,-9-14-64-16,0-9-363 16</inkml:trace>
          <inkml:trace contextRef="#ctx0" brushRef="#br0" timeOffset="7101.208">7574 2338 182 0,'0'0'263'0,"0"0"-142"15,0 0-90-15,0 0-19 16,0 0 0-16,0 0 15 16,-157-2-5-16,134 2 2 15,4 0 26-15,11 0 35 16,8 0-61-16,0 6-16 16,-13 12-5-16,3 3-3 0,-9 4-1 15,13 1 1-15,-4-1 1 16,4-4 0-16,6-7-2 15,0-6 2-15,0-7-1 16,0 3 3-16,0 0-3 16,0 2 0-16,0-1 0 15,16-2 1-15,26 3 0 16,-5 0-1-16,13 1 0 16,4-7 7-16,-5 7-7 15,-5-4 2-15,-5-3-2 16,-6 4 0-16,-4 0 2 15,-12 2-1-15,-5 2-2 16,1 0-1-16,-11-3 1 0,4 10 0 16,-6 3 1-16,6 0 0 15,-6 5 2-15,0 4-4 16,0-4 3-16,0 0-1 16,0-2 0-16,-12 0 0 15,-9 0 0-15,-12-3 0 16,0 0 0-16,-9-3 0 15,5-6 2-15,8-1 0 16,-4 0-1-16,-2-8 0 16,4 0 3-16,-5 0-3 15,1 0 0-15,4 0 7 16,2 0-6-16,4-12 5 0,5-1-1 16,3 3 2-1,11 2-2-15,-3 3-2 0,9-1-3 16,0 6 0-16,0-4-1 15,0 4 0-15,0-4-3 16,0-6-5-16,0 1-12 16,0-13-23-16,0 7-91 15,0-3-26-15,-6 1-204 16</inkml:trace>
          <inkml:trace contextRef="#ctx0" brushRef="#br0" timeOffset="31969.6157">6573 2168 206 0,'0'0'27'0,"0"0"-25"15,0 0-2-15,0 0 2 16,0 0 43-16,0 0 13 15,0 0-24-15,-74-17-20 16,74 17 25-16,0 0-8 16,0 0-10-16,0 0 3 15,0 0-3-15,0 0-9 16,0 0 3-16,0 0 3 0,0 0-10 16,0 0-3-16,0 0-4 15,0 0-1-15,0 0 0 16,0 0 5-16,0 0-4 15,0 0 0-15,0 0 3 16,0 0-3-16,0 0 0 16,0 0 5-16,0 0-5 15,0 0 2-15,0 0-1 16,0 0-2-16,0 0 1 16,0 0-3-16,0 0 2 15,0 0 0-15,0 0 0 0,0 0 0 16,6 0-1-1,13 0 1-15,-3 0-3 0,5 0-15 16,2 0-6-16,0 0-39 16,-11 2-84-16,-12 13-53 15</inkml:trace>
          <inkml:trace contextRef="#ctx0" brushRef="#br0" timeOffset="24693.5035">8202 1684 235 0,'0'0'31'0,"0"0"-18"15,0 0-10-15,0 0-3 16,0 0 0-16,0 0 0 15,64 117 0-15,-56-63-1 16,-8 3-19-16,0 3-71 16</inkml:trace>
          <inkml:trace contextRef="#ctx0" brushRef="#br0" timeOffset="24431.6733">6955 1573 287 0,'0'0'117'0,"0"0"-40"16,0 0-31-16,0 0 1 15,0 0-24-15,0 0-14 16,0 0-8-16,0 0 2 16,0 4 8-16,0-4 14 0,0 4 21 15,0 1-24 1,0-5 3-16,0 0-12 0,0 0-4 16,0 0-2-16,0 0 5 15,0 0-12-15,0 0 1 16,0 0 4-16,0 0 0 15,0 0-4-15,0 0 5 16,-7 3 0-16,-15 1-1 16,-9-4-5-16,4 0 0 15,0 0-3-15,18 0 2 16,3 0 2-16,0 0-1 16,6 0 0-16,0 0 0 15,0 0-1-15,0 0 1 16,0 0 0-16,0 0 0 15,0 0 0-15,0 0 0 0,0 0 0 16,0 0 0-16,0 0 0 16,0 0-1-16,12 0-1 15,26 0 2-15,18 0 6 16,20 0-5-16,3 0 15 16,8 0-11-16,-8 0 2 15,-1 0-5-15,-9 0-1 16,-9 0-1-16,4 0 2 15,0 0-1-15,13 0-1 16,-11 0 0-16,7 0-1 0,-5 0 1 16,-2 0 0-1,3 0 1-15,3 0 1 0,-5 0-4 16,-11 0 2-16,-13 0 0 16,-8 0 0-16,-12 1 0 15,-10-1 0-15,-7 0 0 16,0 0 0-16,-6 0 0 15,0 0 0-15,0 0 2 16,0 0 0-16,0 0 2 16,0 0-4-16,0 0 0 15,0 0 0-15,0 0 10 16,0 0-9-16,0 0 12 16,0 0-5-16,0 0 7 15,0 0-15-15,0 0 0 16,0 0 0-16,2 0 4 0,4 0-4 15,9 0 0-15,-1 0-1 16,9 0-6-16,-4 0 7 16,-11 0 0-16,-2 0 3 15,0 0 0-15,-6 0-6 16,0 0 3-16,0 0-1 16,0 5 2-16,0-5 1 15,0 0 0-15,0 0 0 16,0 0-2-16,0 4 2 15,0-4-2-15,0 4 0 16,0-2-2-16,0-2 1 16,0 0 2-16,0 0-2 0,0 0 1 15,0 0-1 1,0 0 1-16,0 0 0 0,0 0 0 16,0 0 0-16,0 0 0 15,0 0 0-15,0 0-4 16,0 0-29-16,0 0-60 15,0 0-71-15,0 0-119 16</inkml:trace>
          <inkml:trace contextRef="#ctx0" brushRef="#br0" timeOffset="950615.6739">8384 3822 548 0,'0'0'0'15,"0"0"0"-15,0 0 8 16,0 0 25-16,0 0 59 16,0 0-61-16,0-22-31 15,0 22 0-15,0 0-1 16,0 0 0-16,0 4-6 16,-6 28 5-16,-16 12 1 15,-1 0 1-15,-6-1 1 16,1-3 0-16,-8-6 6 15,6-3 3-15,3-7-5 16,10-8-4-16,4-9 5 0,9-6 4 16,-2 5-2-16,6-6 4 15,0 0-2-15,0 0 5 16,0 0 7-16,0 0-11 16,0 0-5-16,0 0-5 15,0 0-1-15,0 0 0 16,6 0 2-16,34 0-4 15,24 0 1-15,-3 0 0 16,15 4-1-16,-8 18 0 16,2 13-1-16,-3 6-20 15,-1 14-39-15,-13 25-11 16,-11 7-71-16,-42 11-152 16</inkml:trace>
          <inkml:trace contextRef="#ctx0" brushRef="#br0" timeOffset="2618.1927">7017 5899 565 0,'0'0'5'15,"0"0"7"-15,0 0 34 16,0 0 37-16,0 0-45 15,0 0-18-15,0-9 22 16,0 9-11-16,0 0-11 16,0 0-13-16,0 0-4 15,0 0-3-15,6 9 0 16,-2 15 3-16,2 7-1 16,7 4 1-16,-7-7 5 0,-2 0-8 15,-4-4 10-15,0-3-10 16,0-6 3-16,0-6 4 15,0-9-5-15,0 5-2 16,0-5 0-16,0 0 0 16,0 0 2-16,0 0 2 15,6 0 5-15,1 0-3 16,-7-14 4-16,0-24 11 16,6-12-16-16,-6-3-5 15,8 6 0-15,11 6 0 16,-9 18 0-16,2 9 0 15,-12 7 1-15,7 7-1 16,-7 0 0-16,2 0-1 0,-2 0 0 16,0 0-4-1,14 0 0-15,-1 0 1 0,12 11 2 16,14 9-5-16,7 7 6 16,3 6 1-16,1-2 1 15,-2 6-1-15,-11-10 0 16,4 0 0-16,-5-5 0 15,-16-7 2-15,3-7-2 16,-15-2 0-16,-1-6 0 16,-1 0 0-16,-6 0-2 15,0 0 5-15,8 0-2 16,-8 0 2-16,6-11 3 16,-6-19 0-16,0-17 2 15,0-1-1-15,0-3-2 0,0 1-5 16,0 5 0-16,0 8 4 15,0 5-4-15,0 9 0 16,0 8-2-16,0 3 2 16,0 12-2-16,0-2-3 15,0 2-22-15,2-4-41 16,-2 4-111-16,0 0-82 16</inkml:trace>
          <inkml:trace contextRef="#ctx0" brushRef="#br0" timeOffset="3187.9659">7259 5295 244 0,'0'0'89'0,"0"0"-33"16,0 0 41-16,0 0 2 16,0 0-56-16,0 0 9 15,11 0 4-15,-11 0-8 16,0 0-4-16,0 0-10 16,0 0-15-16,0 0 0 15,0 0 0-15,6 0-9 16,-6 0 2-16,0 0-11 15,6 13-1-15,-6 14 1 16,6 18-1-16,-4-4-1 0,4 5 1 16,1-2 8-16,-1-7-8 15,0 2 6-15,-2-10-4 16,-4-14-4-16,6 2 0 16,-6-3 2-16,7-8 5 15,-7-6-4-15,6 0-1 16,-6 0-10-16,6 0-18 15,-2-33-22-15,-4-22-106 16,0 0-286-16</inkml:trace>
          <inkml:trace contextRef="#ctx0" brushRef="#br0" timeOffset="3770.837">7033 4884 193 0,'0'0'54'16,"0"0"-28"-16,0 0 41 15,0 0 19-15,0 0-37 16,0 0-19-16,13-8 19 15,-13 8-9-15,0 0-2 16,0 0 20-16,0 0-12 16,0 0-6-16,0 0 2 15,0 0-8-15,0 0-22 16,0 0-2-16,0 0-1 16,0 0-3-16,0 13-6 0,0 18-6 15,0 6 6-15,0 7 0 16,6-4 7-16,-6-1 2 15,0-2-8-15,4-7 1 16,2-7-2-16,-6-5-1 16,7-7 1-16,-7-7 0 15,0 0 0-15,0-4 0 16,0 0-1-16,0 0-16 16,0 0-10-16,0-14-34 15,0-13-39-15,-29-4-192 16</inkml:trace>
          <inkml:trace contextRef="#ctx0" brushRef="#br0" timeOffset="948319.2931">8561 4500 535 0,'0'0'3'0,"0"0"-3"15,0 0 3 1,0 0 25-16,0 0 30 0,0 0-30 16,0 0-28-16,-10 7 0 15,-13 24 0-15,-5 12 14 16,-14-1 4-16,6 0-2 16,-2-2 6-16,-2-5-2 15,6-5-7-15,6-6 10 16,-14 5-7-16,6-3-7 15,9-6 2-15,3-6 1 16,14-4-4-16,10-10-2 16,0 0-2-16,0 0 4 15,0 0 2-15,0 0-7 16,0 0 3-16,0 0-6 16,0 0 0-16,0 0 0 15,0 0 0-15,0 0-3 16,0 0 2-16,6 4 1 0,34 18-2 15,5 2 2-15,3-1 0 16,3 9 0-16,6 3 0 16,-4-4 1-16,-2 1-1 15,-13-8-1-15,-9-5 1 16,-7-9 1-16,-10-6-1 16,-12 0-3-16,0-4 3 15,0 0 3-15,0 0 2 16,0 0-1-16,0 0 7 15,0-28 20-15,0-15-15 0,0-31-15 16,-12 1-2 0,-10 3 2-16,-1-5-2 0,13 0 5 15,-3-3-7-15,-2 4 6 16,9 19-3-16,-1 15 0 16,1 13 0-16,6 13-3 15,0 6 2-15,0 8 0 16,0 0-6-16,0 0-44 15,13 31-53-15,31 37 33 16,1 27-80-16,-33 16-153 16</inkml:trace>
          <inkml:trace contextRef="#ctx0" brushRef="#br0" timeOffset="4251.0306">7033 4884 255 0,'-213'27'64'0,"213"-41"8"0,0-5 20 0,6 5-43 15,7 1-13-15,1-5-5 16,9-4-7-16,0 3 8 16,-3 6-10-16,-1-1 7 15,4 0-14-15,12-5 0 16,-4 1-10-16,17 2 1 0,-5 5-5 16,1-1 0-1,12 6 0-15,2 2 1 0,-2 4 3 16,-13 0-5-16,5 0 0 15,-11 0 0-15,-8 10 3 16,-6 8-3-16,-11 0 0 16,-5 3-2-16,-7 5 6 15,0 3-5-15,0-5 2 16,0 0 8-16,-36 1 7 16,7-5-2-16,-4-3 3 15,-6 6 2-15,-1-11-5 16,-5 2-2-16,1-3 3 15,3-7-13-15,14 1 1 16,-2-5 6-16,14 0-8 16,3 0-1-16,-5 0 0 0,11 0 0 15,-6 0-1-15,1 0-12 16,-3-5-86-16,-11-8-95 16,-8-1-212-16</inkml:trace>
          <inkml:trace contextRef="#ctx0" brushRef="#br0" timeOffset="3883.0775">7033 4884 255 0</inkml:trace>
          <inkml:trace contextRef="#ctx0" brushRef="#br0" timeOffset="19485.0516">6573 3936 119 0,'0'0'89'0,"0"0"-36"16,0 0 7-16,0 0-18 15,0 0 5-15,0 0 16 0,0-10-30 16,0 10 12-16,0 0-1 16,0 0-21-16,0 0 2 15,0 0 13-15,0 0-15 16,0 0-11-16,5 0-6 16,13 0-2-16,11 0-3 15,8 0-1-15,13-8 12 16,14 5-6-16,1-7 4 15,20 10 4-15,6-5 8 16,4 0-12-16,2 2-8 16,-3-4 4-16,-3-2-3 15,-2 5-2-15,-4 0 6 0,-13 4-3 16,-3-5-4-16,-9 5 0 16,-4-1 1-16,2 1-1 15,-9-4-5-15,-5 4 5 16,10-3 0-16,-4-6 6 15,6 7-4-15,-5-6 0 16,-7-1-1-16,-7 7 6 16,5 0-7-16,-5 2 1 15,-8-4 7-15,-2-2-5 16,-15 5-2-16,-1 1 4 16,-5 0-2-16,-6 0-3 15,0 0 1-15,0 0-2 16,0 0 3-16,0 0-2 0,0 0 0 15,0 0-5 1,0 0 5-16,0 0 6 0,0 0-6 16,0 0-5-16,0 0-17 15,-11 0-56-15,-51 0-87 16,-31-4-204-16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26:23.52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88F663F-8297-4768-B03D-2B2682E31B2F}" emma:medium="tactile" emma:mode="ink">
          <msink:context xmlns:msink="http://schemas.microsoft.com/ink/2010/main" type="inkDrawing" rotatedBoundingBox="13478,14200 15486,14107 15487,14128 13479,14221" semanticType="strikethrough" shapeName="Other">
            <msink:sourceLink direction="with" ref="{DFC4771B-4760-45B7-B38E-10538A973BED}"/>
          </msink:context>
        </emma:interpretation>
      </emma:emma>
    </inkml:annotationXML>
    <inkml:trace contextRef="#ctx0" brushRef="#br0">0 99 125 0,'0'0'60'15,"0"0"3"-15,0 0 16 16,0 0 35-16,0 0-69 16,0 0-6-16,0 0 2 15,0 0-17-15,0-4-13 16,0 4-5-16,21 0-6 16,25 0 6-16,22 0 37 15,19 0-5-15,14-8-11 16,13 3-6-16,5 5 1 15,3-8-17-15,2-3 13 0,5 8-16 16,5-11 1-16,1 8 2 16,6-2-2-16,-5 3 0 15,-7 1-3-15,-17-2 0 16,-11 6 0-16,-28 0 1 16,-23-4-3-16,-15 4 3 15,-12 0-1-15,-17 0 0 16,-4 0 1-16,-2 0-1 15,0 0 0-15,0 0 0 16,0 0 1-16,0 0 0 16,0 0 4-16,0 0-4 15,0 0-1-15,0 0 2 16,0 0 1-16,0 0-3 0,0 0-24 16,0 0-35-16,-23-4-80 15,-33-1-42-15,-10 1-213 16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46:01.84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6F88BEC-F02A-43C3-A322-3C73A6B11839}" emma:medium="tactile" emma:mode="ink">
          <msink:context xmlns:msink="http://schemas.microsoft.com/ink/2010/main" type="writingRegion" rotatedBoundingBox="4417,325 15899,183 15944,3831 4462,3973"/>
        </emma:interpretation>
      </emma:emma>
    </inkml:annotationXML>
    <inkml:traceGroup>
      <inkml:annotationXML>
        <emma:emma xmlns:emma="http://www.w3.org/2003/04/emma" version="1.0">
          <emma:interpretation id="{757D71AA-180D-4B3F-A91E-890276497033}" emma:medium="tactile" emma:mode="ink">
            <msink:context xmlns:msink="http://schemas.microsoft.com/ink/2010/main" type="paragraph" rotatedBoundingBox="4417,325 13537,212 13549,1207 4429,13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C0BDFB-AA67-48BD-A2F2-D520C4A60003}" emma:medium="tactile" emma:mode="ink">
              <msink:context xmlns:msink="http://schemas.microsoft.com/ink/2010/main" type="line" rotatedBoundingBox="4417,325 13537,212 13549,1207 4429,1320">
                <msink:destinationLink direction="with" ref="{B1F0F80D-864F-4F8B-89C0-146141B61A1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874C2BD-51E1-425D-AB94-A7B5A58F6868}" emma:medium="tactile" emma:mode="ink">
                <msink:context xmlns:msink="http://schemas.microsoft.com/ink/2010/main" type="inkWord" rotatedBoundingBox="4417,325 7558,286 7569,1115 4427,115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-2722-2404 570 0,'0'0'147'0,"0"0"-133"0,0 0 82 15,0 0-1 1,0 0-22-16,0 0-29 0,0 0-17 15,21-41-7-15,-21 41-10 16,0 0-4-16,0 29-3 16,0 30-1-16,13 16 10 15,-13 9 8-15,0 7 7 16,0-7-15-16,0-1-3 16,0-8-6-16,0-9-1 15,0-15 1-15,0-7 2 16,0-22-5-16,0-8-2 15,0-6 1-15,0-8-10 0,0 0-28 16,0-8-1 0,0-36-24-16,-6-21-86 0,-1-23-99 15,7 1-76-15</inkml:trace>
          <inkml:trace contextRef="#ctx0" brushRef="#br0" timeOffset="502.2153">-2688-2365 433 0,'0'0'129'0,"0"0"-19"15,0 0 40-15,0 0-80 16,0 0-32-16,0 0-16 16,2-30-16-16,-2 30-6 15,7 8 1-15,10 22-1 16,10 10 10-16,7 3 22 16,-9 1-8-16,3 0-14 15,1-5-2-15,1 1-8 0,-5-8 3 16,3-6 1-16,-7-13-4 15,6 0 0-15,-16-8 0 16,8-5 0-16,2 0 2 16,9 0-1-16,8 0 3 15,15-22-3-15,-3-13 3 16,-1-13-4-16,-5-1 2 16,-1-9-2-16,-18 6 1 15,1 5 7-15,-12 15-7 16,-1 9-1-16,-5 12 0 15,-8 11 1-15,0 0-7 16,0 0 2-16,0 0 4 0,0 0-8 16,9 25 4-1,2 20 4-15,-5 6 2 0,0 3-2 16,1 1 0-16,-7 3 3 16,0 0-1-16,0-5-2 15,0-5-2-15,6-5 2 16,-4-6 7-16,11 1-7 15,-7-11 0-15,5-5-6 16,-5-2 5-16,11-3-23 16,-11-7-56-16,13-6-12 15,9-4-117-15,-3 0-66 16</inkml:trace>
          <inkml:trace contextRef="#ctx0" brushRef="#br0" timeOffset="900.151">-1533-2220 469 0,'0'0'146'0,"0"0"-15"15,0 0-21-15,0 0-82 16,0 0-13-16,0 0-3 16,-68 79 6-16,38-23 12 15,9-7 15-15,0 3-33 16,6-5 7-16,15-2-14 15,0-6-2-15,0-8-3 0,0-4 1 16,30-8-1 0,8-6 0-16,2-2 0 0,7-11 0 15,-3 0 0-15,5 0 0 16,-11 0-1-16,6-25 0 16,-14-7 1-16,-9-12 0 15,-8 0 3-15,-13 1-1 16,0-5-2-16,-22 5 3 15,-35 7-3-15,-8 2 5 16,14 17-2-16,7 7-3 16,18 4-3-16,-8 6 2 15,20 0-6-15,-10 0-43 16,5 11-35-16,17 5-87 16,2-2-98-16</inkml:trace>
          <inkml:trace contextRef="#ctx0" brushRef="#br0" timeOffset="1333.2606">-1533-2220 439 0,'332'-26'214'0,"-332"26"-90"0,0 0-67 16,14 0-44-16,-5 19-13 15,8 24 23-15,10 0 18 16,14 9-16-16,-10-4-7 0,1-5-2 16,10 3-4-16,-14-3-2 15,1-4-4-15,3-8-3 16,-2-5-1-16,-9-8-1 16,-2-8 0-16,2-2 2 15,-19-7-1-15,11-1-2 16,-9 0 3-16,2 0 4 15,7 0 2-15,-4 0 7 16,-3-23 14-16,7-14-14 16,-3-6-10-16,7-12 3 15,-11-3-2-15,-6-4-5 16,13-2 1-16,-4 6-3 16,-3 10 0-16,0 12 3 0,1 14-7 15,-7 8 1-15,6 10-20 16,-6 4-24-16,0 0-39 15,4 0-55-15,2 0-196 16</inkml:trace>
          <inkml:trace contextRef="#ctx0" brushRef="#br0" timeOffset="1024.8169">-1533-2220 439 0</inkml:trace>
          <inkml:trace contextRef="#ctx0" brushRef="#br0" timeOffset="2160.0177">256-2397 400 0,'0'0'135'0,"0"0"-26"16,0 0-5-16,0 0-24 16,0 0-48-16,0 0-18 15,-157-7 0-15,106 21-4 16,-1 6 9-16,-1 7 0 0,-2-5-8 16,17 7 4-1,2-1 2-15,6-2-12 0,15 4-2 16,3-6-1-16,12-2-1 15,0-1-1-15,0-5-1 16,0 2 1-16,14-4 4 16,35 4-1-16,2-2 3 15,12 2-4-15,-8-4 0 16,4-5 0-16,5 7-1 16,-7-6-1-16,4-2 0 15,-6 6-3-15,-17-2 3 16,-2 9 0-16,-8-3-1 15,-11 4 1-15,0 1 1 16,-17-2-1-16,6 2-1 0,-6 0 1 16,0 3 0-1,0-6 3-15,-6 3 3 0,-28-5-4 16,0-2-2-16,-8-3 6 16,-3-1 1-16,-14-1 4 15,8-2 13-15,-6-5-15 16,0 1 17-16,2-5-4 15,-4 0 4-15,12 0-3 16,7 0 3-16,6-14-16 16,11 1 5-16,8 4 1 15,3 0-1-15,1 2-4 16,11 1-1-16,-6 2-2 16,6 4-4-16,0 0 2 0,0 0-6 15,0 0-2-15,0-4 2 16,0 4 0-16,0 0 0 15,0 0 0-15,0 0-9 16,0 0 1-16,0 0-8 16,0 0-8-16,0 0-13 15,0 0-20-15,0 0-3 16,0 0-24-16,0 0-35 16,0 0-141-16,0-4-76 15</inkml:trace>
        </inkml:traceGroup>
        <inkml:traceGroup>
          <inkml:annotationXML>
            <emma:emma xmlns:emma="http://www.w3.org/2003/04/emma" version="1.0">
              <emma:interpretation id="{832C5AFB-830A-4800-B7D9-B7E556894C92}" emma:medium="tactile" emma:mode="ink">
                <msink:context xmlns:msink="http://schemas.microsoft.com/ink/2010/main" type="inkWord" rotatedBoundingBox="9019,336 13537,280 13549,1207 9030,126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9373.8245">2296-2321 304 0,'0'0'118'0,"0"0"-40"15,0 0 2-15,0 0 6 16,0 0-18-16,0 0 3 15,0 0-30-15,0-18-13 0,0 14 0 16,-6 0 3 0,-17 4-3-16,-11-4-3 0,-2 4-2 15,-9 0-5-15,-8 0-12 16,3 0-1-16,5 0 1 16,3 12 4-16,8 2-5 15,11 0-2-15,6 5-3 16,11-5-1-16,6 4-1 15,0 4 2-15,0-4-1 16,0 4-2-16,6 4 3 16,34-9 0-16,7 1 0 15,6-4 1-15,4 2-1 0,-7-2 0 16,1 4 1 0,-4 0-1-16,-7-1 1 15,-6 4-2-15,-9-4 1 0,-10 1-3 16,-5-4 3-16,3 3-1 15,-13-4 5-15,0 1-3 16,0 0-1-16,0 7 3 16,0 0-3-16,-13-4 0 15,-25 0 5-15,-4-3-3 16,4 1 3-16,-8-3 4 16,-1-8-6-16,-6-4 16 15,15 0-14-15,-11 0 0 16,18 0-5-16,10 0 1 15,2 0-1-15,12 0 0 16,7 0-17-16,0 0-33 0,0 0-29 16,0-8-27-16,0-2-143 15,13-10-132-15</inkml:trace>
          <inkml:trace contextRef="#ctx0" brushRef="#br0" timeOffset="10192.9715">2457-2230 254 0,'0'0'133'0,"0"0"-4"16,0 0-53-16,0 0 10 15,0 0-39-15,0 0-38 0,38-105-1 16,11 97-6 0,1 0 9-16,1 8-5 0,2 0-2 15,-2 0-4-15,-9 0-11 16,-10 22 11-16,1 3 0 15,-18 5 3-15,-13 2 1 16,-2-2 4-16,0-2-6 16,0 5 0-16,-29-5 23 15,-22-2 4-15,7-1 4 16,-7-7-11-16,15-4 5 16,6-1-10-16,9-5-4 15,21-8-6-15,0 0-6 16,0 0 8-16,0 0-7 15,0 0-2-15,0 0 0 16,0 0-6-16,15 6 5 0,27 1 1 16,1 3 0-1,7 6 0-15,5 2-6 0,2-4 6 16,-6 5 5-16,-2-5-5 16,-5 0-11-16,-8 0-9 15,-6-1-33-15,-3-9-36 16,-4-4-86-16,1 0-78 15</inkml:trace>
          <inkml:trace contextRef="#ctx0" brushRef="#br0" timeOffset="9756.3983">2546-2268 214 0,'0'0'346'16,"0"0"-235"-16,0 0 21 15,0 0-46-15,0 0-47 16,0 0-13-16,19-24-21 15,-19 24 0-15,0 0-5 16,0 0-2-16,0 6-4 16,0 34 6-16,6 8 10 15,9 3-6-15,-7 3 8 16,3-1-3-16,2-1-4 16,-5-4-4-16,5-5-1 15,-7-7 1-15,-6 0 5 16,0-14-9-16,0-4 7 15,0-9-3-15,0-2-1 0,0-4-25 16,0-3-3 0,0 0-9-16,0 0 0 0,0-25-86 15,0-14-113-15,-19-5-111 16</inkml:trace>
          <inkml:trace contextRef="#ctx0" brushRef="#br0" timeOffset="10589.9285">3309-2387 482 0,'0'0'113'16,"0"0"36"-16,0 0-45 16,0 0-61-16,0 0-17 15,0 0-4-15,-34-8-3 16,-12 19-14-16,1 19 3 16,1 7 0-16,-5 2-2 15,17 1 14-15,3 0-18 16,10 0 5-16,10 3 1 15,3-3-4-15,6-5-2 16,0-1-2-16,0-4 1 16,0-12 4-16,21 3-10 0,15-7 7 15,15-3-2-15,10 0 0 16,-4-2 3-16,22-9 1 16,-12 0-3-16,1 0-2 15,-5 0 0-15,-12 0-15 16,-15 0-24-16,-9 0-3 15,-16 0-20-15,-5 0-87 16,7-9-80-16</inkml:trace>
          <inkml:trace contextRef="#ctx0" brushRef="#br0" timeOffset="11182.3264">4132-1861 436 0,'0'0'113'16,"0"0"-41"-16,0 0-4 15,0 0-46-15,0 0-15 16,0 0-1-16,0 0-4 0,0 0 2 16,0 0 0-16,0 0 7 15,0 0 17-15,0 0 7 16,0 0-22-16,0 0 9 16,-13 0-14-16,-10 0 0 15,-1 0 3-15,12 0 12 16,-9 0 1-16,10 0-2 15,-2-13-8-15,7-4 3 16,6 3-8-16,0-4-8 16,0 4 0-16,0-1-1 15,0 5 0-15,0 2-1 16,0 8 1-16,0-4-1 0,0 4-9 16,13 0 4-16,4 0 3 15,-3 0 2-15,5 0 0 16,-2 8-4-16,2 10 5 15,-8 7-1-15,2 7 1 16,-7 6-1-16,-6 2 1 16,0 4 0-16,0 1 2 15,0 0 2-15,-13-4-4 16,-4-10 0-16,5-4-1 16,-1-6-6-16,2-7-34 15,5-7-43-15,0-2-122 16,6-5-168-16</inkml:trace>
          <inkml:trace contextRef="#ctx0" brushRef="#br0" timeOffset="11550.9357">4810-2470 173 0,'0'0'399'0,"0"0"-284"16,0 0-45 0,0 0-13-16,0 0-53 0,0 0-4 15,-14 30 0-15,14 10 19 16,0 6 13-16,0 8-13 15,0-4-9-15,0 5 4 16,0-4-11-16,0-8-1 16,12-1-1-16,3-14 1 15,-9-3-2-15,1-3 0 16,-3-14-4-16,2-2-12 16,-6-6-36-16,0 0-71 15,0 0-19-15,0 0-27 16</inkml:trace>
          <inkml:trace contextRef="#ctx0" brushRef="#br0" timeOffset="11901.9966">4480-2354 450 0,'0'0'113'15,"0"0"-32"-15,0 0 44 16,0 0-51-16,0 0-60 15,0 0-10-15,142-41-1 16,-34 41 6-16,15 0 0 16,-7 0-8-16,-8 0-1 15,-17 22 0-15,-17 12-3 16,-21-2 5-16,-7 7-5 0,-31 5 6 16,-2-4-3-16,-13 7 0 15,0-3 1-15,-7 0 0 16,-37-1 6-16,-7-3-5 15,2-8 15-15,-1-3-5 16,9-7 4-16,8-4-15 16,3-6 5-16,9-6-3 15,-2-2-6-15,-1 0-10 16,5-4-48-16,11 0-133 16,8 0-270-16</inkml:trace>
          <inkml:trace contextRef="#ctx0" brushRef="#br0" timeOffset="12433.468">5603-2307 382 0,'0'0'184'16,"0"0"-60"-16,0 0 21 15,0 0-97-15,0 0-20 16,0 0-7-16,-67-4-11 16,54 4-7-16,0 0-2 15,3 0-2-15,3 21-3 0,7 5 4 16,0 4 0 0,0-4 0-16,0-2 2 0,13-2-2 15,21-1-6-15,0-3 6 16,8 2 6-16,2-6-6 15,-8 0 0-15,-6 2-6 16,-3-11 5-16,-10 9 1 16,-2-1 0-16,0-5 1 15,-9 2 5-15,-4 1-12 16,-2-5 10-16,0 6-4 16,0-2 0-16,0 2 1 15,0 1 0-15,-17 3 2 16,-16-6-1-16,-5 0-2 15,14-6 0-15,-1 0 0 16,2-4 0-16,8 0-2 0,-2 0-33 16,-2-4-70-16,13-20-150 15,6-9-179-15</inkml:trace>
          <inkml:trace contextRef="#ctx0" brushRef="#br0" timeOffset="12711.7898">5603-2307 319 0,'391'-106'177'0,"-391"106"-112"0,0 0-46 0,0 5-3 15,0 19 43-15,5 9 5 16,7-3-5-16,-12 5-21 15,13-5-7-15,-11 6-22 16,5-5-4-16,5 0-4 16,-8 4 3-16,3-5-4 15,-1 0 0-15,7-3 11 16,-3-9-10-16,-3 4-2 16,-1-6 1-16,0-2-6 15,-3-1-4-15,-3-5-14 16,6-3-30-16,0-2-20 15,-6-3-53-15,0 0-14 0,0 0-113 16</inkml:trace>
          <inkml:trace contextRef="#ctx0" brushRef="#br0" timeOffset="12577.0817">5603-2307 319 0</inkml:trace>
          <inkml:trace contextRef="#ctx0" brushRef="#br0" timeOffset="12966.6241">5777-2278 271 0,'0'0'178'0,"0"0"-86"16,0 0 15-16,0 0-18 16,0 0 1-16,0 0-58 15,-7-76-17-15,22 60-15 0,34-1 6 16,-5 4 2 0,15-3-16-16,3 1 16 0,1 6-16 15,5-4 8-15,8 4 0 16,-15 1-2-16,-4 1-39 15,-8 2-130-15,-24 3-131 16</inkml:trace>
        </inkml:traceGroup>
      </inkml:traceGroup>
    </inkml:traceGroup>
    <inkml:traceGroup>
      <inkml:annotationXML>
        <emma:emma xmlns:emma="http://www.w3.org/2003/04/emma" version="1.0">
          <emma:interpretation id="{130CEC69-ED3C-4EDF-9722-0662ABBC003A}" emma:medium="tactile" emma:mode="ink">
            <msink:context xmlns:msink="http://schemas.microsoft.com/ink/2010/main" type="paragraph" rotatedBoundingBox="5000,1382 15772,668 15977,3766 5205,44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21CCA9-E292-4E3A-AC83-4D2C6759DA1F}" emma:medium="tactile" emma:mode="ink">
              <msink:context xmlns:msink="http://schemas.microsoft.com/ink/2010/main" type="line" rotatedBoundingBox="5000,1382 13927,791 14030,2342 5103,2934">
                <msink:destinationLink direction="with" ref="{B1F0F80D-864F-4F8B-89C0-146141B61A1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06EA257-43A5-4055-951B-A64654D32200}" emma:medium="tactile" emma:mode="ink">
                <msink:context xmlns:msink="http://schemas.microsoft.com/ink/2010/main" type="inkWord" rotatedBoundingBox="5000,1382 10639,1008 10742,2560 5103,293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09703.4063">-2062-1092 476 0,'0'0'24'15,"0"0"14"-15,0 0 1 16,0 0 16-16,0 0 14 0,0 0-2 16,0 0-29-16,0 0-16 15,-36-69-10-15,36 69-2 16,0 0-3-16,0 0-7 16,0 0-2-16,0 8-5 15,0 35 6-15,0 13 1 16,0 5 0-16,0-2 0 15,0-4 0-15,0-13 1 16,0 1-1-16,0-12-1 16,6-14 1-16,-6-3 0 15,6-10 0-15,-6-4 0 16,0 0 3-16,0 0 15 0,0 0 17 16,0 0 18-16,0-24-7 15,0-23-39-15,0-12-6 16,-6-5 1-16,0-10-1 15,4 5-1-15,2 15 0 16,0 12 1-16,0 22-1 16,0 12-1-16,0 4 1 15,0 4 0-15,0 0-5 16,0 0 0-16,14 0-13 16,27 18 8-16,5 8 9 15,1 4-3-15,-13 10 1 16,-1 8 3-16,-5-10 0 15,-9 3-1-15,-2-11-1 16,-5-13 2-16,-12-3-4 16,3-10 3-16,-3-4 2 0,0 0-1 15,0 0 4-15,8 0 0 16,-8 0 7-16,0-11-1 16,0-20-7-16,0-2 0 15,0-19-2-15,0 4-1 16,13 5 0-16,-7 11-1 15,3 14 2-15,-9 10-1 16,0 8 0-16,6 0 0 16,-6 0-10-16,13 0 3 15,3 10-5-15,12 32 5 16,2 0 6-16,-13 4-1 16,-5 2-1-16,-10-3-5 0,-2-2-2 15,0-4-23-15,0-3-25 16,0-1-39-16,0-14-61 15,0-11-120-15</inkml:trace>
          <inkml:trace contextRef="#ctx0" brushRef="#br0" timeOffset="110092.6022">-1479-979 454 0,'0'0'51'0,"0"0"-50"16,0 0 1-16,0 0 16 0,0 0 25 16,0 0-1-1,0 100-25-15,0-69-1 0,0-5-15 16,0-3 2-16,0-5 4 16,7-5-7-16,-1-1 1 15,5-8 1-15,1-4 4 16,-5 0-1-16,1 0 5 15,13 0-1-15,-6-8-3 16,2-22 6-16,-11-6-3 16,-6 4-1-16,0-8 5 15,0 4 9-15,-6 8 7 16,-19-3-11-16,-5 14-14 0,5 4 0 16,1 8-3-16,16 5 3 15,2 0-4 1,-1 0-4-16,1 0-16 0,6 14-41 15,0 4-50-15,0-6-92 16,0-12-130-16</inkml:trace>
          <inkml:trace contextRef="#ctx0" brushRef="#br0" timeOffset="110476.8324">-1479-979 513 0,'290'-111'48'0,"-290"109"-36"0,0 2 5 0,0 0 20 16,2 0-19-16,5 5-12 0,5 34-6 15,5 5 30-15,13 3 1 16,-9 1 5-16,2-12-23 16,-4 3-6-16,-10-9 0 15,-1-3-3-15,11-6-2 16,-17-11 0-16,11-2-2 15,-3-8 8-15,-10 0-6 16,0 0 2-16,0 0 18 16,0 0 25-16,0-4 19 15,0-28-17-15,7-16-40 0,-1-7-2 16,1-2 4-16,-1-5-11 16,-4-4 1-16,-2 13-1 15,6 7 0-15,1 22-1 16,1 14-11-16,1 6-31 15,3 4-39-15,-1 0-57 16,-5 4-77-16,-6 20-56 16</inkml:trace>
          <inkml:trace contextRef="#ctx0" brushRef="#br0" timeOffset="110210.2825">-1479-979 513 0</inkml:trace>
          <inkml:trace contextRef="#ctx0" brushRef="#br0" timeOffset="110887.4609">-673-1133 482 0,'0'0'31'0,"0"0"5"0,0 0 1 16,0 0 23-16,0 0-9 16,0 0-32-16,-63-14-19 15,56 14 5-15,-3 19-5 16,10 4-4-16,0-2 3 15,0 5 0-15,0 1 1 16,4-2 0-16,36-1 7 16,7-3-14-16,-3-3 14 15,11 3-4-15,-11-8-2 16,5 1 0-16,-17-2-1 0,-11-2-1 16,-15-6 1-16,-6 0-1 15,0 3 1-15,0 0 0 16,0 4 0-16,-19 7 7 15,-19 5 0-15,-6-5-2 16,1-9-3-16,14 0-1 16,8-9 2-16,4 0-3 15,4 0-35-15,0 0-83 16,13 0-159-16</inkml:trace>
          <inkml:trace contextRef="#ctx0" brushRef="#br0" timeOffset="111643.9758">-214-1072 260 0,'0'0'162'15,"0"0"-83"-15,0 0-3 16,0 0 4-16,0 0-16 16,0 0-25-16,-6-77-18 15,6 65-21-15,44-4 2 16,13 8-2-16,2 0-3 15,3 6 3-15,-16 2-1 16,1 0 1-16,-7 0-6 0,-2 0 4 16,-9 10-1-1,-12 8 2-15,-10 2-10 0,-7 4-3 16,0 1 5-16,0 4 9 16,-24 0 1-16,-5-7 1 15,8 0-2-15,4-10 2 16,17-7-2-16,-7 4 0 15,1-5 0-15,6-4 0 16,0 0-1-16,0 0-3 16,0 0 1-16,0 0-3 15,0 4 5-15,13 6 1 16,25-1 2-16,15 4-2 0,-13-4 0 16,13 7 4-1,-15-2-4-15,-19 0 0 0,-9-2 3 16,3 2-3-16,-13 0 0 15,0 1 0-15,0 8 7 16,-53-1 0-16,-33 3 7 16,-14 7-13-16,-6-3 2 15,-27 3-6-15,0-5-36 16,8-2-91-16,5-3-120 16</inkml:trace>
          <inkml:trace contextRef="#ctx0" brushRef="#br0" timeOffset="111175.6896">-32-1137 526 0,'0'0'63'15,"0"0"-59"-15,0 0-2 16,0 0 17-16,0 0-4 15,0 0 19-15,0 87-17 16,0-51-3-16,0 3-8 16,0-3-5-16,0 2 0 15,0-10 1-15,0-6-2 16,0-8 0-16,0 6-11 16,0-15-62-16,-19-5-28 0,4 0-106 15</inkml:trace>
          <inkml:trace contextRef="#ctx0" brushRef="#br0" timeOffset="112438.7096">-1460-416 318 0,'0'0'197'0,"0"0"-154"0,0 0 5 16,0 0 23 0,0 0-37-16,0 0-24 0,0-2-10 15,0 2-5-15,0 5 5 16,0 22 7-16,0 7-4 15,0 1 3-15,0-5 4 16,0 2-6-16,0-7-1 16,0-3-3-16,0-8 0 15,0-4 0-15,0-3 6 16,0-7-6-16,0 0 0 16,0 0 13-16,0 0 2 15,0 0 7-15,0-13 32 16,0-23-47-16,0-1-7 0,0-3 0 15,0-9 26 1,0 7-22-16,0 2-1 0,0 12-1 16,0 11-1-16,0 8 7 15,0 5-7-15,0 4 1 16,0 0-4-16,0 0-3 16,0 0-2-16,30 22 0 15,0 4 7-15,-5 2 0 16,2-2 0-16,1 4 0 15,-7-13-3-15,2 1 3 16,-14-10 0-16,-3-8-6 16,0 0 1-16,-6 0-1 15,0 0 6-15,7 0 5 16,-1 0-5-16,9-8 0 0,-7-20 0 16,-1-1 2-1,-3-2-2-15,9 4 2 0,-13 9-2 16,0 6 0-16,0 7-1 15,0 5 1-15,6 0-2 16,-6 0-4-16,9 0-9 16,10 13 14-16,-3 19-3 15,14-2 4-15,-9 2 0 16,2-3 0-16,-1-5-5 16,5 0-16-16,-6-10-44 15,3 0-21-15,5-6-63 16,-1-8-44-16,3 0-65 15</inkml:trace>
          <inkml:trace contextRef="#ctx0" brushRef="#br0" timeOffset="112798.7474">-783-418 375 0,'0'0'94'0,"0"0"-16"16,0 0-7-16,0 0-15 15,0 0-38-15,0 0-14 16,0-3-3-16,0 8 4 15,-13 21-4-15,1 4-1 16,3-5 11-16,3 3-8 16,6-8 3-16,0-1-6 15,0-2 2-15,0-7-1 0,0 1 0 16,15-11 3-16,10 0-1 16,5 0 2-1,1 0-5-15,-7-2 17 0,-5-17-13 16,-11-3 3-16,1 0-1 15,-9 0-1-15,0 0 2 16,0 1 5-16,0-5 12 16,-9 8-18-16,-12 6-3 15,4 1 1-15,-4 8-4 16,8 3-16-16,3 0-29 16,-9 0-34-16,2 0-19 15,4 0-57-15,-2 0-104 16</inkml:trace>
          <inkml:trace contextRef="#ctx0" brushRef="#br0" timeOffset="113167.7634">-783-418 45 0,'80'-12'270'0,"-80"12"-242"0,0 0-5 0,5 9 20 15,14-4-4-15,-11 11 11 16,13-2-21-16,0 4-15 15,3 3 8-15,3-3-2 16,9 4 0-16,-6-2 7 16,6 4-25-16,-5-6 7 15,-3-3-7-15,12-1 10 16,-21-10-7-16,-10 4-3 0,3-8 3 16,-12 0-3-16,0 0 22 15,0 0 30-15,0 0 18 16,0-15-25-16,0-17-42 15,0-8-3-15,0-4 24 16,0 0-26-16,0 5 0 16,0 1 1-16,0 16-1 15,0 8 0-15,0 10-17 16,0 0-26-16,0 4-64 16,23 0-75-16,7 0 15 15,-2 0-100-15</inkml:trace>
          <inkml:trace contextRef="#ctx0" brushRef="#br0" timeOffset="112912.4431">-783-418 45 0</inkml:trace>
          <inkml:trace contextRef="#ctx0" brushRef="#br0" timeOffset="113578.0774">78-506 422 0,'0'0'45'16,"0"0"-4"-16,0 0 5 15,0 0-6-15,0 0-13 16,0 0-18-16,-131-4-7 16,124 4 5-16,-12 10-4 15,9 11-1-15,3-8-2 16,7 5-1-16,0 0-1 16,0-4 2-16,0 2 0 0,36-2 1 15,2-2 3-15,5-6-1 16,1 2 8-16,0-1 1 15,-8-1-6-15,-8 6-4 16,-5-8-2-16,-4-2-7 16,-15 2 6-16,-4 0 1 15,0-4-5-15,0 6 5 16,0 8 3-16,-23-2 9 16,-15 4-1-16,-4-2-7 15,4-6 3-15,8-2-7 16,3-2 0-16,8-4-17 15,12 0-66-15,7 0-119 16</inkml:trace>
          <inkml:trace contextRef="#ctx0" brushRef="#br0" timeOffset="114125.8716">530-475 137 0,'0'0'252'0,"0"0"-245"16,0 0 4-16,0 0 40 16,0 0-15-16,0 0-4 0,0 75-10 15,0-54-11 1,0-2-1-16,0-6-9 0,0 3 2 16,0-10-2-16,0-2 4 15,0-4-5-15,0 0 1 16,0 0 12-16,7 0 1 15,1 0 56-15,5 0-30 16,-3-10-28-16,3-6-9 16,0 6-2-16,-3 1 0 15,5 7-1-15,10 2-1 16,5 0 1-16,2 0 0 16,14 0-4-16,-18 0 2 15,14 0 4-15,9 2-4 16,-7-2 2-16,9 6-1 15,-13-6 2-15,-4 0-1 0,-4 0 5 16,-13 0-4-16,-2 0 3 16,-11-12 16-16,-6-2 29 15,0 0-13-15,0-7-8 16,0-2 3-16,-42 1-15 16,2 0-8-16,-3 4-1 15,-5 4-7-15,18-2 1 16,3 5 3-16,10 9-3 15,4-2-1-15,5 0-1 16,1 4-3-16,-1 0-4 16,6 0-29-16,-17 0-71 15,12 0-100-15,3 0-127 16</inkml:trace>
          <inkml:trace contextRef="#ctx0" brushRef="#br0" timeOffset="115094.0173">1010-1596 445 0,'0'0'53'16,"0"0"-35"-16,0 0 19 16,0 0 3-16,0 0-4 15,0 0-33-15,81-2-3 16,-35 2-1-16,1 0-1 16,-1 2 2-16,-8 32 0 15,-4-2 0-15,-4 7 14 16,-7 13 3-16,-17 5-7 15,-6 13-6-15,0 0 2 0,0-5-6 16,0 1 6 0,0-13-6-16,0 1 0 0,-13-2 0 15,13-16-5-15,0-3 9 16,0-8-4-16,0-1 0 16,20 2 0-16,11-8 1 15,18 0-1-15,-5-2 2 16,1-6 2-16,-3 3-4 15,2-5 2-15,-1 5 0 16,-5-3-2-16,-9 1 1 16,-1 3-4-16,-5 8 1 15,0 1 2-15,5 2 0 0,1 7-2 16,-5-4 2 0,3 5 0-16,-4 3 0 0,5-2 0 15,2-3 0-15,5-4 0 16,-7 2 0-16,-5-3 0 15,0-4-1-15,-16-2 1 16,-1 0 0-16,-6-2 0 16,0 3 3-16,0-3 2 15,-13 4 5-15,-18-3 10 16,-12-2 5-16,8-3-8 16,5-2-15-16,9-4-1 15,-2 2-1-15,14-6 0 16,-10 4 0-16,13-6 0 15,1-2-35-15,-1 0-28 16,6 0-73-16,0 0-228 0</inkml:trace>
          <inkml:trace contextRef="#ctx0" brushRef="#br0" timeOffset="114359.2469">1803-720 639 0,'0'0'53'0,"0"0"-36"16,0 0 28-16,0 0 28 15,0 0-60-15,0 0-13 16,0-26-15-16,0 26-55 0,0 0-116 16,-6-6-145-16</inkml:trace>
          <inkml:trace contextRef="#ctx0" brushRef="#br0" timeOffset="31690.8408">2334-1390 264 0,'0'0'60'0,"0"0"-8"16,0 0 11-16,0 0-3 0,0 0-35 16,0 0 5-16,0 0 6 15,-235-23 3-15,223 23 5 16,10 0-8-16,-5-4 48 16,1 4-46-16,6-4-26 15,-6 4 8-15,1 0-8 16,5 0 18-16,0-6-5 15,-6 6-6-15,6 0-2 16,0 0-8-16,0 0-4 16,0 0-1-16,0 0-4 15,0 0-1-15,0 0-1 0,32 0 1 16,46 0 1-16,17 0 5 16,21 0-4-16,3 0 3 15,10 0 1-15,-4 0-4 16,-1 0-1-16,-1 0 2 15,-21-4 2-15,-5-12 0 16,-17 10-7-16,-4-6 6 16,-14 7-3-16,-20 0 1 15,-15 1-1-15,-10 4 0 16,-10 0 0-16,-1 0 2 16,-6 0-3-16,0 0 1 15,0 0-1-15,0 0 1 0,0 0 0 16,0 0 0-1,0 0-1-15,0 0 0 0,0 0 1 16,0 0 1-16,0 0-1 16,0 0 0-16,0 0 0 15,0 0 0-15,0-4 0 16,0 4 0-16,0-4 0 16,0 4 0-16,0 0-11 15,0 0-39-15,6 0-36 16,-6 0-125-16,0 0-248 15</inkml:trace>
        </inkml:traceGroup>
        <inkml:traceGroup>
          <inkml:annotationXML>
            <emma:emma xmlns:emma="http://www.w3.org/2003/04/emma" version="1.0">
              <emma:interpretation id="{9DD1FD67-1932-4D35-A5B3-CF07222A7401}" emma:medium="tactile" emma:mode="ink">
                <msink:context xmlns:msink="http://schemas.microsoft.com/ink/2010/main" type="inkWord" rotatedBoundingBox="11612,1550 12565,1487 12606,2110 11654,2173"/>
              </emma:interpretation>
              <emma:one-of disjunction-type="recognition" id="oneOf3">
                <emma:interpretation id="interp3" emma:lang="" emma:confidence="0">
                  <emma:literal>a</emma:literal>
                </emma:interpretation>
                <emma:interpretation id="interp4" emma:lang="" emma:confidence="0">
                  <emma:literal>O</emma:literal>
                </emma:interpretation>
                <emma:interpretation id="interp5" emma:lang="" emma:confidence="0">
                  <emma:literal>N</emma:literal>
                </emma:interpretation>
                <emma:interpretation id="interp6" emma:lang="" emma:confidence="0">
                  <emma:literal>o</emma:literal>
                </emma:interpretation>
                <emma:interpretation id="interp7" emma:lang="" emma:confidence="0">
                  <emma:literal>0</emma:literal>
                </emma:interpretation>
              </emma:one-of>
            </emma:emma>
          </inkml:annotationXML>
          <inkml:trace contextRef="#ctx0" brushRef="#br0" timeOffset="121716.0262">5248-1175 522 0,'0'0'48'0,"0"0"-46"15,0 0 16-15,0 0 37 16,0 0-25-16,0 0-27 0,-102 56 1 16,47-21 15-16,0 1-3 15,-8 2-7-15,-11-3 11 16,4 1 1-16,-10-6-7 15,12 0 8-15,2-6-12 16,16-6 6-16,16-3-10 16,11-9-3-16,16-6-2 15,7 0 0-15,0 4-2 16,0-4 2-16,0 0-2 16,0 0 0-16,0 0 1 15,7 4 0-15,37 0 0 16,19 5 1-16,24-4 0 15,10 8 10-15,13-4-11 16,-8 7-1-16,-3-6 1 0,-18 4 0 16,-7 2 0-16,-5-2-4 15,-22 0 0-15,-3 2 1 16,-23-15-9-16,-8 7-6 16,-7-8 7-16,-6 0 10 15,0 0 1-15,0 0 8 16,0 0 15-16,0-9 4 15,0-25-25-15,-25-6 30 16,0-4-27-16,-9-10 18 16,4-7-18-16,-6-4 19 15,9-6 1-15,-3 10-13 0,13 12 1 16,5 11 13 0,3 6-7-16,9 10-15 0,0 3 3 15,-6 17-5-15,6-2-4 16,0 4 5-16,0-4-6 15,0 4-36-15,0 0-63 16,-13 0-236-16</inkml:trace>
        </inkml:traceGroup>
        <inkml:traceGroup>
          <inkml:annotationXML>
            <emma:emma xmlns:emma="http://www.w3.org/2003/04/emma" version="1.0">
              <emma:interpretation id="{CE88E889-A272-4F48-B457-A257576AF2E4}" emma:medium="tactile" emma:mode="ink">
                <msink:context xmlns:msink="http://schemas.microsoft.com/ink/2010/main" type="inkWord" rotatedBoundingBox="11840,1197 13184,1108 13186,1141 11843,1230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32246.3962">4702-1555 420 0,'0'0'83'0,"0"0"-62"0,0 0 31 15,0 0 25-15,0 0-42 16,0 0-31-16,7 0 7 16,14 0-4-16,9 0 19 15,12 0 29-15,19 0-16 16,15 0-14-16,19-7-2 16,22-2-8-16,1-5-2 15,-2 3-7-15,-1-3-1 16,-5 1-2-16,-7 0 2 15,-10 3-5-15,-10 6 0 16,-26 4-4-16,-15-4 3 16,-25 4 1-16,-11 0 0 15,-6 0 4-15,0 0-4 0,0 0 0 16,0 0 0 0,0 0 0-16,0 0 0 0,0 0 0 15,0 0 2-15,0 0-2 16,0 0 1-16,0 0-1 15,0 0 0-15,0 0-1 16,0 0 1-16,0 0-27 16,15 0-100-16,-2 0-137 15,-7 0-139-15</inkml:trace>
        </inkml:traceGroup>
        <inkml:traceGroup>
          <inkml:annotationXML>
            <emma:emma xmlns:emma="http://www.w3.org/2003/04/emma" version="1.0">
              <emma:interpretation id="{FFF6CC79-A23A-40E4-805D-DE0B652FCCD7}" emma:medium="tactile" emma:mode="ink">
                <msink:context xmlns:msink="http://schemas.microsoft.com/ink/2010/main" type="inkWord" rotatedBoundingBox="13969,1637 13983,1636 13984,1651 13970,1652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103568.9875">6829-1133 29 0,'0'0'64'16,"0"0"-64"-16,0 0-21 15</inkml:trace>
        </inkml:traceGroup>
      </inkml:traceGroup>
      <inkml:traceGroup>
        <inkml:annotationXML>
          <emma:emma xmlns:emma="http://www.w3.org/2003/04/emma" version="1.0">
            <emma:interpretation id="{1C2C65B8-EAAC-49F7-96F1-AC94DD3DF2A6}" emma:medium="tactile" emma:mode="ink">
              <msink:context xmlns:msink="http://schemas.microsoft.com/ink/2010/main" type="line" rotatedBoundingBox="7133,2218 15934,2203 15937,3864 7136,3879"/>
            </emma:interpretation>
          </emma:emma>
        </inkml:annotationXML>
        <inkml:traceGroup>
          <inkml:annotationXML>
            <emma:emma xmlns:emma="http://www.w3.org/2003/04/emma" version="1.0">
              <emma:interpretation id="{07AD76A9-B0FA-4151-9A18-9658AD7D27AD}" emma:medium="tactile" emma:mode="ink">
                <msink:context xmlns:msink="http://schemas.microsoft.com/ink/2010/main" type="inkWord" rotatedBoundingBox="7134,2609 9718,2605 9719,3242 7135,3247">
                  <msink:destinationLink direction="with" ref="{4029F0FF-B6F1-42A6-92BA-5E9A5C4065CE}"/>
                </msink:context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-1.25148E6">267 11 327 0,'0'0'261'16,"0"0"-257"-16,0 0 24 16,0 0 47-16,0 0 3 15,0 0-22-15,0 0-23 16,0 0-3-16,-19-14 0 15,19 14 5-15,0 0-3 16,0 0 0-16,0 0-10 16,0 0-3-16,0 0-5 0,0 0-3 15,0 0-2-15,-10 18-9 16,-11 16 0-16,-14 20 4 16,6 5 2-1,2-4-5-15,8-8-1 0,-4-9 0 16,13-5 0-16,-4-2 5 15,-5-6-5-15,9-7-5 16,-5-5 3-16,5-1-10 16,-1-10-22-16,11-2-9 15,0 0-30-15,0 0-19 16,0-23-74-16,0-20-84 16</inkml:trace>
          <inkml:trace contextRef="#ctx0" brushRef="#br0" timeOffset="-1.2514E6">267 11 455 0</inkml:trace>
          <inkml:trace contextRef="#ctx0" brushRef="#br0" timeOffset="-1.25096E6">267 11 455 0,'-85'-164'60'0,"85"156"8"0,0 8 51 15,0 0-13-15,0 0-60 16,0 0-31-16,0 0-6 16,0 0-6-16,6 14-3 15,2 23 0-15,15 11 11 16,-4 7-7-16,10-3 0 15,-15-3 7-15,3 1-11 16,1-13-4-16,-7-10 4 16,1-5 8-16,3-10-8 15,-3-9-2-15,-1-3 0 16,7 0 4-16,-7 0-3 0,13-3 5 16,8-31 2-16,15-14-6 15,-3-7 4-15,5-1-6 16,-5 4 3-16,-3 3-1 15,-10 16 0-15,-6 15 0 16,-8 7 0-16,-11 11-1 16,4 0 1-16,-10 0 0 15,0 0-2-15,0 0 2 16,7 0-2-16,7 11-5 0,11 25 5 16,2 16-2-1,-21 8 4-15,0 2 9 16,1 5-8-16,-7-11 3 0,6-9-1 15,-4-4-3-15,4-9 0 16,0-8 0-16,7-9-2 16,-9-1 2-16,2-11 0 15,7-5-6-15,3 0-5 16,17 0-31-16,11 0-43 16,20-27-7-16,-8-15-98 15</inkml:trace>
          <inkml:trace contextRef="#ctx0" brushRef="#br0" timeOffset="-1.25053E6">1524 24 572 0,'0'0'78'0,"0"0"22"16,0 0-3-16,0 0-52 15,0 0-21-15,0 0-21 16,-120 67 0-16,77-14 4 15,5-6 3-15,3 4-1 16,12-4-4-16,3-5-1 16,7-3-1-16,7-4-3 15,6-10 0-15,0-3-1 16,0-8 1-16,0-7 0 16,39-5-1-16,-1-2 1 0,20 0 0 15,-2-9 0 1,0-27 0-16,2-1 0 15,-21-7 0-15,-8 3 0 0,-17 0 0 16,-12-6 2-16,0 1 6 16,0 7-6-16,-29-2 0 15,-6 14 1-15,8 13 8 16,-2 0-3-16,6 10-1 16,3 1-5-16,7 3-2 15,3 0-2-15,-9 0-10 16,3 0-15-16,1 17-30 15,3 9-34-15,12-7-66 16,0 4-64-16</inkml:trace>
          <inkml:trace contextRef="#ctx0" brushRef="#br0" timeOffset="-1.24986E6">1524 24 581 0,'234'47'115'0,"-234"-47"-31"0,0 0-35 0,7 0-32 16,-7 0-17-16,8 17-3 15,-6 22 3-15,4-1 3 16,0 5-3-16,1 1 0 16,3-6 4-16,9-1-2 15,-5-6 0-15,3 0 1 0,-5-11 1 16,5-3-4-16,-5-3 1 15,-6-10-1-15,1-4 0 16,-7 0 0-16,2 0 1 16,4 0 4-16,0 0-1 15,0 0 18-15,5-18 5 16,1-17-10-16,-1-11-12 16,7-5 10-16,-3 2-13 15,7 3-2-15,-1 7 11 16,0 6-11-16,0 11-3 15,-5 11 3-15,3 5 2 16,-17 6-2-16,10 0-10 16,5 0 7-16,8 0 3 0,6 0 0 15,4 0 0 1,2 11 0-16,-1-3-8 0,5 2 7 16,-10-6 0-16,2-4-9 15,-4 0 0-15,0 0 9 16,-2 0 0-16,-4 0-6 15,0-22 7-15,-5-2 0 16,-9-2 2-16,-3 1-1 16,-6 4 6-16,0 7-6 15,0 5 8-15,0 8 4 16,0-3-3-16,-15 4 1 16,-9 0-10-16,1 0-1 0,-6 18 5 15,-2 17-5 1,4 8-7-16,-2 3 7 0,10-6 6 15,19-2-6-15,0-3-2 16,0-1 0-16,0-4 1 16,0-3-1-16,6 1-17 15,15-11-6-15,14-3-26 16,7-10-101-16,-11-4-125 16</inkml:trace>
          <inkml:trace contextRef="#ctx0" brushRef="#br0" timeOffset="-1.25043E6">1524 24 581 0</inkml:trace>
        </inkml:traceGroup>
        <inkml:traceGroup>
          <inkml:annotationXML>
            <emma:emma xmlns:emma="http://www.w3.org/2003/04/emma" version="1.0">
              <emma:interpretation id="{96667CC8-518E-49FE-ABFE-40A9B98EDA56}" emma:medium="tactile" emma:mode="ink">
                <msink:context xmlns:msink="http://schemas.microsoft.com/ink/2010/main" type="inkWord" rotatedBoundingBox="10245,2414 13037,2410 13039,3869 10248,3874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-1.24907E6">3107 298 210 0,'0'0'26'0,"0"0"7"15,0 0-15-15,0 0-12 16,0 0-6-16,0 0-1 16,91-103-18-16,-86 93-9 15,7 6-3-15,-12-3-22 16</inkml:trace>
          <inkml:trace contextRef="#ctx0" brushRef="#br0" timeOffset="-1.24946E6">3350-349 601 0,'0'0'106'0,"0"0"-17"15,0 0-22-15,0 0-44 16,0 0-15-16,0 0-8 16,-85 184 11-16,72-107 2 15,9 8-1-15,-8-3 1 0,3 1 0 16,-9 0-11-16,7-12-1 15,-7-11 1-15,9-14-2 16,9-11 0-16,0-6-3 16,0-15 3-16,0-2-15 15,0-12-25-15,0 0-21 16,0 0-29-16,0 0 4 16,0-26 8-16,0-6-58 15,0 0-123-15</inkml:trace>
          <inkml:trace contextRef="#ctx0" brushRef="#br0" timeOffset="-1.24851E6">3107 298 194 0,'108'-141'112'0,"-108"141"-17"16,0-5-4-16,0-3-25 16,0-1-22-16,0-5-9 15,0-4-2-15,12-10-13 16,9-8-1-16,8-2-2 15,2-5 3-15,11 0-10 16,-5-6 3-16,-2 4 4 16,-12 3-11-16,-4 7 15 15,-11 6-4-15,-2 7-3 16,0 9 10-16,-6 8-13 16,0 2 6-16,0 3-2 15,0 0-6-15,0 0-4 0,0 0-3 16,0 16-2-16,-18 15 0 15,-13 7 0-15,2 5 0 16,10 0 0-16,11-6-2 16,8 3 1-16,0 0-2 15,0 1 2-15,0-7-1 16,0 2 2-16,27-4 0 16,2-4 0-16,2 1 0 15,-2-8 0-15,-2 5 0 16,2-5 0-16,-7-4-1 15,-9 5 1-15,-5 0 0 16,-2-5 0-16,-6-2 0 16,0-1-1-16,0 0 0 15,0 3 1-15,-6-3 0 16,-25-3 2-16,-2 0 0 0,-6-8 3 16,12 1-1-16,-9-4 13 15,7 0-5-15,2 0-3 16,-2 0-8-16,7-4 0 15,7-12-1-15,-4-7 0 16,19-2-23-16,0-8-42 16,0-3-125-16,0-2-191 15</inkml:trace>
          <inkml:trace contextRef="#ctx0" brushRef="#br0" timeOffset="-1.24801E6">3673-67 536 0,'0'0'91'0,"0"0"-8"15,0 0-21-15,0 0-12 0,0 0-36 16,0 0-12-16,199-100 6 15,-137 82-9-15,-2 3 1 16,-4 5-34-16,-8 3-55 16,-26 7-48-16,-7 0-160 15</inkml:trace>
          <inkml:trace contextRef="#ctx0" brushRef="#br0" timeOffset="-1.24821E6">3673-356 602 0,'0'0'122'0,"0"0"-15"16,0 0-38-16,0 0-30 16,0 0-15-16,0 0-9 15,25 0-8-15,-15 28 1 16,9 15-7-16,3 17 20 15,-7 4-14-15,-3 12 9 16,-7-6-15-16,1-2 0 16,-6-4 4-16,0-11-5 15,0-6 0-15,0-12 0 16,0-10-3-16,-6-8-25 0,1-13-18 16,-1-4-13-16,0 0-56 15,-2 0-87-15</inkml:trace>
          <inkml:trace contextRef="#ctx0" brushRef="#br0" timeOffset="-1.24762E6">3727 349 299 0,'0'0'31'0,"0"0"8"0,0 0 71 16,0 0-28-16,0 0-47 16,0 0-20-16,165-60 1 15,-129 30 2-15,-7-1-7 16,-2-2-1-16,2 0 6 15,-7-2 12-15,-7 2-1 16,-9 10-8-16,0 5 9 16,-6 10-4-16,0 5-3 15,0 3-11-15,0 0-5 16,7 0-5-16,3 0-6 16,13 7 4-16,4 15 1 15,2 1 2-15,0 8 0 16,-2 1 2-16,-5-8 0 0,-3 2-3 15,-2-9 1 1,-5-3 0-16,-4-4-1 0,5-6-10 16,3-4-57-16,-1 0-31 15,14 0-50-15,0-10-86 16</inkml:trace>
          <inkml:trace contextRef="#ctx0" brushRef="#br0" timeOffset="-1.24709E6">4336-171 502 0,'0'0'97'16,"0"0"-43"-16,0 0-13 16,0 0-35-16,0 0-6 15,0 0 0-15,0 6 0 16,12-2 0-16,11-4 1 16,0 0 1-16,4 0 1 15,-15 0 1-15,5 0 5 16,-5 0-2-16,-8-14 5 15,3 1 15-15,-7-2 20 16,0 5 0-16,0 2-16 16,-11 4-23-16,-12 2-7 0,5 2-1 15,-3 0-9-15,-8 0-1 16,6 24-46-16,9 4-30 16,8 0-108-16,6-3-238 15</inkml:trace>
          <inkml:trace contextRef="#ctx0" brushRef="#br0" timeOffset="-1.24742E6">4493 99 213 0,'0'0'228'0,"0"0"-84"15,0 0-30-15,0 0-48 16,0 0 3-16,0 0-53 0,0-5-6 16,0 5-5-1,0 19-4-15,0 12 3 16,0-1 6-16,0 4 0 16,6 0-10-16,-6-4 0 0,13-4-4 15,-3-8 2-15,3-7-19 16,3-7-74-16,3-4-57 15,-11 0-144-15</inkml:trace>
          <inkml:trace contextRef="#ctx0" brushRef="#br0" timeOffset="-1.2462E6">4783 170 481 0,'0'0'89'0,"0"0"-63"0,0 0 16 15,0 0-3-15,0 0 10 16,0 0-27-16,0 75 1 16,0-61-6-16,0 4-3 15,0-5-7-15,0-1-4 16,0-8 1-16,0-4-1 16,0 0 2-16,2 0-2 15,5 0 3-15,-1 0 0 16,-6-4 10-16,6-21-10 15,0-4-6-15,11 1 0 16,-1-4-1-16,-3 6 2 16,1 8-1-16,-1 13 1 15,-7 5-1-15,11 0-2 0,-1 0-1 16,3 0 3-16,2 0 0 16,10 5 0-16,-2 11-6 15,6 1 6-15,4-6 5 16,-6 5-5-16,7-12 0 15,-5-4-3-15,2 0 6 16,-2 0-5-16,3 0 7 16,-3-1-5-16,-8-18 0 15,-4-7 0-15,-5 8 5 16,-14-13 0-16,-4 6-2 16,0 8 5-16,0 3-2 15,0 2 19-15,0 9-5 0,0 3 5 16,0-3-9-16,-16 3-3 15,-5 0-7-15,-2 0-6 16,1 0 0-16,-3 18-8 16,4 5 8-16,-2 4-2 15,11 10 0-15,8-4 1 16,4 7 1-16,0-4 2 16,0 1-2-16,0 4-1 15,10-2 0-15,13 9 0 16,10 1 1-16,-4 10-2 15,12 1 2-15,3 8-3 16,6 0 3-16,-1 10 1 16,-3-10-1-16,-13-3 0 0,-16-9-1 15,-11-15 1 1,-6-5 0-16,0-20 0 0,0-3 3 16,0-8 0-16,-37-5 6 15,-11 0 31-15,-2 0-9 16,-2-5-9-16,3-28-1 15,5-13-8-15,9-11-5 16,8-11-2-16,21-6 1 16,6 2-7-16,0-2-3 15,25 6 1-15,33 0 1 16,14 8-7-16,7 7-12 16,6 7-10-16,0 1-9 0,0 4-21 15,-19 10-29-15,-10 6-200 16</inkml:trace>
        </inkml:traceGroup>
        <inkml:traceGroup>
          <inkml:annotationXML>
            <emma:emma xmlns:emma="http://www.w3.org/2003/04/emma" version="1.0">
              <emma:interpretation id="{DABFB70A-5AA4-4E8A-9B25-3DADCBCABB9E}" emma:medium="tactile" emma:mode="ink">
                <msink:context xmlns:msink="http://schemas.microsoft.com/ink/2010/main" type="inkWord" rotatedBoundingBox="13763,2207 15934,2203 15937,3844 13766,3847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-1.24435E6">6625 294 489 0,'0'0'85'0,"0"0"5"16,0 0 2-16,0 0-5 16,0 0-57-16,0 0-17 15,6-99 7-15,19 48-9 16,17-14 9-16,1-13-15 15,-1-8 11-15,-5-4-5 16,4-1-9-16,-7 8 5 0,-12 12-3 16,-1 17 1-1,-11 15-2-15,-3 26-1 0,-7 9 9 16,0 4 3-16,0 0-7 16,0 0-7-16,0 4-5 15,0 38 4-15,0 18 1 16,-17 12-1-16,-4 1 6 15,9 14-10-15,2-5 10 16,10 0-5-16,0-9 0 16,0-11 0-16,0-7-5 15,0-9 9-15,0-12-8 16,10-9 4-16,11-7-11 16,-3-13 8-16,5-5-17 15,6 0 15-15,2-1-6 0,11-35 10 16,1-5-2-16,-14-1-2 15,-10-3-2-15,-19 4 4 16,0-1 6-16,0 7-6 16,0 3 3-16,-7 3 0 15,-13 3 2-15,11 9 4 16,-3 4-6-16,12 9 11 16,-6-2-11-16,6 6 2 15,0 0 0-15,0 0-3 16,0 0 1-16,0 0-11 15,12 0 10-15,23 0-3 16,-3 14-2-16,7 7 4 16,-4 10 1-16,-6 2 1 15,-2-1 1-15,-10-1 0 0,-1-2-2 16,3-6-5-16,-11 4 6 16,5-13 0-16,-3-5 0 15,2-1-1-15,1-3 0 16,-9-5-1-16,15 0 1 15,-5 0-8-15,21-5 9 16,3-26 1-16,3-10-1 16,3 0 0-16,-9-5 8 15,-8 7-8-15,-4 0-5 16,-17 4 5-16,-2 20 6 16,-4 3 4-16,0 12 12 0,0 0 1 15,0 0-5-15,0 0-7 16,0 0-7-16,0 0-4 15,0 12-5-15,0 29 4 16,0 19 1-16,-4 9 0 16,-9 1-1-16,7 16 1 15,2 4 0-15,-2 1 0 16,0 3 0-16,-1-3-1 16,1-2 0-16,4-7 1 15,-4-6 0-15,6-12-11 16,0-2-7-16,0-6 15 15,0-23 0-15,0-3-2 16,0-13 2-16,-6-9 3 16,-1-6 0-16,-15-2 0 15,-7 0 6-15,-9 0-3 0,-9 0 6 16,-3-10 2-16,0-19 10 16,0-4-8-16,5-8-5 15,12-1 4-15,10-11-1 16,8-1-1-16,15-12-7 15,0-3-2-15,0-7 0 16,44 3-1-16,6 0 0 16,12 5-3-16,4 6-7 15,-2 2-25-15,-8 13-19 16,4-3-16-16,-4 5-97 16,-12-1-197-16</inkml:trace>
          <inkml:trace contextRef="#ctx0" brushRef="#br0" timeOffset="-1.24402E6">8111-557 566 0,'0'0'1'0,"0"0"53"16,0 0 36-16,0 0-30 15,0 0-14-15,0 0-28 16,-15-8-6-16,9 16-4 16,6 27 1-16,-6 11 7 15,-5 6 2-15,5 5-9 0,0 15 8 16,2-2-8-16,4 8-3 16,0 2-3-16,0-6-3 15,0-6-1-15,0-16 1 16,0-5 0-1,0-14-1-15,0-12-31 0,0-15-24 16,0-6-79-16,0 0-37 16,0 0-123-16</inkml:trace>
          <inkml:trace contextRef="#ctx0" brushRef="#br0" timeOffset="-1.24382E6">7837-165 500 0,'0'0'99'0,"0"0"-8"16,0 0-34-16,0 0-11 16,0 0-20-16,0 0-17 15,116-62 8-15,-52 46-16 16,9-1-1-16,6 7 0 16,-11-1-6-16,5 3-56 15,-17 8-82-15,-27 0-51 16</inkml:trace>
          <inkml:trace contextRef="#ctx0" brushRef="#br0" timeOffset="-1.24342E6">8038 248 268 0,'0'0'18'0,"0"0"59"15,0 0 55-15,0 0-37 16,0 0-18-16,0 0-30 16,309-83-25-16,-241 49-19 15,-1-6-3-15,-16 2 6 16,-18 4-1-16,-14-5 8 16,-15 13 3-16,-4 1 18 15,0 8-10-15,0 4-5 0,0 8-2 16,-23 1 0-1,9 4-6-15,-5 0-1 0,-10 0-10 16,7 9 8-16,-5 25-6 16,-2 5-2-16,12 4 7 15,11 3-3-15,4 0 3 16,2 7-6-16,0-5 9 16,0-4-10-16,14-6 2 15,26-7-1-15,5-3 0 16,13-15-1-16,15-5-13 15,12-8-50-15,-5 0-183 16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36:50.7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51FDDB3-2CD7-4F23-961C-CF370E69E336}" emma:medium="tactile" emma:mode="ink">
          <msink:context xmlns:msink="http://schemas.microsoft.com/ink/2010/main" type="writingRegion" rotatedBoundingBox="13635,8952 16275,8952 16275,9499 13635,9499">
            <msink:destinationLink direction="with" ref="{DA5668AE-5C81-48FA-8BDD-66205D443C4C}"/>
            <msink:destinationLink direction="with" ref="{E4243ACD-CB37-4203-934A-A24E07845AB4}"/>
          </msink:context>
        </emma:interpretation>
      </emma:emma>
    </inkml:annotationXML>
    <inkml:traceGroup>
      <inkml:annotationXML>
        <emma:emma xmlns:emma="http://www.w3.org/2003/04/emma" version="1.0">
          <emma:interpretation id="{3D97CAD9-FD1B-4982-82AC-E910011AD4B8}" emma:medium="tactile" emma:mode="ink">
            <msink:context xmlns:msink="http://schemas.microsoft.com/ink/2010/main" type="paragraph" rotatedBoundingBox="13635,8952 16275,8952 16275,9499 13635,94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EA124A-2F4B-4F16-8C08-5513E8AEA4F6}" emma:medium="tactile" emma:mode="ink">
              <msink:context xmlns:msink="http://schemas.microsoft.com/ink/2010/main" type="line" rotatedBoundingBox="13635,8952 16275,8952 16275,9499 13635,9499"/>
            </emma:interpretation>
          </emma:emma>
        </inkml:annotationXML>
        <inkml:traceGroup>
          <inkml:annotationXML>
            <emma:emma xmlns:emma="http://www.w3.org/2003/04/emma" version="1.0">
              <emma:interpretation id="{291A358A-6B11-46EC-A9A5-1AF5EE6CC144}" emma:medium="tactile" emma:mode="ink">
                <msink:context xmlns:msink="http://schemas.microsoft.com/ink/2010/main" type="inkWord" rotatedBoundingBox="13635,8952 16275,8952 16275,9499 13635,9499"/>
              </emma:interpretation>
            </emma:emma>
          </inkml:annotationXML>
          <inkml:trace contextRef="#ctx0" brushRef="#br0">8149 6431 608 0,'0'0'0'16,"0"0"1"-16,0 0 8 15,0 0 18-15,0 0-2 16,0 0 15-16,0 0-2 16,0 0-1-16,-112-78-10 15,101 70 4-15,-7-1-20 16,7 5-3-16,-7-6-5 0,3 4 4 16,-14-6-5-16,0 7 8 15,-4-5-8-15,-19-3 6 16,-4 5-8-16,-10-5 0 15,-6 8 0-15,-7-6-3 16,4 7 3-16,9 0 0 16,10 0 2-16,6 0 3 15,5 2-9-15,5-3 8 16,1 2-4-16,0-1 1 16,-1 4 0-16,1 0-1 15,2 0-2-15,-11 0 2 0,11 0 2 16,-15 0-2-1,2 0 5-15,0 0-1 0,3 0-3 16,3 7 8-16,15 4 4 16,0-7-5-16,15 1 1 15,8-5-6-15,6 0 1 16,-7 8-4-16,-9 3 0 16,-3 7 0-16,-2-2 10 15,5-2-10-15,3-5 0 16,9 1 0-16,-8 4 0 15,6 3 1-15,-1-3-1 16,7 4 0-16,0-3-3 16,0 12 3-16,0 0 0 15,7-3 0-15,22 3 2 16,0-6-2-16,-3-2 0 0,16 4 0 16,-5 0 3-1,13-2-3-15,2-6 3 0,4 3-6 16,6 0 5-16,4-5-2 15,5-3 0-15,-1 0 1 16,3-2-1-16,5 3 1 16,1-7 1-16,0 0 1 15,-7-4-3-15,7 6 0 16,0-6 0-16,-1 0 5 16,7 0-5-16,7 0 0 15,1 0 1-15,8 0-1 16,5 0 0-16,-2-10 0 0,-9-4 0 15,-10 5 0 1,0-1 1-16,-7 0-3 0,1 2 4 16,-6-1-3-16,-9-5 1 15,0 10-1-15,-14-5 1 16,-7-1 0-16,-7 2 0 16,-7 6 0-16,-2-6 2 15,-17 4-1-15,2 4 0 16,-12 0 2-16,7-1 0 15,-1 1-3-15,-6-4 2 16,0 4 7-16,0-8-6 16,0 4 16-16,0-2-10 15,0-3-5-15,2 1 5 0,-2-7 2 16,0 1-9 0,0-3 4-16,0-6 2 0,0-10-5 15,-8 6-2-15,-21-6-1 16,-11 2 2-16,1 5-1 15,-1 1-1-15,7 4 1 16,-6-1 2-16,2 4-3 16,-11 2 1-16,-2 4 1 15,-2-2-2-15,3 9 2 16,5-4-2-16,-8 0 0 16,3 5 0-16,-1 4 0 15,-4-4-1-15,0 4 1 16,2 0 0-16,-1 0 0 15,-5 0 1-15,8 0-1 0,2 0-1 16,5 0 0-16,5 0 1 16,-9 4 0-16,-3-4 0 15,0 9 0-15,-8-1-2 16,9-2 2-16,-1 1-1 16,13 0 4-16,-5 1-3 15,1-3 1-15,10 3-1 16,2-2-3-16,2-1 3 15,14-1 6-15,3 5-6 16,-3-9 0-16,7 5-6 16,-4-2 6-16,4-3 0 15,6 0 2-15,-7 0-2 16,7 0 0-16,0 5-3 0,0-5 3 16,0 0-2-16,0 0 2 15,0 0-2-15,0 0 2 16,0 0 0-1,0 0-1-15,0 0 0 0,0 0 1 16,0 0 0-16,0 0 0 16,0 0 0-16,0 0-1 15,0 0-2-15,0 0 3 16,0 0 2-16,0 0-2 16,0 0-2-16,0 0 2 15,0 0 3-15,0 0-3 16,0 0 1-16,0 0-2 0,0 0 1 15,0 0 0 1,0 0-1-16,0 0 1 0,0 0 0 16,0 0-2-16,0 0-1 15,0 0 5-15,0 0-4 16,0 0 2-16,0 0-4 16,0 0 1-16,0 0 3 15,0 0-7-15,0 0 4 16,0 0-3-16,0 0-7 15,0 0 5-15,0 0-5 16,0 0 3-16,0 0 0 16,0 0-4-16,0 0-12 15,0 0-9-15,0 0-5 0,7 0-17 16,22 0-80 0,14 0 95-16,21 8-64 0,21 2-58 15,21-6-72-15</inkml:trace>
          <inkml:trace contextRef="#ctx0" brushRef="#br0" timeOffset="-39708.9398">8070 6353 220 0,'0'0'72'16,"0"0"-21"-16,0 0 39 16,0 0-10-16,0 0-26 15,0 0-8-15,0 0-11 0,0-21 3 16,0 21-6-16,0 0-8 16,0 0 22-16,0 0-20 15,0 0-4-15,0 0-5 16,0 0 3-16,0 0-18 15,0 0 12-15,0 0-13 16,0 0-1-16,0 0 2 16,0 0-5-16,0 0 6 15,0 0-3-15,0 0 2 16,0 0-2-16,0 0-2 16,0 0 2-16,0 0 0 15,0 0 0-15,0 0-4 16,0 0 2-16,0 0-37 0,0 0-35 15,0 0-83-15,0 0-119 16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46:43.0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48640A3-392C-42C5-AA45-55E78318AEDE}" emma:medium="tactile" emma:mode="ink">
          <msink:context xmlns:msink="http://schemas.microsoft.com/ink/2010/main" type="writingRegion" rotatedBoundingBox="18579,470 19497,470 19497,1075 18579,1075">
            <msink:destinationLink direction="with" ref="{1C8BA410-D823-4629-946F-25E32BE8C2AF}"/>
          </msink:context>
        </emma:interpretation>
      </emma:emma>
    </inkml:annotationXML>
    <inkml:traceGroup>
      <inkml:annotationXML>
        <emma:emma xmlns:emma="http://www.w3.org/2003/04/emma" version="1.0">
          <emma:interpretation id="{F0C8C99D-E5CD-4E3D-9331-17C9B30E65D2}" emma:medium="tactile" emma:mode="ink">
            <msink:context xmlns:msink="http://schemas.microsoft.com/ink/2010/main" type="paragraph" rotatedBoundingBox="18579,470 19497,470 19497,1075 18579,10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4A1F08-DEFF-4374-A9A4-2B6954D9C0AE}" emma:medium="tactile" emma:mode="ink">
              <msink:context xmlns:msink="http://schemas.microsoft.com/ink/2010/main" type="line" rotatedBoundingBox="18579,470 19497,470 19497,1075 18579,1075"/>
            </emma:interpretation>
          </emma:emma>
        </inkml:annotationXML>
        <inkml:traceGroup>
          <inkml:annotationXML>
            <emma:emma xmlns:emma="http://www.w3.org/2003/04/emma" version="1.0">
              <emma:interpretation id="{1A840C22-1C18-449F-B548-506E1B47B244}" emma:medium="tactile" emma:mode="ink">
                <msink:context xmlns:msink="http://schemas.microsoft.com/ink/2010/main" type="inkWord" rotatedBoundingBox="18579,470 19497,470 19497,1075 18579,1075"/>
              </emma:interpretation>
            </emma:emma>
          </inkml:annotationXML>
          <inkml:trace contextRef="#ctx0" brushRef="#br0">11439-2269 231 0,'0'0'363'16,"0"0"-323"-16,0 0-11 0,0 0 5 15,0 0-10-15,0 0 3 16,264-27 11-16,-156 23-14 16,9 4-12-16,-3 0-6 15,-23 4-6-15,-11 24 0 16,-17 10-1-16,-18 6 1 16,-16 1 0-16,-22 7 2 15,-7-3 5-15,0 11 2 16,-43-9 6-16,-31 4-3 15,-19-10 9-15,-2-7-17 16,-2-3 9-16,4-9 6 16,13-8-2-16,16-8-16 15,13-3 4-15,13-7-1 0,15 0-4 16,4 0-15 0,15 0-33-16,4 0-134 0,0-3-341 15</inkml:trace>
          <inkml:trace contextRef="#ctx0" brushRef="#br0" timeOffset="-346.9257">11862-2220 707 0,'0'0'53'0,"0"0"48"15,0 0-36-15,0 0-13 16,0 0-33-16,0 0-19 15,-15-14-2-15,15 46-2 16,0 23 0-16,-6 3 4 16,-1 0 2-16,1-3 2 15,2-8-2-15,4-10-4 16,-6-10 2-16,6-5 0 0,-7-15 0 16,7-1 0-16,0-6-19 15,0 0-44-15,-12 0-21 16,-12-31-140-16</inkml:trace>
        </inkml:traceGroup>
      </inkml:traceGroup>
    </inkml:traceGroup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48:02.94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1F0F80D-864F-4F8B-89C0-146141B61A1F}" emma:medium="tactile" emma:mode="ink">
          <msink:context xmlns:msink="http://schemas.microsoft.com/ink/2010/main" type="inkDrawing" rotatedBoundingBox="11907,1553 14356,384 14809,1332 12360,2502" semanticType="verticalRange" shapeName="Other">
            <msink:sourceLink direction="with" ref="{29C0BDFB-AA67-48BD-A2F2-D520C4A60003}"/>
            <msink:sourceLink direction="with" ref="{6621CCA9-E292-4E3A-AC83-4D2C6759DA1F}"/>
          </msink:context>
        </emma:interpretation>
      </emma:emma>
    </inkml:annotationXML>
    <inkml:trace contextRef="#ctx0" brushRef="#br0">1774 2 120 0,'0'0'374'0,"0"0"-310"16,0 0-14-16,0 0 16 15,0 0-28-15,0 0-25 16,36-2-11-16,-6 2 10 16,20 0 26-16,7 0-6 15,5 9-21-15,8 9-1 16,-9 9-6-16,4-2 4 15,-1 4-5-15,-13 0-1 0,-7 3-2 16,2 6 1-16,-5 1 3 16,-5 9 3-16,-11 0 5 15,-6-1-10-15,-13 5 2 16,-6-1-3-16,0 1 0 16,0 6 0-16,-12-1 0 15,-22-1 0-15,-13-3 6 16,-10 5-6-16,-4-6 0 15,-15 2 0-15,-15-3 0 16,-9-7 4-16,-7 1-4 16,-18-7 2-16,-15-2-3 15,3-2 0-15,6-12 9 16,14-3-9-16,5 2-2 16,5-14 2-16,3 10 1 0,-2-10 2 15,17-3 4-15,-4 0-3 16,13 0-3-16,0 2 0 15,-1 2-1-15,14-1 1 16,-9 0 4-16,8-4-1 16,0 1-4-16,3 6 0 15,14-2 1-15,15-4 0 16,21 2 0-16,2-6 1 16,13 0 0-16,-6 0 1 15,6 0-3-15,0 0 0 16,0 0-8-16,0 0 7 15,0 0-14-15,0 0-18 0,0 0-31 16,0 0-75-16,0-14-248 16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48:47.10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651B7CE-45FF-4BAC-BCC3-3E798AF96A21}" emma:medium="tactile" emma:mode="ink">
          <msink:context xmlns:msink="http://schemas.microsoft.com/ink/2010/main" type="writingRegion" rotatedBoundingBox="3323,2440 24988,1541 25721,19214 4055,20112"/>
        </emma:interpretation>
      </emma:emma>
    </inkml:annotationXML>
    <inkml:traceGroup>
      <inkml:annotationXML>
        <emma:emma xmlns:emma="http://www.w3.org/2003/04/emma" version="1.0">
          <emma:interpretation id="{B8EDC1AF-28E2-4F2B-A9DF-285A5821E6CF}" emma:medium="tactile" emma:mode="ink">
            <msink:context xmlns:msink="http://schemas.microsoft.com/ink/2010/main" type="paragraph" rotatedBoundingBox="16380,1944 24983,1539 25064,3253 16460,3657" alignmentLevel="4"/>
          </emma:interpretation>
        </emma:emma>
      </inkml:annotationXML>
      <inkml:traceGroup>
        <inkml:annotationXML>
          <emma:emma xmlns:emma="http://www.w3.org/2003/04/emma" version="1.0">
            <emma:interpretation id="{E9C4087A-5A42-4E88-A86E-5AABDC1106E9}" emma:medium="tactile" emma:mode="ink">
              <msink:context xmlns:msink="http://schemas.microsoft.com/ink/2010/main" type="line" rotatedBoundingBox="16380,1944 24983,1539 25064,3253 16460,3657"/>
            </emma:interpretation>
          </emma:emma>
        </inkml:annotationXML>
        <inkml:traceGroup>
          <inkml:annotationXML>
            <emma:emma xmlns:emma="http://www.w3.org/2003/04/emma" version="1.0">
              <emma:interpretation id="{2FB4C972-0AC2-43CC-9117-7DE66732D018}" emma:medium="tactile" emma:mode="ink">
                <msink:context xmlns:msink="http://schemas.microsoft.com/ink/2010/main" type="inkWord" rotatedBoundingBox="16385,2060 21695,1810 21766,3334 16457,358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11528-1706 260 0,'0'0'210'16,"0"0"-134"-16,0 0 31 15,0 0-2-15,0 0-16 16,0 0-46-16,0 0-5 15,0 0-15-15,-74-62-13 16,68 62-3-16,6 0-6 16,0 0-1-16,0 56-6 15,-17 24 6-15,-8 25 15 16,-7 0-6-16,-10-4-2 16,4-5 3-16,-11-16-9 15,11-2 3-15,2-12-1 0,2-19-5 16,17-11 2-16,5-13 0 15,9-14-2-15,3-5 0 16,0-4-17-16,0 0-10 16,0 0-29-16,-6-8-11 15,-9-29-177-15,0-23-56 16</inkml:trace>
          <inkml:trace contextRef="#ctx0" brushRef="#br0" timeOffset="329.5917">11230-1619 430 0,'0'0'16'0,"0"0"3"16,0 0 42-16,0 0-7 15,0 0-12-15,0 0-11 16,6-6-12-16,1 6 1 16,14 0-10-16,9 22 27 15,8 14 32-15,4 13-38 16,2 7-17-16,1 14 3 15,3 5-5-15,-10 4-2 16,-2 8-3-16,0-3-7 16,-10 0 7-16,-1-5-5 15,-2-8-1-15,-2-11-1 16,3-8 1-16,-12-8 1 16,-1-11-2-16,-5-20 0 15,-6-2 0-15,0-11-4 0,0 0-22 16,0 0-38-16,0 0-24 15,-6-8-96-15,-41-22-203 16</inkml:trace>
          <inkml:trace contextRef="#ctx0" brushRef="#br0" timeOffset="570.3857">10989-891 602 0,'0'0'32'0,"0"0"59"15,0 0 28-15,0 0-61 0,0 0-35 16,0 0-19 0,-44-18-4-16,44 18 2 0,0 0-4 15,27-9-1-15,47 1 1 16,30-6 2-16,10-5 0 16,13-1-2-16,-7 2-7 15,-8-4-40-15,-19 5-22 16,-18 0-64-16,-31-1-30 15,-17-4-125-15</inkml:trace>
          <inkml:trace contextRef="#ctx0" brushRef="#br0" timeOffset="1087.5497">11900-1418 492 0,'0'0'55'16,"0"0"-22"-16,0 0 76 15,0 0-23-15,0 0-26 16,0 0-34-16,0-15-4 16,0 15-2-16,0 0-5 15,0 0-7-15,0 0-4 16,0 33-3-16,-6 21 6 15,-11 11 4-15,5 5-2 16,3 1-9-16,-6-2 1 16,7 5 1-16,-11-3 0 15,2-1-2-15,2 0 5 0,-4-13-3 16,2-5 0-16,11-13 0 16,-1-11-1-16,7-10-1 15,0-10 0-15,0-4 0 16,0-4 3-16,0 0-3 15,0 0 1-15,0 0 4 16,30 0 2-16,40-22 3 16,19-7 2-16,4 4-9 15,4 4-2-15,-10-1 0 16,-7 8-1-16,-23 6 2 16,-13 0-5-16,-14 8 0 0,-7-4 1 15,-10 4-20-15,-5 0-5 16,-8 0-16-16,13 0-33 15,0-8-65-15,10-6-60 16,-6-9-227-16</inkml:trace>
          <inkml:trace contextRef="#ctx0" brushRef="#br0" timeOffset="1941.171">12939-1022 545 0,'0'0'98'0,"0"0"-19"0,0 0 29 16,0 0-69-16,0 0-24 15,0 0-2-15,0 0-11 16,0 0 1-16,0 0 0 15,4 0-1-15,21 0 0 16,7 0 2-16,17-4 2 16,-5-5 4-16,-8 4-2 15,-15 1-6-15,-10 4-2 16,-5 0 0-16,0 0 0 16,-6 0 0-16,0 0 10 15,0 0-8-15,0-5 11 0,0 5-8 16,0 0-4-16,0 0 3 15,0 0 3-15,0 0-3 16,0 0 4-16,0 0 2 16,0 0 1-16,0 0-7 15,0 0-4-15,0 0 0 16,0 0 0-16,0 0 0 16,0 0 0-16,0 0 0 15,0 0 0-15,0 0 0 16,0 0 0-16,0 0-1 15,0 0 0-15,0 0 1 16,0 0-2-16,0 0-2 0,0 0 3 16,0 0-1-16,0 0-2 15,0 0 2-15,0 0-2 16,24 0 4-16,-3 0 0 16,8-4 4-16,7 4-4 15,-2-1-3-15,19-7 3 16,-9-1 0-16,14 4 0 15,-8 1 0-15,-3-5 0 16,-1 2 0-16,7-5 0 16,-15 6 0-16,13-4 0 15,-7 2 0-15,-1-2-3 16,-7 7 2-16,-9-6-2 16,-4 5 3-16,-6 1 1 0,2 0-1 15,-10 3-3 1,-3-4 3-16,1 4 0 0,-7 0 0 15,0 0 2-15,0 0-6 16,0 0 7-16,0 0-3 16,0 0 0-16,0 0 1 15,0 0-2-15,0 0 2 16,0 0-3-16,0 0 2 16,0 0 0-16,0 0-30 15,0 0-23-15,0 0-14 16,0 0-33-16,0 0-40 15,0-11-56-15</inkml:trace>
          <inkml:trace contextRef="#ctx0" brushRef="#br0" timeOffset="2497.7108">13856-1414 414 0,'0'0'60'16,"0"0"4"-16,0 0 62 15,0 0-38-15,0 0-9 16,0 0-58-16,-48-29 10 16,48 29-17-16,0 0-14 15,0 0 0-15,0 0-3 16,42 0 1-16,9 0 1 16,14 17 1-16,-10 5 0 15,2 12-3-15,-8-5 3 0,-11 13-2 16,-4 6 0-16,-11 1 2 15,-6-1 0-15,-4 8-1 16,-13-7 1-16,0-1-1 16,-13 4 2-16,-33-11-1 15,1-3 3-15,-3-7-3 16,3-8 6-16,18-9-5 16,3-3 3-16,18-11 0 15,6 0 10-15,0 0-4 16,0 0 6-16,-6 0 22 15,-11-11-12-15,2-17-6 16,2-6-6-16,7-10-13 0,2-7 3 16,4-9-3-16,0-5 0 15,0-9 1-15,0 7-2 16,0 1 10-16,0 2 2 16,0 19-7-16,-7 5 5 15,1 10 0-15,-7 9-2 16,3 10 0-16,10 3-7 15,-7 8-1-15,7 0-3 16,0 0-5-16,0 0-23 16,0 0-44-16,0 0-51 15,0 19-135-15,24-4-51 16</inkml:trace>
          <inkml:trace contextRef="#ctx0" brushRef="#br0" timeOffset="2895.2798">15415-1755 624 0,'0'0'19'15,"0"0"47"-15,0 0-42 16,0 0-19-16,0 0-5 15,0 0 0-15,-40 148 26 0,23-81 18 16,-13 3-18 0,15 5-1-16,-10-1-12 0,8 0-5 15,-4-6-4-15,0-13-4 16,12-7 2-16,3-21-2 16,6-9 0-16,0-9 0 15,0-6-2-15,0-3 2 16,15 0 0-16,44 0 13 15,34 0-2-15,8-16 0 16,9-7-6-16,-8 1-4 16,-9 4-1-16,-19 2-1 15,-15 9-6-15,-21 0-17 16,-4-5-36-16,-13 1-61 0,-21-2-78 16</inkml:trace>
          <inkml:trace contextRef="#ctx0" brushRef="#br0" timeOffset="3277.3005">15235-1672 507 0,'0'0'72'16,"0"0"-72"-16,0 0 50 16,0 0-13-16,0 0-33 15,0 0-4-15,254-139-3 16,-161 129 1-16,4 2-42 16,-17 8-38-16,-6 0-136 15</inkml:trace>
          <inkml:trace contextRef="#ctx0" brushRef="#br0" timeOffset="3108.6233">15415-1303 615 0,'0'0'17'0,"0"0"-3"15,0 0 64-15,0 0-73 16,0 0-5-16,0 0 4 15,220-88-8-15,-161 79 4 16,6-3-23-16,-14 2-74 0,-8-8-43 16,-29 1-203-16</inkml:trace>
          <inkml:trace contextRef="#ctx0" brushRef="#br0" timeOffset="3697.3711">16195-1638 476 0,'0'0'91'16,"0"0"27"-16,0 0-14 15,0 0-29-15,0 0-29 0,0 0-19 16,-161 57-27 0,98-16-7-16,6 3 3 0,21-4 3 15,19-6 1-15,17-3-1 16,0-4 1-16,0-4-5 16,53 9-3-16,4-8 6 15,11 1-4-15,-5-3 6 16,-12 1 0-16,-9-6 0 15,-12 2-9-15,-16-4 1 16,-1 4 1-16,-9-2-4 16,-4 1 6-16,0 8 5 15,-4-4 5-15,-47 0-2 16,-4-4 8-16,3-1-10 16,-8-5 9-16,12-2-10 15,10-2 0-15,10-8 0 0,16 0 0 16,1 0-10-16,11 0-69 15,0-4-232-15</inkml:trace>
          <inkml:trace contextRef="#ctx0" brushRef="#br0" timeOffset="15196.7307">15134-2040 525 0,'0'0'82'16,"0"0"-48"-16,0 0 55 16,0 0 5-16,0 0-58 15,0 0-7-15,-11-9-1 16,-16 23-6-16,-22 37-4 15,-12 20-13-15,-16 28-1 16,10 3 9-16,3 9-11 0,18 14 3 16,12-4-5-16,17 9 1 15,17-15 1-15,0-6-4 16,6-12 2-16,52-9 0 16,9-13 0-16,20-11-4 15,23-11 1-15,15-13-31 16,25-10-12-16,4-20-85 15,7-10-196-15</inkml:trace>
        </inkml:traceGroup>
        <inkml:traceGroup>
          <inkml:annotationXML>
            <emma:emma xmlns:emma="http://www.w3.org/2003/04/emma" version="1.0">
              <emma:interpretation id="{A5F2DBDF-27EB-4E4D-B258-3D5415F1F826}" emma:medium="tactile" emma:mode="ink">
                <msink:context xmlns:msink="http://schemas.microsoft.com/ink/2010/main" type="inkWord" rotatedBoundingBox="22301,1665 24983,1539 25064,3253 22381,337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086.8323">16910-1132 650 0,'0'0'75'16,"0"0"40"-16,0 0-76 15,0 0-25-15,0 0-14 16,0 0-7-16,0 0 7 0,36 0-16 15,8-13-46-15,-8-3-117 16,0-2-194-16</inkml:trace>
          <inkml:trace contextRef="#ctx0" brushRef="#br0" timeOffset="4807.5066">17553-1690 600 0,'0'0'41'0,"0"0"-41"0,0 0 14 16,0 0-12-16,0 0 11 15,0 0-12-15,317 2 10 16,-237 24-6-16,-6-4-3 16,-6 7-2-16,-17 7-1 15,-9-2 0-15,-21 9 1 16,-8-1 0-16,-13 3 0 15,0 6 5-15,0-4 20 16,-51 3 27-16,-12 2-23 16,-3-5-17-16,-8-1 6 15,8-4-11-15,-5-10-3 16,13-3 9-16,20-7-11 16,9-12-2-16,16-2 0 0,7-8-1 15,6 0-23-15,0 0-101 16,0 0-130-16</inkml:trace>
          <inkml:trace contextRef="#ctx0" brushRef="#br0" timeOffset="4439.4727">17800-1561 660 0,'0'0'26'15,"0"0"69"-15,0 0-34 0,0 0-50 16,0 0-11-16,0 0-1 16,0 21 1-16,0 17 9 15,0 8 21-15,0 6-15 16,0-3-6-16,0 3-2 15,0-5-4-15,0-6-2 16,0-8-2-16,13-5 4 16,-7-2-7-16,-4-6 6 15,-2-1-3-15,7-6 2 16,-7-4-2-16,6 4 2 16,-6-8-2-16,6 4 1 15,-6-4-1-15,4-5-29 0,3 4-58 16,-7-4-103-16,6 0-130 15</inkml:trace>
          <inkml:trace contextRef="#ctx0" brushRef="#br0" timeOffset="5540.7977">18113-945 456 0,'0'0'4'16,"0"0"24"-16,0 0 44 15,0 0 12-15,0 0-38 16,0 0-7-16,230 14-18 16,-156-19 13-16,-2-13-25 15,-10-3-4-15,1 3-5 16,1-2-3-16,-14 2-19 16,3 0-39-16,-15 5-78 15,-19-1-45-15</inkml:trace>
          <inkml:trace contextRef="#ctx0" brushRef="#br0" timeOffset="5092.7834">18430-1491 670 0,'0'0'29'0,"0"0"51"0,0 0-30 16,0 0-42 0,0 0-5-16,0 0-3 0,0 7-3 15,0 28 3-15,0 14 1 16,0 1 12-16,0 5-2 16,0-2 0-16,0-3-11 15,0-9-1-15,0-8 1 16,6-8-3-16,-1-8-16 15,7-8-54-15,-1-9-58 16,2 0-82-16,-7 0-150 16</inkml:trace>
          <inkml:trace contextRef="#ctx0" brushRef="#br0" timeOffset="5280.5073">18403-1545 576 0,'0'0'19'16,"0"0"60"-16,0 0-54 16,0 0-25-16,0 0-6 15,0 0 2-15,188-66 3 16,-127 58-37-16,15 3-43 16,-14 4-90-16,-20 1-142 15</inkml:trace>
          <inkml:trace contextRef="#ctx0" brushRef="#br0" timeOffset="15757.0557">19060-2348 347 0,'0'0'165'0,"0"0"-84"15,0 0-8-15,0 0-28 16,0 0-18-16,0 0 11 16,0-3-22-16,0 3-15 15,0 17 15-15,34 22 22 16,19 18-3-16,4 8 3 16,7 2-6-16,-3 15-13 0,2 3-8 15,-4 7 2-15,-14 8-13 16,-16 7 9-16,-16 2 1 15,-13 0-9-15,0 6-1 16,-42-1-2-16,-38-1 2 16,-22-8-1-16,-14 0-22 15,-15-8-41-15,-15-13-93 16,0-15-284-16</inkml:trace>
          <inkml:trace contextRef="#ctx0" brushRef="#br0" timeOffset="3909.1774">16853-1462 764 0,'0'0'21'0,"0"0"57"0,0 0-22 16,0 0-47-16,0 0-9 15,0 0-2-15,63-78-6 16,-40 78-35-16,1 0-55 16,-3 0-62-16,-9 22-72 15</inkml:trace>
        </inkml:traceGroup>
      </inkml:traceGroup>
    </inkml:traceGroup>
    <inkml:traceGroup>
      <inkml:annotationXML>
        <emma:emma xmlns:emma="http://www.w3.org/2003/04/emma" version="1.0">
          <emma:interpretation id="{2C6C3321-C507-4BB5-8C2D-558D2740C15E}" emma:medium="tactile" emma:mode="ink">
            <msink:context xmlns:msink="http://schemas.microsoft.com/ink/2010/main" type="paragraph" rotatedBoundingBox="4717,3853 24463,3348 24536,6211 4791,671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B23437A-9668-404B-B748-EAE3881274E3}" emma:medium="tactile" emma:mode="ink">
              <msink:context xmlns:msink="http://schemas.microsoft.com/ink/2010/main" type="line" rotatedBoundingBox="4717,3853 24141,3356 24190,5264 4766,5761"/>
            </emma:interpretation>
          </emma:emma>
        </inkml:annotationXML>
        <inkml:traceGroup>
          <inkml:annotationXML>
            <emma:emma xmlns:emma="http://www.w3.org/2003/04/emma" version="1.0">
              <emma:interpretation id="{56694BA7-06F2-435B-AC7D-3CC578974402}" emma:medium="tactile" emma:mode="ink">
                <msink:context xmlns:msink="http://schemas.microsoft.com/ink/2010/main" type="inkWord" rotatedBoundingBox="4719,3927 6984,3869 7007,4763 4742,482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-15393.5825">0 0 547 0,'0'0'149'0,"0"0"-14"0,0 0-55 16,0 0-31-16,0 0-17 16,0 0-23-16,8-3-9 15,-8 27-9-15,0 23 9 16,0 28 14-16,0 0-10 16,0 9 5-16,0 11-9 15,0-5-3-15,0-13 3 16,0-11 6-16,13-19-6 15,-7-11-7-15,1-8-45 16,-3-11-17-16,-4-14-99 16,0-3-78-16,0 0-97 15</inkml:trace>
          <inkml:trace contextRef="#ctx0" brushRef="#br0" timeOffset="-15678.9296">-260 118 454 0,'0'0'209'15,"0"0"-147"-15,0 0 40 16,0 0-47-16,0 0-2 16,0 0-15-16,-292-36-10 15,248 41-2-15,-3 17-8 16,7-4-1-16,14 2-5 0,12-6 5 15,14-4-17 1,0 5 2-16,0 3-4 0,0 4 4 16,53 5-2-16,14 2 1 15,11 0-1-15,24-4 0 16,-9 3 1-16,-11 1-2 16,-8 3 2-16,-16 6-1 15,-16-6 0-15,-27 0 0 16,-9 9-2-16,-6-2 4 15,0 12-3-15,-34-4 2 16,-40 1 5-16,-19-5-3 16,-11-3-3-16,-3-12 8 15,16-6-7-15,21-14 5 16,26-8 4-16,14 0 4 16,0 0-14-16,18-14-1 0,10-16-19 15,2 0-40 1,0-1-38-16,0-1-37 0,2-2-122 15,40-5-140-15</inkml:trace>
          <inkml:trace contextRef="#ctx0" brushRef="#br0" timeOffset="-15212.054">-197 455 388 0,'0'0'158'15,"0"0"-44"-15,0 0-7 16,0 0-48-16,0 0-39 16,0 0-6-16,260-197-8 15,-169 175-6-15,2 1 0 16,-6 14 0-16,-15 3-22 16,-13 4-113-16,-27 0-73 15,-9 22-145-15</inkml:trace>
          <inkml:trace contextRef="#ctx0" brushRef="#br0" timeOffset="-14328.7496">385 552 118 0,'0'0'151'0,"0"0"14"0,0 0-58 16,0 0-28-16,0 0 2 16,0 0-34-16,-13 118-22 15,13-97 13-15,0 3-27 16,0 2 5-16,13-6-11 15,1-2-5-15,14-4 0 16,-9 0 2-16,2-9-1 16,5-5 6-16,7 0-4 15,-11 0 1-15,7 0 2 16,-4-16 5-16,-14-5-7 16,-5-9 3-16,-6-2 5 0,0-4 10 15,-14 7 3 1,-31-7-12-16,-6 9 1 0,-6 3-6 15,21 9 8-15,7 3-6 16,20 6-1-16,9 6 1 16,0-4-8-16,0 4-2 15,0 0-4-15,0-4-1 16,0-2-2-16,0-7-13 16,15-7-2-16,38-16 12 15,10 2 6-15,1-5-1 16,-3-5-1-16,-18-2 3 15,-8 8 3-15,-26-2-2 16,-9 3 2-16,0 13 1 16,0-5-1-16,-36 2 0 0,-2 14-1 15,-7 1 2-15,3 9-1 16,15 3 0-16,14 0 0 16,2 0 3-16,11 0-8 15,0 0 2-15,0 18 1 16,0 9 2-16,17 2-2 15,11 9 2-15,20-1 0 16,-3 4 0-16,6 4-1 16,-15 7 1-16,-5-1 0 15,-1 7-1-15,-11 1 1 16,-2 1 1-16,-2-3-1 0,-3-4 0 16,5-6 0-1,7-3 0-15,-12-12 1 0,9-3-1 16,3-11 0-16,1-8 0 15,-2-10-2-15,5 0 2 16,10 0 2-16,8-10 1 16,1-24-3-16,6-6 2 15,-9 1 1-15,-2-1 1 16,-14 1-4-16,-24 7 2 16,2 6 7-16,-6 7 2 15,0 8 8-15,0 1 7 16,0 2-12-16,-10 8 3 15,-15 0-5-15,3 0-9 16,16 0-2-16,-5 8-1 0,11 18-4 16,0 10 4-16,0 1 0 15,0 5 0-15,0-10 0 16,0 6-1-16,36-10 0 16,-4-6-32-16,17-7-51 15,10-12-67-15,21-3-139 16</inkml:trace>
        </inkml:traceGroup>
        <inkml:traceGroup>
          <inkml:annotationXML>
            <emma:emma xmlns:emma="http://www.w3.org/2003/04/emma" version="1.0">
              <emma:interpretation id="{ADB6FF45-F2D6-4179-A34A-692DE6EF7C58}" emma:medium="tactile" emma:mode="ink">
                <msink:context xmlns:msink="http://schemas.microsoft.com/ink/2010/main" type="inkWord" rotatedBoundingBox="7644,3778 12761,3648 12810,5555 7692,5686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-13869.9324">2692 147 187 0,'0'0'289'0,"0"0"-150"16,0 0 4-16,0 0-36 15,0 0-41-15,0 0 0 16,-210-99-29-16,153 99-16 16,-8 0-8-16,-3 26-12 15,11 9 3-15,15 3-4 16,27 4 0-16,15 1-3 15,0 5 2-15,21 0-2 16,45-1 1-16,1-1-2 16,9-2-2-16,-2 5-3 0,-12-15 2 15,-5 3-1-15,-15 1 3 16,-14-11-4-16,-18 7 7 16,-10-13-2-16,0 5 4 15,0 0 2-15,-57 2 6 16,-23 2 9-16,-5-5-3 15,5-11 3-15,14-9-14 16,11-5 5-16,19 0-7 16,13 0-1-16,8-19-21 15,15-9-71-15,0-23-120 16,7-15-298-16</inkml:trace>
          <inkml:trace contextRef="#ctx0" brushRef="#br0" timeOffset="-13457.5961">2723 254 489 0,'0'0'108'0,"0"0"-15"15,0 0-52-15,0 0-41 16,0 0 0-16,0 0-5 16,356-163 2-16,-253 140-64 0,-22 14-64 15,-31 9-169-15</inkml:trace>
          <inkml:trace contextRef="#ctx0" brushRef="#br0" timeOffset="-13127.0881">2812 753 175 0,'0'0'98'0,"0"0"35"15,0 0-36-15,0 0-58 0,0 0-13 16,0 0 5-16,231-149-1 16,-195 109-25-16,-19 4 12 15,-5 16 19-15,-3 7-11 16,-9 5 2-16,0 8-11 16,6 0-4-16,-6 0-12 15,6 0-7-15,5 0-8 16,12 13 12-16,5 15 3 15,8 5 4-15,-7-2-4 16,5 3 1-16,-11-6-1 16,5-5-2-16,-5-3-34 15,0-8-99-15,-2-12-96 16</inkml:trace>
          <inkml:trace contextRef="#ctx0" brushRef="#br0" timeOffset="-13621.3938">2899-151 595 0,'0'0'93'15,"0"0"56"-15,0 0-59 16,0 0-46-16,0 0-44 16,0 0 0-16,6 49-5 15,-6 23 5-15,0 13 20 16,0 7-5-16,0 14-6 15,0-7-4-15,0-10-3 16,13-16-2-16,-3-18 0 0,12-14-15 16,1-11-49-16,2-16-35 15,-1-14-102-15,-10 0-61 16</inkml:trace>
          <inkml:trace contextRef="#ctx0" brushRef="#br0" timeOffset="-12744.1869">3307 143 280 0,'0'0'406'0,"0"0"-241"15,0 0-73-15,0 0-33 16,0 0-49-16,0 0-10 16,0-24-14-16,0 24-7 15,0 0-67-15,0 0-87 16,0 8-99-16</inkml:trace>
          <inkml:trace contextRef="#ctx0" brushRef="#br0" timeOffset="-12922.9753">3508 520 306 0,'0'0'252'0,"0"0"-124"16,0 0-68-16,0 0-25 15,0 0-15-15,0 0-17 16,0 32 24-16,0-2-10 16,0-2-1-16,0-2-11 15,0 0-5-15,4-11 0 16,2 5-6-16,1-12-74 15,-1-8-85-15,-6 0-140 16</inkml:trace>
          <inkml:trace contextRef="#ctx0" brushRef="#br0" timeOffset="-11972.8357">3569 524 595 0,'0'0'115'0,"0"0"-79"16,0 0 3-16,0 0 13 16,0 0-10-16,0 0-9 15,161 75-19-15,-142-56-1 16,-2-1-3-16,-11-4-8 15,-6-2 4-15,7-4-6 0,-7-5 0 16,2-3 0-16,4 0 2 16,0 0 5-16,1 0 2 15,3-3 2-15,3-27-4 16,4-6-7-16,2-12 1 16,-4 16-1-16,2 3 0 15,-11 11 0-15,7 6-1 16,4 6-3-16,2 6-2 15,12 0 3-15,5 0-2 16,2 0 1-16,9 14 3 16,-7 0-1-16,7-1 2 15,-7-5 1-15,0-8-1 16,-11 0 0-16,-3 0 0 0,-1 0 0 16,-8 0 2-1,-2-17-1-15,-9-9 7 0,-6-8-8 16,0 10 1-16,0-4 4 15,0 6 1-15,0 3 5 16,-15 13 12-16,-8 2-4 16,-4 4-8-16,-3 0-7 15,-6 8-2-15,9 31-4 16,-3 7 0-16,20 17 2 16,10 1 0-16,0 11 1 15,0-3-2-15,4 0 0 16,32 4 0-16,8 15 2 15,7-4-2-15,6 6 1 16,8 3-3-16,-14-1 1 0,-6-2 4 16,-16-8-4-1,-16-13-1-15,-13-14 3 0,0-13-2 16,-17-17 2-16,-46-10 1 16,-18-3 10-16,-18-15 18 15,-7 0 15-15,-17-15-11 16,9-36-7-16,-2-15-19 15,14-11-4-15,28-4-3 16,30-11-6-16,23 0 3 16,21 2-5-16,15 8-20 15,63-6 7-15,30 8 1 16,4 11-4-16,6 0-15 16,3 15-58-16,-28 3-155 0</inkml:trace>
          <inkml:trace contextRef="#ctx0" brushRef="#br0" timeOffset="-11162.4674">4922 30 515 0,'0'0'60'0,"0"0"46"16,0 0-53-16,0 0-40 15,0 0-5-15,0 0-7 16,373-145 1-16,-287 133-2 16,-12 12 0-16,-17 0 0 15,-27 0 0-15,0 22-16 16,-24 12 11-16,-6 7 2 15,0 5 3-15,-13-3 0 16,-25 7 3-16,2-6 15 0,0-4 0 16,9-2 13-16,10-16-23 15,4-12-2-15,13 1-6 16,0-5-1-16,0 2-3 16,0-1 4-16,43 9 12 15,7 1-9-15,1 1-2 16,0 0-1-16,-3 7 0 15,-16-3 0-15,-2 4 0 16,-18 2 0-16,-1-2 1 16,-11 10-1-16,0 5 4 15,0 1-1-15,-34 6 21 16,-23-9 6-16,-6 5 0 16,-3-10-8-16,15-13-15 15,20-5-4-15,1-12 12 16,11-4-6-16,11 0-9 0,-11-9-9 15,8-31-49-15,11 0-91 16,0-11-273-16</inkml:trace>
          <inkml:trace contextRef="#ctx0" brushRef="#br0" timeOffset="-11619.7351">5193-17 532 0,'0'0'191'0,"0"0"-35"16,0 0-71-16,0 0-24 15,0 0-39-15,0 0-12 16,0 25-8-16,0 17-1 16,0 26 6-16,0 3-2 15,6 3 1-15,3 1-6 16,4-6 1-16,-1-11 0 15,-7-15-1-15,-5-17 0 16,0-14-13-16,6-6-33 16,-6-6-39-16,0 0 0 15,0-10-104-15,-17-37-295 16</inkml:trace>
          <inkml:trace contextRef="#ctx0" brushRef="#br0" timeOffset="-10742.6351">5819 282 551 0,'0'0'94'0,"0"0"-36"16,0 0-39 0,0 0-16-16,0 0-3 0,0 0 5 15,102 70-4-15,-73-36 4 16,-1-9 1-16,-5-5-6 16,0-6 0-16,-2-8 0 15,5-6 4-15,-3 0-4 16,0 0-9-16,-2-10 9 15,3-20 0-15,-5-2 9 16,-9 3-9-16,-3-2 2 16,-7 7 17-16,0 11 44 15,0 7-19-15,0 6 4 16,0 0-3-16,0 0-5 0,0 0-22 16,0 0-18-1,0 52-1-15,0 23-5 0,0 22 6 16,0 10 7-16,-24-5-1 15,5 1-5-15,2-10 0 16,3-6 1-16,1-11 0 16,0-16-2-16,9-10-20 15,-2-18-60-15,6-16-60 16,-7-16-139-16</inkml:trace>
          <inkml:trace contextRef="#ctx0" brushRef="#br0" timeOffset="-10276.9881">6071 82 432 0,'0'0'167'16,"0"0"-40"-16,0 0-51 15,0 0-69-15,0 0-5 16,0 0 5-16,401-117-6 15,-269 99-2-15,-14-5 1 0,-2 10-24 16,-23 0-160 0,-25 13-190-16</inkml:trace>
          <inkml:trace contextRef="#ctx0" brushRef="#br0" timeOffset="-10450.8733">6466-206 580 0,'0'0'147'16,"0"0"-10"-16,0 0-68 15,0 0-42-15,0 0-27 16,0 0-9-16,-23 18-4 15,23 43 13-15,0 22 1 16,0 5 6-16,0 15 9 16,17-1-5-16,-5-1-2 15,-1-10-1-15,8-18-8 16,-4-13 0-16,-2-27 0 16,-3-10-24-16,-4-17-26 15,-6-6-49-15,0 0-45 0,0-37-24 16</inkml:trace>
          <inkml:trace contextRef="#ctx0" brushRef="#br0" timeOffset="-9918.8869">6534 719 164 0,'0'0'78'0,"0"0"40"15,0 0-41-15,0 0-13 16,0 0 20-16,334-69-33 0,-277 23-31 16,-13-6 13-1,-8 0 1-15,-21-5 3 0,-9 11 3 16,-6 6-19-16,0 11 12 15,0 12 6-15,-21 12-3 16,-8 5-4-16,-5 0-8 16,4 0 7-16,1 26-21 15,8 21-7-15,10 19-2 16,11 9 6-16,0-5-4 16,0-12 5-16,32-9-8 15,16-13 2-15,3-8-2 16,8-9 0-16,0-10-9 0,13-9-62 15,-4 0-60 1,-5-10-401-16</inkml:trace>
        </inkml:traceGroup>
        <inkml:traceGroup>
          <inkml:annotationXML>
            <emma:emma xmlns:emma="http://www.w3.org/2003/04/emma" version="1.0">
              <emma:interpretation id="{838C0B51-E603-4097-ADA5-3F7881D7711E}" emma:medium="tactile" emma:mode="ink">
                <msink:context xmlns:msink="http://schemas.microsoft.com/ink/2010/main" type="inkWord" rotatedBoundingBox="14492,3800 19786,3665 19806,4435 14511,4571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28220.6675">9010-3 364 0,'0'0'101'0,"0"0"15"0,0 0-10 15,0 0-47-15,0 0-13 16,0 0-26-16,6-42-13 16,51 25-6-16,11 15 4 15,19 2-3-15,-7 0-2 16,-4 2 4-16,-8 25-4 15,-9 8 0-15,-21 13 5 16,-8 0-4-16,-11 9-1 16,-19 0 2-16,0 7 6 15,0-2 6-15,-43-1-7 16,-14-7 6-16,-2-14-2 16,-9-4-3-16,5-7-3 15,6-7 3-15,13-4-5 0,3-15-3 16,16 2 1-16,4-5-2 15,10 0-3-15,11 0-69 16,0-26-151-16,0-4-254 16</inkml:trace>
          <inkml:trace contextRef="#ctx0" brushRef="#br0" timeOffset="27876.8939">9251-94 673 0,'0'0'68'0,"0"0"-7"16,0 0 19-16,0 0-12 15,0 0-33-15,0 0-29 16,0-13-6-16,0 35-1 16,0 18-6-16,0 21 7 0,6 0-2 15,1 1 5 1,-7-4-6-16,6-6 9 0,-6-9-12 15,0-10 5-15,0-8-4 16,0-15-24-16,0-4-10 16,0-6 2-16,0 0-17 15,0 0-50-15,0-20-106 16</inkml:trace>
          <inkml:trace contextRef="#ctx0" brushRef="#br0" timeOffset="21493.0948">11928 455 160 0,'0'0'243'0,"0"0"-200"16,0 0 50-1,0 0-29-15,0 0 10 0,0 0-35 16,36 123 10-16,25-123 0 15,32 0-35-15,24 0-11 16,14-40-3-16,6-11-19 16,1-5-81-16,-14-9-66 15,-20 1-151-15</inkml:trace>
          <inkml:trace contextRef="#ctx0" brushRef="#br0" timeOffset="22213.5074">13167-184 226 0,'0'0'276'15,"0"0"-239"-15,0 0 58 16,0 0-6-16,0 0-28 0,0 0-26 16,0-14-16-1,0 14-3-15,0 0 1 0,0 0-4 16,0 6-9-16,0 17-2 16,-11 5 5-16,-1-2 1 15,5 0-7-15,-1-8 4 16,2 0 3-16,-1-9 3 15,1 0-11-15,6-5 6 16,-6 3-4-16,1 3 7 16,5-2-7-16,-6-2 2 15,0 2 3-15,6-3-6 16,0-2-1-16,0 7-1 16,-7-2 1-16,7 6 0 15,-2 2 1-15,-4 2-1 16,-9 9 0-16,7-3-1 0,1 8 1 15,1-8 0-15,0-5 0 16,6-1 0-16,0-12 0 16,0 2-1-16,0-4 1 15,0-4 0-15,0 0 0 16,0 0 0-16,0 0 2 16,0 0-2-16,0 0 0 15,0 0 0-15,0 0-1 16,0 0 2-16,0 0-1 15,0 0 0-15,0 0-1 16,0 0 0-16,0 0 1 16,0 0-1-16,0 0 1 0,0 9 0 15,0-4 1-15,0 4-1 16,0-8 0-16,0 5 0 16,0-4-1-16,0-2 1 15,0 0 0-15,0 4 0 16,0-4 0-16,0 0 0 15,0 0 0-15,0 0 0 16,0 0 1-16,0 0-1 16,0 0 0-16,0 0-1 15,0 8 1-15,0-2 0 16,0-5 0-16,0 6 0 16,0-3-4-16,0 1-2 15,0-2-13-15,0-3 0 0,0 2-1 16,0-2-13-1,0 0-22-15,0 0-51 0,0 0-55 16,0 0-151-16</inkml:trace>
          <inkml:trace contextRef="#ctx0" brushRef="#br0" timeOffset="23466.037">13211-80 222 0,'0'0'140'16,"0"0"-66"-16,0 0 11 16,0 0-36-16,0 0-2 15,0 0-14-15,7 0-2 16,-7 0-5-16,0 0-10 15,0 0-10-15,0 0 1 16,0 0-7-16,6 0 0 0,-6 0-2 16,0 0 2-16,0 0 4 15,0 0-4-15,0 0-1 16,0 0 1-16,0 0 0 16,0 0 8-16,0 0 10 15,0 0 16-15,0 0-2 16,0 0-11-16,0 0-7 15,0 0 0-15,0 0-8 16,0 0 1-16,0 0-6 16,0 0 0-16,0 0-1 15,0 13-2-15,-6 5 2 16,-9 14-1-16,-8 5 1 16,4 2 0-16,2 11 0 15,4 2 0-15,5-3-1 0,-5 4 1 16,7-10 2-16,-5 1-2 15,-2-1-3-15,5-11 3 16,-7-12 1-16,9-2-1 16,4-16 0-16,2-2 0 15,0 0 1-15,0 0 0 16,-7-6-1-16,7-33-29 16,-6-15-50-16,6-6 18 15,0-6-5-15,0 1-21 16,6 8-10-16,15 1 2 15,9 10 51-15,-19 0 11 16,8 14 33-16,-11 9 19 0,-2 3 50 16,1 12-1-16,-7 8 3 15,0 0-16-15,0 0-1 16,0 0-15-16,0 0-22 16,0 0-14-16,6 0-2 15,0 0-1-15,5 14 0 16,6 18 10-16,8 0 16 15,-3 3 3-15,7 2-13 16,1 3 1-16,1 1-11 16,5-6-5-16,-2-2 2 15,2-1 1-15,-10-6-4 16,3-7 0-16,-3-6 2 16,-5-7-1-16,-11 0-1 0,3-6 0 15,-7 4 6 1,-6-4-4-16,0 0 0 0,0 0 15 15,4 0 23-15,3-16 7 16,-7-20-25-16,0-7-6 16,0-7 8-16,0 8-17 15,0-4 2-15,0-5-7 16,0 8 6-16,0 7-8 16,0 8 0-16,0 14-1 15,0 0 3-15,0 8-4 16,0-2-5-16,0 0-21 15,13 2-37-15,20 2-34 0,20 4-71 16,-8 0-145 0</inkml:trace>
          <inkml:trace contextRef="#ctx0" brushRef="#br0" timeOffset="24087.4508">14222-89 544 0,'0'0'55'16,"0"0"35"-16,0 0 5 15,0 0-34-15,0 0-40 0,0 0-9 16,-194-16-6-16,141 36 11 15,2 12-16-15,0 7 0 16,-2 9 2-16,9 0 1 16,17 3-3-16,-1-1 5 15,20-7-6-15,1-1 0 16,7-4 0-16,0-6 0 16,0-6 0-16,13-1 0 15,25-3 3-15,6-4-2 16,11-2 2-16,7-6-2 15,1-6 3-15,5-4 5 16,-3 0-9-16,-14 0 1 0,-6 0 3 16,-16 0-4-16,-1 0 0 15,-9 0 2-15,-15 0-2 16,9 0 0-16,-13 0 0 16,0 0 0-16,0-4 1 15,0 4 2-15,0 0-1 16,0 0 9-16,0 0-5 15,0 0-2-15,0 0-2 16,0-4 3-16,0 4-2 16,0 0-1-16,0-6 3 15,0 6-1-15,0 0-3 16,6 0-1-16,-6 0 0 16,0 0-1-16,0 0 2 15,0 0-3-15,0 0 2 16,0 0-1-16,0 0-23 0,0 0-33 15,0 0-42-15,6 0-131 16,-2 0-181-16</inkml:trace>
          <inkml:trace contextRef="#ctx0" brushRef="#br0" timeOffset="28678.7654">9877 55 593 0,'0'0'119'0,"0"0"-45"15,0 0 9-15,0 0-33 16,0 0-38-16,0 0-12 16,0 9-2-16,0 31 2 15,0 13-1-15,-6 5 1 16,1 3 0-16,-1-1 0 15,0-7 0-15,-1-5 0 16,3-8 0-16,-2-16 0 16,6-5-21-16,-7-15 3 15,7-4-23-15,0 0 30 16,-6 0 9-16,-2-29-24 16,1-21-53-16,-12 2 60 15,9-13 19-15,3-7 0 16,-3 2 12-16,10-4 1 0,0 2 32 15,0 12-23 1,0 13-7-16,0 11 7 0,10 14-14 16,13-2-8-16,5 10 0 15,-5-2 5-15,20 6-5 16,-5 6-3-16,10 0 1 16,3 0 2-16,6 6-29 15,4 19-40-15,-10 13-36 16,-15-5-78-16</inkml:trace>
          <inkml:trace contextRef="#ctx0" brushRef="#br0" timeOffset="28901.2656">9809 399 562 0,'0'0'91'0,"0"0"-25"15,0 0 18-15,0 0-41 16,0 0-27-16,0 0-16 16,28-20-1-16,25 5 0 15,4-3 1-15,4 0-5 16,2 6-53-16,5 7-94 0,-13-4-90 16</inkml:trace>
          <inkml:trace contextRef="#ctx0" brushRef="#br0" timeOffset="29105.0027">10463 328 541 0,'0'0'75'0,"0"0"-59"15,0 0-7-15,0 0-9 16,0 0-20-16,0 0-41 0,251-60-77 16,-232 60-209-16</inkml:trace>
          <inkml:trace contextRef="#ctx0" brushRef="#br0" timeOffset="29310.033">10463 328 560 0,'4'149'68'16,"-4"-149"-30"-16,0 0 20 15,0 0 1-15,0 0-45 16,0 0-2-16,27 0-9 16,22 0 1-16,12-18-3 0,3 2-1 15,10 2-37-15,-17-4-105 16,-4 4-120-16</inkml:trace>
          <inkml:trace contextRef="#ctx0" brushRef="#br0" timeOffset="29981.8765">11535 37 566 0,'0'0'41'16,"0"0"40"-16,0 0 15 15,0 0-45-15,0 0-26 16,0 0 4-16,-36-7-16 16,15 7-5-16,-15 4-6 15,0 24-2-15,-2 6 0 16,2 2-1-16,15 3 1 16,-3 5 0-16,7 4 0 15,5-5-1-15,12-3 1 0,0 0-1 16,0-1 1-16,0-1-1 15,29-10-4-15,7-5-5 16,2-3-19-16,7-12 24 16,10-2 0-16,0-6 2 15,2 0-8-15,6 0-2 16,3-24-23-16,-11-5-21 16,-15-1 31-16,-4-4 20 15,-13 0 6-15,-17-6 0 16,-3-6 7-16,-3-2 8 15,0 0 22-15,0 8 6 16,-24 4-12-16,-3 11-18 0,-5 7 9 16,-10 4-14-16,4 0 7 15,-5 8-9-15,-1-1-4 16,14 2 6-16,1 5 5 16,8 0 6-16,-3 0-13 15,-3 0-6-15,6 0-2 16,6 0-3-16,-8 12 4 15,10 0-6-15,-2 10-20 16,3 0-9-16,1 3-53 16,-2 7-71-16,-4-3-94 15</inkml:trace>
          <inkml:trace contextRef="#ctx0" brushRef="#br0" timeOffset="21291.0803">12148-14 595 0,'0'0'58'0,"0"0"-55"0,0 0 43 16,0 0 6-16,0 0-46 16,0 0-6-16,205-85 0 15,-91 61 0-15,-10 6-4 16,-5 4 3-16,-25 10-40 16,-17 4-59-16,-25 0-25 15,-32 0-114-15</inkml:trace>
          <inkml:trace contextRef="#ctx0" brushRef="#br0" timeOffset="21088.8078">12607-85 772 0,'0'0'41'15,"0"0"-29"-15,0 0 26 16,0 0 11-16,0 0-20 16,0 0-25-16,0 0-4 15,0 82 0-15,0-17 5 16,0 0 3-16,-7 1-5 16,-3-6 0-16,3-11 3 0,1-9-6 15,0-10 0 1,6-13-1-16,0-9-2 0,0-6-58 15,0-2-43-15,0 0-90 16,-17-20-51-16</inkml:trace>
        </inkml:traceGroup>
        <inkml:traceGroup>
          <inkml:annotationXML>
            <emma:emma xmlns:emma="http://www.w3.org/2003/04/emma" version="1.0">
              <emma:interpretation id="{8FAA68CE-68D9-411B-980D-EF51D94B887F}" emma:medium="tactile" emma:mode="ink">
                <msink:context xmlns:msink="http://schemas.microsoft.com/ink/2010/main" type="inkWord" rotatedBoundingBox="20876,3683 23404,3618 23436,4872 20908,4937"/>
              </emma:interpretation>
            </emma:emma>
          </inkml:annotationXML>
          <inkml:trace contextRef="#ctx0" brushRef="#br0" timeOffset="24988.4136">15396-58 481 0,'0'0'108'15,"0"0"-102"-15,0 0 64 16,0 0-20-16,0 0-44 16,0 0-6-16,110-41 0 0,-17 35-7 15,8 4 7-15,3 2 0 16,-5 0 0-16,-10 0 0 15,-15 22 0-15,-8 14 0 16,-26 7-2-16,-11 0 2 16,-24 7 0-16,-5 6 3 15,0-2 6-15,-34-2 22 16,-23-13 7-16,-7-2-4 16,-3-10-13-16,-3 0-10 15,2-13 14-15,-4-4-3 16,15-10-11-16,6 0 0 15,20 0 1-15,10 0-3 0,6 0-9 16,8 0-3 0,7-14-49-16,0 0-78 0,0-1-95 15</inkml:trace>
          <inkml:trace contextRef="#ctx0" brushRef="#br0" timeOffset="24627.5809">15855-119 630 0,'0'0'34'0,"0"0"49"16,0 0 29-16,0 0-56 15,0 0-22-15,0 0-32 16,-62-10 4-16,50 20-12 16,-3 29 5-16,2 11 0 15,-4 6 0-15,5-5 0 16,12-9 1-16,-7 0 0 15,7-10 1-15,0-3 0 16,0-11-1-16,0 0-11 0,0-9-34 16,0-2-34-16,0-5-57 15,0-2-61-15,-2 0-105 16</inkml:trace>
          <inkml:trace contextRef="#ctx0" brushRef="#br0" timeOffset="25466.8624">16654 4 548 0,'-283'-18'22'0,"283"10"77"16,0-1-19-16,0-5-41 15,0-5-36-15,46 3-6 16,11-3 0-16,13 5-1 15,17 4-32-15,-3 4-32 16,-3 6-74-16,-24 0-139 16</inkml:trace>
          <inkml:trace contextRef="#ctx0" brushRef="#br0" timeOffset="25670.7025">16430 465 493 0,'0'0'41'0,"0"0"-28"16,0 0 30-16,0 0-3 15,0 0-12-15,0 0 7 16,63 4-22-16,5-4 3 16,19-14-13-16,6-16-3 15,-5 2-74-15,-14-9-153 16</inkml:trace>
          <inkml:trace contextRef="#ctx0" brushRef="#br0" timeOffset="25288.8627">16654 4 617 0,'0'0'69'0,"0"0"-31"0,0 0 68 16,0 0-55-1,0 0-29-15,0 0-17 0,0-14-1 16,0 14-8-16,0 26 3 15,0 13 1-15,0 6 3 16,0-2 3-16,0-7-5 16,0-5-1-16,0 3-1 15,0-11 0-15,0-8-3 16,0-5-37-16,0-7-42 16,0-3-60-16,0 0-52 15,-13 0-126-15</inkml:trace>
          <inkml:trace contextRef="#ctx0" brushRef="#br0" timeOffset="26704.2423">17360 263 534 0,'0'0'32'0,"0"0"-9"15,0 0 63-15,0 0-39 16,0-189-4-16,0 135-25 16,0-11 7-16,0-3-13 15,0 12 4-15,0 9-5 0,0 13 5 16,0 20-7-16,0 1 2 15,0 12 2-15,0 1 4 16,0 0-13-16,0 0-4 16,0 0-1-16,0 10-8 15,0 29 4-15,0 21 3 16,0 2 2-16,0 0 1 16,0-1-1-16,0-3 0 15,0-7-1-15,0-5 2 16,21-7-2-16,3-5 0 0,-1-10-2 15,-2-10-22 1,2-4-4-16,-4-10 4 0,-2 0 1 16,-2 0-1-1,4-16 4-15,-2-11 13 0,-11-7 2 16,-6-2 6-16,0 0 0 16,0-3 1-16,0-1 9 15,0 20 9-15,0-3-2 16,0 15-12-16,0 3-2 15,0 5-3-15,0 0-2 16,0 0-4-16,0 0-16 16,21 0 21-16,22 12-7 15,-5 5 6-15,4-4 1 16,-10-1-12-16,10 0-8 16,-12-12-4-16,-3 0-4 0,3 0 1 15,-13 0 4 1,-2 0 14-16,-3-24 9 15,-5 0 1-15,-3 6 8 0,-4-4 12 16,0 1 35-16,0 11-19 16,0 2 10-16,0 3 12 15,0 5-23-15,0 0 3 16,0 0-33-16,0 0-1 16,0 0-4-16,0 27 0 15,-17 17-1-15,8-2 2 16,3 12-1-16,6 2 0 15,0 10-1-15,0-3 1 0,0 9 0 16,0 7 1 0,0-4-2-16,0 4 1 0,0-15 0 15,0 4 0-15,0-10 0 16,0-11-5-16,0-3 1 16,0-16-3-16,-6-2 5 15,-3-9 1-15,3-8 1 16,4-5 0-16,2-4 0 15,-13 0 10-15,-4 0 18 16,-4 0 8-16,-9-17-33 16,-6-10 23-16,9-13 5 15,-3-15 1-15,7-12-19 16,2-7-13-16,8-3 1 16,13 4 1-16,0 8-2 15,0 16-1-15,7 4-2 0,26 8-16 16,1 15-25-16,13 1-38 15,12 2-71-15,0-3-101 16</inkml:trace>
        </inkml:traceGroup>
        <inkml:traceGroup>
          <inkml:annotationXML>
            <emma:emma xmlns:emma="http://www.w3.org/2003/04/emma" version="1.0">
              <emma:interpretation id="{CE058CF8-5805-461D-9C07-A0ABA06B2F97}" emma:medium="tactile" emma:mode="ink">
                <msink:context xmlns:msink="http://schemas.microsoft.com/ink/2010/main" type="inkWord" rotatedBoundingBox="24126,3650 24149,3649 24164,4252 24142,4253"/>
              </emma:interpretation>
            </emma:emma>
          </inkml:annotationXML>
          <inkml:trace contextRef="#ctx0" brushRef="#br0" timeOffset="27190.9511">18665-224 675 0,'0'0'21'0,"0"0"60"16,0 0 25-16,0 0-32 16,0 0-41-16,0 0-20 15,-15-37-13-15,15 37 0 16,0 0-5-16,0 23-2 15,0 21 7-15,0 1 4 16,0 15-2-16,0-6-2 16,0-3 0-16,0 1 0 15,9-1-3-15,-3-3 7 16,-6-5 0-16,6-9-4 16,-6-4 1-16,0-10-1 0,0 0 0 15,0-9 1 1,0-4-2-16,0-3 1 0,0-2-1 15,0-2 2 1,0 4 0-16,0-4-1 0,0 0 1 16,0 0 3-16,0 0-4 15,0 0 1-15,0 0 1 16,0 0-2-16,0 0 1 16,0 0 0-16,0 0-1 15,0 0 0-15,0 0-5 16,0 0-11-16,0 0-56 15,0-6-162-15</inkml:trace>
        </inkml:traceGroup>
      </inkml:traceGroup>
      <inkml:traceGroup>
        <inkml:annotationXML>
          <emma:emma xmlns:emma="http://www.w3.org/2003/04/emma" version="1.0">
            <emma:interpretation id="{267DB444-43A1-484F-A3CF-312C68A3DE18}" emma:medium="tactile" emma:mode="ink">
              <msink:context xmlns:msink="http://schemas.microsoft.com/ink/2010/main" type="line" rotatedBoundingBox="14642,4499 24549,4853 24498,6280 14591,5925"/>
            </emma:interpretation>
          </emma:emma>
        </inkml:annotationXML>
        <inkml:traceGroup>
          <inkml:annotationXML>
            <emma:emma xmlns:emma="http://www.w3.org/2003/04/emma" version="1.0">
              <emma:interpretation id="{7F88D48E-B31D-40E0-A148-F4E4A6FAA5F0}" emma:medium="tactile" emma:mode="ink">
                <msink:context xmlns:msink="http://schemas.microsoft.com/ink/2010/main" type="inkWord" rotatedBoundingBox="14629,4875 16678,4949 16653,5666 14603,5593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31339.1686">9837 1171 716 0,'0'0'67'16,"0"0"-31"-16,0 0 1 16,0 0-3-16,0 0-34 15,0 0-7-15,0 69 7 16,0-18 10-16,0 9-3 15,0-5-6-15,0 3-1 16,0-8 0-16,6-5 0 16,-2-11 1-16,3-6-2 15,-7-7 2-15,6-5-2 16,-6-11 1-16,0-2-28 16,0-3 5-16,0 0 9 15,0-3 9-15,0-33-46 0,0-14 16 16,0-13 24-16,0-9 2 15,0-4 9-15,0-5 6 16,0 8-4-16,0 13 7 16,17 12-5-16,4 12 31 15,9 13-23-15,-11 7-1 16,10 0-11-16,-1 10 1 16,1 2-1-16,9 4 0 15,5 0-1-15,1 0-3 16,7 0 1-16,-5 26-36 15,1 4-15-15,-22 5-50 16,-4-2-44-16,-14-5-110 0</inkml:trace>
          <inkml:trace contextRef="#ctx0" brushRef="#br0" timeOffset="31575.9459">9949 1388 573 0,'0'0'113'0,"0"0"-62"16,0 0 38-16,0 0-56 15,0 0-21-15,0 0-12 16,42 0 2-16,24 0-2 16,5-4 0-16,3-5 0 0,-2 2-13 15,-10 0-72-15,-16 6-130 16,-23-4-240-16</inkml:trace>
          <inkml:trace contextRef="#ctx0" brushRef="#br0" timeOffset="31949.6175">10414 1415 401 0,'-28'198'148'16,"28"-198"-108"-16,0 0 64 15,0 0-37-15,0 0 4 16,0 0-63-16,22 0-5 16,33-9 1-16,25-12 0 0,11-1-4 15,2-2-15 1,-13 9-72-16,-14-7-120 15,-24-1-273-15</inkml:trace>
          <inkml:trace contextRef="#ctx0" brushRef="#br0" timeOffset="31761.8495">10414 1415 516 0,'0'0'58'15,"0"0"-49"-15,0 0 37 0,0 0-9 16,0 0-29-16,319-60-8 16,-253 49-5-16,-13 4 1 15,-20 7-67 1,-22 0-78-16,-11 0-158 0</inkml:trace>
          <inkml:trace contextRef="#ctx0" brushRef="#br0" timeOffset="32359.791">11162 1059 554 0,'0'0'97'0,"0"0"-63"16,0 0 14-16,0 0 12 0,0 0-40 16,0 0-13-16,0 14-1 15,0 17 10-15,0 6 25 16,3 14-25-16,3 1-13 16,-6 1 10-16,0 5-7 15,0-1-2-15,0 0-3 16,0-8 0-16,0-8 0 15,0-9 0-15,0-2 5 16,0-9-8-16,0-5 2 16,0-11-5-16,0-2 5 15,0-3 0-15,0 0-1 16,0 0 1-16,0 0 5 16,0 0-2-16,0 0-3 0,0 0 0 15,0 0 2-15,0 0-2 16,0 0 0-16,0 0 0 15,0 0-2-15,0 0-6 16,0 0-21-16,0 0-45 16,0 6-133-16,0-6-198 15</inkml:trace>
          <inkml:trace contextRef="#ctx0" brushRef="#br0" timeOffset="30875.7634">9139 1184 434 0,'0'0'59'16,"0"0"24"-16,0 0 28 16,0 0-48-16,0 0-34 15,0 0-27-15,0-66-2 16,44 61 0-16,7 5 0 15,15 0-1-15,-7 0-6 16,6 14 6-16,-1 14 1 16,-13 9-4-16,-11 3 5 15,-13 4-1-15,-8-1 0 16,-19-1 0-16,0 3 0 0,0-1 9 16,-6 0 7-16,-34-5-1 15,-13 1 2 1,-4-12-5-16,6 2-7 0,4-3-5 15,7-13 5-15,9-4-5 16,7-6 2-16,-1-4-2 16,8 0-13-16,9 0-51 15,1 0-94-15,7-14-210 16</inkml:trace>
          <inkml:trace contextRef="#ctx0" brushRef="#br0" timeOffset="30530.9069">9219 1196 576 0,'0'0'68'16,"0"0"2"-16,0 0 51 16,0 0-66-16,0 0-34 15,0 0-19-15,0-18-2 0,0 18-1 16,0 24-10-16,0 19 9 15,0 17 2-15,0 8 6 16,0-7-6-16,0-1 0 16,7-17 1-16,1-7-1 15,9-8-3-15,-4-12-30 16,-7-12-36-16,0 2-47 16,-6-6-30-16,0 0-47 15</inkml:trace>
        </inkml:traceGroup>
        <inkml:traceGroup>
          <inkml:annotationXML>
            <emma:emma xmlns:emma="http://www.w3.org/2003/04/emma" version="1.0">
              <emma:interpretation id="{063F5D20-7C28-4D14-98C0-502F2CB66C80}" emma:medium="tactile" emma:mode="ink">
                <msink:context xmlns:msink="http://schemas.microsoft.com/ink/2010/main" type="inkWord" rotatedBoundingBox="17160,4589 20238,4699 20187,6125 17109,6015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32921.8619">12336 1750 408 0,'0'0'68'16,"0"0"-29"-16,0 0 16 15,0 0-28-15,0 0-27 16,0 0 0-16,-6-9 4 16,6 9-4-16,0 0 0 0,0 0 1 15,0 0 1-15,-7 0 12 16,5 0 13-16,-19 0 8 15,6 0-7-15,-8 0-20 16,-4 0-3-16,3 0 42 16,12 0-9-16,-1-8-13 15,9-15-4-15,4-1-13 16,0 10 0-16,0-5-8 16,0 5-9-16,0 6 9 15,17-2-3-15,12 10-1 16,5-4 2-16,-4 4 0 15,1 0 0-15,-1 0 1 16,-3 28-6-16,-8 4 7 0,-14 10-2 16,-5 9 0-16,0 3 2 15,0-3 0-15,-30 3 0 16,-8-10-6-16,-6-2 5 16,-7-5-7-16,-4-3-38 15,11-11-50-15,8-10-172 16</inkml:trace>
          <inkml:trace contextRef="#ctx0" brushRef="#br0" timeOffset="33687.8209">12808 1091 161 0,'0'0'481'16,"0"0"-460"-16,0 0 20 15,0 0-12-15,0 0-29 16,0 0-8-16,55-13 8 16,25 29 1-16,7 8 7 15,-1 10-1-15,-12 2-2 16,-4 2-2-16,-25 7 3 15,-10-1-3-15,-11 2 1 16,-18-5-1-16,-6-1 1 0,0-5 0 16,0-2 14-1,-21 1 5-15,-30-5-2 0,-10-3-14 16,-3-8 1-16,1-8-6 16,10-6-2-16,9-4 0 15,10 0-24-15,11 0-47 16,6 0-84-16,17 0-277 15</inkml:trace>
          <inkml:trace contextRef="#ctx0" brushRef="#br0" timeOffset="33360.3755">13116 1003 650 0,'0'0'34'15,"0"0"-22"-15,0 0 15 16,0 0-6-16,0 0-11 16,0 0 5-16,0 195-4 15,0-144 2-15,0-3-3 16,0-1-10-16,0-3 2 15,0-17-1-15,0 0-1 16,0-10-3-16,0-4-45 16,0-13-87-16,-12 0-81 15</inkml:trace>
          <inkml:trace contextRef="#ctx0" brushRef="#br0" timeOffset="34002.4694">13719 1210 618 0,'0'0'81'0,"0"0"-11"16,0 0-10-16,0 0-41 16,0 0-14-16,0 0-5 15,0 53 0-15,0-5 9 16,-13 1-9-16,3-3 7 16,3-2-5-16,7-4 0 15,0-8-2-15,0-3 1 16,0-3-1-16,0-4 0 15,7-8-2-15,16-6 1 0,9-2-2 16,4-6-10 0,14 0-5-16,-5 0-59 0,3 0-68 15,-12-20-256 1</inkml:trace>
          <inkml:trace contextRef="#ctx0" brushRef="#br0" timeOffset="34348.9748">13700 1138 688 0,'0'0'48'0,"0"0"53"15,0 0-36-15,0 0-32 16,0 0-29-16,0 0-4 15,57-56-11-15,15 42-16 16,0 10-52-16,-5 4-93 0,-1 0-133 16</inkml:trace>
          <inkml:trace contextRef="#ctx0" brushRef="#br0" timeOffset="34183.6588">13763 1429 449 0,'0'0'260'0,"0"0"-243"15,0 0 69-15,0 0-53 16,0 0-32-16,0 0 3 16,24-54-7-16,20 34 3 0,5-6-30 15,-11 2-68 1,-15 4-29-16,-10 2-178 0</inkml:trace>
          <inkml:trace contextRef="#ctx0" brushRef="#br0" timeOffset="34690.874">14370 1138 375 0,'0'0'236'16,"0"0"-151"-16,0 0 12 0,0 0-29 16,0 0-37-16,0 0-13 15,-29 58 7-15,-16-22-15 16,9 8-1-16,5-1-7 15,1 6-2-15,17-2 0 16,5 2 0-16,8-3-2 16,0-9 2-16,0-5 0 15,0-4 0-15,0-8-2 16,29-5-14-16,9-4 4 16,13-6 12-16,6-5-7 15,11 0-8-15,10 0-27 16,9-16-74-16,-9-5-67 15,-17-7-130-15</inkml:trace>
          <inkml:trace contextRef="#ctx0" brushRef="#br0" timeOffset="43421.658">12125 836 356 0,'0'0'61'0,"0"0"20"0,0 0 0 15,0 0-11-15,0 0-10 16,0 0-8-16,0 0 13 16,-57-11-36-16,57-7-29 15,0-4 1-15,0 8-1 16,0 1 0-16,0 8-1 16,0 5 1-16,0 0-1 15,0 0-2-15,0 0 3 16,0 0-1-16,0 0-4 15,0 0-2-15,0 0-4 16,0 0-3-16,0 0 2 16,0 4 5-16,0 14 7 0,-7 3 6 15,-39 3 2-15,1-4 0 16,-10 2 14-16,11-11-20 16,8-8 4-16,21-3-1 15,-2 0 16-15,11 0-12 16,0-12-2-16,6-16 1 15,0-1-7-15,0-3-1 16,6 10-9-16,23 6-2 16,7 10-5-16,-4 6 0 15,8 0-2-15,-4 0-4 16,2 6-3-16,-8 14-8 16,-7 2 19-16,-10-5 2 15,-7 2 5-15,-4-4 4 0,-2-5 3 16,0 4 3-16,0-9 1 15,-2-2 35-15,-27-3 7 16,-1 0-13-16,3 0-7 16,3-8 6-16,-1-16 1 15,8 6-12-15,4-9 12 16,11 3-22-16,2 0-5 16,0 2-3-16,0 12-3 15,0 0 0-15,9 6-3 16,27 4-2-16,6 0 1 0,-10 0-2 15,10 18 3 1,-4 20-5-16,-2 8 7 0,-15 1-1 16,-15 10 2-16,-6-3-1 15,0 2 2-15,-12-4-1 16,-45 3 2-16,-24-3 2 16,-10-6-4-16,-8 4-27 15,4-15-51-15,8-13-198 16</inkml:trace>
        </inkml:traceGroup>
        <inkml:traceGroup>
          <inkml:annotationXML>
            <emma:emma xmlns:emma="http://www.w3.org/2003/04/emma" version="1.0">
              <emma:interpretation id="{7E5AE443-1E6F-459A-8D3B-21B132C5DF00}" emma:medium="tactile" emma:mode="ink">
                <msink:context xmlns:msink="http://schemas.microsoft.com/ink/2010/main" type="inkWord" rotatedBoundingBox="20741,5005 22252,5059 22230,5688 20718,5634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35372.9482">15250 1263 666 0,'0'0'43'16,"0"0"-21"-16,0 0 28 15,0 0-26-15,0 0-24 16,0 0 0-16,285-14 0 16,-170 14 0-16,1 0 0 15,-21 4 0-15,-8 20 5 16,-20 14-7-16,-16 7 2 0,-15-3-4 16,-13 6 4-1,-23-2 2-15,0 2 1 0,0-5 2 16,-46-3-5-16,1-9 11 15,-12-3-1-15,0-10-6 16,11 0 8-16,12-7-12 16,-8-4 0-16,12-6-16 15,9-1-97-15,4 0-127 16</inkml:trace>
          <inkml:trace contextRef="#ctx0" brushRef="#br0" timeOffset="35102.6152">15707 1202 111 0,'0'0'646'0,"0"0"-616"16,0 0 73-16,0 0-27 15,0 0-64-15,0 0-12 16,-57 0 0-16,50 30 0 16,1 14 0-16,4 3 0 15,-5 3 0-15,7 1 0 16,0-3-1-16,0-6-1 16,0-5-13-16,0-9-43 15,0-6-28-15,9-10-91 16,4-12-147-16</inkml:trace>
          <inkml:trace contextRef="#ctx0" brushRef="#br0" timeOffset="35832.9914">16212 1226 552 0,'0'0'89'16,"0"0"-52"-16,0 0 39 16,0 0-35-16,0 0-41 15,0 0-2-15,188-64 1 16,-95 57 1-16,-2 0-46 0,-10 7-34 15,-18 0-119 1,-33 0-205-16</inkml:trace>
          <inkml:trace contextRef="#ctx0" brushRef="#br0" timeOffset="36013.5106">16299 1700 617 0,'0'0'27'16,"0"0"-15"-16,0 0 11 16,0 0 34-16,0 0-39 15,0 0-8-15,275 26-10 16,-178-48-46-16,-19-5-132 0</inkml:trace>
          <inkml:trace contextRef="#ctx0" brushRef="#br0" timeOffset="35643.5001">16493 1217 524 0,'0'0'65'15,"0"0"-27"-15,0 0-1 16,0 0-17-16,0 0 8 15,0 0-4-15,62 120-2 16,-56-77 3-16,0 6-23 16,-6-6 2-16,7-11-4 15,-7 1-1-15,0-11-31 0,0-8-61 16,0-8-75 0,0-6-145-16</inkml:trace>
        </inkml:traceGroup>
        <inkml:traceGroup>
          <inkml:annotationXML>
            <emma:emma xmlns:emma="http://www.w3.org/2003/04/emma" version="1.0">
              <emma:interpretation id="{B394B0D3-6C44-4F69-B849-C8174FD2DB28}" emma:medium="tactile" emma:mode="ink">
                <msink:context xmlns:msink="http://schemas.microsoft.com/ink/2010/main" type="inkWord" rotatedBoundingBox="23115,4975 24543,5027 24500,6243 23071,6191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38667.0374">18929 1202 514 0,'0'0'79'16,"0"0"30"-16,0 0 8 15,0 0-65-15,0 0-24 16,0 0-10-16,0 0-6 15,0-6 7-15,0 6-9 0,0 0-2 16,0 0-6-16,0 0-2 16,7 28 3-16,5 19-3 15,-3 15 11-15,-3 3 2 16,0 1 1-16,1 3-13 16,-3-3 2-16,-4-7-3 15,0-3 6-15,0-8-5 16,0 0-1-16,6-13 1 15,1-3-1-15,-1-6 0 16,-4-10-1-16,4 2 2 16,1-13-2-16,-7 0 1 15,8-5 0-15,-8 0-4 16,0 0-9-16,0 0-13 16,7 0-13-16,-7 0-42 0,0-10-112 15,0-22-301-15</inkml:trace>
          <inkml:trace contextRef="#ctx0" brushRef="#br0" timeOffset="37129.135">17696 1523 459 0,'0'0'10'15,"0"0"80"-15,0 0-19 16,-12-240-57-16,12 183 8 16,0 9-1-16,0 11-1 15,6 14-2-15,-6 14 42 16,0 4-11-16,0 5-31 15,0 0-10-15,0 0-6 16,0 0 1-16,0 23-5 16,-30 21 5-16,9 11-6 15,4 16 1-15,17-2 2 16,0-6 0-16,0 8-2 16,0-12 2-16,0-14 1 0,30-4-1 15,2-14-4-15,4-9-12 16,4-8 15-16,13-10-13 15,4 0-6-15,-2-18-4 16,-9-19-30-16,-6-7 7 16,-18 2 17-16,-10-7 22 15,-12 3 8-15,0 3 1 16,0 6 13-16,0 4 17 16,-6 11 5-16,0 12-2 15,4 2-9-15,2 8-5 16,0-6-19-16,0 6-1 0,0 0-6 15,0 0-5 1,8 0 3-16,15 0 1 0,13 0 3 16,-8 6-3-16,8 20 3 15,-7 5 3-15,-14 3 1 16,2 2 0-16,-4-2-1 16,-1 2 1-16,-10-7-1 15,13-1-4-15,0-10 9 16,4 0-8-16,-8-12 4 15,8 4-3-15,-5-10-22 16,16 0-4-16,0 0 24 16,3-24-7-16,-5-4 1 0,-1-4-12 15,-1-5 19 1,-16 0 4-16,5 2 1 0,-6 5 33 16,-3 4-7-16,0 9 29 15,-6 7 13-15,0 6-15 16,0 0-17-16,0 4-6 15,0 0-17-15,0 0-13 16,0 4-1-16,0 25-2 16,0 17 0-16,0 14 2 15,0 5 0-15,0 5 0 16,0 9-3-16,0 0 3 16,0 1-6-16,15-6-3 15,8 5-6-15,3-11-4 16,-18-7-6-16,1-5 1 15,-9-13-7-15,0-7 20 0,0-13 3 16,-9-8 8 0,-12-5 7-16,-21-7 18 0,-3-3-11 15,1 0 8-15,-15-3-3 16,2-31 29-16,0-7-6 16,4-4-9-16,15-18 6 15,10-6-24-15,16-9-10 16,12-3-5-16,0 2 7 15,12 7-7-15,33 10-2 16,5 11 2-16,7 9-11 16,3 14-32-16,-10 0-22 15,8 13-40-15,-6 1-107 16,-7-4-162-16</inkml:trace>
          <inkml:trace contextRef="#ctx0" brushRef="#br0" timeOffset="37722.3194">19001 1118 506 0,'0'0'66'0,"0"0"-29"15,0 0 50-15,0 0-58 16,0 0-27-16,0 0-2 0,0-4-4 15,0 4 4-15,0 0-2 16,0 0-4-16,0 0 3 16,0 0 3-16,0 0 2 15,0 0-2-15,0 0 0 16,0 0-2-16,0 0 2 16,0 0 4-16,0 0 14 15,0 0 16-15,0 0-5 16,0 0 4-16,0 0-20 15,0 0-5-15,0 0-2 16,0 0-6-16,0 0 2 16,0 0-2-16,0 0 0 15,0 0-5-15,0 0 5 16,0 4-3-16,0-4 3 0,0 0 0 16,0 0 0-16,0 0-1 15,0 0 1-15,0 0-3 16,0 0-1-16,0 0-2 15,0 0-4-15,0 0 8 16,0 0-2-16,0 0 3 16,0 0 1-16,0 0 0 15,0 0 0-15,0 0-3 16,0 0 0-16,0 0 2 16,0 0-10-16,0 0-6 15,0 0 9-15,0 0-19 16,0 0 0-16,0 0-11 15,0 5-20-15,0-1-20 0,6-3 31 16,9 9-125-16,-15-10-104 16</inkml:trace>
        </inkml:traceGroup>
      </inkml:traceGroup>
    </inkml:traceGroup>
    <inkml:traceGroup>
      <inkml:annotationXML>
        <emma:emma xmlns:emma="http://www.w3.org/2003/04/emma" version="1.0">
          <emma:interpretation id="{28E852C0-8324-4C4E-B37C-667F8EBED3EA}" emma:medium="tactile" emma:mode="ink">
            <msink:context xmlns:msink="http://schemas.microsoft.com/ink/2010/main" type="paragraph" rotatedBoundingBox="4689,7877 24330,7063 24467,10379 4826,1119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96DD4FD-4BD7-40F3-BEE9-03F41B6CD357}" emma:medium="tactile" emma:mode="ink">
              <msink:context xmlns:msink="http://schemas.microsoft.com/ink/2010/main" type="line" rotatedBoundingBox="4689,7877 23932,7079 24016,9099 4772,9897"/>
            </emma:interpretation>
          </emma:emma>
        </inkml:annotationXML>
        <inkml:traceGroup>
          <inkml:annotationXML>
            <emma:emma xmlns:emma="http://www.w3.org/2003/04/emma" version="1.0">
              <emma:interpretation id="{4A9CACF3-8996-4666-ACA4-86A91CD071C1}" emma:medium="tactile" emma:mode="ink">
                <msink:context xmlns:msink="http://schemas.microsoft.com/ink/2010/main" type="inkWord" rotatedBoundingBox="4701,8179 7293,8072 7335,9069 4743,9176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-8178.0479">55 4406 503 0,'0'0'10'15,"0"0"9"-15,0 0 127 16,0 0-14-16,0 0-68 16,0 0-19-16,0 0 11 15,-148-149-19-15,89 145-1 0,-13 4-15 16,-19 0-16-1,-2 0 4-15,0 4 8 16,4 28-17-16,9-4-2 0,27 16 2 16,19-3 1-16,21-5-1 15,13 1-3-15,0 5-2 16,53-4 3-16,38 7-1 16,19-7-8-16,10 4 4 15,-10-5-3-15,-8 5 7 16,-15 0-5-16,-32-4-10 15,-19 2 15-15,-30 1-3 16,-6-1 4-16,-6 0-4 16,-75-1 6-16,-10 1 0 0,-23-10 2 15,4-12 0 1,11-10 0-16,16-8 11 0,11 0-6 16,28-13 8-16,8-20-11 15,21-9-4-15,15-4-14 16,0-1-31-16,42 2-80 15,35-2-169-15</inkml:trace>
          <inkml:trace contextRef="#ctx0" brushRef="#br0" timeOffset="-7899.4369">334 4270 778 0,'0'0'15'15,"0"0"5"1,0 0 33-16,0 0-23 0,0 0-30 16,0 0 0-16,-21 181 14 15,0-96 9-15,4 0 3 16,-4 7-11-16,-9-4-8 16,5-10-6-16,1-3 0 15,3-14-1-15,-2-8 0 16,6-12 0-16,4-15-2 15,5-11-41-15,-5-15-34 16,1 0-58-16,1-5-82 16,9-41-180-16</inkml:trace>
          <inkml:trace contextRef="#ctx0" brushRef="#br0" timeOffset="-7008.6798">27 4811 372 0,'0'0'96'0,"0"0"-5"15,0 0 29-15,0 0-57 16,0 0-52-16,0 0-9 15,115-103 6-15,-52 103-6 16,7 0-4-16,4 0 3 16,-7 13-2-16,-16 19 1 15,-9 2 0-15,-25 13 0 16,-10-5 0-16,-7 8 1 16,0 2 43-16,0-5-12 15,0-7-15-15,0-6-11 16,0-3-6-16,0-12-1 15,0-10 1-15,12-3 0 16,10-6 0-16,13 0 0 0,10-6 1 16,6-25 2-16,8-12 4 15,-11-2-7-15,-22-2 0 16,-11 5-1-16,-15-2 1 16,0 4 0-16,-15 13 2 15,-44 3-2-15,2 10 1 16,-1 6 13-16,14-2 4 15,14 10-4-15,14 0 6 16,16 0-18-16,0 0 0 16,0 0-2-16,0 0-12 15,0-4 5-15,0-12-10 16,46-6 14-16,11-16 0 0,11-3 3 16,2-11 0-16,-26 2-4 15,-8 2-11-15,-19 3 6 16,-17 7 8-16,0 15 1 15,-23 9 0-15,-28 14 1 16,-8 0 6-16,14 0-7 16,3 5 1-16,21 13-1 15,10 10 0-15,11 0-8 16,0 14 6-16,0 0 2 16,17 3-2-16,28 0 2 15,3 0-8-15,3 4 1 16,-7-5 7-16,-3 7 0 15,-14-9-1-15,3 4 1 16,-11 0-1-16,-2-9 2 0,4-3-1 16,-9-2 0-16,12-4-1 15,-3-11 0-15,8 2 2 16,7-9 0-16,15-6 5 16,6-4-3-16,5 0-1 15,9 0 9-15,-7-33-6 16,4-12-4-16,-18-1 0 15,-5-1 1-15,-16 2-2 16,-22 7 3-16,-7-1 5 16,0 12 1-16,-13 9 14 15,-19 4 1-15,-6 10 13 0,2 4-19 16,-6 0 8 0,6 0-20-16,8 8-3 0,-1 20-3 15,6 9-4-15,16 3 0 16,7 4 2-16,0-2 2 15,0-1-5-15,43-3 4 16,14-6-24-16,17-5-35 16,23-7-22-16,11-12-2 15,8-8-270-15</inkml:trace>
        </inkml:traceGroup>
        <inkml:traceGroup>
          <inkml:annotationXML>
            <emma:emma xmlns:emma="http://www.w3.org/2003/04/emma" version="1.0">
              <emma:interpretation id="{64029F7E-08A9-4783-BF22-0DD2111E1F53}" emma:medium="tactile" emma:mode="ink">
                <msink:context xmlns:msink="http://schemas.microsoft.com/ink/2010/main" type="inkWord" rotatedBoundingBox="8185,8018 10889,7906 10961,9640 8257,9752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-6580.7415">3153 4336 643 0,'0'0'15'16,"0"0"44"-16,0 0 59 15,0 0-88-15,0 0-17 16,0 0-5-16,0 0 5 15,-311 66 16-15,260-30-9 16,17 1-8-16,9 5-11 16,16 1-1-16,9 1-2 0,0-3 2 15,15-2-1 1,44-2-3-16,11-9-3 0,-2-4-2 16,-1 0 9-16,-9-6-2 15,-10 1-2-15,-16-11 0 16,-9 2 1-16,-16 0 2 15,-7-6-3-15,0 14 0 16,0 0 4-16,-41 0 5 16,-22 2 4-16,-1 0-7 15,10-8 2-15,5-6-3 16,19-2 0-16,15-4-2 16,3 0-15-16,12-18-59 15,0-30-174-15,12-17-148 16</inkml:trace>
          <inkml:trace contextRef="#ctx0" brushRef="#br0" timeOffset="-6166.901">3370 4499 642 0,'0'0'3'16,"0"0"21"-16,0 0 38 15,0 0-56-15,0 0-6 0,0 0 0 16,343-121-7-1,-256 107-29-15,-7 4-75 16,-21 6-82-16</inkml:trace>
          <inkml:trace contextRef="#ctx0" brushRef="#br0" timeOffset="-6332.5435">3468 4076 532 0,'0'0'162'0,"0"0"-103"15,0 0 51-15,0 0-76 16,0 0-30-16,0 0-4 15,0 83 0-15,0 1 8 16,0 13 0-16,0 5-5 16,-7-3 5-16,3 5-8 15,4-10 0-15,0-15-2 0,0-9 1 16,0-25-6-16,11-10-21 16,10-17-77-16,-2-18-94 15,-9 0-140-15</inkml:trace>
          <inkml:trace contextRef="#ctx0" brushRef="#br0" timeOffset="-5816.6315">3468 4933 503 0,'0'0'4'16,"0"0"-4"-16,0 0 60 16,0 0-23-16,0 0 25 15,0 0-36-15,120 35-14 16,-73-63 2-16,-3-10-6 0,-4-8-8 16,0 1 0-16,-6-7-1 15,-4 6 1-15,-7 3 1 16,-10 18 9-16,-5 9-7 15,-1 8 13-15,-7 8-7 16,6 0-9-16,5 0-15 16,8 27 13-16,4 9 2 15,-2 1 2-15,-4 5 2 16,8 0-4-16,-8-8 0 16,-2-7 0-16,4-3-1 15,-2-12-17-15,-2-8-44 16,12-4-85-16,-12 0-133 15</inkml:trace>
          <inkml:trace contextRef="#ctx0" brushRef="#br0" timeOffset="-5437.5779">4157 4372 726 0,'0'0'60'15,"0"0"43"-15,0 0-71 16,0 0-27-16,0 0-3 16,0 0-4-16,-13-11-8 15,13 11-33-15,13 13-25 16,15 10-150-16,-18 4-255 15</inkml:trace>
          <inkml:trace contextRef="#ctx0" brushRef="#br0" timeOffset="-5626.8491">4237 4676 439 0,'0'0'179'16,"0"0"-130"-16,0 0 36 15,0 0-50-15,0 0-35 16,0 0 0-16,-29 83 1 15,29-49-1-15,0-2 0 16,0-5 0-16,0-3 0 16,0-2-52-16,17-18-74 15,4-4-47-15,2 0-120 0</inkml:trace>
          <inkml:trace contextRef="#ctx0" brushRef="#br0" timeOffset="-4657.662">4426 4703 232 0,'0'0'483'16,"0"0"-481"-16,0 0 12 15,0 0-14-15,0 0-1 16,0 0 1-16,-13 163 4 16,13-123 20-16,0-10 26 15,0 2-39-15,0-18-10 16,0-4 5-16,0-10-4 16,0 0-2-16,0 0 0 0,6 0-26 15,17-24-5-15,11-22-14 16,7-5 25-16,5 4-5 15,-12-4 9-15,-7 19 11 16,-8 12 5-16,-14 2 25 16,1 18-16-16,0 0-6 15,11 0-3-15,4 5-3 16,9 22 3-16,-3-3 0 16,9 0 1-16,0 0-1 15,-4-7 0-15,10-7 1 16,3-7 4-16,12-3-3 15,2 0 3-15,4-22-4 16,-5-10-2-16,-20-10-1 0,-2 0-7 16,-19 1 9-16,-5 1 4 15,-12 4-3-15,0 4 16 16,0 13 26-16,-19 5 30 16,-15 9-42-16,0 5 0 15,-1 0-12-15,-1 0 1 16,4 19-20-16,-2 23-10 15,17 3 3-15,4 11 7 16,13-3-3-16,0 3 3 16,0 0 0-16,0 7 4 15,7-5-4-15,29 11 0 0,8 1 0 16,24 19-1 0,12 3 1-16,-4 1-4 0,-14-6-8 15,-20-7 11-15,-21-11 0 16,-15-13-1-16,-6-22 1 15,0-11 2-15,-33-14 7 16,-35-9 22-16,-19 0 14 16,0 0 18-16,-6-19-30 15,9-22 0-15,1-5 0 16,22-15-4-16,17-19-10 16,18-7-14-16,26-7-4 15,0-2-7-15,76 2-7 16,15 14-24-16,11 11-12 0,4 11-12 15,-15 14-41-15,-17 6-95 16,-5-3-236-16</inkml:trace>
        </inkml:traceGroup>
        <inkml:traceGroup>
          <inkml:annotationXML>
            <emma:emma xmlns:emma="http://www.w3.org/2003/04/emma" version="1.0">
              <emma:interpretation id="{6B62F694-5625-4148-BB46-E746B1370445}" emma:medium="tactile" emma:mode="ink">
                <msink:context xmlns:msink="http://schemas.microsoft.com/ink/2010/main" type="inkWord" rotatedBoundingBox="11528,7594 13999,7491 14054,8812 11583,8915"/>
              </emma:interpretation>
              <emma:one-of disjunction-type="recognition" id="oneOf11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-4115.0293">6124 4285 731 0,'0'0'8'0,"0"0"30"0,0 0-12 15,0 0-26 1,0 0 0-16,0 0 6 0,-19 210-5 16,19-150-1-16,0 3 14 15,-7-7-13-15,3-17 8 16,-2-7-9-16,6-18 0 15,0-10 0-15,0-4 0 16,0 0 5-16,0-18-5 16,23-33-3-16,40-8 2 15,5-8 1-15,-11 19-2 16,-13 17 2-16,-14 11 2 16,-17 20-2-16,-7 0-4 15,17 0 3-15,5 2-5 16,18 22 4-16,-1 4-2 15,-9-1 7-15,8-3-3 0,-2-1 0 16,-4-10 1 0,3-5-1-16,-1-8 0 0,6 0 0 15,1 0-1-15,-3-21 1 16,-8-16 0-16,-15-6 1 16,-2-5-1-16,-14-6 0 15,-5-3-1-15,0-2 1 16,0-1 4-16,-38 12 5 15,-11-2 7-15,5 19-4 16,8 1 4-16,4 12-12 16,13 12 3-16,15 6-5 15,-9 0-2-15,-10 0-37 16,-5 24-76-16,5 9-112 16</inkml:trace>
          <inkml:trace contextRef="#ctx0" brushRef="#br0" timeOffset="-2920.7389">7174 4299 635 0,'0'0'1'15,"0"0"75"-15,0 0 23 16,0 0-65-16,0 0-31 0,0 0 8 15,-162 170 22 1,126-112-25-16,15 1-3 0,2-7-1 16,14-2 0-16,5-7-4 15,0-15 0-15,11-4-1 16,35-14-2-16,9-10-12 16,9 0 12-16,1-10-6 15,3-32-18-15,-11-5-16 16,-12-2-12-16,-22-5 35 15,-17 4 20-15,-6 8 0 16,0 0 12-16,-10 10 22 16,-18 4-7-16,5 9-15 15,4 2 1-15,8 10-3 16,11 0-5-16,0 2-5 0,0 3 0 16,0-7-2-16,0-8-1 15,0-3-4-15,17-8-13 16,13-3 7-16,-9-3 2 15,-4-8-21-15,-5 5 22 16,-5-5 0-16,-7 4 7 16,0 12 1-16,0 6 2 15,-30 16 0-15,-4 4 17 16,-2 0-6-16,-2 0 1 16,2 19-11-16,7 16-1 15,14-7 0-15,9 8-3 16,6 5 1-16,0-1 0 0,14-6-5 15,41-2-1-15,-4 4-2 16,11-12 9-16,-5 9-4 16,8-5 1-16,-14 0-7 15,0 9 4-15,-15-5 4 16,-5 6 2-16,-12-1-2 16,-8 4 3-16,8-11 0 15,-8 5-4-15,10-11 4 16,4-2 0-16,-2-3 0 15,7-5 0-15,2-10 0 16,1-4 0-16,20 0 0 16,11 0 4-16,10-22-4 15,-4-11-10-15,-3-6-40 0,-3-6-14 16,-18 5 47 0,-12-3 7-16,-11-5 10 0,-16 4 17 15,-7 5 37-15,0 3-6 16,0 3 0-16,-26 19 23 15,-12 0-26-15,-15 14-16 16,-4 0-5-16,0 0-15 16,0 18-6-16,4 17-3 15,15 7 1-15,15 3-2 16,4 1 1-16,19 2 0 16,0-3-1-16,0-13 1 15,0-8-1-15,23-3 0 16,26-18-22-16,8-3 12 15,17 0-6-15,6-32-9 0,1-24-56 16,-14-9 22-16,-10-10-5 16,-12-17 32-16,-9-7 31 15,-24-4 2-15,-10-12 13 16,-2 1 34-16,0 0 31 16,-2 17-16-16,-17 32 17 15,2 31-26-15,5 30 19 16,3 4-33-16,-14 8-20 15,-13 48-13-15,-4 18-6 16,0 21 0-16,25-2 0 16,2 9-3-16,13 0 6 15,0 4-4-15,0 3 1 16,0 1 0-16,0-12 0 0,0-10 1 16,0-9-1-16,7-13 0 15,1-10 0-15,15-15-2 16,13-12-57-16,11-18-9 15,6-11-128-15,-9-8-300 16</inkml:trace>
        </inkml:traceGroup>
        <inkml:traceGroup>
          <inkml:annotationXML>
            <emma:emma xmlns:emma="http://www.w3.org/2003/04/emma" version="1.0">
              <emma:interpretation id="{4A8B4F07-1316-4ED9-B3B2-B681D7840806}" emma:medium="tactile" emma:mode="ink">
                <msink:context xmlns:msink="http://schemas.microsoft.com/ink/2010/main" type="inkWord" rotatedBoundingBox="17452,7764 19994,7658 20030,8514 17487,8619"/>
              </emma:interpretation>
              <emma:one-of disjunction-type="recognition" id="oneOf12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9058.951">12241 3842 739 0,'0'0'88'0,"0"0"-86"15,0 0 7-15,0 0 10 0,0 0-19 16,0 0 0-16,0 0 3 15,0 193-2-15,0-115 7 16,0 0-5-16,-13-7 5 16,-4-5-8-16,-2-6 3 15,-4-5-3-15,-4-3 10 16,-9-6-9-16,4-5 4 16,-4-13-5-16,13-3-7 15,10-12-38-15,11-13-79 16,2 0-53-16,0-30-169 15</inkml:trace>
          <inkml:trace contextRef="#ctx0" brushRef="#br0" timeOffset="9351.8127">12243 3955 489 0,'0'0'91'0,"0"0"-68"16,0 0 31-16,0 0-37 15,0 0-17-15,0 0 0 16,106 32 20-16,-62 6 7 16,3-3 0-16,-7 5-4 15,0 11-1-15,-12 3-15 16,-5-2 12-16,-4 8-18 16,-17-3 7-16,6 2-7 0,-8-3 3 15,0-8-4 1,0-3 2-16,0-11-2 0,0-5 0 15,0-12-25-15,0-3-39 16,0-6-50-16,0-8-58 16,-23 0-150-16</inkml:trace>
          <inkml:trace contextRef="#ctx0" brushRef="#br0" timeOffset="9562.6294">12008 4406 660 0,'0'0'40'0,"0"0"-30"16,0 0 83-16,0 0-54 15,0 0-39 1,0 0-2-16,117-75 2 0,-20 51 5 16,11 2-5-16,-5-6 0 15,5 6-15-15,-4-5-76 16,-11 2-82-16,-19-3-189 15</inkml:trace>
          <inkml:trace contextRef="#ctx0" brushRef="#br0" timeOffset="10623.8968">12672 4006 489 0,'0'0'57'0,"0"0"39"15,0 0 6-15,0 0-26 16,0 0-35-16,0 0-16 15,0-14-8-15,0 14 7 16,0 0-10-16,0 0-5 16,0 0-9-16,0 0 0 15,0 0 0-15,0 0-3 16,13 10 3-16,33 13 1 16,12 8-1-16,5-11 2 0,-2 8 6 15,5-6-5 1,-3 3-3-16,-12 3 2 15,0 1 5-15,-11 2-7 0,-6 5-1 16,8-4 1-16,-10 1 2 16,-3-5-1-16,-1-4-1 15,-5 4 0-15,3-10 0 16,-10-5 0-16,-1-3 0 16,-8 0 0-16,-1-6 0 15,2-4 0-15,-8 0 0 16,0 0 1-16,0 0-1 15,0 0-1-15,0 0-2 16,0 0-3-16,0 0-17 0,3 0-17 16,3 0-24-16,7 0-91 15,-7 0-149-15</inkml:trace>
          <inkml:trace contextRef="#ctx0" brushRef="#br0" timeOffset="10117.76">12962 3848 513 0,'0'0'12'15,"0"0"-3"-15,0 0 11 16,0 0-16-16,0 0-1 16,0 0-3-16,0 9 9 15,0 15 66-15,0 2-41 16,0 0-13-16,0 5-4 16,0-8 0-16,0 9 7 15,-6-2-7-15,-1-3 4 16,1 1-7-16,-5-5-6 15,5 4 0-15,0-8 2 16,-3 3-6-16,3-6 1 16,0-2 1-16,-1 0-4 0,3 4 5 15,-9 5 2-15,7 4-4 16,0 6-5-16,6 1 4 16,-5 3-3-16,5-5-1 15,0 0-1-15,0-1 1 16,0-10 0-16,0 2 2 15,0 0-2-15,0-10 0 16,5 1-2-16,-5-9 4 16,6 0-3-16,-6-5 1 15,6 0 0-15,-6 0 1 16,7 0 0-16,-7 0 6 16,0 0-2-16,0 0-2 0,0 0-5 15,0 0 6 1,0 0-3-16,0 0-1 0,0 0-5 15,0 0 4-15,0 0-10 16,6 0-16-16,-6 0-3 16,0 0-56-16,0-6-50 15,0-20-91-15</inkml:trace>
          <inkml:trace contextRef="#ctx0" brushRef="#br0" timeOffset="10991.9255">13873 4299 639 0,'0'0'53'0,"0"0"23"16,0 0 22-16,0 0-71 15,0 0-21-15,0 0-6 16,-29 0-8-16,41 0 1 16,43 0 7-16,9 0 5 15,23 0-5-15,-1 0 1 16,-5 0-2-16,-1 0 2 15,-23 0-7-15,-10 0-16 0,-20 0-32 16,-4 0-42 0,-8 0-67-16,-15 0-23 0,0-5-174 15</inkml:trace>
          <inkml:trace contextRef="#ctx0" brushRef="#br0" timeOffset="11459.4871">14315 4076 531 0,'0'0'35'16,"0"0"-11"-16,0 0 27 15,0 0-46-15,0 0-5 0,0 0-3 16,0-2 3 0,26 2 0-16,10 12-1 15,6 10 1-15,-10-3-1 0,-5 8 1 16,3 2 0-16,-11 12 0 15,-15-3 0-15,-4 14 0 16,0-2 2-16,0 1-1 16,-38 1 8-16,-4-6-6 15,4-13-1-15,8-6 9 16,7-14 7-16,10-7-6 16,7-6 5-16,6 0 28 15,0 0-9-15,0 0 6 16,0 0 12-16,0-14 0 15,0-18-48-15,0-11-6 16,0-13 0-16,0-3 6 0,0-6 7 16,0 4-12-16,0-4 15 15,0 9-11-15,0 11 2 16,0 11 5-16,0 14-4 16,0 8 4-16,0 7-8 15,0 5-3-15,0 0-2 16,0 0-4-16,0 0-35 15,0 0-71-15,25 17-89 16,-2 7-62-16</inkml:trace>
        </inkml:traceGroup>
        <inkml:traceGroup>
          <inkml:annotationXML>
            <emma:emma xmlns:emma="http://www.w3.org/2003/04/emma" version="1.0">
              <emma:interpretation id="{277F8696-C938-44C8-8AFC-FC591F025C30}" emma:medium="tactile" emma:mode="ink">
                <msink:context xmlns:msink="http://schemas.microsoft.com/ink/2010/main" type="inkWord" rotatedBoundingBox="20879,7742 23954,7615 23985,8365 20910,8492"/>
              </emma:interpretation>
              <emma:one-of disjunction-type="recognition" id="oneOf13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13012.8674">16612 4299 577 0,'0'0'133'16,"0"0"-60"-16,0 0 10 15,0 0-36-15,0 0-36 16,0 0-8-16,0 0-3 16,12 0 0-16,12 0-5 15,12 0-14-15,2 0-58 16,-2 0-111-16,-22 0-246 0</inkml:trace>
          <inkml:trace contextRef="#ctx0" brushRef="#br0" timeOffset="13634.6148">17180 3919 600 0,'0'0'17'0,"0"0"65"16,0 0-48-16,0 0-29 15,0 0-5-15,0 0 0 16,242-26 1-16,-173 26-1 16,5 4 1-16,-10 18-2 15,-9 6 1-15,-7 3 0 16,-16 2 0-16,-2 5-1 16,-11-1 1-16,-13 3 1 15,-6 3 6-15,0-1 7 16,-19 4 10-16,-28 0 9 15,-10-7-10-15,-6-3-11 16,2-8-5-16,-11-1 4 0,15-4-11 16,6-8 0-16,7 3 0 15,1-8-42-15,18-6-127 16,12-4-265-16</inkml:trace>
          <inkml:trace contextRef="#ctx0" brushRef="#br0" timeOffset="13305.0814">17422 3921 755 0,'0'0'59'15,"0"0"18"-15,0 0-30 16,0 0-31-16,0 0-16 15,0 0-5-15,12 37 5 0,-5-3 9 16,-5 4-8 0,10 2 9-16,-5 0-9 0,-3 1-1 15,2-5 2-15,-6-8-2 16,7-4-1-16,-1-6-3 16,-6-5-34-16,6-4-12 15,-6-9-56-15,0 0-82 16,0 0-158-16</inkml:trace>
          <inkml:trace contextRef="#ctx0" brushRef="#br0" timeOffset="14341.0418">17851 4378 409 0,'0'0'1'16,"0"0"68"-16,0 0 32 15,0 0-17-15,0 0-33 16,0 0-33-16,275-24-13 0,-201-13-5 15,0 9 0 1,-5-8-104-16,-22-2-116 0</inkml:trace>
          <inkml:trace contextRef="#ctx0" brushRef="#br0" timeOffset="14140.49">17965 3778 542 0,'0'0'37'0,"0"0"28"15,0 0 17-15,0 0-48 16,0 0-34-16,0 0 0 16,178-57-11-16,-92 50 11 15,-5 7-12-15,-7 0-61 16,-22 0-64-16,-18 0-154 16</inkml:trace>
          <inkml:trace contextRef="#ctx0" brushRef="#br0" timeOffset="13935.1433">18155 3881 644 0,'0'0'67'16,"0"0"-59"-16,0 0 51 0,0 0-23 15,0 0-33-15,0 0 8 16,17 84 7-16,-17-44 4 16,7 4-16-16,-1-5 2 15,-6 0-6-15,0 7 3 16,0-11-3-16,0-5-2 16,0-2 0-16,6-9-5 15,-4-10-29-15,5 4-56 16,-1-13-58-16,-6 0-127 15</inkml:trace>
          <inkml:trace contextRef="#ctx0" brushRef="#br0" timeOffset="11840.9195">15512 3987 664 0,'0'0'61'16,"0"0"-40"-16,0 0 60 15,0 0-57-15,0 0-24 16,0 0-1-16,0 62 1 15,0-7 12-15,-17 6 6 0,-4 3-15 16,2 6 4-16,2-5-7 16,4-9 4-16,13-7-4 15,0-12 2-15,0-7-2 16,0-11 0-16,0-6-2 16,19-7-1-16,26-6 3 15,20 0 8-15,16-1-5 16,-1-31-3-16,-2 8-13 15,-4-4-38-15,-14 8-70 16,-29-2-60-16,-24 8-132 16</inkml:trace>
          <inkml:trace contextRef="#ctx0" brushRef="#br0" timeOffset="12189.901">15506 3991 416 0,'0'0'50'0,"0"0"57"15,0 0 0-15,0 0-63 16,0 0-42-16,0 0-2 16,57-94-1-16,2 82-6 15,7 4 6-15,14 6-46 16,7 2-65-16,-15 0-59 15</inkml:trace>
          <inkml:trace contextRef="#ctx0" brushRef="#br0" timeOffset="12026.6323">15554 4331 546 0,'0'0'31'0,"0"0"43"16,0 0-43-16,0 0-25 16,0 0-6-16,0 0 0 15,134-74-4-15,-75 55-1 16,-8-4-68-16,-9 5-39 16,-21-6-160-16</inkml:trace>
          <inkml:trace contextRef="#ctx0" brushRef="#br0" timeOffset="12604.3732">16252 3955 404 0,'0'0'238'16,"0"0"-194"-16,0 0 71 16,0 0-54-16,0 0-26 15,0 0-25-15,-156-8-10 16,118 38-1-16,-5-1 1 16,14 11-4-16,14-6 3 15,9 4 1-15,6-5-2 16,0-1 2-16,0-4-3 15,21-1-20-15,27-8 0 0,12 3 21 16,-1-12-7-16,6 0-5 16,-8-2-26-1,-12 2-18-15,-16 4 25 0,-14 2 11 16,-8-5 1-16,-7 3 14 16,0 0 7-16,-7 6 12 15,-31-1 18-15,-6-2-2 16,1-3-16-16,5-1-2 15,-4-7 0-15,8 0-10 16,5-2-6-16,-3-4-55 16,7 0-145-16</inkml:trace>
          <inkml:trace contextRef="#ctx0" brushRef="#br0" timeOffset="12829.3534">16597 4006 659 0,'0'0'37'16,"0"0"51"-16,0 0-17 16,0 0-53-16,0 0-18 15,0 0-3-15,38-28-14 16,-25 28-84-16,4 0-54 15,-11 9-80-15</inkml:trace>
        </inkml:traceGroup>
      </inkml:traceGroup>
      <inkml:traceGroup>
        <inkml:annotationXML>
          <emma:emma xmlns:emma="http://www.w3.org/2003/04/emma" version="1.0">
            <emma:interpretation id="{08F159DC-EF22-411A-82AB-D30B6127C599}" emma:medium="tactile" emma:mode="ink">
              <msink:context xmlns:msink="http://schemas.microsoft.com/ink/2010/main" type="line" rotatedBoundingBox="15370,9261 24395,8805 24472,10328 15447,10784"/>
            </emma:interpretation>
          </emma:emma>
        </inkml:annotationXML>
        <inkml:traceGroup>
          <inkml:annotationXML>
            <emma:emma xmlns:emma="http://www.w3.org/2003/04/emma" version="1.0">
              <emma:interpretation id="{5A2CE09F-EC5F-4FC8-8C02-92C91C094C70}" emma:medium="tactile" emma:mode="ink">
                <msink:context xmlns:msink="http://schemas.microsoft.com/ink/2010/main" type="inkWord" rotatedBoundingBox="15370,9262 19388,9059 19465,10581 15447,10784"/>
              </emma:interpretation>
              <emma:one-of disjunction-type="recognition" id="oneOf14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88933.2078">11143 5772 663 0,'0'0'67'0,"0"0"-41"16,0 0 62-16,0 0-22 15,0 0-54-15,0 0-10 16,121-10-1-16,-17-13-1 16,-11 6 0-16,-11-3 0 15,-2 7-15-15,-14 7-52 16,-9-2-110-16,-12 3-195 0</inkml:trace>
          <inkml:trace contextRef="#ctx0" brushRef="#br0" timeOffset="88706.9488">11304 5498 686 0,'0'0'33'0,"0"0"12"16,0 0 35-16,0 0-19 0,0 0-45 16,0 0-16-16,0-4-6 15,0 40 3-15,0 11 2 16,0 3 1-16,0-2 8 15,0 8-3-15,0-5 4 16,0-1-9-16,0-3 2 16,0-15-1-16,-6-12 1 15,-5-7 0-15,5-12-2 16,6-1 5-16,0 0 4 16,0 0 22-16,-11-4 6 15,-8-30-17-15,11-16-11 0,-11-11-4 16,12-4 1-16,7-13-6 15,0 2 0-15,7 1 2 16,33 6-1-16,0 5-1 16,0 22 0-16,-6 13 0 15,0 15 0-15,-4 5-1 16,6 5-1-16,-9 4-2 16,11 0-4-16,11 0-10 15,-11 17-10-15,4 11 4 16,-12 11 0-16,-9 3-35 15,-11 8-29-15,-10-3-62 16,0-7-96-16</inkml:trace>
          <inkml:trace contextRef="#ctx0" brushRef="#br0" timeOffset="89337.8837">12101 5712 583 0,'0'167'72'16,"0"-167"-52"-16,0 0 69 15,0 0-24-15,0 0-60 0,0 0-5 16,34 0 1-1,23-13-2-15,7-7-11 0,1-2-78 16,-14-6-96-16</inkml:trace>
          <inkml:trace contextRef="#ctx0" brushRef="#br0" timeOffset="89159.0402">12101 5712 666 0,'0'0'31'0,"0"0"-21"16,0 0 62-16,0 0-12 16,0 0-53-16,0 0-7 0,199-93-1 15,-133 79 1-15,-9 0-10 16,-6 5-32-16,-16 4-64 16,-18 5-46-16,-17 0-163 15</inkml:trace>
          <inkml:trace contextRef="#ctx0" brushRef="#br0" timeOffset="88205.7013">9890 5447 590 0,'0'0'4'0,"0"0"4"16,0 0 71-16,0 0 8 0,0 0-33 16,0 0-52-1,80-74-1-15,7 60 1 0,1 4 2 16,12 10 2-16,-3 0-6 16,-4 0-1-16,-15 28 1 15,-4 15 0-15,-6 13 7 16,-9 4-15-16,-25 5 8 15,-11 4-1-15,-23-8 1 16,0 4 0-16,-17 5 0 16,-59-1 2-16,-8-4 4 15,-9 2 0-15,-9-12 20 16,5-14-2-16,10-9-9 16,7-14 10-16,23-12-13 15,12-6-3-15,9 0-8 16,15 0 2-16,9 0-3 0,12-10-10 15,0-26-106-15,0-11-167 16</inkml:trace>
          <inkml:trace contextRef="#ctx0" brushRef="#br0" timeOffset="87823.4295">10554 5406 534 0,'0'0'89'16,"0"0"-31"-16,0 0 59 0,0 0-33 15,0 0-13-15,0 0-19 16,0 0-17-16,0 0-7 16,-41-33-2-16,41 33-11 15,0 0-8-15,0 0-7 16,-6 4-3-16,-7 43 2 15,-8 13 1-15,-8 20 5 16,5-1-1-16,9 0-4 16,9-1 1-16,0-3-1 15,6-6 0-15,-11-17 0 16,5-11 1-16,-7-4-2 16,7-19 1-16,4-12-5 15,2-6-22-15,-19 0 2 0,-11 0-6 16,-14-20-47-1,-9-29-103-15,8-17-65 0</inkml:trace>
          <inkml:trace contextRef="#ctx0" brushRef="#br0" timeOffset="89817.2429">12833 5470 585 0,'0'0'44'0,"0"0"-11"16,0 0 39-16,0 0-42 16,0 0-27-16,0 0 9 15,-82 80 27-15,33-35-11 16,17-1-15-16,7 0 0 15,8-5-7-15,8 1-6 16,9-6 1-16,0 2 0 16,0-11-1-16,0-7 0 15,22-4-1-15,22-1 1 16,9-12-14-16,10-1 6 16,-1 0 6-16,7-24 1 15,-7-13-6-15,-7 5 3 16,-17-10 4-16,-15 10-5 0,-17-5 5 15,-6 8 12-15,0-8 19 16,-6 9-10 0,-32 5 3-16,-15 0 2 0,4 4-5 15,11 5-11-15,-2 8 2 16,11 2-11-16,5 4-1 16,3 0 0-16,-8 0-3 15,-1 0-3-15,-8 28-35 16,2 10-37-16,8-5-82 15,16 5-186-15</inkml:trace>
          <inkml:trace contextRef="#ctx0" brushRef="#br0" timeOffset="90622.2479">13856 6091 403 0,'0'0'224'0,"0"0"-210"15,0 0 90-15,0 0-27 0,0 0-52 16,0 0-13-16,0-54-7 16,0 46 8-16,0-2-11 15,0 1-2-15,0-1-7 16,0 5 6-16,0-3-9 16,5 3 3-16,1-1 0 15,0 6-1-15,-6 0-2 16,7 0-6-16,-7 0 13 15,0 0-7-15,0 0-7 16,0 0 14-16,0 0-5 0,0 0 8 16,0 0 0-16,0 0 9 15,-7 0 22-15,-35 0-14 16,10 0-16-16,3-13 2 16,8-1 18-16,-1-4-18 15,16-2 2-15,6-6-2 16,0 7-3-16,0-1 0 15,0 8-6-15,0 6 6 16,30 2-8-16,6 4 2 16,-9 0-2-16,-10 0-4 15,2 10-10-15,-2 4 14 16,-11-1-4-16,-6 5 10 16,0-12 0-16,0 2 2 15,0 1 1-15,0-4 0 16,-17-1 23-16,-19-4-2 0,9 0 2 15,10 0 14-15,-2 0 3 16,11-14-14-16,1-12-11 16,7 3 1-16,0 3-14 15,0 6 2-15,0 0-5 16,7 14 0-16,14 0-4 16,8 0 0-16,9 0 1 15,5 28-1-15,-12 15 1 16,-5 17 3-16,-16 18-1 15,-10 5 1-15,0 6 0 16,-74 10-1-16,-12-7-5 16,-24 1 3-16,-5 1-56 0,3-14-103 15,2-16-74 1</inkml:trace>
        </inkml:traceGroup>
        <inkml:traceGroup>
          <inkml:annotationXML>
            <emma:emma xmlns:emma="http://www.w3.org/2003/04/emma" version="1.0">
              <emma:interpretation id="{9E0D5D2B-94F8-4777-A157-F1473BEA6640}" emma:medium="tactile" emma:mode="ink">
                <msink:context xmlns:msink="http://schemas.microsoft.com/ink/2010/main" type="inkWord" rotatedBoundingBox="20366,9008 24395,8805 24435,9594 20406,9797"/>
              </emma:interpretation>
              <emma:one-of disjunction-type="recognition" id="oneOf15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93215.5694">16364 5244 19 0,'-351'8'543'0,"351"-16"-501"16,0-4 41-16,0 0 33 16,9-4-88-16,35-5-26 15,22 2-4-15,14-5 2 16,13 6-1-16,-4-5-2 15,-9 13-52-15,-16 10-51 16,-18 0-28-16,-25 0-116 16</inkml:trace>
          <inkml:trace contextRef="#ctx0" brushRef="#br0" timeOffset="93418.5909">16045 5647 391 0,'0'0'41'16,"0"0"61"-16,0 0-16 0,0 0-19 16,0 0-22-16,0 0 7 15,76 18-19-15,-15-18-2 16,20 0-28-16,-1-18-3 16,0-4-21-16,-10-2-94 15,-8 5-99-15</inkml:trace>
          <inkml:trace contextRef="#ctx0" brushRef="#br0" timeOffset="93019.7785">16364 5244 659 0,'0'0'36'16,"0"0"37"-16,0 0 7 0,0 0-49 16,0 0-28-16,0 0-3 15,0-6-7-15,0 38 7 16,15 5-2-16,-9 9 6 15,-6-2-3-15,0-4 2 16,0-1-3-16,0-3 0 16,0-12-1-16,0-6 1 15,0-8-21-15,0-6-32 16,0-4-69-16,0 0-15 16,0 0-141-16</inkml:trace>
          <inkml:trace contextRef="#ctx0" brushRef="#br0" timeOffset="92696.9082">14886 5188 476 0,'0'0'79'15,"0"0"-40"-15,0 0 66 16,0 0-10-16,0 0-61 0,0 0-31 16,81-66 1-1,18 53-4-15,13 13 1 0,11 0-1 16,-9 0 0-16,-11 26 0 16,-7 8-1-16,-22 7-3 15,-15 6 3-15,-25 3 1 16,-11 2 0-16,-17 0 5 15,-6 2-6-15,0 1 1 16,-17-11 0-16,-40 5 3 16,-6-9-1-16,-11-10-1 15,-7-5 12-15,1-7 5 16,10-8-7-16,-4-7 5 16,24 2-6-16,3-5-2 15,7 0-4-15,10 0 2 0,1 0-6 16,27-8-33-16,2-6-103 15,0-6-249-15</inkml:trace>
          <inkml:trace contextRef="#ctx0" brushRef="#br0" timeOffset="92329.4029">15506 5183 498 0,'0'0'118'16,"0"0"-54"-16,0 0 66 15,0 0-48-15,0 0-38 16,0 0-23-16,0 0-21 15,0 0 2-15,0 0-7 16,0 27 3-16,0 15 2 16,0 13 0-16,0-3 2 15,0-5-2-15,0-6 3 16,0-4-3-16,12 1 0 16,-12-10 0-16,0-10-6 15,7-4 6-15,-7-10-1 0,0-3-34 16,0-1-19-16,-13 0-5 15,-44 0-106-15,-11-33-179 16</inkml:trace>
          <inkml:trace contextRef="#ctx0" brushRef="#br0" timeOffset="93957.0105">17064 5406 555 0,'0'0'98'16,"0"0"-32"-16,0 0 65 0,0 0-65 15,0 0-37 1,0 0-23-16,87-43 3 0,-24 29-9 16,11-4 3-16,7-2-3 15,-1 7 0-15,-8 3-1 16,-19-3 1-16,2 8 7 15,-11-3-6-15,-14 3-1 16,-13 0-1-16,-11 1-1 16,0 4-4-16,-6 0 4 15,0 0 2-15,0 0-1 16,0 0 0-16,0 0 0 16,0 0-2-16,0 0 2 15,0 0-2-15,0 0-5 16,0 0-3-16,0 0 2 0,0 0 9 15,0 0-6-15,0 0 3 16,0 0 3-16,0 0-6 16,0 0 5-16,0 0-3 15,0 0-5-15,0 0 1 16,0 0 2-16,0 0 1 16,0 0 0-16,0 0 0 15,0 0 5-15,0 0-10 16,0 0-19-16,0 0-38 15,0 0-35-15,0 0-28 16,0 0-137-16</inkml:trace>
          <inkml:trace contextRef="#ctx0" brushRef="#br0" timeOffset="94820.9118">17250 5084 173 0,'0'0'96'15,"0"0"10"-15,0 0-25 16,0 0-2-16,0 0-37 15,0 0 11-15,-12 0 2 16,12 0-7-16,0 0 2 16,0 0-12-16,0 0-20 15,0 0-11-15,0 1-6 16,0 27 3-16,0 8-2 16,0 15 6-16,0-3 3 0,0 11-1 15,0-3-2-15,6 1-8 16,4-12 0-16,3 6 1 15,-7-8-1-15,1-2 0 16,-5-12-1-16,-2-1 1 16,0-14 0-16,0 0 1 15,0-5-1-15,0-6 0 16,0-3 1-16,0 0-1 16,6 0 7-16,-6 0-3 15,0 0 5-15,0 0 1 16,0 0 6-16,7 0 3 15,-7 0-8-15,0 0 0 16,0 0-1-16,0 0-5 16,0 0-4-16,0 0 2 15,0 0-3-15,0 0 3 0,0 0-3 16,0 0 0-16,0 0-3 16,0 0 2-16,6 0 1 15,-2 0-8-15,3 0-12 16,5 0-38-16,5-12-51 15,11-12-158-15</inkml:trace>
          <inkml:trace contextRef="#ctx0" brushRef="#br0" timeOffset="96177.7848">18322 5140 270 0,'0'0'61'0,"0"0"-17"16,0 0 34-16,0 0-22 16,0 0-33-16,0 0 0 15,-36 10 22-15,7-10-7 16,1 0-4-16,5 0 3 15,-4 0 3-15,3-14-1 16,1 0-23-16,4-13 5 16,17 0-20-16,2-2 11 15,0 1-7-15,0 4-5 0,0 9 3 16,0-3-3 0,2 10 4-16,28-5-4 0,6 13 0 15,8 0-2-15,7 0-3 16,12 0 4-16,-10 0-2 15,4 31 2-15,-6 1 1 16,-9 9 0-16,-10 1-1 16,-7 6 0-16,-8 2 2 15,-11 5-3-15,-6 1 4 16,0-3-2-16,0 3 0 0,-23-2 0 16,-17-3 0-1,-13-7 1-15,2-3 0 16,-6-9-1-16,-2-4 0 0,8-4 1 15,13-6 7-15,-10-8-3 16,3-1 14-16,3-5-5 16,4-4 7-16,2 0 10 15,8 0-2-15,-1-15-13 16,12-4 2-16,2-2-10 16,9-3-4-16,-1 4 7 15,7-2-3-15,0-5-7 16,0 3-1-16,0 4 2 15,0 2 0-15,22 0-2 16,7 4 0-16,14 4-2 16,-16 1 1-16,13 1 0 15,5 8-3-15,3 0 1 16,3 0 2-16,0 0 1 0,-7 8-8 16,3 11 7-16,-14 5 0 15,3-6-4-15,-6 4 3 16,-2-2 2-16,-5-1-3 15,0 3 2-15,5-4-2 16,-5-2-2-16,-2 2 0 16,9-4 3-16,-11-4-6 15,10-3 1-15,-8-2 1 16,9-3-1-16,0-2 7 16,-5 0-1-16,0 0 1 0,-1 0 0 15,-10 0 0 1,5 0 1-16,-2 0 0 0,-8-2 0 15,6-6-1-15,-9 4 3 16,-6 4 0-16,6-1-3 16,-6 1 5-16,0-5-1 15,0 5-1-15,0-4-2 16,0 4-1-16,0-4-1 16,0 0-3-16,0-2-1 15,0-2-35-15,0 2-42 16,-12-2-157-16</inkml:trace>
        </inkml:traceGroup>
      </inkml:traceGroup>
    </inkml:traceGroup>
    <inkml:traceGroup>
      <inkml:annotationXML>
        <emma:emma xmlns:emma="http://www.w3.org/2003/04/emma" version="1.0">
          <emma:interpretation id="{C54097EE-06BC-41DE-A87E-407E94D5695B}" emma:medium="tactile" emma:mode="ink">
            <msink:context xmlns:msink="http://schemas.microsoft.com/ink/2010/main" type="paragraph" rotatedBoundingBox="15611,10466 24531,9976 24606,11335 15685,11825" alignmentLevel="4"/>
          </emma:interpretation>
        </emma:emma>
      </inkml:annotationXML>
      <inkml:traceGroup>
        <inkml:annotationXML>
          <emma:emma xmlns:emma="http://www.w3.org/2003/04/emma" version="1.0">
            <emma:interpretation id="{5637AAFA-A0AC-41A0-A10E-7C8A88CE4440}" emma:medium="tactile" emma:mode="ink">
              <msink:context xmlns:msink="http://schemas.microsoft.com/ink/2010/main" type="line" rotatedBoundingBox="15611,10466 24531,9976 24606,11335 15685,11825"/>
            </emma:interpretation>
          </emma:emma>
        </inkml:annotationXML>
        <inkml:traceGroup>
          <inkml:annotationXML>
            <emma:emma xmlns:emma="http://www.w3.org/2003/04/emma" version="1.0">
              <emma:interpretation id="{85E588AB-4C77-4000-A94F-3B51BB467BC9}" emma:medium="tactile" emma:mode="ink">
                <msink:context xmlns:msink="http://schemas.microsoft.com/ink/2010/main" type="inkWord" rotatedBoundingBox="15611,10466 18745,10294 18792,11138 15657,11310"/>
              </emma:interpretation>
              <emma:one-of disjunction-type="recognition" id="oneOf16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97894.5926">11683 7019 634 0,'0'0'48'15,"0"0"-21"-15,0 0 42 16,0 0-36-16,0 0-33 16,0 0 0-16,317-127-3 15,-228 109-10-15,-3 14-72 16,-18-1-53-16,-26 5-183 16</inkml:trace>
          <inkml:trace contextRef="#ctx0" brushRef="#br0" timeOffset="98237.4022">12433 6986 494 0,'64'201'40'0,"-52"-201"-20"15,27-20 15-15,20-4-29 16,4-2-6-16,-2-2-37 16,-3-2-76-16,-16-1-191 15</inkml:trace>
          <inkml:trace contextRef="#ctx0" brushRef="#br0" timeOffset="98069.3077">12433 6986 587 0,'0'0'12'16,"0"0"-11"-16,0 0-1 15,0 0-8-15,298-73-25 16,-251 71-56-16,-24 2-121 15</inkml:trace>
          <inkml:trace contextRef="#ctx0" brushRef="#br0" timeOffset="98574.9295">13190 6618 549 0,'0'0'79'0,"0"0"-41"16,0 0 28-16,0 0-42 16,0 0-24-16,0 0 1 15,41 62 2-15,-31-11 18 16,-4 5 0-16,-6 0 8 15,7-2-21-15,-1 3-1 16,-6-6-7-16,0 3 0 16,4-16-1-16,3-4 1 15,-1-8 0-15,-6-12 0 0,6-3 1 16,-6-11-1-16,7 5 0 16,-7-5 1-16,0 0-1 15,0 0-9-15,0 0-16 16,0 0-34-16,2 0-42 15,11 0-91-15</inkml:trace>
          <inkml:trace contextRef="#ctx0" brushRef="#br0" timeOffset="97248.6186">10128 6591 575 0,'0'0'52'0,"0"0"-23"16,0 0-8-16,0 0 25 15,466-61-1-15,-274 61-33 16,-12 25-12-16,-26 20-4 16,-38 11 4-16,-27 9 3 15,-29-5-3-15,-33 6 0 16,-21 3-6-16,-6-3 6 0,-21 3 0 16,-65 1 0-16,-31-4 12 15,-20-7 7 1,-5-7-3-16,11-15 0 0,21-13-6 15,40-7 1-15,26-16-7 16,21-1 8-16,10 0-6 16,13 0-6-16,0-32-19 15,0-7-85-15,23-11-127 16</inkml:trace>
          <inkml:trace contextRef="#ctx0" brushRef="#br0" timeOffset="96915.9029">10754 6609 211 0,'0'0'412'16,"0"0"-387"-16,0 0 81 15,0 0-9-15,0 0-57 16,0 0-24-16,-40-18-16 0,40 18-2 15,0 13-3-15,0 39 5 16,0 9 5-16,0-1-5 16,0 4 0-16,0-3 0 15,0-9 0-15,-8 4-5 16,-7-11 4-16,-8-11-16 16,2-6-65-16,-15-18-79 15,-2-10-99-15</inkml:trace>
          <inkml:trace contextRef="#ctx0" brushRef="#br0" timeOffset="97692.5743">11740 6726 570 0,'0'0'50'0,"0"0"-43"15,0 0-4-15,0 0 22 16,0 0-24-16,0 0 18 15,0 121 5-15,0-62-15 16,0-7 4-16,0 4-11 16,0-1 0-16,0-14-2 15,0-6 1-15,0-9-2 16,0-15 1-16,0-6 0 16,0-5 1-16,0 0 6 15,0 0 15-15,0-30-19 16,-7-17 2-16,-3-4-5 0,-3-12 0 15,-2-3 1 1,-4 1 0-16,9-5 12 0,3 10 5 16,7 9 2-16,0-1-10 15,0 16-10-15,36 8 0 16,2 5-1-16,13 13-7 16,15 6-3-16,-3 4-20 15,5 0-11-15,-11 7-18 16,-13 28-53-16,-20 1-24 15,-24 1-113-15</inkml:trace>
        </inkml:traceGroup>
        <inkml:traceGroup>
          <inkml:annotationXML>
            <emma:emma xmlns:emma="http://www.w3.org/2003/04/emma" version="1.0">
              <emma:interpretation id="{7EBEDC74-C812-4EA2-82C2-C7C17AC2FBBD}" emma:medium="tactile" emma:mode="ink">
                <msink:context xmlns:msink="http://schemas.microsoft.com/ink/2010/main" type="inkWord" rotatedBoundingBox="19580,10454 21876,10328 21939,11482 19644,11608"/>
              </emma:interpretation>
              <emma:one-of disjunction-type="recognition" id="oneOf17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99858.3833">14797 6577 629 0,'0'0'26'0,"0"0"8"0,0 0 73 16,0 0-67-16,0 0-40 15,0 0-2-15,239-74-2 16,-124 74 3-16,-1 0-1 15,2 0 2-15,-15 27-1 16,-7 5 0-16,-27 10 0 16,-25 0 1-16,-12 6-6 15,-30 3 6-15,0 5-2 16,0-1 2-16,-53 9 1 16,-27-2-1-16,-13-7 1 0,-9 5-1 15,3-12 6 1,14-11-1-16,9-10 1 0,32-11-4 15,4-5 1-15,12-5 1 16,3-6-4-16,14 0-8 16,5 0-82-16,6-4-155 15</inkml:trace>
          <inkml:trace contextRef="#ctx0" brushRef="#br0" timeOffset="99514.4489">15358 6530 617 0,'0'0'77'0,"0"0"-70"16,0 0 37-16,0 0-3 0,0 0-35 15,0 0-4-15,0 102 12 16,0-46 2-16,0 0-5 15,6 1-11-15,-6-6 3 16,0-6-2-16,0-8-1 16,0-7 0-16,0-4-5 15,0-11-56-15,0-1-39 16,-27-14-70-16</inkml:trace>
          <inkml:trace contextRef="#ctx0" brushRef="#br0" timeOffset="100585.5916">15715 7073 540 0,'0'0'26'15,"0"0"-15"-15,0 0 121 16,0 0-44-16,0 0-31 16,0 0-14-16,199 30-23 0,-112-44-11 15,-3-14-6 1,3 0-6-16,-13-1-18 0,-7 1-42 15,-18 6-95-15,-19 2-126 16</inkml:trace>
          <inkml:trace contextRef="#ctx0" brushRef="#br0" timeOffset="100366.1687">16146 6615 547 0,'-329'-80'67'15,"329"76"0"-15,0-3 36 16,0-4-63-16,36 1-33 15,38-14-7-15,14 6-1 16,12 3-7-16,-14-3-19 16,-5 18-57-16,-14 0-57 0,-24 0-86 15</inkml:trace>
          <inkml:trace contextRef="#ctx0" brushRef="#br0" timeOffset="99194.8836">14463 7270 498 0,'0'0'37'15,"0"0"-3"-15,0 0 48 16,0 0-60-16,0 0-22 15,0 0 4-15,-93-20 1 16,83 2 1-16,3-5 3 16,7 1-9-16,0 6 2 0,0-2-4 15,0 5 2-15,0-1-7 16,0-2-11-16,13 9-5 16,10 1-13-16,-6 6 2 15,4 0-23-15,-8 0-30 16,-13 0-40-16,0 20 87 15,0 3 33-15,-6-5 7 16,-28 6 20-16,0-16 64 16,9 3-27-16,3-11 3 15,-1 0-10-15,13 0-12 16,-9 0 6-16,19-14-9 16,0-6-20-16,0-4-4 15,0 2 16-15,0 4-23 16,6 1-1-16,30 10-3 0,-4 7-2 15,4 0-4-15,6 0 4 16,-10 14-2-16,-5 24 3 16,3 3-8-16,-11 19 8 15,-19 0 2-15,0 5-2 16,0-3 1-16,-21-12 0 16,-28 7 1-16,-8-11-1 15,-2 0-8-15,-3-13 8 16,12-2-2-16,7-17-92 15,16-14-214-15</inkml:trace>
        </inkml:traceGroup>
        <inkml:traceGroup>
          <inkml:annotationXML>
            <emma:emma xmlns:emma="http://www.w3.org/2003/04/emma" version="1.0">
              <emma:interpretation id="{5DE70BF2-94C4-4F41-81A7-293DD1FBDB79}" emma:medium="tactile" emma:mode="ink">
                <msink:context xmlns:msink="http://schemas.microsoft.com/ink/2010/main" type="inkWord" rotatedBoundingBox="22474,10124 24533,10011 24574,10759 22515,10873"/>
              </emma:interpretation>
              <emma:one-of disjunction-type="recognition" id="oneOf18">
                <emma:interpretation id="interp18" emma:lang="" emma:confidence="0">
                  <emma:literal>-2</emma:literal>
                </emma:interpretation>
                <emma:interpretation id="interp19" emma:lang="" emma:confidence="0">
                  <emma:literal>Z</emma:literal>
                </emma:interpretation>
                <emma:interpretation id="interp20" emma:lang="" emma:confidence="0">
                  <emma:literal>-Z</emma:literal>
                </emma:interpretation>
                <emma:interpretation id="interp21" emma:lang="" emma:confidence="0">
                  <emma:literal>.2</emma:literal>
                </emma:interpretation>
                <emma:interpretation id="interp22" emma:lang="" emma:confidence="0">
                  <emma:literal>-23</emma:literal>
                </emma:interpretation>
              </emma:one-of>
            </emma:emma>
          </inkml:annotationXML>
          <inkml:trace contextRef="#ctx0" brushRef="#br0" timeOffset="100858.4407">17020 6767 671 0,'0'0'61'16,"0"0"25"-16,0 0-11 15,0 0-42-15,0 0-31 16,292-101-1-16,-218 87-1 15,-5 1-4-15,-1 2-19 16,-5 5-34-16,-10 2-67 16,-13-5-83-16,-23 4-275 15</inkml:trace>
          <inkml:trace contextRef="#ctx0" brushRef="#br0" timeOffset="101599.7766">18229 6406 599 0,'0'0'31'0,"0"0"56"16,0 0 8-16,0 0-68 16,0 0-26-16,0 0-1 0,-10-20-1 15,-16 20 1-15,1-8 8 16,-11 2-5-16,9-4 19 16,3-8-2-16,5 4-10 15,2-5 6-15,5-8-5 16,12 4-5-16,0 4-6 15,0 0-2-15,0 1-3 16,0-6-8-16,29 6 11 16,20 9-11-16,2 4-6 15,10 5 7-15,-4 0-2 16,0 28 11-16,-4 18-9 16,-7 11 0-16,-18-2 9 0,-9 10-8 15,-19 6 5-15,0-4 0 16,-23 4 0-1,-28-14 3-15,-15-6-3 0,9-5 5 16,7-8 2-16,5-10-1 16,3-5 2-16,12-10 1 15,22-4 10-15,-5-4 0 16,13-5-3-16,0 0-2 16,0 0-6-16,0 0-1 15,0 0 3-15,0 5-2 16,0 0-2-16,0-5 2 15,40 0 4-15,22 0 16 16,12 0 4-16,12 0-11 0,14-24-3 16,-3-5 0-1,5 2-6-15,-3-1-3 0,-15 0-2 16,-5 10-1-16,-14-5 4 16,-14 14 0-16,-21-2-3 15,-16 7-1-15,-14 4 0 16,0 0 1-16,0 0-1 15,0 0-20-15,0 0-14 16,-44 0-32-16,-51 4-149 16,-21 10-229-16</inkml:trace>
        </inkml:traceGroup>
      </inkml:traceGroup>
    </inkml:traceGroup>
    <inkml:traceGroup>
      <inkml:annotationXML>
        <emma:emma xmlns:emma="http://www.w3.org/2003/04/emma" version="1.0">
          <emma:interpretation id="{A330462A-4F2F-4427-8678-938B1854C4A3}" emma:medium="tactile" emma:mode="ink">
            <msink:context xmlns:msink="http://schemas.microsoft.com/ink/2010/main" type="paragraph" rotatedBoundingBox="4111,11164 15185,10838 15237,12589 4162,129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AF52FB-5239-405E-A209-4559A4144EF0}" emma:medium="tactile" emma:mode="ink">
              <msink:context xmlns:msink="http://schemas.microsoft.com/ink/2010/main" type="line" rotatedBoundingBox="4111,11164 15185,10838 15237,12589 4162,12916"/>
            </emma:interpretation>
          </emma:emma>
        </inkml:annotationXML>
        <inkml:traceGroup>
          <inkml:annotationXML>
            <emma:emma xmlns:emma="http://www.w3.org/2003/04/emma" version="1.0">
              <emma:interpretation id="{A1C318D8-E7A7-414A-8F9A-95D882199154}" emma:medium="tactile" emma:mode="ink">
                <msink:context xmlns:msink="http://schemas.microsoft.com/ink/2010/main" type="inkWord" rotatedBoundingBox="4114,11270 6614,11196 6639,12061 4139,12135"/>
              </emma:interpretation>
              <emma:one-of disjunction-type="recognition" id="oneOf19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0" timeOffset="126207.9322">-463 7879 372 0,'0'0'172'16,"0"0"-124"-16,0 0 66 16,0 0 2-16,0 0-67 15,0 0-21-15,-30-51 3 16,7 51-8-16,-4 0-8 0,-5 0 0 16,-15 14-8-1,16 14-4-15,-12 3-2 0,16 7 3 16,4 0-1-16,14-5-6 15,3-11 3-15,6 6 0 16,0-6-2-16,0-6 0 16,27 2-1-16,18-14-5 15,14-4 3-15,9 0-1 16,1 0 1-16,-1-18 0 16,-11-13 4-16,-12-8 1 15,-5-2 0-15,-27-1 0 16,-13 0 1-16,0 0 0 15,0 9 3-15,-20 1-1 16,-22 5 7-16,0 11-9 16,10 8 1-16,3 3 2 0,10 5-4 15,10 0-1-15,-12 0-1 16,6 0-10-16,-2 32-43 16,5 10-35-16,12 4-78 15,0-13-81-15</inkml:trace>
          <inkml:trace contextRef="#ctx0" brushRef="#br0" timeOffset="127253.6601">97 7901 512 0,'0'0'40'0,"0"0"22"0,0 0 64 15,0 0-41-15,0 0-57 16,0 0 2-16,-86-18-12 16,50 18-2-16,8 0-3 15,-3 32 4-15,-5 0-7 16,19 2-4-16,-2-1-6 16,10 3 1-16,9 2-3 15,0-6 2-15,0 0 0 16,2-12-1-16,34-11-10 15,0-5-10-15,-2-4 7 16,10 0 2-16,3-5 12 0,8-27 0 16,-23-4-2-1,-5-8 4-15,-16-1-2 0,-11 8 2 16,0-2-2-16,0 11 7 16,-26 6-6-16,-3 8 6 15,14 5 1-15,0 5-6 16,9 4-2-16,-1 0-8 15,7 0-31-15,0 0-68 16,0 0-68-16,0 13 94 16,7 5-3-16,22-12 25 15,1-2 24-15,2-4 35 16,-9 0 14-16,-10 0 18 16,-1 0 16-16,-12 0-2 15,0 0-3-15,0 4-9 0,0 0 11 16,0 2 13-16,0 4-34 15,9 8 11-15,4 6 15 16,10 0-30-16,6 3-18 16,-1-5 1-16,8-1 3 15,8-4-6-15,1-7 1 16,14-2-3-16,9-8 2 16,-22 0-4-16,20 0 2 15,-16 0-1-15,1-24-18 16,0-3 10-16,-22 0 6 15,-12-1 3-15,-10-5 4 16,-7 1-2-16,0 4 1 16,-17 4 7-16,-32 6 4 0,5 9-10 15,1 5 11-15,5 4 0 16,-4 0-11-16,15 0 0 16,1 0-2-16,1 13 0 15,8 15-2-15,4 0 0 16,9 8-1-16,4-2 3 15,0-7-5-15,0-3 4 16,0-6-3-16,17-4-8 16,13-10-3-16,3-4-2 15,8 0 11-15,3 0 2 16,5-28 3-16,-5-12 1 16,0-13 0-16,-1-3 8 0,-9-13-6 15,-7-6 23-15,-21-3-4 16,1-10 14-16,-7 9-16 15,0 8 4-15,0 14 1 16,0 26 15-16,0 13-2 16,0 18-2-16,0 0-19 15,0 0-16-15,0 0 0 16,0 22 0-16,-13 36-3 16,-4 15 3-16,7 7-1 15,3 3 0-15,7-8 1 16,0-4 1-16,0-8-1 15,11-8-2-15,18-13 2 0,-1 1-11 16,1-15-19-16,-7-6-15 16,7 2-33-16,1-6-34 15,4-12-13-15,2-6-339 16</inkml:trace>
          <inkml:trace contextRef="#ctx0" brushRef="#br0" timeOffset="125721.8247">-901 7376 613 0,'0'0'25'16,"0"0"55"-16,0 0 42 15,0 0-45-15,0 0-31 16,0 0-28-16,0 0-3 15,0 0-9-15,17-31-5 16,-17 31 0-16,0 8 1 16,0 44-1-16,-31 26 0 15,-29 16 17-15,1-2-12 16,-9-4-3-16,9 1-3 16,0-10 2-16,10-15-2 15,11-16 0-15,19-14 3 0,2-20-2 16,11-3-1-16,6-11 0 15,0 0 0-15,0 0 0 16,0 0 1-16,0 0-1 16,0 0 1-16,0 0-1 15,36 0 0-15,21-8 0 16,23-6 1-16,-6 4-1 16,-4 1 1-16,-2 4-2 15,-17 2-6-15,-1 3-16 16,-14 0-6-16,0 0-15 15,-15 0-16-15,3 0-25 16,-12 0-58-16,-1 0-68 16,-5 0-187-16</inkml:trace>
        </inkml:traceGroup>
        <inkml:traceGroup>
          <inkml:annotationXML>
            <emma:emma xmlns:emma="http://www.w3.org/2003/04/emma" version="1.0">
              <emma:interpretation id="{B991D518-C850-4E45-8CC2-AFC728E49050}" emma:medium="tactile" emma:mode="ink">
                <msink:context xmlns:msink="http://schemas.microsoft.com/ink/2010/main" type="inkWord" rotatedBoundingBox="7261,11430 10582,11332 10623,12725 7302,12823"/>
              </emma:interpretation>
              <emma:one-of disjunction-type="recognition" id="oneOf20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0" timeOffset="127760.6276">2362 7540 257 0,'0'0'256'0,"0"0"-222"16,0 0 60-16,-355 8-18 15,289 12-26-15,9 7-26 16,26-3-20-16,1 8 3 16,17 6-1-16,7-1-12 15,6 3 1-15,0-9 5 16,29 8 5-16,22-11-5 15,13-4-5-15,10-1 5 16,4-5-1-16,-4-4 0 16,-15 0-2-16,-10-1 3 0,-20 3 1 15,-14-8-1-15,-8 3 0 16,-7-2 1-16,0 5-1 16,0 8 9-16,-28-1 1 15,-38 0 11-15,-14-1 6 16,2-2-4-16,-2-8-6 15,12-2 9-15,9-8-5 16,25 0-12-16,11 0 4 16,10 0-5-16,11 0-8 15,-5-8-24-15,7-6-39 16,0-6-105-16,34 10-114 16</inkml:trace>
          <inkml:trace contextRef="#ctx0" brushRef="#br0" timeOffset="128401.0738">2590 7836 518 0,'0'0'123'0,"0"0"-120"0,0 0 26 16,0 0-24-16,0 0-4 15,311-60-1-15,-194 50 0 16,-12 1-17-16,-5 1-78 16,-26-2-82-16</inkml:trace>
          <inkml:trace contextRef="#ctx0" brushRef="#br0" timeOffset="128215.8038">2677 8140 481 0,'0'0'34'0,"0"0"-13"16,0 0 61-16,0 0-38 15,121-201-22-15,-94 150-2 0,-14 1 24 16,-7-2 16-16,-6 1-29 16,0 5-7-16,0-2 9 15,0 12-28-15,0-1 13 16,-17 13-1-16,-2 6 3 16,13 4-14-16,-5 8 3 15,11 6 4-15,-6 0-8 16,6 0-4-16,0 0-2 15,0 0-5-15,0 20-2 16,0 18 7-16,0 3 1 16,0 9-1-16,0 10 1 15,0 1 0-15,0 5 0 16,0 3 2-16,13-3 2 16,-3-6-8-16,9-1 3 15,-8-11 1-15,4-2 0 0,-3-13-2 16,1-5-7-16,-2-4-45 15,-5-17-16-15,0 0-82 16,-6-7-66-16</inkml:trace>
          <inkml:trace contextRef="#ctx0" brushRef="#br0" timeOffset="128758.9213">2946 8167 503 0,'0'0'2'0,"0"0"6"15,0 0 4-15,0 0 38 16,0 0-11-16,0 0-12 15,203-61-5-15,-159 26-7 16,1-8-4-16,-3 1-1 16,-10-9 10-16,-7 4 17 15,-15 9 12-15,-3 6-17 16,-1 11-17-16,1 14 12 16,-7 3-14-16,2 4-13 15,4 0 0-15,17 0-10 16,13 11-2-16,2 16 12 15,11 5-2-15,-5 9 2 16,-1-5 2-16,-5-2-2 16,4 0-1-16,-10-7 1 15,-11-5-23-15,6-4-59 0,-12-12-65 16,-9-6-61-16</inkml:trace>
          <inkml:trace contextRef="#ctx0" brushRef="#br0" timeOffset="128948.8253">3887 7838 481 0,'0'0'147'0,"0"0"-87"15,0 0 29-15,0 0-50 16,0 0-39-16,0 0-8 0,19 41 5 16,-11-5 3-1,5-2-2-15,-3 3 2 0,3-5-10 16,-7 0-65-16,-6-11-60 15,0-10-168-15</inkml:trace>
          <inkml:trace contextRef="#ctx0" brushRef="#br0" timeOffset="129137.8262">3956 7469 738 0,'0'0'38'16,"0"0"68"-16,0 0-40 16,0 0-61-16,0 0-5 0,0 0-35 15,17-14-36-15,-4 14-113 16,-4 14-27-16</inkml:trace>
          <inkml:trace contextRef="#ctx0" brushRef="#br0" timeOffset="129876.9177">4322 7753 565 0,'0'0'159'0,"0"0"-129"16,0 0 67-16,0 0-69 16,0 0-27-16,0 0 5 0,0 97 2 15,0-73 0-15,7-1-4 16,-7-5-1-16,0-12-3 15,0 2 0-15,0-8-1 16,6 0 4-16,-6 0-6 16,4 0 6-16,15-8-2 15,2-30-1-15,3 5-19 16,12-3 15-16,-22 8-4 16,3 13 7-16,-4 10 1 15,-7 5-3-15,15 0-2 16,3 0-7-16,12 0 12 15,2 0-3-15,-2 5 2 16,-2 8-1-16,6 0 2 16,0-13 3-16,13 0-3 0,-3 0-3 15,8 0 3-15,-8 0-1 16,-3-26 4-16,-7-10-2 16,-17 4 2-16,-6 1-1 15,-10 0 19-15,-7 9 4 16,0 8 14-16,0 4-2 15,-17 1-9-15,-19 9-10 16,8 0-16-16,-12 0 1 16,-6 23-6-16,16 19 3 15,0 3-2-15,22 12-1 16,1 1 2-16,7 1 1 16,0 10-11-16,0-3 3 15,0 7 4-15,15 11-10 0,15 1-1 16,12 13 10-16,-4 7 5 15,11-13 0-15,-17-7 0 16,-3-16 0-16,-16-17-1 16,-13-19 1-16,0-11 0 15,-6-9 0-15,-54-13 5 16,-7 0 26-16,-14 0 8 16,3-35-16-16,-9-16 9 15,13-15-13-15,2-21 1 16,34-12-15-16,26-13-4 0,12 7 0 15,0 11-1 1,50 15-13-16,16 14-11 0,2 23-9 16,1 4-9-16,5 16-31 15,7 2-72-15,-13 2-138 16</inkml:trace>
        </inkml:traceGroup>
        <inkml:traceGroup>
          <inkml:annotationXML>
            <emma:emma xmlns:emma="http://www.w3.org/2003/04/emma" version="1.0">
              <emma:interpretation id="{51303FD1-2018-4AE2-BA7E-E95442DCB355}" emma:medium="tactile" emma:mode="ink">
                <msink:context xmlns:msink="http://schemas.microsoft.com/ink/2010/main" type="inkWord" rotatedBoundingBox="11388,10950 14071,10871 14114,12333 11432,12412"/>
              </emma:interpretation>
              <emma:one-of disjunction-type="recognition" id="oneOf21">
                <emma:interpretation id="interp25" emma:lang="" emma:confidence="1">
                  <emma:literal/>
                </emma:interpretation>
              </emma:one-of>
            </emma:emma>
          </inkml:annotationXML>
          <inkml:trace contextRef="#ctx0" brushRef="#br0" timeOffset="130627.3355">5910 7246 475 0,'0'0'40'16,"0"0"12"-16,0 0 20 16,0 0-55-16,0 0-3 15,0 0-9-15,298-74-5 16,-224 74 3-16,0 18-3 15,-4 10-1-15,-13 0 1 16,-16 6-12-16,-20-7 3 16,-15 5 6-16,-6 0 3 15,0-2 2-15,-8 11-1 16,-52 0 18-16,-3 0-6 16,6-7 1-16,12-1-6 15,3-5 11-15,19-10-8 0,17-4-11 16,6 0 2-16,0-4-3 15,0 4 1-15,12-2-5 16,39-1 5-16,15-3 1 16,8 2 3-16,-7 4 8 15,9-1-12-15,-14 3 0 16,-14-3-4-16,-16 1 0 16,-13 4 3-16,-19-4 1 15,0 4 0-15,0 2 8 16,-36 7-3-16,-21-3 33 15,-11-2-12-15,5 2-17 16,10-14-8-16,9 2 6 0,-5-7-5 16,17-5-2-16,-2 0-21 15,5 0-101-15,16-3-139 16</inkml:trace>
          <inkml:trace contextRef="#ctx0" brushRef="#br0" timeOffset="130207.9864">6003 7325 525 0,'0'0'222'0,"0"0"-202"15,0 0 40-15,0 0-40 16,0 0-20-16,0 0 0 15,9 117 21-15,3-57-8 16,-3 6 3-16,-9-3-7 16,0-5-7-16,0-3 1 15,0-9-3-15,0-8-14 16,0-16-27-16,0-8-48 16,0-13-50-16,0-1 32 15,-28-1-211-15</inkml:trace>
          <inkml:trace contextRef="#ctx0" brushRef="#br0" timeOffset="131094.4651">6949 7572 671 0,'0'0'37'16,"0"0"28"-16,0 0-35 16,0 0-29-16,0 0 7 15,0 0 6-15,23 140-12 0,6-113-2 16,-1 0 5-16,4-7-10 15,10-6-7-15,-4-3-12 16,21-11-28-16,5 0 11 16,-7-11-28-16,4-23 31 15,-12-2-26-15,-18-12 42 16,-1 3 22-16,-17 8 18 16,-13 1 25-16,0 10 50 15,0 8-5-15,0 10 7 16,0 8-45-16,0 0-2 15,0 0-38-15,0 0-10 0,0 12-4 16,0 28 4 0,0 14-4-16,0 3 4 0,-7 12 0 15,-10 5 0-15,5 1 0 16,3-1 3-16,-12 6-3 16,13-7 0-16,-11 6 0 15,8-10 0-15,5-8 0 16,-7-6-1-16,11-21-12 15,-11-10-30-15,7-6-32 16,0-18-88-16,1 0-67 16</inkml:trace>
          <inkml:trace contextRef="#ctx0" brushRef="#br0" timeOffset="131580.964">7722 7363 535 0,'0'0'80'0,"0"0"19"16,0 0-7-16,0 0-80 16,0 0-12-16,0 0-1 0,218-61 1 15,-120 51-3-15,-5 2-33 16,-5-6-8-16,-1 14-48 15,-23 0-29-15,-24 0-138 16</inkml:trace>
          <inkml:trace contextRef="#ctx0" brushRef="#br0" timeOffset="131393.0362">7847 6982 622 0,'0'0'17'0,"0"0"23"16,0 0-11-16,0 0-29 16,0 0 0-16,0 0 3 15,0 222 9-15,7-138 28 16,-1 4-10-16,-6-3-7 15,0-2-10-15,0-8-12 16,0-6 0-16,-13-18 3 16,7-10-4-16,4-17-18 0,-5-4-42 15,7-16-20-15,0-4-49 16,0 0-11-16,0-10-94 16</inkml:trace>
          <inkml:trace contextRef="#ctx0" brushRef="#br0" timeOffset="131939.0751">8078 7739 287 0,'0'0'69'0,"0"0"8"0,0 0 22 16,0 0-51 0,0 0-1-16,0 0 4 0,184 18-21 15,-104-55-20-15,-12 5-10 16,-5-15-3-16,-18 10 3 16,-16-13 6-16,-10 8 4 15,-19-5 9-15,0 4 23 16,0 16 9-16,0 13 3 15,-13 9-2-15,1 5-30 16,-11 0-11-16,8 0-8 16,-9 8-1-16,1 27-2 15,-2 2 0-15,16 9 0 16,9-8-1-16,0 8 5 16,0-1-4-16,7-4 0 15,20-6-6-15,7-3-17 0,0-5-45 16,8-9-78-16,3-5-127 15</inkml:trace>
        </inkml:traceGroup>
        <inkml:traceGroup>
          <inkml:annotationXML>
            <emma:emma xmlns:emma="http://www.w3.org/2003/04/emma" version="1.0">
              <emma:interpretation id="{7E59D7FB-B985-484C-94AB-6AAA32CB379F}" emma:medium="tactile" emma:mode="ink">
                <msink:context xmlns:msink="http://schemas.microsoft.com/ink/2010/main" type="inkWord" rotatedBoundingBox="14963,11604 15208,11596 15210,11660 14964,11667"/>
              </emma:interpretation>
              <emma:one-of disjunction-type="recognition" id="oneOf22">
                <emma:interpretation id="interp26" emma:lang="" emma:confidence="0.5">
                  <emma:literal>e.</emma:literal>
                </emma:interpretation>
                <emma:interpretation id="interp27" emma:lang="" emma:confidence="0">
                  <emma:literal>I -</emma:literal>
                </emma:interpretation>
                <emma:interpretation id="interp28" emma:lang="" emma:confidence="0">
                  <emma:literal>I •</emma:literal>
                </emma:interpretation>
                <emma:interpretation id="interp29" emma:lang="" emma:confidence="0">
                  <emma:literal>I _</emma:literal>
                </emma:interpretation>
                <emma:interpretation id="interp30" emma:lang="" emma:confidence="0">
                  <emma:literal>I .</emma:literal>
                </emma:interpretation>
              </emma:one-of>
            </emma:emma>
          </inkml:annotationXML>
          <inkml:trace contextRef="#ctx0" brushRef="#br0" timeOffset="132113.2419">9725 7749 846 0,'0'0'32'0,"0"0"64"15,0 0-63 1,0 0-27-16,0 0-6 0,0 0-34 16,-152-56-88-16,57 56-191 15</inkml:trace>
        </inkml:traceGroup>
      </inkml:traceGroup>
    </inkml:traceGroup>
    <inkml:traceGroup>
      <inkml:annotationXML>
        <emma:emma xmlns:emma="http://www.w3.org/2003/04/emma" version="1.0">
          <emma:interpretation id="{C7218370-194E-4ECF-9488-F7352EFBF0B6}" emma:medium="tactile" emma:mode="ink">
            <msink:context xmlns:msink="http://schemas.microsoft.com/ink/2010/main" type="paragraph" rotatedBoundingBox="11059,12526 25332,11475 25571,14727 11298,1577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367E26FE-58E2-41D2-84C9-03B83FCADF5C}" emma:medium="tactile" emma:mode="ink">
              <msink:context xmlns:msink="http://schemas.microsoft.com/ink/2010/main" type="inkBullet" rotatedBoundingBox="11059,12526 13175,12370 13287,13885 11170,14041"/>
            </emma:interpretation>
            <emma:one-of disjunction-type="recognition" id="oneOf23">
              <emma:interpretation id="interp31" emma:lang="" emma:confidence="0">
                <emma:literal>↳</emma:literal>
              </emma:interpretation>
            </emma:one-of>
          </emma:emma>
        </inkml:annotationXML>
        <inkml:trace contextRef="#ctx0" brushRef="#br0" timeOffset="142784.8517">5657 8674 327 0,'0'0'38'16,"0"0"10"-16,0 0 51 15,0 0 19-15,0 0-21 16,0 0-8-16,0 0-25 15,0-61-7-15,0 57-8 16,0 4-11-16,0 0-5 16,0 0-14-16,0 0-5 15,0 0-9-15,0 0-4 16,0 0-1-16,0 0-2 16,0 24-3-16,0 27 5 15,-5 13-2-15,-1 15 2 16,6 1 0-16,-6 3 0 0,6 4 1 15,0-3-1-15,0-9 0 16,0-9 0-16,0-11 0 16,0-10 0-16,0-10 3 15,0-12-6-15,0-4 2 16,0-5-1-16,0-1-3 16,17 5-7-16,25-4 0 15,21-4 7-15,11-2 1 16,15-6 1-16,27 2-1 15,9-4 4-15,19 0-2 16,8 0-1-16,3 0-2 16,-12 4-3-16,-18 0 2 15,-9 6 4-15,-14-4 2 0,-5-2-8 16,-10 0 7 0,-13 2-6-16,-4 2 4 0,-13-3-7 15,-13 0-2-15,-4 3 9 16,1-3 3-16,-18-5-9 15,-6 0 6-15,-11 5-5 16,0-5 7-16,-6 0 0 16,0 0 2-16,0 0-1 15,0 0 0-15,0 0 0 16,0 0-21-16,0 0-33 16,-36 0-82-16,-8 0-42 15,-3-10-115-15</inkml:trace>
        <inkml:trace contextRef="#ctx0" brushRef="#br0" timeOffset="143418.808">7245 9432 237 0,'0'0'206'0,"0"0"-141"16,0 0 37-16,0 0 0 16,0 0-28-16,0 0-38 15,-26-37-16-15,26 37-9 16,0 0-10-16,0 0-1 15,15 0-3-15,25 0 3 16,11 23 2-16,12-1-2 16,-6-2 0-16,9-1 0 15,-5-2 0-15,-4 11 4 16,-6-4-4-16,-9 0 0 16,-6 8 0-16,-21 1-2 0,-8 3 1 15,-7 10 0-15,0-3 2 16,0-1 0-16,-28 4-1 15,-2-13 0-15,1 8 0 16,8-18 0-16,2 1 2 16,2-14 0-16,4-3-2 15,9-7 10-15,-9 0 5 16,7 0 20-16,-3 0 7 16,3 0-37-16,-17 0 6 15,10-21 4-15,-4-7-11 16,-2-5-3-16,19-9-1 0,0 0 4 15,0-5-3-15,0-3 0 16,0 8 0-16,0-5 7 16,0 1-7-16,0 12 1 15,0-5 12-15,0 9 2 16,0 2-5-16,-2 1-6 16,2 13 8-16,-6-2-2 15,6 8-1-15,-7-5 0 16,1 7 4-16,6 2-3 15,0-6 3-15,0 10-3 16,-4 0-3-16,4 0-5 16,0 0-3-16,0 0-2 15,0 0 1-15,0 0-4 16,0 0-9-16,-13 0-26 16,-8 20-24-16,-15 22-40 0,-8-5-155 15,-16-23-374 1</inkml:trace>
      </inkml:traceGroup>
      <inkml:traceGroup>
        <inkml:annotationXML>
          <emma:emma xmlns:emma="http://www.w3.org/2003/04/emma" version="1.0">
            <emma:interpretation id="{67982E5E-025B-4D9D-B434-BA50EFD9E2F0}" emma:medium="tactile" emma:mode="ink">
              <msink:context xmlns:msink="http://schemas.microsoft.com/ink/2010/main" type="line" rotatedBoundingBox="14909,12384 25342,11616 25452,13108 15019,13876"/>
            </emma:interpretation>
          </emma:emma>
        </inkml:annotationXML>
        <inkml:traceGroup>
          <inkml:annotationXML>
            <emma:emma xmlns:emma="http://www.w3.org/2003/04/emma" version="1.0">
              <emma:interpretation id="{1893E65F-DB35-4B79-974C-8C272FE6B60C}" emma:medium="tactile" emma:mode="ink">
                <msink:context xmlns:msink="http://schemas.microsoft.com/ink/2010/main" type="inkWord" rotatedBoundingBox="14909,12384 17338,12205 17422,13347 14993,13526"/>
              </emma:interpretation>
              <emma:one-of disjunction-type="recognition" id="oneOf24">
                <emma:interpretation id="interp32" emma:lang="" emma:confidence="1">
                  <emma:literal/>
                </emma:interpretation>
              </emma:one-of>
            </emma:emma>
          </inkml:annotationXML>
          <inkml:trace contextRef="#ctx0" brushRef="#br0" timeOffset="146265.4637">9733 8613 553 0,'0'0'15'16,"0"0"9"-16,0 0 34 0,0 0-6 16,0 0-44-16,0 0-3 15,123-14 7-15,-28 10 34 16,9 4-19-16,-3 0-17 15,9 0 14-15,-8 4-12 16,-9 24-4-16,-7 15-1 16,-20-1-6-16,-11 12 2 15,-21-4-2-15,-15 12 7 16,-19 8 1-16,0 5 6 16,-34 3-1-16,-38 2 2 15,-10-11 9-15,-11-13-14 16,6-5 0-16,0-19 1 0,13-8 3 15,17-11-9 1,19-7 4-16,8-6 0 0,11 0-4 16,15 0-6-16,4 0 0 15,0 0-32-15,0 0-70 16,0 0-113-16,0 0-234 16</inkml:trace>
          <inkml:trace contextRef="#ctx0" brushRef="#br0" timeOffset="145883.4596">10118 8646 527 0,'0'0'66'0,"0"0"-27"15,0 0 30-15,0 0 15 16,0 0-36-16,0 0-30 16,0 0-10-16,7-10-1 15,-7 10 4-15,4 0-2 16,-4 5-9-16,0 28 0 16,0 9 36-16,0 8-18 15,0-7-7-15,0-5-2 0,0 7-1 16,0-13-5-1,0-4-2-15,0-4-1 0,0-6 2 16,0-4-4-16,0-4 2 16,-17 8-10-16,2-4-36 15,-15 5-28-15,-5-9-103 16,-10-10-75-16</inkml:trace>
          <inkml:trace contextRef="#ctx0" brushRef="#br0" timeOffset="149582.2591">9797 8446 506 0,'0'0'88'0,"0"0"8"15,0 0 19-15,0 0-54 16,0 0-31-16,0 0-11 15,-13 9 4-15,-38 51 1 16,-16 10-2-16,-3 15 7 16,19 2-13-16,11 7-7 15,15 3 0-15,25 1-4 16,0 0-5-16,0-16 1 16,42-2-1-16,21-15 6 15,28-10-6-15,11-2-2 0,14-22 2 16,22-7-42-1,5-14-38-15,5-10-75 0,7 0-156 16</inkml:trace>
          <inkml:trace contextRef="#ctx0" brushRef="#br0" timeOffset="146767.2968">11152 8789 528 0,'0'0'32'0,"0"0"42"16,0 0 24-16,0 0-36 16,0 0-19-16,0 0-40 15,-139-14 5-15,118 32-3 16,2 5 3-16,2 8 2 16,17 0-10-16,0 6 2 15,0 6 0-15,0-3-2 16,38-6-1-16,21-2 1 15,-2 1 0-15,-6-5 0 0,-7-4 0 16,-2-2-2-16,-6-8 2 16,-15 0 0-16,-4-1 0 15,-4-3 0-15,-13-3-1 16,0-7 0-16,0 3 1 16,0 1 1-16,0 6 10 15,-13 0 15-15,-37 2 11 16,-10-2-10-16,3-10-13 15,0 0 3-15,13 0-13 16,4 0-3-16,12 0 0 0,9-10 2 16,9 2-3-1,3 2-9-15,7-5-40 16,0-3-50-16,24-3-106 0,39-1-79 16</inkml:trace>
          <inkml:trace contextRef="#ctx0" brushRef="#br0" timeOffset="147005.2488">11636 8980 563 0,'0'0'55'0,"0"0"42"15,0 0-36-15,0 0-41 16,0 0-11-16,0 0 10 0,53-121 12 15,-53 116 0 1,0 5-19-16,0 0-12 0,0 0 0 16,0 0-35-16,0 0-57 15,0 5-118-15,0 24-57 16</inkml:trace>
          <inkml:trace contextRef="#ctx0" brushRef="#br0" timeOffset="147234.5254">11823 9409 592 0,'0'0'42'0,"0"0"38"16,0 0 39-16,0 0-82 0,0 0-24 15,0 0-7-15,-7-52-6 16,7 24 3-16,9 9-7 15,3 1-10-15,5 0-8 16,2 0-34-16,-2 16-53 16,4-2-106-16,-8 4-184 15</inkml:trace>
        </inkml:traceGroup>
        <inkml:traceGroup>
          <inkml:annotationXML>
            <emma:emma xmlns:emma="http://www.w3.org/2003/04/emma" version="1.0">
              <emma:interpretation id="{71D1D61C-E2C7-47E2-BAB3-860C960DADD5}" emma:medium="tactile" emma:mode="ink">
                <msink:context xmlns:msink="http://schemas.microsoft.com/ink/2010/main" type="inkWord" rotatedBoundingBox="18141,12445 22942,12092 23029,13286 18229,13639"/>
              </emma:interpretation>
              <emma:one-of disjunction-type="recognition" id="oneOf25">
                <emma:interpretation id="interp33" emma:lang="" emma:confidence="1">
                  <emma:literal/>
                </emma:interpretation>
              </emma:one-of>
            </emma:emma>
          </inkml:annotationXML>
          <inkml:trace contextRef="#ctx0" brushRef="#br0" timeOffset="148233.2722">13470 8958 596 0,'0'0'19'0,"0"0"45"16,0 0 2-16,0 0-55 15,0 0-11-15,0 0-10 16,167-84 10-16,-121 80 0 15,1-1-10-15,-1 1-17 16,-12 4-43-16,-4 0-31 0,-22 0-95 16,-8 17-114-1</inkml:trace>
          <inkml:trace contextRef="#ctx0" brushRef="#br0" timeOffset="148578.4731">13512 9389 273 0,'0'0'92'16,"0"0"-23"-16,0 0 25 16,0 0-40-16,0 0 5 15,0 0-22-15,6 51-3 16,24-51 12-16,8 0 8 16,13 0-5-16,8 0-24 15,-8-3 1-15,6-11-14 16,-6 0 1-16,-5 4-8 0,-6 0 7 15,-4 2-5-15,-19 6-2 16,-10-2-2-16,-1 4-2 16,-6 0-1-16,2 0 1 15,-2 0 0-15,0 0-1 16,0 0 1-16,0 0 0 16,0 0-1-16,0 0-2 15,0 0-6-15,0 0-7 16,0 0-15-16,0 0-28 15,-8 0-88-15,-35 0-173 16</inkml:trace>
          <inkml:trace contextRef="#ctx0" brushRef="#br0" timeOffset="148029.807">13702 8938 507 0,'0'0'159'0,"0"0"-62"16,0 0 24-16,0 0-53 16,0 0-48-16,0 0-18 0,0-18-2 15,0 29-4-15,7 20 2 16,-5 15 4-16,4 5-1 15,7-6-1-15,-7 9 1 16,5-7-3-16,-5-9 4 16,7-7-4-16,-3-3 2 15,-3-10-38-15,-1-4-19 16,-6-9-23-16,0-1-69 16,0-4-35-16,-6 0-181 15</inkml:trace>
          <inkml:trace contextRef="#ctx0" brushRef="#br0" timeOffset="149049.0538">14379 8408 650 0,'0'0'31'16,"0"0"3"-16,0 0 59 16,0 0-51-16,0 0-42 15,0 0 1-15,137 57 3 16,-69-11 6-16,6 4 6 15,-4 8-4-15,-13 7-6 16,-17 4-2-16,-25 5-4 16,-9 9 3-16,-6 1-2 15,0 1 0-15,-50-3-1 0,-31-7 0 16,-22 5-6-16,-28-7-26 16,-7 2-2-16,-6-1-90 15,-10-18-60-15,-7-5-165 16</inkml:trace>
          <inkml:trace contextRef="#ctx0" brushRef="#br0" timeOffset="147724.9235">13019 8813 502 0,'0'0'56'16,"0"0"51"-16,0 0-27 15,0 0-28-15,0 0-5 16,0 0-17-16,-184-33-5 15,140 33 0-15,8 0 5 16,0 19-13-16,15 5-17 16,10 4 0-16,11 4 0 15,0 0-8-15,0 1 8 0,24-1 0 16,26 0-1 0,1-3 1-16,10-6-2 0,11 0 3 15,-8-3-5-15,-3-2 3 16,-10 6-2-16,-15-10-7 15,-2 4 7-15,-17 6-4 16,-11-10 6-16,-6 3-1 16,0 1 3-16,0-4-1 15,-6 10 1-15,-39-6 12 16,-20-3 4-16,8-1-4 16,-5 0-2-16,11-10-2 15,3-4-6-15,16 0 2 16,7 0-5-16,14 0 0 15,-2 0-5-15,13 0-37 0,0 0-61 16,0 0-135-16,13-4-283 16</inkml:trace>
          <inkml:trace contextRef="#ctx0" brushRef="#br0" timeOffset="150742.674">15248 8924 243 0,'0'0'106'16,"0"0"-12"-16,0 0 5 15,0 0-20-15,0 0-1 16,0 0-25-16,-165-9 31 16,152 4-36-16,1-4-2 15,12 9-1-15,0-4-17 0,0 4-7 16,0 0-12-16,0-5-7 16,0 1 0-16,42-14-2 15,45-5-3-15,31-1 3 16,43-4 0-16,6 13-1 15,6-3 0-15,-12 4 1 16,-21 0 2-16,-11 10-2 16,-19 4-6-16,-24 0 0 15,-27 0 1-15,-6 0 2 16,-25-4 3-16,-9 4 1 16,-9 0-1-16,-3-10-1 15,-1 6-1-15,0 4 4 16,-1 0-4-16,1 0 2 0,0-2-4 15,-6 2-1 1,7-12-14-16,-7-2-15 0,0-6-37 16,0-11-108-16,0 2-41 15,0 2-123-15</inkml:trace>
          <inkml:trace contextRef="#ctx0" brushRef="#br0" timeOffset="169322.9134">16718 8292 245 0,'0'0'153'0,"0"0"-39"16,0 0-49-1,0 0-3-15,0 0-27 0,0 0-23 16,0 0-10-16,0 0 2 16,-17-3 0-16,17 3 2 15,0 13 34-15,23 10-11 16,9-3 12-16,16-3-17 15,-3 1-4-15,6 0-13 16,12-2 2-16,11 7-3 16,0-9-1-16,0 0 1 15,-4-1-3-15,-5-4-3 16,-14-3 0-16,-13 2 1 0,-2-2-1 16,-19-6 0-1,-4 0-1-15,-7 0 1 0,-6 0 1 16,0 0-1-16,0 0 3 15,0 0 2-15,0 8 7 16,-66 25 1-16,-54 10-3 16,-41 12 3-16,7 11 4 15,16-7-12-15,22 0-4 16,27 3 4-16,15-10-4 16,26-2-1-16,18-16 0 15,15-12-3-15,9-8 0 16,6-1-1-16,0-11 4 15,0 6 0-15,0-4 6 16,6-4-5-16,15 0 7 0,9 0 6 16,6 0 4-16,2-27 2 15,-2-9 3 1,-9-6-5-16,-3-13 1 0,-5-11-11 16,-2-6 3-16,-11-1-10 15,-6-1 2-15,0 5 0 16,0 7-2-16,0 2 3 15,0 9-4-15,0 13 0 16,-6 6 2-16,-7 14 2 16,9 8 2-16,-3 6 1 15,1 4 1-15,6 0 3 16,0 0-7-16,0 0-3 16,0 0-1-16,0 0 0 0,-6 0 1 15,6 0-1-15,0 0-1 16,0 0-2-16,0 0 0 15,0 0-6-15,0 0-1 16,0 0-9-16,0 0 10 16,0 0-7-16,0 0 0 15,0 0 2-15,0 0-6 16,0 0-8-16,0 0-28 16,0 0 2-16,0 0-19 15,0 13-51-15,0 1-35 16,0 5 79-16,0-1-43 15,0 2-37-15,19-12 24 16</inkml:trace>
          <inkml:trace contextRef="#ctx0" brushRef="#br0" timeOffset="151245.6565">16572 8345 446 0,'0'0'85'16,"0"0"12"-16,0 0 2 0,0 0-20 15,0 0-45-15,0 0-24 16,0-43-8-16,53 43-2 16,23-1 3-16,13 1 13 15,4 0-10-15,4 0-6 16,-17 0 5-16,-6 14-13 15,-17 9 15-15,-6 11-10 16,-15 4 6-16,-13 7-6 16,-23 7 7-16,0 2-4 15,0 4 1-15,-40-3 2 16,-17-3 0-16,-6 2 0 16,1-11 3-16,-7-5 1 15,9-2 4-15,16-13 8 16,8-1-19-16,15-12 15 15,8-4-1-15,9-2 11 0,-2-4-7 16,-1 0 16-16,1 0-5 16,-3-4 1-16,-5-30-30 15,7-16 1-15,-1-8 1 16,8-10 0-16,0-2 4 16,0-4-6-16,0 9 2 15,0 4-2-15,0 15 1 16,0 8-2-16,0 10 1 15,0 14 0-15,0 7 0 16,0-4-12-16,0 6-15 16,0 5-39-16,0 0-52 15,0 9-134-15,6 19 3 0</inkml:trace>
          <inkml:trace contextRef="#ctx0" brushRef="#br0" timeOffset="169691.2815">16711 8400 145 0,'0'0'148'15,"0"0"-7"-15,0 0-44 16,0 0-36-16,0 0-24 16,0 0-10-16,0 8-16 15,0-2-9-15,0 12-1 16,0 1 3-16,0 4 12 15,7 0 3-15,7-5-7 16,10 2-9-16,10-6 5 16,8 0-3-16,2 0 5 0,15-11 1 15,3 2 12 1,1-5-12-16,1 0-9 0,-11 0 2 16,-15 0 2-16,-13 0-6 15,-23 0 0-15,-2 0 0 16,0 0 1-16,0 0 2 15,0 0 5-15,0 0 6 16,-32 19-2-16,-48 4 9 16,-26 14-10-16,11 1-4 15,8-6-2-15,20 1-3 16,16-7 0-16,21-6-2 16,1-3 1-16,16 4-1 15,7 2-19-15,4 4-15 16,2 3-100-16,0-9-38 15,0-11-134-15</inkml:trace>
        </inkml:traceGroup>
        <inkml:traceGroup>
          <inkml:annotationXML>
            <emma:emma xmlns:emma="http://www.w3.org/2003/04/emma" version="1.0">
              <emma:interpretation id="{249880A9-4F3F-4479-866D-B0B4028C75D2}" emma:medium="tactile" emma:mode="ink">
                <msink:context xmlns:msink="http://schemas.microsoft.com/ink/2010/main" type="inkWord" rotatedBoundingBox="23727,12119 25370,11998 25427,12769 23784,12890"/>
              </emma:interpretation>
              <emma:one-of disjunction-type="recognition" id="oneOf26">
                <emma:interpretation id="interp34" emma:lang="" emma:confidence="1">
                  <emma:literal/>
                </emma:interpretation>
              </emma:one-of>
            </emma:emma>
          </inkml:annotationXML>
          <inkml:trace contextRef="#ctx0" brushRef="#br0" timeOffset="151613.846">18568 8268 717 0,'0'0'27'0,"0"0"79"15,0 0 6-15,0 0-59 16,0 0-41-16,0 0-11 0,0-83-1 16,0 107-8-16,0 28 7 15,-6 21 1-15,-24 3 1 16,-2 1 0-16,-4 3 4 16,2-6-5-16,5-13 1 15,-1-1-1-15,9-19-2 16,4-7 2-16,5-10-19 15,12-11-27-15,0-9-8 16,-3-4-7-16,-3 0-22 16,-9 0-14-16,7-37-202 15,8-19 19-15</inkml:trace>
          <inkml:trace contextRef="#ctx0" brushRef="#br0" timeOffset="152081.6908">18312 8688 712 0,'0'0'24'15,"0"0"52"-15,0 0-4 0,0 0-37 16,0 0-35-16,0 0-3 16,152-66 2-16,-54 43 1 15,1 1 0-15,-10 6-22 16,-3-6-34-16,1 4-86 15,-21 4-55-15,-28 0-219 16</inkml:trace>
          <inkml:trace contextRef="#ctx0" brushRef="#br0" timeOffset="151875.2276">18327 8329 225 0,'0'0'125'0,"0"0"8"16,0 0-26-16,0 0 3 15,0 0-41-15,0 0-30 16,57-130-25-16,-51 130-14 16,24 0 6-16,2 18-5 15,23 16 24-15,-11 16-4 16,3 1-5-16,-14 11-8 16,3 2 2-16,-12 0 0 15,-10-2-8-15,-1-6-2 16,-9-4 1-16,9-2-2 15,-7-17 1-15,1-1 0 0,-5-8-11 16,4-10-18-16,0-5-14 16,-6 0-42-16,0-9-37 15,0 0-26-15,0 0-134 16</inkml:trace>
          <inkml:trace contextRef="#ctx0" brushRef="#br0" timeOffset="152527.7284">19251 8282 583 0,'0'0'45'0,"0"0"36"15,0 0 15-15,0 0-62 16,0 0-34-16,0 0 1 16,0-7 2-16,0 7 0 15,0 0-3-15,0 0 5 16,0 26-2-16,17 2-2 16,-4 9 5-16,-7 7-5 15,-6 10 0-15,0-3 1 16,0 6-2-16,0-2 1 15,0-4-1-15,0-3 8 16,0-8-8-16,-13-7 1 16,7-2-1-16,-5-10 0 0,11-2-4 15,0-15 4 1,0 5 0-16,0 0-3 0,0-9 3 16,4 5 0-16,37-5 4 15,12 0 6-15,10 0 4 16,11-5-2-16,6-13-9 15,1-2-3-15,-7 3 0 16,-5 3 0-16,-11 0 1 16,-14 8-2-16,-14 2-1 15,-20 4-33-15,-10 0 13 16,0 0-20-16,0 0-45 16,-34 0-68-16,-29 0-331 15</inkml:trace>
        </inkml:traceGroup>
      </inkml:traceGroup>
      <inkml:traceGroup>
        <inkml:annotationXML>
          <emma:emma xmlns:emma="http://www.w3.org/2003/04/emma" version="1.0">
            <emma:interpretation id="{C553962A-3527-4B6C-BC17-1EF4C62B15E3}" emma:medium="tactile" emma:mode="ink">
              <msink:context xmlns:msink="http://schemas.microsoft.com/ink/2010/main" type="line" rotatedBoundingBox="16136,13615 25116,13652 25111,14897 16131,14860"/>
            </emma:interpretation>
          </emma:emma>
        </inkml:annotationXML>
        <inkml:traceGroup>
          <inkml:annotationXML>
            <emma:emma xmlns:emma="http://www.w3.org/2003/04/emma" version="1.0">
              <emma:interpretation id="{54F17A10-64CF-419C-AB34-BCFFC95E09CF}" emma:medium="tactile" emma:mode="ink">
                <msink:context xmlns:msink="http://schemas.microsoft.com/ink/2010/main" type="inkWord" rotatedBoundingBox="16136,13666 16894,13669 16892,14269 16133,14266"/>
              </emma:interpretation>
            </emma:emma>
          </inkml:annotationXML>
          <inkml:trace contextRef="#ctx0" brushRef="#br0" timeOffset="171547.3721">11017 9953 414 0,'-360'-107'42'0,"354"101"56"0,6-2 4 0,0-2-20 15,0 6-34-15,0-2-22 16,0-4-12-16,17-3-12 16,40-1-1-16,30 1 1 15,8 8 9-15,11 5-11 0,-9 0 0 16,-10 23-2-16,-13 15 2 16,-17 0 0-16,-19 12 0 15,-9 5 0-15,-16 1 0 16,-13 0 2-16,0-1 0 15,-44 1 4-15,-28-5-4 16,6-8 3-16,-8-16 4 16,-6-3 3-16,2-10-2 15,16-5-9-15,5-5 3 16,9-4-4-16,16 0 0 16,11 0-11-16,8 0-55 15,13 0-90-15,0-17-164 16</inkml:trace>
          <inkml:trace contextRef="#ctx0" brushRef="#br0" timeOffset="171191.7833">11017 9953 199 0,'0'0'61'0,"0"0"54"15,0 0 11-15,0 0-21 16,0 0-1-16,0 0 24 0,-38-131-69 16,32 117 12-16,-1 4-7 15,7 6-18-15,0 4-18 16,0 0-15-16,0 0-2 15,0 0-11-15,0 0-1 16,0 4-12-16,0 40 13 16,0 20 0-16,0 1 0 15,0-8 0-15,0-3 0 16,0-2 0-16,0-14-16 16,0-7-10-16,0-3-14 15,0-10-12-15,0-5-38 16,0-6-34-16,0-7-30 15,-4 0 23-15</inkml:trace>
          <inkml:trace contextRef="#ctx0" brushRef="#br0" timeOffset="171276.7798">11017 9953 414 0</inkml:trace>
        </inkml:traceGroup>
        <inkml:traceGroup>
          <inkml:annotationXML>
            <emma:emma xmlns:emma="http://www.w3.org/2003/04/emma" version="1.0">
              <emma:interpretation id="{73E75F8E-7C06-46CC-9E54-75C0CC3FC13F}" emma:medium="tactile" emma:mode="ink">
                <msink:context xmlns:msink="http://schemas.microsoft.com/ink/2010/main" type="inkWord" rotatedBoundingBox="17060,13763 17594,13765 17592,14269 17058,14266"/>
              </emma:interpretation>
              <emma:one-of disjunction-type="recognition" id="oneOf27">
                <emma:interpretation id="interp35" emma:lang="" emma:confidence="1">
                  <emma:literal/>
                </emma:interpretation>
              </emma:one-of>
            </emma:emma>
          </inkml:annotationXML>
          <inkml:trace contextRef="#ctx0" brushRef="#br0" timeOffset="171979.6503">11626 10023 493 0,'0'0'42'16,"0"0"-30"-16,0 0 50 15,0 0-6-15,0 0-51 16,0 0 0-16,0 83 30 16,0-37 12-16,0-4-20 15,0 3-16-15,0-11-8 16,0-2 3-16,0-4-6 0,0-14 2 16,0-9-5-1,0-1 3-15,0-4-3 0,0 0 3 16,0 0 0-16,-6 0 17 15,-3-27-16-15,-12-16 1 16,6-8-3-16,15-14 2 16,0-5 1-16,0 5-2 15,0 4 7-15,6 20-2 16,26 9-5-16,4 5 0 16,-2 13 0-16,-4 8 0 15,8 6-1-15,4 0-1 16,2 0-2-16,1 0-10 15,3 20-7-15,-10 7-37 0,-2-3-6 16,-19 8-59 0,-17-1-29-16,0 2-243 0</inkml:trace>
          <inkml:trace contextRef="#ctx0" brushRef="#br0" timeOffset="172175.1338">11626 10023 611 0,'51'218'69'0,"-51"-218"-57"0,0 0 21 16,0 0 60-16,0 0-81 15,36 0-12-15,21-20-4 0,10 7 3 16,1-5-10-16,10 4-56 16,-12 8-41-16,-7-2-118 15</inkml:trace>
          <inkml:trace contextRef="#ctx0" brushRef="#br0" timeOffset="172065.428">11626 10023 611 0</inkml:trace>
        </inkml:traceGroup>
        <inkml:traceGroup>
          <inkml:annotationXML>
            <emma:emma xmlns:emma="http://www.w3.org/2003/04/emma" version="1.0">
              <emma:interpretation id="{40D9790C-1D77-4C69-BC59-9D16FA80F28F}" emma:medium="tactile" emma:mode="ink">
                <msink:context xmlns:msink="http://schemas.microsoft.com/ink/2010/main" type="inkWord" rotatedBoundingBox="18154,13853 19463,13858 19461,14409 18152,14404"/>
              </emma:interpretation>
              <emma:one-of disjunction-type="recognition" id="oneOf28">
                <emma:interpretation id="interp36" emma:lang="" emma:confidence="1">
                  <emma:literal/>
                </emma:interpretation>
              </emma:one-of>
            </emma:emma>
          </inkml:annotationXML>
          <inkml:trace contextRef="#ctx0" brushRef="#br0" timeOffset="172532.7642">12668 10269 686 0,'131'129'76'16,"-131"-129"-51"-16,0 0 41 16,0 0-26-16,0 0-40 15,19 0-9-15,28 0-5 16,10 0 7-16,17 0-40 16,0-10-74-16,0-8-39 15,-10-5-170-15</inkml:trace>
          <inkml:trace contextRef="#ctx0" brushRef="#br0" timeOffset="172354.2428">12668 10269 366 0,'0'0'140'0,"0"0"-134"16,0 0 17-16,0 0-22 15,0 0-1-15,0 0-21 16,277-56-44-16,-243 56-64 0,-17 0-87 16</inkml:trace>
          <inkml:trace contextRef="#ctx0" brushRef="#br0" timeOffset="172977.3814">13840 9947 536 0,'0'0'15'0,"0"0"38"16,0 0 51-16,0 0-50 15,0 0-29-15,0 0 6 0,-212 81-5 16,164-36 7-16,16 2-21 16,7 9 5-16,8-5-15 15,10 0-1-15,7 0 1 16,0-3 0-16,0-9-2 16,19-5 0-16,13-11-2 15,4-5-4-15,8-12 6 16,9-6-8-16,0 0 8 15,2 0-1-15,2-15 2 16,-4-13-1-16,-13-8 1 16,-16-2-1-16,-12-3 1 15,-12 4 6-15,0-10 2 0,0 5 7 16,-36 1 6 0,-8 3-2-16,-7 7-11 15,3 10-6-15,9 7 1 0,16 5-4 16,4 9 0-16,13 0 0 15,-9 0-5-15,-8 23-43 16,-7 19-37-16,3 10-115 16,10-11-182-16</inkml:trace>
        </inkml:traceGroup>
        <inkml:traceGroup>
          <inkml:annotationXML>
            <emma:emma xmlns:emma="http://www.w3.org/2003/04/emma" version="1.0">
              <emma:interpretation id="{7E894B8F-277D-43A0-A5F9-311873D206D9}" emma:medium="tactile" emma:mode="ink">
                <msink:context xmlns:msink="http://schemas.microsoft.com/ink/2010/main" type="inkWord" rotatedBoundingBox="20181,13746 22461,13756 22456,14886 20176,14877"/>
              </emma:interpretation>
              <emma:one-of disjunction-type="recognition" id="oneOf29">
                <emma:interpretation id="interp37" emma:lang="" emma:confidence="1">
                  <emma:literal/>
                </emma:interpretation>
              </emma:one-of>
            </emma:emma>
          </inkml:annotationXML>
          <inkml:trace contextRef="#ctx0" brushRef="#br0" timeOffset="175618.5529">15815 9971 162 0,'0'0'112'0,"0"0"24"15,0 0 3-15,0 0-57 0,0 0-33 16,0 0-33-16,0-28-16 16,6 28 5-16,30 24 12 15,8 8 2-15,3 5-9 16,6 9-8-16,2-4 1 16,-7 4-2-16,3-8-1 15,-13-5 5-15,-8-5-3 16,-1-11-1-16,-16-6-2 15,-4-6-1-15,3-5 2 16,-12 0 2-16,11 0 5 16,-11 0 6-16,0 0 36 15,6-24 6-15,-6-15-33 16,0-15-15-16,0-3 13 0,0 2-6 16,0-6-2-1,0 6 7-15,0 17-18 0,0 7 0 16,0 13-1-16,0 12-1 15,0 2-10-15,0 4-24 16,0 0-36-16,30 0-53 16,-3 8 13-16,3 16-36 15,-15 8-177-15</inkml:trace>
          <inkml:trace contextRef="#ctx0" brushRef="#br0" timeOffset="175227.5168">15895 10017 561 0,'0'0'33'0,"0"0"14"15,0 0 21-15,0 0-41 16,0 0-27-16,0 0-11 16,0 19 11-16,0 27 13 0,0 6 1 15,0-6-5-15,0 1 1 16,-2-5-10-16,-17-1-3 15,2-17-21-15,4-6-31 16,7-14-30-16,2-4-36 16,-3 0-29-16</inkml:trace>
          <inkml:trace contextRef="#ctx0" brushRef="#br0" timeOffset="176111.4929">16762 9910 448 0,'0'0'32'0,"0"0"56"16,0 0 32-16,0 0-28 16,0 0-28-16,0 0-14 15,-97-28-45-15,57 28 14 16,-20 0 0-16,10 1-2 15,-7 26-4-15,10 10-13 16,9 4 1-16,11 6-1 16,14 4-1-16,13-3 1 15,0-6 0-15,0-1 0 16,27-9-5-16,33-3 5 16,-3-2 1-16,6-13-1 0,-2 0-2 15,3-13 2-15,3-1-9 16,-9 0 0-16,1 0 5 15,-17 0 4-15,-17 0 0 16,-6 0 2-16,-12 0 3 16,-7 0 0-16,2 0 8 15,-2 0 4-15,0 0-6 16,6 0-1-16,-6 0-8 16,0 0 6-16,0 0-8 15,0 0 1-15,0 0-1 16,0 0 0-16,0 0 1 15,0 0-1-15,0 0-6 16,0 0-11-16,0 0-18 0,0 0-44 16,13 0-95-16,-2 0-131 15</inkml:trace>
          <inkml:trace contextRef="#ctx0" brushRef="#br0" timeOffset="173762.5771">14796 10505 237 0,'0'0'8'0,"0"0"15"0,0 0 58 15,0 0-56-15,0 0-25 16,0 0 1-16,0-14 1 15,6 14 9-15,0 0-1 16,-6 5 5-16,0 0 15 16,0 9 5-16,0-6-6 15,0 5-2-15,0-6 8 16,0-3 0-16,0-4 7 16,0 0-2-16,0 0-1 15,-6 0 17-15,0 0-25 16,-5 0-5-16,5-14-26 15,-1-4 0-15,7 0 0 16,0 4 0-16,0 9 0 16,0-4-19-16,0 9-5 0,0 0-21 15,0 0 28 1,0 0 10-16,7 0-7 0,-7 0 13 16,6 0-8-16,-6 14 8 15,0-1 1-15,0-8 0 16,0 3 8-16,0-2-2 15,0-6 16-15,0 0 36 16,0 0-19-16,0 0-18 16,0 0 10-16,0-18-31 15,0-1 7-15,0 1-16 0,0-6 14 16,0 10-10-16,0 8 3 16,11-2 0-16,12 8-7 15,-2 0 3-15,9 0 4 16,-5 8-8-16,-8 26 10 15,-4 12-2-15,-13 5 1 16,0 11-2-16,0 1 6 16,-28 3-9-16,-10-5 0 15,-6-5-14-15,-5-6-68 16,5-9-70-16,14-21-110 16</inkml:trace>
          <inkml:trace contextRef="#ctx0" brushRef="#br0" timeOffset="174581.8577">15565 9870 332 0,'0'0'203'15,"0"0"-108"-15,0 0 64 16,0 0-66-16,0 0-44 15,0 0-10-15,0-28-32 16,0 28 2-16,0 0-3 16,0 0-7-16,0 12 1 15,0 26-4-15,0 21 4 16,0-1 0-16,0 1 0 16,0-7 0-16,-6 0-1 15,0-11-1-15,6-5-19 16,-7-2-35-16,7-12 0 15,-4 6-64-15,-9-14-57 16,-1-14-116-16</inkml:trace>
          <inkml:trace contextRef="#ctx0" brushRef="#br0" timeOffset="174998.2133">15197 10380 270 0,'0'0'36'0,"0"0"54"15,0 0-20-15,0 0-43 16,0 0-4-16,0 0-5 15,28 98-3-15,44-98 17 16,10-5 15-16,5-18-47 16,0-9 0-16,-18 8-38 0,-16 0-92 15,-21 1-216-15</inkml:trace>
          <inkml:trace contextRef="#ctx0" brushRef="#br0" timeOffset="174799.9836">15210 9937 532 0,'0'0'35'0,"0"0"56"16,0 0 19-16,0 0-56 16,0 0-54-16,0 0-6 15,63-55-2-15,18 37 5 16,-1 4 3-16,1 4-2 0,-1 10-21 16,-12 0-41-16,-11 0-37 15,-21 0-22-15,-34 28-100 16</inkml:trace>
        </inkml:traceGroup>
        <inkml:traceGroup>
          <inkml:annotationXML>
            <emma:emma xmlns:emma="http://www.w3.org/2003/04/emma" version="1.0">
              <emma:interpretation id="{356521EE-F58D-4ABA-985A-F2C354614C86}" emma:medium="tactile" emma:mode="ink">
                <msink:context xmlns:msink="http://schemas.microsoft.com/ink/2010/main" type="inkWord" rotatedBoundingBox="22890,13643 25116,13652 25111,14791 22885,14782"/>
              </emma:interpretation>
              <emma:one-of disjunction-type="recognition" id="oneOf30">
                <emma:interpretation id="interp38" emma:lang="" emma:confidence="0">
                  <emma:literal>by</emma:literal>
                </emma:interpretation>
                <emma:interpretation id="interp39" emma:lang="" emma:confidence="0">
                  <emma:literal>by,</emma:literal>
                </emma:interpretation>
                <emma:interpretation id="interp40" emma:lang="" emma:confidence="0">
                  <emma:literal>by'</emma:literal>
                </emma:interpretation>
                <emma:interpretation id="interp41" emma:lang="" emma:confidence="0">
                  <emma:literal>byl</emma:literal>
                </emma:interpretation>
                <emma:interpretation id="interp42" emma:lang="" emma:confidence="0">
                  <emma:literal>my</emma:literal>
                </emma:interpretation>
              </emma:one-of>
            </emma:emma>
          </inkml:annotationXML>
          <inkml:trace contextRef="#ctx0" brushRef="#br0" timeOffset="180245.5174">18587 10249 443 0,'0'0'92'0,"0"0"-34"16,0 0 57-16,0 0-48 15,0 0-24-15,0 0-18 16,4 2 4-16,3-2-5 16,-1 0 0-16,0-20 12 15,3-12-28-15,-3-11-6 16,0-13-1-16,1-8 5 15,-3-1-6-15,2-10-1 16,7 11 1-16,-5 12-5 16,-1 25 10-16,-7 12-4 0,0 15-1 15,0 0 0-15,0 0 0 16,0 0-2-16,0 0-2 16,0 5-14-16,0 32 11 15,0 9 7-15,0 11 0 16,0 7 0-16,8 1-3 15,-1-4 6-15,1 4-3 16,5-18 0-16,-3 3-1 16,9-16 0-16,-4-6-10 15,6-15-10-15,-6-3-15 0,2-6 7 16,2-4 3 0,2 0 2-16,-4 0 2 0,0-27 9 15,2-8 0-15,-19 0 2 16,0-2 9-16,0 3 2 15,0-6 4-15,0 13 6 16,0 3 15-16,0 9 9 16,0 6-11-16,0 4-11 15,0 4-10-15,0 1-4 16,0 0 2-16,0 0-1 16,21 0-17-16,9 0 18 15,-1 0-2-15,5 0-6 16,-11 6 7-16,7 12 1 15,-15-4 0-15,8 2-1 16,-4-5 0-16,-4-8 1 0,2 0-2 16,-4-3 2-16,-3 0-1 15,9 0 1-15,-4-10 0 16,2-13 6-16,2-5 1 16,-19 0-6-16,0-1 20 15,0 12-5-15,0-1 12 16,0 12 6-16,0 6-6 15,0 0 3-15,0 0-14 16,0 0-7-16,0 0-10 16,0 0 0-16,0 20-9 0,0 22 1 15,0 17 8 1,-6 7 0-16,6 3 0 0,-7 11 0 16,7-7 0-1,0 7 0-15,0-1 0 0,0-10 0 16,0 1 0-16,0-8 0 15,0-8 5-15,0-11-10 16,0-11 5-16,0-13-5 16,0-6-5-16,0-11 6 15,0-2-12-15,0 0-7 16,0 0 4-16,0 0 8 16,0 0-24-16,0-15-51 15,0-18-51-15,0-5-44 16,7-3-143-16</inkml:trace>
          <inkml:trace contextRef="#ctx0" brushRef="#br0" timeOffset="180492.3408">19486 9808 514 0,'0'0'103'0,"0"0"-78"16,0 0 54-16,0 0-33 16,0 0-46-16,0 0 0 15,44 32 27-15,-25 10 8 0,-2 5-24 16,2 12 2 0,-4 3-5-16,-9-2-7 0,-2-4 0 15,-4-1 0-15,0-11-1 16,0-4 1-16,7-11-3 15,-7-7 1-15,6-8-9 16,-6-4-21-16,6-2-52 16,-6-6-37-16,0 2-42 15,0-4-230-15</inkml:trace>
          <inkml:trace contextRef="#ctx0" brushRef="#br0" timeOffset="177941.3364">17657 9868 255 0,'0'0'105'0,"0"0"-20"15,0 0-8-15,0 0-34 0,0 0-23 16,0 0 23 0,-7-8 6-16,7 4-12 0,0 4-1 15,0-6 20-15,0 6-22 16,0 0-11-16,0-4 3 15,0 4-5-15,0 0-10 16,0 0 8-16,0 0-6 16,0 0 1-16,0 0-10 15,0 0 5-15,0 0-8 16,0 0 9-16,0 0-9 16,0 0 2-16,0 0 5 15,0 0-3-15,0 0-4 16,-6 0 4-16,-5 0-4 0,-8 0 0 15,4 0 0 1,-1 0-2-16,-6 0 2 0,1 0-3 16,6 0 1-16,-1 0-1 15,3 8-1-15,-2 8 2 16,-4 2 1-16,8 0-1 16,-8 0-1-16,15-5 1 15,4-3 0-15,0-4-1 16,0 2-7-16,0 2-3 15,0 0 1-15,17-3 2 16,21 9 7-16,11-8-3 16,2 3 2-16,-1 2 3 15,3 6-2-15,-15-6-6 16,5 1 5-16,-16 0-5 16,3-4 7-16,-7 8 1 0,-10 0-2 15,-11 6 1-15,-2-6 1 16,0 1 0-16,0 5 0 15,-28 0 0-15,-18-2 1 16,-5 2 4-16,0-11 3 16,-2-4 4-16,19-8 3 15,-1-1-7-15,3 0 0 16,2 0 0-16,3 0-7 16,-3-15-1-16,13-4 0 15,4 6-14-15,7 9-27 16,0 0-41-16,6 1-91 15,0 3-149-15</inkml:trace>
          <inkml:trace contextRef="#ctx0" brushRef="#br0" timeOffset="178731.7938">17860 10319 337 0,'0'0'28'15,"0"0"50"-15,0 0-5 16,0 0-17-16,0 0-19 16,0 0-12-16,152 5-20 15,-106-5-5-15,-6-8-16 16,1-11-49-16,-20-5-108 16</inkml:trace>
          <inkml:trace contextRef="#ctx0" brushRef="#br0" timeOffset="178450.5059">17881 9951 180 0,'0'0'385'15,"0"0"-343"-15,0 0 55 0,0 0-33 16,0 0-51-16,0 0-10 16,59-59-3-16,-8 45-4 15,6 0 1-15,-7 4-3 16,3 2-54-16,-15 8-21 15,5 0-25-15,-35 0-122 16</inkml:trace>
          <inkml:trace contextRef="#ctx0" brushRef="#br0" timeOffset="178259.5104">17967 9924 499 0,'0'0'107'16,"0"0"-47"-16,0 0 42 15,0 0-48-15,0 0-47 0,0 0 8 16,5 0-9-16,-5 5-5 16,0 23 5-16,0 10 3 15,0 3 3-15,0 1-11 16,6-4 2-16,-6 2-1 15,6-11 2-15,-6-6-4 16,7-4-20-16,-7-7 3 16,0-6-59-16,0-6-22 15,2 0-20-15,4 0-41 16,-6 0-59-16</inkml:trace>
        </inkml:traceGroup>
      </inkml:traceGroup>
    </inkml:traceGroup>
    <inkml:traceGroup>
      <inkml:annotationXML>
        <emma:emma xmlns:emma="http://www.w3.org/2003/04/emma" version="1.0">
          <emma:interpretation id="{8A0DC811-241E-4757-BE8B-5195A097A6BF}" emma:medium="tactile" emma:mode="ink">
            <msink:context xmlns:msink="http://schemas.microsoft.com/ink/2010/main" type="paragraph" rotatedBoundingBox="3850,15176 25198,14278 25289,16451 3942,173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D509B1-118C-48A9-BA54-EC9E56898E52}" emma:medium="tactile" emma:mode="ink">
              <msink:context xmlns:msink="http://schemas.microsoft.com/ink/2010/main" type="line" rotatedBoundingBox="3850,15176 25198,14278 25289,16451 3942,17349"/>
            </emma:interpretation>
          </emma:emma>
        </inkml:annotationXML>
        <inkml:traceGroup>
          <inkml:annotationXML>
            <emma:emma xmlns:emma="http://www.w3.org/2003/04/emma" version="1.0">
              <emma:interpretation id="{604559D5-5F5C-4C9A-811D-BD132C86E3B2}" emma:medium="tactile" emma:mode="ink">
                <msink:context xmlns:msink="http://schemas.microsoft.com/ink/2010/main" type="inkWord" rotatedBoundingBox="3850,15176 6305,15073 6356,16268 3900,16371"/>
              </emma:interpretation>
              <emma:one-of disjunction-type="recognition" id="oneOf31">
                <emma:interpretation id="interp43" emma:lang="" emma:confidence="1">
                  <emma:literal/>
                </emma:interpretation>
              </emma:one-of>
            </emma:emma>
          </inkml:annotationXML>
          <inkml:trace contextRef="#ctx0" brushRef="#br0" timeOffset="132899.9754">-1226 11328 632 0,'0'0'32'0,"0"0"-22"15,0 0 89-15,0 0-12 16,0 0-54-16,0 0-17 16,0-32 3-16,0 32-1 15,0 28-6-15,-47 37-9 16,1 23 32-16,-28 5-16 16,12-4-6-16,5 8-1 15,15-9-7-15,6-3-2 16,28-16-3-16,8-13-1 0,0-10 1 15,0-18 1 1,33-4-1-16,20-16-1 0,26-8-3 16,28 0-10-16,5-32-9 15,0-6-23-15,-4-7-43 16,-8 3-73-16,-16 0-56 16,-20 5-209-16</inkml:trace>
          <inkml:trace contextRef="#ctx0" brushRef="#br0" timeOffset="133528.6784">-668 11765 430 0,'0'0'170'16,"0"0"-56"-16,0 0 27 15,0 0-78-15,0 0-21 16,0 0-35-16,-159 15 0 16,123 31 1-16,-2 6-5 0,5 3 5 15,20 4-5 1,-10 8-2-16,23-8-1 0,0-3 0 15,0-14-1-15,0-13 1 16,23-8-19-16,9-10-21 16,-1-11 1-16,-1 0 5 15,-3 0 20-15,-10-34 4 16,-4-11 0-16,-13-1 0 16,0-10 10-16,0 1 0 15,-36 6 4-15,15 8 6 16,-2 9 6-16,10 9-13 15,9 9 7-15,4 8-7 0,0-2-3 16,0 8-6-16,0 0-12 16,29 0 14-16,9 0-3 15,13 0 3-15,2 20 4 16,-6 16-9-16,-7-3 8 16,-19 16 0-16,-2 4 2 15,-15-2-4-15,-4-1 3 16,0 2-1-16,0-1 2 15,0-5 4-15,0-17-4 16,0-2 10-16,0-18-11 16,0-4 0-16,0-5-1 15,0 0 0-15,30 0 1 16,16-22 0-16,9-26 9 16,9-2-8-16,-18-11-1 15,-6 5 1-15,-19-9 1 0,-21 10 0 16,0-2 4-16,0 16 5 15,-48 3 2-15,-11 14 6 16,-5 10-14 0,9 14-5-16,9 0 0 0,-1 0 0 15,9 20-4-15,17 8-12 16,-7 9-12-16,22-5-78 16,6-5-63-16,0-8-55 15</inkml:trace>
          <inkml:trace contextRef="#ctx0" brushRef="#br0" timeOffset="134647.5134">-332 11444 513 0,'0'0'76'16,"0"0"57"-16,0 0 6 15,0 0-92-15,0 0-30 16,0 0-3-16,0-41-7 15,0 63-7-15,0 26 5 16,15 7 38-16,-2 15-11 16,8-1-18-16,-13 1-8 15,-3 0-1-15,1-9-4 16,7-1 0-16,-7-17 2 16,-6-3-3-16,2-21 0 0,-2-4-1 15,0-7 1-15,0-7-3 16,0-1 3-16,6 0-2 15,-6 0-9 1,7 0 5-16,-7 0-10 0,0 0-17 16,6 0-2-16,-6 0-6 15,0 0-8-15,0 0 7 16,0 0-14-16,0 0 11 16,0 5 17-16,0-5-7 15,0 0 12-15,0 0 10 16,0 0 12-16,0 8 1 15,0 2 40-15,0-1 20 0,0 1 11 16,0 1-36-16,6-4-7 16,-1 3-12-16,12 4-5 15,-11 4-5-15,7 0 5 16,1 2-2-16,5 2 3 16,5-3-9-16,-1-5-1 15,4 0 3-15,9-4-5 16,2-6 0-16,11-4 7 15,2 0-3-15,10 0-3 16,-4-14-2-16,15-14 1 16,-13-17 0-16,7 1-6 15,-3-2 4-15,-8-9 1 16,-6 2 1-16,-11 8-2 16,-8 8 3-16,-11 3-1 15,-19 6 2-15,0 6-1 16,0-2 9-16,0 7 13 15,-28-3-12-15,-10 11 2 0,-2 1-3 16,-13-1-4-16,6 9-3 16,-7 0-1-16,7 0-2 15,7 0 6-15,2 22-6 16,-5 15-5-16,14-1 5 16,8 8-1-16,8 6-1 15,2-3 0-15,11 3 0 16,0-8-3-16,0-2 5 0,0-5 0 15,17-11-13 1,17-10 2-16,11-6-3 0,3-8 6 16,3 0 4-1,10-28 4-15,5-14-13 0,2-22 8 16,-16-1 3-16,1-14 1 16,-8-1 0-16,-3 1 1 15,-21-9 0-15,-10-1 0 16,-5-7 3-16,-6 1 0 15,0 12 16-15,0 18 0 16,0 23-4-16,-11 19 19 16,5 18-13-16,0 5-8 15,-1 0-10-15,1 0-3 16,4 2 0-16,-13 38-8 16,0 21 8-16,3 13-1 0,-1-3 1 15,2 13 0 1,11-1 0-16,0 10 0 0,0-5 0 15,0 13 0-15,0-8 0 16,0 1 0-16,0-15 0 16,0-9 0-16,0-15-12 15,11-21-17-15,14 2-9 16,7-17-47-16,17-9-127 16,18-5-53-16</inkml:trace>
          <inkml:trace contextRef="#ctx0" brushRef="#br0" timeOffset="135944.8721">-237 11771 172 0,'0'0'52'16,"0"0"-18"-16,0 0 48 16,0 0-25-16,0 0-1 15,0 0 4-15,0 0-13 16,0 0 7-16,0 0 7 15,0 0-13-15,0 0 12 16,-6 0-13-16,4 0-25 16,-11-10-10-16,-4-12 3 15,9 7-2-15,-13-8 13 16,2 3-6-16,-2-2-6 16,-3 7 8-16,1 1-13 15,-5-4 5-15,-1 14-2 0,8-2-2 16,4 2 0-16,4 4-4 15,-4 0-1-15,-17 0-5 16,-8 18 1-16,-2 20-1 16,-3 5-1-16,13 3 1 15,5 4-1-15,5 1 1 16,12 5 0-16,12 1-1 16,0 3 1-16,0-14-1 15,0-2 1-15,21-9 0 16,23-7 0-16,11-8 0 15,-2-8 1-15,6-11-1 16,5-1-5-16,-9 0 2 0,2 0 1 16,-6-15 2-16,-3-7-6 15,-16-6-4-15,-7-6-1 16,3 2 8-16,-15-1-2 16,-7 5-4-16,-6 6 4 15,0-6-24-15,0 9-3 16,0 5-33-16,0-4-89 15,0 8-113-15</inkml:trace>
        </inkml:traceGroup>
        <inkml:traceGroup>
          <inkml:annotationXML>
            <emma:emma xmlns:emma="http://www.w3.org/2003/04/emma" version="1.0">
              <emma:interpretation id="{A269DEA3-FE32-4673-A6B5-5F7828B890BC}" emma:medium="tactile" emma:mode="ink">
                <msink:context xmlns:msink="http://schemas.microsoft.com/ink/2010/main" type="inkWord" rotatedBoundingBox="7058,15277 10105,15149 10186,17086 7139,17215"/>
              </emma:interpretation>
              <emma:one-of disjunction-type="recognition" id="oneOf32">
                <emma:interpretation id="interp44" emma:lang="" emma:confidence="1">
                  <emma:literal/>
                </emma:interpretation>
              </emma:one-of>
            </emma:emma>
          </inkml:annotationXML>
          <inkml:trace contextRef="#ctx0" brushRef="#br0" timeOffset="136732.0736">2275 11602 573 0,'0'0'91'0,"0"0"64"16,0 0-83-16,0 0-5 15,0 0-29-15,0 0-12 16,-262-70 3-16,182 70-13 16,0 0-5-16,-1 0-8 15,11 16 4-15,18 6-7 16,13 6-1-16,16 5 0 16,23 9 1-16,0 3-1 15,17-2 1-15,57 3-9 16,21-9 8-16,15-3-6 15,-4-2-2-15,-15 0 1 16,-21-5-14-16,-26 7 8 0,-14-2 7 16,-24 5 4-16,-6-2 0 15,0 4 3-15,-49-1 1 16,-25-1 1-16,-6-9 0 16,6-5-1-16,17-18 6 15,19-2-4-15,2-3 0 16,8 0-3-16,7-8-20 15,21-29-76-15,0-22-125 16,21-7-195-16</inkml:trace>
          <inkml:trace contextRef="#ctx0" brushRef="#br0" timeOffset="137117.2952">2362 11775 391 0,'0'0'124'16,"0"0"-117"-16,0 0 22 15,0 0-24-15,0 0-5 16,315-131-8-16,-220 118 7 16,-2 8-28-16,-25 5-83 15,-32 0-101-15</inkml:trace>
          <inkml:trace contextRef="#ctx0" brushRef="#br0" timeOffset="136956.872">2580 11324 645 0,'0'0'63'15,"0"0"83"-15,0 0-68 16,0 0-38-16,0 0-29 16,0 0-9-16,0 69-2 15,-19 11 17-15,4 13-11 16,0 4-5-16,7-4-1 16,8-1 0-16,0 2 0 15,0-19 0-15,0-15-2 16,0-9-35-16,15-13-35 15,-1-14-54-15,-14-16-42 16,0-8-81-16</inkml:trace>
          <inkml:trace contextRef="#ctx0" brushRef="#br0" timeOffset="137445.8451">2523 12257 511 0,'0'0'3'0,"0"0"5"15,0 0 14-15,0 0-8 16,0 0 10-16,0 0 35 16,154-105-31-16,-99 49-9 15,-2-5-10-15,0 1-3 16,-2 4 1-16,-7 5-1 0,-8 13 10 15,-15 17 10 1,-8 10 10-16,-7 11-26 0,3 0-10 16,12 0-6-16,2 9 3 15,5 28 3-15,1 1 6 16,1 8-3-16,1 1-1 16,-7 0-2-16,1-6 0 15,-10-4-12-15,2-17-46 16,8 2-37-16,1-22-63 15,9 0-131-15</inkml:trace>
          <inkml:trace contextRef="#ctx0" brushRef="#br0" timeOffset="137798.2343">3455 11588 788 0,'0'0'29'0,"0"0"-9"0,0 0 49 16,0 0-50-16,0 0-19 16,0 0-41-16,-27-28-80 15,40 28 13-15,-5 16-73 16</inkml:trace>
          <inkml:trace contextRef="#ctx0" brushRef="#br0" timeOffset="137626.6864">3527 11878 483 0,'0'0'137'0,"0"0"-47"15,0 0 22 1,0 0-82-16,0 0-30 0,0 0-2 15,-19 77 2-15,19-34-2 16,0 0 2-16,0-7-2 16,0-3 2-16,0-1-65 15,0-14-65-15,0-18-112 16</inkml:trace>
          <inkml:trace contextRef="#ctx0" brushRef="#br0" timeOffset="138585.2963">3690 12017 742 0,'0'0'11'0,"0"0"-10"0,0 0 25 15,0 0-26-15,0 0 26 16,0 0-19-16,51 209-4 16,-51-176 1-16,0-15 3 15,6-4-13-15,-6-7 13 16,6-7-14-16,1 0 7 16,10 0-1-16,12-25-5 15,16-22 0-15,10-5-5 16,-5-4-11-16,-11 15 5 15,-10 9 5-15,-8 14 12 16,-6 13-1-16,-15 5 1 0,9 0-8 16,3 0 3-16,11 0 0 15,11 5 5-15,-4 13 5 16,8 9-4-16,-2-9-1 16,0-1-1-16,2-6 1 15,4-11 4-15,3 0-4 16,-1 0 1-16,7-32-1 15,-3-15-4-15,-10 0-4 16,-2 2 6-16,-19 4 2 16,-10-1 2-16,-7 8 9 15,0 6 29-15,-7 6 18 16,-26 7-19-16,-1 6-6 16,-2 4-1-16,-2 5-16 15,2 0-14-15,-7 20 2 16,16 18-3-16,2 15-1 0,12 9 0 15,7 3-2-15,6 5 2 16,0 9-1-16,0-14 1 16,0 5 0-16,33-1-10 15,12 9 0-15,8-2-1 16,4 3 10-16,-13 4-20 16,5 5 12-16,-26-9-6 15,-23 5 5-15,0-9 4 16,0-11 4-16,-30-9 2 15,-14-18 2-15,-5-8 5 16,-8-15 14-16,2-9 6 16,-8-5 2-16,-3 0 6 0,9-3-4 15,6-32 0-15,11-16-1 16,13-18-21-16,20-15-9 16,7-13-2-16,0-6-5 15,51 10-10-15,13 5-10 16,3 14-20-16,12 19-23 15,-12 7-26-15,-1 2-110 16,-7 8-184-16</inkml:trace>
        </inkml:traceGroup>
        <inkml:traceGroup>
          <inkml:annotationXML>
            <emma:emma xmlns:emma="http://www.w3.org/2003/04/emma" version="1.0">
              <emma:interpretation id="{F46E5990-9582-42DB-B085-60311BE6B7B0}" emma:medium="tactile" emma:mode="ink">
                <msink:context xmlns:msink="http://schemas.microsoft.com/ink/2010/main" type="inkWord" rotatedBoundingBox="10732,15302 13505,15185 13550,16250 10777,16366"/>
              </emma:interpretation>
              <emma:one-of disjunction-type="recognition" id="oneOf33">
                <emma:interpretation id="interp45" emma:lang="" emma:confidence="1">
                  <emma:literal/>
                </emma:interpretation>
              </emma:one-of>
            </emma:emma>
          </inkml:annotationXML>
          <inkml:trace contextRef="#ctx0" brushRef="#br0" timeOffset="140432.2525">6464 11971 556 0,'0'0'10'16,"0"0"-6"-16,0 0 58 15,0 0-37-15,0 0 14 16,0 0-2-16,-101 181 26 16,78-131-45-16,14-3 1 15,3-5-15-15,6-5 3 0,0-4-7 16,0-6-1-1,0-13-5-15,8-8 2 0,35-6-15 16,7 0-10-16,7-6 0 16,5-35-2-16,3-11 7 15,-14-4-26-15,-15-7-8 16,-21 5 34-16,-15 3 24 16,0 8 1-16,-9 9 23 15,-44 3 26-15,3 11-19 16,-5 1 13-16,23 9 4 0,9 6-12 15,10 6-21 1,13 2-4-16,0 0-10 16,0-4 2-16,0 0-3 15,0 2 0-15,0-10-4 0,0-4-17 16,17-6-6-16,25-9-9 16,-4-3 7-16,-2-3 25 15,-8 4 2-15,-11-1 1 16,-11 7 1-16,-6 9 2 15,0 8 12-15,0 6 29 16,-17 0-14-16,-2 4-12 16,-2 0-11-16,4 0-5 15,-6 18-1-15,10 14-5 16,13-3 3-16,0 3-3 16,0-5 1-16,13 2 2 0,33 3-5 15,11 1 7-15,0-1-1 16,0-4-1-16,-4 0 2 15,-15 0-1-15,5-5 1 16,-9 4 0-16,-9-2-5 16,2 3 4-16,-12 4 1 15,8-9 1-15,5 9-1 16,-5-8 0-16,0 0-1 16,5-2 1-16,2-8 2 15,-1 0 1-15,5-5-3 16,6-9 0-16,0 0-5 15,7 0 3-15,-1 0 1 0,7-36-5 16,-8-1 6-16,-1-9 2 16,-2 3-2-16,-20-4 0 15,-6 6 2-15,-9-5 9 16,-7 3 8-16,0 1 1 16,0 4 12-16,-23 11-3 15,-11 5-5-15,-2 7-2 16,6 10-7-16,5 5 4 15,-9 0-18-15,-2 5 0 16,0 28 0-16,-2 8-2 16,8 7-3-16,9 3 3 15,15-5-4-15,6 4 5 16,0-8-1-16,0-9 0 16,0-13-16-16,13-2-2 15,8-18 0-15,13 0-8 0,6 0 9 16,10-31 16-16,10-23-1 15,-3-7 3-15,-6-12-2 16,-11-6 2-16,0-5 2 16,-11-5 1-16,-5 2 6 15,-18-1 5-15,-6 13 19 16,0 14-2-16,0 21 12 16,0 20-3-16,0 10 1 15,0 10-22-15,0 0-8 16,0 0-11-16,-6 20-6 15,-7 35-3-15,9 11 8 16,-9 12 1-16,13 11 1 0,0-10 0 16,0-1-2-16,0 1 2 15,0 1-2-15,0-19-1 16,17 3-3-16,8-13-9 16,7-9-11-16,19-10-43 15,6-12-21-15,23-12-73 16,1-8-99-16</inkml:trace>
          <inkml:trace contextRef="#ctx0" brushRef="#br0" timeOffset="139211.6074">5308 11809 198 0,'0'0'465'15,"0"0"-464"-15,0 0 34 16,0 0-20-16,0 0-14 16,0 0 8-16,12 138 24 15,-12-68-6-15,0-6-7 16,0 1-15-16,-12-17-3 15,1-12-2-15,5-21 0 16,-1-7 0-16,7-8 6 0,0 0-6 16,0 0 22-16,0-37-11 15,13-19-9-15,31-14-2 16,9 5 0-16,-12 9 0 16,-8 16 0-16,-5 21-1 15,-15 9 1-15,3 10-6 16,-3 0-10-16,10 0 7 15,5 29 9-15,8 7-1 16,-9 5 0-16,14-2 1 16,-8 2 0-16,3-13 0 15,-4 0 0-15,4-14-2 16,-6-10 4-16,-3-4-2 16,11 0 0-16,-2-22 3 15,8-25 9-15,-1-5-5 0,-7-8-5 16,-22 5-1-16,-7-7 1 15,-7-2 8-15,0 5 16 16,0 7 8-16,-21 5 0 16,-9 5-25-16,9 14 0 15,-7 6-9-15,20 12-3 16,-5 10 1-16,7 0-10 16,-5 0-26-16,-3 0-35 15,-16 32-109-15,0 6-92 16</inkml:trace>
        </inkml:traceGroup>
        <inkml:traceGroup>
          <inkml:annotationXML>
            <emma:emma xmlns:emma="http://www.w3.org/2003/04/emma" version="1.0">
              <emma:interpretation id="{E92FCDF9-7CF8-46F7-87A3-AF365DEBC4C8}" emma:medium="tactile" emma:mode="ink">
                <msink:context xmlns:msink="http://schemas.microsoft.com/ink/2010/main" type="inkWord" rotatedBoundingBox="14157,15817 14218,15814 14222,15889 14160,15892"/>
              </emma:interpretation>
              <emma:one-of disjunction-type="recognition" id="oneOf34">
                <emma:interpretation id="interp46" emma:lang="" emma:confidence="1">
                  <emma:literal/>
                </emma:interpretation>
              </emma:one-of>
            </emma:emma>
          </inkml:annotationXML>
          <inkml:trace contextRef="#ctx0" brushRef="#br0" timeOffset="140618.6704">8735 11979 859 0,'0'0'22'0,"0"0"57"0,0 0 5 15,0 0-64-15,0 0-20 16,0 0-24-16,0-51-63 16,-63 29-204-16</inkml:trace>
        </inkml:traceGroup>
        <inkml:traceGroup>
          <inkml:annotationXML>
            <emma:emma xmlns:emma="http://www.w3.org/2003/04/emma" version="1.0">
              <emma:interpretation id="{49C902B2-E762-427E-A87F-38AD26627D2D}" emma:medium="tactile" emma:mode="ink">
                <msink:context xmlns:msink="http://schemas.microsoft.com/ink/2010/main" type="inkWord" rotatedBoundingBox="16095,14791 19225,14659 19253,15314 16123,15445"/>
              </emma:interpretation>
              <emma:one-of disjunction-type="recognition" id="oneOf35">
                <emma:interpretation id="interp47" emma:lang="" emma:confidence="1">
                  <emma:literal/>
                </emma:interpretation>
              </emma:one-of>
            </emma:emma>
          </inkml:annotationXML>
          <inkml:trace contextRef="#ctx0" brushRef="#br0" timeOffset="181993.2338">10932 11045 513 0,'-319'-112'34'0,"319"104"5"15,0-2 30-15,32-9-25 16,38 6-33-16,20 2 4 15,12 11-1-15,4 0 5 16,4 0-14-16,-22 24 3 16,-7 13-3-16,-9 10-4 15,-28-1 5-15,-8 10-4 0,-27-9 0 16,-9 9 6 0,0-5-3-16,-7-9-2 0,-37-10 3 15,-7-4 9-15,-8-10-12 16,2-4 4-16,0-5-2 15,12-9-4-15,-1 0-1 16,6 0-2-16,10 0-38 16,7 0-65-16,21 0-54 15,2-18-193-15</inkml:trace>
          <inkml:trace contextRef="#ctx0" brushRef="#br0" timeOffset="181736.0012">10932 11045 374 0,'0'0'102'0,"0"0"-10"0,0 0 36 16,0 0-2-16,0 0-52 15,0 0-10-15,0-33-22 16,0 33-26-16,0 0 5 15,0 0-19-15,0 0-2 16,0 24-3-16,0 17 3 16,5-3 0-16,1 4 0 15,-6-6-1-15,6-8-1 16,-6 1-29-16,0-1-21 16,0-10-46-16,0-8-91 15,0-10-92-15</inkml:trace>
          <inkml:trace contextRef="#ctx0" brushRef="#br0" timeOffset="182427.4818">11751 10933 541 0,'0'0'39'0,"0"0"15"16,0 0 14-16,0 0-48 16,0 0-20-16,0 0 2 15,0 51 13-15,0 1 31 16,0 3-26-16,0-3-6 15,0-6-14-15,0 5 0 16,0-9 0-16,0-4-3 16,0-11 1-16,6-9-17 0,-6-8-31 15,0-10 9 1,0 0 1-16,0 0 27 0,0-14 6 16,0-18-19-16,0-15 16 15,0 0 10-15,0-9 10 16,0-4 4-16,0 4 7 15,0 1-10-15,0 7 18 16,6 16-18-16,18 5 0 16,-1 9-4-16,4 7-5 15,16 4-2-15,1 0-2 16,15 7 2-16,0 0-7 16,13 0-18-16,-4 0-33 15,-5 6-35-15,-18 18-49 16,-26 7-121-16</inkml:trace>
          <inkml:trace contextRef="#ctx0" brushRef="#br0" timeOffset="182622.0433">11905 11194 394 0,'0'0'128'0,"0"0"-89"16,0 0 15-16,0 0-19 15,0 0-21-15,0 0-14 16,190-43 0-16,-114 30-1 16,-2 4-4-16,0-5-32 15,-4 8-75-15,-25-2-149 0</inkml:trace>
          <inkml:trace contextRef="#ctx0" brushRef="#br0" timeOffset="182997.2165">12952 11226 384 0,'89'117'141'0,"-89"-117"-112"16,0 0 6-16,0 0-6 15,29 0-24-15,22 0-5 16,6-14 0-16,-4 1-3 16,4-7-40-16,-6 2-76 15,-9 4-146-15</inkml:trace>
          <inkml:trace contextRef="#ctx0" brushRef="#br0" timeOffset="182809.0361">12952 11226 501 0,'0'0'14'16,"0"0"-8"-16,0 0-1 16,0 0-5-16,0 0-1 15,0 0-21-15,325-75-23 16,-301 75-49-16,-14 0-78 0</inkml:trace>
          <inkml:trace contextRef="#ctx0" brushRef="#br0" timeOffset="183362.8928">13709 10974 467 0,'0'0'46'0,"0"0"6"16,0 0 40-16,0 0-19 16,0 0-28-16,0 0-4 15,0-12-17-15,0 12-1 16,0 0-11-16,0 0-5 15,0 18-6-15,2 20 2 0,11 7 7 16,-1 3-8 0,-1 3 3-16,-5-6-5 0,0 2 0 15,-6-5 3-15,0-10-2 16,0-8-1-16,0-6 0 16,0-5 0-16,0-7-1 15,0-2 1-15,0 0 2 16,0-2-2-16,0-2-1 15,0 0 1-15,0 0-1 16,0 0-2-16,7 0-28 16,-7 0-35-16,0 4-76 15,2-4-102-15</inkml:trace>
        </inkml:traceGroup>
        <inkml:traceGroup>
          <inkml:annotationXML>
            <emma:emma xmlns:emma="http://www.w3.org/2003/04/emma" version="1.0">
              <emma:interpretation id="{59165DBE-9A2D-456F-B1EF-2E6169023A0D}" emma:medium="tactile" emma:mode="ink">
                <msink:context xmlns:msink="http://schemas.microsoft.com/ink/2010/main" type="inkWord" rotatedBoundingBox="20376,14810 25212,14607 25274,16099 20439,16302"/>
              </emma:interpretation>
              <emma:one-of disjunction-type="recognition" id="oneOf36">
                <emma:interpretation id="interp48" emma:lang="" emma:confidence="1">
                  <emma:literal/>
                </emma:interpretation>
              </emma:one-of>
            </emma:emma>
          </inkml:annotationXML>
          <inkml:trace contextRef="#ctx0" brushRef="#br0" timeOffset="185607.4203">17314 11016 507 0,'0'0'47'0,"0"0"61"15,0 0-38-15,0 0-21 16,0 0-24-16,0 0 8 16,-116 10-9-16,71 23-12 15,3-1 2-15,15 6-5 16,16-2-8-16,5-2-1 16,6 7 4-16,0-9-5 15,0-8 1-15,12 4-2 16,26-18 1-16,5-1-2 15,12-9-16-15,14 0-4 16,5 0-5-16,13-9-89 16,-13-19-78-16,-17 0-287 15</inkml:trace>
          <inkml:trace contextRef="#ctx0" brushRef="#br0" timeOffset="187017.5277">18263 10933 302 0,'0'0'145'16,"0"0"-46"-16,0 0 6 0,0 0-44 16,0 0-2-1,0 0-37-15,0-42 6 0,-25 39-5 16,-11-2-6-16,-6 5 2 16,4 0-6-16,-5 0-7 15,-1 0 1-15,2 13-5 16,10 10 3-16,-2 4-5 15,11 1-4-15,4 0 3 16,8 2 1-16,5 1 0 16,6-3-1-16,0 0 1 15,0-1 0-15,6-8-1 16,24 1 0-16,6-2 2 0,-4-4-2 16,8 5 2-16,-4-5-4 15,-5 0 3-15,-1 0-1 16,-11 4 1-16,-8-4-5 15,-5 4 2-15,-6-3 3 16,0 7 2-16,0 6-1 16,0-4-2-16,-42 3 2 15,10-4 5-15,-10-8 0 16,12-5 4-16,3-2 19 16,-3-8-5-16,7 0-3 15,2 0 5-15,-3 0 11 16,-3-22-28-16,4-12-4 15,4-11 0-15,14 7-5 16,5-3-3-16,0 17 0 16,0 6-8-16,0 2-18 0,0 12-5 15,5 4-33-15,20 0-23 16,5 0-85-16,-9 6-90 16</inkml:trace>
          <inkml:trace contextRef="#ctx0" brushRef="#br0" timeOffset="186018.8885">18079 10994 144 0,'0'0'127'0,"0"0"-30"15,0 0-19-15,0 0-11 0,0 0-21 16,0 0 15-16,0-10-2 16,0 10-23-16,0 0 11 15,0 0-4-15,0 0-14 16,0 0-3-16,0 0-6 16,0 0-12-16,0 0-8 15,-8 0 0-15,-5 28-4 16,-4 5 4-16,11 9 2 15,0 0-2-15,6-1-2 16,0 1 2-16,0 0 0 16,0-10 0-16,0 2-11 15,0-12-31-15,0-3-50 16,0-5-25-16,0-14-44 0,0 0-126 16</inkml:trace>
          <inkml:trace contextRef="#ctx0" brushRef="#br0" timeOffset="187745.8861">18340 11468 470 0,'0'0'0'0,"0"0"2"16,0 0-2-16,0 0 17 15,0 0-17-15,0 0-27 16,285-10-61-16,-243-9-212 0</inkml:trace>
          <inkml:trace contextRef="#ctx0" brushRef="#br0" timeOffset="187496.7509">18511 11111 407 0,'-161'-20'133'0,"161"16"-106"15,0 4 12-15,0-4-29 16,34 3-8-16,25-8-4 16,-2 4-3-16,0 5-12 15,-4-5-62-15,-21 5-127 16</inkml:trace>
          <inkml:trace contextRef="#ctx0" brushRef="#br0" timeOffset="187332.1018">18511 11111 251 0,'0'0'364'0,"0"0"-289"15,0 0 30-15,0 0-52 16,0 0-45-16,0 0-5 16,6-14-3-16,-6 28 0 15,0 18 5-15,0 1 17 16,0 3-11-16,7 0-11 16,-1-6 1-16,-4 2 0 15,4-8-1-15,-6-11-2 16,0 1-40-16,0-10-44 15,0-4-45-15,0 0-2 0,0 0-114 16</inkml:trace>
          <inkml:trace contextRef="#ctx0" brushRef="#br0" timeOffset="189055.7687">19113 11482 149 0,'0'0'217'0,"0"0"-113"16,0 0 11 0,13-204-37-16,-13 162-30 0,0 13 12 15,0 7-7-15,0 7-23 16,0 7-12-16,0-3 3 15,0 6-8-15,0-3 19 16,0 8-9-16,0 0-4 16,0 0-6-16,0 0-3 15,0 0-8-15,0 0-2 16,0 0-1-16,0 0-5 16,0 5-5-16,0 22 7 15,0 10 3-15,0 0 2 16,2-3-1-16,5-2 0 15,-1-8 0-15,-6-2 0 0,6-13 4 16,-6 1-9-16,0-2 5 16,0-8 0-16,0 0 5 15,0 0-5-15,0 0 0 16,0 0 4-16,5 0-2 16,-5 0 0-16,0 0-3 15,0 0 1-15,0 0 0 16,0 0 0-16,0 0-9 15,0 0-6-15,0 0 5 16,0 0-11-16,0 0 15 16,0 0-1-16,6 6-6 15,-6 2 13-15,0-2-6 16,6 4 5-16,1 2 1 0,-1-1 0 16,-2-3 9-1,9 15-9-15,0-12-7 0,-5 3 7 16,9-1 1-16,-4 6-1 15,-1-11-1-15,-1 6 1 16,2-12 0-16,-7 6 1 16,2-8-2-16,-8 4-7 15,0-4 2-15,7 0-11 16,-7 0 14-16,6 0 2 16,0 0 1-16,-1 0 2 15,1-8-2-15,-6-2 3 16,0 0-1-16,0 2 0 0,0-5 5 15,0 2-4 1,0 2-2-16,0-5-1 0,0 4 3 16,0-2-3-16,0 1 3 15,0 3-2-15,0-3 1 16,0 3-2-16,0 3 3 16,0-4-2-16,0 9 0 15,0-4 0-15,0 2-1 16,0-2 0-16,0 4 1 15,0-4 5-15,0-2-6 16,0 6-9-16,0 0 8 16,0 0-4-16,0-4 4 15,0 4-26-15,0 0 25 0,13 0-9 16,-3 0 3-16,9 0-7 16,-10 0 7-16,10 4 6 15,4 12-3-15,-8 2 4 16,2-4-3-16,-5-1-1 15,-5-2 5-15,3-3-15 16,3-4 11-16,-7-4-16 16,3 0-15-16,3 0 23 15,-1 0 3-15,8 0 9 16,-2-12 7-16,-4-7-6 16,-5 0 1-16,-2-1-1 15,1 6 33-15,-7 10 17 16,0-5-3-16,0 9-3 15,0 0-19-15,0 0 3 0,0 0-16 16,0 0-9-16,0 0 1 16,0 0-10-16,0 27-1 15,0 12 6-15,-13 7-1 16,11 4 1-16,-4 12-2 16,6-7 1-16,0 11 2 15,0-2-3-15,0-3 2 16,0-5-4-16,0 3-13 15,0-3 8-15,0-4 2 16,0-5 0-16,-7-5 4 16,7-18 0-16,-6-10 0 0,6-10-3 15,0 0-5 1,0-4-12-16,0 0 15 0,0 0 3 16,0 0-3-16,0-10-26 15,0-8-96-15,0-10 1 16,0 0-74-16</inkml:trace>
          <inkml:trace contextRef="#ctx0" brushRef="#br0" timeOffset="189573.0771">19691 11193 180 0,'0'0'204'16,"0"0"-119"-16,0 0 14 0,0 0-24 15,0 0-43-15,0 0-6 16,0-8-18-16,0 8-5 16,0 22 1-16,0 11 41 15,0 5-9-15,0 8-15 16,6 5-8-16,13-1-2 16,-8-2-11-16,1-3-3 15,-3-3 3-15,-3-8 0 16,1-6-22-16,-1-6-59 15,-6-9-59-15,0-13-92 0</inkml:trace>
          <inkml:trace contextRef="#ctx0" brushRef="#br0" timeOffset="183972.6084">15136 11602 248 0,'0'0'104'0,"0"0"2"16,0 0-20-16,0 0-20 16,0 0-47-16,0 0 16 15,-93-110-6-15,93 96-19 16,0 4 4-16,0 10 3 16,0-1-7-16,0 1-10 15,0 0-6-15,0 0 2 16,0 0 3-16,0 0-8 15,0 0 2-15,0 0-9 16,0 0 5-16,0 0 9 16,0 1 2-16,0 4 0 15,-6-1 1-15,6-4 4 16,-11 0 5-16,-2 0 23 0,-4 0-2 16,-2 0 7-16,17-9-18 15,-10-15-13-15,12-3 0 16,0-1-7-16,0 0 2 15,12 9-2-15,20 5-5 16,-2 6 1-16,-3 8-1 16,3 0-3-16,6 0 4 15,-9 22 1-15,-4 15 0 16,-10 9-2-16,-13 6-2 16,0-1 6-16,0 1 1 15,-19-1 0-15,-17-1 0 16,-2-6 0-16,2 2-1 15,-2-8-8-15,8-7-42 0,3-7-23 16,4-10-81 0,10-10-160-16</inkml:trace>
          <inkml:trace contextRef="#ctx0" brushRef="#br0" timeOffset="190802.7883">15276 11091 343 0,'0'0'102'0,"0"0"-16"0,0 0 8 16,0 0-25-16,0 0-54 16,0 0 18-16,8-14-8 15,-8 10 13-15,13 4-21 16,-11-5-10-16,27 5-6 15,5-5 9-15,13-4 11 16,10 0-11-16,-6 4 2 16,14-5-2-16,-8 6-4 15,0 0-2-15,3 0-2 16,-16 4-1-16,7 0 1 16,-7 0 0-16,5 0 1 15,-5 0 1-15,-6 0 3 0,5 0-4 16,-8 0-1-1,-5 0 0-15,2 4-2 0,-5 6 4 16,3 3-4-16,6 5 1 16,-15-4-1-16,9 6 0 15,-13-6 2-15,8 4 2 16,-10 4 0-16,-5-3-4 16,3 0 2-16,2 4 0 15,0-5-1-15,-1-4 0 16,5 0-1-16,-8 6 7 15,2-6-7-15,-7 0 3 16,-4 4-2-16,-2-4-1 16,0 0 1-16,6-1 1 15,-6 5 0-15,0-4-1 16,0 2 1-16,0 7 2 0,0-1-4 16,-14-2 10-1,-16-1-10-15,-12-2 5 0,4 1 0 16,-13 2-3-16,7-10 5 15,-5 2-6-15,-2-2 6 16,-2 0-7-16,3-6 4 16,5-4 1-16,-4 0 4 15,11 0 4-15,-4 0-1 16,4 0 1-16,-4 0-3 16,-3 0-2-16,7 0 1 15,9-4-4-15,3-2 4 16,12 2 2-16,5 4-3 0,3-4 0 15,4 4-4-15,-11 0-2 16,7 0 2-16,1 0-4 16,-1 0 0-16,6 0-1 15,0 0-1-15,0 0 2 16,0 0-5-16,0 0-16 16,0 0-14-16,0 0-31 15,0 0-38-15,0 0-126 16,38 0-55-16</inkml:trace>
          <inkml:trace contextRef="#ctx0" brushRef="#br0" timeOffset="184680.4143">15570 11417 371 0,'0'0'4'15,"0"0"-2"-15,0 0 18 16,0 0 44-16,0 0-51 16,298 8-4-16,-205-8-1 15,2-5-16-15,-8-16-30 16,-1-3-128-16</inkml:trace>
          <inkml:trace contextRef="#ctx0" brushRef="#br0" timeOffset="184497.8203">15597 11063 521 0,'0'0'4'0,"0"0"6"16,0 0 28-16,0 0-37 15,0 0 2-15,0 0-3 16,271-103 0-16,-195 95-5 16,-9 2 2-16,-9 6-26 15,-23 0-97-15,-20 0-97 16</inkml:trace>
          <inkml:trace contextRef="#ctx0" brushRef="#br0" timeOffset="184301.8145">16107 11068 478 0,'0'0'37'16,"0"0"43"-16,0 0 21 15,0 0-42-15,0 0-35 16,0 0-14-16,-22 0-5 16,6 33 11-16,1 9 0 15,-6 0-13-15,14 3 1 16,5-7-8-16,2-6 3 16,0-3-35-16,0-2-44 15,0-13-33-15,-13-5-36 16,-10-9-106-16</inkml:trace>
          <inkml:trace contextRef="#ctx0" brushRef="#br0" timeOffset="184924.1746">16563 11105 491 0,'0'0'25'0,"0"0"-25"15,0 0 11-15,0 0 9 16,0 0 10-16,0 0-8 16,57 94 18-16,-57-57-23 15,0-1-7-15,0 2-3 16,0-6-7-16,-12-9-9 16,-5-5-27-16,-2-4-24 0,10-14-36 15,3 0-78-15,6 0-31 16</inkml:trace>
          <inkml:trace contextRef="#ctx0" brushRef="#br0" timeOffset="185298.2045">16563 11105 42 0,'-6'24'171'16,"6"-56"-107"-16,0 12 92 15,0 11-53-15,0 4-7 16,0 5-25-16,0 0-45 16,0 0 0-16,0 0-20 15,0 0-6-15,0 0 0 16,0 28 1-16,27 10 5 15,3-2 9-15,2 6-3 16,-3-5-7-16,-3-3-3 16,-1-2-2-16,-6-13 0 0,4-1 0 15,-10-4 1-15,-4-14 0 16,5 4-2-16,-7-4 1 16,-5 0 0-16,-2 0 3 15,6 0 12-15,-6-4 6 16,7-23 1-16,-7-11-15 15,0-8 6-15,0 3-1 16,0-7-1-16,0-6-1 16,0 0-2-16,0 13-8 15,0 3 0-15,0 24 0 16,6 8-6-16,4 8-15 0,9 0-29 16,3 0-66-1,11 0 13-15,1 8-53 0,-10 12-188 16</inkml:trace>
          <inkml:trace contextRef="#ctx0" brushRef="#br0" timeOffset="192306.0854">16572 11030 280 0,'0'0'190'0,"0"0"-134"15,0 0 48-15,0 0-23 16,0 0-37-16,0 0-19 16,80-88 17-16,-27 65-12 15,10-5-21-15,11 2-9 16,0 6 0-16,-4 2-7 16,-6 4 1-16,-11 8-41 15,-3 6-58-15,-12 0-33 16,-8 0-149-16</inkml:trace>
          <inkml:trace contextRef="#ctx0" brushRef="#br0" timeOffset="191853.141">16631 11032 226 0,'0'0'89'0,"0"0"10"16,0 0 13-16,0 0-28 15,0 0-7-15,0 0 9 16,0-14-21-16,0 14-19 16,0 0 2-16,0 0-14 15,0 0-6-15,0 0-15 16,0 0-7-16,0 0-6 15,0 0 0-15,-6 18-9 16,6 28 9-16,0 5 1 16,0 9-1-16,0-3 0 15,0 7-1-15,0-8 1 16,0-6 1-16,12-3-1 16,-3-17-1-16,3-3 1 0,-5-13 2 15,-7-6-2-15,6-6-1 16,-6-2 1-16,0 0 1 15,4 0 6-15,-4 0-3 16,7 0 6-16,-7 0-2 16,19 0-5-16,6 0-3 15,24 0 2-15,8 0 3 16,2-6-5-16,-8-4 3 16,0 6-3-16,-13 0-1 15,-2 4 1-15,-13-6-8 0,-2 2-6 16,-2 1-10-1,-15 3 1-15,3-6-29 0,-7 6-1 16,0 0-3-16,0-13-54 16,0 3-141-16</inkml:trace>
          <inkml:trace contextRef="#ctx0" brushRef="#br0" timeOffset="192087.1118">16745 11310 388 0,'0'0'110'0,"0"0"13"16,0 0-30-16,0 0-35 15,0 0-18-15,0 0-15 16,0-18-11-16,0 8-12 0,23 0 6 16,7 0-7-16,4-2-1 15,-5 2-2-15,3 5-7 16,-9-9-25-16,3 0-56 15,-11 0-15-15,-15-3-51 16,0-8-165-16</inkml:trace>
          <inkml:trace contextRef="#ctx0" brushRef="#br0" timeOffset="193323.7788">17561 11032 312 0,'0'0'65'16,"0"0"31"-16,0 0-9 16,0 0-31-16,0 0-19 15,0 0 2-15,-71-34 1 0,62 34 9 16,-16 0-2-16,14 0-24 15,-12 0-9-15,2 0 7 16,-15 4-18-16,6 20-2 16,-4 0 5-16,-2 8-5 15,13-3-1-15,8 3 0 16,3 1 1-16,12-6-1 16,0 0 0-16,0-3-1 15,0 0 3-15,0-2-4 16,0-2 1-16,19-2-1 15,2-4 2-15,-4-5 0 16,6-5 2-16,4-4-4 16,9 0 4-16,7 0-2 15,1 0 2-15,1-4-1 16,-16-1 3-16,-8-4-4 0,-6 9 0 16,-15 0-1-16,0 0 4 15,0 0-5-15,0 0 2 16,0 0-4-16,0 0 4 15,0 0 0-15,0 0 0 16,0 0 3-16,0 0 4 16,-36 0-1-16,-21 0-5 15,-11 0 0-15,-4 0-1 16,5 0 2-16,3-4-2 16,3-10 2-16,10 1 5 15,15-7 4-15,9-8-10 16,14 0 4-16,7-9 6 0,6 4-6 15,0 1-5-15,19-1 1 16,19 1-3-16,13 4 2 16,-3 1-1-16,-3 3-5 15,-1 4 1-15,-2-2-8 16,-4 3 3-16,5 5 1 16,-7 6-1-16,-22-2 7 15,3 5-1-15,-17 5 3 16,0 0 1-16,0 0-1 15,0 0 1-15,0 0 0 16,0 0 1-16,0 0-1 16,0 0 0-16,0 0 0 15,-10 0 0-15,-24 15 0 16,-13 2 4-16,1 4-4 16,-1 4 1-16,3 3 1 0,0-4-2 15,8 0 1-15,8 8 0 16,11-5-1-16,-2 7 0 15,9-1 5-15,-3-2-5 16,13 2 0-16,0-5 3 16,0 0-3-16,6 0 2 15,30-9-2-15,9-1 0 16,8 0 0-16,10-14 1 16,5 2-1-16,6-6-3 15,0 0-7-15,2 0-14 16,-9-14-21-16,-16-5-59 15,-9 1-45-15,-33-4-70 0</inkml:trace>
        </inkml:traceGroup>
      </inkml:traceGroup>
    </inkml:traceGroup>
    <inkml:traceGroup>
      <inkml:annotationXML>
        <emma:emma xmlns:emma="http://www.w3.org/2003/04/emma" version="1.0">
          <emma:interpretation id="{46F6A592-5AC3-42D3-9E12-E6A2F13F66D7}" emma:medium="tactile" emma:mode="ink">
            <msink:context xmlns:msink="http://schemas.microsoft.com/ink/2010/main" type="paragraph" rotatedBoundingBox="10627,16597 23957,16533 23966,18422 10636,1848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E76824B-6EDE-4EDD-BFEF-5933401DF39E}" emma:medium="tactile" emma:mode="ink">
              <msink:context xmlns:msink="http://schemas.microsoft.com/ink/2010/main" type="inkBullet" rotatedBoundingBox="10627,16597 12502,16588 12509,17952 10634,17961"/>
            </emma:interpretation>
            <emma:one-of disjunction-type="recognition" id="oneOf37">
              <emma:interpretation id="interp49" emma:lang="" emma:confidence="0">
                <emma:literal>↳</emma:literal>
              </emma:interpretation>
            </emma:one-of>
          </emma:emma>
        </inkml:annotationXML>
        <inkml:trace contextRef="#ctx0" brushRef="#br0" timeOffset="156757.2853">5143 12734 515 0,'0'0'23'0,"0"0"27"16,0 0 73-16,0 0-8 15,0 0-59-15,0 0-22 16,0 0-12-16,0-48-8 15,0 48-12-15,0 0 2 16,0 0-4-16,0 32-6 16,0 24 5-16,4 19 1 15,2 13 11-15,1-3-4 0,-7 6-3 16,0-5-3-16,0 5-1 16,0-16 1-16,0-2 7 15,0-11-8-15,0-9 2 16,0-14-6-16,0-11 4 15,0-8 0-15,0-11 4 16,6 4-4-16,11-8-1 16,17-1 1-16,27 0 0 15,19 2 1-15,30-6 1 16,24 0 2-16,7 0-1 16,14 0-1-16,7-14-2 15,-20 9 1-15,-4 1-1 16,-16 4-4-16,-41 0-3 0,-20 0 4 15,-21 0-6-15,-23 0-12 16,-11 0 5-16,-6 0-2 16,0 0-19-16,0 0 2 15,0 0-43-15,0 0-41 16,-36 0-88-16</inkml:trace>
        <inkml:trace contextRef="#ctx0" brushRef="#br0" timeOffset="157278.4908">6325 13435 566 0,'0'0'44'15,"0"0"3"-15,0 0 63 16,0 0-46-16,0 0-64 16,0 0-1-16,44 0 1 15,24 27 13-15,12 2-5 16,13 3-7-16,2 5-1 15,-2 5 2-15,-19 4-2 16,-16-5 0-16,-14-1 0 16,-17-3-2-16,-5-5 3 15,-22 0-1-15,0 6 0 16,0-2 0-16,-51-4 1 16,-13 1 8-16,-1-5-9 15,3-9 12-15,16-4 1 16,14-6-4-16,9-6 6 15,17-3 18-15,-1 0 5 0,1 0-9 16,0-3-2-16,-11-32-20 16,2-9-6-16,-4-7-1 15,8-11 4-15,-1-2-4 16,1 3 3-16,11 9-2 16,-6 11 1-16,-1 9 1 15,7 8 6-15,0 10-5 16,0 4-4-16,0 6 2 15,0 4-4-15,0 0 2 16,0 0-16-16,0 0-37 16,36 0-76-16,32 0-61 15,2 0-259-15</inkml:trace>
      </inkml:traceGroup>
      <inkml:traceGroup>
        <inkml:annotationXML>
          <emma:emma xmlns:emma="http://www.w3.org/2003/04/emma" version="1.0">
            <emma:interpretation id="{CFFA87DB-D4FE-43C2-ADE4-9EFE94520CC7}" emma:medium="tactile" emma:mode="ink">
              <msink:context xmlns:msink="http://schemas.microsoft.com/ink/2010/main" type="line" rotatedBoundingBox="13444,16917 23958,16867 23966,18422 13451,18473"/>
            </emma:interpretation>
          </emma:emma>
        </inkml:annotationXML>
        <inkml:traceGroup>
          <inkml:annotationXML>
            <emma:emma xmlns:emma="http://www.w3.org/2003/04/emma" version="1.0">
              <emma:interpretation id="{AE6DA2C6-7668-4F5C-A902-B789E6490057}" emma:medium="tactile" emma:mode="ink">
                <msink:context xmlns:msink="http://schemas.microsoft.com/ink/2010/main" type="inkWord" rotatedBoundingBox="13444,16917 16144,16905 16151,18460 13451,18473"/>
              </emma:interpretation>
              <emma:one-of disjunction-type="recognition" id="oneOf38">
                <emma:interpretation id="interp50" emma:lang="" emma:confidence="1">
                  <emma:literal/>
                </emma:interpretation>
              </emma:one-of>
            </emma:emma>
          </inkml:annotationXML>
          <inkml:trace contextRef="#ctx0" brushRef="#br0" timeOffset="157989.7415">8771 13634 262 0,'0'0'356'16,"0"0"-356"-16,0 0 0 15,0 0 14-15,0 0 20 16,430-108-3-16,-270 105-14 0,1 3-5 15,-24 0-6-15,-18 23 1 16,-26 15-2-16,-26 8-5 16,-18 5 3-16,-26 4 0 15,-23 6 16-15,0-6 0 16,-17 3 11-16,-46 1 2 16,-17-12-12-16,6-10 6 15,-7-9-9-15,3-8-2 16,19-7-1-16,6-1 3 15,19-10-17-15,5-2 4 16,5 0-4-16,3 0 0 16,2 0-54-16,19 0-55 15,0 0-152-15</inkml:trace>
          <inkml:trace contextRef="#ctx0" brushRef="#br0" timeOffset="157644.9043">9486 13518 648 0,'0'0'101'16,"0"0"-58"-16,0 0 36 15,0 0-37-15,0 0-42 16,0 0-6-16,-21 88 6 15,21-27-1-15,0 1 4 16,0 2-3-16,0-9 0 16,0 5-1-16,-11-13 1 0,-1-5-1 15,-1 1-9-15,-4-16-44 16,2-4-93-16,-21-14-70 16</inkml:trace>
          <inkml:trace contextRef="#ctx0" brushRef="#br0" timeOffset="158513.0976">10564 13649 498 0,'0'0'36'15,"0"0"64"-15,0 0-26 16,0 0-4-16,0 0-44 16,0 0-8-16,-302 9 14 15,245 18-5-15,15 5-15 16,20-6-7-16,16 3-5 15,6-3 1-15,0 6-1 16,28 4-2-16,37-6 2 16,3 2 0-16,19-13 0 0,-9-1 0 15,-6 0-3 1,-22-4 2-16,-12-1 1 0,-14-7-4 16,-5 2-3-16,-19-3 7 15,0 1-2-15,0 7 4 16,-30 10-2-16,-27 5 10 15,-6-9 0-15,-5-1-6 16,5-4 3-16,3 0-5 16,10-11-2-1,14 4 1-15,14-7-1 0,12 0-24 16,10 0-111-16,0-24-254 16</inkml:trace>
          <inkml:trace contextRef="#ctx0" brushRef="#br0" timeOffset="160664.9354">8162 13006 479 0,'0'0'80'16,"0"0"-70"-16,0 0 96 15,0 0-36-15,-80 224 11 16,63-126-37-16,-10 9-1 15,-3 4-2-15,0 6-18 16,16 3-6-16,14-3-4 16,0-1 2-16,6-4-13 0,76-10-2 15,28-10 1 1,40-17-2-16,24-14-5 0,31-11-29 16,30-17-60-16,33-19-124 15,24-14-352-15</inkml:trace>
        </inkml:traceGroup>
        <inkml:traceGroup>
          <inkml:annotationXML>
            <emma:emma xmlns:emma="http://www.w3.org/2003/04/emma" version="1.0">
              <emma:interpretation id="{30D538D7-DC37-4BF2-BC42-F0D88994F338}" emma:medium="tactile" emma:mode="ink">
                <msink:context xmlns:msink="http://schemas.microsoft.com/ink/2010/main" type="inkWord" rotatedBoundingBox="16846,17147 19578,17134 19584,18306 16852,18319"/>
              </emma:interpretation>
              <emma:one-of disjunction-type="recognition" id="oneOf39">
                <emma:interpretation id="interp51" emma:lang="" emma:confidence="1">
                  <emma:literal/>
                </emma:interpretation>
              </emma:one-of>
            </emma:emma>
          </inkml:annotationXML>
          <inkml:trace contextRef="#ctx0" brushRef="#br0" timeOffset="159735.159">13060 13685 539 0,'0'0'150'0,"0"0"-150"16,0 0 106-16,0 0-80 0,0 0-26 15,0 0-5-15,190-97-1 16,-116 93-36-16,-11 4-26 16,-18 0-50-16,-9 0-77 15</inkml:trace>
          <inkml:trace contextRef="#ctx0" brushRef="#br0" timeOffset="160207.2331">13690 13225 681 0,'0'0'22'0,"0"0"58"16,0 0-21-16,0 0-59 15,0 0 2-15,0 0 14 0,143 96-11 16,-79-56 16-16,-9 10-5 16,0 1-2-16,-11 5-5 15,-8 10-7-15,-27 12 9 16,-9 2-8-16,0 3 2 16,-21 2-3-16,-45-4-4 15,-8-5-4-15,-13-7-9 16,-21-7-17-16,-16 1-8 15,-24-10-51-15,-38-7-79 16,-20-6-166-16</inkml:trace>
          <inkml:trace contextRef="#ctx0" brushRef="#br0" timeOffset="159918.6683">13144 13965 603 0,'0'0'22'16,"0"0"-13"-16,0 0 38 0,0 0-34 15,0 0-7 1,0 0-5-16,114 14 8 0,-48-14-9 16,14-24-23-16,-14-17-117 15,-7-1-162-15</inkml:trace>
          <inkml:trace contextRef="#ctx0" brushRef="#br0" timeOffset="159572.4488">13277 13620 835 0,'0'0'7'0,"0"0"37"16,0 0 7-16,0 0-51 16,0 0-1-16,0 0-2 15,74 61 3-15,-63-23 14 0,-5 1-9 16,1 1-1 0,-7 0-3-16,6-6-1 0,0-6-11 15,-6-6-38-15,0-2-38 16,0-11-121-16,0-9-133 15</inkml:trace>
          <inkml:trace contextRef="#ctx0" brushRef="#br0" timeOffset="158808.6257">11364 13719 738 0,'0'0'0'15,"0"0"0"-15,0 0 42 16,0 0-42-16,0 0-32 15,0 0-31-15,89-71-42 16,-70 71-53-16,-15 0-126 16</inkml:trace>
          <inkml:trace contextRef="#ctx0" brushRef="#br0" timeOffset="158894.4276">11425 14040 765 0,'0'0'55'16,"0"0"-36"-16,0 0 60 16,0 0-57-16,0 0-22 15,0 0-7-15,40 0-25 16,-4 0-53-16,2 0-68 16,-2 0-159-16</inkml:trace>
          <inkml:trace contextRef="#ctx0" brushRef="#br0" timeOffset="159307.792">12463 13532 630 0,'0'0'15'0,"0"0"85"16,0 0-24-16,0 0-61 15,0 0-14-15,0 0-1 16,-287 56 7-16,232-14-1 16,6-9 3-16,26 3-7 0,16-2 0 15,7-1-2 1,0-1-3-16,13-3 3 0,46-8-3 16,3 3 1-16,1-10 4 15,1-4-4-15,-5 4-5 16,-8-6 6-16,-20 6-3 15,-5-10-3-15,-16 7-1 16,-3-3 6-16,-7 2-3 16,0 4 5-16,-7 9 7 15,-46-1 4-15,-4-3-2 16,6-3-5-16,13 2-3 16,2-10-1-16,1 2 0 15,13-6 0-15,5-4-28 16,11 0-109-16,6-14-211 15</inkml:trace>
        </inkml:traceGroup>
        <inkml:traceGroup>
          <inkml:annotationXML>
            <emma:emma xmlns:emma="http://www.w3.org/2003/04/emma" version="1.0">
              <emma:interpretation id="{0A87811C-2088-46AA-8E4B-5E66AC97B6E1}" emma:medium="tactile" emma:mode="ink">
                <msink:context xmlns:msink="http://schemas.microsoft.com/ink/2010/main" type="inkWord" rotatedBoundingBox="20352,17307 21427,17302 21430,17925 20355,17930"/>
              </emma:interpretation>
              <emma:one-of disjunction-type="recognition" id="oneOf40">
                <emma:interpretation id="interp52" emma:lang="" emma:confidence="1">
                  <emma:literal/>
                </emma:interpretation>
              </emma:one-of>
            </emma:emma>
          </inkml:annotationXML>
          <inkml:trace contextRef="#ctx0" brushRef="#br0" timeOffset="161138.4156">14933 13942 531 0,'0'0'61'16,"0"0"71"-16,0 0-3 16,0 0-63-16,0 0-10 15,0 0-34-15,-63-38-5 16,63 38-7-16,0-8-8 15,27 2-2-15,53-8 0 16,26 0 1-16,15 0 1 16,-1-7-4-16,-1 7-21 15,-9-1-40-15,-17 3-17 16,-26-2-112-16,-24 0-111 16</inkml:trace>
          <inkml:trace contextRef="#ctx0" brushRef="#br0" timeOffset="161596.1307">15502 13578 657 0,'0'0'0'0,"0"0"5"16,0 0 8-16,0 0-13 15,0 0 0-15,0 0 4 16,275-4-4-16,-214 18-4 15,-12 10 2-15,-11-1-9 16,-19 4 6-16,-19 6 1 16,0 1 2-16,0 3 2 0,-30 8 6 15,-33-4 2-15,-1 3 8 16,3-4 2-16,12-11-7 16,18-3 3-16,1-15 15 15,24-3 11-15,-1-2-7 16,7-6-7-16,0 0-9 15,0 0 15-15,0 0-6 16,0 0 17-16,0-25-1 16,0-11-25-16,0-15-17 15,0-5 6-15,0-13-3 16,-6-6 0-16,-2 1 2 16,-11-3 0-16,2 10-1 15,6 19-1-15,-2 21 3 16,13 13-4-16,0 10-2 15,0 4-1-15,0 0-24 0,0 0-53 16,0 32-115-16,17 11-27 16</inkml:trace>
        </inkml:traceGroup>
        <inkml:traceGroup>
          <inkml:annotationXML>
            <emma:emma xmlns:emma="http://www.w3.org/2003/04/emma" version="1.0">
              <emma:interpretation id="{F4B3BA41-C1C4-44EF-B09E-5773097462AB}" emma:medium="tactile" emma:mode="ink">
                <msink:context xmlns:msink="http://schemas.microsoft.com/ink/2010/main" type="inkWord" rotatedBoundingBox="22528,17219 23960,17212 23963,17801 22530,17808"/>
              </emma:interpretation>
              <emma:one-of disjunction-type="recognition" id="oneOf41">
                <emma:interpretation id="interp53" emma:lang="" emma:confidence="1">
                  <emma:literal/>
                </emma:interpretation>
              </emma:one-of>
            </emma:emma>
          </inkml:annotationXML>
          <inkml:trace contextRef="#ctx0" brushRef="#br0" timeOffset="162195.7781">17054 13338 459 0,'0'0'129'15,"0"0"-54"-15,0 0 41 16,0 0-56-16,0 0-59 16,0 0-1-16,-11-30-11 15,58 30 11-15,16 10 0 16,5 4 0-16,2 0 0 15,4 0 0-15,-7 3 8 16,-3 7-8-16,-13 0 0 16,-5 8 0-16,-6 2 0 0,-10 7 0 15,-7 1 1-15,-10 0-1 16,-5 5-5-16,-1 2 0 16,-7-11-6-16,6-4-31 15,-6-5-17-15,0-8-27 16,0-7-17-16,0 0-61 15,0-14-75-15</inkml:trace>
          <inkml:trace contextRef="#ctx0" brushRef="#br0" timeOffset="161890.5348">17141 13377 101 0,'0'0'623'16,"0"0"-575"-16,0 0 53 16,0 0-39-16,0 0-62 15,0 0 0-15,12 54 0 16,-12 1 4-16,0 5 5 15,-12-8-5-15,1-1 1 16,-2 4-4-16,1-9 0 16,3-3-2-16,9-9-22 15,-6-9-31-15,0-1-56 16,6-18-85-16,-5-6-104 16</inkml:trace>
          <inkml:trace contextRef="#ctx0" brushRef="#br0" timeOffset="162420.2047">17301 13723 503 0,'0'0'25'16,"0"0"29"-1,0 0 85-15,0 0-32 0,0 0-83 16,0 0-21-16,-36-34 5 16,79 16-8-16,20 0-4 15,17 0 4-15,3-5-9 16,10 3-45-16,-13 2-53 16,-8-3-66-16,-21 0-169 15</inkml:trace>
          <inkml:trace contextRef="#ctx0" brushRef="#br0" timeOffset="162886.0559">18430 13334 491 0,'0'0'108'16,"0"0"53"-16,0 0-16 16,0 0-84-16,0 0-31 15,0 0-19-15,-52-13 2 16,18 48-12-16,-19 12 20 15,2 7-4-15,0-2-7 16,7 3-7-16,2-3-3 16,4-1 0-16,2 1-1 0,-9 1-11 15,1-5-70-15,-11-2-65 16,0-18-262-16</inkml:trace>
          <inkml:trace contextRef="#ctx0" brushRef="#br0" timeOffset="162664.5472">17978 13393 562 0,'0'0'70'0,"0"0"6"16,0 0 61-16,0 0-96 16,0 0-41-16,0 0-9 15,13-10 7-15,8 15 2 16,19 18 17-16,6-3-3 15,1 6-11-15,4 2 9 16,-7-4-11-16,-2-1 1 16,-3-1-1-16,-4-2-2 15,-1-2-1-15,-4-8-12 16,-7 0-33-16,-8-6-54 16,-2-4-41-16,-7 0-18 15,-6 0-86-15</inkml:trace>
        </inkml:traceGroup>
      </inkml:traceGroup>
    </inkml:traceGroup>
    <inkml:traceGroup>
      <inkml:annotationXML>
        <emma:emma xmlns:emma="http://www.w3.org/2003/04/emma" version="1.0">
          <emma:interpretation id="{18D896C5-0FBA-4DC5-8A93-ABED911C3297}" emma:medium="tactile" emma:mode="ink">
            <msink:context xmlns:msink="http://schemas.microsoft.com/ink/2010/main" type="paragraph" rotatedBoundingBox="16554,18168 25093,17880 25139,19260 16600,19548" alignmentLevel="4"/>
          </emma:interpretation>
        </emma:emma>
      </inkml:annotationXML>
      <inkml:traceGroup>
        <inkml:annotationXML>
          <emma:emma xmlns:emma="http://www.w3.org/2003/04/emma" version="1.0">
            <emma:interpretation id="{DE4B2402-D1FD-4F32-AC78-4219EA547AC5}" emma:medium="tactile" emma:mode="ink">
              <msink:context xmlns:msink="http://schemas.microsoft.com/ink/2010/main" type="line" rotatedBoundingBox="16554,18168 24653,17895 24684,18797 16584,19070"/>
            </emma:interpretation>
          </emma:emma>
        </inkml:annotationXML>
        <inkml:traceGroup>
          <inkml:annotationXML>
            <emma:emma xmlns:emma="http://www.w3.org/2003/04/emma" version="1.0">
              <emma:interpretation id="{9DB1A473-4369-453D-A032-57AD034C52DF}" emma:medium="tactile" emma:mode="ink">
                <msink:context xmlns:msink="http://schemas.microsoft.com/ink/2010/main" type="inkWord" rotatedBoundingBox="16555,18201 18959,18120 18977,18647 16573,18728"/>
              </emma:interpretation>
              <emma:one-of disjunction-type="recognition" id="oneOf42">
                <emma:interpretation id="interp54" emma:lang="" emma:confidence="1">
                  <emma:literal/>
                </emma:interpretation>
              </emma:one-of>
            </emma:emma>
          </inkml:annotationXML>
          <inkml:trace contextRef="#ctx0" brushRef="#br0" timeOffset="199531.0432">11476 14452 433 0</inkml:trace>
          <inkml:trace contextRef="#ctx0" brushRef="#br0" timeOffset="200263.0275">12078 14458 521 0,'0'0'44'0,"0"0"28"16,0 0 1-16,0 0-28 16,0 0-35-16,0 0 2 15,7 64 30-15,-26-31-28 16,8 5 4-16,5-2-7 16,-1 2-10-16,5-7 0 15,-4-1-1-15,0-12 5 16,6-8-5-16,0-6 0 15,0-4 0-15,0 0 0 16,0 0 0-16,0 0 0 16,0 0 4-16,0-10 4 15,0-28-7-15,-7-3-2 0,7-1 4 16,0-8-6-16,0 3 1 16,0 11 2-16,0 2 1 15,13 10-1-15,14 6-6 16,14-2 5-16,-1 6-8 15,19 3 9-15,0 5-7 16,7 2 0-16,-3 4-12 16,-1 0-6-16,-12 0-26 15,-1 0-15-15,-17 4-34 16,-13 19-43-16,-19-3-124 16</inkml:trace>
          <inkml:trace contextRef="#ctx0" brushRef="#br0" timeOffset="199819.3724">11476 14452 433 0,'-404'-114'78'0,"404"107"-35"0,0-2 24 0,32-4-23 15,16 2-27-15,5 3-5 16,13 2 12-16,-3 6-19 16,5 0 18-16,6 0-12 15,-4 0 7-15,-5 30-12 16,1-6-2-16,-13 7 2 16,-3 0-6-16,-7 3 1 15,-22-6-1-15,-4 0 1 16,-17 0 3-16,0-1 12 15,0 0-5-15,-24 2 11 16,-33-4 5-16,-6-8-12 0,-5-3 6 16,0-9-2-16,-1 0 2 15,10-5-9-15,8 0-11 16,13 0 1-16,8 0 0 16,7 0-4-16,10 0 0 15,13 0-35-15,0 0-9 16,0 0-91-16,0 0-92 15,0-5-284-15</inkml:trace>
          <inkml:trace contextRef="#ctx0" brushRef="#br0" timeOffset="199414.504">11476 14452 203 0,'0'0'180'16,"0"0"-117"-16,0 0 23 15,0 0 10-15,0 0-18 0,0 0-7 16,0 0-9-16,0-26-7 15,0 26-13-15,0-2-6 16,0 2 5-16,0 0-16 16,0-4 2-16,0 4-13 15,0-4 2-15,0 4-8 16,0 0-6-16,0 0-3 16,0 0 1-16,0 8 0 15,0 23-1-15,0 14-1 16,-11 0 4-16,-8-15-1 15,11-1-1-15,1-4 0 16,1-5 0-16,2-11 0 16,4-5-1-16,0-4 0 0,0 0-22 15,-7 0-4-15,7 0-16 16,0 0 3-16,-6 0-32 16,-7 0-11-16,-4 0-83 15,-10-18-225-15</inkml:trace>
          <inkml:trace contextRef="#ctx0" brushRef="#br0" timeOffset="200502.416">12148 14607 228 0,'0'0'330'15,"0"0"-293"-15,0 0 18 16,0 0 26-16,0 0-27 16,0 0-46-16,55-11-4 15,23-6-3-15,3-1 4 16,8 2-5-16,-3 3-17 15,7 3-50-15,-12 2-56 16,-20 3-97-16</inkml:trace>
          <inkml:trace contextRef="#ctx0" brushRef="#br0" timeOffset="200659.9792">13064 14629 508 0,'0'0'57'0,"0"0"-32"16,0 0 36-16,0 0-52 15,0 0-7-15,0 0-2 16,247-66-11-16,-200 58-23 0,-7 2-35 16,-13 2-60-1,-14 4-142-15</inkml:trace>
          <inkml:trace contextRef="#ctx0" brushRef="#br0" timeOffset="200855.0384">13064 14629 556 0,'76'117'45'0,"-76"-117"5"15,0 0 18-15,0 0-54 16,0 0-14-16,23 0 3 15,15 0-3-15,13-6 0 16,8-6-12-16,11 2-48 16,-13-4-66-16,-4 0-141 0</inkml:trace>
        </inkml:traceGroup>
        <inkml:traceGroup>
          <inkml:annotationXML>
            <emma:emma xmlns:emma="http://www.w3.org/2003/04/emma" version="1.0">
              <emma:interpretation id="{008DE27D-2E43-425D-A006-6C62D17359FF}" emma:medium="tactile" emma:mode="ink">
                <msink:context xmlns:msink="http://schemas.microsoft.com/ink/2010/main" type="inkWord" rotatedBoundingBox="19439,18333 19867,18319 19878,18645 19450,18659"/>
              </emma:interpretation>
              <emma:one-of disjunction-type="recognition" id="oneOf43">
                <emma:interpretation id="interp55" emma:lang="" emma:confidence="1">
                  <emma:literal/>
                </emma:interpretation>
              </emma:one-of>
            </emma:emma>
          </inkml:annotationXML>
          <inkml:trace contextRef="#ctx0" brushRef="#br0" timeOffset="201434.4757">14155 14424 270 0,'0'0'74'0,"0"0"-34"0,0 0 52 15,0 0-34 1,0 0-32-16,0 0 22 0,6-8 21 15,-6 8-13-15,0 0-3 16,0 0 4-16,0 0-31 16,0 0-2-16,0 0-4 15,0 0-8-15,0 0-12 16,-15 8 3-16,-16 16-1 16,-9 8 0-16,4-4 7 15,6-1-8-15,9 7 0 16,10-2-1-16,5-4 0 15,0 1 4-15,6-2-4 0,0-4-4 16,0-5 2 0,6-8-4-16,24-4-5 15,14-6-8-15,13 0-4 0,9 0 14 16,-7-20 4 0,0-12-3-16,-15-1-15 0,-8-6 5 15,-17 4 16-15,-19 1 2 16,0-1 0-16,0 7 4 15,-12-3 3-15,-24 14 8 16,-9 5-10-16,3 10 9 16,10 2-14-16,3 0 0 15,1 0-2-15,5 0 2 16,0 10-22-16,4 18-61 16,4 4-68-16,2-4-91 15</inkml:trace>
        </inkml:traceGroup>
        <inkml:traceGroup>
          <inkml:annotationXML>
            <emma:emma xmlns:emma="http://www.w3.org/2003/04/emma" version="1.0">
              <emma:interpretation id="{BA0D6F64-4D90-451A-B397-3A38241B6704}" emma:medium="tactile" emma:mode="ink">
                <msink:context xmlns:msink="http://schemas.microsoft.com/ink/2010/main" type="inkWord" rotatedBoundingBox="20537,18589 20693,18584 20705,18931 20549,18937"/>
              </emma:interpretation>
              <emma:one-of disjunction-type="recognition" id="oneOf44">
                <emma:interpretation id="interp56" emma:lang="" emma:confidence="1">
                  <emma:literal/>
                </emma:interpretation>
              </emma:one-of>
            </emma:emma>
          </inkml:annotationXML>
          <inkml:trace contextRef="#ctx0" brushRef="#br0" timeOffset="201987.8393">15197 14894 500 0,'0'0'12'0,"0"0"42"0,0 0 31 16,0 0-27-16,0 0-21 16,0 0-10-16,-67-88 0 15,67 84 6-15,0 4-18 16,0-6-10-16,0 6-5 15,0 0 0-15,0 0-1 16,0 0 0-16,0 0 1 16,0 0-4-16,0 0 1 15,0 0 1-15,0 0-3 16,0 0-1-16,0 0 3 16,0 0 2-16,-7 0 1 0,1 0 4 15,-5 0 12 1,-1-8-12-16,5-14-2 0,3 6-2 15,4 2 0-15,0-4-2 16,0 8-2-16,0-4-1 16,4 5 0-16,20 4-3 15,1 1 8-15,-10 4-15 16,8 0-5-16,-4 0 7 16,-8 14-1-16,-5 8-5 15,-6 8 18-15,0 2 1 16,0 0 0-16,0 1 7 15,0 4-7-15,-36-5 0 16,6 5-5-16,3-11-2 16,4 3-69-16,6-9-66 15,4-14-210-15</inkml:trace>
        </inkml:traceGroup>
        <inkml:traceGroup>
          <inkml:annotationXML>
            <emma:emma xmlns:emma="http://www.w3.org/2003/04/emma" version="1.0">
              <emma:interpretation id="{D6842D62-D7F8-4D7C-B038-41858A44A8E7}" emma:medium="tactile" emma:mode="ink">
                <msink:context xmlns:msink="http://schemas.microsoft.com/ink/2010/main" type="inkWord" rotatedBoundingBox="21309,18008 24653,17895 24675,18545 21331,18658"/>
              </emma:interpretation>
              <emma:one-of disjunction-type="recognition" id="oneOf45">
                <emma:interpretation id="interp57" emma:lang="" emma:confidence="1">
                  <emma:literal/>
                </emma:interpretation>
              </emma:one-of>
            </emma:emma>
          </inkml:annotationXML>
          <inkml:trace contextRef="#ctx0" brushRef="#br0" timeOffset="204640.8536">16665 14626 417 0,'0'0'97'0,"0"0"-45"15,0 0 39-15,0 0-51 16,0 0-34-16,0 0-1 15,10 3 24-15,41-3 7 16,13 0-12-16,16 0-12 16,7 0-12-16,10 0-5 0,2 0-81 15,-18-14-93 1,-24 6-200-16</inkml:trace>
          <inkml:trace contextRef="#ctx0" brushRef="#br0" timeOffset="204469.3084">16768 14164 342 0,'-6'0'218'0,"6"-4"-178"16,0 4 33-16,0-7-23 16,0 7-47-16,36-3 2 15,30-1-3-15,14-2-1 16,13 6-1-16,-6-4 0 16,-7 4-20-16,-6 0-53 15,-23 0-69-15,-34 6-97 0</inkml:trace>
          <inkml:trace contextRef="#ctx0" brushRef="#br0" timeOffset="204222.825">17185 14180 256 0,'0'0'358'0,"0"0"-285"15,0 0 57-15,0 0-50 16,0 0-51-16,0 0-15 16,0 0-11-16,13-16 7 15,-13 19-4-15,0 28-1 16,-21 5 4-16,4-3-8 16,-2-5 0-16,8 4-1 15,5-13 5-15,6 7-3 16,0-12-4-16,0 0-5 15,0-2-35-15,0-4-28 16,0-4-60-16,0-4-54 16,0 0-93-16</inkml:trace>
          <inkml:trace contextRef="#ctx0" brushRef="#br0" timeOffset="204989.2865">17731 14476 524 0,'0'0'57'0,"0"0"4"16,0 0 15-16,0 0-60 16,0 0-16-16,0 0-1 15,274-90 1-15,-193 73-1 16,5 3 1-16,-5 2-1 15,-22 7 2-15,-21 5-2 16,-17 0-12-16,-8 0-42 0,-13 0-54 16,0 0-31-1,0 0-67-15</inkml:trace>
          <inkml:trace contextRef="#ctx0" brushRef="#br0" timeOffset="205287.7462">18012 14220 413 0,'0'0'108'16,"0"0"-28"-16,0 0 30 0,0 0-5 16,0 0-69-1,0 0-7-15,-7-18-22 0,7 18-1 16,-6 24-1-16,0 17 4 15,4 6 8-15,2-6-16 16,0 1 1-16,0 1 1 16,0 3 1-16,2-5-3 15,10-5-1-15,1-6-5 16,4-5-1-16,-11-4-28 16,5-7-29-16,-5 0-66 15,-6-8-81-15</inkml:trace>
          <inkml:trace contextRef="#ctx0" brushRef="#br0" timeOffset="203992.9281">16591 14104 243 0,'0'0'74'0,"0"0"41"15,0 0-33-15,0 0-28 16,0 0-2-16,0 0-27 15,-64-23 8-15,28 23 1 16,-2 0 4-16,-10 0-15 16,-3 0 13-16,0 0-8 15,-6 14-11-15,4 4-1 0,9-3-6 16,2 7-6 0,16-8-2-16,1 6 2 0,10-6-4 15,0 4 0 1,13 0 0-16,2-4 0 0,0 5-4 15,0-2 1-15,0 13 3 16,17-11 7-16,11 3-6 16,7-2 1-16,-3-3-2 15,4 1 5-15,-8-4-5 16,1-4 3-16,-6 4-2 0,-1 0-1 16,-10 0 0-1,-1-4-1-15,-5 0 2 0,-6 2-1 16,0 2 0-16,0-1 3 15,0 1-2-15,0 6 10 16,0-6 5-16,-31-4 11 16,-5 1-7-16,0-3 3 15,2-5 1-15,-6-3-5 16,-1 0-6-16,-3 0-3 16,-2-3-1-16,-1-20-3 15,7-3-6-15,6 8 4 16,17-5-4-16,4 10-1 15,7 8 1-15,6 1 0 16,0 4-3-16,0 0-15 0,0 0-5 16,0 0-26-16,0 0-28 15,0 0-57 1,55 0-69-16,6 0-84 0</inkml:trace>
          <inkml:trace contextRef="#ctx0" brushRef="#br0" timeOffset="203149.3836">15887 14192 449 0,'0'0'50'15,"0"0"-17"-15,0 0 66 16,0 0-33-16,0 0-31 0,0 0-11 16,-7-46-22-1,14 40 7-15,7-2-9 0,3 4 1 16,-4 2 3-16,4 2 2 15,-4 0-5-15,-1 0 4 16,3 0-3-16,-8 0 8 16,-1 0-4-16,-2 0-6 15,-4 0 0-15,0 0 4 16,0 0-2-16,0 0 6 16,0 0-4-16,0 0 0 15,0 0-2-15,0 0 1 16,0 0-2-16,0 0 2 15,0 0 3-15,0 0-5 16,0 0-1-16,0 0 0 16,0 0 0-16,0 0-3 15,0 0-16-15,0 0-43 16,0 0-43-16,0 0-24 0,6 2-78 16</inkml:trace>
          <inkml:trace contextRef="#ctx0" brushRef="#br0" timeOffset="202736.9937">16246 14184 415 0,'0'0'41'15,"0"0"22"-15,0 0 49 16,0 0-35-16,0 0-21 16,0 0-32-16,0-20-3 15,0 20-12-15,0 0-9 16,0 16 0-16,0 24 8 16,0 11 4-16,0-5-4 15,0-3-8-15,0 3 0 16,0-12 0-16,0 2 0 15,0-8 0-15,0-9-6 16,0-1-40-16,0-10-46 0,0-2-35 16,0-6-39-16,-17 0-209 15</inkml:trace>
          <inkml:trace contextRef="#ctx0" brushRef="#br0" timeOffset="205998.1801">18883 14216 442 0,'0'0'79'16,"0"0"-18"-16,0 0 52 15,0 0-52-15,0 0-28 16,0 0-9-16,-55-9-21 16,6 9 12-16,5-5 2 0,8-5-2 15,4-4 5 1,3-4-1-16,10-6-12 0,10 6-3 15,3-5 13-15,6-1-17 16,0 6-3-16,0 5 3 16,0 2-1-16,0 6 0 15,15-1-4-15,21 6-7 16,0 0 10-16,-5 0 1 16,9 0 1-16,1 17 0 15,-8 7-9-15,3 7 9 16,-12 5 0-16,-12 2 0 15,-10-4-2-15,-2 2 1 16,0 7 0-16,0-3-1 16,0-1 4-16,-27-3-4 15,-1-8-2-15,-12-8 4 0,2-2 5 16,2-4 5-16,-6-6-10 16,12-8 0-16,3 0 12 15,10 0-1-15,2 0-8 16,3 0 13-16,1-4 0 15,11-10-12-15,0 7-3 16,0 0 1-16,0-1 1 16,0 6-3-16,0 2-7 15,0 0 2-15,32 0 1 16,10 0 3-16,-4 0-1 16,11 0-7-16,-11 0 9 15,6 10 0-15,5 4-2 0,-11 4 1 16,4-4-7-16,-4-4 4 15,-2 0-15-15,0-2-14 16,2-7-3-16,-4-1-55 16,-4 0-28-16,-14 0-72 15</inkml:trace>
        </inkml:traceGroup>
      </inkml:traceGroup>
      <inkml:traceGroup>
        <inkml:annotationXML>
          <emma:emma xmlns:emma="http://www.w3.org/2003/04/emma" version="1.0">
            <emma:interpretation id="{F81AADFF-D35A-4565-B307-D283B6AF3C93}" emma:medium="tactile" emma:mode="ink">
              <msink:context xmlns:msink="http://schemas.microsoft.com/ink/2010/main" type="line" rotatedBoundingBox="18434,18668 25121,18530 25137,19297 18450,19436"/>
            </emma:interpretation>
          </emma:emma>
        </inkml:annotationXML>
        <inkml:traceGroup>
          <inkml:annotationXML>
            <emma:emma xmlns:emma="http://www.w3.org/2003/04/emma" version="1.0">
              <emma:interpretation id="{300015FE-B2BD-4E12-9D86-A5780376B556}" emma:medium="tactile" emma:mode="ink">
                <msink:context xmlns:msink="http://schemas.microsoft.com/ink/2010/main" type="inkWord" rotatedBoundingBox="18434,18672 20760,18624 20771,19151 18445,19199"/>
              </emma:interpretation>
              <emma:one-of disjunction-type="recognition" id="oneOf46">
                <emma:interpretation id="interp58" emma:lang="" emma:confidence="1">
                  <emma:literal/>
                </emma:interpretation>
              </emma:one-of>
            </emma:emma>
          </inkml:annotationXML>
          <inkml:trace contextRef="#ctx0" brushRef="#br0" timeOffset="207605.637">14062 15034 507 0,'0'0'70'15,"0"0"4"-15,0 0 8 16,0 0-70-16,0 0-12 15,0 0-1-15,0 31 1 16,0 7 29-16,0-8-17 16,0 10-5-16,0-13-7 15,0-4 6-15,0-5-6 16,0-5 2-16,0-6-2 16,0-2-6-16,0-5 5 15,0 0 0-15,0 0-5 0,0 0 6 16,0-5 14-16,0-22-14 15,0-11-4-15,-11-9 2 16,-1-3 3-16,12-9-1 16,0 6 0-16,0 15 1 15,0 5 9-15,0 12 2 16,0 11 1-16,23-3-13 16,4 0 2-16,9 11-2 15,7 2-3-15,-5 0 1 16,4 0-6-16,-10 0-15 15,1 18-2-15,-9 7-16 16,-1 1-4-16,-4 4-26 0,-13-4-43 16,-6-2-95-16</inkml:trace>
          <inkml:trace contextRef="#ctx0" brushRef="#br0" timeOffset="207828.8339">14062 15060 388 0,'19'115'170'0,"-19"-115"-134"0,0 0 54 16,0 0-27-16,0-12-50 16,44 2-5-16,13 0 10 0,0-4-12 15,5 4-1-15,-3 2-5 16,-2-2-22-16,-8 6-63 15,-11 4-23-15,-9 0-109 16</inkml:trace>
          <inkml:trace contextRef="#ctx0" brushRef="#br0" timeOffset="207719.1364">14062 15060 388 0</inkml:trace>
          <inkml:trace contextRef="#ctx0" brushRef="#br0" timeOffset="208235.2394">14838 15145 491 0,'101'57'119'0,"-101"-57"-86"15,0 0 49-15,0 0-34 0,0 0-40 16,17 0-2-16,23-3 2 15,7-15-8-15,4 8 0 16,-1-8-10-16,3 4-58 16,-6 4-66-16,-7-4-129 15</inkml:trace>
          <inkml:trace contextRef="#ctx0" brushRef="#br0" timeOffset="208042.2687">14838 15145 445 0,'0'0'64'0,"0"0"-62"16,0 0 32-16,0 0-19 15,0 0-15-15,0 0-4 16,192-89 4-16,-164 83-1 16,-3 6-32-16,-8 0-62 15,-11 0-118-15</inkml:trace>
          <inkml:trace contextRef="#ctx0" brushRef="#br0" timeOffset="207143.3577">12952 14870 371 0,'0'0'138'0,"0"0"-111"0,0 0 45 16,0 0-14-16,0 0-34 16,0 0-15-16,131-27 34 15,-51 27 2-15,9 0-37 16,-9 0 10-16,1 0-13 15,-3 22-4-15,-21 7 7 16,-13 4-8-16,-6 1 0 16,-12-3 0-16,-9 3 1 15,-11-2-1-15,-6 4 10 16,0-7-8-16,0 3 9 16,-29-11 1-16,-18 4 6 0,-8-11-3 15,-11-4-3 1,-3-3 7-16,7-7-3 0,5 0-5 15,7 0-2-15,7 0-9 16,14 0 1-16,14 0 2 16,8 0-3-16,7 0-16 15,0 0-37-15,0 0-84 16,0 0-125-16,41-3-143 16</inkml:trace>
          <inkml:trace contextRef="#ctx0" brushRef="#br0" timeOffset="206751.1254">13227 14774 441 0,'0'0'83'16,"0"0"1"-16,0 0 26 15,0 0-23-15,0 0-46 16,0 0-24-16,4-18-15 0,-4 18 2 16,0 18-4-1,0 15 1-15,0 7 8 0,0-1-8 16,0-8 0-1,0 3 1-15,0-7-2 0,0-5 0 16,0 2-1-16,0-8-38 16,0-8-37-16,0 2-34 15,0-10-26-15,-17 0-46 16</inkml:trace>
        </inkml:traceGroup>
        <inkml:traceGroup>
          <inkml:annotationXML>
            <emma:emma xmlns:emma="http://www.w3.org/2003/04/emma" version="1.0">
              <emma:interpretation id="{13071D47-3D0B-4ABD-84FC-2F75D8C1A8A1}" emma:medium="tactile" emma:mode="ink">
                <msink:context xmlns:msink="http://schemas.microsoft.com/ink/2010/main" type="inkWord" rotatedBoundingBox="21384,18710 21428,18709 21438,19197 21394,19198"/>
              </emma:interpretation>
              <emma:one-of disjunction-type="recognition" id="oneOf47">
                <emma:interpretation id="interp59" emma:lang="" emma:confidence="1">
                  <emma:literal/>
                </emma:interpretation>
              </emma:one-of>
            </emma:emma>
          </inkml:annotationXML>
          <inkml:trace contextRef="#ctx0" brushRef="#br0" timeOffset="208565.1894">15944 14817 189 0,'0'0'311'0,"0"0"-255"16,0 0 53-16,0 0-14 16,0 0-36-16,0 0-25 15,-19-18 5-15,19 18-11 16,-7 0-10-16,3 0-6 15,-2 0-10-15,6 18 4 16,0 16-2-16,0 12 2 16,0-9-4-16,0 10-1 15,0 1-1-15,0-11 1 16,0 2-2-16,0-1 1 16,0-10-2-16,0 0-16 15,6-5-7-15,-6-4-23 0,0 0-39 16,0 0-66-16,0-11-162 15</inkml:trace>
        </inkml:traceGroup>
        <inkml:traceGroup>
          <inkml:annotationXML>
            <emma:emma xmlns:emma="http://www.w3.org/2003/04/emma" version="1.0">
              <emma:interpretation id="{918A90C8-83D9-426E-85A5-AA69C96B4B25}" emma:medium="tactile" emma:mode="ink">
                <msink:context xmlns:msink="http://schemas.microsoft.com/ink/2010/main" type="inkWord" rotatedBoundingBox="22260,18662 24404,18618 24419,19312 22275,19357"/>
              </emma:interpretation>
              <emma:one-of disjunction-type="recognition" id="oneOf48">
                <emma:interpretation id="interp60" emma:lang="" emma:confidence="1">
                  <emma:literal/>
                </emma:interpretation>
              </emma:one-of>
            </emma:emma>
          </inkml:annotationXML>
          <inkml:trace contextRef="#ctx0" brushRef="#br0" timeOffset="211419.6421">17860 15185 436 0,'0'0'23'0,"0"0"44"16,0 0-16-16,0 0-39 0,0 0-12 15,0 0 54-15,67 0-23 16,-16 0-26-16,6-2-5 16,0-10-50-16,-4-2-78 15,-15 2-170-15</inkml:trace>
          <inkml:trace contextRef="#ctx0" brushRef="#br0" timeOffset="211205.3667">17967 14909 391 0,'-55'-22'74'16,"55"19"26"-16,0 3-27 16,0-7-46-16,0 3-19 15,15-2-8-15,25-2 0 0,5 6-8 16,1-2-6-16,-6 4-48 15,-6 0-38-15,-13 0-131 16</inkml:trace>
          <inkml:trace contextRef="#ctx0" brushRef="#br0" timeOffset="211032.6223">17967 14909 536 0,'0'0'60'0,"0"0"51"16,0 0 24-16,0 0-89 15,0 0-41-15,0 0-4 16,0-14 1-16,0 30-2 15,0 15 0-15,0-5 0 0,0-1 0 16,0-1 2-16,0-5-2 16,0 0 5-16,0 2-5 15,0-11-23-15,0-1-28 16,0-4-56-16,0-3-20 16,5-2-18-16,-5 0-105 15</inkml:trace>
          <inkml:trace contextRef="#ctx0" brushRef="#br0" timeOffset="211751.6914">18538 14956 549 0,'0'0'148'0,"0"0"-81"15,0 0 42-15,0 0-62 16,0 0-28-16,0 0-11 16,60-23-7-16,-20 14 3 15,13-6-3-15,-3 1-2 16,7 3 6-16,-12 0-11 15,-9 9-6-15,-7-2 0 0,-20 4-13 16,-3 0-25 0,-6 0-17-16,0 0-22 0,0 0-41 15,0 0-47-15,-21 0-94 16</inkml:trace>
          <inkml:trace contextRef="#ctx0" brushRef="#br0" timeOffset="209140.6641">16957 15225 266 0,'0'0'97'0,"0"0"-52"16,0 0 5-16,0 0-26 15,0 0-23-15,0 0 3 16,0-42 2-16,0 38 6 16,0 4-9-16,0 0 3 15,0 0-6-15,0 0 0 16,0 0 0-16,0 0 8 0,-7-4 18 16,1 0 3-1,4-2-17-15,-5-1 26 0,1 4-16 16,-7-11-9-16,3 10-1 15,4-10-9-15,-1 4 8 16,5-3 3-16,2-1-12 16,0 0 5-16,0 4 4 15,0 3-2-15,0 7 5 16,0-7-13-16,0 7-1 16,0 0-4-16,0 0-5 15,0 0 7-15,15 0 2 16,-5 7-5-16,3 20 3 15,0 4 4-15,-13 11-4 16,0 0 2-16,0 1 0 16,0-2 1-16,0-4-1 15,-26-8-2-15,1 7-7 0,-11-8-38 16,0-6-85-16,7-9-204 16</inkml:trace>
          <inkml:trace contextRef="#ctx0" brushRef="#br0" timeOffset="210716.6085">17633 14843 254 0,'0'0'89'15,"0"0"-12"-15,0 0-6 16,0 0-30-16,0 0-25 15,0 0 17-15,-124-8 1 16,111 8-7-16,13 0 10 16,0 0-10-16,0 0-17 15,0 0 1-15,0 0-5 16,0 0-5-16,0 0 1 16,0 8 0-16,0 8 6 15,0-2 1-15,0 0-4 0,0 4-5 16,0-4 2-16,0 0-2 15,13-5 1-15,10 1 3 16,0 6-3-16,11-10 0 16,-9 2-1-16,5 3 2 15,-5-11 0-15,-2 8 3 16,-1-1-8-16,-5 2 3 16,-5-6 0-16,-5-1 2 15,-7 7-2-15,4-4 0 16,-4 7-4-16,0-2 8 15,0 4-4-15,0 0 6 16,0 5 13-16,-17-5-1 0,-19 4 0 16,-2 2-14-16,-4-8 5 15,-3-2-7-15,3-4 8 16,10-6-2-16,-2 0 0 16,5 0-6-16,12 0-2 15,-2-14 0-15,17 1-1 16,-5 10-8-16,7-7-17 15,0 6-34-15,0 0-51 16,0 4-68-16,21-6-155 16</inkml:trace>
          <inkml:trace contextRef="#ctx0" brushRef="#br0" timeOffset="210117.3137">17669 14763 374 0,'0'0'43'0,"0"0"40"15,0 0-24-15,0 0-5 16,0 0-38-16,0 0 6 16,0 0 17-16,-167-25-11 15,133 25-9-15,11 0-6 16,6 5-5-16,11 9-4 0,-1-11-2 15,7 12-4 1,0-1 5-16,0-1-6 0,0 6 3 16,0-5 0-16,13 0 0 15,15 0 3-15,12 4-1 16,-4-4 3-16,-4-4-5 16,-3 8 1-16,-10-14-1 15,-10 6 0-15,-9-9 0 16,0-1 0-16,0 0 0 15,0 0 3-15,6 0 7 16,-6 0 0-16,0 0-10 16,0 9 1-16,0-5-1 15,0 1 1-15,0-5 6 16,0 0 5-16,0 0 8 16,0 0-7-16,0 0-8 15,0 0 4-15,0 0-4 16,0 0-4-16,0 0 1 0,0 0-2 15,0 0-8-15,0 0-4 16,0 0-7-16,0 0-46 16,6 0-30-16,1 0-33 15,-3 0-149-15</inkml:trace>
        </inkml:traceGroup>
        <inkml:traceGroup>
          <inkml:annotationXML>
            <emma:emma xmlns:emma="http://www.w3.org/2003/04/emma" version="1.0">
              <emma:interpretation id="{412CA3E2-0105-47B3-8FFA-B9515E5BA855}" emma:medium="tactile" emma:mode="ink">
                <msink:context xmlns:msink="http://schemas.microsoft.com/ink/2010/main" type="inkWord" rotatedBoundingBox="24493,18543 25121,18530 25133,19105 24505,19118"/>
              </emma:interpretation>
              <emma:one-of disjunction-type="recognition" id="oneOf49">
                <emma:interpretation id="interp61" emma:lang="" emma:confidence="1">
                  <emma:literal>2</emma:literal>
                </emma:interpretation>
                <emma:interpretation id="interp62" emma:lang="" emma:confidence="0">
                  <emma:literal>I</emma:literal>
                </emma:interpretation>
                <emma:interpretation id="interp63" emma:lang="" emma:confidence="0">
                  <emma:literal>1</emma:literal>
                </emma:interpretation>
                <emma:interpretation id="interp64" emma:lang="" emma:confidence="0">
                  <emma:literal>l</emma:literal>
                </emma:interpretation>
                <emma:interpretation id="interp65" emma:lang="" emma:confidence="0">
                  <emma:literal>[</emma:literal>
                </emma:interpretation>
              </emma:one-of>
            </emma:emma>
          </inkml:annotationXML>
          <inkml:trace contextRef="#ctx0" brushRef="#br0" timeOffset="212554.824">19164 14746 24 0,'0'0'213'0,"0"0"-180"16,0 0 76-16,0 0-51 0,0 0-16 16,0 0-16-1,7 0 5-15,-7 0-9 0,0 0 12 16,0 0 19-16,0 0-8 16,0 0-8-16,-13 0 8 15,-19 0-30-15,-4 0 6 16,15 0 1-16,-2 0-4 15,4-8-13-15,8-11 6 16,5 0-4-16,6-1-7 16,0 3 0-16,0 7 0 15,0-3-1-15,23 8-5 16,13 1 2-16,2 4-2 16,-4 0 3-16,2 0-1 0,-6 0 0 15,-5 14 4-15,-6 13-1 16,-2-5-3-16,-11 11 1 15,-6 3-2-15,0 5 5 16,0 8 7-16,-17-7-6 16,-19 10-1-16,2-6-1 15,-1-8 1-15,9-1 3 16,1-10 1-16,8-3-4 16,2-2 3-16,9-5 10 15,-3-4-13-15,9-1 3 16,0-10 4-16,0 2-6 15,0 4 0-15,0-4 13 0,0-2-14 16,43-2 19-16,24 0 1 16,20 0 1-16,10-28-4 15,3-2-13-15,-29 4-2 16,-5 9-2-16,-28 7-10 16,-21 10-21-16,-11 0-18 15,-6 0-33-15,0 0-112 16,-29 0-215-16</inkml:trace>
        </inkml:traceGroup>
      </inkml:traceGroup>
    </inkml:traceGroup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50:27.2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11 615 0,'0'0'59'16,"0"0"45"-16,0 0 2 15,0 0-42-15,0 0-44 16,0 0-19-16,0-20-1 15,0 20-2-15,0 33 1 16,0 13-2-16,0 1 3 16,0 3 7-16,0-2-6 15,0-11-1-15,0-1 0 16,0-12 0-16,0-6-1 16,0-12-13-16,0 5-45 15,0-11-22-15,0 0-48 0,0 0 0 16,0-21-217-16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50:44.81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10B149B-376C-40F4-9896-0293438322BC}" emma:medium="tactile" emma:mode="ink">
          <msink:context xmlns:msink="http://schemas.microsoft.com/ink/2010/main" type="inkDrawing" rotatedBoundingBox="1294,9247 26380,11174 26221,13239 1135,11313" shapeName="Other"/>
        </emma:interpretation>
      </emma:emma>
    </inkml:annotationXML>
    <inkml:trace contextRef="#ctx0" brushRef="#br0">-5 190 423 0,'0'0'12'16,"0"0"7"-16,0 0 26 16,0 0 11-16,0 0 4 15,0 0-2-15,0 0-1 16,-36-35-19-16,36 35-4 15,0 0-5-15,0 0-12 16,0 0 5-16,0 0-10 0,0 0 0 16,0 0-1-16,0 0-5 15,-6 0-2-15,6 0-4 16,0 0-2-16,0 0 1 16,12 0 2-16,54 0-1 15,27 8 12-15,19-8-8 16,34 0 0-16,34 0 20 15,33 0-14-15,26-10-8 16,15-4-1-16,-5 0-2 16,-1 5 0-16,-1-4 1 15,3-1 0-15,16 0 0 16,-1-4-1-16,-12 4 1 16,-14-6 1-16,-13 6-1 15,-12 0-2-15,-11 5 2 16,-8-1 0-16,-11-2 0 0,-9 10 2 15,-10-2-1-15,-15 4-1 16,-6 0 3-16,-19 0-3 16,10 0 0-16,0 0-1 15,26 10 1-15,4-2 0 16,49 2-1-16,-14-9 2 16,3 7-2-16,-4-2-2 15,-23-6 2-15,-11 4 1 16,-13 0-2-16,2 2 2 15,7-2 0-15,6-4-3 0,0 4 3 16,0-4 0 0,-4 0 0-16,4 0 3 0,-6 0-8 15,-1 0 3-15,-1 0 2 16,-7 6 0-16,-10 2 2 16,-9-2-5-16,-8 5 1 15,-5 0 2-15,7-5 4 16,-2 1-4-16,15 4 0 15,-3-11 0-15,17 0 0 16,26 5 0-16,13-5 0 16,24 0 0-16,-5 9-4 15,-5-4 3-15,-12 3 1 16,-12 2 0-16,-11 3 0 16,-5 3 0-16,-6 1 0 15,-18 1 0-15,-5 6-3 0,-7-4-1 16,-15 7 3-16,-10-4 2 15,-7 0-4-15,-10 5 3 16,-2-4-1-16,-7 4 1 16,-2-1 0-16,-10-4-1 15,-5 7 1-15,-8-9-3 16,9 7 3-16,-13-4 0 16,1 3 4-16,-5-3-4 15,0 0 3-15,-9 8-9 16,17 4 10-16,-5 1-9 0,1-2 10 15,6 6-5 1,-2-4 0-16,0 9 0 0,0 6 0 16,-4 2 0-16,-3 7 0 15,3 1 0-15,-13 3 0 16,5 5 0-16,-7-2 0 16,-5 1 0-16,5 2 0 15,-2-5-5-15,-4 2 5 16,-7 7 0-16,4-6 8 15,-3 7-6-15,-3-3-1 16,8-7 1-16,1-10 4 16,-3-1-5-16,-3-3 2 15,5-6-4-15,-1 5 2 16,1-13-1-16,7-1 0 16,2-9 1-16,-2-6 3 15,-2-2 0-15,-2-7-3 16,10-8 1-16,15-5 0 0,28 0 21 15,23 0-7-15,44-14-4 16,15-18-4-16,21-6-5 16,5-3-3-16,-3 7 0 15,-4 2 0-15,-10 5-4 16,8 4 9-16,4-7-9 16,15 6 5-16,-5-1-1 15,3 5 0-15,-4 1 0 16,-15 1 2-16,-5 0-2 15,-9 0-2-15,-16-2 2 0,0 6 0 16,-15 0 0-16,5-4 2 16,15 5-4-16,-3-6 6 15,7-4-4-15,6 4 3 16,8-4-3-16,28-1 0 16,2 4 0-16,0 2 0 15,-4 10-7-15,-23-2 5 16,-11 1-1-16,-17 0-5 15,-8 0 6-15,2-5-1 16,10 0 3-16,13-10 0 16,6 4 1-16,3-7-6 15,14 0 8-15,11 0-3 16,4 3 0-16,0 6 0 16,-8-2-2-16,-24 2-3 15,-18 8 5-15,-18 1-2 0,-18 0-2 16,-12 0 4-16,10 5 0 15,-14-10 0-15,-1 4 0 16,4-4 1-16,-16 8 4 16,4-6-5-16,-14 6 1 15,7-2-1-15,-9-2 0 16,19-4-1-16,19 1 1 16,9-1 0-16,6 4 0 15,-14 0 0-15,-10 2-2 16,-26-3 2-16,-14 8-1 15,-16 3 2-15,-2-4-2 16,-20-3 2-16,-14 4 1 0,-2-1 3 16,-9 4 6-16,2 0-3 15,1 0 1-15,-7 0-6 16,0 0 8-16,0-1-5 16,0 1 5-16,6 0-3 15,-6 0 0-15,0-5-7 16,0 1 4-16,0-3-5 15,0-10-13-15,-19-21-85 16,-49-35-168-16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53:34.3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E6F04D1-A97A-4D31-A08F-B1D5FCABBC0B}" emma:medium="tactile" emma:mode="ink">
          <msink:context xmlns:msink="http://schemas.microsoft.com/ink/2010/main" type="writingRegion" rotatedBoundingBox="3131,474 25287,111 25449,9984 3292,10347"/>
        </emma:interpretation>
      </emma:emma>
    </inkml:annotationXML>
    <inkml:traceGroup>
      <inkml:annotationXML>
        <emma:emma xmlns:emma="http://www.w3.org/2003/04/emma" version="1.0">
          <emma:interpretation id="{DAC6FD2C-DFEF-45D3-BE97-762C0B60B8DE}" emma:medium="tactile" emma:mode="ink">
            <msink:context xmlns:msink="http://schemas.microsoft.com/ink/2010/main" type="paragraph" rotatedBoundingBox="14303,296 25272,-65 25327,1605 14358,196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655BA790-28CD-4A24-AD5D-B8CB07493ABE}" emma:medium="tactile" emma:mode="ink">
              <msink:context xmlns:msink="http://schemas.microsoft.com/ink/2010/main" type="line" rotatedBoundingBox="14303,296 25272,-65 25327,1605 14358,1967"/>
            </emma:interpretation>
          </emma:emma>
        </inkml:annotationXML>
        <inkml:traceGroup>
          <inkml:annotationXML>
            <emma:emma xmlns:emma="http://www.w3.org/2003/04/emma" version="1.0">
              <emma:interpretation id="{81EE7E08-9C70-43C2-AE88-6DB5A9C6A3DD}" emma:medium="tactile" emma:mode="ink">
                <msink:context xmlns:msink="http://schemas.microsoft.com/ink/2010/main" type="inkWord" rotatedBoundingBox="14303,296 17066,205 17113,1632 14350,172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13520-409 275 0,'0'0'359'15,"0"0"-268"-15,0 0 18 16,0 0-62-16,0 0-19 15,0 0-28-15,-21-51 1 16,21 33-1-16,0 9 1 0,0 5 0 16,0 4 5-1,0 0-5-15,0 0-1 0,0 0-3 16,0 0-47-16,0 0-60 16,0 0-97-16,0 4-149 15</inkml:trace>
          <inkml:trace contextRef="#ctx0" brushRef="#br0" timeOffset="-280.977">12873-547 468 0,'0'0'148'0,"0"0"-55"15,0 0 16-15,0 0-38 16,0 0-45-16,0 0-14 16,-242 6-9-16,198 22 0 15,22 4-1-15,-7 5-2 16,20 2 0-16,9-5-2 16,0 5 2-16,0-6-2 15,31-2 2-15,32-5-3 16,3 4 1-16,10-9 1 15,-5-8 1-15,-11 5-3 16,-6-8 0-16,-17 9-6 16,-8-6 7-16,-14-3 2 0,5-2-8 15,-18 0 8-15,-2-2-1 16,0-2 0-16,0 5 1 16,-2 3 2-16,-49 0 10 15,-18 11 23-15,-9-4-13 16,-7-9-1-16,12-2-9 15,11-8-5-15,18 0 2 16,22 0-5-16,9 0-2 16,3 0-2-16,10-4-38 15,0-17-57-15,0-5-77 16,29 1-158-16</inkml:trace>
          <inkml:trace contextRef="#ctx0" brushRef="#br0" timeOffset="-768.1105">11390-577 556 0,'0'0'76'16,"0"0"-6"-16,0 0 33 15,0 0-53-15,0 0-24 16,0 0-15-16,12-74-11 16,61 57-1-16,12-4 1 0,8 5-1 15,15 16-1 1,-5 0 0-16,-16 0-4 0,5 33 6 15,-20 10-2-15,-6 9 2 16,-12 5-1-16,-17 11 1 16,-22-4 0-16,-15-4 1 15,0 4 1-15,0-7-1 16,-31-2 6-16,-25-11-4 16,0 3 5-16,-2-8 11 15,-6-6 12-15,0-6-11 16,1-11 9-16,3-2-11 15,11-5-1-15,7-1-10 16,7-8-7-16,8 0 8 16,10 0-8-16,3 0 0 15,6-4 0-15,8-9-42 0,0-9-43 16,8-4-95-16,35-1-126 16</inkml:trace>
          <inkml:trace contextRef="#ctx0" brushRef="#br0" timeOffset="-1197.0339">11908-470 492 0,'0'0'76'0,"0"0"7"16,0 0 3-16,0 0 6 16,0 0-46-16,0 0-9 15,0 0-4-15,0 0-1 0,0-43-15 16,-6 43-5-16,-1 0-12 15,7 0-1-15,0 11-6 16,0 25 2-16,0 7 5 16,0 9 5-16,0-5 4 15,0-8-6-15,-4 0-3 16,-2-10 5-16,0-3 0 16,6-9-4-16,-6-3-1 15,6 0 5-15,0-10-1 16,0-1-3-16,0-3-1 15,0 0-30-15,0 0-38 16,-7 0-21-16,-13-3-168 16</inkml:trace>
          <inkml:trace contextRef="#ctx0" brushRef="#br0" timeOffset="2367.0491">11131-985 398 0,'0'0'154'15,"0"0"-65"-15,0 0 9 16,0 0-21-16,0 0-38 15,0 0-12-15,0 0-11 16,0 4-1-16,-8 34-9 16,-34 18 23-16,5 17-4 15,-5 12-13-15,-1 15 5 0,8 2-11 16,12 6-1-16,2-5 4 16,15-8-7-16,6 0-1 15,0-1 2-15,0-8-3 16,41-8 0-16,11-10 0 15,12-6 0-15,9-11 0 16,2-5 0-16,-9-14 1 16,0-11-1-16,3-9 0 15,-14-8-1-15,-3-4-10 16,4 0-26-16,0 0-36 16,-2-4-61-16,-19-14-123 15</inkml:trace>
          <inkml:trace contextRef="#ctx0" brushRef="#br0" timeOffset="273.1376">13569-26 314 0,'0'0'75'0,"0"0"6"0,0 0 1 16,0 0-38-16,0 0-8 16,0 0-3-16,65-84 4 15,-65 68-14-15,0 7-3 16,0-6-7-16,0 13 14 16,-7-2-27-16,-11 4-2 15,7 0-57-15,-1 0-43 16,6 4-58-16,2 6-139 15</inkml:trace>
        </inkml:traceGroup>
        <inkml:traceGroup>
          <inkml:annotationXML>
            <emma:emma xmlns:emma="http://www.w3.org/2003/04/emma" version="1.0">
              <emma:interpretation id="{A65538AC-7C0F-4F99-A282-8F3C943C9D59}" emma:medium="tactile" emma:mode="ink">
                <msink:context xmlns:msink="http://schemas.microsoft.com/ink/2010/main" type="inkWord" rotatedBoundingBox="17577,336 18994,289 19037,1595 17620,164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730.3618">14351-530 675 0,'0'0'108'0,"0"0"-16"16,0 0-38-16,0 0-31 16,0 0-23-16,0 0 0 0,-195 64 0 15,182-34 0-15,5 1 0 16,8-4-3-16,0 6 1 15,0-2 2-15,35-2-6 16,21 2 5-16,8-1 1 16,3-10 0-16,5 2-3 15,-10-4-4-15,-6-4 2 16,-18 5-18-16,-11-6 10 16,-19-3 3-16,4 2 6 15,-12-3 3-15,0-4 2 16,0 8-1-16,0 7 4 15,-41-3-3-15,-3 5 11 16,-12-5 4-16,-6-4-16 16,4 0 7-16,9-5-4 15,17-3-3-15,3-1-3 0,11-4-55 16,18 0-165-16,0-9-297 16</inkml:trace>
          <inkml:trace contextRef="#ctx0" brushRef="#br0" timeOffset="1189.4939">14761-359 473 0,'0'0'85'0,"0"0"-1"15,0 0-40-15,0 0-42 16,0 0-2-16,0 0-1 15,194-122-4-15,-123 107 4 16,-11 9-53-16,-14-2-46 16,-24 8-131-16</inkml:trace>
          <inkml:trace contextRef="#ctx0" brushRef="#br0" timeOffset="1395.3681">14761 17 459 0,'0'0'69'0,"0"0"-56"16,0 0 23-16,0 0 28 15,0 0-23-15,0 0-7 16,168 21-11-16,-100-21-15 16,4-14-6-16,13-17-2 15,-6-2-4-15,-13 2-98 16,-18-6-156-16</inkml:trace>
          <inkml:trace contextRef="#ctx0" brushRef="#br0" timeOffset="1739.2591">14856-960 660 0,'0'0'55'0,"0"0"-51"16,0 0 3-16,0 0 30 15,0 0 24-15,0 0-20 16,298 177-26-16,-219-131-2 0,-6 2-4 16,-1 8-3-16,-16 4-5 15,-6 9 2-15,-15-1-3 16,-12 5 0-16,-11-5 1 15,-12-1 3-15,0 5-2 16,0-3 0-16,-29-8-1 16,-27 6-1-16,-10-2-9 15,-11 3-8-15,-1-11-34 16,1-6-53-16,-8-13-79 16,6-16-150-16</inkml:trace>
          <inkml:trace contextRef="#ctx0" brushRef="#br0" timeOffset="1001.7028">14982-419 569 0,'0'0'101'0,"0"0"-68"16,0 0-12-16,0 0-19 15,0 0 19-15,0 0 11 16,0 127-2-16,0-90-13 16,0-6-8-16,2-2-5 15,5 2-4-15,-1-9-2 16,4-6 2-16,-4 2-1 16,1-6-89-16,-7-8-25 15,0-4-150-15</inkml:trace>
        </inkml:traceGroup>
        <inkml:traceGroup>
          <inkml:annotationXML>
            <emma:emma xmlns:emma="http://www.w3.org/2003/04/emma" version="1.0">
              <emma:interpretation id="{20D4E922-4901-4492-82C8-DC6D60EB092A}" emma:medium="tactile" emma:mode="ink">
                <msink:context xmlns:msink="http://schemas.microsoft.com/ink/2010/main" type="inkWord" rotatedBoundingBox="19613,244 22965,133 23016,1681 19664,179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142.9306">16176-281 347 0,'0'0'223'0,"0"0"-144"15,0 0 10-15,0 0 20 16,0 0-45-16,0 0-16 16,0 6-18-16,0-3-7 15,0 1-2-15,0-4-3 16,0 0-8-16,0 0-9 16,0 0-1-16,6 0 0 15,50 0 0-15,33 0 2 16,23-4 8-16,31-16-6 15,0-4-2-15,6-1-1 16,-27 7-1-16,-31 10 0 16,-41 4 0-16,-21 4 0 0,-21 0-1 15,-8 0-3 1,0 0 3-16,0 0-7 0,0 0-3 16,0 0-12-16,7 0-18 15,-7 0-42-15,6-7-101 16,2-15-291-16</inkml:trace>
          <inkml:trace contextRef="#ctx0" brushRef="#br0" timeOffset="4526.6708">18272-676 24 0,'0'0'641'15,"0"0"-588"-15,0 0 41 16,0 0-32-16,0 0-31 16,0 0-24-16,0-4-6 15,-22 43 1-15,-11 15 1 16,-3 11 14-16,1 5-5 16,10-2-2-16,-4 2-4 15,4-7 5-15,5-1-10 16,9-12-1-16,11-11 0 15,0-12 0-15,0-11 4 16,0-8-9-16,17-3 9 0,22-5-9 16,15 0 10-1,23 0-5-15,-1-13 6 0,13-17-3 16,3-5 0-16,-1 11-3 16,-25 2-10-16,-16 12-19 15,-15-1-22-15,-14 1-20 16,-21-2-73-16,0 2-59 15</inkml:trace>
          <inkml:trace contextRef="#ctx0" brushRef="#br0" timeOffset="4918.9152">17910-769 551 0,'0'0'83'0,"0"0"31"15,0 0 16-15,0 0-73 0,0 0-25 16,0 0-32-16,29-146-1 16,68 118-1-16,13 3-2 15,4 4 4-15,10 7-1 16,-6 10-29-16,1 4-60 15,-30 0-147-15,-33 0-161 16</inkml:trace>
          <inkml:trace contextRef="#ctx0" brushRef="#br0" timeOffset="4731.3533">18254-324 563 0,'0'0'101'0,"0"0"-56"16,0 0 29-16,0 0-21 15,0 0-41-15,0 0-12 16,18-32 0-16,38 14 0 16,11-4 0-16,5 1-1 15,-3 0-28-15,-11-1-94 16,-31-5-63-16,-23 1-213 16</inkml:trace>
          <inkml:trace contextRef="#ctx0" brushRef="#br0" timeOffset="5351.2795">19366-830 236 0,'0'0'364'16,"0"0"-293"-16,0 0-9 15,0 0 23-15,0 0-51 16,0 0-18-16,-151 47-7 16,108-21 6-16,-5 2-4 15,23-4-3-15,13 1-8 16,5 0 0-16,7 6 0 15,0-2 0-15,7 3-1 16,30 1 1-16,19-2 2 0,2-2-2 16,4-3-4-16,-6 1 4 15,0-2 0-15,-10-4 1 16,-13 1 0-16,-11-9-1 16,-5 7-7-16,-17-15 7 15,0 4 0 1,0-2 0-16,0 3 0 0,0 3 10 15,-52 5-1-15,-10 1 2 16,2-8-8-16,-2-4 13 16,25-2-7-16,8-5-7 15,4 0-2-15,25 0-16 16,0-9-54-16,0-12-211 16</inkml:trace>
          <inkml:trace contextRef="#ctx0" brushRef="#br0" timeOffset="8343.2645">18007-1089 494 0,'0'0'34'15,"0"0"12"-15,0 0 66 16,0 0-36-16,0 0-16 16,0 0-35-16,-178 8-7 15,128 32-1-15,-3 4-1 0,3 20-1 16,4 16-7-16,9 8-3 16,2 9 11-16,16 2-8 15,17 0 0-15,2 0-2 16,0 0-2-16,2 5-4 15,46-5-2-15,18 3 2 16,13-3 0-16,20-5 2 16,21-11-2-16,21-19-58 15,27-21-26-15,8-22-105 16,-4-17-190-16</inkml:trace>
        </inkml:traceGroup>
        <inkml:traceGroup>
          <inkml:annotationXML>
            <emma:emma xmlns:emma="http://www.w3.org/2003/04/emma" version="1.0">
              <emma:interpretation id="{238BE735-C61D-492E-B98C-A926D8E4104B}" emma:medium="tactile" emma:mode="ink">
                <msink:context xmlns:msink="http://schemas.microsoft.com/ink/2010/main" type="inkWord" rotatedBoundingBox="23341,217 25279,153 25324,1496 23385,1560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6790.6996">20237-723 518 0,'0'0'47'0,"0"0"45"15,0 0-22-15,0 0-14 16,0 0-36-16,0 0-18 16,47-34-2-16,26 26 0 15,12 8-2-15,2 0 2 16,-2 0-7-16,-7 28 6 15,-16 8-1-15,-18-1 2 16,-15 7 4-16,-17 1-4 0,-12 4 7 16,0 4-7-1,0-6 4-15,-6 1 0 0,-41-7 4 16,9-5 3-16,-5-7 1 16,-5-7 4-16,17-2-4 15,2-2-12-15,8-10 1 16,3-2-3-16,18-4-29 15,0 0-101-15,0 0-143 16</inkml:trace>
          <inkml:trace contextRef="#ctx0" brushRef="#br0" timeOffset="6446.3019">20570-765 331 0,'0'0'196'0,"0"0"-150"15,0 0 46-15,0 0-40 16,0 0-20-16,0 0 14 16,-12 0-24-16,12 0-10 15,0 0 4-15,-7 0-15 16,7 0 1-16,0 0 7 16,0 0-4-16,0 0 10 15,0 0 1-15,0 0-7 16,0 0 14-16,-4 0-13 15,4 0-2-15,0 0-3 16,0 0 1-16,0 0-6 16,-6 0 0-16,-6 21-1 15,5 14 1-15,-3 8-1 0,10 12 0 16,0-3-1 0,0-3 4-16,0 9-4 0,0-11 2 15,0-5 0-15,0-3 0 16,10-10-3-16,3-9-10 15,-7-4-8-15,0-8-17 16,-2-8-12-16,3 0-75 16,-1 0-25-16,-6 0-35 15</inkml:trace>
          <inkml:trace contextRef="#ctx0" brushRef="#br0" timeOffset="7453.3736">20900-292 433 0,'0'0'49'0,"0"0"8"15,0 0-9-15,0 0-6 16,0 0-13-16,0 0 7 15,169 37-16-15,-102-46-4 16,1-19-13-16,5-4-3 16,-7-7-80-16,-18-3-175 15</inkml:trace>
          <inkml:trace contextRef="#ctx0" brushRef="#br0" timeOffset="7255.9282">20893-680 506 0,'0'0'77'0,"0"0"-4"16,0 0-18-16,0 0-37 15,0 0-18-15,0 0-3 16,135-103 1-16,-77 90 1 16,-2 7-32-16,-15 6-58 15,-20 0-100-15,-15 0-112 16</inkml:trace>
          <inkml:trace contextRef="#ctx0" brushRef="#br0" timeOffset="7063.5061">21119-711 542 0,'0'0'128'16,"0"0"-66"-16,0 0-1 15,0 0-45-15,0 0-11 16,0 0-3-16,0 48 18 16,0-9-4-16,0-2-2 15,6 3-3-15,-6-6-11 16,0-2 2-16,0-3-2 15,5-4 0-15,-5-7-9 16,6-5-43-16,-6 2-87 16,0-15-103-16</inkml:trace>
          <inkml:trace contextRef="#ctx0" brushRef="#br0" timeOffset="7788.2355">21293-1101 512 0,'0'0'69'16,"0"0"0"-16,0 0-7 16,0 0-38-16,0 0-14 15,0 0-10-15,46 4 16 0,6 22 13 16,8 9 6-1,2 2-8-15,4 6-15 0,-4-2-5 16,0 9 9-16,-10 6-12 16,-15 9-2-16,-8 3 0 15,-16 10 0-15,-13 4 0 16,0-2 1-16,0 3-1 16,-52-7 2-16,-4-6-4 15,-16-5 0-15,-3-2-10 16,3-10-33-16,-7-3-38 15,-6-18-63-15,-4-3-84 16</inkml:trace>
          <inkml:trace contextRef="#ctx0" brushRef="#br0" timeOffset="8549.1278">19980 287 630 0,'0'0'154'0,"0"0"-87"16,0 0-2-16,0 0-20 15,0 0-34-15,0 0-8 16,0-5-3-16,0 1-16 15,-11-4-83-15,-36-2-189 16</inkml:trace>
          <inkml:trace contextRef="#ctx0" brushRef="#br0" timeOffset="5943.0943">19940-152 388 0,'0'0'92'15,"0"0"2"-15,0 0 31 16,0 0-45-16,0 0-11 16,0 0-25-16,0-30-37 15,0 5-3-15,0 4-2 16,0-2 5-16,0 2 3 16,0 5-1-16,0 5-4 15,0 4 0-15,0 7-5 16,0 0 0-16,0 0 0 15,0 0-22-15,-6 0-25 16,0 0-23-16,6 25-17 16,0-8-65-16,0-8-144 15</inkml:trace>
        </inkml:traceGroup>
      </inkml:traceGroup>
    </inkml:traceGroup>
    <inkml:traceGroup>
      <inkml:annotationXML>
        <emma:emma xmlns:emma="http://www.w3.org/2003/04/emma" version="1.0">
          <emma:interpretation id="{7A6A2867-51D0-4D59-93B1-A10BC1542B2A}" emma:medium="tactile" emma:mode="ink">
            <msink:context xmlns:msink="http://schemas.microsoft.com/ink/2010/main" type="paragraph" rotatedBoundingBox="3492,1108 23362,1605 23320,3272 3450,27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6426FD-5D1C-44D6-B872-612620A47180}" emma:medium="tactile" emma:mode="ink">
              <msink:context xmlns:msink="http://schemas.microsoft.com/ink/2010/main" type="line" rotatedBoundingBox="3492,1108 23362,1605 23320,3272 3450,2775"/>
            </emma:interpretation>
          </emma:emma>
        </inkml:annotationXML>
        <inkml:traceGroup>
          <inkml:annotationXML>
            <emma:emma xmlns:emma="http://www.w3.org/2003/04/emma" version="1.0">
              <emma:interpretation id="{89E9A9D1-42F9-4AB9-947A-00395DB94D9C}" emma:medium="tactile" emma:mode="ink">
                <msink:context xmlns:msink="http://schemas.microsoft.com/ink/2010/main" type="inkWord" rotatedBoundingBox="3488,1258 6983,1346 6952,2561 3458,2474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-20733.1039">836 75 437 0,'0'0'136'0,"0"0"21"16,0 0-32-16,0 0-53 16,0 0-21-16,0 0-10 15,0 0-12-15,-325-76-9 16,273 76 0-16,-8 21-13 16,-13 36-3-16,3 15-2 15,-1 17-1-15,-1 6 1 16,20-4 3-16,13-5-3 15,28-21-2-15,11-5 3 16,0-12-4-16,11-14 1 16,55-4-7-16,9-19-28 15,18-11-1-15,25 0-6 16,-8-21-8-16,-5-20-15 0,-20-4-16 16,-20 6-28-1,-26 5 64-15,-20 18 22 0,-3 6 23 16,-16 10 17-16,6 0 41 15,-6 0 14-15,0 0-15 16,0 0-38-16,0 0 4 16,0 0-10-16,0 6-4 15,0 23-6-15,-6 6 18 16,-10 0 20-16,9-1-41 16,7-14 0-16,0-2 5 15,0-4-5-15,0-6-2 16,40-7 2-16,-9-1 0 0,6 0-2 15,-2 0 2 1,-8-19 5-16,-16-7-3 0,-5-6-1 16,-6 0 3-16,0 1-1 15,-13-6 0-15,-11 10 2 16,-5-3-4-16,4 13-1 16,14 4 0-16,5 1-4 15,6 8 4-15,0 1-1 16,0-8 0-16,0 4-12 15,6-7-17-15,32 10 7 16,9 4 13-16,5 0 7 16,-2 0-8-16,-2 18 11 15,-9 11-4-15,-4 2 3 0,-12 6-2 16,-4-2 2-16,-17 4 1 16,-2 0 0-16,0-6 1 15,0-10 4-15,0-7 0 16,0-12-5-16,0-4 4 15,0 0-1-15,0 0 16 16,0 0 12-16,0-30-18 16,0-16-13-16,18-8-18 15,11-1 6-15,9 13-3 16,-9 8-10-16,-9 16 12 16,7 11-12-16,-12 7 9 15,8 0-23-15,-9 0 6 0,11 18 22 16,-9 14 11-1,-9 4-5-15,-3-3 4 0,-4-2 1 16,0-2 7-16,0-12-5 16,0-7 0-16,0-10-2 15,0 0 0-15,0 0 0 16,0 0 1-16,6-2 23 16,6-23-23-16,3 0-1 15,4-2 0-15,-15 15 0 16,12-2 0-16,-16 14-1 15,7 0-7-15,-7 0-9 16,18 0-27-16,3 0 35 16,8 14 9-16,6 3-2 15,-4 1 0-15,2-7 1 16,9-5-3-16,1-2-27 0,-3-4-34 16,5 0 9-16,-5-21-26 15,-1-22-22-15,-10 0-30 16,-6-6 33-16,-17-15-16 15,-6 1 117-15,0-6 138 16,0 1-94-16,-35 3 2 16,0 21 31-16,14 19 46 15,8 17-16-15,7 8-15 16,-4 0-45-16,10 0-43 16,-13 28-4-16,3 25 0 15,-2 12 11-15,10 11 18 16,-5 1 26-16,7 12-25 0,0 4 17 15,0 1-16 1,0 4-10-16,0-7-2 0,0-1-15 16,0-10 0-16,0-5-1 15,0-16 1-15,-6-15-1 16,6-10-1-16,-6-12-2 16,6-9-20-16,-6-5-23 15,6-8-32-15,-11 0-53 16,9-8-176-16</inkml:trace>
          <inkml:trace contextRef="#ctx0" brushRef="#br0" timeOffset="-20453.74">1891 566 306 0,'0'0'114'0,"0"0"-68"0,0 0-20 15,0 0-7-15,0 0-3 16,0 0-5-16,225-14-2 16,-196 33-1-16,-18 4 3 15,1 1 2-15,-12-3 4 16,0 5 19-16,0-4 6 16,-6-2 14-16,-23 2-23 15,-8-8-7-15,1-6-11 16,16-7-13-16,-1-1-2 15,13 0-26-15,8 0-154 0,0-1-265 16</inkml:trace>
          <inkml:trace contextRef="#ctx0" brushRef="#br0" timeOffset="-19540.8879">2448 717 273 0,'0'0'164'16,"0"0"-109"-16,0 0-23 15,0 0-10-15,0 0-17 16,0 0 12-16,128-187 8 0,-128 162 33 16,0 8-23-16,0 1-2 15,-29 6 3-15,-8 10-7 16,-6 0-13-16,-5 0-15 15,4 27 1-15,7 2-1 16,6 5 0-16,4-3-1 16,8 0-1-16,17-2-1 15,-4-3 3-15,6-12-2 16,0-3 0-16,0-11-9 16,0 0 4-16,15 0 5 15,24 0 1-15,-6-11 0 16,9-21 0-16,-7 6-5 0,-10 2 5 15,0 6-2-15,-17 10-3 16,-2 3 5-16,2 5 0 16,-8 0-3-16,9 0-13 15,3 0-3-15,5 5 19 16,1 17 2-16,3 3-2 16,0-4-2-16,-7 1 2 15,9-8 0-15,-2-6-1 16,2-1 0-16,6-7 1 15,-3 0 1-15,10 0 2 16,-7-3 1-16,-9-23 0 16,-3 0-3-16,-5 1 4 15,-10-2 2-15,-2 6 4 0,0-4-7 16,0 8 15 0,0 3 8-16,0-3-11 0,0 17-14 15,0-4 0-15,0 4-3 16,0 0 1-16,0 0-9 15,0 0-5-15,13 4 1 16,10 18 10-16,-1 4 0 16,-1 3 3-16,8-5 0 15,-6-4 0-15,-4 0 0 16,8-3 0-16,12 1 5 16,-6-4-10-16,19-6 6 15,-9-5-1-15,5-3 4 0,2 0-2 16,-17 0 1-1,0-15-3-15,-12-7 3 0,-9 0 5 16,-6 1-7-16,-6-2 7 16,0 2-5-16,0 3 15 15,-6 3 0-15,-14 8 16 16,-3 4-16-16,17 3-1 16,-3 0 1-16,-11 0-16 15,7 0-4-15,-1 17 2 16,7 14-4-16,7 6 0 15,0-6-3-15,0 5 4 16,0-8 3-16,7-2 0 16,26-1-44-16,12-7-47 15,22-5-138-15,15-5-327 16</inkml:trace>
        </inkml:traceGroup>
        <inkml:traceGroup>
          <inkml:annotationXML>
            <emma:emma xmlns:emma="http://www.w3.org/2003/04/emma" version="1.0">
              <emma:interpretation id="{083E7D94-AE1E-4B20-A108-2C3E65245448}" emma:medium="tactile" emma:mode="ink">
                <msink:context xmlns:msink="http://schemas.microsoft.com/ink/2010/main" type="inkWord" rotatedBoundingBox="7980,1568 10437,1630 10404,2949 7947,2887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19091.7179">4818 429 182 0,'0'0'363'0,"0"0"-230"16,0 0-24-16,0 0-27 16,0 0-51-16,0 0-22 15,-286 64-9-15,280-30-1 16,6 1-1-16,0 0-2 16,0 2 2-16,46-2 2 15,12 3-1-15,6-2 0 16,6-7 0-16,-3-4 0 15,-12-3-1-15,-5-5-2 16,-15 0 2-16,-12 0-7 16,-15-3-1-16,-8 3 10 15,0 0 0-15,-14-5 5 0,-44 11 5 16,-8-10 3 0,-3-5 7-16,-3-2-18 0,-1-6 7 15,11 0-7-15,6 0-2 16,27-14-51-16,29-24-147 15,0-11-319-15</inkml:trace>
          <inkml:trace contextRef="#ctx0" brushRef="#br0" timeOffset="-18683.7665">4978 630 463 0,'0'0'98'0,"0"0"-41"16,0 0-44-16,0 0-12 15,0 0-2-15,364-125 0 16,-248 108-48-16,-14 1-82 16,-28 10-135-16</inkml:trace>
          <inkml:trace contextRef="#ctx0" brushRef="#br0" timeOffset="-18856.0729">5166 313 404 0,'0'0'121'0,"0"0"-38"16,0 0 10-16,0 0-53 16,-43 188-16-16,43-127 6 15,0-1-6-15,0-3-18 16,0 1-1-16,6-10 0 16,15-4-5-16,1-6 0 15,7-8-5-15,-2-17-110 16,2-5-104-16</inkml:trace>
          <inkml:trace contextRef="#ctx0" brushRef="#br0" timeOffset="-18341.4198">5228 884 479 0,'0'0'39'16,"0"0"-8"-16,0 0 23 15,0 0-15-15,0 0-1 16,0 0-24-16,158 26 3 16,-115-39-3-16,5-17-7 15,-11-1-3-15,-2-8-4 16,-6 2 2-16,-14 10 5 15,-3 1-3-15,-1 10 5 16,-11 8 11-16,6 4-17 16,0 0-3-16,0 4-3 15,5 0-27-15,7 0 26 16,7 19 4-16,2 4 0 16,2 3 3-16,0-3-3 0,-2 8 1 15,8-7-5-15,-6-5 2 16,-2-6-50-16,8-4-98 15,-12-9-166-15</inkml:trace>
          <inkml:trace contextRef="#ctx0" brushRef="#br0" timeOffset="-17965.5163">5931 737 423 0,'-102'-249'255'0,"102"249"-116"0,0 0-97 15,0 0-42-15,0 0-2 16,0 0-49-16,23 0-76 15,10 0-118-15</inkml:trace>
          <inkml:trace contextRef="#ctx0" brushRef="#br0" timeOffset="-18135.1401">5931 737 522 0,'0'0'168'16,"0"0"-46"-16,0 0-74 15,0 0-33-15,0 0-13 0,0 0-1 16,-29 29-1-16,29 2 1 16,0-4 0-16,0-2-1 15,0 2 1-15,0-6-1 16,18-8-35-16,-7-5-144 16,-5-8-239-16</inkml:trace>
          <inkml:trace contextRef="#ctx0" brushRef="#br0" timeOffset="-17193.5485">6171 751 469 0,'0'0'152'0,"0"0"-127"0,0 0 15 16,0 0 20-16,0 0-25 15,0 0-7-15,91 163-10 16,-81-134-7-16,-3-7-2 16,-1-9-5-16,0-11 0 15,-6-2-3-15,0 0 2 16,6 0 4-16,-2 0 0 15,15-23-1-15,-4-24-6 16,7-6-4-16,7-1 3 16,-14 3-5-16,-3 20 6 15,-5 17-2-15,-1 7 2 0,-2 7-1 16,8 0-8 0,3 0 0-16,14 0 7 0,6 3-4 15,7 11 6-15,-5-6 0 16,2 0 0-16,1-2 0 15,-1-6 0-15,-12 0 1 16,6 0 3-16,-4 0-4 16,-8-22 0-16,2 1 1 15,-17 0 1-15,0 1-1 16,-6 0 4-16,0 3 11 16,0 4 24-16,0 5-3 15,-6 5 2-15,-15 3-18 16,-2 0-13-16,7 0-8 15,-11 13-4-15,2 19 4 0,8 12-4 16,7 6 3-16,4 2 2 16,6 9-5-16,0 3 6 15,0 4-4-15,0-3 4 16,16 0-4-16,13 3 1 16,-2 5 1-16,15-4-3 15,-5 4 1-15,-8-9 1 16,-2-3 1-16,-11-13-5 15,-9-6 5-15,-7-12 0 16,0-13-1-16,-17-4 1 16,-45-8 7-16,-17-5-1 15,-12 0 33-15,10-8-1 16,3-27-15-16,7-12 9 0,21-13-20 16,23-1-2-1,21-8-10-15,6-4-5 0,19 8 5 16,45 1-26-16,15 3-11 15,12 10-7-15,-2 9-30 16,-14 1-79-16,-15 8-247 16</inkml:trace>
        </inkml:traceGroup>
        <inkml:traceGroup>
          <inkml:annotationXML>
            <emma:emma xmlns:emma="http://www.w3.org/2003/04/emma" version="1.0">
              <emma:interpretation id="{5CDAD8CA-AAD9-4DB1-B830-48983E24BCA7}" emma:medium="tactile" emma:mode="ink">
                <msink:context xmlns:msink="http://schemas.microsoft.com/ink/2010/main" type="inkWord" rotatedBoundingBox="10908,1529 12956,1581 12929,2626 10882,2574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16000.9062">8249 721 260 0,'0'0'148'0,"0"0"-129"15,0 0 16-15,0 0 22 16,0 0-37-16,0 0-17 16,85 82-3-16,-62-66 4 15,4-14-3-15,2-2-1 16,6 0-1-16,-2 0-6 15,6-5-4-15,-5-26-4 16,-5 4 9-16,-7-6 6 16,-9 8 1-16,-13 8 42 15,0 7 30-15,0 2-3 16,0 8 15-16,0 0-17 16,0 0-27-16,0 0-26 15,0 0-8-15,0 31-4 0,-27 16 6 16,6 9 22-16,5 8-16 15,1 3-9-15,3 6-2 16,-1-9-2-16,9-3 3 16,-2-8-4-16,6-6 0 15,0-5 1-15,0-14-4 16,0-8 2-16,0-8-10 16,0-12-75-16,0 0-115 15,10 0-280-15</inkml:trace>
          <inkml:trace contextRef="#ctx0" brushRef="#br0" timeOffset="-15525.46">8699 583 549 0,'0'0'115'0,"0"0"-52"15,0 0-48-15,0 0-9 16,0 0-6-16,0 0 0 16,339-111-1-16,-272 97-16 15,1 4-55-15,-18 3-105 16,-17 3-197-16</inkml:trace>
          <inkml:trace contextRef="#ctx0" brushRef="#br0" timeOffset="-15722.7276">8767 291 375 0,'0'0'151'15,"0"0"-109"-15,0 0-17 16,0 0 45-16,0 0 9 16,0 0-8-16,35 220-27 15,-24-161-20-15,1-4-14 16,-6-5-4-16,2-4-4 0,-1-7-2 16,-1-2 1-16,4-13-2 15,3-5-21-15,3-10-64 16,-10-5-113-16,1-4-167 15</inkml:trace>
          <inkml:trace contextRef="#ctx0" brushRef="#br0" timeOffset="-15161.3223">9003 857 338 0,'0'0'82'0,"0"0"-19"16,0 0-4-16,0 0-22 0,0 0-13 15,0 0 12-15,187-47-11 16,-150 16-14-16,-12 3 7 15,-9-2 11-15,-9 5 11 16,-7 4 26-16,0 7-28 16,0 4 11-16,0 10 5 15,0-4-10-15,-13 4-22 16,-10 0-14-16,-6 0-3 16,-4 22-3-16,4 5-2 15,0 14 1-15,15-2 4 0,14 1-5 16,0 1 0-1,0-5 0-15,0-5 4 0,27-6-3 16,14-4-1-16,3-5-3 16,14-10-3-16,8-6-40 15,4 0-58-15,-5 0-183 16</inkml:trace>
          <inkml:trace contextRef="#ctx0" brushRef="#br0" timeOffset="-16418.6657">7441 441 385 0,'0'0'120'16,"0"0"-36"-16,0 0-31 16,0 0-40-16,0 0-13 15,0 0 1-15,149-111-2 16,-112 111 2-16,5 0-1 15,1 0 0-15,-9 0-1 0,-1 17-8 16,-6 21 7-16,-15-3-1 16,-2 3 1-16,-10 5 2 15,0-12 4-15,0 3-1 16,0-6 14-16,0-8 7 16,-4 5 11-16,-8-7-1 15,6-6-19-15,6 2-6 16,0-3-5-16,0-2-4 15,0 3 0-15,12 2 0 16,27-4 0-16,11 2 0 16,6-3 0-16,-6 3-1 15,-9 1-1-15,-6 1-4 16,-14 6-8-16,-4-3 7 0,-5 0 7 16,-12 6-5-1,0-6 5-15,0 4 5 0,-23 4-1 16,-28-3 3-16,-9-3 5 15,-5 4-6-15,9-9-6 16,19-4 0-16,8-10-2 16,8 0-38-16,15 0-121 15,6-28-290-15</inkml:trace>
          <inkml:trace contextRef="#ctx0" brushRef="#br0" timeOffset="-16873.672">7598 451 609 0,'0'0'115'16,"0"0"-22"-16,0 0-56 15,0 0-20-15,0 0-17 16,0 0 0-16,-14 93 8 15,14-32 13-15,0-5-13 16,0 0-3-16,6 3 0 16,2-11-4-16,5-5-1 15,-9-9 0-15,2-11-2 16,0-11-35-16,-6-12-39 16,0 0-83-16,0 0-142 0</inkml:trace>
        </inkml:traceGroup>
        <inkml:traceGroup>
          <inkml:annotationXML>
            <emma:emma xmlns:emma="http://www.w3.org/2003/04/emma" version="1.0">
              <emma:interpretation id="{D09F7B3E-1546-4825-AB3E-7B69980E89D7}" emma:medium="tactile" emma:mode="ink">
                <msink:context xmlns:msink="http://schemas.microsoft.com/ink/2010/main" type="inkWord" rotatedBoundingBox="13918,1842 16151,1898 16133,2626 13900,2570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24315.3179">11143 785 511 0,'0'0'120'0,"0"0"-48"16,0 0 11-16,0 0-23 15,0 0-42-15,0 0-18 0,0 12 1 16,0 15-1-16,0 16 9 16,11 4 6-16,-5 0-14 15,-6-1 2-15,0-1-3 16,0-6 0-16,0-6 3 16,0-15-2-16,0-8 1 15,0-3-2-15,0-7 0 16,0 0 0-16,0 0 1 15,0 0 0-15,0-31-1 16,0-16-3-16,0-7-3 16,0-7 5-16,0 1 0 15,0 0-3-15,21 11 4 16,6-1-2-16,-3 10 4 0,3 6-5 16,0 8 6-16,-2 9-6 15,0 1 0-15,2 7 1 16,6 1-2-16,-6 8 0 15,8 0-12-15,0 0-47 16,-3 0-39-16,-20 8-53 16,-12 17-134-16</inkml:trace>
          <inkml:trace contextRef="#ctx0" brushRef="#br0" timeOffset="24516.3364">11143 785 501 0,'11'116'94'0,"-11"-116"-14"0,0 0-40 15,0 0-30-15,18 0-1 16,38 0-7-16,11 0 9 16,5-12-2-16,7-7-9 15,-5 2-8-15,-14 0-105 16,-18 5-201-16</inkml:trace>
          <inkml:trace contextRef="#ctx0" brushRef="#br0" timeOffset="24421.5907">11143 785 501 0</inkml:trace>
          <inkml:trace contextRef="#ctx0" brushRef="#br0" timeOffset="24893.3794">11694 879 248 0,'-16'224'270'0,"16"-219"-206"15,0-5-1-15,0 0-33 16,0 0-25-16,0 0-4 16,31 0 4-16,21 0-2 15,4-23-6-15,-7 1-53 16,1 2-142-16</inkml:trace>
          <inkml:trace contextRef="#ctx0" brushRef="#br0" timeOffset="24714.059">11694 879 480 0,'0'0'81'15,"0"0"-38"-15,0 0-24 16,0 0-11-16,0 0-8 16,0 0 0-16,172-9 0 15,-143 6-42-15,-10-1-133 16</inkml:trace>
          <inkml:trace contextRef="#ctx0" brushRef="#br0" timeOffset="25356.751">12266 747 502 0,'0'0'142'16,"0"0"-56"-16,0 0-15 16,0 0-35-16,0 0-28 15,0 0 1-15,-49 38-6 16,38-4 15-16,-7-4-4 16,7 2-13-16,11 1 1 15,0 2-1-15,0-4 3 16,0-4-4-16,17 5-4 0,18-10 3 15,2-6 1-15,11-2 0 16,2-6 1-16,-1 1 6 16,1-9-6-16,2 0 0 15,-9 0-1-15,5-9 1 16,-23-13 3-16,0 0-3 16,-9-6 6-16,-9 4 0 15,-7-9 2-15,0 2 1 16,0-2 9-16,-36-3-5 15,-13 2-3-15,3 8-10 16,7 5 4-16,3 11-2 16,14 7-3-16,1-1-4 15,-2 4 3-15,2 0-47 16,-14 4-39-16,6 19-80 0,8 11-163 16</inkml:trace>
          <inkml:trace contextRef="#ctx0" brushRef="#br0" timeOffset="23864.7221">10453 675 397 0,'0'0'154'16,"0"0"-115"-16,0 0 15 0,0 0 1 15,0 0-40-15,0 0-14 16,106-36 5-16,-40 31-6 16,13 5 5-16,-4 0 1 15,-9 0-2-15,4 27-3 16,-20 15 0-16,-6 13-1 16,-22 6 0-16,-15 1 4 15,-7 0 7-15,0-2-9 16,-23-2 10-16,-33-3 13 15,-8-3 17-15,-1-4-22 16,-5-15 6-16,4-8-5 16,16-8-19-16,9-10 2 15,10-4-2-15,12-3 0 0,-4 0-2 16,17 0-36-16,0-21-128 16,6-14-205-16</inkml:trace>
          <inkml:trace contextRef="#ctx0" brushRef="#br0" timeOffset="23526.5741">10851 630 563 0,'0'0'90'0,"0"0"-47"16,0 0 48-16,0 0-19 15,0 0-22-15,0 0-12 16,0 0-17-16,0 0-14 15,0 9-7-15,0 31 2 16,0 20-1-16,-12 4 6 16,3 0 4-16,-3-9-6 15,2-11-3-15,3-4 0 16,-5-3-2-16,12-6 0 0,-6-14 0 16,6-9-3-16,0-4-8 15,0-4-40-15,0 0-39 16,-11 0-58-16,-15-22-212 15</inkml:trace>
        </inkml:traceGroup>
        <inkml:traceGroup>
          <inkml:annotationXML>
            <emma:emma xmlns:emma="http://www.w3.org/2003/04/emma" version="1.0">
              <emma:interpretation id="{56173B21-1A67-416C-A194-47FADF392158}" emma:medium="tactile" emma:mode="ink">
                <msink:context xmlns:msink="http://schemas.microsoft.com/ink/2010/main" type="inkWord" rotatedBoundingBox="16780,2352 17037,2359 17026,2787 16769,2781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25951.2814">13555 1253 420 0,'0'0'95'0,"0"0"-38"15,0 0-8-15,0 0-28 16,0 0-10-16,0 0-6 16,-71-111-5-16,71 107 0 15,0 0-1-15,0 4-5 16,0 0 5-16,0 0-10 15,0 0 6-15,0 0-7 16,0 0 8-16,7 0 3 16,-7 0-6-16,8 0 7 15,-8 8 5-15,0-1-5 16,0-4 2-16,0 8 1 0,0-2 25 16,-29 4 23-16,-6-5-18 15,-3-7-10-15,3-1 25 16,17 0-11-16,3 0 5 15,9-1-15-15,0-21-14 16,6-4-11-16,0 2-2 16,0 6-3-16,0 6 3 15,27 10-2-15,8-2-2 16,6 4-8-16,-10 0 11 16,9 0-9-16,-5 23 9 15,-12 0-1-15,-9 9-3 16,-8 7 5-16,-6 4-1 0,0 3 1 15,-6-1 0-15,-31-2 3 16,-5-4-3-16,9 3-30 16,4-12-65-16,21-8-119 15</inkml:trace>
        </inkml:traceGroup>
        <inkml:traceGroup>
          <inkml:annotationXML>
            <emma:emma xmlns:emma="http://www.w3.org/2003/04/emma" version="1.0">
              <emma:interpretation id="{7241EE1E-0D91-4CD9-9FD4-1F3FABA9663F}" emma:medium="tactile" emma:mode="ink">
                <msink:context xmlns:msink="http://schemas.microsoft.com/ink/2010/main" type="inkWord" rotatedBoundingBox="17710,1817 21189,1904 21170,2687 17690,2599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28086.8126">16406 961 363 0,'0'0'58'15,"0"0"3"-15,0 0 25 16,0 0-23-16,-315 163-8 16,228-128-17-16,8-5 11 15,9-17 11-15,32-3-24 0,9-10-3 16,23 0 5-1,0 0 2-15,0 0-11 0,6-36-20 16,0-16-9-16,0-3-4 16,18-1 2-16,11 4-4 15,-6 5-4-15,-2 12 10 16,-15 2 2-16,0 8-2 16,-6 7 0-16,0 8 3 15,0 6-3-15,0 0 6 16,0 4-4-16,-12 0-2 15,-15 0-1-15,-8 4-1 16,4 14-2-16,12 4 3 16,2 2-3-16,17 2-2 15,0 1 2-15,0 3 2 16,29-1 0-16,21 0-2 0,12 8 2 16,11-1 2-16,-9 0 0 15,-6-5 0-15,-6 3-5 16,-25-8-15-16,2 1-2 15,-17 5 9-15,-12-5 4 16,0-2 8-16,0 0-18 16,0-2-23-16,0-9-59 15,0-4-71-15,0-10-273 16</inkml:trace>
          <inkml:trace contextRef="#ctx0" brushRef="#br0" timeOffset="28708.3907">16412 793 529 0,'0'0'110'15,"0"0"-45"-15,0 0-25 0,0 0-31 16,0 0-8-16,0 0 0 15,191-21 1-15,-127 21-2 16,-6 0 0-16,6 13 1 16,-8 18 4-16,-6-5-1 15,-11 8 1-15,-6 0 4 16,-10 0-5-16,-11 8 4 16,-5-3-7-16,-7 5 2 15,0-1 9-15,-19-3 4 16,-18 6-3-16,-5-13 0 15,-1-10-8-15,1-1 3 16,11-7-6-16,-4-5-2 16,21 2-2-16,-7-12-70 15,13 0-112-15,8-8-293 16</inkml:trace>
          <inkml:trace contextRef="#ctx0" brushRef="#br0" timeOffset="28374.8756">16698 810 327 0,'0'0'307'15,"0"0"-218"-15,0 0-16 16,0 0-33-16,0 0-39 15,0 0 1-15,0 57-2 16,0-14 13-16,0 0-5 16,0-4-7-16,0 0-1 15,0-1 1-15,12 1-1 0,1-16 0 16,-11-2-3-16,6-5-53 16,-8-12-90-16,0-4-109 15</inkml:trace>
          <inkml:trace contextRef="#ctx0" brushRef="#br0" timeOffset="29207.588">17046 751 522 0,'0'0'147'0,"0"0"-70"15,0 0 31-15,0 0-51 16,0 0-44-16,0 0-13 15,58-72-3-15,35 58-5 16,11 6 7-16,-3-6-32 16,-1 6-54-16,-22 3-95 15,-28 5-200-15</inkml:trace>
          <inkml:trace contextRef="#ctx0" brushRef="#br0" timeOffset="29416.5897">17131 1163 503 0,'0'0'48'0,"0"0"22"0,0 0-1 16,0 0-34-16,0 0 7 16,0 0-5-16,180 45-5 15,-101-45-22-15,-2-2-10 16,-7-19 0-16,2-12-17 15,-9 9-112-15,-20-5-193 16</inkml:trace>
          <inkml:trace contextRef="#ctx0" brushRef="#br0" timeOffset="29018.9613">17384 729 536 0,'0'0'160'15,"0"0"-54"-15,0 0-51 16,0 0-26-16,0 0-27 0,0 0-2 15,0 23-6-15,0 10 6 16,0 3 15-16,0 5-3 16,0-2-11-16,0-1 1 15,6-3-1-15,-6-3-1 16,12-3 0-16,-3-9 0 16,-3-6-6-16,6-6-50 15,-1-4-65-15,-11-4-71 16,0 0-152-16</inkml:trace>
          <inkml:trace contextRef="#ctx0" brushRef="#br0" timeOffset="26526.3521">14514 687 521 0,'0'0'59'0,"0"0"25"15,0 0-47-15,0 0-23 0,0 0-8 16,0 0-5-1,-192 56 1-15,181-33 0 0,5 0-2 16,6-5 0-16,0 4-2 16,0-2 2-16,0 1-1 15,35 2 1-15,9-6-1 16,7 3 0-16,-1 3 1 16,-2-2 0-16,-11-1 0 15,-2-1 0-15,-14-1 4 16,-4-1-8-16,-11-4 5 15,-6 0-1-15,0 2 2 16,0-1 1-16,-29 4 20 16,-21-1 41-16,-16-3-30 0,-3 5-3 15,5-14-12 1,10 0-5-16,21-5-10 0,10 0 12 16,5 0-16-16,7 0 0 15,11 0-12-15,0-10-49 16,0-9-113-16,23 1-160 15</inkml:trace>
          <inkml:trace contextRef="#ctx0" brushRef="#br0" timeOffset="27286.5383">14717 1258 527 0,'0'0'68'15,"0"0"-8"-15,0 0 16 16,0 0-35-16,0 0 4 0,0 0-1 16,168 0-19-16,-98 0-20 15,7 0-5-15,2-9 0 16,0-9-3-16,-7-1-72 15,-22 5-164-15</inkml:trace>
          <inkml:trace contextRef="#ctx0" brushRef="#br0" timeOffset="27067.6066">14742 785 466 0,'0'0'108'0,"0"0"3"15,0 0-52-15,0 0-12 0,0 0-47 16,0 0-2-1,79-42 2-15,12 28 0 0,10-4-4 16,-3 3-45-16,-11 6-72 16,-17 9-104-16</inkml:trace>
          <inkml:trace contextRef="#ctx0" brushRef="#br0" timeOffset="26873.7104">15047 799 594 0,'0'0'160'16,"0"0"-49"-16,0 0-47 15,0 0-31-15,0 0-23 16,0 0-10-16,-15 0-5 15,15 17 5-15,0 9-3 16,0 13 8-16,0 2-8 16,0 2 3-16,0-2 0 15,0 1 1-15,0-5-1 0,0-6-1 16,0-9-34-16,0-8-51 16,0-3-80-16,0-11-116 15</inkml:trace>
        </inkml:traceGroup>
        <inkml:traceGroup>
          <inkml:annotationXML>
            <emma:emma xmlns:emma="http://www.w3.org/2003/04/emma" version="1.0">
              <emma:interpretation id="{AF945E0C-DA22-4CBF-8A88-6BCE74D0166F}" emma:medium="tactile" emma:mode="ink">
                <msink:context xmlns:msink="http://schemas.microsoft.com/ink/2010/main" type="inkWord" rotatedBoundingBox="21700,1903 22416,1921 22401,2498 21686,2480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29814.3222">18281 901 223 0,'0'0'509'15,"0"0"-398"-15,0 0-30 16,0 0-31-16,0 0-34 16,0 0-12-16,-50 1-4 15,50-1 0-15,29 0-1 16,44 0 1-16,24-13 0 16,-4-9 2-16,-2-3 1 15,-2 7-3-15,-10 1 0 16,-17 7-18-16,-12 2-27 15,-15-1-10-15,-20 8-34 16,-9-2-61-16,-6 3 1 16,0 0-161-16</inkml:trace>
          <inkml:trace contextRef="#ctx0" brushRef="#br0" timeOffset="30133.7894">18552 639 480 0,'0'0'105'16,"0"0"26"-16,0 0-17 16,0 0-64-16,0 0-21 15,0 0-17-15,-29 0-8 16,29 0-4-16,0 0 0 16,0 26-1-16,0 12 1 15,0 2 12-15,19 10-10 0,-3-1 9 16,13-2-7-1,-14 0 1-15,4-3-5 0,-3 1 0 16,-1-3 1-16,-3-1 0 16,-2-11-1-16,-3 0 3 15,-1-13-3-15,0-4 0 16,4-5-7-16,-3-2-32 16,5 2-19-16,-4-7-33 15,5-1-112-15,3 0-20 16</inkml:trace>
        </inkml:traceGroup>
        <inkml:traceGroup>
          <inkml:annotationXML>
            <emma:emma xmlns:emma="http://www.w3.org/2003/04/emma" version="1.0">
              <emma:interpretation id="{2100972B-111E-42C1-AC40-5AAF37C4F815}" emma:medium="tactile" emma:mode="ink">
                <msink:context xmlns:msink="http://schemas.microsoft.com/ink/2010/main" type="inkWord" rotatedBoundingBox="23318,1604 23362,1605 23340,2461 23297,2460"/>
              </emma:interpretation>
              <emma:one-of disjunction-type="recognition" id="oneOf11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30718.96">19884 333 577 0,'0'0'125'16,"0"0"-26"-16,0 0-40 0,0 0-26 15,0 0-29 1,0 0-4-16,0 0-4 15,0 0 4-15,0 22 0 16,0 8 4-16,0 5-3 0,-6 7-2 16,-6 1 1-16,1 4 0 15,5-8 0-15,6 5 3 16,0-4-3-16,0 6-3 16,0 5 3-16,0-4 0 15,0-3 1-15,0-5-1 16,0 2 0-16,0-4 0 15,0 0-1-15,0-2 2 16,0-2-2-16,6-10 2 16,1 0-2-16,-3-9 2 15,-4-7-2-15,6 9 1 16,-6-13 0-16,0 2 0 16,0 0 0-16,0-1 1 0,0 0-1 15,0-4 0-15,0 0 4 16,0 0-4-16,0 0 1 15,0 0 3-15,0 0-1 16,0 0 0-16,0 0 3 16,0 0-1-16,0 0-5 15,6-8-31-15,-6-14-150 16,0-6-328-16</inkml:trace>
        </inkml:traceGroup>
      </inkml:traceGroup>
    </inkml:traceGroup>
    <inkml:traceGroup>
      <inkml:annotationXML>
        <emma:emma xmlns:emma="http://www.w3.org/2003/04/emma" version="1.0">
          <emma:interpretation id="{02981A16-4177-44B7-807A-7E905E22992B}" emma:medium="tactile" emma:mode="ink">
            <msink:context xmlns:msink="http://schemas.microsoft.com/ink/2010/main" type="paragraph" rotatedBoundingBox="13890,2737 23761,2938 23740,3971 13869,377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72FDB2E-982F-4E7C-9165-067734AC9139}" emma:medium="tactile" emma:mode="ink">
              <msink:context xmlns:msink="http://schemas.microsoft.com/ink/2010/main" type="line" rotatedBoundingBox="13890,2737 23761,2938 23740,3971 13869,3770"/>
            </emma:interpretation>
          </emma:emma>
        </inkml:annotationXML>
        <inkml:traceGroup>
          <inkml:annotationXML>
            <emma:emma xmlns:emma="http://www.w3.org/2003/04/emma" version="1.0">
              <emma:interpretation id="{6E7D629C-5E24-4A72-8470-29B281ACC3D8}" emma:medium="tactile" emma:mode="ink">
                <msink:context xmlns:msink="http://schemas.microsoft.com/ink/2010/main" type="inkWord" rotatedBoundingBox="13887,2879 14720,2896 14708,3476 13875,3459"/>
              </emma:interpretation>
            </emma:emma>
          </inkml:annotationXML>
          <inkml:trace contextRef="#ctx0" brushRef="#br0" timeOffset="32123.0804">10424 1646 493 0,'0'0'53'0,"0"0"-50"16,0 0-3-16,0 0 30 16,293-28 4-16,-180 28 8 15,-13 0-33-15,-5 4 9 16,-10 27-11 0,-23 8-7-16,-12 4 4 15,-27 12-4-15,-17-3 1 0,-6 4 5 16,0-1-2-16,-23-3 2 15,-26 0 8-15,-20-10 16 16,-3-3 7-16,7-12-1 16,10-9-15-16,23-5-1 15,3-13-18-15,17 0 5 0,6 0-7 16,6 0-5-16,0 0-33 16,0-16-141-16,0-13-145 15</inkml:trace>
          <inkml:trace contextRef="#ctx0" brushRef="#br0" timeOffset="31789.5608">10930 1730 521 0,'0'0'141'16,"0"0"-63"-16,0 0 1 16,0 0-52-16,0 0-14 15,0 0-11-15,0 30 3 0,0 9 4 16,0 4-9-16,0 5 4 16,0-3 6-16,0-3-10 15,0-5 0-15,0-10-7 16,-6-10-39-16,-9-13-89 15,-8-4-59-15</inkml:trace>
        </inkml:traceGroup>
        <inkml:traceGroup>
          <inkml:annotationXML>
            <emma:emma xmlns:emma="http://www.w3.org/2003/04/emma" version="1.0">
              <emma:interpretation id="{DA556A48-3EE1-460B-93C9-F27E211804C7}" emma:medium="tactile" emma:mode="ink">
                <msink:context xmlns:msink="http://schemas.microsoft.com/ink/2010/main" type="inkWord" rotatedBoundingBox="14880,2820 16008,2843 15997,3375 14869,3352"/>
              </emma:interpretation>
              <emma:one-of disjunction-type="recognition" id="oneOf12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32570.1896">11417 1749 216 0,'0'0'345'15,"0"0"-228"-15,0 0-56 0,0 0-19 16,0 0-30-1,0 0-8-15,0 41 11 0,6-3 19 16,-6 2-8-16,0 2-9 16,0-7-7-16,0 1-8 15,0-7-1-15,0-12-1 16,0-3 0-16,0-6 0 16,0-8 0-16,0 0 1 15,0 0 5-15,0 0-3 16,0 0 4-16,0 0 7 15,0-8 9-15,0-23-11 16,0-12-12-16,-8-10 0 16,8-5 0-16,0-8-2 15,0 6-3-15,0 8 5 16,8 10 0-16,21 12 2 0,0 9-2 16,-2 4-6-16,2 7 5 15,0 6-9-15,-2 4 0 16,10 0 5-16,-2 0-17 15,1 0 4-15,-3 22-23 16,-6 7-21-16,-9-2-37 16,-11 3-43-16,-7-3-150 15</inkml:trace>
          <inkml:trace contextRef="#ctx0" brushRef="#br0" timeOffset="32687.1465">11417 1749 314 0</inkml:trace>
          <inkml:trace contextRef="#ctx0" brushRef="#br0" timeOffset="32780.1915">11417 1749 314 0,'35'146'304'0,"-35"-146"-200"0,0 0-21 0,0 0-44 0,0 0-33 16,44 0-4-16,20-18-2 15,6 1-4-15,1 3-15 16,-5 0-71-16,-16 3-94 15,-9-1-257-15</inkml:trace>
          <inkml:trace contextRef="#ctx0" brushRef="#br0" timeOffset="33156.8675">12072 1914 516 0,'55'181'122'16,"-61"-181"-73"-16,6 0-21 16,0 0-27-16,44 0 0 15,28 0-2-15,5-8 1 16,4-15-16-16,-3 0-102 15,-15 0-176-15</inkml:trace>
          <inkml:trace contextRef="#ctx0" brushRef="#br0" timeOffset="33002.1548">12072 1914 110 0,'0'0'396'16,"0"0"-344"-16,0 0-29 16,0 0-12-16,0 0-11 15,0 0 0-15,250-10-6 16,-206 4-36-16,-15 6-136 16</inkml:trace>
        </inkml:traceGroup>
        <inkml:traceGroup>
          <inkml:annotationXML>
            <emma:emma xmlns:emma="http://www.w3.org/2003/04/emma" version="1.0">
              <emma:interpretation id="{82FD26A5-9BDB-4E77-BF5F-3C9754199F27}" emma:medium="tactile" emma:mode="ink">
                <msink:context xmlns:msink="http://schemas.microsoft.com/ink/2010/main" type="inkWord" rotatedBoundingBox="16562,2876 16701,2879 16691,3389 16552,3386"/>
              </emma:interpretation>
              <emma:one-of disjunction-type="recognition" id="oneOf13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33460.0455">13114 1605 81 0,'0'0'514'0,"0"0"-417"15,0 0-31-15,0 0 1 16,0 0-58-16,0 0-9 16,-15 41 0-16,15-9 13 15,0 9 23-15,0 5-17 16,0 2-8-16,15 7-5 0,5-6-1 15,-5-8 1-15,8-4-5 16,-9-5 1-16,5-9-2 16,-3 5-25-16,-9-7-47 15,-7-3-147-15</inkml:trace>
        </inkml:traceGroup>
        <inkml:traceGroup>
          <inkml:annotationXML>
            <emma:emma xmlns:emma="http://www.w3.org/2003/04/emma" version="1.0">
              <emma:interpretation id="{CD4D56BB-389A-483C-9EDE-9D8FAAC96FFD}" emma:medium="tactile" emma:mode="ink">
                <msink:context xmlns:msink="http://schemas.microsoft.com/ink/2010/main" type="inkWord" rotatedBoundingBox="17697,3408 17868,3411 17859,3851 17689,3848"/>
              </emma:interpretation>
              <emma:one-of disjunction-type="recognition" id="oneOf14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33868.3963">14377 2279 402 0,'0'0'101'16,"0"0"-32"-16,0 0-9 16,0 0-14-16,0 0-13 15,0 0-10-15,-87-128-19 16,87 119 4-16,0 5-7 16,0 4 0-16,0 0-1 15,0 0-1-15,0 0-2 16,0 0-3-16,27 0 5 15,2 17-2-15,-6 8-4 0,-8 3 7 16,1 6 4-16,-16 3-2 16,0 7 4-16,0-1-6 15,0 0 3-15,-31-1-3 16,-16 2 0-16,3-10 0 16,9-3-92-16,18-15-145 15</inkml:trace>
        </inkml:traceGroup>
        <inkml:traceGroup>
          <inkml:annotationXML>
            <emma:emma xmlns:emma="http://www.w3.org/2003/04/emma" version="1.0">
              <emma:interpretation id="{925DC92D-6363-40AC-926E-076713A128A5}" emma:medium="tactile" emma:mode="ink">
                <msink:context xmlns:msink="http://schemas.microsoft.com/ink/2010/main" type="inkWord" rotatedBoundingBox="18540,2879 21846,2947 21832,3681 18525,3613"/>
              </emma:interpretation>
              <emma:one-of disjunction-type="recognition" id="oneOf15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34298.1557">15262 1614 599 0,'0'0'120'0,"0"0"-34"16,0 0-45-16,0 0-19 15,0 0-22-15,0 0 0 16,-157-5 0-16,138 28 1 16,9 3-1-16,10-2 0 15,0 4-5-15,0 1 5 16,16 0-3-16,40-2-1 0,17 1 3 15,5-1 0 1,1 0 1-16,-17-6-18 0,-12-2-1 16,-15-1 2-16,-18 0 0 15,-11-4 4-15,-6 0 13 16,0 0 1-16,0 9 0 16,-29-6 11-16,-21 5 21 15,-8-8-22-15,9-2-6 16,5 0-2-16,9-12-3 15,8 0-13-15,10 0-80 16,11-4-208-16</inkml:trace>
          <inkml:trace contextRef="#ctx0" brushRef="#br0" timeOffset="34708.9223">15739 1842 544 0,'-255'-52'135'0,"255"35"-75"15,0 4-5-15,41 0-54 16,32 1 5-16,5-1-6 16,14 1-5-16,-7 7-34 15,-13-8-62-15,-22 13-121 0</inkml:trace>
          <inkml:trace contextRef="#ctx0" brushRef="#br0" timeOffset="34904.9934">15490 2180 263 0,'0'0'276'0,"0"0"-259"16,0 0 41-16,0 0 27 16,0 0-43-16,0 0-27 15,309 0-11-15,-218-19-4 16,-12 0-87-16,-17-10-214 15</inkml:trace>
          <inkml:trace contextRef="#ctx0" brushRef="#br0" timeOffset="34529.9663">15739 1842 553 0,'0'0'125'0,"0"0"-43"16,0 0-26-16,0 0-43 15,0 0-13-15,0 0 0 16,-21 95 5-16,13-55-2 16,8-7-3-16,0-2 0 15,0-8 1-15,0-4-1 0,0-7-42 16,0-8-98-1,0-4-120-15</inkml:trace>
          <inkml:trace contextRef="#ctx0" brushRef="#br0" timeOffset="35415.1307">16845 2123 340 0,'0'0'107'0,"0"0"14"0,0 0-34 16,0 0-19-16,-292 110-7 16,230-87-6-16,10-10-20 15,19-3 9-15,22-10-3 16,11 0-16-16,0 0-11 15,0-6-2-15,0-25-5 16,0-15-7-16,23-8-10 16,19-5 4-16,1-1-5 15,-10 4 1-15,0 9 0 16,-20 4 10-16,-13 16 0 16,0 9 4-16,0 7-5 15,0 3 1-15,0 8 0 0,-23 0 0 16,-6 0-3-1,-10 10 0-15,10 17 3 0,18 4-1 16,-1 2-7-16,12 6 4 16,0-4 4-16,0 8-2 15,23-3-3-15,33-2 10 16,2 0-12-16,4-2 13 16,-2-3-12-16,-4-4 3 15,-6-5-32-15,-9-3-21 16,-12-1-40-16,-21 3-16 15,-8 0-13-15,0 0-81 16</inkml:trace>
          <inkml:trace contextRef="#ctx0" brushRef="#br0" timeOffset="36050.612">16996 1765 182 0,'0'0'433'16,"0"0"-356"-16,0 0-9 16,0 0-34-16,0 0-34 15,0 0-5-15,201-26-1 16,-97 26 2-16,-15 0 3 15,2 0-5-15,-27 21 3 16,0 5 3-16,-14 1 0 16,-15 10 0-16,-14 3-4 15,-10 2 4-15,-11 0 0 16,0 2 2-16,0 0 0 16,-38-1 6-16,-20-1 3 15,8-6 2-15,1-3 2 16,-1-7-5-16,9-5-7 0,10-5 2 15,6-5-5-15,14-9-85 16,11-2-162-16</inkml:trace>
          <inkml:trace contextRef="#ctx0" brushRef="#br0" timeOffset="35734.855">17373 1791 575 0,'0'0'167'16,"0"0"-62"-16,0 0-54 15,0 0-36-15,0 0-15 16,0 0 4-16,-12 41-4 15,2-1 0-15,3 2-4 16,7-1 4-16,0-1 5 0,0 0-5 16,0-4 0-16,0-12-1 15,0-2-8-15,0-5-51 16,7-9-102-16,-3-8-118 16</inkml:trace>
          <inkml:trace contextRef="#ctx0" brushRef="#br0" timeOffset="36560.4639">18086 1868 628 0,'-360'-115'130'0,"360"109"-32"16,0-2-55-16,6-5-34 15,56-3-9-15,17 6-1 16,6-4 1-16,-1 10 0 15,-1-3-1-15,0 7-16 16,-10 0-66-16,-9 0-60 16,-25 0-98-16</inkml:trace>
          <inkml:trace contextRef="#ctx0" brushRef="#br0" timeOffset="36777.0312">17879 2302 398 0,'0'0'42'0,"0"0"65"15,0 0-12-15,0 0-22 16,0 0-10-16,0 0-29 16,157 21-21-16,-107-21-11 15,2 0-1-15,4-13-1 0,-13 0-102 16,-8-5-95-1</inkml:trace>
          <inkml:trace contextRef="#ctx0" brushRef="#br0" timeOffset="36352.1018">18086 1868 548 0,'0'0'153'0,"0"0"-69"16,0 0-25-16,0 0-34 16,0 0-21-16,0 0-3 15,-12 27 6-15,12 10 5 16,0-2 2-16,0 3-8 15,0-2-2-15,0 1-3 16,0-6 1-16,0-6-2 16,0-4 0-16,0-7-9 15,6-6-43-15,17-8-58 16,-5 0-78-16,-7 0-111 16</inkml:trace>
        </inkml:traceGroup>
        <inkml:traceGroup>
          <inkml:annotationXML>
            <emma:emma xmlns:emma="http://www.w3.org/2003/04/emma" version="1.0">
              <emma:interpretation id="{11B42EB7-7B5D-4131-B284-41A8B0E7595F}" emma:medium="tactile" emma:mode="ink">
                <msink:context xmlns:msink="http://schemas.microsoft.com/ink/2010/main" type="inkWord" rotatedBoundingBox="22298,3295 22953,3309 22952,3372 22297,3359"/>
              </emma:interpretation>
              <emma:one-of disjunction-type="recognition" id="oneOf16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37086.0224">18834 2087 593 0,'0'0'196'0,"0"0"-99"15,0 0-38-15,0 0-37 16,0 0-19-16,0 0 0 15,236-4-3-15,-163-1-3 16,-7 1 3-16,2-6 0 16,-8 4-49-16,9-2-25 15,-17 3-93-15,-19-3-138 16</inkml:trace>
        </inkml:traceGroup>
        <inkml:traceGroup>
          <inkml:annotationXML>
            <emma:emma xmlns:emma="http://www.w3.org/2003/04/emma" version="1.0">
              <emma:interpretation id="{39636781-F94B-416C-8674-301782DB36AA}" emma:medium="tactile" emma:mode="ink">
                <msink:context xmlns:msink="http://schemas.microsoft.com/ink/2010/main" type="inkWord" rotatedBoundingBox="23577,2935 23761,2938 23747,3647 23562,3643"/>
              </emma:interpretation>
              <emma:one-of disjunction-type="recognition" id="oneOf17">
                <emma:interpretation id="interp17" emma:lang="" emma:confidence="0">
                  <emma:literal>I</emma:literal>
                </emma:interpretation>
                <emma:interpretation id="interp18" emma:lang="" emma:confidence="0">
                  <emma:literal>'</emma:literal>
                </emma:interpretation>
                <emma:interpretation id="interp19" emma:lang="" emma:confidence="0">
                  <emma:literal>|</emma:literal>
                </emma:interpretation>
                <emma:interpretation id="interp20" emma:lang="" emma:confidence="0">
                  <emma:literal>l</emma:literal>
                </emma:interpretation>
                <emma:interpretation id="interp21" emma:lang="" emma:confidence="0">
                  <emma:literal>1</emma:literal>
                </emma:interpretation>
              </emma:one-of>
            </emma:emma>
          </inkml:annotationXML>
          <inkml:trace contextRef="#ctx0" brushRef="#br0" timeOffset="37490.6114">20114 1663 577 0,'0'0'202'16,"0"0"-107"-16,0 0-41 16,0 0-28-16,0 0-17 0,0 0-9 15,0 8 0 1,0 13 0-16,0 17 9 16,0-3-3-16,0 8-1 0,0-1-2 15,0 6 4-15,0 4-3 16,0-7-4-16,13 10 0 15,-11-4 5-15,10-1-5 16,5-5-1-16,-5-4 1 16,5-5 1-16,-5-4-1 15,3-8-7-15,3-3-19 16,-1-5-31-16,0-12-49 16,1 1-130-16,-18-5-334 15</inkml:trace>
        </inkml:traceGroup>
      </inkml:traceGroup>
    </inkml:traceGroup>
    <inkml:traceGroup>
      <inkml:annotationXML>
        <emma:emma xmlns:emma="http://www.w3.org/2003/04/emma" version="1.0">
          <emma:interpretation id="{3218C38C-D51A-4ACB-B591-6E4E64768ED0}" emma:medium="tactile" emma:mode="ink">
            <msink:context xmlns:msink="http://schemas.microsoft.com/ink/2010/main" type="paragraph" rotatedBoundingBox="3189,4825 24753,4060 24813,5752 3249,65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C2CA1B-5BBB-4AA5-98FB-E8253B352319}" emma:medium="tactile" emma:mode="ink">
              <msink:context xmlns:msink="http://schemas.microsoft.com/ink/2010/main" type="line" rotatedBoundingBox="3189,4825 24753,4060 24813,5752 3249,6517"/>
            </emma:interpretation>
          </emma:emma>
        </inkml:annotationXML>
        <inkml:traceGroup>
          <inkml:annotationXML>
            <emma:emma xmlns:emma="http://www.w3.org/2003/04/emma" version="1.0">
              <emma:interpretation id="{86FD5C78-CC68-499A-8025-8301F57BE4FF}" emma:medium="tactile" emma:mode="ink">
                <msink:context xmlns:msink="http://schemas.microsoft.com/ink/2010/main" type="inkWord" rotatedBoundingBox="3197,5052 7384,4904 7425,6061 3239,6210"/>
              </emma:interpretation>
              <emma:one-of disjunction-type="recognition" id="oneOf18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0" timeOffset="-13037.2703">1617 4150 406 0,'0'0'63'0,"0"0"7"15,0 0-58-15,0 0-5 16,0 0 7-16,292-73-7 16,-232 73-6-16,-12 19 0 0,-17 8 8 15,-12 10-5-15,-19 0-3 16,0 2-1-16,-7 0 15 15,-48 0-7-15,-8-2-3 16,3-6 1-16,-4-8-6 16,8-3 0-16,6-11 0 15,15-5-25-15,12-4-96 16</inkml:trace>
          <inkml:trace contextRef="#ctx0" brushRef="#br0" timeOffset="-13301.3769">1760 3777 261 0,'0'0'168'15,"0"0"-20"-15,0 0-77 16,0 0-61-16,0 0-10 16,0 0 45-16,-27 158 17 15,27-85-26-15,0 5 3 16,0 9 1-16,0-6-27 16,0 2-4-16,0-5-9 15,0 3 3-15,0-2-2 16,0-11-1-16,0-1 3 0,0-7-3 15,0-18 0-15,0-7-1 16,0-16-51-16,0-16-43 16,0-3-48-16,0 0-109 15</inkml:trace>
          <inkml:trace contextRef="#ctx0" brushRef="#br0" timeOffset="-11934.9357">2522 4449 476 0,'0'0'118'15,"0"0"-31"-15,0 0-54 16,0 0-24-16,0 0-5 15,0 0 2-15,23-162-1 16,-23 136 34-16,0-2-8 16,0 9-4-16,-12 6-5 15,-17-1 9-15,-6 14-26 16,-3 0-1-16,-11 0-4 0,-14 10-5 16,3 20 5-16,-4 12 0 15,8-3 0-15,21 0-1 16,14 0 0-16,11-10-1 15,10 2-2-15,0-9 1 16,0-9 3-16,4-5-3 16,35-8 2-16,7 0 1 15,14 0 0-15,-14-24-11 16,-1-12 0-16,1-1 6 16,-23 5-5-16,-7 9-2 15,-10 10 11-15,1 11 1 16,-7 2 0-16,0 0 2 0,6 0-2 15,-6 0-2-15,2 0-17 16,10 25 14-16,5 2 5 16,4 0 0-16,14 1-2 15,-6-8 2-15,10-4 0 16,-6-6-4-16,7-10 3 16,-1 0-10-16,-6 0-17 15,-4-10 8-15,-6-21 2 16,-11 2 3-16,-12 2 14 15,0-4 1-15,0-6 0 16,0 2 1-16,0 1 5 16,-6 12 6-16,6 7-11 15,0 2-1-15,0 13 0 0,0 0-6 16,0 0 5 0,27 0-1-16,2 0 0 0,0 23-1 15,-2 3-2-15,-4-2 5 16,4 4 8-16,-6-2-6 15,-9-7 1-15,13 0 4 16,-4-3 0-16,14-6-5 16,-4-4 1-16,4-6-2 15,2 0 1-15,5 0 4 16,1-6-5-16,-7-20-1 16,-16 2 0-16,7-4-1 15,-21-1-4-15,-6 1 5 16,0 0 4-16,0-4-3 15,0 9-1-15,-33 3 2 0,0 5 38 16,-6 9-19-16,-11 6-4 16,7 0-4-16,-11 6-11 15,10 19 6-15,15 8-2 16,15 3-6-16,1-3 0 16,13 11 0-16,0-8-2 15,0-4 2-15,0-8 0 16,33-5 0-16,-4-11 4 15,9-8-9-15,9 0 1 16,-3 0-18-16,6-8-10 16,-9-17-19-16,-12-5 28 15,-14 10 8-15,-9 2 15 16,-6 8-1-16,0 2 2 0,0 8 20 16,0 0-10-16,0 0-11 15,0 0-5-15,14 0-7 16,-5 4 12-16,7 16 2 15,5-1-2-15,-3-2 0 16,16-5-19-16,-22-2-100 16,15-6-109-16</inkml:trace>
          <inkml:trace contextRef="#ctx0" brushRef="#br0" timeOffset="-14342.6696">277 3814 594 0,'0'0'102'16,"0"0"27"-16,0 0-61 15,0 0-3-15,0 0-29 0,-321-41-25 16,271 60 2-16,-2 20-11 16,6 12-1-16,13 15 0 15,15 0-1-15,11 6 0 16,7-8 0-16,0-10-2 16,42-2 2-16,30-12 0 15,20-18-17-15,19-22-45 16,20 0-51-16,6-26-71 15,-7-26-64-15</inkml:trace>
          <inkml:trace contextRef="#ctx0" brushRef="#br0" timeOffset="-13575.6816">718 3969 67 0,'0'0'362'0,"0"0"-214"0,0 0-38 16,0 0-51-16,0 0-20 15,0 0-6-15,-191 108-5 16,162-62-5-16,15 4-3 15,8-9-8-15,6-1-11 16,0-11-1-16,12-8 0 16,25-7-1-16,7-10 1 15,3-4 2-15,-3 0-2 16,-9 0-1-16,-20-14-1 16,-3-11 0-16,-12-8-4 15,0-3 6-15,0-4 1 16,-12-1-1-16,-15 2 0 15,-4 8 4-15,10 5-4 16,15 8-3-16,6 7 3 0,0 7 4 16,0 4-4-16,0 0-20 15,0 0-7-15,41 0 26 16,9 0-2-16,2 0 1 16,-3 18-3-16,1 8 4 15,-8 8-4-15,-13 7-1 16,-15 3 4-16,-4-1 2 15,-3 1 1-15,-7-2 1 16,0-9 5-16,0-6 5 16,0-5 6-16,0-14-6 15,0-8-1-15,0 0-6 0,0 0 4 16,0 0 13 0,0-8 0-16,6-33-3 0,8-5-19 15,15-9-10-15,-6 6-1 16,4 16-2-16,-2 12-6 15,-4 11 14-15,-13 10-21 16,2 0-6-16,5 0 11 16,4 0 19-16,-3 27-7 15,7 6 7-15,-17-2 2 16,0 5-2-16,1 1 2 16,-5-10 0-16,4-4 2 15,0-9-2-15,-6-9-2 16,0-5 1-16,6 0 1 15,0 0 9-15,5-9-4 0,18-24-2 16,-8-2-6-16,8-3 11 16,-9 16-16-16,-7 4 8 15,1 4-1-15,-12 14 0 16,11 0-11-16,-3 0-6 16,15 23 16-16,2 3 2 15,6 2-2-15,6-1-8 16,7 0-2-16,10-8-13 15,0-5-74-15,2-5-22 16,-8-9-189-16</inkml:trace>
          <inkml:trace contextRef="#ctx0" brushRef="#br0" timeOffset="-10705.0137">3082 4438 328 0,'-56'11'112'16,"56"-11"-26"-16,0 0-37 15,0 0-7-15,0 0-6 16,48-20 8-16,8-9-16 15,10-7-21-15,6 1 2 16,1-3-4-16,6-3-3 16,-23 1 17-16,-15-3-13 15,-20 5 2-15,-15-1-3 0,-6 8 5 16,0 0 0 0,-19 15 26-16,-24 4-17 0,-1 11-9 15,-8 1-4-15,3 0-5 16,1 0 0-16,5 20 11 15,5 9-5-15,9 5 5 16,2 7-1-16,15 3-8 16,12 8 8-16,0-2 1 15,0-1 3-15,50-7-8 16,12-2 2-16,14-7-2 16,-1-10-5-16,16-4 7 15,-4-11-4-15,-2 2-4 0,-12-10-1 16,3 0-1-1,-9 0-36-15,-18 0-61 0,-28-4-153 16</inkml:trace>
          <inkml:trace contextRef="#ctx0" brushRef="#br0" timeOffset="-11145.8011">3082 4438 173 0,'0'0'177'0,"0"0"-140"16,0 0 6-16,0 0-31 15,0 0-12-15,0 0-6 16,0 11 6-16,0-11 0 15,0 0 0-15,0 0-3 16,0 0-7-16,0 0 8 16,0 0 1-16,0 0 0 15,0 0-5-15,6 0-16 16,7 0-51-16,-9 0-65 16</inkml:trace>
        </inkml:traceGroup>
        <inkml:traceGroup>
          <inkml:annotationXML>
            <emma:emma xmlns:emma="http://www.w3.org/2003/04/emma" version="1.0">
              <emma:interpretation id="{9BD228B9-B7EB-4A3D-98E7-A2F90D0A673E}" emma:medium="tactile" emma:mode="ink">
                <msink:context xmlns:msink="http://schemas.microsoft.com/ink/2010/main" type="inkWord" rotatedBoundingBox="7974,4810 10254,4729 10308,6267 8028,6347">
                  <msink:destinationLink direction="with" ref="{9BFD01C0-D1F5-4A38-AE28-CEB8942F443C}"/>
                </msink:context>
              </emma:interpretation>
              <emma:one-of disjunction-type="recognition" id="oneOf19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0" timeOffset="-9917.1735">4808 3721 459 0,'0'0'144'0,"0"0"15"16,0 0-46-16,0 0-64 16,0 0-19-16,0 0-10 0,-230 24-14 15,203 8-5-15,4 1 2 16,21 2-3-16,2 0 0 15,0 2-1-15,0-3 1 16,19-3 0-16,37 1-2 16,16-5 4-16,19-3-4 15,-10-3 4-15,4-3-2 16,-21 1 0-16,-20-1-2 16,-17-9 1-16,-21 5 0 15,-6 9-3-15,0-6 4 0,-62 15 4 16,-5-7 0-16,-11-11-3 15,20-2 1-15,-2-12-2 16,14 0 0-16,7 0-1 16,16-12-49-16,17-30-75 15,6-17-172-15</inkml:trace>
          <inkml:trace contextRef="#ctx0" brushRef="#br0" timeOffset="-9511.5922">5027 3875 76 0,'0'0'383'0,"0"0"-302"16,0 0-25-16,0 0-24 16,0 0-32-16,0 0-6 15,218-102 6-15,-127 88-1 16,-4 0-34-16,-17 11-93 16,-32 3-187-16</inkml:trace>
          <inkml:trace contextRef="#ctx0" brushRef="#br0" timeOffset="-9668.6644">5208 3514 226 0,'0'0'321'15,"0"0"-236"-15,0 0-3 16,0 0-51-16,0 0-28 0,0 0 40 16,-13 163 17-16,-3-85-32 15,-3 4-8-15,9 3-16 16,3-3 2-16,1-9-6 15,6-13 1-15,0-19-1 16,0-9 0-16,0-15-42 16,0-17-78-16,0 0-100 15,0 0-89-15</inkml:trace>
          <inkml:trace contextRef="#ctx0" brushRef="#br0" timeOffset="-9166.8222">5245 4247 429 0,'0'0'6'0,"0"0"28"0,0 0 15 15,0 0 19-15,0 0-9 16,0 0-16-16,232-101-31 15,-182 56-9-15,-5-1-3 16,-7-1 0-16,-9-2 0 16,-11 17-1-16,-12 6-7 15,-6 7-2-15,0 17 8 16,0 2 2-16,0 0-12 16,0 7-1-16,2 25 13 15,11 8 0-15,3 5 9 16,5 2 2-16,6-8 0 15,0-6-9-15,-4-6-3 0,8-13 1 16,-6 0 0 0,6-14-8-16,4 0-56 0,0 0-57 15,-8-18-168-15</inkml:trace>
          <inkml:trace contextRef="#ctx0" brushRef="#br0" timeOffset="-8823.4862">6009 3974 586 0,'-66'-197'103'0,"60"193"-50"16,6 2 7-16,0 2-60 0,0 0-9 15,0 0-69-15,0 0-33 16,0 0-58-16</inkml:trace>
          <inkml:trace contextRef="#ctx0" brushRef="#br0" timeOffset="-8993.2746">6009 3974 406 0,'0'0'141'0,"0"0"-66"16,0 0-32-16,0 0-42 16,0 0 0-16,0 0 26 15,0 67-19-15,0-35 1 16,0-4-8-16,0 0 2 0,7-7-3 16,5-7-16-1,-4-4-132-15,-1-10-187 0</inkml:trace>
          <inkml:trace contextRef="#ctx0" brushRef="#br0" timeOffset="-8056.3937">6115 4008 339 0,'0'0'108'16,"0"0"-72"-16,0 0 55 15,0 0-42-15,0 0-12 0,0 0 5 16,135 136-21-16,-123-121-6 16,-6-7-7-16,-6-1-5 15,0-3-3-15,0-4 5 16,4 0-1-16,-4 0 9 15,0 0 2-15,0-5-15 16,7-24-17-16,5-6-20 16,-2 7 26-16,3-2 2 15,-5 7 9-15,5 14-2 16,-7 4-2-16,-6 5 1 16,10 0-13-16,3 0 8 15,9 0 8-15,5 0-1 16,9 8 2-16,-5 4 0 15,10-5 8-15,-8-7-6 0,0 0 5 16,1 0-5-16,1 0-3 16,0-13 8-16,-20-11-1 15,1-6 4-15,-10 0 5 16,-6 3-1-16,0-3 19 16,0 11 10-16,0 3-14 15,-16 5 13-15,-5 7-17 16,-4 4 3-16,-2 0-25 15,-6 4-4-15,-2 30-4 16,6 10 4-16,8 6-3 16,9 9-1-16,12 3 4 15,0 2 0-15,0 5 0 16,0-1-1-16,33 5 1 0,8-3 0 16,3 6 0-16,1-1 0 15,5-8-9-15,-8 1 5 16,-5-3 4-16,-10-9-2 15,-13-9-20-15,-14-10 20 16,0-4 0-16,0-12 2 16,-14-11 2-16,-24-2-2 15,-17-8 11-15,-8 0 18 16,3 0-7-16,-16-22 4 16,18-20 0-16,6-22-5 15,12-16-19-15,18 1-2 16,22-4 0-16,0 12-1 0,22 11-12 15,28 18-32-15,12 1-20 16,3 10-31-16,-7 0-133 16,0 4-239-16</inkml:trace>
        </inkml:traceGroup>
        <inkml:traceGroup>
          <inkml:annotationXML>
            <emma:emma xmlns:emma="http://www.w3.org/2003/04/emma" version="1.0">
              <emma:interpretation id="{8B3E6F39-4D3D-437A-B27E-2E0FFD8851FC}" emma:medium="tactile" emma:mode="ink">
                <msink:context xmlns:msink="http://schemas.microsoft.com/ink/2010/main" type="inkWord" rotatedBoundingBox="10882,4757 12872,4686 12905,5590 10914,5661"/>
              </emma:interpretation>
              <emma:one-of disjunction-type="recognition" id="oneOf20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0" timeOffset="-6234.4099">8541 3901 566 0,'0'0'146'16,"0"0"-50"-16,0 0-45 15,0 0-24-15,0 0-27 16,0 0 10-16,-110 176-3 16,81-124-1-16,11 2-4 15,3-10-1-15,15-2 4 16,0-7-3-16,0-15-3 15,0-7 1-15,13 1 0 16,30-14-1-16,7 0-4 16,8 0 3-16,0-33-9 15,-4 2-9-15,-23-9-9 0,-17 3 7 16,-14 0 2 0,0-7 15-16,-8 9 3 0,-42-4 2 15,1 10 0-15,-1 3 5 16,8 14 8-16,13 1-3 15,15 8-1-15,14 3-5 16,0 0-2-16,0 0-2 16,0-5 0-16,0-5-6 15,0-5-2-15,33-10-19 16,25-7 25-16,-8-1 1 16,0-2-19-16,-19 1 2 15,-4-2 3-15,-25-4 6 16,-2 8 2-16,0 7 7 15,0 9 2-15,-31 5 20 0,-5 8-20 16,-5 3 2-16,10 0-4 16,-2 0-3-16,10 14 2 15,17 10 1-15,-1 1-5 16,7 3 2-16,0 4 2 16,0 0-2-16,23 5 0 15,17 3 3-15,-3 1 0 16,4-1 2-16,-5-6-2 15,-5 1 1-15,-2 2-8 16,-5-5 14-16,-9 2-14 16,8-4 14-16,6-3-14 15,-9-4 7-15,9 4-1 0,0-1 1 16,-2-10 0-16,9 3 0 16,-14-7 0-16,12-7 0 15,-3-1 0-15,4-4 1 16,0 0-1-16,-4 0 0 15,11-13 0-15,-15-16 0 16,8-2 1-16,-12-5-1 16,-9-1-1-16,-8 2 1 15,-6-3 1-15,0 2 2 16,0 7 1-16,-6 5-2 16,-21 5 41-16,-8 9-8 15,6 10-27-15,-2 0-4 16,-4 0 2-16,1 10-6 0,3 20 2 15,2-3 0 1,11 10-2-16,1-4 0 0,17 4 0 16,0 3 0-16,0-12-1 15,0-6 1-15,0-5-1 16,0-10 1-16,23-4 0 16,-2-3-2-16,20 0-4 15,3-10 2-15,-3-26-4 16,-4-8-15-16,-8-9-19 15,-12-13 25-15,-11 2 11 16,-6-8 6-16,0-2 0 16,0-4 4-16,-6-8 21 15,-27 5-21-15,0 17 5 16,10 13-3-16,4 24 16 0,9 9 5 16,4 17-2-16,-1 1-6 15,7 0-19-15,0 1-1 16,0 40-3-16,0 14 4 15,0 9 5-15,0 3 24 16,19 7-24-16,4-7 24 16,0-2-12-16,4-7-8 15,-5-6-5-15,1-2-1 16,-2-10-1-16,2-3-2 16,1-4-2-16,8-2-5 15,-3-8-72-15,-2-9-100 16,-7-7-328-16</inkml:trace>
          <inkml:trace contextRef="#ctx0" brushRef="#br0" timeOffset="-7494.982">7453 3763 456 0,'0'0'180'0,"0"0"-120"16,0 0-35-16,0 0-25 15,0 0 0-15,0 0 34 16,0 245 6-16,0-172 0 15,0-10-18-15,0-10-11 16,0-17-4-16,-6-15-5 16,6-11-1-16,0-10-1 15,0 0 0-15,0 0 11 16,0-8-8-16,0-25-3 16,0-3-2-16,11-5-2 15,7 14 0-15,-1 12-1 0,-5 12 2 16,-6 3 3-1,3 0-19-15,14 0 15 0,18 3 3 16,-4 22 1-16,11 0 0 16,-5-5 1-16,7 3-1 15,0-16 0-15,-5 8-1 16,-5-11 1-16,-11-4-2 16,6 0 2-16,-10-4 0 15,2-28 4-15,0 4-1 16,-25-12-2-16,-2 2-1 15,0-6 1-15,0-2 2 16,-11-5 5-16,-28 2 13 16,-4-1-12-16,1 9 8 15,11 12-11-15,8 11 0 0,11 10-3 16,6-1-3-16,6 9-14 16,-17 0-49-16,-2 0-103 15,5 0-158-15</inkml:trace>
        </inkml:traceGroup>
        <inkml:traceGroup>
          <inkml:annotationXML>
            <emma:emma xmlns:emma="http://www.w3.org/2003/04/emma" version="1.0">
              <emma:interpretation id="{1C337FC8-510F-4752-9A53-319EE7E1C002}" emma:medium="tactile" emma:mode="ink">
                <msink:context xmlns:msink="http://schemas.microsoft.com/ink/2010/main" type="inkWord" rotatedBoundingBox="14282,4431 16545,4351 16593,5717 14330,5797"/>
              </emma:interpretation>
              <emma:one-of disjunction-type="recognition" id="oneOf21">
                <emma:interpretation id="interp25" emma:lang="" emma:confidence="1">
                  <emma:literal/>
                </emma:interpretation>
              </emma:one-of>
            </emma:emma>
          </inkml:annotationXML>
          <inkml:trace contextRef="#ctx0" brushRef="#br0" timeOffset="44153.615">11643 3689 528 0,'0'0'111'0,"0"0"-26"16,0 0 35-16,0 0-56 15,0 0-39-15,0 0 1 16,-15-25-10-16,15 25-6 15,0 0-8-15,15 0-2 0,51-4 2 16,31 4 7-16,-8 0-9 16,3 0 9-16,-1 0-9 15,-10 13 0-15,3 13 0 16,-11-3 0-16,-17 10 0 16,-8-3 0-16,-17-1-1 15,-9 2-2-15,-22 6 3 16,0 8 4-16,0 5-2 15,-29 14 2-15,-37-1 5 16,-11 6 3-16,-1-9-3 16,5-10-2-16,9-11-2 15,8-5 2-15,0-12-7 16,13-4 8-16,14-9-7 16,22-9 1-16,7 0-1 15,0 0-1-15,0 0-16 0,0 0-40 16,0 0-82-16,0-17-279 15</inkml:trace>
          <inkml:trace contextRef="#ctx0" brushRef="#br0" timeOffset="48030.5157">11380 3140 503 0,'0'0'118'0,"0"0"-6"15,0 0 7-15,0 0-71 0,0 0-19 16,0 0-5-16,-249 136-2 15,189-65 9-15,4 7-4 16,6-3-12-16,3 7-4 16,15 3 2-16,8 11-11 15,13 4-1-15,11-4 4 16,0 0-3-16,38-7-2 16,46-6 0-16,43-6-6 15,24-13 6-15,44-17-26 16,24-8-65-16,7-24-97 15,4-3-347-15</inkml:trace>
          <inkml:trace contextRef="#ctx0" brushRef="#br0" timeOffset="43719.3375">11943 3753 205 0,'0'0'277'15,"0"0"-201"-15,0 0 1 16,0 0 18-16,0 0-13 16,0 0-39-16,0 0 9 15,0 0-6-15,0 0-5 16,0 0-11-16,0 0-4 16,0 0-8-16,0 0-7 15,-6 0-2-15,6 0-6 16,0 0 1-16,-6 0 1 0,6 0-5 15,-7 0 0 1,7 0 0-16,0 0 0 0,0 0-1 16,0 0-4-16,0 18 4 15,0 9-2-15,0 12 2 16,-8 11 1-16,6-2 1 16,-4 8-1-16,6-6 0 15,0-5 0-15,0-2 0 16,0-12 0-16,0-4-1 15,0-4 2-15,0-6 3 16,0-3-4-16,0-1-21 16,0-6-17-16,0 1-23 15,0-8-51-15,0 0-113 16,-13 0-270-16</inkml:trace>
          <inkml:trace contextRef="#ctx0" brushRef="#br0" timeOffset="44820.624">13107 3771 433 0,'0'0'115'16,"0"0"-12"-16,0 0-23 16,0 0-8-16,0 0-29 0,0 0-8 15,-128 0-24 1,78 0 18-16,-10 0-2 0,-8 15 2 15,-11 9-16-15,7-3-7 16,16 0 11-16,14-5-6 16,26-4-8-16,7-10 1 15,9 7-4-15,0 1-1 16,0 11-1-16,0 5 2 16,44 0-1-16,16 0-2 15,8 2 3-15,11 3 0 16,6 0-2-16,-13-12 2 15,-5 13 2-15,-18-14-2 16,-20-3-2-16,-4-2 2 16,-23-3 0-16,-2-3 0 0,0 3-1 15,0 3 2-15,0 10-1 16,-37 2 8-16,-19 0-5 16,-16-3-2-16,-7 3 2 15,11-4-1-15,1-7-1 16,11-4 0-16,15-6 0 15,10-4 0-15,2 0-1 16,6 0-21-16,17 0-44 16,6 0-38-16,0 0-182 15</inkml:trace>
        </inkml:traceGroup>
        <inkml:traceGroup>
          <inkml:annotationXML>
            <emma:emma xmlns:emma="http://www.w3.org/2003/04/emma" version="1.0">
              <emma:interpretation id="{6B245E90-698D-4864-AED4-1E7E2DAAF516}" emma:medium="tactile" emma:mode="ink">
                <msink:context xmlns:msink="http://schemas.microsoft.com/ink/2010/main" type="inkWord" rotatedBoundingBox="17043,4708 19521,4620 19558,5665 17080,5753"/>
              </emma:interpretation>
              <emma:one-of disjunction-type="recognition" id="oneOf22">
                <emma:interpretation id="interp26" emma:lang="" emma:confidence="1">
                  <emma:literal/>
                </emma:interpretation>
              </emma:one-of>
            </emma:emma>
          </inkml:annotationXML>
          <inkml:trace contextRef="#ctx0" brushRef="#br0" timeOffset="46508.7983">14755 3682 175 0,'0'0'402'0,"0"0"-267"16,0 0-21 0,0 0-52-16,0 0-26 0,0 0-4 15,-119-52-1-15,68 52-12 16,-1 0-5-16,-12 0 5 16,-5 0-14-16,3 30 5 15,0 0-4-15,10 2-6 16,14-1 2-16,22-7-2 15,13-7 0-15,7 3-3 16,0 1 2-16,33-4 0 16,23-1 1-16,11 3-3 15,18-5 3-15,-7-3 0 16,-5 4 0-16,4-7-2 16,-28 1-6-16,-5 3 1 15,-21 1-3-15,-9-5 2 0,-8 14 2 16,-6-7 5-16,0 8-3 15,0 5 4-15,-37 3 1 16,-13-4 0-16,-6-4 5 16,-2 4 0-16,2-13 3 15,19-4-2-15,8-3-3 16,4-7-3-16,2 15-1 16,-3-7-19-16,9-2-63 15,5-6-136-15,12 0-324 16</inkml:trace>
          <inkml:trace contextRef="#ctx0" brushRef="#br0" timeOffset="47058.69">14997 3732 493 0,'0'0'145'0,"0"0"-61"16,0 0-1-16,0 0-49 15,0 0-33-15,0 0-1 16,66-25-2-16,13 17 0 15,6 4-3-15,-6 4-69 16,-11 0-42-16,-18 0-90 16</inkml:trace>
          <inkml:trace contextRef="#ctx0" brushRef="#br0" timeOffset="47251.0842">15125 4107 507 0,'0'0'88'15,"0"0"31"-15,0 0-49 16,0 0-29-16,0 0-23 16,0 0 12-16,46 34-9 15,10-34-10-15,12 0-6 16,15 0-5-16,15-18 0 16,-11-11-60-16,-11-10-187 15,-26-2-230-15</inkml:trace>
          <inkml:trace contextRef="#ctx0" brushRef="#br0" timeOffset="46861.0535">15239 3717 500 0,'0'0'145'16,"0"0"-22"-16,0 0 1 16,0 0-58-16,0 0-39 0,0 0-11 15,-47-14-13-15,47 14-3 16,0 0 0-16,0 18-1 15,0 10 1-15,0 8 0 16,0 6-2-16,0-1 2 16,0 3 2-16,0-5-2 15,0-8 0-15,6-1-28 16,6-5-46-16,-5-7-95 16,-7-8-101-16</inkml:trace>
          <inkml:trace contextRef="#ctx0" brushRef="#br0" timeOffset="47543.2485">15666 3390 435 0,'0'0'157'15,"0"0"-38"-15,0 0-5 16,0 0-61-16,0 0-26 15,0 0-5-15,44-29-16 16,-15 29-3-16,8 0 6 16,11 19-4-16,1 15-3 15,3 10 9-15,-8 6-5 16,-3 12 0-16,-10 7-4 16,-10 5-1-16,-9 7 0 0,-12 7 0 15,0-6-1 1,-6-5-35-16,-37-11-22 0,-20-9-64 15,-9-17-76-15,-19-4-91 16</inkml:trace>
          <inkml:trace contextRef="#ctx0" brushRef="#br0" timeOffset="45362.6605">13727 3944 506 0,'0'0'179'0,"0"0"-53"15,0 0-38-15,0 0-34 16,0 0-12-16,0 0-15 16,-21 0-6-16,15 0-12 15,6 0-6-15,0 0 2 16,-6 0 1-16,6 0-6 16,0 0-1-16,0-4 1 0,0-1 4 15,0 1-3-15,-11-5 0 16,-7 4 0-16,7-7 0 15,-7 2-1-15,9 6 0 16,3 4 0-16,0 0 0 16,0 0 0-16,2 0-1 15,4 0-1-15,0 0-27 16,0 0-45-16,0 10-76 16,-7 24-119-16</inkml:trace>
          <inkml:trace contextRef="#ctx0" brushRef="#br0" timeOffset="45752.6383">13627 4477 415 0,'0'0'127'16,"0"0"-40"-16,0 0 6 16,0 0-34-16,0 0-13 15,0 0-25-15,0 4-3 16,0-10-2-16,0-13-8 16,0 1 10-16,0 5 11 15,0 1 4-15,0 10-6 0,0 2 4 16,0 0-18-1,0 0-4-15,0 0-4 0,0 0-1 16,0 0-4-16,0 0-4 16,0 0 3-16,0 0-2 15,0 0 2-15,0 0-4 16,0 0-3-16,0 0-40 16,7 0-44-16,13 0-72 15,3 4-203-15</inkml:trace>
        </inkml:traceGroup>
        <inkml:traceGroup>
          <inkml:annotationXML>
            <emma:emma xmlns:emma="http://www.w3.org/2003/04/emma" version="1.0">
              <emma:interpretation id="{7FA428BA-4647-4315-9AE9-5A2590B4161A}" emma:medium="tactile" emma:mode="ink">
                <msink:context xmlns:msink="http://schemas.microsoft.com/ink/2010/main" type="inkWord" rotatedBoundingBox="20307,4309 24756,4151 24808,5620 20359,5778"/>
              </emma:interpretation>
              <emma:one-of disjunction-type="recognition" id="oneOf23">
                <emma:interpretation id="interp27" emma:lang="" emma:confidence="1">
                  <emma:literal/>
                </emma:interpretation>
              </emma:one-of>
            </emma:emma>
          </inkml:annotationXML>
          <inkml:trace contextRef="#ctx0" brushRef="#br0" timeOffset="49210.3943">18821 3508 389 0,'0'0'269'0,"0"0"-185"0,0 0 24 15,0 0-57-15,0 0-27 16,0 0-13-16,-20 0-6 15,7 0 3-15,-9 27-8 16,-7 10 18-16,2 8-6 16,-2 2-5-16,6-2-3 15,15-5-1-15,1-3-1 16,7 0-2-16,0-11 0 16,0 0 0-16,0-6 1 15,31-3-2-15,17-2-1 16,8-15 1-16,4 0-19 15,15 0-11-15,3 0-31 16,-5-18-101-16,-23 0-153 16</inkml:trace>
          <inkml:trace contextRef="#ctx0" brushRef="#br0" timeOffset="49544.411">18809 3385 486 0,'0'0'180'0,"0"0"-68"16,0 0-1-16,0 0-58 16,0 0-25-16,0 0-20 15,-37-27-8-15,43 23-3 16,54-7-1-16,25 1-8 15,8 2-48-15,5 4-100 16,-26 3-120-16</inkml:trace>
          <inkml:trace contextRef="#ctx0" brushRef="#br0" timeOffset="49366.1407">18929 3667 476 0,'0'0'210'16,"0"0"-144"-16,0 0 13 16,0 0-51-16,0 0-28 15,0 0-6-15,50-27 4 0,6 17-11 16,8 2-89 0,-14-5-27-16,-13 0-114 0</inkml:trace>
          <inkml:trace contextRef="#ctx0" brushRef="#br0" timeOffset="49934.097">19530 3335 233 0,'0'0'316'16,"0"0"-209"-16,0 0-14 15,0 0-11-15,0 0-53 16,0 0-6-16,-66 63 0 16,37-35 6-16,6 0-19 0,17-3-10 15,0 0-2-15,6-2-1 16,0 3 2-16,6-1 1 15,29-3 0-15,8 0-2 16,3-5 1-16,4-4-14 16,-3 2 0-16,-3 0 0 15,-15-2-14-15,-8-1 24 16,-11 2 2-16,-4 1-1 16,-6-2 2-16,0 1 2 15,0-4-1-15,0 2 2 16,-10 1 3-16,-23 3 8 15,-13-7-4-15,1-1-8 0,11-2-1 16,-5-2-62 0,10-4-217-16</inkml:trace>
          <inkml:trace contextRef="#ctx0" brushRef="#br0" timeOffset="50371.2796">19994 3827 381 0,'0'0'104'0,"0"0"-30"16,0 0 12-16,0 0-21 15,0 0-52-15,0 0-11 16,42 4 3-16,-7-4-5 16,-14 0-101-16,1-8-166 15</inkml:trace>
          <inkml:trace contextRef="#ctx0" brushRef="#br0" timeOffset="50171.2382">20036 3507 582 0,'0'0'181'0,"0"0"-62"16,0 0-53-16,0 0-35 15,0 0-30-15,0 0-2 16,0-3-10-1,0 3-56-15,0 0-62 0,0 0-121 16</inkml:trace>
          <inkml:trace contextRef="#ctx0" brushRef="#br0" timeOffset="51024.1534">20284 3347 565 0,'0'0'127'16,"0"0"-28"-16,0 0-31 16,0 0-31-16,0 0-33 15,0 0-4-15,37-4 1 16,13 4 0-16,6 0-1 16,2 0 0-16,-8 15 0 15,0 7 0-15,1 5 0 0,-11 6-2 16,-9 2 3-16,-4-2-2 15,-19 6 1-15,-8-8 0 16,0-2 0-16,0-6 3 16,0 0-1-16,-6 1 4 15,-25 2 9-15,-11-8 17 16,-7-3-10-16,-14 8-4 16,3-5-13-16,-4-1-1 15,2 3-4-15,18-3-25 16,1-3-87-16,8 4-240 15</inkml:trace>
          <inkml:trace contextRef="#ctx0" brushRef="#br0" timeOffset="50676.8544">20421 3381 220 0,'0'0'466'0,"0"0"-357"15,0 0-12-15,0 0-42 16,0 0-25-16,0 0-26 16,0 9 1-16,0 12-2 15,0 8 16-15,-2 2-7 16,-4 2 1-16,-1 6-9 16,7-10-1-16,-6 6-2 15,6-6-1-15,0-12 0 16,0 3-27-16,0-3-16 15,0-4-26-15,0-7-60 0,0-6-91 16,0 0-182-16</inkml:trace>
          <inkml:trace contextRef="#ctx0" brushRef="#br0" timeOffset="48428.6522">16924 3868 293 0,'0'0'464'0,"0"0"-374"16,0 0 15-16,0 0-37 16,0 0-34-16,0 0-19 15,-50 0-9-15,50 0-1 16,0 0-1-16,14 0-4 16,65 0 0-16,23-5 0 15,10-9 1-15,-5 0-1 16,1 2-3-16,-2-1-15 15,-15 3-27-15,-12 8-39 16,-30-2-70-16,-26 2-191 0</inkml:trace>
          <inkml:trace contextRef="#ctx0" brushRef="#br0" timeOffset="48832.4106">18602 2981 638 0,'0'0'146'0,"0"0"-40"16,0 0-12-1,0 0-60-15,0 0-15 0,0 0-10 16,-280 4 2-16,208 27 8 16,-7 11-12-16,4 8-5 15,9 17-1-15,4 2 2 16,4 8-2-16,21 5 0 16,1 0 1-16,16 0-2 15,13 3 0-15,7-3 0 16,0 3 2-16,0-9-2 0,42-7-1 15,22-11 0 1,15-7-2-16,6-17-19 0,6-4-38 16,4-13-41-16,-4-12-125 15,-18-5-254-15</inkml:trace>
          <inkml:trace contextRef="#ctx0" brushRef="#br0" timeOffset="52994.6357">20676 2956 81 0,'0'0'326'0,"0"0"-208"0,0 0-27 16,0 0-5-16,0 0-32 15,0 0 3-15,0 11-28 16,0-11-11-16,0 0 6 16,0 0-7-16,0 0 4 15,0 0-1-15,0 0-12 16,0 0-1-16,0 0 2 15,0 0-9-15,0 4 0 16,10 10-5-16,9-5 5 16,-3 6 0-16,5 1 3 15,2-3-3-15,-2 2 0 16,6 4 0-16,-13 1 0 0,3-4 0 16,1-2 0-16,-9 4 2 15,9 0-1 1,-7 3-1-16,1 5 0 0,5-5 0 15,-5 6 1-15,2-2-1 16,-1 5-1-16,-3 0 1 16,3 4 0-16,-3 1 1 15,9 3-1-15,-13 6 0 16,-4-6 0-16,-2 2 0 16,0 2 0-16,0 1 1 15,0 4-1-15,0 3 1 16,0-1-1-16,0-2 0 15,0 3 0-15,0 6 0 0,0 1-1 16,-21 0-9 0,-8 1-11-16,0-7 12 0,-2-2-10 15,2-8 0 1,2-5-3-16,4-12-20 0,5-1-5 16,3-10-80-16,-5-5-64 15</inkml:trace>
          <inkml:trace contextRef="#ctx0" brushRef="#br0" timeOffset="52021.024">20734 3695 374 0,'0'0'85'0,"0"0"25"16,0 0 2-16,0 0-17 16,0 0-20-16,0 0-27 15,188-43-21-15,-138 18-6 16,4-2-17-16,-11-3-4 16,1 3 7-16,-1-8-7 0,5 8-27 15,-11 0-45-15,5-2-129 16,-13-3-245-16</inkml:trace>
          <inkml:trace contextRef="#ctx0" brushRef="#br0" timeOffset="51760.6336">20777 3361 422 0,'0'0'153'16,"0"0"-18"-1,0 0-32-15,0 0-51 0,0 0-24 16,0 0-4-16,-6-18-13 16,33 10-11-16,19-2 4 15,3 0-8-15,5 7 9 16,-4-9-10-16,-7 6-23 16,9 2-25-16,-19-6-70 15,-10 10-95-15,-17 0-288 16</inkml:trace>
          <inkml:trace contextRef="#ctx0" brushRef="#br0" timeOffset="51523.2555">20922 3390 413 0,'0'0'180'16,"0"0"-41"-16,0 0-25 15,0 0-45-15,0 0-15 16,0 0-27-16,-4 0-2 16,-2 0-5-16,0 0-7 15,0 0-8-15,-1 8-5 16,3 12 1-16,-8 7 1 15,-1 3 1-15,13 3-1 16,0 6-2-16,0-4 6 16,0 5-6-16,0-10 0 0,0 0 0 15,0-5 0-15,0-5 1 16,0-2-2-16,19-8 0 16,-9 2-19-16,15-6-27 15,-2-6-16-15,4 0-39 16,-11 0-173-16</inkml:trace>
        </inkml:traceGroup>
      </inkml:traceGroup>
    </inkml:traceGroup>
    <inkml:traceGroup>
      <inkml:annotationXML>
        <emma:emma xmlns:emma="http://www.w3.org/2003/04/emma" version="1.0">
          <emma:interpretation id="{873D1A5D-21C7-42E8-90EE-936A1101F95E}" emma:medium="tactile" emma:mode="ink">
            <msink:context xmlns:msink="http://schemas.microsoft.com/ink/2010/main" type="paragraph" rotatedBoundingBox="14870,5840 24868,5665 24884,6588 14886,676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8C083C17-F802-4A31-BADE-FADDD6E08D73}" emma:medium="tactile" emma:mode="ink">
              <msink:context xmlns:msink="http://schemas.microsoft.com/ink/2010/main" type="line" rotatedBoundingBox="14870,5840 24868,5665 24884,6588 14886,6763"/>
            </emma:interpretation>
          </emma:emma>
        </inkml:annotationXML>
        <inkml:traceGroup>
          <inkml:annotationXML>
            <emma:emma xmlns:emma="http://www.w3.org/2003/04/emma" version="1.0">
              <emma:interpretation id="{E60345E4-4DD9-4E46-890A-12E363E9BCDA}" emma:medium="tactile" emma:mode="ink">
                <msink:context xmlns:msink="http://schemas.microsoft.com/ink/2010/main" type="inkWord" rotatedBoundingBox="14871,5946 17194,5905 17204,6487 14882,6527"/>
              </emma:interpretation>
              <emma:one-of disjunction-type="recognition" id="oneOf24">
                <emma:interpretation id="interp28" emma:lang="" emma:confidence="1">
                  <emma:literal/>
                </emma:interpretation>
              </emma:one-of>
            </emma:emma>
          </inkml:annotationXML>
          <inkml:trace contextRef="#ctx0" brushRef="#br0" timeOffset="61654.1606">13093 4944 200 0,'0'0'52'15,"0"0"23"-15,0 0-38 16,0 0 9-16,0 0-22 16,0 0-4-16,-298 39-4 15,298-39 16-15,0 0-19 16,0 0-10-16,0 0-2 16,0 0-1-16,6 0-14 15,27 0-19-15,6 0-26 0,7 0-9 16,-7-8-51-16,-12 4 23 15</inkml:trace>
          <inkml:trace contextRef="#ctx0" brushRef="#br0" timeOffset="61825.1093">13093 4944 147 0,'-170'76'57'15,"147"-70"-25"-15,9-2 52 16,8-1-40-16,6-3-12 15,-7 0-4-15,7 0 2 16,0 0-28-16,0 0-2 16,50 0-2-16,0 0-38 0,6 0-116 15</inkml:trace>
          <inkml:trace contextRef="#ctx0" brushRef="#br0" timeOffset="62314.2856">13306 5057 465 0,'0'0'122'16,"0"0"-40"-16,0 0-32 15,0 0-43-15,0 0-7 16,0 0 5-16,135 0-4 15,-75 0-1-15,8 0-5 16,-3 0-22-16,-5 0-90 16,-15 0-106-16</inkml:trace>
          <inkml:trace contextRef="#ctx0" brushRef="#br0" timeOffset="62553.2865">13397 5199 306 0,'0'0'104'16,"0"0"-34"-16,0 0-16 16,0 0-39-16,0 0-12 15,0 0-3-15,224 0-3 16,-168 0-88-16,-12 0-230 15</inkml:trace>
          <inkml:trace contextRef="#ctx0" brushRef="#br0" timeOffset="60603.1687">11446 4674 454 0,'0'0'93'0,"0"0"5"15,0 0-5-15,0 0-28 16,0 0-31-16,0 0-16 15,-37 7 6-15,37-7-1 16,0 0-6-16,0 0-10 0,0 0-5 16,55 0 2-16,24 0 2 15,8 0 20-15,11 0-21 16,-9 0 4-16,2 0-8 16,-12 0 1-16,-17 0-1 15,-8 0-1-15,-7 0-1 16,-16 7-3-16,-2 9 4 15,-4 4 2-15,-17 8-1 16,5-2-1-16,-13 2 1 16,0 9 3-16,0 0 0 15,-27 2 4-15,-37 0 5 16,-9 5-3-16,-3-13 9 16,3 11-6-16,-6-10-3 0,9-6-6 15,14-2 2 1,6-5-5-16,21-10-1 0,0-5 0 15,21 0 1-15,-5-4-1 16,7 4 7-16,6-4-6 16,0 0-2-16,0 0 1 15,0 0-38-15,0 0-36 16,0 0-158-16,0 0-267 16</inkml:trace>
          <inkml:trace contextRef="#ctx0" brushRef="#br0" timeOffset="60052.3791">11895 4841 532 0,'0'0'164'0,"0"0"-44"16,0 0 5-16,0 0-50 16,0 0-34-16,0 0-20 15,0 0-5-15,0 0-8 16,-60-13-1-16,60 13-2 15,0 0 0-15,0 0-3 0,0 0-2 16,0 0-1-16,0 0 1 16,0 15 1-16,0 11-1 15,0-1 0-15,0-8 2 16,0-3 0-16,0-2-1 16,0-5 0-16,0-7-1 15,0 0-2-15,0 0-19 16,0 0-28-16,0 0-32 15,11 0-56-15,7 0-111 16,-18 0-188-16</inkml:trace>
          <inkml:trace contextRef="#ctx0" brushRef="#br0" timeOffset="61369.3105">12627 4906 420 0,'0'0'131'16,"0"0"-76"-16,0 0 16 15,0 0-56-15,0 0-8 16,0 0-2-16,0 0 18 16,0 0 6-16,0 0 40 15,0 0-44-15,0 0 4 0,0 0-7 16,0 0-2-16,0 0 4 15,0 0 9-15,-6 0-10 16,-1 0 7-16,-1 0-7 16,8 0-3-16,-6 0-4 15,6 0-3-15,-6 0-1 16,-1 0-5-16,7 0-7 16,0 0 0-16,-6 0-5 15,-4 17 3-15,10 10-1 16,0 10 3-16,0 2-1 15,0 0 1-15,0 0-2 16,23 0 2-16,4-10-2 0,2-2 4 16,-21-11-2-16,6-6 2 15,-14-5-4-15,0-5 4 16,0 4-2-16,0-4 1 16,0 0-1-16,0 0 5 15,0 0 1-15,0 0 17 16,-6 0 6-16,-29-19-19 15,4-11-9-15,12-12 3 16,3-8-3-16,9-10-1 16,7-2-1-16,0 2-1 15,29 0 1-15,27 7-1 16,11 3-3-16,1 12 0 16,17 12-4-16,-6 8-7 0,8 8 8 15,-2 6-3 1,-15 4 2-16,-16 0 5 0,-8 0-1 15,-13 0-7-15,-8 0 9 16,-5 4-7-16,-3 10 1 16,1 0-9-16,-7 5-4 15,3-2-13-15,-1 1-6 16,3 5-36-16,-9-6-68 16,5 11-68-16,-6-10-112 15</inkml:trace>
          <inkml:trace contextRef="#ctx0" brushRef="#br0" timeOffset="85144.6969">12614 5069 270 0,'0'0'163'16,"0"0"-69"-16,0 0-35 16,0 0 20-16,0 0-34 15,0 0 16-15,0 0-5 16,0 0-18-16,-8 0-2 16,8 0 5-16,-6 0-5 15,6 0-16-15,0 0-5 16,0 0-4-16,0 0-3 15,0 0-1-15,0 0-5 0,0 0-2 16,0 0 0 0,0 0-2-16,0 0 1 0,8 0-6 15,56 0 7-15,7 0 0 16,8-12 0-16,-1 7 1 16,-20-3-1-16,-14-3 0 15,-3 4 0-15,-33 1 0 16,11 2 1-16,-13 3-1 15,-6 1 0-15,0 0 4 16,0 0-3-16,0 0-1 16,0 0 1-16,0 0-1 15,0 0 1-15,0 0-2 16,0 0 1-16,0 0 0 16,0 0-6-16,0 0-20 0,0 0-15 15,4 0-54-15,-4 0-101 16,0 0-223-16</inkml:trace>
        </inkml:traceGroup>
        <inkml:traceGroup>
          <inkml:annotationXML>
            <emma:emma xmlns:emma="http://www.w3.org/2003/04/emma" version="1.0">
              <emma:interpretation id="{EA4AEDDA-DE12-407D-A194-1BC8A04AED57}" emma:medium="tactile" emma:mode="ink">
                <msink:context xmlns:msink="http://schemas.microsoft.com/ink/2010/main" type="inkWord" rotatedBoundingBox="17701,6094 18137,6086 18142,6376 17706,6384"/>
              </emma:interpretation>
              <emma:one-of disjunction-type="recognition" id="oneOf25">
                <emma:interpretation id="interp29" emma:lang="" emma:confidence="1">
                  <emma:literal/>
                </emma:interpretation>
              </emma:one-of>
            </emma:emma>
          </inkml:annotationXML>
          <inkml:trace contextRef="#ctx0" brushRef="#br0" timeOffset="63070.4332">14371 4851 512 0,'0'0'166'16,"0"0"-64"-16,0 0-12 16,0 0-39-16,0 0-16 15,0 0-11-15,0-4-7 16,-2 4-4-16,-4 0-2 0,-11 0-3 15,-1 4-8-15,-5 15 0 16,2 5 0-16,5 1-1 16,3-5-2-16,1 11 5 15,12-8-4-15,0-1 2 16,0 3-1-16,0-3 1 16,0-9 0-16,18 2-8 15,13-9-12-15,5 2 7 16,5-5-8-16,3-3 11 15,5 0-3-15,3 0 4 0,-2 0-1 16,-9-17 7 0,-14-3-3-16,-4-3 6 0,-8 2 2 15,-9-3 3-15,-6-7-2 16,0 4 22-16,0-2 3 16,-13 2 5-16,-7 5-16 15,-9-1-7-15,6 10-5 16,8 7-2-16,3-1-3 15,12 7-1-15,0 0-6 16,0 0-29-16,-6 0-55 16,-11 0-101-16,9 11-181 15</inkml:trace>
        </inkml:traceGroup>
        <inkml:traceGroup>
          <inkml:annotationXML>
            <emma:emma xmlns:emma="http://www.w3.org/2003/04/emma" version="1.0">
              <emma:interpretation id="{03E6DD60-DDEE-44A8-972C-0069F2866231}" emma:medium="tactile" emma:mode="ink">
                <msink:context xmlns:msink="http://schemas.microsoft.com/ink/2010/main" type="inkWord" rotatedBoundingBox="19122,6317 19295,6314 19302,6685 19129,6689"/>
              </emma:interpretation>
              <emma:one-of disjunction-type="recognition" id="oneOf26">
                <emma:interpretation id="interp30" emma:lang="" emma:confidence="1">
                  <emma:literal/>
                </emma:interpretation>
              </emma:one-of>
            </emma:emma>
          </inkml:annotationXML>
          <inkml:trace contextRef="#ctx0" brushRef="#br0" timeOffset="64134.563">15834 5151 150 0,'0'0'74'15,"0"0"-50"-15,0 0 28 16,0 0-1-16,0 0-14 16,0 0 8-16,0-18-20 15,0 14 15-15,0 0-11 16,0 1-7-16,0-2 12 15,0 4 13-15,0 1 11 16,0 0-27-16,0-4-3 16,-6-1 8-16,-5 5-18 0,-11-3-10 15,3-2 8-15,4 5-12 16,-1-3 15-16,3 0-2 16,1 0 8-16,10-2-12 15,2 3-4-15,0-2-2 16,0-5-6-16,0 1-1 15,0 3-1-15,0 0-2 16,8 0-8-16,5 2 6 16,3 3-7-16,-1 0 2 15,-3 0 2-15,1 0 0 16,-3 0 2-16,-4 0-2 0,0 9 6 16,1 7 1-1,-7-6-4-15,0 1 4 0,0-2-1 16,0-4 2-16,0-2 0 15,0 2 2-15,0-1 6 16,0-4 22-16,-19 0-9 16,9 0 1-16,3 0 14 15,1 0 4-15,0 0-6 16,0 0-16-16,6 0-12 16,0 0 7-16,0 0-8 15,0-4-4-15,0-1 1 16,0 5-2-16,0 0-1 15,0 0 0-15,0 0-2 16,0 0-2-16,0 0-5 0,0 0 2 16,6 0 5-16,17 9 3 15,-5 8-5-15,-7 7 4 16,-11 8-3-16,0 4-2 16,0 10-42-16,-23 1-22 15,-37 6-118-15,-19-7-238 16</inkml:trace>
        </inkml:traceGroup>
        <inkml:traceGroup>
          <inkml:annotationXML>
            <emma:emma xmlns:emma="http://www.w3.org/2003/04/emma" version="1.0">
              <emma:interpretation id="{9F52670E-E155-4481-A905-03A1EB7C4028}" emma:medium="tactile" emma:mode="ink">
                <msink:context xmlns:msink="http://schemas.microsoft.com/ink/2010/main" type="inkWord" rotatedBoundingBox="19888,5761 22871,5709 22884,6429 19901,6481"/>
              </emma:interpretation>
              <emma:one-of disjunction-type="recognition" id="oneOf27">
                <emma:interpretation id="interp31" emma:lang="" emma:confidence="1">
                  <emma:literal/>
                </emma:interpretation>
              </emma:one-of>
            </emma:emma>
          </inkml:annotationXML>
          <inkml:trace contextRef="#ctx0" brushRef="#br0" timeOffset="68392.503">18424 4880 224 0,'0'0'325'0,"0"0"-267"16,0 0-1-16,0 0-35 15,0 0-18-15,0 0 37 16,-102 91 23-16,34-50-9 16,-5-6-15-16,1 1-17 15,-1-7 5-15,11-12-13 16,25-7 2-16,16-10-9 0,15 0 3 16,6 0 0-1,0-6 6-15,0-31-3 16,0-19-14-16,6-9-9 0,36 0-2 15,-11-4 7-15,4 13 3 16,-12 9 0-16,-3 19 0 16,-13 10 1-16,-7 14 0 15,0 0 1-15,0 4-1 16,0 0 0-16,0 0-1 16,0 0-3-16,0 0 2 15,0 0-8-15,0 19 10 16,0 2-1-16,0 3-7 0,0 3 8 15,0 4-1 1,0 0-1-16,0 1-2 0,18 1 4 16,22-2-3-1,3-2 3-15,5 2 0 0,-5-8-2 16,-1 5-9-16,-17-3-24 16,-1-1 11-16,-15-1-19 15,-9 0-33-15,0-1-38 16,0-7-147-16</inkml:trace>
          <inkml:trace contextRef="#ctx0" brushRef="#br0" timeOffset="69036.7367">18411 4695 480 0,'0'0'103'0,"0"0"-4"16,0 0-31-16,0 0-57 16,0 0-11-16,0 0-4 15,191-52 4-15,-112 52 0 0,-1 0 0 16,-3 0-5-16,-15 0 2 15,-4 23 2-15,-21 6 1 16,-12 0 0-16,-15 8 4 16,-8 3 7-16,0 2 11 15,-8 3 18-15,-42-3-3 16,-8 3-19-16,-4-5-2 16,2-8 0-16,10 0-12 15,9-12-3-15,6-2-1 16,26-2-1-16,3-10-63 15,6-6-101-15,0 0-170 16</inkml:trace>
          <inkml:trace contextRef="#ctx0" brushRef="#br0" timeOffset="68716.1874">18687 4720 232 0,'0'0'294'0,"0"0"-189"16,0 0-10-16,0 0-29 15,0 0-30-15,0 0-14 16,0 0-12-16,0 0 3 16,0 0-5-16,0 14-7 15,0 13 10-15,0 1-2 16,6 11-4-16,-6-5-2 15,6 2-2-15,-6-4-1 0,4-4 0 16,3-3 0 0,-1-1-1-16,-6-11-9 0,0 0-40 15,0-6-60-15,0-7-161 16</inkml:trace>
          <inkml:trace contextRef="#ctx0" brushRef="#br0" timeOffset="67192.7388">16698 4720 588 0,'0'0'18'16,"0"0"19"-16,0 0 54 15,0 0-11-15,0 0-47 16,0 0-1-16,0 0-15 16,-207-23-6-16,178 23-9 15,6 13-2-15,15-3-1 16,8-6 0-16,0 6-5 16,0 0 6-16,0 6-8 0,0 2 7 15,31 5 0 1,18-4 2-16,16-2-1 0,3 3 0 15,-14-7-1-15,-4 7 1 16,-15 0 0-16,-14-7 0 16,-3-3-8-16,-14 1 7 15,-4-3 1-15,0 10-5 16,0 1 5-16,-16 4 2 16,-22-2 12-16,-9-2-1 15,10-6-9-15,10-3 12 16,10-10-4-16,5 0-3 15,5 0-7-15,7 0 5 0,-6 0-7 16,2 0-56-16,4 0-98 16,0-23-163-16</inkml:trace>
          <inkml:trace contextRef="#ctx0" brushRef="#br0" timeOffset="67676.9659">17075 4660 308 0,'0'0'232'15,"0"0"-144"-15,0 0 11 0,0 0-68 16,0 0-29-16,0 0-2 16,236-110 0-16,-112 79-3 15,-8 8 2-15,-2 4-10 16,-18 10-52-16,-26 6-77 15,-22 3-128-15</inkml:trace>
          <inkml:trace contextRef="#ctx0" brushRef="#br0" timeOffset="67855.7832">17295 5016 460 0,'0'0'80'16,"0"0"-35"-16,0 0 28 15,0 0-9-15,0 0-6 16,0 0-18-16,107 49-24 16,-49-45-10-16,19-4-3 15,2 0 2-15,-7 0-5 16,1-7-108-16,-17-15-141 16</inkml:trace>
          <inkml:trace contextRef="#ctx0" brushRef="#br0" timeOffset="67471.1969">17489 4575 542 0,'0'0'100'0,"0"0"-48"16,0 0-21-16,0 0-29 0,0 0 7 15,0 0-7-15,-29 77 35 16,27-45-8-16,2-6-27 15,-6 5 6-15,6-7-5 16,0 0-1-16,0-7-1 16,0 1-1-16,0-5-48 15,0-7-37-15,0 2-61 16,-6-8-110-16</inkml:trace>
          <inkml:trace contextRef="#ctx0" brushRef="#br0" timeOffset="69503.5866">18950 4710 258 0,'0'0'215'0,"0"0"-115"16,0 0-31-16,0 0-67 15,0 0-1-15,0 0-2 16,259-83-1-16,-191 71-18 16,-8 7-54-16,-12 5-85 15,-21 0-185-15</inkml:trace>
          <inkml:trace contextRef="#ctx0" brushRef="#br0" timeOffset="69723.5989">18964 5026 409 0,'0'0'73'0,"0"0"-1"15,0 0-6-15,0 0-15 16,0 0-21-16,0 0-4 15,172 57-8-15,-122-57-18 16,-4 0 2-16,3 0-2 16,-1-4-36-16,-21-10-141 15,-10 1-263-15</inkml:trace>
          <inkml:trace contextRef="#ctx0" brushRef="#br0" timeOffset="69308.9987">19228 4752 528 0,'0'0'164'0,"0"0"-93"15,0 0-15-15,0 0-46 16,0 0-10-16,0 0 0 0,10 33 2 16,-4-1 7-1,0-2 11-15,-6 3-18 0,7-2 2 16,-5 2-4-16,4-2 0 15,-6-3 0-15,0-5-48 16,0-16-140-16,0-7-143 16</inkml:trace>
        </inkml:traceGroup>
        <inkml:traceGroup>
          <inkml:annotationXML>
            <emma:emma xmlns:emma="http://www.w3.org/2003/04/emma" version="1.0">
              <emma:interpretation id="{31880F6E-CD4D-4631-A35F-6416CC0DA6A0}" emma:medium="tactile" emma:mode="ink">
                <msink:context xmlns:msink="http://schemas.microsoft.com/ink/2010/main" type="inkWord" rotatedBoundingBox="23388,5691 24868,5665 24881,6400 23401,6426"/>
              </emma:interpretation>
              <emma:one-of disjunction-type="recognition" id="oneOf28">
                <emma:interpretation id="interp32" emma:lang="" emma:confidence="1">
                  <emma:literal/>
                </emma:interpretation>
              </emma:one-of>
            </emma:emma>
          </inkml:annotationXML>
          <inkml:trace contextRef="#ctx0" brushRef="#br0" timeOffset="70094.3212">19980 4911 643 0,'0'0'153'16,"0"0"-30"-16,0 0-46 15,0 0-30-15,0 0-24 16,0 0-15-16,-46-13-7 16,46 9-1-16,0-2-4 15,52-5 4-15,18-4 5 0,15 0-3 16,0-2-2-16,-12 7 0 15,-7-4-6-15,4 1-12 16,-20 5-17-16,-13 1 2 16,-8 7-28-16,-16 0-11 15,-7 0-63-15,-6 0-31 16,0 0-79-16</inkml:trace>
          <inkml:trace contextRef="#ctx0" brushRef="#br0" timeOffset="70426.1523">20156 4681 516 0,'0'0'118'0,"0"0"-4"15,0 0-10-15,0 0-41 16,0 0-28-16,0 0-14 15,-54-15-7-15,54 15-14 16,0 0 0-16,0 15 0 16,0 8 1-16,25 14 9 15,4-3-2-15,-4 3-2 16,2 2-4-16,2-2 5 0,-7-2-7 16,-3 4 0-16,-5-8 1 15,-1-4 0-15,3 5 0 16,-9-9-1-16,1 1-14 15,6 2-52-15,-1-12-90 16,-11-6-188-16</inkml:trace>
          <inkml:trace contextRef="#ctx0" brushRef="#br0" timeOffset="71130.3726">21362 4592 388 0,'0'0'94'0,"0"0"-6"16,0 0 8-16,0 0-38 15,0 0-10-15,0 0-4 16,-114 10-4-16,70-10-8 16,3 0-20-16,3-17 19 15,5-3-8-15,10-3-5 16,5-3-7-16,14-7-11 16,-3 10 0-16,7 1 0 15,0 3 0-15,0 13-1 16,0-2-2-16,0 3 1 0,17 5-8 15,12 0 2-15,-2 0 2 16,8 0 2-16,0 25 2 16,-4 6-4-16,-4 6 6 15,2-2-1-15,-10 12 6 16,-9-7-5-16,3 7 0 16,-13 1 0-16,0-6 0 15,0-1-3-15,0 3 6 16,-42-4-2-16,-1-2 1 15,-7-1 3-15,-14-2 2 16,14-7-6-16,0-10 16 16,9-4 0-16,10-14 1 0,8 0 11 15,5 0 1-15,1-17-11 16,11-11-10-16,6-4-9 16,0-5 0-16,0 14 0 15,0 1 4-15,6 11-4 16,11 3-3-16,5 8 0 15,3 0-4-15,0 0 7 16,16 0 0-16,3 0-1 16,-3 8-3-16,-3 13 1 15,9 4 3-15,-9-4-2 16,-5 5-8-16,6-3-13 16,-6-1-24-16,9-4-42 0,-11 1-74 15,-13-14-141-15</inkml:trace>
        </inkml:traceGroup>
      </inkml:traceGroup>
    </inkml:traceGroup>
    <inkml:traceGroup>
      <inkml:annotationXML>
        <emma:emma xmlns:emma="http://www.w3.org/2003/04/emma" version="1.0">
          <emma:interpretation id="{FDC99A39-FB42-45DB-A24D-403C4AB4B951}" emma:medium="tactile" emma:mode="ink">
            <msink:context xmlns:msink="http://schemas.microsoft.com/ink/2010/main" type="paragraph" rotatedBoundingBox="14933,6807 25063,6721 25073,7905 14943,799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E8914DFA-30BF-4116-9EAC-C9D3492D4A33}" emma:medium="tactile" emma:mode="ink">
              <msink:context xmlns:msink="http://schemas.microsoft.com/ink/2010/main" type="line" rotatedBoundingBox="14933,6807 25063,6721 25073,7905 14943,7992"/>
            </emma:interpretation>
          </emma:emma>
        </inkml:annotationXML>
        <inkml:traceGroup>
          <inkml:annotationXML>
            <emma:emma xmlns:emma="http://www.w3.org/2003/04/emma" version="1.0">
              <emma:interpretation id="{6868EF19-DA5A-40F2-BA1E-DFF15F3BA9AD}" emma:medium="tactile" emma:mode="ink">
                <msink:context xmlns:msink="http://schemas.microsoft.com/ink/2010/main" type="inkWord" rotatedBoundingBox="14933,6807 17505,6785 17511,7463 14939,7485"/>
              </emma:interpretation>
              <emma:one-of disjunction-type="recognition" id="oneOf29">
                <emma:interpretation id="interp33" emma:lang="" emma:confidence="1">
                  <emma:literal/>
                </emma:interpretation>
              </emma:one-of>
            </emma:emma>
          </inkml:annotationXML>
          <inkml:trace contextRef="#ctx0" brushRef="#br0" timeOffset="72481.4207">11471 5581 592 0,'0'0'36'15,"0"0"-6"-15,0 0 29 0,0 0-39 16,0 0-20-16,0 0 0 15,201-47 3-15,-123 47 1 16,-5 0-1-16,-1 0 4 16,3 6 6-16,-15 27-13 15,2 10 5-15,-4 12 7 16,-20 9-4-16,-16 1 3 16,-15-2 3-16,-7 0 9 15,0-11-4-15,-7-11 5 16,-32-6 4-16,-5-2 0 15,-11-16 4-15,-1 0-16 16,-2-6-6-16,8-3 1 0,8-7-6 16,11-1-5-16,13 0 0 15,1 0-1-15,11 0-42 16,-2 6-81-16,8-6-161 16</inkml:trace>
          <inkml:trace contextRef="#ctx0" brushRef="#br0" timeOffset="72134.6767">11943 5567 527 0,'0'0'107'0,"0"0"-27"16,0 0 58-16,0 0-64 16,0 0-32-16,0 0-29 15,0-27-7-15,0 27-4 16,0 0-2-16,0 13-7 0,0 33 0 15,0 14 7 1,0 12 5-16,0-8-3 0,0 0 0 16,0-11-1-16,0-7 0 15,0-14 2-15,-6-3-3 16,6-16-2-16,0-1 2 16,-6-2-27-16,-11-6-33 15,-12-3-59-15,-17-1-154 16</inkml:trace>
          <inkml:trace contextRef="#ctx0" brushRef="#br0" timeOffset="72956.8447">12656 5735 534 0,'0'0'104'16,"0"0"-43"-16,0 0-43 15,0 0-18-15,0 0 4 16,0 0 22-16,0 170 22 16,0-113-22-16,0-10 1 15,0 3-6-15,0-5-8 16,0-9-5-16,0-8-8 16,0-6 1-16,-6-12 0 15,-1-6 4-15,7-4-3 16,-6 0 8-16,0 0 20 15,-4 0 17-15,-3-23-6 16,-8-17-33-16,11-14-8 0,-9-5 0 16,9-11-1-1,10-12-1-15,0-3 2 0,0 7-6 16,10 20-8-16,26 7 0 16,-3 20 5-16,12 11-2 15,-1 1-10-15,6 11-4 16,6 8 8-16,2 0-9 15,4 0-1-15,-2 0 7 16,-11 23-49-16,-1 1 2 16,-13 5-58-16,-26 5-37 15,-9 2-133-15</inkml:trace>
          <inkml:trace contextRef="#ctx0" brushRef="#br0" timeOffset="73162.4886">12594 6005 563 0,'0'0'169'15,"0"0"-92"-15,0 0-9 16,0 0-51-16,0 0-15 16,0 0 2-16,234-37-4 15,-139 15 0-15,-10 4 0 16,-6 2-1-16,-7-2-26 15,-10 5-119-15,-18-9-144 0</inkml:trace>
          <inkml:trace contextRef="#ctx0" brushRef="#br0" timeOffset="73596.467">13598 6190 534 0,'0'0'84'16,"0"0"-10"-16,0 0-39 15,0 0-16-15,0 0-16 16,0 0 48-16,96 0-29 0,-40 0-17 16,6-12-5-16,4-6 0 15,3 8-65-15,-9-12-103 16,-19 4-234-16</inkml:trace>
          <inkml:trace contextRef="#ctx0" brushRef="#br0" timeOffset="73396.4132">13621 5922 138 0,'0'0'413'16,"0"0"-356"-16,0 0 6 15,0 0-31-15,0 0-23 0,0 0-9 16,141-41 6-16,-97 33-6 16,5-2-2-16,9 6 0 15,-8-6-24-15,-15 10-109 16,-20 0-160-16</inkml:trace>
        </inkml:traceGroup>
        <inkml:traceGroup>
          <inkml:annotationXML>
            <emma:emma xmlns:emma="http://www.w3.org/2003/04/emma" version="1.0">
              <emma:interpretation id="{E9BEDC7E-2969-44AF-8808-1C1C7D2A191E}" emma:medium="tactile" emma:mode="ink">
                <msink:context xmlns:msink="http://schemas.microsoft.com/ink/2010/main" type="inkWord" rotatedBoundingBox="18178,6931 18257,6930 18262,7554 18184,7554"/>
              </emma:interpretation>
              <emma:one-of disjunction-type="recognition" id="oneOf30">
                <emma:interpretation id="interp34" emma:lang="" emma:confidence="1">
                  <emma:literal/>
                </emma:interpretation>
              </emma:one-of>
            </emma:emma>
          </inkml:annotationXML>
          <inkml:trace contextRef="#ctx0" brushRef="#br0" timeOffset="73935.0485">14717 5663 583 0,'0'0'116'0,"0"0"-44"15,0 0-3-15,0 0-41 16,0 0-13-16,0 0-7 16,0-4-3-16,0 29-2 15,0 10 13-15,0 10 25 16,0 3-19-16,4 3-20 16,9 8 1-16,-5-5-3 15,5 2 0-15,-7-5 2 16,0-8-2-16,-6-9 0 15,4-2 0-15,9-7-10 0,-7-1-62 16,0-1-47-16,-2-5-160 16</inkml:trace>
        </inkml:traceGroup>
        <inkml:traceGroup>
          <inkml:annotationXML>
            <emma:emma xmlns:emma="http://www.w3.org/2003/04/emma" version="1.0">
              <emma:interpretation id="{3ABDC2C9-4590-41D0-9B92-A6B1987581E9}" emma:medium="tactile" emma:mode="ink">
                <msink:context xmlns:msink="http://schemas.microsoft.com/ink/2010/main" type="inkWord" rotatedBoundingBox="18855,7436 19102,7434 19107,7956 18860,7958"/>
              </emma:interpretation>
              <emma:one-of disjunction-type="recognition" id="oneOf31">
                <emma:interpretation id="interp35" emma:lang="" emma:confidence="1">
                  <emma:literal/>
                </emma:interpretation>
              </emma:one-of>
            </emma:emma>
          </inkml:annotationXML>
          <inkml:trace contextRef="#ctx0" brushRef="#br0" timeOffset="74504.5347">15581 6299 407 0,'0'0'112'0,"0"0"-45"0,0 0 28 15,0 0-38-15,0 0 8 16,0 0-49-16,-45-26 10 15,40 21-2-15,-1-3-5 16,0 5-15-16,6-4 10 16,0 7-8-16,0 0-6 15,-6 0 0-15,6 0-1 16,0 0 0-16,0 0-4 16,0 0 3-16,0 0-1 15,0 0 1-15,0 0 3 16,0 0-1-16,0 0 0 15,0 0 1-15,0 0 1 16,0 0 12-16,-4-4-4 0,-3-5-9 16,1 3 1-1,0-5 2-15,6-4-1 0,0 2-3 16,0 2 1-16,0-2-1 16,0 9-2-16,0 4 0 15,0 0 1-15,12 0-6 16,11 0-2-16,6 0 6 15,-8 17 0-15,2 7 2 16,-3 8 1-16,-5 4 0 16,-7 1-4-16,-8 3 4 15,0 2 0-15,0-1 4 16,-23 5-2-16,-32 3-2 16,5 2-3-16,-6-6-59 15,23-4-153-15,6-19-285 0</inkml:trace>
        </inkml:traceGroup>
        <inkml:traceGroup>
          <inkml:annotationXML>
            <emma:emma xmlns:emma="http://www.w3.org/2003/04/emma" version="1.0">
              <emma:interpretation id="{BE22EC97-422E-478D-AB8F-1BDC14DA43D1}" emma:medium="tactile" emma:mode="ink">
                <msink:context xmlns:msink="http://schemas.microsoft.com/ink/2010/main" type="inkWord" rotatedBoundingBox="19935,6814 25063,6770 25069,7412 19940,7455"/>
              </emma:interpretation>
              <emma:one-of disjunction-type="recognition" id="oneOf32">
                <emma:interpretation id="interp36" emma:lang="" emma:confidence="1">
                  <emma:literal/>
                </emma:interpretation>
              </emma:one-of>
            </emma:emma>
          </inkml:annotationXML>
          <inkml:trace contextRef="#ctx0" brushRef="#br0" timeOffset="76282.9611">18047 5968 320 0,'0'0'100'0,"0"0"-2"16,0 0-12-16,0 0-9 16,0 0-19-16,0 0 5 0,-274 119-20 15,222-106-13 1,13-9 8-16,16 0-12 0,7-4 4 16,9 0-7-16,-5 0-5 15,6-35-14-15,6-6-3 16,0-13-1-16,0-11 0 15,0-3-2-15,29 0-1 16,0 14-5-16,-2 7 4 16,-9 15-4-16,-7 10 0 15,-11 7 8-15,0 12 0 16,0 1 5-16,0 2-5 16,0 0 2-16,0 0-2 15,0 0 0-15,0 0-2 16,-17 20 0-16,-10 7-3 15,4 4 5-15,17 2-1 0,6-6-4 16,0 10 0 0,0-2 2-16,23-2 3 0,21 8-3 15,9-8 3-15,-3-1 0 16,4-5-1-16,2 0 1 16,0-4-4-16,-9-1-25 15,-3-5-9-15,-9 3-14 16,-4-7-61-16,-8 1-23 15,-17-2-82-15</inkml:trace>
          <inkml:trace contextRef="#ctx0" brushRef="#br0" timeOffset="76967.3947">18152 5627 623 0,'0'0'78'16,"0"0"-32"-16,0 0-33 0,0 0-13 16,0 0 1-16,0 0-1 15,286-14 0-15,-209 14-1 16,-5 0-20-16,-9 3-30 15,-14 11-17-15,-11 9 34 16,-3 4-1-16,-19 2 13 16,-3 2 11-16,-13 6 8 15,0-6 3-15,0 6 3 16,0-6 8-16,0-2 9 16,-23-1 17-16,-2-3 7 15,0-1 0-15,-16-1 5 16,4 0-20-16,-5 3 12 15,-8-7 3-15,1-1-24 0,7-1 3 16,11-7-23-16,6-2 1 16,9-6-1-16,-1 2 0 15,-2-4-54-15,11 0-194 16</inkml:trace>
          <inkml:trace contextRef="#ctx0" brushRef="#br0" timeOffset="76588.0813">18463 5630 489 0,'0'0'117'16,"0"0"-37"-16,0 0-42 16,0 0-29-16,0 0-5 15,0 0 34-15,4 97-5 16,2-56-4-16,1 3-18 15,-7-11-8-15,12 4-2 16,-2-7 3-16,3-6-4 16,-5-2-5-16,-2-4-36 15,-6-4-90-15,0-9-113 0</inkml:trace>
          <inkml:trace contextRef="#ctx0" brushRef="#br0" timeOffset="75052.964">16675 5559 552 0,'0'0'103'0,"0"0"-16"15,0 0 9-15,0 0-66 16,0 0-20-16,0 0-10 16,-85-14 1-16,58 14-1 15,0 8 0-15,2 10 4 0,11-5 1 16,1 5-4 0,9-2-1-16,-2 2 0 0,6 1 0 15,0 6-1 1,0-6-5-16,0 9 6 0,35-3-1 15,15 0 1-15,-6 6 0 16,7-7 0-16,-1 3 0 16,-15 0 0-16,-8-5-6 15,-10-2 1-15,-5 3-3 16,-12-6 7-16,0-3-1 16,0 5 0-16,0-1-4 15,-47-1 6-15,-3 1 1 16,6-13-1-16,5-1-1 15,6-4-5-15,4 0-34 16,6 0-85-16,11-9-108 0</inkml:trace>
          <inkml:trace contextRef="#ctx0" brushRef="#br0" timeOffset="75519.1709">16880 5713 479 0,'0'0'67'0,"0"0"-46"16,0 0-16-16,0 0-5 16,0 0-2-16,0 0-6 15,294-95-7-15,-217 93-76 16,-27-1-148-16</inkml:trace>
          <inkml:trace contextRef="#ctx0" brushRef="#br0" timeOffset="75728.9651">16888 6110 570 0,'0'0'48'0,"0"0"9"15,0 0-28-15,0 0-11 16,0 0 8-16,0 0-13 16,222 26-12-16,-145-26 2 15,-5 0-6-15,7 0-26 16,-15-8-98-16,-26-2-235 16</inkml:trace>
          <inkml:trace contextRef="#ctx0" brushRef="#br0" timeOffset="75337.3384">17172 5604 406 0,'0'0'175'0,"0"0"-106"0,0 0-8 16,0 0-47-16,0 0-10 15,0 0 0-15,-12 109 11 16,6-64 10-16,-1 1-13 15,3-1-5-15,4 4-7 16,-6-19 0-16,6 4 4 16,0-10-4-16,0-5-35 15,0-5-71-15,0-10-123 16</inkml:trace>
          <inkml:trace contextRef="#ctx0" brushRef="#br0" timeOffset="77558.5673">18929 5559 458 0,'0'0'115'0,"0"0"-37"0,0 0-28 16,0 0-44-16,0 0-6 15,0 0-1-15,56-20-1 16,17 11-2-16,-7 5 3 15,2 4-8-15,-3 0-74 16,-22 0-31-16,-20 0-175 16</inkml:trace>
          <inkml:trace contextRef="#ctx0" brushRef="#br0" timeOffset="77760.0276">18935 5954 359 0,'0'0'51'16,"0"0"55"-16,0 0-30 0,0 0-9 15,0 0-24-15,0 0-31 16,251 47 0-16,-193-43-12 16,4-4 0-16,5 0-3 15,-5 0-100-15,-13 0-151 16</inkml:trace>
          <inkml:trace contextRef="#ctx0" brushRef="#br0" timeOffset="77369.0628">19192 5549 434 0,'0'0'239'16,"0"0"-120"-16,0 0-22 16,0 0-54-16,0 0-29 15,0 0-14-15,-33-9-5 16,33 14 0-16,0 27 4 15,0 9 1-15,0 4 5 16,0 1-4-16,0-1 1 16,0-4-2-16,0-4 0 15,0-10 0-15,13-4-3 0,-5-7-29 16,4-9-48-16,-12-4-117 16,0-3-127-16</inkml:trace>
          <inkml:trace contextRef="#ctx0" brushRef="#br0" timeOffset="78037.9061">19764 5876 117 0,'0'0'435'0,"0"0"-356"15,0 0 2-15,0 0-56 16,0 0-23-16,0 0 8 16,164-7 1-16,-106 7-4 15,-8 0 1-15,6-10-8 16,-7 10 0-16,3-10-36 15,-8 6-95-15,-15 4-112 16</inkml:trace>
          <inkml:trace contextRef="#ctx0" brushRef="#br0" timeOffset="78960.4189">20798 5636 267 0,'0'0'127'0,"0"0"-56"16,0 0-10-16,0 0-36 15,0 0 13-15,0 0 28 0,-112 44-11 16,69-40 3 0,1-2-7-16,17-2-14 0,-4 0 7 15,11 0-7-15,1-6-14 16,3-15-13-16,7-2-2 16,1 0-8-16,6 4-1 15,0-2 1-15,0 1-3 16,0 6 3-16,27-1-16 15,19 4 5-15,-7 7-5 16,0 2-2-16,1 2 3 16,-9 0 5-16,4 0-7 15,-6 10 2-15,-2 18 7 16,-10 8 7-16,1-1 1 16,-12 12 0-16,-6-1-5 0,0 7 5 15,0 1 1-15,0-7 0 16,0 3 1-16,0-5-2 15,-6-2 0-15,-14-8-1 16,-7 0 2-16,2-10 1 16,-2-3 5-16,0-8 10 15,6-6 5-15,5-1-1 16,1-7 20-16,-10 0-7 16,2 0-20-16,-6 0 6 15,2 0-2-15,5-11-6 16,5-11-2-16,5-5 0 15,10 3-8-15,2 7-2 16,0-6-1-16,0 9 1 16,0 0-1-16,2 5-1 15,33 1 0-15,8 6-4 0,-1 2-1 16,1 0 5-16,9 0-14 16,-6 2 11-16,6 15 0 15,-9 11-3-15,-6-7 5 16,5-2 2-16,7 5-3 15,1-3-3-15,8-8-4 16,6-2-20-16,13-3-9 16,4-8-3-16,22 0-35 15,-1 0-31-15,-15 0-112 16</inkml:trace>
        </inkml:traceGroup>
      </inkml:traceGroup>
    </inkml:traceGroup>
    <inkml:traceGroup>
      <inkml:annotationXML>
        <emma:emma xmlns:emma="http://www.w3.org/2003/04/emma" version="1.0">
          <emma:interpretation id="{26EF290C-DB94-4039-9150-8B2BB0E696A2}" emma:medium="tactile" emma:mode="ink">
            <msink:context xmlns:msink="http://schemas.microsoft.com/ink/2010/main" type="paragraph" rotatedBoundingBox="5319,7632 11325,6929 11432,7844 5426,854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05F5E13-FCF0-4135-A4BA-B99897E7108D}" emma:medium="tactile" emma:mode="ink">
              <msink:context xmlns:msink="http://schemas.microsoft.com/ink/2010/main" type="line" rotatedBoundingBox="5319,7632 11325,6929 11432,7844 5426,8547"/>
            </emma:interpretation>
          </emma:emma>
        </inkml:annotationXML>
        <inkml:traceGroup>
          <inkml:annotationXML>
            <emma:emma xmlns:emma="http://www.w3.org/2003/04/emma" version="1.0">
              <emma:interpretation id="{D1D8B596-C7A5-409C-AF2F-12249F64E436}" emma:medium="tactile" emma:mode="ink">
                <msink:context xmlns:msink="http://schemas.microsoft.com/ink/2010/main" type="inkWord" rotatedBoundingBox="5371,7953 6813,8102 6795,8279 5353,8130">
                  <msink:destinationLink direction="with" ref="{4F7450E9-B8B0-461A-95E0-226195B3951B}"/>
                  <msink:destinationLink direction="with" ref="{9BFD01C0-D1F5-4A38-AE28-CEB8942F443C}"/>
                  <msink:destinationLink direction="with" ref="{64655F54-40EC-496E-B57D-8E216AB2CAF4}"/>
                </msink:context>
              </emma:interpretation>
              <emma:one-of disjunction-type="recognition" id="oneOf33">
                <emma:interpretation id="interp37" emma:lang="" emma:confidence="1">
                  <emma:literal/>
                </emma:interpretation>
              </emma:one-of>
            </emma:emma>
          </inkml:annotationXML>
          <inkml:trace contextRef="#ctx0" brushRef="#br0" timeOffset="126163.1395">1936 6706 256 0,'0'0'48'15,"0"0"-38"-15,0 0 28 0,0 0 62 16,0 0-39 0,0 0-27-16,0 0-6 0,0 0 6 15,-10 5 24-15,10-1-17 16,0-4 11-16,0 3-8 15,0 2-2-15,0-1-8 16,0-4-1-16,0 2-6 16,-6-2-5-16,-1 5 9 15,3-5-17-15,-2 3-5 16,6 1 10-16,0-4-4 16,0 0-8-16,0 0-6 15,0 0 2-15,0 0 6 16,0 0-9-16,0 0 0 15,0 0 0-15,0 0-8 16,0 1 7-16,0 12-2 0,39-3 3 16,13 0 0-16,8 2 2 15,11-2 3-15,-13 0-5 16,12 2 1-16,-10 0-2 16,9-9 1-16,-3 11 0 15,8-10 0-15,5 5 1 16,4-9-1-16,-6 4 0 15,-1-4 0-15,-3 0 0 16,-7 0 2-16,-4 4-2 16,-6-4 0-16,-4 0 0 0,-15 0-1 15,3 0 0 1,-5 0-3-16,-6 0 4 0,-8 0 0 16,-7 0-1-16,-5 0 1 15,-3 0 0-15,-6 0-1 16,0 0 1-16,0 0 0 15,4 0-3-15,2 0 3 16,-6 0 0-16,0 0 0 16,0 0 0-16,0 0 0 15,0 0 0-15,0 0-1 16,0 0-2-16,0 0-11 16,0 0-3-16,0 0-1 15,0 0-26-15,0 0 9 16,0 0-9-16,-6-17-72 15,-40-3-109-15,-12 7-104 0</inkml:trace>
          <inkml:trace contextRef="#ctx0" brushRef="#br0" timeOffset="126724.5531">2046 6844 372 0,'0'0'55'16,"0"0"-14"-16,0 0 63 15,0 0-2-15,0 0-43 0,0 0-7 16,-48 4-9 0,48 0-7-16,0-4 8 0,0 0-24 15,0 5 3-15,0-5 3 16,0 4-8-16,0-4-5 15,0 4-3-15,0-4-7 16,0 0-3-16,0 4-1 16,48-2 1-16,10 6 1 15,21 1 8-15,6-1-5 16,-7-2-3-16,7 6-1 16,0-10 2-16,4 7-4 15,-10-1 4-15,-2 2-4 16,-1-3 2-16,-9 0 0 15,-11-3 2-15,-7-1-2 16,-7-1 0-16,-11-2 0 0,-8 4 0 16,-11-4 0-16,-6 0 0 15,-6 0 1-15,0 0-1 16,0 0 1-16,7 0 0 16,-7 0-1-16,0 0-1 15,2 0 0-15,-2 0 1 16,0 0 1-16,0 0-1 15,0 0 0-15,8 0 0 16,-2 0 0-16,-6 0-2 16,0 0 0-16,0 0-11 0,8 0-23 15,17 0-32 1,-2 0-3-16,-15-6-202 0</inkml:trace>
        </inkml:traceGroup>
        <inkml:traceGroup>
          <inkml:annotationXML>
            <emma:emma xmlns:emma="http://www.w3.org/2003/04/emma" version="1.0">
              <emma:interpretation id="{571E79B5-0564-499E-A831-FCE5464592A5}" emma:medium="tactile" emma:mode="ink">
                <msink:context xmlns:msink="http://schemas.microsoft.com/ink/2010/main" type="inkWord" rotatedBoundingBox="8269,7287 11325,6929 11432,7844 8376,8202"/>
              </emma:interpretation>
              <emma:one-of disjunction-type="recognition" id="oneOf34">
                <emma:interpretation id="interp38" emma:lang="" emma:confidence="0">
                  <emma:literal>PZ</emma:literal>
                </emma:interpretation>
                <emma:interpretation id="interp39" emma:lang="" emma:confidence="0">
                  <emma:literal>PQ</emma:literal>
                </emma:interpretation>
                <emma:interpretation id="interp40" emma:lang="" emma:confidence="0">
                  <emma:literal>PR</emma:literal>
                </emma:interpretation>
                <emma:interpretation id="interp41" emma:lang="" emma:confidence="0">
                  <emma:literal>DZ</emma:literal>
                </emma:interpretation>
                <emma:interpretation id="interp42" emma:lang="" emma:confidence="0">
                  <emma:literal>PC</emma:literal>
                </emma:interpretation>
              </emma:one-of>
            </emma:emma>
          </inkml:annotationXML>
          <inkml:trace contextRef="#ctx0" brushRef="#br0" timeOffset="146816.6662">6577 6147 478 0,'0'0'94'0,"0"0"-65"0,0 0 58 16,0 0-50 0,0 0-37-16,0 0 2 0,151-88 1 15,-95 83 27 1,2 1-7-16,-8 0-2 0,0 4-1 15,-1 0-9-15,-3 4-8 16,-13 19 1-16,-4 8-4 16,-16 1 0-16,-9 0 9 15,-4 4-9-15,0-3-1 16,0 2 1-16,-33-6 0 16,-7 2 6-16,1-13-1 15,-7 1 3-15,7-9 5 0,18 3-9 16,-2-13 0-1,11 0-3-15,6 4 6 0,0-4-7 16,3 0-27-16,-3 0-88 16,-8 0-147-16</inkml:trace>
          <inkml:trace contextRef="#ctx0" brushRef="#br0" timeOffset="146455.0795">6672 6071 558 0,'0'0'67'0,"0"0"42"16,0 0-21-16,0 0-64 16,0 0-11-16,0 0-4 15,7 57 0-15,-1-11 24 16,0 3-6-16,-4 6-6 16,-2 1-10-16,6-2-10 15,-6-5 0-15,0-2 2 16,7-12-3-16,-7-5 0 0,6-10 0 15,0-10-7 1,-6 2-23-16,4-12-32 0,-4 0-18 16,0 0-87-16,0 0-38 15</inkml:trace>
          <inkml:trace contextRef="#ctx0" brushRef="#br0" timeOffset="147359.3669">7375 6044 538 0,'0'0'63'16,"0"0"0"-16,0 0 10 15,0 0-43-15,0 0-19 16,0 0-9-16,168-39 9 16,-121 35-9-16,-10 4 17 15,-3 0-5-15,-5 0-4 16,-7 0-8-16,-1 4 5 16,2 14-6-16,-11 3 1 15,-1 2-2-15,-11 10 0 16,0 8 6-16,0 10-1 0,-40 7 0 15,-9-7 0 1,-14 7-3-16,14-4 6 0,-3-7 9 16,13-5-10-16,10-6 3 15,12-14-2-15,11-5 1 16,6-7-7-16,0-4 1 16,0 3 2-16,0-6-4 15,0-2 6-15,0-1 2 16,23 4 14-16,24-4-7 15,3 0 5-15,16 0-7 16,3-5-8-16,3-13-1 16,1-4-5-16,-11 6 0 0,-25-1-3 15,-10 12-14-15,-25 1-52 16,-2 0-6 0,0 4-136-16</inkml:trace>
          <inkml:trace contextRef="#ctx0" brushRef="#br0" timeOffset="145371.9694">4824 6168 479 0,'0'0'39'0,"0"0"-9"16,0 0 30-16,0 0-23 15,0 0-17-15,0 0-5 0,355-167-5 16,-254 152 2 0,-1 7 7-16,-9 8-16 15,-19 0-2-15,-10 13 7 0,-16 19-5 16,-19-1-2-16,-11-2-1 16,-9 2 5-16,-7-4-3 15,0 6 2-15,-17 6 6 16,-39-6 12-1,-16-1-2-15,-7-9 7 0,4-6-3 16,9-1-7-16,10-8 6 16,11-8 7-16,18 0-5 15,8 0-7-15,15 0 12 16,4 0-3-16,0 0-17 16,0 0-8-16,0 0-1 15,0 0-1-15,0 0-6 16,23 0-1-16,14 0 2 15,13 8 5-15,14 7-1 0,0 12 2 16,6 0-3-16,-7-1 4 16,-3-1-4-16,-13 1 1 15,-3-3-10-15,-9-4-23 16,-4-5-8-16,-10-4-19 16,-2-3-70-16,-9-7-115 15</inkml:trace>
          <inkml:trace contextRef="#ctx0" brushRef="#br0" timeOffset="144888.1699">5150 6077 395 0,'0'0'96'0,"0"0"-25"0,0 0 59 16,0 0-46-1,0 0-44-15,0 0-2 16,16-10-3-16,-16 10-2 0,0 0-12 16,0 0-13-16,0 0 5 15,0 0-9-15,0 4-4 16,0 16 0-16,0 17-4 15,0 13 4-15,0 9 2 16,0 3-2-16,0-8 0 16,0 3 0-16,0-17 0 15,0 2 0-15,-10-11-3 16,-3-5-4-16,-1-10-12 16,-5-2-10-16,9-6-17 15,-11-4-68-15,-2-4-80 16,-2 0-150-16</inkml:trace>
          <inkml:trace contextRef="#ctx0" brushRef="#br0" timeOffset="145744.5294">6005 6108 458 0,'0'0'41'0,"0"0"-16"15,0 0 12-15,0 0-30 16,0 0-2-16,0 0 26 16,31 60 44-16,-24-24-35 15,-1 1-18-15,0 8 2 16,-6-3 27-16,4-1-31 16,-4 0-14-16,0-6 7 15,0-1-8-15,6-8 1 16,7-4-4-16,-5-7-2 0,7 3 2 15,5-13-1 1,-3-1 1-16,10-4 4 0,14 0-5 16,3 0 2-16,7 0 4 15,-5-9-14-15,0-13 4 16,-13 3-51-16,-17 0-43 16,-3-2-58-16,-13-2-96 15</inkml:trace>
          <inkml:trace contextRef="#ctx0" brushRef="#br0" timeOffset="146223.6984">6016 6040 499 0,'0'0'74'0,"0"0"69"0,0 0-38 16,0 0-61-16,0 0-27 16,0 0-17-16,49-121 0 15,1 100-1-15,18-4-1 16,11 7-3-16,-6-1-44 16,-7 19-44-16,-12 0-111 15,-29 0-263-15</inkml:trace>
          <inkml:trace contextRef="#ctx0" brushRef="#br0" timeOffset="145951.2237">6134 6392 458 0,'0'0'107'0,"0"0"-6"16,0 0 1-16,0 0-54 15,0 0-27-15,0 0-13 16,10-33-8-16,29 16 2 15,1-7-2-15,5 1-12 16,-12 1-22-16,-6-1-57 16,-14 1-84-16,-13 4-99 15</inkml:trace>
        </inkml:traceGroup>
      </inkml:traceGroup>
    </inkml:traceGroup>
    <inkml:traceGroup>
      <inkml:annotationXML>
        <emma:emma xmlns:emma="http://www.w3.org/2003/04/emma" version="1.0">
          <emma:interpretation id="{9EF6AD4D-9C97-450F-B402-97E43DE65657}" emma:medium="tactile" emma:mode="ink">
            <msink:context xmlns:msink="http://schemas.microsoft.com/ink/2010/main" type="paragraph" rotatedBoundingBox="4615,8306 16155,8117 16188,10136 4648,1032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10C90BC-47A9-494B-AD86-2BA9EB9736E8}" emma:medium="tactile" emma:mode="ink">
              <msink:context xmlns:msink="http://schemas.microsoft.com/ink/2010/main" type="line" rotatedBoundingBox="4615,8306 16155,8117 16188,10136 4648,10325"/>
            </emma:interpretation>
          </emma:emma>
        </inkml:annotationXML>
        <inkml:traceGroup>
          <inkml:annotationXML>
            <emma:emma xmlns:emma="http://www.w3.org/2003/04/emma" version="1.0">
              <emma:interpretation id="{1715263F-ADC7-4447-836A-A2968C9AE42A}" emma:medium="tactile" emma:mode="ink">
                <msink:context xmlns:msink="http://schemas.microsoft.com/ink/2010/main" type="inkWord" rotatedBoundingBox="4619,8570 8385,8508 8410,10004 4644,10066"/>
              </emma:interpretation>
            </emma:emma>
          </inkml:annotationXML>
          <inkml:trace contextRef="#ctx0" brushRef="#br0" timeOffset="132035.9759">1161 7544 575 0,'0'0'31'0,"0"0"56"16,0 0 39-16,0 0-80 16,0 0-34-16,207-186 3 15,-86 153-7-15,-5 11 0 0,-9 8-6 16,-15 14-2 0,-26 0-2-16,-10 4-5 0,-21 34 7 15,-20 2 9-15,-15 11-8 16,0 7 0-16,-21 10 3 15,-45-8-4-15,-11 5 11 16,-2-12-6-16,9-7-1 16,5-5 5-16,16-4 5 15,18-12 4-15,12-10-6 16,13 0-10-16,6-2-2 16,0 5 0-16,0 3 1 15,45 4-1-15,13-3 3 0,15-9-3 16,12-3 6-1,6-10-5-15,6 0-1 0,-12 0-1 16,-2-10 1-16,-10-21 1 16,-9-2 0-16,-21-12 1 15,-14 5 3-15,-22-9-3 16,-7 2 1-16,0 5 1 16,0 10 8-16,-13 7 1 15,-20 13-10-15,12 4 14 16,3 8-1-16,7 0-11 15,-3 0-5-15,-7 41-2 16,0 10-2-16,-1 13 4 16,22 2 2-16,0-5-2 15,0-11 0-15,0-5 0 16,31-8-2-16,10-14-6 0,3-9-7 16,14-10-27-16,4-4-26 15,10-11 2-15,1-38-52 16,-1-14-71-16,-9-5-45 15,-20-10 4-15</inkml:trace>
          <inkml:trace contextRef="#ctx0" brushRef="#br0" timeOffset="131449.2583">1511 7576 722 0,'0'0'31'0,"0"0"56"16,0 0 8-16,0 0-15 15,0 0-50-15,0 0-29 16,9-8 3-16,-9 35-4 16,0 26-7-16,0 11 7 15,-2 10 4-15,-27 2-1 16,0-12-3-16,2-4 0 0,-2-15-4 15,8-12-22-15,-2-7-49 16,5-21-33-16,1-5-149 16,-2 0-141-16</inkml:trace>
          <inkml:trace contextRef="#ctx0" brushRef="#br0" timeOffset="132289.8297">2759 7507 219 0,'0'0'144'15,"0"0"51"-15,0 0-60 16,0 0 1-16,0 0-57 16,0 0-39-16,-29-113-4 15,22 113-25-15,7 28-5 16,-6 26-5-16,6 18 13 0,0 14 8 15,0 10-14 1,0 6 10-16,-6 11-14 0,0 6 2 16,-9-6-2-16,3 2-3 15,-11-10 0-15,13-6-1 16,4-8 7-16,6-19-7 16,-7-13-7-16,1-21 2 15,6-23-38-15,-2-15-10 16,2 0-6-16,0-34-5 15,0-34-199-15,0-27-105 16</inkml:trace>
          <inkml:trace contextRef="#ctx0" brushRef="#br0" timeOffset="132662.2979">2661 7819 346 0</inkml:trace>
          <inkml:trace contextRef="#ctx0" brushRef="#br0" timeOffset="133308.0585">2661 7819 346 0,'406'70'95'0,"-372"-70"-18"0,19-26 25 0,10-5-32 15,9-6-38-15,-1 0-28 16,-11-3 16-16,-21 3-5 0,-10 4 9 16,-6-2-8-16,-11 11 30 15,-12 7-20-15,0 6 3 16,0 8 4-16,0 3-4 15,-6 0-15-15,-29 0-11 16,-3 10-3-16,-3 22 0 16,6 12 0-16,8 2 3 15,8 9-3-15,11 3 5 16,-4-2 2-16,12-7-1 16,0 0-6-16,0-10 1 15,35 0 1-15,-4-6-4 16,21-10-3-16,16-5 5 15,17-13 0-15,14-5 4 16,13 0 1-16,-2 0 3 0,-4-24-8 16,-23-16-3-16,-11 7-12 15,-33-2 10-15,-22-2 5 16,-11 0-1-16,-6 5 2 16,0 6 3-16,-10 3-3 15,-29 9 10-15,-1 8-5 16,-5 2 0-16,-7 4-6 15,8 0 2-15,1 0-2 16,-5 20 2-16,11 7-4 16,2 8 2-16,8 2 0 15,4-2 2-15,17-2-2 0,-1 0 1 16,7-6-5 0,0-3 3-16,0-8-5 0,13-11-10 15,22-5 1-15,9 0-4 16,5 0 18-16,13-17 1 15,-16-12 0-15,-13 1 0 16,2 3 3-16,-12 6 0 16,-14 10 2-16,3 8-5 15,-12 1 11-15,0 0-9 16,0 0-2-16,10 0-9 16,15 0 8-16,-2 1-2 15,8 17 3-15,2-4-1 16,2-5-10-16,3-1-13 15,3-8-17-15,9 0 4 0,-5 0-30 16,5-17-123-16,0-26-38 16</inkml:trace>
          <inkml:trace contextRef="#ctx0" brushRef="#br0" timeOffset="132568.0382">2661 7819 448 0,'0'0'47'15,"0"0"24"-15,0 0 56 16,0 0-71-16,0 0-29 15,0 0-9-15,243-166-2 16,-177 161-7-16,-10 5-1 16,-6 0-6-16,-9 0 11 15,-12 29-8-15,-14 2-4 16,-15 4-1-16,0 8 3 16,0 3 3-16,-31-3-4 15,-25 0 18-15,-9-8-9 0,14-6 2 16,-3-11-10-1,10-9 4-15,15-5-7 16,0-4 0-16,8 0-22 0,9-4-75 16,12-23-178-16</inkml:trace>
          <inkml:trace contextRef="#ctx0" brushRef="#br0" timeOffset="133728.509">4375 7793 795 0,'0'0'56'0,"0"0"-11"0,0 0 9 16,0 0-34-16,0 0-12 15,298-71-8-15,-207 61-20 16,-4-2-68-16,-8-2-217 16</inkml:trace>
          <inkml:trace contextRef="#ctx0" brushRef="#br0" timeOffset="133556.4544">4723 7362 440 0,'0'0'107'16,"0"0"68"-16,0 0-40 15,0 0-54-15,0 0-36 16,0 0-30-16,-93-41-7 16,86 88-8-16,-7 19 16 15,12 3 5-15,2 9 0 16,0 4-9-16,0-2 0 0,0 0 6 16,0-13-17-1,0 2 4-15,0-7-4 16,0-15-1-16,0-6-6 0,0-13-1 15,0-15-43-15,0-4-50 16,0-5-93-16,0-4-258 16</inkml:trace>
        </inkml:traceGroup>
        <inkml:traceGroup>
          <inkml:annotationXML>
            <emma:emma xmlns:emma="http://www.w3.org/2003/04/emma" version="1.0">
              <emma:interpretation id="{B0F66031-FD41-4C2F-A8AF-AD3516F7F7A5}" emma:medium="tactile" emma:mode="ink">
                <msink:context xmlns:msink="http://schemas.microsoft.com/ink/2010/main" type="inkWord" rotatedBoundingBox="9479,8655 10476,8639 10502,10229 9505,10245"/>
              </emma:interpretation>
              <emma:one-of disjunction-type="recognition" id="oneOf35">
                <emma:interpretation id="interp43" emma:lang="" emma:confidence="1">
                  <emma:literal/>
                </emma:interpretation>
              </emma:one-of>
            </emma:emma>
          </inkml:annotationXML>
          <inkml:trace contextRef="#ctx0" brushRef="#br0" timeOffset="134532.9499">6059 7846 616 0,'0'0'250'0,"0"0"-195"16,0 0 62-16,0 0-61 16,0 0-31-16,0 0-23 15,-4 13-2-15,-15 23 2 16,17 13 1-16,-4-7-2 15,6-1-1-15,0-8-1 0,6-7-8 16,38-14 7-16,12-5-30 16,22-7 6-16,7 0 10 15,4-31 13-15,3-22-22 16,-7-15-10-16,-15-3 15 16,-12-8 14-16,-14-2 4 15,-22 3 4-15,-9 0 4 16,-13 6 3-16,0 12 26 15,0 20 3-15,0 21-16 16,0 15 9-16,0 4-22 16,0 0-9-16,0 14-3 15,0 40 1-15,0 34 2 16,-13 19 1-16,-3 17 0 0,-3 23-1 16,-10-6 0-16,2 4 0 15,4-9 2-15,1 0-2 16,13-16 0-16,-3-7-1 15,12-17 1-15,0-24 0 16,0-21-17-16,0-20 8 16,0-16-12-16,14-12-12 15,15-3-3-15,7-13 1 16,13-41 35-16,1-28-1 16,0-8-7-16,-21-12 5 15,-11-2 3-15,-18 4 1 16,0 8 2-16,-6 10 8 0,-37 18 30 15,-11 11 6 1,10 16-18-16,9 14 7 0,14 4-7 16,11 7 0-16,10 6 1 15,0 2-6-15,0-2-17 16,0-7-7-16,0-13-2 16,31-3-15-16,27-2-21 15,4-6-12-15,11 5 1 16,-5 2-51-16,-18 0-82 15,-34 5-228-15</inkml:trace>
          <inkml:trace contextRef="#ctx0" brushRef="#br0" timeOffset="134753.0982">6107 7527 842 0,'0'0'9'0,"0"0"59"0,0 0 67 15,0 0-78-15,0 0-29 16,0 0-17-16,-6-55-11 16,18 50-3-16,-12 1-16 15,0 4-57-15,0 0-115 16,0 0-421-16</inkml:trace>
        </inkml:traceGroup>
        <inkml:traceGroup>
          <inkml:annotationXML>
            <emma:emma xmlns:emma="http://www.w3.org/2003/04/emma" version="1.0">
              <emma:interpretation id="{EA96090C-3063-408A-84E4-A6A8B71E722A}" emma:medium="tactile" emma:mode="ink">
                <msink:context xmlns:msink="http://schemas.microsoft.com/ink/2010/main" type="inkWord" rotatedBoundingBox="11888,8187 15238,8132 15269,10030 11919,10085"/>
              </emma:interpretation>
              <emma:one-of disjunction-type="recognition" id="oneOf36">
                <emma:interpretation id="interp44" emma:lang="" emma:confidence="1">
                  <emma:literal/>
                </emma:interpretation>
              </emma:one-of>
            </emma:emma>
          </inkml:annotationXML>
          <inkml:trace contextRef="#ctx0" brushRef="#br0" timeOffset="136064.35">8475 8117 692 0,'0'0'17'15,"0"0"112"-15,0 0-71 16,0 0-35-16,-33-185-3 16,89 124-16-16,12-3 0 15,-2 2-3-15,-1 3 2 16,-10 7 8-16,-23-1 4 0,-14 16 0 15,-14 4 7-15,-4 16-3 16,0 7-4-16,0 6-3 16,0 4 3-16,-10 0 0 15,-13 0-9-15,-10 10-6 16,-2 31-5-16,-2 17 4 16,14 2-1-16,23 3 2 15,0-3 0-15,0-5-1 16,31 0 1-1,33-11-3-15,27-13 2 0,9-16 0 16,16-10-2-16,20-5-1 16,-1 0-10-16,6-20 10 15,-19-15-13-15,-8-11 7 0,-35 6-4 16,-23-3 14 0,-25-1 0-16,-25-1 2 0,-6 4-1 15,0 8 7-15,-21 7 2 16,-28 6-6-16,-9 16 5 15,2 4-8-15,-4 0-2 16,-3 0 2-16,5 15-1 16,15 16 0-16,10 4-4 15,16 4 4-15,-1 0 0 16,18-6 0-16,0-6-1 16,0-7-3-16,12-7-3 15,25-9-8-15,11-4-11 16,8 0 14-16,-2 0 10 15,2-13-3-15,-5-15 4 16,-5 9 1-16,-23 5 8 16,-9 10-7-16,-5 4 6 0,-3 0 7 15,-6 0-14-15,8 0-1 16,11 0-8-16,10 14 9 16,2 17-2-16,17 2 4 15,-5-6-2-15,1-1 0 16,3-2 0-16,-3-9-1 15,-1-7-3-15,3-4-19 16,-1-4-6-16,7 0 16 16,-8 0-3-16,5-14 5 15,-5-17 7-15,-3-1-1 16,-12-4-1-16,-14 2 6 16,-1-5 1-16,-7-3 12 15,-5 7 10-15,-2 7 7 0,0 13-16 16,0 7 8-16,0 3 12 15,0 5-23-15,0 0 6 16,0 0-8-16,0 0-3 16,0 0-3-16,0 0-1 15,0 0 0-15,0 0-2 16,0 0 0-16,0 0 1 16,0 0 0-16,0 0 3 15,0 0 0-15,0 0-3 16,0 0 1-16,0 0 1 0,0 0-1 15,0 0 0 1,0 0-2-16,0 0 2 0,0 0-2 16,0 0 0-16,0 0 5 15,0 0-5-15,0 0 0 16,0 0 1-16,0 0-1 16,0 0 0-16,0 0 0 15,0 0 2-15,0 0-4 16,0 0 0-16,0 0-7 15,0 0-31-15,0 0-38 16,6-3-13-16,0-2-99 16,-6-4-126-16</inkml:trace>
          <inkml:trace contextRef="#ctx0" brushRef="#br0" timeOffset="137435.2225">9788 7667 311 0,'0'0'148'0,"0"0"-56"16,0 0 44-16,0 0-30 16,0 0-48-16,0 0-16 15,15-6 7-15,-15 6-21 16,0 0 12-16,0 0-29 15,0 25-11-15,0 20 0 16,6 17 4-16,2 8 13 16,5 12-13-16,-3 4 6 0,9 1-10 15,-11 6 1 1,-2-3 0-16,1 5 2 0,-7-12-3 16,6 2 1-1,4-13-1-15,3-12 0 0,3-14-1 16,-3-17 1-16,1-16 0 15,-2-9 0-15,-7-4 1 16,1 0-1-16,6 0 2 16,17-19 4-16,2-36 3 15,17-21 1-15,-4-7 1 16,-7-22-4-16,4-8 1 16,-8-13-6-16,-4-11-1 15,-12 7 1-15,-5 9-2 16,-10 24 1-16,5 24-1 0,-7 24 2 15,0 21 4-15,0 10 4 16,0 8 2-16,6 10 0 16,-6 0-1-16,0 0-9 15,0 0-2-15,0 0-6 16,0 0 1-16,0 0-6 16,0 24 4-16,23 17 7 15,-1-1 2-15,-1 7-1 16,8 2-1-16,0-3 0 15,-2-1 2-15,8-9-2 16,-14-4 1-16,2-8-1 16,0-12-5-16,-3-11 4 15,5 3-13-15,4-4 7 0,2 0 1 16,17-5 6-16,-5-31 0 16,-5-1 0-16,-3-7 0 15,-12-7 0-15,-5 5 0 16,-9-3 1-16,-3 16 4 15,2 6-4-15,-8 19 1 16,0 3 4-16,0 5-5 16,0 0-1-16,0 0-8 15,0 0-2-15,0 18-6 16,0 13 16-16,15 6 1 16,3-1 0-16,5-8 0 15,-2 4 0-15,2-13-1 16,12 4 0-16,-14-15-1 0,14 5-1 15,-4-7 1-15,17-6 2 16,1 0 10-16,9 0-7 16,-6-27-4-16,6-2-3 15,-12-6 3-15,-17-2 1 16,-13 4-1-16,-16-4 0 16,0 2 3-16,0 4-3 15,-6 2 0-15,-33 3 7 16,-1 7-5-16,-11 9 1 15,7 6 0-15,-6 4 0 16,1 0-3-16,1 9 0 16,4 23-1-16,3 4-7 15,12 6 8-15,8-5-2 16,5 4 1-16,9-10 1 0,7-8 0 16,0-1-9-16,0-16-8 15,0 1 0-15,7-7-9 16,28 0 9-16,-4 0 10 15,17 0 7-15,-5-21 0 16,1-2 0-16,-9 4 2 16,-8 5-5-16,-4 6 6 15,-7 4-4-15,3 4 1 16,2 0-6-16,8 0 6 16,0 0 1-16,-3 0-1 15,10 8-2-15,-11-2-23 16,10-2-30-16,-12-4-11 0,3 0-11 15,3 0-56-15,-2-18 4 16,2-23-53-16,7-4-11 16</inkml:trace>
          <inkml:trace contextRef="#ctx0" brushRef="#br0" timeOffset="137698.0361">11779 7070 233 0,'0'0'168'15,"0"0"-29"-15,-6-187 16 16,-10 169-8-16,9 14-49 15,-5 4-25-15,8 0-44 16,-2 0-16-16,-1 31-10 16,1 27-2-16,0 16 11 15,-2 13 1-15,8 0 6 16,0 3-4-16,0 3-6 16,0-3-6-16,0-8 0 0,0-9 0 15,0-9-3-15,8-5 0 16,4-13-1-16,1-5-12 15,-3-9-33-15,3-11-24 16,-9-5-93-16,-4-16-278 16</inkml:trace>
        </inkml:traceGroup>
        <inkml:traceGroup>
          <inkml:annotationXML>
            <emma:emma xmlns:emma="http://www.w3.org/2003/04/emma" version="1.0">
              <emma:interpretation id="{0ECE3361-1CE7-493B-BA66-4DA250A25210}" emma:medium="tactile" emma:mode="ink">
                <msink:context xmlns:msink="http://schemas.microsoft.com/ink/2010/main" type="inkWord" rotatedBoundingBox="16033,8904 16167,8902 16168,8942 16033,8945"/>
              </emma:interpretation>
              <emma:one-of disjunction-type="recognition" id="oneOf37">
                <emma:interpretation id="interp45" emma:lang="" emma:confidence="1">
                  <emma:literal/>
                </emma:interpretation>
              </emma:one-of>
            </emma:emma>
          </inkml:annotationXML>
          <inkml:trace contextRef="#ctx0" brushRef="#br0" timeOffset="137876.2919">12571 7673 696 0,'0'0'167'0,"0"0"-139"16,0 0 49-16,0 0-30 15,0 0-46-15,0 0 2 16,122-24-3-16,-110 23-33 16,-12-7-61-16,0-2-217 15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53:40.0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94 597 0,'0'0'97'0,"0"0"-19"16,0 0-25-16,0 0-22 15,0 0-30-15,0 0 1 16,0-59-1-16,0 49 31 16,0 0-12-16,0 3-8 0,0-1 0 15,0 4-3-15,0 4-9 16,0 0-6-16,0 0-11 16,0 0-43-16,0 0-62 15,0 9-56-15,0 7-151 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55:45.3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BDCB8F0-884B-440B-A2F8-2D4302291D36}" emma:medium="tactile" emma:mode="ink">
          <msink:context xmlns:msink="http://schemas.microsoft.com/ink/2010/main" type="inkDrawing" rotatedBoundingBox="2777,6645 5460,6416 5624,8334 2940,8563" hotPoints="5496,7650 4061,8510 2831,7377 4266,6517" semanticType="enclosure" shapeName="Ellipse"/>
        </emma:interpretation>
      </emma:emma>
    </inkml:annotationXML>
    <inkml:trace contextRef="#ctx0" brushRef="#br0">2616 310 327 0,'0'0'141'16,"0"0"-106"-16,0 0 45 15,0 0 26-15,0 0-38 0,0 0 6 16,-203-119-40-1,163 102 2-15,-5 3 4 0,-11-3-1 16,-7-3-9 0,8-2-12-16,-28 5-15 0,4-2 7 15,-6 5 1-15,0 4-3 16,-6 0 6-16,4 3-3 16,-4 3-1-16,-5 1-8 15,-1 3 4-15,4 0-3 16,4 0 20-16,4 0-14 15,6 0 3-15,4 11-11 16,3 7 6-16,-7 1-1 16,-6 9-3-16,4-2-2 15,-10 2 0-15,13 8 1 16,5 5-2-16,11 0 2 0,10 14-4 16,7 5 1-16,-3 8 1 15,4 10 0-15,9 4 0 16,0-5 2-16,16 0-2 15,5 0-3-15,8-9 1 16,-5 10 4-16,11-10-4 16,-6 10 3-16,6 0-1 15,0-6 0-15,0 10 0 16,50-8-1-16,14-7-3 16,19-1-3-16,16-9 4 15,11-2-2-15,6-14 4 16,2-1-1-16,13-6 1 15,-3-13-3-15,11-1 4 0,-15-3 0 16,-1-5-8-16,1-6-3 16,-12-1 9-16,2-5-3 15,-9 0 0-15,3 0 0 16,-15-19 5-16,11-15 1 16,-5-13 5-16,-10-3-5 15,-4-6-1-15,-6-8 3 16,-8-4-1-16,-11-6 1 15,-15-11 5-15,-5-5-7 16,-14-2 9-16,-9 11-3 16,-11 3-4-16,-6 10 14 15,0 9-11-15,-6-5 10 0,-37 4 0 16,-9 0-12 0,-17-4 0-16,1 1 13 0,-17 12-10 15,-6 1 5-15,6 11-10 16,6 6-1-16,13 10 1 15,16 9-1-15,9-3 4 16,18 11-4-16,11-2-2 16,5 4-1-16,7-1-29 15,0 5-81-15,7 0-50 16,34 3-220-16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26:22.8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CBAEBC-865E-4D50-A87F-3C3C8A31F449}" emma:medium="tactile" emma:mode="ink">
          <msink:context xmlns:msink="http://schemas.microsoft.com/ink/2010/main" type="inkDrawing" rotatedBoundingBox="13322,14784 15689,14620 15693,14676 13326,14840" semanticType="underline" shapeName="Other">
            <msink:sourceLink direction="with" ref="{DFC4771B-4760-45B7-B38E-10538A973BED}"/>
          </msink:context>
        </emma:interpretation>
      </emma:emma>
    </inkml:annotationXML>
    <inkml:trace contextRef="#ctx0" brushRef="#br0">0 182 211 0,'0'0'31'0,"0"0"22"0,0 0 58 16,0 0-30-16,0 0-24 16,0 0-32-16,242-18-18 15,-186 18 18-15,8 0-4 16,3 0 5-16,5 0-1 16,13 0-5-16,13 0 3 15,1-10-13-15,15 1 10 16,-4-3-14-16,14-2-3 15,9 4 2-15,8-3-4 16,8-1 5-16,2 8-6 16,-16-2 1-16,-7 2-1 15,-14 3 3-15,-27-5-1 16,-14 6-4-16,-20-2 3 0,-21 4-1 16,-14-4 0-16,-7 0-1 15,-5 4 1-15,0 0 2 16,-6 0 0-16,0-1 1 15,0 1 0-15,0 0-3 16,0 0 4-16,0 0 0 16,0-4-4-16,0 0-4 15,-12-6-55-15,-34 0-68 16,-16 2-104-16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55:44.0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BDFBD10-22AF-4C0A-808A-FD2CA77A0AF1}" emma:medium="tactile" emma:mode="ink">
          <msink:context xmlns:msink="http://schemas.microsoft.com/ink/2010/main" type="inkDrawing" rotatedBoundingBox="2397,10486 4985,9657 5497,11255 2909,12085" hotPoints="4899,11012 3800,12111 2701,11012 3800,9914" semanticType="enclosure" shapeName="Circle"/>
        </emma:interpretation>
      </emma:emma>
    </inkml:annotationXML>
    <inkml:trace contextRef="#ctx0" brushRef="#br0">2595 489 449 0,'0'0'87'16,"0"0"-55"-16,0 0 92 16,0 0-41-16,0 0-14 15,0 0-35-15,0-55 1 16,0 44-3-16,-13-1-9 16,-7-6 11-16,-16 0-18 15,-7 3-13-15,-21 1 9 16,-9 2-1-16,-12-1-11 15,-2-1 12-15,-10 5-4 16,-5-1-6-16,9 0 2 16,-4 2-1-16,8 5 5 15,-2 3-5-15,3 0 0 16,-3 0 1-16,0 0-4 0,8 7 4 16,-8 13-4-16,0 7 0 15,-2 0 0-15,-3 0 2 16,-3 5 2-16,-5 4-3 15,3 5 10-15,1 4-6 16,-1 6-1-16,10-10 2 16,18 9-4-16,15 0 2 15,11-8-5-15,16 16 1 16,-3 2 0-16,14 7 0 16,13 3 2-16,7 2-2 0,0-4 0 15,0 6 1 1,7-6 0-16,34-5 1 15,3 6 1-15,3-6-3 0,-1 0 1 16,24-8 0-16,-14 2-1 16,4-13 1-16,9-3 1 15,-7-4-1-15,-2-6 0 16,10 5-1-16,-3-13-2 16,1-8 2-16,13 4 3 15,-2-11 0-15,12 0-3 16,-6-8 0-16,4 0-1 15,8 0 1-15,3 0 3 16,7-13-1-16,-1-14-2 16,-5-2 0-16,-7 3 0 15,5-5 4-15,-8 3-3 0,-10-4 1 16,-8 0-2 0,-5 2 0-16,-18-4 2 0,2 8-2 15,-5-11 5-15,-10-2-2 16,1-5 3-16,3 3-3 15,-14-5 7-15,-4-3 0 16,-15 2 0-16,7 3 6 16,-9-5-7-16,-6-2 0 15,0-3 7-15,0-1-6 16,0-5 0-16,-6 0-6 16,-11 1 1-16,-2-1-5 15,9 2 3-15,-9 3 2 16,5-5-1-16,2 5-2 15,-5 3-2-15,0 0 3 0,-1 2-2 16,-3 2-1-16,4 1 0 16,1-3 0-16,-9 5 0 15,17 2-1-15,-11 8-5 16,9 3-11-16,-3 4-15 16,-10-8-35-16,-3 8-39 15,-32-2-78-15,-25 5-508 16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56:21.74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F677938-3DE9-4E9A-B8A3-7115A99DE61F}" emma:medium="tactile" emma:mode="ink">
          <msink:context xmlns:msink="http://schemas.microsoft.com/ink/2010/main" type="inkDrawing" rotatedBoundingBox="16180,10597 22882,10479 22912,12217 16210,12334" semanticType="enclosure" shapeName="Other">
            <msink:sourceLink direction="with" ref="{140CD0EA-1C55-4E8E-8CF5-16FED1E4D443}"/>
            <msink:sourceLink direction="with" ref="{B12E3078-5708-4CF6-9CD3-026C3DFFB979}"/>
          </msink:context>
        </emma:interpretation>
      </emma:emma>
    </inkml:annotationXML>
    <inkml:trace contextRef="#ctx0" brushRef="#br0">3180 1550 119 0,'0'0'49'0,"0"0"-28"16,0 0 20-16,0 0 8 15,-360 13 9-15,264-11-32 0,-11 6-1 16,-5 2 14-16,-4 3-17 15,-5 1-15-15,12-1-4 16,1-3-2-16,11-6 11 16,18 4 8-16,2-8-7 15,5 0 11-15,-1 0-4 16,-12 0 1-16,-6 0-1 16,-10 0 0-16,-5 0-7 15,-2-5 14-15,0-8 13 16,3-4-27-16,3-1-4 15,17-5 3-15,15 4 22 16,12-7-1-16,21 3-5 0,-5 4-7 16,9-3 7-16,6 3-7 15,-6 1-10-15,-11-1 2 16,3-4-2-16,-3 0-3 16,-3 0-1-16,9-2 7 15,-13 6-6-15,18-9 0 16,-7 5 6-16,1-4 7 15,16 0-13-15,2-5-4 16,7-4 0-16,14 3 1 16,-6-7-5-16,3-1 0 15,3-1 0-15,0-7 9 16,0-6-9-16,0 1 0 16,0 8-3-16,0 5 3 0,0 0 0 15,0 4 2 1,15 2-2-16,14-2 1 0,0 9-1 15,-2 1 6-15,2 4-6 16,14-4 0-16,9-6 0 16,4 6 0-16,-6-5 0 15,6 9 2-15,2-3-2 16,2 4 0-16,19-12-2 16,1 8 2-16,-1-10 0 15,14 8 0-15,3 5 0 16,18-4 1-16,8 4-1 15,13 1 0-15,-1 3 0 16,7 2 0-16,-4 6 1 16,-2 2 0-16,-1 0-1 15,5 4 0-15,2 5 0 0,0 0 0 16,4 0 0-16,0 0 0 16,8 0-3-16,-8 5 4 15,2 10-1-15,-10-1 2 16,-6-1-2-16,-5 0-2 15,-4 1 2-15,-2-4 1 16,-4-2 0-16,7-4-1 16,3 1 0-16,2-1 4 15,7 0 0-15,4 2-4 16,-4 4 0-16,5-6-1 16,-9 9 1-16,-19-3 2 15,-4 2-2-15,-21 1 0 0,4-3 0 16,-6 4 1-16,0-1-1 15,-2 3 1 1,1 1-1-16,-5-3 0 0,-2 3 0 16,-7 2 2-16,-3-1-2 15,-5 4 0-15,-6-3 0 16,2 4 0-16,-6 5 3 16,12-1 0-16,-8 4 1 15,-7 1-3-15,3-4 1 16,-8 0-1-16,3-2 2 15,-9 6-3-15,-3-5 7 16,-8 1-7-16,-4-1 2 0,-3-4-1 16,-1 4 0-16,-9-3 1 15,-3 3-2-15,-1 0 2 16,-6 0 1-16,0 5 5 16,0 1 4-16,0-2 0 15,0-4-8-15,-23 8 7 16,-10-8-5-16,-2-4 6 15,-9 6 1-15,1-6-5 16,-11 4-1-16,0-4-1 16,-2-1 1-16,-8-3-2 15,14-1 0-15,9-5 1 16,9 1-2-16,-1-5 0 16,-2 1-1-16,-8 4 1 15,-3-5-3-15,-10 5 2 16,6-2 0-16,-14 1-3 0,0 3 3 15,-13 1-3-15,11 2 1 16,-7-6-1-16,-3 0 1 16,-3 1 5-16,0 0-6 15,1 5 0-15,1-1-2 16,-2-5 2-16,3 1 0 16,-3-1 0-16,0-3 0 15,7-2 1-15,5-2-1 16,11 2 0-16,5-3 1 15,1 3-1-15,-6-6 1 0,-2 6 0 16,2-2-2-16,-6 2 2 16,6 1-5-16,2-5 4 15,-4 6 0-15,8-1 0 16,3-9 0-16,-3 8 0 16,6-2 3-16,1 6-3 15,1-6 0-15,-1 3 0 16,-9-1 0-16,6 3 1 15,1-8-4-15,-5 11 3 16,-12-8 0-16,2 1 3 16,4-6 0-16,-2 5-2 15,8-3 0-15,1 2-1 16,7-5 0-16,11 4 1 16,2-4-1-16,8 0 3 15,-8 0-3-15,0 0 2 0,2 0-2 16,5 0 3-16,-3 0-1 15,2 0-2-15,8 0 6 16,-1 0-6-16,-9 0 2 16,2 0-2-16,-4 0 2 15,4 0 2-15,-6 0-4 16,3 0-1-16,-6 0 1 16,3 0 0-16,-12 0 0 15,8 0-2-15,-7 0 2 16,1 0-1-16,8 0 1 15,-4 0 0-15,6 0 0 16,16 0 0-16,11 0 0 0,2 0-1 16,0 0-16-1,0-9-39-15,0-18-33 16,0-14-107-16,0-4-139 0,15-2-148 16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57:08.15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D7E99EE-EA54-418C-B856-907EC3C41157}" emma:medium="tactile" emma:mode="ink">
          <msink:context xmlns:msink="http://schemas.microsoft.com/ink/2010/main" type="inkDrawing" rotatedBoundingBox="19004,9742 23717,9739 23718,10431 19005,10434" semanticType="underline" shapeName="Other">
            <msink:sourceLink direction="with" ref="{B21B35FC-C68D-49BF-BC49-E7769752D509}"/>
          </msink:context>
        </emma:interpretation>
      </emma:emma>
    </inkml:annotationXML>
    <inkml:trace contextRef="#ctx0" brushRef="#br0">237 133 326 0,'0'0'208'16,"0"0"-186"-16,0 0 35 15,0 0 25-15,0 0-19 0,0 0 7 16,0 0-18-16,-234-40-25 15,234 34-4-15,0 2 8 16,0 0-9-16,0 0-14 16,0-2 8-16,0 6-10 15,0 0-3-15,0 0 0 16,0 0-2-16,70 0 0 16,73-4 2-16,85-9 6 15,73 3-1-15,34-4 2 16,26 5-5-16,10 5-5 15,-1 4 2-15,1 0-1 16,-6 0-1-16,-15 0 0 16,-21 4-3-16,-30 9 2 0,-55 5 0 15,-45-3-1 1,-48 3 2-16,-45-8-8 0,-36-2 6 16,-32-4 1-16,-26-3 1 15,-12 3 0-15,0-4 1 16,0 0 1-16,0 0-1 15,0 0 1-15,-62 0 2 16,-60 0-8-16,-54 0 2 16,-48 4 0-16,-41 11 2 15,-27 7-17-15,-13-3 10 16,-8 8 1-16,11-9-5 16,3 9-1-16,22-9 12 0,20 2-3 15,12 7 2-15,11 0 0 16,19 0 1-16,16 4 0 15,54-7 0-15,48-1-5 16,41-9 5-16,39-5 16 16,11-1 3-16,6 1-8 15,0-4-7-15,0-2-4 16,58-3-4-16,76 0 4 16,67 0 0-16,69 0 0 15,38 0 3-15,49-3 0 16,5-8-2-16,3 0 1 15,-2 6-2-15,-42-3 0 16,-42 2-2-16,-51 2 1 16,-52 4-1-16,-45 0 2 15,-54 0 3-15,-32 0-1 0,-30 0-2 16,-15 0-1-16,0 0 1 16,0 0 0-16,0 0 3 15,-9 0 5-15,-69 0-8 16,-42 0-1-16,-32 0 0 15,-20 0 0-15,-20 0 1 16,-5 4 3-16,2 14-2 16,2-6-1-16,15 7 0 15,-2-4 0-15,4 8 0 16,10-6 1-16,-10-2-3 16,10 2 0-16,-20-3 1 15,1 5-8-15,3 3 8 0,14-5-1 16,21-1-2-16,39 1 4 15,42-11-6-15,33 2 12 16,27 0-11-16,6-6 5 16,45-2-3-16,100 0-3 15,92 0 6-15,73-28-2 16,43-3 2-16,11 2 2 16,-7 12-2-16,-28 0 0 15,-41 6 0-15,-35 11 0 16,-40 0 0-16,-49 0 0 15,-42 0 0-15,-43 0 0 16,-36 0 0-16,-24 0 1 16,-9 0-1-16,-10 0-1 0,0 0 1 15,0 0 2 1,0 0-1-16,0 0 2 0,0 0-1 16,-23 0 0-16,3 0-2 15,-3 0-1-15,11 0 1 16,5-5 0-16,7 5 3 15,0 0-1-15,0-4-2 16,-4 4-5-16,4 0 5 16,0 0 0-16,0 0 4 15,0 0-8-15,0 0 4 16,0 0 0-16,0 0 0 16,0 0 4-16,0 0-8 0,0 0 4 15,0 0 0-15,0 0 0 16,0 0 0-16,0 0 0 15,0 0 4-15,0 0-3 16,0 0-1-16,0 0 0 16,0 0-6-16,0 0 6 15,0 0 6-15,0 0-6 16,0 0 0-16,0 0-5 16,0 0 5-16,0-4 0 15,0 4 0-15,0 0 0 16,0 0 0-16,0 0 0 15,0 0 5-15,0 0-5 16,0-5 2-16,0 5-2 16,0 0 0-16,0 0 0 15,0 0-2-15,0 0-2 0,0 0-4 16,0 0-17-16,0 0-15 16,0 0-13-16,-6-5-31 15,0 0-85-15,-15-3-199 16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57:16.9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A62F446-77F3-44FD-B4E7-597A49F56CC7}" emma:medium="tactile" emma:mode="ink">
          <msink:context xmlns:msink="http://schemas.microsoft.com/ink/2010/main" type="inkDrawing" rotatedBoundingBox="3145,13220 5659,13578 5426,15212 2911,14854" hotPoints="5493,14468 4096,15025 3034,13960 4431,13403" semanticType="enclosure" shapeName="Ellipse"/>
        </emma:interpretation>
      </emma:emma>
    </inkml:annotationXML>
    <inkml:trace contextRef="#ctx0" brushRef="#br0">2112 1354 274 0,'0'0'100'16,"0"0"-28"-16,0 0 23 15,0 0-25-15,0 0-8 16,0 0-23-16,0 0 3 15,0 0 8-15,10 0-20 16,-10 0-1-16,0 0 9 16,0 0-11-16,0 0 3 15,0 8 5-15,-23 16-3 16,-37 13-13-16,-14-1-4 16,-9 0-4-16,8-7 3 15,-3 2 0-15,-1-14 0 16,-6 3-7-16,6-7 5 15,0-1-6-15,15-6 6 0,-2-1-6 16,2-5 5 0,-1 0-1-16,-5 0-4 0,4 0 2 15,-9-5-1-15,13-13-5 16,-15-1 5-16,3-8-5 16,1 4-1-16,9-3-1 15,12-3 1-15,-6-2 0 16,13-2 0-16,-1-2 4 15,-4 2-5-15,15-3 0 16,-2 5 2-16,4-2 1 16,10 2 3-16,-19-6-4 15,15 0 0-15,-12-8 2 16,12 3-4-16,11 3 1 0,1-4 3 16,7-2-3-16,-5 0 0 15,1 3 0-15,12-8-1 16,0 4 2-16,0-6-1 15,0 1-1-15,0 8 0 16,0-9 5-16,0 4-2 16,0 8-3-16,12-5 0 15,22-5-2-15,-3-1-3 16,16 1 4-16,-14 13 0 16,9 2 1-16,1 11 0 15,-1 1 0-15,1 1-1 16,1 3 0-16,3-2-2 15,9 1 2-15,11 3 0 16,-1-3 1-16,11 9-1 0,-1 5 1 16,-3 2-2-16,6 4 1 15,-1 0 1-15,7 0-1 16,0 0 1-16,-2 0 0 16,-6 10 1-16,-1 1-2 15,-3-5 1-15,-11 12-1 16,-8-5 1-16,2 3-2 15,-6 5 1-15,1 2 1 16,-3 1-2-16,-4 3 1 16,-5 4 0-16,0 4 1 15,-6-2 0-15,1-1 1 16,5 1-2-16,-4 2 2 0,-4-8-1 16,11 2 0-16,-15-2 1 15,12 0-3-15,-12 1 2 16,14-5 0-16,-5 3 2 15,-12-3-2-15,5 4 0 16,-4-4 0-16,-4 5-3 16,-11-5-1-16,9 4 4 15,-9 0-1-15,3-3 3 16,-7 3-2-16,2 5 0 16,-2-2 0-16,1-2 2 15,-7 5-2-15,0 7 0 16,0-4-2-16,0 1 5 0,0 4-3 15,0-4 1-15,-19 3-1 16,5 1 0-16,-15 0 0 16,-7-4 0-16,9 4 0 15,-18-4 0-15,1-2 2 16,-5-2 0-16,-16 2 1 16,-11-6-3-16,-15 6 3 15,-7-11 0-15,-8-1-3 16,19-10 2-16,13-5-2 15,1-2 2-15,15-2 1 16,15-4-1-16,-1 3-2 16,-5-3 0-16,-9 3-6 15,-11 1-56-15,9 5-58 16,-14-5-182-16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57:18.0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E0DC7EE-F12F-4671-8476-EFD7E918F971}" emma:medium="tactile" emma:mode="ink">
          <msink:context xmlns:msink="http://schemas.microsoft.com/ink/2010/main" type="inkDrawing" rotatedBoundingBox="3363,16758 5629,16851 5572,18222 3306,18129" hotPoints="5594,17428 4496,18130 3374,17469 4472,16767" semanticType="enclosure" shapeName="Ellipse"/>
        </emma:interpretation>
      </emma:emma>
    </inkml:annotationXML>
    <inkml:trace contextRef="#ctx0" brushRef="#br0">1988 4437 126 0,'0'0'327'0,"0"0"-314"15,0 0 56-15,0 0 17 16,0 0-5-16,0 0-43 15,-90 179 6-15,41-144 26 16,-9-8-13-16,-4 6-15 16,-17-4 14-16,-6-9-19 15,4-4-5-15,-16-8 7 16,8-8-8-16,-9 0 2 16,11-8-5-16,-4-25-1 15,0-9-8-15,8-2-14 16,4-3 6-16,11-5-8 15,2 2 5-15,10-7-2 0,0 2 0 16,4-7 0-16,8 2-4 16,9 2 0-16,2-2-1 15,10 10-1-15,3-4 0 16,3 11-1-16,17-9 1 16,0 5-2-16,0-8-1 15,0 1 1-15,17-1 0 16,39 9 2-16,4-4-2 15,18 0-1-15,-1 9 3 16,8 0-5-16,12 9 4 16,9 4-1-16,-2 11 1 15,1 7 1-15,3 6-2 0,-2 4 0 16,-5 0 0 0,-1 0 1-16,-5 0 1 0,-4 18-1 15,0 9 0-15,-12 0 1 16,2 0-1-16,-3 2 1 15,-7-1 0-15,-1 2-2 16,-5-1 2-16,-5 1 0 16,2 1 1-16,-6 3-1 15,-11 2 0-15,-5 0 0 16,-9 1-3-16,-4-5 3 16,-19 13 0-16,-2 0 3 15,-6 6-3-15,0 3 0 16,0 10 0-16,-35-3 7 15,-21 7-7-15,-10 4 1 16,-19-4-1-16,0 0 1 0,-2-10 0 16,8-4 2-16,5-10-4 15,-5-3 6-15,19-14-5 16,2-8 0-16,2-4 1 16,6-12-1-16,-12-3-6 15,-17 0-42-15,-6-18-61 16,6-35-86-16,-3-22-365 15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55:58.5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BFD01C0-D1F5-4A38-AE28-CEB8942F443C}" emma:medium="tactile" emma:mode="ink">
          <msink:context xmlns:msink="http://schemas.microsoft.com/ink/2010/main" type="inkDrawing" rotatedBoundingBox="7155,8427 8000,6641 8056,6668 7211,8453" semanticType="callout" shapeName="Other">
            <msink:sourceLink direction="with" ref="{D1D8B596-C7A5-409C-AF2F-12249F64E436}"/>
            <msink:sourceLink direction="with" ref="{9BD228B9-B7EB-4A3D-98E7-A2F90D0A673E}"/>
          </msink:context>
        </emma:interpretation>
      </emma:emma>
    </inkml:annotationXML>
    <inkml:trace contextRef="#ctx0" brushRef="#br0">4559 5380 639 0,'0'0'68'0,"0"0"11"16,0 0 18-16,0 0-18 15,0 0-37-15,0 0-25 16,0 0-3-16,0 0-7 15,-33 14-6-15,16 23 0 16,-5 23 5-16,-12 26 4 16,1 21 11-16,-12 13-15 15,-7 17 14-15,-4-5-7 16,-4 8-2-16,-8 0-7 0,-5-5 0 16,7-3-3-16,4-11 5 15,-3-18-3-15,22-18-3 16,3-20 0-16,11-13 0 15,13-19 0-15,8-1 1 16,8-19-1-16,-13-3-1 16,13-2 1-16,0-3 3 15,-6 1-2-15,6-6 2 16,0 4-3-16,0-4 7 16,0 4-7-16,0-4 2 15,0 0-1-15,0 0-1 16,0 6-11-16,0-6-16 0,0 0-16 15,0 0-25-15,0 0-90 16,-17-14-330-16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55:42.21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4655F54-40EC-496E-B57D-8E216AB2CAF4}" emma:medium="tactile" emma:mode="ink">
          <msink:context xmlns:msink="http://schemas.microsoft.com/ink/2010/main" type="inkDrawing" rotatedBoundingBox="5605,11240 7015,11156 7017,11183 5607,11267" semanticType="underline" shapeName="Other">
            <msink:sourceLink direction="with" ref="{D1D8B596-C7A5-409C-AF2F-12249F64E436}"/>
          </msink:context>
        </emma:interpretation>
      </emma:emma>
    </inkml:annotationXML>
    <inkml:trace contextRef="#ctx0" brushRef="#br0">2193 9991 426 0,'0'0'34'0,"0"0"6"15,0 0 40-15,0 0 22 16,0 0-43-16,0 0 0 15,-50-14-19-15,50 14-9 16,0 0-6-16,0 0 6 16,0 0-9-16,0 0 8 15,0 0-3-15,0 0-13 16,0 0-1-16,0 0 1 0,0 0-4 16,0 0-6-1,0 0 3-15,0 0-7 0,0 0-2 16,56 0 2-16,34 0 5 15,18 0-5-15,16-4-1 16,-2-6 1-16,-5-3 2 16,3 9-1-16,-6-6-1 15,-21 4 0-15,-1-2-4 16,-9 7-1-16,-15-3 0 16,-2 4 5-16,-16-4-1 15,-8 0 0-15,-13 4 0 16,-8-2-1-16,-9 2 0 15,-8 0 0-15,-4 0-2 16,0 0 1-16,0 0-2 0,0 0 2 16,0 0 0-16,0 0 2 15,0 0 1-15,0 0-1 16,0 0-3-16,0 0 0 16,0 0 3-16,0 0 1 15,0 0-1-15,0 0 1 16,0 0-4-16,0 0-2 15,-23 0-15-15,-20 0-38 16,-7-4-15-16,-8 4-61 16,-8 0-31-16,-11 0-93 15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55:42.6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F7450E9-B8B0-461A-95E0-226195B3951B}" emma:medium="tactile" emma:mode="ink">
          <msink:context xmlns:msink="http://schemas.microsoft.com/ink/2010/main" type="inkDrawing" rotatedBoundingBox="5622,11261 7091,11251 7092,11372 5623,11383" semanticType="underline" shapeName="Other">
            <msink:sourceLink direction="with" ref="{D1D8B596-C7A5-409C-AF2F-12249F64E436}"/>
          </msink:context>
        </emma:interpretation>
      </emma:emma>
    </inkml:annotationXML>
    <inkml:trace contextRef="#ctx0" brushRef="#br0">2282 10031 270 0,'0'0'77'16,"0"0"9"-16,0 0 15 15,0 0-14-15,0 0-13 16,0 0-35-16,-122 21 28 16,122-18-26-16,0 1-8 15,0-4 2-15,0 0-16 16,0 0 0-16,0 0 1 15,0 0-11-15,0 9-7 16,0-9 2-16,39 12-2 0,34-1 8 16,22-3 8-16,17-3-1 15,13-5-14-15,-1 0 3 16,7 0-4-16,-15 0-1 16,-10 0 0-16,2 0-1 15,-8-8 0-15,-3 6 0 16,-24-6-1-16,-7 4 2 15,-24 2-1-15,-15-2 0 16,-11 4 0-16,-10 0 2 16,1 0-2-16,-1 0 0 15,-6-4 0-15,0 4 1 16,0 0 3-16,0 0-4 0,0 0 0 16,0 0 2-16,0 0 0 15,0 0-2-15,0-4 0 16,0-5-13-16,-35-9-55 15,-28-1-28-15,-22-3-101 16,-8 3-235-16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56:28.6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BEE3CCE-1A62-46FA-9C94-D2DC5C86C51E}" emma:medium="tactile" emma:mode="ink">
          <msink:context xmlns:msink="http://schemas.microsoft.com/ink/2010/main" type="inkDrawing" rotatedBoundingBox="17312,12977 22122,12805 22164,13979 17354,14151" hotPoints="22061,13238 21971,14222 17469,13808 17560,12824" semanticType="enclosure" shapeName="Rectangle"/>
        </emma:interpretation>
      </emma:emma>
    </inkml:annotationXML>
    <inkml:trace contextRef="#ctx0" brushRef="#br0">118 167 126 0,'0'0'58'0,"0"0"-38"16,0 0 43 0,0 0 7-16,0 0-12 0,0 0 13 15,0 0-13 1,6-132 11-16,-6 120 37 0,0 2-29 15,-12 6 2-15,8 3-26 16,-9-8-14-16,1 9 11 16,10 0-15-16,-7 0-9 15,9 0-15-15,0 0 3 16,0 0-11-16,0 0-3 16,0 0 0-16,-6 0-1 15,0 0 0-15,-2 23-4 16,-11 8 4-16,2 11 1 15,5-1 1-15,12-8-1 0,0-2 0 16,0 4-3 0,19-8 2-16,18-4 0 0,27 1 0 15,21-15 1-15,25-5 0 16,43-4 1-16,21 0 3 16,17 0 0-16,10-17-4 15,4 7-10-15,-21-3 3 16,-16 13-7-16,-17 0-7 15,5 0 4-15,8 0 16 16,16 27-3-16,17-10 3 16,22 2 1-16,24-1-2 15,3 6 0-15,1 0 0 16,-26 1-3-16,-49-2 4 16,-43-6 1-16,-44-3-3 15,-48-8 1-15,-16 3-4 0,-21-9 6 16,0 0 3-16,0 0-1 15,0 0-2-15,0 0 13 16,0 0-6-16,0 0-4 16,0 0-2-16,0 0 0 15,0 0 0-15,0 0 3 16,0 0-4-16,0 0 0 16,6 0 0-16,-6 0 0 15,0 0 1-15,0 0 0 16,0 0-1-16,0 0 0 15,0 0 0-15,0 0 3 16,0 0-3-16,0 0 5 0,0 0-5 16,0 0 4-16,0 0-4 15,0 0 5-15,0 0-1 16,0 0-4-16,0 0 4 16,0 0-4-16,0 0 6 15,0 0-5-15,0 0-1 16,0 0 0-16,0 0 2 15,0 0-1-15,0 0-1 16,0 0 0-16,0 0 1 16,0 0 2-16,0 0-2 15,0 0 0-15,0 0-1 16,0 0 0-16,0 0 0 16,0 0-1-16,-27 0-9 0,-4 0-16 15,-19-13-43-15,-18 3-28 16,-21-8-66-16,-29 3-81 15</inkml:trace>
    <inkml:trace contextRef="#ctx0" brushRef="#br0" timeOffset="1544.5976">-77-293 406 0,'0'0'20'16,"0"0"19"-16,0 0 63 15,0 0-5-15,0 0-30 16,0 0-30-16,-54-31-14 16,54 31 0-16,0 0-8 15,0 0-13-15,75 0-2 0,47 8 52 16,42 6-24-16,31-11-1 15,26-3-1-15,7 0-8 16,15 0-13-16,5 0-2 16,9 0-3-16,8 2 1 15,-8 2 0-15,8 5-1 16,-8-1 0-16,-8 3 5 16,-7 2-5-16,-14 0-1 15,-29-2 1-15,-21-3-1 16,-20-7 1-16,-30 7 0 0,-14-4 0 15,-25-4 1 1,-8 0-1-16,-21 0 0 0,-4 0 0 16,-21 0 0-16,-14 0 0 15,-15 0 0-15,-6 0 0 16,0 2 0-16,0-2 1 16,0 5-1-16,0-2 1 15,0-3-1-15,0 5-1 16,0 13 0-16,0 5 2 15,-20 9 3-15,-9 9-2 16,-5-5 1-16,5 5-2 16,7-5-1-16,1 1 2 15,8-6-2-15,3 2-1 16,10-2 1-16,0 2 0 16,0 8 0-16,0 0 0 0,0-5 1 15,0 0 0-15,0 1-2 16,0-6 0-16,10-4 1 15,-3 2 1-15,-7-7-1 16,6-3-1-16,-6-5 1 16,0-3 0-16,0-9 1 15,0 2 0-15,0 2 5 16,-6 5-3-16,-52 4 18 16,-15-7-10-16,-18 3 3 15,-8-11-4-15,-9 0 0 16,-14 0 0-16,-13 0-2 15,0 0-4-15,5-14 4 16,18-4-7-16,-2 9 1 16,14-5-3-16,5 9 3 0,-2-3-2 15,16 2 2-15,-16 6-1 16,-11-8-1-16,2 8 1 16,-18-6-1-16,-5 6 0 15,1 0 0-15,-7 0 2 16,-8 0-2-16,15 0 0 15,-1 0 0-15,7 0 0 16,14 0 0-16,3 0 0 16,3 0-3-16,-1 14 3 15,9-4 3-15,-1-3 0 16,4-1-3-16,6 0 2 0,6-2 0 16,7 0-1-1,10-1-1-15,6-3 3 0,18 0-2 16,3 0 6-16,19 0-1 15,1 0 0-15,3 0 2 16,5 0-2-16,-9 0 2 16,-7 0-5-16,-4-3 3 15,-14-5-6-15,-3 2 5 16,-8-3-5-16,3-5 0 16,-1 6 0-16,2-2 0 15,21 6-1-15,-2 4 1 16,13 0 0-16,1 0 3 0,-7-5-3 15,3 5 0 1,9-4-1-16,-3 4 1 0,7 0 0 16,4-4 0-1,2 4 0-15,0 0 0 0,0-2 0 16,0-2 1-16,0 0 0 16,0-6 2-16,0-7 6 15,14-16-2-15,15-2 9 16,0-12-16-16,-8 2 6 15,-11-5-5-15,-3-13 2 16,-7 3-1-16,0 6 1 16,0 2-1-16,0 16-1 15,0 10 1-15,0 17 1 16,0 3-3-16,0 2 3 16,0 0-3-16,0 4 0 15,0-1 0-15,0 1-1 16,0 0-3-16,0 0-12 15,0 0-20-15,0 0-16 0,0 0-8 16,0 0-24-16,0 0-86 16,29 5-132-16,-2 26 105 15</inkml:trace>
    <inkml:trace contextRef="#ctx0" brushRef="#br0" timeOffset="9481.0348">-25-239 181 0,'0'0'62'16,"0"0"-11"-16,0 0 25 16,0 0 10-16,0 0-43 0,0 0 4 15,0 0 6-15,0 0 17 16,-2 0-17-16,2 0 3 15,0 0-1-15,-6 0-20 16,6 0-1-16,0 0-8 16,0 0-3-16,0 0 6 15,0 0-2-15,0 0-16 16,0 0-1-16,0 0-4 16,0 0-5-16,0 0-1 15,0 0 0-15,0 0-1 16,0 15-1-16,0 9 1 15,0 6 0-15,-13 15 2 16,3 2 0-16,4-1-1 0,-9 13-2 16,3 3 2-1,-5-2 1-15,-8 8-1 0,9-3 0 16,-5-10 1-16,5-1-2 16,3-9 0-16,7-5 1 15,6-7 2-15,0-1-2 16,0-13 0-16,0-2-2 15,0-4 2-15,0 3-1 16,0-13 2-16,0 7-1 16,0-10 1-16,0 5-1 15,0-2 0-15,0 8 0 16,0 1 1-16,0 1-1 16,0-3 0-16,-6 7 0 0,6-3 0 15,-4 1 0-15,-9-1 0 16,7 4 0-16,4-5 1 15,-4-3-2-15,-1 4 1 16,1-5 0-16,0-1 0 16,6 2 1-16,-4-6-1 15,4 0 0-15,-6 1 4 16,6-1-7-16,0 0 6 16,0-4-6-16,0 6 3 15,0-2-2-15,0-4 1 16,0 0-1-16,0 5-3 15,16-5 2-15,46 0 2 0,23 0-1 16,17-9-3 0,14-14-18-16,12-4-10 0,13-1 5 15,0-3-13-15,-10 8-3 16,-3 3 2-16,-16 3-41 16,-4-1-43-16,-13 1 47 15,-2 3-12-15,-2-1-116 16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58:12.7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26386F8-6411-4F3C-A2B6-38C6AE7842D4}" emma:medium="tactile" emma:mode="ink">
          <msink:context xmlns:msink="http://schemas.microsoft.com/ink/2010/main" type="inkDrawing" rotatedBoundingBox="22084,16618 24317,16259 24344,16430 22112,16789" semanticType="underline" shapeName="Other">
            <msink:sourceLink direction="with" ref="{CC78885C-8359-46C2-B501-79DA32CDE95B}"/>
          </msink:context>
        </emma:interpretation>
      </emma:emma>
    </inkml:annotationXML>
    <inkml:trace contextRef="#ctx0" brushRef="#br0">249 391 359 0,'0'0'38'0,"0"0"30"16,0 0 8-16,0 0-15 15,0 0 41-15,0 0-18 16,-249-39-24-16,249 39-16 16,0 0-4-16,0-7-14 15,0-6-17-15,79-11-9 16,43-6 0-16,31 3 0 16,21-5 0-16,5 3-1 15,13 8 1-15,-14-6 0 0,3 3 2 16,-20-2-2-16,-12 6 0 15,-20-2-4-15,-28 4 1 16,-30 9-2-16,-30-1-1 16,-30 6-1-16,-11 0 5 15,0 4 2-15,0 0 0 16,0 0 6-16,-23-1-2 16,-21 1-4-16,-26 0-4 15,-17 0 0-15,-27 0 1 16,-21 19-4-16,-6 16-5 15,3-6 3-15,3 6 6 0,0-2 2 16,-1 2-1-16,13-7 2 16,18-5 0-16,13-5 0 15,26-5 2-15,16 0-2 16,21-7 0-16,17-2 0 16,12-4 0-16,0 0-2 15,0 0 4-15,0 0-3 16,0 0 2-16,35 0-1 15,42-8 3-15,60-20-3 16,35-8 0-16,29 3-1 16,10-7 1-16,6 8 2 15,-3 1-2-15,-17 7 1 16,-17 6-1-16,-45 0 0 16,-42 7-1-16,-35 4 0 0,-37 3 1 15,-21 4-1-15,0 0 1 16,0 0 0-16,-15 0 0 15,-55 0 15-15,-30 8-11 16,-22 11-8 0,-15 7 4-16,9-7 0 0,16-1 0 15,27-1 3-15,19-6-3 16,22 2 0-16,15-7-4 16,17 2 2-16,1-3-2 15,-1 9 1-15,-1-10-16 16,11 5 9-16,-4-5 8 15,6 0-4-15,0-4 0 16,0 0 2-16,0 0 0 0,0 0-1 16,0 0 1-1,0 0 3-15,0 0 1 0,0 0 0 16,0 0-6-16,0 0 6 16,0 0 0-16,0 0 7 15,0 0-7-15,0 0-5 16,0 0 2-16,0 0 3 15,0 0 0-15,0 0 0 16,0 0 0-16,0 0 0 16,0 0 1-16,0 0 1 15,0 0-2-15,0 0 5 16,0 0-10-16,0 0 10 16,0 0-10-16,0 0 10 0,0 0-5 15,0 0 0-15,0 0-7 16,0 0 7-16,0 0 0 15,0 0 4-15,0 0-4 16,0 0 1-16,0 0-6 16,0 0 9-16,0 0-4 15,0 0 0-15,0 0 1 16,0 0-8-16,0 0 8 16,0 0-1-16,0 0 0 15,0 0 6-15,0 0-12 16,0 0 6-16,0 0 0 15,0 0 5-15,0 0-5 16,0 0 0-16,0 0-4 16,0 0 4-16,0 0 0 0,0 0-3 15,0 0 3-15,0 0 3 16,0 0-3-16,0 0-2 16,0 0 1-16,0 0 1 15,0 0-2-15,0 0-5 16,0 0 2-16,0 0 0 15,0 0 5-15,0 0 3 16,0 0-3-16,0 0-2 16,0 0 0-16,0 0 4 15,0 0 1-15,0 0-3 16,0 0-1-16,0 0 1 16,0 0 1-16,0 0-1 15,0 0 0-15,0 0 0 0,0 0-3 16,0 0 3-1,0 0 3-15,0 0-2 0,0 0-2 16,0 0 2-16,0 0-1 16,0 0 0-16,0 0 2 15,0 0-2-15,0 0-2 16,0 0 2-16,0 0 4 16,0 0-4-16,0 0 1 15,0 0-2-15,0 0-1 16,0 0 2-16,0 0 0 0,0 0 6 15,0 0-5 1,0 0-1-16,0 0-1 0,0 0-2 16,0 0 3-16,0 0 0 15,0 0 4-15,0 0-4 16,0 0-1-16,0 0-2 16,0 0 0-16,0 0 3 15,0 0 0-15,0 0 2 16,0 0-3-16,0 0 1 15,0 0 0-15,0 0 2 16,0 0-2-16,0 0 1 16,0 0-1-16,0 0-1 15,0 0-2-15,0 0 3 16,0 0 0-16,0 0 7 16,0 0-7-16,0 0 2 0,0 0 2 15,0 0-4-15,0 0 1 16,0 0-3-16,0 0 4 15,0 0-1-15,0 0 4 16,0 0-5-16,0 0-2 16,0 0 2-16,0 0 3 15,0 0-3-15,0 0-1 16,0 0 0-16,0 0 2 16,0 0-8-16,0 0 8 15,0 0-1-15,0 0 0 16,0 0 4-16,0 0-8 15,0 0 4-15,0 0 0 0,0 0 7 16,0 0-7-16,0 0 0 16,0 0-2-16,0 0 2 15,0 0 0-15,0 0 3 16,0 0-3-16,0 0 0 16,0 0-1-16,0 0-1 15,0 0 1-15,0 0 1 16,0 0 0-16,0 0 0 15,0 0 0-15,0 0 0 16,0 0 0-16,0 0 5 16,0 0-4-16,0 0-1 15,0 0 0-15,0 0 0 16,0 0 0-16,0 0 5 16,0 0-5-16,0 0 2 0,0 0-3 15,0 0 6-15,0 0-7 16,0 0 2-16,0 0 0 15,0 0 5-15,0 0-2 16,0 0-3-16,0 0 0 16,0 0-2-16,0 0 2 15,0 0-1-15,0 0-2 16,0 0 6-16,0 0 0 16,0 0-3-16,0 0 0 15,0 0 0-15,0 0 0 16,0 0 0-16,0 0-3 15,0 0 3-15,0 0 0 16,0 0 0-16,0 0-3 0,0 0 3 16,0 0 0-16,0 0 4 15,0 0-3-15,0 0-2 16,0 0 2-16,0 0-1 16,0 0 1-16,0 0-1 15,0 0 0-15,0 0-5 16,0 0 4-16,0 0 1 15,0 0 0-15,0 0 0 16,0 0 4-16,0 0-3 16,0 0-2-16,0 0 2 15,0 0-2-15,0 0 1 16,0 0-7-16,0 0 7 16,0 0 0-16,0 0 0 15,0 0-6-15,0 0 4 0,0 0-1 16,0 0 1-16,0 0-16 15,0 0 3-15,0 0-3 16,0 0-20-16,0 0-14 16,0-4-71-16,0 0-36 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26:34.6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9A33AD6-52D5-4518-9B8B-98B55BEFBC93}" emma:medium="tactile" emma:mode="ink">
          <msink:context xmlns:msink="http://schemas.microsoft.com/ink/2010/main" type="inkDrawing" rotatedBoundingBox="10912,14893 11471,9497 13384,9696 12824,15091" semanticType="verticalRange" shapeName="Other">
            <msink:sourceLink direction="with" ref="{76C319A9-BE34-4214-9593-ED0D5871969A}"/>
            <msink:sourceLink direction="with" ref="{C0CD9AEF-4BBA-4C06-B0B9-80EC95F67DF5}"/>
            <msink:sourceLink direction="with" ref="{B6C896C6-2FDF-4957-98AF-3EB75E148605}"/>
            <msink:sourceLink direction="with" ref="{986350E2-2665-4082-B575-472E05C39781}"/>
            <msink:sourceLink direction="with" ref="{F0C37B86-457A-4F3C-926C-4DA877F85477}"/>
            <msink:sourceLink direction="with" ref="{DDB59C23-7E09-499A-9732-A88134C800E3}"/>
          </msink:context>
        </emma:interpretation>
      </emma:emma>
    </inkml:annotationXML>
    <inkml:trace contextRef="#ctx0" brushRef="#br0">1643 5469 214 0,'0'0'189'15,"0"0"-145"-15,0 0-5 16,0 0 58-16,0 0-52 16,0 0-30-16,0 0-1 15,0 0 11-15,0 0 5 16,0 0-5-16,0 0-5 16,0 0 8-16,0 0 1 15,0 0-6-15,0 0-1 16,-3 0-21-16,-21 0-1 15,-5-10 8-15,-2-12-1 16,-17-5 6-16,11-14-3 16,-21-5 0-16,2-5 4 15,-4-11 13-15,-15 2-5 16,2 1-7-16,-5-5 15 0,-7 4-14 16,6-3-4-16,0-2 1 15,1 2-1-15,5-9-8 16,3-6 6-16,-7-8-9 15,17 3 8-15,4-7-2 16,6-1-4-16,9-1 8 16,-3 1-6-16,7 3 11 15,2 3-8-15,-7-1-7 16,11-1 5-16,2 5-4 16,2 0 0-16,-2-13 2 15,7 3-2-15,9-9-2 16,1-8 2-16,12 6-2 15,0 11 0-15,0 0 0 0,0 15 2 16,0-1-2-16,0 6 4 16,6-6-4-16,17 6-3 15,-5-2 3-15,5 3 1 16,-2 5 0-16,2 3-2 16,-1-1 0-16,-1 0 1 15,8-3 0-15,-4-3 1 16,4 2-2-16,-4 0 1 15,0-10 0-15,-5 13 4 16,3-2-4-16,0-1 0 16,-8 5 1-16,9 2 0 15,-7 0-1-15,6 9 0 16,-9-7-1-16,5 4 1 0,4 7 0 16,6-5 0-1,-9-5 0-15,9 9-1 0,0 2 0 16,-8 3 1-16,8 7 0 15,4-4 0-15,0 8 0 16,-6 2-2-16,9-1 4 16,-14 5-3-16,-1 1 1 15,14-4-3-15,-6 4 2 16,-8 2 1-16,14-3 0 16,-14 5-1-16,2 4 1 15,6 4-5-15,-8-1 5 16,8-7 0-16,0 5 0 0,-11 3 0 15,3 5-1 1,-5-1-1-16,7-4 2 0,10-8 0 16,-4 3-1-16,0 1 0 15,-8 0-1-15,14 0 3 16,-6-6-1-16,-2 3 0 16,-2 2 0-16,0-3 0 15,-2 3 0-15,-7 1-1 16,5 5 0-16,-2 3 1 15,4-4-2-15,-1 1 2 16,-7 5-1-16,3-2-2 16,-1 0-2-16,6 5 3 15,-5-6-3-15,-9 4 3 16,-3-2-4-16,0 9 4 16,-6-4 0-16,0 4-3 0,0 0 3 15,0 0 1 1,0 0-4-16,4 0 4 0,-4 0-5 15,0-4 4-15,0 4-4 16,0 0 1-16,0 0-3 16,0 0 1-16,0 0-3 15,0 0-3-15,0-10 2 16,0-12-53-16,-31 2-1 16,-16 3-26-16,-3 4-77 15,-2 3-7-15,15 6-87 16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58:09.9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87FF441-1775-47E2-A515-D775D1566036}" emma:medium="tactile" emma:mode="ink">
          <msink:context xmlns:msink="http://schemas.microsoft.com/ink/2010/main" type="inkDrawing" rotatedBoundingBox="18868,17196 24301,16574 24471,18064 19039,18686" hotPoints="24652,17314 21326,18226 17898,17855 21224,16943" semanticType="enclosure" shapeName="Ellipse">
            <msink:sourceLink direction="with" ref="{9E971A2C-FD1A-4CF6-A594-646CBC595793}"/>
          </msink:context>
        </emma:interpretation>
      </emma:emma>
    </inkml:annotationXML>
    <inkml:trace contextRef="#ctx0" brushRef="#br0">1633 1480 226 0,'0'0'89'0,"0"0"4"16,0 0 10-16,0 0-35 15,0 0 22-15,0 0-29 0,2 8 20 16,-2-4-28 0,0 2-15-16,-22-6-4 0,-5 0-11 15,-11 0-8-15,-13 4-14 16,1 6 7-16,-6-5-4 16,-2-3 4-16,-10 8 5 15,1 0-9-15,-11-6-2 16,5 2 1-16,3-6 5 15,-15 0-1-15,0 0-1 16,0 0-6-16,0-30 4 16,6-1-2-16,0-10 4 15,7-7-3-15,6 6 4 16,3-12-5-16,5 4 2 16,15 7-4-16,1-6 6 15,16 6-5-15,-3 4 0 0,8 7 0 16,4-5-1-16,1 1 0 15,3 4 1-15,7-6-1 16,0 3 2-16,6-6-2 16,0-3 0-16,0-3 0 15,0 2 0-15,0-1 4 16,0 5-4-16,6-5 0 16,6 4-2-16,-5 3 2 15,-3-3 0-15,-4 6 1 16,6 3 0-16,0 6 1 15,5 1-1-15,1 1 0 16,0 3-1-16,9 1 0 0,2 2-1 16,20-4 1-1,13 0 0-15,9 5 0 0,13 0 0 16,7 5-3-16,-4-1 3 16,16 0 0-16,5 5 0 15,-3 1 2-15,-7 2-2 16,-10 0-1-16,-3 6 0 15,2 0 1-15,0 0 0 16,4 0-1-16,16 0 1 16,7 0 0-16,16 0 0 15,-1 0 0-15,1 0-2 16,0 0-1-16,-8 0 3 16,-8 0 0-16,6 0 3 15,-15 0-4-15,9 0 1 0,-8 0-5 16,7 0 5-16,5 0-1 15,6 0 1-15,-6 0 0 16,-4 0 2-16,-9-1-2 16,-1-5 0-16,-3-4 0 15,-2 6-1-15,9-2 1 16,1-2 0-16,-3 3 0 16,1-3 5-16,13 3-5 15,-8 0 0-15,2 2-2 16,-15 3 2-16,-8 0 0 15,-13 0 0-15,-10 0-2 0,-4 0 1 16,-8 7 1-16,0 7-1 16,-5-5 3-16,-1 5-3 15,4 2 1-15,-11-3-4 16,2 0 4-16,1 1 0 16,-1 4 0-16,0-5 0 15,1 1 2-15,-11-4-5 16,0 3 3-16,-8-2 0 15,1 0 0-15,-7 3 3 16,8-2-7-16,-5-1 2 16,-1 2 1-16,-5 0 1 15,3 2 0-15,-3-2 0 16,-1 1 1-16,1-4 1 0,-6 0-2 16,-2-3-5-1,-4 0 4-15,7 4 1 0,-7-2 0 16,0 5 0-16,0-4 0 15,0 3 1-15,0 1-2 16,0 4 2-16,0-5-1 16,0 6 0-16,0 3 6 15,0 1-6-15,0-2 3 16,-17 0-3-16,5-2 1 16,1-1-1-16,-7-11 2 15,9 7-1-15,-9-9-1 16,-5 9 5-16,0 0-3 0,-14-1-1 15,-9 8 0 1,-6 3 2-16,-4-5-3 0,-4 3 4 16,-8-5-4-1,2 8 3-15,3-12-3 0,-3 6-3 16,-4-6 3-16,-3 2 0 16,3-1 4-16,6-2-3 15,1-1 0-15,10-1 1 16,-10 1-2-16,-1 2 0 15,6-3-2-15,-12 0 2 16,3 3-1-16,-7-2 1 16,8 0 3-16,-7-2-1 15,-6 1-2-15,1 0-2 16,-7 2 2-16,-7-3 2 16,-7-3-2-16,-3 12 1 0,-3-5-3 15,3-6 3-15,11 5-2 16,6 1 2-16,6-5-2 15,1 3 1-15,-1 7 0 16,-8-5 1-16,2 5 0 16,0 1-2-16,-8 3 1 15,-4 1 0-15,1-4 0 16,3-1 0-16,-13 2-1 16,13 1 2-16,8-8-1 15,-10 4 0-15,24-7 0 16,-7-2 1-16,7 3 0 15,11-11-1-15,-2 0 0 16,12 2 1-16,1-2 0 16,-3 0 1-16,-10 0 2 0,-1 6-4 15,-3 0 1-15,-4-4-1 16,12 8 0-16,6-8 1 16,6-2 0-16,7 0 1 15,6 0-2-15,4 0 2 16,18 0-2-16,11 0 0 15,-6 0-1-15,6 0 0 16,0 0 1-16,0 0-7 16,0 0-23-16,6 0-54 15,67-28-42-15,28-18-71 16,20-18-123-16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59:16.13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6B36AA9-1AEB-4AC1-9D72-9BD568E53B34}" emma:medium="tactile" emma:mode="ink">
          <msink:context xmlns:msink="http://schemas.microsoft.com/ink/2010/main" type="inkDrawing" rotatedBoundingBox="16832,8662 24242,8073 24405,10128 16995,10718" hotPoints="25141,9178 20843,10309 16463,9561 20761,8430" semanticType="enclosure" shapeName="Ellipse">
            <msink:sourceLink direction="with" ref="{B21B35FC-C68D-49BF-BC49-E7769752D509}"/>
          </msink:context>
        </emma:interpretation>
      </emma:emma>
    </inkml:annotationXML>
    <inkml:trace contextRef="#ctx0" brushRef="#br0">3206 1684 219 0,'0'0'143'15,"0"0"-63"-15,0 0-24 16,0 0-2-16,0 0-17 15,0 0 3-15,0 0 8 0,0 0-9 16,-19 0 1-16,-16 0 4 16,4 0-19-16,-19 0 0 15,-8 5 2-15,-10 3 5 16,-5 2-15-16,-5 0-1 16,-13 3-4-16,-9 4 0 15,-8-3-1-15,-1 3-2 16,-5 3-8-16,8-3 1 15,-2-2 2-15,17-2-4 16,10 1 2-16,5-4 1 16,5-2-3-16,-1-3 6 15,1-5-4-15,-8 0 6 0,9 0-6 16,-15 0 6-16,6-5 0 16,7-16-1-16,-7 1-1 15,0-4 3-15,7 3-2 16,-1-8 0-16,-5-1 0 15,3 3 0-15,9-6 10 16,10 6-15-16,10 4 14 16,13-1 2-16,-2 7-13 15,4-6 3-15,2 6-2 16,4-2 0-16,2 1-2 16,9-1 6-16,-3 2-6 15,-2-7 1-15,5 1 1 16,-9-8 2-16,4 2-8 0,3-10 1 15,1 6 3 1,-3-2 1-16,7-6-5 0,-1 3 7 16,-5-4-7-16,5-7 3 15,4 8-3-15,-5 1 2 16,1 3 1-16,1 1-1 16,-1 0-2-16,6 4 0 15,2 3 3-15,4-6-3 16,0-2 1-16,0 0-2 15,0 0 1-15,0 6-2 16,0-10 2-16,0 0 1 16,22 1 0-16,14-1-1 15,-9 1-5-15,18-2 5 0,5 5 3 16,6-4-3-16,2 8 0 16,-15 2 0-16,1 12 0 15,4 1 0-15,1 4-1 16,11 1 1-16,19-8-7 15,20 5 5-15,15-5 2 16,7-2-4-16,-5 8 8 16,2 7-4-16,12-3 0 15,-1-2 0-15,12 0-3 16,4 4 6-16,6-5-6 16,2 10 2-16,-2 0 1 15,7-1 2-15,-3 5 0 16,3-4-1-16,-9 4-2 15,-12 0 2-15,-7-2-1 0,-1-2 0 16,1 0 0-16,3 4-1 16,-1-4 0-16,13 4 1 15,-4 0 1-15,4 0-1 16,7 0-3-16,1 0 3 16,-2 0 0-16,-8 0-1 15,0 0 1-15,-8 0-1 16,6 0 0-16,-9 0 0 15,3 0-3-15,-7 12 3 16,-1-6 1-16,-11 7-1 0,4 5 1 16,-8-9-2-1,-11 5 2-15,1-1 0 16,-9 1-1-16,-8 6 1 16,-6-7 0-16,-7 3 1 0,-16-2-2 15,6-2 1-15,-10-5 0 16,-2 7 0-16,-1 3 0 15,9-1-5-15,-2 1 6 16,-6 11-2-16,0-11 1 16,-5 6-1-16,1-3 0 15,-13 1-2-15,7-1 0 16,-11-4 3-16,0 8 0 16,-9-6 1-16,3 4-1 0,-8-7-4 15,12 8 3 1,-13 3 1-16,-2 1 4 0,-1 2-3 15,-5 6-1-15,0 2 1 16,-6-2 0-16,0 3 0 16,0-2-1-16,0 1 2 15,0-2-6-15,0 4 6 16,-12-4-2-16,-5-2 2 16,-1-6-1-16,-5-1-1 15,8-7 0-15,-8 8 4 16,3 1-4-16,-7-5 2 15,2 4 1-15,0-2-3 16,-2-5-2-16,-6 7 2 16,-13-3 7-16,-5 2-6 15,1 3 3-15,0-3-2 0,0-2 0 16,-8 3-2-16,-2-1 1 16,-2-2-1-16,0-2 2 15,4 1 0-15,0 0-2 16,-12-5 3-16,3 1-3 15,-3-2 2-15,-1-3-2 16,-1 1 0-16,4-1 1 16,-11-1 0-16,0-3-2 15,0 3 2-15,7-5-2 16,-1 2 2-16,5-1-1 16,-11-5 1-16,1 10-1 15,-3-5-1-15,-4-1 1 16,6 2 2-16,0-2-2 15,1-2 0-15,-1 2 0 0,-6-7 0 16,-6 3 0-16,-11 6 0 16,9-6 0-16,-21 10 4 15,2-9-4-15,2 6 0 16,-22-4-1-16,16 0 1 16,8-2 0-16,15 0 0 15,14 1-1-15,2-2-4 16,21-1 6-16,-4 8-1 15,4-6 0-15,-6-1-1 16,-4 8 1-16,-4 2-1 0,-11 0 1 16,-4-5 1-1,-13 1-1-15,9 0-1 0,-2-6 1 16,8 0 1-16,11-4-1 16,-1 0-2-16,9 5 2 15,6 3-1-15,-6-2 1 16,2-2-3-16,2 4 1 15,-3-7-2-15,-1 9 0 16,6-6 4-16,-18 0-2 16,9 6-7-16,-1-6 7 15,2 5 0-15,10-1 1 16,-2-6-2-16,8 6-2 16,0-4 2-16,7 0-3 15,1-2 3-15,5 2 1 16,-5 0 1-16,-1-4-3 0,-7 1 2 15,-2-1 1-15,-3 0 0 16,-8 0-2-16,3 0 2 16,-4 0-4-16,8 0 5 15,-6 0 0-15,12 0 5 16,-2 0-5-16,15 0-5 16,-4 0 5-16,10 0 0 15,-11-5 0-15,9-5 1 16,4-2-1-16,0-2 2 15,8 1-2-15,-1-7 0 16,7 7 5-16,-4-5-5 16,-3-1-7-16,5 1 7 15,3-1 0-15,-11-7 1 0,2 2-1 16,-6-3 0-16,2 1-1 16,-4-3 1-16,-4 1 0 15,-1 3 2-15,1-4-2 16,10 4-1-16,-8 2 1 15,-2-7-2-15,6 0 0 16,2-2 0-16,-2 0 2 16,6 5 0-16,9-2 0 15,-9-2-3-15,4 0 1 16,3 4-2-16,3-2 2 16,-1 6 1-16,8-3-2 15,-5-6 1-15,11 4 1 16,0-4-1-16,0-1 1 15,0 6 0-15,0-4 1 0,0 0-4 16,0-1 4-16,0-1 1 16,0 6 1-16,0 0-2 15,0 5 1-15,0-1-1 16,0 4 2-16,0-3-4 16,0-7 2-16,0-2-4 15,0-1 2-15,0 5-8 16,0 0 8-16,23-2-8 15,6-2 7-15,8-6-4 16,13 6 2-16,6 0 4 0,2 3-4 16,-2 5 5-1,6-3-4-15,-2 6 3 0,2-2 1 16,3 4 0-16,-5 5 0 16,10-7-6-16,9 7 4 15,6-1-5-15,12-3 6 16,13-1-1-16,-2-1-2 15,12 1 2-15,-8-1-1 16,-5 1 0-16,3 5 2 16,-2 0 0-16,-2 2 1 15,1-2 0-15,-1-5 0 16,-4 4-5-16,9 1 5 16,-9-1 0-16,6 4 5 15,-9 1-5-15,5 1 0 16,-3 4-4-16,5-2 8 0,-11 2-7 15,11 4 5-15,-11-4-3 16,9-1 1-16,-5 1 0 16,3 4-1-16,-1 0 1 15,11 0 0-15,10 0-1 16,-1 0 1-16,1 0-1 16,-6 0 1-16,-13 4 0 15,-1 1-5-15,-15-1 5 16,-8-4 0-16,-1 4 0 15,-7 2 0-15,-7-6 0 16,6 4-2-16,-3 0 2 16,5-4 0-16,-3 0 0 15,9 0 0-15,-5 0 0 0,-1 0-2 16,7 0 4-16,-4 0-3 16,-9 0 3-16,2 0-1 15,-8 0-1-15,3 0 0 16,-5 0-1-16,-9 0 1 15,-5 0-3-15,-1 0 2 16,5 0 1-16,-4 0 0 16,1 5-1-16,1 3 0 15,-1 2-1-15,-7-1 0 16,3-1 2-16,-4 2-6 16,11 4 6-16,-11-4 0 15,13-2 0-15,0 2 1 16,4-3-1-16,-11 3 0 15,3 4 0-15,-3-5 0 0,-10 5 0 16,3-10-1-16,-7 5-1 16,-9-5 2-16,-3 6-2 15,1-2 0-15,-1 2-4 16,-2 5 5-16,3-1 0 16,-7 3 0-16,1 5 1 15,5-3 1-15,1 8-1 16,-10-3 0-16,5 3 0 15,-3-1 1-15,-4 6-1 16,-6 1 0-16,7 3 1 0,-1-9 0 16,-6 4-1-16,2-2 0 15,-2 2 1-15,0-3-1 16,8 4 0-16,-8-6 0 16,0-7 0-16,0 4-1 15,0-1 2-15,0 1 0 16,0-1 0-16,0-3 5 15,-23 5-6-15,1 3 1 16,-5 0 2-16,-2 4 0 16,-6 1 1-16,3-4-4 15,-9 4 5-15,8 1-3 16,2-4-2-16,-11 0 6 16,5 2-3-16,2-4-3 15,-7 1 6-15,18-1-1 16,-12 0-1-16,-3 2-2 0,0 3-1 15,-7-9 1-15,0 8 4 16,-9-4-5-16,-12 1-1 16,-12 4 4-16,-5-9-3 15,-10 0 1-15,-9-6 1 16,1 10-3-16,3-7 0 16,3-3 2-16,-1 6-1 15,4-5-1-15,2-4 0 16,2-5 0-16,4 5 1 15,-9 0-1-15,-9 3 1 16,-13 0-1-16,-27 3 0 16,0-1 5-16,-27 2-8 15,-10-2 3-15,8 1-3 0,8-3 2 16,23 0 1-16,17 2-2 16,12-1-7-16,17 1 7 15,4-1 0-15,12-6-2 16,6 3 2-16,11-5-3 15,6 7 2-15,0-7-1 16,-2-2 3-16,-2 2-11 16,-8-2 2-16,2 2-8 15,-3-5-18-15,9-2 5 16,4-3-15-16,4 0-53 16,19 0-26-16,4 0-86 15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56:11.31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21B35FC-C68D-49BF-BC49-E7769752D509}" emma:medium="tactile" emma:mode="ink">
          <msink:context xmlns:msink="http://schemas.microsoft.com/ink/2010/main" type="writingRegion" rotatedBoundingBox="17468,8909 24083,8807 24101,9989 17487,10092">
            <msink:destinationLink direction="with" ref="{3D7E99EE-EA54-418C-B856-907EC3C41157}"/>
            <msink:destinationLink direction="with" ref="{36B36AA9-1AEB-4AC1-9D72-9BD568E53B34}"/>
          </msink:context>
        </emma:interpretation>
      </emma:emma>
    </inkml:annotationXML>
    <inkml:traceGroup>
      <inkml:annotationXML>
        <emma:emma xmlns:emma="http://www.w3.org/2003/04/emma" version="1.0">
          <emma:interpretation id="{232933A4-4D46-4F3E-BC3A-F0C40B974757}" emma:medium="tactile" emma:mode="ink">
            <msink:context xmlns:msink="http://schemas.microsoft.com/ink/2010/main" type="paragraph" rotatedBoundingBox="17468,8909 24083,8807 24101,9989 17487,100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D5D9EE-168B-49BA-A70F-0D6C024EDC61}" emma:medium="tactile" emma:mode="ink">
              <msink:context xmlns:msink="http://schemas.microsoft.com/ink/2010/main" type="line" rotatedBoundingBox="17468,8909 24083,8807 24101,9989 17487,10092"/>
            </emma:interpretation>
          </emma:emma>
        </inkml:annotationXML>
        <inkml:traceGroup>
          <inkml:annotationXML>
            <emma:emma xmlns:emma="http://www.w3.org/2003/04/emma" version="1.0">
              <emma:interpretation id="{E021A963-7ECB-4A57-A05A-E4AFBBE950A2}" emma:medium="tactile" emma:mode="ink">
                <msink:context xmlns:msink="http://schemas.microsoft.com/ink/2010/main" type="inkWord" rotatedBoundingBox="17472,9159 21286,9100 21295,9689 17482,974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14189 7885 779 0,'0'0'34'0,"0"0"-26"0,0 0 103 15,0 0-29-15,0 0-63 16,0 0-19-16,-56 41 2 16,37 29-2-16,-3 20 11 15,1-9-2-15,-2-3-6 16,4-6-1-16,15-16 3 16,-2-10-3-16,6-19-4 15,0-7 1-15,0-9-7 16,0-11-39-16,0 0-20 15,0-4-13-15,0-45-70 16,0-6-199-16</inkml:trace>
          <inkml:trace contextRef="#ctx0" brushRef="#br0" timeOffset="425.2277">14065 7922 387 0,'0'0'101'16,"0"0"-22"-16,0 0 77 15,0 0-60-15,0 0-55 16,0 0-19-16,12-33-5 15,-12 39-7-15,15 25-8 16,7 6 8-16,26 17 28 16,-11-3-31-16,7 3-1 15,3-7 0-15,-3-5-6 16,-7-18 1-16,5-4-1 16,-1-12 0-16,-16-7 0 15,0-1 0-15,4 0-1 16,8-13 1-16,5-24 1 15,-5-14 0-15,-4-7 0 16,-10 2 4-16,-7 3-5 0,-3 6 0 16,-5 16 5-16,5 13 12 15,-7 7-4-15,0 11-1 16,-6 0-10-16,0 0-2 16,0 11-8-16,17 21 6 15,12 18 2-15,-9 3 3 16,3 3-1-16,-4-2-1 15,-9-4 2-15,11-8-3 0,-3-5 0 16,-1-6 0 0,4-9-4-16,-1-12-29 0,1-6-40 15,16-4-39 1,9 0-139-16,6-32-154 0</inkml:trace>
          <inkml:trace contextRef="#ctx0" brushRef="#br0" timeOffset="784.2091">15457 7926 673 0,'0'0'60'15,"0"0"24"-15,0 0-35 16,0 0-36-16,0 0 2 16,0 0-7-16,-230 224 14 15,201-174-4-15,14-1-13 16,15-10-3-16,0-8 1 15,0-6-2-15,0-5-1 0,38-11 0 16,11-9 5-16,14 0-4 16,7 0-1-16,3-32 1 15,-13-4-2 1,-15-5 1-16,-16 0-1 0,-21-5 1 16,-8 1 2-16,0 4 6 15,-8 0 10-15,-39 8 6 16,3 6-17-16,7 14 5 15,2 8-12-15,5 5-4 16,4 0-4-16,9 0-28 0,-2 14-42 16,19 13-65-1,0-9-109-15,0-8-255 16</inkml:trace>
          <inkml:trace contextRef="#ctx0" brushRef="#br0" timeOffset="868.1729">15457 7926 622 0</inkml:trace>
          <inkml:trace contextRef="#ctx0" brushRef="#br0" timeOffset="1130.7205">15457 7926 622 0,'304'56'172'0,"-304"-56"-89"0,0 0-24 15,0 0-42-15,15 0-17 16,-3 27 1-16,5 13 4 16,6 2 8-16,2 9-3 15,-5-6-5-15,3-1-2 16,0-11-3-16,-2-1 0 0,-5-15 6 15,3-7-6-15,-11-6 1 16,-2-4-1-16,3 0 5 16,3 0-2-16,-4 0 25 15,15-14-5-15,4-25-8 16,2-12-7-16,-6-3-4 16,-2-1 8-16,-3-5-12 15,-7 10 2-15,-5 5-6 16,6 18-1-16,-12 8-14 15,6 11-18-15,5 8-63 16,-5 0-99-16,0 0-264 16</inkml:trace>
          <inkml:trace contextRef="#ctx0" brushRef="#br0" timeOffset="1454.0084">17058 7876 734 0,'0'0'69'16,"0"0"48"-16,0 0-31 16,0 0-42-16,0 0-29 15,0 0-12-15,-298 73 9 16,236-36 7-16,18 8-9 0,9-2-3 15,12 1-7-15,23-3 1 16,0-3-1-16,0 2-1 16,13-9 1-16,32-3-1 15,18-1 0-15,3-17-26 16,13-10-3-16,20 0-25 16,5-3-41-16,3-31-111 15,-13-3-255-15</inkml:trace>
          <inkml:trace contextRef="#ctx0" brushRef="#br0" timeOffset="1894.6678">17489 7944 675 0,'214'-68'108'0,"-216"68"-18"0,2 0-23 0,-13 0-35 16,1 6-17-16,-5 25-15 15,-12 9 18-15,2 11-1 16,-8-5-9-16,4 9-4 15,-4-5-4-15,0 6 0 16,3-8 0-16,-13-2-31 16,6-5-70-16,-7-4-164 0</inkml:trace>
          <inkml:trace contextRef="#ctx0" brushRef="#br0" timeOffset="1663.4537">17489 7944 535 0,'0'0'72'0,"0"0"92"0,0 0-37 16,0 0-69-16,0 0-35 16,0 0-17-16,-22-8-2 15,22 21-3-15,20 15 3 16,30 8 4-16,-13 0-8 15,13 1 2-15,-2-6-2 16,-11-3 0-16,4-6-23 16,-12-7-46-16,-8-2-39 15,2-11-141-15,-17-2-162 16</inkml:trace>
        </inkml:traceGroup>
        <inkml:traceGroup>
          <inkml:annotationXML>
            <emma:emma xmlns:emma="http://www.w3.org/2003/04/emma" version="1.0">
              <emma:interpretation id="{04826F67-E36C-40E5-AE52-17FCB3D47E55}" emma:medium="tactile" emma:mode="ink">
                <msink:context xmlns:msink="http://schemas.microsoft.com/ink/2010/main" type="inkWord" rotatedBoundingBox="21917,8841 24083,8807 24101,9989 21936,10023"/>
              </emma:interpretation>
              <emma:one-of disjunction-type="recognition" id="oneOf1">
                <emma:interpretation id="interp1" emma:lang="" emma:confidence="0">
                  <emma:literal>8-</emma:literal>
                </emma:interpretation>
                <emma:interpretation id="interp2" emma:lang="" emma:confidence="0">
                  <emma:literal>8 _</emma:literal>
                </emma:interpretation>
                <emma:interpretation id="interp3" emma:lang="" emma:confidence="0">
                  <emma:literal>8 -</emma:literal>
                </emma:interpretation>
                <emma:interpretation id="interp4" emma:lang="" emma:confidence="0">
                  <emma:literal>8.</emma:literal>
                </emma:interpretation>
                <emma:interpretation id="interp5" emma:lang="" emma:confidence="0">
                  <emma:literal>8 •</emma:literal>
                </emma:interpretation>
              </emma:one-of>
            </emma:emma>
          </inkml:annotationXML>
          <inkml:trace contextRef="#ctx0" brushRef="#br0" timeOffset="2480.9998">18602 8296 432 0,'0'0'73'16,"0"0"19"-16,0 0 21 16,0 0-97-16,0 0 16 15,0 0-9-15,23-32-13 16,-23 32-7-16,6 0-6 16,-6 0-2-16,0 0 2 15,0 0 3-15,0 0 0 16,0 4 1-16,0 4-1 15,-6 4 7-15,-17-4-4 16,15-3-3-16,-13-5 18 16,13 0 20-16,1 0 5 15,1 0-8-15,0-23-16 16,6-4-8-16,0 3-9 0,0 8-1 16,0 0-1-16,6 8-1 15,13 8-1-15,-11 0 1 16,9 0-2-16,8 0-4 15,4 4 3-15,-5 23 4 16,5 6 0-16,-4 8 0 16,-16 0-1-16,-9 9-1 15,0-1 1-15,0 9 0 16,-9-3 1-16,-38-9-1 16,3 1-7-16,3-6 1 15,10-9-14-15,-5-11-34 16,9-2-50-16,11-19-124 0,3 0-167 15</inkml:trace>
          <inkml:trace contextRef="#ctx0" brushRef="#br0" timeOffset="3176.1424">19513 7908 577 0,'0'0'30'15,"0"0"4"-15,0 0 81 16,0 0-52-16,0 0-31 15,0 0 0-15,67-210 0 16,-67 175-5-16,-6 6-11 16,-38-1 4-16,-2 6 4 15,-9 10-10-15,-1 6-5 16,-11 8-8-16,-7 0 0 16,7 0-1-16,9 22-2 15,21 6-3-15,12 8-1 16,21 1 2-16,4 8 3 15,0-9-1-15,4 5-2 0,50 2 4 16,0-7-1-16,8 8 0 16,0-7 2-16,-4 0 0 15,-6 0-1-15,2 0-7 16,-11-2 5-16,-3-2-1 16,-13 2-3-16,-9-8 3 15,-7 0-4-15,-11 1 5 16,0-11-1-16,0 3 2 15,0-3 2-15,-23-3-1 16,-10 0 0-16,0-5 4 16,-7 0-4-16,1-8 10 15,6-1 12-15,4 0-3 0,14 0 3 16,-5 0 4 0,11-14 2-16,-3-15-11 0,12-14-5 15,0-8-3-15,0 2-5 16,14-7-4-16,34 6 0 15,2 9-1-15,10 0-3 16,4 8-17-16,-2 6 4 16,5 1-13-16,1 1-3 15,-8 9-40-15,-4 3-10 16,-8 7-86-16,-24 6-146 16</inkml:trace>
          <inkml:trace contextRef="#ctx0" brushRef="#br0" timeOffset="3384.1049">20626 7895 701 0,'0'0'151'15,"0"0"-82"-15,0 0 24 16,0 0-64-16,0 0-28 15,0 0-1-15,-35 0-52 16,-38-5-138-16,-18-3-457 16</inkml:trace>
        </inkml:traceGroup>
      </inkml:traceGroup>
    </inkml:traceGroup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56:16.30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DA79196-B526-4A0B-B46C-CE1AA7BF01EB}" emma:medium="tactile" emma:mode="ink">
          <msink:context xmlns:msink="http://schemas.microsoft.com/ink/2010/main" type="writingRegion" rotatedBoundingBox="12247,10898 15935,11062 15873,12444 12186,12280"/>
        </emma:interpretation>
      </emma:emma>
    </inkml:annotationXML>
    <inkml:traceGroup>
      <inkml:annotationXML>
        <emma:emma xmlns:emma="http://www.w3.org/2003/04/emma" version="1.0">
          <emma:interpretation id="{B4C033AD-C36E-4756-8858-7C89AA5B5259}" emma:medium="tactile" emma:mode="ink">
            <msink:context xmlns:msink="http://schemas.microsoft.com/ink/2010/main" type="paragraph" rotatedBoundingBox="12247,10898 15935,11062 15873,12444 12186,122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5A89E8E-AF36-4D94-9FCF-DD301651448E}" emma:medium="tactile" emma:mode="ink">
              <msink:context xmlns:msink="http://schemas.microsoft.com/ink/2010/main" type="line" rotatedBoundingBox="12247,10898 15935,11062 15873,12444 12186,12280"/>
            </emma:interpretation>
          </emma:emma>
        </inkml:annotationXML>
        <inkml:traceGroup>
          <inkml:annotationXML>
            <emma:emma xmlns:emma="http://www.w3.org/2003/04/emma" version="1.0">
              <emma:interpretation id="{7337F552-E399-4186-B85C-39CAC4221DF1}" emma:medium="tactile" emma:mode="ink">
                <msink:context xmlns:msink="http://schemas.microsoft.com/ink/2010/main" type="inkWord" rotatedBoundingBox="12247,10898 15935,11062 15873,12444 12186,1228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8761 10162 420 0,'0'0'140'0,"0"0"-28"16,0 0-32-16,0 0-22 15,0 0-51-15,0 0-6 16,337-94 2-16,-225 94 6 16,8 0-1-16,-10 0 2 15,-6 26-7 1,-25 11 6-16,-19 6-9 0,-31-3 0 0,-23 9 1 15,-6-2 3-15,-13-2 1 16,-59-4 3-16,-17-1-4 16,-8-12 12-16,3-9 12 15,16-5-1-15,7-10 10 16,21-4-5-16,15 0-9 16,14 0 3-16,11 0-8 15,4 0-4-15,6 0 3 16,0 0-16-16,0 0-1 15,0 0-1-15,12 0-3 16,38 0 1-16,10 0 1 16,11 0 2-16,1 0-5 0,7 21 4 15,-3-2 1-15,-9 9-5 16,-3-5 5-16,-8 0-7 16,-13 4-8-16,-1-10 9 15,-7 2-16-15,-10-9-19 16,0-2-33-16,2 1-15 15,-11-9-116-15,7 0-157 16</inkml:trace>
          <inkml:trace contextRef="#ctx0" brushRef="#br0" timeOffset="-472.5347">9246 10027 468 0,'0'0'148'0,"0"0"46"0,0 0-85 16,0 0-49-16,0 0-22 16,0 0-23-16,0 14-9 15,0 25-6-15,0 17 0 16,-13 17 7-16,-3 4 2 16,-5 1 2-16,2-2-11 15,9-11 3-15,-9-1-2 16,9-20 1-16,-9-7-4 15,5-14 2-15,-3-8-21 16,-4-7-36-16,-20-8-23 0,-3 0-48 16,-3 0-186-1</inkml:trace>
          <inkml:trace contextRef="#ctx0" brushRef="#br0" timeOffset="678.6834">10076 10188 450 0,'0'0'147'0,"0"0"-44"16,0 0 21-16,0 0-58 15,0 0-43-15,0 0-12 16,-4-30-11-16,54 17 1 16,10-4-2-16,13 3-14 0,5-4-21 15,3 8-51-15,-8 6-112 16,-15 4-151-16</inkml:trace>
          <inkml:trace contextRef="#ctx0" brushRef="#br0" timeOffset="322.9617">10076 10209 635 0,'0'0'47'16,"0"0"16"-16,0 0 32 16,0 0-76-16,0 0-19 15,0 0 1-15,0 0 4 16,0 27-1-16,0 14 21 16,0-4-6-16,0 8 3 15,0-8-11-15,0 3 0 16,13-12-10-16,-7-5 0 15,2 0-1-15,5-9 0 16,3-2-1-16,5-7 0 16,2-1-11-16,6-4-5 15,4 0 5-15,8 0-4 16,3 0-22-16,1-17-32 0,1-10-102 16,-23-5-141-16</inkml:trace>
          <inkml:trace contextRef="#ctx0" brushRef="#br0" timeOffset="518.4622">10076 10209 548 0,'129'169'59'0,"-129"-169"48"16,0 0-40-16,0 0-46 15,0 0-19-15,27 0-1 16,20-11-1-16,3-1-2 15,2-12-29-15,-15 0-75 0,-16 3-86 16,-21-2-152-16</inkml:trace>
          <inkml:trace contextRef="#ctx0" brushRef="#br0" timeOffset="1205.8919">10632 10082 585 0,'0'0'86'16,"0"0"-45"-16,0 0 20 15,0 0-29-15,0 0-21 0,0 0-10 16,192-55 7-16,-136 55-8 16,0 0 1-16,-6 0-1 15,-5 9 2-15,-5 23 5 16,-17-6-7-16,-17 8 1 15,-6-8 0-15,0 8-1 16,0-4 0-16,-19-2 0 16,-24-1 1-16,-9-6 5 15,-4-5-2-15,12-3-1 16,-5 1 0-16,1-7-6 16,11 0 0-16,8-7-45 15,10 0-171-15</inkml:trace>
          <inkml:trace contextRef="#ctx0" brushRef="#br0" timeOffset="918.0457">10783 10131 562 0,'0'0'105'15,"0"0"-24"-15,0 0-16 16,0 0-59-16,0 0-6 16,0 0 17-16,27 128 22 0,-27-87-22 15,0 0-10 1,0-4 3-16,0 5-9 0,0-12 5 15,0-7-6-15,0-5-4 16,0-4-30-16,0-5-32 16,0-9-56-16,-2 0-23 15,-27 0-206-15</inkml:trace>
          <inkml:trace contextRef="#ctx0" brushRef="#br0" timeOffset="1557.8485">11386 10018 573 0,'0'0'94'15,"0"0"-28"-15,0 0 22 16,0 0-66-16,0 0-19 16,0 0-3-16,16 86 28 15,-3-39-11-15,-13 3 1 16,2-1-2-16,-2 5-3 0,0-7-10 16,0-2-2-16,0-9 0 15,0-8-1-15,12-5 2 16,1-5-2-16,9-9 0 15,-5-1 2-15,16-4-3 16,2-4 3-16,3 0 0 16,18 0-2-16,-5 0-7 15,-1-17-27-15,-8-5-46 16,-15-1-78-16,-17 6-135 16</inkml:trace>
          <inkml:trace contextRef="#ctx0" brushRef="#br0" timeOffset="1948.1242">11390 10052 588 0,'0'0'109'0,"0"0"42"15,0 0-45-15,0 0-38 16,0 0-50-16,0 0-15 16,39-102-3-16,13 82-4 15,4 3 2-15,10 3-14 16,9 1-49-16,-19-1-28 0,-29 14-160 16,-27 0-326-1</inkml:trace>
          <inkml:trace contextRef="#ctx0" brushRef="#br0" timeOffset="1754.4462">11514 10337 588 0,'0'0'115'16,"0"0"-61"-16,0 0 49 16,0 0-84-16,0 0-19 15,0 0-1-15,73-30-4 16,-17 19 3-16,-5-3-9 15,-7 1-68-15,-9-1-64 16,-20 1-143-16</inkml:trace>
          <inkml:trace contextRef="#ctx0" brushRef="#br0" timeOffset="8541.5411">10965 10824 161 0,'0'0'39'15,"0"0"22"-15,0 0 61 16,0 0-6-16,0 0-50 16,0 0-28-16,0 0 34 15,-41 0-38-15,41 0-14 16,0 0 3-16,0 0-6 16,56 0 3-16,29 0 7 15,29 0-7-15,8 0 12 0,6-4-31 16,3-2 5-16,-3-2-6 15,-16-2 4-15,-21 6 0 16,-18 0-4-16,-36-1 1 16,-14 5-1-16,-11 0 0 15,-12 0-4-15,0 0 4 16,0 0 6-16,-20 0-4 16,-65 0-4-16,-23 13-5 15,-21 11 3-15,-5-3-3 16,3-5 7-16,9 1-4 15,23-3 4-15,16-5-2 16,33-1 2-16,21-8 0 0,21 5 0 16,8-5-1-16,0 0 1 15,0 0 0-15,0 0-4 16,0 0 4-16,0 0-1 16,6 0-1-16,60 0 1 15,34 0 1-15,28-13 2 16,9-6 9-16,-9 11-2 15,-10-5-5-15,-22 7-4 16,-28 2 0-16,-22 0 0 16,-32 4 0-16,-8 0-1 15,-6 0 0-15,0 0-2 16,0 0 6-16,-8 0-2 16,-62 0-1-16,-24 18-1 0,-26 9 1 15,10-5 1-15,3-9-1 16,32 2 0-16,32-15 2 15,20 4 4-15,17 0 4 16,6-4-5-16,0 0-5 16,0 0-4-16,0 0 3 15,0 0-5-15,22 0 5 16,34 0 2-16,13 0 5 16,20 0-6-16,-4 0 2 15,-13-4-1-15,-16 0-1 16,-27 0-1-16,-14 4 1 15,-9 0 1-15,-6 0-1 0,0 0 0 16,0 0 12-16,0 0-6 16,0 0-4-16,0 0-1 15,0 0 0-15,0 0-2 16,0 0 2-16,0 0-1 16,0 0 1-16,0 0 1 15,0 0-1-15,0 0 3 16,0 0 6-16,0 0-10 15,0 0 3-15,0 0-2 16,0 0 1-16,0 0-2 16,0 0 1-16,0 0 2 15,0 0-6-15,0 0 4 16,0 0-1-16,0 0 3 0,0 0-3 16,0 0 0-1,0 0 0-15,0 0 0 0,0 0 0 16,0 0 2-16,0 0-2 15,0 0 0-15,0 0 0 16,0 0 0-16,0 0 0 16,0 0 1-16,0 0-2 15,0 0 1-15,0 0-2 16,0 0 2-16,0 0 0 16,0 0-1-16,0 0 1 15,0 0 0-15,0 0 0 16,0 0 0-16,0 0 0 15,0 0 0-15,0 0 0 16,0 0-1-16,0 0 1 0,0 0 1 16,0 0-1-16,0 0 0 15,0 0 1-15,0 0-1 16,0 0 0-16,0 0-1 16,0 0 1-16,0 0 1 15,0 0-1-15,0 0 0 16,0 0 0-16,0 0 0 15,0 0 1-15,0 0-1 16,0 0 0-16,0 0 1 16,0 0-1-16,0 0-1 15,0 0 1-15,0 0 2 16,0 0-2-16,0 0 1 16,0 0 1-16,0 0 0 0,0 0-1 15,0 0-2 1,0 0 2-16,0 0-1 0,0 0 1 15,0 0-2-15,0 0 1 16,0 0 0-16,0 0 0 16,0 0 0-16,0 0 0 15,0 0-1-15,0 0 1 16,0 0 2-16,0 0-2 16,0 0-1-16,0 0 1 15,0 0 0-15,0 0 0 16,0 0 1-16,0 0-1 15,0 0 2-15,0 0-1 0,0 0-1 16,0 0 1-16,0 0-1 16,0 0 2-16,0 0-2 15,0 0 1-15,0 0 1 16,0 0-1-16,0 0 2 16,0 0-4-16,0 0 1 15,0 0-1-15,0 0 1 16,0 0 1-16,0 0-1 15,0 0 0-15,0 0 1 16,0 0-1-16,0 0 0 16,0 0-2-16,0 0 2 15,0 0 0-15,0 0 1 16,0 0-1-16,0 0 1 16,0 0-2-16,0 0 2 15,0 0-1-15,0 0 0 0,0 0-1 16,0 0 1-16,0 0 0 15,0 0-1-15,0 0 1 16,0 0 0-16,0 0 0 16,0 0 1-16,0 0 0 15,0 0-1-15,0 0 2 16,0 0-2-16,0 0 0 16,0 0 0-16,0 0 0 15,0 0 2-15,0 0-4 16,0 0 0-16,0 0 2 15,0 0 0-15,0 0 0 16,0 0 0-16,0 0 0 0,0 0-2 16,0 0 2-16,0 0 0 15,0 0 0-15,0 0-2 16,0 0 2-16,0 0 0 16,0 0 0-16,0 0 0 15,0 0 0-15,0 0 0 16,0 0 1-16,0 0-1 15,0 0 0-15,0 0-1 16,0 0-7-16,0 0-6 16,0 0-12-16,0 0-34 15,0 0-74-15,0-16-93 16</inkml:trace>
          <inkml:trace contextRef="#ctx0" brushRef="#br0" timeOffset="28021.0471">10594 10135 237 0,'0'0'8'0,"0"0"17"16,0 0 47-16,0 0 8 15,0 0-35-15,0 0-9 16,-29 0 20-16,9 0-13 16,-9 0-9-16,0 0 5 15,2 0 7-15,-9 0-14 16,-7 0-14-16,-9 0 3 15,2 0-9-15,1 0-2 16,7 1 13-16,-1 8 3 16,-5-3-5-16,11 1-7 15,-5-3-9-15,15-2 5 16,11 2 7-16,5 2-7 16,-1-6-7-16,12 0 5 0,-6 0-2 15,6 0-1-15,0 0-1 16,0 0 4-1,0 0-3-15,0 0 7 0,0 0-5 16,0 0 0-16,0 0-3 16,0 0 2-16,0 0-5 15,0 0 1-15,0 0-2 16,0 0 0-16,0 0 0 16,0 3 0-16,0 8 1 15,0 6-1-15,-8 14-1 16,-5 10 1-16,-3 0 2 15,3 5-1-15,7-9 2 0,2 5-1 16,4-8-2-16,0-1 0 16,0-6 0-16,0-5 3 15,0-3-3-15,0-5 0 16,4-6 0-16,2-2 0 16,0-6 1-16,1 0-1 15,-7 0-1-15,4 0-2 16,-4 0 3-16,12 0 3 15,9 0-3-15,14 0 1 16,9 0 8-16,7 0-4 16,5 0 2-16,-6 0-6 15,0-4 2-15,-3 2-3 16,-9-2 0-16,-3 0-1 16,0 0 1-16,-8 2 0 0,-2-6 0 15,2 4-1-15,-6-1-13 16,-11 1-12-16,9-6-31 15,-17 4-6-15,4-7 7 16,-6 1-74-16,0-7-82 16,-15 5-110-16</inkml:trace>
          <inkml:trace contextRef="#ctx0" brushRef="#br0" timeOffset="28278.847">10018 10363 538 0,'0'0'29'16,"0"0"-2"-16,0 0 93 15,0 0-46-15,0 0-59 16,0 0-12-16,0-4 4 16,0 4 5-16,0 0-9 15,29-4-2-15,21-7 4 16,4 8-5-16,0-7-8 15,-4 6 6-15,5 0-44 16,3-1-58-16,-18-3-42 16,-9-2-146-16</inkml:trace>
          <inkml:trace contextRef="#ctx0" brushRef="#br0" timeOffset="28646.4913">10588 10177 407 0,'0'0'30'16,"0"0"2"-16,0 0 59 15,0 0-34-15,0 0 3 16,0 0-33-16,6-3 13 16,-6 3-11-16,0 0 20 15,0 0-42-15,0 0 10 16,0 0-9-16,0 17-7 15,9 10 0-15,3 14 18 0,-2-4-13 16,3 8 4 0,-7-3 2-16,0-2-7 0,-2 5 2 15,3-8-1-15,-1-10-5 16,0 0-2-16,-6-4 4 16,6-9-3-16,-6 0 0 15,2-11 1-15,5-3-5 16,-7 0 3-16,0 0-29 15,0 0-5-15,0 0-18 16,0 0-25-16,0-3-51 16,0-29-117-16</inkml:trace>
          <inkml:trace contextRef="#ctx0" brushRef="#br0" timeOffset="28994.9034">10679 10228 281 0,'0'0'44'16,"0"0"64"-16,0 0-27 15,0 0-9-15,0 0-34 16,0 0-16-16,-6-93 9 16,27 86 2-16,2 1-20 15,6 6 0-15,4 0-1 16,-2 0 1-16,4 0-1 16,0 0-7-16,-6 0 1 15,-2 0 2-15,2 9-8 16,-8 9 3-16,-5-3-2 0,-3 2 3 15,-7 3-4 1,-6-3 2-16,0 1 1 0,0 1 6 16,0 3 8-16,-29-3 0 15,-10 3 9-15,1 1-14 16,3-9-12-16,6-6 2 16,15-4-2-16,-5 3 2 15,11-7-2-15,6 0-13 16,2 0-40-16,0 0-50 15,0 0-87-15,0 0-202 16</inkml:trace>
          <inkml:trace contextRef="#ctx0" brushRef="#br0" timeOffset="29412.1614">11266 10068 445 0,'0'0'141'0,"0"0"-141"16,0 0 9-16,0 0 71 15,0 0-58-15,0 0-20 16,14 0-2-16,-6 0 1 16,5 26 7-16,-3 11 22 15,9 6 1-15,-13-4 11 16,-4 7-26-16,4-1-15 15,-6-8 10-15,7 5-7 0,-1-10-3 16,-6-4-1-16,10-3 0 16,3-6 0-16,-3-5 0 15,9-5 1-15,-11 3 4 16,17-6-1-16,4-2-2 16,8-4 1-16,15 0 3 15,4 0-6-15,6 0-1 16,-2 0-6-16,-10-22-24 15,1-1-62-15,-17-4-33 16,-12-5-52-16,-15 0-167 16</inkml:trace>
          <inkml:trace contextRef="#ctx0" brushRef="#br0" timeOffset="29783.0042">11357 9917 581 0,'0'0'26'16,"0"0"113"-16,0 0-31 15,0 0-64-15,0 0-29 16,0 0-9-16,33-45-4 15,41 26 1-15,16-4-6 16,7 6-6-16,-4-3-13 16,-8 12-41-16,-12-4-109 15,-24 6-86-15</inkml:trace>
          <inkml:trace contextRef="#ctx0" brushRef="#br0" timeOffset="29582.7084">11616 10242 560 0,'0'0'21'0,"0"0"14"16,0 0 72-16,0 0-74 16,0 0-28-16,0 0-5 15,35-33 0-15,15 19 0 16,6-4-7-16,-7 3-21 16,-3 2-36-16,-19-5-45 15,-11-4-99-15</inkml:trace>
          <inkml:trace contextRef="#ctx0" brushRef="#br0" timeOffset="-8688.6134">14164 9658 797 0,'0'0'14'16,"0"0"-12"-16,0 0 73 16,0 0-20-16,0 0-30 15,-336 18-9-15,272 42-4 16,0 11-2-16,-9 17 4 16,9-2-3-16,14-5-2 15,13-7-6-15,12-5 6 16,15-15-9-16,10-6 1 15,0-11 5-15,17-7-8 16,55-17 2-16,32-13-4 0,32 0-27 16,28-20-23-1,10-29-15-15,-4-10-47 0,-19-9-77 16,-22-1-33-16,-26 6 1 16</inkml:trace>
        </inkml:traceGroup>
      </inkml:traceGroup>
    </inkml:traceGroup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56:07.8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12E3078-5708-4CF6-9CD3-026C3DFFB979}" emma:medium="tactile" emma:mode="ink">
          <msink:context xmlns:msink="http://schemas.microsoft.com/ink/2010/main" type="writingRegion" rotatedBoundingBox="16905,10928 21301,10938 21299,11743 16903,11733">
            <msink:destinationLink direction="with" ref="{9F677938-3DE9-4E9A-B8A3-7115A99DE61F}"/>
          </msink:context>
        </emma:interpretation>
      </emma:emma>
    </inkml:annotationXML>
    <inkml:traceGroup>
      <inkml:annotationXML>
        <emma:emma xmlns:emma="http://www.w3.org/2003/04/emma" version="1.0">
          <emma:interpretation id="{E1D87A61-A8B7-4B63-89BC-0E3B45270F2F}" emma:medium="tactile" emma:mode="ink">
            <msink:context xmlns:msink="http://schemas.microsoft.com/ink/2010/main" type="paragraph" rotatedBoundingBox="16905,10928 21301,10938 21299,11743 16903,117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659FFC-9160-4775-89F3-48FAD0B67E6C}" emma:medium="tactile" emma:mode="ink">
              <msink:context xmlns:msink="http://schemas.microsoft.com/ink/2010/main" type="line" rotatedBoundingBox="16905,10928 21301,10938 21299,11743 16903,11733"/>
            </emma:interpretation>
          </emma:emma>
        </inkml:annotationXML>
        <inkml:traceGroup>
          <inkml:annotationXML>
            <emma:emma xmlns:emma="http://www.w3.org/2003/04/emma" version="1.0">
              <emma:interpretation id="{36F471F5-0909-4CC0-AE84-276C29F1CB8A}" emma:medium="tactile" emma:mode="ink">
                <msink:context xmlns:msink="http://schemas.microsoft.com/ink/2010/main" type="inkWord" rotatedBoundingBox="16905,10928 21301,10938 21299,11743 16903,1173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14813 9886 117 0,'0'0'211'16,"0"0"-47"-16,0 0-27 15,0 0 5-15,0 0-51 16,0 0-16-16,-7-124-2 16,1 124-48-16,-10 0-7 15,-13 31-16-15,2 30 1 16,-9 15-1-16,-1 6 3 16,14 0-4-16,3-2-1 15,-1-4 1-15,13-12-2 16,-5-5 2-16,7-23-2 0,6-5 2 15,0-15-2-15,0-8-5 16,0-8-27 0,0 0-8-16,0 0-7 0,0-4 3 15,0-33-17-15,0-13-96 16,12-9 11-16,3-13-27 16,6 4-5-16</inkml:trace>
          <inkml:trace contextRef="#ctx0" brushRef="#br0" timeOffset="463.054">14813 9886 167 0,'-102'21'125'0,"119"-66"-3"15,-5 22 2-15,-10 6-20 16,-2 12-5-16,0 5-1 16,0 0-62-16,0 0-13 0,0 0-9 15,13 0-14-15,3 24 4 16,13 11-2-16,10 15 15 16,-3-3-13-16,-11 7 5 15,4-5-1-15,-5-3-8 16,-9-4 1-16,-7-5-1 15,-8-10 1-15,6-9 2 16,-6-5-3-16,0-13 0 16,0 0 0-16,0 0 7 15,0 0-1-15,2 0 4 16,-2-27-4-16,7-17-6 16,5-8 0-16,11-8 0 15,4-4 0-15,2 2 0 0,2 11 0 16,-2 6 0-1,-6 26 0-15,-11 11 0 0,1 8-1 16,-5 0-5-16,11 14 0 16,10 27 6-16,-5 11 3 15,1 13 0-15,-14 4 3 16,-11-2-2-16,0-7-2 16,0 4 1-16,0-16 1 15,0 0-4-15,0-16 0 16,0 1 0-16,0-17 3 15,0-9-3-15,0-4-1 16,0-3-7-16,0 0-39 16,0 0-30-16,0 0-81 15,0-23-196-15</inkml:trace>
          <inkml:trace contextRef="#ctx0" brushRef="#br0" timeOffset="1063.7889">15560 9934 587 0,'0'0'84'16,"0"0"-8"-16,0 0 19 15,0 0-75-15,0 0-16 16,0 0-4-16,195-93 2 15,-126 93-1-15,3 0 2 16,-6 0 6-16,-10 13-9 16,-14 9-3-16,-11 5 3 15,-13 0 2-15,-11 2-1 16,-7 3-2-16,0-1 1 16,-19-1-3-16,-24-6 6 15,-7-6-4-15,8 2 1 16,11-17 0-16,2 2-1 0,11 1-12 15,-5-6-65-15,15 0-93 16,-5-6-126-16</inkml:trace>
          <inkml:trace contextRef="#ctx0" brushRef="#br0" timeOffset="758.734">15697 9903 679 0,'0'0'108'0,"0"0"-67"16,0 0 11-16,0 0-25 15,0 0-24-15,0 0 9 16,0 96 23-16,0-50-13 0,0 3-11 15,0 2 1-15,0-1-10 16,0 1 2-16,0-3-3 16,0-11-1-16,0-5-1 15,0-12-1-15,0-7-29 16,0-8-24-16,0-5-10 16,0 0-53-16,0 0-79 15</inkml:trace>
          <inkml:trace contextRef="#ctx0" brushRef="#br0" timeOffset="1552.8726">16644 9876 577 0,'0'0'122'0,"0"0"-32"0,0 0 0 16,0 0-33-16,0 0-42 16,0 0 8-16,-48 6-12 15,28-2 2-15,-3 17 1 16,-6-7-13-16,8 11 6 15,-2-4-2-15,11 7-2 16,6-5-3-16,6 0 0 16,0 4-2-16,0-9 1 15,0 0-3-15,29 0 3 16,10-4 1-16,13-1 1 16,-2-4 2-16,-1-3-3 15,-5 4-2-15,3-3 2 16,-9 3-1-16,-9-6 0 0,-13 6 1 15,-3-2-5-15,-13 1 0 16,0-3 5-16,0 6 0 16,0 7 2-16,-13-1 0 15,-38 9 5-15,-7 0 2 16,-13 1-7-16,15-13 1 16,13-2-3-16,7-4 0 15,7-4-2-15,15-5 2 16,1 0-6-16,9 0-67 15,4-5-76-15,0-24-273 16</inkml:trace>
          <inkml:trace contextRef="#ctx0" brushRef="#br0" timeOffset="2522.107">17160 9886 526 0,'0'0'70'16,"0"0"46"-16,0 0 1 16,0 0-68-16,0 0-36 15,0 0 1-15,151-93 7 16,-95 86-12-16,0 2-8 15,2 5 10-15,-2 0-8 16,-13 0 0-16,-5 0-2 16,-9 0-1-16,-4 12 0 15,-15 12 3-15,2-2-3 16,-12 1 0-16,0 10-1 16,0-6 1-16,-6 5 2 15,-35-1-2-15,3-12 0 16,-3 8 4-16,10-13-3 0,2-4-1 15,8-3 1-15,9-1 3 16,-3-6 1-16,15 0-4 16,0 0 7-16,0 0-3 15,0 0-1-15,0 0-3 16,0 0-1-16,15 0 1 16,12 0-1-16,16 0 1 15,9 8 9-15,-6-2-6 16,-1 6-4-16,-12-7 1 15,-4 10 2-15,0-7-3 16,-14 6 0-16,8 1 1 16,-11-2-1-16,-10 0 0 0,4 1 1 15,-6 0 0 1,0-1 3-16,0 1-3 0,0 0 5 16,0-1 3-16,0 5 2 15,-33-5 4-15,-10 4-1 16,-9-3 0-16,-21 2 3 15,5-9-5-15,2 8 1 16,-1-11-2-16,12-4-3 16,-8 0-4-16,22 0-2 15,-3 0-1-15,7 0 0 16,8 0-1-16,10 0-7 16,3 0-21-16,1-19-24 15,3 6-66-15,-5-4-145 0</inkml:trace>
          <inkml:trace contextRef="#ctx0" brushRef="#br0" timeOffset="1874.3538">17344 9899 613 0,'0'0'181'16,"0"0"-84"-16,0 0-2 15,0 0-48-15,0 0-43 16,0 0 1-16,0 10-5 16,0 15 1-16,0 8 9 15,0 4-1-15,0 8-9 0,0-8 6 16,0 8-1-16,-6-8-3 15,0 4-1-15,6-10-1 16,-2-8 0-16,2 0-4 16,-6-9 3-16,6-7-12 15,0-4-21-15,0-3-38 16,0 0-20-16,0 0-73 16,-7 0-94-16</inkml:trace>
          <inkml:trace contextRef="#ctx0" brushRef="#br0" timeOffset="35379.1276">10083 11069 107 0,'0'0'75'0,"0"0"-64"15,0 0 22-15,0 0-4 16,0 0 2-16,0 0 2 16,0 0-16-16,-114-63-4 15,85 59-11-15,-15-4 7 16,7 8 8-16,-5-6 6 16,5 6 1-16,2 0 5 15,14 0-2-15,-2 0 6 16,11 0-10-16,-1 0-1 15,9 0 1-15,-2 0-3 0,6 0 21 16,-6 0 1 0,6 0-26-16,0 0 0 0,0 0-1 15,0 0 6-15,0 0 3 16,0 0-4-16,0 0-8 16,0 0 1-16,0 0-1 15,29 0-1-15,56 0 2 16,43 0 22-16,36-5 0 15,14-3-9-15,17-7-12 16,20 7-4-16,11-6-9 16,10-6 1-16,11 12-2 15,-1-5 1-15,-20 0 0 16,-37 7-1-16,-36 6 0 16,-35 0 7-16,-47 0-7 0,-30 0 0 15,-24 0-2-15,-17 0 4 16,0 0-2-16,0 0 1 15,0 0 13-15,0 0-13 16,-17 0 3-16,-26 0-4 16,-13 0 0-16,-2 0-3 15,-11 0-2-15,-3 0-28 16,-15 0-16-16,-21 0-8 16,-18 0-14-16,-9 0-30 15,-10 0-34-15,-19 0 47 16,1 10 5-16,13 3 18 15,5 1 33-15,11 0 32 16,3 3 6-16,13 2-4 0,2-1 11 16,13 1 53-1,20-11-8-15,4 6-10 0,17-8 11 16,18-2-17-16,19 0 26 16,15-4 15-16,10 0-35 15,0 0-25-15,0 0-1 16,0 0-11-16,0 0-5 15,56 0-5-15,39 0 13 16,34 0 21-16,18-8-10 16,4-5-7-16,0-2-10 0,1 1 6 15,-5 1-11 1,-2 3-3-16,-4 2 4 0,-21-3-1 16,-21 7-3-1,-20 4 0-15,-42 0-1 0,-14 0-6 16,-23 0 6-16,0 0 1 15,0 0 5-15,0 0-2 16,0 0-2-16,0 0-1 16,0 0 1-16,-10 0-2 15,-34 0-2-15,-18 0-13 16,6 0-1-16,-8 0-39 16,10 0-51-16,-8 0-122 15</inkml:trace>
        </inkml:traceGroup>
      </inkml:traceGroup>
    </inkml:traceGroup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57:18.52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FD3E65F-3BBB-4DF1-AA44-4EBFF93C4CCB}" emma:medium="tactile" emma:mode="ink">
          <msink:context xmlns:msink="http://schemas.microsoft.com/ink/2010/main" type="writingRegion" rotatedBoundingBox="3678,14491 24516,14627 24490,18674 3651,18538"/>
        </emma:interpretation>
      </emma:emma>
    </inkml:annotationXML>
    <inkml:traceGroup>
      <inkml:annotationXML>
        <emma:emma xmlns:emma="http://www.w3.org/2003/04/emma" version="1.0">
          <emma:interpretation id="{06123784-B53E-4DBB-A8EB-7A80BC2CF868}" emma:medium="tactile" emma:mode="ink">
            <msink:context xmlns:msink="http://schemas.microsoft.com/ink/2010/main" type="paragraph" rotatedBoundingBox="3678,14491 24516,14627 24490,18674 3651,185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7E6532-EB28-41D8-840A-65B614A03E7F}" emma:medium="tactile" emma:mode="ink">
              <msink:context xmlns:msink="http://schemas.microsoft.com/ink/2010/main" type="line" rotatedBoundingBox="3678,14491 24516,14627 24501,16968 3663,16832"/>
            </emma:interpretation>
          </emma:emma>
        </inkml:annotationXML>
        <inkml:traceGroup>
          <inkml:annotationXML>
            <emma:emma xmlns:emma="http://www.w3.org/2003/04/emma" version="1.0">
              <emma:interpretation id="{FAC4983F-D09A-4369-93BD-3F40DCF9945D}" emma:medium="tactile" emma:mode="ink">
                <msink:context xmlns:msink="http://schemas.microsoft.com/ink/2010/main" type="inkWord" rotatedBoundingBox="3676,14806 7914,14834 7902,16646 3664,1661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757 13620 586 0,'0'0'116'16,"0"0"-91"-16,0 0 61 15,0 0-34-15,0 0-38 16,0 0 10-16,-18 183 6 15,-3-105-4-15,9 4 5 16,3 3-9-16,-9 7-17 16,7-14 0-16,-1-14 0 15,-3-15-5-15,7-16-3 0,-4-16 1 16,3-3-6 0,-14-14-61-16,-10 0-11 0,-18 0-98 15,-5-37-302-15</inkml:trace>
          <inkml:trace contextRef="#ctx0" brushRef="#br0" timeOffset="984.0506">212 13743 516 0,'0'0'50'0,"0"0"-27"16,0 0 94-16,0 0-31 16,0 0-42-16,0 0-37 15,208-195-5-15,-94 186 0 16,0 9 6-16,8 0-7 0,-6 0-1 15,-13 31 0-15,-22 11 4 16,-17-1-8-16,-30 14 3 16,-24 7 1-16,-10-2 7 15,0 9 4-15,-60 4 17 16,-25-9 2-16,-6 9-5 16,-3-15 8-16,10-11-8 15,11-16-6-15,23-17 0 16,21-5 3-16,17-9-5 15,12 0 4-15,0 0-10 16,0 0-7-16,0 0-4 16,0 0-5-16,0 0 3 15,41 0-5-15,17 9 7 16,21 5 0-16,6 0 5 0,6-2-5 16,4-2 0-16,3 0 0 15,-5-3 0-15,-8-6-6 16,-6-1 5-16,-9 0-5 15,-24 0-2-15,6-18 8 16,-19-18 1-16,2-10-1 16,-12-5 1-16,-11 1-2 15,-10 5 4-15,-2 15-3 16,0 1 11-16,0 16-8 16,0 9-2-16,-8 4 1 0,-7 0 12 15,9 0-13 1,-15 7-1-16,-8 39-2 15,3 8 2-15,-14 6-3 0,26-1 3 16,14-13 0-16,0-9-3 16,0-1-1-16,8-13 2 15,44 0 1-15,10-9-6 16,17-10 7-16,14-4 0 16,4 0-11-16,5-22 7 15,-9-7-1-15,-8-15-6 16,-21 2 1-16,-10-12-1 15,-15-1 10-15,-10-1-2 16,-14 3 3-16,-15-1 5 16,0-2-5-16,0 1 4 15,-15 1-3-15,-7 10-1 16,-5 10 0-16,-2 2 1 16,6 15 1-16,2 7 2 0,9 6 4 15,1 4 13 1,5 0-1-16,4 0-12 0,2 0-8 15,-6 41-7-15,-4 22 6 16,-1 24 1-16,11 18 8 16,0 18-7-16,0 0 8 15,0 13-6-15,0-4-3 16,0-4 1-16,0 5 0 16,6-7 2-16,-1-7-3 15,5-19-7-15,-10-13 6 16,0-19 1-16,0-31-10 15,0-10-23-15,0-19-17 0,0-8-19 16,0-21 32-16,-10-44-199 16,-7-34-186-16</inkml:trace>
          <inkml:trace contextRef="#ctx0" brushRef="#br0" timeOffset="1866.3593">2222 14523 189 0,'402'-64'58'0,"-342"41"77"15,-10-3-37 1,12-3-51-16,2-8-4 0,-6 2 0 16,0-6 8-16,-12 4-23 15,-7-4 22-15,-12 10 1 16,-10 2 7-16,-5 8-35 16,-12 4 18-16,0 7-5 15,0 0-5-15,0 7 14 16,0-4-29-16,0 7 2 15,-16 0-9-15,-9 0-7 16,0 7-2-16,-4 19-4 16,4 19 3-16,17-3-4 15,1 11 4-15,7-3 1 16,0-3-1-16,0-2 0 16,13-12 1-16,24-2 0 0,5-9-1 15,7-7 0-15,7-11 1 16,17-4 0-16,12 0-1 15,10-13 0-15,-4-24-4 16,-20 2-7-16,-13-4-11 16,-31 3 21-16,-13-1 1 15,-14-3 1-15,0 9 1 16,-21-2-1-16,-22 15 4 16,-7 9 5-16,2 5-5 15,11 4 1-15,-4 0 0 16,8 13-4-16,-1 24 0 15,8-2-1-15,3 7 0 0,14-5 0 16,9-11-1-16,0 2 0 16,0-14-1-16,0 1 2 15,0-8-4-15,25-7-6 16,15 0-1-16,-1 0 5 16,0 0 3-16,1-9 3 15,-20-4 0-15,-1 12 0 16,-15-3-2-16,9 4 2 15,-1 0-8-15,-4 0 7 16,15 0-2-16,-4 0 3 16,4 0-3-16,-3 0-23 15,9 5-8-15,7-5-16 16,17 0-2-16,-1 0-50 0,8-28-28 16,19-21 3-16,-6-15-106 15</inkml:trace>
          <inkml:trace contextRef="#ctx0" brushRef="#br0" timeOffset="1223.3418">2222 14523 317 0,'0'0'145'16,"0"0"-72"-16,0 0 58 15,0 0-64-15,25-206-28 16,12 157 3-16,19 4-27 16,21 8-13-16,-5 10 9 15,-1 12-6-15,-5 15-4 16,-8 0 1-16,-12 14-4 0,-15 22 0 16,-11 5 2-16,-13 9 2 15,-7 2 5-15,0 2 4 16,-54 4 13-16,-12-7 1 15,-7-5-13-15,5-10-11 16,8-7-1-16,10-16 1 16,2-5-1-16,19-8-4 15,15 0-61-15,14 0-88 16,0-21-59-16,14-8-133 16</inkml:trace>
          <inkml:trace contextRef="#ctx0" brushRef="#br0" timeOffset="2280.1859">3683 14058 717 0,'0'0'62'0,"0"0"30"0,0 0 38 16,0 0-91 0,0 0-36-16,0 0-2 0,383-155 3 15,-263 137-4-15,-16 10-8 16,-13 6-99-16,-23 2-176 15</inkml:trace>
          <inkml:trace contextRef="#ctx0" brushRef="#br0" timeOffset="2117.2521">4335 13648 366 0,'0'0'123'0,"0"0"45"15,0 0-5-15,0 0-75 16,0 0-26-16,0 0-20 16,-105-45-27-16,82 90-15 15,2 19 5-15,-8 9 1 16,11 13-2-16,7 2-4 0,5 11 0 15,6 1 5-15,0-7-4 16,0-12 3-16,0-13-4 16,0-19 0-16,0-12-1 15,0-9-9-15,0-12-36 16,6-5-23-16,-6-11-61 16,0 0-153-16,0-4-148 15</inkml:trace>
        </inkml:traceGroup>
        <inkml:traceGroup>
          <inkml:annotationXML>
            <emma:emma xmlns:emma="http://www.w3.org/2003/04/emma" version="1.0">
              <emma:interpretation id="{EF0F21C3-B344-4EB1-8768-4AE867ABCA46}" emma:medium="tactile" emma:mode="ink">
                <msink:context xmlns:msink="http://schemas.microsoft.com/ink/2010/main" type="inkWord" rotatedBoundingBox="8880,15111 9690,15116 9678,16857 8868,1685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187.6585">5415 14182 787 0,'0'0'7'16,"0"0"41"-16,0 0 17 0,0 0-44 15,0 0-21-15,0 0-7 16,286-173-25-16,-251 173-154 16,-29 21-336-16</inkml:trace>
          <inkml:trace contextRef="#ctx0" brushRef="#br0" timeOffset="3015.6114">5587 14422 529 0,'0'0'47'0,"0"0"158"16,0 0-94-16,0 0-51 16,0 0-2-16,0 0-22 15,0-12-27-15,-2 12 4 16,-11 35-12-16,-3 12 2 15,3 15-3-15,13-2-1 16,0 3 1-16,0-16-1 16,35-3 2-16,9-11-3 15,-1-12-13-15,7-10-10 16,14-11-7-16,5-11 28 16,9-52-4-16,1-19-13 15,-6-21 4-15,-24-8 6 0,-11-8 2 16,-20 2 9-16,-18 3 1 15,0 17 1-15,0 16 17 16,-27 27 6-16,5 27 21 16,3 17-6-16,17 10-5 15,2 0-28-15,-6 19-7 16,0 57-15-16,-9 43 13 16,1 31 4-16,1 23 2 0,3-4-2 15,4 1 11 1,-3 1-4-16,3-11-7 0,6-18 2 15,0-16-4-15,0-25 0 16,0-28 0-16,0-27 0 16,0-19-2-16,0-9-4 15,6-18-7-15,15 0 9 16,16-37 2-16,9-43-3 16,-13-14 1-16,-21-14-10 15,-12 4 4-15,0 13 10 16,-12 13-1-16,-25 20 1 15,4 12 2-15,-9 14 18 16,17 9 3-16,0-1-2 16,9 3-11-16,10 1-6 15,6 3-2-15,0-10-2 0,0 3-3 16,6-7-14-16,35-6-16 16,9 0-23-16,4 2-38 15,0 5-27-15,-23 0-148 16,-31 8-186-16</inkml:trace>
        </inkml:traceGroup>
        <inkml:traceGroup>
          <inkml:annotationXML>
            <emma:emma xmlns:emma="http://www.w3.org/2003/04/emma" version="1.0">
              <emma:interpretation id="{87E445E4-6055-4C1D-A20B-9506E25497D7}" emma:medium="tactile" emma:mode="ink">
                <msink:context xmlns:msink="http://schemas.microsoft.com/ink/2010/main" type="inkWord" rotatedBoundingBox="10650,14537 16242,14573 16227,16914 10635,16877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645.3947">7342 14445 792 0,'0'0'4'15,"0"0"90"-15,0 0-39 16,0 0-55-16,0 0-3 15,0 0 3-15,-36 127 16 16,7-67 9-16,2 4 11 16,-2-9-27-16,7-10 3 15,7-5-12-15,9-20 1 16,6-10-5-16,0-6 8 16,0-4 1-16,0 0 3 15,0-19 11-15,0-44 3 16,14-25-17-16,34-17-5 0,2-4-1 15,2 14 1-15,-9 18 1 16,-2 25-1-16,-14 31-2 16,2 15-2-16,9 6-2 15,5 2-4-15,9 46 5 16,2 12 1-16,-17 23-7 16,3 3 0-16,-18-5-18 15,1-3-40-15,-2-23 13 16,-9-9-105-16,5-24-88 15</inkml:trace>
          <inkml:trace contextRef="#ctx0" brushRef="#br0" timeOffset="4245.2321">8143 14364 708 0,'0'0'106'15,"0"0"46"-15,0 0-64 16,0 0-52-16,0 0-35 15,0 0-2-15,-167 126 4 16,117-44 4-16,2-8-2 16,40-6 1-16,2-4-5 15,6-9 0-15,0-18 0 16,27-11-1-16,31-17-10 16,6-9-11-16,27 0-1 15,-6-35-7-15,-13-16-26 0,-22-13 5 16,-35-8 32-1,-15 3 14-15,0-1 2 0,-65 4 2 16,-7 16 5-16,4 9 4 16,12 12 17-16,16 15-8 15,26 7-17-15,14 2 9 16,0 5-4-16,0-1-6 16,0-11-6-16,49-2-15 15,34-14 7-15,23-4 8 16,2-9 2-16,-23 0-4 15,-13-9 5-15,-16-1 0 16,-8-2 3-16,-34 3 3 16,-7 3 10-16,-7 6 21 15,0 0 22-15,-7 14-22 16,-7 5-6-16,1 18 2 0,13 4-4 16,-6 0-12-16,-4 0-14 15,-3 18-5-15,3 49-3 16,10 16 8-16,0 20 0 15,0 12 0-15,0 7 2 16,4-7-2-16,25-1 0 16,-2-22 0-16,8-21-2 15,-14-11 0-15,2-19-5 16,-11-10-38-16,-12-18-20 16,0-2-60-16,0-11-139 15,-6-11-238-15</inkml:trace>
          <inkml:trace contextRef="#ctx0" brushRef="#br0" timeOffset="4413.2983">8060 14058 870 0,'0'0'4'0,"0"0"-4"16,0 0 97-16,0 0-71 15,0 0-26-15,353-127-2 16,-183 104 1-16,-13-4-52 15,-16 8-50-15,-31-3-215 16</inkml:trace>
          <inkml:trace contextRef="#ctx0" brushRef="#br0" timeOffset="6044.54">9575 14691 773 0,'0'0'18'0,"0"0"-3"15,0 0 41-15,0 0-45 16,0 0-11-16,0 0 0 16,151-181 1-16,-122 107-1 15,-10 6 0-15,-19 9 0 16,0 12 1-16,0 20-1 15,0 14 7-15,0 9 17 0,0 4 3 16,0 0-8-16,0 0-19 16,0 4 0-16,-23 33-2 15,-2 13 2-15,17 9 2 16,2-5 6-16,6 1-7 16,0-5 4-16,39-13-3 15,21-6 0-15,19-3-1 16,12-15 2-16,11-13-2 15,3 0 1-15,3-9-2 16,-9-23-18-16,-7-13 7 16,-14-9-6-16,-22-6 8 15,-23 1 9-15,-20-4 3 16,-13 8-3-16,0 10 3 0,-6 4 10 16,-34 22 13-16,-9 5 13 15,1 4-14-15,4 10-10 16,11 0-7-16,0 0-2 15,6 0-6-15,-2 29 0 16,10 6 0-16,3 8-3 16,16 2 3-16,0-10-1 15,0 6-2-15,10-8-6 16,32-6 7-16,-3 4-11 16,7-7 8-16,-9 3 2 15,-4 6 1-15,2 1 1 16,-12 13-1-16,-2 12 2 0,-5 0 0 15,-9 10 0-15,-1 8 2 16,-6 0-2 0,6 5 1-16,4 5 0 0,3-1-1 15,8 2 1-15,8-3 0 16,12-6 2-16,-10-16-3 16,-2-8 1-16,-2-24-1 15,-10-17 0-15,-5-9 0 16,3-5 0-16,5 0 5 15,18-50 2-15,17-24-1 16,1-22-5-16,-4-12-1 16,-12-14 7-16,-9-7-6 15,-2-11-1-15,-7 1 0 0,-9-1 0 16,-7 18 2 0,-6 16 0-16,0 29 0 0,0 27 12 15,0 24 1-15,0 16-2 16,0 6-5-16,0 4-2 15,0 0-6-15,0 0-2 16,0 14-10-16,0 34 4 16,0 11 1-16,0 11 7 15,29-8 0-15,-8 2 0 16,8-9 0-16,4-9 0 16,-6-9 0-16,0-9-2 15,-2-7-7-15,-3-11 3 16,-5-10-9-16,10 0-6 15,8-10 21-15,2-31-1 0,11-9 1 16,-11-15-2-16,-8 3-7 16,-8-12 8-16,-2 12 1 15,-3 12 7-15,-9 18-6 16,-3 18 9-16,-4 8-8 16,6 6-2-16,6 0 0 15,9 6-3-15,14 30-12 16,3 5 15-16,3-1 7 15,-10-3-7-15,-2-4-3 16,4-7 2-16,3-12 2 16,-7-2 1-16,8-12-2 15,4 0-7-15,3-3 7 16,-1-34 0-16,5-8-9 0,-17-9 3 16,-6 0-4-1,-15 2 7-15,-10 8 3 0,0 3 3 16,0 4 13-16,-35 10-4 15,-2 13 6-15,-7 5-5 16,-3 9-4-16,9 0-3 16,3 0-3-16,-2 23-2 15,8 14-2-15,4 12 1 16,2 1 0-16,21 0 0 16,2-4 0-16,0-10-1 15,0-8 0-15,0-15 1 16,0-9-6-16,0-4-4 0,25 0 6 15,23 0 0-15,-5-21 1 16,-2-10-2-16,-16 2 5 16,4 12-1-16,-16 3 0 15,1 9-1-15,-8 5 2 16,7 0-5-16,-3 0-7 16,9 0 8-16,10 0 4 15,-8 19 0-15,8-6-1 16,-7 0-4-16,-7-8-12 15,8-5-26-15,-5 0 0 16,9-5 0-16,6-40-24 16,1-10-110-16,1-18-19 15,0-5-13-15</inkml:trace>
          <inkml:trace contextRef="#ctx0" brushRef="#br0" timeOffset="6216.5959">12734 13421 467 0,'0'0'87'16,"0"0"155"-16,0 0-117 15,0 0-18-15,0 0-53 16,0 0-15-16,-47-120-29 16,45 134-10-16,-11 32 0 15,7 22 2-15,-2 5 7 16,8 18-2-16,0 0-2 16,0-4 4-16,0 5-3 15,0-6-6-15,21-5 2 0,-13 2 4 16,4-10-5-1,-1-4-1-15,1-15 0 0,0-9 0 16,-3-12 0-16,5-12-2 16,-8-7-25-16,-3-8-32 15,3-6-25-15,-6 0-79 16,0-24-320-16</inkml:trace>
        </inkml:traceGroup>
        <inkml:traceGroup>
          <inkml:annotationXML>
            <emma:emma xmlns:emma="http://www.w3.org/2003/04/emma" version="1.0">
              <emma:interpretation id="{CC78885C-8359-46C2-B501-79DA32CDE95B}" emma:medium="tactile" emma:mode="ink">
                <msink:context xmlns:msink="http://schemas.microsoft.com/ink/2010/main" type="inkWord" rotatedBoundingBox="18801,14934 24514,14972 24504,16492 18791,16455">
                  <msink:destinationLink direction="with" ref="{B26386F8-6411-4F3C-A2B6-38C6AE7842D4}"/>
                </msink:context>
              </emma:interpretation>
              <emma:one-of disjunction-type="recognition" id="oneOf3">
                <emma:interpretation id="interp3" emma:lang="" emma:confidence="0">
                  <emma:literal>vcr,8</emma:literal>
                </emma:interpretation>
                <emma:interpretation id="interp4" emma:lang="" emma:confidence="0">
                  <emma:literal>ver, 8</emma:literal>
                </emma:interpretation>
                <emma:interpretation id="interp5" emma:lang="" emma:confidence="0">
                  <emma:literal>ver, Z</emma:literal>
                </emma:interpretation>
                <emma:interpretation id="interp6" emma:lang="" emma:confidence="0">
                  <emma:literal>vcn,8</emma:literal>
                </emma:interpretation>
                <emma:interpretation id="interp7" emma:lang="" emma:confidence="0">
                  <emma:literal>ver, z</emma:literal>
                </emma:interpretation>
              </emma:one-of>
            </emma:emma>
          </inkml:annotationXML>
          <inkml:trace contextRef="#ctx0" brushRef="#br0" timeOffset="8428.6994">15347 14117 586 0,'0'0'99'0,"0"0"-6"16,0 0 7-16,0 0-18 15,0 0-16-15,0 0-42 16,0 0-14-16,0-28-3 16,0 44-6-16,0 46-1 15,0 20 3-15,0 14 17 16,0 8-9-16,0 1-4 0,0-4-5 16,0 3 2-1,0-17-4-15,0-9-2 0,0-16 0 16,0-15-7-16,0-16-31 15,0-15-38-15,0-16-25 16,0-2-13-16,0-65-142 16</inkml:trace>
          <inkml:trace contextRef="#ctx0" brushRef="#br0" timeOffset="8842.722">15447 14299 521 0,'0'0'49'16,"0"0"81"-16,0 0 13 0,0 0-86 15,0 0-25-15,0 0-31 16,0-72 3-16,22 76-4 16,11 42 0-16,13 14-1 15,4 0 3-15,-1 8 2 16,1-6 2-16,2-11-2 16,-2-2-2-16,-9-13 1 15,-8-8-6-15,-4-19 6 16,0-9 2-16,9 0 2 15,11-45-7-15,7-25 6 16,-4-11-4-16,-19-1-2 16,-4 4 2-16,-12 6 1 15,-5 23-2-15,-10 16 2 0,5 20 4 16,-7 9 21-16,0 4-28 16,0 0-5-16,0 0-8 15,0 45 12-15,12 5-4 16,-6 13 10-16,5 1-11 15,7 0 5-15,-7 0 1 16,3-5 1-16,5-3-1 16,-9-7-1-16,9-8-25 15,-5-10-51-15,9-16-77 16,6-15-108-16</inkml:trace>
          <inkml:trace contextRef="#ctx0" brushRef="#br0" timeOffset="9207.0205">16644 14314 593 0,'0'0'133'0,"0"0"-75"15,0 0 49-15,0 0-48 16,0 0-58-16,0 0 10 16,-97 67-11-16,74-3 12 15,2 5 8-15,9-11-8 16,12 2-9-16,0-9-2 15,0-6 3-15,0-5-4 16,27-16-4-16,24-7 4 16,5-17 6-16,17 0-5 15,-5-21-2-15,-8-30 0 16,-6-9-9-16,-23-8 9 0,-18-4 1 16,-13 4 2-16,0 3-1 15,-44 6 2-15,-10 19 3 16,5 12 0-16,5 10 2 15,9 10-7-15,6 6-1 16,8 2-1-16,5 0-9 16,-1 2-62-16,17 32-15 15,0-2-86-15,0-9-143 16</inkml:trace>
          <inkml:trace contextRef="#ctx0" brushRef="#br0" timeOffset="9554.3444">17154 14282 161 0,'0'0'526'0,"0"0"-475"15,0 0 38-15,0 0-53 16,0 0-36-16,0 0-2 16,33 76 2-16,-4-24 32 15,8 7-17-15,-2 2-4 16,7-1 7-16,-11-7-17 15,4-4-1-15,-2-9 0 16,-4-13 2-16,-12-12-2 16,-5-5 1-16,-3-6 0 15,-3-4 14-15,17-6 13 0,3-44 14 16,-9-27-35-16,8-4-2 16,-9-7 1-16,-7 2-3 15,9 5-3-15,-1 17 0 16,2 13-2-16,-3 24 2 15,-1 13-31-15,20 10-72 16,6 4-76-16,-3 4-106 16</inkml:trace>
          <inkml:trace contextRef="#ctx0" brushRef="#br0" timeOffset="9859.624">18552 14154 672 0,'0'0'50'16,"0"0"-26"-16,0 0 104 16,0 0-67-16,0 0-55 15,0 0-1-15,-224 81 8 16,183-21 8-16,14 3 6 15,10 1-15-15,5 0 1 16,12-6-13-16,0-7-3 16,29-3 3-16,33-8 1 0,11-13-1 15,28-13 0 1,11-14-39-16,10 0-39 0,5-28-99 16,-26-25-210-16</inkml:trace>
          <inkml:trace contextRef="#ctx0" brushRef="#br0" timeOffset="10289.4249">19281 14171 558 0,'0'0'66'16,"0"0"143"-16,0 0-133 16,0 0-32-16,0 0-35 15,0 0-5-15,-24-31-1 0,5 54-1 16,-4 22-2-16,-12 15 0 16,-2 4 11-16,-7 8-11 15,3 2 1-15,5 2-2 16,10-3-11-16,9-8-75 15,17-12-161 1,0-14-283-16</inkml:trace>
          <inkml:trace contextRef="#ctx0" brushRef="#br0" timeOffset="10071.572">19149 14177 495 0,'0'0'122'15,"0"0"-14"-15,0 0-24 16,0 0-33-16,0 0-50 16,0 0-2-16,4 46 2 15,35-1 10-15,1 4-3 16,-1-2-7-16,5-7 0 0,3 5-1 15,-9-12 0-15,-9-1-30 16,-13-9-84-16,-3-10-86 16,-13-9-118-16</inkml:trace>
          <inkml:trace contextRef="#ctx0" brushRef="#br0" timeOffset="10565.7821">20193 14669 714 0,'0'0'15'0,"0"0"58"15,0 0-57-15,0 0-5 16,0 0-10-16,0 0 9 16,-259 197 14-16,187-129-2 15,-5 0 8-15,6-6-26 16,16-11 4-16,17-9-6 15,20-24-4-15,13 0 2 16,5-5-4-16,0-8-63 16,0-5-65-16,0 0-87 0</inkml:trace>
          <inkml:trace contextRef="#ctx0" brushRef="#br0" timeOffset="11127.7186">20636 14009 545 0,'0'0'14'16,"0"0"41"-16,0 0 30 16,0 0-47-16,170-183 4 0,-161 152 30 15,-9 7-31 1,0 1-8-16,0 0-12 15,-17 10-6-15,-20 2-12 0,-17 8 8 16,-4 3-7-16,-15 0-2 16,-5 0-3-16,1 19 1 15,21 7-5-15,19 11 3 16,14 4-2-16,17 1-2 16,6 7 5-16,0 2 1 15,35-5-2-15,31 3 2 16,19-8-1-16,8-4 5 15,11-10-8-15,-2 0 6 16,-22 5-3-16,-9-5 1 16,-15-4-3-16,-21 8 0 15,-21-3-4-15,-7-1 6 0,-7 2 1 16,0 2-1 0,-13 6-3-16,-43-2 4 0,-16 2 1 15,-1-10 13-15,-6 1 23 16,7-15-4-16,16 1-2 15,8-14-13-15,17 0 23 16,19-45-11-16,-1-19-23 16,13-18 1-16,0 1-8 15,42-1 0-15,30 8-1 16,7 15-8-16,4 14-31 16,2 8-13-16,-13 20-54 15,-20 17-63-15,-31 0-272 16</inkml:trace>
        </inkml:traceGroup>
      </inkml:traceGroup>
      <inkml:traceGroup>
        <inkml:annotationXML>
          <emma:emma xmlns:emma="http://www.w3.org/2003/04/emma" version="1.0">
            <emma:interpretation id="{61C9E842-165F-4D46-835C-82569D26410F}" emma:medium="tactile" emma:mode="ink">
              <msink:context xmlns:msink="http://schemas.microsoft.com/ink/2010/main" type="line" rotatedBoundingBox="14248,17751 23803,16885 23883,17762 14328,18627"/>
            </emma:interpretation>
          </emma:emma>
        </inkml:annotationXML>
        <inkml:traceGroup>
          <inkml:annotationXML>
            <emma:emma xmlns:emma="http://www.w3.org/2003/04/emma" version="1.0">
              <emma:interpretation id="{EABF44FE-532E-440B-B4D8-5747BD33DAA0}" emma:medium="tactile" emma:mode="ink">
                <msink:context xmlns:msink="http://schemas.microsoft.com/ink/2010/main" type="inkWord" rotatedBoundingBox="14248,17751 18290,17384 18370,18261 14328,18627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12252.3366">15940 16391 610 0,'0'0'93'0,"0"0"67"15,0 0-74-15,0 0-18 16,0 0-38-16,0 0-23 0,-38-15 1 15,9 38 2-15,-4 24-7 16,-8 11 10-16,12 1-1 16,14-5-12-16,9-3 0 15,6-10 0-15,0-4 0 16,21-7-5-16,49-16-2 16,15-14-27-16,31 0-19 15,8-21-9-15,-5-26 6 16,-20-11 1-16,-20-1-8 15,-30 9 1-15,-20-1 48 16,-16 6 14-16,-13 18 37 16,0 8 33-16,0 5-13 15,0 10-11-15,0 4 1 0,0 0-20 16,0 0-14 0,-17 0-10-16,5 37 0 0,-3 4-3 15,3 10 1-15,6-2 1 16,6-9-2-16,0 3-1 15,0-12 0-15,0-4 0 16,0-13 1-16,0-6 0 16,0-6 1-16,0-2 1 15,0 0-1-15,0 0 9 16,0-2 3-16,0-29-11 16,0-14-1-16,-11-15-1 15,5-12 0-15,6-1 0 0,0 9-1 16,0 18 1-1,6 11-1-15,17 16-1 0,-2 9 0 16,2 5-5-16,-1 5 6 16,5 0-9-16,2 0 8 15,13 10-2-15,-11 26 3 16,4 0 1-16,-14 5 0 16,2 6 0-16,-11 2 0 15,3-8 0-15,-9 0 0 16,0-17 1-16,0-5-1 15,-6-12 0-15,4-4 2 16,3-3-2-16,-7 0 3 16,0 0 10-16,6-13 15 15,0-27-19-15,4-13-4 16,9-8-5-16,2 1-1 0,1 6 1 16,14 4 0-16,-9 19 1 15,-5 12-3-15,-5 6 0 16,-5 13 0-16,9 0-7 15,14 7-1-15,3 31 9 16,3 9 1-16,-12 1 0 16,-2 4 1-16,2 1 0 15,-8-3-1-15,2-3-1 16,-13-8 1-16,2-12 0 16,1-3-46-16,-5-10-32 15,9-14-83-15,8 0-158 16</inkml:trace>
          <inkml:trace contextRef="#ctx0" brushRef="#br0" timeOffset="12786.5323">17481 16172 487 0,'0'0'51'16,"0"0"29"-16,0 0 18 15,0 0-77-15,0 0-8 0,0 0-5 16,356-137-6-16,-285 137 7 15,-11 0-9-15,-10 8 4 16,-9 25-9-16,-14 4 6 16,-10 0-1-16,-17 12 0 15,0-5 22-15,0 4 0 16,-50-8 8-16,-8 1-12 16,8-14-9-16,7 1-6 15,7-15-3-15,16-3 2 16,5-6-2-16,13-4-42 15,2 0-97-15,0 0-195 16</inkml:trace>
          <inkml:trace contextRef="#ctx0" brushRef="#br0" timeOffset="12501.9305">17647 16286 621 0,'0'0'63'15,"0"0"91"-15,0 0-98 16,0 0-48-16,0 0-8 15,0 0-8-15,-11 45 8 16,11 0 13-16,0 7-11 16,0 1 6-16,0 3-6 15,11-2 6-15,1-8-6 0,-6-19-2 16,1-8-1 0,-7-7-35-16,0-9-38 0,0-3-106 15,0 0-8-15</inkml:trace>
          <inkml:trace contextRef="#ctx0" brushRef="#br0" timeOffset="14023.8265">19627 15999 481 0,'0'0'70'0,"0"0"21"16,0 0 22-16,0 0-75 15,0 0-21-15,0 0-11 16,280-146-5-16,-195 142 0 16,-12 4-1-16,-11 0 7 15,-13 0-7-15,-5 0-5 16,-9 27 4-16,-6-4 0 16,-21 4 1-16,-1 1-1 15,-7 4 1-15,0-3 0 16,-13-1 4-16,-24 1 14 0,-19-2 6 15,-2-9 6-15,8-4-2 16,7-9-19-16,20-1 2 16,11-4 8-1,12 0 7-15,0 0-3 0,0 0-11 16,0 0-9-16,0 0-3 16,0 0-4-16,22 0-4 15,20 0 8-15,8 0-2 16,5 0 1-16,-5 0 0 15,2 0 0-15,-9 0 1 16,-7 0-2-16,-16 10 1 16,-7 12 0-16,-9 5-6 15,-4 2 7-15,0 5 2 0,-31 0 3 16,-40 5-5-16,-13 2 3 16,-10-4 1-16,-26-8-2 15,-8-4-4 1,-11-8-24-16,-14-6-57 0,1-11-189 15</inkml:trace>
          <inkml:trace contextRef="#ctx0" brushRef="#br0" timeOffset="13544.0686">19963 15933 186 0,'0'0'501'0,"0"0"-442"0,0 0 83 16,0 0-102-16,0 0-40 15,0 0 3-15,-91 44-3 16,85-17 8-16,6 8-6 16,0-5-1-16,0 4 9 15,0 3-4-15,0 4-1 16,0-8 4-16,6 7-9 16,6-8-1-16,-5-4 1 15,-3-7 0-15,2-2-2 16,-6-9-30-16,0-6-25 15,0-4-66-15,0 0-59 16,-39 0-194-16</inkml:trace>
          <inkml:trace contextRef="#ctx0" brushRef="#br0" timeOffset="13235.4731">18973 16072 514 0,'0'0'27'16,"0"0"46"-16,0 0 50 15,0 0-69-15,0 0-37 16,0 0 17-16,-230 4-6 16,180 23 9-16,9-3-7 15,10-1-14-15,12 3-10 16,11-2-6-16,8-2 0 15,0 5 0-15,2-8 0 16,54 4 0-16,8-6 1 0,8-3 5 16,-3-5-3-16,-3 1-3 15,-4 0-8-15,-12-3 8 16,-11-1 0-16,-12 2 2 16,-8 2-2-16,-15-3 0 15,2-5-6-15,-6 6 6 16,0 6-5-16,0 1 5 15,-43 11 7-15,-22-3 6 16,-13-2 1-16,7 4-2 16,5-12-5-16,8-5-4 15,12-3-3-15,17 1-1 16,13-6 1-16,16 0-47 16,0 0-42-16,0 0-199 0</inkml:trace>
          <inkml:trace contextRef="#ctx0" brushRef="#br0" timeOffset="14660.7974">11052 16759 673 0,'0'0'51'0,"0"0"-11"0,0 0 67 15,0 0-59-15,0 0-40 16,0 0-6-16,0 40-1 16,6 16-1-16,1 12 22 15,3 2-13-15,2 2 4 16,-5-9-8-16,-7 3-3 16,0-15-1-16,0-11-1 15,0-15 0-15,0-8-28 16,-19-7-11-16,-12-10-26 15,-17 0-140-15,-1-13-109 16</inkml:trace>
          <inkml:trace contextRef="#ctx0" brushRef="#br0" timeOffset="15018.6834">10818 16833 213 0,'0'0'117'0,"0"0"-24"0,0 0-1 15,0 0-34-15,203-203-18 16,-114 170-10-16,2 4 15 15,-4 10-19-15,-2 11-18 16,-12 8 4-16,-11 3-12 16,-16 36 0-16,-20 5 0 15,-19 12 6-15,-7 7 15 16,-15 4 19-16,-55 2-21 16,-9-9 1-16,-6-5-17 15,6-10 15-15,21-15-4 16,17-5 9-16,18-23 8 15,23-2-15-15,0 0 1 0,0 0-2 16,0 0-7-16,0 0-7 16,29 0-1-16,33 0-1 15,11 0 0-15,12-2-5 16,0 2 6-16,-13 0 3 16,1 2-3-16,-7 22-12 15,-4-8-51-15,-12 2-26 16,-21-18-156-16,-13 0-90 15</inkml:trace>
          <inkml:trace contextRef="#ctx0" brushRef="#br0" timeOffset="15479.5169">12007 16905 570 0,'0'0'83'15,"0"0"37"-15,0 0-56 0,0 0-41 16,0 0-21 0,0 0-2-16,164-95-1 0,-112 72-3 15,-13 1-49-15,-14 7-105 16,-17-7-100 0</inkml:trace>
          <inkml:trace contextRef="#ctx0" brushRef="#br0" timeOffset="15288.9782">11914 16705 198 0,'0'0'362'0,"0"0"-320"0,0 0 59 16,0 0-48-16,0 0-53 15,0 0 4-15,0 54 8 16,0-10 24-16,0 18-13 16,0-8-8-16,0 4-7 15,2-3-6-15,13-1 1 16,5-12-3-16,3-10 0 16,4-5 2-16,2-17-1 15,13-3-1-15,1-7 2 16,13 0-2-16,8-26-34 0,9-15-62 15,-17-4-87-15,-25-4-160 16</inkml:trace>
          <inkml:trace contextRef="#ctx0" brushRef="#br0" timeOffset="15634.7065">11873 16620 580 0,'0'0'34'15,"0"0"76"-15,0 0-66 16,0 0-43-16,0 0 1 16,0 0-4-16,337-136 1 15,-260 129-61-15,-7 3-91 0,-20 4-211 16</inkml:trace>
          <inkml:trace contextRef="#ctx0" brushRef="#br0" timeOffset="15877.2061">12658 16613 118 0,'0'0'497'15,"0"0"-478"-15,0 0 11 16,0 0 3-16,0 0 15 15,0 0 8-15,105 150-19 16,-96-98-14-16,-9 1-3 16,0 2-11-16,0-1-8 15,0-3 2-15,0-11-3 16,-15-3-1-16,-5-17-6 16,11-8-23-16,3-12-80 0,-6 0-68 15,1-12-210-15</inkml:trace>
        </inkml:traceGroup>
        <inkml:traceGroup>
          <inkml:annotationXML>
            <emma:emma xmlns:emma="http://www.w3.org/2003/04/emma" version="1.0">
              <emma:interpretation id="{9E971A2C-FD1A-4CF6-A594-646CBC595793}" emma:medium="tactile" emma:mode="ink">
                <msink:context xmlns:msink="http://schemas.microsoft.com/ink/2010/main" type="inkWord" rotatedBoundingBox="19165,17500 23821,17078 23879,17721 19223,18143">
                  <msink:destinationLink direction="with" ref="{987FF441-1775-47E2-A515-D775D1566036}"/>
                </msink:context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16154.0712">12486 16644 181 0,'0'0'384'16,"0"0"-374"-16,0 0 105 15,0 0-71-15,0 0-32 16,0 0-11-16,280-121-1 0,-189 116 0 15,-13 5-9-15,-11 0 9 16,-18 5 0-16,-13 16 0 16,-16 13-2-16,-13 1 4 15,-7 8-1-15,0-1 5 16,-50 2-3-16,-23 1 4 16,-5-4-4-16,-1-11-1 15,8-5-2-15,18-7-2 16,28-7-37-16,6-11-110 15,19 0-122-15</inkml:trace>
          <inkml:trace contextRef="#ctx0" brushRef="#br0" timeOffset="16464.9506">13306 16627 507 0,'0'0'134'16,"0"0"-72"-16,0 0 0 16,0 0-49-16,0 0-7 15,0 0 11-15,7 87 8 16,-3-50-12-16,-4 8 5 16,0-12-16-16,0 6-1 15,0-11 4-15,0-5-5 16,0 0-25-16,0-9-77 15,-11-14-73-15,-11 0-175 0</inkml:trace>
          <inkml:trace contextRef="#ctx0" brushRef="#br0" timeOffset="16785.0903">13284 16627 460 0,'0'0'79'0,"0"0"31"16,0 0 5-16,0 0-82 15,0 0-33-15,0 0 6 16,0 0 7-16,157 0-10 16,-114 27-3-16,-1 1 0 0,1 4 5 15,3 0-4 1,-7-5-2-16,-5-1-4 16,-8-6 5-16,-1-3 7 0,-2-1-6 15,-15-10-1-15,7-6 1 16,-9 0 0-16,-4 0 7 15,4 0 11-15,7-14 25 16,3-17-33-16,-1-9-5 16,4 3 5-16,-9-16 1 15,2 0 5-15,-5 6-5 16,-7-8-10-16,0 8-1 16,0 8 0-16,6 10-1 15,-6 11-2-15,4 12-29 16,2 6-41-16,7 0-121 0,1 0-37 15,-1 10-145 1</inkml:trace>
          <inkml:trace contextRef="#ctx0" brushRef="#br0" timeOffset="17434.6041">14127 16386 387 0,'0'0'363'15,"0"0"-302"-15,0 0 74 16,0 0-83-16,0 0-46 15,0 0-5-15,352-201-1 16,-240 174-9-16,-33 5-69 16,-32 9-170-16</inkml:trace>
          <inkml:trace contextRef="#ctx0" brushRef="#br0" timeOffset="17096.5452">14371 16442 575 0,'0'0'34'15,"0"0"113"-15,0 0-56 16,0 0-82-16,0 0-9 16,0 0-8-16,13 35 8 15,-7 6 15-15,0 4 13 0,-2 1 10 16,2 1-19 0,1 2-5-16,5-4 3 0,-2-8-10 15,3-5-3-15,8-4-3 16,-5-7 1-16,13-7-1 15,-8-8 0-15,14-6 6 16,7 0-7-16,7 0 5 16,7-6-5-16,-2-21-24 15,-4-5-44-15,-9 8-39 16,-18-6-141-16,-23 7-168 16</inkml:trace>
          <inkml:trace contextRef="#ctx0" brushRef="#br0" timeOffset="17287.9161">14570 16641 486 0,'0'0'160'15,"0"0"-96"-15,0 0 76 16,0 0-89-16,0 0-36 16,0 0-15-16,112-81 0 15,-60 62 0-15,-9 2-5 16,-1 3 2-16,-22-1-58 15,-13 1-109-15,-7 0-97 16</inkml:trace>
        </inkml:traceGroup>
      </inkml:traceGroup>
    </inkml:traceGroup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10:00:04.77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87C1E65-F0BA-4B9E-9CE8-A3BA6AFFCD40}" emma:medium="tactile" emma:mode="ink">
          <msink:context xmlns:msink="http://schemas.microsoft.com/ink/2010/main" type="inkDrawing" rotatedBoundingBox="3275,9863 6299,8704 7298,11309 4274,12468" hotPoints="6817,10684 5319,12183 3821,10684 5319,9186" semanticType="enclosure" shapeName="Circle"/>
        </emma:interpretation>
      </emma:emma>
    </inkml:annotationXML>
    <inkml:trace contextRef="#ctx0" brushRef="#br0">2384 558 139 0,'0'0'438'0,"0"0"-428"16,0 0-5-16,-45-235 89 15,18 180-13-15,0 8-23 16,-2 7-13-16,-8-1 14 16,-11 9-9-16,-8 5-12 15,6 1-10-15,-22 6 2 16,-13 10-10-16,-4 3-6 15,-17 2 5-15,-2 5-12 16,-20 0 0-16,-7 0 1 16,-14 12-4-16,0 18 0 15,6-4 3-15,12 11-6 0,5-2 5 16,24 2-1 0,9 7-2-16,8 8-3 0,13 21 0 15,-3 17 0-15,9 19-2 16,8 10 2-16,21 5 3 15,16 7 2-15,0 1-5 16,21 6 0-16,0-2 1 16,0-5-1-16,0-7 0 15,8-7-5-15,19-6 5 16,11-6 5-16,9-6-4 16,13-7 5-16,9-6-2 15,9-9 3-15,12-8-6 16,7-5 3-16,13-4 3 15,8-7-5-15,19-16 7 0,3-4-5 16,12-12 4-16,-7-11-7 16,10-5 4-16,1-5 2 15,1 0-4-15,-8-24-2 16,-4-8-1-16,-10-12 2 16,-9-8-1-16,-10 2 2 15,-2-18-3-15,-8-4 3 16,8-7-2-16,-19-2-1 15,-4-4 0-15,-6-2 1 16,-21-15-1-16,-6-3 2 16,-14-12-1-16,-30-6 0 15,-5-1 0-15,-9-2 1 16,-9 7-2-16,-49 6 6 0,-18 6 0 16,-3 4 2-16,-8 3 3 15,-4 3 3-15,-4 2 1 16,-11 3-7-16,-8 16 0 15,8 3 0-15,-8 14-7 16,7 9 2-16,13 13 2 16,16 9-4-16,11 15-1 15,20 3 0-15,16 6 0 16,12 4-1-16,11 0-6 16,-7 0-42-16,-6 37-38 15,-14 62-50-15,-14 20-39 16,-14 17-263-16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10:00:05.8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9D117E1-DF0B-4FA0-89DF-6A3DB7ACB780}" emma:medium="tactile" emma:mode="ink">
          <msink:context xmlns:msink="http://schemas.microsoft.com/ink/2010/main" type="inkDrawing" rotatedBoundingBox="3249,13444 6052,12551 6731,14680 3927,15574" hotPoints="6325,14129 5016,15439 3706,14129 5016,12819" semanticType="enclosure" shapeName="Circle"/>
        </emma:interpretation>
      </emma:emma>
    </inkml:annotationXML>
    <inkml:trace contextRef="#ctx0" brushRef="#br0">2170 634 518 0,'0'0'2'16,"0"0"6"-16,0 0 102 15,0 0-31-15,-157-210 5 16,119 168-28-16,-5 2-16 16,-5 8 11-16,-8 5-9 15,-16 4-3-15,-7 5-13 16,-16 9-2-16,-5 5-6 15,-14 4 5-15,0 0-4 16,-8 0-8-16,0 17-1 16,-4 19-8-16,10 2 5 0,4 10-5 15,4 8 1 1,2 8 0-16,15 8 1 0,12 5-4 16,13 15 1-16,16 3 0 15,5 10 0-15,5 10-1 16,11-2 0-16,7 1 2 15,15-4-2-15,7-1 1 16,0-10 1-16,0-2-2 16,23-11 0-16,25 6 0 15,2-7 3-15,16-11-2 16,6-2 3-16,20-12-2 16,19-11-2-16,18-12 7 15,22-10-6-15,13-10 3 16,16-14 0-16,-2-3-2 15,3 0-2-15,1 0 2 16,-16-14 1-16,3-19-3 0,-11-16 5 16,-15-7-5-16,-11-3 0 15,-9-9 3-15,-16-9-2 16,-13-1-1-16,-16-4 1 16,-20 0 2-16,-14-3-1 15,-15-4 0-15,-23-1-2 16,-6-15 1-16,0 0 2 15,-35-4-2-15,-21 4-2 16,-10 1 3-16,-1 17-2 16,-11-5 3-16,-3 16 2 15,-10-2 9-15,-15 5-10 0,13 5 6 16,2 4-1-16,0 5 7 16,10 0-4-1,4 13-1-15,11-3 1 0,10 12-7 16,6 0 6-16,9 10-10 15,16 0 0-15,0 17 1 16,21 2-2-16,-2 6-1 16,6 2-11-16,-7 0-41 15,7 0-38-15,0 37-54 16,0 19-175-16,0 12-224 16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10:00:07.21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5D13573-5AC7-4E28-AA87-A047B7E72C36}" emma:medium="tactile" emma:mode="ink">
          <msink:context xmlns:msink="http://schemas.microsoft.com/ink/2010/main" type="inkDrawing" rotatedBoundingBox="3251,16912 6013,15944 6738,18012 3976,18980" hotPoints="6385,17404 5100,18688 3816,17404 5100,16119" semanticType="enclosure" shapeName="Circle"/>
        </emma:interpretation>
      </emma:emma>
    </inkml:annotationXML>
    <inkml:trace contextRef="#ctx0" brushRef="#br0">2271 735 579 0,'0'0'6'0,"0"0"-6"16,0 0 74-16,0 0 22 15,0 0-20-15,-64-205-38 16,43 168-6-16,-2 2 8 15,-6-2 1-15,2-5-4 16,-14 6-16-16,-3-5-10 16,1 9 14-16,-9 6-12 15,0 11-4-15,-14 1 0 16,-6 6 5-16,-26 8-9 16,-3 0-3-16,-22 0 0 15,-11 10 5-15,-7 29-7 16,-4 7 3-16,4-5 1 15,10 14 2-15,15-1-5 0,5 11 6 16,13 6-4-16,7 4-2 16,2 0 1-16,23 13-2 15,10-5 1-15,6 14-1 16,15 5 2-16,24 9-2 16,11 6 0-16,0-2-1 15,27-2 1-15,35-4 0 16,17-15 1-16,21 4 1 15,14-12-2-15,8-3 3 16,25-7 0-16,-4-7-2 16,0-15-1-16,0-11 2 15,-6-12-2-15,-1-24 2 0,-1-7-2 16,-7 0 2-16,1-12 4 16,1-30-6-16,-5-16 2 15,-3-3 2-15,-4-10-2 16,-8-2-2-16,-11 9 0 15,-3-4 2-15,-24 8-1 16,-10 6-1-16,-6-5 0 16,-12 4 3-16,1-5-3 15,-18-6 13-15,-8-8 8 16,2-8-5-16,-13-5-8 16,-8-19 4-16,0 2-4 15,0-9 2-15,-29-6-3 16,-21 10 6-16,-12 10-6 0,-4 11-4 15,-9 6 14-15,-8 9-8 16,-8 0-3-16,-8 1-2 16,1 16 2-16,-14 2-5 15,9 8 3-15,16 19-2 16,12 4 0-16,9 10 0 16,20 9-1-16,19 0-1 15,5 4-3-15,15 0 3 16,7-2 0-16,-6 2-5 15,6 0-12-15,0 0-29 16,0 0-28-16,0 0-18 16,-2 46-44-16,-4 13-45 15,-9 15-97-15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10:01:39.74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C0B321C-7F00-4671-8EBD-39EFBD144763}" emma:medium="tactile" emma:mode="ink">
          <msink:context xmlns:msink="http://schemas.microsoft.com/ink/2010/main" type="writingRegion" rotatedBoundingBox="572,851 23590,-556 24056,7047 1037,8456"/>
        </emma:interpretation>
      </emma:emma>
    </inkml:annotationXML>
    <inkml:traceGroup>
      <inkml:annotationXML>
        <emma:emma xmlns:emma="http://www.w3.org/2003/04/emma" version="1.0">
          <emma:interpretation id="{7177E075-2935-4961-A993-340C5D40DEE8}" emma:medium="tactile" emma:mode="ink">
            <msink:context xmlns:msink="http://schemas.microsoft.com/ink/2010/main" type="paragraph" rotatedBoundingBox="572,851 20393,-360 20484,1124 663,23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42241F4-16D9-47BF-9CC6-D76190776C75}" emma:medium="tactile" emma:mode="ink">
              <msink:context xmlns:msink="http://schemas.microsoft.com/ink/2010/main" type="line" rotatedBoundingBox="572,851 20393,-360 20484,1124 663,2336"/>
            </emma:interpretation>
          </emma:emma>
        </inkml:annotationXML>
        <inkml:traceGroup>
          <inkml:annotationXML>
            <emma:emma xmlns:emma="http://www.w3.org/2003/04/emma" version="1.0">
              <emma:interpretation id="{2522D30B-D4D1-4D83-AE77-45D856B635C0}" emma:medium="tactile" emma:mode="ink">
                <msink:context xmlns:msink="http://schemas.microsoft.com/ink/2010/main" type="inkWord" rotatedBoundingBox="590,1137 3198,977 3254,1900 646,205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-9582 872 646 0,'0'0'70'16,"0"0"28"-16,0 0-20 15,0 0-38-15,0 0-20 16,0 0-8-16,0 0-2 0,-311 69-9 15,251-21 8 1,8-10-3-16,13 1 0 0,10-6 0 16,14-9 2-16,9-8-8 15,6-3-4-15,0 1 4 16,0-3 0-16,0 6 0 16,50 5 0-16,16 3-1 15,6 1 2-15,-3-7-1 16,9 7 0-16,-9-5 0 15,-5 4-3-15,-18 0 3 16,-11 2 2-16,-12 8-1 16,-11 3-1-16,-12 12 0 15,0-1 0-15,-35 5 0 16,-34-3 4-16,-7-1-1 16,1-17-3-16,3-6 20 15,3-10 6-15,-1-9-9 16,14-7 0-16,6-1 4 0,3 0-3 15,16-1-7-15,6-21-7 16,-4 5-4-16,18-3-3 16,11-1-11-16,0-1-32 15,0 2-35-15,6 1-49 16,40 6-148-16,-19 5-208 16</inkml:trace>
          <inkml:trace contextRef="#ctx0" brushRef="#br0" timeOffset="770.7411">-9255 1518 579 0,'0'0'85'0,"0"0"-31"15,0 0 40-15,0 0-51 16,0 0-29-16,0 0-12 16,6-108 5-16,-6 85 17 15,0-2 6-15,0 4 1 16,0-1-5-16,-6 1-3 0,-15 13-2 16,7 2-10-16,-5 6-7 15,9 0 2-15,-11 0-6 16,-6 0-1-16,-4 28-1 15,-2 10 1-15,10 13-6 16,11 1 3-16,5 7 3 16,7-11-2-16,0-4 2 15,19-6-2-15,25-7 3 16,14-4-2-16,6-13 1 16,12-14-2-16,3 0 0 15,2 0 1-15,10-27-3 16,-2-14 5-16,-4-5-6 15,-23 1 1-15,-6-2-1 16,-21 8 5-16,-12 2 0 0,-23 10 1 16,0 5 1-16,0 8 5 15,-29 3 3-15,-6 7-2 16,-2 0-4-16,-5 4-3 16,9 0-3-16,-12 16 2 15,11 19-2-15,10 3-3 16,-3-4 6-16,18 5-2 15,3-12 1-15,0-10-2 16,6 5 2-16,0-10 0 16,0-6-4-16,0-2-5 15,0-4-2-15,0 0-3 16,21 0 15-16,18-4-5 16,-8-16 10-16,-4 0-5 0,0 7 3 15,-21 5-3-15,7 6-2 16,-7-3 0-16,0 5 1 15,2 0-11-15,15 0 4 16,6 11 8-16,4 6 0 16,2-1 0-16,-6 2 0 15,9-8 0-15,-11-2-4 16,6-1-32-16,0-7-25 16,2 0-41-16,0 0-65 15,-1 0-104-15</inkml:trace>
          <inkml:trace contextRef="#ctx0" brushRef="#br0" timeOffset="1184.8486">-8234 1345 474 0,'0'0'101'0,"0"0"-42"16,0 0 4-16,0 0-51 15,0 0-6-15,0 0 0 16,-6 42 4-16,6-11-2 15,6-1 1-15,19-5-3 16,-6-2-6-16,2-1 0 16,-9-5 2-16,9-1-2 15,-19-7 1-15,4-5 3 16,-6-4-4-16,0 0 1 0,0 0 5 16,0 0 12-1,0 0 12-15,0-25 13 0,0-10-36 16,4-16 2-16,17-1-6 15,4 5-1-15,8 6-1 16,-12 22-1-16,-3 5-1 16,-1 6 0-16,6 8-1 15,-5-4-1-15,3 4 0 16,14 0 1-16,-6 12 2 16,-4 16-3-16,8-3 1 15,0 0 2-15,-2 4 1 16,-4 2-1-16,6-4-29 15,-6-7-50-15,2-12-179 16</inkml:trace>
        </inkml:traceGroup>
        <inkml:traceGroup>
          <inkml:annotationXML>
            <emma:emma xmlns:emma="http://www.w3.org/2003/04/emma" version="1.0">
              <emma:interpretation id="{3902AD92-EE97-41ED-A433-13233B063E86}" emma:medium="tactile" emma:mode="ink">
                <msink:context xmlns:msink="http://schemas.microsoft.com/ink/2010/main" type="inkWord" rotatedBoundingBox="3800,1089 5227,1001 5268,1657 3840,1744"/>
              </emma:interpretation>
              <emma:one-of disjunction-type="recognition" id="oneOf1">
                <emma:interpretation id="interp1" emma:lang="" emma:confidence="1">
                  <emma:literal>B</emma:literal>
                </emma:interpretation>
                <emma:interpretation id="interp2" emma:lang="" emma:confidence="0">
                  <emma:literal>b</emma:literal>
                </emma:interpretation>
                <emma:interpretation id="interp3" emma:lang="" emma:confidence="0">
                  <emma:literal>'3</emma:literal>
                </emma:interpretation>
                <emma:interpretation id="interp4" emma:lang="" emma:confidence="0">
                  <emma:literal>"3</emma:literal>
                </emma:interpretation>
                <emma:interpretation id="interp5" emma:lang="" emma:confidence="0">
                  <emma:literal>73</emma:literal>
                </emma:interpretation>
              </emma:one-of>
            </emma:emma>
          </inkml:annotationXML>
          <inkml:trace contextRef="#ctx0" brushRef="#br0" timeOffset="1725.0787">-6686 993 555 0,'0'0'130'0,"0"0"-60"16,0 0 22-16,0 0-48 15,0 0-16-15,0 0-2 16,-213 0-10-16,167 16-8 16,0 2 2-16,19 0 0 15,15-5-4-15,6 1-6 16,-5 9 0-16,11 3-3 16,0 5 2-16,0-2 0 15,29-6 1-15,34-1 1 16,3-2-1-16,15-12 0 15,2 1-11-15,-5-5-5 0,1 1-6 16,-17-1-9-16,-18 10 17 16,-9 2-17-16,-21-3 4 15,-7 5 22-15,-7 3 0 16,0 0 5-16,0 9 0 16,-34-7 6-16,-9-2-2 15,-9-1 18-15,2-2-8 16,9-13 0-16,10-2-1 15,2-3 4-15,8 0-10 16,-2 0-2-16,5 0-5 16,3 0-25-16,15 0-92 15,0-20-209-15</inkml:trace>
          <inkml:trace contextRef="#ctx0" brushRef="#br0" timeOffset="2947.3648">-6355 920 216 0,'0'0'224'0,"0"0"-118"16,0 0 27-16,0 0-52 15,0 0-13-15,0 0-42 16,-22-31-10-16,22 23-7 15,6-1-7-15,29-11 3 16,21 3-5-16,-2 3 0 16,8 4 0-16,2 6 0 15,-6 4 2-15,-6 0-2 16,-6 0 0-16,-7 0 0 16,-12 6 0-16,-4 16-2 15,-7-1-3-15,-16 8 5 0,0 3 1 16,0-4 5-16,0 4-6 15,-33 5 2-15,-6-10 1 16,6 4 1-16,-7-8-4 16,18-5 4-16,7-10 10 15,0-8-5-15,15 0 13 16,0 0-11-16,0 0-4 16,0 0-5-16,0 0 7 15,0 0-4-15,0 0-5 16,0 0 0-16,0 0 1 0,15 0-1 15,29-8 2 1,9 0-3-16,-1 2 1 0,-6 6-4 16,-1 0 4-16,-14 0-3 15,5 0-1-15,-7 0 3 16,-9 18-1-16,3-1 1 16,-10 4 2-16,-3 5-3 15,-4-3 0-15,-6 3 2 16,0 4 0-16,0-4 5 15,0 1-4-15,-31 5-1 16,-4-8 10-16,-13-3-9 16,5-1 11-16,-7 1 9 15,4-13-4-15,1 1-2 16,-1-9 0-16,13 0-1 16,2 0 7-16,8 0-11 0,-2 0-9 15,9 0 6-15,3 0-7 16,11 0-8-16,-4 0-12 15,6-12-33-15,0 2-67 16,0-2-133-16</inkml:trace>
          <inkml:trace contextRef="#ctx0" brushRef="#br0" timeOffset="2107.9701">-6276 1009 512 0,'0'0'92'15,"0"0"-21"-15,0 0 1 16,0 0-17-16,0 0-31 15,0 0-21-15,21 8-3 16,-2 16 5-16,-9 5 11 0,13 0 3 16,-17-1-18-16,0 8 1 15,0-5 5-15,1-5-5 16,-7 2-2-16,0-9 1 16,0 0 3-16,0-5-4 15,0-6 0-15,0-3 2 16,0 1-2-16,0-6 0 15,0 0-2-15,2 0 0 16,-2 0-7-16,0 0-12 16,0 0-39-16,0 0-41 0,0 0-43 15,0 0-169 1</inkml:trace>
        </inkml:traceGroup>
        <inkml:traceGroup>
          <inkml:annotationXML>
            <emma:emma xmlns:emma="http://www.w3.org/2003/04/emma" version="1.0">
              <emma:interpretation id="{8B4435CC-175E-430D-9B7D-C844AC8F414B}" emma:medium="tactile" emma:mode="ink">
                <msink:context xmlns:msink="http://schemas.microsoft.com/ink/2010/main" type="inkWord" rotatedBoundingBox="10555,241 12581,117 12644,1132 10618,1256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86060.6259">66 224 99 0,'0'0'632'0,"0"0"-615"16,0 0 59-16,0 0 10 15,0 0-12-15,0 0-23 16,0 0-21-16,0-22-6 16,0 22 4-16,0 0-15 15,0 0-5-15,0 10 2 16,-23 48-9-16,-10 29 5 15,-13 3 4-15,3 6-5 16,8-13 1-16,8-9-5 16,-2 1-1-16,8-11 0 15,-2-18-1-15,11-11 1 16,6-17 0-16,2-11 1 0,4-3-2 16,0-4 0-16,0 0-8 15,0 0-5-15,0 0-9 16,0-25-12-16,0-27-65 15,0-25-78-15,0-8-119 16</inkml:trace>
          <inkml:trace contextRef="#ctx0" brushRef="#br0" timeOffset="-85438.5158">-232 714 414 0,'0'0'206'0,"0"0"-126"15,0 0 67 1,0 0-57-16,0 0-33 0,0 0-30 16,-38-25-18-16,45 19-9 15,42-10 0-15,30-5 1 16,20-6-1-16,3 1 2 16,-3 5 6-16,1 3-8 15,-13 4-11-15,-8-1-70 16,-17 2 2-16,-4-1-70 15,-21 1-70-15,-16-1-186 16</inkml:trace>
          <inkml:trace contextRef="#ctx0" brushRef="#br0" timeOffset="-85678.2964">0 13 226 0,'0'0'371'15,"0"0"-306"-15,0 0 44 0,0 0-21 16,0 0-47-16,0 0-23 16,0-14-11-16,0 14-7 15,10 0-1-15,17 0 1 16,14 29 7-16,3 11 19 16,8 1 8-16,-3 14-12 15,-5 9 2-15,4 5-9 16,-17 4-2-16,-2 4-6 15,-2 1 1-15,-9-10-5 16,-1 1 2-16,-11-9-4 16,4-3 1-16,3-2 0 15,-5-12-1-15,11-6-1 16,-3-10 0-16,3-9-1 16,-11-2 1-16,7-10-4 0,-15-6-12 15,0 4 2-15,0-4-10 16,0 0-20-16,0 0-12 15,0-14-19-15,-48-21-150 16,-12-2-84-16</inkml:trace>
          <inkml:trace contextRef="#ctx0" brushRef="#br0" timeOffset="-84830.1856">915 39 456 0,'0'0'66'16,"0"0"39"-16,0 0 17 15,0 0-19-15,0 0-59 16,0 0-14-16,0-11-7 16,0 11-5-16,0 0-1 15,0 0-7-15,0 15-3 16,0 24-1-16,0 9 15 15,0 2-9-15,0 7-1 16,0 3-2-16,0 5-9 16,0 7 10-16,0-2-7 0,0-2 2 15,0-7-5-15,0-5 3 16,0-6-3-16,0-3 0 16,0-8 6-16,0-8-6 15,0-6-1-15,9-4 1 16,3-9 0-16,1-2 1 15,3-2-1-15,-1-2 2 16,26-6-3-16,9 0 3 16,22 0 1-16,7 0 6 15,6-14-2-15,6 1 2 16,-18-4-4-16,-1 8-5 16,-10-4 2-16,-10 5-1 0,-15 4 1 15,-3 0-2-15,-12 0 2 16,-3 2-1-16,-15 2-1 15,-4 0 1-15,0 0 0 16,0 0 3-16,0 0-2 16,0 0 2-16,0 0-4 15,0-2 1-15,0 2-1 16,0 0 3-16,0 0-3 16,0 0-5-16,0 0-14 15,0 0-19-15,0 0-28 16,0-6-60-16,-10-1-152 15</inkml:trace>
        </inkml:traceGroup>
        <inkml:traceGroup>
          <inkml:annotationXML>
            <emma:emma xmlns:emma="http://www.w3.org/2003/04/emma" version="1.0">
              <emma:interpretation id="{062BA4A2-AE4D-46AD-841C-9F76FD782F34}" emma:medium="tactile" emma:mode="ink">
                <msink:context xmlns:msink="http://schemas.microsoft.com/ink/2010/main" type="inkWord" rotatedBoundingBox="13289,785 14949,683 14953,740 13292,842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-81763.1332">2426 619 620 0,'0'0'76'0,"0"0"-27"15,0 0 69-15,0 0-24 16,0 0-33-16,0 0-27 16,0 0-14-16,16-17 8 15,-9 17-8-15,-7 0-3 16,6 0 0-16,-6 0 0 16,2 0-1-16,4 0 5 15,-6 0-3-15,0 0-3 16,0 0-1-16,6 0 1 15,1-5-6-15,-1 5-3 0,-6 0 0 16,0 0-3 0,0 0-3-16,0 0 0 0,4 0 0 15,-4 0 0-15,6 0 0 16,-6-4-1-16,0 4 0 16,0 0 0-16,0 0 1 15,0 0-1-15,6 0 0 16,1 0-1-16,-7 0-1 15,22 0 2-15,22-8-3 16,28 3 4-16,26-7 1 16,1 2-1-16,15-1-11 15,2 7 2-15,-2-2-1 0,8-6 1 16,-8 12-1 0,-2-5-4-16,-4-3 3 0,-2 0 2 15,-5 2 1-15,-22-2 5 16,-19 1 0-16,-15 1 3 15,-16-2 1-15,-12 0-1 16,-11 8 0-16,-6 0-1 16,0 0 4-16,0 0-4 15,0 0 3-15,0 0 1 16,0 0-1-16,0 0-1 16,0 0-1-16,0 0 3 15,0 0-3-15,0 0 0 16,0 0-1-16,0 0 0 15,0 0-2-15,0 0 0 16,0 0-14-16,0 0-32 0,0 0-11 16,0 0-30-16,0 0-42 15,0 0-80-15,0 0-172 16</inkml:trace>
        </inkml:traceGroup>
        <inkml:traceGroup>
          <inkml:annotationXML>
            <emma:emma xmlns:emma="http://www.w3.org/2003/04/emma" version="1.0">
              <emma:interpretation id="{5A5B6D79-564F-45C3-B0EE-1BFF6CC4D776}" emma:medium="tactile" emma:mode="ink">
                <msink:context xmlns:msink="http://schemas.microsoft.com/ink/2010/main" type="inkWord" rotatedBoundingBox="16573,-42 20398,-276 20484,1124 16659,1358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-80691.1028">5716-107 686 0,'0'0'17'15,"0"0"113"-15,0 0-48 16,0 0-24-16,0 0-41 16,0 0-17-16,108-107-1 15,-19 76-1-15,14 5 0 16,-10 12-24-16,-1 3-35 15,-14 7-87-15,-18 4-113 16</inkml:trace>
          <inkml:trace contextRef="#ctx0" brushRef="#br0" timeOffset="-81067.0033">5774-68 688 0,'0'0'42'0,"0"0"3"16,0 0 70-16,0 0-23 15,0 0-44-15,0 0-18 16,-6-26-20-16,6 26-10 16,0 0 0-16,0 12-3 15,0 35 3-15,0 16 0 0,0 12 5 16,0-1 4 0,0-2 3-16,-7-1-6 0,7-8 2 15,0-6-6-15,0-12-2 16,0-10-2-16,0-12 1 15,0-4-1-15,0-13 2 16,0 2-2-16,40-4 1 16,12-4 1-16,14 0 6 15,19 0-2-15,8-4-4 16,4-18 0-16,-12-3 0 16,-12 4-8-16,-23 7-12 15,-15 5-11-15,-27 4-26 16,-8-4-30-16,0-1-19 0,0-4-144 15,-37-3-208 1</inkml:trace>
          <inkml:trace contextRef="#ctx0" brushRef="#br0" timeOffset="-80861.1616">5751 241 723 0,'0'0'8'16,"0"0"67"-16,0 0 29 15,0 0-22-15,0 0-44 16,0 0-38-16,0-53-3 16,73 37 2-16,12-6-3 0,-7 0 4 15,-5 1-19 1,-11-4-44-16,-25 2-49 0,-14 3-115 16,-23-1-192-16</inkml:trace>
          <inkml:trace contextRef="#ctx0" brushRef="#br0" timeOffset="-80227.2018">6918-35 453 0,'0'0'189'16,"0"0"-129"-16,0 0 68 15,0 0-64-15,0 0-34 0,0 0-9 16,-245 56-13-16,144-21 16 16,16 4 0-16,6-4 7 15,29 2-15-15,9-12-5 16,26-1-6-16,15 1-5 15,0 0-3-15,0 6 3 16,50-2-1-16,29-3-1 16,20 0 2-16,15-10 2 15,-6 1-2-15,-9 2-2 16,-14 2 1-16,-19-1-12 16,-16-1-3-16,-15 7 0 15,-12-2-4-15,-10 4 9 16,-13 9 9-16,0-2 2 15,-65 0 6-15,-7 4-2 16,-7-6 1-16,-6-1 19 0,15-12-9 16,-1-6-7-16,34-6-2 15,8-4-1-15,15-4-5 16,7 0 0-16,-5 0-28 16,12-8-74-16,0-27-150 15,12-4-305-15</inkml:trace>
          <inkml:trace contextRef="#ctx0" brushRef="#br0" timeOffset="-79918.5501">7520 301 620 0,'0'0'24'16,"0"0"46"-16,0 0-13 15,0 0-44-15,0 0-12 16,0 0 0-16,0 0 8 16,17-9 36-16,-3-9-8 15,7-3 13-15,-21-4-16 16,0 3-4-16,0-4-1 16,0 2-8-16,0 6-9 15,-21 5-4-15,-5-3 0 16,-3 14-8-16,14 2-7 15,-2 0-3-15,-5 0-35 0,3 21-73 16,5 15-61 0,7-2-112-16</inkml:trace>
          <inkml:trace contextRef="#ctx0" brushRef="#br0" timeOffset="-79597.4465">7549 662 519 0,'0'0'26'15,"0"0"-12"-15,0 0 83 0,0 0-71 16,0 0-18 0,0 0 4-16,29 0 22 0,-8-22 54 15,8 1-49-15,-21-5-18 16,5 5 0-16,-13-4 3 15,0 3-10-15,0 9 14 16,0 3-5-16,0 2-5 16,-19 4-12-16,5 4-4 15,-3 0-2-15,-2 0-8 16,-3 22-22-16,13 13-7 16,3 2-31-16,6-6-52 15,0-2-45-15,6-16-122 16</inkml:trace>
          <inkml:trace contextRef="#ctx0" brushRef="#br0" timeOffset="-78967.354">8086 253 631 0,'0'0'38'0,"0"0"79"15,0 0-25-15,0 0-67 16,0 0-21-16,0 0-4 0,170-69 0 16,-91 65-1-16,-7 4 1 15,1 0-6-15,-5 8 6 16,-8 24 0-16,2 1-1 16,-16 6 1-16,-13 6 1 15,-10 1 8-15,-17 9-5 16,-6-3 2-16,0-2 3 15,-17-5-7-15,-28 6 8 16,-7-12 0-16,2 0-1 16,1-6-1-16,5-9-3 15,9-5 4-15,12-6-9 16,2-3 0-16,3-2 0 16,1 5 0-16,1-12-20 0,-9 6-15 15,4-7-62-15,11 0-201 16</inkml:trace>
          <inkml:trace contextRef="#ctx0" brushRef="#br0" timeOffset="-79326.0265">8328 315 715 0,'0'0'68'15,"0"0"31"-15,0 0-4 16,0 0-51-16,0 0-33 16,0 0-10-16,0-2-1 15,0 29 0-15,0 16 9 16,0 4-9-16,0 0 9 0,0-4-9 16,0-5 0-1,0-3-1-15,13-9-25 0,-9-9-69 16,2-9-57-16,-6-8-123 15</inkml:trace>
          <inkml:trace contextRef="#ctx0" brushRef="#br0" timeOffset="-78207.5125">8950 872 432 0,'0'0'79'0,"0"0"58"16,0 0-47-16,0 0-43 16,0 0 7-16,0 0-3 15,155 56-8-15,-82-56 2 0,6-17-16 16,6-13-22 0,-9-1-7-16,-3 2-1 0,-9 7-27 15,-27 5-51-15,-20 4-110 16,-17 5-197-16</inkml:trace>
          <inkml:trace contextRef="#ctx0" brushRef="#br0" timeOffset="-78422.6797">9002 305 555 0,'0'0'59'0,"0"0"39"16,0 0 23-16,0 0-91 16,0 0-22-16,0 0-7 15,141-125-1-15,-73 117-1 16,-2-4 1-16,-1 4 0 15,-10 8-17-15,-17 0-69 16,-15 0-65-16,-23 0-60 16</inkml:trace>
          <inkml:trace contextRef="#ctx0" brushRef="#br0" timeOffset="-78616.1613">9356 195 648 0,'0'0'91'0,"0"0"16"0,0 0-23 16,0 0-31-16,0 0-33 16,0 0-14-16,-6 3-3 15,6 32-3-15,0 8 18 16,0 7-9-16,0 2-6 15,12 0-3-15,-1 1 2 16,-5-7-2-16,0-3 0 16,-6-10 0-16,0-12-24 15,0-7-36-15,0-8-6 16,0-3-51-16,0-3-90 0,-6 0-108 16</inkml:trace>
        </inkml:traceGroup>
      </inkml:traceGroup>
    </inkml:traceGroup>
    <inkml:traceGroup>
      <inkml:annotationXML>
        <emma:emma xmlns:emma="http://www.w3.org/2003/04/emma" version="1.0">
          <emma:interpretation id="{8B3FF126-09F3-41FF-8DFD-58F82128A241}" emma:medium="tactile" emma:mode="ink">
            <msink:context xmlns:msink="http://schemas.microsoft.com/ink/2010/main" type="paragraph" rotatedBoundingBox="2246,1798 21620,896 21685,2282 2311,318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75D17B2-55F8-4569-A4E4-F867931D0FA2}" emma:medium="tactile" emma:mode="ink">
              <msink:context xmlns:msink="http://schemas.microsoft.com/ink/2010/main" type="line" rotatedBoundingBox="2246,1798 21620,896 21685,2282 2311,3184"/>
            </emma:interpretation>
          </emma:emma>
        </inkml:annotationXML>
        <inkml:traceGroup>
          <inkml:annotationXML>
            <emma:emma xmlns:emma="http://www.w3.org/2003/04/emma" version="1.0">
              <emma:interpretation id="{5294417A-171B-448A-BC34-A49C5B6A64F9}" emma:medium="tactile" emma:mode="ink">
                <msink:context xmlns:msink="http://schemas.microsoft.com/ink/2010/main" type="inkWord" rotatedBoundingBox="2258,2044 7001,1823 7054,2964 2311,3184"/>
              </emma:interpretation>
              <emma:one-of disjunction-type="recognition" id="oneOf5">
                <emma:interpretation id="interp9" emma:lang="" emma:confidence="0">
                  <emma:literal>is</emma:literal>
                </emma:interpretation>
                <emma:interpretation id="interp10" emma:lang="" emma:confidence="0">
                  <emma:literal>to</emma:literal>
                </emma:interpretation>
                <emma:interpretation id="interp11" emma:lang="" emma:confidence="0">
                  <emma:literal>by</emma:literal>
                </emma:interpretation>
                <emma:interpretation id="interp12" emma:lang="" emma:confidence="0">
                  <emma:literal>o</emma:literal>
                </emma:interpretation>
                <emma:interpretation id="interp13" emma:lang="" emma:confidence="0">
                  <emma:literal>if</emma:literal>
                </emma:interpretation>
              </emma:one-of>
            </emma:emma>
          </inkml:annotationXML>
          <inkml:trace contextRef="#ctx0" brushRef="#br0" timeOffset="9388.4308">-8578 2212 507 0,'0'0'96'16,"0"0"-3"-16,0 0 38 15,0 0-58-15,0 0-48 16,0 0-3-16,0-3-20 15,0 13-2-15,0 36 0 16,0 8 5-16,0 3 11 16,0 0-7-16,0-5-8 15,11-2-1-15,3-2 4 0,11-5-4 16,4-17 0-16,8 3 0 16,9-7 0-16,4-13-3 15,12-1 3-15,17-8 1 16,12 0 8-16,-2 0-8 15,-10-17 2-15,-11-10-2 16,-12 7-1-16,-13-2 0 16,-16 1-10-16,-18 7-2 15,-9-1-10-15,0-2-19 16,0 3-34-16,-2 0-71 16,-46 1-115-16,-8-3-146 15</inkml:trace>
          <inkml:trace contextRef="#ctx0" brushRef="#br0" timeOffset="7259.3548">-7575 2066 365 0,'0'0'155'15,"0"0"-55"-15,0 0-24 16,0 0-24-16,0 0-14 16,0 0-20-16,0 0-10 15,-188 83 1-15,165-35 3 16,-2 6-7-16,23-3 1 15,2 2 3-15,0-11-7 16,0 2-2-16,0-18 0 16,41 0-1-16,5-13 1 15,24-9-6-15,11-4-21 16,4 0-25-16,12-31-10 16,-14-11 8-16,-8-1-6 0,-15 4 20 15,-12 0 26-15,-21 5 7 16,-17 9 7-16,-4 11 29 15,-6 8 41-15,0 6 8 16,0 0-14-16,0 0-16 16,0 0-29-16,0 0-15 15,0 6 7-15,-6 30-11 16,-11 4-5-16,3-2 5 16,14 2 3-16,0-12-2 15,0 1-1-15,0-8 0 16,0-7 3-16,14-6-3 15,9-3 0-15,4-5 0 16,0 0 0-16,-15 0-10 0,1 0 8 16,-7-5 1-16,-6-21 2 15,0-4 0-15,0-10-1 16,0-1 0-16,0 0 0 16,0 1 1-16,-12 4-1 15,12 5-1-15,0 10 1 16,0 5 1-16,0 15 0 15,0 1-1-15,0 0-2 16,0 0 0-16,6 0 2 16,27 0-10-16,13 9 10 15,-3 17 3-15,-8 4-3 16,-2 0 0-16,-10 1-4 16,-8-3 2-16,-1-5 4 0,-7-9-2 15,-1-9 5-15,-6 1-5 16,0-6-3-16,0 0 3 15,0 0 10-15,0 0-10 16,2 0 15-16,-2-7-5 16,6-25-10-16,0-11 0 15,0-4 7-15,5 12-7 16,1 6 0-16,-3 12-8 16,-3 7 8-16,6 8 1 15,-4 2-1-15,7 0-11 16,2 0 5-16,16 2 0 15,0 21 11-15,-8-1-12 0,2-4 7 16,-5 0 0 0,-5-12 0-16,-5 2 8 0,-5-4-8 15,-5-4 0-15,4 0 0 16,-6 0 0-16,16 0-5 16,9-25 5-16,-2-10 4 15,4 2 1-15,-4 4-9 16,-9 11 4-16,-1 5 0 15,1 4 2-15,-1 9-2 16,-1 0-8-16,15 0 6 16,12 0 0-16,-5 0 2 15,13 0-1-15,-3 0 1 0,-1 0-4 16,5-9-3-16,-11-12-22 16,-4 0-2-16,-14-5 5 15,0 0 0-15,-17 0 19 16,-2-10 7-16,0 3 2 15,0-5-2-15,-21 4 0 16,-18 8 5-16,6 7 59 16,4 8-34-16,20 5 1 15,3 6 6-15,6 0-28 16,0 0-9-16,0 2-2 16,0 37-7-16,0 23 9 15,21 2 5-15,8 14 0 16,12 0-6-16,-10 0 5 15,2-3 1-15,1-4-4 16,-10-3-1-16,-3-7 0 0,-11-13-2 16,-3-3 2-16,-7-4-4 15,0-13-8-15,0-10-37 16,0-6-38-16,-11-12-44 16,-16 0-95-16</inkml:trace>
          <inkml:trace contextRef="#ctx0" brushRef="#br0" timeOffset="7521.4485">-5893 2073 164 0,'0'0'315'0,"0"0"-272"16,0 0 16-16,0 0-2 0,0 0-26 16,0 0-21-16,129-139-3 15,-100 132-7-15,-2 7 0 16,-4 0-4-16,4 0 7 15,-11 7-3-15,-3 19 2 16,-7-2-2-16,-6 12 1 16,0 3 1-16,-13-5 8 15,-24 2-9-15,2-11-1 16,2-4 0-16,4-1-11 16,12-10-41-16,5-10-85 15,5 0-148-15</inkml:trace>
          <inkml:trace contextRef="#ctx0" brushRef="#br0" timeOffset="8502.5596">-5288 2037 443 0,'0'0'73'16,"0"0"-29"-16,0 0 14 15,0 0-26-15,0 0-29 16,0 0-3-16,11-109 2 16,-11 88 31-16,0-8-9 15,0 2-12-15,0 7 8 0,-11-1 19 16,-16 8-1 0,-2 4-21-16,-4 9-11 0,0 0-4 15,-6 0-2-15,4 14 0 16,4 15 0-16,6 14-1 15,14-2 0-15,11 0 1 16,0-2 0-16,0-10-1 16,0-4 1-16,11-8-4 15,14-10 4-15,-1 0-1 16,12-7 1-16,-9 0 0 16,-5-7 0-16,7-14 6 15,-10-2-6-15,-5-8-7 16,-1 6 7-16,-13 4 0 15,4 7 1-15,2 10 7 16,-6-2-8-16,6 6 2 0,-6 0 0 16,0 0-2-1,9 0-7-15,9 0-1 0,18 14 8 16,-5 12 0-16,10-6 1 16,-6-2-1-16,-4 0-1 15,5-9 1-15,-3-5 0 16,-4 4 0-16,-6-8 0 15,-3 0-1-15,3 0 1 16,-10-16-1-16,-5-11-3 16,-8-2 2-16,0-6 2 15,0-4-1-15,0 4 1 16,0-2 0-16,0 10 0 0,0 10-1 16,0 1 0-16,0 12 1 15,0 2-2-15,0-2-3 16,14 1-1-16,19 3 1 15,-1 0-1-15,9 0-1 16,-4 3 5-16,9 14-1 16,-13 9-1-16,2-8 4 15,0-1 0-15,-8-3 0 16,4 1-1-16,11-5 1 16,-7-2-2-16,15-8 2 15,0 0 0-15,1 0 2 16,-1-8-2-16,-6-21 0 15,-3-2-3-15,-12 0 3 0,-8-7 0 16,-11 7 0-16,-10 4 4 16,0 4-4-16,0 5 11 15,0 4 5-15,-16 3 17 16,1 7-14-16,-8 4-2 16,5 0 1-16,7 0-13 15,-7 11-5-15,9 19-3 16,3 9 3-16,6-5 1 15,0 9-1-15,0-3 0 16,0-5 0-16,33-2 0 16,-4-6-1-16,9-8 1 15,3-1-2-15,3-12-13 0,18-6-63 16,16 0-107 0,5-14-164-16</inkml:trace>
          <inkml:trace contextRef="#ctx0" brushRef="#br0" timeOffset="9718.5677">-8157 2298 447 0,'0'0'89'16,"0"0"17"-16,0 0-15 16,0 0-16-16,0 0-44 15,0 0-18-15,-33-10-4 16,33 10 5-16,0 0-11 15,0 0-3-15,0 28 0 16,0 3 3-16,0 7 9 16,0 0-3-16,0-3-9 0,8 0 0 15,17-1 3 1,-4-8-3-16,4-5 3 0,-5-8-2 16,3-1-1-16,6-4-4 15,-2-5 4-15,19-3 0 16,-13 0-3-16,8 0 0 15,-4 0-15-15,-1-11-26 16,-9-5-52-16,0-10-50 16,-21-1-35-16,0 3-140 15</inkml:trace>
          <inkml:trace contextRef="#ctx0" brushRef="#br0" timeOffset="10239.8961">-8157 2298 360 0,'224'57'94'0,"-231"-57"12"0,7 0-15 0,0 0-41 16,0 0-35-16,0 0-7 15,0 0-6-15,0 0-3 16,0 0 2-16,0 2-1 16,19 22 6-16,18-3-4 15,5 6 1-15,1-2-2 16,9 0 5-16,-19-3-11 15,0 3 10-15,1-2-5 16,-16 2 0-16,-1 4 2 16,-11 2-1-16,-6 5 0 15,0-3 6-15,0-2 5 0,0 6-1 16,-29-2-10-16,2-3-1 16,8 1 0-16,3-14-3 15,6 0 3-15,3-12-1 16,1 0 1-16,6-7-2 15,0 0 2-15,0 0 11 16,0 0-11-16,0 0 18 16,0-7 16-16,0-14-22 15,0-16-9-15,0-7 1 16,0-7-3-16,-14-5 0 16,-11-4 2-16,6-3 3 15,-14 6-4-15,6 15 7 16,8 7-7-16,-8 10 5 15,13 7 5-15,2 0-4 16,-5 10-8-16,11-4 0 0,-1 8 0 16,7-1-9-16,0 5-35 15,-6 0-76-15,6 0-120 16</inkml:trace>
          <inkml:trace contextRef="#ctx0" brushRef="#br0" timeOffset="9795.1151">-8157 2298 360 0</inkml:trace>
        </inkml:traceGroup>
        <inkml:traceGroup>
          <inkml:annotationXML>
            <emma:emma xmlns:emma="http://www.w3.org/2003/04/emma" version="1.0">
              <emma:interpretation id="{AEA10646-76E0-42B8-957E-BEF7A8FB7F5E}" emma:medium="tactile" emma:mode="ink">
                <msink:context xmlns:msink="http://schemas.microsoft.com/ink/2010/main" type="inkWord" rotatedBoundingBox="7994,1855 8098,1850 8101,1895 7997,1899"/>
              </emma:interpretation>
              <emma:one-of disjunction-type="recognition" id="oneOf6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8677.5817">-2766 1672 707 0,'0'0'49'16,"0"0"29"-16,0 0-37 15,0 0-41-15,0 0-6 16,0 0-51-16,-44-40-153 15,-18 40-231-15</inkml:trace>
        </inkml:traceGroup>
        <inkml:traceGroup>
          <inkml:annotationXML>
            <emma:emma xmlns:emma="http://www.w3.org/2003/04/emma" version="1.0">
              <emma:interpretation id="{7DCC935C-066C-4CAB-8A3B-73CCE382E17F}" emma:medium="tactile" emma:mode="ink">
                <msink:context xmlns:msink="http://schemas.microsoft.com/ink/2010/main" type="inkWord" rotatedBoundingBox="10336,1421 14397,1232 14440,2149 10379,2338"/>
              </emma:interpretation>
              <emma:one-of disjunction-type="recognition" id="oneOf7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-38778.4385">824 1473 630 0,'0'0'62'0,"0"0"-59"16,0 0 40-16,0 0 14 15,0 0-47-15,0 0-7 16,0 103 25-16,0-47-5 16,0-1-9-16,0-2-10 0,0-9-3 15,7-1 0-15,-7-6-1 16,6-14 0-16,-6-3 0 16,0-14-4-16,0-4 2 15,0-2 0-15,0 0-4 16,6 0-4-16,-6 0 10 15,0-16 0-15,0-26 0 16,0-15 0-16,0-12 1 16,2-2-1-16,10-7 0 15,1-8 4-15,10 8 11 16,8 5-9-16,4 14-4 16,4 14 7-16,1 3-9 15,9 12 0-15,7 5 0 16,15 8-1-16,8 13 1 15,-9 4 0-15,2 0-2 0,1 0-15 16,-15 21-26-16,-12 8-60 16,-24 2-44-16,-22 2-81 15</inkml:trace>
          <inkml:trace contextRef="#ctx0" brushRef="#br0" timeOffset="-38562.3579">959 1594 607 0,'0'0'44'0,"0"0"-28"16,0 0 32-16,0 0-21 16,0 0-27-16,0 0 41 15,242-16-28-15,-142-7-5 16,-9 3-8-16,-12 7-19 15,-13-1-86-15,-16 5-142 16</inkml:trace>
          <inkml:trace contextRef="#ctx0" brushRef="#br0" timeOffset="-38134.3679">2165 1901 568 0,'0'0'75'0,"0"0"-52"16,0 0 45-16,0 0-2 15,0 0-40-15,0 0-23 16,25 6-2-16,41-6 7 16,19-8 0-16,-6-9-8 15,-1-1-7-15,-5-7-117 16,-11 0-161-16</inkml:trace>
          <inkml:trace contextRef="#ctx0" brushRef="#br0" timeOffset="-38327.3156">2256 1604 631 0,'0'0'72'16,"0"0"-59"-16,0 0 62 15,0 0-49-15,0 0-24 16,0 0 5-16,220-44-14 16,-148 30 8-16,-14-4-2 15,-14 8-40-15,-3 7-72 16,-27 3-104-16,-14 0-164 15</inkml:trace>
          <inkml:trace contextRef="#ctx0" brushRef="#br0" timeOffset="-37684.366">3126 1432 636 0,'0'0'56'0,"0"0"47"16,0 0-23-16,0 0-45 15,0 0-8-15,0 0-19 16,-62 13-5-16,18 25-3 15,1 7 1-15,-5 3-1 16,23-7 0-16,7 2-1 0,12-3 0 16,6 0-1-16,0-6 2 15,0-6-3-15,45-3 0 16,7-7 1-16,6-6 2 16,12-12-2-16,3 0-1 15,-1 0 3-15,3-22-2 16,-9-8-2-16,-4-5 5 15,-10 2-1-15,-19-7 0 16,-16 1 1-16,-17 2 4 16,0-6 16-16,0-2 3 15,-50-1-9-15,-14-2-5 16,-9 18-10-16,1 4 6 16,10 9-3-16,12 9-2 15,15 0-1-15,6 7-1 16,8 1-6-16,-2 1-18 0,3 46-53 15,-9 4-41-15,16-3-124 16</inkml:trace>
          <inkml:trace contextRef="#ctx0" brushRef="#br0" timeOffset="-39244.3818">-529 1224 576 0,'0'0'49'0,"0"0"38"15,0 0-5-15,0 0-41 16,0 0-28-16,0 0-11 15,158-33 5-15,-36 29 4 16,7 4-7-16,-9 0 1 0,2 37-5 16,-8 11 0-16,-15 13 0 15,-14-1-6-15,-25 16 6 16,-18-2 1-16,-34 0-1 16,-8 6 0-16,-14-10 0 15,-71 2 6-15,-11-10-3 16,-9 1 8-16,-3-17 7 15,15-4 5-15,-5-21 0 16,20-1-19-16,20-11 2 16,27-9-1-16,12 0-2 15,13 0-3-15,6 0-14 16,0 0-45-16,0-29-88 16,0-2-258-16</inkml:trace>
          <inkml:trace contextRef="#ctx0" brushRef="#br0" timeOffset="-39597.3325">54 1308 629 0,'0'0'45'0,"0"0"28"0,0 0 46 15,0 0-25-15,0 0-22 16,0 0-31-16,0 0-20 16,-44-28-10-16,44 28-10 15,0 0-1-15,-6 14-1 16,-5 41-1-16,-1 10 2 15,-5 8 2-15,5-5-2 16,6-11 1-16,4-15-1 16,-11 1 0-16,7-16 0 15,2-9-2-15,4-6-4 16,0-12-27-16,0 0-11 16,0 0-28-16,-6 0-21 15,-29-30-188-15,-3-13-155 16</inkml:trace>
        </inkml:traceGroup>
        <inkml:traceGroup>
          <inkml:annotationXML>
            <emma:emma xmlns:emma="http://www.w3.org/2003/04/emma" version="1.0">
              <emma:interpretation id="{F88C6B4A-D208-4A1C-8CE0-7231D749D7DB}" emma:medium="tactile" emma:mode="ink">
                <msink:context xmlns:msink="http://schemas.microsoft.com/ink/2010/main" type="inkWord" rotatedBoundingBox="15392,1669 16790,1604 16825,2358 15427,2423"/>
              </emma:interpretation>
              <emma:one-of disjunction-type="recognition" id="oneOf8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-37119.5067">4649 2024 465 0,'0'0'64'0,"0"0"-46"16,0 0 39-16,0 0 10 15,0 0-38-15,0 0-5 16,112 9 27-16,-21-26-30 16,10-9-16-16,5-4-2 15,2-3-3-15,-21 1-17 0,-8-6-91 16,-26 3-91-16,-36 1-226 16</inkml:trace>
          <inkml:trace contextRef="#ctx0" brushRef="#br0" timeOffset="-36792.9387">5233 1418 486 0,'0'0'184'16,"0"0"-160"-16,0 0 73 16,0 0-46-16,0 0-31 15,0 0-16-15,-6-4-4 16,85 4 0-16,18 4 5 0,-4 14 4 15,-2-3-5-15,-6 7 3 16,-18 1 2-16,1 7-6 16,-16 4 5-16,-15 6 1 15,-8 6-3-15,-16 8 1 16,-13 0 2-16,0 6-1 16,0 0 10-16,-52-6-7 15,-10 6-1-15,-1-6-7 16,3-16 1-16,6-4-4 15,23-15-4-15,19-10-32 16,6 1-49-16,-5-10-85 16,11 0-236-16</inkml:trace>
          <inkml:trace contextRef="#ctx0" brushRef="#br0" timeOffset="-37323.4201">4541 1774 740 0,'0'0'38'0,"0"0"11"15,0 0 6-15,0 0-29 16,0 0-21-16,0 0 0 16,62 0-5-16,34-4 0 15,7-5 2-15,-1-7-2 16,-3 11 0-16,-4-4 0 16,-10 2-1-16,-14 7 1 15,-13 0-16-15,-25 0-32 16,-10 0-68-16,-23 0-67 15,0 0-124-15</inkml:trace>
        </inkml:traceGroup>
        <inkml:traceGroup>
          <inkml:annotationXML>
            <emma:emma xmlns:emma="http://www.w3.org/2003/04/emma" version="1.0">
              <emma:interpretation id="{72AC91D1-E92A-4B0D-87BB-5FC3F3CA40AE}" emma:medium="tactile" emma:mode="ink">
                <msink:context xmlns:msink="http://schemas.microsoft.com/ink/2010/main" type="inkWord" rotatedBoundingBox="17891,1452 20940,1310 20977,2100 17927,2242"/>
              </emma:interpretation>
              <emma:one-of disjunction-type="recognition" id="oneOf9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-31231.3711">8200 1323 590 0,'0'0'74'15,"0"0"22"-15,0 0 7 0,0 0-61 16,0 0-38-16,0 0-4 16,79-99 0-16,-1 78 0 15,14-1 0-15,1 7-4 16,-4 4-44-16,-15 11-85 16,-30 0-66-16,-38 11-152 15</inkml:trace>
          <inkml:trace contextRef="#ctx0" brushRef="#br0" timeOffset="-31230.3758">8256 1802 478 0,'0'0'3'16,"0"0"68"-16,0 0 8 15,0 0-8-15,0 0-28 16,286 20-5-16,-214-24-23 15,13-17-9-15,-12-9-12 16,-1 3-37-16,-16 1-164 16,-21-1-286-16</inkml:trace>
          <inkml:trace contextRef="#ctx0" brushRef="#br0" timeOffset="-31233.3674">8548 1290 639 0,'0'0'97'0,"0"0"-58"16,0 0 33-16,0 0-36 16,0 0-27-16,0 0-9 0,-19 82 1 15,17-28 8-15,2-7 1 16,0 2-9-16,0-7 1 16,0 2-2-16,0-14 7 15,0-8-5-15,9-3-2 16,3-13-2-16,-8 2-32 15,2-4-58-15,-6-4-103 16,0 0-69-16</inkml:trace>
          <inkml:trace contextRef="#ctx0" brushRef="#br0" timeOffset="-31226.4157">9368 1522 586 0,'0'0'89'0,"0"0"-64"16,0 0 47-16,0 0-15 16,0 0-40-16,0 0-16 15,317-96-1-15,-246 79-1 16,1 1 1-16,-3 2-3 15,-3-3-14-15,-10 9-88 16,-12-1-42-16,-22-3-69 16</inkml:trace>
          <inkml:trace contextRef="#ctx0" brushRef="#br0" timeOffset="-31188.5179">9648 1263 636 0,'0'0'54'16,"0"0"-19"-16,0 0 93 15,0 0-60-15,0 0-32 16,0 0-13-16,-43-17-11 16,43 17-1-16,-7 0 0 0,7 0-4 15,-6 0-4 1,6 0-3-16,0 26 0 0,0 8 0 15,0 14 1-15,0 7-1 16,0-11-1-16,13 11-1 16,3-7 2-16,5 0 2 15,-2-6-1-15,3-1-1 16,-5-4 0-16,-3-7-3 16,11-10 1-16,-2-6-10 15,6 0-15-15,-2-6-38 16,4-4-12-16,17-4-82 15,2 0-85-15,-11-4-36 16</inkml:trace>
          <inkml:trace contextRef="#ctx0" brushRef="#br0" timeOffset="-31234.3925">7031 1379 336 0,'0'0'164'0,"0"0"-110"0,0 0 43 15,0 0-31-15,0 0-2 16,0 0-20-16,0 0-24 16,0 0-4-16,0 0 0 15,19 0-11-15,33 0-1 16,27-3 19-16,28-4 1 16,7-4 2-16,4 7-17 15,-2 4-9-15,-8 0 3 16,-8 0-3-16,-15 0-1 15,-21 12 1-15,-8 12 0 16,-19 4 2-16,4 12-2 16,-12 1 0-16,-14 6 3 15,-15 3 0-15,0 4-3 0,0-3 4 16,-44-2 15-16,-11-2 1 16,-10-5-1-16,-7-3-1 15,-5-4 0-15,-2-6-1 16,7-3-4-16,1-12-1 15,13-8-1-15,5 4 6 16,9-10-14-16,5 0 5 16,12 0-3-16,-2 0-2 15,10 0-2-15,9 0-1 16,4 0-1-16,6 0-22 16,0-8-44-16,0-6-37 15,22-10-175-15</inkml:trace>
          <inkml:trace contextRef="#ctx0" brushRef="#br0" timeOffset="-35192.9047">7338 1369 491 0,'0'0'81'0,"0"0"-3"0,0 0 8 15,0 0 14 1,0 0-44-16,0 0-11 0,0 0-18 15,0 0 3-15,0 0-2 16,0 0-6-16,0 0-4 16,0 0-4-16,0 0-5 15,0 0-7-15,0 0-2 16,0 7-2-16,0 39 1 16,0 11 0-16,0 10 1 15,0 2 1-15,0-5 1 16,0-3-4-16,0-1 2 15,6-11 0-15,1-7 0 16,5-6 1-16,-8-15-1 16,-4-5 0-16,0-11 0 0,0-5 1 15,0 0 0-15,0 0-1 16,0 0 2-16,0 0 2 16,0 0-4-16,0 0-5 15,6 0-5-15,-6 0-17 16,0-1-49-16,0-25-86 15,0-7-150-15</inkml:trace>
        </inkml:traceGroup>
        <inkml:traceGroup>
          <inkml:annotationXML>
            <emma:emma xmlns:emma="http://www.w3.org/2003/04/emma" version="1.0">
              <emma:interpretation id="{F88A0E6D-0A3E-4FEB-94CE-54FD4133CF7B}" emma:medium="tactile" emma:mode="ink">
                <msink:context xmlns:msink="http://schemas.microsoft.com/ink/2010/main" type="inkWord" rotatedBoundingBox="21543,1280 21638,1276 21674,2045 21579,2050"/>
              </emma:interpretation>
              <emma:one-of disjunction-type="recognition" id="oneOf10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-30694.2454">10717 1078 623 0,'0'0'59'0,"0"0"50"15,0 0-8-15,0 0-42 16,0 0-20-16,0 0-24 16,-25-21-5-16,25 21 1 15,0 0-11-15,0 38-1 16,0 14 1-16,0 17 4 0,0-5-1 15,0-7-1-15,0 3 1 16,7-4 0-16,15-1-2 16,-3-7-1-16,-4-4 2 15,1-6-3-15,-3-3 1 16,-1-7 0-16,-10-1 0 16,4-1 1-16,-6-6 1 15,0 3-2-15,0-10 2 16,0-5 1-16,0-3-3 15,0-5 1-15,0 0-1 16,0 0 0-16,0 0 0 16,0 0 1-16,0 0 0 0,0 0 2 15,0 0-1-15,0 0-2 16,0 0 3-16,0 0 0 16,0 0-1-16,0 0 0 15,0 0-2-15,0 0-8 16,0 0-42-16,0-23-72 15,0-14-208-15</inkml:trace>
        </inkml:traceGroup>
      </inkml:traceGroup>
    </inkml:traceGroup>
    <inkml:traceGroup>
      <inkml:annotationXML>
        <emma:emma xmlns:emma="http://www.w3.org/2003/04/emma" version="1.0">
          <emma:interpretation id="{C9C83EEC-37BA-4806-8300-C82A641E9680}" emma:medium="tactile" emma:mode="ink">
            <msink:context xmlns:msink="http://schemas.microsoft.com/ink/2010/main" type="paragraph" rotatedBoundingBox="8534,2899 22082,2226 22132,3235 8584,390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F8B4400-DBFD-4683-ABF4-1DF8FFB0E88F}" emma:medium="tactile" emma:mode="ink">
              <msink:context xmlns:msink="http://schemas.microsoft.com/ink/2010/main" type="inkBullet" rotatedBoundingBox="8557,3360 9072,3334 9091,3715 8575,3740"/>
            </emma:interpretation>
            <emma:one-of disjunction-type="recognition" id="oneOf11">
              <emma:interpretation id="interp19" emma:lang="" emma:confidence="0">
                <emma:literal>-</emma:literal>
              </emma:interpretation>
            </emma:one-of>
          </emma:emma>
        </inkml:annotationXML>
        <inkml:trace contextRef="#ctx0" brushRef="#br0" timeOffset="50328.1738">-1776 3492 320 0,'0'0'0'0,"0"0"5"16,0 0 20-16,0 0 10 15,0 0-22-15,-284-196 8 16,241 171-6-16,16 4 21 16,4 8-13-16,7 4 5 15,3 4-7-15,7-5 4 16,-2 4 3-16,1-1-8 16,1 1 16-16,0-3 2 15,2 8 5-15,-2-6 9 16,-7 1 1-16,7 1-24 15,2 2-5-15,4-2 1 16,-6-3 5-16,6 8-12 0,0 0 6 16,-7 0-19-16,7 0 6 15,0 0 6-15,-6 0-11 16,4 0 3-16,-4 0 2 16,0 0 0-16,6 0-2 15,0 0-3-15,-7 0 5 16,7 0-11-16,0 0 1 15,0 0-1-15,0 0-17 16,0 0-79-16,-22-13-153 16</inkml:trace>
      </inkml:traceGroup>
      <inkml:traceGroup>
        <inkml:annotationXML>
          <emma:emma xmlns:emma="http://www.w3.org/2003/04/emma" version="1.0">
            <emma:interpretation id="{039D31BA-51AA-4F44-BAAD-F1FDC43EE3E6}" emma:medium="tactile" emma:mode="ink">
              <msink:context xmlns:msink="http://schemas.microsoft.com/ink/2010/main" type="line" rotatedBoundingBox="10526,2800 22082,2226 22132,3235 10576,3809">
                <msink:destinationLink direction="with" ref="{689B27B0-8711-474A-8D6A-D6D0A5B0903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1A884D5F-0821-4770-B8BF-CD9BC295C3A2}" emma:medium="tactile" emma:mode="ink">
                <msink:context xmlns:msink="http://schemas.microsoft.com/ink/2010/main" type="inkWord" rotatedBoundingBox="10531,2916 14350,2726 14387,3478 10569,3667"/>
              </emma:interpretation>
              <emma:one-of disjunction-type="recognition" id="oneOf12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0" timeOffset="-29224.4225">-328 2838 214 0,'0'0'331'0,"0"0"-308"16,0 0 89-16,0 0-47 15,0 0-14-15,0 0-31 16,36-61-18-16,42 33 1 16,9 9 16-16,-2 14 0 15,0 5-15-15,-6 0-4 16,-7 0 9-16,-1 28-9 16,-13 8 0-16,0 10 0 15,-15 9 2-15,-14 3 4 16,-16 10-6-16,-13-3 10 15,0-1 1-15,-23 2-1 0,-25-11 1 16,-1-7 6 0,-5-9-8-16,0-10 1 0,10-7 0 15,9-13-6 1,4 0 2-16,4-6-6 0,9-3-7 16,1 0-29-16,17 0-39 15,0-29-178-15</inkml:trace>
          <inkml:trace contextRef="#ctx0" brushRef="#br0" timeOffset="-29591.8885">-48 2686 204 0,'0'0'352'0,"0"0"-314"16,0 0 56-16,0 0-25 15,0 0-9-15,0 0-21 16,0-5-20-16,0 5-11 16,0 0 3-16,0 5-11 15,0 25 0-15,0 17 11 16,0 6 10-16,0 7-4 15,0 3-15-15,0 2 3 16,0-1-2-16,6-3-3 16,7-6 1-16,-9-11-1 15,2-6 0-15,0-13 0 0,0-12 0 16,-6-9-2-16,0-4-37 16,7 0-4-16,-7 0-19 15,0-4-42-15,-7-29-218 16</inkml:trace>
          <inkml:trace contextRef="#ctx0" brushRef="#br0" timeOffset="-28767.1235">870 2825 616 0,'0'0'72'0,"0"0"-59"15,0 0 20-15,0 0-12 16,0 0-15-16,0 0 36 16,10 153-3-16,-4-93-22 15,-6-8-4-15,0-1-7 16,0-8-3-16,0-14-2 16,0-2-1-16,0-9 1 15,0-10 0-15,0-8 4 16,0 2 2-16,0-2-1 15,0 0 5-15,-12 0 23 16,-5-2-4-16,-16-27-30 16,0-14 0-16,8-10 1 15,5-7 0-15,9-17 1 16,11-4-1-16,0 3-1 16,0 10 0-16,37 16 0 0,5 16 1 15,1 11-3-15,7 4 2 16,8 9-4-16,4 7-1 15,-2 5 3-15,-4 0-5 16,-4 0-3-16,-6 0-23 16,-9 17-18-16,-14 8-74 15,-23 1-83-15,0 10-187 16</inkml:trace>
          <inkml:trace contextRef="#ctx0" brushRef="#br0" timeOffset="-28565.6126">870 2825 615 0,'45'209'78'0,"-45"-209"-64"0,0 0 34 0,34 0-28 16,44-14-2-16,18-11-8 15,3 1-10-15,-8 1 0 16,-2-2-3-16,-4 4-71 15,-23-5-92-15,-24 12-247 16</inkml:trace>
          <inkml:trace contextRef="#ctx0" brushRef="#br0" timeOffset="-28655.4275">870 2825 615 0</inkml:trace>
          <inkml:trace contextRef="#ctx0" brushRef="#br0" timeOffset="-28326.7764">2320 2879 548 0,'0'0'11'0,"0"0"-4"16,0 0 21-16,0 0 1 16,336-98-28-16,-270 84-1 15,-10 3-1-15,-15-1-42 16,-20 10-115-16,-21 2-264 0</inkml:trace>
          <inkml:trace contextRef="#ctx0" brushRef="#br0" timeOffset="-28153.1208">2486 3055 546 0,'0'0'57'16,"0"0"-32"-16,0 0 35 15,0 0-44-15,0 0-10 16,0 0-6-16,219-39 0 0,-146 15-6 16,-11-6-71-16,-10 3-199 15</inkml:trace>
          <inkml:trace contextRef="#ctx0" brushRef="#br0" timeOffset="-27815.0921">3199 2539 580 0,'0'0'123'0,"0"0"-92"16,0 0 63-16,0 0-39 15,0 0-27-15,0 0-26 0,0 0-2 16,6 0 4-1,6 14-4-15,11 25 0 0,6 16 9 16,-8 5 7-16,8 4-1 16,-13 6-5-16,5 2-6 15,2-7-4-15,-5-9 1 16,5-9-1-16,-8-11 0 16,3-3 0-16,-1-6 0 15,-5-6-1-15,-3-12 0 16,5 7-39-16,-5-2-10 15,-3-7-101-15,-6-3-133 16</inkml:trace>
        </inkml:traceGroup>
        <inkml:traceGroup>
          <inkml:annotationXML>
            <emma:emma xmlns:emma="http://www.w3.org/2003/04/emma" version="1.0">
              <emma:interpretation id="{D51EF2F3-1D85-412F-9893-7C198B7BB739}" emma:medium="tactile" emma:mode="ink">
                <msink:context xmlns:msink="http://schemas.microsoft.com/ink/2010/main" type="inkWord" rotatedBoundingBox="15765,2888 16812,2836 16845,3497 15798,3549"/>
              </emma:interpretation>
              <emma:one-of disjunction-type="recognition" id="oneOf13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0" timeOffset="-27318.8883">4910 2888 292 0,'110'124'96'0,"-121"-120"19"16,11-4-25-16,-6 4 9 15,6-4-58-15,0 2-6 0,0-2-2 16,0 0-26-16,17 0-3 16,57 0-3-16,28 0 7 15,20-23-2-15,-4-5-6 16,0 1-39-16,-33-4-139 15,-35 2-93-15</inkml:trace>
          <inkml:trace contextRef="#ctx0" brushRef="#br0" timeOffset="-27490.6613">4910 2888 789 0,'0'0'25'0,"0"0"-25"0,0 0 38 15,0 0-9 1,0 0-27-16,0 0-2 0,130 0 7 15,-45 0-4-15,-6-12-3 16,-2 7 1-16,-19-4-1 16,-11 5-1-16,-22 4-19 15,-6 0-44-15,-19 0-85 16,0 0-17-16,-19 0-104 16</inkml:trace>
          <inkml:trace contextRef="#ctx0" brushRef="#br0" timeOffset="-27035.1226">5295 2647 628 0,'0'0'51'16,"0"0"43"-16,0 0-15 15,0 0-50-15,0 0-21 16,0 0-8-16,58-4 0 16,19 4 0-16,8 0-1 15,-2 0 1-15,-5 9 1 16,1 13 0-16,-10 3-2 16,-20 6 2-16,-3 10-1 15,-25 2 2-15,-3 1-2 16,-18 7 7-16,0 6-7 15,-12-1 1-15,-38 4 1 16,-12 3-2-16,2-8-1 16,-4-5-55-16,8-9-183 0</inkml:trace>
        </inkml:traceGroup>
        <inkml:traceGroup>
          <inkml:annotationXML>
            <emma:emma xmlns:emma="http://www.w3.org/2003/04/emma" version="1.0">
              <emma:interpretation id="{998736D8-E579-4800-8243-0ACB309EB30F}" emma:medium="tactile" emma:mode="ink">
                <msink:context xmlns:msink="http://schemas.microsoft.com/ink/2010/main" type="inkWord" rotatedBoundingBox="18508,2404 22082,2226 22127,3131 18553,3309"/>
              </emma:interpretation>
              <emma:one-of disjunction-type="recognition" id="oneOf14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0" timeOffset="-25505.1997">8784 2312 566 0,'0'0'129'15,"0"0"-123"-15,0 0 27 16,0 0-9-16,0 0-24 16,0 0 0-16,296-107-1 0,-204 93-4 15,-14 6-55-15,-22 4-118 16,-20 4-218-16</inkml:trace>
          <inkml:trace contextRef="#ctx0" brushRef="#br0" timeOffset="-25308.8058">8950 2856 489 0,'0'0'245'16,"0"0"-241"-16,0 0 25 16,0 0 0-16,0 0-17 15,0 0 20-15,199 6-9 16,-98-27-15-16,-1-4-8 0,-3-6-2 15,-8-1-86-15,-10-5-144 16</inkml:trace>
          <inkml:trace contextRef="#ctx0" brushRef="#br0" timeOffset="-25706.0834">8942 2339 554 0,'0'0'138'15,"0"0"-107"-15,0 0 51 16,0 0-30-16,0 0-35 16,0 0-17-16,6 18 4 15,2 19 2-15,13 2 1 16,-13-1-2-16,5 1-1 0,-3-2-4 16,2-10 6-1,-5-2-12-15,-5 2-16 0,-2-10-80 16,0-4-135-16</inkml:trace>
          <inkml:trace contextRef="#ctx0" brushRef="#br0" timeOffset="-25946.4454">7643 2209 658 0,'0'0'48'16,"0"0"-44"-16,0 0 11 15,0 0 15-15,0 0-2 16,302-43 11-16,-169 43-22 16,-11 0 4-16,-6 13-11 0,-12 24-8 15,-15 4-2 1,-21 10 0-16,-18 1 1 0,-19 11-1 15,-13-3 0-15,-18 6 0 16,0-5 6-16,-26-3-2 16,-45-6 4-16,7-5 4 15,-15-3 2-15,9-14 8 16,10-9 0-16,16-7-5 16,5-11-10-16,10-3-3 15,0 0-4-15,8 0-23 16,15 0-36-16,6-5-102 15,0-24-161-15</inkml:trace>
          <inkml:trace contextRef="#ctx0" brushRef="#br0" timeOffset="-26298.6447">8059 2222 697 0,'0'0'47'0,"0"0"13"16,0 0 18-16,0 0-34 16,0 0-28-16,0 0-16 15,6 21-10-15,-6 24 10 16,7 18 1-16,-1 1 8 16,-6-4-3-16,2-8-5 15,4-8 9-15,0-8-10 16,0-14 1-16,1-11-7 15,3-8-18-15,-10-3-36 16,0 0-122-16,0-12-212 16</inkml:trace>
          <inkml:trace contextRef="#ctx0" brushRef="#br0" timeOffset="-25069.2125">10305 2553 415 0,'0'0'302'0,"0"0"-286"15,0 0 69-15,0 0-41 0,0 0-32 16,0 0-12-16,85-18 4 16,-13-3-9-16,-9 8 10 15,3-3-6-15,4 2 1 16,-10 5-20-16,-10 1-116 15,-8-5-140-15</inkml:trace>
          <inkml:trace contextRef="#ctx0" brushRef="#br0" timeOffset="-24762.3626">11088 2226 320 0,'0'0'379'16,"0"0"-354"-16,0 0 79 16,0 0-52-16,0 0-21 15,0 0-22-15,0 8-7 16,0 32-2-16,0 11 36 16,10 6-8-16,5 11-6 15,-3 4 4-15,5-7-16 16,-5 4-8-16,1-9-2 15,-5-9 4-15,0-7-3 16,7-14-1-16,4-5 0 16,-3-7-4-16,-3-7-23 15,-5-3-30-15,-2-2-69 0,-6-6-203 16</inkml:trace>
        </inkml:traceGroup>
      </inkml:traceGroup>
    </inkml:traceGroup>
    <inkml:traceGroup>
      <inkml:annotationXML>
        <emma:emma xmlns:emma="http://www.w3.org/2003/04/emma" version="1.0">
          <emma:interpretation id="{7C2EFA4F-0806-4D54-835C-47A0E34ABCF7}" emma:medium="tactile" emma:mode="ink">
            <msink:context xmlns:msink="http://schemas.microsoft.com/ink/2010/main" type="paragraph" rotatedBoundingBox="1620,4393 18884,2991 19041,4925 1777,632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709E797-7F79-46BF-825E-4071EC4ED3B1}" emma:medium="tactile" emma:mode="ink">
              <msink:context xmlns:msink="http://schemas.microsoft.com/ink/2010/main" type="line" rotatedBoundingBox="1620,4393 18884,2991 19041,4925 1777,6327"/>
            </emma:interpretation>
          </emma:emma>
        </inkml:annotationXML>
        <inkml:traceGroup>
          <inkml:annotationXML>
            <emma:emma xmlns:emma="http://www.w3.org/2003/04/emma" version="1.0">
              <emma:interpretation id="{6F7AD8C7-ABE4-4AAD-87B7-43E134AA94E8}" emma:medium="tactile" emma:mode="ink">
                <msink:context xmlns:msink="http://schemas.microsoft.com/ink/2010/main" type="inkWord" rotatedBoundingBox="1681,4738 4685,4616 4722,5552 1719,5673"/>
              </emma:interpretation>
              <emma:one-of disjunction-type="recognition" id="oneOf15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0" timeOffset="56848.8449">-8235 4526 604 0,'0'0'25'0,"0"0"36"16,0 0 61-16,0 0-59 0,0 0-32 15,0 0 9-15,-296-32-4 16,247 32-14-16,-29 0-7 15,-8 24-8-15,-14 20 8 16,-8 7-14-16,36 6 9 16,7-5-8-16,25-2-2 15,12-6 1-15,16-5-2 16,12-5 1-16,0 5 0 16,6-8-1-16,53 0-1 15,9-8 2-15,16 1 0 0,18-5 0 16,-3-1 4-1,-16 0-11-15,-16 4 7 0,-16-1 0 16,-15 5-1 0,-8-2-3-16,-28 6 2 0,0 2-5 15,0 1 7-15,-34 7 0 16,-40-6 3-16,-19-6-2 16,-5-6 2-16,5-8 3 15,19-10-6-15,9-4 5 16,12 0-4-16,6 0 2 15,35-4 2-15,-5-6-5 16,17 2-13-16,0 2-31 16,0-6-62-16,51-2-154 0,27 0-164 15</inkml:trace>
          <inkml:trace contextRef="#ctx0" brushRef="#br0" timeOffset="57605.0574">-7987 5171 544 0,'0'0'35'16,"0"0"64"-16,0 0-29 16,0 0-56-16,0 0-8 15,0 0 7-15,12-145 10 16,-12 118 7-16,0 6-11 0,0 7 17 15,-12 2 4-15,-29 5-9 16,1 7-6-16,-6 0-18 16,-5 0 6-16,-6 14-13 15,0 23 0-15,10 10-1 16,13-2-9-16,28 6 10 16,6-2-1-16,0 0-3 15,0-2 4-15,28-6 0 16,31-2-2-16,4-13-1 15,26-16 3-15,10-10-1 16,11 0 4-16,7-4-7 16,-5-28-5-16,2-12 2 15,-17-6-8-15,-4 9 0 0,-25-3 14 16,-22 8-3 0,-12 4 4-16,-27 3 0 0,-7-3 1 15,0 13-2-15,0 4 6 16,0 6 6-16,-13 9 8 15,-15 0-11-15,9 0-2 16,5 0 3-16,1 0-9 16,0 0 0-16,-14 0-9 15,12 0 9-15,-4 5 3 16,8 3-3-16,5-8 0 16,6 0-6-16,0 0 6 15,-6 0 0-15,6 0 4 0,0 0-4 16,0 0 0-1,0 0 1-15,-7 0-1 0,7 0 0 16,0 0-1-16,0 0 1 16,0 0 0-16,0 0-4 15,-2 0 9-15,2 0-10 16,0 0 8-16,0 0-5 16,-6 0 4-16,6 0-4 15,0 0-4-15,0 3 5 16,0-3 0-16,0 0 1 15,0 0-35-15,0 0 13 16,0 0-13-16,0 5-34 16,0 4-51-16,0 4-14 15,0 1-4-15,0-6-88 16</inkml:trace>
          <inkml:trace contextRef="#ctx0" brushRef="#br0" timeOffset="58175.8908">-7321 5048 295 0,'0'0'82'16,"0"0"-5"-16,0 0-3 0,0 0-25 15,0 0 30 1,0 0-32-16,-57-11-1 0,33 11 21 15,-10 0-53-15,-2 0 4 16,-8 24-2-16,-2 7 4 16,-1-2-7-16,1 3-4 15,12-2 0-15,8-8 3 16,5 6-12-16,8-5-1 16,11-9 1-16,2 4 2 15,0-3-2-15,0-7-6 16,0-2 5-16,9-6 1 15,33 0 0-15,3 0 4 16,14-6-4-16,-2-17 1 16,0-9 5-16,2-1-5 15,-14-5-1-15,-3 6-4 0,-17-4 4 16,-6 7 4 0,-17 8 0-16,5 7-1 0,-1 4 8 15,-6 4-11-15,6 6 19 16,-6 0-15-16,0 0 3 15,7 0-14-15,-3 0 3 16,2 0-3-16,11 0 5 16,-4 11-3-16,14 8 3 15,3 6 2-15,0-10-1 16,-3 6 1-16,3-10 0 16,6-1 1-16,-5-6-8 15,3-4 3-15,2 0-45 16,9 0-39-16,1-4-62 15,-6-24-105-15</inkml:trace>
          <inkml:trace contextRef="#ctx0" brushRef="#br0" timeOffset="58616.9214">-6744 4860 483 0,'0'0'78'16,"0"0"-29"-16,0 0 34 15,0 0-47-15,0 0-27 16,0 0-9-16,13 43 31 16,3-7-2-16,6-3 0 15,-1 0-8-15,-6-1-5 16,-3-8-14-16,-1-1 1 0,2-9-3 16,-11-6 0-16,-2-8 1 15,6 0 0-15,-6 0 2 16,0 0 14-16,0 0-15 15,0 0 23-15,0-26 25 16,0-11-49-16,0-7 0 16,0 4 4-16,0 9-5 15,6 2 0-15,7 15 0 16,-5 2-1-16,-1 8 1 16,-1 4 0-16,3 0-12 15,8 0 1-15,10 0 7 16,13 6 4-16,7 22-2 0,-7-3 2 15,-6-1-2-15,4 2 2 16,-9-5 0-16,-5 2 0 16,1-2-5-16,-4-8-34 15,7 5-54-15,-16-8-136 16,16-10-188-16</inkml:trace>
        </inkml:traceGroup>
        <inkml:traceGroup>
          <inkml:annotationXML>
            <emma:emma xmlns:emma="http://www.w3.org/2003/04/emma" version="1.0">
              <emma:interpretation id="{37E7EEEF-1BBD-4B18-BA33-715EB1F913DD}" emma:medium="tactile" emma:mode="ink">
                <msink:context xmlns:msink="http://schemas.microsoft.com/ink/2010/main" type="inkWord" rotatedBoundingBox="5019,4507 8720,4207 8845,5753 5145,6054"/>
              </emma:interpretation>
              <emma:one-of disjunction-type="recognition" id="oneOf16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0" timeOffset="61048.5109">-3854 4652 432 0,'0'0'405'0,"0"0"-398"15,0 0 9-15,0 0-16 0,0 0-3 16,0 0-2-16,-50 103 5 16,56-86-1-16,-4 1 1 15,11-7 0-15,-13-4 0 16,6-7 0-16,1 0 0 16,-7 0 0-16,4 0 5 15,19-2-5-15,-10-28-8 16,21-10 6-16,-3 2-2 15,-3 6 4-15,-13 14-2 16,1 7 2-16,-16 3 0 16,0 8 0-16,13 0-1 15,0 0-2-15,19 0-2 0,18 8 5 16,3 7 0 0,4-1-1-16,-8 4 1 0,-5-5 0 15,7-12 0-15,-7 3 1 16,-1-4-1-16,-5 0 0 15,-2-4 6-15,-7-24-5 16,-7-2 3-16,-16-1 1 16,0-1-5-16,-6 8 4 15,0 1-4-15,0 1 2 16,-12 8 27-16,-10 12 0 16,5 2-13-16,-8 0-3 15,2 0-4-15,-5 12-9 16,5 24-12-16,-7 15 8 15,22 1 3-15,2 7-4 16,6 7 0-16,0-5 3 0,0-1 1 16,38 8-1-16,10 1 0 15,3 3-11-15,6 1 1 16,-4 3 5-16,-15 1 3 16,4-7-1-16,-20-5 5 15,-22-11-4-15,0-10 2 16,0-16-3-16,0-9 5 15,-22-14 7-15,-20-5-3 16,-2 0 37-16,-15-3 17 16,-9-32-17-16,11-15-8 15,-7-12-12-15,20-21-1 16,8-9-10-16,19-7-4 16,17 8-6-16,0 10-9 0,6 18-13 15,47 8-14-15,0 7-30 16,19 7-63-16,-15-2-158 15</inkml:trace>
          <inkml:trace contextRef="#ctx0" brushRef="#br0" timeOffset="61594.6573">-2849 4232 734 0,'0'0'10'16,"0"0"34"-16,0 0-12 16,0 0-32-16,0 0-1 15,0 0 1-15,74 192 7 16,-53-135 0-16,-8-8-7 16,-9-10 0-16,2-13 0 15,1-12 1-15,-7-14 2 16,0 0-1-16,0 0 10 15,0 0 0-15,10-18 4 16,-8-25-13-16,15-6 6 16,-2 7-9-16,-2 9-1 15,-3 9-8-15,3 15 9 16,-7 9 0-16,3 0-1 0,20 0-10 16,7 9 10-16,9 25 1 15,3-3-8-15,7-2 8 16,2 7 4-16,-8-18-4 15,-11-8 0-15,-2-6-4 16,-8-4 3-16,-5 0 1 16,-2-13 0-16,-4-23 4 15,2-12 2-15,-13-4-3 16,-6-10 8-16,0 0 0 16,-6 1 14-16,-36 7-15 0,-3-2 19 15,1 13-18 1,8 11-6-16,2 4 6 0,17 18-11 15,0 9 0 1,17 1-1-16,-12 0-26 0,-3 0-33 16,-11 31-77-16,-1 2-158 15</inkml:trace>
          <inkml:trace contextRef="#ctx0" brushRef="#br0" timeOffset="59187.6967">-5478 4609 669 0,'0'0'12'0,"0"0"17"15,0 0 100-15,0 0-84 0,0 0-11 16,0 0-14 0,-226-4-10-16,195 28-2 0,-3 4-7 15,19 3-1-15,-4 6-5 16,19 0 5-16,0-3 0 16,0 3 0-16,19-1-2 15,36-2 1-15,15-6 1 16,-3-7 0-16,-3-1 0 15,-7-2 0-15,-11 0-7 16,-12-4 4-16,-17 1-1 16,0-9 1-16,-17 7-2 15,0 5 3-15,0 2 2 16,-34 7 2-16,-17 1 3 0,-12-6 1 16,2-8-3-16,12-2 1 15,11-12-2-15,2 0 0 16,15 0-2-16,8 0-42 15,13-34-73-15,0-23-235 16</inkml:trace>
          <inkml:trace contextRef="#ctx0" brushRef="#br0" timeOffset="59603.646">-5310 4693 485 0,'0'0'168'15,"0"0"-131"-15,0 0 49 16,0 0-46-16,0 0-35 15,0 0-5-15,228-145-2 16,-165 128 2-16,3 12-38 16,-28 5-86-16,-17 0-85 15,-21 0-154-15</inkml:trace>
          <inkml:trace contextRef="#ctx0" brushRef="#br0" timeOffset="59432.6022">-5165 4341 696 0,'0'0'25'15,"0"0"100"-15,0 0-81 16,0 0-41-16,0 0-3 16,0 0 0-16,28 185 0 15,-3-110 8-15,1 4 4 16,-5-4-10-16,-8-11 4 16,-1-10-6-16,1-10 0 15,-13-11 0-15,0-5-15 16,0-7-41-16,0-7-82 15,-6-14-79-15</inkml:trace>
          <inkml:trace contextRef="#ctx0" brushRef="#br0" timeOffset="59922.7658">-5093 5026 443 0,'0'0'24'16,"0"0"-9"-16,0 0 32 15,0 0 13-15,0 0-19 16,0 0-18-16,191-62 1 16,-147 26-13-16,-8-3-4 15,-6 5-1-15,-16 3 1 16,5-3 18-16,-8 6 5 15,-11 5 23-15,6 9-31 16,3 1-10-16,-9 13-9 16,12 0-3-16,-5 0-2 0,3 0 1 15,20 6-1-15,-2 15 2 16,7 3 0 0,-5 7-1-16,-2-6 1 0,-5 2-4 15,0-6 4-15,-2 1-85 16,2-16-87-16,-3-6-138 15</inkml:trace>
          <inkml:trace contextRef="#ctx0" brushRef="#br0" timeOffset="60291.2592">-4289 4666 845 0,'-133'-215'2'15,"120"215"53"-15,11-3 36 16,2 3-66-16,0 0-25 16,0 0 0-16,0 0-27 15,0 0-73-15,8 0-148 16,13 12-213-16</inkml:trace>
          <inkml:trace contextRef="#ctx0" brushRef="#br0" timeOffset="60129.2203">-4289 4666 617 0,'0'0'78'0,"0"0"-11"16,0 0-1-16,0 0-64 0,0 0 2 15,0 0-4-15,0 59-6 16,0-26 6-16,13-9 0 16,-5 0-1-16,-2-6-34 15,-6-9-102-15,0-5-117 16</inkml:trace>
        </inkml:traceGroup>
        <inkml:traceGroup>
          <inkml:annotationXML>
            <emma:emma xmlns:emma="http://www.w3.org/2003/04/emma" version="1.0">
              <emma:interpretation id="{279F241A-EF4A-4DFD-B5E3-54BF55B38754}" emma:medium="tactile" emma:mode="ink">
                <msink:context xmlns:msink="http://schemas.microsoft.com/ink/2010/main" type="inkWord" rotatedBoundingBox="8917,3800 10007,3712 10088,4713 8998,4801"/>
              </emma:interpretation>
              <emma:one-of disjunction-type="recognition" id="oneOf17">
                <emma:interpretation id="interp25" emma:lang="" emma:confidence="1">
                  <emma:literal>old</emma:literal>
                </emma:interpretation>
                <emma:interpretation id="interp26" emma:lang="" emma:confidence="0">
                  <emma:literal>dd</emma:literal>
                </emma:interpretation>
                <emma:interpretation id="interp27" emma:lang="" emma:confidence="0">
                  <emma:literal>odd</emma:literal>
                </emma:interpretation>
                <emma:interpretation id="interp28" emma:lang="" emma:confidence="0">
                  <emma:literal>ord</emma:literal>
                </emma:interpretation>
                <emma:interpretation id="interp29" emma:lang="" emma:confidence="0">
                  <emma:literal>oud</emma:literal>
                </emma:interpretation>
              </emma:one-of>
            </emma:emma>
          </inkml:annotationXML>
          <inkml:trace contextRef="#ctx0" brushRef="#br0" timeOffset="62743.1169">-1893 4220 724 0,'0'0'34'0,"0"0"35"16,0 0-27-16,0 0-38 0,0 0-3 15,0 0-1-15,12 135 20 16,-12-90-13-16,2 3-3 15,5-7-2-15,14-8-2 16,-6-11 0-16,8-13 0 16,4 0 0-16,3-8 0 15,6-1 0-15,8 0-2 16,7-28 0-16,-9-15-8 16,-10-6-8-16,-13 2 3 15,-19-4 11-15,0 5 4 0,0 8 3 16,-40 1-2-1,-21 7 12-15,-5 10-11 0,3 8 13 16,12 8-11-16,13 4-2 16,17 0 8-16,12 0-9 15,9 0 0-15,0 0-1 16,0-5-6-16,0-3 6 16,0-15 3-16,0-7-3 15,9-9-9-15,20-5-4 16,-5-2-6-16,-3 3 9 15,-9 1-2-15,-5 2 10 16,-7 8 2-16,0 3-4 16,0 11 4-16,-28 10 1 15,-8 6 9-15,15 2-1 16,-8 0-8-16,12 0 5 0,-2 0-6 16,19 21-6-16,0 1 2 15,0 6 4-15,19-1 0 16,34-2-2-16,4 1 1 15,4-2 1-15,2 2 2 16,1 3-2-16,-5-1-8 16,-8 6 7-16,-7 2 2 15,-6 0 1-15,-8 11-2 16,-1 2 0-16,-7-2 5 16,3-8-5-16,5-7 0 0,1-6 0 15,5-13 0 1,7 0 0-16,-5-13 0 0,6 0-8 15,7-18 8-15,-3-26-4 16,3-3 7-16,-15-6-7 16,-13 4 1-16,-14-5 1 15,-9 7 4-15,0 3-2 16,0 6 4-16,-21 11 14 16,-19 5 15-16,-1 14-25 15,5 8 3-15,-2 0-4 16,-4 0-7-16,10 4 0 15,3 25-5-15,8 3 5 16,8 4-4-16,7 5 4 16,6 2-2-16,0-6 7 0,0-5-12 15,0-10 11-15,27-4-9 16,3-4 9-16,-1-14-9 16,9 0 4-16,-4-6-15 15,13-31 14-15,-14-9-9 16,3-14 10-16,-12 0-3 15,-12-15 1-15,-12 3 3 16,0 4 0-16,0-11 7 16,-6 14 23-16,-40-1-12 15,12 15 28-15,-2 19-3 16,19 19 0-16,4 13-10 16,7 0-9-16,6 0-24 15,0 0 0-15,0 18-8 0,0 30 5 16,0 10 2-1,0 3-6-15,0 5 7 0,29-1 1 16,7 1-1-16,-8-2 0 16,8 1-2-16,-5 5-37 15,-1-10-52-15,0-14-114 16,-9-13-334-16</inkml:trace>
        </inkml:traceGroup>
        <inkml:traceGroup>
          <inkml:annotationXML>
            <emma:emma xmlns:emma="http://www.w3.org/2003/04/emma" version="1.0">
              <emma:interpretation id="{29A86DDE-2F0C-418D-9A28-53CB4057711C}" emma:medium="tactile" emma:mode="ink">
                <msink:context xmlns:msink="http://schemas.microsoft.com/ink/2010/main" type="inkWord" rotatedBoundingBox="10838,3979 11275,4691 10844,4955 10408,4243"/>
              </emma:interpretation>
              <emma:one-of disjunction-type="recognition" id="oneOf18">
                <emma:interpretation id="interp30" emma:lang="" emma:confidence="1">
                  <emma:literal/>
                </emma:interpretation>
              </emma:one-of>
            </emma:emma>
          </inkml:annotationXML>
          <inkml:trace contextRef="#ctx0" brushRef="#br0" timeOffset="27071.145">-7 3791 396 0,'0'0'100'15,"0"0"-64"-15,0 0 43 16,0 0 4-16,0 0-25 15,0 0-24-15,0 0-12 16,0 0 0-16,0 78 12 16,-6-10-9-16,-10 9 16 15,-3 5-24-15,11-5-7 16,-11-4 2-16,9-8-6 16,4-10-6-16,6-7 6 15,-7-10-6-15,1-16-3 16,6-12 3-16,0-3 0 15,0-7-7-15,-4 0-13 0,-15-7-14 16,-1-38-30 0,-3-11-28-16,2-13 27 0,7-9 26 15,14-1 9-15,0 1 28 16,0 5 2-16,0 17 7 16,0 12 9-16,0 15 16 15,14 15-5-15,-6 2 8 16,5 8-12-16,-1 4-7 15,11 0-10-15,8 0 8 16,11 20 1-16,7 19-9 16,1 5 3-16,2 15-4 15,-2 6 7-15,-1 4 3 0,-14 3-3 16,7-12-9-16,-15-7-3 16,-2-2 0-16,-7-15 1 15,-7 1-1-15,-5-15 0 16,-6-8-24-16,0-9-28 15,0 5-32-15,0-10-25 16,-35 0-175-16</inkml:trace>
          <inkml:trace contextRef="#ctx0" brushRef="#br0" timeOffset="27274.9258">-270 4328 590 0,'0'0'30'16,"0"0"37"-16,0 0 22 0,0 0-43 16,0 0-35-16,0 0-11 15,44 0 0-15,35-22-2 16,12-5 2-16,-6 4 0 16,-7 3-66-16,-5-1-69 15,-17 3-62-15</inkml:trace>
        </inkml:traceGroup>
        <inkml:traceGroup>
          <inkml:annotationXML>
            <emma:emma xmlns:emma="http://www.w3.org/2003/04/emma" version="1.0">
              <emma:interpretation id="{4BB02DEE-423B-4BCF-BE0A-E0F68085210E}" emma:medium="tactile" emma:mode="ink">
                <msink:context xmlns:msink="http://schemas.microsoft.com/ink/2010/main" type="inkWord" rotatedBoundingBox="10860,4017 10989,4006 10997,4102 10867,4112"/>
              </emma:interpretation>
              <emma:one-of disjunction-type="recognition" id="oneOf19">
                <emma:interpretation id="interp31" emma:lang="" emma:confidence="0">
                  <emma:literal>•</emma:literal>
                </emma:interpretation>
                <emma:interpretation id="interp32" emma:lang="" emma:confidence="0">
                  <emma:literal>.</emma:literal>
                </emma:interpretation>
                <emma:interpretation id="interp33" emma:lang="" emma:confidence="0">
                  <emma:literal>,</emma:literal>
                </emma:interpretation>
                <emma:interpretation id="interp34" emma:lang="" emma:confidence="0">
                  <emma:literal>4</emma:literal>
                </emma:interpretation>
                <emma:interpretation id="interp35" emma:lang="" emma:confidence="0">
                  <emma:literal>-</emma:literal>
                </emma:interpretation>
              </emma:one-of>
            </emma:emma>
          </inkml:annotationXML>
          <inkml:trace contextRef="#ctx0" brushRef="#br0" timeOffset="62929.6431">130 3879 1018 0,'0'0'21'0,"0"0"72"16,0 0-55-16,0 0-19 16,0 0-18-16,0 0-1 15,-63-73-14-15,59 66-43 16,-22 2-57-16,-18 5-138 15</inkml:trace>
        </inkml:traceGroup>
        <inkml:traceGroup>
          <inkml:annotationXML>
            <emma:emma xmlns:emma="http://www.w3.org/2003/04/emma" version="1.0">
              <emma:interpretation id="{316CEB56-3611-43E9-90FF-519D2DEBD9FE}" emma:medium="tactile" emma:mode="ink">
                <msink:context xmlns:msink="http://schemas.microsoft.com/ink/2010/main" type="inkWord" rotatedBoundingBox="11308,4158 12030,4099 12092,4862 11370,4920"/>
              </emma:interpretation>
              <emma:one-of disjunction-type="recognition" id="oneOf20">
                <emma:interpretation id="interp36" emma:lang="" emma:confidence="1">
                  <emma:literal/>
                </emma:interpretation>
              </emma:one-of>
            </emma:emma>
          </inkml:annotationXML>
          <inkml:trace contextRef="#ctx0" brushRef="#br0" timeOffset="27543.7161">443 3959 662 0,'0'0'15'0,"0"0"31"15,0 0 49-15,0 0-61 16,0 0-29-16,0 0-3 15,79-13-2-15,-7 41 5 16,7 11 3-16,6-1 2 16,0 2 2-16,-6-2-7 15,-15 2-4-15,-12 2-2 16,-13-11 2-16,-6-5-2 16,-6 4 1-16,-2-17-8 15,-2 4-48-15,-7-2-50 16,-16-11-55-16,0 7-153 15</inkml:trace>
          <inkml:trace contextRef="#ctx0" brushRef="#br0" timeOffset="27790.9371">998 3890 593 0,'0'0'11'16,"0"0"60"-16,0 0 33 15,0 0-50-15,0 0-44 16,0 0-10-16,-62 69 1 16,41 8 0-16,-1 13 19 15,-14-5-10-15,10-3-5 16,-4-4-4-16,1-6 0 16,9-8 3-16,-3-10-4 0,17-9-6 15,6-8-63-15,0-10-111 16,0-17-166-16</inkml:trace>
        </inkml:traceGroup>
        <inkml:traceGroup>
          <inkml:annotationXML>
            <emma:emma xmlns:emma="http://www.w3.org/2003/04/emma" version="1.0">
              <emma:interpretation id="{14067483-C27C-47FA-9D60-2B1CF07D1A1F}" emma:medium="tactile" emma:mode="ink">
                <msink:context xmlns:msink="http://schemas.microsoft.com/ink/2010/main" type="inkWord" rotatedBoundingBox="13135,4254 14112,4174 14124,4312 13146,4391"/>
              </emma:interpretation>
              <emma:one-of disjunction-type="recognition" id="oneOf21">
                <emma:interpretation id="interp37" emma:lang="" emma:confidence="1">
                  <emma:literal/>
                </emma:interpretation>
              </emma:one-of>
            </emma:emma>
          </inkml:annotationXML>
          <inkml:trace contextRef="#ctx0" brushRef="#br0" timeOffset="28320.2507">2297 4157 577 0,'0'0'59'16,"0"0"30"-16,0 0 11 16,0 0-56-16,0 0-15 15,0 0-20-15,-18 4 9 16,18-4-8-16,35 0-8 0,29 0 6 16,34-28 3-1,13-1-1-15,-5-2-5 0,2 1-4 16,-3 1-2-16,-7 8 3 15,-19 2-4-15,-13 11 3 16,-23 1-1-16,-14 2 5 16,-10 5-5-16,-13 0 0 15,-6 0-4-15,0 0 4 16,0 0 0-16,0 0 4 16,0 0-3-16,0 0-1 15,0 0 0-15,0 0-11 16,0 0-16-16,0 0-33 15,0 0-62-15,0 0-80 0,0 0-241 16</inkml:trace>
        </inkml:traceGroup>
        <inkml:traceGroup>
          <inkml:annotationXML>
            <emma:emma xmlns:emma="http://www.w3.org/2003/04/emma" version="1.0">
              <emma:interpretation id="{63AD0476-B045-47DE-A49E-AB3BACFEBE83}" emma:medium="tactile" emma:mode="ink">
                <msink:context xmlns:msink="http://schemas.microsoft.com/ink/2010/main" type="inkWord" rotatedBoundingBox="14688,3818 16714,3653 16791,4605 14765,4769"/>
              </emma:interpretation>
              <emma:one-of disjunction-type="recognition" id="oneOf22">
                <emma:interpretation id="interp38" emma:lang="" emma:confidence="1">
                  <emma:literal/>
                </emma:interpretation>
              </emma:one-of>
            </emma:emma>
          </inkml:annotationXML>
          <inkml:trace contextRef="#ctx0" brushRef="#br0" timeOffset="28827.2159">3920 3700 753 0,'0'0'4'16,"0"0"65"-16,0 0 31 16,0 0-43-16,0 0-38 15,0 0-19-15,-29 0 1 16,29 56-2-16,0 16 0 16,0 11 1-16,0 7 2 15,0 0 8-15,0-7-3 16,0-6-5-16,0-14 0 15,0-11-2-15,0-12 1 16,0-17-2-16,0-5 2 0,0-13 0 16,6-5-1-16,10 0 6 15,24 0 0-15,20-4 1 16,10-23 2-16,3-11-7 16,-3-2 0-16,1 11-2 15,-15 4 0-15,-7 6-7 16,-9 8-11-16,-13 6-17 15,-9-3-14-15,-7 8-50 16,-11 0-45-16,0 0-89 16</inkml:trace>
          <inkml:trace contextRef="#ctx0" brushRef="#br0" timeOffset="29216.542">3926 3727 627 0,'0'0'8'16,"0"0"44"-16,0 0 83 15,0 0-80-15,0 0-19 16,0 0-31-16,-42-92-5 15,98 67-2-15,23 1-11 16,23 9-42-16,-5 7-54 16,-4 4-61-16,-14 3-168 15</inkml:trace>
          <inkml:trace contextRef="#ctx0" brushRef="#br0" timeOffset="29055.4351">4013 4165 642 0,'0'0'57'16,"0"0"-3"-16,0 0 61 16,0 0-47-16,0 0-45 15,0 0-12-15,-37-28-11 16,53 7-7-16,34-3 6 16,12-7 1-16,2 6-37 15,-14-2-27-15,-7-8-29 16,-20 7-100-16,-23-7-201 15</inkml:trace>
          <inkml:trace contextRef="#ctx0" brushRef="#br0" timeOffset="29650.8478">4813 3727 577 0,'0'0'53'16,"0"0"35"-16,0 0 22 16,0 0-67-16,0 0-23 15,0 0-10-15,-139 29 6 16,104-8-5-16,14 7 7 15,-2 1-15-15,17 4-1 16,6 2-2-16,0 4 0 0,8-1 0 16,44 2 1-16,16-8-1 15,5-4 4-15,12-7 0 16,-7 5-3-16,-5-9-1 16,-11 5-1-16,-12-1-3 15,-11 4-4-15,-14 0 0 16,-17-5 7-16,-1-1-5 15,-7 4 5-15,0-3 1 16,-21 5 0-16,-37-2 5 16,-4 3 0-16,6-8-4 15,10-3 4-15,9-5-2 16,4-6-2-16,10-4-1 0,-6 0-15 16,10 0-58-16,11 0-142 15,2 0-360-15</inkml:trace>
          <inkml:trace contextRef="#ctx0" brushRef="#br0" timeOffset="29960.0772">5683 3950 599 0,'0'0'42'0,"0"0"14"0,0 0 27 16,0 0-44-16,0 0-36 16,0 0-1-16,-7-81 7 15,7 57 9-15,0-8 10 16,0-4-6-16,0 11 5 16,0 4 1-16,-4 7-5 15,-2 11-9-15,6-3-6 16,-6 6-8-16,6 0-11 15,0 0-29-15,0 23-37 16,0 11-19-16,0 10-80 16,0-12-196-16</inkml:trace>
          <inkml:trace contextRef="#ctx0" brushRef="#br0" timeOffset="30267.8299">5807 4392 534 0,'0'0'8'0,"0"0"16"16,0 0 60-16,0 0-35 16,0 0-2-16,0 0 21 15,52-21-37-15,-31-4-3 16,-5 3-5-16,-3 0-13 0,-9 9 3 15,-4-1 15 1,0 3-7-16,0-2-4 0,0 8-7 16,0 0-3-16,0 5-7 15,-27 0-4-15,-6 1-23 16,-3 36-42-16,7 8-28 16,15-8-114-16,8-14-186 15</inkml:trace>
        </inkml:traceGroup>
        <inkml:traceGroup>
          <inkml:annotationXML>
            <emma:emma xmlns:emma="http://www.w3.org/2003/04/emma" version="1.0">
              <emma:interpretation id="{692F0B65-127D-4658-84F3-5FB55749F15F}" emma:medium="tactile" emma:mode="ink">
                <msink:context xmlns:msink="http://schemas.microsoft.com/ink/2010/main" type="inkWord" rotatedBoundingBox="17326,3787 18938,3656 19003,4446 17390,4577"/>
              </emma:interpretation>
              <emma:one-of disjunction-type="recognition" id="oneOf23">
                <emma:interpretation id="interp39" emma:lang="" emma:confidence="1">
                  <emma:literal/>
                </emma:interpretation>
              </emma:one-of>
            </emma:emma>
          </inkml:annotationXML>
          <inkml:trace contextRef="#ctx0" brushRef="#br0" timeOffset="30850.8963">6468 3670 726 0,'0'0'4'15,"0"0"93"-15,0 0-19 16,0 0-50-16,0 0-28 15,0 0-5-15,141-16 5 16,-40 16 0-16,-1 0 0 16,-9 13-1-16,0 11 1 15,-8 4 2-15,-15 13-2 0,-10-2-2 16,-20 7 1-16,-18-1 0 16,-13 2 1-16,-7 9 0 15,0-6 1-15,-44 3 2 16,-18 2-1-16,-4-13 0 15,-3 1 1-15,3-11 0 16,8-7-6-16,8-4 0 16,15-7-38-16,14-10-67 15,21-4-140-15</inkml:trace>
          <inkml:trace contextRef="#ctx0" brushRef="#br0" timeOffset="30544.9844">6729 3799 763 0,'0'0'41'0,"0"0"48"15,0 0-23-15,0 0-46 16,0 0-20-16,0 0-6 16,-6 56 6-16,29-5-2 15,-3-7 2-15,-1 7 0 16,-3-9 1-16,-1-2-1 16,6-7-2-16,-13-10-50 15,4-5-42-15,-5-14-107 16,-7-4-141-16</inkml:trace>
          <inkml:trace contextRef="#ctx0" brushRef="#br0" timeOffset="31528.7834">7415 4279 627 0,'0'0'12'16,"0"0"49"-16,0 0 44 16,0 0-21-16,0 0-37 15,0 0-16-15,352-46-17 0,-275 10-14 16,-1 0 0 0,-16 4-12-16,-16 3-51 0,-25 8-99 15,-19 11-186-15</inkml:trace>
          <inkml:trace contextRef="#ctx0" brushRef="#br0" timeOffset="31320.3281">7417 3662 674 0,'0'0'38'0,"0"0"84"16,0 0-54-16,0 0-49 16,0 0-16-16,0 0-2 15,317-152 1-15,-234 131-2 16,-5 1-8-16,-15 1-27 15,-8 11-43-15,-15 1-71 16,-21 7-104-16</inkml:trace>
          <inkml:trace contextRef="#ctx0" brushRef="#br0" timeOffset="31113.727">7672 3678 699 0,'0'0'103'16,"0"0"-33"-16,0 0 8 16,0 0-54-16,0 0-19 15,0 0-3-15,6 66-1 16,-6-9 9-16,0 5-1 15,0-6-8-15,0 4-1 16,0-10 0-16,0-6-1 16,0-13-8-16,0-6-46 0,10-11-31 15,3-10-85 1,-5-4-51-16</inkml:trace>
        </inkml:traceGroup>
      </inkml:traceGroup>
    </inkml:traceGroup>
    <inkml:traceGroup>
      <inkml:annotationXML>
        <emma:emma xmlns:emma="http://www.w3.org/2003/04/emma" version="1.0">
          <emma:interpretation id="{A495CF8B-5404-46F1-97E4-75C06427F98F}" emma:medium="tactile" emma:mode="ink">
            <msink:context xmlns:msink="http://schemas.microsoft.com/ink/2010/main" type="paragraph" rotatedBoundingBox="10952,5280 23915,4569 24055,7123 11092,7834" alignmentLevel="4"/>
          </emma:interpretation>
        </emma:emma>
      </inkml:annotationXML>
      <inkml:traceGroup>
        <inkml:annotationXML>
          <emma:emma xmlns:emma="http://www.w3.org/2003/04/emma" version="1.0">
            <emma:interpretation id="{E6A78296-53E3-410C-B322-8A2F493E09D7}" emma:medium="tactile" emma:mode="ink">
              <msink:context xmlns:msink="http://schemas.microsoft.com/ink/2010/main" type="line" rotatedBoundingBox="10952,5280 23635,4584 23698,5748 11016,6444"/>
            </emma:interpretation>
          </emma:emma>
        </inkml:annotationXML>
        <inkml:traceGroup>
          <inkml:annotationXML>
            <emma:emma xmlns:emma="http://www.w3.org/2003/04/emma" version="1.0">
              <emma:interpretation id="{40634AFB-90DC-44E3-BB2C-A4C155BF53D3}" emma:medium="tactile" emma:mode="ink">
                <msink:context xmlns:msink="http://schemas.microsoft.com/ink/2010/main" type="inkWord" rotatedBoundingBox="10956,5367 14593,5167 14629,5835 10993,6034"/>
              </emma:interpretation>
              <emma:one-of disjunction-type="recognition" id="oneOf24">
                <emma:interpretation id="interp40" emma:lang="" emma:confidence="1">
                  <emma:literal/>
                </emma:interpretation>
              </emma:one-of>
            </emma:emma>
          </inkml:annotationXML>
          <inkml:trace contextRef="#ctx0" brushRef="#br0" timeOffset="32434.0117">101 5346 660 0,'0'0'30'0,"0"0"47"15,0 0 17-15,0 0-57 0,0 0-28 16,0 0 10-16,245-133 3 16,-142 128-9-16,7 5-4 15,4 0 3-15,-2 0-10 16,-17 9-2-16,-26 19-4 15,-20 8 4-15,-16 5 1 16,-20 4-1-16,-13 5 1 16,0 5 1-16,-58 8 5 15,-21-7-5-15,-8-6 0 16,-4-5-2-16,6-4 9 16,19-17-9-16,16-7-6 15,15-7 6-15,8-1-4 16,10-9-13-16,11 0-44 0,6 0-66 15,0-23-137 1</inkml:trace>
          <inkml:trace contextRef="#ctx0" brushRef="#br0" timeOffset="32103.1748">559 5162 625 0,'0'0'37'0,"0"0"43"15,0 0 58-15,0 0-46 16,0 0-47-16,0 0-25 16,-60-40-3-16,54 40-16 15,6 0-1-15,0 32-1 16,0 18 1-16,0 10 0 15,0-2-1-15,0 1-1 0,0-9 1 16,0-4-7-16,0-6-44 16,0-9-41-16,-21-2-89 15,-27-15-127-15</inkml:trace>
          <inkml:trace contextRef="#ctx0" brushRef="#br0" timeOffset="33036.7273">1351 5359 262 0,'-100'236'449'0,"100"-236"-435"0,0 0 47 15,35-8-1-15,42-17-27 16,8-2-20-16,10 1-13 0,-2 3 0 16,-8 4-9-16,7 5-45 15,-14 1-116-15,-26 8-190 16</inkml:trace>
          <inkml:trace contextRef="#ctx0" brushRef="#br0" timeOffset="32838.5671">1351 5359 226 0,'0'0'456'15,"0"0"-429"-15,0 0 49 16,0 0-25-16,0 0-48 16,0 0-2-16,0 78 31 15,0-29-1-15,0 0-8 16,0-3-10-16,6-3-12 0,0-12 1 16,-6-5-1-16,0-13-2 15,0-8 2-15,0-5-1 16,0 0 5-16,0 0 5 15,0 0-7-15,0-21-2 16,0-25 5-16,0-9-12 16,0-9 5-16,-12-9 0 15,12 0 1-15,0-1 0 16,0 12 0-16,0 16 2 16,0 15-5-16,18 8 1 15,15 4-3-15,7 11 3 16,-1-1 0-16,17 9-4 15,6 0-23-15,2 0-21 0,-6 9-5 16,-10 18-57 0,-31 17-39-16,-17-2-146 0</inkml:trace>
          <inkml:trace contextRef="#ctx0" brushRef="#br0" timeOffset="32939.2963">1351 5359 262 0</inkml:trace>
          <inkml:trace contextRef="#ctx0" brushRef="#br0" timeOffset="33411.5131">2370 5463 593 0,'184'215'85'0,"-184"-215"-68"15,0 0 44-15,11 0-25 16,45-5-35-16,8-17 1 0,15 3-2 16,-15 0-15-1,0-3-65-15,-21 0-98 16,-14-3-250-16</inkml:trace>
          <inkml:trace contextRef="#ctx0" brushRef="#br0" timeOffset="33231.2084">2370 5463 694 0,'0'0'52'16,"0"0"3"-16,0 0-5 15,0 0-40-15,0 0-10 16,0 0 0-16,315-74-25 0,-265 66-69 16,-21 2-85-1,-21 6-177-15</inkml:trace>
          <inkml:trace contextRef="#ctx0" brushRef="#br0" timeOffset="33812.7927">3426 5161 120 0,'0'0'539'15,"0"0"-503"-15,0 0 72 0,0 0-54 16,0 0-32 0,0 0-10-16,-70 74-9 0,49-24 13 15,-1 5-2-15,9 1-7 16,13-6 0-16,0 0-5 16,0-11-1-16,19-5-1 15,18-8 0-15,11-12-3 16,1-7 0-16,9-7-5 15,-8 0 6-15,6-11-5 16,-12-25 5-16,1-10 2 16,-24-5-3-16,-2-4 2 15,-19 1 1-15,0 0 1 0,-7 2-1 16,-49 3 3-16,-6 9-1 16,-10 12 1-16,5 13-3 15,11 15-3-15,9 0-5 16,10 0-27-16,8 36-75 15,6 3-108-15,8-4-211 16</inkml:trace>
        </inkml:traceGroup>
        <inkml:traceGroup>
          <inkml:annotationXML>
            <emma:emma xmlns:emma="http://www.w3.org/2003/04/emma" version="1.0">
              <emma:interpretation id="{E7EEE43C-59F0-4DF3-AD72-4D24F89C277E}" emma:medium="tactile" emma:mode="ink">
                <msink:context xmlns:msink="http://schemas.microsoft.com/ink/2010/main" type="inkWord" rotatedBoundingBox="15738,5286 16870,5224 16919,6120 15787,6182"/>
              </emma:interpretation>
              <emma:one-of disjunction-type="recognition" id="oneOf25">
                <emma:interpretation id="interp41" emma:lang="" emma:confidence="1">
                  <emma:literal/>
                </emma:interpretation>
              </emma:one-of>
            </emma:emma>
          </inkml:annotationXML>
          <inkml:trace contextRef="#ctx0" brushRef="#br0" timeOffset="34271.1436">4904 5655 659 0,'0'0'50'16,"0"0"-15"-16,0 0 43 16,0 0-49-16,0 0-27 15,0 0-2-15,323-93-2 16,-232 62-27-16,-12-8-72 16,-17 0-74-16,-31-10-245 15</inkml:trace>
          <inkml:trace contextRef="#ctx0" brushRef="#br0" timeOffset="34085.0679">5032 5313 748 0,'0'0'0'0,"0"0"6"16,0 0 7-16,0 0-7 15,348-63-6-15,-240 52 0 16,-42 7-56-16,-26 4-61 16,-40 0-107-16</inkml:trace>
          <inkml:trace contextRef="#ctx0" brushRef="#br0" timeOffset="34519.2951">5295 5085 596 0,'0'0'173'16,"0"0"-164"-16,0 0 63 16,0 0-38-16,0 0-15 15,0 0-14-15,274-60 13 16,-177 57-9-16,-2 3 1 15,-16 0-4-15,-6 28 0 16,-22 21-2-16,-19 13-3 16,-12 12 0-16,-20 13 7 15,0 8-8-15,-58 9 3 0,-14-9-3 16,-13-1-18 0,8-13-65-16,-2-7-133 0,3-15-375 15</inkml:trace>
        </inkml:traceGroup>
        <inkml:traceGroup>
          <inkml:annotationXML>
            <emma:emma xmlns:emma="http://www.w3.org/2003/04/emma" version="1.0">
              <emma:interpretation id="{76B2F42E-3514-43F5-BC43-79EB665F8704}" emma:medium="tactile" emma:mode="ink">
                <msink:context xmlns:msink="http://schemas.microsoft.com/ink/2010/main" type="inkWord" rotatedBoundingBox="18937,4842 23635,4584 23677,5359 18979,5617"/>
              </emma:interpretation>
              <emma:one-of disjunction-type="recognition" id="oneOf26">
                <emma:interpretation id="interp42" emma:lang="" emma:confidence="1">
                  <emma:literal>+2</emma:literal>
                </emma:interpretation>
                <emma:interpretation id="interp43" emma:lang="" emma:confidence="0">
                  <emma:literal>+22</emma:literal>
                </emma:interpretation>
                <emma:interpretation id="interp44" emma:lang="" emma:confidence="0">
                  <emma:literal>•2</emma:literal>
                </emma:interpretation>
                <emma:interpretation id="interp45" emma:lang="" emma:confidence="0">
                  <emma:literal>+</emma:literal>
                </emma:interpretation>
                <emma:interpretation id="interp46" emma:lang="" emma:confidence="0">
                  <emma:literal>22</emma:literal>
                </emma:interpretation>
              </emma:one-of>
            </emma:emma>
          </inkml:annotationXML>
          <inkml:trace contextRef="#ctx0" brushRef="#br0" timeOffset="35367.7851">8080 4796 704 0,'0'0'4'15,"0"0"74"-15,0 0-19 16,0 0-40-16,0 0-12 15,0 0 8-15,422-108-13 16,-268 104 13-16,-20 4-15 16,-18 0 3-16,-20 29-1 15,-22 16-2-15,-18 5 1 0,-29 11-1 16,-21 5 1 0,-6 6 2-16,0-4 3 0,-60-3 4 15,-16-9-9-15,-3-2 7 16,-8-11 3-16,-4-14-8 15,12-5 7-15,17-15-4 16,10-5-4-16,21-4-2 16,12 0-2-16,5 0-14 15,14 0-77-15,0-23-101 16,0 0-226-16</inkml:trace>
          <inkml:trace contextRef="#ctx0" brushRef="#br0" timeOffset="35038.6077">8693 4585 708 0,'0'0'70'15,"0"0"7"-15,0 0 37 16,0 0-50-16,0 0-28 15,0 0-19-15,0 0-13 16,-6 43-3-16,4 9 3 16,-7 20-1-16,3-2-2 15,6-2 0-15,0-3-1 16,0-5 0-16,0-13-4 16,0-5-23-16,0-6-38 15,0-14-41-15,0 1-48 16,0-18-88-16</inkml:trace>
          <inkml:trace contextRef="#ctx0" brushRef="#br0" timeOffset="35809.9136">9319 4643 163 0,'0'0'464'16,"0"0"-455"-16,0 0 15 16,0 0 26-16,0 0-37 15,346-100-13-15,-243 87-2 16,-22 11-18-16,-17 2-79 15,-26 0-87-15,-32 18-148 0</inkml:trace>
          <inkml:trace contextRef="#ctx0" brushRef="#br0" timeOffset="36003.709">9530 5245 558 0,'0'0'8'15,"0"0"37"-15,0 0 43 16,0 0-38-16,0 0-3 16,0 0-16-16,253 27-23 15,-164-49-8-15,-4-7 0 16,-11-2-75-16,-20-2-83 16,-6 1-206-16</inkml:trace>
          <inkml:trace contextRef="#ctx0" brushRef="#br0" timeOffset="35630.3957">9706 4713 717 0,'0'0'79'0,"0"0"-14"16,0 0 9-16,0 0-56 15,0 0-18-15,0 0 0 16,64 103 6-16,-35-39 3 15,-6-1-4-15,4-4 2 16,-8-11-7-16,4-10 0 16,-7-4-1-16,-3-12-6 15,-5-18-25-15,-8 2-29 16,0-6-45-16,0 0-17 0,0 0-119 16</inkml:trace>
          <inkml:trace contextRef="#ctx0" brushRef="#br0" timeOffset="36213.9589">10655 4925 249 0,'0'0'450'16,"0"0"-432"-16,0 0 44 15,0 0-2-15,0 0-44 16,307-99-16-16,-222 74-3 0,-13 8 3 15,-8 3 0-15,-20 0-22 16,-17-2-85-16,-11 7-69 16,-16-3-185-16</inkml:trace>
          <inkml:trace contextRef="#ctx0" brushRef="#br0" timeOffset="36461.4592">10868 4588 680 0,'0'0'43'0,"0"0"59"0,0 0-44 15,0 0-39 1,0 0-12-16,0 0-7 0,7 55 13 16,22-4 18-16,-4 11-18 15,1-2-4-15,-7 1-1 16,4 2-6-16,-7-9-2 15,-9-4-1-15,-1 1-25 16,0-11-43-16,2-7-110 16,-1-19-122-16</inkml:trace>
          <inkml:trace contextRef="#ctx0" brushRef="#br0" timeOffset="36926.9675">11828 4499 565 0,'0'0'10'16,"0"0"18"-16,0 0 41 15,0 0-29-15,292-78-11 16,-230 78 1-16,-18 0-9 15,-3 0-12-15,-12 14-4 16,-15 19 6-16,-1 12-9 16,-13 13 10-16,0 9-7 15,-19 8 2-15,-24 1-3 16,-7 4-3-16,-2-2 1 16,2-10-2-16,9-12 0 0,14-15 0 15,11-5 1-15,16-22 3 16,0-5 3-16,0-5 11 15,0-4-17-15,0 0 12 16,29 0 20-16,33 0 22 16,16-13-33-16,9-14-5 15,13-4-3-15,-13-2-12 16,4 6-2-16,-18 0 0 16,-7 8 0-16,-21 1-2 15,-11 7-9-15,-16 4-17 16,-12 7-21-16,-6 0-53 0,-6 0-92 15</inkml:trace>
        </inkml:traceGroup>
      </inkml:traceGroup>
      <inkml:traceGroup>
        <inkml:annotationXML>
          <emma:emma xmlns:emma="http://www.w3.org/2003/04/emma" version="1.0">
            <emma:interpretation id="{8A627584-43B8-44FC-B6CD-5A5581C6D62C}" emma:medium="tactile" emma:mode="ink">
              <msink:context xmlns:msink="http://schemas.microsoft.com/ink/2010/main" type="line" rotatedBoundingBox="11552,6789 23944,5606 24056,6778 11664,7961"/>
            </emma:interpretation>
          </emma:emma>
        </inkml:annotationXML>
        <inkml:traceGroup>
          <inkml:annotationXML>
            <emma:emma xmlns:emma="http://www.w3.org/2003/04/emma" version="1.0">
              <emma:interpretation id="{5366B044-716E-498B-B992-0A25F5B2A682}" emma:medium="tactile" emma:mode="ink">
                <msink:context xmlns:msink="http://schemas.microsoft.com/ink/2010/main" type="inkWord" rotatedBoundingBox="11552,6789 15337,6428 15435,7459 11651,7820"/>
              </emma:interpretation>
              <emma:one-of disjunction-type="recognition" id="oneOf27">
                <emma:interpretation id="interp47" emma:lang="" emma:confidence="1">
                  <emma:literal/>
                </emma:interpretation>
              </emma:one-of>
            </emma:emma>
          </inkml:annotationXML>
          <inkml:trace contextRef="#ctx0" brushRef="#br0" timeOffset="37893.0774">706 6780 589 0,'0'0'8'16,"0"0"9"-16,0 0-3 0,325-86 40 16,-190 71-33-16,-8 9-2 15,-18 6-10-15,-3 0-8 16,-9 43 0-16,-12 11 0 16,-31 16-1-16,-19 6 0 15,-28 6 3-15,-7 5-3 16,0-10 0-16,-71 6 8 15,-10-11-6-15,-16-3 0 16,2-7 3-16,4-16 1 16,18-14 19-16,23-13 10 0,9-5-29 15,20-14 8 1,-8 0-12-16,8 0-2 0,11-28-48 16,10-9-82-16,0-9-159 15</inkml:trace>
          <inkml:trace contextRef="#ctx0" brushRef="#br0" timeOffset="37566.3532">1266 6511 614 0,'0'0'18'0,"0"0"46"15,0 0 25-15,0 0-44 16,0 0-38-16,0 0-4 16,-9 81 27-16,9 0 6 15,21 12-14-15,-4 3-4 0,1 3-6 16,-1-13-8 0,-11-12-2-16,0-14 2 0,0-21-4 15,-6-10-8-15,0-15-39 16,0-3-31-16,0-11-106 15,0 0-146-15</inkml:trace>
          <inkml:trace contextRef="#ctx0" brushRef="#br0" timeOffset="38514.2763">2092 7085 643 0,'0'0'65'16,"0"0"-64"-16,0 0 58 0,0 0 1 16,0 0-38-16,292-97-20 15,-184 62 2-15,0-2-4 16,-15 7-52-16,-8 1-106 16,-17-2-158-16</inkml:trace>
          <inkml:trace contextRef="#ctx0" brushRef="#br0" timeOffset="38318.1977">2115 6944 519 0,'0'0'188'15,"0"0"-165"-15,0 0 76 16,0 0-35-16,0 0-38 15,0 0-26-15,12-14 0 0,1 45 3 16,-9 16 5-16,8 2 11 16,-3 5-15-16,3-7-4 15,1-11 0 1,-9 5 5-16,2-21-5 0,-6-8-1 16,0-5-4-16,0-7-10 15,0 0 3-15,0 0 8 16,0 0 1-16,0-19 3 15,-10-24-3-15,-15-11 0 16,10-5 3-16,5-9 1 16,4-6 1-16,6 3 1 15,0 11 12-15,0 0-11 16,10 15-3-16,36 9-2 16,-1 7 2-16,11 3-3 0,-6 11-2 15,2 5-9-15,-9 10-12 16,7 0-14-16,-9 0-38 15,-8 10-62-15,-16 23-80 16</inkml:trace>
          <inkml:trace contextRef="#ctx0" brushRef="#br0" timeOffset="38884.043">3391 6862 532 0,'100'256'13'16,"-100"-256"-3"-16,23 0 66 16,26 0-20-16,15 0-42 15,5 0-14-15,-3-29-4 16,0 8-33-16,-3-16-124 16,-14 0-283-16</inkml:trace>
          <inkml:trace contextRef="#ctx0" brushRef="#br0" timeOffset="38713.6818">3391 6862 600 0,'0'0'13'0,"0"0"-13"16,0 0 15-16,0 0-15 15,321-133-3-15,-277 120-54 16,-9 5-65-16,-35 8-164 16</inkml:trace>
          <inkml:trace contextRef="#ctx0" brushRef="#br0" timeOffset="39162.0019">4346 6428 604 0,'0'0'84'15,"0"0"-27"-15,0 0 31 16,0 0-66-16,0 0-21 15,0 0 24-15,44 52 6 16,-9-7 7-16,0 14-22 16,-14 5 4-16,2 9-12 15,-7 0 4-15,-3 5-12 16,-5-6 0-16,-2-4 0 16,-6-9-2-16,7-9-29 15,-7-13-42-15,6-6-69 16,-6-12-89-16</inkml:trace>
        </inkml:traceGroup>
        <inkml:traceGroup>
          <inkml:annotationXML>
            <emma:emma xmlns:emma="http://www.w3.org/2003/04/emma" version="1.0">
              <emma:interpretation id="{43F37303-CEAE-4120-B162-763183BC3DAA}" emma:medium="tactile" emma:mode="ink">
                <msink:context xmlns:msink="http://schemas.microsoft.com/ink/2010/main" type="inkWord" rotatedBoundingBox="16625,6657 17624,6562 17703,7385 16703,7480"/>
              </emma:interpretation>
              <emma:one-of disjunction-type="recognition" id="oneOf28">
                <emma:interpretation id="interp48" emma:lang="" emma:confidence="1">
                  <emma:literal/>
                </emma:interpretation>
              </emma:one-of>
            </emma:emma>
          </inkml:annotationXML>
          <inkml:trace contextRef="#ctx0" brushRef="#br0" timeOffset="39388.5951">5795 6820 678 0,'0'0'33'16,"0"0"-26"-16,0 0 32 16,0 0-4-16,0 0-31 15,337-151 0-15,-275 138-4 16,-18 9-45-16,-21 0-24 0,-17 4-75 16,-6 0-141-16</inkml:trace>
          <inkml:trace contextRef="#ctx0" brushRef="#br0" timeOffset="39572.9547">5886 6979 585 0,'0'0'112'16,"0"0"-87"-16,0 0 80 16,0 0-81-16,0 0-20 15,0 0 14-15,145-30 5 16,-73-3-19-16,-3 3-4 15,-9-7-7-15,-2 3-40 0,-19-1-78 16,-22-6-118-16</inkml:trace>
          <inkml:trace contextRef="#ctx0" brushRef="#br0" timeOffset="39845.228">6109 6420 383 0,'0'0'328'0,"0"0"-285"16,0 0 51-16,0 0-37 16,0 0-47-16,0 0-8 15,85-27 16-15,-6 27-1 16,6 0-9-16,-4 0-7 16,4 9 1-16,-6 19-2 0,-3 8 3 15,-26 8-3-15,-13 8 2 16,-18 11 0-16,-19 14 0 15,0 15 0-15,-56 0-2 16,-19 1-11-16,-7-10-59 16,3-7-92-16,-6-11-177 15</inkml:trace>
        </inkml:traceGroup>
        <inkml:traceGroup>
          <inkml:annotationXML>
            <emma:emma xmlns:emma="http://www.w3.org/2003/04/emma" version="1.0">
              <emma:interpretation id="{09A448C2-4FE4-4E40-8D68-3517651D7E40}" emma:medium="tactile" emma:mode="ink">
                <msink:context xmlns:msink="http://schemas.microsoft.com/ink/2010/main" type="inkWord" rotatedBoundingBox="19156,6197 23956,5739 24038,6595 19238,7053"/>
              </emma:interpretation>
              <emma:one-of disjunction-type="recognition" id="oneOf29">
                <emma:interpretation id="interp49" emma:lang="" emma:confidence="1">
                  <emma:literal/>
                </emma:interpretation>
              </emma:one-of>
            </emma:emma>
          </inkml:annotationXML>
          <inkml:trace contextRef="#ctx0" brushRef="#br0" timeOffset="40498.373">8529 6150 686 0,'0'0'0'0,"0"0"10"15,0 0-10-15,0 0 29 16,293-100 7-16,-180 78-22 16,-13 8-14-16,-15 6-4 15,-19 6-45-15,-12 2-71 0,-44 0-99 16</inkml:trace>
          <inkml:trace contextRef="#ctx0" brushRef="#br0" timeOffset="40700.0409">8728 6657 480 0,'0'0'59'0,"0"0"-43"16,0 0 80-16,0 0-33 16,0 0-10-16,0 0-3 15,214 41-17-15,-129-56-23 0,-5-24-10 16,5-4-8-1,-6 4-42-15,-8-3-109 16,-22 2-164-16</inkml:trace>
          <inkml:trace contextRef="#ctx0" brushRef="#br0" timeOffset="40306.0559">8971 6046 704 0,'0'0'77'0,"0"0"8"16,0 0-25-16,0 0-18 16,0 0-38-16,0 0-3 15,0 86 11-15,0-30-2 16,0 1-1-16,14-6-8 16,-1-5 0-16,-3-9-1 15,2-4-3-15,-5 0-31 16,-7-12-80-16,0-3-121 15,-13-10-247-15</inkml:trace>
          <inkml:trace contextRef="#ctx0" brushRef="#br0" timeOffset="40977.9259">9940 6011 613 0,'0'0'141'0,"0"0"-101"16,0 0 36-16,0 0-24 0,0 0-24 15,0 0-25 1,0 9-3-16,0 35 4 16,11 6 14-16,7 5 0 15,-1 4-4-15,2-5-5 0,-5-1-8 16,3-15 0-16,-11-5 3 15,0-1-4-15,0-19-12 16,-4-4-19-16,-2-8-42 16,0-1-20-16,0 0-71 15,-2 0-159-15</inkml:trace>
          <inkml:trace contextRef="#ctx0" brushRef="#br0" timeOffset="41727.3567">8314 6228 416 0,'0'0'95'0,"0"0"-44"15,0 0 38-15,0 0-40 16,0 0-7-16,0 0 1 15,213-78-10-15,-119 48-4 16,7 3-4-16,-1 6 5 0,1 3-15 16,-16 7 0-1,0 11-4-15,-6 0-8 0,-11 0-3 16,5 0 3-16,-13 11 0 16,2 17-3-16,-19 4 1 15,-1 5 2-15,-13 8-2 16,-15 4 3-16,-1-2-1 15,-13 3 3-15,0 1-4 16,-13 1 1-16,-37 1 5 16,-16 0-4-16,-8-3-1 15,-9-7 2-15,4-8 4 16,0-12-9-16,11-4 11 0,6-11 2 16,10 0-2-16,8-8-3 15,11 0 3-15,11 0-11 16,5-4 6-16,5-4-2 15,12-1-6-15,-7 5 2 16,7-6-20-16,0 6-29 16,0-5-37-16,7-1-88 15,28 0-83-15</inkml:trace>
          <inkml:trace contextRef="#ctx0" brushRef="#br0" timeOffset="42393.103">9777 6083 596 0,'0'0'83'16,"0"0"-6"-16,0 0 49 15,0 0-70-15,0 0-32 16,0 0-22-16,-21-9-2 16,21 13 2-16,0 15-4 15,0 12 2-15,6-8 0 0,9 5 2 16,1-1-2-16,-3-5 0 16,3-7 2-16,-10-13-2 15,7-2-8-15,-7 0-26 16,-6 0 9-16,0 0 16 15,0 0 1-15,-12 0 3 16,-46-22-22-16,-13-2 6 16,-8 0 17-16,9 0-14 15,16 15 14-15,27 3 4 16,9-2 20-16,18 8 3 16,0 0-3-16,0 0-15 15,0 0 5-15,0-4-2 16,0 4 2-16,0-6-1 0,26-2 28 15,10-1-11 1,-1 5-13-16,19-10-3 0,2 5 1 16,6-1 1-16,10 0-5 15,-3-6-5-15,3 6-2 16,-5-7-3-16,-3 2 3 16,-8 5 0-16,0-3 0 15,0 5 2-15,2-3-2 16,-4 4 0-16,-9 1-2 15,-8 1 1-15,5-3 1 16,-19 4 0-16,-3 4-2 16,-5 0-1-16,-13 0-9 0,-2 0-4 15,0 0-6 1,0 0-30-16,0 0-17 0,0 12-42 16,0 13-12-16,-2 4-163 15</inkml:trace>
          <inkml:trace contextRef="#ctx0" brushRef="#br0" timeOffset="42740.9896">9636 6661 452 0,'0'0'73'0,"0"0"-29"16,0 0 88-16,0 0-68 16,0 0-4-16,0 0-28 15,47 0 14-15,32-5 25 16,21-26-32-16,14-1-25 16,-5 1-1-16,-1-6-12 15,-2 6-2-15,-5-2 2 16,-10 6-1-16,-22 5 0 15,-15 3-2-15,-25 9-11 16,-9 6-9-16,-13 2-2 16,-7 2-17-16,0 0-9 15,0 0-37-15,0 0-97 0,0 0-228 16</inkml:trace>
          <inkml:trace contextRef="#ctx0" brushRef="#br0" timeOffset="43083.3333">11092 6120 674 0,'0'0'58'0,"0"0"-32"16,0 0 64-16,0 0-49 0,0 0-36 16,0 0 10-16,156-10 36 15,-86-7-10-15,3 2-17 16,5-3-7-16,-7 1-11 16,-1 2 2-16,-10 4-8 15,-14 5 0-15,-13 1 0 16,-8 3-3-16,-11 2-9 15,-3 0-25-15,1 0-37 16,1 0-20-16,-9 0-92 16,-4 0-143-16</inkml:trace>
          <inkml:trace contextRef="#ctx0" brushRef="#br0" timeOffset="43825.9989">12132 5892 443 0,'0'0'25'16,"0"0"43"-16,0 0 9 15,0 0-37-15,0 0-12 16,0 0 20-16,6 0 27 0,-24 0-37 15,-11 0-5-15,-2 0-6 16,2-1-9-16,0-19 3 16,2-5 4-16,14-10-9 15,9 0-2-15,4-3-8 16,0 6-4-16,0-1-2 16,0 11-1-16,11 8-4 15,16 2 5-15,2 5-2 16,6 7 3-16,2 0-5 15,7 0 1-15,9 0 3 16,-9 23-4-16,-1 14 3 16,3 4 0-16,-13 4 1 15,-4 10 0-15,-12 5-1 0,-5 2 1 16,-12 11 1 0,0 0 0-16,0-5 1 0,-16 0-2 15,-26-8 3-15,-1-5 1 16,-1-10-8-16,-6-8 4 15,-8-12 0-15,13-4 1 16,-1-13 0-16,13-2 2 16,10-6 6-16,-6 0 3 15,9-6 23-15,-3-21-7 16,8 0-18-16,3-4 12 16,12 2-6-16,0 7-9 15,0-1-1-15,0 4-2 16,21 6-8-16,14 0 6 0,8 7-5 15,1 2-3 1,14 4 6-16,4 0 0 0,4 0-1 16,9 0 1-16,-3 0 0 15,1 10 0-15,-5 3 0 16,-8 0 0-16,-4-4 1 16,9-5-1-16,-10-4-1 15,-5 0 1-15,10 0-1 16,4 0-9-16,-8-31-13 15,0-8-18-15,-12-8-34 16,-15-7-67-16,-17-12-156 16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09:25:48.01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EC8EEBA-50ED-47A3-AE35-4812AF9762E2}" emma:medium="tactile" emma:mode="ink">
          <msink:context xmlns:msink="http://schemas.microsoft.com/ink/2010/main" type="inkDrawing" rotatedBoundingBox="13893,4910 15712,4812 15714,4842 13895,4940" semanticType="strikethrough" shapeName="Other">
            <msink:sourceLink direction="with" ref="{E3DD2CCD-2D08-4756-8BB4-00BFE28BF4E7}"/>
          </msink:context>
        </emma:interpretation>
      </emma:emma>
    </inkml:annotationXML>
    <inkml:trace contextRef="#ctx0" brushRef="#br0">6754 2141 178 0,'0'0'54'16,"0"0"-1"-16,0 0 26 15,0 0 11-15,0 0-46 16,0 0 0-16,0 0 13 15,0 0-15-15,0 0 29 16,0 0-31-16,0 0 10 0,0 0-16 16,0 0-9-1,0 0-6-15,0 0-8 0,0 0-4 16,0 0-7-16,0 0 1 16,0 0-1-16,8 0 1 15,19 0-1-15,4 0-6 16,25 0 6-16,12 0 4 15,5 0-4-15,12 0 0 16,10 0 0-16,17-1 1 16,6-11-1-16,6-2 1 15,-14 8-2-15,-6-5 2 16,-21 7 0-16,-9-2-1 16,-14 6 0-16,-10 0 0 15,-2 0 0-15,-11 0 0 0,4-4 1 16,-10 4-1-16,17-4-1 15,2-4 1-15,8 8-1 16,-2-7 2-16,-7 3-1 16,-5 2 1-16,-9-2-1 15,-12 0 0-15,-9 2 1 16,-7 2 1-16,-7 0 0 16,0 0 0-16,0 0 1 15,0 0 3-15,0 0-2 16,0 0 3-16,0 0-7 15,0 0 13-15,0 0-12 16,0 0 6-16,0 0-4 16,0 0 6-16,0 0-9 0,0 0-2 15,0 0 2 1,0 0-1-16,0 0-6 0,0 0-30 16,-44 0-65-16,-24 0-216 15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10:02:32.82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89B27B0-8711-474A-8D6A-D6D0A5B09036}" emma:medium="tactile" emma:mode="ink">
          <msink:context xmlns:msink="http://schemas.microsoft.com/ink/2010/main" type="inkDrawing" rotatedBoundingBox="1315,3153 25745,2595 25761,3287 1331,3845" semanticType="strikethrough" shapeName="Other">
            <msink:sourceLink direction="with" ref="{039D31BA-51AA-4F44-BAAD-F1FDC43EE3E6}"/>
          </msink:context>
        </emma:interpretation>
      </emma:emma>
    </inkml:annotationXML>
    <inkml:trace contextRef="#ctx0" brushRef="#br0">492 837 282 0,'0'0'4'16,"0"0"36"-16,0 0 41 15,-305-35 1-15,239 32-11 0,10 1 32 16,8 2-64-16,28 0 48 15,13 0-28-15,7 0-16 16,-6 0-24-16,-4 0-14 16,10 0 0-16,0 0-5 15,0 0-4-15,16 0-1 16,47 0 5-16,51 0 22 16,26 0-2-16,20 0 14 15,33-19-5-15,32-8-17 16,26 5-7-16,41-7 3 0,13 1-1 15,4 3-7 1,12 1-1-16,14-2 1 0,9-1-2 16,-2 6 2-16,-21-9 0 15,-22 13 1-15,-36 2 3 16,-25 1-4-16,-16 7 3 16,-26-4-2-16,-9 6-1 15,-15 0-1-15,-2 2 0 16,10-6 1-16,-4 3 0 15,4-1 0-15,1-1 3 16,-12 2-3-16,1-2 0 16,-12 0-1-16,-3 3 2 15,3 2 0-15,5-10-1 16,-5 8 8-16,-1-7-5 16,-12 2 2-16,-10 2-5 0,-7 1 2 15,-14 4-2 1,-14-1 4-16,-9-1-4 0,-12 5 0 15,-13 0-2-15,-4 0 2 16,-10 0 5-16,-15 0-5 16,-8 0-1-16,-8 0 1 15,-9 0 0-15,1 0 0 16,-9 0 0-16,2 0 0 16,0 0-4-16,1 0 4 15,1 9 0-15,6-5 0 16,-5 16 0-16,16-3-2 15,-15 8 4-15,11 1-4 0,-3 3 2 16,-1 0 0-16,-1 3 1 16,3 3 0-16,-4-6-1 15,-3 10 2-15,5-9 0 16,-1 3-2-16,-3-3 0 16,-1 2-4-16,2-10 9 15,-1 0-6-15,4-1 2 16,-1-5-1-16,-10-6 0 15,7 2 0-15,-11-7-3 16,4 1 3-16,-6 0-2 16,6-6 6-16,-6 0-4 15,0 0 0-15,0 4 1 16,6-4-1-16,-6 0-2 0,0 4 2 16,0-4 3-1,7 0-3-15,-3 0-1 0,8 5 1 16,1 3 0-16,-3 2 0 15,5 6 0-15,-9-7 0 16,6-3 0-16,5 2 0 16,-11-2 0-16,8 3 0 15,-1-5 0-15,10 6 0 16,-1-2 1-16,12-5-1 16,5 0 0-16,7 1 1 15,5 0 0-15,5-4 0 16,11 0-1-16,5 0 2 15,3 0-2-15,8 0 3 16,8-4-3-16,8-10 0 0,3-4 1 16,3 3 1-1,3 1-2-15,10 1-2 0,-10-3 2 16,0 2-1-16,-3 1 2 16,-9-2 2-16,3 1-3 15,3 4-7-15,-11-6 7 16,8 1-1-16,-1 9 3 15,-3-3-2-15,4-4 0 16,9 8-2-16,6-12 1 16,8-1 2-16,7 4 3 15,12 0-4-15,-7 5 0 16,3-1 0-16,0-6-1 16,-1 2 1-16,5 5 0 0,0-6-2 15,-12 1 2-15,7 0 4 16,-13-3-4-16,5 3 2 15,-6-1-5 1,5 1 6-16,-5-3-3 0,-8 4 0 16,-8 3-2-16,-5-3 1 15,-1 5 1-15,7-3 3 16,5 3-3-16,-10-2 0 16,12 2-2-16,-5 6 2 15,16-5 0-15,-9-1-1 16,-2 5 1-16,-19 3 0 15,-10 0 3-15,-2-3-3 0,-11 3-2 16,7 0-3-16,0 0 10 16,0 0-6-16,5 0 1 15,-11 0-5-15,2 0 5 16,-15 0-1-16,4 0 1 16,-8 0 0-16,4 0 0 15,8 0 1-15,5 3-1 16,6 4 0-16,-1 1-1 15,-9-3 1-15,3 8 5 16,-6-8-5-16,13 9-3 16,-6-2 3-16,1-5 0 15,-14 0 2-15,3 8-2 16,3-7 0-16,4 5 0 16,1-3 0-16,-1-2 0 15,-16 0-2-15,2-3 4 0,-6-3-2 16,4-2 0-16,-11 7-2 15,1-7 2-15,1 0 0 16,1 0 2-16,14 0 0 16,10 0-3-16,15 0 2 15,2 0-2-15,-2 0 1 16,-12 0 0-16,-5 0 2 16,-22 0-2-16,-9 0 0 15,-4 0-2-15,-10 0 3 16,12 0-1-16,9-7 0 15,5 1 0-15,16-2 0 16,3-1 0-16,13-1 1 0,16-3-1 16,17 0 0-16,2 0 0 15,-8 2 0-15,-17 4 2 16,-25 2-4-16,-22 3 4 16,-3-2-4-16,-8 4 2 15,-4-5 0-15,-4 2 0 16,10 1 2-16,-1-1-5 15,11-6 6-15,5 5-3 16,6 2 1-16,-6-1-1 16,8-1-6-16,-9 4 6 15,1 0 1-15,14-4-1 16,9 0-1-16,24-2 0 16,13-2 1-16,8 6 0 0,-10-4 3 15,-21 3-3-15,4-2 0 16,0-4-1-16,4 0 2 15,-1 1-2-15,-9 4 2 16,-7-6-1-16,-5 2 0 16,6-2-1-16,5-1 0 15,1-2 2-15,0 0 1 16,2 4-2-16,11-4-1 16,20 5 1-16,23-8 0 15,-7 6 0-15,7 2 0 16,-31 7 0-16,-19 1 0 15,-12-4-2-15,-15 0-2 16,-12 1 4-16,2-6 5 16,0 7-5-16,20-1 0 0,28-6-2 15,14 5 4-15,19-2-2 16,-15-2 0-16,-19 5-3 16,-16-1 2-16,-21-1 1 15,1 1 0-15,-16 0 0 16,-5-4 0-16,-3 4 1 15,3-2-1-15,6-2 0 16,8 2 0-16,14-6 3 16,7 3-3-16,18-7 0 15,-4 7 0-15,3-9-1 16,-11 2 3-16,-17-1-7 0,-12 8 10 16,-31 1-10-1,-4 4 8-15,-21 4-3 0,0 0 0 16,0 0 3-16,0 0-3 15,0 0-2-15,-9 0-41 16,-119 0-88-16,-106 8-414 16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10:02:35.1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2E53F42-CCAC-4267-A066-58CF74E40823}" emma:medium="tactile" emma:mode="ink">
          <msink:context xmlns:msink="http://schemas.microsoft.com/ink/2010/main" type="inkDrawing" rotatedBoundingBox="650,4868 25951,6450 25806,8782 505,7200" shapeName="Other"/>
        </emma:interpretation>
      </emma:emma>
    </inkml:annotationXML>
    <inkml:trace contextRef="#ctx0" brushRef="#br0">747 403 222 0,'0'0'168'0,"0"0"-134"15,-386 76-3-15,254-48 39 16,30-5-5-16,30 0 32 16,39-15-32-16,16-2-7 15,11-6-26-15,6 0-15 16,0 0-11-16,0 5-3 15,0-5-3-15,0 7 1 16,6-1 4-16,65 5 20 16,32-5 14-16,44-6 1 15,48 0 6-15,54-4-18 16,24-27-6-16,32-11-14 0,43 2 3 16,27-2-11-16,25 2 1 15,10 6-1-15,-17 5 3 16,-16 3-7-16,-24 5 4 15,-26 8-2-15,-29 2 4 16,-30-7-2-16,-7 11 0 16,-11-13 2-16,-7 7-2 15,-15-1 1-15,-7-3-1 16,-1 5 0-16,4-1 0 16,-5 1 3-16,-24 6-3 15,-13-4-1-15,-24 2 1 16,-28 4-7-16,1 4 7 15,-27-4-1-15,-17 4 1 0,-13 0 0 16,-8 0 0 0,-14 0 0-16,-2 0 0 0,-9 0-1 15,-10 0 1-15,3 0 1 16,-5 0-1-16,0 0 0 16,-2 0 0-16,2 0 1 15,8 0-1-15,15 0 3 16,10-5-6-16,23 5 5 15,14-4-2-15,26-6 0 16,9 5 1-16,7 2-2 16,0-4 2-16,-4 7 1 15,-15 0-2-15,-23 0-1 0,-20 0 1 16,-23 0 0 0,-27 0-4-16,-19 2 2 0,-3 17 1 15,-7 6-2-15,0 8 3 16,0 12 4-16,0 5-2 15,0-4 2-15,0 4-4 16,0-1 0-16,0 2 1 16,0 5 0-16,6-3 1 15,6 3-2-15,3 2 0 16,8 2-2-16,-1 5 1 16,5-1 1-16,9 8 1 15,-1 0 2-15,-4 2-3 16,10-2 1-16,3 6-1 15,-1 3 2-15,-1 10-2 16,-9 0 1-16,0-8-1 0,0-3 0 16,-4-6 0-1,-6-2 3-15,-2-8-1 0,4-4-2 16,-3 0-4-16,7-2 3 16,2-10 1-16,-4-3 0 15,9-1 0-15,1-7 0 16,4 5 0-16,3-4 1 15,3-1-1-15,3-8 0 16,10 7 0-16,17-13 1 16,0 0-1-16,5 0 0 15,16-5 1-15,18 0 3 16,25-3-4-16,10-6 0 0,25 3 0 16,-16-1 2-1,9-8-2-15,8-3 0 0,3 0-4 16,21 0 4-16,6 0 0 15,23-14 0-15,2-14 2 16,10 7-1-16,-5-7-2 16,1 6-1-16,0-1 2 15,0 8 4-15,5-2-4 16,5 4 0-16,1-1 2 16,14-1-2-16,17-3 0 15,22 1 0-15,19-3-1 16,-8 1 0-16,2 2-3 15,-10 0 4-15,-13-3 0 0,-19 3-5 16,-18 2 4-16,-31 1 1 16,-27-3-1-16,-17 4 0 15,-16 5 1-15,-19-8 0 16,2 3 0-16,4-5 0 16,13-9 0-16,6 8-1 15,-5-6 1-15,-1 1 0 16,8 8 0-16,4-1 0 15,-2-2 2-15,-4-2-2 16,-21 2-5-16,-6 6 5 16,-8-5 0-16,-13 4 3 15,-6-5-8-15,-19 1 5 16,-1 5 0-16,-5-1 0 16,8 1 0-16,22-1 0 0,11-1 0 15,9-3 0-15,6 0 0 16,-14 0 0-16,8 4 0 15,-1 0 0-15,3 4 3 16,-12-7-3-16,-11-1 1 16,-18 4 0-16,-3 5-1 15,3-2 0-15,1-2 1 16,-3 1-1-16,-5-5 0 16,2 3 0-16,-3 3 0 15,7-3 0-15,-1 2-2 16,1 3 2-16,-4 1 0 0,17-2 0 15,9 0 1 1,11 5-2-16,1-3 1 0,-7 2 0 16,-10-2 0-16,-6-1 0 15,-16-1-1-15,-18-2 3 16,-9 1-2-16,-20-1 0 16,-11 1-2-16,-11 6 2 15,-13 2 0-15,-8 3 0 16,-6 0 1-16,0-5 0 15,0 5-1-15,0 0 2 16,7 0-2-16,-7 0 0 16,0 0-1-16,0 0 1 15,0-4-13-15,0 3-22 16,0-15-66-16,-92-4-229 0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10:00:03.65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E2DDC8F-ABF7-48A6-968F-E36AC11CF34F}" emma:medium="tactile" emma:mode="ink">
          <msink:context xmlns:msink="http://schemas.microsoft.com/ink/2010/main" type="writingRegion" rotatedBoundingBox="3524,6023 6642,6023 6642,8582 3524,8582"/>
        </emma:interpretation>
      </emma:emma>
    </inkml:annotationXML>
    <inkml:traceGroup>
      <inkml:annotationXML>
        <emma:emma xmlns:emma="http://www.w3.org/2003/04/emma" version="1.0">
          <emma:interpretation id="{6EA7C6C5-160E-44DF-963B-EF360E5EE5F0}" emma:medium="tactile" emma:mode="ink">
            <msink:context xmlns:msink="http://schemas.microsoft.com/ink/2010/main" type="paragraph" rotatedBoundingBox="3524,6023 6642,6023 6642,8582 3524,85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8E3A589-FBA4-40F3-B3B2-A6AE7B205DF6}" emma:medium="tactile" emma:mode="ink">
              <msink:context xmlns:msink="http://schemas.microsoft.com/ink/2010/main" type="line" rotatedBoundingBox="3524,6023 6642,6023 6642,8582 3524,8582"/>
            </emma:interpretation>
          </emma:emma>
        </inkml:annotationXML>
        <inkml:traceGroup>
          <inkml:annotationXML>
            <emma:emma xmlns:emma="http://www.w3.org/2003/04/emma" version="1.0">
              <emma:interpretation id="{ADFF39D6-C7C0-4FEA-8F1D-7705F4353E92}" emma:medium="tactile" emma:mode="ink">
                <msink:context xmlns:msink="http://schemas.microsoft.com/ink/2010/main" type="inkWord" rotatedBoundingBox="3524,6023 6642,6023 6642,8582 3524,8582"/>
              </emma:interpretation>
            </emma:emma>
          </inkml:annotationXML>
          <inkml:trace contextRef="#ctx0" brushRef="#br0">-4366 6373 480 0,'0'0'12'16,"0"0"57"-16,0 0 16 15,0 0-6-15,0 0-15 16,0 0-14-16,0 0-1 15,-49-126 0-15,30 111-20 16,7 1 0-16,-15-2-3 16,0-3-2-16,-11-1-1 15,-15-5-8-15,-1 1-9 0,-15-8 14 16,3 4-9-16,-4 2-4 16,5 2 9-16,-5 6-9 15,10-3-2-15,-2 3 8 16,0-1-7-16,1 5-6 15,-9 4 4-15,0 2-2 16,-3 3-2-16,-18 1 0 16,2 4 0-16,-9 0 0 15,-1 0 0-15,-11 5 0 16,-2 13 0-16,13 5 1 16,14-2 0-16,23-2-2 15,-11-2-4-15,19 4 5 16,-2 1 1-16,5-1-1 15,5-1 0-15,7 7-3 0,-11 4 1 16,2 6 1-16,3 7 1 16,-9-1 0-16,4-3 0 15,5 10 0-15,5 1 0 16,-12 12-1-16,13 2 2 16,-15 2-1-16,17-3 5 15,2-4-5-15,6 0-2 16,2 7-1-16,-2 1 6 15,0 1-2-15,8 0-1 16,2-5 0-16,3 4 0 16,5 6 3-16,5-2-3 15,6 1-2-15,0 8 1 16,0-12 2-16,0 8-1 0,11-4 0 16,18-8 1-16,-3 3-1 15,18-10 4-15,4 1-4 16,-5-12 0-16,15 1 0 15,4-1 3 1,5-10-2-16,-1 3 0 0,15-3-1 16,-3-9 0-16,5 1-2 15,8-3 2-15,1-5 0 16,1-2 4-16,2-5-4 16,5-2 0-16,3-7 0 15,13-5 3-15,9 0-2 16,-1 0-1-16,4-4 1 0,-10-15 1 15,-6-3-2 1,-4-4 0-16,-9 0 1 0,3-8 3 16,-5 0-2-16,3-15-1 15,-5-9-1-15,-4-10 2 16,-6-14-2-16,-6-6 0 16,-19-7-1-16,-8-2 1 15,-13 6 5-15,-18 5-4 16,-2 5-1-16,-9 12 0 15,9-3 3-15,-17 2-2 16,12-8-1-16,-8-4 0 16,-6-3-3-16,9-16 6 15,-3 5-4-15,0 1 2 0,0 0 0 16,-6 12 1 0,0 6 0-16,0 5 3 0,0 7 1 15,-25 4 1-15,1 4 2 16,-5-2-2-16,-5 9 3 15,-1 0-4-15,6 3 2 16,-4 7-3-16,0 4-4 16,6 12 2-16,4 7-2 15,4 7-1-15,19 2 0 16,-2 8 0-16,2 0-9 16,0 0-42-16,0 0-34 15,0 31-9-15,0 24-284 16,-14 12-99-16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15199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0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861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4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35168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3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3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652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7706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48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089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emf"/><Relationship Id="rId21" Type="http://schemas.openxmlformats.org/officeDocument/2006/relationships/image" Target="../media/image10.emf"/><Relationship Id="rId42" Type="http://schemas.openxmlformats.org/officeDocument/2006/relationships/customXml" Target="../ink/ink21.xml"/><Relationship Id="rId47" Type="http://schemas.openxmlformats.org/officeDocument/2006/relationships/image" Target="../media/image23.emf"/><Relationship Id="rId63" Type="http://schemas.openxmlformats.org/officeDocument/2006/relationships/image" Target="../media/image31.emf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emf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emf"/><Relationship Id="rId11" Type="http://schemas.openxmlformats.org/officeDocument/2006/relationships/image" Target="../media/image5.emf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53" Type="http://schemas.openxmlformats.org/officeDocument/2006/relationships/image" Target="../media/image26.emf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emf"/><Relationship Id="rId102" Type="http://schemas.openxmlformats.org/officeDocument/2006/relationships/customXml" Target="../ink/ink51.xml"/><Relationship Id="rId123" Type="http://schemas.openxmlformats.org/officeDocument/2006/relationships/image" Target="../media/image61.emf"/><Relationship Id="rId5" Type="http://schemas.openxmlformats.org/officeDocument/2006/relationships/image" Target="../media/image2.emf"/><Relationship Id="rId90" Type="http://schemas.openxmlformats.org/officeDocument/2006/relationships/customXml" Target="../ink/ink45.xml"/><Relationship Id="rId95" Type="http://schemas.openxmlformats.org/officeDocument/2006/relationships/image" Target="../media/image47.emf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43" Type="http://schemas.openxmlformats.org/officeDocument/2006/relationships/image" Target="../media/image21.emf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emf"/><Relationship Id="rId113" Type="http://schemas.openxmlformats.org/officeDocument/2006/relationships/image" Target="../media/image56.emf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2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59" Type="http://schemas.openxmlformats.org/officeDocument/2006/relationships/image" Target="../media/image29.emf"/><Relationship Id="rId103" Type="http://schemas.openxmlformats.org/officeDocument/2006/relationships/image" Target="../media/image51.emf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emf"/><Relationship Id="rId91" Type="http://schemas.openxmlformats.org/officeDocument/2006/relationships/image" Target="../media/image45.emf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49" Type="http://schemas.openxmlformats.org/officeDocument/2006/relationships/image" Target="../media/image24.emf"/><Relationship Id="rId114" Type="http://schemas.openxmlformats.org/officeDocument/2006/relationships/customXml" Target="../ink/ink57.xml"/><Relationship Id="rId119" Type="http://schemas.openxmlformats.org/officeDocument/2006/relationships/image" Target="../media/image59.emf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emf"/><Relationship Id="rId81" Type="http://schemas.openxmlformats.org/officeDocument/2006/relationships/image" Target="../media/image40.emf"/><Relationship Id="rId86" Type="http://schemas.openxmlformats.org/officeDocument/2006/relationships/customXml" Target="../ink/ink43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9" Type="http://schemas.openxmlformats.org/officeDocument/2006/relationships/image" Target="../media/image19.emf"/><Relationship Id="rId109" Type="http://schemas.openxmlformats.org/officeDocument/2006/relationships/image" Target="../media/image54.emf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emf"/><Relationship Id="rId76" Type="http://schemas.openxmlformats.org/officeDocument/2006/relationships/customXml" Target="../ink/ink38.xml"/><Relationship Id="rId97" Type="http://schemas.openxmlformats.org/officeDocument/2006/relationships/image" Target="../media/image48.emf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emf"/><Relationship Id="rId7" Type="http://schemas.openxmlformats.org/officeDocument/2006/relationships/image" Target="../media/image3.emf"/><Relationship Id="rId71" Type="http://schemas.openxmlformats.org/officeDocument/2006/relationships/image" Target="../media/image35.emf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emf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emf"/><Relationship Id="rId66" Type="http://schemas.openxmlformats.org/officeDocument/2006/relationships/customXml" Target="../ink/ink33.xml"/><Relationship Id="rId87" Type="http://schemas.openxmlformats.org/officeDocument/2006/relationships/image" Target="../media/image43.emf"/><Relationship Id="rId110" Type="http://schemas.openxmlformats.org/officeDocument/2006/relationships/customXml" Target="../ink/ink55.xml"/><Relationship Id="rId115" Type="http://schemas.openxmlformats.org/officeDocument/2006/relationships/image" Target="../media/image57.emf"/><Relationship Id="rId61" Type="http://schemas.openxmlformats.org/officeDocument/2006/relationships/image" Target="../media/image30.emf"/><Relationship Id="rId82" Type="http://schemas.openxmlformats.org/officeDocument/2006/relationships/customXml" Target="../ink/ink41.xml"/><Relationship Id="rId19" Type="http://schemas.openxmlformats.org/officeDocument/2006/relationships/image" Target="../media/image9.emf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56" Type="http://schemas.openxmlformats.org/officeDocument/2006/relationships/customXml" Target="../ink/ink28.xml"/><Relationship Id="rId77" Type="http://schemas.openxmlformats.org/officeDocument/2006/relationships/image" Target="../media/image38.emf"/><Relationship Id="rId100" Type="http://schemas.openxmlformats.org/officeDocument/2006/relationships/customXml" Target="../ink/ink50.xml"/><Relationship Id="rId105" Type="http://schemas.openxmlformats.org/officeDocument/2006/relationships/image" Target="../media/image52.emf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5.emf"/><Relationship Id="rId72" Type="http://schemas.openxmlformats.org/officeDocument/2006/relationships/customXml" Target="../ink/ink36.xml"/><Relationship Id="rId93" Type="http://schemas.openxmlformats.org/officeDocument/2006/relationships/image" Target="../media/image46.emf"/><Relationship Id="rId98" Type="http://schemas.openxmlformats.org/officeDocument/2006/relationships/customXml" Target="../ink/ink49.xml"/><Relationship Id="rId121" Type="http://schemas.openxmlformats.org/officeDocument/2006/relationships/image" Target="../media/image60.emf"/><Relationship Id="rId3" Type="http://schemas.openxmlformats.org/officeDocument/2006/relationships/image" Target="../media/image1.emf"/><Relationship Id="rId25" Type="http://schemas.openxmlformats.org/officeDocument/2006/relationships/image" Target="../media/image12.emf"/><Relationship Id="rId46" Type="http://schemas.openxmlformats.org/officeDocument/2006/relationships/customXml" Target="../ink/ink23.xml"/><Relationship Id="rId67" Type="http://schemas.openxmlformats.org/officeDocument/2006/relationships/image" Target="../media/image33.emf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emf"/><Relationship Id="rId62" Type="http://schemas.openxmlformats.org/officeDocument/2006/relationships/customXml" Target="../ink/ink31.xml"/><Relationship Id="rId83" Type="http://schemas.openxmlformats.org/officeDocument/2006/relationships/image" Target="../media/image41.emf"/><Relationship Id="rId88" Type="http://schemas.openxmlformats.org/officeDocument/2006/relationships/customXml" Target="../ink/ink44.xml"/><Relationship Id="rId111" Type="http://schemas.openxmlformats.org/officeDocument/2006/relationships/image" Target="../media/image55.emf"/><Relationship Id="rId15" Type="http://schemas.openxmlformats.org/officeDocument/2006/relationships/image" Target="../media/image7.emf"/><Relationship Id="rId36" Type="http://schemas.openxmlformats.org/officeDocument/2006/relationships/customXml" Target="../ink/ink18.xml"/><Relationship Id="rId57" Type="http://schemas.openxmlformats.org/officeDocument/2006/relationships/image" Target="../media/image28.emf"/><Relationship Id="rId106" Type="http://schemas.openxmlformats.org/officeDocument/2006/relationships/customXml" Target="../ink/ink53.xml"/><Relationship Id="rId127" Type="http://schemas.openxmlformats.org/officeDocument/2006/relationships/image" Target="../media/image63.emf"/><Relationship Id="rId10" Type="http://schemas.openxmlformats.org/officeDocument/2006/relationships/customXml" Target="../ink/ink5.xml"/><Relationship Id="rId31" Type="http://schemas.openxmlformats.org/officeDocument/2006/relationships/image" Target="../media/image15.emf"/><Relationship Id="rId52" Type="http://schemas.openxmlformats.org/officeDocument/2006/relationships/customXml" Target="../ink/ink26.xml"/><Relationship Id="rId73" Type="http://schemas.openxmlformats.org/officeDocument/2006/relationships/image" Target="../media/image36.emf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emf"/><Relationship Id="rId101" Type="http://schemas.openxmlformats.org/officeDocument/2006/relationships/image" Target="../media/image50.emf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7" Type="http://schemas.openxmlformats.org/officeDocument/2006/relationships/image" Target="../media/image66.emf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6.xml"/><Relationship Id="rId5" Type="http://schemas.openxmlformats.org/officeDocument/2006/relationships/image" Target="../media/image65.emf"/><Relationship Id="rId4" Type="http://schemas.openxmlformats.org/officeDocument/2006/relationships/customXml" Target="../ink/ink6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.emf"/><Relationship Id="rId18" Type="http://schemas.openxmlformats.org/officeDocument/2006/relationships/customXml" Target="../ink/ink75.xml"/><Relationship Id="rId26" Type="http://schemas.openxmlformats.org/officeDocument/2006/relationships/customXml" Target="../ink/ink79.xml"/><Relationship Id="rId39" Type="http://schemas.openxmlformats.org/officeDocument/2006/relationships/image" Target="../media/image85.emf"/><Relationship Id="rId21" Type="http://schemas.openxmlformats.org/officeDocument/2006/relationships/image" Target="../media/image76.emf"/><Relationship Id="rId34" Type="http://schemas.openxmlformats.org/officeDocument/2006/relationships/customXml" Target="../ink/ink83.xml"/><Relationship Id="rId7" Type="http://schemas.openxmlformats.org/officeDocument/2006/relationships/image" Target="../media/image69.emf"/><Relationship Id="rId12" Type="http://schemas.openxmlformats.org/officeDocument/2006/relationships/customXml" Target="../ink/ink72.xml"/><Relationship Id="rId17" Type="http://schemas.openxmlformats.org/officeDocument/2006/relationships/image" Target="../media/image74.emf"/><Relationship Id="rId25" Type="http://schemas.openxmlformats.org/officeDocument/2006/relationships/image" Target="../media/image78.emf"/><Relationship Id="rId33" Type="http://schemas.openxmlformats.org/officeDocument/2006/relationships/image" Target="../media/image82.emf"/><Relationship Id="rId38" Type="http://schemas.openxmlformats.org/officeDocument/2006/relationships/customXml" Target="../ink/ink85.xml"/><Relationship Id="rId2" Type="http://schemas.openxmlformats.org/officeDocument/2006/relationships/customXml" Target="../ink/ink67.xml"/><Relationship Id="rId16" Type="http://schemas.openxmlformats.org/officeDocument/2006/relationships/customXml" Target="../ink/ink74.xml"/><Relationship Id="rId20" Type="http://schemas.openxmlformats.org/officeDocument/2006/relationships/customXml" Target="../ink/ink76.xml"/><Relationship Id="rId29" Type="http://schemas.openxmlformats.org/officeDocument/2006/relationships/image" Target="../media/image80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.xml"/><Relationship Id="rId11" Type="http://schemas.openxmlformats.org/officeDocument/2006/relationships/image" Target="../media/image71.emf"/><Relationship Id="rId24" Type="http://schemas.openxmlformats.org/officeDocument/2006/relationships/customXml" Target="../ink/ink78.xml"/><Relationship Id="rId32" Type="http://schemas.openxmlformats.org/officeDocument/2006/relationships/customXml" Target="../ink/ink82.xml"/><Relationship Id="rId37" Type="http://schemas.openxmlformats.org/officeDocument/2006/relationships/image" Target="../media/image84.emf"/><Relationship Id="rId5" Type="http://schemas.openxmlformats.org/officeDocument/2006/relationships/image" Target="../media/image68.emf"/><Relationship Id="rId15" Type="http://schemas.openxmlformats.org/officeDocument/2006/relationships/image" Target="../media/image73.emf"/><Relationship Id="rId23" Type="http://schemas.openxmlformats.org/officeDocument/2006/relationships/image" Target="../media/image77.emf"/><Relationship Id="rId28" Type="http://schemas.openxmlformats.org/officeDocument/2006/relationships/customXml" Target="../ink/ink80.xml"/><Relationship Id="rId36" Type="http://schemas.openxmlformats.org/officeDocument/2006/relationships/customXml" Target="../ink/ink84.xml"/><Relationship Id="rId10" Type="http://schemas.openxmlformats.org/officeDocument/2006/relationships/customXml" Target="../ink/ink71.xml"/><Relationship Id="rId19" Type="http://schemas.openxmlformats.org/officeDocument/2006/relationships/image" Target="../media/image75.emf"/><Relationship Id="rId31" Type="http://schemas.openxmlformats.org/officeDocument/2006/relationships/image" Target="../media/image81.emf"/><Relationship Id="rId4" Type="http://schemas.openxmlformats.org/officeDocument/2006/relationships/customXml" Target="../ink/ink68.xml"/><Relationship Id="rId9" Type="http://schemas.openxmlformats.org/officeDocument/2006/relationships/image" Target="../media/image70.emf"/><Relationship Id="rId14" Type="http://schemas.openxmlformats.org/officeDocument/2006/relationships/customXml" Target="../ink/ink73.xml"/><Relationship Id="rId22" Type="http://schemas.openxmlformats.org/officeDocument/2006/relationships/customXml" Target="../ink/ink77.xml"/><Relationship Id="rId27" Type="http://schemas.openxmlformats.org/officeDocument/2006/relationships/image" Target="../media/image79.emf"/><Relationship Id="rId30" Type="http://schemas.openxmlformats.org/officeDocument/2006/relationships/customXml" Target="../ink/ink81.xml"/><Relationship Id="rId35" Type="http://schemas.openxmlformats.org/officeDocument/2006/relationships/image" Target="../media/image83.emf"/><Relationship Id="rId8" Type="http://schemas.openxmlformats.org/officeDocument/2006/relationships/customXml" Target="../ink/ink70.xml"/><Relationship Id="rId3" Type="http://schemas.openxmlformats.org/officeDocument/2006/relationships/image" Target="../media/image6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9.xml"/><Relationship Id="rId13" Type="http://schemas.openxmlformats.org/officeDocument/2006/relationships/image" Target="../media/image91.emf"/><Relationship Id="rId3" Type="http://schemas.openxmlformats.org/officeDocument/2006/relationships/image" Target="../media/image86.emf"/><Relationship Id="rId7" Type="http://schemas.openxmlformats.org/officeDocument/2006/relationships/image" Target="../media/image88.emf"/><Relationship Id="rId12" Type="http://schemas.openxmlformats.org/officeDocument/2006/relationships/customXml" Target="../ink/ink91.xml"/><Relationship Id="rId2" Type="http://schemas.openxmlformats.org/officeDocument/2006/relationships/customXml" Target="../ink/ink8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8.xml"/><Relationship Id="rId11" Type="http://schemas.openxmlformats.org/officeDocument/2006/relationships/image" Target="../media/image90.emf"/><Relationship Id="rId5" Type="http://schemas.openxmlformats.org/officeDocument/2006/relationships/image" Target="../media/image87.emf"/><Relationship Id="rId15" Type="http://schemas.openxmlformats.org/officeDocument/2006/relationships/image" Target="../media/image92.emf"/><Relationship Id="rId10" Type="http://schemas.openxmlformats.org/officeDocument/2006/relationships/customXml" Target="../ink/ink90.xml"/><Relationship Id="rId4" Type="http://schemas.openxmlformats.org/officeDocument/2006/relationships/customXml" Target="../ink/ink87.xml"/><Relationship Id="rId9" Type="http://schemas.openxmlformats.org/officeDocument/2006/relationships/image" Target="../media/image89.emf"/><Relationship Id="rId14" Type="http://schemas.openxmlformats.org/officeDocument/2006/relationships/customXml" Target="../ink/ink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057400"/>
            <a:ext cx="6629400" cy="1219200"/>
          </a:xfrm>
        </p:spPr>
        <p:txBody>
          <a:bodyPr/>
          <a:lstStyle/>
          <a:p>
            <a:r>
              <a:rPr lang="en-US" sz="4800" dirty="0" smtClean="0"/>
              <a:t>String instructions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6077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7200900" cy="5715000"/>
          </a:xfrm>
        </p:spPr>
        <p:txBody>
          <a:bodyPr/>
          <a:lstStyle/>
          <a:p>
            <a:r>
              <a:rPr lang="en-US" dirty="0" smtClean="0"/>
              <a:t>MOVSB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MOVSW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REP MOVSB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REP MOVSW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6" name="Ink 75"/>
              <p14:cNvContentPartPr/>
              <p14:nvPr/>
            </p14:nvContentPartPr>
            <p14:xfrm>
              <a:off x="4536785" y="4291265"/>
              <a:ext cx="1110600" cy="2365920"/>
            </p14:xfrm>
          </p:contentPart>
        </mc:Choice>
        <mc:Fallback>
          <p:pic>
            <p:nvPicPr>
              <p:cNvPr id="76" name="Ink 7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4545" y="4281545"/>
                <a:ext cx="1135440" cy="23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9" name="Ink 78"/>
              <p14:cNvContentPartPr/>
              <p14:nvPr/>
            </p14:nvContentPartPr>
            <p14:xfrm>
              <a:off x="4704545" y="6094865"/>
              <a:ext cx="965880" cy="49320"/>
            </p14:xfrm>
          </p:contentPart>
        </mc:Choice>
        <mc:Fallback>
          <p:pic>
            <p:nvPicPr>
              <p:cNvPr id="79" name="Ink 7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6265" y="6090185"/>
                <a:ext cx="9849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0" name="Ink 79"/>
              <p14:cNvContentPartPr/>
              <p14:nvPr/>
            </p14:nvContentPartPr>
            <p14:xfrm>
              <a:off x="4650545" y="6253625"/>
              <a:ext cx="970560" cy="65880"/>
            </p14:xfrm>
          </p:contentPart>
        </mc:Choice>
        <mc:Fallback>
          <p:pic>
            <p:nvPicPr>
              <p:cNvPr id="80" name="Ink 7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42265" y="6247865"/>
                <a:ext cx="9900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3" name="Ink 82"/>
              <p14:cNvContentPartPr/>
              <p14:nvPr/>
            </p14:nvContentPartPr>
            <p14:xfrm>
              <a:off x="4837745" y="5501225"/>
              <a:ext cx="813600" cy="66960"/>
            </p14:xfrm>
          </p:contentPart>
        </mc:Choice>
        <mc:Fallback>
          <p:pic>
            <p:nvPicPr>
              <p:cNvPr id="83" name="Ink 8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30185" y="5490785"/>
                <a:ext cx="8319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4" name="Ink 83"/>
              <p14:cNvContentPartPr/>
              <p14:nvPr/>
            </p14:nvContentPartPr>
            <p14:xfrm>
              <a:off x="4698065" y="5797865"/>
              <a:ext cx="812880" cy="60120"/>
            </p14:xfrm>
          </p:contentPart>
        </mc:Choice>
        <mc:Fallback>
          <p:pic>
            <p:nvPicPr>
              <p:cNvPr id="84" name="Ink 8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90505" y="5789945"/>
                <a:ext cx="8308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9" name="Ink 88"/>
              <p14:cNvContentPartPr/>
              <p14:nvPr/>
            </p14:nvContentPartPr>
            <p14:xfrm>
              <a:off x="4852505" y="5081105"/>
              <a:ext cx="722880" cy="36000"/>
            </p14:xfrm>
          </p:contentPart>
        </mc:Choice>
        <mc:Fallback>
          <p:pic>
            <p:nvPicPr>
              <p:cNvPr id="89" name="Ink 8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44225" y="5075705"/>
                <a:ext cx="7412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0" name="Ink 89"/>
              <p14:cNvContentPartPr/>
              <p14:nvPr/>
            </p14:nvContentPartPr>
            <p14:xfrm>
              <a:off x="4796705" y="5266505"/>
              <a:ext cx="852840" cy="65880"/>
            </p14:xfrm>
          </p:contentPart>
        </mc:Choice>
        <mc:Fallback>
          <p:pic>
            <p:nvPicPr>
              <p:cNvPr id="90" name="Ink 8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88785" y="5260385"/>
                <a:ext cx="8708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2" name="Ink 111"/>
              <p14:cNvContentPartPr/>
              <p14:nvPr/>
            </p14:nvContentPartPr>
            <p14:xfrm>
              <a:off x="4025564" y="3463265"/>
              <a:ext cx="599421" cy="1969200"/>
            </p14:xfrm>
          </p:contentPart>
        </mc:Choice>
        <mc:Fallback>
          <p:pic>
            <p:nvPicPr>
              <p:cNvPr id="112" name="Ink 1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12244" y="3457505"/>
                <a:ext cx="625702" cy="19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2" name="Ink 151"/>
              <p14:cNvContentPartPr/>
              <p14:nvPr/>
            </p14:nvContentPartPr>
            <p14:xfrm>
              <a:off x="5001905" y="1735265"/>
              <a:ext cx="654840" cy="33120"/>
            </p14:xfrm>
          </p:contentPart>
        </mc:Choice>
        <mc:Fallback>
          <p:pic>
            <p:nvPicPr>
              <p:cNvPr id="152" name="Ink 15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91105" y="1723745"/>
                <a:ext cx="6771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3" name="Ink 152"/>
              <p14:cNvContentPartPr/>
              <p14:nvPr/>
            </p14:nvContentPartPr>
            <p14:xfrm>
              <a:off x="4874105" y="2151065"/>
              <a:ext cx="746280" cy="80280"/>
            </p14:xfrm>
          </p:contentPart>
        </mc:Choice>
        <mc:Fallback>
          <p:pic>
            <p:nvPicPr>
              <p:cNvPr id="153" name="Ink 15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66905" y="2145305"/>
                <a:ext cx="7639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1" name="Ink 230"/>
              <p14:cNvContentPartPr/>
              <p14:nvPr/>
            </p14:nvContentPartPr>
            <p14:xfrm>
              <a:off x="2155004" y="1278425"/>
              <a:ext cx="1486440" cy="122760"/>
            </p14:xfrm>
          </p:contentPart>
        </mc:Choice>
        <mc:Fallback>
          <p:pic>
            <p:nvPicPr>
              <p:cNvPr id="231" name="Ink 23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43844" y="1267265"/>
                <a:ext cx="15102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8" name="Ink 247"/>
              <p14:cNvContentPartPr/>
              <p14:nvPr/>
            </p14:nvContentPartPr>
            <p14:xfrm>
              <a:off x="4894265" y="4893545"/>
              <a:ext cx="702720" cy="33840"/>
            </p14:xfrm>
          </p:contentPart>
        </mc:Choice>
        <mc:Fallback>
          <p:pic>
            <p:nvPicPr>
              <p:cNvPr id="248" name="Ink 24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88505" y="4887425"/>
                <a:ext cx="7174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3" name="Ink 312"/>
              <p14:cNvContentPartPr/>
              <p14:nvPr/>
            </p14:nvContentPartPr>
            <p14:xfrm>
              <a:off x="7310204" y="6426065"/>
              <a:ext cx="0" cy="75600"/>
            </p14:xfrm>
          </p:contentPart>
        </mc:Choice>
        <mc:Fallback>
          <p:pic>
            <p:nvPicPr>
              <p:cNvPr id="313" name="Ink 31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0" y="0"/>
                <a:ext cx="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49" name="Ink 348"/>
              <p14:cNvContentPartPr/>
              <p14:nvPr/>
            </p14:nvContentPartPr>
            <p14:xfrm>
              <a:off x="136844" y="5386025"/>
              <a:ext cx="6840" cy="0"/>
            </p14:xfrm>
          </p:contentPart>
        </mc:Choice>
        <mc:Fallback>
          <p:pic>
            <p:nvPicPr>
              <p:cNvPr id="349" name="Ink 34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0" y="0"/>
                <a:ext cx="684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59" name="Ink 358"/>
              <p14:cNvContentPartPr/>
              <p14:nvPr/>
            </p14:nvContentPartPr>
            <p14:xfrm>
              <a:off x="1132244" y="5374505"/>
              <a:ext cx="0" cy="280800"/>
            </p14:xfrm>
          </p:contentPart>
        </mc:Choice>
        <mc:Fallback>
          <p:pic>
            <p:nvPicPr>
              <p:cNvPr id="359" name="Ink 35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0" y="0"/>
                <a:ext cx="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62" name="Ink 361"/>
              <p14:cNvContentPartPr/>
              <p14:nvPr/>
            </p14:nvContentPartPr>
            <p14:xfrm>
              <a:off x="253124" y="1401905"/>
              <a:ext cx="498960" cy="3359520"/>
            </p14:xfrm>
          </p:contentPart>
        </mc:Choice>
        <mc:Fallback>
          <p:pic>
            <p:nvPicPr>
              <p:cNvPr id="362" name="Ink 36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9524" y="1390385"/>
                <a:ext cx="514080" cy="33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85" name="Ink 384"/>
              <p14:cNvContentPartPr/>
              <p14:nvPr/>
            </p14:nvContentPartPr>
            <p14:xfrm>
              <a:off x="297044" y="6459185"/>
              <a:ext cx="0" cy="82440"/>
            </p14:xfrm>
          </p:contentPart>
        </mc:Choice>
        <mc:Fallback>
          <p:pic>
            <p:nvPicPr>
              <p:cNvPr id="385" name="Ink 38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0" y="0"/>
                <a:ext cx="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21" name="Ink 420"/>
              <p14:cNvContentPartPr/>
              <p14:nvPr/>
            </p14:nvContentPartPr>
            <p14:xfrm>
              <a:off x="1018124" y="1325564"/>
              <a:ext cx="1455120" cy="722880"/>
            </p14:xfrm>
          </p:contentPart>
        </mc:Choice>
        <mc:Fallback>
          <p:pic>
            <p:nvPicPr>
              <p:cNvPr id="421" name="Ink 42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05524" y="1312244"/>
                <a:ext cx="1480680" cy="74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23" name="Ink 422"/>
              <p14:cNvContentPartPr/>
              <p14:nvPr/>
            </p14:nvContentPartPr>
            <p14:xfrm>
              <a:off x="2513924" y="1699244"/>
              <a:ext cx="1432440" cy="307800"/>
            </p14:xfrm>
          </p:contentPart>
        </mc:Choice>
        <mc:Fallback>
          <p:pic>
            <p:nvPicPr>
              <p:cNvPr id="423" name="Ink 4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04564" y="1692044"/>
                <a:ext cx="145548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28" name="Ink 427"/>
              <p14:cNvContentPartPr/>
              <p14:nvPr/>
            </p14:nvContentPartPr>
            <p14:xfrm>
              <a:off x="1081484" y="2662964"/>
              <a:ext cx="1039320" cy="54360"/>
            </p14:xfrm>
          </p:contentPart>
        </mc:Choice>
        <mc:Fallback>
          <p:pic>
            <p:nvPicPr>
              <p:cNvPr id="428" name="Ink 427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67804" y="2650004"/>
                <a:ext cx="106704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38" name="Ink 437"/>
              <p14:cNvContentPartPr/>
              <p14:nvPr/>
            </p14:nvContentPartPr>
            <p14:xfrm>
              <a:off x="5023145" y="4654865"/>
              <a:ext cx="694800" cy="50760"/>
            </p14:xfrm>
          </p:contentPart>
        </mc:Choice>
        <mc:Fallback>
          <p:pic>
            <p:nvPicPr>
              <p:cNvPr id="438" name="Ink 437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14505" y="4644065"/>
                <a:ext cx="7142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41" name="Ink 440"/>
              <p14:cNvContentPartPr/>
              <p14:nvPr/>
            </p14:nvContentPartPr>
            <p14:xfrm>
              <a:off x="4868705" y="1569665"/>
              <a:ext cx="775800" cy="2368800"/>
            </p14:xfrm>
          </p:contentPart>
        </mc:Choice>
        <mc:Fallback>
          <p:pic>
            <p:nvPicPr>
              <p:cNvPr id="441" name="Ink 44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60065" y="1559585"/>
                <a:ext cx="795600" cy="23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45" name="Ink 444"/>
              <p14:cNvContentPartPr/>
              <p14:nvPr/>
            </p14:nvContentPartPr>
            <p14:xfrm>
              <a:off x="5022044" y="4675745"/>
              <a:ext cx="338781" cy="1877040"/>
            </p14:xfrm>
          </p:contentPart>
        </mc:Choice>
        <mc:Fallback>
          <p:pic>
            <p:nvPicPr>
              <p:cNvPr id="445" name="Ink 444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010883" y="4666025"/>
                <a:ext cx="357862" cy="18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65" name="Ink 464"/>
              <p14:cNvContentPartPr/>
              <p14:nvPr/>
            </p14:nvContentPartPr>
            <p14:xfrm>
              <a:off x="6183404" y="5398985"/>
              <a:ext cx="2414880" cy="876219"/>
            </p14:xfrm>
          </p:contentPart>
        </mc:Choice>
        <mc:Fallback>
          <p:pic>
            <p:nvPicPr>
              <p:cNvPr id="465" name="Ink 464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69724" y="5385665"/>
                <a:ext cx="2439360" cy="903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68" name="Ink 467"/>
              <p14:cNvContentPartPr/>
              <p14:nvPr/>
            </p14:nvContentPartPr>
            <p14:xfrm>
              <a:off x="5609564" y="5595905"/>
              <a:ext cx="2741781" cy="550440"/>
            </p14:xfrm>
          </p:contentPart>
        </mc:Choice>
        <mc:Fallback>
          <p:pic>
            <p:nvPicPr>
              <p:cNvPr id="468" name="Ink 467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99124" y="5581865"/>
                <a:ext cx="2765181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74" name="Ink 473"/>
              <p14:cNvContentPartPr/>
              <p14:nvPr/>
            </p14:nvContentPartPr>
            <p14:xfrm>
              <a:off x="3207644" y="3160145"/>
              <a:ext cx="1125741" cy="843840"/>
            </p14:xfrm>
          </p:contentPart>
        </mc:Choice>
        <mc:Fallback>
          <p:pic>
            <p:nvPicPr>
              <p:cNvPr id="474" name="Ink 473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95404" y="3147905"/>
                <a:ext cx="1150941" cy="86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09" name="Ink 508"/>
              <p14:cNvContentPartPr/>
              <p14:nvPr/>
            </p14:nvContentPartPr>
            <p14:xfrm>
              <a:off x="1822364" y="2016425"/>
              <a:ext cx="3029994" cy="1182093"/>
            </p14:xfrm>
          </p:contentPart>
        </mc:Choice>
        <mc:Fallback>
          <p:pic>
            <p:nvPicPr>
              <p:cNvPr id="509" name="Ink 508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10125" y="2004906"/>
                <a:ext cx="3055553" cy="12062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11" name="Ink 510"/>
              <p14:cNvContentPartPr/>
              <p14:nvPr/>
            </p14:nvContentPartPr>
            <p14:xfrm>
              <a:off x="82484" y="5373425"/>
              <a:ext cx="3039861" cy="919440"/>
            </p14:xfrm>
          </p:contentPart>
        </mc:Choice>
        <mc:Fallback>
          <p:pic>
            <p:nvPicPr>
              <p:cNvPr id="511" name="Ink 510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924" y="5362265"/>
                <a:ext cx="3060741" cy="9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48" name="Ink 547"/>
              <p14:cNvContentPartPr/>
              <p14:nvPr/>
            </p14:nvContentPartPr>
            <p14:xfrm>
              <a:off x="4930244" y="3046025"/>
              <a:ext cx="650901" cy="20880"/>
            </p14:xfrm>
          </p:contentPart>
        </mc:Choice>
        <mc:Fallback>
          <p:pic>
            <p:nvPicPr>
              <p:cNvPr id="548" name="Ink 547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23404" y="3038105"/>
                <a:ext cx="668542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49" name="Ink 548"/>
              <p14:cNvContentPartPr/>
              <p14:nvPr/>
            </p14:nvContentPartPr>
            <p14:xfrm>
              <a:off x="4807124" y="3241145"/>
              <a:ext cx="809661" cy="28440"/>
            </p14:xfrm>
          </p:contentPart>
        </mc:Choice>
        <mc:Fallback>
          <p:pic>
            <p:nvPicPr>
              <p:cNvPr id="549" name="Ink 548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799564" y="3234305"/>
                <a:ext cx="828381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51" name="Ink 550"/>
              <p14:cNvContentPartPr/>
              <p14:nvPr/>
            </p14:nvContentPartPr>
            <p14:xfrm>
              <a:off x="4947164" y="3439505"/>
              <a:ext cx="695541" cy="58680"/>
            </p14:xfrm>
          </p:contentPart>
        </mc:Choice>
        <mc:Fallback>
          <p:pic>
            <p:nvPicPr>
              <p:cNvPr id="551" name="Ink 550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38164" y="3433385"/>
                <a:ext cx="715702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75" name="Ink 574"/>
              <p14:cNvContentPartPr/>
              <p14:nvPr/>
            </p14:nvContentPartPr>
            <p14:xfrm>
              <a:off x="4907204" y="3838004"/>
              <a:ext cx="747021" cy="82101"/>
            </p14:xfrm>
          </p:contentPart>
        </mc:Choice>
        <mc:Fallback>
          <p:pic>
            <p:nvPicPr>
              <p:cNvPr id="575" name="Ink 574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896404" y="3828642"/>
                <a:ext cx="770422" cy="102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76" name="Ink 575"/>
              <p14:cNvContentPartPr/>
              <p14:nvPr/>
            </p14:nvContentPartPr>
            <p14:xfrm>
              <a:off x="3863798" y="4000238"/>
              <a:ext cx="1085760" cy="2494440"/>
            </p14:xfrm>
          </p:contentPart>
        </mc:Choice>
        <mc:Fallback>
          <p:pic>
            <p:nvPicPr>
              <p:cNvPr id="576" name="Ink 575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50838" y="3995198"/>
                <a:ext cx="1111320" cy="25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86" name="Ink 585"/>
              <p14:cNvContentPartPr/>
              <p14:nvPr/>
            </p14:nvContentPartPr>
            <p14:xfrm>
              <a:off x="5526044" y="3274478"/>
              <a:ext cx="589914" cy="3002760"/>
            </p14:xfrm>
          </p:contentPart>
        </mc:Choice>
        <mc:Fallback>
          <p:pic>
            <p:nvPicPr>
              <p:cNvPr id="586" name="Ink 585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13087" y="3261158"/>
                <a:ext cx="615469" cy="30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94" name="Ink 593"/>
              <p14:cNvContentPartPr/>
              <p14:nvPr/>
            </p14:nvContentPartPr>
            <p14:xfrm>
              <a:off x="98684" y="6053465"/>
              <a:ext cx="9037821" cy="873360"/>
            </p14:xfrm>
          </p:contentPart>
        </mc:Choice>
        <mc:Fallback>
          <p:pic>
            <p:nvPicPr>
              <p:cNvPr id="594" name="Ink 593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7164" y="6044105"/>
                <a:ext cx="9060141" cy="8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08" name="Ink 607"/>
              <p14:cNvContentPartPr/>
              <p14:nvPr/>
            </p14:nvContentPartPr>
            <p14:xfrm>
              <a:off x="5586398" y="2976038"/>
              <a:ext cx="1133640" cy="2982960"/>
            </p14:xfrm>
          </p:contentPart>
        </mc:Choice>
        <mc:Fallback>
          <p:pic>
            <p:nvPicPr>
              <p:cNvPr id="608" name="Ink 607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573438" y="2963798"/>
                <a:ext cx="1158120" cy="30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11" name="Ink 610"/>
              <p14:cNvContentPartPr/>
              <p14:nvPr/>
            </p14:nvContentPartPr>
            <p14:xfrm>
              <a:off x="5413598" y="2730158"/>
              <a:ext cx="1754280" cy="2943000"/>
            </p14:xfrm>
          </p:contentPart>
        </mc:Choice>
        <mc:Fallback>
          <p:pic>
            <p:nvPicPr>
              <p:cNvPr id="611" name="Ink 610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401358" y="2725838"/>
                <a:ext cx="1778400" cy="29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35" name="Ink 634"/>
              <p14:cNvContentPartPr/>
              <p14:nvPr/>
            </p14:nvContentPartPr>
            <p14:xfrm>
              <a:off x="5463278" y="2302478"/>
              <a:ext cx="1229040" cy="2878200"/>
            </p14:xfrm>
          </p:contentPart>
        </mc:Choice>
        <mc:Fallback>
          <p:pic>
            <p:nvPicPr>
              <p:cNvPr id="635" name="Ink 634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451038" y="2290598"/>
                <a:ext cx="1253160" cy="28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39" name="Ink 638"/>
              <p14:cNvContentPartPr/>
              <p14:nvPr/>
            </p14:nvContentPartPr>
            <p14:xfrm>
              <a:off x="5551838" y="1922318"/>
              <a:ext cx="562680" cy="2833200"/>
            </p14:xfrm>
          </p:contentPart>
        </mc:Choice>
        <mc:Fallback>
          <p:pic>
            <p:nvPicPr>
              <p:cNvPr id="639" name="Ink 638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544278" y="1914758"/>
                <a:ext cx="579960" cy="28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50" name="Ink 649"/>
              <p14:cNvContentPartPr/>
              <p14:nvPr/>
            </p14:nvContentPartPr>
            <p14:xfrm>
              <a:off x="985238" y="3354398"/>
              <a:ext cx="1679400" cy="1920600"/>
            </p14:xfrm>
          </p:contentPart>
        </mc:Choice>
        <mc:Fallback>
          <p:pic>
            <p:nvPicPr>
              <p:cNvPr id="650" name="Ink 649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71918" y="3341438"/>
                <a:ext cx="1706040" cy="19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20" name="Ink 719"/>
              <p14:cNvContentPartPr/>
              <p14:nvPr/>
            </p14:nvContentPartPr>
            <p14:xfrm>
              <a:off x="7316558" y="3125798"/>
              <a:ext cx="15840" cy="0"/>
            </p14:xfrm>
          </p:contentPart>
        </mc:Choice>
        <mc:Fallback>
          <p:pic>
            <p:nvPicPr>
              <p:cNvPr id="720" name="Ink 719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0" y="0"/>
                <a:ext cx="1584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46" name="Ink 745"/>
              <p14:cNvContentPartPr/>
              <p14:nvPr/>
            </p14:nvContentPartPr>
            <p14:xfrm>
              <a:off x="5552684" y="2797118"/>
              <a:ext cx="93834" cy="195840"/>
            </p14:xfrm>
          </p:contentPart>
        </mc:Choice>
        <mc:Fallback>
          <p:pic>
            <p:nvPicPr>
              <p:cNvPr id="746" name="Ink 745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41898" y="2785598"/>
                <a:ext cx="113248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49" name="Ink 748"/>
              <p14:cNvContentPartPr/>
              <p14:nvPr/>
            </p14:nvContentPartPr>
            <p14:xfrm>
              <a:off x="2950244" y="4155905"/>
              <a:ext cx="934074" cy="59400"/>
            </p14:xfrm>
          </p:contentPart>
        </mc:Choice>
        <mc:Fallback>
          <p:pic>
            <p:nvPicPr>
              <p:cNvPr id="749" name="Ink 748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939805" y="4144385"/>
                <a:ext cx="955311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50" name="Ink 749"/>
              <p14:cNvContentPartPr/>
              <p14:nvPr/>
            </p14:nvContentPartPr>
            <p14:xfrm>
              <a:off x="1196918" y="5202998"/>
              <a:ext cx="1408680" cy="81360"/>
            </p14:xfrm>
          </p:contentPart>
        </mc:Choice>
        <mc:Fallback>
          <p:pic>
            <p:nvPicPr>
              <p:cNvPr id="750" name="Ink 749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85758" y="5195438"/>
                <a:ext cx="14328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51" name="Ink 750"/>
              <p14:cNvContentPartPr/>
              <p14:nvPr/>
            </p14:nvContentPartPr>
            <p14:xfrm>
              <a:off x="3240044" y="6196958"/>
              <a:ext cx="824781" cy="644187"/>
            </p14:xfrm>
          </p:contentPart>
        </mc:Choice>
        <mc:Fallback>
          <p:pic>
            <p:nvPicPr>
              <p:cNvPr id="751" name="Ink 750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227444" y="6184355"/>
                <a:ext cx="850702" cy="669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52" name="Ink 751"/>
              <p14:cNvContentPartPr/>
              <p14:nvPr/>
            </p14:nvContentPartPr>
            <p14:xfrm>
              <a:off x="3838724" y="3736505"/>
              <a:ext cx="1242741" cy="2724480"/>
            </p14:xfrm>
          </p:contentPart>
        </mc:Choice>
        <mc:Fallback>
          <p:pic>
            <p:nvPicPr>
              <p:cNvPr id="752" name="Ink 751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827204" y="3724985"/>
                <a:ext cx="1266861" cy="27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54" name="Ink 753"/>
              <p14:cNvContentPartPr/>
              <p14:nvPr/>
            </p14:nvContentPartPr>
            <p14:xfrm>
              <a:off x="6592004" y="46718"/>
              <a:ext cx="2592245" cy="1949040"/>
            </p14:xfrm>
          </p:contentPart>
        </mc:Choice>
        <mc:Fallback>
          <p:pic>
            <p:nvPicPr>
              <p:cNvPr id="754" name="Ink 753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583724" y="40598"/>
                <a:ext cx="2607724" cy="19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55" name="Ink 754"/>
              <p14:cNvContentPartPr/>
              <p14:nvPr/>
            </p14:nvContentPartPr>
            <p14:xfrm>
              <a:off x="871964" y="3948905"/>
              <a:ext cx="1311354" cy="400680"/>
            </p14:xfrm>
          </p:contentPart>
        </mc:Choice>
        <mc:Fallback>
          <p:pic>
            <p:nvPicPr>
              <p:cNvPr id="755" name="Ink 754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63325" y="3937745"/>
                <a:ext cx="1326833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83" name="Ink 782"/>
              <p14:cNvContentPartPr/>
              <p14:nvPr/>
            </p14:nvContentPartPr>
            <p14:xfrm>
              <a:off x="628244" y="1340198"/>
              <a:ext cx="236754" cy="127440"/>
            </p14:xfrm>
          </p:contentPart>
        </mc:Choice>
        <mc:Fallback>
          <p:pic>
            <p:nvPicPr>
              <p:cNvPr id="783" name="Ink 782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19609" y="1329038"/>
                <a:ext cx="257623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84" name="Ink 783"/>
              <p14:cNvContentPartPr/>
              <p14:nvPr/>
            </p14:nvContentPartPr>
            <p14:xfrm>
              <a:off x="1202444" y="1443878"/>
              <a:ext cx="1198314" cy="329400"/>
            </p14:xfrm>
          </p:contentPart>
        </mc:Choice>
        <mc:Fallback>
          <p:pic>
            <p:nvPicPr>
              <p:cNvPr id="784" name="Ink 783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89845" y="1431638"/>
                <a:ext cx="1220272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87" name="Ink 786"/>
              <p14:cNvContentPartPr/>
              <p14:nvPr/>
            </p14:nvContentPartPr>
            <p14:xfrm>
              <a:off x="4700204" y="3297518"/>
              <a:ext cx="269514" cy="691200"/>
            </p14:xfrm>
          </p:contentPart>
        </mc:Choice>
        <mc:Fallback>
          <p:pic>
            <p:nvPicPr>
              <p:cNvPr id="787" name="Ink 786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689409" y="3287078"/>
                <a:ext cx="292183" cy="71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93" name="Ink 792"/>
              <p14:cNvContentPartPr/>
              <p14:nvPr/>
            </p14:nvContentPartPr>
            <p14:xfrm>
              <a:off x="5510204" y="5804705"/>
              <a:ext cx="285141" cy="249120"/>
            </p14:xfrm>
          </p:contentPart>
        </mc:Choice>
        <mc:Fallback>
          <p:pic>
            <p:nvPicPr>
              <p:cNvPr id="793" name="Ink 792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498683" y="5796065"/>
                <a:ext cx="308183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09" name="Ink 808"/>
              <p14:cNvContentPartPr/>
              <p14:nvPr/>
            </p14:nvContentPartPr>
            <p14:xfrm>
              <a:off x="5478524" y="1762838"/>
              <a:ext cx="1099325" cy="617907"/>
            </p14:xfrm>
          </p:contentPart>
        </mc:Choice>
        <mc:Fallback>
          <p:pic>
            <p:nvPicPr>
              <p:cNvPr id="809" name="Ink 808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469165" y="1754196"/>
                <a:ext cx="1119483" cy="633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855" name="Ink 854"/>
              <p14:cNvContentPartPr/>
              <p14:nvPr/>
            </p14:nvContentPartPr>
            <p14:xfrm>
              <a:off x="6798644" y="3283838"/>
              <a:ext cx="2364365" cy="1536840"/>
            </p14:xfrm>
          </p:contentPart>
        </mc:Choice>
        <mc:Fallback>
          <p:pic>
            <p:nvPicPr>
              <p:cNvPr id="855" name="Ink 854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788924" y="3271958"/>
                <a:ext cx="2378404" cy="15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859" name="Ink 858"/>
              <p14:cNvContentPartPr/>
              <p14:nvPr/>
            </p14:nvContentPartPr>
            <p14:xfrm>
              <a:off x="5510225" y="2952998"/>
              <a:ext cx="860264" cy="432000"/>
            </p14:xfrm>
          </p:contentPart>
        </mc:Choice>
        <mc:Fallback>
          <p:pic>
            <p:nvPicPr>
              <p:cNvPr id="859" name="Ink 858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499427" y="2943278"/>
                <a:ext cx="880421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868" name="Ink 867"/>
              <p14:cNvContentPartPr/>
              <p14:nvPr/>
            </p14:nvContentPartPr>
            <p14:xfrm>
              <a:off x="5785604" y="1989638"/>
              <a:ext cx="3255365" cy="942120"/>
            </p14:xfrm>
          </p:contentPart>
        </mc:Choice>
        <mc:Fallback>
          <p:pic>
            <p:nvPicPr>
              <p:cNvPr id="868" name="Ink 867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775524" y="1978478"/>
                <a:ext cx="3276604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869" name="Ink 868"/>
              <p14:cNvContentPartPr/>
              <p14:nvPr/>
            </p14:nvContentPartPr>
            <p14:xfrm>
              <a:off x="2539844" y="3389825"/>
              <a:ext cx="2495394" cy="693933"/>
            </p14:xfrm>
          </p:contentPart>
        </mc:Choice>
        <mc:Fallback>
          <p:pic>
            <p:nvPicPr>
              <p:cNvPr id="869" name="Ink 868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530844" y="3380467"/>
                <a:ext cx="2515193" cy="715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872" name="Ink 871"/>
              <p14:cNvContentPartPr/>
              <p14:nvPr/>
            </p14:nvContentPartPr>
            <p14:xfrm>
              <a:off x="6195529" y="138158"/>
              <a:ext cx="1596960" cy="3059640"/>
            </p14:xfrm>
          </p:contentPart>
        </mc:Choice>
        <mc:Fallback>
          <p:pic>
            <p:nvPicPr>
              <p:cNvPr id="872" name="Ink 871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183649" y="126278"/>
                <a:ext cx="1621440" cy="30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73" name="Ink 872"/>
              <p14:cNvContentPartPr/>
              <p14:nvPr/>
            </p14:nvContentPartPr>
            <p14:xfrm>
              <a:off x="4910444" y="1563758"/>
              <a:ext cx="812045" cy="2237187"/>
            </p14:xfrm>
          </p:contentPart>
        </mc:Choice>
        <mc:Fallback>
          <p:pic>
            <p:nvPicPr>
              <p:cNvPr id="873" name="Ink 872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902165" y="1555477"/>
                <a:ext cx="827883" cy="2256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875" name="Ink 874"/>
              <p14:cNvContentPartPr/>
              <p14:nvPr/>
            </p14:nvContentPartPr>
            <p14:xfrm>
              <a:off x="1590524" y="103598"/>
              <a:ext cx="4146725" cy="1290960"/>
            </p14:xfrm>
          </p:contentPart>
        </mc:Choice>
        <mc:Fallback>
          <p:pic>
            <p:nvPicPr>
              <p:cNvPr id="875" name="Ink 874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578284" y="95318"/>
                <a:ext cx="4167604" cy="13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79" name="Ink 878"/>
              <p14:cNvContentPartPr/>
              <p14:nvPr/>
            </p14:nvContentPartPr>
            <p14:xfrm>
              <a:off x="4908305" y="3222278"/>
              <a:ext cx="952784" cy="199080"/>
            </p14:xfrm>
          </p:contentPart>
        </mc:Choice>
        <mc:Fallback>
          <p:pic>
            <p:nvPicPr>
              <p:cNvPr id="879" name="Ink 878"/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896787" y="3209678"/>
                <a:ext cx="976901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88" name="Ink 887"/>
              <p14:cNvContentPartPr/>
              <p14:nvPr/>
            </p14:nvContentPartPr>
            <p14:xfrm>
              <a:off x="6688484" y="169478"/>
              <a:ext cx="333965" cy="218160"/>
            </p14:xfrm>
          </p:contentPart>
        </mc:Choice>
        <mc:Fallback>
          <p:pic>
            <p:nvPicPr>
              <p:cNvPr id="888" name="Ink 887"/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678767" y="159038"/>
                <a:ext cx="354118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902" name="Ink 901"/>
              <p14:cNvContentPartPr/>
              <p14:nvPr/>
            </p14:nvContentPartPr>
            <p14:xfrm>
              <a:off x="4361329" y="218438"/>
              <a:ext cx="915480" cy="483120"/>
            </p14:xfrm>
          </p:contentPart>
        </mc:Choice>
        <mc:Fallback>
          <p:pic>
            <p:nvPicPr>
              <p:cNvPr id="902" name="Ink 901"/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350169" y="208358"/>
                <a:ext cx="937440" cy="50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038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200900" cy="5154562"/>
          </a:xfrm>
        </p:spPr>
        <p:txBody>
          <a:bodyPr>
            <a:normAutofit/>
          </a:bodyPr>
          <a:lstStyle/>
          <a:p>
            <a:r>
              <a:rPr lang="en-US" dirty="0" smtClean="0"/>
              <a:t>STOSB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STOSW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LODSB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LODSW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8" name="Ink 97"/>
              <p14:cNvContentPartPr/>
              <p14:nvPr/>
            </p14:nvContentPartPr>
            <p14:xfrm>
              <a:off x="1397078" y="563344"/>
              <a:ext cx="7755120" cy="6405814"/>
            </p14:xfrm>
          </p:contentPart>
        </mc:Choice>
        <mc:Fallback>
          <p:pic>
            <p:nvPicPr>
              <p:cNvPr id="98" name="Ink 9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4838" y="553264"/>
                <a:ext cx="7778160" cy="6420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1" name="Ink 140"/>
              <p14:cNvContentPartPr/>
              <p14:nvPr/>
            </p14:nvContentPartPr>
            <p14:xfrm>
              <a:off x="7787449" y="3785704"/>
              <a:ext cx="0" cy="118440"/>
            </p14:xfrm>
          </p:contentPart>
        </mc:Choice>
        <mc:Fallback>
          <p:pic>
            <p:nvPicPr>
              <p:cNvPr id="141" name="Ink 14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7" name="Ink 146"/>
              <p14:cNvContentPartPr/>
              <p14:nvPr/>
            </p14:nvContentPartPr>
            <p14:xfrm>
              <a:off x="455689" y="3630184"/>
              <a:ext cx="9038160" cy="85212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4529" y="3618664"/>
                <a:ext cx="9061920" cy="87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445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"/>
            <a:ext cx="7467600" cy="6705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CMPSB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CMPSW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REPE CMPSB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REPE CMPSW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REPNE CMPSB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REPNE CMPSW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/>
              <p14:cNvContentPartPr/>
              <p14:nvPr/>
            </p14:nvContentPartPr>
            <p14:xfrm>
              <a:off x="1156745" y="61625"/>
              <a:ext cx="7955280" cy="362268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4865" y="51905"/>
                <a:ext cx="7977960" cy="36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3" name="Ink 52"/>
              <p14:cNvContentPartPr/>
              <p14:nvPr/>
            </p14:nvContentPartPr>
            <p14:xfrm>
              <a:off x="8397425" y="236225"/>
              <a:ext cx="0" cy="3420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2" name="Ink 181"/>
              <p14:cNvContentPartPr/>
              <p14:nvPr/>
            </p14:nvContentPartPr>
            <p14:xfrm>
              <a:off x="1037225" y="2351945"/>
              <a:ext cx="962640" cy="676440"/>
            </p14:xfrm>
          </p:contentPart>
        </mc:Choice>
        <mc:Fallback>
          <p:pic>
            <p:nvPicPr>
              <p:cNvPr id="182" name="Ink 18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3905" y="2338985"/>
                <a:ext cx="989280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3" name="Ink 182"/>
              <p14:cNvContentPartPr/>
              <p14:nvPr/>
            </p14:nvContentPartPr>
            <p14:xfrm>
              <a:off x="923105" y="3519425"/>
              <a:ext cx="934200" cy="696600"/>
            </p14:xfrm>
          </p:contentPart>
        </mc:Choice>
        <mc:Fallback>
          <p:pic>
            <p:nvPicPr>
              <p:cNvPr id="183" name="Ink 18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0145" y="3514745"/>
                <a:ext cx="95832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8" name="Ink 237"/>
              <p14:cNvContentPartPr/>
              <p14:nvPr/>
            </p14:nvContentPartPr>
            <p14:xfrm>
              <a:off x="5824505" y="3798065"/>
              <a:ext cx="2421000" cy="632160"/>
            </p14:xfrm>
          </p:contentPart>
        </mc:Choice>
        <mc:Fallback>
          <p:pic>
            <p:nvPicPr>
              <p:cNvPr id="238" name="Ink 23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12265" y="3785825"/>
                <a:ext cx="244620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7" name="Ink 256"/>
              <p14:cNvContentPartPr/>
              <p14:nvPr/>
            </p14:nvContentPartPr>
            <p14:xfrm>
              <a:off x="6840785" y="3501425"/>
              <a:ext cx="1698120" cy="255240"/>
            </p14:xfrm>
          </p:contentPart>
        </mc:Choice>
        <mc:Fallback>
          <p:pic>
            <p:nvPicPr>
              <p:cNvPr id="257" name="Ink 25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28905" y="3489185"/>
                <a:ext cx="17222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8" name="Ink 267"/>
              <p14:cNvContentPartPr/>
              <p14:nvPr/>
            </p14:nvContentPartPr>
            <p14:xfrm>
              <a:off x="1096985" y="4818305"/>
              <a:ext cx="894600" cy="587160"/>
            </p14:xfrm>
          </p:contentPart>
        </mc:Choice>
        <mc:Fallback>
          <p:pic>
            <p:nvPicPr>
              <p:cNvPr id="268" name="Ink 26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82945" y="4804265"/>
                <a:ext cx="92232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9" name="Ink 268"/>
              <p14:cNvContentPartPr/>
              <p14:nvPr/>
            </p14:nvContentPartPr>
            <p14:xfrm>
              <a:off x="1202465" y="6047345"/>
              <a:ext cx="816840" cy="493920"/>
            </p14:xfrm>
          </p:contentPart>
        </mc:Choice>
        <mc:Fallback>
          <p:pic>
            <p:nvPicPr>
              <p:cNvPr id="269" name="Ink 26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88065" y="6032945"/>
                <a:ext cx="84564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5" name="Ink 274"/>
              <p14:cNvContentPartPr/>
              <p14:nvPr/>
            </p14:nvContentPartPr>
            <p14:xfrm>
              <a:off x="2577665" y="2394785"/>
              <a:ext cx="310680" cy="641160"/>
            </p14:xfrm>
          </p:contentPart>
        </mc:Choice>
        <mc:Fallback>
          <p:pic>
            <p:nvPicPr>
              <p:cNvPr id="275" name="Ink 27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70465" y="2382545"/>
                <a:ext cx="33012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6" name="Ink 275"/>
              <p14:cNvContentPartPr/>
              <p14:nvPr/>
            </p14:nvContentPartPr>
            <p14:xfrm>
              <a:off x="2026505" y="4023065"/>
              <a:ext cx="500040" cy="32040"/>
            </p14:xfrm>
          </p:contentPart>
        </mc:Choice>
        <mc:Fallback>
          <p:pic>
            <p:nvPicPr>
              <p:cNvPr id="276" name="Ink 27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14265" y="4012265"/>
                <a:ext cx="5245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7" name="Ink 276"/>
              <p14:cNvContentPartPr/>
              <p14:nvPr/>
            </p14:nvContentPartPr>
            <p14:xfrm>
              <a:off x="2024345" y="4051145"/>
              <a:ext cx="529200" cy="45720"/>
            </p14:xfrm>
          </p:contentPart>
        </mc:Choice>
        <mc:Fallback>
          <p:pic>
            <p:nvPicPr>
              <p:cNvPr id="277" name="Ink 27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12825" y="4046105"/>
                <a:ext cx="55296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99" name="Ink 298"/>
              <p14:cNvContentPartPr/>
              <p14:nvPr/>
            </p14:nvContentPartPr>
            <p14:xfrm>
              <a:off x="6247505" y="4669985"/>
              <a:ext cx="1720800" cy="423000"/>
            </p14:xfrm>
          </p:contentPart>
        </mc:Choice>
        <mc:Fallback>
          <p:pic>
            <p:nvPicPr>
              <p:cNvPr id="299" name="Ink 29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35265" y="4659545"/>
                <a:ext cx="174492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3" name="Ink 312"/>
              <p14:cNvContentPartPr/>
              <p14:nvPr/>
            </p14:nvContentPartPr>
            <p14:xfrm>
              <a:off x="7956065" y="5889665"/>
              <a:ext cx="804600" cy="141120"/>
            </p14:xfrm>
          </p:contentPart>
        </mc:Choice>
        <mc:Fallback>
          <p:pic>
            <p:nvPicPr>
              <p:cNvPr id="313" name="Ink 31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44545" y="5878145"/>
                <a:ext cx="8272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14" name="Ink 313"/>
              <p14:cNvContentPartPr/>
              <p14:nvPr/>
            </p14:nvContentPartPr>
            <p14:xfrm>
              <a:off x="6820625" y="6124385"/>
              <a:ext cx="1963440" cy="560160"/>
            </p14:xfrm>
          </p:contentPart>
        </mc:Choice>
        <mc:Fallback>
          <p:pic>
            <p:nvPicPr>
              <p:cNvPr id="314" name="Ink 31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8025" y="6111785"/>
                <a:ext cx="198828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16" name="Ink 315"/>
              <p14:cNvContentPartPr/>
              <p14:nvPr/>
            </p14:nvContentPartPr>
            <p14:xfrm>
              <a:off x="6084425" y="3044945"/>
              <a:ext cx="2675880" cy="743760"/>
            </p14:xfrm>
          </p:contentPart>
        </mc:Choice>
        <mc:Fallback>
          <p:pic>
            <p:nvPicPr>
              <p:cNvPr id="316" name="Ink 31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71465" y="3031265"/>
                <a:ext cx="2702520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17" name="Ink 316"/>
              <p14:cNvContentPartPr/>
              <p14:nvPr/>
            </p14:nvContentPartPr>
            <p14:xfrm>
              <a:off x="6293585" y="3178145"/>
              <a:ext cx="2378880" cy="429840"/>
            </p14:xfrm>
          </p:contentPart>
        </mc:Choice>
        <mc:Fallback>
          <p:pic>
            <p:nvPicPr>
              <p:cNvPr id="317" name="Ink 31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81345" y="3166265"/>
                <a:ext cx="240336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18" name="Ink 317"/>
              <p14:cNvContentPartPr/>
              <p14:nvPr/>
            </p14:nvContentPartPr>
            <p14:xfrm>
              <a:off x="4400705" y="3934865"/>
              <a:ext cx="2124360" cy="471600"/>
            </p14:xfrm>
          </p:contentPart>
        </mc:Choice>
        <mc:Fallback>
          <p:pic>
            <p:nvPicPr>
              <p:cNvPr id="318" name="Ink 31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90625" y="3923345"/>
                <a:ext cx="213876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19" name="Ink 318"/>
              <p14:cNvContentPartPr/>
              <p14:nvPr/>
            </p14:nvContentPartPr>
            <p14:xfrm>
              <a:off x="4730465" y="3971225"/>
              <a:ext cx="2938320" cy="471960"/>
            </p14:xfrm>
          </p:contentPart>
        </mc:Choice>
        <mc:Fallback>
          <p:pic>
            <p:nvPicPr>
              <p:cNvPr id="319" name="Ink 31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20025" y="3958985"/>
                <a:ext cx="296100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20" name="Ink 319"/>
              <p14:cNvContentPartPr/>
              <p14:nvPr/>
            </p14:nvContentPartPr>
            <p14:xfrm>
              <a:off x="1323065" y="5246345"/>
              <a:ext cx="7502040" cy="1452240"/>
            </p14:xfrm>
          </p:contentPart>
        </mc:Choice>
        <mc:Fallback>
          <p:pic>
            <p:nvPicPr>
              <p:cNvPr id="320" name="Ink 319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12625" y="5233385"/>
                <a:ext cx="7523640" cy="147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627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0"/>
            <a:ext cx="7200900" cy="6858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SCASB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SCASW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REPNE SCASB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REPNE SCASW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REPE SCASB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REPE SCASW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1336025" y="3347964"/>
              <a:ext cx="1178280" cy="9478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2705" y="3335004"/>
                <a:ext cx="1205640" cy="9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1287785" y="4613364"/>
              <a:ext cx="1061280" cy="8283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4465" y="4598244"/>
                <a:ext cx="1088640" cy="8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1270865" y="5839524"/>
              <a:ext cx="1044000" cy="83412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57545" y="5824404"/>
                <a:ext cx="1071720" cy="86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/>
              <p14:cNvContentPartPr/>
              <p14:nvPr/>
            </p14:nvContentPartPr>
            <p14:xfrm>
              <a:off x="230465" y="-27036"/>
              <a:ext cx="8413560" cy="282888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7505" y="-36756"/>
                <a:ext cx="8434440" cy="28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5" name="Ink 134"/>
              <p14:cNvContentPartPr/>
              <p14:nvPr/>
            </p14:nvContentPartPr>
            <p14:xfrm>
              <a:off x="485345" y="954684"/>
              <a:ext cx="8784000" cy="355320"/>
            </p14:xfrm>
          </p:contentPart>
        </mc:Choice>
        <mc:Fallback>
          <p:pic>
            <p:nvPicPr>
              <p:cNvPr id="135" name="Ink 13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4185" y="942084"/>
                <a:ext cx="88077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7" name="Ink 136"/>
              <p14:cNvContentPartPr/>
              <p14:nvPr/>
            </p14:nvContentPartPr>
            <p14:xfrm>
              <a:off x="210284" y="1940004"/>
              <a:ext cx="9126000" cy="920520"/>
            </p14:xfrm>
          </p:contentPart>
        </mc:Choice>
        <mc:Fallback>
          <p:pic>
            <p:nvPicPr>
              <p:cNvPr id="137" name="Ink 13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9484" y="1927404"/>
                <a:ext cx="9149400" cy="9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4" name="Ink 153"/>
              <p14:cNvContentPartPr/>
              <p14:nvPr/>
            </p14:nvContentPartPr>
            <p14:xfrm>
              <a:off x="1264745" y="2167884"/>
              <a:ext cx="1128240" cy="926640"/>
            </p14:xfrm>
          </p:contentPart>
        </mc:Choice>
        <mc:Fallback>
          <p:pic>
            <p:nvPicPr>
              <p:cNvPr id="154" name="Ink 15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51425" y="2153484"/>
                <a:ext cx="1155600" cy="9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4700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3893</TotalTime>
  <Words>32</Words>
  <Application>Microsoft Office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String instructions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Sharma</dc:creator>
  <cp:lastModifiedBy>MAHE</cp:lastModifiedBy>
  <cp:revision>131</cp:revision>
  <dcterms:created xsi:type="dcterms:W3CDTF">2006-08-16T00:00:00Z</dcterms:created>
  <dcterms:modified xsi:type="dcterms:W3CDTF">2021-05-18T10:05:39Z</dcterms:modified>
</cp:coreProperties>
</file>