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9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7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6DDF-A76A-4B27-98C7-B6E68DDC56FB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5564-1EA8-4F48-9242-CCE5FE21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2036079/aaa-instruction-l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2036079/example-aaa-l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2036079/aad-instruction-l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2036079/example-aad-l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1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NEG : </a:t>
            </a:r>
            <a:r>
              <a:rPr lang="en-IN" dirty="0" err="1"/>
              <a:t>NegateThe</a:t>
            </a:r>
            <a:r>
              <a:rPr lang="en-IN" dirty="0"/>
              <a:t> negate instruction forms 2’s complement of the specified destination in the instruction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destination can be a register or a memory location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instruction can be implemented by inverting each bit and adding 1 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E.g</a:t>
            </a:r>
            <a:r>
              <a:rPr lang="en-IN" dirty="0"/>
              <a:t>. NEG ALAL = = 35H Replace number in AL with its 2’s </a:t>
            </a:r>
            <a:r>
              <a:rPr lang="en-IN" dirty="0" err="1"/>
              <a:t>complementAL</a:t>
            </a:r>
            <a:r>
              <a:rPr lang="en-IN" dirty="0"/>
              <a:t> = = CBH</a:t>
            </a:r>
          </a:p>
        </p:txBody>
      </p:sp>
    </p:spTree>
    <p:extLst>
      <p:ext uri="{BB962C8B-B14F-4D97-AF65-F5344CB8AC3E}">
        <p14:creationId xmlns:p14="http://schemas.microsoft.com/office/powerpoint/2010/main" val="59395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Flag Transfer Instructions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LAHF:It</a:t>
            </a:r>
            <a:r>
              <a:rPr lang="en-IN" dirty="0"/>
              <a:t> copies the lower byte of flag register to AH</a:t>
            </a:r>
            <a:r>
              <a:rPr lang="en-IN" dirty="0" smtClean="0"/>
              <a:t>.</a:t>
            </a:r>
          </a:p>
          <a:p>
            <a:r>
              <a:rPr lang="en-IN" dirty="0" smtClean="0"/>
              <a:t>E.g</a:t>
            </a:r>
            <a:r>
              <a:rPr lang="en-IN" dirty="0"/>
              <a:t>. </a:t>
            </a:r>
            <a:r>
              <a:rPr lang="en-IN" dirty="0" smtClean="0"/>
              <a:t>LAHF</a:t>
            </a:r>
          </a:p>
          <a:p>
            <a:r>
              <a:rPr lang="en-IN" dirty="0" err="1" smtClean="0"/>
              <a:t>SAHF:It</a:t>
            </a:r>
            <a:r>
              <a:rPr lang="en-IN" dirty="0" smtClean="0"/>
              <a:t> </a:t>
            </a:r>
            <a:r>
              <a:rPr lang="en-IN" dirty="0"/>
              <a:t>copies the contents of AH to lower byte of flag register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E.g</a:t>
            </a:r>
            <a:r>
              <a:rPr lang="en-IN" dirty="0"/>
              <a:t>. SAHF</a:t>
            </a:r>
          </a:p>
        </p:txBody>
      </p:sp>
    </p:spTree>
    <p:extLst>
      <p:ext uri="{BB962C8B-B14F-4D97-AF65-F5344CB8AC3E}">
        <p14:creationId xmlns:p14="http://schemas.microsoft.com/office/powerpoint/2010/main" val="42050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Flag Transfer Instructions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PUSHF:Pushes</a:t>
            </a:r>
            <a:r>
              <a:rPr lang="en-IN" dirty="0"/>
              <a:t> flag register to top of stack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E.g</a:t>
            </a:r>
            <a:r>
              <a:rPr lang="en-IN" dirty="0"/>
              <a:t>. </a:t>
            </a:r>
            <a:r>
              <a:rPr lang="en-IN" dirty="0" smtClean="0"/>
              <a:t>PUSHF</a:t>
            </a:r>
          </a:p>
          <a:p>
            <a:r>
              <a:rPr lang="en-IN" dirty="0" err="1" smtClean="0"/>
              <a:t>POPF:Pops</a:t>
            </a:r>
            <a:r>
              <a:rPr lang="en-IN" dirty="0" smtClean="0"/>
              <a:t> </a:t>
            </a:r>
            <a:r>
              <a:rPr lang="en-IN" dirty="0"/>
              <a:t>the stack top to flag register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E.g</a:t>
            </a:r>
            <a:r>
              <a:rPr lang="en-IN" dirty="0"/>
              <a:t>. POPF</a:t>
            </a:r>
          </a:p>
        </p:txBody>
      </p:sp>
    </p:spTree>
    <p:extLst>
      <p:ext uri="{BB962C8B-B14F-4D97-AF65-F5344CB8AC3E}">
        <p14:creationId xmlns:p14="http://schemas.microsoft.com/office/powerpoint/2010/main" val="176817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SHR instruction: </a:t>
            </a:r>
            <a:r>
              <a:rPr lang="en-IN" b="1" dirty="0"/>
              <a:t>Shift Arithmetic </a:t>
            </a:r>
            <a:r>
              <a:rPr lang="en-IN" b="1" dirty="0" smtClean="0"/>
              <a:t>Right</a:t>
            </a:r>
          </a:p>
          <a:p>
            <a:r>
              <a:rPr lang="en-IN" dirty="0"/>
              <a:t>This instruction shifts the mentioned bits in the register to the right side one by one, but instead of inserting the zeroes from the left end, the MSB is restored</a:t>
            </a:r>
            <a:r>
              <a:rPr lang="en-IN" dirty="0" smtClean="0"/>
              <a:t>.</a:t>
            </a:r>
          </a:p>
          <a:p>
            <a:r>
              <a:rPr lang="en-IN" dirty="0"/>
              <a:t>The rightmost bit that is </a:t>
            </a:r>
            <a:r>
              <a:rPr lang="en-IN" dirty="0" smtClean="0"/>
              <a:t>being</a:t>
            </a:r>
          </a:p>
          <a:p>
            <a:r>
              <a:rPr lang="en-IN" dirty="0" smtClean="0"/>
              <a:t> </a:t>
            </a:r>
            <a:r>
              <a:rPr lang="en-IN" dirty="0"/>
              <a:t>shifted is stored in the Carry Flag (CF)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3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091" y="13572606"/>
            <a:ext cx="10515600" cy="760551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4457" y="3384644"/>
            <a:ext cx="12192000" cy="45720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Syntax: SAR Register, Bits to be shifted Example: SAR BX, 5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Working: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shift and rotate instruction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57" y="4110524"/>
            <a:ext cx="5867400" cy="23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0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82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AAA Instruction - ASCII Adjust after Addition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AAD Instruction - ASCII adjust before Division </a:t>
            </a:r>
            <a:r>
              <a:rPr lang="en-IN" dirty="0" smtClean="0"/>
              <a:t> </a:t>
            </a:r>
          </a:p>
          <a:p>
            <a:r>
              <a:rPr lang="en-IN" dirty="0" smtClean="0"/>
              <a:t>AAM </a:t>
            </a:r>
            <a:r>
              <a:rPr lang="en-IN" dirty="0"/>
              <a:t>Instruction - ASCII adjust after Multiplication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AAS Instruction - ASCII Adjust for Subtraction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2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hlinkClick r:id="rId2" tooltip="aaa instruction"/>
              </a:rPr>
              <a:t>AAA Instruction</a:t>
            </a:r>
            <a:r>
              <a:rPr lang="en-IN" dirty="0"/>
              <a:t> • AAA converts the result of the addition of two valid unpacked BCD digits to a valid 2-digit BCD number and takes the AL register as its implicit operand. </a:t>
            </a:r>
          </a:p>
          <a:p>
            <a:r>
              <a:rPr lang="en-IN" dirty="0" smtClean="0"/>
              <a:t>Two </a:t>
            </a:r>
            <a:r>
              <a:rPr lang="en-IN" dirty="0"/>
              <a:t>operands of the addition must have its lower 4 bits contain a number in the range from 0 - 9 </a:t>
            </a:r>
          </a:p>
          <a:p>
            <a:r>
              <a:rPr lang="en-IN" dirty="0" smtClean="0"/>
              <a:t>The </a:t>
            </a:r>
            <a:r>
              <a:rPr lang="en-IN" dirty="0"/>
              <a:t>AAA instruction adjust AL so that it contains a correct BCD digit.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If the addition produce carry (AF=1), the AH register is incremented and the carry CF and auxiliary carry AF flags are set to 1.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If the addition did not produce a decimal carry, CF and AF are cleared to 0 and AH is not altered.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In both cases the higher 4 bits of AL are cleared to 0. </a:t>
            </a:r>
          </a:p>
        </p:txBody>
      </p:sp>
    </p:spTree>
    <p:extLst>
      <p:ext uri="{BB962C8B-B14F-4D97-AF65-F5344CB8AC3E}">
        <p14:creationId xmlns:p14="http://schemas.microsoft.com/office/powerpoint/2010/main" val="27669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hlinkClick r:id="rId2" tooltip="example aaa"/>
              </a:rPr>
              <a:t>Example - AAA</a:t>
            </a:r>
            <a:r>
              <a:rPr lang="en-IN" dirty="0"/>
              <a:t> • </a:t>
            </a:r>
            <a:endParaRPr lang="en-IN" dirty="0" smtClean="0"/>
          </a:p>
          <a:p>
            <a:r>
              <a:rPr lang="en-IN" dirty="0" smtClean="0"/>
              <a:t>MOV </a:t>
            </a:r>
            <a:r>
              <a:rPr lang="en-IN" dirty="0"/>
              <a:t>AH,0 ;Clear AH for MSD </a:t>
            </a:r>
            <a:r>
              <a:rPr lang="en-IN" dirty="0" smtClean="0"/>
              <a:t>•</a:t>
            </a:r>
          </a:p>
          <a:p>
            <a:r>
              <a:rPr lang="en-IN" dirty="0" smtClean="0"/>
              <a:t>MOV </a:t>
            </a:r>
            <a:r>
              <a:rPr lang="en-IN" dirty="0"/>
              <a:t>AL,6 ;BCD 6 in AL </a:t>
            </a:r>
          </a:p>
          <a:p>
            <a:r>
              <a:rPr lang="en-IN" dirty="0" smtClean="0"/>
              <a:t>ADD </a:t>
            </a:r>
            <a:r>
              <a:rPr lang="en-IN" dirty="0"/>
              <a:t>AL,5 ;Add BCD 5 to digit in AL </a:t>
            </a:r>
          </a:p>
          <a:p>
            <a:r>
              <a:rPr lang="en-IN" dirty="0" smtClean="0"/>
              <a:t>AAA;  AH=1, AL=1 </a:t>
            </a:r>
          </a:p>
          <a:p>
            <a:r>
              <a:rPr lang="en-IN" dirty="0" smtClean="0"/>
              <a:t>MOV AH,0 ;Clear AH for MSD •</a:t>
            </a:r>
          </a:p>
          <a:p>
            <a:r>
              <a:rPr lang="en-IN" dirty="0" smtClean="0"/>
              <a:t>MOV AL,6 ;BCD 6 in AL </a:t>
            </a:r>
          </a:p>
          <a:p>
            <a:r>
              <a:rPr lang="en-IN" dirty="0" smtClean="0"/>
              <a:t>ADD AL,5 ;Add BCD 5 to digit in AL </a:t>
            </a:r>
          </a:p>
          <a:p>
            <a:r>
              <a:rPr lang="en-IN" dirty="0"/>
              <a:t>D</a:t>
            </a:r>
            <a:r>
              <a:rPr lang="en-IN" dirty="0" smtClean="0"/>
              <a:t>AA ;AL=11 representing BCD 11</a:t>
            </a:r>
          </a:p>
        </p:txBody>
      </p:sp>
    </p:spTree>
    <p:extLst>
      <p:ext uri="{BB962C8B-B14F-4D97-AF65-F5344CB8AC3E}">
        <p14:creationId xmlns:p14="http://schemas.microsoft.com/office/powerpoint/2010/main" val="427486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linkClick r:id="rId2" tooltip="aad instruction"/>
              </a:rPr>
              <a:t>AAD Instruction</a:t>
            </a:r>
            <a:r>
              <a:rPr lang="en-IN" dirty="0"/>
              <a:t> • ADD converts unpacked BCD digits in the AH and AL register into a single binary number in the AX register in preparation for a division operation.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Before executing AAD, place the Most significant BCD digit in the AH register and Last significant in the AL register.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AAD is executed, the two BCD digits are combined into a single binary number by setting AL=(AH*10)+AL and clearing AH to 0. </a:t>
            </a:r>
          </a:p>
          <a:p>
            <a:r>
              <a:rPr lang="en-IN" dirty="0" smtClean="0"/>
              <a:t>After </a:t>
            </a:r>
            <a:r>
              <a:rPr lang="en-IN" dirty="0"/>
              <a:t>the division AL will then contain the unpacked BCD quotient and AH will contain the unpacked BCD remainder</a:t>
            </a:r>
          </a:p>
        </p:txBody>
      </p:sp>
    </p:spTree>
    <p:extLst>
      <p:ext uri="{BB962C8B-B14F-4D97-AF65-F5344CB8AC3E}">
        <p14:creationId xmlns:p14="http://schemas.microsoft.com/office/powerpoint/2010/main" val="200224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hlinkClick r:id="rId2" tooltip="example aad"/>
              </a:rPr>
              <a:t>Example - AAD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MOV AX,0205h ;The unpacked BCD number 25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AAD ;After AAD , AH=0 and AL=19h (25) </a:t>
            </a:r>
            <a:r>
              <a:rPr lang="en-IN" dirty="0" smtClean="0"/>
              <a:t>•</a:t>
            </a:r>
          </a:p>
          <a:p>
            <a:r>
              <a:rPr lang="en-IN" dirty="0" smtClean="0"/>
              <a:t>Another </a:t>
            </a:r>
            <a:r>
              <a:rPr lang="en-IN" dirty="0"/>
              <a:t>Example </a:t>
            </a:r>
            <a:r>
              <a:rPr lang="en-IN" dirty="0" smtClean="0"/>
              <a:t>;</a:t>
            </a:r>
          </a:p>
          <a:p>
            <a:r>
              <a:rPr lang="en-IN" dirty="0"/>
              <a:t> </a:t>
            </a:r>
            <a:r>
              <a:rPr lang="en-IN" dirty="0" smtClean="0"/>
              <a:t> AX=0607 </a:t>
            </a:r>
            <a:r>
              <a:rPr lang="en-IN" dirty="0"/>
              <a:t>unpacked BCD for 67 decimal ;CH=09H </a:t>
            </a:r>
          </a:p>
          <a:p>
            <a:r>
              <a:rPr lang="en-IN" dirty="0" smtClean="0"/>
              <a:t> AAD </a:t>
            </a:r>
            <a:r>
              <a:rPr lang="en-IN" dirty="0"/>
              <a:t>;Adjust to binary before division </a:t>
            </a:r>
            <a:endParaRPr lang="en-IN" dirty="0" smtClean="0"/>
          </a:p>
          <a:p>
            <a:r>
              <a:rPr lang="en-IN" dirty="0" smtClean="0"/>
              <a:t>AX=0043 </a:t>
            </a:r>
            <a:r>
              <a:rPr lang="en-IN" dirty="0"/>
              <a:t>= 43H =67 decimal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DIV CH ;Divide AX by unpacked BCD in CH ;AL = quotient = 07 unpacked BCD ;AH = remainder = 04 unpacked BCD</a:t>
            </a:r>
          </a:p>
        </p:txBody>
      </p:sp>
    </p:spTree>
    <p:extLst>
      <p:ext uri="{BB962C8B-B14F-4D97-AF65-F5344CB8AC3E}">
        <p14:creationId xmlns:p14="http://schemas.microsoft.com/office/powerpoint/2010/main" val="3412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AAM : ASCII Adjust after </a:t>
            </a:r>
            <a:r>
              <a:rPr lang="en-IN" dirty="0" err="1"/>
              <a:t>MultiplicationThis</a:t>
            </a:r>
            <a:r>
              <a:rPr lang="en-IN" dirty="0"/>
              <a:t> instruction, after execution, converts the product available In AL into unpacked BCD format.</a:t>
            </a:r>
          </a:p>
        </p:txBody>
      </p:sp>
    </p:spTree>
    <p:extLst>
      <p:ext uri="{BB962C8B-B14F-4D97-AF65-F5344CB8AC3E}">
        <p14:creationId xmlns:p14="http://schemas.microsoft.com/office/powerpoint/2010/main" val="13609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MOV AL</a:t>
            </a:r>
            <a:r>
              <a:rPr lang="en-IN" dirty="0" smtClean="0"/>
              <a:t>, 04  </a:t>
            </a:r>
            <a:r>
              <a:rPr lang="en-IN" dirty="0"/>
              <a:t>; AL = </a:t>
            </a:r>
            <a:r>
              <a:rPr lang="en-IN" dirty="0" smtClean="0"/>
              <a:t>04</a:t>
            </a:r>
          </a:p>
          <a:p>
            <a:r>
              <a:rPr lang="en-IN" dirty="0" smtClean="0"/>
              <a:t>MOV </a:t>
            </a:r>
            <a:r>
              <a:rPr lang="en-IN" dirty="0"/>
              <a:t>BL , </a:t>
            </a:r>
            <a:r>
              <a:rPr lang="en-IN" dirty="0" smtClean="0"/>
              <a:t>09 ; </a:t>
            </a:r>
            <a:r>
              <a:rPr lang="en-IN" dirty="0"/>
              <a:t>BL = </a:t>
            </a:r>
            <a:r>
              <a:rPr lang="en-IN" dirty="0" smtClean="0"/>
              <a:t>09</a:t>
            </a:r>
          </a:p>
          <a:p>
            <a:r>
              <a:rPr lang="en-IN" dirty="0" smtClean="0"/>
              <a:t>MUL </a:t>
            </a:r>
            <a:r>
              <a:rPr lang="en-IN" dirty="0"/>
              <a:t>BL ; AX = AL*BL ; </a:t>
            </a:r>
            <a:r>
              <a:rPr lang="en-IN" dirty="0" smtClean="0"/>
              <a:t>AX=24H </a:t>
            </a:r>
            <a:r>
              <a:rPr lang="en-IN" dirty="0"/>
              <a:t>; </a:t>
            </a:r>
            <a:endParaRPr lang="en-IN" dirty="0" smtClean="0"/>
          </a:p>
          <a:p>
            <a:r>
              <a:rPr lang="en-IN" dirty="0" smtClean="0"/>
              <a:t>AAM ; AH </a:t>
            </a:r>
            <a:r>
              <a:rPr lang="en-IN" dirty="0"/>
              <a:t>= 03, AL=06</a:t>
            </a:r>
          </a:p>
        </p:txBody>
      </p:sp>
    </p:spTree>
    <p:extLst>
      <p:ext uri="{BB962C8B-B14F-4D97-AF65-F5344CB8AC3E}">
        <p14:creationId xmlns:p14="http://schemas.microsoft.com/office/powerpoint/2010/main" val="22822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AAS : ASCII Adjust AL after </a:t>
            </a:r>
            <a:r>
              <a:rPr lang="en-IN" dirty="0" smtClean="0"/>
              <a:t>Subtraction</a:t>
            </a:r>
          </a:p>
          <a:p>
            <a:r>
              <a:rPr lang="en-IN" dirty="0" smtClean="0"/>
              <a:t>This </a:t>
            </a:r>
            <a:r>
              <a:rPr lang="en-IN" dirty="0"/>
              <a:t>instruction corrects the result in AL register after subtracting two unpacked ASCII operands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result is in unpacked decimal format.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procedure is similar to AAA instruction except for the subtraction of 06 from AL.</a:t>
            </a:r>
          </a:p>
        </p:txBody>
      </p:sp>
    </p:spTree>
    <p:extLst>
      <p:ext uri="{BB962C8B-B14F-4D97-AF65-F5344CB8AC3E}">
        <p14:creationId xmlns:p14="http://schemas.microsoft.com/office/powerpoint/2010/main" val="317067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709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instructions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 K B</dc:creator>
  <cp:lastModifiedBy>Varadaraj K B</cp:lastModifiedBy>
  <cp:revision>12</cp:revision>
  <dcterms:created xsi:type="dcterms:W3CDTF">2023-02-20T09:34:41Z</dcterms:created>
  <dcterms:modified xsi:type="dcterms:W3CDTF">2023-02-25T05:38:02Z</dcterms:modified>
</cp:coreProperties>
</file>