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C41-E36A-4DC8-A860-2F368F215A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A370-41E8-440C-B52B-60728A3D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0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C41-E36A-4DC8-A860-2F368F215A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A370-41E8-440C-B52B-60728A3D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9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C41-E36A-4DC8-A860-2F368F215A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A370-41E8-440C-B52B-60728A3D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8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C41-E36A-4DC8-A860-2F368F215A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A370-41E8-440C-B52B-60728A3D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9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C41-E36A-4DC8-A860-2F368F215A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A370-41E8-440C-B52B-60728A3D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08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C41-E36A-4DC8-A860-2F368F215A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A370-41E8-440C-B52B-60728A3D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08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C41-E36A-4DC8-A860-2F368F215A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A370-41E8-440C-B52B-60728A3D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5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C41-E36A-4DC8-A860-2F368F215A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A370-41E8-440C-B52B-60728A3D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C41-E36A-4DC8-A860-2F368F215A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A370-41E8-440C-B52B-60728A3D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6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C41-E36A-4DC8-A860-2F368F215A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A370-41E8-440C-B52B-60728A3D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0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C41-E36A-4DC8-A860-2F368F215A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A370-41E8-440C-B52B-60728A3D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65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9C41-E36A-4DC8-A860-2F368F215A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A370-41E8-440C-B52B-60728A3D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60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Sorting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 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We first find the smallest number in the array.</a:t>
            </a:r>
          </a:p>
          <a:p>
            <a:pPr fontAlgn="base"/>
            <a:r>
              <a:rPr lang="en-IN" dirty="0"/>
              <a:t>Swap the smallest number from the first element of the array.</a:t>
            </a:r>
          </a:p>
          <a:p>
            <a:pPr fontAlgn="base"/>
            <a:r>
              <a:rPr lang="en-IN" dirty="0"/>
              <a:t>Keep repeating the process till all elements are traversed.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Problem –</a:t>
            </a:r>
            <a:r>
              <a:rPr lang="en-IN" dirty="0"/>
              <a:t> Write a program in 8086 microprocessor to sort numbers in ascending order in an array of n numbers, where size “n” is stored at memory address 2000 : 500 and the numbers are stored from memory address 2000 : 501. 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6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4354512"/>
            <a:ext cx="7494649" cy="418902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143000" y="-1440742"/>
            <a:ext cx="8689449" cy="8094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Example –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  </a:t>
            </a:r>
            <a:r>
              <a:rPr kumimoji="0" lang="en-US" altLang="en-US" sz="47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2050" name="Picture 2" descr="https://media.geeksforgeeks.org/wp-content/uploads/8086-microprocessor-program-to-sort-number-in-ascending-order-in-an-array-of-n-numbers.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0137" y="-930275"/>
            <a:ext cx="11540674" cy="753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IN" dirty="0"/>
              <a:t>Load data from offset 500 to register CL (for count). </a:t>
            </a:r>
            <a:br>
              <a:rPr lang="en-IN" dirty="0"/>
            </a:br>
            <a:r>
              <a:rPr lang="en-IN" dirty="0"/>
              <a:t> </a:t>
            </a:r>
          </a:p>
          <a:p>
            <a:pPr fontAlgn="base"/>
            <a:r>
              <a:rPr lang="en-IN" dirty="0"/>
              <a:t>Travel from starting memory location to last and compare two numbers if first number is greater than second number then swap them. </a:t>
            </a:r>
            <a:br>
              <a:rPr lang="en-IN" dirty="0"/>
            </a:br>
            <a:r>
              <a:rPr lang="en-IN" dirty="0"/>
              <a:t> </a:t>
            </a:r>
          </a:p>
          <a:p>
            <a:pPr fontAlgn="base"/>
            <a:r>
              <a:rPr lang="en-IN" dirty="0"/>
              <a:t>First pass fix the position for last number. </a:t>
            </a:r>
            <a:br>
              <a:rPr lang="en-IN" dirty="0"/>
            </a:br>
            <a:r>
              <a:rPr lang="en-IN" dirty="0"/>
              <a:t> </a:t>
            </a:r>
          </a:p>
          <a:p>
            <a:pPr fontAlgn="base"/>
            <a:r>
              <a:rPr lang="en-IN" dirty="0"/>
              <a:t>Decrease the count by 1. </a:t>
            </a:r>
            <a:br>
              <a:rPr lang="en-IN" dirty="0"/>
            </a:br>
            <a:r>
              <a:rPr lang="en-IN" dirty="0"/>
              <a:t> </a:t>
            </a:r>
          </a:p>
          <a:p>
            <a:pPr fontAlgn="base"/>
            <a:r>
              <a:rPr lang="en-IN" dirty="0"/>
              <a:t>Again travel from starting memory location to (last-1, by help of count) and compare two numbers if first number is greater than second number then swap them. </a:t>
            </a:r>
            <a:br>
              <a:rPr lang="en-IN" dirty="0"/>
            </a:br>
            <a:r>
              <a:rPr lang="en-IN" dirty="0"/>
              <a:t> </a:t>
            </a:r>
          </a:p>
          <a:p>
            <a:pPr fontAlgn="base"/>
            <a:r>
              <a:rPr lang="en-IN" dirty="0"/>
              <a:t>Second pass fix the position for last two numbers. </a:t>
            </a:r>
            <a:br>
              <a:rPr lang="en-IN" dirty="0"/>
            </a:br>
            <a:r>
              <a:rPr lang="en-IN" dirty="0"/>
              <a:t> </a:t>
            </a:r>
          </a:p>
          <a:p>
            <a:pPr fontAlgn="base"/>
            <a:r>
              <a:rPr lang="en-IN" dirty="0"/>
              <a:t>Repeated.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1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14525" y="768411"/>
            <a:ext cx="801528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Pass-1: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F9 F2 39 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F2 F9 39 05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F2 39 F9 05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F2 39 05 F9 (1 number got fix)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Pass-2: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F2 39 05 F9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39 F2 05 F9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39 05 F2 F9  (2 number got fix)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Pass-3: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39 05 F2 F9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05 39 F2 F9  (sorted)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76716" y="-15747"/>
            <a:ext cx="3794077" cy="7186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onaco"/>
              </a:rPr>
              <a:t>SEGMENT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STRING1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Monaco"/>
              </a:rPr>
              <a:t>DB 05h,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99H,12H,56H,45H,36H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onaco"/>
              </a:rPr>
              <a:t>ENDS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CODE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onaco"/>
              </a:rPr>
              <a:t>SEGMENT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onaco"/>
              </a:rPr>
              <a:t>ASSUME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CS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:CODE,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DS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:DATA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START: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MOV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AX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,DATA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MOV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DS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AX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 LEA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SI,string1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MOV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CH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,[SI]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 smtClean="0">
                <a:solidFill>
                  <a:srgbClr val="000000"/>
                </a:solidFill>
                <a:latin typeface="Monaco"/>
              </a:rPr>
              <a:t>INC 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 smtClean="0">
                <a:solidFill>
                  <a:srgbClr val="000000"/>
                </a:solidFill>
                <a:latin typeface="Monaco"/>
              </a:rPr>
              <a:t>MOV DI,SI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400" dirty="0">
                <a:solidFill>
                  <a:srgbClr val="2B2B2B"/>
                </a:solidFill>
                <a:latin typeface="Monaco"/>
              </a:rPr>
              <a:t> </a:t>
            </a:r>
            <a:endParaRPr lang="en-US" altLang="en-US" sz="12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050" dirty="0">
                <a:solidFill>
                  <a:srgbClr val="000000"/>
                </a:solidFill>
                <a:latin typeface="Monaco"/>
              </a:rPr>
              <a:t>UP2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MOV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CL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,CH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 smtClean="0">
                <a:solidFill>
                  <a:srgbClr val="FF0080"/>
                </a:solidFill>
                <a:latin typeface="Monaco"/>
              </a:rPr>
              <a:t>MOV SI, DI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UP1: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MOV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AL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SI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MOV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BL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SI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Monaco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CMP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AL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BL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JC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DOWN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MOV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DL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SI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Monaco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XCHG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SI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DL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MOV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SI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Monaco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DL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DOWN: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INC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SI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Monaco"/>
              </a:rPr>
              <a:t>DEC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CL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JNZ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UP1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Monaco"/>
              </a:rPr>
              <a:t>DEC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onaco"/>
              </a:rPr>
              <a:t>CH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onaco"/>
              </a:rPr>
              <a:t>JNZ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UP2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B2B2B"/>
                </a:solidFill>
                <a:latin typeface="Monaco"/>
              </a:rPr>
              <a:t>MOV AX,04h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lang="en-US" altLang="en-US" sz="1050" dirty="0" smtClean="0">
                <a:solidFill>
                  <a:srgbClr val="8000FF"/>
                </a:solidFill>
                <a:latin typeface="Monaco"/>
              </a:rPr>
              <a:t>21h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CODE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onaco"/>
              </a:rPr>
              <a:t>ENDS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onaco"/>
              </a:rPr>
              <a:t>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Monaco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START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Problem –</a:t>
            </a:r>
            <a:r>
              <a:rPr lang="en-IN" dirty="0"/>
              <a:t> Write an assembly language program in 8086 microprocessor to sort a given array of n numbers using Selection Sort.</a:t>
            </a:r>
          </a:p>
          <a:p>
            <a:pPr fontAlgn="base"/>
            <a:r>
              <a:rPr lang="en-IN" b="1" dirty="0"/>
              <a:t>Assumptions –</a:t>
            </a:r>
            <a:r>
              <a:rPr lang="en-IN" dirty="0"/>
              <a:t> The number of elements in the array is stored at offset 500. The array starts from offset 501.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–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 </a:t>
            </a:r>
          </a:p>
        </p:txBody>
      </p:sp>
      <p:sp>
        <p:nvSpPr>
          <p:cNvPr id="7" name="AutoShape 4" descr="https://media.geeksforgeeks.org/wp-content/uploads/Selection-Sort-8086.jpg"/>
          <p:cNvSpPr>
            <a:spLocks noChangeAspect="1" noChangeArrowheads="1"/>
          </p:cNvSpPr>
          <p:nvPr/>
        </p:nvSpPr>
        <p:spPr bwMode="auto">
          <a:xfrm>
            <a:off x="63500" y="-1379538"/>
            <a:ext cx="6391275" cy="35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.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Example –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  </a:t>
            </a:r>
            <a:r>
              <a:rPr kumimoji="0" lang="en-US" altLang="en-US" sz="223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                                                                                 </a:t>
            </a:r>
          </a:p>
        </p:txBody>
      </p:sp>
      <p:sp>
        <p:nvSpPr>
          <p:cNvPr id="9" name="AutoShape 6" descr="https://media.geeksforgeeks.org/wp-content/uploads/Selection-Sort-8086.jpg"/>
          <p:cNvSpPr>
            <a:spLocks noChangeAspect="1" noChangeArrowheads="1"/>
          </p:cNvSpPr>
          <p:nvPr/>
        </p:nvSpPr>
        <p:spPr bwMode="auto">
          <a:xfrm>
            <a:off x="76200" y="-1516063"/>
            <a:ext cx="6391275" cy="35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https://www.tutorialspoint.com/assets/questions/media/19013/41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66" y="1690688"/>
            <a:ext cx="6305834" cy="399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0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367" y="365125"/>
            <a:ext cx="8925636" cy="57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970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Monaco</vt:lpstr>
      <vt:lpstr>urw-din</vt:lpstr>
      <vt:lpstr>Office Theme</vt:lpstr>
      <vt:lpstr>Sorting</vt:lpstr>
      <vt:lpstr>PowerPoint Presentation</vt:lpstr>
      <vt:lpstr>PowerPoint Presentation</vt:lpstr>
      <vt:lpstr>Algorithm </vt:lpstr>
      <vt:lpstr>PowerPoint Presentation</vt:lpstr>
      <vt:lpstr>PowerPoint Presentation</vt:lpstr>
      <vt:lpstr>Selection sort</vt:lpstr>
      <vt:lpstr>PowerPoint Presentation</vt:lpstr>
      <vt:lpstr>PowerPoint Presentation</vt:lpstr>
      <vt:lpstr>Algorithm 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Varadaraj K B</dc:creator>
  <cp:lastModifiedBy>Varadaraj K B</cp:lastModifiedBy>
  <cp:revision>10</cp:revision>
  <dcterms:created xsi:type="dcterms:W3CDTF">2023-03-04T04:20:10Z</dcterms:created>
  <dcterms:modified xsi:type="dcterms:W3CDTF">2023-03-04T08:40:53Z</dcterms:modified>
</cp:coreProperties>
</file>