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xN3R1fZCX9XHujJ9cRb4b85Z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" Type="http://schemas.openxmlformats.org/officeDocument/2006/relationships/slide" Target="slides/slide4.xml"/><Relationship Id="rId21" Type="http://customschemas.google.com/relationships/presentationmetadata" Target="meta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24" Type="http://schemas.openxmlformats.org/officeDocument/2006/relationships/customXml" Target="../customXml/item3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7198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Microprocessor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46556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 Interface Unit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Fetches instructions from the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Performs pipelining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Fetches 6 Instruction bytes and queues it while the EU is busy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Sends out 20-bit addresses to the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is divided into 4 segments of 64KB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segment, Stack segment, Data segment and Extra segment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a set of segment registers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Segment registers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Segment (CS) 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Stores the upper most 16-bit starting address of the code segment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Segment (SS) register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Stores the upper most 16-bit starting address of the stack segment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Segment (DS)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Stores the upper most 16-bit starting address of the data segment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 Segment (ES)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Stores the upper most 16-bit starting address of the extra segment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Pointers and Index registers (16-bits)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Instruction Pointer (IP)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CS register offset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Pointer (SP)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SS register offset (only the current top value of the stack)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 Pointers (BP)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SS register offset (anywhere up to the top of the stack)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Source Index (SI)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pointing the source data in Data segment using DS register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Destination Index (DI)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pointing the destination location to store data in Data segment using DS register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231" y="477673"/>
            <a:ext cx="9990160" cy="586853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69000" kx="0" rotWithShape="0" algn="bl" stA="45000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Image result for 8086 MEMORY ACCESSING" id="172" name="Google Shape;17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696" y="818865"/>
            <a:ext cx="9717205" cy="55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64" y="365125"/>
            <a:ext cx="9386047" cy="649287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8086 Microprocessor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Intel, produced in 1978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16-bit processor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ALU, Registers and Instructions are designed for 16-bit binary words.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16-bit data bus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data from and writes data to memory and ports at 16 or 8 bits at a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20-bit address bus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address 2</a:t>
            </a:r>
            <a:r>
              <a:rPr baseline="30000" lang="en-US"/>
              <a:t>20</a:t>
            </a:r>
            <a:r>
              <a:rPr lang="en-US"/>
              <a:t> or 1,048,576 memory locations, each location is 1 byte.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2271215" y="6621900"/>
            <a:ext cx="105156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Source: http://comptutorkg2pg.blogspot.in/2011/02/8086-microprocessor-internal.html</a:t>
            </a:r>
            <a:endParaRPr/>
          </a:p>
        </p:txBody>
      </p:sp>
      <p:pic>
        <p:nvPicPr>
          <p:cNvPr descr="http://3.bp.blogspot.com/-n8scsmId8Z4/TWEYxhvWRcI/AAAAAAAAAGg/_WcfFnb6sGs/s1600/8086+-block+diagram.JPG"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935" y="498026"/>
            <a:ext cx="8748213" cy="61575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type="title"/>
          </p:nvPr>
        </p:nvSpPr>
        <p:spPr>
          <a:xfrm>
            <a:off x="141936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8086 Internal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8086 Architecture (contd.)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Divided into 2 main units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speeds up the operation by working independently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BUS Interface Unit (BIU)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addresses, fetches instructions from memory, reads/writes data from/to memory and ports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Unit (EU)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Tells BIU where to fetch the instructions and data from memory,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Decodes and executes instructions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Execution Unit has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16-bit Arithmetic Logic Unit (ALU)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Control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Coordinates everything inside a microprocessor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Flag register (16-bit)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flip-flop to indicate a condition during execution or control some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9 flags: 6 conditional (status) and 3 controlling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General-purpose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Temporary storage of individual 8-bit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8 general purpose registers AH, AL, BH, BL, CH, CL, DH, DL.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General-purpose registers: Abstract view</a:t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823" y="1551570"/>
            <a:ext cx="7226673" cy="45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8134065" y="1690688"/>
            <a:ext cx="39032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roles of each register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General-purpose registers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Accumulator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 and AH, together as 16-bit 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Mandatory for the multiplication and division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I/O and string manipulations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 and BH, together as 16-bit BX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General-purpose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the indirect addressing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Counter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 and CH, together as 16-bit CX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storing the count values during loop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register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DL and DH, together as 16-bit DX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together with AX during the multiplication and division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convenient place to store the data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Flag Register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061350"/>
            <a:ext cx="10515600" cy="579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16-bit register, 9 flags (6 conditional 3 control)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----------------------------Conditional flags-------------------------------------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Carry flag CF, bit 0 : set when a carry is generated during an arithmetic operation of unsigned numbers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Parity flag PF, bit 2 : set if the binary data has even number of 1s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Auxiliary carry flag AF, bit 4: set during BCD operations, not accessible to programmers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Flag Register (contd.)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061350"/>
            <a:ext cx="10515600" cy="579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flag ZF, bit 6: set if the result is zero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 flag SF, bit 7: set if the result is negative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Overflow flag OF, bit 11: set if  an overflow is detected during signed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------------------------Control Flags-----------------------------------------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Trap flag TF, bit 8: puts CPU to single step mode for debugging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Interrupt flag IF, bit 9: Interrupts are enabled when 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Direction flag DF, bit 10: used for string operation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81D5FDCE-3444-4D87-B0AF-AA595B7D200F}"/>
</file>

<file path=customXml/itemProps2.xml><?xml version="1.0" encoding="utf-8"?>
<ds:datastoreItem xmlns:ds="http://schemas.openxmlformats.org/officeDocument/2006/customXml" ds:itemID="{307C8E67-1206-487A-8797-135E0B45C2D4}"/>
</file>

<file path=customXml/itemProps3.xml><?xml version="1.0" encoding="utf-8"?>
<ds:datastoreItem xmlns:ds="http://schemas.openxmlformats.org/officeDocument/2006/customXml" ds:itemID="{8C7E9AE7-AB3B-4D67-AC6A-DAD727AB356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Pradeep Bangera [MU - Jaipur]</dc:creator>
  <dcterms:created xsi:type="dcterms:W3CDTF">2016-01-05T03:40:35Z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