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97" r:id="rId6"/>
    <p:sldId id="257" r:id="rId7"/>
    <p:sldId id="258" r:id="rId8"/>
    <p:sldId id="259" r:id="rId9"/>
    <p:sldId id="260" r:id="rId10"/>
    <p:sldId id="261" r:id="rId11"/>
    <p:sldId id="262" r:id="rId12"/>
    <p:sldId id="272" r:id="rId13"/>
    <p:sldId id="264" r:id="rId14"/>
    <p:sldId id="263" r:id="rId15"/>
    <p:sldId id="265" r:id="rId16"/>
    <p:sldId id="266" r:id="rId17"/>
    <p:sldId id="267" r:id="rId18"/>
    <p:sldId id="268" r:id="rId19"/>
    <p:sldId id="269" r:id="rId20"/>
    <p:sldId id="271" r:id="rId21"/>
    <p:sldId id="270" r:id="rId22"/>
    <p:sldId id="275" r:id="rId23"/>
    <p:sldId id="278" r:id="rId24"/>
    <p:sldId id="279" r:id="rId25"/>
    <p:sldId id="282" r:id="rId26"/>
    <p:sldId id="284" r:id="rId27"/>
    <p:sldId id="285" r:id="rId28"/>
    <p:sldId id="289" r:id="rId29"/>
    <p:sldId id="286" r:id="rId30"/>
    <p:sldId id="288" r:id="rId31"/>
    <p:sldId id="290" r:id="rId32"/>
    <p:sldId id="291" r:id="rId33"/>
    <p:sldId id="293" r:id="rId34"/>
    <p:sldId id="296"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3B6F-800A-4340-9B2A-D0F1C52760D4}" v="2" dt="2022-06-11T02:35:39.540"/>
    <p1510:client id="{07921EB5-6F25-5DE2-9AE0-36328424AAC2}" v="1" dt="2022-06-06T10:37:56.953"/>
    <p1510:client id="{111C819E-EB5B-F375-22C8-63F8F11C7EED}" v="3" dt="2022-06-10T22:38:20.901"/>
    <p1510:client id="{1C5DD1A0-94B6-B904-A836-6D58616192CA}" v="6" dt="2022-04-04T18:33:55.103"/>
    <p1510:client id="{2A9AD9BA-E65B-49FD-9E9E-C7B2889B93D7}" v="20" dt="2022-04-04T18:16:47.351"/>
    <p1510:client id="{31191E12-ED6C-9597-CA28-45846C047FAE}" v="4" dt="2022-04-04T18:32:43.144"/>
    <p1510:client id="{330650A2-4CAE-48BC-BBB3-29CFA872367E}" v="1" dt="2022-06-05T11:14:14.179"/>
    <p1510:client id="{4D29A025-CCF9-46B7-9414-10FAEC5125C8}" v="1" dt="2022-06-10T08:02:14.591"/>
    <p1510:client id="{532E3F79-E545-4233-8E5A-814A47216646}" v="3" dt="2022-06-09T16:31:22.953"/>
    <p1510:client id="{72DBDAF8-5A68-4530-B425-D25A57CCFB87}" v="8" dt="2022-06-10T14:29:08.294"/>
    <p1510:client id="{7B160CE6-4466-402A-82B2-B77A1500AF67}" v="4" dt="2022-04-04T18:11:57.886"/>
    <p1510:client id="{8AD87EFA-A304-462F-819C-569B23F5546D}" v="8" dt="2022-04-04T21:28:56.097"/>
    <p1510:client id="{8ADB571A-8B8E-4762-A709-C4C964F7BD33}" v="4" dt="2022-04-04T13:53:00.316"/>
    <p1510:client id="{979D5FC3-2431-BCE6-4F17-C410EBBAA477}" v="1" dt="2022-07-16T13:52:56.918"/>
    <p1510:client id="{A0231C58-6162-4C0A-98EB-21AF34F642B3}" v="39" dt="2022-06-09T16:30:51.279"/>
    <p1510:client id="{B65CD11A-CBA8-494F-90B8-DE18859E8F68}" v="53" dt="2022-06-10T19:41:40.417"/>
    <p1510:client id="{CC5EA6F6-1873-427B-9ABA-A76D5848942D}" v="2" dt="2022-04-05T03:49:43.055"/>
    <p1510:client id="{D3FF349A-BC78-40B1-AA43-1578156102CC}" v="2" dt="2022-04-05T04:04:19.829"/>
    <p1510:client id="{E84C6D4F-9506-48C9-A383-F3410689CD5B}" v="9" dt="2022-04-05T03:59:23.244"/>
    <p1510:client id="{E935E4DC-FB01-49EC-B4E0-65FCFB744336}" v="1" dt="2022-06-09T19:11:37.307"/>
    <p1510:client id="{F2B75EC6-9154-4EAA-B805-25AA30EBC97D}" v="5" dt="2022-06-10T14:20:07.006"/>
    <p1510:client id="{F5A7B6EE-2424-4E7B-A9EB-1D6D11468322}" v="4" dt="2022-06-10T13:02:50.655"/>
    <p1510:client id="{F5BA077C-DCD1-4A55-8926-5CCBBF73071A}" v="31" dt="2022-06-10T19:41:22.737"/>
    <p1510:client id="{FEE24206-0875-4E9C-9A74-01CEAB39FDEE}" v="38" dt="2022-04-04T17:29:52.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VITI ADITHI - 200911032" userId="S::cheviti.adithi@learner.manipal.edu::aaa84047-0d0d-40a6-8350-ba364e26a084" providerId="AD" clId="Web-{FEE24206-0875-4E9C-9A74-01CEAB39FDEE}"/>
    <pc:docChg chg="modSld">
      <pc:chgData name="CHEVITI ADITHI - 200911032" userId="S::cheviti.adithi@learner.manipal.edu::aaa84047-0d0d-40a6-8350-ba364e26a084" providerId="AD" clId="Web-{FEE24206-0875-4E9C-9A74-01CEAB39FDEE}" dt="2022-04-04T17:29:52.264" v="36" actId="20577"/>
      <pc:docMkLst>
        <pc:docMk/>
      </pc:docMkLst>
      <pc:sldChg chg="modSp">
        <pc:chgData name="CHEVITI ADITHI - 200911032" userId="S::cheviti.adithi@learner.manipal.edu::aaa84047-0d0d-40a6-8350-ba364e26a084" providerId="AD" clId="Web-{FEE24206-0875-4E9C-9A74-01CEAB39FDEE}" dt="2022-04-04T17:29:52.264" v="36" actId="20577"/>
        <pc:sldMkLst>
          <pc:docMk/>
          <pc:sldMk cId="2815520226" sldId="290"/>
        </pc:sldMkLst>
        <pc:spChg chg="mod">
          <ac:chgData name="CHEVITI ADITHI - 200911032" userId="S::cheviti.adithi@learner.manipal.edu::aaa84047-0d0d-40a6-8350-ba364e26a084" providerId="AD" clId="Web-{FEE24206-0875-4E9C-9A74-01CEAB39FDEE}" dt="2022-04-04T17:29:52.264" v="36" actId="20577"/>
          <ac:spMkLst>
            <pc:docMk/>
            <pc:sldMk cId="2815520226" sldId="290"/>
            <ac:spMk id="3" creationId="{00000000-0000-0000-0000-000000000000}"/>
          </ac:spMkLst>
        </pc:spChg>
      </pc:sldChg>
    </pc:docChg>
  </pc:docChgLst>
  <pc:docChgLst>
    <pc:chgData name="JOSHUA BENJAMIN - 200911059" userId="S::joshua.benjamin@learner.manipal.edu::0f756804-03cb-491d-a413-29171d9a166d" providerId="AD" clId="Web-{3124ED1D-F34A-4869-AEDD-B1A0D9CF957C}"/>
    <pc:docChg chg="modSld">
      <pc:chgData name="JOSHUA BENJAMIN - 200911059" userId="S::joshua.benjamin@learner.manipal.edu::0f756804-03cb-491d-a413-29171d9a166d" providerId="AD" clId="Web-{3124ED1D-F34A-4869-AEDD-B1A0D9CF957C}" dt="2022-03-31T10:14:08.899" v="24" actId="20577"/>
      <pc:docMkLst>
        <pc:docMk/>
      </pc:docMkLst>
      <pc:sldChg chg="modSp">
        <pc:chgData name="JOSHUA BENJAMIN - 200911059" userId="S::joshua.benjamin@learner.manipal.edu::0f756804-03cb-491d-a413-29171d9a166d" providerId="AD" clId="Web-{3124ED1D-F34A-4869-AEDD-B1A0D9CF957C}" dt="2022-03-31T10:14:08.899" v="24" actId="20577"/>
        <pc:sldMkLst>
          <pc:docMk/>
          <pc:sldMk cId="774992415" sldId="258"/>
        </pc:sldMkLst>
        <pc:spChg chg="mod">
          <ac:chgData name="JOSHUA BENJAMIN - 200911059" userId="S::joshua.benjamin@learner.manipal.edu::0f756804-03cb-491d-a413-29171d9a166d" providerId="AD" clId="Web-{3124ED1D-F34A-4869-AEDD-B1A0D9CF957C}" dt="2022-03-31T10:14:08.899" v="24" actId="20577"/>
          <ac:spMkLst>
            <pc:docMk/>
            <pc:sldMk cId="774992415" sldId="258"/>
            <ac:spMk id="3" creationId="{00000000-0000-0000-0000-000000000000}"/>
          </ac:spMkLst>
        </pc:spChg>
      </pc:sldChg>
    </pc:docChg>
  </pc:docChgLst>
  <pc:docChgLst>
    <pc:chgData name="PRADYUMN MITTAL - 200911074" userId="S::pradyumn.mittal@learner.manipal.edu::a0a19b17-1d82-47b8-9168-4a669ec0bded" providerId="AD" clId="Web-{B65CD11A-CBA8-494F-90B8-DE18859E8F68}"/>
    <pc:docChg chg="modSld">
      <pc:chgData name="PRADYUMN MITTAL - 200911074" userId="S::pradyumn.mittal@learner.manipal.edu::a0a19b17-1d82-47b8-9168-4a669ec0bded" providerId="AD" clId="Web-{B65CD11A-CBA8-494F-90B8-DE18859E8F68}" dt="2022-06-10T19:41:39.245" v="45" actId="20577"/>
      <pc:docMkLst>
        <pc:docMk/>
      </pc:docMkLst>
      <pc:sldChg chg="delSp modSp">
        <pc:chgData name="PRADYUMN MITTAL - 200911074" userId="S::pradyumn.mittal@learner.manipal.edu::a0a19b17-1d82-47b8-9168-4a669ec0bded" providerId="AD" clId="Web-{B65CD11A-CBA8-494F-90B8-DE18859E8F68}" dt="2022-06-10T19:41:39.245" v="45" actId="20577"/>
        <pc:sldMkLst>
          <pc:docMk/>
          <pc:sldMk cId="777700144" sldId="257"/>
        </pc:sldMkLst>
        <pc:spChg chg="mod">
          <ac:chgData name="PRADYUMN MITTAL - 200911074" userId="S::pradyumn.mittal@learner.manipal.edu::a0a19b17-1d82-47b8-9168-4a669ec0bded" providerId="AD" clId="Web-{B65CD11A-CBA8-494F-90B8-DE18859E8F68}" dt="2022-06-10T19:41:39.245" v="45" actId="20577"/>
          <ac:spMkLst>
            <pc:docMk/>
            <pc:sldMk cId="777700144" sldId="257"/>
            <ac:spMk id="4" creationId="{9213BEAB-3C52-CA87-E97D-1EB866D3D8D2}"/>
          </ac:spMkLst>
        </pc:spChg>
        <pc:spChg chg="del">
          <ac:chgData name="PRADYUMN MITTAL - 200911074" userId="S::pradyumn.mittal@learner.manipal.edu::a0a19b17-1d82-47b8-9168-4a669ec0bded" providerId="AD" clId="Web-{B65CD11A-CBA8-494F-90B8-DE18859E8F68}" dt="2022-06-10T19:41:25.104" v="41"/>
          <ac:spMkLst>
            <pc:docMk/>
            <pc:sldMk cId="777700144" sldId="257"/>
            <ac:spMk id="5" creationId="{5EB8DA11-9E63-8B87-C6FB-1885D47E5778}"/>
          </ac:spMkLst>
        </pc:spChg>
      </pc:sldChg>
      <pc:sldChg chg="modSp">
        <pc:chgData name="PRADYUMN MITTAL - 200911074" userId="S::pradyumn.mittal@learner.manipal.edu::a0a19b17-1d82-47b8-9168-4a669ec0bded" providerId="AD" clId="Web-{B65CD11A-CBA8-494F-90B8-DE18859E8F68}" dt="2022-06-10T19:40:52.791" v="40" actId="20577"/>
        <pc:sldMkLst>
          <pc:docMk/>
          <pc:sldMk cId="3183138860" sldId="262"/>
        </pc:sldMkLst>
        <pc:spChg chg="mod">
          <ac:chgData name="PRADYUMN MITTAL - 200911074" userId="S::pradyumn.mittal@learner.manipal.edu::a0a19b17-1d82-47b8-9168-4a669ec0bded" providerId="AD" clId="Web-{B65CD11A-CBA8-494F-90B8-DE18859E8F68}" dt="2022-06-10T19:40:52.791" v="40" actId="20577"/>
          <ac:spMkLst>
            <pc:docMk/>
            <pc:sldMk cId="3183138860" sldId="262"/>
            <ac:spMk id="3" creationId="{00000000-0000-0000-0000-000000000000}"/>
          </ac:spMkLst>
        </pc:spChg>
      </pc:sldChg>
    </pc:docChg>
  </pc:docChgLst>
  <pc:docChgLst>
    <pc:chgData name="NAYAN SACHAN - 200911232" userId="S::nayan.sachan@learner.manipal.edu::3300cc70-2133-4b51-953d-3d73b184d06d" providerId="AD" clId="Web-{8AD87EFA-A304-462F-819C-569B23F5546D}"/>
    <pc:docChg chg="modSld">
      <pc:chgData name="NAYAN SACHAN - 200911232" userId="S::nayan.sachan@learner.manipal.edu::3300cc70-2133-4b51-953d-3d73b184d06d" providerId="AD" clId="Web-{8AD87EFA-A304-462F-819C-569B23F5546D}" dt="2022-04-04T21:28:55.926" v="6" actId="20577"/>
      <pc:docMkLst>
        <pc:docMk/>
      </pc:docMkLst>
      <pc:sldChg chg="modSp">
        <pc:chgData name="NAYAN SACHAN - 200911232" userId="S::nayan.sachan@learner.manipal.edu::3300cc70-2133-4b51-953d-3d73b184d06d" providerId="AD" clId="Web-{8AD87EFA-A304-462F-819C-569B23F5546D}" dt="2022-04-04T21:28:55.926" v="6" actId="20577"/>
        <pc:sldMkLst>
          <pc:docMk/>
          <pc:sldMk cId="1298846668" sldId="296"/>
        </pc:sldMkLst>
        <pc:spChg chg="mod">
          <ac:chgData name="NAYAN SACHAN - 200911232" userId="S::nayan.sachan@learner.manipal.edu::3300cc70-2133-4b51-953d-3d73b184d06d" providerId="AD" clId="Web-{8AD87EFA-A304-462F-819C-569B23F5546D}" dt="2022-04-04T21:28:55.926" v="6" actId="20577"/>
          <ac:spMkLst>
            <pc:docMk/>
            <pc:sldMk cId="1298846668" sldId="296"/>
            <ac:spMk id="3" creationId="{00000000-0000-0000-0000-000000000000}"/>
          </ac:spMkLst>
        </pc:spChg>
      </pc:sldChg>
    </pc:docChg>
  </pc:docChgLst>
  <pc:docChgLst>
    <pc:chgData name="PRANAV ADISUMALLI RAJINI - 200911140" userId="S::pranav.rajini@learner.manipal.edu::ff9f3102-0719-4f1f-854f-71fe07b70fa7" providerId="AD" clId="Web-{039B49A0-E474-44E9-8CAE-0385FE325B2D}"/>
    <pc:docChg chg="modSld">
      <pc:chgData name="PRANAV ADISUMALLI RAJINI - 200911140" userId="S::pranav.rajini@learner.manipal.edu::ff9f3102-0719-4f1f-854f-71fe07b70fa7" providerId="AD" clId="Web-{039B49A0-E474-44E9-8CAE-0385FE325B2D}" dt="2022-03-28T05:40:23.830" v="3" actId="20577"/>
      <pc:docMkLst>
        <pc:docMk/>
      </pc:docMkLst>
      <pc:sldChg chg="modSp">
        <pc:chgData name="PRANAV ADISUMALLI RAJINI - 200911140" userId="S::pranav.rajini@learner.manipal.edu::ff9f3102-0719-4f1f-854f-71fe07b70fa7" providerId="AD" clId="Web-{039B49A0-E474-44E9-8CAE-0385FE325B2D}" dt="2022-03-28T05:40:23.830" v="3" actId="20577"/>
        <pc:sldMkLst>
          <pc:docMk/>
          <pc:sldMk cId="3183138860" sldId="262"/>
        </pc:sldMkLst>
        <pc:spChg chg="mod">
          <ac:chgData name="PRANAV ADISUMALLI RAJINI - 200911140" userId="S::pranav.rajini@learner.manipal.edu::ff9f3102-0719-4f1f-854f-71fe07b70fa7" providerId="AD" clId="Web-{039B49A0-E474-44E9-8CAE-0385FE325B2D}" dt="2022-03-28T05:40:23.830" v="3" actId="20577"/>
          <ac:spMkLst>
            <pc:docMk/>
            <pc:sldMk cId="3183138860" sldId="262"/>
            <ac:spMk id="3" creationId="{00000000-0000-0000-0000-000000000000}"/>
          </ac:spMkLst>
        </pc:spChg>
      </pc:sldChg>
    </pc:docChg>
  </pc:docChgLst>
  <pc:docChgLst>
    <pc:chgData name="PRAKHAR SINGH BHADOURIA - 200911058" userId="S::prakhar.bhadouria@learner.manipal.edu::f39ba469-4c7d-4a46-b544-054bd6bcf8a4" providerId="AD" clId="Web-{7B160CE6-4466-402A-82B2-B77A1500AF67}"/>
    <pc:docChg chg="modSld">
      <pc:chgData name="PRAKHAR SINGH BHADOURIA - 200911058" userId="S::prakhar.bhadouria@learner.manipal.edu::f39ba469-4c7d-4a46-b544-054bd6bcf8a4" providerId="AD" clId="Web-{7B160CE6-4466-402A-82B2-B77A1500AF67}" dt="2022-04-04T18:11:57.886" v="3" actId="1076"/>
      <pc:docMkLst>
        <pc:docMk/>
      </pc:docMkLst>
      <pc:sldChg chg="modSp">
        <pc:chgData name="PRAKHAR SINGH BHADOURIA - 200911058" userId="S::prakhar.bhadouria@learner.manipal.edu::f39ba469-4c7d-4a46-b544-054bd6bcf8a4" providerId="AD" clId="Web-{7B160CE6-4466-402A-82B2-B77A1500AF67}" dt="2022-04-04T18:11:57.886" v="3" actId="1076"/>
        <pc:sldMkLst>
          <pc:docMk/>
          <pc:sldMk cId="3753659570" sldId="268"/>
        </pc:sldMkLst>
        <pc:spChg chg="mod">
          <ac:chgData name="PRAKHAR SINGH BHADOURIA - 200911058" userId="S::prakhar.bhadouria@learner.manipal.edu::f39ba469-4c7d-4a46-b544-054bd6bcf8a4" providerId="AD" clId="Web-{7B160CE6-4466-402A-82B2-B77A1500AF67}" dt="2022-04-04T18:11:57.886" v="3" actId="1076"/>
          <ac:spMkLst>
            <pc:docMk/>
            <pc:sldMk cId="3753659570" sldId="268"/>
            <ac:spMk id="3" creationId="{00000000-0000-0000-0000-000000000000}"/>
          </ac:spMkLst>
        </pc:spChg>
      </pc:sldChg>
      <pc:sldChg chg="modSp">
        <pc:chgData name="PRAKHAR SINGH BHADOURIA - 200911058" userId="S::prakhar.bhadouria@learner.manipal.edu::f39ba469-4c7d-4a46-b544-054bd6bcf8a4" providerId="AD" clId="Web-{7B160CE6-4466-402A-82B2-B77A1500AF67}" dt="2022-04-04T16:06:29.149" v="2" actId="1076"/>
        <pc:sldMkLst>
          <pc:docMk/>
          <pc:sldMk cId="2780828161" sldId="297"/>
        </pc:sldMkLst>
        <pc:picChg chg="mod">
          <ac:chgData name="PRAKHAR SINGH BHADOURIA - 200911058" userId="S::prakhar.bhadouria@learner.manipal.edu::f39ba469-4c7d-4a46-b544-054bd6bcf8a4" providerId="AD" clId="Web-{7B160CE6-4466-402A-82B2-B77A1500AF67}" dt="2022-04-04T16:06:29.149" v="2" actId="1076"/>
          <ac:picMkLst>
            <pc:docMk/>
            <pc:sldMk cId="2780828161" sldId="297"/>
            <ac:picMk id="4" creationId="{00000000-0000-0000-0000-000000000000}"/>
          </ac:picMkLst>
        </pc:picChg>
      </pc:sldChg>
    </pc:docChg>
  </pc:docChgLst>
  <pc:docChgLst>
    <pc:chgData name="ANANYA NAIR - 200911055" userId="S::ananya.nair4@learner.manipal.edu::77d6e121-a58f-41a2-94dc-08dda624eca3" providerId="AD" clId="Web-{01BF3B6F-800A-4340-9B2A-D0F1C52760D4}"/>
    <pc:docChg chg="modSld">
      <pc:chgData name="ANANYA NAIR - 200911055" userId="S::ananya.nair4@learner.manipal.edu::77d6e121-a58f-41a2-94dc-08dda624eca3" providerId="AD" clId="Web-{01BF3B6F-800A-4340-9B2A-D0F1C52760D4}" dt="2022-06-11T02:35:39.540" v="1" actId="20577"/>
      <pc:docMkLst>
        <pc:docMk/>
      </pc:docMkLst>
      <pc:sldChg chg="modSp">
        <pc:chgData name="ANANYA NAIR - 200911055" userId="S::ananya.nair4@learner.manipal.edu::77d6e121-a58f-41a2-94dc-08dda624eca3" providerId="AD" clId="Web-{01BF3B6F-800A-4340-9B2A-D0F1C52760D4}" dt="2022-06-11T02:35:39.540" v="1" actId="20577"/>
        <pc:sldMkLst>
          <pc:docMk/>
          <pc:sldMk cId="3183138860" sldId="262"/>
        </pc:sldMkLst>
        <pc:spChg chg="mod">
          <ac:chgData name="ANANYA NAIR - 200911055" userId="S::ananya.nair4@learner.manipal.edu::77d6e121-a58f-41a2-94dc-08dda624eca3" providerId="AD" clId="Web-{01BF3B6F-800A-4340-9B2A-D0F1C52760D4}" dt="2022-06-11T02:35:39.540" v="1" actId="20577"/>
          <ac:spMkLst>
            <pc:docMk/>
            <pc:sldMk cId="3183138860" sldId="262"/>
            <ac:spMk id="3" creationId="{00000000-0000-0000-0000-000000000000}"/>
          </ac:spMkLst>
        </pc:spChg>
      </pc:sldChg>
    </pc:docChg>
  </pc:docChgLst>
  <pc:docChgLst>
    <pc:chgData name="SIDDHARTH SINGH - 200911045" userId="S::siddharth.singh2@learner.manipal.edu::d37077dd-eae8-4aa4-a495-43109ce73942" providerId="AD" clId="Web-{330650A2-4CAE-48BC-BBB3-29CFA872367E}"/>
    <pc:docChg chg="modSld">
      <pc:chgData name="SIDDHARTH SINGH - 200911045" userId="S::siddharth.singh2@learner.manipal.edu::d37077dd-eae8-4aa4-a495-43109ce73942" providerId="AD" clId="Web-{330650A2-4CAE-48BC-BBB3-29CFA872367E}" dt="2022-06-05T11:14:14.179" v="0" actId="1076"/>
      <pc:docMkLst>
        <pc:docMk/>
      </pc:docMkLst>
      <pc:sldChg chg="modSp">
        <pc:chgData name="SIDDHARTH SINGH - 200911045" userId="S::siddharth.singh2@learner.manipal.edu::d37077dd-eae8-4aa4-a495-43109ce73942" providerId="AD" clId="Web-{330650A2-4CAE-48BC-BBB3-29CFA872367E}" dt="2022-06-05T11:14:14.179" v="0" actId="1076"/>
        <pc:sldMkLst>
          <pc:docMk/>
          <pc:sldMk cId="2780828161" sldId="297"/>
        </pc:sldMkLst>
        <pc:picChg chg="mod">
          <ac:chgData name="SIDDHARTH SINGH - 200911045" userId="S::siddharth.singh2@learner.manipal.edu::d37077dd-eae8-4aa4-a495-43109ce73942" providerId="AD" clId="Web-{330650A2-4CAE-48BC-BBB3-29CFA872367E}" dt="2022-06-05T11:14:14.179" v="0" actId="1076"/>
          <ac:picMkLst>
            <pc:docMk/>
            <pc:sldMk cId="2780828161" sldId="297"/>
            <ac:picMk id="4" creationId="{00000000-0000-0000-0000-000000000000}"/>
          </ac:picMkLst>
        </pc:picChg>
      </pc:sldChg>
    </pc:docChg>
  </pc:docChgLst>
  <pc:docChgLst>
    <pc:chgData name="CHIGURUPATI V NAGA SAI VIGNESH - 200911190" userId="S::chigurupati.vignesh@learner.manipal.edu::55d61245-b6f7-48f2-a4a4-821b1d30a1fc" providerId="AD" clId="Web-{8D5049A7-EFE1-47A8-8E8C-416745CD06B4}"/>
    <pc:docChg chg="modSld">
      <pc:chgData name="CHIGURUPATI V NAGA SAI VIGNESH - 200911190" userId="S::chigurupati.vignesh@learner.manipal.edu::55d61245-b6f7-48f2-a4a4-821b1d30a1fc" providerId="AD" clId="Web-{8D5049A7-EFE1-47A8-8E8C-416745CD06B4}" dt="2022-03-14T04:15:08.927" v="7" actId="20577"/>
      <pc:docMkLst>
        <pc:docMk/>
      </pc:docMkLst>
      <pc:sldChg chg="modSp">
        <pc:chgData name="CHIGURUPATI V NAGA SAI VIGNESH - 200911190" userId="S::chigurupati.vignesh@learner.manipal.edu::55d61245-b6f7-48f2-a4a4-821b1d30a1fc" providerId="AD" clId="Web-{8D5049A7-EFE1-47A8-8E8C-416745CD06B4}" dt="2022-03-14T04:15:08.927" v="7" actId="20577"/>
        <pc:sldMkLst>
          <pc:docMk/>
          <pc:sldMk cId="774992415" sldId="258"/>
        </pc:sldMkLst>
        <pc:spChg chg="mod">
          <ac:chgData name="CHIGURUPATI V NAGA SAI VIGNESH - 200911190" userId="S::chigurupati.vignesh@learner.manipal.edu::55d61245-b6f7-48f2-a4a4-821b1d30a1fc" providerId="AD" clId="Web-{8D5049A7-EFE1-47A8-8E8C-416745CD06B4}" dt="2022-03-14T04:15:08.927" v="7" actId="20577"/>
          <ac:spMkLst>
            <pc:docMk/>
            <pc:sldMk cId="774992415" sldId="258"/>
            <ac:spMk id="3" creationId="{00000000-0000-0000-0000-000000000000}"/>
          </ac:spMkLst>
        </pc:spChg>
      </pc:sldChg>
    </pc:docChg>
  </pc:docChgLst>
  <pc:docChgLst>
    <pc:chgData name="PRADYUMN MITTAL - 200911074" userId="S::pradyumn.mittal@learner.manipal.edu::a0a19b17-1d82-47b8-9168-4a669ec0bded" providerId="AD" clId="Web-{1E844FC7-DBD1-407E-9A24-70A665EB06CE}"/>
    <pc:docChg chg="sldOrd">
      <pc:chgData name="PRADYUMN MITTAL - 200911074" userId="S::pradyumn.mittal@learner.manipal.edu::a0a19b17-1d82-47b8-9168-4a669ec0bded" providerId="AD" clId="Web-{1E844FC7-DBD1-407E-9A24-70A665EB06CE}" dt="2022-03-21T18:11:40.557" v="0"/>
      <pc:docMkLst>
        <pc:docMk/>
      </pc:docMkLst>
      <pc:sldChg chg="ord">
        <pc:chgData name="PRADYUMN MITTAL - 200911074" userId="S::pradyumn.mittal@learner.manipal.edu::a0a19b17-1d82-47b8-9168-4a669ec0bded" providerId="AD" clId="Web-{1E844FC7-DBD1-407E-9A24-70A665EB06CE}" dt="2022-03-21T18:11:40.557" v="0"/>
        <pc:sldMkLst>
          <pc:docMk/>
          <pc:sldMk cId="1298846668" sldId="296"/>
        </pc:sldMkLst>
      </pc:sldChg>
    </pc:docChg>
  </pc:docChgLst>
  <pc:docChgLst>
    <pc:chgData name="DHRUV RAKESH BHAGAT - 200911106" userId="S::dhruv.bhagat@learner.manipal.edu::afc18855-8a3b-4578-a416-6913d7903988" providerId="AD" clId="Web-{31191E12-ED6C-9597-CA28-45846C047FAE}"/>
    <pc:docChg chg="modSld">
      <pc:chgData name="DHRUV RAKESH BHAGAT - 200911106" userId="S::dhruv.bhagat@learner.manipal.edu::afc18855-8a3b-4578-a416-6913d7903988" providerId="AD" clId="Web-{31191E12-ED6C-9597-CA28-45846C047FAE}" dt="2022-04-04T18:32:43.144" v="3" actId="14100"/>
      <pc:docMkLst>
        <pc:docMk/>
      </pc:docMkLst>
      <pc:sldChg chg="delSp modSp">
        <pc:chgData name="DHRUV RAKESH BHAGAT - 200911106" userId="S::dhruv.bhagat@learner.manipal.edu::afc18855-8a3b-4578-a416-6913d7903988" providerId="AD" clId="Web-{31191E12-ED6C-9597-CA28-45846C047FAE}" dt="2022-04-04T18:32:43.144" v="3" actId="14100"/>
        <pc:sldMkLst>
          <pc:docMk/>
          <pc:sldMk cId="2780828161" sldId="297"/>
        </pc:sldMkLst>
        <pc:spChg chg="del">
          <ac:chgData name="DHRUV RAKESH BHAGAT - 200911106" userId="S::dhruv.bhagat@learner.manipal.edu::afc18855-8a3b-4578-a416-6913d7903988" providerId="AD" clId="Web-{31191E12-ED6C-9597-CA28-45846C047FAE}" dt="2022-04-04T18:32:22.330" v="0"/>
          <ac:spMkLst>
            <pc:docMk/>
            <pc:sldMk cId="2780828161" sldId="297"/>
            <ac:spMk id="2" creationId="{00000000-0000-0000-0000-000000000000}"/>
          </ac:spMkLst>
        </pc:spChg>
        <pc:spChg chg="del">
          <ac:chgData name="DHRUV RAKESH BHAGAT - 200911106" userId="S::dhruv.bhagat@learner.manipal.edu::afc18855-8a3b-4578-a416-6913d7903988" providerId="AD" clId="Web-{31191E12-ED6C-9597-CA28-45846C047FAE}" dt="2022-04-04T18:32:25.893" v="1"/>
          <ac:spMkLst>
            <pc:docMk/>
            <pc:sldMk cId="2780828161" sldId="297"/>
            <ac:spMk id="3" creationId="{00000000-0000-0000-0000-000000000000}"/>
          </ac:spMkLst>
        </pc:spChg>
        <pc:picChg chg="mod">
          <ac:chgData name="DHRUV RAKESH BHAGAT - 200911106" userId="S::dhruv.bhagat@learner.manipal.edu::afc18855-8a3b-4578-a416-6913d7903988" providerId="AD" clId="Web-{31191E12-ED6C-9597-CA28-45846C047FAE}" dt="2022-04-04T18:32:43.144" v="3" actId="14100"/>
          <ac:picMkLst>
            <pc:docMk/>
            <pc:sldMk cId="2780828161" sldId="297"/>
            <ac:picMk id="4" creationId="{00000000-0000-0000-0000-000000000000}"/>
          </ac:picMkLst>
        </pc:picChg>
      </pc:sldChg>
    </pc:docChg>
  </pc:docChgLst>
  <pc:docChgLst>
    <pc:chgData name="SPARSH NIGAM - 200911186" userId="S::sparsh.nigam@learner.manipal.edu::46a468bc-2896-4f6b-a66d-a739724a9aba" providerId="AD" clId="Web-{234B90F8-EA8D-427D-B4E1-2F045BB0085E}"/>
    <pc:docChg chg="sldOrd">
      <pc:chgData name="SPARSH NIGAM - 200911186" userId="S::sparsh.nigam@learner.manipal.edu::46a468bc-2896-4f6b-a66d-a739724a9aba" providerId="AD" clId="Web-{234B90F8-EA8D-427D-B4E1-2F045BB0085E}" dt="2022-03-21T18:17:59.885" v="1"/>
      <pc:docMkLst>
        <pc:docMk/>
      </pc:docMkLst>
      <pc:sldChg chg="ord">
        <pc:chgData name="SPARSH NIGAM - 200911186" userId="S::sparsh.nigam@learner.manipal.edu::46a468bc-2896-4f6b-a66d-a739724a9aba" providerId="AD" clId="Web-{234B90F8-EA8D-427D-B4E1-2F045BB0085E}" dt="2022-03-21T18:17:59.885" v="1"/>
        <pc:sldMkLst>
          <pc:docMk/>
          <pc:sldMk cId="881950168" sldId="259"/>
        </pc:sldMkLst>
      </pc:sldChg>
    </pc:docChg>
  </pc:docChgLst>
  <pc:docChgLst>
    <pc:chgData name="SANJEEV KUSHAL PENDEKANTI - 200911160" userId="S::sanjeev.pendekanti@learner.manipal.edu::98812fbd-db92-4ba9-a634-693e79a1c22b" providerId="AD" clId="Web-{8ADB571A-8B8E-4762-A709-C4C964F7BD33}"/>
    <pc:docChg chg="modSld">
      <pc:chgData name="SANJEEV KUSHAL PENDEKANTI - 200911160" userId="S::sanjeev.pendekanti@learner.manipal.edu::98812fbd-db92-4ba9-a634-693e79a1c22b" providerId="AD" clId="Web-{8ADB571A-8B8E-4762-A709-C4C964F7BD33}" dt="2022-04-04T13:53:00.316" v="3" actId="20577"/>
      <pc:docMkLst>
        <pc:docMk/>
      </pc:docMkLst>
      <pc:sldChg chg="modSp">
        <pc:chgData name="SANJEEV KUSHAL PENDEKANTI - 200911160" userId="S::sanjeev.pendekanti@learner.manipal.edu::98812fbd-db92-4ba9-a634-693e79a1c22b" providerId="AD" clId="Web-{8ADB571A-8B8E-4762-A709-C4C964F7BD33}" dt="2022-04-04T13:53:00.316" v="3" actId="20577"/>
        <pc:sldMkLst>
          <pc:docMk/>
          <pc:sldMk cId="2780828161" sldId="297"/>
        </pc:sldMkLst>
        <pc:spChg chg="mod">
          <ac:chgData name="SANJEEV KUSHAL PENDEKANTI - 200911160" userId="S::sanjeev.pendekanti@learner.manipal.edu::98812fbd-db92-4ba9-a634-693e79a1c22b" providerId="AD" clId="Web-{8ADB571A-8B8E-4762-A709-C4C964F7BD33}" dt="2022-04-04T13:53:00.316" v="3" actId="20577"/>
          <ac:spMkLst>
            <pc:docMk/>
            <pc:sldMk cId="2780828161" sldId="297"/>
            <ac:spMk id="3" creationId="{00000000-0000-0000-0000-000000000000}"/>
          </ac:spMkLst>
        </pc:spChg>
      </pc:sldChg>
    </pc:docChg>
  </pc:docChgLst>
  <pc:docChgLst>
    <pc:chgData name="GARVIT GOPALANI - 200911050" userId="S::garvit.gopalani@learner.manipal.edu::c37ab7be-c308-418e-bf3b-ac9a02c3222d" providerId="AD" clId="Web-{814022D3-2173-58C4-4CB9-EBA0FB708FAB}"/>
    <pc:docChg chg="modSld">
      <pc:chgData name="GARVIT GOPALANI - 200911050" userId="S::garvit.gopalani@learner.manipal.edu::c37ab7be-c308-418e-bf3b-ac9a02c3222d" providerId="AD" clId="Web-{814022D3-2173-58C4-4CB9-EBA0FB708FAB}" dt="2022-03-13T13:33:27.527" v="11" actId="1076"/>
      <pc:docMkLst>
        <pc:docMk/>
      </pc:docMkLst>
      <pc:sldChg chg="addSp modSp">
        <pc:chgData name="GARVIT GOPALANI - 200911050" userId="S::garvit.gopalani@learner.manipal.edu::c37ab7be-c308-418e-bf3b-ac9a02c3222d" providerId="AD" clId="Web-{814022D3-2173-58C4-4CB9-EBA0FB708FAB}" dt="2022-03-13T13:33:27.527" v="11" actId="1076"/>
        <pc:sldMkLst>
          <pc:docMk/>
          <pc:sldMk cId="2919935285" sldId="264"/>
        </pc:sldMkLst>
        <pc:spChg chg="mod">
          <ac:chgData name="GARVIT GOPALANI - 200911050" userId="S::garvit.gopalani@learner.manipal.edu::c37ab7be-c308-418e-bf3b-ac9a02c3222d" providerId="AD" clId="Web-{814022D3-2173-58C4-4CB9-EBA0FB708FAB}" dt="2022-03-13T13:33:08.667" v="6" actId="20577"/>
          <ac:spMkLst>
            <pc:docMk/>
            <pc:sldMk cId="2919935285" sldId="264"/>
            <ac:spMk id="3" creationId="{00000000-0000-0000-0000-000000000000}"/>
          </ac:spMkLst>
        </pc:spChg>
        <pc:spChg chg="add">
          <ac:chgData name="GARVIT GOPALANI - 200911050" userId="S::garvit.gopalani@learner.manipal.edu::c37ab7be-c308-418e-bf3b-ac9a02c3222d" providerId="AD" clId="Web-{814022D3-2173-58C4-4CB9-EBA0FB708FAB}" dt="2022-03-13T13:33:08.949" v="7"/>
          <ac:spMkLst>
            <pc:docMk/>
            <pc:sldMk cId="2919935285" sldId="264"/>
            <ac:spMk id="4" creationId="{9C876D21-C3A3-414F-9DCC-8B21D39A48FE}"/>
          </ac:spMkLst>
        </pc:spChg>
        <pc:spChg chg="add mod">
          <ac:chgData name="GARVIT GOPALANI - 200911050" userId="S::garvit.gopalani@learner.manipal.edu::c37ab7be-c308-418e-bf3b-ac9a02c3222d" providerId="AD" clId="Web-{814022D3-2173-58C4-4CB9-EBA0FB708FAB}" dt="2022-03-13T13:33:27.527" v="11" actId="1076"/>
          <ac:spMkLst>
            <pc:docMk/>
            <pc:sldMk cId="2919935285" sldId="264"/>
            <ac:spMk id="5" creationId="{D9EA9DCC-5ACF-4CFD-9742-9E9CE29CE4C8}"/>
          </ac:spMkLst>
        </pc:spChg>
      </pc:sldChg>
    </pc:docChg>
  </pc:docChgLst>
  <pc:docChgLst>
    <pc:chgData name="ALI MURTAZA RIZVI - 200911027" userId="S::ali.rizvi@learner.manipal.edu::0d61aa44-d35a-4095-a4b7-cb9a766329ea" providerId="AD" clId="Web-{9CB00811-99CA-45C7-807A-F85B1540CE92}"/>
    <pc:docChg chg="modSld">
      <pc:chgData name="ALI MURTAZA RIZVI - 200911027" userId="S::ali.rizvi@learner.manipal.edu::0d61aa44-d35a-4095-a4b7-cb9a766329ea" providerId="AD" clId="Web-{9CB00811-99CA-45C7-807A-F85B1540CE92}" dt="2022-03-26T10:36:21.171" v="3" actId="20577"/>
      <pc:docMkLst>
        <pc:docMk/>
      </pc:docMkLst>
      <pc:sldChg chg="modSp">
        <pc:chgData name="ALI MURTAZA RIZVI - 200911027" userId="S::ali.rizvi@learner.manipal.edu::0d61aa44-d35a-4095-a4b7-cb9a766329ea" providerId="AD" clId="Web-{9CB00811-99CA-45C7-807A-F85B1540CE92}" dt="2022-03-26T10:36:21.171" v="3" actId="20577"/>
        <pc:sldMkLst>
          <pc:docMk/>
          <pc:sldMk cId="2767314036" sldId="256"/>
        </pc:sldMkLst>
        <pc:spChg chg="mod">
          <ac:chgData name="ALI MURTAZA RIZVI - 200911027" userId="S::ali.rizvi@learner.manipal.edu::0d61aa44-d35a-4095-a4b7-cb9a766329ea" providerId="AD" clId="Web-{9CB00811-99CA-45C7-807A-F85B1540CE92}" dt="2022-03-26T10:36:21.171" v="3" actId="20577"/>
          <ac:spMkLst>
            <pc:docMk/>
            <pc:sldMk cId="2767314036" sldId="256"/>
            <ac:spMk id="2" creationId="{00000000-0000-0000-0000-000000000000}"/>
          </ac:spMkLst>
        </pc:spChg>
      </pc:sldChg>
    </pc:docChg>
  </pc:docChgLst>
  <pc:docChgLst>
    <pc:chgData name="ARYAMAN BANSAL - 200911098" userId="S::aryaman.bansal@learner.manipal.edu::bbc4cbd5-d77d-4874-8722-7ac122225886" providerId="AD" clId="Web-{ECF8CF4A-42AB-C951-57C9-4C70E3E730EC}"/>
    <pc:docChg chg="addSld">
      <pc:chgData name="ARYAMAN BANSAL - 200911098" userId="S::aryaman.bansal@learner.manipal.edu::bbc4cbd5-d77d-4874-8722-7ac122225886" providerId="AD" clId="Web-{ECF8CF4A-42AB-C951-57C9-4C70E3E730EC}" dt="2022-04-02T09:00:25.546" v="1"/>
      <pc:docMkLst>
        <pc:docMk/>
      </pc:docMkLst>
      <pc:sldChg chg="new">
        <pc:chgData name="ARYAMAN BANSAL - 200911098" userId="S::aryaman.bansal@learner.manipal.edu::bbc4cbd5-d77d-4874-8722-7ac122225886" providerId="AD" clId="Web-{ECF8CF4A-42AB-C951-57C9-4C70E3E730EC}" dt="2022-04-02T08:58:06.340" v="0"/>
        <pc:sldMkLst>
          <pc:docMk/>
          <pc:sldMk cId="3743281092" sldId="298"/>
        </pc:sldMkLst>
      </pc:sldChg>
      <pc:sldChg chg="new">
        <pc:chgData name="ARYAMAN BANSAL - 200911098" userId="S::aryaman.bansal@learner.manipal.edu::bbc4cbd5-d77d-4874-8722-7ac122225886" providerId="AD" clId="Web-{ECF8CF4A-42AB-C951-57C9-4C70E3E730EC}" dt="2022-04-02T09:00:25.546" v="1"/>
        <pc:sldMkLst>
          <pc:docMk/>
          <pc:sldMk cId="3578248964" sldId="299"/>
        </pc:sldMkLst>
      </pc:sldChg>
    </pc:docChg>
  </pc:docChgLst>
  <pc:docChgLst>
    <pc:chgData name="APRAJITA SINGH - 200911224" userId="S::aprajita.singh@learner.manipal.edu::6dabf8fb-5c23-4a77-93f6-f29c5c2110cc" providerId="AD" clId="Web-{26E8CEE6-9BA5-48CA-95C6-EC824FEDAD4C}"/>
    <pc:docChg chg="modSld">
      <pc:chgData name="APRAJITA SINGH - 200911224" userId="S::aprajita.singh@learner.manipal.edu::6dabf8fb-5c23-4a77-93f6-f29c5c2110cc" providerId="AD" clId="Web-{26E8CEE6-9BA5-48CA-95C6-EC824FEDAD4C}" dt="2022-03-13T18:51:59.016" v="1" actId="14100"/>
      <pc:docMkLst>
        <pc:docMk/>
      </pc:docMkLst>
      <pc:sldChg chg="modSp">
        <pc:chgData name="APRAJITA SINGH - 200911224" userId="S::aprajita.singh@learner.manipal.edu::6dabf8fb-5c23-4a77-93f6-f29c5c2110cc" providerId="AD" clId="Web-{26E8CEE6-9BA5-48CA-95C6-EC824FEDAD4C}" dt="2022-03-13T18:51:59.016" v="1" actId="14100"/>
        <pc:sldMkLst>
          <pc:docMk/>
          <pc:sldMk cId="2780828161" sldId="297"/>
        </pc:sldMkLst>
        <pc:spChg chg="mod">
          <ac:chgData name="APRAJITA SINGH - 200911224" userId="S::aprajita.singh@learner.manipal.edu::6dabf8fb-5c23-4a77-93f6-f29c5c2110cc" providerId="AD" clId="Web-{26E8CEE6-9BA5-48CA-95C6-EC824FEDAD4C}" dt="2022-03-13T18:51:59.016" v="1" actId="14100"/>
          <ac:spMkLst>
            <pc:docMk/>
            <pc:sldMk cId="2780828161" sldId="297"/>
            <ac:spMk id="3" creationId="{00000000-0000-0000-0000-000000000000}"/>
          </ac:spMkLst>
        </pc:spChg>
      </pc:sldChg>
    </pc:docChg>
  </pc:docChgLst>
  <pc:docChgLst>
    <pc:chgData name="VARUN RAJIVBHAI KOTAK - 200911162" userId="S::varun.kotak@learner.manipal.edu::ce735718-bfa4-42bc-a0c9-5c71bfc573b2" providerId="AD" clId="Web-{532E3F79-E545-4233-8E5A-814A47216646}"/>
    <pc:docChg chg="modSld">
      <pc:chgData name="VARUN RAJIVBHAI KOTAK - 200911162" userId="S::varun.kotak@learner.manipal.edu::ce735718-bfa4-42bc-a0c9-5c71bfc573b2" providerId="AD" clId="Web-{532E3F79-E545-4233-8E5A-814A47216646}" dt="2022-06-09T16:31:22.953" v="2" actId="20577"/>
      <pc:docMkLst>
        <pc:docMk/>
      </pc:docMkLst>
      <pc:sldChg chg="modSp">
        <pc:chgData name="VARUN RAJIVBHAI KOTAK - 200911162" userId="S::varun.kotak@learner.manipal.edu::ce735718-bfa4-42bc-a0c9-5c71bfc573b2" providerId="AD" clId="Web-{532E3F79-E545-4233-8E5A-814A47216646}" dt="2022-06-09T16:31:22.953" v="2" actId="20577"/>
        <pc:sldMkLst>
          <pc:docMk/>
          <pc:sldMk cId="2815520226" sldId="290"/>
        </pc:sldMkLst>
        <pc:spChg chg="mod">
          <ac:chgData name="VARUN RAJIVBHAI KOTAK - 200911162" userId="S::varun.kotak@learner.manipal.edu::ce735718-bfa4-42bc-a0c9-5c71bfc573b2" providerId="AD" clId="Web-{532E3F79-E545-4233-8E5A-814A47216646}" dt="2022-06-09T16:31:22.953" v="2" actId="20577"/>
          <ac:spMkLst>
            <pc:docMk/>
            <pc:sldMk cId="2815520226" sldId="290"/>
            <ac:spMk id="3" creationId="{00000000-0000-0000-0000-000000000000}"/>
          </ac:spMkLst>
        </pc:spChg>
      </pc:sldChg>
    </pc:docChg>
  </pc:docChgLst>
  <pc:docChgLst>
    <pc:chgData name="AYUTTAM ABHIRAM - 200911198" userId="S::ayuttam.abhiram@learner.manipal.edu::ee1d423c-cdd8-4986-bab1-0507ef81670a" providerId="AD" clId="Web-{72DBDAF8-5A68-4530-B425-D25A57CCFB87}"/>
    <pc:docChg chg="modSld">
      <pc:chgData name="AYUTTAM ABHIRAM - 200911198" userId="S::ayuttam.abhiram@learner.manipal.edu::ee1d423c-cdd8-4986-bab1-0507ef81670a" providerId="AD" clId="Web-{72DBDAF8-5A68-4530-B425-D25A57CCFB87}" dt="2022-06-10T14:29:06.653" v="6" actId="20577"/>
      <pc:docMkLst>
        <pc:docMk/>
      </pc:docMkLst>
      <pc:sldChg chg="modSp">
        <pc:chgData name="AYUTTAM ABHIRAM - 200911198" userId="S::ayuttam.abhiram@learner.manipal.edu::ee1d423c-cdd8-4986-bab1-0507ef81670a" providerId="AD" clId="Web-{72DBDAF8-5A68-4530-B425-D25A57CCFB87}" dt="2022-06-10T14:29:06.653" v="6" actId="20577"/>
        <pc:sldMkLst>
          <pc:docMk/>
          <pc:sldMk cId="774992415" sldId="258"/>
        </pc:sldMkLst>
        <pc:spChg chg="mod">
          <ac:chgData name="AYUTTAM ABHIRAM - 200911198" userId="S::ayuttam.abhiram@learner.manipal.edu::ee1d423c-cdd8-4986-bab1-0507ef81670a" providerId="AD" clId="Web-{72DBDAF8-5A68-4530-B425-D25A57CCFB87}" dt="2022-06-10T14:29:06.653" v="6" actId="20577"/>
          <ac:spMkLst>
            <pc:docMk/>
            <pc:sldMk cId="774992415" sldId="258"/>
            <ac:spMk id="3" creationId="{00000000-0000-0000-0000-000000000000}"/>
          </ac:spMkLst>
        </pc:spChg>
      </pc:sldChg>
      <pc:sldChg chg="modSp">
        <pc:chgData name="AYUTTAM ABHIRAM - 200911198" userId="S::ayuttam.abhiram@learner.manipal.edu::ee1d423c-cdd8-4986-bab1-0507ef81670a" providerId="AD" clId="Web-{72DBDAF8-5A68-4530-B425-D25A57CCFB87}" dt="2022-06-10T14:28:31.902" v="1" actId="1076"/>
        <pc:sldMkLst>
          <pc:docMk/>
          <pc:sldMk cId="2780828161" sldId="297"/>
        </pc:sldMkLst>
        <pc:picChg chg="mod">
          <ac:chgData name="AYUTTAM ABHIRAM - 200911198" userId="S::ayuttam.abhiram@learner.manipal.edu::ee1d423c-cdd8-4986-bab1-0507ef81670a" providerId="AD" clId="Web-{72DBDAF8-5A68-4530-B425-D25A57CCFB87}" dt="2022-06-10T14:28:31.902" v="1" actId="1076"/>
          <ac:picMkLst>
            <pc:docMk/>
            <pc:sldMk cId="2780828161" sldId="297"/>
            <ac:picMk id="4" creationId="{00000000-0000-0000-0000-000000000000}"/>
          </ac:picMkLst>
        </pc:picChg>
      </pc:sldChg>
    </pc:docChg>
  </pc:docChgLst>
  <pc:docChgLst>
    <pc:chgData name="ANOUSHKA MOHIT KONDASKAR - 200911188" userId="S::anoushka.kondaskar@learner.manipal.edu::201273c1-e226-410b-9d4f-c63e6b1daf9d" providerId="AD" clId="Web-{B2A3B408-F1D8-4566-B256-A01FB5F106BD}"/>
    <pc:docChg chg="modSld">
      <pc:chgData name="ANOUSHKA MOHIT KONDASKAR - 200911188" userId="S::anoushka.kondaskar@learner.manipal.edu::201273c1-e226-410b-9d4f-c63e6b1daf9d" providerId="AD" clId="Web-{B2A3B408-F1D8-4566-B256-A01FB5F106BD}" dt="2022-03-20T12:45:04.935" v="3" actId="20577"/>
      <pc:docMkLst>
        <pc:docMk/>
      </pc:docMkLst>
      <pc:sldChg chg="modSp">
        <pc:chgData name="ANOUSHKA MOHIT KONDASKAR - 200911188" userId="S::anoushka.kondaskar@learner.manipal.edu::201273c1-e226-410b-9d4f-c63e6b1daf9d" providerId="AD" clId="Web-{B2A3B408-F1D8-4566-B256-A01FB5F106BD}" dt="2022-03-20T12:45:04.935" v="3" actId="20577"/>
        <pc:sldMkLst>
          <pc:docMk/>
          <pc:sldMk cId="2919935285" sldId="264"/>
        </pc:sldMkLst>
        <pc:spChg chg="mod">
          <ac:chgData name="ANOUSHKA MOHIT KONDASKAR - 200911188" userId="S::anoushka.kondaskar@learner.manipal.edu::201273c1-e226-410b-9d4f-c63e6b1daf9d" providerId="AD" clId="Web-{B2A3B408-F1D8-4566-B256-A01FB5F106BD}" dt="2022-03-20T12:45:04.935" v="3" actId="20577"/>
          <ac:spMkLst>
            <pc:docMk/>
            <pc:sldMk cId="2919935285" sldId="264"/>
            <ac:spMk id="4" creationId="{9C876D21-C3A3-414F-9DCC-8B21D39A48FE}"/>
          </ac:spMkLst>
        </pc:spChg>
      </pc:sldChg>
    </pc:docChg>
  </pc:docChgLst>
  <pc:docChgLst>
    <pc:chgData name="SAKSHAT GANDHI - 200911260" userId="S::sakshat.gandhi@learner.manipal.edu::1b20d0dd-7b94-4787-ac91-763d90a25e12" providerId="AD" clId="Web-{F5A7B6EE-2424-4E7B-A9EB-1D6D11468322}"/>
    <pc:docChg chg="modSld">
      <pc:chgData name="SAKSHAT GANDHI - 200911260" userId="S::sakshat.gandhi@learner.manipal.edu::1b20d0dd-7b94-4787-ac91-763d90a25e12" providerId="AD" clId="Web-{F5A7B6EE-2424-4E7B-A9EB-1D6D11468322}" dt="2022-06-10T13:02:50.655" v="3"/>
      <pc:docMkLst>
        <pc:docMk/>
      </pc:docMkLst>
      <pc:sldChg chg="addSp delSp modSp">
        <pc:chgData name="SAKSHAT GANDHI - 200911260" userId="S::sakshat.gandhi@learner.manipal.edu::1b20d0dd-7b94-4787-ac91-763d90a25e12" providerId="AD" clId="Web-{F5A7B6EE-2424-4E7B-A9EB-1D6D11468322}" dt="2022-06-10T13:02:50.655" v="3"/>
        <pc:sldMkLst>
          <pc:docMk/>
          <pc:sldMk cId="2780828161" sldId="297"/>
        </pc:sldMkLst>
        <pc:picChg chg="add del mod">
          <ac:chgData name="SAKSHAT GANDHI - 200911260" userId="S::sakshat.gandhi@learner.manipal.edu::1b20d0dd-7b94-4787-ac91-763d90a25e12" providerId="AD" clId="Web-{F5A7B6EE-2424-4E7B-A9EB-1D6D11468322}" dt="2022-06-10T13:02:50.655" v="3"/>
          <ac:picMkLst>
            <pc:docMk/>
            <pc:sldMk cId="2780828161" sldId="297"/>
            <ac:picMk id="4" creationId="{00000000-0000-0000-0000-000000000000}"/>
          </ac:picMkLst>
        </pc:picChg>
      </pc:sldChg>
    </pc:docChg>
  </pc:docChgLst>
  <pc:docChgLst>
    <pc:chgData name="N DIGVIJAY SRIRANGA DATTAJAYANTH - 200911142" userId="S::digvijay.dattajayanth@learner.manipal.edu::b327ce15-e6c1-4f49-b2d0-66dd1d176e52" providerId="AD" clId="Web-{F6E6BEEE-E9D7-4376-B2DC-9AB4C59805C5}"/>
    <pc:docChg chg="modSld">
      <pc:chgData name="N DIGVIJAY SRIRANGA DATTAJAYANTH - 200911142" userId="S::digvijay.dattajayanth@learner.manipal.edu::b327ce15-e6c1-4f49-b2d0-66dd1d176e52" providerId="AD" clId="Web-{F6E6BEEE-E9D7-4376-B2DC-9AB4C59805C5}" dt="2022-03-14T04:15:29.116" v="3" actId="20577"/>
      <pc:docMkLst>
        <pc:docMk/>
      </pc:docMkLst>
      <pc:sldChg chg="modSp">
        <pc:chgData name="N DIGVIJAY SRIRANGA DATTAJAYANTH - 200911142" userId="S::digvijay.dattajayanth@learner.manipal.edu::b327ce15-e6c1-4f49-b2d0-66dd1d176e52" providerId="AD" clId="Web-{F6E6BEEE-E9D7-4376-B2DC-9AB4C59805C5}" dt="2022-03-14T04:15:29.116" v="3" actId="20577"/>
        <pc:sldMkLst>
          <pc:docMk/>
          <pc:sldMk cId="774992415" sldId="258"/>
        </pc:sldMkLst>
        <pc:spChg chg="mod">
          <ac:chgData name="N DIGVIJAY SRIRANGA DATTAJAYANTH - 200911142" userId="S::digvijay.dattajayanth@learner.manipal.edu::b327ce15-e6c1-4f49-b2d0-66dd1d176e52" providerId="AD" clId="Web-{F6E6BEEE-E9D7-4376-B2DC-9AB4C59805C5}" dt="2022-03-14T04:15:29.116" v="3" actId="20577"/>
          <ac:spMkLst>
            <pc:docMk/>
            <pc:sldMk cId="774992415" sldId="258"/>
            <ac:spMk id="3" creationId="{00000000-0000-0000-0000-000000000000}"/>
          </ac:spMkLst>
        </pc:spChg>
      </pc:sldChg>
    </pc:docChg>
  </pc:docChgLst>
  <pc:docChgLst>
    <pc:chgData name="ARIHANT RAJ SINGH - 200911156" userId="f8ce8275-a4ba-4d5f-8670-5e17b7a42e84" providerId="ADAL" clId="{E84C6D4F-9506-48C9-A383-F3410689CD5B}"/>
    <pc:docChg chg="modSld">
      <pc:chgData name="ARIHANT RAJ SINGH - 200911156" userId="f8ce8275-a4ba-4d5f-8670-5e17b7a42e84" providerId="ADAL" clId="{E84C6D4F-9506-48C9-A383-F3410689CD5B}" dt="2022-04-05T03:59:23.244" v="8" actId="1076"/>
      <pc:docMkLst>
        <pc:docMk/>
      </pc:docMkLst>
      <pc:sldChg chg="modSp mod">
        <pc:chgData name="ARIHANT RAJ SINGH - 200911156" userId="f8ce8275-a4ba-4d5f-8670-5e17b7a42e84" providerId="ADAL" clId="{E84C6D4F-9506-48C9-A383-F3410689CD5B}" dt="2022-04-05T01:22:02.485" v="6" actId="20577"/>
        <pc:sldMkLst>
          <pc:docMk/>
          <pc:sldMk cId="2919935285" sldId="264"/>
        </pc:sldMkLst>
        <pc:spChg chg="mod">
          <ac:chgData name="ARIHANT RAJ SINGH - 200911156" userId="f8ce8275-a4ba-4d5f-8670-5e17b7a42e84" providerId="ADAL" clId="{E84C6D4F-9506-48C9-A383-F3410689CD5B}" dt="2022-04-05T01:22:02.485" v="6" actId="20577"/>
          <ac:spMkLst>
            <pc:docMk/>
            <pc:sldMk cId="2919935285" sldId="264"/>
            <ac:spMk id="3" creationId="{00000000-0000-0000-0000-000000000000}"/>
          </ac:spMkLst>
        </pc:spChg>
      </pc:sldChg>
      <pc:sldChg chg="modSp mod">
        <pc:chgData name="ARIHANT RAJ SINGH - 200911156" userId="f8ce8275-a4ba-4d5f-8670-5e17b7a42e84" providerId="ADAL" clId="{E84C6D4F-9506-48C9-A383-F3410689CD5B}" dt="2022-04-05T03:59:23.244" v="8" actId="1076"/>
        <pc:sldMkLst>
          <pc:docMk/>
          <pc:sldMk cId="2780828161" sldId="297"/>
        </pc:sldMkLst>
        <pc:picChg chg="mod">
          <ac:chgData name="ARIHANT RAJ SINGH - 200911156" userId="f8ce8275-a4ba-4d5f-8670-5e17b7a42e84" providerId="ADAL" clId="{E84C6D4F-9506-48C9-A383-F3410689CD5B}" dt="2022-04-05T03:59:23.244" v="8" actId="1076"/>
          <ac:picMkLst>
            <pc:docMk/>
            <pc:sldMk cId="2780828161" sldId="297"/>
            <ac:picMk id="4" creationId="{00000000-0000-0000-0000-000000000000}"/>
          </ac:picMkLst>
        </pc:picChg>
      </pc:sldChg>
    </pc:docChg>
  </pc:docChgLst>
  <pc:docChgLst>
    <pc:chgData name="PRAKHAR SINGH BHADOURIA - 200911058" userId="S::prakhar.bhadouria@learner.manipal.edu::f39ba469-4c7d-4a46-b544-054bd6bcf8a4" providerId="AD" clId="Web-{1B82770A-41E1-4291-A364-42E8BB7EF51C}"/>
    <pc:docChg chg="modSld">
      <pc:chgData name="PRAKHAR SINGH BHADOURIA - 200911058" userId="S::prakhar.bhadouria@learner.manipal.edu::f39ba469-4c7d-4a46-b544-054bd6bcf8a4" providerId="AD" clId="Web-{1B82770A-41E1-4291-A364-42E8BB7EF51C}" dt="2022-03-31T10:45:57.414" v="1"/>
      <pc:docMkLst>
        <pc:docMk/>
      </pc:docMkLst>
      <pc:sldChg chg="addSp delSp">
        <pc:chgData name="PRAKHAR SINGH BHADOURIA - 200911058" userId="S::prakhar.bhadouria@learner.manipal.edu::f39ba469-4c7d-4a46-b544-054bd6bcf8a4" providerId="AD" clId="Web-{1B82770A-41E1-4291-A364-42E8BB7EF51C}" dt="2022-03-31T10:45:57.414" v="1"/>
        <pc:sldMkLst>
          <pc:docMk/>
          <pc:sldMk cId="2780828161" sldId="297"/>
        </pc:sldMkLst>
        <pc:picChg chg="add del">
          <ac:chgData name="PRAKHAR SINGH BHADOURIA - 200911058" userId="S::prakhar.bhadouria@learner.manipal.edu::f39ba469-4c7d-4a46-b544-054bd6bcf8a4" providerId="AD" clId="Web-{1B82770A-41E1-4291-A364-42E8BB7EF51C}" dt="2022-03-31T10:45:57.414" v="1"/>
          <ac:picMkLst>
            <pc:docMk/>
            <pc:sldMk cId="2780828161" sldId="297"/>
            <ac:picMk id="4" creationId="{00000000-0000-0000-0000-000000000000}"/>
          </ac:picMkLst>
        </pc:picChg>
      </pc:sldChg>
    </pc:docChg>
  </pc:docChgLst>
  <pc:docChgLst>
    <pc:chgData name="PRADYUMN MITTAL - 200911074" userId="S::pradyumn.mittal@learner.manipal.edu::a0a19b17-1d82-47b8-9168-4a669ec0bded" providerId="AD" clId="Web-{1B9985D9-D5CB-48D9-A7C3-C3B8232ECE44}"/>
    <pc:docChg chg="sldOrd">
      <pc:chgData name="PRADYUMN MITTAL - 200911074" userId="S::pradyumn.mittal@learner.manipal.edu::a0a19b17-1d82-47b8-9168-4a669ec0bded" providerId="AD" clId="Web-{1B9985D9-D5CB-48D9-A7C3-C3B8232ECE44}" dt="2022-03-21T18:57:00.978" v="0"/>
      <pc:docMkLst>
        <pc:docMk/>
      </pc:docMkLst>
      <pc:sldChg chg="ord">
        <pc:chgData name="PRADYUMN MITTAL - 200911074" userId="S::pradyumn.mittal@learner.manipal.edu::a0a19b17-1d82-47b8-9168-4a669ec0bded" providerId="AD" clId="Web-{1B9985D9-D5CB-48D9-A7C3-C3B8232ECE44}" dt="2022-03-21T18:57:00.978" v="0"/>
        <pc:sldMkLst>
          <pc:docMk/>
          <pc:sldMk cId="682518891" sldId="270"/>
        </pc:sldMkLst>
      </pc:sldChg>
    </pc:docChg>
  </pc:docChgLst>
  <pc:docChgLst>
    <pc:chgData name="HARSHIT KATARIA - 200911120" userId="S::harshit.kataria@learner.manipal.edu::1a1fb09b-762f-4bd2-a6bf-d0cb4437b260" providerId="AD" clId="Web-{BE9A7679-5791-F051-0323-84117F83F41F}"/>
    <pc:docChg chg="modSld">
      <pc:chgData name="HARSHIT KATARIA - 200911120" userId="S::harshit.kataria@learner.manipal.edu::1a1fb09b-762f-4bd2-a6bf-d0cb4437b260" providerId="AD" clId="Web-{BE9A7679-5791-F051-0323-84117F83F41F}" dt="2022-03-31T10:28:20.975" v="12" actId="1076"/>
      <pc:docMkLst>
        <pc:docMk/>
      </pc:docMkLst>
      <pc:sldChg chg="modSp">
        <pc:chgData name="HARSHIT KATARIA - 200911120" userId="S::harshit.kataria@learner.manipal.edu::1a1fb09b-762f-4bd2-a6bf-d0cb4437b260" providerId="AD" clId="Web-{BE9A7679-5791-F051-0323-84117F83F41F}" dt="2022-03-31T10:28:20.975" v="12" actId="1076"/>
        <pc:sldMkLst>
          <pc:docMk/>
          <pc:sldMk cId="2780828161" sldId="297"/>
        </pc:sldMkLst>
        <pc:spChg chg="mod">
          <ac:chgData name="HARSHIT KATARIA - 200911120" userId="S::harshit.kataria@learner.manipal.edu::1a1fb09b-762f-4bd2-a6bf-d0cb4437b260" providerId="AD" clId="Web-{BE9A7679-5791-F051-0323-84117F83F41F}" dt="2022-03-31T10:28:20.975" v="12" actId="1076"/>
          <ac:spMkLst>
            <pc:docMk/>
            <pc:sldMk cId="2780828161" sldId="297"/>
            <ac:spMk id="3" creationId="{00000000-0000-0000-0000-000000000000}"/>
          </ac:spMkLst>
        </pc:spChg>
        <pc:spChg chg="mod">
          <ac:chgData name="HARSHIT KATARIA - 200911120" userId="S::harshit.kataria@learner.manipal.edu::1a1fb09b-762f-4bd2-a6bf-d0cb4437b260" providerId="AD" clId="Web-{BE9A7679-5791-F051-0323-84117F83F41F}" dt="2022-03-31T10:28:18.210" v="11" actId="1076"/>
          <ac:spMkLst>
            <pc:docMk/>
            <pc:sldMk cId="2780828161" sldId="297"/>
            <ac:spMk id="5" creationId="{1609E899-D336-435D-AF81-D19C4E778197}"/>
          </ac:spMkLst>
        </pc:spChg>
        <pc:picChg chg="mod">
          <ac:chgData name="HARSHIT KATARIA - 200911120" userId="S::harshit.kataria@learner.manipal.edu::1a1fb09b-762f-4bd2-a6bf-d0cb4437b260" providerId="AD" clId="Web-{BE9A7679-5791-F051-0323-84117F83F41F}" dt="2022-03-31T10:26:42.254" v="1" actId="1076"/>
          <ac:picMkLst>
            <pc:docMk/>
            <pc:sldMk cId="2780828161" sldId="297"/>
            <ac:picMk id="4" creationId="{00000000-0000-0000-0000-000000000000}"/>
          </ac:picMkLst>
        </pc:picChg>
      </pc:sldChg>
    </pc:docChg>
  </pc:docChgLst>
  <pc:docChgLst>
    <pc:chgData name="GARVIT GOPALANI - 200911050" userId="S::garvit.gopalani@learner.manipal.edu::c37ab7be-c308-418e-bf3b-ac9a02c3222d" providerId="AD" clId="Web-{829EBF74-703E-A8E8-0555-4EC040C82F53}"/>
    <pc:docChg chg="sldOrd">
      <pc:chgData name="GARVIT GOPALANI - 200911050" userId="S::garvit.gopalani@learner.manipal.edu::c37ab7be-c308-418e-bf3b-ac9a02c3222d" providerId="AD" clId="Web-{829EBF74-703E-A8E8-0555-4EC040C82F53}" dt="2022-03-13T13:29:06.846" v="0"/>
      <pc:docMkLst>
        <pc:docMk/>
      </pc:docMkLst>
      <pc:sldChg chg="ord">
        <pc:chgData name="GARVIT GOPALANI - 200911050" userId="S::garvit.gopalani@learner.manipal.edu::c37ab7be-c308-418e-bf3b-ac9a02c3222d" providerId="AD" clId="Web-{829EBF74-703E-A8E8-0555-4EC040C82F53}" dt="2022-03-13T13:29:06.846" v="0"/>
        <pc:sldMkLst>
          <pc:docMk/>
          <pc:sldMk cId="1692387459" sldId="265"/>
        </pc:sldMkLst>
      </pc:sldChg>
    </pc:docChg>
  </pc:docChgLst>
  <pc:docChgLst>
    <pc:chgData name="SHREYANSH RAI - 200911094" userId="S::shreyansh.rai@learner.manipal.edu::fcc195fc-0151-4b12-9b81-935db75ee88b" providerId="AD" clId="Web-{F2B75EC6-9154-4EAA-B805-25AA30EBC97D}"/>
    <pc:docChg chg="modSld">
      <pc:chgData name="SHREYANSH RAI - 200911094" userId="S::shreyansh.rai@learner.manipal.edu::fcc195fc-0151-4b12-9b81-935db75ee88b" providerId="AD" clId="Web-{F2B75EC6-9154-4EAA-B805-25AA30EBC97D}" dt="2022-06-10T14:20:07.006" v="4" actId="1076"/>
      <pc:docMkLst>
        <pc:docMk/>
      </pc:docMkLst>
      <pc:sldChg chg="addSp modSp">
        <pc:chgData name="SHREYANSH RAI - 200911094" userId="S::shreyansh.rai@learner.manipal.edu::fcc195fc-0151-4b12-9b81-935db75ee88b" providerId="AD" clId="Web-{F2B75EC6-9154-4EAA-B805-25AA30EBC97D}" dt="2022-06-10T14:08:08.881" v="3" actId="1076"/>
        <pc:sldMkLst>
          <pc:docMk/>
          <pc:sldMk cId="777700144" sldId="257"/>
        </pc:sldMkLst>
        <pc:spChg chg="add mod">
          <ac:chgData name="SHREYANSH RAI - 200911094" userId="S::shreyansh.rai@learner.manipal.edu::fcc195fc-0151-4b12-9b81-935db75ee88b" providerId="AD" clId="Web-{F2B75EC6-9154-4EAA-B805-25AA30EBC97D}" dt="2022-06-10T14:08:06.787" v="1" actId="1076"/>
          <ac:spMkLst>
            <pc:docMk/>
            <pc:sldMk cId="777700144" sldId="257"/>
            <ac:spMk id="4" creationId="{9213BEAB-3C52-CA87-E97D-1EB866D3D8D2}"/>
          </ac:spMkLst>
        </pc:spChg>
        <pc:spChg chg="add mod">
          <ac:chgData name="SHREYANSH RAI - 200911094" userId="S::shreyansh.rai@learner.manipal.edu::fcc195fc-0151-4b12-9b81-935db75ee88b" providerId="AD" clId="Web-{F2B75EC6-9154-4EAA-B805-25AA30EBC97D}" dt="2022-06-10T14:08:08.881" v="3" actId="1076"/>
          <ac:spMkLst>
            <pc:docMk/>
            <pc:sldMk cId="777700144" sldId="257"/>
            <ac:spMk id="5" creationId="{5EB8DA11-9E63-8B87-C6FB-1885D47E5778}"/>
          </ac:spMkLst>
        </pc:spChg>
      </pc:sldChg>
      <pc:sldChg chg="modSp">
        <pc:chgData name="SHREYANSH RAI - 200911094" userId="S::shreyansh.rai@learner.manipal.edu::fcc195fc-0151-4b12-9b81-935db75ee88b" providerId="AD" clId="Web-{F2B75EC6-9154-4EAA-B805-25AA30EBC97D}" dt="2022-06-10T14:20:07.006" v="4" actId="1076"/>
        <pc:sldMkLst>
          <pc:docMk/>
          <pc:sldMk cId="2780828161" sldId="297"/>
        </pc:sldMkLst>
        <pc:picChg chg="mod">
          <ac:chgData name="SHREYANSH RAI - 200911094" userId="S::shreyansh.rai@learner.manipal.edu::fcc195fc-0151-4b12-9b81-935db75ee88b" providerId="AD" clId="Web-{F2B75EC6-9154-4EAA-B805-25AA30EBC97D}" dt="2022-06-10T14:20:07.006" v="4" actId="1076"/>
          <ac:picMkLst>
            <pc:docMk/>
            <pc:sldMk cId="2780828161" sldId="297"/>
            <ac:picMk id="4" creationId="{00000000-0000-0000-0000-000000000000}"/>
          </ac:picMkLst>
        </pc:picChg>
      </pc:sldChg>
    </pc:docChg>
  </pc:docChgLst>
  <pc:docChgLst>
    <pc:chgData name="CHIGURUPATI V NAGA SAI VIGNESH - 200911190" userId="S::chigurupati.vignesh@learner.manipal.edu::55d61245-b6f7-48f2-a4a4-821b1d30a1fc" providerId="AD" clId="Web-{E935E4DC-FB01-49EC-B4E0-65FCFB744336}"/>
    <pc:docChg chg="modSld">
      <pc:chgData name="CHIGURUPATI V NAGA SAI VIGNESH - 200911190" userId="S::chigurupati.vignesh@learner.manipal.edu::55d61245-b6f7-48f2-a4a4-821b1d30a1fc" providerId="AD" clId="Web-{E935E4DC-FB01-49EC-B4E0-65FCFB744336}" dt="2022-06-09T19:11:37.307" v="0" actId="1076"/>
      <pc:docMkLst>
        <pc:docMk/>
      </pc:docMkLst>
      <pc:sldChg chg="modSp">
        <pc:chgData name="CHIGURUPATI V NAGA SAI VIGNESH - 200911190" userId="S::chigurupati.vignesh@learner.manipal.edu::55d61245-b6f7-48f2-a4a4-821b1d30a1fc" providerId="AD" clId="Web-{E935E4DC-FB01-49EC-B4E0-65FCFB744336}" dt="2022-06-09T19:11:37.307" v="0" actId="1076"/>
        <pc:sldMkLst>
          <pc:docMk/>
          <pc:sldMk cId="2780828161" sldId="297"/>
        </pc:sldMkLst>
        <pc:picChg chg="mod">
          <ac:chgData name="CHIGURUPATI V NAGA SAI VIGNESH - 200911190" userId="S::chigurupati.vignesh@learner.manipal.edu::55d61245-b6f7-48f2-a4a4-821b1d30a1fc" providerId="AD" clId="Web-{E935E4DC-FB01-49EC-B4E0-65FCFB744336}" dt="2022-06-09T19:11:37.307" v="0" actId="1076"/>
          <ac:picMkLst>
            <pc:docMk/>
            <pc:sldMk cId="2780828161" sldId="297"/>
            <ac:picMk id="4" creationId="{00000000-0000-0000-0000-000000000000}"/>
          </ac:picMkLst>
        </pc:picChg>
      </pc:sldChg>
    </pc:docChg>
  </pc:docChgLst>
  <pc:docChgLst>
    <pc:chgData name="VARUN RAJIVBHAI KOTAK - 200911162" userId="S::varun.kotak@learner.manipal.edu::ce735718-bfa4-42bc-a0c9-5c71bfc573b2" providerId="AD" clId="Web-{022C294E-21DA-4FC2-9F4E-E928D5ADB5D4}"/>
    <pc:docChg chg="delSld">
      <pc:chgData name="VARUN RAJIVBHAI KOTAK - 200911162" userId="S::varun.kotak@learner.manipal.edu::ce735718-bfa4-42bc-a0c9-5c71bfc573b2" providerId="AD" clId="Web-{022C294E-21DA-4FC2-9F4E-E928D5ADB5D4}" dt="2022-04-02T10:59:48.252" v="1"/>
      <pc:docMkLst>
        <pc:docMk/>
      </pc:docMkLst>
      <pc:sldChg chg="del">
        <pc:chgData name="VARUN RAJIVBHAI KOTAK - 200911162" userId="S::varun.kotak@learner.manipal.edu::ce735718-bfa4-42bc-a0c9-5c71bfc573b2" providerId="AD" clId="Web-{022C294E-21DA-4FC2-9F4E-E928D5ADB5D4}" dt="2022-04-02T10:59:48.252" v="1"/>
        <pc:sldMkLst>
          <pc:docMk/>
          <pc:sldMk cId="3743281092" sldId="298"/>
        </pc:sldMkLst>
      </pc:sldChg>
      <pc:sldChg chg="del">
        <pc:chgData name="VARUN RAJIVBHAI KOTAK - 200911162" userId="S::varun.kotak@learner.manipal.edu::ce735718-bfa4-42bc-a0c9-5c71bfc573b2" providerId="AD" clId="Web-{022C294E-21DA-4FC2-9F4E-E928D5ADB5D4}" dt="2022-04-02T10:59:45.768" v="0"/>
        <pc:sldMkLst>
          <pc:docMk/>
          <pc:sldMk cId="3578248964" sldId="299"/>
        </pc:sldMkLst>
      </pc:sldChg>
    </pc:docChg>
  </pc:docChgLst>
  <pc:docChgLst>
    <pc:chgData name="DEVOSHREE SHRIVASTAVA - 200911250" userId="S::devoshree.shrivastava@learner.manipal.edu::56b53cbf-c1f6-455e-aed9-acdc20eb6894" providerId="AD" clId="Web-{1C5DD1A0-94B6-B904-A836-6D58616192CA}"/>
    <pc:docChg chg="delSld sldOrd">
      <pc:chgData name="DEVOSHREE SHRIVASTAVA - 200911250" userId="S::devoshree.shrivastava@learner.manipal.edu::56b53cbf-c1f6-455e-aed9-acdc20eb6894" providerId="AD" clId="Web-{1C5DD1A0-94B6-B904-A836-6D58616192CA}" dt="2022-04-04T18:33:55.103" v="5"/>
      <pc:docMkLst>
        <pc:docMk/>
      </pc:docMkLst>
      <pc:sldChg chg="ord">
        <pc:chgData name="DEVOSHREE SHRIVASTAVA - 200911250" userId="S::devoshree.shrivastava@learner.manipal.edu::56b53cbf-c1f6-455e-aed9-acdc20eb6894" providerId="AD" clId="Web-{1C5DD1A0-94B6-B904-A836-6D58616192CA}" dt="2022-04-04T18:33:55.103" v="5"/>
        <pc:sldMkLst>
          <pc:docMk/>
          <pc:sldMk cId="1692387459" sldId="265"/>
        </pc:sldMkLst>
      </pc:sldChg>
      <pc:sldChg chg="ord">
        <pc:chgData name="DEVOSHREE SHRIVASTAVA - 200911250" userId="S::devoshree.shrivastava@learner.manipal.edu::56b53cbf-c1f6-455e-aed9-acdc20eb6894" providerId="AD" clId="Web-{1C5DD1A0-94B6-B904-A836-6D58616192CA}" dt="2022-04-04T18:32:18.475" v="1"/>
        <pc:sldMkLst>
          <pc:docMk/>
          <pc:sldMk cId="682518891" sldId="270"/>
        </pc:sldMkLst>
      </pc:sldChg>
      <pc:sldChg chg="ord">
        <pc:chgData name="DEVOSHREE SHRIVASTAVA - 200911250" userId="S::devoshree.shrivastava@learner.manipal.edu::56b53cbf-c1f6-455e-aed9-acdc20eb6894" providerId="AD" clId="Web-{1C5DD1A0-94B6-B904-A836-6D58616192CA}" dt="2022-04-04T18:32:21.663" v="2"/>
        <pc:sldMkLst>
          <pc:docMk/>
          <pc:sldMk cId="3894190587" sldId="275"/>
        </pc:sldMkLst>
      </pc:sldChg>
      <pc:sldChg chg="ord">
        <pc:chgData name="DEVOSHREE SHRIVASTAVA - 200911250" userId="S::devoshree.shrivastava@learner.manipal.edu::56b53cbf-c1f6-455e-aed9-acdc20eb6894" providerId="AD" clId="Web-{1C5DD1A0-94B6-B904-A836-6D58616192CA}" dt="2022-04-04T18:32:14.819" v="0"/>
        <pc:sldMkLst>
          <pc:docMk/>
          <pc:sldMk cId="3905116345" sldId="278"/>
        </pc:sldMkLst>
      </pc:sldChg>
      <pc:sldChg chg="del">
        <pc:chgData name="DEVOSHREE SHRIVASTAVA - 200911250" userId="S::devoshree.shrivastava@learner.manipal.edu::56b53cbf-c1f6-455e-aed9-acdc20eb6894" providerId="AD" clId="Web-{1C5DD1A0-94B6-B904-A836-6D58616192CA}" dt="2022-04-04T18:32:35.851" v="3"/>
        <pc:sldMkLst>
          <pc:docMk/>
          <pc:sldMk cId="3715650004" sldId="280"/>
        </pc:sldMkLst>
      </pc:sldChg>
      <pc:sldChg chg="ord">
        <pc:chgData name="DEVOSHREE SHRIVASTAVA - 200911250" userId="S::devoshree.shrivastava@learner.manipal.edu::56b53cbf-c1f6-455e-aed9-acdc20eb6894" providerId="AD" clId="Web-{1C5DD1A0-94B6-B904-A836-6D58616192CA}" dt="2022-04-04T18:33:09.383" v="4"/>
        <pc:sldMkLst>
          <pc:docMk/>
          <pc:sldMk cId="4103929501" sldId="289"/>
        </pc:sldMkLst>
      </pc:sldChg>
    </pc:docChg>
  </pc:docChgLst>
  <pc:docChgLst>
    <pc:chgData name="JAIN DHAWAL PRAVIN - 200911128" userId="S::jain.pravin@learner.manipal.edu::8e1b3dae-d724-4a9e-a0a5-c38c1f288b2c" providerId="AD" clId="Web-{92A5514F-DE41-4077-AFCE-500B91456F8C}"/>
    <pc:docChg chg="modSld">
      <pc:chgData name="JAIN DHAWAL PRAVIN - 200911128" userId="S::jain.pravin@learner.manipal.edu::8e1b3dae-d724-4a9e-a0a5-c38c1f288b2c" providerId="AD" clId="Web-{92A5514F-DE41-4077-AFCE-500B91456F8C}" dt="2022-03-21T18:10:22.084" v="12" actId="20577"/>
      <pc:docMkLst>
        <pc:docMk/>
      </pc:docMkLst>
      <pc:sldChg chg="modSp">
        <pc:chgData name="JAIN DHAWAL PRAVIN - 200911128" userId="S::jain.pravin@learner.manipal.edu::8e1b3dae-d724-4a9e-a0a5-c38c1f288b2c" providerId="AD" clId="Web-{92A5514F-DE41-4077-AFCE-500B91456F8C}" dt="2022-03-21T18:10:22.084" v="12" actId="20577"/>
        <pc:sldMkLst>
          <pc:docMk/>
          <pc:sldMk cId="2919935285" sldId="264"/>
        </pc:sldMkLst>
        <pc:spChg chg="mod">
          <ac:chgData name="JAIN DHAWAL PRAVIN - 200911128" userId="S::jain.pravin@learner.manipal.edu::8e1b3dae-d724-4a9e-a0a5-c38c1f288b2c" providerId="AD" clId="Web-{92A5514F-DE41-4077-AFCE-500B91456F8C}" dt="2022-03-21T18:10:22.084" v="12" actId="20577"/>
          <ac:spMkLst>
            <pc:docMk/>
            <pc:sldMk cId="2919935285" sldId="264"/>
            <ac:spMk id="3" creationId="{00000000-0000-0000-0000-000000000000}"/>
          </ac:spMkLst>
        </pc:spChg>
      </pc:sldChg>
      <pc:sldChg chg="modSp">
        <pc:chgData name="JAIN DHAWAL PRAVIN - 200911128" userId="S::jain.pravin@learner.manipal.edu::8e1b3dae-d724-4a9e-a0a5-c38c1f288b2c" providerId="AD" clId="Web-{92A5514F-DE41-4077-AFCE-500B91456F8C}" dt="2022-03-21T17:56:09.435" v="0" actId="1076"/>
        <pc:sldMkLst>
          <pc:docMk/>
          <pc:sldMk cId="2780828161" sldId="297"/>
        </pc:sldMkLst>
        <pc:picChg chg="mod">
          <ac:chgData name="JAIN DHAWAL PRAVIN - 200911128" userId="S::jain.pravin@learner.manipal.edu::8e1b3dae-d724-4a9e-a0a5-c38c1f288b2c" providerId="AD" clId="Web-{92A5514F-DE41-4077-AFCE-500B91456F8C}" dt="2022-03-21T17:56:09.435" v="0" actId="1076"/>
          <ac:picMkLst>
            <pc:docMk/>
            <pc:sldMk cId="2780828161" sldId="297"/>
            <ac:picMk id="4" creationId="{00000000-0000-0000-0000-000000000000}"/>
          </ac:picMkLst>
        </pc:picChg>
      </pc:sldChg>
    </pc:docChg>
  </pc:docChgLst>
  <pc:docChgLst>
    <pc:chgData name="PALAK DHAWAN - 200911026" userId="S::palak.dhawan@learner.manipal.edu::dc524483-bd99-426a-b70a-dbf097421df5" providerId="AD" clId="Web-{D3FF349A-BC78-40B1-AA43-1578156102CC}"/>
    <pc:docChg chg="modSld">
      <pc:chgData name="PALAK DHAWAN - 200911026" userId="S::palak.dhawan@learner.manipal.edu::dc524483-bd99-426a-b70a-dbf097421df5" providerId="AD" clId="Web-{D3FF349A-BC78-40B1-AA43-1578156102CC}" dt="2022-04-05T04:04:19.829" v="1" actId="14100"/>
      <pc:docMkLst>
        <pc:docMk/>
      </pc:docMkLst>
      <pc:sldChg chg="modSp">
        <pc:chgData name="PALAK DHAWAN - 200911026" userId="S::palak.dhawan@learner.manipal.edu::dc524483-bd99-426a-b70a-dbf097421df5" providerId="AD" clId="Web-{D3FF349A-BC78-40B1-AA43-1578156102CC}" dt="2022-04-05T04:04:19.829" v="1" actId="14100"/>
        <pc:sldMkLst>
          <pc:docMk/>
          <pc:sldMk cId="1042998189" sldId="261"/>
        </pc:sldMkLst>
        <pc:spChg chg="mod">
          <ac:chgData name="PALAK DHAWAN - 200911026" userId="S::palak.dhawan@learner.manipal.edu::dc524483-bd99-426a-b70a-dbf097421df5" providerId="AD" clId="Web-{D3FF349A-BC78-40B1-AA43-1578156102CC}" dt="2022-04-05T04:04:19.829" v="1" actId="14100"/>
          <ac:spMkLst>
            <pc:docMk/>
            <pc:sldMk cId="1042998189" sldId="261"/>
            <ac:spMk id="3" creationId="{00000000-0000-0000-0000-000000000000}"/>
          </ac:spMkLst>
        </pc:spChg>
      </pc:sldChg>
    </pc:docChg>
  </pc:docChgLst>
  <pc:docChgLst>
    <pc:chgData name="APRAJITA SINGH - 200911224" userId="S::aprajita.singh@learner.manipal.edu::6dabf8fb-5c23-4a77-93f6-f29c5c2110cc" providerId="AD" clId="Web-{75150923-83D6-4469-BDB4-B8389DFA8C74}"/>
    <pc:docChg chg="modSld">
      <pc:chgData name="APRAJITA SINGH - 200911224" userId="S::aprajita.singh@learner.manipal.edu::6dabf8fb-5c23-4a77-93f6-f29c5c2110cc" providerId="AD" clId="Web-{75150923-83D6-4469-BDB4-B8389DFA8C74}" dt="2022-03-21T19:00:12.550" v="0"/>
      <pc:docMkLst>
        <pc:docMk/>
      </pc:docMkLst>
      <pc:sldChg chg="addSp">
        <pc:chgData name="APRAJITA SINGH - 200911224" userId="S::aprajita.singh@learner.manipal.edu::6dabf8fb-5c23-4a77-93f6-f29c5c2110cc" providerId="AD" clId="Web-{75150923-83D6-4469-BDB4-B8389DFA8C74}" dt="2022-03-21T19:00:12.550" v="0"/>
        <pc:sldMkLst>
          <pc:docMk/>
          <pc:sldMk cId="2780828161" sldId="297"/>
        </pc:sldMkLst>
        <pc:spChg chg="add">
          <ac:chgData name="APRAJITA SINGH - 200911224" userId="S::aprajita.singh@learner.manipal.edu::6dabf8fb-5c23-4a77-93f6-f29c5c2110cc" providerId="AD" clId="Web-{75150923-83D6-4469-BDB4-B8389DFA8C74}" dt="2022-03-21T19:00:12.550" v="0"/>
          <ac:spMkLst>
            <pc:docMk/>
            <pc:sldMk cId="2780828161" sldId="297"/>
            <ac:spMk id="5" creationId="{1609E899-D336-435D-AF81-D19C4E778197}"/>
          </ac:spMkLst>
        </pc:spChg>
      </pc:sldChg>
    </pc:docChg>
  </pc:docChgLst>
  <pc:docChgLst>
    <pc:chgData name="HARSHIT KATARIA - 200911120" userId="S::harshit.kataria@learner.manipal.edu::1a1fb09b-762f-4bd2-a6bf-d0cb4437b260" providerId="AD" clId="Web-{752252E9-799C-79B9-DC17-E6F4287AB6A6}"/>
    <pc:docChg chg="modSld">
      <pc:chgData name="HARSHIT KATARIA - 200911120" userId="S::harshit.kataria@learner.manipal.edu::1a1fb09b-762f-4bd2-a6bf-d0cb4437b260" providerId="AD" clId="Web-{752252E9-799C-79B9-DC17-E6F4287AB6A6}" dt="2022-03-31T10:08:31.571" v="2"/>
      <pc:docMkLst>
        <pc:docMk/>
      </pc:docMkLst>
      <pc:sldChg chg="addSp delSp modSp">
        <pc:chgData name="HARSHIT KATARIA - 200911120" userId="S::harshit.kataria@learner.manipal.edu::1a1fb09b-762f-4bd2-a6bf-d0cb4437b260" providerId="AD" clId="Web-{752252E9-799C-79B9-DC17-E6F4287AB6A6}" dt="2022-03-31T10:08:31.571" v="2"/>
        <pc:sldMkLst>
          <pc:docMk/>
          <pc:sldMk cId="774992415" sldId="258"/>
        </pc:sldMkLst>
        <pc:spChg chg="add del mod">
          <ac:chgData name="HARSHIT KATARIA - 200911120" userId="S::harshit.kataria@learner.manipal.edu::1a1fb09b-762f-4bd2-a6bf-d0cb4437b260" providerId="AD" clId="Web-{752252E9-799C-79B9-DC17-E6F4287AB6A6}" dt="2022-03-31T10:08:31.571" v="2"/>
          <ac:spMkLst>
            <pc:docMk/>
            <pc:sldMk cId="774992415" sldId="258"/>
            <ac:spMk id="2" creationId="{9A73996F-AFA6-C4DB-25B3-16CAFA81CBE4}"/>
          </ac:spMkLst>
        </pc:spChg>
      </pc:sldChg>
    </pc:docChg>
  </pc:docChgLst>
  <pc:docChgLst>
    <pc:chgData name="PRATYUSH RANJAN - 200911220" userId="S::pratyush.ranjan@learner.manipal.edu::092f4111-34ba-46e5-9e85-2db81798603c" providerId="AD" clId="Web-{F5BA077C-DCD1-4A55-8926-5CCBBF73071A}"/>
    <pc:docChg chg="modSld">
      <pc:chgData name="PRATYUSH RANJAN - 200911220" userId="S::pratyush.ranjan@learner.manipal.edu::092f4111-34ba-46e5-9e85-2db81798603c" providerId="AD" clId="Web-{F5BA077C-DCD1-4A55-8926-5CCBBF73071A}" dt="2022-06-10T19:41:22.737" v="30" actId="20577"/>
      <pc:docMkLst>
        <pc:docMk/>
      </pc:docMkLst>
      <pc:sldChg chg="modSp">
        <pc:chgData name="PRATYUSH RANJAN - 200911220" userId="S::pratyush.ranjan@learner.manipal.edu::092f4111-34ba-46e5-9e85-2db81798603c" providerId="AD" clId="Web-{F5BA077C-DCD1-4A55-8926-5CCBBF73071A}" dt="2022-06-10T19:41:22.737" v="30" actId="20577"/>
        <pc:sldMkLst>
          <pc:docMk/>
          <pc:sldMk cId="3183138860" sldId="262"/>
        </pc:sldMkLst>
        <pc:spChg chg="mod">
          <ac:chgData name="PRATYUSH RANJAN - 200911220" userId="S::pratyush.ranjan@learner.manipal.edu::092f4111-34ba-46e5-9e85-2db81798603c" providerId="AD" clId="Web-{F5BA077C-DCD1-4A55-8926-5CCBBF73071A}" dt="2022-06-10T19:41:22.737" v="30" actId="20577"/>
          <ac:spMkLst>
            <pc:docMk/>
            <pc:sldMk cId="3183138860" sldId="262"/>
            <ac:spMk id="2" creationId="{00000000-0000-0000-0000-000000000000}"/>
          </ac:spMkLst>
        </pc:spChg>
      </pc:sldChg>
    </pc:docChg>
  </pc:docChgLst>
  <pc:docChgLst>
    <pc:chgData name="PARTH SATISH SARAVADE - 200911214" userId="S::parth.saravade@learner.manipal.edu::07697f61-53fe-41df-97e3-72235e331ee0" providerId="AD" clId="Web-{CC5EA6F6-1873-427B-9ABA-A76D5848942D}"/>
    <pc:docChg chg="modSld">
      <pc:chgData name="PARTH SATISH SARAVADE - 200911214" userId="S::parth.saravade@learner.manipal.edu::07697f61-53fe-41df-97e3-72235e331ee0" providerId="AD" clId="Web-{CC5EA6F6-1873-427B-9ABA-A76D5848942D}" dt="2022-04-05T03:49:43.055" v="1" actId="1076"/>
      <pc:docMkLst>
        <pc:docMk/>
      </pc:docMkLst>
      <pc:sldChg chg="modSp">
        <pc:chgData name="PARTH SATISH SARAVADE - 200911214" userId="S::parth.saravade@learner.manipal.edu::07697f61-53fe-41df-97e3-72235e331ee0" providerId="AD" clId="Web-{CC5EA6F6-1873-427B-9ABA-A76D5848942D}" dt="2022-04-05T03:49:43.055" v="1" actId="1076"/>
        <pc:sldMkLst>
          <pc:docMk/>
          <pc:sldMk cId="2780828161" sldId="297"/>
        </pc:sldMkLst>
        <pc:picChg chg="mod">
          <ac:chgData name="PARTH SATISH SARAVADE - 200911214" userId="S::parth.saravade@learner.manipal.edu::07697f61-53fe-41df-97e3-72235e331ee0" providerId="AD" clId="Web-{CC5EA6F6-1873-427B-9ABA-A76D5848942D}" dt="2022-04-05T03:49:43.055" v="1" actId="1076"/>
          <ac:picMkLst>
            <pc:docMk/>
            <pc:sldMk cId="2780828161" sldId="297"/>
            <ac:picMk id="4" creationId="{00000000-0000-0000-0000-000000000000}"/>
          </ac:picMkLst>
        </pc:picChg>
      </pc:sldChg>
    </pc:docChg>
  </pc:docChgLst>
  <pc:docChgLst>
    <pc:chgData name="SANKET KAR - 200911264" userId="S::sanket.kar@learner.manipal.edu::a4c0df49-1f69-49b6-95dd-2bc2b1aa6995" providerId="AD" clId="Web-{4D29A025-CCF9-46B7-9414-10FAEC5125C8}"/>
    <pc:docChg chg="modSld">
      <pc:chgData name="SANKET KAR - 200911264" userId="S::sanket.kar@learner.manipal.edu::a4c0df49-1f69-49b6-95dd-2bc2b1aa6995" providerId="AD" clId="Web-{4D29A025-CCF9-46B7-9414-10FAEC5125C8}" dt="2022-06-10T08:02:14.591" v="0" actId="1076"/>
      <pc:docMkLst>
        <pc:docMk/>
      </pc:docMkLst>
      <pc:sldChg chg="modSp">
        <pc:chgData name="SANKET KAR - 200911264" userId="S::sanket.kar@learner.manipal.edu::a4c0df49-1f69-49b6-95dd-2bc2b1aa6995" providerId="AD" clId="Web-{4D29A025-CCF9-46B7-9414-10FAEC5125C8}" dt="2022-06-10T08:02:14.591" v="0" actId="1076"/>
        <pc:sldMkLst>
          <pc:docMk/>
          <pc:sldMk cId="1692387459" sldId="265"/>
        </pc:sldMkLst>
        <pc:spChg chg="mod">
          <ac:chgData name="SANKET KAR - 200911264" userId="S::sanket.kar@learner.manipal.edu::a4c0df49-1f69-49b6-95dd-2bc2b1aa6995" providerId="AD" clId="Web-{4D29A025-CCF9-46B7-9414-10FAEC5125C8}" dt="2022-06-10T08:02:14.591" v="0" actId="1076"/>
          <ac:spMkLst>
            <pc:docMk/>
            <pc:sldMk cId="1692387459" sldId="265"/>
            <ac:spMk id="3" creationId="{00000000-0000-0000-0000-000000000000}"/>
          </ac:spMkLst>
        </pc:spChg>
      </pc:sldChg>
    </pc:docChg>
  </pc:docChgLst>
  <pc:docChgLst>
    <pc:chgData name="ANSHIKA GOEL - 200911086" userId="S::anshika.goel@learner.manipal.edu::9eeff7ca-8b14-4f75-9411-e5b72d0a816a" providerId="AD" clId="Web-{07921EB5-6F25-5DE2-9AE0-36328424AAC2}"/>
    <pc:docChg chg="sldOrd">
      <pc:chgData name="ANSHIKA GOEL - 200911086" userId="S::anshika.goel@learner.manipal.edu::9eeff7ca-8b14-4f75-9411-e5b72d0a816a" providerId="AD" clId="Web-{07921EB5-6F25-5DE2-9AE0-36328424AAC2}" dt="2022-06-06T10:37:56.953" v="0"/>
      <pc:docMkLst>
        <pc:docMk/>
      </pc:docMkLst>
      <pc:sldChg chg="ord">
        <pc:chgData name="ANSHIKA GOEL - 200911086" userId="S::anshika.goel@learner.manipal.edu::9eeff7ca-8b14-4f75-9411-e5b72d0a816a" providerId="AD" clId="Web-{07921EB5-6F25-5DE2-9AE0-36328424AAC2}" dt="2022-06-06T10:37:56.953" v="0"/>
        <pc:sldMkLst>
          <pc:docMk/>
          <pc:sldMk cId="2749395613" sldId="263"/>
        </pc:sldMkLst>
      </pc:sldChg>
    </pc:docChg>
  </pc:docChgLst>
  <pc:docChgLst>
    <pc:chgData name="HARSHIT KATARIA - 200911120" userId="S::harshit.kataria@learner.manipal.edu::1a1fb09b-762f-4bd2-a6bf-d0cb4437b260" providerId="AD" clId="Web-{111C819E-EB5B-F375-22C8-63F8F11C7EED}"/>
    <pc:docChg chg="sldOrd">
      <pc:chgData name="HARSHIT KATARIA - 200911120" userId="S::harshit.kataria@learner.manipal.edu::1a1fb09b-762f-4bd2-a6bf-d0cb4437b260" providerId="AD" clId="Web-{111C819E-EB5B-F375-22C8-63F8F11C7EED}" dt="2022-06-10T22:38:20.901" v="2"/>
      <pc:docMkLst>
        <pc:docMk/>
      </pc:docMkLst>
      <pc:sldChg chg="ord">
        <pc:chgData name="HARSHIT KATARIA - 200911120" userId="S::harshit.kataria@learner.manipal.edu::1a1fb09b-762f-4bd2-a6bf-d0cb4437b260" providerId="AD" clId="Web-{111C819E-EB5B-F375-22C8-63F8F11C7EED}" dt="2022-06-10T22:38:20.901" v="2"/>
        <pc:sldMkLst>
          <pc:docMk/>
          <pc:sldMk cId="2537065744" sldId="293"/>
        </pc:sldMkLst>
      </pc:sldChg>
      <pc:sldChg chg="ord">
        <pc:chgData name="HARSHIT KATARIA - 200911120" userId="S::harshit.kataria@learner.manipal.edu::1a1fb09b-762f-4bd2-a6bf-d0cb4437b260" providerId="AD" clId="Web-{111C819E-EB5B-F375-22C8-63F8F11C7EED}" dt="2022-06-10T22:38:16.729" v="0"/>
        <pc:sldMkLst>
          <pc:docMk/>
          <pc:sldMk cId="3312482608" sldId="295"/>
        </pc:sldMkLst>
      </pc:sldChg>
      <pc:sldChg chg="ord">
        <pc:chgData name="HARSHIT KATARIA - 200911120" userId="S::harshit.kataria@learner.manipal.edu::1a1fb09b-762f-4bd2-a6bf-d0cb4437b260" providerId="AD" clId="Web-{111C819E-EB5B-F375-22C8-63F8F11C7EED}" dt="2022-06-10T22:38:18.323" v="1"/>
        <pc:sldMkLst>
          <pc:docMk/>
          <pc:sldMk cId="1298846668" sldId="296"/>
        </pc:sldMkLst>
      </pc:sldChg>
    </pc:docChg>
  </pc:docChgLst>
  <pc:docChgLst>
    <pc:chgData name="ANUSHKA GUPTA - 200911070" userId="S::anushka.gupta1@learner.manipal.edu::dca82c2a-77c2-41f3-b884-695a46bbe2a7" providerId="AD" clId="Web-{ADE6785C-149F-48C4-990B-B12755423CBF}"/>
    <pc:docChg chg="modSld">
      <pc:chgData name="ANUSHKA GUPTA - 200911070" userId="S::anushka.gupta1@learner.manipal.edu::dca82c2a-77c2-41f3-b884-695a46bbe2a7" providerId="AD" clId="Web-{ADE6785C-149F-48C4-990B-B12755423CBF}" dt="2022-03-26T10:37:55.395" v="0" actId="1076"/>
      <pc:docMkLst>
        <pc:docMk/>
      </pc:docMkLst>
      <pc:sldChg chg="modSp">
        <pc:chgData name="ANUSHKA GUPTA - 200911070" userId="S::anushka.gupta1@learner.manipal.edu::dca82c2a-77c2-41f3-b884-695a46bbe2a7" providerId="AD" clId="Web-{ADE6785C-149F-48C4-990B-B12755423CBF}" dt="2022-03-26T10:37:55.395" v="0" actId="1076"/>
        <pc:sldMkLst>
          <pc:docMk/>
          <pc:sldMk cId="2780828161" sldId="297"/>
        </pc:sldMkLst>
        <pc:picChg chg="mod">
          <ac:chgData name="ANUSHKA GUPTA - 200911070" userId="S::anushka.gupta1@learner.manipal.edu::dca82c2a-77c2-41f3-b884-695a46bbe2a7" providerId="AD" clId="Web-{ADE6785C-149F-48C4-990B-B12755423CBF}" dt="2022-03-26T10:37:55.395" v="0" actId="1076"/>
          <ac:picMkLst>
            <pc:docMk/>
            <pc:sldMk cId="2780828161" sldId="297"/>
            <ac:picMk id="4" creationId="{00000000-0000-0000-0000-000000000000}"/>
          </ac:picMkLst>
        </pc:picChg>
      </pc:sldChg>
    </pc:docChg>
  </pc:docChgLst>
  <pc:docChgLst>
    <pc:chgData name="VARUN RAJIVBHAI KOTAK - 200911162" userId="S::varun.kotak@learner.manipal.edu::ce735718-bfa4-42bc-a0c9-5c71bfc573b2" providerId="AD" clId="Web-{2A9AD9BA-E65B-49FD-9E9E-C7B2889B93D7}"/>
    <pc:docChg chg="modSld">
      <pc:chgData name="VARUN RAJIVBHAI KOTAK - 200911162" userId="S::varun.kotak@learner.manipal.edu::ce735718-bfa4-42bc-a0c9-5c71bfc573b2" providerId="AD" clId="Web-{2A9AD9BA-E65B-49FD-9E9E-C7B2889B93D7}" dt="2022-04-04T18:16:45.086" v="15" actId="20577"/>
      <pc:docMkLst>
        <pc:docMk/>
      </pc:docMkLst>
      <pc:sldChg chg="modSp">
        <pc:chgData name="VARUN RAJIVBHAI KOTAK - 200911162" userId="S::varun.kotak@learner.manipal.edu::ce735718-bfa4-42bc-a0c9-5c71bfc573b2" providerId="AD" clId="Web-{2A9AD9BA-E65B-49FD-9E9E-C7B2889B93D7}" dt="2022-04-04T18:16:45.086" v="15" actId="20577"/>
        <pc:sldMkLst>
          <pc:docMk/>
          <pc:sldMk cId="1560406683" sldId="267"/>
        </pc:sldMkLst>
        <pc:spChg chg="mod">
          <ac:chgData name="VARUN RAJIVBHAI KOTAK - 200911162" userId="S::varun.kotak@learner.manipal.edu::ce735718-bfa4-42bc-a0c9-5c71bfc573b2" providerId="AD" clId="Web-{2A9AD9BA-E65B-49FD-9E9E-C7B2889B93D7}" dt="2022-04-04T18:16:45.086" v="15" actId="20577"/>
          <ac:spMkLst>
            <pc:docMk/>
            <pc:sldMk cId="1560406683" sldId="267"/>
            <ac:spMk id="3" creationId="{00000000-0000-0000-0000-000000000000}"/>
          </ac:spMkLst>
        </pc:spChg>
      </pc:sldChg>
      <pc:sldChg chg="modSp">
        <pc:chgData name="VARUN RAJIVBHAI KOTAK - 200911162" userId="S::varun.kotak@learner.manipal.edu::ce735718-bfa4-42bc-a0c9-5c71bfc573b2" providerId="AD" clId="Web-{2A9AD9BA-E65B-49FD-9E9E-C7B2889B93D7}" dt="2022-04-04T18:14:59.396" v="3" actId="20577"/>
        <pc:sldMkLst>
          <pc:docMk/>
          <pc:sldMk cId="3753659570" sldId="268"/>
        </pc:sldMkLst>
        <pc:spChg chg="mod">
          <ac:chgData name="VARUN RAJIVBHAI KOTAK - 200911162" userId="S::varun.kotak@learner.manipal.edu::ce735718-bfa4-42bc-a0c9-5c71bfc573b2" providerId="AD" clId="Web-{2A9AD9BA-E65B-49FD-9E9E-C7B2889B93D7}" dt="2022-04-04T18:14:59.396" v="3" actId="20577"/>
          <ac:spMkLst>
            <pc:docMk/>
            <pc:sldMk cId="3753659570" sldId="268"/>
            <ac:spMk id="3" creationId="{00000000-0000-0000-0000-000000000000}"/>
          </ac:spMkLst>
        </pc:spChg>
      </pc:sldChg>
    </pc:docChg>
  </pc:docChgLst>
  <pc:docChgLst>
    <pc:chgData name="KHUSHI SINGH - 200911122" userId="S::khushi.singh@learner.manipal.edu::0d10a000-e01e-4ba8-b7b1-ba6ea72a14e7" providerId="AD" clId="Web-{90051B6A-9FE9-4368-B01E-173DA31CFFFE}"/>
    <pc:docChg chg="modSld">
      <pc:chgData name="KHUSHI SINGH - 200911122" userId="S::khushi.singh@learner.manipal.edu::0d10a000-e01e-4ba8-b7b1-ba6ea72a14e7" providerId="AD" clId="Web-{90051B6A-9FE9-4368-B01E-173DA31CFFFE}" dt="2022-03-21T18:01:28.316" v="2" actId="1076"/>
      <pc:docMkLst>
        <pc:docMk/>
      </pc:docMkLst>
      <pc:sldChg chg="modSp">
        <pc:chgData name="KHUSHI SINGH - 200911122" userId="S::khushi.singh@learner.manipal.edu::0d10a000-e01e-4ba8-b7b1-ba6ea72a14e7" providerId="AD" clId="Web-{90051B6A-9FE9-4368-B01E-173DA31CFFFE}" dt="2022-03-21T16:04:29.230" v="1" actId="20577"/>
        <pc:sldMkLst>
          <pc:docMk/>
          <pc:sldMk cId="2767314036" sldId="256"/>
        </pc:sldMkLst>
        <pc:spChg chg="mod">
          <ac:chgData name="KHUSHI SINGH - 200911122" userId="S::khushi.singh@learner.manipal.edu::0d10a000-e01e-4ba8-b7b1-ba6ea72a14e7" providerId="AD" clId="Web-{90051B6A-9FE9-4368-B01E-173DA31CFFFE}" dt="2022-03-21T16:04:29.230" v="1" actId="20577"/>
          <ac:spMkLst>
            <pc:docMk/>
            <pc:sldMk cId="2767314036" sldId="256"/>
            <ac:spMk id="2" creationId="{00000000-0000-0000-0000-000000000000}"/>
          </ac:spMkLst>
        </pc:spChg>
      </pc:sldChg>
      <pc:sldChg chg="modSp">
        <pc:chgData name="KHUSHI SINGH - 200911122" userId="S::khushi.singh@learner.manipal.edu::0d10a000-e01e-4ba8-b7b1-ba6ea72a14e7" providerId="AD" clId="Web-{90051B6A-9FE9-4368-B01E-173DA31CFFFE}" dt="2022-03-21T18:01:28.316" v="2" actId="1076"/>
        <pc:sldMkLst>
          <pc:docMk/>
          <pc:sldMk cId="2780828161" sldId="297"/>
        </pc:sldMkLst>
        <pc:picChg chg="mod">
          <ac:chgData name="KHUSHI SINGH - 200911122" userId="S::khushi.singh@learner.manipal.edu::0d10a000-e01e-4ba8-b7b1-ba6ea72a14e7" providerId="AD" clId="Web-{90051B6A-9FE9-4368-B01E-173DA31CFFFE}" dt="2022-03-21T18:01:28.316" v="2" actId="1076"/>
          <ac:picMkLst>
            <pc:docMk/>
            <pc:sldMk cId="2780828161" sldId="297"/>
            <ac:picMk id="4" creationId="{00000000-0000-0000-0000-000000000000}"/>
          </ac:picMkLst>
        </pc:picChg>
      </pc:sldChg>
    </pc:docChg>
  </pc:docChgLst>
  <pc:docChgLst>
    <pc:chgData name="CHIGURUPATI V NAGA SAI VIGNESH - 200911190" userId="S::chigurupati.vignesh@learner.manipal.edu::55d61245-b6f7-48f2-a4a4-821b1d30a1fc" providerId="AD" clId="Web-{7DB3ACBF-F9AF-4F4F-A683-E20784F574FF}"/>
    <pc:docChg chg="modSld">
      <pc:chgData name="CHIGURUPATI V NAGA SAI VIGNESH - 200911190" userId="S::chigurupati.vignesh@learner.manipal.edu::55d61245-b6f7-48f2-a4a4-821b1d30a1fc" providerId="AD" clId="Web-{7DB3ACBF-F9AF-4F4F-A683-E20784F574FF}" dt="2022-03-14T04:12:17.131" v="2" actId="1076"/>
      <pc:docMkLst>
        <pc:docMk/>
      </pc:docMkLst>
      <pc:sldChg chg="modSp">
        <pc:chgData name="CHIGURUPATI V NAGA SAI VIGNESH - 200911190" userId="S::chigurupati.vignesh@learner.manipal.edu::55d61245-b6f7-48f2-a4a4-821b1d30a1fc" providerId="AD" clId="Web-{7DB3ACBF-F9AF-4F4F-A683-E20784F574FF}" dt="2022-03-14T04:12:17.131" v="2" actId="1076"/>
        <pc:sldMkLst>
          <pc:docMk/>
          <pc:sldMk cId="2780828161" sldId="297"/>
        </pc:sldMkLst>
        <pc:picChg chg="mod">
          <ac:chgData name="CHIGURUPATI V NAGA SAI VIGNESH - 200911190" userId="S::chigurupati.vignesh@learner.manipal.edu::55d61245-b6f7-48f2-a4a4-821b1d30a1fc" providerId="AD" clId="Web-{7DB3ACBF-F9AF-4F4F-A683-E20784F574FF}" dt="2022-03-14T04:12:17.131" v="2" actId="1076"/>
          <ac:picMkLst>
            <pc:docMk/>
            <pc:sldMk cId="2780828161" sldId="297"/>
            <ac:picMk id="4" creationId="{00000000-0000-0000-0000-000000000000}"/>
          </ac:picMkLst>
        </pc:picChg>
      </pc:sldChg>
    </pc:docChg>
  </pc:docChgLst>
  <pc:docChgLst>
    <pc:chgData name="DHRUV RAKESH BHAGAT - 200911106" userId="S::dhruv.bhagat@learner.manipal.edu::afc18855-8a3b-4578-a416-6913d7903988" providerId="AD" clId="Web-{4E879461-8127-39DA-36F7-DD41B80DB46C}"/>
    <pc:docChg chg="modSld">
      <pc:chgData name="DHRUV RAKESH BHAGAT - 200911106" userId="S::dhruv.bhagat@learner.manipal.edu::afc18855-8a3b-4578-a416-6913d7903988" providerId="AD" clId="Web-{4E879461-8127-39DA-36F7-DD41B80DB46C}" dt="2022-04-01T12:35:53.746" v="2" actId="20577"/>
      <pc:docMkLst>
        <pc:docMk/>
      </pc:docMkLst>
      <pc:sldChg chg="modSp">
        <pc:chgData name="DHRUV RAKESH BHAGAT - 200911106" userId="S::dhruv.bhagat@learner.manipal.edu::afc18855-8a3b-4578-a416-6913d7903988" providerId="AD" clId="Web-{4E879461-8127-39DA-36F7-DD41B80DB46C}" dt="2022-04-01T12:31:47.249" v="0" actId="20577"/>
        <pc:sldMkLst>
          <pc:docMk/>
          <pc:sldMk cId="774992415" sldId="258"/>
        </pc:sldMkLst>
        <pc:spChg chg="mod">
          <ac:chgData name="DHRUV RAKESH BHAGAT - 200911106" userId="S::dhruv.bhagat@learner.manipal.edu::afc18855-8a3b-4578-a416-6913d7903988" providerId="AD" clId="Web-{4E879461-8127-39DA-36F7-DD41B80DB46C}" dt="2022-04-01T12:31:47.249" v="0" actId="20577"/>
          <ac:spMkLst>
            <pc:docMk/>
            <pc:sldMk cId="774992415" sldId="258"/>
            <ac:spMk id="3" creationId="{00000000-0000-0000-0000-000000000000}"/>
          </ac:spMkLst>
        </pc:spChg>
      </pc:sldChg>
      <pc:sldChg chg="modSp">
        <pc:chgData name="DHRUV RAKESH BHAGAT - 200911106" userId="S::dhruv.bhagat@learner.manipal.edu::afc18855-8a3b-4578-a416-6913d7903988" providerId="AD" clId="Web-{4E879461-8127-39DA-36F7-DD41B80DB46C}" dt="2022-04-01T12:35:53.746" v="2" actId="20577"/>
        <pc:sldMkLst>
          <pc:docMk/>
          <pc:sldMk cId="881950168" sldId="259"/>
        </pc:sldMkLst>
        <pc:spChg chg="mod">
          <ac:chgData name="DHRUV RAKESH BHAGAT - 200911106" userId="S::dhruv.bhagat@learner.manipal.edu::afc18855-8a3b-4578-a416-6913d7903988" providerId="AD" clId="Web-{4E879461-8127-39DA-36F7-DD41B80DB46C}" dt="2022-04-01T12:35:53.746" v="2" actId="20577"/>
          <ac:spMkLst>
            <pc:docMk/>
            <pc:sldMk cId="881950168" sldId="259"/>
            <ac:spMk id="3" creationId="{00000000-0000-0000-0000-000000000000}"/>
          </ac:spMkLst>
        </pc:spChg>
      </pc:sldChg>
    </pc:docChg>
  </pc:docChgLst>
  <pc:docChgLst>
    <pc:chgData name="GIRI TEJA SIMHA REDDY - 200911001" userId="S::giri.reddy@learner.manipal.edu::17d44119-c805-4ac3-a1cc-014402bce36c" providerId="AD" clId="Web-{979D5FC3-2431-BCE6-4F17-C410EBBAA477}"/>
    <pc:docChg chg="modSld">
      <pc:chgData name="GIRI TEJA SIMHA REDDY - 200911001" userId="S::giri.reddy@learner.manipal.edu::17d44119-c805-4ac3-a1cc-014402bce36c" providerId="AD" clId="Web-{979D5FC3-2431-BCE6-4F17-C410EBBAA477}" dt="2022-07-16T13:52:56.918" v="0" actId="1076"/>
      <pc:docMkLst>
        <pc:docMk/>
      </pc:docMkLst>
      <pc:sldChg chg="modSp">
        <pc:chgData name="GIRI TEJA SIMHA REDDY - 200911001" userId="S::giri.reddy@learner.manipal.edu::17d44119-c805-4ac3-a1cc-014402bce36c" providerId="AD" clId="Web-{979D5FC3-2431-BCE6-4F17-C410EBBAA477}" dt="2022-07-16T13:52:56.918" v="0" actId="1076"/>
        <pc:sldMkLst>
          <pc:docMk/>
          <pc:sldMk cId="2780828161" sldId="297"/>
        </pc:sldMkLst>
        <pc:picChg chg="mod">
          <ac:chgData name="GIRI TEJA SIMHA REDDY - 200911001" userId="S::giri.reddy@learner.manipal.edu::17d44119-c805-4ac3-a1cc-014402bce36c" providerId="AD" clId="Web-{979D5FC3-2431-BCE6-4F17-C410EBBAA477}" dt="2022-07-16T13:52:56.918" v="0" actId="1076"/>
          <ac:picMkLst>
            <pc:docMk/>
            <pc:sldMk cId="2780828161" sldId="297"/>
            <ac:picMk id="4" creationId="{00000000-0000-0000-0000-000000000000}"/>
          </ac:picMkLst>
        </pc:picChg>
      </pc:sldChg>
    </pc:docChg>
  </pc:docChgLst>
  <pc:docChgLst>
    <pc:chgData name="VARUN RAJIVBHAI KOTAK - 200911162" userId="S::varun.kotak@learner.manipal.edu::ce735718-bfa4-42bc-a0c9-5c71bfc573b2" providerId="AD" clId="Web-{A0231C58-6162-4C0A-98EB-21AF34F642B3}"/>
    <pc:docChg chg="modSld">
      <pc:chgData name="VARUN RAJIVBHAI KOTAK - 200911162" userId="S::varun.kotak@learner.manipal.edu::ce735718-bfa4-42bc-a0c9-5c71bfc573b2" providerId="AD" clId="Web-{A0231C58-6162-4C0A-98EB-21AF34F642B3}" dt="2022-06-09T16:30:51.279" v="42" actId="20577"/>
      <pc:docMkLst>
        <pc:docMk/>
      </pc:docMkLst>
      <pc:sldChg chg="modSp">
        <pc:chgData name="VARUN RAJIVBHAI KOTAK - 200911162" userId="S::varun.kotak@learner.manipal.edu::ce735718-bfa4-42bc-a0c9-5c71bfc573b2" providerId="AD" clId="Web-{A0231C58-6162-4C0A-98EB-21AF34F642B3}" dt="2022-06-09T16:30:51.279" v="42" actId="20577"/>
        <pc:sldMkLst>
          <pc:docMk/>
          <pc:sldMk cId="2815520226" sldId="290"/>
        </pc:sldMkLst>
        <pc:spChg chg="mod">
          <ac:chgData name="VARUN RAJIVBHAI KOTAK - 200911162" userId="S::varun.kotak@learner.manipal.edu::ce735718-bfa4-42bc-a0c9-5c71bfc573b2" providerId="AD" clId="Web-{A0231C58-6162-4C0A-98EB-21AF34F642B3}" dt="2022-06-09T16:30:51.279" v="42" actId="20577"/>
          <ac:spMkLst>
            <pc:docMk/>
            <pc:sldMk cId="2815520226" sldId="290"/>
            <ac:spMk id="3" creationId="{00000000-0000-0000-0000-000000000000}"/>
          </ac:spMkLst>
        </pc:spChg>
      </pc:sldChg>
    </pc:docChg>
  </pc:docChgLst>
  <pc:docChgLst>
    <pc:chgData name="RIDDHI RAJENDRA DAYMA - 200911212" userId="S::riddhi.dayma@learner.manipal.edu::9b74b4af-82b6-4a43-8e8f-e288af2c0f75" providerId="AD" clId="Web-{D2B1885F-6F2D-443F-A60D-E89E8E01504C}"/>
    <pc:docChg chg="modSld">
      <pc:chgData name="RIDDHI RAJENDRA DAYMA - 200911212" userId="S::riddhi.dayma@learner.manipal.edu::9b74b4af-82b6-4a43-8e8f-e288af2c0f75" providerId="AD" clId="Web-{D2B1885F-6F2D-443F-A60D-E89E8E01504C}" dt="2022-04-03T05:40:21.166" v="0"/>
      <pc:docMkLst>
        <pc:docMk/>
      </pc:docMkLst>
      <pc:sldChg chg="addSp">
        <pc:chgData name="RIDDHI RAJENDRA DAYMA - 200911212" userId="S::riddhi.dayma@learner.manipal.edu::9b74b4af-82b6-4a43-8e8f-e288af2c0f75" providerId="AD" clId="Web-{D2B1885F-6F2D-443F-A60D-E89E8E01504C}" dt="2022-04-03T05:40:21.166" v="0"/>
        <pc:sldMkLst>
          <pc:docMk/>
          <pc:sldMk cId="2767314036" sldId="256"/>
        </pc:sldMkLst>
        <pc:spChg chg="add">
          <ac:chgData name="RIDDHI RAJENDRA DAYMA - 200911212" userId="S::riddhi.dayma@learner.manipal.edu::9b74b4af-82b6-4a43-8e8f-e288af2c0f75" providerId="AD" clId="Web-{D2B1885F-6F2D-443F-A60D-E89E8E01504C}" dt="2022-04-03T05:40:21.166" v="0"/>
          <ac:spMkLst>
            <pc:docMk/>
            <pc:sldMk cId="2767314036" sldId="256"/>
            <ac:spMk id="3" creationId="{DE66E07B-B90B-0AB9-1E87-2EF58B56943F}"/>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8:42:44.3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74 653 145 0,'0'0'11'0,"0"0"9"16,0 0 20-16,0 0-33 15,0 0 12-15,0 0 21 16,0 0-22-16,-64-217 18 15,59 205-22-15,0 8 37 16,5-1-36-16,0 5-3 16,0-4-12-16,0 4 0 15,0 0-1-15,0 0 0 16,0 0 1-16,0 0 0 16,10-5-10-16,44 5 10 15,15-5 0-15,15 4 0 16,6-10 1-16,11 6 1 15,-1 2-2-15,-1-4-2 0,3-3 1 16,2 2-1-16,2 3 2 16,15 5 0-16,2-2 1 15,6-2-1-15,9-7 0 16,-5 3 1-16,-5 6-1 16,-7 2 1-16,5-5-1 15,-10 0 0-15,-5 1 0 16,-7-4 0-16,-2 8 0 15,-7-8 0-15,-6 0-2 16,-4 3 2-16,-2 2 0 0,4 3 1 16,-13 0-1-1,5 0 0-15,0 0 1 0,-5 0-1 16,10 0-1-16,-5 0 1 16,10 0-1-16,-5 3 5 15,7-3-4-15,10 0 0 16,3 0 0-16,-13 0 0 15,5 0 0-15,-22 0 0 16,-12-11-2-16,2 10 1 16,5-8 1-16,3-4 0 15,2 0 1-15,0-2-1 16,6 1 2-16,3 1-2 16,7 1 0-16,11 5 0 15,0-9 0-15,15-3 0 16,-5 2 0-16,5-6 1 0,-5 13-1 15,0-7-1-15,-7 1 1 16,2 3-3-16,-15 1 3 16,3 1 3-16,-15 10-3 15,2-6-4-15,-2 6 4 16,-7 1 1-16,7 0-1 16,-9 0 0-16,14-7 1 15,-6 7-2-15,7 0 1 16,6 0 0-16,-7 0 0 15,0 0 3-15,-5 0-3 16,5 0-2-16,-5 0-1 16,5 0 3-16,-3 0 1 15,-4 0-1-15,2 0-2 0,-8 0 2 16,-2 0-4-16,-10 0-2 16,-7 0 6-16,-17 0 1 15,-1 0-1-15,-9 0-2 16,-10 0 2-16,-8 0 1 15,3 7-1-15,-10-7 0 16,5 0 0-16,-2 0 0 16,-3 0 0-16,0 0 0 15,0 0 0-15,9 0 0 16,-4 0 0-16,5 0 0 16,-10 0 0-16,10 0 0 15,0 0 0-15,-8 0-1 16,3 0 1-16,-5 0 0 15,0 0 1-15,5 0 2 0,-5 0 15 16,0 0 21-16,0 0 0 16,0 0 1-16,0 0-7 15,0 0-8-15,0 0-5 16,0 0-11-16,0 0-6 16,0 0 0-16,0 0-2 15,0 0-1-15,0 0 0 16,0 0 2-16,0 0-2 15,0 0-2-15,0 0 1 16,0 0-13-16,0 8-37 0,0 4-38 16,0 18-55-1,0 27 115-15,0 23-11 0,-56 17-66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27:15.97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-2571 1621 135 0,'0'0'142'15,"0"0"-131"-15,0 0 38 16,0 0 16-16,0 0-5 16,0 0-19-16,0 0-12 15,-59 0-19-15,54 0 13 0,5 0 1 16,0 0-10-16,0 0 0 15,0 0-7-15,0 0-1 16,0 0-6-16,0 0-1 16,0 0-3-16,0 0 8 15,0 0-8-15,0 0 4 16,0 0-14-16,0 0-30 16,0 0-83-16,0 0-58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38:15.04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-1667 5887 613 0,'0'0'17'15,"0"0"6"-15,0 0-23 16,0 0-37-16,0 0-171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53:00.36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-7 152 44 0,'0'0'100'16,"0"0"-44"-16,0 0 17 15,0 0 12-15,0 0 3 0,0 0-9 16,0 0-18-16,0-130 26 16,0 126-7-16,0 0-25 15,0-5-23-15,0 6 0 16,0 3-5-16,0 0-6 16,0 0-2-16,0 0-2 15,0 0-2-15,0 0-3 16,0 0 0-16,0 0-3 15,0 0 6-15,0 0-7 16,0 0 0-16,0 0-2 16,0 0-1-16,0 0-3 15,0 0 6-15,0 0-6 0,0 0-2 16,0 0 1-16,0 0-1 16,0 0 0-16,0 0 0 15,0 0 0-15,0 0 0 16,0 0 0-16,0 0 0 15,0 0 0-15,0 0 1 16,0 0-2-16,0 0 1 16,0 0 0-16,0 0 0 15,0 0-2-15,0 0-5 16,0 0-12-16,0 0-17 16,0 0-19-16,0 0-56 15,5 0-123-15,-5-10-154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8:43:27.63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417 0 153 0,'0'0'0'0,"-417"60"-40"15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8:43:27.71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-1098 606 123 0,'0'0'74'0,"-354"16"-53"15,221-16-17-15,19 0-4 0,35 0-8 16,35 0-33-16,44-80-47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8:51:37.7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68 0,'0'0'0'0,"0"0"-8"16,0 0-15-16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1T03:51:33.836"/>
    </inkml:context>
    <inkml:brush xml:id="br0">
      <inkml:brushProperty name="width" value="0.05292" units="cm"/>
      <inkml:brushProperty name="height" value="0.05292" units="cm"/>
      <inkml:brushProperty name="color" value="#FF0000"/>
    </inkml:brush>
  </inkml:definitions>
  <inkml:trace contextRef="#ctx0" brushRef="#br0">4591 5768 6 0,'0'0'11'0,"0"0"7"16,0 0 15-16,0 0-16 15,0 0-17-15,0 0 3 16,0 0 2-16,74-16-4 15,-54 10 3-15,-7 6-2 16,-7-3 2-16,-1 1-2 16,-5 2 1-16,0 0 5 15,0 0-8-15,0 0-29 16,-11 0-10-16,-2 0 26 16,-1 0 13-16,1 0 1 15,4-3 3-15,0 3-3 16,0-2 7-16,3 2-1 0,2-1-4 15,-4-1-3 1,8-1-5-16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00:26.99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32 60 29 0,'0'0'49'16,"0"0"-42"-16,0 0-6 15,0 0 0-15,0 0 9 16,0 0 18-16,0 0 9 16,0 0-6-16,0 12 0 15,0-12 3-15,0 0 10 16,0 0 4-16,0 0-19 15,0 0 0-15,0 0-2 16,0 0 3-16,0 0-19 16,0 0-6-16,-5 0-4 15,5-7 3-15,0 2-4 16,-5-5-6-16,5 5 5 16,-5-3-25-16,-3-1-21 15,8 2-33-15,-5-8-30 0,1 9 55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01:24.93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6374-2893 122 0,'0'0'9'15,"0"0"4"-15,0 0 10 16,0 0-2-16,0 0-16 16,0 0-5-16,0 0-5 15,0 0-60-15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29:44.9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0 173 0,'0'0'59'15,"0"0"-5"-15,0 0-1 16,0 0 2-16,0 0-9 0,0 0-10 16,0 0 3-16,0 0-9 15,0 0-12-15,0 0-5 16,0 0 8-16,0 0-7 15,0 0-1-15,0 0 2 16,0 0-3-16,0 0 8 16,0 0-4-16,0 0-7 15,0 0 3-15,0 0-8 16,0 0 3-16,0 0-4 16,0 0-2-16,0 0 2 15,0 0-2-15,0 0-1 16,0 0 3-16,0 0-3 0,0 0 0 15,0 0 0-15,0 8 1 16,0 0 1-16,0 3-2 16,0 4 0-16,0-9 3 15,0 3-5-15,0-3 2 16,0-6 0-16,0 7 3 16,0-7-3-16,0 0 0 15,0 0 0-15,0 0 2 16,0 0-2-16,0 0 0 15,0 0 0-15,0 0 0 16,0 0 1-16,0 0-1 16,0 0-3-16,0 0-11 15,0 4-20-15,0 2-17 16,0 4 19-16,0 2-4 16,0-6-38-16,0 8-46 0,0-11-34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9:30:29.2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1944-2251 358 0,'0'0'75'16,"0"0"-74"-16,0 0 0 0,0 0 45 15,0 0 18-15,0 0-23 16,0 0 0-16,0 0 5 15,-17 5-7-15,12-5 16 16,5 0-2-16,0 0-31 16,0 1-14-16,0-1-8 15,0 0 0-15,0 0-24 16,17 0-92-16,50-43-38 16,7-44-203-16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0A9D6-B7A2-4E13-BF41-43E4F53FA468}" type="datetimeFigureOut">
              <a:rPr lang="en-IN" smtClean="0"/>
              <a:t>16-07-2022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9C408-4DC9-4119-B9CE-A56954E14A7C}" type="slidenum">
              <a:rPr lang="en-IN" smtClean="0"/>
              <a:t>‹#›</a:t>
            </a:fld>
            <a:endParaRPr lang="en-IN"/>
          </a:p>
        </p:txBody>
      </p:sp>
    </p:spTree>
    <p:extLst>
      <p:ext uri="{BB962C8B-B14F-4D97-AF65-F5344CB8AC3E}">
        <p14:creationId xmlns:p14="http://schemas.microsoft.com/office/powerpoint/2010/main" val="408014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79C408-4DC9-4119-B9CE-A56954E14A7C}" type="slidenum">
              <a:rPr lang="en-IN" smtClean="0"/>
              <a:t>15</a:t>
            </a:fld>
            <a:endParaRPr lang="en-IN"/>
          </a:p>
        </p:txBody>
      </p:sp>
    </p:spTree>
    <p:extLst>
      <p:ext uri="{BB962C8B-B14F-4D97-AF65-F5344CB8AC3E}">
        <p14:creationId xmlns:p14="http://schemas.microsoft.com/office/powerpoint/2010/main" val="425572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79C408-4DC9-4119-B9CE-A56954E14A7C}" type="slidenum">
              <a:rPr lang="en-IN" smtClean="0"/>
              <a:t>20</a:t>
            </a:fld>
            <a:endParaRPr lang="en-IN"/>
          </a:p>
        </p:txBody>
      </p:sp>
    </p:spTree>
    <p:extLst>
      <p:ext uri="{BB962C8B-B14F-4D97-AF65-F5344CB8AC3E}">
        <p14:creationId xmlns:p14="http://schemas.microsoft.com/office/powerpoint/2010/main" val="422851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79C408-4DC9-4119-B9CE-A56954E14A7C}" type="slidenum">
              <a:rPr lang="en-IN" smtClean="0"/>
              <a:t>23</a:t>
            </a:fld>
            <a:endParaRPr lang="en-IN"/>
          </a:p>
        </p:txBody>
      </p:sp>
    </p:spTree>
    <p:extLst>
      <p:ext uri="{BB962C8B-B14F-4D97-AF65-F5344CB8AC3E}">
        <p14:creationId xmlns:p14="http://schemas.microsoft.com/office/powerpoint/2010/main" val="107085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79C408-4DC9-4119-B9CE-A56954E14A7C}" type="slidenum">
              <a:rPr lang="en-IN" smtClean="0"/>
              <a:t>27</a:t>
            </a:fld>
            <a:endParaRPr lang="en-IN"/>
          </a:p>
        </p:txBody>
      </p:sp>
    </p:spTree>
    <p:extLst>
      <p:ext uri="{BB962C8B-B14F-4D97-AF65-F5344CB8AC3E}">
        <p14:creationId xmlns:p14="http://schemas.microsoft.com/office/powerpoint/2010/main" val="354926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1D1C1D-A534-4E20-8E96-C949E7EB5AB1}"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4561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1D1C1D-A534-4E20-8E96-C949E7EB5AB1}"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319702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1D1C1D-A534-4E20-8E96-C949E7EB5AB1}"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408186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1D1C1D-A534-4E20-8E96-C949E7EB5AB1}"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77235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1D1C1D-A534-4E20-8E96-C949E7EB5AB1}"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06404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1D1C1D-A534-4E20-8E96-C949E7EB5AB1}"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2627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1D1C1D-A534-4E20-8E96-C949E7EB5AB1}" type="datetimeFigureOut">
              <a:rPr lang="en-IN" smtClean="0"/>
              <a:t>16-07-2022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355333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1D1C1D-A534-4E20-8E96-C949E7EB5AB1}" type="datetimeFigureOut">
              <a:rPr lang="en-IN" smtClean="0"/>
              <a:t>16-07-2022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9281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D1C1D-A534-4E20-8E96-C949E7EB5AB1}" type="datetimeFigureOut">
              <a:rPr lang="en-IN" smtClean="0"/>
              <a:t>16-07-2022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46534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1D1C1D-A534-4E20-8E96-C949E7EB5AB1}"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46763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1D1C1D-A534-4E20-8E96-C949E7EB5AB1}"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37F75-030F-4A0B-9CE1-95A6D241129F}" type="slidenum">
              <a:rPr lang="en-IN" smtClean="0"/>
              <a:t>‹#›</a:t>
            </a:fld>
            <a:endParaRPr lang="en-IN"/>
          </a:p>
        </p:txBody>
      </p:sp>
    </p:spTree>
    <p:extLst>
      <p:ext uri="{BB962C8B-B14F-4D97-AF65-F5344CB8AC3E}">
        <p14:creationId xmlns:p14="http://schemas.microsoft.com/office/powerpoint/2010/main" val="210984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D1C1D-A534-4E20-8E96-C949E7EB5AB1}" type="datetimeFigureOut">
              <a:rPr lang="en-IN" smtClean="0"/>
              <a:t>16-07-2022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37F75-030F-4A0B-9CE1-95A6D241129F}" type="slidenum">
              <a:rPr lang="en-IN" smtClean="0"/>
              <a:t>‹#›</a:t>
            </a:fld>
            <a:endParaRPr lang="en-IN"/>
          </a:p>
        </p:txBody>
      </p:sp>
    </p:spTree>
    <p:extLst>
      <p:ext uri="{BB962C8B-B14F-4D97-AF65-F5344CB8AC3E}">
        <p14:creationId xmlns:p14="http://schemas.microsoft.com/office/powerpoint/2010/main" val="92523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9.png"/><Relationship Id="rId4" Type="http://schemas.openxmlformats.org/officeDocument/2006/relationships/customXml" Target="../ink/ink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0401"/>
          </a:xfrm>
        </p:spPr>
        <p:txBody>
          <a:bodyPr>
            <a:normAutofit fontScale="90000"/>
          </a:bodyPr>
          <a:lstStyle/>
          <a:p>
            <a:r>
              <a:rPr lang="en-IN" b="1">
                <a:solidFill>
                  <a:srgbClr val="C00000"/>
                </a:solidFill>
                <a:latin typeface="Times New Roman"/>
                <a:cs typeface="Times New Roman"/>
              </a:rPr>
              <a:t>8086 - Addressing modes</a:t>
            </a:r>
          </a:p>
        </p:txBody>
      </p:sp>
      <p:sp>
        <p:nvSpPr>
          <p:cNvPr id="3" name="TextBox 2">
            <a:extLst>
              <a:ext uri="{FF2B5EF4-FFF2-40B4-BE49-F238E27FC236}">
                <a16:creationId xmlns:a16="http://schemas.microsoft.com/office/drawing/2014/main" id="{DE66E07B-B90B-0AB9-1E87-2EF58B56943F}"/>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76731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3a. Direct memory addressing modes</a:t>
            </a:r>
            <a:endParaRPr lang="en-IN"/>
          </a:p>
        </p:txBody>
      </p:sp>
      <p:sp>
        <p:nvSpPr>
          <p:cNvPr id="3" name="Content Placeholder 2"/>
          <p:cNvSpPr>
            <a:spLocks noGrp="1"/>
          </p:cNvSpPr>
          <p:nvPr>
            <p:ph idx="1"/>
          </p:nvPr>
        </p:nvSpPr>
        <p:spPr>
          <a:xfrm>
            <a:off x="838200" y="1565564"/>
            <a:ext cx="10515600" cy="5070763"/>
          </a:xfrm>
        </p:spPr>
        <p:txBody>
          <a:bodyPr vert="horz" lIns="91440" tIns="45720" rIns="91440" bIns="45720" rtlCol="0" anchor="t">
            <a:normAutofit lnSpcReduction="10000"/>
          </a:bodyPr>
          <a:lstStyle/>
          <a:p>
            <a:r>
              <a:rPr lang="en-IN"/>
              <a:t>The source or destination operand is provided by directly specifying the EA in the instruction itself.</a:t>
            </a:r>
          </a:p>
          <a:p>
            <a:endParaRPr lang="en-IN"/>
          </a:p>
          <a:p>
            <a:r>
              <a:rPr lang="en-IN"/>
              <a:t>Examples: Assume DS= 5672H, CX=9023H</a:t>
            </a:r>
            <a:endParaRPr lang="en-IN">
              <a:cs typeface="Calibri"/>
            </a:endParaRPr>
          </a:p>
          <a:p>
            <a:pPr marL="914400" lvl="1" indent="-457200">
              <a:buAutoNum type="arabicPeriod"/>
            </a:pPr>
            <a:r>
              <a:rPr lang="en-IN"/>
              <a:t>MOV  BL ,M1 ; BL=?, physical address of M1 =?</a:t>
            </a:r>
            <a:endParaRPr lang="en-IN">
              <a:cs typeface="Calibri"/>
            </a:endParaRPr>
          </a:p>
          <a:p>
            <a:pPr marL="457200" lvl="1" indent="0">
              <a:buNone/>
            </a:pPr>
            <a:endParaRPr lang="en-IN">
              <a:cs typeface="Calibri"/>
            </a:endParaRPr>
          </a:p>
          <a:p>
            <a:pPr marL="457200" lvl="1" indent="0">
              <a:buNone/>
            </a:pPr>
            <a:r>
              <a:rPr lang="en-IN"/>
              <a:t>2.   MOV M2, CX ; </a:t>
            </a:r>
            <a:endParaRPr lang="en-IN">
              <a:cs typeface="Calibri" panose="020F0502020204030204"/>
            </a:endParaRPr>
          </a:p>
          <a:p>
            <a:pPr marL="457200" lvl="1" indent="0">
              <a:buNone/>
            </a:pPr>
            <a:r>
              <a:rPr lang="en-IN"/>
              <a:t>        Content of M2 is ?   Ans?</a:t>
            </a:r>
            <a:endParaRPr lang="en-IN">
              <a:cs typeface="Calibri"/>
            </a:endParaRPr>
          </a:p>
          <a:p>
            <a:pPr marL="457200" lvl="1" indent="0">
              <a:buNone/>
            </a:pPr>
            <a:endParaRPr lang="en-IN"/>
          </a:p>
          <a:p>
            <a:pPr marL="914400" lvl="1" indent="-457200">
              <a:buAutoNum type="arabicPeriod" startAt="3"/>
            </a:pPr>
            <a:r>
              <a:rPr lang="en-IN"/>
              <a:t>MOV CL, DS:01H  or MOV CL, [01H]; Assume the data segment definition of previous slide.</a:t>
            </a:r>
            <a:endParaRPr lang="en-IN">
              <a:cs typeface="Calibri"/>
            </a:endParaRPr>
          </a:p>
          <a:p>
            <a:pPr marL="457200" lvl="1" indent="0">
              <a:buNone/>
            </a:pPr>
            <a:endParaRPr lang="en-IN"/>
          </a:p>
          <a:p>
            <a:pPr marL="457200" lvl="1" indent="0">
              <a:buNone/>
            </a:pPr>
            <a:r>
              <a:rPr lang="en-IN"/>
              <a:t>4.    MOV CX, DS:01H; Assume the data segment definition of previous slide.</a:t>
            </a:r>
            <a:endParaRPr lang="en-IN">
              <a:cs typeface="Calibri"/>
            </a:endParaRPr>
          </a:p>
          <a:p>
            <a:pPr marL="914400" lvl="1" indent="-457200">
              <a:buAutoNum type="arabicPeriod" startAt="3"/>
            </a:pPr>
            <a:endParaRPr lang="en-IN"/>
          </a:p>
          <a:p>
            <a:pPr marL="914400" lvl="1" indent="-457200">
              <a:buAutoNum type="arabicPeriod" startAt="3"/>
            </a:pPr>
            <a:endParaRPr lang="en-IN"/>
          </a:p>
          <a:p>
            <a:pPr marL="914400" lvl="1" indent="-457200">
              <a:buAutoNum type="arabicPeriod" startAt="3"/>
            </a:pPr>
            <a:endParaRPr lang="en-IN"/>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000194" y="975897"/>
              <a:ext cx="2810880" cy="235440"/>
            </p14:xfrm>
          </p:contentPart>
        </mc:Choice>
        <mc:Fallback xmlns="">
          <p:pic>
            <p:nvPicPr>
              <p:cNvPr id="6" name="Ink 5"/>
              <p:cNvPicPr/>
              <p:nvPr/>
            </p:nvPicPr>
            <p:blipFill>
              <a:blip r:embed="rId3"/>
              <a:stretch>
                <a:fillRect/>
              </a:stretch>
            </p:blipFill>
            <p:spPr>
              <a:xfrm>
                <a:off x="1988317" y="964017"/>
                <a:ext cx="2834634" cy="259200"/>
              </a:xfrm>
              <a:prstGeom prst="rect">
                <a:avLst/>
              </a:prstGeom>
            </p:spPr>
          </p:pic>
        </mc:Fallback>
      </mc:AlternateContent>
      <p:sp>
        <p:nvSpPr>
          <p:cNvPr id="4" name="TextBox 3">
            <a:extLst>
              <a:ext uri="{FF2B5EF4-FFF2-40B4-BE49-F238E27FC236}">
                <a16:creationId xmlns:a16="http://schemas.microsoft.com/office/drawing/2014/main" id="{9C876D21-C3A3-414F-9DCC-8B21D39A48F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5" name="TextBox 4">
            <a:extLst>
              <a:ext uri="{FF2B5EF4-FFF2-40B4-BE49-F238E27FC236}">
                <a16:creationId xmlns:a16="http://schemas.microsoft.com/office/drawing/2014/main" id="{D9EA9DCC-5ACF-4CFD-9742-9E9CE29CE4C8}"/>
              </a:ext>
            </a:extLst>
          </p:cNvPr>
          <p:cNvSpPr txBox="1"/>
          <p:nvPr/>
        </p:nvSpPr>
        <p:spPr>
          <a:xfrm>
            <a:off x="12833639" y="51787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291993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IN" b="1">
                <a:solidFill>
                  <a:srgbClr val="C00000"/>
                </a:solidFill>
                <a:latin typeface="Times New Roman" panose="02020603050405020304" pitchFamily="18" charset="0"/>
                <a:cs typeface="Times New Roman" panose="02020603050405020304" pitchFamily="18" charset="0"/>
              </a:rPr>
              <a:t>3b-(i) Register indirect addressing mode.</a:t>
            </a:r>
          </a:p>
        </p:txBody>
      </p:sp>
      <p:sp>
        <p:nvSpPr>
          <p:cNvPr id="3" name="Content Placeholder 2"/>
          <p:cNvSpPr>
            <a:spLocks noGrp="1"/>
          </p:cNvSpPr>
          <p:nvPr>
            <p:ph idx="1"/>
          </p:nvPr>
        </p:nvSpPr>
        <p:spPr>
          <a:xfrm>
            <a:off x="838200" y="1219200"/>
            <a:ext cx="10515600" cy="4957763"/>
          </a:xfrm>
        </p:spPr>
        <p:txBody>
          <a:bodyPr/>
          <a:lstStyle/>
          <a:p>
            <a:r>
              <a:rPr lang="en-IN"/>
              <a:t>EA is provided in the index register (SI or DI) or base register (only BX)</a:t>
            </a:r>
          </a:p>
          <a:p>
            <a:r>
              <a:rPr lang="en-IN"/>
              <a:t>Assume SI= 0012H, DI=A142H, DS=5672h</a:t>
            </a:r>
          </a:p>
          <a:p>
            <a:pPr marL="0" indent="0">
              <a:buNone/>
            </a:pPr>
            <a:r>
              <a:rPr lang="en-IN"/>
              <a:t>  1.  MOV  [SI], 567CH</a:t>
            </a:r>
          </a:p>
          <a:p>
            <a:pPr marL="0" indent="0">
              <a:buNone/>
            </a:pPr>
            <a:r>
              <a:rPr lang="en-IN"/>
              <a:t>   Explanation: </a:t>
            </a:r>
          </a:p>
          <a:p>
            <a:pPr marL="0" indent="0">
              <a:buNone/>
            </a:pPr>
            <a:endParaRPr lang="en-IN"/>
          </a:p>
          <a:p>
            <a:pPr marL="0" indent="0">
              <a:buNone/>
            </a:pPr>
            <a:endParaRPr lang="en-IN"/>
          </a:p>
          <a:p>
            <a:pPr marL="0" indent="0">
              <a:buNone/>
            </a:pPr>
            <a:r>
              <a:rPr lang="en-IN"/>
              <a:t>   </a:t>
            </a:r>
          </a:p>
          <a:p>
            <a:pPr marL="0" indent="0">
              <a:buNone/>
            </a:pPr>
            <a:endParaRPr lang="en-IN"/>
          </a:p>
        </p:txBody>
      </p:sp>
    </p:spTree>
    <p:extLst>
      <p:ext uri="{BB962C8B-B14F-4D97-AF65-F5344CB8AC3E}">
        <p14:creationId xmlns:p14="http://schemas.microsoft.com/office/powerpoint/2010/main" val="27493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4442"/>
            <a:ext cx="10515600" cy="5054745"/>
          </a:xfrm>
        </p:spPr>
        <p:txBody>
          <a:bodyPr/>
          <a:lstStyle/>
          <a:p>
            <a:r>
              <a:rPr lang="en-IN"/>
              <a:t>The EA of the operand is indirectly specified in one or two registers along with displacement value. Displacement value is optional in the instruction.</a:t>
            </a:r>
          </a:p>
          <a:p>
            <a:endParaRPr lang="en-IN"/>
          </a:p>
          <a:p>
            <a:r>
              <a:rPr lang="en-IN"/>
              <a:t>Five types of indirect addressing modes</a:t>
            </a:r>
          </a:p>
          <a:p>
            <a:pPr marL="914400" lvl="1" indent="-457200">
              <a:buFont typeface="+mj-lt"/>
              <a:buAutoNum type="arabicPeriod"/>
            </a:pPr>
            <a:r>
              <a:rPr lang="en-IN"/>
              <a:t>Register indirect</a:t>
            </a:r>
          </a:p>
          <a:p>
            <a:pPr marL="914400" lvl="1" indent="-457200">
              <a:buFont typeface="+mj-lt"/>
              <a:buAutoNum type="arabicPeriod"/>
            </a:pPr>
            <a:r>
              <a:rPr lang="en-IN"/>
              <a:t>Based addressing with displacement</a:t>
            </a:r>
          </a:p>
          <a:p>
            <a:pPr marL="914400" lvl="1" indent="-457200">
              <a:buFont typeface="+mj-lt"/>
              <a:buAutoNum type="arabicPeriod"/>
            </a:pPr>
            <a:r>
              <a:rPr lang="en-IN"/>
              <a:t>Indexed addressing with displacement</a:t>
            </a:r>
          </a:p>
          <a:p>
            <a:pPr marL="914400" lvl="1" indent="-457200">
              <a:buFont typeface="+mj-lt"/>
              <a:buAutoNum type="arabicPeriod"/>
            </a:pPr>
            <a:r>
              <a:rPr lang="en-IN"/>
              <a:t>Based Indexed addressing</a:t>
            </a:r>
          </a:p>
          <a:p>
            <a:pPr marL="914400" lvl="1" indent="-457200">
              <a:buFont typeface="+mj-lt"/>
              <a:buAutoNum type="arabicPeriod"/>
            </a:pPr>
            <a:r>
              <a:rPr lang="en-IN"/>
              <a:t>Based Indexed addressing with displacement</a:t>
            </a:r>
          </a:p>
          <a:p>
            <a:endParaRPr lang="en-IN"/>
          </a:p>
          <a:p>
            <a:endParaRPr lang="en-IN"/>
          </a:p>
        </p:txBody>
      </p:sp>
      <p:sp>
        <p:nvSpPr>
          <p:cNvPr id="4" name="Title 1"/>
          <p:cNvSpPr>
            <a:spLocks noGrp="1"/>
          </p:cNvSpPr>
          <p:nvPr>
            <p:ph type="title"/>
          </p:nvPr>
        </p:nvSpPr>
        <p:spPr>
          <a:xfrm>
            <a:off x="838200" y="365125"/>
            <a:ext cx="10515600" cy="396875"/>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 Indirect memory addressing modes</a:t>
            </a:r>
            <a:endParaRPr lang="en-IN"/>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285806" y="4676337"/>
              <a:ext cx="150480" cy="21960"/>
            </p14:xfrm>
          </p:contentPart>
        </mc:Choice>
        <mc:Fallback xmlns="">
          <p:pic>
            <p:nvPicPr>
              <p:cNvPr id="15" name="Ink 14"/>
              <p:cNvPicPr/>
              <p:nvPr/>
            </p:nvPicPr>
            <p:blipFill>
              <a:blip r:embed="rId3"/>
              <a:stretch>
                <a:fillRect/>
              </a:stretch>
            </p:blipFill>
            <p:spPr>
              <a:xfrm>
                <a:off x="-297686" y="4664457"/>
                <a:ext cx="1742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941366" y="4871457"/>
              <a:ext cx="260280" cy="29160"/>
            </p14:xfrm>
          </p:contentPart>
        </mc:Choice>
        <mc:Fallback xmlns="">
          <p:pic>
            <p:nvPicPr>
              <p:cNvPr id="16" name="Ink 15"/>
              <p:cNvPicPr/>
              <p:nvPr/>
            </p:nvPicPr>
            <p:blipFill>
              <a:blip r:embed="rId5"/>
              <a:stretch>
                <a:fillRect/>
              </a:stretch>
            </p:blipFill>
            <p:spPr>
              <a:xfrm>
                <a:off x="-953005" y="4859577"/>
                <a:ext cx="283557" cy="52920"/>
              </a:xfrm>
              <a:prstGeom prst="rect">
                <a:avLst/>
              </a:prstGeom>
            </p:spPr>
          </p:pic>
        </mc:Fallback>
      </mc:AlternateContent>
    </p:spTree>
    <p:extLst>
      <p:ext uri="{BB962C8B-B14F-4D97-AF65-F5344CB8AC3E}">
        <p14:creationId xmlns:p14="http://schemas.microsoft.com/office/powerpoint/2010/main" val="169238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1491"/>
            <a:ext cx="10515600" cy="4985472"/>
          </a:xfrm>
        </p:spPr>
        <p:txBody>
          <a:bodyPr/>
          <a:lstStyle/>
          <a:p>
            <a:r>
              <a:rPr lang="en-IN"/>
              <a:t>Assume BX= 89H, DI=A142H, DS=5672h</a:t>
            </a:r>
          </a:p>
          <a:p>
            <a:pPr marL="0" indent="0">
              <a:buNone/>
            </a:pPr>
            <a:r>
              <a:rPr lang="en-IN"/>
              <a:t>   2. MOV DX, [BX]</a:t>
            </a:r>
          </a:p>
          <a:p>
            <a:pPr marL="0" indent="0">
              <a:buNone/>
            </a:pPr>
            <a:r>
              <a:rPr lang="en-IN"/>
              <a:t>    Explanation:</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r>
              <a:rPr lang="en-IN"/>
              <a:t>Differentiate </a:t>
            </a:r>
            <a:r>
              <a:rPr lang="en-IN" err="1"/>
              <a:t>mov</a:t>
            </a:r>
            <a:r>
              <a:rPr lang="en-IN"/>
              <a:t> dx, </a:t>
            </a:r>
            <a:r>
              <a:rPr lang="en-IN" err="1"/>
              <a:t>si</a:t>
            </a:r>
            <a:r>
              <a:rPr lang="en-IN"/>
              <a:t>  and  </a:t>
            </a:r>
            <a:r>
              <a:rPr lang="en-IN" err="1"/>
              <a:t>mov</a:t>
            </a:r>
            <a:r>
              <a:rPr lang="en-IN"/>
              <a:t> dx, [</a:t>
            </a:r>
            <a:r>
              <a:rPr lang="en-IN" err="1"/>
              <a:t>si</a:t>
            </a:r>
            <a:r>
              <a:rPr lang="en-IN"/>
              <a:t>] with an example.</a:t>
            </a:r>
          </a:p>
        </p:txBody>
      </p:sp>
      <p:sp>
        <p:nvSpPr>
          <p:cNvPr id="4" name="Title 1"/>
          <p:cNvSpPr>
            <a:spLocks noGrp="1"/>
          </p:cNvSpPr>
          <p:nvPr>
            <p:ph type="title"/>
          </p:nvPr>
        </p:nvSpPr>
        <p:spPr>
          <a:xfrm>
            <a:off x="838200" y="365126"/>
            <a:ext cx="10515600" cy="618548"/>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3b-(i) Register indirect addressing mode.</a:t>
            </a:r>
          </a:p>
        </p:txBody>
      </p:sp>
    </p:spTree>
    <p:extLst>
      <p:ext uri="{BB962C8B-B14F-4D97-AF65-F5344CB8AC3E}">
        <p14:creationId xmlns:p14="http://schemas.microsoft.com/office/powerpoint/2010/main" val="36316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IN" b="1">
                <a:solidFill>
                  <a:srgbClr val="C00000"/>
                </a:solidFill>
                <a:latin typeface="Times New Roman" panose="02020603050405020304" pitchFamily="18" charset="0"/>
                <a:cs typeface="Times New Roman" panose="02020603050405020304" pitchFamily="18" charset="0"/>
              </a:rPr>
              <a:t>3b-(ii) Based addressing with displacement</a:t>
            </a:r>
            <a:endParaRPr lang="en-IN"/>
          </a:p>
        </p:txBody>
      </p:sp>
      <p:sp>
        <p:nvSpPr>
          <p:cNvPr id="3" name="Content Placeholder 2"/>
          <p:cNvSpPr>
            <a:spLocks noGrp="1"/>
          </p:cNvSpPr>
          <p:nvPr>
            <p:ph idx="1"/>
          </p:nvPr>
        </p:nvSpPr>
        <p:spPr>
          <a:xfrm>
            <a:off x="838200" y="1385455"/>
            <a:ext cx="10515600" cy="4791508"/>
          </a:xfrm>
        </p:spPr>
        <p:txBody>
          <a:bodyPr/>
          <a:lstStyle/>
          <a:p>
            <a:r>
              <a:rPr lang="en-IN"/>
              <a:t>Part of the EA is specified in the base registers(BX or BP) and other part (displacement) is directly provided in the instruction.</a:t>
            </a:r>
          </a:p>
          <a:p>
            <a:endParaRPr lang="en-IN"/>
          </a:p>
          <a:p>
            <a:r>
              <a:rPr lang="en-IN"/>
              <a:t>Displacement is a signed number and can be either positive or negative</a:t>
            </a:r>
          </a:p>
          <a:p>
            <a:endParaRPr lang="en-IN"/>
          </a:p>
          <a:p>
            <a:r>
              <a:rPr lang="en-IN"/>
              <a:t>Maximum size of the displacement is two bytes.</a:t>
            </a:r>
          </a:p>
          <a:p>
            <a:pPr marL="0" indent="0">
              <a:buNone/>
            </a:pPr>
            <a:endParaRPr lang="en-IN"/>
          </a:p>
          <a:p>
            <a:r>
              <a:rPr lang="en-IN"/>
              <a:t>Negative displacement is represented in 2’s complement notation</a:t>
            </a:r>
          </a:p>
          <a:p>
            <a:endParaRPr lang="en-IN"/>
          </a:p>
          <a:p>
            <a:endParaRPr lang="en-IN"/>
          </a:p>
          <a:p>
            <a:endParaRPr lang="en-IN"/>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726714" y="1140057"/>
              <a:ext cx="360" cy="360"/>
            </p14:xfrm>
          </p:contentPart>
        </mc:Choice>
        <mc:Fallback xmlns="">
          <p:pic>
            <p:nvPicPr>
              <p:cNvPr id="7" name="Ink 6"/>
              <p:cNvPicPr/>
              <p:nvPr/>
            </p:nvPicPr>
            <p:blipFill>
              <a:blip r:embed="rId3"/>
              <a:stretch>
                <a:fillRect/>
              </a:stretch>
            </p:blipFill>
            <p:spPr>
              <a:xfrm>
                <a:off x="7714834" y="1128177"/>
                <a:ext cx="24120" cy="24120"/>
              </a:xfrm>
              <a:prstGeom prst="rect">
                <a:avLst/>
              </a:prstGeom>
            </p:spPr>
          </p:pic>
        </mc:Fallback>
      </mc:AlternateContent>
    </p:spTree>
    <p:extLst>
      <p:ext uri="{BB962C8B-B14F-4D97-AF65-F5344CB8AC3E}">
        <p14:creationId xmlns:p14="http://schemas.microsoft.com/office/powerpoint/2010/main" val="156040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0216"/>
            <a:ext cx="10515600" cy="5137871"/>
          </a:xfrm>
        </p:spPr>
        <p:txBody>
          <a:bodyPr vert="horz" lIns="91440" tIns="45720" rIns="91440" bIns="45720" rtlCol="0" anchor="t">
            <a:normAutofit/>
          </a:bodyPr>
          <a:lstStyle/>
          <a:p>
            <a:pPr marL="0" indent="0">
              <a:buNone/>
            </a:pPr>
            <a:r>
              <a:rPr lang="en-IN"/>
              <a:t>Examples: Assume DS=5672H, SS= 8973H, BX=0189H</a:t>
            </a:r>
          </a:p>
          <a:p>
            <a:pPr marL="514350" indent="-514350">
              <a:buAutoNum type="arabicPeriod"/>
            </a:pPr>
            <a:r>
              <a:rPr lang="en-IN"/>
              <a:t>MOV  2[BX], 0BCA1H OR  MOV [BX+2], 0BCA1H</a:t>
            </a:r>
            <a:endParaRPr lang="en-IN">
              <a:cs typeface="Calibri"/>
            </a:endParaRPr>
          </a:p>
          <a:p>
            <a:pPr marL="514350" indent="-514350">
              <a:buAutoNum type="arabicPeriod"/>
            </a:pPr>
            <a:endParaRPr lang="en-IN"/>
          </a:p>
        </p:txBody>
      </p:sp>
      <p:sp>
        <p:nvSpPr>
          <p:cNvPr id="4" name="Title 1"/>
          <p:cNvSpPr>
            <a:spLocks noGrp="1"/>
          </p:cNvSpPr>
          <p:nvPr>
            <p:ph type="title"/>
          </p:nvPr>
        </p:nvSpPr>
        <p:spPr>
          <a:xfrm>
            <a:off x="838200" y="365126"/>
            <a:ext cx="10515600" cy="673966"/>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3b-(ii) Based addressing with displacement</a:t>
            </a:r>
            <a:endParaRPr lang="en-IN"/>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652760" y="2062800"/>
              <a:ext cx="42840" cy="14040"/>
            </p14:xfrm>
          </p:contentPart>
        </mc:Choice>
        <mc:Fallback xmlns="">
          <p:pic>
            <p:nvPicPr>
              <p:cNvPr id="2" name="Ink 1"/>
              <p:cNvPicPr/>
              <p:nvPr/>
            </p:nvPicPr>
            <p:blipFill>
              <a:blip r:embed="rId4"/>
              <a:stretch>
                <a:fillRect/>
              </a:stretch>
            </p:blipFill>
            <p:spPr>
              <a:xfrm>
                <a:off x="1643400" y="2053440"/>
                <a:ext cx="61560" cy="32760"/>
              </a:xfrm>
              <a:prstGeom prst="rect">
                <a:avLst/>
              </a:prstGeom>
            </p:spPr>
          </p:pic>
        </mc:Fallback>
      </mc:AlternateContent>
    </p:spTree>
    <p:extLst>
      <p:ext uri="{BB962C8B-B14F-4D97-AF65-F5344CB8AC3E}">
        <p14:creationId xmlns:p14="http://schemas.microsoft.com/office/powerpoint/2010/main" val="375365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6970"/>
            <a:ext cx="10515600" cy="4351338"/>
          </a:xfrm>
        </p:spPr>
        <p:txBody>
          <a:bodyPr/>
          <a:lstStyle/>
          <a:p>
            <a:pPr marL="0" indent="0">
              <a:buNone/>
            </a:pPr>
            <a:r>
              <a:rPr lang="en-IN"/>
              <a:t>Examples: Assume DS=5672H, SS= 8973H, BX=0189H</a:t>
            </a:r>
          </a:p>
          <a:p>
            <a:pPr marL="0" indent="0">
              <a:buNone/>
            </a:pPr>
            <a:r>
              <a:rPr lang="en-IN"/>
              <a:t>2.   MOV  -2[BX], 0BCA1H OR MOV [BX-2], 0BCA1H</a:t>
            </a:r>
          </a:p>
          <a:p>
            <a:pPr marL="0" indent="0">
              <a:buNone/>
            </a:pPr>
            <a:endParaRPr lang="en-IN"/>
          </a:p>
        </p:txBody>
      </p:sp>
      <p:sp>
        <p:nvSpPr>
          <p:cNvPr id="4" name="Title 1"/>
          <p:cNvSpPr>
            <a:spLocks noGrp="1"/>
          </p:cNvSpPr>
          <p:nvPr>
            <p:ph type="title"/>
          </p:nvPr>
        </p:nvSpPr>
        <p:spPr>
          <a:xfrm>
            <a:off x="838200" y="365125"/>
            <a:ext cx="10515600" cy="951057"/>
          </a:xfrm>
        </p:spPr>
        <p:txBody>
          <a:bodyPr>
            <a:normAutofit/>
          </a:bodyPr>
          <a:lstStyle/>
          <a:p>
            <a:r>
              <a:rPr lang="en-IN" b="1">
                <a:solidFill>
                  <a:srgbClr val="C00000"/>
                </a:solidFill>
                <a:latin typeface="Times New Roman" panose="02020603050405020304" pitchFamily="18" charset="0"/>
                <a:cs typeface="Times New Roman" panose="02020603050405020304" pitchFamily="18" charset="0"/>
              </a:rPr>
              <a:t>3b-(ii) Based addressing with displacement</a:t>
            </a:r>
            <a:endParaRPr lang="en-IN"/>
          </a:p>
        </p:txBody>
      </p:sp>
    </p:spTree>
    <p:extLst>
      <p:ext uri="{BB962C8B-B14F-4D97-AF65-F5344CB8AC3E}">
        <p14:creationId xmlns:p14="http://schemas.microsoft.com/office/powerpoint/2010/main" val="224732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t>Examples: Assume DS=5672H, SS= 8973H, BX=0189H</a:t>
            </a:r>
          </a:p>
          <a:p>
            <a:pPr marL="514350" indent="-514350">
              <a:buAutoNum type="arabicPeriod"/>
            </a:pPr>
            <a:r>
              <a:rPr lang="en-IN"/>
              <a:t>MOV  2[BX], 0A1H OR  MOV [BX+2], 0A1H</a:t>
            </a:r>
          </a:p>
        </p:txBody>
      </p:sp>
      <p:sp>
        <p:nvSpPr>
          <p:cNvPr id="4" name="Title 1"/>
          <p:cNvSpPr>
            <a:spLocks noGrp="1"/>
          </p:cNvSpPr>
          <p:nvPr>
            <p:ph type="title"/>
          </p:nvPr>
        </p:nvSpPr>
        <p:spPr>
          <a:xfrm>
            <a:off x="417286" y="278040"/>
            <a:ext cx="10515600" cy="912132"/>
          </a:xfrm>
        </p:spPr>
        <p:txBody>
          <a:bodyPr>
            <a:noAutofit/>
          </a:bodyPr>
          <a:lstStyle/>
          <a:p>
            <a:pPr lvl="1" algn="l" rtl="0">
              <a:lnSpc>
                <a:spcPct val="90000"/>
              </a:lnSpc>
              <a:spcBef>
                <a:spcPct val="0"/>
              </a:spcBef>
            </a:pPr>
            <a:r>
              <a:rPr lang="en-IN" sz="3200" b="1">
                <a:solidFill>
                  <a:srgbClr val="C00000"/>
                </a:solidFill>
                <a:latin typeface="Times New Roman" panose="02020603050405020304" pitchFamily="18" charset="0"/>
                <a:cs typeface="Times New Roman" panose="02020603050405020304" pitchFamily="18" charset="0"/>
              </a:rPr>
              <a:t>3b-(ii) Based addressing with displacement</a:t>
            </a:r>
            <a:endParaRPr lang="en-IN" sz="3200">
              <a:solidFill>
                <a:srgbClr val="FF0000"/>
              </a:solidFill>
            </a:endParaRPr>
          </a:p>
        </p:txBody>
      </p:sp>
    </p:spTree>
    <p:extLst>
      <p:ext uri="{BB962C8B-B14F-4D97-AF65-F5344CB8AC3E}">
        <p14:creationId xmlns:p14="http://schemas.microsoft.com/office/powerpoint/2010/main" val="302254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6970"/>
            <a:ext cx="10515600" cy="4351338"/>
          </a:xfrm>
        </p:spPr>
        <p:txBody>
          <a:bodyPr/>
          <a:lstStyle/>
          <a:p>
            <a:pPr marL="0" indent="0">
              <a:buNone/>
            </a:pPr>
            <a:r>
              <a:rPr lang="en-IN"/>
              <a:t>Examples: Assume DS=5672H, SS= 8973H, BP=0189H</a:t>
            </a:r>
          </a:p>
          <a:p>
            <a:pPr marL="0" indent="0">
              <a:buNone/>
            </a:pPr>
            <a:r>
              <a:rPr lang="en-IN"/>
              <a:t>3. MOV  2[BP], 0BCA1H OR  MOV [BP+2], 0BCA1H</a:t>
            </a:r>
          </a:p>
          <a:p>
            <a:endParaRPr lang="en-IN"/>
          </a:p>
        </p:txBody>
      </p:sp>
      <p:sp>
        <p:nvSpPr>
          <p:cNvPr id="4" name="Title 1"/>
          <p:cNvSpPr>
            <a:spLocks noGrp="1"/>
          </p:cNvSpPr>
          <p:nvPr>
            <p:ph type="title"/>
          </p:nvPr>
        </p:nvSpPr>
        <p:spPr>
          <a:xfrm>
            <a:off x="838200" y="365126"/>
            <a:ext cx="10515600" cy="784802"/>
          </a:xfrm>
        </p:spPr>
        <p:txBody>
          <a:bodyPr>
            <a:normAutofit/>
          </a:bodyPr>
          <a:lstStyle/>
          <a:p>
            <a:r>
              <a:rPr lang="en-IN" b="1">
                <a:solidFill>
                  <a:srgbClr val="C00000"/>
                </a:solidFill>
                <a:latin typeface="Times New Roman" panose="02020603050405020304" pitchFamily="18" charset="0"/>
                <a:cs typeface="Times New Roman" panose="02020603050405020304" pitchFamily="18" charset="0"/>
              </a:rPr>
              <a:t>3b-(ii) Based addressing with displacement</a:t>
            </a:r>
            <a:endParaRPr lang="en-IN"/>
          </a:p>
        </p:txBody>
      </p:sp>
    </p:spTree>
    <p:extLst>
      <p:ext uri="{BB962C8B-B14F-4D97-AF65-F5344CB8AC3E}">
        <p14:creationId xmlns:p14="http://schemas.microsoft.com/office/powerpoint/2010/main" val="68251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307068"/>
            <a:ext cx="10515600" cy="895639"/>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3b-(iii) Indexed addressing with displacement</a:t>
            </a:r>
            <a:endParaRPr lang="en-IN"/>
          </a:p>
        </p:txBody>
      </p:sp>
      <p:sp>
        <p:nvSpPr>
          <p:cNvPr id="3" name="Content Placeholder 2"/>
          <p:cNvSpPr>
            <a:spLocks noGrp="1"/>
          </p:cNvSpPr>
          <p:nvPr>
            <p:ph idx="1"/>
          </p:nvPr>
        </p:nvSpPr>
        <p:spPr>
          <a:xfrm>
            <a:off x="838200" y="1385455"/>
            <a:ext cx="10515600" cy="4791508"/>
          </a:xfrm>
        </p:spPr>
        <p:txBody>
          <a:bodyPr/>
          <a:lstStyle/>
          <a:p>
            <a:pPr algn="just"/>
            <a:r>
              <a:rPr lang="en-IN"/>
              <a:t>Part of the EA is specified in the index registers(SI or DI) and other part (displacement) is directly provided in the instruction.</a:t>
            </a:r>
          </a:p>
          <a:p>
            <a:pPr algn="just"/>
            <a:endParaRPr lang="en-IN"/>
          </a:p>
          <a:p>
            <a:pPr algn="just"/>
            <a:r>
              <a:rPr lang="en-IN"/>
              <a:t>Displacement is a signed number and can be either positive or negative</a:t>
            </a:r>
          </a:p>
          <a:p>
            <a:pPr algn="just"/>
            <a:endParaRPr lang="en-IN"/>
          </a:p>
          <a:p>
            <a:pPr algn="just"/>
            <a:r>
              <a:rPr lang="en-IN"/>
              <a:t>Maximum size of the displacement is two bytes.</a:t>
            </a:r>
          </a:p>
          <a:p>
            <a:pPr marL="0" indent="0" algn="just">
              <a:buNone/>
            </a:pPr>
            <a:endParaRPr lang="en-IN"/>
          </a:p>
          <a:p>
            <a:pPr algn="just"/>
            <a:r>
              <a:rPr lang="en-IN"/>
              <a:t>Negative displacement is represented in 2’s complement notation</a:t>
            </a:r>
          </a:p>
          <a:p>
            <a:pPr algn="just"/>
            <a:endParaRPr lang="en-IN"/>
          </a:p>
          <a:p>
            <a:endParaRPr lang="en-IN"/>
          </a:p>
          <a:p>
            <a:endParaRPr lang="en-IN"/>
          </a:p>
        </p:txBody>
      </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8028394" y="1326177"/>
              <a:ext cx="10800" cy="26280"/>
            </p14:xfrm>
          </p:contentPart>
        </mc:Choice>
        <mc:Fallback xmlns="">
          <p:pic>
            <p:nvPicPr>
              <p:cNvPr id="9" name="Ink 8"/>
              <p:cNvPicPr/>
              <p:nvPr/>
            </p:nvPicPr>
            <p:blipFill>
              <a:blip r:embed="rId3"/>
              <a:stretch>
                <a:fillRect/>
              </a:stretch>
            </p:blipFill>
            <p:spPr>
              <a:xfrm>
                <a:off x="8017594" y="1314297"/>
                <a:ext cx="32400" cy="50040"/>
              </a:xfrm>
              <a:prstGeom prst="rect">
                <a:avLst/>
              </a:prstGeom>
            </p:spPr>
          </p:pic>
        </mc:Fallback>
      </mc:AlternateContent>
    </p:spTree>
    <p:extLst>
      <p:ext uri="{BB962C8B-B14F-4D97-AF65-F5344CB8AC3E}">
        <p14:creationId xmlns:p14="http://schemas.microsoft.com/office/powerpoint/2010/main" val="389419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7209" y="320935"/>
            <a:ext cx="11619345" cy="6215062"/>
          </a:xfrm>
          <a:prstGeom prst="rect">
            <a:avLst/>
          </a:prstGeom>
        </p:spPr>
      </p:pic>
      <p:sp>
        <p:nvSpPr>
          <p:cNvPr id="5" name="TextBox 4">
            <a:extLst>
              <a:ext uri="{FF2B5EF4-FFF2-40B4-BE49-F238E27FC236}">
                <a16:creationId xmlns:a16="http://schemas.microsoft.com/office/drawing/2014/main" id="{1609E899-D336-435D-AF81-D19C4E778197}"/>
              </a:ext>
            </a:extLst>
          </p:cNvPr>
          <p:cNvSpPr txBox="1"/>
          <p:nvPr/>
        </p:nvSpPr>
        <p:spPr>
          <a:xfrm>
            <a:off x="336754" y="22786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780828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92"/>
            <a:ext cx="10515600" cy="5137871"/>
          </a:xfrm>
        </p:spPr>
        <p:txBody>
          <a:bodyPr/>
          <a:lstStyle/>
          <a:p>
            <a:pPr marL="0" indent="0">
              <a:buNone/>
            </a:pPr>
            <a:r>
              <a:rPr lang="en-IN"/>
              <a:t>Examples: Assume DS=5672H, SS= 8973H, SI=0189H</a:t>
            </a:r>
          </a:p>
          <a:p>
            <a:pPr marL="514350" indent="-514350">
              <a:buAutoNum type="arabicPeriod"/>
            </a:pPr>
            <a:r>
              <a:rPr lang="en-IN"/>
              <a:t>MOV  2[SI], 0BCA1H OR  MOV [SI+2], 0BCA1H</a:t>
            </a:r>
          </a:p>
          <a:p>
            <a:pPr marL="514350" indent="-514350">
              <a:buAutoNum type="arabicPeriod"/>
            </a:pPr>
            <a:endParaRPr lang="en-IN"/>
          </a:p>
        </p:txBody>
      </p:sp>
      <p:sp>
        <p:nvSpPr>
          <p:cNvPr id="4" name="Title 1"/>
          <p:cNvSpPr>
            <a:spLocks noGrp="1"/>
          </p:cNvSpPr>
          <p:nvPr>
            <p:ph type="title"/>
          </p:nvPr>
        </p:nvSpPr>
        <p:spPr>
          <a:xfrm>
            <a:off x="838200" y="365126"/>
            <a:ext cx="10515600" cy="673966"/>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3b-(iii) Indexed addressing with displacement</a:t>
            </a:r>
            <a:endParaRPr lang="en-IN"/>
          </a:p>
        </p:txBody>
      </p:sp>
      <mc:AlternateContent xmlns:mc="http://schemas.openxmlformats.org/markup-compatibility/2006" xmlns:p14="http://schemas.microsoft.com/office/powerpoint/2010/main">
        <mc:Choice Requires="p14">
          <p:contentPart p14:bwMode="auto" r:id="rId3">
            <p14:nvContentPartPr>
              <p14:cNvPr id="72" name="Ink 71"/>
              <p14:cNvContentPartPr/>
              <p14:nvPr/>
            </p14:nvContentPartPr>
            <p14:xfrm>
              <a:off x="4053274" y="1473777"/>
              <a:ext cx="360" cy="360"/>
            </p14:xfrm>
          </p:contentPart>
        </mc:Choice>
        <mc:Fallback xmlns="">
          <p:pic>
            <p:nvPicPr>
              <p:cNvPr id="72" name="Ink 71"/>
              <p:cNvPicPr/>
              <p:nvPr/>
            </p:nvPicPr>
            <p:blipFill>
              <a:blip r:embed="rId4"/>
              <a:stretch>
                <a:fillRect/>
              </a:stretch>
            </p:blipFill>
            <p:spPr>
              <a:xfrm>
                <a:off x="4041394" y="1461897"/>
                <a:ext cx="24120" cy="24120"/>
              </a:xfrm>
              <a:prstGeom prst="rect">
                <a:avLst/>
              </a:prstGeom>
            </p:spPr>
          </p:pic>
        </mc:Fallback>
      </mc:AlternateContent>
    </p:spTree>
    <p:extLst>
      <p:ext uri="{BB962C8B-B14F-4D97-AF65-F5344CB8AC3E}">
        <p14:creationId xmlns:p14="http://schemas.microsoft.com/office/powerpoint/2010/main" val="390511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6970"/>
            <a:ext cx="10515600" cy="4351338"/>
          </a:xfrm>
        </p:spPr>
        <p:txBody>
          <a:bodyPr/>
          <a:lstStyle/>
          <a:p>
            <a:pPr marL="0" indent="0">
              <a:buNone/>
            </a:pPr>
            <a:r>
              <a:rPr lang="en-IN"/>
              <a:t>Examples: Assume DS=5672H, SS= 8973H, SI=0189H</a:t>
            </a:r>
          </a:p>
          <a:p>
            <a:pPr marL="0" indent="0">
              <a:buNone/>
            </a:pPr>
            <a:r>
              <a:rPr lang="en-IN"/>
              <a:t>2.   MOV  -2[SI], 0BCA1H OR MOV [SI-2], 0BCA1H</a:t>
            </a:r>
          </a:p>
          <a:p>
            <a:pPr marL="0" indent="0">
              <a:buNone/>
            </a:pPr>
            <a:endParaRPr lang="en-IN"/>
          </a:p>
        </p:txBody>
      </p:sp>
      <p:sp>
        <p:nvSpPr>
          <p:cNvPr id="4" name="Title 1"/>
          <p:cNvSpPr>
            <a:spLocks noGrp="1"/>
          </p:cNvSpPr>
          <p:nvPr>
            <p:ph type="title"/>
          </p:nvPr>
        </p:nvSpPr>
        <p:spPr>
          <a:xfrm>
            <a:off x="838200" y="365125"/>
            <a:ext cx="10515600" cy="951057"/>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 (iii) Indexed addressing with displacement</a:t>
            </a:r>
            <a:endParaRPr lang="en-IN"/>
          </a:p>
        </p:txBody>
      </p:sp>
    </p:spTree>
    <p:extLst>
      <p:ext uri="{BB962C8B-B14F-4D97-AF65-F5344CB8AC3E}">
        <p14:creationId xmlns:p14="http://schemas.microsoft.com/office/powerpoint/2010/main" val="3706629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3b- (iv) Based Indexed addressing</a:t>
            </a:r>
            <a:endParaRPr lang="en-US"/>
          </a:p>
        </p:txBody>
      </p:sp>
      <p:sp>
        <p:nvSpPr>
          <p:cNvPr id="3" name="Content Placeholder 2"/>
          <p:cNvSpPr>
            <a:spLocks noGrp="1"/>
          </p:cNvSpPr>
          <p:nvPr>
            <p:ph idx="1"/>
          </p:nvPr>
        </p:nvSpPr>
        <p:spPr/>
        <p:txBody>
          <a:bodyPr/>
          <a:lstStyle/>
          <a:p>
            <a:pPr algn="just"/>
            <a:r>
              <a:rPr lang="en-IN"/>
              <a:t>Part of the EA is specified in the index registers(SI or DI) and other part is provided in the base register(BX,BP).</a:t>
            </a:r>
          </a:p>
        </p:txBody>
      </p:sp>
    </p:spTree>
    <p:extLst>
      <p:ext uri="{BB962C8B-B14F-4D97-AF65-F5344CB8AC3E}">
        <p14:creationId xmlns:p14="http://schemas.microsoft.com/office/powerpoint/2010/main" val="355827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92"/>
            <a:ext cx="10515600" cy="5137871"/>
          </a:xfrm>
        </p:spPr>
        <p:txBody>
          <a:bodyPr/>
          <a:lstStyle/>
          <a:p>
            <a:pPr marL="0" indent="0">
              <a:buNone/>
            </a:pPr>
            <a:r>
              <a:rPr lang="en-IN"/>
              <a:t>Examples: Assume DS=5672H, SS= 8973H, SI=0189H, BX=1234H</a:t>
            </a:r>
          </a:p>
          <a:p>
            <a:pPr marL="514350" indent="-514350">
              <a:buAutoNum type="arabicPeriod"/>
            </a:pPr>
            <a:r>
              <a:rPr lang="en-IN"/>
              <a:t>MOV  [SI][BX], 0BCA1H OR  MOV [SI+BX], 0BCA1H</a:t>
            </a:r>
          </a:p>
          <a:p>
            <a:pPr marL="514350" indent="-514350">
              <a:buAutoNum type="arabicPeriod"/>
            </a:pPr>
            <a:endParaRPr lang="en-IN"/>
          </a:p>
        </p:txBody>
      </p:sp>
      <p:sp>
        <p:nvSpPr>
          <p:cNvPr id="4" name="Title 1"/>
          <p:cNvSpPr>
            <a:spLocks noGrp="1"/>
          </p:cNvSpPr>
          <p:nvPr>
            <p:ph type="title"/>
          </p:nvPr>
        </p:nvSpPr>
        <p:spPr>
          <a:xfrm>
            <a:off x="838200" y="365126"/>
            <a:ext cx="10515600" cy="673966"/>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 (iv) Based Indexed addressing</a:t>
            </a:r>
            <a:endParaRPr lang="en-IN"/>
          </a:p>
        </p:txBody>
      </p:sp>
    </p:spTree>
    <p:extLst>
      <p:ext uri="{BB962C8B-B14F-4D97-AF65-F5344CB8AC3E}">
        <p14:creationId xmlns:p14="http://schemas.microsoft.com/office/powerpoint/2010/main" val="444172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06970"/>
            <a:ext cx="10591800" cy="4379480"/>
          </a:xfrm>
        </p:spPr>
        <p:txBody>
          <a:bodyPr/>
          <a:lstStyle/>
          <a:p>
            <a:pPr marL="0" indent="0">
              <a:buNone/>
            </a:pPr>
            <a:r>
              <a:rPr lang="en-IN"/>
              <a:t>Examples: Assume DS=5672H, SS= 8973H, DI=0189H, BP=4321H</a:t>
            </a:r>
          </a:p>
          <a:p>
            <a:pPr marL="0" indent="0">
              <a:buNone/>
            </a:pPr>
            <a:r>
              <a:rPr lang="en-IN"/>
              <a:t>2.   MOV [DI][BP], 0BCA1H OR MOV [DI+BP], 0BCA1H</a:t>
            </a:r>
          </a:p>
          <a:p>
            <a:pPr marL="0" indent="0">
              <a:buNone/>
            </a:pPr>
            <a:endParaRPr lang="en-IN"/>
          </a:p>
        </p:txBody>
      </p:sp>
      <p:sp>
        <p:nvSpPr>
          <p:cNvPr id="4" name="Title 1"/>
          <p:cNvSpPr>
            <a:spLocks noGrp="1"/>
          </p:cNvSpPr>
          <p:nvPr>
            <p:ph type="title"/>
          </p:nvPr>
        </p:nvSpPr>
        <p:spPr>
          <a:xfrm>
            <a:off x="838200" y="365125"/>
            <a:ext cx="10515600" cy="951057"/>
          </a:xfrm>
        </p:spPr>
        <p:txBody>
          <a:bodyPr>
            <a:normAutofit/>
          </a:bodyPr>
          <a:lstStyle/>
          <a:p>
            <a:r>
              <a:rPr lang="en-IN" b="1">
                <a:solidFill>
                  <a:srgbClr val="C00000"/>
                </a:solidFill>
                <a:latin typeface="Times New Roman" panose="02020603050405020304" pitchFamily="18" charset="0"/>
                <a:cs typeface="Times New Roman" panose="02020603050405020304" pitchFamily="18" charset="0"/>
              </a:rPr>
              <a:t>3b- (iv) Based Indexed addressing</a:t>
            </a:r>
            <a:endParaRPr lang="en-IN"/>
          </a:p>
        </p:txBody>
      </p:sp>
    </p:spTree>
    <p:extLst>
      <p:ext uri="{BB962C8B-B14F-4D97-AF65-F5344CB8AC3E}">
        <p14:creationId xmlns:p14="http://schemas.microsoft.com/office/powerpoint/2010/main" val="171781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06970"/>
            <a:ext cx="10591800" cy="4379480"/>
          </a:xfrm>
        </p:spPr>
        <p:txBody>
          <a:bodyPr/>
          <a:lstStyle/>
          <a:p>
            <a:pPr marL="0" indent="0">
              <a:buNone/>
            </a:pPr>
            <a:r>
              <a:rPr lang="en-IN"/>
              <a:t>Examples: Assume DS=5672H, SS= 8973H, DI=0189H, BP=4321H</a:t>
            </a:r>
          </a:p>
          <a:p>
            <a:pPr marL="0" indent="0">
              <a:buNone/>
            </a:pPr>
            <a:r>
              <a:rPr lang="en-IN"/>
              <a:t>2.   MOV 4[DI][BP], 0BCA1H OR MOV [DI+BP+4], 0BCA1H</a:t>
            </a:r>
          </a:p>
          <a:p>
            <a:pPr marL="0" indent="0">
              <a:buNone/>
            </a:pPr>
            <a:endParaRPr lang="en-IN"/>
          </a:p>
        </p:txBody>
      </p:sp>
      <p:sp>
        <p:nvSpPr>
          <p:cNvPr id="4" name="Title 1"/>
          <p:cNvSpPr>
            <a:spLocks noGrp="1"/>
          </p:cNvSpPr>
          <p:nvPr>
            <p:ph type="title"/>
          </p:nvPr>
        </p:nvSpPr>
        <p:spPr>
          <a:xfrm>
            <a:off x="838200" y="365125"/>
            <a:ext cx="10515600" cy="951057"/>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 (iv) Based Indexed addressing with displacement</a:t>
            </a:r>
            <a:endParaRPr lang="en-IN"/>
          </a:p>
        </p:txBody>
      </p:sp>
    </p:spTree>
    <p:extLst>
      <p:ext uri="{BB962C8B-B14F-4D97-AF65-F5344CB8AC3E}">
        <p14:creationId xmlns:p14="http://schemas.microsoft.com/office/powerpoint/2010/main" val="4103929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3b- (v) Based Indexed addressing with displacement</a:t>
            </a:r>
            <a:endParaRPr lang="en-US"/>
          </a:p>
        </p:txBody>
      </p:sp>
      <p:sp>
        <p:nvSpPr>
          <p:cNvPr id="3" name="Content Placeholder 2"/>
          <p:cNvSpPr>
            <a:spLocks noGrp="1"/>
          </p:cNvSpPr>
          <p:nvPr>
            <p:ph idx="1"/>
          </p:nvPr>
        </p:nvSpPr>
        <p:spPr/>
        <p:txBody>
          <a:bodyPr/>
          <a:lstStyle/>
          <a:p>
            <a:pPr algn="just"/>
            <a:r>
              <a:rPr lang="en-IN"/>
              <a:t>Part of the EA is specified in the index registers(SI or DI) and other part is provided in the base register(BX,BP) and remaining part (displacement) is directly provided in the instruction.</a:t>
            </a:r>
          </a:p>
          <a:p>
            <a:pPr algn="just"/>
            <a:endParaRPr lang="en-IN"/>
          </a:p>
          <a:p>
            <a:pPr algn="just"/>
            <a:endParaRPr lang="en-US"/>
          </a:p>
        </p:txBody>
      </p:sp>
    </p:spTree>
    <p:extLst>
      <p:ext uri="{BB962C8B-B14F-4D97-AF65-F5344CB8AC3E}">
        <p14:creationId xmlns:p14="http://schemas.microsoft.com/office/powerpoint/2010/main" val="146782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6742"/>
            <a:ext cx="10515600" cy="5137871"/>
          </a:xfrm>
        </p:spPr>
        <p:txBody>
          <a:bodyPr/>
          <a:lstStyle/>
          <a:p>
            <a:pPr marL="0" indent="0">
              <a:buNone/>
            </a:pPr>
            <a:r>
              <a:rPr lang="en-IN"/>
              <a:t>Examples: Assume DS=5672H, SS= 8973H, SI=0189H, BX=1234H</a:t>
            </a:r>
          </a:p>
          <a:p>
            <a:pPr marL="514350" indent="-514350">
              <a:buAutoNum type="arabicPeriod"/>
            </a:pPr>
            <a:r>
              <a:rPr lang="en-IN"/>
              <a:t>MOV  2[SI][BX], 0BCA1H OR  MOV [SI+BX+2], 0BCA1H</a:t>
            </a:r>
          </a:p>
          <a:p>
            <a:pPr marL="514350" indent="-514350">
              <a:buAutoNum type="arabicPeriod"/>
            </a:pPr>
            <a:endParaRPr lang="en-IN"/>
          </a:p>
        </p:txBody>
      </p:sp>
      <p:sp>
        <p:nvSpPr>
          <p:cNvPr id="4" name="Title 1"/>
          <p:cNvSpPr>
            <a:spLocks noGrp="1"/>
          </p:cNvSpPr>
          <p:nvPr>
            <p:ph type="title"/>
          </p:nvPr>
        </p:nvSpPr>
        <p:spPr>
          <a:xfrm>
            <a:off x="285750" y="365126"/>
            <a:ext cx="11620500" cy="673966"/>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3b- (v) Based Indexed addressing with displacement</a:t>
            </a:r>
            <a:endParaRPr lang="en-IN"/>
          </a:p>
        </p:txBody>
      </p:sp>
    </p:spTree>
    <p:extLst>
      <p:ext uri="{BB962C8B-B14F-4D97-AF65-F5344CB8AC3E}">
        <p14:creationId xmlns:p14="http://schemas.microsoft.com/office/powerpoint/2010/main" val="243982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4. I/O port addressing</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Processor does not directly communicate with I/O device.</a:t>
            </a:r>
          </a:p>
          <a:p>
            <a:r>
              <a:rPr lang="en-US"/>
              <a:t>It communicates with I/O ports which in turn communicates with I/O device.</a:t>
            </a:r>
            <a:endParaRPr lang="en-US">
              <a:cs typeface="Calibri"/>
            </a:endParaRPr>
          </a:p>
          <a:p>
            <a:r>
              <a:rPr lang="en-US"/>
              <a:t>I/O port is 8 bit and is outside microprocessor.</a:t>
            </a:r>
            <a:endParaRPr lang="en-US" i="1"/>
          </a:p>
          <a:p>
            <a:pPr marL="0" indent="0">
              <a:buNone/>
            </a:pPr>
            <a:r>
              <a:rPr lang="en-US"/>
              <a:t>2 types of I/O port addressing mode:</a:t>
            </a:r>
            <a:endParaRPr lang="en-US">
              <a:cs typeface="Calibri"/>
            </a:endParaRPr>
          </a:p>
          <a:p>
            <a:pPr marL="514350" indent="-514350">
              <a:buAutoNum type="alphaLcParenR"/>
            </a:pPr>
            <a:r>
              <a:rPr lang="en-US"/>
              <a:t>Fixed port</a:t>
            </a:r>
            <a:endParaRPr lang="en-US">
              <a:cs typeface="Calibri"/>
            </a:endParaRPr>
          </a:p>
          <a:p>
            <a:pPr marL="514350" indent="-514350">
              <a:buAutoNum type="alphaLcParenR"/>
            </a:pPr>
            <a:r>
              <a:rPr lang="en-US"/>
              <a:t>Variable port</a:t>
            </a:r>
            <a:endParaRPr lang="en-US">
              <a:cs typeface="Calibri"/>
            </a:endParaRPr>
          </a:p>
          <a:p>
            <a:pPr marL="0" indent="0">
              <a:buNone/>
            </a:pPr>
            <a:r>
              <a:rPr lang="en-US">
                <a:cs typeface="Calibri"/>
              </a:rPr>
              <a:t>                                                                                                                </a:t>
            </a:r>
            <a:r>
              <a:rPr lang="en-US" sz="1000">
                <a:cs typeface="Calibri"/>
              </a:rPr>
              <a:t>It's ok</a:t>
            </a:r>
            <a:endParaRPr lang="en-US"/>
          </a:p>
          <a:p>
            <a:pPr marL="0" indent="0">
              <a:buNone/>
            </a:pPr>
            <a:endParaRPr lang="en-US" sz="1000">
              <a:cs typeface="Calibri"/>
            </a:endParaRPr>
          </a:p>
        </p:txBody>
      </p:sp>
    </p:spTree>
    <p:extLst>
      <p:ext uri="{BB962C8B-B14F-4D97-AF65-F5344CB8AC3E}">
        <p14:creationId xmlns:p14="http://schemas.microsoft.com/office/powerpoint/2010/main" val="2815520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4(a). Fixed port addressing</a:t>
            </a:r>
            <a:endParaRPr lang="en-US"/>
          </a:p>
        </p:txBody>
      </p:sp>
      <p:sp>
        <p:nvSpPr>
          <p:cNvPr id="3" name="Content Placeholder 2"/>
          <p:cNvSpPr>
            <a:spLocks noGrp="1"/>
          </p:cNvSpPr>
          <p:nvPr>
            <p:ph idx="1"/>
          </p:nvPr>
        </p:nvSpPr>
        <p:spPr/>
        <p:txBody>
          <a:bodyPr/>
          <a:lstStyle/>
          <a:p>
            <a:r>
              <a:rPr lang="en-US"/>
              <a:t>IN AL,83H</a:t>
            </a:r>
          </a:p>
          <a:p>
            <a:endParaRPr lang="en-US"/>
          </a:p>
          <a:p>
            <a:endParaRPr lang="en-US"/>
          </a:p>
          <a:p>
            <a:endParaRPr lang="en-US"/>
          </a:p>
          <a:p>
            <a:r>
              <a:rPr lang="en-US"/>
              <a:t>IN AX,83H</a:t>
            </a:r>
          </a:p>
        </p:txBody>
      </p:sp>
      <mc:AlternateContent xmlns:mc="http://schemas.openxmlformats.org/markup-compatibility/2006" xmlns:p14="http://schemas.microsoft.com/office/powerpoint/2010/main">
        <mc:Choice Requires="p14">
          <p:contentPart p14:bwMode="auto" r:id="rId2">
            <p14:nvContentPartPr>
              <p14:cNvPr id="118" name="Ink 117"/>
              <p14:cNvContentPartPr/>
              <p14:nvPr/>
            </p14:nvContentPartPr>
            <p14:xfrm>
              <a:off x="4969114" y="5116977"/>
              <a:ext cx="0" cy="45000"/>
            </p14:xfrm>
          </p:contentPart>
        </mc:Choice>
        <mc:Fallback xmlns="">
          <p:pic>
            <p:nvPicPr>
              <p:cNvPr id="118" name="Ink 117"/>
              <p:cNvPicPr/>
              <p:nvPr/>
            </p:nvPicPr>
            <p:blipFill>
              <a:blip r:embed="rId3"/>
              <a:stretch>
                <a:fillRect/>
              </a:stretch>
            </p:blipFill>
            <p:spPr>
              <a:xfrm>
                <a:off x="4969114" y="5105191"/>
                <a:ext cx="0" cy="685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0" name="Ink 179"/>
              <p14:cNvContentPartPr/>
              <p14:nvPr/>
            </p14:nvContentPartPr>
            <p14:xfrm>
              <a:off x="3749074" y="4847697"/>
              <a:ext cx="56880" cy="46800"/>
            </p14:xfrm>
          </p:contentPart>
        </mc:Choice>
        <mc:Fallback xmlns="">
          <p:pic>
            <p:nvPicPr>
              <p:cNvPr id="180" name="Ink 179"/>
              <p:cNvPicPr/>
              <p:nvPr/>
            </p:nvPicPr>
            <p:blipFill>
              <a:blip r:embed="rId5"/>
              <a:stretch>
                <a:fillRect/>
              </a:stretch>
            </p:blipFill>
            <p:spPr>
              <a:xfrm>
                <a:off x="3737269" y="4835908"/>
                <a:ext cx="80491" cy="7037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5" name="Ink 184"/>
              <p14:cNvContentPartPr/>
              <p14:nvPr/>
            </p14:nvContentPartPr>
            <p14:xfrm>
              <a:off x="1671514" y="1860417"/>
              <a:ext cx="23400" cy="360"/>
            </p14:xfrm>
          </p:contentPart>
        </mc:Choice>
        <mc:Fallback xmlns="">
          <p:pic>
            <p:nvPicPr>
              <p:cNvPr id="185" name="Ink 184"/>
              <p:cNvPicPr/>
              <p:nvPr/>
            </p:nvPicPr>
            <p:blipFill>
              <a:blip r:embed="rId7"/>
              <a:stretch>
                <a:fillRect/>
              </a:stretch>
            </p:blipFill>
            <p:spPr>
              <a:xfrm>
                <a:off x="1659634" y="1848537"/>
                <a:ext cx="47160" cy="24120"/>
              </a:xfrm>
              <a:prstGeom prst="rect">
                <a:avLst/>
              </a:prstGeom>
            </p:spPr>
          </p:pic>
        </mc:Fallback>
      </mc:AlternateContent>
    </p:spTree>
    <p:extLst>
      <p:ext uri="{BB962C8B-B14F-4D97-AF65-F5344CB8AC3E}">
        <p14:creationId xmlns:p14="http://schemas.microsoft.com/office/powerpoint/2010/main" val="136021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IN" b="1">
                <a:solidFill>
                  <a:srgbClr val="C00000"/>
                </a:solidFill>
                <a:latin typeface="Times New Roman" panose="02020603050405020304" pitchFamily="18" charset="0"/>
                <a:cs typeface="Times New Roman" panose="02020603050405020304" pitchFamily="18" charset="0"/>
              </a:rPr>
              <a:t>Types of addressing modes</a:t>
            </a:r>
          </a:p>
        </p:txBody>
      </p:sp>
      <p:sp>
        <p:nvSpPr>
          <p:cNvPr id="3" name="Content Placeholder 2"/>
          <p:cNvSpPr>
            <a:spLocks noGrp="1"/>
          </p:cNvSpPr>
          <p:nvPr>
            <p:ph idx="1"/>
          </p:nvPr>
        </p:nvSpPr>
        <p:spPr/>
        <p:txBody>
          <a:bodyPr/>
          <a:lstStyle/>
          <a:p>
            <a:r>
              <a:rPr lang="en-IN"/>
              <a:t>Addressing modes are the various methods used for accessing the data</a:t>
            </a:r>
          </a:p>
          <a:p>
            <a:pPr marL="0" indent="0">
              <a:buNone/>
            </a:pPr>
            <a:endParaRPr lang="en-IN"/>
          </a:p>
          <a:p>
            <a:r>
              <a:rPr lang="en-IN"/>
              <a:t>Major categories:</a:t>
            </a:r>
          </a:p>
          <a:p>
            <a:pPr marL="914400" lvl="1" indent="-457200">
              <a:buFont typeface="+mj-lt"/>
              <a:buAutoNum type="arabicPeriod"/>
            </a:pPr>
            <a:r>
              <a:rPr lang="en-IN"/>
              <a:t>Immediate addressing</a:t>
            </a:r>
          </a:p>
          <a:p>
            <a:pPr marL="914400" lvl="1" indent="-457200">
              <a:buFont typeface="+mj-lt"/>
              <a:buAutoNum type="arabicPeriod"/>
            </a:pPr>
            <a:r>
              <a:rPr lang="en-IN"/>
              <a:t>Register addressing</a:t>
            </a:r>
          </a:p>
          <a:p>
            <a:pPr marL="914400" lvl="1" indent="-457200">
              <a:buFont typeface="+mj-lt"/>
              <a:buAutoNum type="arabicPeriod"/>
            </a:pPr>
            <a:r>
              <a:rPr lang="en-IN"/>
              <a:t>Memory addressing modes</a:t>
            </a:r>
          </a:p>
          <a:p>
            <a:pPr marL="1371600" lvl="2" indent="-457200">
              <a:buFont typeface="+mj-lt"/>
              <a:buAutoNum type="alphaLcParenR"/>
            </a:pPr>
            <a:r>
              <a:rPr lang="en-IN"/>
              <a:t>Direct addressing</a:t>
            </a:r>
          </a:p>
          <a:p>
            <a:pPr marL="1371600" lvl="2" indent="-457200">
              <a:buFont typeface="+mj-lt"/>
              <a:buAutoNum type="alphaLcParenR"/>
            </a:pPr>
            <a:r>
              <a:rPr lang="en-IN"/>
              <a:t>Indirect addressing</a:t>
            </a:r>
          </a:p>
          <a:p>
            <a:pPr marL="914400" lvl="1" indent="-457200">
              <a:buFont typeface="+mj-lt"/>
              <a:buAutoNum type="arabicPeriod"/>
            </a:pPr>
            <a:r>
              <a:rPr lang="en-IN"/>
              <a:t>I/O port addressing</a:t>
            </a:r>
          </a:p>
          <a:p>
            <a:pPr marL="914400" lvl="1" indent="-457200">
              <a:buFont typeface="+mj-lt"/>
              <a:buAutoNum type="arabicPeriod"/>
            </a:pPr>
            <a:endParaRPr lang="en-IN"/>
          </a:p>
        </p:txBody>
      </p:sp>
      <p:sp>
        <p:nvSpPr>
          <p:cNvPr id="4" name="TextBox 3">
            <a:extLst>
              <a:ext uri="{FF2B5EF4-FFF2-40B4-BE49-F238E27FC236}">
                <a16:creationId xmlns:a16="http://schemas.microsoft.com/office/drawing/2014/main" id="{9213BEAB-3C52-CA87-E97D-1EB866D3D8D2}"/>
              </a:ext>
            </a:extLst>
          </p:cNvPr>
          <p:cNvSpPr txBox="1"/>
          <p:nvPr/>
        </p:nvSpPr>
        <p:spPr>
          <a:xfrm>
            <a:off x="4724400" y="32239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777700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4(a). Fixed port addressing</a:t>
            </a:r>
            <a:endParaRPr lang="en-US"/>
          </a:p>
        </p:txBody>
      </p:sp>
      <p:sp>
        <p:nvSpPr>
          <p:cNvPr id="3" name="Content Placeholder 2"/>
          <p:cNvSpPr>
            <a:spLocks noGrp="1"/>
          </p:cNvSpPr>
          <p:nvPr>
            <p:ph idx="1"/>
          </p:nvPr>
        </p:nvSpPr>
        <p:spPr/>
        <p:txBody>
          <a:bodyPr/>
          <a:lstStyle/>
          <a:p>
            <a:r>
              <a:rPr lang="en-US"/>
              <a:t>OUT 83H,AL</a:t>
            </a:r>
          </a:p>
          <a:p>
            <a:endParaRPr lang="en-US"/>
          </a:p>
          <a:p>
            <a:endParaRPr lang="en-US"/>
          </a:p>
          <a:p>
            <a:endParaRPr lang="en-US"/>
          </a:p>
          <a:p>
            <a:r>
              <a:rPr lang="en-US"/>
              <a:t>OUT 83H,AX</a:t>
            </a:r>
          </a:p>
        </p:txBody>
      </p:sp>
      <mc:AlternateContent xmlns:mc="http://schemas.openxmlformats.org/markup-compatibility/2006" xmlns:p14="http://schemas.microsoft.com/office/powerpoint/2010/main">
        <mc:Choice Requires="p14">
          <p:contentPart p14:bwMode="auto" r:id="rId2">
            <p14:nvContentPartPr>
              <p14:cNvPr id="135" name="Ink 134"/>
              <p14:cNvContentPartPr/>
              <p14:nvPr/>
            </p14:nvContentPartPr>
            <p14:xfrm>
              <a:off x="9302794" y="4853457"/>
              <a:ext cx="360" cy="360"/>
            </p14:xfrm>
          </p:contentPart>
        </mc:Choice>
        <mc:Fallback xmlns="">
          <p:pic>
            <p:nvPicPr>
              <p:cNvPr id="135" name="Ink 134"/>
              <p:cNvPicPr/>
              <p:nvPr/>
            </p:nvPicPr>
            <p:blipFill>
              <a:blip r:embed="rId3"/>
              <a:stretch>
                <a:fillRect/>
              </a:stretch>
            </p:blipFill>
            <p:spPr>
              <a:xfrm>
                <a:off x="9290914" y="4841577"/>
                <a:ext cx="24120" cy="24120"/>
              </a:xfrm>
              <a:prstGeom prst="rect">
                <a:avLst/>
              </a:prstGeom>
            </p:spPr>
          </p:pic>
        </mc:Fallback>
      </mc:AlternateContent>
    </p:spTree>
    <p:extLst>
      <p:ext uri="{BB962C8B-B14F-4D97-AF65-F5344CB8AC3E}">
        <p14:creationId xmlns:p14="http://schemas.microsoft.com/office/powerpoint/2010/main" val="253706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794" y="251335"/>
            <a:ext cx="10515600" cy="1325563"/>
          </a:xfrm>
        </p:spPr>
        <p:txBody>
          <a:bodyPr/>
          <a:lstStyle/>
          <a:p>
            <a:r>
              <a:rPr lang="en-IN" b="1">
                <a:solidFill>
                  <a:srgbClr val="C00000"/>
                </a:solidFill>
                <a:latin typeface="Times New Roman" panose="02020603050405020304" pitchFamily="18" charset="0"/>
                <a:cs typeface="Times New Roman" panose="02020603050405020304" pitchFamily="18" charset="0"/>
              </a:rPr>
              <a:t>4(b). Variable port addressing</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OUT DX,AL</a:t>
            </a:r>
            <a:endParaRPr lang="en-US">
              <a:cs typeface="Calibri"/>
            </a:endParaRPr>
          </a:p>
          <a:p>
            <a:endParaRPr lang="en-US"/>
          </a:p>
          <a:p>
            <a:endParaRPr lang="en-US"/>
          </a:p>
          <a:p>
            <a:endParaRPr lang="en-US"/>
          </a:p>
          <a:p>
            <a:r>
              <a:rPr lang="en-US"/>
              <a:t>OUT DX,AX</a:t>
            </a:r>
            <a:endParaRPr lang="en-US">
              <a:cs typeface="Calibri"/>
            </a:endParaRPr>
          </a:p>
        </p:txBody>
      </p:sp>
      <mc:AlternateContent xmlns:mc="http://schemas.openxmlformats.org/markup-compatibility/2006" xmlns:p14="http://schemas.microsoft.com/office/powerpoint/2010/main">
        <mc:Choice Requires="p14">
          <p:contentPart p14:bwMode="auto" r:id="rId2">
            <p14:nvContentPartPr>
              <p14:cNvPr id="63" name="Ink 62"/>
              <p14:cNvContentPartPr/>
              <p14:nvPr/>
            </p14:nvContentPartPr>
            <p14:xfrm>
              <a:off x="8071594" y="3824937"/>
              <a:ext cx="0" cy="55080"/>
            </p14:xfrm>
          </p:contentPart>
        </mc:Choice>
        <mc:Fallback xmlns="">
          <p:pic>
            <p:nvPicPr>
              <p:cNvPr id="63" name="Ink 62"/>
              <p:cNvPicPr/>
              <p:nvPr/>
            </p:nvPicPr>
            <p:blipFill>
              <a:blip r:embed="rId3"/>
              <a:stretch>
                <a:fillRect/>
              </a:stretch>
            </p:blipFill>
            <p:spPr>
              <a:xfrm>
                <a:off x="8071594" y="3813647"/>
                <a:ext cx="0" cy="77659"/>
              </a:xfrm>
              <a:prstGeom prst="rect">
                <a:avLst/>
              </a:prstGeom>
            </p:spPr>
          </p:pic>
        </mc:Fallback>
      </mc:AlternateContent>
    </p:spTree>
    <p:extLst>
      <p:ext uri="{BB962C8B-B14F-4D97-AF65-F5344CB8AC3E}">
        <p14:creationId xmlns:p14="http://schemas.microsoft.com/office/powerpoint/2010/main" val="1298846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C00000"/>
                </a:solidFill>
                <a:latin typeface="Times New Roman" panose="02020603050405020304" pitchFamily="18" charset="0"/>
                <a:cs typeface="Times New Roman" panose="02020603050405020304" pitchFamily="18" charset="0"/>
              </a:rPr>
              <a:t>4(b). Variable port addressing</a:t>
            </a:r>
            <a:endParaRPr lang="en-US"/>
          </a:p>
        </p:txBody>
      </p:sp>
      <p:sp>
        <p:nvSpPr>
          <p:cNvPr id="3" name="Content Placeholder 2"/>
          <p:cNvSpPr>
            <a:spLocks noGrp="1"/>
          </p:cNvSpPr>
          <p:nvPr>
            <p:ph idx="1"/>
          </p:nvPr>
        </p:nvSpPr>
        <p:spPr/>
        <p:txBody>
          <a:bodyPr/>
          <a:lstStyle/>
          <a:p>
            <a:r>
              <a:rPr lang="en-US"/>
              <a:t>IN AL,DX</a:t>
            </a:r>
          </a:p>
          <a:p>
            <a:endParaRPr lang="en-US"/>
          </a:p>
          <a:p>
            <a:endParaRPr lang="en-US"/>
          </a:p>
          <a:p>
            <a:endParaRPr lang="en-US"/>
          </a:p>
          <a:p>
            <a:r>
              <a:rPr lang="en-US"/>
              <a:t>IN AX,DX</a:t>
            </a:r>
          </a:p>
        </p:txBody>
      </p:sp>
    </p:spTree>
    <p:extLst>
      <p:ext uri="{BB962C8B-B14F-4D97-AF65-F5344CB8AC3E}">
        <p14:creationId xmlns:p14="http://schemas.microsoft.com/office/powerpoint/2010/main" val="331248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vert="horz" lIns="91440" tIns="45720" rIns="91440" bIns="45720" rtlCol="0" anchor="t">
            <a:normAutofit/>
          </a:bodyPr>
          <a:lstStyle/>
          <a:p>
            <a:r>
              <a:rPr lang="en-IN">
                <a:solidFill>
                  <a:srgbClr val="C00000"/>
                </a:solidFill>
                <a:latin typeface="Times New Roman"/>
                <a:cs typeface="Times New Roman"/>
              </a:rPr>
              <a:t>Brief explanation of MOV instruction to illustrate the addressing</a:t>
            </a:r>
          </a:p>
          <a:p>
            <a:pPr lvl="1"/>
            <a:r>
              <a:rPr lang="en-IN">
                <a:latin typeface="Times New Roman"/>
                <a:cs typeface="Times New Roman"/>
              </a:rPr>
              <a:t>Performs data transfer</a:t>
            </a:r>
          </a:p>
          <a:p>
            <a:pPr lvl="1"/>
            <a:endParaRPr lang="en-IN">
              <a:latin typeface="Times New Roman" panose="02020603050405020304" pitchFamily="18" charset="0"/>
              <a:cs typeface="Times New Roman" panose="02020603050405020304" pitchFamily="18" charset="0"/>
            </a:endParaRPr>
          </a:p>
          <a:p>
            <a:pPr lvl="1"/>
            <a:r>
              <a:rPr lang="en-IN">
                <a:latin typeface="Times New Roman"/>
                <a:cs typeface="Times New Roman"/>
              </a:rPr>
              <a:t>MOV dest, </a:t>
            </a:r>
            <a:r>
              <a:rPr lang="en-IN" err="1">
                <a:latin typeface="Times New Roman"/>
                <a:cs typeface="Times New Roman"/>
              </a:rPr>
              <a:t>src</a:t>
            </a:r>
            <a:r>
              <a:rPr lang="en-IN">
                <a:latin typeface="Times New Roman"/>
                <a:cs typeface="Times New Roman"/>
              </a:rPr>
              <a:t>  ; </a:t>
            </a:r>
            <a:r>
              <a:rPr lang="en-IN" err="1">
                <a:latin typeface="Times New Roman"/>
                <a:cs typeface="Times New Roman"/>
              </a:rPr>
              <a:t>src</a:t>
            </a:r>
            <a:r>
              <a:rPr lang="en-IN">
                <a:latin typeface="Times New Roman"/>
                <a:cs typeface="Times New Roman"/>
              </a:rPr>
              <a:t> is a source which can be a register, memory location or immediate data. </a:t>
            </a:r>
            <a:r>
              <a:rPr lang="en-IN" err="1">
                <a:latin typeface="Times New Roman"/>
                <a:cs typeface="Times New Roman"/>
              </a:rPr>
              <a:t>Destn</a:t>
            </a:r>
            <a:r>
              <a:rPr lang="en-IN">
                <a:latin typeface="Times New Roman"/>
                <a:cs typeface="Times New Roman"/>
              </a:rPr>
              <a:t> can be a register or memory location</a:t>
            </a:r>
          </a:p>
          <a:p>
            <a:pPr lvl="1"/>
            <a:endParaRPr lang="en-IN">
              <a:latin typeface="Times New Roman" panose="02020603050405020304" pitchFamily="18" charset="0"/>
              <a:cs typeface="Times New Roman" panose="02020603050405020304" pitchFamily="18" charset="0"/>
            </a:endParaRPr>
          </a:p>
          <a:p>
            <a:pPr lvl="1"/>
            <a:r>
              <a:rPr lang="en-IN" err="1">
                <a:latin typeface="Times New Roman"/>
                <a:cs typeface="Times New Roman"/>
              </a:rPr>
              <a:t>Src</a:t>
            </a:r>
            <a:r>
              <a:rPr lang="en-IN">
                <a:latin typeface="Times New Roman"/>
                <a:cs typeface="Times New Roman"/>
              </a:rPr>
              <a:t> data size and </a:t>
            </a:r>
            <a:r>
              <a:rPr lang="en-IN" err="1">
                <a:latin typeface="Times New Roman"/>
                <a:cs typeface="Times New Roman"/>
              </a:rPr>
              <a:t>dest</a:t>
            </a:r>
            <a:r>
              <a:rPr lang="en-IN">
                <a:latin typeface="Times New Roman"/>
                <a:cs typeface="Times New Roman"/>
              </a:rPr>
              <a:t> location size must be same. For example: MOV AX,CL is invalid. MOV BH,CL is correct because both are 8 bits in size.</a:t>
            </a:r>
          </a:p>
          <a:p>
            <a:pPr marL="457200" lvl="1" indent="0">
              <a:buNone/>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9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1. Immediate addressing</a:t>
            </a:r>
          </a:p>
        </p:txBody>
      </p:sp>
      <p:sp>
        <p:nvSpPr>
          <p:cNvPr id="3" name="Content Placeholder 2"/>
          <p:cNvSpPr>
            <a:spLocks noGrp="1"/>
          </p:cNvSpPr>
          <p:nvPr>
            <p:ph idx="1"/>
          </p:nvPr>
        </p:nvSpPr>
        <p:spPr>
          <a:xfrm>
            <a:off x="838200" y="1316182"/>
            <a:ext cx="10515600" cy="4860781"/>
          </a:xfrm>
        </p:spPr>
        <p:txBody>
          <a:bodyPr vert="horz" lIns="91440" tIns="45720" rIns="91440" bIns="45720" rtlCol="0" anchor="t">
            <a:normAutofit/>
          </a:bodyPr>
          <a:lstStyle/>
          <a:p>
            <a:r>
              <a:rPr lang="en-IN"/>
              <a:t>Source data is specified directly as a part of the instruction.</a:t>
            </a:r>
          </a:p>
          <a:p>
            <a:pPr marL="457200" lvl="1" indent="0">
              <a:buNone/>
            </a:pPr>
            <a:endParaRPr lang="en-IN"/>
          </a:p>
          <a:p>
            <a:pPr marL="457200" lvl="1" indent="0">
              <a:buNone/>
            </a:pPr>
            <a:r>
              <a:rPr lang="en-IN"/>
              <a:t>Example:</a:t>
            </a:r>
            <a:endParaRPr lang="en-IN">
              <a:cs typeface="Calibri"/>
            </a:endParaRPr>
          </a:p>
          <a:p>
            <a:pPr marL="457200" lvl="1" indent="0">
              <a:buNone/>
            </a:pPr>
            <a:r>
              <a:rPr lang="en-IN"/>
              <a:t>   a.  MOV AX, 1234H;  AX = 1234H, i.e. AH= 12H and AL=34H</a:t>
            </a:r>
            <a:endParaRPr lang="en-IN">
              <a:cs typeface="Calibri"/>
            </a:endParaRPr>
          </a:p>
          <a:p>
            <a:pPr marL="457200" lvl="1" indent="0">
              <a:buNone/>
            </a:pPr>
            <a:r>
              <a:rPr lang="en-IN"/>
              <a:t>   b.  MOV  BL, 78H;  BL=78H</a:t>
            </a:r>
            <a:endParaRPr lang="en-IN">
              <a:cs typeface="Calibri"/>
            </a:endParaRPr>
          </a:p>
          <a:p>
            <a:pPr marL="457200" lvl="1" indent="0">
              <a:buNone/>
            </a:pPr>
            <a:r>
              <a:rPr lang="en-IN"/>
              <a:t>    C. MOV  CH, 4CH ;  CH=4CH</a:t>
            </a:r>
            <a:endParaRPr lang="en-IN">
              <a:cs typeface="Calibri"/>
            </a:endParaRPr>
          </a:p>
          <a:p>
            <a:pPr marL="457200" lvl="1" indent="0">
              <a:buNone/>
            </a:pPr>
            <a:r>
              <a:rPr lang="en-IN"/>
              <a:t>   d.  MOV  DX,  4CH;  DX= 004CH, i.e. DH =00H AND DL =4CH</a:t>
            </a:r>
            <a:endParaRPr lang="en-IN">
              <a:cs typeface="Calibri"/>
            </a:endParaRPr>
          </a:p>
          <a:p>
            <a:pPr marL="457200" lvl="1" indent="0">
              <a:buNone/>
            </a:pPr>
            <a:endParaRPr lang="en-IN"/>
          </a:p>
          <a:p>
            <a:pPr marL="457200" lvl="1" indent="0">
              <a:buNone/>
            </a:pPr>
            <a:r>
              <a:rPr lang="en-IN"/>
              <a:t>Destination register can also be SI, DI, BP but they can be used as only 16-bit registers. Eg: MOV SI, AX</a:t>
            </a:r>
          </a:p>
          <a:p>
            <a:pPr marL="457200" lvl="1" indent="0">
              <a:buNone/>
            </a:pPr>
            <a:r>
              <a:rPr lang="en-IN"/>
              <a:t>    </a:t>
            </a:r>
            <a:endParaRPr lang="en-IN">
              <a:cs typeface="Calibri"/>
            </a:endParaRPr>
          </a:p>
        </p:txBody>
      </p:sp>
    </p:spTree>
    <p:extLst>
      <p:ext uri="{BB962C8B-B14F-4D97-AF65-F5344CB8AC3E}">
        <p14:creationId xmlns:p14="http://schemas.microsoft.com/office/powerpoint/2010/main" val="8819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IN" b="1">
                <a:solidFill>
                  <a:srgbClr val="C00000"/>
                </a:solidFill>
                <a:latin typeface="Times New Roman" panose="02020603050405020304" pitchFamily="18" charset="0"/>
                <a:cs typeface="Times New Roman" panose="02020603050405020304" pitchFamily="18" charset="0"/>
              </a:rPr>
              <a:t>2. Register addressing mode</a:t>
            </a:r>
          </a:p>
        </p:txBody>
      </p:sp>
      <p:sp>
        <p:nvSpPr>
          <p:cNvPr id="3" name="Content Placeholder 2"/>
          <p:cNvSpPr>
            <a:spLocks noGrp="1"/>
          </p:cNvSpPr>
          <p:nvPr>
            <p:ph idx="1"/>
          </p:nvPr>
        </p:nvSpPr>
        <p:spPr>
          <a:xfrm>
            <a:off x="838200" y="1316182"/>
            <a:ext cx="10515600" cy="4860781"/>
          </a:xfrm>
        </p:spPr>
        <p:txBody>
          <a:bodyPr/>
          <a:lstStyle/>
          <a:p>
            <a:r>
              <a:rPr lang="en-IN"/>
              <a:t> Source and /or destination operand is specified in a register.</a:t>
            </a:r>
          </a:p>
          <a:p>
            <a:r>
              <a:rPr lang="en-IN"/>
              <a:t>Operand is 8-bit or 16-bit</a:t>
            </a:r>
          </a:p>
          <a:p>
            <a:r>
              <a:rPr lang="en-IN"/>
              <a:t>8-bit operand can Be: ?</a:t>
            </a:r>
          </a:p>
          <a:p>
            <a:endParaRPr lang="en-IN"/>
          </a:p>
          <a:p>
            <a:r>
              <a:rPr lang="en-IN"/>
              <a:t>16-bit operand can be:?</a:t>
            </a:r>
          </a:p>
          <a:p>
            <a:endParaRPr lang="en-IN"/>
          </a:p>
          <a:p>
            <a:r>
              <a:rPr lang="en-IN"/>
              <a:t>Segment registers (CS, DS, ES, SS) can also be used as 16-bit registers.</a:t>
            </a:r>
          </a:p>
          <a:p>
            <a:pPr marL="0" indent="0">
              <a:buNone/>
            </a:pPr>
            <a:r>
              <a:rPr lang="en-IN"/>
              <a:t>   but segment registers are used to store most significant 16-bits of the        	base address of the respective segments. </a:t>
            </a:r>
          </a:p>
        </p:txBody>
      </p:sp>
    </p:spTree>
    <p:extLst>
      <p:ext uri="{BB962C8B-B14F-4D97-AF65-F5344CB8AC3E}">
        <p14:creationId xmlns:p14="http://schemas.microsoft.com/office/powerpoint/2010/main" val="3342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201" y="1052946"/>
            <a:ext cx="10769599" cy="5505017"/>
          </a:xfrm>
        </p:spPr>
        <p:txBody>
          <a:bodyPr>
            <a:normAutofit fontScale="62500" lnSpcReduction="20000"/>
          </a:bodyPr>
          <a:lstStyle/>
          <a:p>
            <a:pPr marL="0" indent="0">
              <a:buNone/>
            </a:pPr>
            <a:r>
              <a:rPr lang="en-IN" sz="3600" b="1">
                <a:latin typeface="Times New Roman" panose="02020603050405020304" pitchFamily="18" charset="0"/>
                <a:cs typeface="Times New Roman" panose="02020603050405020304" pitchFamily="18" charset="0"/>
              </a:rPr>
              <a:t>Examples:</a:t>
            </a:r>
          </a:p>
          <a:p>
            <a:r>
              <a:rPr lang="en-IN" sz="3600" b="1">
                <a:latin typeface="Times New Roman" panose="02020603050405020304" pitchFamily="18" charset="0"/>
                <a:cs typeface="Times New Roman" panose="02020603050405020304" pitchFamily="18" charset="0"/>
              </a:rPr>
              <a:t> Assume DX =1090H and DI= 34A0H; </a:t>
            </a:r>
          </a:p>
          <a:p>
            <a:pPr marL="0" indent="0">
              <a:buNone/>
            </a:pPr>
            <a:r>
              <a:rPr lang="en-IN" sz="3600" b="1">
                <a:latin typeface="Times New Roman" panose="02020603050405020304" pitchFamily="18" charset="0"/>
                <a:cs typeface="Times New Roman" panose="02020603050405020304" pitchFamily="18" charset="0"/>
              </a:rPr>
              <a:t>    MOV DX, DI ; DI= 34A0H AND DX= 34A0H</a:t>
            </a:r>
          </a:p>
          <a:p>
            <a:pPr marL="0" indent="0">
              <a:buNone/>
            </a:pPr>
            <a:endParaRPr lang="en-IN" sz="3600" b="1">
              <a:latin typeface="Times New Roman" panose="02020603050405020304" pitchFamily="18" charset="0"/>
              <a:cs typeface="Times New Roman" panose="02020603050405020304" pitchFamily="18" charset="0"/>
            </a:endParaRPr>
          </a:p>
          <a:p>
            <a:pPr marL="0" indent="0">
              <a:buNone/>
            </a:pPr>
            <a:endParaRPr lang="en-IN" sz="3600" b="1">
              <a:latin typeface="Times New Roman" panose="02020603050405020304" pitchFamily="18" charset="0"/>
              <a:cs typeface="Times New Roman" panose="02020603050405020304" pitchFamily="18" charset="0"/>
            </a:endParaRPr>
          </a:p>
          <a:p>
            <a:r>
              <a:rPr lang="en-IN" sz="3600" b="1">
                <a:latin typeface="Times New Roman" panose="02020603050405020304" pitchFamily="18" charset="0"/>
                <a:cs typeface="Times New Roman" panose="02020603050405020304" pitchFamily="18" charset="0"/>
              </a:rPr>
              <a:t>Assume DX =1090H   </a:t>
            </a:r>
          </a:p>
          <a:p>
            <a:pPr marL="0" indent="0">
              <a:buNone/>
            </a:pPr>
            <a:r>
              <a:rPr lang="en-IN" sz="3600" b="1">
                <a:latin typeface="Times New Roman" panose="02020603050405020304" pitchFamily="18" charset="0"/>
                <a:cs typeface="Times New Roman" panose="02020603050405020304" pitchFamily="18" charset="0"/>
              </a:rPr>
              <a:t>     MOV CL, DH  ;  CL=?</a:t>
            </a:r>
          </a:p>
          <a:p>
            <a:endParaRPr lang="en-IN" sz="3600" b="1">
              <a:latin typeface="Times New Roman" panose="02020603050405020304" pitchFamily="18" charset="0"/>
              <a:cs typeface="Times New Roman" panose="02020603050405020304" pitchFamily="18" charset="0"/>
            </a:endParaRPr>
          </a:p>
          <a:p>
            <a:r>
              <a:rPr lang="en-IN" sz="3600" b="1">
                <a:latin typeface="Times New Roman" panose="02020603050405020304" pitchFamily="18" charset="0"/>
                <a:cs typeface="Times New Roman" panose="02020603050405020304" pitchFamily="18" charset="0"/>
              </a:rPr>
              <a:t> Assume M is the symbolic memory location IN DATA segment;  and BL=67H;</a:t>
            </a:r>
          </a:p>
          <a:p>
            <a:pPr marL="0" indent="0">
              <a:buNone/>
            </a:pPr>
            <a:r>
              <a:rPr lang="en-IN" sz="3600" b="1">
                <a:latin typeface="Times New Roman" panose="02020603050405020304" pitchFamily="18" charset="0"/>
                <a:cs typeface="Times New Roman" panose="02020603050405020304" pitchFamily="18" charset="0"/>
              </a:rPr>
              <a:t> 	MOV M, BL; M=67H and BL=67H</a:t>
            </a:r>
          </a:p>
          <a:p>
            <a:pPr marL="0" indent="0">
              <a:buNone/>
            </a:pPr>
            <a:endParaRPr lang="en-IN" sz="3600" b="1">
              <a:latin typeface="Times New Roman" panose="02020603050405020304" pitchFamily="18" charset="0"/>
              <a:cs typeface="Times New Roman" panose="02020603050405020304" pitchFamily="18" charset="0"/>
            </a:endParaRPr>
          </a:p>
          <a:p>
            <a:pPr marL="0" indent="0">
              <a:buNone/>
            </a:pPr>
            <a:r>
              <a:rPr lang="en-IN" sz="3600" b="1" u="sng">
                <a:latin typeface="Times New Roman" panose="02020603050405020304" pitchFamily="18" charset="0"/>
                <a:cs typeface="Times New Roman" panose="02020603050405020304" pitchFamily="18" charset="0"/>
              </a:rPr>
              <a:t>Invalid instructions:</a:t>
            </a:r>
          </a:p>
          <a:p>
            <a:pPr marL="0" indent="0">
              <a:buNone/>
            </a:pPr>
            <a:r>
              <a:rPr lang="en-IN" sz="3600" b="1">
                <a:latin typeface="Times New Roman" panose="02020603050405020304" pitchFamily="18" charset="0"/>
                <a:cs typeface="Times New Roman" panose="02020603050405020304" pitchFamily="18" charset="0"/>
              </a:rPr>
              <a:t>MOV AL,BX</a:t>
            </a:r>
          </a:p>
          <a:p>
            <a:pPr marL="0" indent="0">
              <a:buNone/>
            </a:pPr>
            <a:r>
              <a:rPr lang="en-IN" sz="3600" b="1">
                <a:latin typeface="Times New Roman" panose="02020603050405020304" pitchFamily="18" charset="0"/>
                <a:cs typeface="Times New Roman" panose="02020603050405020304" pitchFamily="18" charset="0"/>
              </a:rPr>
              <a:t>MOV AX,CL</a:t>
            </a:r>
          </a:p>
          <a:p>
            <a:pPr marL="914400" lvl="2" indent="0">
              <a:buNone/>
            </a:pPr>
            <a:r>
              <a:rPr lang="en-IN"/>
              <a:t>  </a:t>
            </a:r>
          </a:p>
        </p:txBody>
      </p:sp>
      <p:sp>
        <p:nvSpPr>
          <p:cNvPr id="4" name="Title 1"/>
          <p:cNvSpPr>
            <a:spLocks noGrp="1"/>
          </p:cNvSpPr>
          <p:nvPr>
            <p:ph type="title"/>
          </p:nvPr>
        </p:nvSpPr>
        <p:spPr>
          <a:xfrm>
            <a:off x="838200" y="365126"/>
            <a:ext cx="10515600" cy="466147"/>
          </a:xfrm>
        </p:spPr>
        <p:txBody>
          <a:bodyPr>
            <a:normAutofit fontScale="90000"/>
          </a:bodyPr>
          <a:lstStyle/>
          <a:p>
            <a:r>
              <a:rPr lang="en-IN" b="1">
                <a:solidFill>
                  <a:srgbClr val="C00000"/>
                </a:solidFill>
                <a:latin typeface="Times New Roman" panose="02020603050405020304" pitchFamily="18" charset="0"/>
                <a:cs typeface="Times New Roman" panose="02020603050405020304" pitchFamily="18" charset="0"/>
              </a:rPr>
              <a:t>2. Register addressing mode contd..</a:t>
            </a:r>
          </a:p>
        </p:txBody>
      </p:sp>
    </p:spTree>
    <p:extLst>
      <p:ext uri="{BB962C8B-B14F-4D97-AF65-F5344CB8AC3E}">
        <p14:creationId xmlns:p14="http://schemas.microsoft.com/office/powerpoint/2010/main" val="104299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0729"/>
          </a:xfrm>
        </p:spPr>
        <p:txBody>
          <a:bodyPr>
            <a:normAutofit fontScale="90000"/>
          </a:bodyPr>
          <a:lstStyle/>
          <a:p>
            <a:r>
              <a:rPr lang="en-IN" sz="4000" b="1">
                <a:solidFill>
                  <a:srgbClr val="C00000"/>
                </a:solidFill>
                <a:latin typeface="Times New Roman"/>
                <a:cs typeface="Times New Roman"/>
              </a:rPr>
              <a:t>3. Memory addressing modes </a:t>
            </a:r>
            <a:endParaRPr lang="en-IN" sz="4000"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5965"/>
            <a:ext cx="10515600" cy="4943907"/>
          </a:xfrm>
        </p:spPr>
        <p:txBody>
          <a:bodyPr vert="horz" lIns="91440" tIns="45720" rIns="91440" bIns="45720" rtlCol="0" anchor="t">
            <a:noAutofit/>
          </a:bodyPr>
          <a:lstStyle/>
          <a:p>
            <a:pPr>
              <a:lnSpc>
                <a:spcPct val="100000"/>
              </a:lnSpc>
              <a:spcBef>
                <a:spcPts val="600"/>
              </a:spcBef>
            </a:pPr>
            <a:r>
              <a:rPr lang="en-IN" sz="2400" dirty="0">
                <a:solidFill>
                  <a:srgbClr val="FF0000"/>
                </a:solidFill>
              </a:rPr>
              <a:t>Recall Physical address, Effective address /Offset</a:t>
            </a:r>
            <a:endParaRPr lang="en-IN" sz="2400" dirty="0">
              <a:solidFill>
                <a:srgbClr val="FF0000"/>
              </a:solidFill>
              <a:cs typeface="Calibri"/>
            </a:endParaRPr>
          </a:p>
          <a:p>
            <a:pPr marL="0" indent="0">
              <a:lnSpc>
                <a:spcPct val="100000"/>
              </a:lnSpc>
              <a:spcBef>
                <a:spcPts val="600"/>
              </a:spcBef>
              <a:buNone/>
            </a:pPr>
            <a:endParaRPr lang="en-IN" sz="2400">
              <a:solidFill>
                <a:srgbClr val="FF0000"/>
              </a:solidFill>
              <a:cs typeface="Calibri"/>
            </a:endParaRPr>
          </a:p>
          <a:p>
            <a:pPr>
              <a:lnSpc>
                <a:spcPct val="100000"/>
              </a:lnSpc>
              <a:spcBef>
                <a:spcPts val="600"/>
              </a:spcBef>
            </a:pPr>
            <a:r>
              <a:rPr lang="en-IN" sz="2400" dirty="0">
                <a:solidFill>
                  <a:srgbClr val="FF0000"/>
                </a:solidFill>
              </a:rPr>
              <a:t>User data is always stored in the data segment of RAM and upper 16-bits of the base address of the data segment is stored in DS register. </a:t>
            </a:r>
            <a:endParaRPr lang="en-IN" sz="2400" dirty="0">
              <a:solidFill>
                <a:srgbClr val="FF0000"/>
              </a:solidFill>
              <a:cs typeface="Calibri"/>
            </a:endParaRPr>
          </a:p>
          <a:p>
            <a:pPr>
              <a:lnSpc>
                <a:spcPct val="100000"/>
              </a:lnSpc>
              <a:spcBef>
                <a:spcPts val="600"/>
              </a:spcBef>
            </a:pPr>
            <a:endParaRPr lang="en-IN" sz="2400">
              <a:solidFill>
                <a:srgbClr val="FF0000"/>
              </a:solidFill>
              <a:cs typeface="Calibri"/>
            </a:endParaRPr>
          </a:p>
          <a:p>
            <a:pPr>
              <a:lnSpc>
                <a:spcPct val="100000"/>
              </a:lnSpc>
              <a:spcBef>
                <a:spcPts val="600"/>
              </a:spcBef>
            </a:pPr>
            <a:r>
              <a:rPr lang="en-IN" sz="2400" dirty="0">
                <a:solidFill>
                  <a:srgbClr val="FF0000"/>
                </a:solidFill>
              </a:rPr>
              <a:t>20-bit physical address is calculated by BIU based on the displacement specified in the instruction.</a:t>
            </a:r>
            <a:endParaRPr lang="en-IN" sz="2400" dirty="0">
              <a:solidFill>
                <a:srgbClr val="FF0000"/>
              </a:solidFill>
              <a:cs typeface="Calibri"/>
            </a:endParaRPr>
          </a:p>
          <a:p>
            <a:pPr marL="0" indent="0">
              <a:lnSpc>
                <a:spcPct val="100000"/>
              </a:lnSpc>
              <a:spcBef>
                <a:spcPts val="600"/>
              </a:spcBef>
              <a:buNone/>
            </a:pPr>
            <a:endParaRPr lang="en-IN" sz="2400">
              <a:solidFill>
                <a:srgbClr val="FF0000"/>
              </a:solidFill>
              <a:ea typeface="Calibri" panose="020F0502020204030204"/>
              <a:cs typeface="Calibri"/>
            </a:endParaRPr>
          </a:p>
          <a:p>
            <a:pPr>
              <a:lnSpc>
                <a:spcPct val="100000"/>
              </a:lnSpc>
              <a:spcBef>
                <a:spcPts val="600"/>
              </a:spcBef>
            </a:pPr>
            <a:r>
              <a:rPr lang="en-IN" sz="2400" dirty="0">
                <a:solidFill>
                  <a:srgbClr val="FF0000"/>
                </a:solidFill>
              </a:rPr>
              <a:t>The displacement in the instruction will be added to the DS register content unless it is specified to add to some other segment base. </a:t>
            </a:r>
            <a:endParaRPr lang="en-IN" sz="2400" dirty="0">
              <a:solidFill>
                <a:srgbClr val="FF0000"/>
              </a:solidFill>
              <a:cs typeface="Calibri"/>
            </a:endParaRPr>
          </a:p>
        </p:txBody>
      </p:sp>
    </p:spTree>
    <p:extLst>
      <p:ext uri="{BB962C8B-B14F-4D97-AF65-F5344CB8AC3E}">
        <p14:creationId xmlns:p14="http://schemas.microsoft.com/office/powerpoint/2010/main" val="31831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3782"/>
            <a:ext cx="10515600" cy="5013181"/>
          </a:xfrm>
        </p:spPr>
        <p:txBody>
          <a:bodyPr/>
          <a:lstStyle/>
          <a:p>
            <a:r>
              <a:rPr lang="en-IN"/>
              <a:t>Consider the following definition of the data segment</a:t>
            </a:r>
          </a:p>
          <a:p>
            <a:pPr marL="0" indent="0">
              <a:buNone/>
            </a:pPr>
            <a:r>
              <a:rPr lang="en-IN"/>
              <a:t>  </a:t>
            </a:r>
            <a:r>
              <a:rPr lang="en-IN" err="1"/>
              <a:t>my_data</a:t>
            </a:r>
            <a:r>
              <a:rPr lang="en-IN"/>
              <a:t> </a:t>
            </a:r>
            <a:r>
              <a:rPr lang="en-IN" i="1">
                <a:solidFill>
                  <a:srgbClr val="0070C0"/>
                </a:solidFill>
              </a:rPr>
              <a:t>segment</a:t>
            </a:r>
          </a:p>
          <a:p>
            <a:pPr marL="0" indent="0">
              <a:buNone/>
            </a:pPr>
            <a:r>
              <a:rPr lang="en-IN"/>
              <a:t>	M1 </a:t>
            </a:r>
            <a:r>
              <a:rPr lang="en-IN" err="1"/>
              <a:t>db</a:t>
            </a:r>
            <a:r>
              <a:rPr lang="en-IN"/>
              <a:t>  12h ; define M1 as a byte</a:t>
            </a:r>
          </a:p>
          <a:p>
            <a:pPr marL="0" indent="0">
              <a:buNone/>
            </a:pPr>
            <a:r>
              <a:rPr lang="en-IN"/>
              <a:t>	M2  </a:t>
            </a:r>
            <a:r>
              <a:rPr lang="en-IN" err="1"/>
              <a:t>dw</a:t>
            </a:r>
            <a:r>
              <a:rPr lang="en-IN"/>
              <a:t>  3456h ; define M2 as a word (16-bit)</a:t>
            </a:r>
          </a:p>
          <a:p>
            <a:pPr marL="0" indent="0">
              <a:buNone/>
            </a:pPr>
            <a:r>
              <a:rPr lang="en-IN"/>
              <a:t>  </a:t>
            </a:r>
            <a:r>
              <a:rPr lang="en-IN" err="1"/>
              <a:t>my_data</a:t>
            </a:r>
            <a:r>
              <a:rPr lang="en-IN"/>
              <a:t> </a:t>
            </a:r>
            <a:r>
              <a:rPr lang="en-IN" i="1">
                <a:solidFill>
                  <a:srgbClr val="0070C0"/>
                </a:solidFill>
              </a:rPr>
              <a:t>ends</a:t>
            </a:r>
          </a:p>
          <a:p>
            <a:pPr marL="0" indent="0">
              <a:buNone/>
            </a:pPr>
            <a:r>
              <a:rPr lang="en-IN"/>
              <a:t>        </a:t>
            </a:r>
          </a:p>
        </p:txBody>
      </p:sp>
      <p:sp>
        <p:nvSpPr>
          <p:cNvPr id="4" name="Title 1"/>
          <p:cNvSpPr>
            <a:spLocks noGrp="1"/>
          </p:cNvSpPr>
          <p:nvPr>
            <p:ph type="title"/>
          </p:nvPr>
        </p:nvSpPr>
        <p:spPr>
          <a:xfrm>
            <a:off x="838200" y="365125"/>
            <a:ext cx="10515600" cy="798657"/>
          </a:xfrm>
        </p:spPr>
        <p:txBody>
          <a:bodyPr>
            <a:normAutofit/>
          </a:bodyPr>
          <a:lstStyle/>
          <a:p>
            <a:r>
              <a:rPr lang="en-IN" sz="4000" b="1">
                <a:solidFill>
                  <a:srgbClr val="C00000"/>
                </a:solidFill>
                <a:latin typeface="Times New Roman" panose="02020603050405020304" pitchFamily="18" charset="0"/>
                <a:cs typeface="Times New Roman" panose="02020603050405020304" pitchFamily="18" charset="0"/>
              </a:rPr>
              <a:t>3. Memory addressing modes contd..</a:t>
            </a:r>
          </a:p>
        </p:txBody>
      </p:sp>
    </p:spTree>
    <p:extLst>
      <p:ext uri="{BB962C8B-B14F-4D97-AF65-F5344CB8AC3E}">
        <p14:creationId xmlns:p14="http://schemas.microsoft.com/office/powerpoint/2010/main" val="244404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E6B9BC-37BA-42E1-ADBB-808CAB31DDAC}"/>
</file>

<file path=customXml/itemProps2.xml><?xml version="1.0" encoding="utf-8"?>
<ds:datastoreItem xmlns:ds="http://schemas.openxmlformats.org/officeDocument/2006/customXml" ds:itemID="{17C5BCCD-CCF4-4FD5-BBC1-D7EB6E1E033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D4B109D-3E68-4AFA-B3CB-C179310144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4</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8086 - Addressing modes</vt:lpstr>
      <vt:lpstr>PowerPoint Presentation</vt:lpstr>
      <vt:lpstr>Types of addressing modes</vt:lpstr>
      <vt:lpstr>PowerPoint Presentation</vt:lpstr>
      <vt:lpstr>1. Immediate addressing</vt:lpstr>
      <vt:lpstr>2. Register addressing mode</vt:lpstr>
      <vt:lpstr>2. Register addressing mode contd..</vt:lpstr>
      <vt:lpstr>3. Memory addressing modes </vt:lpstr>
      <vt:lpstr>3. Memory addressing modes contd..</vt:lpstr>
      <vt:lpstr>3a. Direct memory addressing modes</vt:lpstr>
      <vt:lpstr>3b-(i) Register indirect addressing mode.</vt:lpstr>
      <vt:lpstr>3b. Indirect memory addressing modes</vt:lpstr>
      <vt:lpstr>3b-(i) Register indirect addressing mode.</vt:lpstr>
      <vt:lpstr>3b-(ii) Based addressing with displacement</vt:lpstr>
      <vt:lpstr>3b-(ii) Based addressing with displacement</vt:lpstr>
      <vt:lpstr>3b-(ii) Based addressing with displacement</vt:lpstr>
      <vt:lpstr>3b-(ii) Based addressing with displacement</vt:lpstr>
      <vt:lpstr>3b-(ii) Based addressing with displacement</vt:lpstr>
      <vt:lpstr>3b-(iii) Indexed addressing with displacement</vt:lpstr>
      <vt:lpstr>3b-(iii) Indexed addressing with displacement</vt:lpstr>
      <vt:lpstr>3b- (iii) Indexed addressing with displacement</vt:lpstr>
      <vt:lpstr>3b- (iv) Based Indexed addressing</vt:lpstr>
      <vt:lpstr>3b- (iv) Based Indexed addressing</vt:lpstr>
      <vt:lpstr>3b- (iv) Based Indexed addressing</vt:lpstr>
      <vt:lpstr>3b- (iv) Based Indexed addressing with displacement</vt:lpstr>
      <vt:lpstr>3b- (v) Based Indexed addressing with displacement</vt:lpstr>
      <vt:lpstr>3b- (v) Based Indexed addressing with displacement</vt:lpstr>
      <vt:lpstr>4. I/O port addressing</vt:lpstr>
      <vt:lpstr>4(a). Fixed port addressing</vt:lpstr>
      <vt:lpstr>4(a). Fixed port addressing</vt:lpstr>
      <vt:lpstr>4(b). Variable port addressing</vt:lpstr>
      <vt:lpstr>4(b). Variable port 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 Addressing modes</dc:title>
  <dc:creator>Varadaraj K B</dc:creator>
  <cp:revision>4</cp:revision>
  <dcterms:created xsi:type="dcterms:W3CDTF">2021-01-20T05:04:57Z</dcterms:created>
  <dcterms:modified xsi:type="dcterms:W3CDTF">2022-07-16T13:52:57Z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