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308" r:id="rId5"/>
    <p:sldId id="324" r:id="rId6"/>
    <p:sldId id="325" r:id="rId7"/>
    <p:sldId id="332" r:id="rId8"/>
    <p:sldId id="322" r:id="rId9"/>
    <p:sldId id="326" r:id="rId10"/>
    <p:sldId id="257" r:id="rId11"/>
    <p:sldId id="328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F0C27-588E-40CE-AA76-097C9E79B797}" v="1" dt="2022-06-10T18:04:32.832"/>
    <p1510:client id="{195501AC-880F-3A26-FC19-B193529BAEC7}" v="1" dt="2022-06-05T13:18:08.470"/>
    <p1510:client id="{1D5268E7-1A4D-792C-8037-3BB55C8FF164}" v="1" dt="2022-05-14T16:53:16.635"/>
    <p1510:client id="{258CD493-788D-4795-8C32-98983E338458}" v="1" dt="2022-06-11T04:43:40.020"/>
    <p1510:client id="{34BCF90E-A09E-6940-2905-84C0B240B3EB}" v="11" dt="2022-06-10T19:24:41.244"/>
    <p1510:client id="{386DDB15-85C4-1B6B-E24F-23ED86164E8D}" v="3" dt="2022-07-14T10:57:15.837"/>
    <p1510:client id="{38CEA6B5-07CD-45DA-BC40-5A1FC7A6FBCA}" v="1" dt="2022-06-11T04:58:06.204"/>
    <p1510:client id="{3E4BE140-8B28-D6B1-2A20-960034CAD3D6}" v="19" dt="2022-06-10T22:47:18.554"/>
    <p1510:client id="{51377681-19FB-432E-A5E8-BF531291E990}" v="1" dt="2022-06-10T16:31:10.781"/>
    <p1510:client id="{51CB0403-D111-4C76-82E7-70F4B946570C}" v="13" dt="2022-06-10T19:28:02.079"/>
    <p1510:client id="{549FC285-CEEF-DA3F-27BE-9EA268F859C9}" v="13" dt="2022-06-05T08:02:07.203"/>
    <p1510:client id="{5859565D-7DBC-4E6B-B71B-EF7FE299C7E5}" v="1" dt="2022-06-05T16:59:23.627"/>
    <p1510:client id="{610B9115-8F9E-48A1-84FB-B568A9E57AF1}" v="21" dt="2022-06-10T20:33:39.867"/>
    <p1510:client id="{6B3ED7A9-AC21-4BB7-BAB0-FC47DE0A66D9}" v="1" dt="2022-06-10T17:44:40.114"/>
    <p1510:client id="{6C1321FA-6417-A59C-476A-2A800EBDEDD0}" v="1" dt="2022-06-06T18:26:03.975"/>
    <p1510:client id="{7E8E76E0-3361-4D8C-A75B-1086BE7FC9ED}" v="1" dt="2022-06-11T07:34:44.245"/>
    <p1510:client id="{82B0EBFB-75FD-4870-8525-402FD1AD1FC7}" v="1" dt="2022-05-12T13:25:36.357"/>
    <p1510:client id="{9CD85C13-1AB8-4015-BFFE-E2F536BE36F8}" v="1" dt="2022-05-13T12:21:56.661"/>
    <p1510:client id="{A47F3293-1024-4234-961D-649233BC6E9F}" v="3" dt="2022-06-10T20:01:25.711"/>
    <p1510:client id="{A7205D7E-E147-4910-953C-1DB410875355}" v="1" dt="2022-06-05T10:52:07.334"/>
    <p1510:client id="{A86D9D3F-A310-2E2A-D60F-85D7B75F9C48}" v="5" dt="2022-06-05T09:20:09.563"/>
    <p1510:client id="{ACC71FED-6685-4CF1-A648-BBCC9774320C}" v="1" dt="2022-05-17T07:49:02.293"/>
    <p1510:client id="{AE6ED881-48D3-EC42-2CEF-8C94A0C2B040}" v="1" dt="2022-06-11T04:28:16.118"/>
    <p1510:client id="{C1372BE6-BB45-4AC5-9A89-CD2E971DDA34}" v="2" dt="2022-06-11T05:39:35.137"/>
    <p1510:client id="{C389A4D7-3AE9-4F14-97A7-E54FB70F10BE}" v="1" dt="2022-06-10T21:38:51.657"/>
    <p1510:client id="{C5CFF1C9-4C2E-D1D8-24DB-EBC4B7EAC33B}" v="2" dt="2022-06-11T00:52:21.891"/>
    <p1510:client id="{D5AB8E25-8FC1-2879-C93D-986CFEEBD9AE}" v="5" dt="2022-06-11T04:28:56.956"/>
    <p1510:client id="{E538F9C6-71BC-4476-9F54-197CC6B46925}" v="1" dt="2022-06-10T20:24:17.428"/>
    <p1510:client id="{F375F2DC-46B8-4887-8E3D-E6DF02B7F684}" v="4" dt="2022-06-11T00:12:55.364"/>
    <p1510:client id="{F75FA138-9459-436A-9C83-DAB4BC5D828C}" v="1" dt="2022-06-10T22:28:14.278"/>
    <p1510:client id="{FFA5517F-E54F-4D96-81DD-16E5881358FC}" v="3" dt="2022-06-10T11:36:4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KSHA KOTTACHERY KAMATH - 200911036" userId="S::sudiksha.kamath@learner.manipal.edu::edea5341-7f41-42de-8cda-b9fcb6bc40da" providerId="AD" clId="Web-{AE6ED881-48D3-EC42-2CEF-8C94A0C2B040}"/>
    <pc:docChg chg="modSld">
      <pc:chgData name="SUDIKSHA KOTTACHERY KAMATH - 200911036" userId="S::sudiksha.kamath@learner.manipal.edu::edea5341-7f41-42de-8cda-b9fcb6bc40da" providerId="AD" clId="Web-{AE6ED881-48D3-EC42-2CEF-8C94A0C2B040}" dt="2022-06-11T04:28:16.118" v="0"/>
      <pc:docMkLst>
        <pc:docMk/>
      </pc:docMkLst>
      <pc:sldChg chg="addSp">
        <pc:chgData name="SUDIKSHA KOTTACHERY KAMATH - 200911036" userId="S::sudiksha.kamath@learner.manipal.edu::edea5341-7f41-42de-8cda-b9fcb6bc40da" providerId="AD" clId="Web-{AE6ED881-48D3-EC42-2CEF-8C94A0C2B040}" dt="2022-06-11T04:28:16.118" v="0"/>
        <pc:sldMkLst>
          <pc:docMk/>
          <pc:sldMk cId="1845535930" sldId="324"/>
        </pc:sldMkLst>
        <pc:spChg chg="add">
          <ac:chgData name="SUDIKSHA KOTTACHERY KAMATH - 200911036" userId="S::sudiksha.kamath@learner.manipal.edu::edea5341-7f41-42de-8cda-b9fcb6bc40da" providerId="AD" clId="Web-{AE6ED881-48D3-EC42-2CEF-8C94A0C2B040}" dt="2022-06-11T04:28:16.118" v="0"/>
          <ac:spMkLst>
            <pc:docMk/>
            <pc:sldMk cId="1845535930" sldId="324"/>
            <ac:spMk id="8" creationId="{0DEADCA1-7E62-FC7D-DF7E-C9A9CFE4C2B9}"/>
          </ac:spMkLst>
        </pc:spChg>
      </pc:sldChg>
    </pc:docChg>
  </pc:docChgLst>
  <pc:docChgLst>
    <pc:chgData name="BIPASHA KAUL - 200911048" userId="S::bipasha.kaul@learner.manipal.edu::224bf58d-7146-43f9-ae5a-aca3edcbcdb1" providerId="AD" clId="Web-{A47F3293-1024-4234-961D-649233BC6E9F}"/>
    <pc:docChg chg="modSld">
      <pc:chgData name="BIPASHA KAUL - 200911048" userId="S::bipasha.kaul@learner.manipal.edu::224bf58d-7146-43f9-ae5a-aca3edcbcdb1" providerId="AD" clId="Web-{A47F3293-1024-4234-961D-649233BC6E9F}" dt="2022-06-10T20:01:25.711" v="2" actId="1076"/>
      <pc:docMkLst>
        <pc:docMk/>
      </pc:docMkLst>
      <pc:sldChg chg="modSp">
        <pc:chgData name="BIPASHA KAUL - 200911048" userId="S::bipasha.kaul@learner.manipal.edu::224bf58d-7146-43f9-ae5a-aca3edcbcdb1" providerId="AD" clId="Web-{A47F3293-1024-4234-961D-649233BC6E9F}" dt="2022-06-10T20:01:25.711" v="2" actId="1076"/>
        <pc:sldMkLst>
          <pc:docMk/>
          <pc:sldMk cId="4139916007" sldId="322"/>
        </pc:sldMkLst>
        <pc:picChg chg="mod">
          <ac:chgData name="BIPASHA KAUL - 200911048" userId="S::bipasha.kaul@learner.manipal.edu::224bf58d-7146-43f9-ae5a-aca3edcbcdb1" providerId="AD" clId="Web-{A47F3293-1024-4234-961D-649233BC6E9F}" dt="2022-06-10T20:01:25.711" v="2" actId="1076"/>
          <ac:picMkLst>
            <pc:docMk/>
            <pc:sldMk cId="4139916007" sldId="322"/>
            <ac:picMk id="2" creationId="{00000000-0000-0000-0000-000000000000}"/>
          </ac:picMkLst>
        </pc:picChg>
      </pc:sldChg>
    </pc:docChg>
  </pc:docChgLst>
  <pc:docChgLst>
    <pc:chgData name="HARSHIT KATARIA - 200911120" userId="S::harshit.kataria@learner.manipal.edu::1a1fb09b-762f-4bd2-a6bf-d0cb4437b260" providerId="AD" clId="Web-{34BCF90E-A09E-6940-2905-84C0B240B3EB}"/>
    <pc:docChg chg="modSld">
      <pc:chgData name="HARSHIT KATARIA - 200911120" userId="S::harshit.kataria@learner.manipal.edu::1a1fb09b-762f-4bd2-a6bf-d0cb4437b260" providerId="AD" clId="Web-{34BCF90E-A09E-6940-2905-84C0B240B3EB}" dt="2022-06-10T19:24:41.244" v="10" actId="1076"/>
      <pc:docMkLst>
        <pc:docMk/>
      </pc:docMkLst>
      <pc:sldChg chg="modSp">
        <pc:chgData name="HARSHIT KATARIA - 200911120" userId="S::harshit.kataria@learner.manipal.edu::1a1fb09b-762f-4bd2-a6bf-d0cb4437b260" providerId="AD" clId="Web-{34BCF90E-A09E-6940-2905-84C0B240B3EB}" dt="2022-06-10T15:01:59.934" v="2" actId="1076"/>
        <pc:sldMkLst>
          <pc:docMk/>
          <pc:sldMk cId="0" sldId="258"/>
        </pc:sldMkLst>
        <pc:picChg chg="mod">
          <ac:chgData name="HARSHIT KATARIA - 200911120" userId="S::harshit.kataria@learner.manipal.edu::1a1fb09b-762f-4bd2-a6bf-d0cb4437b260" providerId="AD" clId="Web-{34BCF90E-A09E-6940-2905-84C0B240B3EB}" dt="2022-06-10T15:01:59.934" v="2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">
        <pc:chgData name="HARSHIT KATARIA - 200911120" userId="S::harshit.kataria@learner.manipal.edu::1a1fb09b-762f-4bd2-a6bf-d0cb4437b260" providerId="AD" clId="Web-{34BCF90E-A09E-6940-2905-84C0B240B3EB}" dt="2022-06-10T19:23:45.710" v="7" actId="14100"/>
        <pc:sldMkLst>
          <pc:docMk/>
          <pc:sldMk cId="1845535930" sldId="324"/>
        </pc:sldMkLst>
        <pc:picChg chg="mod">
          <ac:chgData name="HARSHIT KATARIA - 200911120" userId="S::harshit.kataria@learner.manipal.edu::1a1fb09b-762f-4bd2-a6bf-d0cb4437b260" providerId="AD" clId="Web-{34BCF90E-A09E-6940-2905-84C0B240B3EB}" dt="2022-06-10T19:23:43.632" v="6" actId="1076"/>
          <ac:picMkLst>
            <pc:docMk/>
            <pc:sldMk cId="1845535930" sldId="324"/>
            <ac:picMk id="6" creationId="{00000000-0000-0000-0000-000000000000}"/>
          </ac:picMkLst>
        </pc:picChg>
        <pc:picChg chg="mod">
          <ac:chgData name="HARSHIT KATARIA - 200911120" userId="S::harshit.kataria@learner.manipal.edu::1a1fb09b-762f-4bd2-a6bf-d0cb4437b260" providerId="AD" clId="Web-{34BCF90E-A09E-6940-2905-84C0B240B3EB}" dt="2022-06-10T19:23:45.710" v="7" actId="14100"/>
          <ac:picMkLst>
            <pc:docMk/>
            <pc:sldMk cId="1845535930" sldId="324"/>
            <ac:picMk id="8" creationId="{F9061967-BB87-5E2D-D2C1-1507F76E3AA8}"/>
          </ac:picMkLst>
        </pc:picChg>
      </pc:sldChg>
      <pc:sldChg chg="modSp">
        <pc:chgData name="HARSHIT KATARIA - 200911120" userId="S::harshit.kataria@learner.manipal.edu::1a1fb09b-762f-4bd2-a6bf-d0cb4437b260" providerId="AD" clId="Web-{34BCF90E-A09E-6940-2905-84C0B240B3EB}" dt="2022-06-10T19:24:41.244" v="10" actId="1076"/>
        <pc:sldMkLst>
          <pc:docMk/>
          <pc:sldMk cId="3913700435" sldId="332"/>
        </pc:sldMkLst>
        <pc:picChg chg="mod">
          <ac:chgData name="HARSHIT KATARIA - 200911120" userId="S::harshit.kataria@learner.manipal.edu::1a1fb09b-762f-4bd2-a6bf-d0cb4437b260" providerId="AD" clId="Web-{34BCF90E-A09E-6940-2905-84C0B240B3EB}" dt="2022-06-10T19:24:41.244" v="10" actId="1076"/>
          <ac:picMkLst>
            <pc:docMk/>
            <pc:sldMk cId="3913700435" sldId="332"/>
            <ac:picMk id="4" creationId="{FF97E2B6-FCF9-1994-E178-6761C1DEAF6C}"/>
          </ac:picMkLst>
        </pc:picChg>
      </pc:sldChg>
    </pc:docChg>
  </pc:docChgLst>
  <pc:docChgLst>
    <pc:chgData name="MALLIDI RAKESH REDDY - 200911014" userId="S::mallidi.reddy@learner.manipal.edu::fed0fc9a-e100-4f41-8d1a-da34f90eb4f6" providerId="AD" clId="Web-{E538F9C6-71BC-4476-9F54-197CC6B46925}"/>
    <pc:docChg chg="modSld">
      <pc:chgData name="MALLIDI RAKESH REDDY - 200911014" userId="S::mallidi.reddy@learner.manipal.edu::fed0fc9a-e100-4f41-8d1a-da34f90eb4f6" providerId="AD" clId="Web-{E538F9C6-71BC-4476-9F54-197CC6B46925}" dt="2022-06-10T20:24:17.428" v="0" actId="1076"/>
      <pc:docMkLst>
        <pc:docMk/>
      </pc:docMkLst>
      <pc:sldChg chg="modSp">
        <pc:chgData name="MALLIDI RAKESH REDDY - 200911014" userId="S::mallidi.reddy@learner.manipal.edu::fed0fc9a-e100-4f41-8d1a-da34f90eb4f6" providerId="AD" clId="Web-{E538F9C6-71BC-4476-9F54-197CC6B46925}" dt="2022-06-10T20:24:17.428" v="0" actId="1076"/>
        <pc:sldMkLst>
          <pc:docMk/>
          <pc:sldMk cId="4139916007" sldId="322"/>
        </pc:sldMkLst>
        <pc:picChg chg="mod">
          <ac:chgData name="MALLIDI RAKESH REDDY - 200911014" userId="S::mallidi.reddy@learner.manipal.edu::fed0fc9a-e100-4f41-8d1a-da34f90eb4f6" providerId="AD" clId="Web-{E538F9C6-71BC-4476-9F54-197CC6B46925}" dt="2022-06-10T20:24:17.428" v="0" actId="1076"/>
          <ac:picMkLst>
            <pc:docMk/>
            <pc:sldMk cId="4139916007" sldId="322"/>
            <ac:picMk id="146435" creationId="{00000000-0000-0000-0000-000000000000}"/>
          </ac:picMkLst>
        </pc:picChg>
      </pc:sldChg>
    </pc:docChg>
  </pc:docChgLst>
  <pc:docChgLst>
    <pc:chgData name="SATVIK CHUGH - 200911088" userId="S::satvik.chugh@learner.manipal.edu::dc3e49cc-798d-467e-b570-ce314f0ecf07" providerId="AD" clId="Web-{1D5268E7-1A4D-792C-8037-3BB55C8FF164}"/>
    <pc:docChg chg="modSld">
      <pc:chgData name="SATVIK CHUGH - 200911088" userId="S::satvik.chugh@learner.manipal.edu::dc3e49cc-798d-467e-b570-ce314f0ecf07" providerId="AD" clId="Web-{1D5268E7-1A4D-792C-8037-3BB55C8FF164}" dt="2022-05-14T16:53:16.635" v="0" actId="1076"/>
      <pc:docMkLst>
        <pc:docMk/>
      </pc:docMkLst>
      <pc:sldChg chg="modSp">
        <pc:chgData name="SATVIK CHUGH - 200911088" userId="S::satvik.chugh@learner.manipal.edu::dc3e49cc-798d-467e-b570-ce314f0ecf07" providerId="AD" clId="Web-{1D5268E7-1A4D-792C-8037-3BB55C8FF164}" dt="2022-05-14T16:53:16.635" v="0" actId="1076"/>
        <pc:sldMkLst>
          <pc:docMk/>
          <pc:sldMk cId="1845535930" sldId="324"/>
        </pc:sldMkLst>
        <pc:picChg chg="mod">
          <ac:chgData name="SATVIK CHUGH - 200911088" userId="S::satvik.chugh@learner.manipal.edu::dc3e49cc-798d-467e-b570-ce314f0ecf07" providerId="AD" clId="Web-{1D5268E7-1A4D-792C-8037-3BB55C8FF164}" dt="2022-05-14T16:53:16.635" v="0" actId="1076"/>
          <ac:picMkLst>
            <pc:docMk/>
            <pc:sldMk cId="1845535930" sldId="324"/>
            <ac:picMk id="4" creationId="{00000000-0000-0000-0000-000000000000}"/>
          </ac:picMkLst>
        </pc:picChg>
      </pc:sldChg>
    </pc:docChg>
  </pc:docChgLst>
  <pc:docChgLst>
    <pc:chgData name="ARYAMAN BANSAL - 200911098" userId="S::aryaman.bansal@learner.manipal.edu::bbc4cbd5-d77d-4874-8722-7ac122225886" providerId="AD" clId="Web-{A86D9D3F-A310-2E2A-D60F-85D7B75F9C48}"/>
    <pc:docChg chg="modSld">
      <pc:chgData name="ARYAMAN BANSAL - 200911098" userId="S::aryaman.bansal@learner.manipal.edu::bbc4cbd5-d77d-4874-8722-7ac122225886" providerId="AD" clId="Web-{A86D9D3F-A310-2E2A-D60F-85D7B75F9C48}" dt="2022-06-05T09:20:09.563" v="1"/>
      <pc:docMkLst>
        <pc:docMk/>
      </pc:docMkLst>
      <pc:sldChg chg="delSp modSp">
        <pc:chgData name="ARYAMAN BANSAL - 200911098" userId="S::aryaman.bansal@learner.manipal.edu::bbc4cbd5-d77d-4874-8722-7ac122225886" providerId="AD" clId="Web-{A86D9D3F-A310-2E2A-D60F-85D7B75F9C48}" dt="2022-06-05T09:20:09.563" v="1"/>
        <pc:sldMkLst>
          <pc:docMk/>
          <pc:sldMk cId="1845535930" sldId="324"/>
        </pc:sldMkLst>
        <pc:spChg chg="del mod">
          <ac:chgData name="ARYAMAN BANSAL - 200911098" userId="S::aryaman.bansal@learner.manipal.edu::bbc4cbd5-d77d-4874-8722-7ac122225886" providerId="AD" clId="Web-{A86D9D3F-A310-2E2A-D60F-85D7B75F9C48}" dt="2022-06-05T09:20:09.563" v="1"/>
          <ac:spMkLst>
            <pc:docMk/>
            <pc:sldMk cId="1845535930" sldId="324"/>
            <ac:spMk id="7" creationId="{3432075D-CECD-52BB-224D-AC13B2C1E966}"/>
          </ac:spMkLst>
        </pc:spChg>
      </pc:sldChg>
    </pc:docChg>
  </pc:docChgLst>
  <pc:docChgLst>
    <pc:chgData name="CHEVITI ADITHI - 200911032" userId="S::cheviti.adithi@learner.manipal.edu::aaa84047-0d0d-40a6-8350-ba364e26a084" providerId="AD" clId="Web-{14DF0C27-588E-40CE-AA76-097C9E79B797}"/>
    <pc:docChg chg="modSld">
      <pc:chgData name="CHEVITI ADITHI - 200911032" userId="S::cheviti.adithi@learner.manipal.edu::aaa84047-0d0d-40a6-8350-ba364e26a084" providerId="AD" clId="Web-{14DF0C27-588E-40CE-AA76-097C9E79B797}" dt="2022-06-10T18:04:32.832" v="0"/>
      <pc:docMkLst>
        <pc:docMk/>
      </pc:docMkLst>
      <pc:sldChg chg="addSp">
        <pc:chgData name="CHEVITI ADITHI - 200911032" userId="S::cheviti.adithi@learner.manipal.edu::aaa84047-0d0d-40a6-8350-ba364e26a084" providerId="AD" clId="Web-{14DF0C27-588E-40CE-AA76-097C9E79B797}" dt="2022-06-10T18:04:32.832" v="0"/>
        <pc:sldMkLst>
          <pc:docMk/>
          <pc:sldMk cId="1845535930" sldId="324"/>
        </pc:sldMkLst>
        <pc:spChg chg="add">
          <ac:chgData name="CHEVITI ADITHI - 200911032" userId="S::cheviti.adithi@learner.manipal.edu::aaa84047-0d0d-40a6-8350-ba364e26a084" providerId="AD" clId="Web-{14DF0C27-588E-40CE-AA76-097C9E79B797}" dt="2022-06-10T18:04:32.832" v="0"/>
          <ac:spMkLst>
            <pc:docMk/>
            <pc:sldMk cId="1845535930" sldId="324"/>
            <ac:spMk id="7" creationId="{6E67DA54-A466-74C2-F3A9-70E3D69AE933}"/>
          </ac:spMkLst>
        </pc:spChg>
      </pc:sldChg>
    </pc:docChg>
  </pc:docChgLst>
  <pc:docChgLst>
    <pc:chgData name="AVANEESH MEPANI - 200911110" userId="S::avaneesh.mepani@learner.manipal.edu::e9ed8985-9f05-4fab-84b0-3da17aa1ee5b" providerId="AD" clId="Web-{C5CFF1C9-4C2E-D1D8-24DB-EBC4B7EAC33B}"/>
    <pc:docChg chg="modSld">
      <pc:chgData name="AVANEESH MEPANI - 200911110" userId="S::avaneesh.mepani@learner.manipal.edu::e9ed8985-9f05-4fab-84b0-3da17aa1ee5b" providerId="AD" clId="Web-{C5CFF1C9-4C2E-D1D8-24DB-EBC4B7EAC33B}" dt="2022-06-11T00:52:21.891" v="1" actId="1076"/>
      <pc:docMkLst>
        <pc:docMk/>
      </pc:docMkLst>
      <pc:sldChg chg="modSp">
        <pc:chgData name="AVANEESH MEPANI - 200911110" userId="S::avaneesh.mepani@learner.manipal.edu::e9ed8985-9f05-4fab-84b0-3da17aa1ee5b" providerId="AD" clId="Web-{C5CFF1C9-4C2E-D1D8-24DB-EBC4B7EAC33B}" dt="2022-06-11T00:52:21.891" v="1" actId="1076"/>
        <pc:sldMkLst>
          <pc:docMk/>
          <pc:sldMk cId="0" sldId="258"/>
        </pc:sldMkLst>
        <pc:picChg chg="mod">
          <ac:chgData name="AVANEESH MEPANI - 200911110" userId="S::avaneesh.mepani@learner.manipal.edu::e9ed8985-9f05-4fab-84b0-3da17aa1ee5b" providerId="AD" clId="Web-{C5CFF1C9-4C2E-D1D8-24DB-EBC4B7EAC33B}" dt="2022-06-11T00:52:21.891" v="1" actId="1076"/>
          <ac:picMkLst>
            <pc:docMk/>
            <pc:sldMk cId="0" sldId="258"/>
            <ac:picMk id="6" creationId="{D46A00B2-96C8-B71E-015E-725673BB1658}"/>
          </ac:picMkLst>
        </pc:picChg>
      </pc:sldChg>
    </pc:docChg>
  </pc:docChgLst>
  <pc:docChgLst>
    <pc:chgData name="MALLIDI RAKESH REDDY - 200911014" userId="S::mallidi.reddy@learner.manipal.edu::fed0fc9a-e100-4f41-8d1a-da34f90eb4f6" providerId="AD" clId="Web-{610B9115-8F9E-48A1-84FB-B568A9E57AF1}"/>
    <pc:docChg chg="modSld">
      <pc:chgData name="MALLIDI RAKESH REDDY - 200911014" userId="S::mallidi.reddy@learner.manipal.edu::fed0fc9a-e100-4f41-8d1a-da34f90eb4f6" providerId="AD" clId="Web-{610B9115-8F9E-48A1-84FB-B568A9E57AF1}" dt="2022-06-10T20:33:37.007" v="9" actId="20577"/>
      <pc:docMkLst>
        <pc:docMk/>
      </pc:docMkLst>
      <pc:sldChg chg="modSp">
        <pc:chgData name="MALLIDI RAKESH REDDY - 200911014" userId="S::mallidi.reddy@learner.manipal.edu::fed0fc9a-e100-4f41-8d1a-da34f90eb4f6" providerId="AD" clId="Web-{610B9115-8F9E-48A1-84FB-B568A9E57AF1}" dt="2022-06-10T20:33:37.007" v="9" actId="20577"/>
        <pc:sldMkLst>
          <pc:docMk/>
          <pc:sldMk cId="1845535930" sldId="324"/>
        </pc:sldMkLst>
        <pc:spChg chg="mod">
          <ac:chgData name="MALLIDI RAKESH REDDY - 200911014" userId="S::mallidi.reddy@learner.manipal.edu::fed0fc9a-e100-4f41-8d1a-da34f90eb4f6" providerId="AD" clId="Web-{610B9115-8F9E-48A1-84FB-B568A9E57AF1}" dt="2022-06-10T20:33:37.007" v="9" actId="20577"/>
          <ac:spMkLst>
            <pc:docMk/>
            <pc:sldMk cId="1845535930" sldId="324"/>
            <ac:spMk id="7" creationId="{6E67DA54-A466-74C2-F3A9-70E3D69AE933}"/>
          </ac:spMkLst>
        </pc:spChg>
      </pc:sldChg>
    </pc:docChg>
  </pc:docChgLst>
  <pc:docChgLst>
    <pc:chgData name="KHUSHI SINGH - 200911122" userId="S::khushi.singh@learner.manipal.edu::0d10a000-e01e-4ba8-b7b1-ba6ea72a14e7" providerId="AD" clId="Web-{5859565D-7DBC-4E6B-B71B-EF7FE299C7E5}"/>
    <pc:docChg chg="modSld">
      <pc:chgData name="KHUSHI SINGH - 200911122" userId="S::khushi.singh@learner.manipal.edu::0d10a000-e01e-4ba8-b7b1-ba6ea72a14e7" providerId="AD" clId="Web-{5859565D-7DBC-4E6B-B71B-EF7FE299C7E5}" dt="2022-06-05T16:59:23.627" v="0" actId="1076"/>
      <pc:docMkLst>
        <pc:docMk/>
      </pc:docMkLst>
      <pc:sldChg chg="modSp">
        <pc:chgData name="KHUSHI SINGH - 200911122" userId="S::khushi.singh@learner.manipal.edu::0d10a000-e01e-4ba8-b7b1-ba6ea72a14e7" providerId="AD" clId="Web-{5859565D-7DBC-4E6B-B71B-EF7FE299C7E5}" dt="2022-06-05T16:59:23.627" v="0" actId="1076"/>
        <pc:sldMkLst>
          <pc:docMk/>
          <pc:sldMk cId="0" sldId="308"/>
        </pc:sldMkLst>
        <pc:picChg chg="mod">
          <ac:chgData name="KHUSHI SINGH - 200911122" userId="S::khushi.singh@learner.manipal.edu::0d10a000-e01e-4ba8-b7b1-ba6ea72a14e7" providerId="AD" clId="Web-{5859565D-7DBC-4E6B-B71B-EF7FE299C7E5}" dt="2022-06-05T16:59:23.627" v="0" actId="1076"/>
          <ac:picMkLst>
            <pc:docMk/>
            <pc:sldMk cId="0" sldId="308"/>
            <ac:picMk id="3" creationId="{00000000-0000-0000-0000-000000000000}"/>
          </ac:picMkLst>
        </pc:picChg>
      </pc:sldChg>
    </pc:docChg>
  </pc:docChgLst>
  <pc:docChgLst>
    <pc:chgData name="CHEVITI ADITHI - 200911032" userId="S::cheviti.adithi@learner.manipal.edu::aaa84047-0d0d-40a6-8350-ba364e26a084" providerId="AD" clId="Web-{195501AC-880F-3A26-FC19-B193529BAEC7}"/>
    <pc:docChg chg="modSld">
      <pc:chgData name="CHEVITI ADITHI - 200911032" userId="S::cheviti.adithi@learner.manipal.edu::aaa84047-0d0d-40a6-8350-ba364e26a084" providerId="AD" clId="Web-{195501AC-880F-3A26-FC19-B193529BAEC7}" dt="2022-06-05T13:18:08.470" v="0"/>
      <pc:docMkLst>
        <pc:docMk/>
      </pc:docMkLst>
      <pc:sldChg chg="addSp">
        <pc:chgData name="CHEVITI ADITHI - 200911032" userId="S::cheviti.adithi@learner.manipal.edu::aaa84047-0d0d-40a6-8350-ba364e26a084" providerId="AD" clId="Web-{195501AC-880F-3A26-FC19-B193529BAEC7}" dt="2022-06-05T13:18:08.470" v="0"/>
        <pc:sldMkLst>
          <pc:docMk/>
          <pc:sldMk cId="4139916007" sldId="322"/>
        </pc:sldMkLst>
        <pc:spChg chg="add">
          <ac:chgData name="CHEVITI ADITHI - 200911032" userId="S::cheviti.adithi@learner.manipal.edu::aaa84047-0d0d-40a6-8350-ba364e26a084" providerId="AD" clId="Web-{195501AC-880F-3A26-FC19-B193529BAEC7}" dt="2022-06-05T13:18:08.470" v="0"/>
          <ac:spMkLst>
            <pc:docMk/>
            <pc:sldMk cId="4139916007" sldId="322"/>
            <ac:spMk id="3" creationId="{4BB81EC0-B78A-2BB2-31DE-F3F2B2636383}"/>
          </ac:spMkLst>
        </pc:spChg>
      </pc:sldChg>
    </pc:docChg>
  </pc:docChgLst>
  <pc:docChgLst>
    <pc:chgData name="HARSHIT KATARIA - 200911120" userId="S::harshit.kataria@learner.manipal.edu::1a1fb09b-762f-4bd2-a6bf-d0cb4437b260" providerId="AD" clId="Web-{549FC285-CEEF-DA3F-27BE-9EA268F859C9}"/>
    <pc:docChg chg="modSld">
      <pc:chgData name="HARSHIT KATARIA - 200911120" userId="S::harshit.kataria@learner.manipal.edu::1a1fb09b-762f-4bd2-a6bf-d0cb4437b260" providerId="AD" clId="Web-{549FC285-CEEF-DA3F-27BE-9EA268F859C9}" dt="2022-06-05T08:02:07.203" v="12"/>
      <pc:docMkLst>
        <pc:docMk/>
      </pc:docMkLst>
      <pc:sldChg chg="addSp modSp">
        <pc:chgData name="HARSHIT KATARIA - 200911120" userId="S::harshit.kataria@learner.manipal.edu::1a1fb09b-762f-4bd2-a6bf-d0cb4437b260" providerId="AD" clId="Web-{549FC285-CEEF-DA3F-27BE-9EA268F859C9}" dt="2022-06-05T08:02:07.203" v="12"/>
        <pc:sldMkLst>
          <pc:docMk/>
          <pc:sldMk cId="1845535930" sldId="324"/>
        </pc:sldMkLst>
        <pc:spChg chg="add">
          <ac:chgData name="HARSHIT KATARIA - 200911120" userId="S::harshit.kataria@learner.manipal.edu::1a1fb09b-762f-4bd2-a6bf-d0cb4437b260" providerId="AD" clId="Web-{549FC285-CEEF-DA3F-27BE-9EA268F859C9}" dt="2022-06-05T08:02:07.203" v="12"/>
          <ac:spMkLst>
            <pc:docMk/>
            <pc:sldMk cId="1845535930" sldId="324"/>
            <ac:spMk id="7" creationId="{3432075D-CECD-52BB-224D-AC13B2C1E966}"/>
          </ac:spMkLst>
        </pc:spChg>
        <pc:picChg chg="mod">
          <ac:chgData name="HARSHIT KATARIA - 200911120" userId="S::harshit.kataria@learner.manipal.edu::1a1fb09b-762f-4bd2-a6bf-d0cb4437b260" providerId="AD" clId="Web-{549FC285-CEEF-DA3F-27BE-9EA268F859C9}" dt="2022-06-05T07:29:48.790" v="1" actId="1076"/>
          <ac:picMkLst>
            <pc:docMk/>
            <pc:sldMk cId="1845535930" sldId="324"/>
            <ac:picMk id="4" creationId="{00000000-0000-0000-0000-000000000000}"/>
          </ac:picMkLst>
        </pc:picChg>
      </pc:sldChg>
      <pc:sldChg chg="modSp">
        <pc:chgData name="HARSHIT KATARIA - 200911120" userId="S::harshit.kataria@learner.manipal.edu::1a1fb09b-762f-4bd2-a6bf-d0cb4437b260" providerId="AD" clId="Web-{549FC285-CEEF-DA3F-27BE-9EA268F859C9}" dt="2022-06-05T07:31:21.605" v="11" actId="1076"/>
        <pc:sldMkLst>
          <pc:docMk/>
          <pc:sldMk cId="1435285540" sldId="325"/>
        </pc:sldMkLst>
        <pc:picChg chg="mod">
          <ac:chgData name="HARSHIT KATARIA - 200911120" userId="S::harshit.kataria@learner.manipal.edu::1a1fb09b-762f-4bd2-a6bf-d0cb4437b260" providerId="AD" clId="Web-{549FC285-CEEF-DA3F-27BE-9EA268F859C9}" dt="2022-06-05T07:31:21.605" v="11" actId="1076"/>
          <ac:picMkLst>
            <pc:docMk/>
            <pc:sldMk cId="1435285540" sldId="325"/>
            <ac:picMk id="3" creationId="{00000000-0000-0000-0000-000000000000}"/>
          </ac:picMkLst>
        </pc:picChg>
        <pc:picChg chg="mod">
          <ac:chgData name="HARSHIT KATARIA - 200911120" userId="S::harshit.kataria@learner.manipal.edu::1a1fb09b-762f-4bd2-a6bf-d0cb4437b260" providerId="AD" clId="Web-{549FC285-CEEF-DA3F-27BE-9EA268F859C9}" dt="2022-06-05T07:30:29.447" v="3" actId="1076"/>
          <ac:picMkLst>
            <pc:docMk/>
            <pc:sldMk cId="1435285540" sldId="325"/>
            <ac:picMk id="4" creationId="{00000000-0000-0000-0000-000000000000}"/>
          </ac:picMkLst>
        </pc:picChg>
        <pc:picChg chg="mod">
          <ac:chgData name="HARSHIT KATARIA - 200911120" userId="S::harshit.kataria@learner.manipal.edu::1a1fb09b-762f-4bd2-a6bf-d0cb4437b260" providerId="AD" clId="Web-{549FC285-CEEF-DA3F-27BE-9EA268F859C9}" dt="2022-06-05T07:30:33.869" v="6" actId="1076"/>
          <ac:picMkLst>
            <pc:docMk/>
            <pc:sldMk cId="1435285540" sldId="325"/>
            <ac:picMk id="5" creationId="{00000000-0000-0000-0000-000000000000}"/>
          </ac:picMkLst>
        </pc:picChg>
      </pc:sldChg>
    </pc:docChg>
  </pc:docChgLst>
  <pc:docChgLst>
    <pc:chgData name="AVANEESH MEPANI - 200911110" userId="S::avaneesh.mepani@learner.manipal.edu::e9ed8985-9f05-4fab-84b0-3da17aa1ee5b" providerId="AD" clId="Web-{ACC71FED-6685-4CF1-A648-BBCC9774320C}"/>
    <pc:docChg chg="modSld">
      <pc:chgData name="AVANEESH MEPANI - 200911110" userId="S::avaneesh.mepani@learner.manipal.edu::e9ed8985-9f05-4fab-84b0-3da17aa1ee5b" providerId="AD" clId="Web-{ACC71FED-6685-4CF1-A648-BBCC9774320C}" dt="2022-05-17T07:49:02.293" v="0" actId="1076"/>
      <pc:docMkLst>
        <pc:docMk/>
      </pc:docMkLst>
      <pc:sldChg chg="modSp">
        <pc:chgData name="AVANEESH MEPANI - 200911110" userId="S::avaneesh.mepani@learner.manipal.edu::e9ed8985-9f05-4fab-84b0-3da17aa1ee5b" providerId="AD" clId="Web-{ACC71FED-6685-4CF1-A648-BBCC9774320C}" dt="2022-05-17T07:49:02.293" v="0" actId="1076"/>
        <pc:sldMkLst>
          <pc:docMk/>
          <pc:sldMk cId="0" sldId="257"/>
        </pc:sldMkLst>
        <pc:picChg chg="mod">
          <ac:chgData name="AVANEESH MEPANI - 200911110" userId="S::avaneesh.mepani@learner.manipal.edu::e9ed8985-9f05-4fab-84b0-3da17aa1ee5b" providerId="AD" clId="Web-{ACC71FED-6685-4CF1-A648-BBCC9774320C}" dt="2022-05-17T07:49:02.293" v="0" actId="1076"/>
          <ac:picMkLst>
            <pc:docMk/>
            <pc:sldMk cId="0" sldId="257"/>
            <ac:picMk id="4" creationId="{00000000-0000-0000-0000-000000000000}"/>
          </ac:picMkLst>
        </pc:picChg>
      </pc:sldChg>
    </pc:docChg>
  </pc:docChgLst>
  <pc:docChgLst>
    <pc:chgData name="ALI MURTAZA RIZVI - 200911027" userId="S::ali.rizvi@learner.manipal.edu::0d61aa44-d35a-4095-a4b7-cb9a766329ea" providerId="AD" clId="Web-{A7205D7E-E147-4910-953C-1DB410875355}"/>
    <pc:docChg chg="modSld">
      <pc:chgData name="ALI MURTAZA RIZVI - 200911027" userId="S::ali.rizvi@learner.manipal.edu::0d61aa44-d35a-4095-a4b7-cb9a766329ea" providerId="AD" clId="Web-{A7205D7E-E147-4910-953C-1DB410875355}" dt="2022-06-05T10:52:07.334" v="0" actId="1076"/>
      <pc:docMkLst>
        <pc:docMk/>
      </pc:docMkLst>
      <pc:sldChg chg="modSp">
        <pc:chgData name="ALI MURTAZA RIZVI - 200911027" userId="S::ali.rizvi@learner.manipal.edu::0d61aa44-d35a-4095-a4b7-cb9a766329ea" providerId="AD" clId="Web-{A7205D7E-E147-4910-953C-1DB410875355}" dt="2022-06-05T10:52:07.334" v="0" actId="1076"/>
        <pc:sldMkLst>
          <pc:docMk/>
          <pc:sldMk cId="0" sldId="258"/>
        </pc:sldMkLst>
        <pc:picChg chg="mod">
          <ac:chgData name="ALI MURTAZA RIZVI - 200911027" userId="S::ali.rizvi@learner.manipal.edu::0d61aa44-d35a-4095-a4b7-cb9a766329ea" providerId="AD" clId="Web-{A7205D7E-E147-4910-953C-1DB410875355}" dt="2022-06-05T10:52:07.334" v="0" actId="1076"/>
          <ac:picMkLst>
            <pc:docMk/>
            <pc:sldMk cId="0" sldId="258"/>
            <ac:picMk id="5" creationId="{00000000-0000-0000-0000-000000000000}"/>
          </ac:picMkLst>
        </pc:picChg>
      </pc:sldChg>
    </pc:docChg>
  </pc:docChgLst>
  <pc:docChgLst>
    <pc:chgData name="KESHAV CHURIWAL - 200911018" userId="S::keshav.churiwal@learner.manipal.edu::02bd8fd2-f8e2-4334-8e51-f68790bb1be2" providerId="AD" clId="Web-{6C1321FA-6417-A59C-476A-2A800EBDEDD0}"/>
    <pc:docChg chg="modSld">
      <pc:chgData name="KESHAV CHURIWAL - 200911018" userId="S::keshav.churiwal@learner.manipal.edu::02bd8fd2-f8e2-4334-8e51-f68790bb1be2" providerId="AD" clId="Web-{6C1321FA-6417-A59C-476A-2A800EBDEDD0}" dt="2022-06-06T18:26:03.975" v="0" actId="1076"/>
      <pc:docMkLst>
        <pc:docMk/>
      </pc:docMkLst>
      <pc:sldChg chg="modSp">
        <pc:chgData name="KESHAV CHURIWAL - 200911018" userId="S::keshav.churiwal@learner.manipal.edu::02bd8fd2-f8e2-4334-8e51-f68790bb1be2" providerId="AD" clId="Web-{6C1321FA-6417-A59C-476A-2A800EBDEDD0}" dt="2022-06-06T18:26:03.975" v="0" actId="1076"/>
        <pc:sldMkLst>
          <pc:docMk/>
          <pc:sldMk cId="1435285540" sldId="325"/>
        </pc:sldMkLst>
        <pc:picChg chg="mod">
          <ac:chgData name="KESHAV CHURIWAL - 200911018" userId="S::keshav.churiwal@learner.manipal.edu::02bd8fd2-f8e2-4334-8e51-f68790bb1be2" providerId="AD" clId="Web-{6C1321FA-6417-A59C-476A-2A800EBDEDD0}" dt="2022-06-06T18:26:03.975" v="0" actId="1076"/>
          <ac:picMkLst>
            <pc:docMk/>
            <pc:sldMk cId="1435285540" sldId="325"/>
            <ac:picMk id="5" creationId="{00000000-0000-0000-0000-000000000000}"/>
          </ac:picMkLst>
        </pc:picChg>
      </pc:sldChg>
    </pc:docChg>
  </pc:docChgLst>
  <pc:docChgLst>
    <pc:chgData name="KHUSHI SINGH - 200911122" userId="S::khushi.singh@learner.manipal.edu::0d10a000-e01e-4ba8-b7b1-ba6ea72a14e7" providerId="AD" clId="Web-{51377681-19FB-432E-A5E8-BF531291E990}"/>
    <pc:docChg chg="modSld">
      <pc:chgData name="KHUSHI SINGH - 200911122" userId="S::khushi.singh@learner.manipal.edu::0d10a000-e01e-4ba8-b7b1-ba6ea72a14e7" providerId="AD" clId="Web-{51377681-19FB-432E-A5E8-BF531291E990}" dt="2022-06-10T16:31:10.781" v="0" actId="1076"/>
      <pc:docMkLst>
        <pc:docMk/>
      </pc:docMkLst>
      <pc:sldChg chg="modSp">
        <pc:chgData name="KHUSHI SINGH - 200911122" userId="S::khushi.singh@learner.manipal.edu::0d10a000-e01e-4ba8-b7b1-ba6ea72a14e7" providerId="AD" clId="Web-{51377681-19FB-432E-A5E8-BF531291E990}" dt="2022-06-10T16:31:10.781" v="0" actId="1076"/>
        <pc:sldMkLst>
          <pc:docMk/>
          <pc:sldMk cId="0" sldId="258"/>
        </pc:sldMkLst>
        <pc:picChg chg="mod">
          <ac:chgData name="KHUSHI SINGH - 200911122" userId="S::khushi.singh@learner.manipal.edu::0d10a000-e01e-4ba8-b7b1-ba6ea72a14e7" providerId="AD" clId="Web-{51377681-19FB-432E-A5E8-BF531291E990}" dt="2022-06-10T16:31:10.781" v="0" actId="1076"/>
          <ac:picMkLst>
            <pc:docMk/>
            <pc:sldMk cId="0" sldId="258"/>
            <ac:picMk id="5" creationId="{00000000-0000-0000-0000-000000000000}"/>
          </ac:picMkLst>
        </pc:picChg>
      </pc:sldChg>
    </pc:docChg>
  </pc:docChgLst>
  <pc:docChgLst>
    <pc:chgData name="ARIHANT RAJ SINGH - 200911156" userId="f8ce8275-a4ba-4d5f-8670-5e17b7a42e84" providerId="ADAL" clId="{4ACC53A2-5EED-4B3D-9270-CB024ECED9B1}"/>
    <pc:docChg chg="custSel modSld">
      <pc:chgData name="ARIHANT RAJ SINGH - 200911156" userId="f8ce8275-a4ba-4d5f-8670-5e17b7a42e84" providerId="ADAL" clId="{4ACC53A2-5EED-4B3D-9270-CB024ECED9B1}" dt="2022-05-13T03:08:23.856" v="0" actId="478"/>
      <pc:docMkLst>
        <pc:docMk/>
      </pc:docMkLst>
      <pc:sldChg chg="delSp mod delAnim">
        <pc:chgData name="ARIHANT RAJ SINGH - 200911156" userId="f8ce8275-a4ba-4d5f-8670-5e17b7a42e84" providerId="ADAL" clId="{4ACC53A2-5EED-4B3D-9270-CB024ECED9B1}" dt="2022-05-13T03:08:23.856" v="0" actId="478"/>
        <pc:sldMkLst>
          <pc:docMk/>
          <pc:sldMk cId="3913700435" sldId="332"/>
        </pc:sldMkLst>
        <pc:picChg chg="del">
          <ac:chgData name="ARIHANT RAJ SINGH - 200911156" userId="f8ce8275-a4ba-4d5f-8670-5e17b7a42e84" providerId="ADAL" clId="{4ACC53A2-5EED-4B3D-9270-CB024ECED9B1}" dt="2022-05-13T03:08:23.856" v="0" actId="478"/>
          <ac:picMkLst>
            <pc:docMk/>
            <pc:sldMk cId="3913700435" sldId="332"/>
            <ac:picMk id="4" creationId="{00000000-0000-0000-0000-000000000000}"/>
          </ac:picMkLst>
        </pc:picChg>
      </pc:sldChg>
    </pc:docChg>
  </pc:docChgLst>
  <pc:docChgLst>
    <pc:chgData name="PRAKHAR SINGH BHADOURIA - 200911058" userId="S::prakhar.bhadouria@learner.manipal.edu::f39ba469-4c7d-4a46-b544-054bd6bcf8a4" providerId="AD" clId="Web-{9CD85C13-1AB8-4015-BFFE-E2F536BE36F8}"/>
    <pc:docChg chg="modSld">
      <pc:chgData name="PRAKHAR SINGH BHADOURIA - 200911058" userId="S::prakhar.bhadouria@learner.manipal.edu::f39ba469-4c7d-4a46-b544-054bd6bcf8a4" providerId="AD" clId="Web-{9CD85C13-1AB8-4015-BFFE-E2F536BE36F8}" dt="2022-05-13T12:21:56.661" v="0" actId="1076"/>
      <pc:docMkLst>
        <pc:docMk/>
      </pc:docMkLst>
      <pc:sldChg chg="modSp">
        <pc:chgData name="PRAKHAR SINGH BHADOURIA - 200911058" userId="S::prakhar.bhadouria@learner.manipal.edu::f39ba469-4c7d-4a46-b544-054bd6bcf8a4" providerId="AD" clId="Web-{9CD85C13-1AB8-4015-BFFE-E2F536BE36F8}" dt="2022-05-13T12:21:56.661" v="0" actId="1076"/>
        <pc:sldMkLst>
          <pc:docMk/>
          <pc:sldMk cId="0" sldId="308"/>
        </pc:sldMkLst>
        <pc:picChg chg="mod">
          <ac:chgData name="PRAKHAR SINGH BHADOURIA - 200911058" userId="S::prakhar.bhadouria@learner.manipal.edu::f39ba469-4c7d-4a46-b544-054bd6bcf8a4" providerId="AD" clId="Web-{9CD85C13-1AB8-4015-BFFE-E2F536BE36F8}" dt="2022-05-13T12:21:56.661" v="0" actId="1076"/>
          <ac:picMkLst>
            <pc:docMk/>
            <pc:sldMk cId="0" sldId="308"/>
            <ac:picMk id="3" creationId="{00000000-0000-0000-0000-000000000000}"/>
          </ac:picMkLst>
        </pc:picChg>
      </pc:sldChg>
    </pc:docChg>
  </pc:docChgLst>
  <pc:docChgLst>
    <pc:chgData name="ARYAMAN BANSAL - 200911098" userId="S::aryaman.bansal@learner.manipal.edu::bbc4cbd5-d77d-4874-8722-7ac122225886" providerId="AD" clId="Web-{3E4BE140-8B28-D6B1-2A20-960034CAD3D6}"/>
    <pc:docChg chg="modSld sldOrd">
      <pc:chgData name="ARYAMAN BANSAL - 200911098" userId="S::aryaman.bansal@learner.manipal.edu::bbc4cbd5-d77d-4874-8722-7ac122225886" providerId="AD" clId="Web-{3E4BE140-8B28-D6B1-2A20-960034CAD3D6}" dt="2022-06-10T22:47:18.554" v="15" actId="1076"/>
      <pc:docMkLst>
        <pc:docMk/>
      </pc:docMkLst>
      <pc:sldChg chg="addSp delSp modSp">
        <pc:chgData name="ARYAMAN BANSAL - 200911098" userId="S::aryaman.bansal@learner.manipal.edu::bbc4cbd5-d77d-4874-8722-7ac122225886" providerId="AD" clId="Web-{3E4BE140-8B28-D6B1-2A20-960034CAD3D6}" dt="2022-06-10T18:50:57.874" v="10" actId="1076"/>
        <pc:sldMkLst>
          <pc:docMk/>
          <pc:sldMk cId="0" sldId="258"/>
        </pc:sldMkLst>
        <pc:picChg chg="del">
          <ac:chgData name="ARYAMAN BANSAL - 200911098" userId="S::aryaman.bansal@learner.manipal.edu::bbc4cbd5-d77d-4874-8722-7ac122225886" providerId="AD" clId="Web-{3E4BE140-8B28-D6B1-2A20-960034CAD3D6}" dt="2022-06-10T18:50:41.639" v="8"/>
          <ac:picMkLst>
            <pc:docMk/>
            <pc:sldMk cId="0" sldId="258"/>
            <ac:picMk id="5" creationId="{00000000-0000-0000-0000-000000000000}"/>
          </ac:picMkLst>
        </pc:picChg>
        <pc:picChg chg="add mod">
          <ac:chgData name="ARYAMAN BANSAL - 200911098" userId="S::aryaman.bansal@learner.manipal.edu::bbc4cbd5-d77d-4874-8722-7ac122225886" providerId="AD" clId="Web-{3E4BE140-8B28-D6B1-2A20-960034CAD3D6}" dt="2022-06-10T18:50:57.874" v="10" actId="1076"/>
          <ac:picMkLst>
            <pc:docMk/>
            <pc:sldMk cId="0" sldId="258"/>
            <ac:picMk id="6" creationId="{D46A00B2-96C8-B71E-015E-725673BB1658}"/>
          </ac:picMkLst>
        </pc:picChg>
      </pc:sldChg>
      <pc:sldChg chg="addSp delSp modSp ord">
        <pc:chgData name="ARYAMAN BANSAL - 200911098" userId="S::aryaman.bansal@learner.manipal.edu::bbc4cbd5-d77d-4874-8722-7ac122225886" providerId="AD" clId="Web-{3E4BE140-8B28-D6B1-2A20-960034CAD3D6}" dt="2022-06-10T22:47:18.554" v="15" actId="1076"/>
        <pc:sldMkLst>
          <pc:docMk/>
          <pc:sldMk cId="1845535930" sldId="324"/>
        </pc:sldMkLst>
        <pc:spChg chg="del">
          <ac:chgData name="ARYAMAN BANSAL - 200911098" userId="S::aryaman.bansal@learner.manipal.edu::bbc4cbd5-d77d-4874-8722-7ac122225886" providerId="AD" clId="Web-{3E4BE140-8B28-D6B1-2A20-960034CAD3D6}" dt="2022-06-10T18:49:54.294" v="3"/>
          <ac:spMkLst>
            <pc:docMk/>
            <pc:sldMk cId="1845535930" sldId="324"/>
            <ac:spMk id="3" creationId="{00000000-0000-0000-0000-000000000000}"/>
          </ac:spMkLst>
        </pc:spChg>
        <pc:spChg chg="add del mod">
          <ac:chgData name="ARYAMAN BANSAL - 200911098" userId="S::aryaman.bansal@learner.manipal.edu::bbc4cbd5-d77d-4874-8722-7ac122225886" providerId="AD" clId="Web-{3E4BE140-8B28-D6B1-2A20-960034CAD3D6}" dt="2022-06-10T22:46:57.757" v="14"/>
          <ac:spMkLst>
            <pc:docMk/>
            <pc:sldMk cId="1845535930" sldId="324"/>
            <ac:spMk id="4" creationId="{A7E03E0B-8B2D-3573-EAB7-57F4A1F3F576}"/>
          </ac:spMkLst>
        </pc:spChg>
        <pc:picChg chg="add del">
          <ac:chgData name="ARYAMAN BANSAL - 200911098" userId="S::aryaman.bansal@learner.manipal.edu::bbc4cbd5-d77d-4874-8722-7ac122225886" providerId="AD" clId="Web-{3E4BE140-8B28-D6B1-2A20-960034CAD3D6}" dt="2022-06-10T18:49:40.591" v="2"/>
          <ac:picMkLst>
            <pc:docMk/>
            <pc:sldMk cId="1845535930" sldId="324"/>
            <ac:picMk id="4" creationId="{00000000-0000-0000-0000-000000000000}"/>
          </ac:picMkLst>
        </pc:picChg>
        <pc:picChg chg="add del mod ord">
          <ac:chgData name="ARYAMAN BANSAL - 200911098" userId="S::aryaman.bansal@learner.manipal.edu::bbc4cbd5-d77d-4874-8722-7ac122225886" providerId="AD" clId="Web-{3E4BE140-8B28-D6B1-2A20-960034CAD3D6}" dt="2022-06-10T22:46:46.288" v="13"/>
          <ac:picMkLst>
            <pc:docMk/>
            <pc:sldMk cId="1845535930" sldId="324"/>
            <ac:picMk id="8" creationId="{F9061967-BB87-5E2D-D2C1-1507F76E3AA8}"/>
          </ac:picMkLst>
        </pc:picChg>
        <pc:picChg chg="add mod ord">
          <ac:chgData name="ARYAMAN BANSAL - 200911098" userId="S::aryaman.bansal@learner.manipal.edu::bbc4cbd5-d77d-4874-8722-7ac122225886" providerId="AD" clId="Web-{3E4BE140-8B28-D6B1-2A20-960034CAD3D6}" dt="2022-06-10T22:47:18.554" v="15" actId="1076"/>
          <ac:picMkLst>
            <pc:docMk/>
            <pc:sldMk cId="1845535930" sldId="324"/>
            <ac:picMk id="9" creationId="{9159E69E-CA41-FE65-F49B-DB12856638C3}"/>
          </ac:picMkLst>
        </pc:picChg>
      </pc:sldChg>
      <pc:sldChg chg="addSp delSp modSp">
        <pc:chgData name="ARYAMAN BANSAL - 200911098" userId="S::aryaman.bansal@learner.manipal.edu::bbc4cbd5-d77d-4874-8722-7ac122225886" providerId="AD" clId="Web-{3E4BE140-8B28-D6B1-2A20-960034CAD3D6}" dt="2022-06-10T18:50:33.686" v="7" actId="1076"/>
        <pc:sldMkLst>
          <pc:docMk/>
          <pc:sldMk cId="3913700435" sldId="332"/>
        </pc:sldMkLst>
        <pc:spChg chg="del">
          <ac:chgData name="ARYAMAN BANSAL - 200911098" userId="S::aryaman.bansal@learner.manipal.edu::bbc4cbd5-d77d-4874-8722-7ac122225886" providerId="AD" clId="Web-{3E4BE140-8B28-D6B1-2A20-960034CAD3D6}" dt="2022-06-10T18:50:28.983" v="6"/>
          <ac:spMkLst>
            <pc:docMk/>
            <pc:sldMk cId="3913700435" sldId="332"/>
            <ac:spMk id="3" creationId="{00000000-0000-0000-0000-000000000000}"/>
          </ac:spMkLst>
        </pc:spChg>
        <pc:picChg chg="add mod ord">
          <ac:chgData name="ARYAMAN BANSAL - 200911098" userId="S::aryaman.bansal@learner.manipal.edu::bbc4cbd5-d77d-4874-8722-7ac122225886" providerId="AD" clId="Web-{3E4BE140-8B28-D6B1-2A20-960034CAD3D6}" dt="2022-06-10T18:50:33.686" v="7" actId="1076"/>
          <ac:picMkLst>
            <pc:docMk/>
            <pc:sldMk cId="3913700435" sldId="332"/>
            <ac:picMk id="4" creationId="{FF97E2B6-FCF9-1994-E178-6761C1DEAF6C}"/>
          </ac:picMkLst>
        </pc:picChg>
        <pc:picChg chg="del">
          <ac:chgData name="ARYAMAN BANSAL - 200911098" userId="S::aryaman.bansal@learner.manipal.edu::bbc4cbd5-d77d-4874-8722-7ac122225886" providerId="AD" clId="Web-{3E4BE140-8B28-D6B1-2A20-960034CAD3D6}" dt="2022-06-10T18:50:10.638" v="5"/>
          <ac:picMkLst>
            <pc:docMk/>
            <pc:sldMk cId="3913700435" sldId="332"/>
            <ac:picMk id="159746" creationId="{00000000-0000-0000-0000-000000000000}"/>
          </ac:picMkLst>
        </pc:picChg>
      </pc:sldChg>
    </pc:docChg>
  </pc:docChgLst>
  <pc:docChgLst>
    <pc:chgData name="AYUTTAM ABHIRAM - 200911198" userId="S::ayuttam.abhiram@learner.manipal.edu::ee1d423c-cdd8-4986-bab1-0507ef81670a" providerId="AD" clId="Web-{7E8E76E0-3361-4D8C-A75B-1086BE7FC9ED}"/>
    <pc:docChg chg="modSld">
      <pc:chgData name="AYUTTAM ABHIRAM - 200911198" userId="S::ayuttam.abhiram@learner.manipal.edu::ee1d423c-cdd8-4986-bab1-0507ef81670a" providerId="AD" clId="Web-{7E8E76E0-3361-4D8C-A75B-1086BE7FC9ED}" dt="2022-06-11T07:34:44.245" v="0" actId="1076"/>
      <pc:docMkLst>
        <pc:docMk/>
      </pc:docMkLst>
      <pc:sldChg chg="modSp">
        <pc:chgData name="AYUTTAM ABHIRAM - 200911198" userId="S::ayuttam.abhiram@learner.manipal.edu::ee1d423c-cdd8-4986-bab1-0507ef81670a" providerId="AD" clId="Web-{7E8E76E0-3361-4D8C-A75B-1086BE7FC9ED}" dt="2022-06-11T07:34:44.245" v="0" actId="1076"/>
        <pc:sldMkLst>
          <pc:docMk/>
          <pc:sldMk cId="1435285540" sldId="325"/>
        </pc:sldMkLst>
        <pc:picChg chg="mod">
          <ac:chgData name="AYUTTAM ABHIRAM - 200911198" userId="S::ayuttam.abhiram@learner.manipal.edu::ee1d423c-cdd8-4986-bab1-0507ef81670a" providerId="AD" clId="Web-{7E8E76E0-3361-4D8C-A75B-1086BE7FC9ED}" dt="2022-06-11T07:34:44.245" v="0" actId="1076"/>
          <ac:picMkLst>
            <pc:docMk/>
            <pc:sldMk cId="1435285540" sldId="325"/>
            <ac:picMk id="5" creationId="{00000000-0000-0000-0000-000000000000}"/>
          </ac:picMkLst>
        </pc:picChg>
      </pc:sldChg>
    </pc:docChg>
  </pc:docChgLst>
  <pc:docChgLst>
    <pc:chgData name="RIDDHI RAJENDRA DAYMA - 200911212" userId="S::riddhi.dayma@learner.manipal.edu::9b74b4af-82b6-4a43-8e8f-e288af2c0f75" providerId="AD" clId="Web-{82B0EBFB-75FD-4870-8525-402FD1AD1FC7}"/>
    <pc:docChg chg="modSld">
      <pc:chgData name="RIDDHI RAJENDRA DAYMA - 200911212" userId="S::riddhi.dayma@learner.manipal.edu::9b74b4af-82b6-4a43-8e8f-e288af2c0f75" providerId="AD" clId="Web-{82B0EBFB-75FD-4870-8525-402FD1AD1FC7}" dt="2022-05-12T13:25:36.357" v="0"/>
      <pc:docMkLst>
        <pc:docMk/>
      </pc:docMkLst>
      <pc:sldChg chg="addSp">
        <pc:chgData name="RIDDHI RAJENDRA DAYMA - 200911212" userId="S::riddhi.dayma@learner.manipal.edu::9b74b4af-82b6-4a43-8e8f-e288af2c0f75" providerId="AD" clId="Web-{82B0EBFB-75FD-4870-8525-402FD1AD1FC7}" dt="2022-05-12T13:25:36.357" v="0"/>
        <pc:sldMkLst>
          <pc:docMk/>
          <pc:sldMk cId="0" sldId="258"/>
        </pc:sldMkLst>
        <pc:spChg chg="add">
          <ac:chgData name="RIDDHI RAJENDRA DAYMA - 200911212" userId="S::riddhi.dayma@learner.manipal.edu::9b74b4af-82b6-4a43-8e8f-e288af2c0f75" providerId="AD" clId="Web-{82B0EBFB-75FD-4870-8525-402FD1AD1FC7}" dt="2022-05-12T13:25:36.357" v="0"/>
          <ac:spMkLst>
            <pc:docMk/>
            <pc:sldMk cId="0" sldId="258"/>
            <ac:spMk id="2" creationId="{AF14F13F-3919-3319-82A8-8312B5E1D82F}"/>
          </ac:spMkLst>
        </pc:spChg>
      </pc:sldChg>
    </pc:docChg>
  </pc:docChgLst>
  <pc:docChgLst>
    <pc:chgData name="MUSKAN BUDHRAJA - 200911057" userId="S::muskan.budhraja@learner.manipal.edu::7d33c0ec-4a58-4c09-9730-6bea16f52903" providerId="AD" clId="Web-{F75FA138-9459-436A-9C83-DAB4BC5D828C}"/>
    <pc:docChg chg="modSld">
      <pc:chgData name="MUSKAN BUDHRAJA - 200911057" userId="S::muskan.budhraja@learner.manipal.edu::7d33c0ec-4a58-4c09-9730-6bea16f52903" providerId="AD" clId="Web-{F75FA138-9459-436A-9C83-DAB4BC5D828C}" dt="2022-06-10T22:28:14.278" v="0" actId="1076"/>
      <pc:docMkLst>
        <pc:docMk/>
      </pc:docMkLst>
      <pc:sldChg chg="modSp">
        <pc:chgData name="MUSKAN BUDHRAJA - 200911057" userId="S::muskan.budhraja@learner.manipal.edu::7d33c0ec-4a58-4c09-9730-6bea16f52903" providerId="AD" clId="Web-{F75FA138-9459-436A-9C83-DAB4BC5D828C}" dt="2022-06-10T22:28:14.278" v="0" actId="1076"/>
        <pc:sldMkLst>
          <pc:docMk/>
          <pc:sldMk cId="0" sldId="308"/>
        </pc:sldMkLst>
        <pc:picChg chg="mod">
          <ac:chgData name="MUSKAN BUDHRAJA - 200911057" userId="S::muskan.budhraja@learner.manipal.edu::7d33c0ec-4a58-4c09-9730-6bea16f52903" providerId="AD" clId="Web-{F75FA138-9459-436A-9C83-DAB4BC5D828C}" dt="2022-06-10T22:28:14.278" v="0" actId="1076"/>
          <ac:picMkLst>
            <pc:docMk/>
            <pc:sldMk cId="0" sldId="308"/>
            <ac:picMk id="3" creationId="{00000000-0000-0000-0000-000000000000}"/>
          </ac:picMkLst>
        </pc:picChg>
      </pc:sldChg>
    </pc:docChg>
  </pc:docChgLst>
  <pc:docChgLst>
    <pc:chgData name="AVIKA SRIVASTAVA - 200911172" userId="S::avika.srivastava@learner.manipal.edu::4ac30641-2850-435d-be21-fa54c9590601" providerId="AD" clId="Web-{6B3ED7A9-AC21-4BB7-BAB0-FC47DE0A66D9}"/>
    <pc:docChg chg="modSld">
      <pc:chgData name="AVIKA SRIVASTAVA - 200911172" userId="S::avika.srivastava@learner.manipal.edu::4ac30641-2850-435d-be21-fa54c9590601" providerId="AD" clId="Web-{6B3ED7A9-AC21-4BB7-BAB0-FC47DE0A66D9}" dt="2022-06-10T17:44:40.114" v="0" actId="1076"/>
      <pc:docMkLst>
        <pc:docMk/>
      </pc:docMkLst>
      <pc:sldChg chg="modSp">
        <pc:chgData name="AVIKA SRIVASTAVA - 200911172" userId="S::avika.srivastava@learner.manipal.edu::4ac30641-2850-435d-be21-fa54c9590601" providerId="AD" clId="Web-{6B3ED7A9-AC21-4BB7-BAB0-FC47DE0A66D9}" dt="2022-06-10T17:44:40.114" v="0" actId="1076"/>
        <pc:sldMkLst>
          <pc:docMk/>
          <pc:sldMk cId="1845535930" sldId="324"/>
        </pc:sldMkLst>
        <pc:picChg chg="mod">
          <ac:chgData name="AVIKA SRIVASTAVA - 200911172" userId="S::avika.srivastava@learner.manipal.edu::4ac30641-2850-435d-be21-fa54c9590601" providerId="AD" clId="Web-{6B3ED7A9-AC21-4BB7-BAB0-FC47DE0A66D9}" dt="2022-06-10T17:44:40.114" v="0" actId="1076"/>
          <ac:picMkLst>
            <pc:docMk/>
            <pc:sldMk cId="1845535930" sldId="324"/>
            <ac:picMk id="4" creationId="{00000000-0000-0000-0000-000000000000}"/>
          </ac:picMkLst>
        </pc:picChg>
      </pc:sldChg>
    </pc:docChg>
  </pc:docChgLst>
  <pc:docChgLst>
    <pc:chgData name="AYUTTAM ABHIRAM - 200911198" userId="S::ayuttam.abhiram@learner.manipal.edu::ee1d423c-cdd8-4986-bab1-0507ef81670a" providerId="AD" clId="Web-{38CEA6B5-07CD-45DA-BC40-5A1FC7A6FBCA}"/>
    <pc:docChg chg="modSld">
      <pc:chgData name="AYUTTAM ABHIRAM - 200911198" userId="S::ayuttam.abhiram@learner.manipal.edu::ee1d423c-cdd8-4986-bab1-0507ef81670a" providerId="AD" clId="Web-{38CEA6B5-07CD-45DA-BC40-5A1FC7A6FBCA}" dt="2022-06-11T04:58:06.204" v="0" actId="1076"/>
      <pc:docMkLst>
        <pc:docMk/>
      </pc:docMkLst>
      <pc:sldChg chg="modSp">
        <pc:chgData name="AYUTTAM ABHIRAM - 200911198" userId="S::ayuttam.abhiram@learner.manipal.edu::ee1d423c-cdd8-4986-bab1-0507ef81670a" providerId="AD" clId="Web-{38CEA6B5-07CD-45DA-BC40-5A1FC7A6FBCA}" dt="2022-06-11T04:58:06.204" v="0" actId="1076"/>
        <pc:sldMkLst>
          <pc:docMk/>
          <pc:sldMk cId="1845535930" sldId="324"/>
        </pc:sldMkLst>
        <pc:picChg chg="mod">
          <ac:chgData name="AYUTTAM ABHIRAM - 200911198" userId="S::ayuttam.abhiram@learner.manipal.edu::ee1d423c-cdd8-4986-bab1-0507ef81670a" providerId="AD" clId="Web-{38CEA6B5-07CD-45DA-BC40-5A1FC7A6FBCA}" dt="2022-06-11T04:58:06.204" v="0" actId="1076"/>
          <ac:picMkLst>
            <pc:docMk/>
            <pc:sldMk cId="1845535930" sldId="324"/>
            <ac:picMk id="6" creationId="{00000000-0000-0000-0000-000000000000}"/>
          </ac:picMkLst>
        </pc:picChg>
      </pc:sldChg>
    </pc:docChg>
  </pc:docChgLst>
  <pc:docChgLst>
    <pc:chgData name="ALI MURTAZA RIZVI - 200911027" userId="S::ali.rizvi@learner.manipal.edu::0d61aa44-d35a-4095-a4b7-cb9a766329ea" providerId="AD" clId="Web-{51CB0403-D111-4C76-82E7-70F4B946570C}"/>
    <pc:docChg chg="modSld">
      <pc:chgData name="ALI MURTAZA RIZVI - 200911027" userId="S::ali.rizvi@learner.manipal.edu::0d61aa44-d35a-4095-a4b7-cb9a766329ea" providerId="AD" clId="Web-{51CB0403-D111-4C76-82E7-70F4B946570C}" dt="2022-06-10T19:28:02.079" v="10" actId="1076"/>
      <pc:docMkLst>
        <pc:docMk/>
      </pc:docMkLst>
      <pc:sldChg chg="modSp">
        <pc:chgData name="ALI MURTAZA RIZVI - 200911027" userId="S::ali.rizvi@learner.manipal.edu::0d61aa44-d35a-4095-a4b7-cb9a766329ea" providerId="AD" clId="Web-{51CB0403-D111-4C76-82E7-70F4B946570C}" dt="2022-06-10T19:28:02.079" v="10" actId="1076"/>
        <pc:sldMkLst>
          <pc:docMk/>
          <pc:sldMk cId="0" sldId="258"/>
        </pc:sldMkLst>
        <pc:spChg chg="mod">
          <ac:chgData name="ALI MURTAZA RIZVI - 200911027" userId="S::ali.rizvi@learner.manipal.edu::0d61aa44-d35a-4095-a4b7-cb9a766329ea" providerId="AD" clId="Web-{51CB0403-D111-4C76-82E7-70F4B946570C}" dt="2022-06-10T19:25:11.902" v="6" actId="20577"/>
          <ac:spMkLst>
            <pc:docMk/>
            <pc:sldMk cId="0" sldId="258"/>
            <ac:spMk id="4" creationId="{D3B1A632-986B-1A54-97CB-123AD1AC97B3}"/>
          </ac:spMkLst>
        </pc:spChg>
        <pc:picChg chg="mod">
          <ac:chgData name="ALI MURTAZA RIZVI - 200911027" userId="S::ali.rizvi@learner.manipal.edu::0d61aa44-d35a-4095-a4b7-cb9a766329ea" providerId="AD" clId="Web-{51CB0403-D111-4C76-82E7-70F4B946570C}" dt="2022-06-10T19:28:02.079" v="10" actId="1076"/>
          <ac:picMkLst>
            <pc:docMk/>
            <pc:sldMk cId="0" sldId="258"/>
            <ac:picMk id="6" creationId="{D46A00B2-96C8-B71E-015E-725673BB1658}"/>
          </ac:picMkLst>
        </pc:picChg>
      </pc:sldChg>
    </pc:docChg>
  </pc:docChgLst>
  <pc:docChgLst>
    <pc:chgData name="GHANKOTA SAI RAKSHAK - 200911150" userId="S::ghankota.rakshak@learner.manipal.edu::73874c43-5569-4ca2-a543-a355636d2454" providerId="AD" clId="Web-{258CD493-788D-4795-8C32-98983E338458}"/>
    <pc:docChg chg="modSld">
      <pc:chgData name="GHANKOTA SAI RAKSHAK - 200911150" userId="S::ghankota.rakshak@learner.manipal.edu::73874c43-5569-4ca2-a543-a355636d2454" providerId="AD" clId="Web-{258CD493-788D-4795-8C32-98983E338458}" dt="2022-06-11T04:43:40.020" v="0" actId="1076"/>
      <pc:docMkLst>
        <pc:docMk/>
      </pc:docMkLst>
      <pc:sldChg chg="modSp">
        <pc:chgData name="GHANKOTA SAI RAKSHAK - 200911150" userId="S::ghankota.rakshak@learner.manipal.edu::73874c43-5569-4ca2-a543-a355636d2454" providerId="AD" clId="Web-{258CD493-788D-4795-8C32-98983E338458}" dt="2022-06-11T04:43:40.020" v="0" actId="1076"/>
        <pc:sldMkLst>
          <pc:docMk/>
          <pc:sldMk cId="1845535930" sldId="324"/>
        </pc:sldMkLst>
        <pc:picChg chg="mod">
          <ac:chgData name="GHANKOTA SAI RAKSHAK - 200911150" userId="S::ghankota.rakshak@learner.manipal.edu::73874c43-5569-4ca2-a543-a355636d2454" providerId="AD" clId="Web-{258CD493-788D-4795-8C32-98983E338458}" dt="2022-06-11T04:43:40.020" v="0" actId="1076"/>
          <ac:picMkLst>
            <pc:docMk/>
            <pc:sldMk cId="1845535930" sldId="324"/>
            <ac:picMk id="9" creationId="{9159E69E-CA41-FE65-F49B-DB12856638C3}"/>
          </ac:picMkLst>
        </pc:picChg>
      </pc:sldChg>
    </pc:docChg>
  </pc:docChgLst>
  <pc:docChgLst>
    <pc:chgData name="HARSHIT KATARIA - 200911120" userId="S::harshit.kataria@learner.manipal.edu::1a1fb09b-762f-4bd2-a6bf-d0cb4437b260" providerId="AD" clId="Web-{D5AB8E25-8FC1-2879-C93D-986CFEEBD9AE}"/>
    <pc:docChg chg="modSld">
      <pc:chgData name="HARSHIT KATARIA - 200911120" userId="S::harshit.kataria@learner.manipal.edu::1a1fb09b-762f-4bd2-a6bf-d0cb4437b260" providerId="AD" clId="Web-{D5AB8E25-8FC1-2879-C93D-986CFEEBD9AE}" dt="2022-06-11T04:28:56.956" v="4" actId="1076"/>
      <pc:docMkLst>
        <pc:docMk/>
      </pc:docMkLst>
      <pc:sldChg chg="modSp">
        <pc:chgData name="HARSHIT KATARIA - 200911120" userId="S::harshit.kataria@learner.manipal.edu::1a1fb09b-762f-4bd2-a6bf-d0cb4437b260" providerId="AD" clId="Web-{D5AB8E25-8FC1-2879-C93D-986CFEEBD9AE}" dt="2022-06-11T04:28:56.956" v="4" actId="1076"/>
        <pc:sldMkLst>
          <pc:docMk/>
          <pc:sldMk cId="0" sldId="257"/>
        </pc:sldMkLst>
        <pc:picChg chg="mod">
          <ac:chgData name="HARSHIT KATARIA - 200911120" userId="S::harshit.kataria@learner.manipal.edu::1a1fb09b-762f-4bd2-a6bf-d0cb4437b260" providerId="AD" clId="Web-{D5AB8E25-8FC1-2879-C93D-986CFEEBD9AE}" dt="2022-06-11T04:28:56.956" v="4" actId="1076"/>
          <ac:picMkLst>
            <pc:docMk/>
            <pc:sldMk cId="0" sldId="257"/>
            <ac:picMk id="4" creationId="{00000000-0000-0000-0000-000000000000}"/>
          </ac:picMkLst>
        </pc:picChg>
      </pc:sldChg>
      <pc:sldChg chg="modSp">
        <pc:chgData name="HARSHIT KATARIA - 200911120" userId="S::harshit.kataria@learner.manipal.edu::1a1fb09b-762f-4bd2-a6bf-d0cb4437b260" providerId="AD" clId="Web-{D5AB8E25-8FC1-2879-C93D-986CFEEBD9AE}" dt="2022-06-10T22:47:25.764" v="3" actId="14100"/>
        <pc:sldMkLst>
          <pc:docMk/>
          <pc:sldMk cId="1845535930" sldId="324"/>
        </pc:sldMkLst>
        <pc:picChg chg="mod">
          <ac:chgData name="HARSHIT KATARIA - 200911120" userId="S::harshit.kataria@learner.manipal.edu::1a1fb09b-762f-4bd2-a6bf-d0cb4437b260" providerId="AD" clId="Web-{D5AB8E25-8FC1-2879-C93D-986CFEEBD9AE}" dt="2022-06-10T22:47:25.764" v="3" actId="14100"/>
          <ac:picMkLst>
            <pc:docMk/>
            <pc:sldMk cId="1845535930" sldId="324"/>
            <ac:picMk id="9" creationId="{9159E69E-CA41-FE65-F49B-DB12856638C3}"/>
          </ac:picMkLst>
        </pc:picChg>
      </pc:sldChg>
    </pc:docChg>
  </pc:docChgLst>
  <pc:docChgLst>
    <pc:chgData name="RAVI SHARMA - 2200911268" userId="S::ravi.sharma5@learner.manipal.edu::1d7e0b5d-97e0-462f-aad8-eaaf98910de2" providerId="AD" clId="Web-{386DDB15-85C4-1B6B-E24F-23ED86164E8D}"/>
    <pc:docChg chg="modSld">
      <pc:chgData name="RAVI SHARMA - 2200911268" userId="S::ravi.sharma5@learner.manipal.edu::1d7e0b5d-97e0-462f-aad8-eaaf98910de2" providerId="AD" clId="Web-{386DDB15-85C4-1B6B-E24F-23ED86164E8D}" dt="2022-07-14T10:57:15.837" v="2"/>
      <pc:docMkLst>
        <pc:docMk/>
      </pc:docMkLst>
      <pc:sldChg chg="delSp delAnim">
        <pc:chgData name="RAVI SHARMA - 2200911268" userId="S::ravi.sharma5@learner.manipal.edu::1d7e0b5d-97e0-462f-aad8-eaaf98910de2" providerId="AD" clId="Web-{386DDB15-85C4-1B6B-E24F-23ED86164E8D}" dt="2022-07-14T10:57:15.837" v="2"/>
        <pc:sldMkLst>
          <pc:docMk/>
          <pc:sldMk cId="4139916007" sldId="322"/>
        </pc:sldMkLst>
        <pc:picChg chg="del">
          <ac:chgData name="RAVI SHARMA - 2200911268" userId="S::ravi.sharma5@learner.manipal.edu::1d7e0b5d-97e0-462f-aad8-eaaf98910de2" providerId="AD" clId="Web-{386DDB15-85C4-1B6B-E24F-23ED86164E8D}" dt="2022-07-14T10:57:15.837" v="2"/>
          <ac:picMkLst>
            <pc:docMk/>
            <pc:sldMk cId="4139916007" sldId="322"/>
            <ac:picMk id="2" creationId="{00000000-0000-0000-0000-000000000000}"/>
          </ac:picMkLst>
        </pc:picChg>
      </pc:sldChg>
      <pc:sldChg chg="delSp delAnim">
        <pc:chgData name="RAVI SHARMA - 2200911268" userId="S::ravi.sharma5@learner.manipal.edu::1d7e0b5d-97e0-462f-aad8-eaaf98910de2" providerId="AD" clId="Web-{386DDB15-85C4-1B6B-E24F-23ED86164E8D}" dt="2022-07-14T10:48:40.505" v="0"/>
        <pc:sldMkLst>
          <pc:docMk/>
          <pc:sldMk cId="1845535930" sldId="324"/>
        </pc:sldMkLst>
        <pc:picChg chg="del">
          <ac:chgData name="RAVI SHARMA - 2200911268" userId="S::ravi.sharma5@learner.manipal.edu::1d7e0b5d-97e0-462f-aad8-eaaf98910de2" providerId="AD" clId="Web-{386DDB15-85C4-1B6B-E24F-23ED86164E8D}" dt="2022-07-14T10:48:40.505" v="0"/>
          <ac:picMkLst>
            <pc:docMk/>
            <pc:sldMk cId="1845535930" sldId="324"/>
            <ac:picMk id="6" creationId="{00000000-0000-0000-0000-000000000000}"/>
          </ac:picMkLst>
        </pc:picChg>
      </pc:sldChg>
      <pc:sldChg chg="delSp delAnim">
        <pc:chgData name="RAVI SHARMA - 2200911268" userId="S::ravi.sharma5@learner.manipal.edu::1d7e0b5d-97e0-462f-aad8-eaaf98910de2" providerId="AD" clId="Web-{386DDB15-85C4-1B6B-E24F-23ED86164E8D}" dt="2022-07-14T10:51:02.104" v="1"/>
        <pc:sldMkLst>
          <pc:docMk/>
          <pc:sldMk cId="1435285540" sldId="325"/>
        </pc:sldMkLst>
        <pc:picChg chg="del">
          <ac:chgData name="RAVI SHARMA - 2200911268" userId="S::ravi.sharma5@learner.manipal.edu::1d7e0b5d-97e0-462f-aad8-eaaf98910de2" providerId="AD" clId="Web-{386DDB15-85C4-1B6B-E24F-23ED86164E8D}" dt="2022-07-14T10:51:02.104" v="1"/>
          <ac:picMkLst>
            <pc:docMk/>
            <pc:sldMk cId="1435285540" sldId="325"/>
            <ac:picMk id="3" creationId="{00000000-0000-0000-0000-000000000000}"/>
          </ac:picMkLst>
        </pc:picChg>
      </pc:sldChg>
    </pc:docChg>
  </pc:docChgLst>
  <pc:docChgLst>
    <pc:chgData name="SANKET KAR - 200911264" userId="S::sanket.kar@learner.manipal.edu::a4c0df49-1f69-49b6-95dd-2bc2b1aa6995" providerId="AD" clId="Web-{C1372BE6-BB45-4AC5-9A89-CD2E971DDA34}"/>
    <pc:docChg chg="addSld delSld">
      <pc:chgData name="SANKET KAR - 200911264" userId="S::sanket.kar@learner.manipal.edu::a4c0df49-1f69-49b6-95dd-2bc2b1aa6995" providerId="AD" clId="Web-{C1372BE6-BB45-4AC5-9A89-CD2E971DDA34}" dt="2022-06-11T05:39:35.137" v="1"/>
      <pc:docMkLst>
        <pc:docMk/>
      </pc:docMkLst>
      <pc:sldChg chg="new del">
        <pc:chgData name="SANKET KAR - 200911264" userId="S::sanket.kar@learner.manipal.edu::a4c0df49-1f69-49b6-95dd-2bc2b1aa6995" providerId="AD" clId="Web-{C1372BE6-BB45-4AC5-9A89-CD2E971DDA34}" dt="2022-06-11T05:39:35.137" v="1"/>
        <pc:sldMkLst>
          <pc:docMk/>
          <pc:sldMk cId="2495964024" sldId="333"/>
        </pc:sldMkLst>
      </pc:sldChg>
    </pc:docChg>
  </pc:docChgLst>
  <pc:docChgLst>
    <pc:chgData name="CHIGURUPATI V NAGA SAI VIGNESH - 200911190" userId="S::chigurupati.vignesh@learner.manipal.edu::55d61245-b6f7-48f2-a4a4-821b1d30a1fc" providerId="AD" clId="Web-{FFA5517F-E54F-4D96-81DD-16E5881358FC}"/>
    <pc:docChg chg="modSld">
      <pc:chgData name="CHIGURUPATI V NAGA SAI VIGNESH - 200911190" userId="S::chigurupati.vignesh@learner.manipal.edu::55d61245-b6f7-48f2-a4a4-821b1d30a1fc" providerId="AD" clId="Web-{FFA5517F-E54F-4D96-81DD-16E5881358FC}" dt="2022-06-10T11:36:46.790" v="2"/>
      <pc:docMkLst>
        <pc:docMk/>
      </pc:docMkLst>
      <pc:sldChg chg="addSp">
        <pc:chgData name="CHIGURUPATI V NAGA SAI VIGNESH - 200911190" userId="S::chigurupati.vignesh@learner.manipal.edu::55d61245-b6f7-48f2-a4a4-821b1d30a1fc" providerId="AD" clId="Web-{FFA5517F-E54F-4D96-81DD-16E5881358FC}" dt="2022-06-10T11:36:46.790" v="2"/>
        <pc:sldMkLst>
          <pc:docMk/>
          <pc:sldMk cId="0" sldId="258"/>
        </pc:sldMkLst>
        <pc:spChg chg="add">
          <ac:chgData name="CHIGURUPATI V NAGA SAI VIGNESH - 200911190" userId="S::chigurupati.vignesh@learner.manipal.edu::55d61245-b6f7-48f2-a4a4-821b1d30a1fc" providerId="AD" clId="Web-{FFA5517F-E54F-4D96-81DD-16E5881358FC}" dt="2022-06-10T11:36:45.555" v="1"/>
          <ac:spMkLst>
            <pc:docMk/>
            <pc:sldMk cId="0" sldId="258"/>
            <ac:spMk id="3" creationId="{163B4A1D-FAC6-8102-F51C-6A6D052DEDBA}"/>
          </ac:spMkLst>
        </pc:spChg>
        <pc:spChg chg="add">
          <ac:chgData name="CHIGURUPATI V NAGA SAI VIGNESH - 200911190" userId="S::chigurupati.vignesh@learner.manipal.edu::55d61245-b6f7-48f2-a4a4-821b1d30a1fc" providerId="AD" clId="Web-{FFA5517F-E54F-4D96-81DD-16E5881358FC}" dt="2022-06-10T11:36:46.790" v="2"/>
          <ac:spMkLst>
            <pc:docMk/>
            <pc:sldMk cId="0" sldId="258"/>
            <ac:spMk id="4" creationId="{D3B1A632-986B-1A54-97CB-123AD1AC97B3}"/>
          </ac:spMkLst>
        </pc:spChg>
      </pc:sldChg>
      <pc:sldChg chg="modSp">
        <pc:chgData name="CHIGURUPATI V NAGA SAI VIGNESH - 200911190" userId="S::chigurupati.vignesh@learner.manipal.edu::55d61245-b6f7-48f2-a4a4-821b1d30a1fc" providerId="AD" clId="Web-{FFA5517F-E54F-4D96-81DD-16E5881358FC}" dt="2022-06-10T10:39:25.639" v="0" actId="1076"/>
        <pc:sldMkLst>
          <pc:docMk/>
          <pc:sldMk cId="1435285540" sldId="325"/>
        </pc:sldMkLst>
        <pc:picChg chg="mod">
          <ac:chgData name="CHIGURUPATI V NAGA SAI VIGNESH - 200911190" userId="S::chigurupati.vignesh@learner.manipal.edu::55d61245-b6f7-48f2-a4a4-821b1d30a1fc" providerId="AD" clId="Web-{FFA5517F-E54F-4D96-81DD-16E5881358FC}" dt="2022-06-10T10:39:25.639" v="0" actId="1076"/>
          <ac:picMkLst>
            <pc:docMk/>
            <pc:sldMk cId="1435285540" sldId="325"/>
            <ac:picMk id="3" creationId="{00000000-0000-0000-0000-000000000000}"/>
          </ac:picMkLst>
        </pc:picChg>
      </pc:sldChg>
    </pc:docChg>
  </pc:docChgLst>
  <pc:docChgLst>
    <pc:chgData name="SHREYANSH RAI - 200911094" userId="S::shreyansh.rai@learner.manipal.edu::fcc195fc-0151-4b12-9b81-935db75ee88b" providerId="AD" clId="Web-{C389A4D7-3AE9-4F14-97A7-E54FB70F10BE}"/>
    <pc:docChg chg="modSld">
      <pc:chgData name="SHREYANSH RAI - 200911094" userId="S::shreyansh.rai@learner.manipal.edu::fcc195fc-0151-4b12-9b81-935db75ee88b" providerId="AD" clId="Web-{C389A4D7-3AE9-4F14-97A7-E54FB70F10BE}" dt="2022-06-10T21:38:51.657" v="0" actId="1076"/>
      <pc:docMkLst>
        <pc:docMk/>
      </pc:docMkLst>
      <pc:sldChg chg="modSp">
        <pc:chgData name="SHREYANSH RAI - 200911094" userId="S::shreyansh.rai@learner.manipal.edu::fcc195fc-0151-4b12-9b81-935db75ee88b" providerId="AD" clId="Web-{C389A4D7-3AE9-4F14-97A7-E54FB70F10BE}" dt="2022-06-10T21:38:51.657" v="0" actId="1076"/>
        <pc:sldMkLst>
          <pc:docMk/>
          <pc:sldMk cId="1435285540" sldId="325"/>
        </pc:sldMkLst>
        <pc:picChg chg="mod">
          <ac:chgData name="SHREYANSH RAI - 200911094" userId="S::shreyansh.rai@learner.manipal.edu::fcc195fc-0151-4b12-9b81-935db75ee88b" providerId="AD" clId="Web-{C389A4D7-3AE9-4F14-97A7-E54FB70F10BE}" dt="2022-06-10T21:38:51.657" v="0" actId="1076"/>
          <ac:picMkLst>
            <pc:docMk/>
            <pc:sldMk cId="1435285540" sldId="325"/>
            <ac:picMk id="4" creationId="{00000000-0000-0000-0000-000000000000}"/>
          </ac:picMkLst>
        </pc:picChg>
      </pc:sldChg>
    </pc:docChg>
  </pc:docChgLst>
  <pc:docChgLst>
    <pc:chgData name="SAKSHAT GANDHI - 200911260" userId="S::sakshat.gandhi@learner.manipal.edu::1b20d0dd-7b94-4787-ac91-763d90a25e12" providerId="AD" clId="Web-{F375F2DC-46B8-4887-8E3D-E6DF02B7F684}"/>
    <pc:docChg chg="modSld">
      <pc:chgData name="SAKSHAT GANDHI - 200911260" userId="S::sakshat.gandhi@learner.manipal.edu::1b20d0dd-7b94-4787-ac91-763d90a25e12" providerId="AD" clId="Web-{F375F2DC-46B8-4887-8E3D-E6DF02B7F684}" dt="2022-06-11T00:12:55.364" v="3" actId="1076"/>
      <pc:docMkLst>
        <pc:docMk/>
      </pc:docMkLst>
      <pc:sldChg chg="delSp modSp">
        <pc:chgData name="SAKSHAT GANDHI - 200911260" userId="S::sakshat.gandhi@learner.manipal.edu::1b20d0dd-7b94-4787-ac91-763d90a25e12" providerId="AD" clId="Web-{F375F2DC-46B8-4887-8E3D-E6DF02B7F684}" dt="2022-06-11T00:12:55.364" v="3" actId="1076"/>
        <pc:sldMkLst>
          <pc:docMk/>
          <pc:sldMk cId="4139916007" sldId="322"/>
        </pc:sldMkLst>
        <pc:spChg chg="del">
          <ac:chgData name="SAKSHAT GANDHI - 200911260" userId="S::sakshat.gandhi@learner.manipal.edu::1b20d0dd-7b94-4787-ac91-763d90a25e12" providerId="AD" clId="Web-{F375F2DC-46B8-4887-8E3D-E6DF02B7F684}" dt="2022-06-11T00:12:40.551" v="2"/>
          <ac:spMkLst>
            <pc:docMk/>
            <pc:sldMk cId="4139916007" sldId="322"/>
            <ac:spMk id="3" creationId="{4BB81EC0-B78A-2BB2-31DE-F3F2B2636383}"/>
          </ac:spMkLst>
        </pc:spChg>
        <pc:picChg chg="mod">
          <ac:chgData name="SAKSHAT GANDHI - 200911260" userId="S::sakshat.gandhi@learner.manipal.edu::1b20d0dd-7b94-4787-ac91-763d90a25e12" providerId="AD" clId="Web-{F375F2DC-46B8-4887-8E3D-E6DF02B7F684}" dt="2022-06-11T00:12:55.364" v="3" actId="1076"/>
          <ac:picMkLst>
            <pc:docMk/>
            <pc:sldMk cId="4139916007" sldId="322"/>
            <ac:picMk id="146435" creationId="{00000000-0000-0000-0000-000000000000}"/>
          </ac:picMkLst>
        </pc:picChg>
      </pc:sldChg>
      <pc:sldChg chg="delSp">
        <pc:chgData name="SAKSHAT GANDHI - 200911260" userId="S::sakshat.gandhi@learner.manipal.edu::1b20d0dd-7b94-4787-ac91-763d90a25e12" providerId="AD" clId="Web-{F375F2DC-46B8-4887-8E3D-E6DF02B7F684}" dt="2022-06-10T23:59:57.870" v="0"/>
        <pc:sldMkLst>
          <pc:docMk/>
          <pc:sldMk cId="3913700435" sldId="332"/>
        </pc:sldMkLst>
        <pc:spChg chg="del">
          <ac:chgData name="SAKSHAT GANDHI - 200911260" userId="S::sakshat.gandhi@learner.manipal.edu::1b20d0dd-7b94-4787-ac91-763d90a25e12" providerId="AD" clId="Web-{F375F2DC-46B8-4887-8E3D-E6DF02B7F684}" dt="2022-06-10T23:59:57.870" v="0"/>
          <ac:spMkLst>
            <pc:docMk/>
            <pc:sldMk cId="3913700435" sldId="33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B54160-E5B7-421A-8CD3-BD544F0E9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53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CC5992-AE0E-4A46-8351-0D7587CE9D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6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04595-5176-429F-909B-C300E4BAA33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4FE00-4B0A-4578-BB68-E4B6B101287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AF49F-D71C-443B-AAE9-295F81434E5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A6EF6E3-BBCB-4644-A766-9C9F0A55F3B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A82-CE09-4879-9027-F61B270D7B2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71CE-9FA7-4CC4-A8E5-47C9D2340AA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67D1EB-9B01-44FC-96D3-DF3894A281A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DA2-80DE-4690-8821-0319013F593B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C2C7-96ED-4799-B913-B5DFB354E44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7D6432-82A6-4782-A364-9B1280419FF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CCBA-D0C8-4682-8CC5-1FE201DA20E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3B1A-6188-4E98-8324-412518D2C1F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8B80-12A4-4BB2-AA3F-57D4174A3E1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F697-788B-4357-BE69-8F6A83A61BE4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75D7FE-7690-4011-ABD7-251792158D09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8255 - Programmable Peripheral Interface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2971" y="596086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1"/>
    </mc:Choice>
    <mc:Fallback xmlns="">
      <p:transition spd="slow" advTm="12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6395053"/>
            <a:ext cx="25922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7DA54-A466-74C2-F3A9-70E3D69AE933}"/>
              </a:ext>
            </a:extLst>
          </p:cNvPr>
          <p:cNvSpPr txBox="1"/>
          <p:nvPr/>
        </p:nvSpPr>
        <p:spPr>
          <a:xfrm>
            <a:off x="3200399" y="320039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Times New Roman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9159E69E-CA41-FE65-F49B-DB128566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51" y="443060"/>
            <a:ext cx="7435344" cy="56450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ADCA1-7E62-FC7D-DF7E-C9A9CFE4C2B9}"/>
              </a:ext>
            </a:extLst>
          </p:cNvPr>
          <p:cNvSpPr txBox="1"/>
          <p:nvPr/>
        </p:nvSpPr>
        <p:spPr>
          <a:xfrm>
            <a:off x="3200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455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4"/>
    </mc:Choice>
    <mc:Fallback xmlns="">
      <p:transition spd="slow" advTm="245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57" y="169516"/>
            <a:ext cx="8064896" cy="455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" y="4414632"/>
            <a:ext cx="5040560" cy="20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9"/>
    </mc:Choice>
    <mc:Fallback xmlns="">
      <p:transition spd="slow" advTm="188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F97E2B6-FCF9-1994-E178-6761C1DEA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29" y="161812"/>
            <a:ext cx="6120848" cy="6522188"/>
          </a:xfrm>
        </p:spPr>
      </p:pic>
    </p:spTree>
    <p:extLst>
      <p:ext uri="{BB962C8B-B14F-4D97-AF65-F5344CB8AC3E}">
        <p14:creationId xmlns:p14="http://schemas.microsoft.com/office/powerpoint/2010/main" val="39137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7"/>
    </mc:Choice>
    <mc:Fallback xmlns="">
      <p:transition spd="slow" advTm="110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399"/>
            <a:ext cx="849694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/>
              <a:t>Mode 1 (strobed input)Operation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"/>
    </mc:Choice>
    <mc:Fallback xmlns="">
      <p:transition spd="slow" advTm="29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10"/>
          <a:stretch/>
        </p:blipFill>
        <p:spPr bwMode="auto">
          <a:xfrm>
            <a:off x="794095" y="836712"/>
            <a:ext cx="7553325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3933055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BIT5 DB 20H</a:t>
            </a:r>
          </a:p>
          <a:p>
            <a:r>
              <a:rPr lang="en-US"/>
              <a:t>READ PROC</a:t>
            </a:r>
          </a:p>
          <a:p>
            <a:r>
              <a:rPr lang="en-US"/>
              <a:t>  UP: IN AL,PORTC</a:t>
            </a:r>
          </a:p>
          <a:p>
            <a:r>
              <a:rPr lang="en-US"/>
              <a:t>         TEST AL,BIT5</a:t>
            </a:r>
          </a:p>
          <a:p>
            <a:r>
              <a:rPr lang="en-US"/>
              <a:t>         JZ UP</a:t>
            </a:r>
          </a:p>
          <a:p>
            <a:r>
              <a:rPr lang="en-US"/>
              <a:t>         IN AL,PORTA</a:t>
            </a:r>
          </a:p>
          <a:p>
            <a:r>
              <a:rPr lang="en-US"/>
              <a:t>         RET</a:t>
            </a:r>
          </a:p>
          <a:p>
            <a:r>
              <a:rPr lang="en-US"/>
              <a:t>READ ENDP</a:t>
            </a:r>
          </a:p>
        </p:txBody>
      </p:sp>
    </p:spTree>
    <p:extLst>
      <p:ext uri="{BB962C8B-B14F-4D97-AF65-F5344CB8AC3E}">
        <p14:creationId xmlns:p14="http://schemas.microsoft.com/office/powerpoint/2010/main" val="132049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 1 (strobed output)Operation</a:t>
            </a:r>
            <a:endParaRPr kumimoji="1" lang="en-US" altLang="zh-TW" b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0" y="1043763"/>
            <a:ext cx="806489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3672408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BIT1 DB 2</a:t>
            </a:r>
          </a:p>
          <a:p>
            <a:pPr marL="0" indent="0">
              <a:buNone/>
            </a:pPr>
            <a:r>
              <a:rPr lang="en-US"/>
              <a:t>PRINT PROC </a:t>
            </a:r>
          </a:p>
          <a:p>
            <a:pPr marL="0" indent="0">
              <a:buNone/>
            </a:pPr>
            <a:r>
              <a:rPr lang="en-US"/>
              <a:t>      UP:  IN AL,PORTC</a:t>
            </a:r>
          </a:p>
          <a:p>
            <a:pPr marL="0" indent="0">
              <a:buNone/>
            </a:pPr>
            <a:r>
              <a:rPr lang="en-US"/>
              <a:t>              TEST AL,BIT1</a:t>
            </a:r>
          </a:p>
          <a:p>
            <a:pPr marL="0" indent="0">
              <a:buNone/>
            </a:pPr>
            <a:r>
              <a:rPr lang="en-US"/>
              <a:t>              JZ UP</a:t>
            </a:r>
          </a:p>
          <a:p>
            <a:pPr marL="0" indent="0">
              <a:buNone/>
            </a:pPr>
            <a:r>
              <a:rPr lang="en-US"/>
              <a:t>              MOV AL,AH</a:t>
            </a:r>
          </a:p>
          <a:p>
            <a:pPr marL="0" indent="0">
              <a:buNone/>
            </a:pPr>
            <a:r>
              <a:rPr lang="en-US"/>
              <a:t>              OUT PORTB,AL</a:t>
            </a:r>
          </a:p>
          <a:p>
            <a:pPr marL="0" indent="0">
              <a:buNone/>
            </a:pPr>
            <a:r>
              <a:rPr lang="en-US"/>
              <a:t>              MOV AL,8</a:t>
            </a:r>
          </a:p>
          <a:p>
            <a:pPr marL="0" indent="0">
              <a:buNone/>
            </a:pPr>
            <a:r>
              <a:rPr lang="en-US"/>
              <a:t>	 OUT CMD, AL</a:t>
            </a:r>
          </a:p>
          <a:p>
            <a:pPr marL="0" indent="0">
              <a:buNone/>
            </a:pPr>
            <a:r>
              <a:rPr lang="en-US"/>
              <a:t>	 MOV AL,9</a:t>
            </a:r>
          </a:p>
          <a:p>
            <a:pPr marL="0" indent="0">
              <a:buNone/>
            </a:pPr>
            <a:r>
              <a:rPr lang="en-US"/>
              <a:t>	 OUT CMD,AL</a:t>
            </a:r>
          </a:p>
          <a:p>
            <a:pPr marL="0" indent="0">
              <a:buNone/>
            </a:pPr>
            <a:r>
              <a:rPr lang="en-US"/>
              <a:t>	 RET</a:t>
            </a:r>
          </a:p>
          <a:p>
            <a:pPr marL="0" indent="0">
              <a:buNone/>
            </a:pPr>
            <a:r>
              <a:rPr lang="en-US"/>
              <a:t>PRINT ENDP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9" t="64216" r="20621" b="11501"/>
          <a:stretch/>
        </p:blipFill>
        <p:spPr bwMode="auto">
          <a:xfrm>
            <a:off x="3141955" y="1268760"/>
            <a:ext cx="60069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33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2430"/>
            <a:ext cx="8686800" cy="838200"/>
          </a:xfrm>
        </p:spPr>
        <p:txBody>
          <a:bodyPr/>
          <a:lstStyle/>
          <a:p>
            <a:r>
              <a:rPr lang="en-US" altLang="zh-TW"/>
              <a:t>Mode 2 </a:t>
            </a:r>
            <a:r>
              <a:rPr lang="en-US" altLang="zh-TW">
                <a:latin typeface="Times New Roman"/>
              </a:rPr>
              <a:t>–</a:t>
            </a:r>
            <a:r>
              <a:rPr lang="en-US" altLang="zh-TW"/>
              <a:t>Bi-directional Operation</a:t>
            </a:r>
            <a:endParaRPr kumimoji="1" lang="en-US" altLang="zh-TW" b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F13F-3919-3319-82A8-8312B5E1D82F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B4A1D-FAC6-8102-F51C-6A6D052DEDBA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1A632-986B-1A54-97CB-123AD1AC97B3}"/>
              </a:ext>
            </a:extLst>
          </p:cNvPr>
          <p:cNvSpPr txBox="1"/>
          <p:nvPr/>
        </p:nvSpPr>
        <p:spPr>
          <a:xfrm>
            <a:off x="3343275" y="334327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Times New Roman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46A00B2-96C8-B71E-015E-725673BB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01" y="1716257"/>
            <a:ext cx="4768912" cy="45817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E88025-69D4-45C0-9CDA-A6FFEE530F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6C7DFA-2A15-43AE-B922-4BC875C661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55D72-4B07-444B-BA90-E4B68513DFB9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Application>Microsoft Office PowerPoint</Application>
  <PresentationFormat>On-screen Show (4:3)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8255 - Programmable Peripheral Interface</vt:lpstr>
      <vt:lpstr>PowerPoint Presentation</vt:lpstr>
      <vt:lpstr>PowerPoint Presentation</vt:lpstr>
      <vt:lpstr>PowerPoint Presentation</vt:lpstr>
      <vt:lpstr>Mode 1 (strobed input)Operation</vt:lpstr>
      <vt:lpstr>PowerPoint Presentation</vt:lpstr>
      <vt:lpstr>Mode 1 (strobed output)Operation</vt:lpstr>
      <vt:lpstr>PowerPoint Presentation</vt:lpstr>
      <vt:lpstr>Mode 2 –Bi-directional Operation</vt:lpstr>
    </vt:vector>
  </TitlesOfParts>
  <Company>School of IT&amp;EE, UNSW@ADFA, Australia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William Stallings, Data and Computer Communications, 8/e</dc:title>
  <dc:subject>Lecture Slides</dc:subject>
  <dc:creator>Dr Lawrie Brown</dc:creator>
  <cp:revision>4</cp:revision>
  <cp:lastPrinted>2006-07-05T05:51:00Z</cp:lastPrinted>
  <dcterms:created xsi:type="dcterms:W3CDTF">1999-09-28T07:38:10Z</dcterms:created>
  <dcterms:modified xsi:type="dcterms:W3CDTF">2022-07-14T10:57:16Z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  <property fmtid="{D5CDD505-2E9C-101B-9397-08002B2CF9AE}" pid="22" name="ContentTypeId">
    <vt:lpwstr>0x010100C93ACEB14D7C914C9A66454C530220F9</vt:lpwstr>
  </property>
</Properties>
</file>