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308" r:id="rId5"/>
    <p:sldId id="327" r:id="rId6"/>
    <p:sldId id="333" r:id="rId7"/>
    <p:sldId id="329" r:id="rId8"/>
    <p:sldId id="330" r:id="rId9"/>
    <p:sldId id="33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F5BD2-2C7D-4990-B2F0-1EC51CD9B4D4}" v="5" dt="2022-06-10T13:25:03.568"/>
    <p1510:client id="{24C0958B-919F-5446-3787-A7197400869E}" v="26" dt="2022-06-10T18:16:14.010"/>
    <p1510:client id="{4C9AAB64-A3A0-4CA4-9029-B3FA6AA855FC}" v="3" dt="2022-06-10T23:26:25.658"/>
    <p1510:client id="{63815C18-C530-81D1-3ED8-080AE98AB479}" v="2" dt="2022-06-10T19:10:09.836"/>
    <p1510:client id="{6ABF87BA-6E72-B5A2-8A5D-B66E1600220D}" v="3" dt="2022-06-10T19:27:11.162"/>
    <p1510:client id="{6E92FBA3-F28B-4A08-AB3F-57410FB57162}" v="1" dt="2022-06-10T09:08:47.512"/>
    <p1510:client id="{72987AF7-89EB-4563-AF55-C3ED7C6AB4E4}" v="3" dt="2022-06-10T22:52:47.859"/>
    <p1510:client id="{7F43A561-DFA5-4780-A818-575655C71E0B}" v="1" dt="2022-05-14T09:44:07.985"/>
    <p1510:client id="{82BC4E43-3363-F418-3A69-DE4EF67BDD0F}" v="1" dt="2022-06-10T11:37:39.616"/>
    <p1510:client id="{94462EE2-CBE8-4544-AFDF-0C7A735F5F48}" v="5" dt="2022-05-12T16:48:22.995"/>
    <p1510:client id="{960A2AC0-DFB6-4710-9B7E-A5DB6CAE7678}" v="8" dt="2022-05-14T10:51:22.773"/>
    <p1510:client id="{9FAC3A80-DC58-4124-8E4E-860F108F9544}" v="1" dt="2022-06-11T02:56:06.309"/>
    <p1510:client id="{C07E2F20-82CF-4B99-B538-F57EAD88A180}" v="1" dt="2022-06-11T05:14:34.746"/>
    <p1510:client id="{CD03CFB9-7C1D-4920-ABA4-BDFCC16B7E71}" v="1" dt="2022-06-10T18:06:56.171"/>
    <p1510:client id="{DB0C42C6-148B-4BA4-94A1-5CD96143CD01}" v="39" dt="2022-06-10T12:04:23.956"/>
    <p1510:client id="{E8045B3D-8D7E-4B14-B280-92B7B0567E65}" v="1" dt="2022-06-10T08:40:43.312"/>
    <p1510:client id="{E89063EE-C1C3-4C32-8388-A317A16BE0F8}" v="5" dt="2022-05-16T18:51:02.226"/>
    <p1510:client id="{EED7890C-F159-55B6-D2AD-437BEF3D0BAE}" v="1" dt="2022-06-10T09:40:23.180"/>
    <p1510:client id="{FE0536FB-C6FF-D005-3372-CC3F3A40CF78}" v="1" dt="2022-06-10T18:19:1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TTAM ABHIRAM - 200911198" userId="S::ayuttam.abhiram@learner.manipal.edu::ee1d423c-cdd8-4986-bab1-0507ef81670a" providerId="AD" clId="Web-{C07E2F20-82CF-4B99-B538-F57EAD88A180}"/>
    <pc:docChg chg="modSld">
      <pc:chgData name="AYUTTAM ABHIRAM - 200911198" userId="S::ayuttam.abhiram@learner.manipal.edu::ee1d423c-cdd8-4986-bab1-0507ef81670a" providerId="AD" clId="Web-{C07E2F20-82CF-4B99-B538-F57EAD88A180}" dt="2022-06-11T05:14:34.746" v="0"/>
      <pc:docMkLst>
        <pc:docMk/>
      </pc:docMkLst>
      <pc:sldChg chg="delSp">
        <pc:chgData name="AYUTTAM ABHIRAM - 200911198" userId="S::ayuttam.abhiram@learner.manipal.edu::ee1d423c-cdd8-4986-bab1-0507ef81670a" providerId="AD" clId="Web-{C07E2F20-82CF-4B99-B538-F57EAD88A180}" dt="2022-06-11T05:14:34.746" v="0"/>
        <pc:sldMkLst>
          <pc:docMk/>
          <pc:sldMk cId="3862001512" sldId="331"/>
        </pc:sldMkLst>
        <pc:spChg chg="del">
          <ac:chgData name="AYUTTAM ABHIRAM - 200911198" userId="S::ayuttam.abhiram@learner.manipal.edu::ee1d423c-cdd8-4986-bab1-0507ef81670a" providerId="AD" clId="Web-{C07E2F20-82CF-4B99-B538-F57EAD88A180}" dt="2022-06-11T05:14:34.746" v="0"/>
          <ac:spMkLst>
            <pc:docMk/>
            <pc:sldMk cId="3862001512" sldId="331"/>
            <ac:spMk id="5" creationId="{6B50C3F8-7793-F72B-D56A-F63C41CC064E}"/>
          </ac:spMkLst>
        </pc:spChg>
      </pc:sldChg>
    </pc:docChg>
  </pc:docChgLst>
  <pc:docChgLst>
    <pc:chgData name="RIDDHI RAJENDRA DAYMA - 200911212" userId="S::riddhi.dayma@learner.manipal.edu::9b74b4af-82b6-4a43-8e8f-e288af2c0f75" providerId="AD" clId="Web-{960A2AC0-DFB6-4710-9B7E-A5DB6CAE7678}"/>
    <pc:docChg chg="modSld">
      <pc:chgData name="RIDDHI RAJENDRA DAYMA - 200911212" userId="S::riddhi.dayma@learner.manipal.edu::9b74b4af-82b6-4a43-8e8f-e288af2c0f75" providerId="AD" clId="Web-{960A2AC0-DFB6-4710-9B7E-A5DB6CAE7678}" dt="2022-05-14T10:51:22.773" v="7"/>
      <pc:docMkLst>
        <pc:docMk/>
      </pc:docMkLst>
      <pc:sldChg chg="addSp delSp modSp">
        <pc:chgData name="RIDDHI RAJENDRA DAYMA - 200911212" userId="S::riddhi.dayma@learner.manipal.edu::9b74b4af-82b6-4a43-8e8f-e288af2c0f75" providerId="AD" clId="Web-{960A2AC0-DFB6-4710-9B7E-A5DB6CAE7678}" dt="2022-05-14T10:51:22.773" v="7"/>
        <pc:sldMkLst>
          <pc:docMk/>
          <pc:sldMk cId="0" sldId="308"/>
        </pc:sldMkLst>
        <pc:spChg chg="add mod">
          <ac:chgData name="RIDDHI RAJENDRA DAYMA - 200911212" userId="S::riddhi.dayma@learner.manipal.edu::9b74b4af-82b6-4a43-8e8f-e288af2c0f75" providerId="AD" clId="Web-{960A2AC0-DFB6-4710-9B7E-A5DB6CAE7678}" dt="2022-05-14T10:51:10.022" v="2" actId="1076"/>
          <ac:spMkLst>
            <pc:docMk/>
            <pc:sldMk cId="0" sldId="308"/>
            <ac:spMk id="4" creationId="{4DFDF733-A699-C26B-17F7-DDB5337A5B90}"/>
          </ac:spMkLst>
        </pc:spChg>
        <pc:spChg chg="add del mod">
          <ac:chgData name="RIDDHI RAJENDRA DAYMA - 200911212" userId="S::riddhi.dayma@learner.manipal.edu::9b74b4af-82b6-4a43-8e8f-e288af2c0f75" providerId="AD" clId="Web-{960A2AC0-DFB6-4710-9B7E-A5DB6CAE7678}" dt="2022-05-14T10:51:22.773" v="7"/>
          <ac:spMkLst>
            <pc:docMk/>
            <pc:sldMk cId="0" sldId="308"/>
            <ac:spMk id="5" creationId="{2BBD0677-1A64-CD37-10C4-2ECD6D1A42B4}"/>
          </ac:spMkLst>
        </pc:spChg>
        <pc:spChg chg="add del mod">
          <ac:chgData name="RIDDHI RAJENDRA DAYMA - 200911212" userId="S::riddhi.dayma@learner.manipal.edu::9b74b4af-82b6-4a43-8e8f-e288af2c0f75" providerId="AD" clId="Web-{960A2AC0-DFB6-4710-9B7E-A5DB6CAE7678}" dt="2022-05-14T10:51:19.163" v="6"/>
          <ac:spMkLst>
            <pc:docMk/>
            <pc:sldMk cId="0" sldId="308"/>
            <ac:spMk id="6" creationId="{3854A0C5-80F2-C69D-927E-6A33324B3B06}"/>
          </ac:spMkLst>
        </pc:spChg>
      </pc:sldChg>
    </pc:docChg>
  </pc:docChgLst>
  <pc:docChgLst>
    <pc:chgData name="RIDDHI RAJENDRA DAYMA - 200911212" userId="S::riddhi.dayma@learner.manipal.edu::9b74b4af-82b6-4a43-8e8f-e288af2c0f75" providerId="AD" clId="Web-{7F43A561-DFA5-4780-A818-575655C71E0B}"/>
    <pc:docChg chg="modSld">
      <pc:chgData name="RIDDHI RAJENDRA DAYMA - 200911212" userId="S::riddhi.dayma@learner.manipal.edu::9b74b4af-82b6-4a43-8e8f-e288af2c0f75" providerId="AD" clId="Web-{7F43A561-DFA5-4780-A818-575655C71E0B}" dt="2022-05-14T09:44:07.985" v="0"/>
      <pc:docMkLst>
        <pc:docMk/>
      </pc:docMkLst>
      <pc:sldChg chg="addSp">
        <pc:chgData name="RIDDHI RAJENDRA DAYMA - 200911212" userId="S::riddhi.dayma@learner.manipal.edu::9b74b4af-82b6-4a43-8e8f-e288af2c0f75" providerId="AD" clId="Web-{7F43A561-DFA5-4780-A818-575655C71E0B}" dt="2022-05-14T09:44:07.985" v="0"/>
        <pc:sldMkLst>
          <pc:docMk/>
          <pc:sldMk cId="0" sldId="308"/>
        </pc:sldMkLst>
        <pc:spChg chg="add">
          <ac:chgData name="RIDDHI RAJENDRA DAYMA - 200911212" userId="S::riddhi.dayma@learner.manipal.edu::9b74b4af-82b6-4a43-8e8f-e288af2c0f75" providerId="AD" clId="Web-{7F43A561-DFA5-4780-A818-575655C71E0B}" dt="2022-05-14T09:44:07.985" v="0"/>
          <ac:spMkLst>
            <pc:docMk/>
            <pc:sldMk cId="0" sldId="308"/>
            <ac:spMk id="3" creationId="{51A24258-A7F6-8888-B6C4-9B98C30E8D67}"/>
          </ac:spMkLst>
        </pc:spChg>
      </pc:sldChg>
    </pc:docChg>
  </pc:docChgLst>
  <pc:docChgLst>
    <pc:chgData name="ARUSHI GANDHI - 200911090" userId="S::arushi.gandhi@learner.manipal.edu::b186a477-33d3-44e8-9ad1-9828a0c4b201" providerId="AD" clId="Web-{24C0958B-919F-5446-3787-A7197400869E}"/>
    <pc:docChg chg="addSld delSld modSld">
      <pc:chgData name="ARUSHI GANDHI - 200911090" userId="S::arushi.gandhi@learner.manipal.edu::b186a477-33d3-44e8-9ad1-9828a0c4b201" providerId="AD" clId="Web-{24C0958B-919F-5446-3787-A7197400869E}" dt="2022-06-10T18:16:14.010" v="11"/>
      <pc:docMkLst>
        <pc:docMk/>
      </pc:docMkLst>
      <pc:sldChg chg="delSp modSp add del">
        <pc:chgData name="ARUSHI GANDHI - 200911090" userId="S::arushi.gandhi@learner.manipal.edu::b186a477-33d3-44e8-9ad1-9828a0c4b201" providerId="AD" clId="Web-{24C0958B-919F-5446-3787-A7197400869E}" dt="2022-06-10T18:16:14.010" v="11"/>
        <pc:sldMkLst>
          <pc:docMk/>
          <pc:sldMk cId="0" sldId="308"/>
        </pc:sldMkLst>
        <pc:spChg chg="del">
          <ac:chgData name="ARUSHI GANDHI - 200911090" userId="S::arushi.gandhi@learner.manipal.edu::b186a477-33d3-44e8-9ad1-9828a0c4b201" providerId="AD" clId="Web-{24C0958B-919F-5446-3787-A7197400869E}" dt="2022-06-10T18:16:02.448" v="7"/>
          <ac:spMkLst>
            <pc:docMk/>
            <pc:sldMk cId="0" sldId="308"/>
            <ac:spMk id="3" creationId="{D6254553-063F-9701-641B-3CA333497F2A}"/>
          </ac:spMkLst>
        </pc:spChg>
        <pc:spChg chg="del">
          <ac:chgData name="ARUSHI GANDHI - 200911090" userId="S::arushi.gandhi@learner.manipal.edu::b186a477-33d3-44e8-9ad1-9828a0c4b201" providerId="AD" clId="Web-{24C0958B-919F-5446-3787-A7197400869E}" dt="2022-06-10T18:16:00.463" v="6"/>
          <ac:spMkLst>
            <pc:docMk/>
            <pc:sldMk cId="0" sldId="308"/>
            <ac:spMk id="4" creationId="{6175CA1C-3E93-CC4B-3AAA-72A7842929C5}"/>
          </ac:spMkLst>
        </pc:spChg>
        <pc:spChg chg="del">
          <ac:chgData name="ARUSHI GANDHI - 200911090" userId="S::arushi.gandhi@learner.manipal.edu::b186a477-33d3-44e8-9ad1-9828a0c4b201" providerId="AD" clId="Web-{24C0958B-919F-5446-3787-A7197400869E}" dt="2022-06-10T18:15:58.448" v="5"/>
          <ac:spMkLst>
            <pc:docMk/>
            <pc:sldMk cId="0" sldId="308"/>
            <ac:spMk id="5" creationId="{28A0BB00-ED9D-52A2-2B4D-298D16236B43}"/>
          </ac:spMkLst>
        </pc:spChg>
        <pc:spChg chg="mod">
          <ac:chgData name="ARUSHI GANDHI - 200911090" userId="S::arushi.gandhi@learner.manipal.edu::b186a477-33d3-44e8-9ad1-9828a0c4b201" providerId="AD" clId="Web-{24C0958B-919F-5446-3787-A7197400869E}" dt="2022-06-10T18:16:09.854" v="10" actId="20577"/>
          <ac:spMkLst>
            <pc:docMk/>
            <pc:sldMk cId="0" sldId="308"/>
            <ac:spMk id="6" creationId="{AC004C33-74AF-ACBF-89BD-1AD61D730C47}"/>
          </ac:spMkLst>
        </pc:spChg>
        <pc:spChg chg="del mod">
          <ac:chgData name="ARUSHI GANDHI - 200911090" userId="S::arushi.gandhi@learner.manipal.edu::b186a477-33d3-44e8-9ad1-9828a0c4b201" providerId="AD" clId="Web-{24C0958B-919F-5446-3787-A7197400869E}" dt="2022-06-10T18:16:05.104" v="8"/>
          <ac:spMkLst>
            <pc:docMk/>
            <pc:sldMk cId="0" sldId="308"/>
            <ac:spMk id="7" creationId="{2E5CBF28-E9C6-49F5-923B-90A946E4560F}"/>
          </ac:spMkLst>
        </pc:spChg>
        <pc:spChg chg="del">
          <ac:chgData name="ARUSHI GANDHI - 200911090" userId="S::arushi.gandhi@learner.manipal.edu::b186a477-33d3-44e8-9ad1-9828a0c4b201" providerId="AD" clId="Web-{24C0958B-919F-5446-3787-A7197400869E}" dt="2022-06-10T18:15:52.369" v="2"/>
          <ac:spMkLst>
            <pc:docMk/>
            <pc:sldMk cId="0" sldId="308"/>
            <ac:spMk id="8" creationId="{27BECC78-2960-BE7B-23FE-0003E680A493}"/>
          </ac:spMkLst>
        </pc:spChg>
        <pc:spChg chg="del">
          <ac:chgData name="ARUSHI GANDHI - 200911090" userId="S::arushi.gandhi@learner.manipal.edu::b186a477-33d3-44e8-9ad1-9828a0c4b201" providerId="AD" clId="Web-{24C0958B-919F-5446-3787-A7197400869E}" dt="2022-06-10T18:16:14.010" v="11"/>
          <ac:spMkLst>
            <pc:docMk/>
            <pc:sldMk cId="0" sldId="308"/>
            <ac:spMk id="9" creationId="{4427B1DC-9E50-952A-6756-C8913AF69AFE}"/>
          </ac:spMkLst>
        </pc:spChg>
      </pc:sldChg>
    </pc:docChg>
  </pc:docChgLst>
  <pc:docChgLst>
    <pc:chgData name="RAZA ABBAS - 200911104" userId="S::raza.abbas@learner.manipal.edu::823087b8-da55-411a-aa0d-fb339434b382" providerId="AD" clId="Web-{94462EE2-CBE8-4544-AFDF-0C7A735F5F48}"/>
    <pc:docChg chg="modSld">
      <pc:chgData name="RAZA ABBAS - 200911104" userId="S::raza.abbas@learner.manipal.edu::823087b8-da55-411a-aa0d-fb339434b382" providerId="AD" clId="Web-{94462EE2-CBE8-4544-AFDF-0C7A735F5F48}" dt="2022-05-12T16:48:22.995" v="4" actId="14100"/>
      <pc:docMkLst>
        <pc:docMk/>
      </pc:docMkLst>
      <pc:sldChg chg="modSp">
        <pc:chgData name="RAZA ABBAS - 200911104" userId="S::raza.abbas@learner.manipal.edu::823087b8-da55-411a-aa0d-fb339434b382" providerId="AD" clId="Web-{94462EE2-CBE8-4544-AFDF-0C7A735F5F48}" dt="2022-05-12T16:48:22.995" v="4" actId="14100"/>
        <pc:sldMkLst>
          <pc:docMk/>
          <pc:sldMk cId="3862001512" sldId="331"/>
        </pc:sldMkLst>
        <pc:spChg chg="mod">
          <ac:chgData name="RAZA ABBAS - 200911104" userId="S::raza.abbas@learner.manipal.edu::823087b8-da55-411a-aa0d-fb339434b382" providerId="AD" clId="Web-{94462EE2-CBE8-4544-AFDF-0C7A735F5F48}" dt="2022-05-12T16:48:22.995" v="4" actId="14100"/>
          <ac:spMkLst>
            <pc:docMk/>
            <pc:sldMk cId="3862001512" sldId="331"/>
            <ac:spMk id="3" creationId="{00000000-0000-0000-0000-000000000000}"/>
          </ac:spMkLst>
        </pc:spChg>
        <pc:spChg chg="mod">
          <ac:chgData name="RAZA ABBAS - 200911104" userId="S::raza.abbas@learner.manipal.edu::823087b8-da55-411a-aa0d-fb339434b382" providerId="AD" clId="Web-{94462EE2-CBE8-4544-AFDF-0C7A735F5F48}" dt="2022-05-12T16:48:17.855" v="3" actId="14100"/>
          <ac:spMkLst>
            <pc:docMk/>
            <pc:sldMk cId="3862001512" sldId="331"/>
            <ac:spMk id="4" creationId="{00000000-0000-0000-0000-000000000000}"/>
          </ac:spMkLst>
        </pc:spChg>
      </pc:sldChg>
    </pc:docChg>
  </pc:docChgLst>
  <pc:docChgLst>
    <pc:chgData name="HARSHIT KATARIA - 200911120" userId="S::harshit.kataria@learner.manipal.edu::1a1fb09b-762f-4bd2-a6bf-d0cb4437b260" providerId="AD" clId="Web-{6ABF87BA-6E72-B5A2-8A5D-B66E1600220D}"/>
    <pc:docChg chg="modSld">
      <pc:chgData name="HARSHIT KATARIA - 200911120" userId="S::harshit.kataria@learner.manipal.edu::1a1fb09b-762f-4bd2-a6bf-d0cb4437b260" providerId="AD" clId="Web-{6ABF87BA-6E72-B5A2-8A5D-B66E1600220D}" dt="2022-06-10T19:27:11.162" v="2" actId="1076"/>
      <pc:docMkLst>
        <pc:docMk/>
      </pc:docMkLst>
      <pc:sldChg chg="modSp">
        <pc:chgData name="HARSHIT KATARIA - 200911120" userId="S::harshit.kataria@learner.manipal.edu::1a1fb09b-762f-4bd2-a6bf-d0cb4437b260" providerId="AD" clId="Web-{6ABF87BA-6E72-B5A2-8A5D-B66E1600220D}" dt="2022-06-10T19:27:11.162" v="2" actId="1076"/>
        <pc:sldMkLst>
          <pc:docMk/>
          <pc:sldMk cId="3987905405" sldId="329"/>
        </pc:sldMkLst>
        <pc:spChg chg="mod">
          <ac:chgData name="HARSHIT KATARIA - 200911120" userId="S::harshit.kataria@learner.manipal.edu::1a1fb09b-762f-4bd2-a6bf-d0cb4437b260" providerId="AD" clId="Web-{6ABF87BA-6E72-B5A2-8A5D-B66E1600220D}" dt="2022-06-10T19:27:11.162" v="2" actId="1076"/>
          <ac:spMkLst>
            <pc:docMk/>
            <pc:sldMk cId="3987905405" sldId="329"/>
            <ac:spMk id="3" creationId="{00000000-0000-0000-0000-000000000000}"/>
          </ac:spMkLst>
        </pc:spChg>
      </pc:sldChg>
      <pc:sldChg chg="addSp delSp">
        <pc:chgData name="HARSHIT KATARIA - 200911120" userId="S::harshit.kataria@learner.manipal.edu::1a1fb09b-762f-4bd2-a6bf-d0cb4437b260" providerId="AD" clId="Web-{6ABF87BA-6E72-B5A2-8A5D-B66E1600220D}" dt="2022-06-10T19:27:07.708" v="1"/>
        <pc:sldMkLst>
          <pc:docMk/>
          <pc:sldMk cId="4211471890" sldId="333"/>
        </pc:sldMkLst>
        <pc:picChg chg="add del">
          <ac:chgData name="HARSHIT KATARIA - 200911120" userId="S::harshit.kataria@learner.manipal.edu::1a1fb09b-762f-4bd2-a6bf-d0cb4437b260" providerId="AD" clId="Web-{6ABF87BA-6E72-B5A2-8A5D-B66E1600220D}" dt="2022-06-10T19:27:07.708" v="1"/>
          <ac:picMkLst>
            <pc:docMk/>
            <pc:sldMk cId="4211471890" sldId="333"/>
            <ac:picMk id="1026" creationId="{00000000-0000-0000-0000-000000000000}"/>
          </ac:picMkLst>
        </pc:picChg>
      </pc:sldChg>
    </pc:docChg>
  </pc:docChgLst>
  <pc:docChgLst>
    <pc:chgData name="SUYASH GUPTA - 200911244" userId="S::suyash.gupta@learner.manipal.edu::46268ebf-9fe5-49e0-b089-d319e52be39d" providerId="AD" clId="Web-{E8045B3D-8D7E-4B14-B280-92B7B0567E65}"/>
    <pc:docChg chg="modSld">
      <pc:chgData name="SUYASH GUPTA - 200911244" userId="S::suyash.gupta@learner.manipal.edu::46268ebf-9fe5-49e0-b089-d319e52be39d" providerId="AD" clId="Web-{E8045B3D-8D7E-4B14-B280-92B7B0567E65}" dt="2022-06-10T08:40:43.296" v="0" actId="1076"/>
      <pc:docMkLst>
        <pc:docMk/>
      </pc:docMkLst>
      <pc:sldChg chg="modSp">
        <pc:chgData name="SUYASH GUPTA - 200911244" userId="S::suyash.gupta@learner.manipal.edu::46268ebf-9fe5-49e0-b089-d319e52be39d" providerId="AD" clId="Web-{E8045B3D-8D7E-4B14-B280-92B7B0567E65}" dt="2022-06-10T08:40:43.296" v="0" actId="1076"/>
        <pc:sldMkLst>
          <pc:docMk/>
          <pc:sldMk cId="1366878327" sldId="330"/>
        </pc:sldMkLst>
        <pc:picChg chg="mod">
          <ac:chgData name="SUYASH GUPTA - 200911244" userId="S::suyash.gupta@learner.manipal.edu::46268ebf-9fe5-49e0-b089-d319e52be39d" providerId="AD" clId="Web-{E8045B3D-8D7E-4B14-B280-92B7B0567E65}" dt="2022-06-10T08:40:43.296" v="0" actId="1076"/>
          <ac:picMkLst>
            <pc:docMk/>
            <pc:sldMk cId="1366878327" sldId="330"/>
            <ac:picMk id="3" creationId="{00000000-0000-0000-0000-000000000000}"/>
          </ac:picMkLst>
        </pc:picChg>
      </pc:sldChg>
    </pc:docChg>
  </pc:docChgLst>
  <pc:docChgLst>
    <pc:chgData name="GARVIT GOPALANI - 200911050" userId="S::garvit.gopalani@learner.manipal.edu::c37ab7be-c308-418e-bf3b-ac9a02c3222d" providerId="AD" clId="Web-{82BC4E43-3363-F418-3A69-DE4EF67BDD0F}"/>
    <pc:docChg chg="sldOrd">
      <pc:chgData name="GARVIT GOPALANI - 200911050" userId="S::garvit.gopalani@learner.manipal.edu::c37ab7be-c308-418e-bf3b-ac9a02c3222d" providerId="AD" clId="Web-{82BC4E43-3363-F418-3A69-DE4EF67BDD0F}" dt="2022-06-10T11:37:39.616" v="0"/>
      <pc:docMkLst>
        <pc:docMk/>
      </pc:docMkLst>
      <pc:sldChg chg="ord">
        <pc:chgData name="GARVIT GOPALANI - 200911050" userId="S::garvit.gopalani@learner.manipal.edu::c37ab7be-c308-418e-bf3b-ac9a02c3222d" providerId="AD" clId="Web-{82BC4E43-3363-F418-3A69-DE4EF67BDD0F}" dt="2022-06-10T11:37:39.616" v="0"/>
        <pc:sldMkLst>
          <pc:docMk/>
          <pc:sldMk cId="3862001512" sldId="331"/>
        </pc:sldMkLst>
      </pc:sldChg>
    </pc:docChg>
  </pc:docChgLst>
  <pc:docChgLst>
    <pc:chgData name="DEEPESH GARG - 200911092" userId="S::deepesh.garg1@learner.manipal.edu::bb71ed3d-1233-428a-813d-c2bafca74fb3" providerId="AD" clId="Web-{DB0C42C6-148B-4BA4-94A1-5CD96143CD01}"/>
    <pc:docChg chg="modSld">
      <pc:chgData name="DEEPESH GARG - 200911092" userId="S::deepesh.garg1@learner.manipal.edu::bb71ed3d-1233-428a-813d-c2bafca74fb3" providerId="AD" clId="Web-{DB0C42C6-148B-4BA4-94A1-5CD96143CD01}" dt="2022-06-10T12:04:23.956" v="33"/>
      <pc:docMkLst>
        <pc:docMk/>
      </pc:docMkLst>
      <pc:sldChg chg="addSp delSp modSp">
        <pc:chgData name="DEEPESH GARG - 200911092" userId="S::deepesh.garg1@learner.manipal.edu::bb71ed3d-1233-428a-813d-c2bafca74fb3" providerId="AD" clId="Web-{DB0C42C6-148B-4BA4-94A1-5CD96143CD01}" dt="2022-06-10T11:09:40.289" v="10"/>
        <pc:sldMkLst>
          <pc:docMk/>
          <pc:sldMk cId="0" sldId="308"/>
        </pc:sldMkLst>
        <pc:spChg chg="del">
          <ac:chgData name="DEEPESH GARG - 200911092" userId="S::deepesh.garg1@learner.manipal.edu::bb71ed3d-1233-428a-813d-c2bafca74fb3" providerId="AD" clId="Web-{DB0C42C6-148B-4BA4-94A1-5CD96143CD01}" dt="2022-06-10T10:19:43.229" v="3"/>
          <ac:spMkLst>
            <pc:docMk/>
            <pc:sldMk cId="0" sldId="308"/>
            <ac:spMk id="3" creationId="{51A24258-A7F6-8888-B6C4-9B98C30E8D67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25.054" v="4"/>
          <ac:spMkLst>
            <pc:docMk/>
            <pc:sldMk cId="0" sldId="308"/>
            <ac:spMk id="3" creationId="{D6254553-063F-9701-641B-3CA333497F2A}"/>
          </ac:spMkLst>
        </pc:spChg>
        <pc:spChg chg="del mod">
          <ac:chgData name="DEEPESH GARG - 200911092" userId="S::deepesh.garg1@learner.manipal.edu::bb71ed3d-1233-428a-813d-c2bafca74fb3" providerId="AD" clId="Web-{DB0C42C6-148B-4BA4-94A1-5CD96143CD01}" dt="2022-06-10T10:19:41.135" v="2"/>
          <ac:spMkLst>
            <pc:docMk/>
            <pc:sldMk cId="0" sldId="308"/>
            <ac:spMk id="4" creationId="{4DFDF733-A699-C26B-17F7-DDB5337A5B90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27.429" v="5"/>
          <ac:spMkLst>
            <pc:docMk/>
            <pc:sldMk cId="0" sldId="308"/>
            <ac:spMk id="4" creationId="{6175CA1C-3E93-CC4B-3AAA-72A7842929C5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28.648" v="6"/>
          <ac:spMkLst>
            <pc:docMk/>
            <pc:sldMk cId="0" sldId="308"/>
            <ac:spMk id="5" creationId="{28A0BB00-ED9D-52A2-2B4D-298D16236B43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31.679" v="7"/>
          <ac:spMkLst>
            <pc:docMk/>
            <pc:sldMk cId="0" sldId="308"/>
            <ac:spMk id="6" creationId="{AC004C33-74AF-ACBF-89BD-1AD61D730C47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35.257" v="8"/>
          <ac:spMkLst>
            <pc:docMk/>
            <pc:sldMk cId="0" sldId="308"/>
            <ac:spMk id="7" creationId="{2E5CBF28-E9C6-49F5-923B-90A946E4560F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36.289" v="9"/>
          <ac:spMkLst>
            <pc:docMk/>
            <pc:sldMk cId="0" sldId="308"/>
            <ac:spMk id="8" creationId="{27BECC78-2960-BE7B-23FE-0003E680A493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09:40.289" v="10"/>
          <ac:spMkLst>
            <pc:docMk/>
            <pc:sldMk cId="0" sldId="308"/>
            <ac:spMk id="9" creationId="{4427B1DC-9E50-952A-6756-C8913AF69AFE}"/>
          </ac:spMkLst>
        </pc:spChg>
      </pc:sldChg>
      <pc:sldChg chg="addSp delSp modSp">
        <pc:chgData name="DEEPESH GARG - 200911092" userId="S::deepesh.garg1@learner.manipal.edu::bb71ed3d-1233-428a-813d-c2bafca74fb3" providerId="AD" clId="Web-{DB0C42C6-148B-4BA4-94A1-5CD96143CD01}" dt="2022-06-10T11:12:17.167" v="22"/>
        <pc:sldMkLst>
          <pc:docMk/>
          <pc:sldMk cId="2802116817" sldId="327"/>
        </pc:sldMkLst>
        <pc:spChg chg="add del">
          <ac:chgData name="DEEPESH GARG - 200911092" userId="S::deepesh.garg1@learner.manipal.edu::bb71ed3d-1233-428a-813d-c2bafca74fb3" providerId="AD" clId="Web-{DB0C42C6-148B-4BA4-94A1-5CD96143CD01}" dt="2022-06-10T11:11:38.713" v="12"/>
          <ac:spMkLst>
            <pc:docMk/>
            <pc:sldMk cId="2802116817" sldId="327"/>
            <ac:spMk id="10" creationId="{BB4A3CF9-CED8-F889-F569-67E83786789B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1:12:04.213" v="19"/>
          <ac:spMkLst>
            <pc:docMk/>
            <pc:sldMk cId="2802116817" sldId="327"/>
            <ac:spMk id="11" creationId="{7617F732-8ABB-9DC2-8ABA-51D19210ED06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1:12:01.823" v="18"/>
          <ac:spMkLst>
            <pc:docMk/>
            <pc:sldMk cId="2802116817" sldId="327"/>
            <ac:spMk id="12" creationId="{4BF74B89-E3B5-24EA-5783-8D8098FCC24C}"/>
          </ac:spMkLst>
        </pc:spChg>
        <pc:spChg chg="add del mod">
          <ac:chgData name="DEEPESH GARG - 200911092" userId="S::deepesh.garg1@learner.manipal.edu::bb71ed3d-1233-428a-813d-c2bafca74fb3" providerId="AD" clId="Web-{DB0C42C6-148B-4BA4-94A1-5CD96143CD01}" dt="2022-06-10T11:12:00.682" v="17"/>
          <ac:spMkLst>
            <pc:docMk/>
            <pc:sldMk cId="2802116817" sldId="327"/>
            <ac:spMk id="13" creationId="{39CE43E8-FF35-0BC9-3C65-770B521C04FC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1:12:14.948" v="21"/>
          <ac:spMkLst>
            <pc:docMk/>
            <pc:sldMk cId="2802116817" sldId="327"/>
            <ac:spMk id="14" creationId="{3D126924-6A6D-3BBD-6A89-E92FFDD7CD4B}"/>
          </ac:spMkLst>
        </pc:spChg>
        <pc:spChg chg="add">
          <ac:chgData name="DEEPESH GARG - 200911092" userId="S::deepesh.garg1@learner.manipal.edu::bb71ed3d-1233-428a-813d-c2bafca74fb3" providerId="AD" clId="Web-{DB0C42C6-148B-4BA4-94A1-5CD96143CD01}" dt="2022-06-10T11:12:17.167" v="22"/>
          <ac:spMkLst>
            <pc:docMk/>
            <pc:sldMk cId="2802116817" sldId="327"/>
            <ac:spMk id="15" creationId="{2FFCE0E1-F2E3-3796-B055-57C915141407}"/>
          </ac:spMkLst>
        </pc:spChg>
      </pc:sldChg>
      <pc:sldChg chg="addSp delSp">
        <pc:chgData name="DEEPESH GARG - 200911092" userId="S::deepesh.garg1@learner.manipal.edu::bb71ed3d-1233-428a-813d-c2bafca74fb3" providerId="AD" clId="Web-{DB0C42C6-148B-4BA4-94A1-5CD96143CD01}" dt="2022-06-10T12:04:23.956" v="33"/>
        <pc:sldMkLst>
          <pc:docMk/>
          <pc:sldMk cId="3862001512" sldId="331"/>
        </pc:sldMkLst>
        <pc:spChg chg="del">
          <ac:chgData name="DEEPESH GARG - 200911092" userId="S::deepesh.garg1@learner.manipal.edu::bb71ed3d-1233-428a-813d-c2bafca74fb3" providerId="AD" clId="Web-{DB0C42C6-148B-4BA4-94A1-5CD96143CD01}" dt="2022-06-10T12:04:23.956" v="33"/>
          <ac:spMkLst>
            <pc:docMk/>
            <pc:sldMk cId="3862001512" sldId="331"/>
            <ac:spMk id="5" creationId="{3F0B84D7-7581-FF8B-F456-0820D6EE42EF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2:04:22.269" v="32"/>
          <ac:spMkLst>
            <pc:docMk/>
            <pc:sldMk cId="3862001512" sldId="331"/>
            <ac:spMk id="7" creationId="{16E30E52-C5F6-5B10-9DDB-B7F800D62E39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2:04:20.003" v="31"/>
          <ac:spMkLst>
            <pc:docMk/>
            <pc:sldMk cId="3862001512" sldId="331"/>
            <ac:spMk id="8" creationId="{5A7EFAE7-3857-B9BD-C5CD-05FFB8B3B285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2:04:17.362" v="30"/>
          <ac:spMkLst>
            <pc:docMk/>
            <pc:sldMk cId="3862001512" sldId="331"/>
            <ac:spMk id="9" creationId="{13535C11-9358-0418-BC73-8D6EF76B72AC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2:04:13.393" v="29"/>
          <ac:spMkLst>
            <pc:docMk/>
            <pc:sldMk cId="3862001512" sldId="331"/>
            <ac:spMk id="10" creationId="{C178E412-E0B5-1764-687D-0BE2337C4877}"/>
          </ac:spMkLst>
        </pc:spChg>
        <pc:spChg chg="add del">
          <ac:chgData name="DEEPESH GARG - 200911092" userId="S::deepesh.garg1@learner.manipal.edu::bb71ed3d-1233-428a-813d-c2bafca74fb3" providerId="AD" clId="Web-{DB0C42C6-148B-4BA4-94A1-5CD96143CD01}" dt="2022-06-10T12:04:10.971" v="28"/>
          <ac:spMkLst>
            <pc:docMk/>
            <pc:sldMk cId="3862001512" sldId="331"/>
            <ac:spMk id="11" creationId="{B9F2991B-0FC3-54A1-FA82-F480A5B4092E}"/>
          </ac:spMkLst>
        </pc:spChg>
      </pc:sldChg>
    </pc:docChg>
  </pc:docChgLst>
  <pc:docChgLst>
    <pc:chgData name="AVIKA SRIVASTAVA - 200911172" userId="S::avika.srivastava@learner.manipal.edu::4ac30641-2850-435d-be21-fa54c9590601" providerId="AD" clId="Web-{CD03CFB9-7C1D-4920-ABA4-BDFCC16B7E71}"/>
    <pc:docChg chg="modSld">
      <pc:chgData name="AVIKA SRIVASTAVA - 200911172" userId="S::avika.srivastava@learner.manipal.edu::4ac30641-2850-435d-be21-fa54c9590601" providerId="AD" clId="Web-{CD03CFB9-7C1D-4920-ABA4-BDFCC16B7E71}" dt="2022-06-10T18:06:56.171" v="0" actId="1076"/>
      <pc:docMkLst>
        <pc:docMk/>
      </pc:docMkLst>
      <pc:sldChg chg="modSp">
        <pc:chgData name="AVIKA SRIVASTAVA - 200911172" userId="S::avika.srivastava@learner.manipal.edu::4ac30641-2850-435d-be21-fa54c9590601" providerId="AD" clId="Web-{CD03CFB9-7C1D-4920-ABA4-BDFCC16B7E71}" dt="2022-06-10T18:06:56.171" v="0" actId="1076"/>
        <pc:sldMkLst>
          <pc:docMk/>
          <pc:sldMk cId="0" sldId="308"/>
        </pc:sldMkLst>
        <pc:spChg chg="mod">
          <ac:chgData name="AVIKA SRIVASTAVA - 200911172" userId="S::avika.srivastava@learner.manipal.edu::4ac30641-2850-435d-be21-fa54c9590601" providerId="AD" clId="Web-{CD03CFB9-7C1D-4920-ABA4-BDFCC16B7E71}" dt="2022-06-10T18:06:56.171" v="0" actId="1076"/>
          <ac:spMkLst>
            <pc:docMk/>
            <pc:sldMk cId="0" sldId="308"/>
            <ac:spMk id="6" creationId="{AC004C33-74AF-ACBF-89BD-1AD61D730C47}"/>
          </ac:spMkLst>
        </pc:spChg>
      </pc:sldChg>
    </pc:docChg>
  </pc:docChgLst>
  <pc:docChgLst>
    <pc:chgData name="SUNIT JALAN - 200911218" userId="S::sunit.jalan@learner.manipal.edu::d97f1e33-98f1-495e-9387-b85b2a6e38d3" providerId="AD" clId="Web-{63815C18-C530-81D1-3ED8-080AE98AB479}"/>
    <pc:docChg chg="modSld">
      <pc:chgData name="SUNIT JALAN - 200911218" userId="S::sunit.jalan@learner.manipal.edu::d97f1e33-98f1-495e-9387-b85b2a6e38d3" providerId="AD" clId="Web-{63815C18-C530-81D1-3ED8-080AE98AB479}" dt="2022-06-10T19:10:09.836" v="1"/>
      <pc:docMkLst>
        <pc:docMk/>
      </pc:docMkLst>
      <pc:sldChg chg="delSp modSp">
        <pc:chgData name="SUNIT JALAN - 200911218" userId="S::sunit.jalan@learner.manipal.edu::d97f1e33-98f1-495e-9387-b85b2a6e38d3" providerId="AD" clId="Web-{63815C18-C530-81D1-3ED8-080AE98AB479}" dt="2022-06-10T19:10:09.836" v="1"/>
        <pc:sldMkLst>
          <pc:docMk/>
          <pc:sldMk cId="2802116817" sldId="327"/>
        </pc:sldMkLst>
        <pc:spChg chg="del mod">
          <ac:chgData name="SUNIT JALAN - 200911218" userId="S::sunit.jalan@learner.manipal.edu::d97f1e33-98f1-495e-9387-b85b2a6e38d3" providerId="AD" clId="Web-{63815C18-C530-81D1-3ED8-080AE98AB479}" dt="2022-06-10T19:10:09.836" v="1"/>
          <ac:spMkLst>
            <pc:docMk/>
            <pc:sldMk cId="2802116817" sldId="327"/>
            <ac:spMk id="15" creationId="{2FFCE0E1-F2E3-3796-B055-57C915141407}"/>
          </ac:spMkLst>
        </pc:spChg>
      </pc:sldChg>
    </pc:docChg>
  </pc:docChgLst>
  <pc:docChgLst>
    <pc:chgData name="PRADYUMN MITTAL - 200911074" userId="S::pradyumn.mittal@learner.manipal.edu::a0a19b17-1d82-47b8-9168-4a669ec0bded" providerId="AD" clId="Web-{72987AF7-89EB-4563-AF55-C3ED7C6AB4E4}"/>
    <pc:docChg chg="modSld">
      <pc:chgData name="PRADYUMN MITTAL - 200911074" userId="S::pradyumn.mittal@learner.manipal.edu::a0a19b17-1d82-47b8-9168-4a669ec0bded" providerId="AD" clId="Web-{72987AF7-89EB-4563-AF55-C3ED7C6AB4E4}" dt="2022-06-10T22:52:46.500" v="0" actId="20577"/>
      <pc:docMkLst>
        <pc:docMk/>
      </pc:docMkLst>
      <pc:sldChg chg="modSp">
        <pc:chgData name="PRADYUMN MITTAL - 200911074" userId="S::pradyumn.mittal@learner.manipal.edu::a0a19b17-1d82-47b8-9168-4a669ec0bded" providerId="AD" clId="Web-{72987AF7-89EB-4563-AF55-C3ED7C6AB4E4}" dt="2022-06-10T22:52:46.500" v="0" actId="20577"/>
        <pc:sldMkLst>
          <pc:docMk/>
          <pc:sldMk cId="3862001512" sldId="331"/>
        </pc:sldMkLst>
        <pc:spChg chg="mod">
          <ac:chgData name="PRADYUMN MITTAL - 200911074" userId="S::pradyumn.mittal@learner.manipal.edu::a0a19b17-1d82-47b8-9168-4a669ec0bded" providerId="AD" clId="Web-{72987AF7-89EB-4563-AF55-C3ED7C6AB4E4}" dt="2022-06-10T22:52:46.500" v="0" actId="20577"/>
          <ac:spMkLst>
            <pc:docMk/>
            <pc:sldMk cId="3862001512" sldId="331"/>
            <ac:spMk id="5" creationId="{6B50C3F8-7793-F72B-D56A-F63C41CC064E}"/>
          </ac:spMkLst>
        </pc:spChg>
      </pc:sldChg>
    </pc:docChg>
  </pc:docChgLst>
  <pc:docChgLst>
    <pc:chgData name="HARSHIT KATARIA - 200911120" userId="S::harshit.kataria@learner.manipal.edu::1a1fb09b-762f-4bd2-a6bf-d0cb4437b260" providerId="AD" clId="Web-{EED7890C-F159-55B6-D2AD-437BEF3D0BAE}"/>
    <pc:docChg chg="modSld">
      <pc:chgData name="HARSHIT KATARIA - 200911120" userId="S::harshit.kataria@learner.manipal.edu::1a1fb09b-762f-4bd2-a6bf-d0cb4437b260" providerId="AD" clId="Web-{EED7890C-F159-55B6-D2AD-437BEF3D0BAE}" dt="2022-06-10T09:40:23.180" v="0"/>
      <pc:docMkLst>
        <pc:docMk/>
      </pc:docMkLst>
      <pc:sldChg chg="addSp">
        <pc:chgData name="HARSHIT KATARIA - 200911120" userId="S::harshit.kataria@learner.manipal.edu::1a1fb09b-762f-4bd2-a6bf-d0cb4437b260" providerId="AD" clId="Web-{EED7890C-F159-55B6-D2AD-437BEF3D0BAE}" dt="2022-06-10T09:40:23.180" v="0"/>
        <pc:sldMkLst>
          <pc:docMk/>
          <pc:sldMk cId="3862001512" sldId="331"/>
        </pc:sldMkLst>
        <pc:spChg chg="add">
          <ac:chgData name="HARSHIT KATARIA - 200911120" userId="S::harshit.kataria@learner.manipal.edu::1a1fb09b-762f-4bd2-a6bf-d0cb4437b260" providerId="AD" clId="Web-{EED7890C-F159-55B6-D2AD-437BEF3D0BAE}" dt="2022-06-10T09:40:23.180" v="0"/>
          <ac:spMkLst>
            <pc:docMk/>
            <pc:sldMk cId="3862001512" sldId="331"/>
            <ac:spMk id="5" creationId="{3F0B84D7-7581-FF8B-F456-0820D6EE42EF}"/>
          </ac:spMkLst>
        </pc:spChg>
      </pc:sldChg>
    </pc:docChg>
  </pc:docChgLst>
  <pc:docChgLst>
    <pc:chgData name="KARUKONDA MAYUR - 200911118" userId="S::karukonda.mayur@learner.manipal.edu::d0d9e19c-2e0e-4146-95bc-d6dd2abb5a28" providerId="AD" clId="Web-{4C9AAB64-A3A0-4CA4-9029-B3FA6AA855FC}"/>
    <pc:docChg chg="sldOrd">
      <pc:chgData name="KARUKONDA MAYUR - 200911118" userId="S::karukonda.mayur@learner.manipal.edu::d0d9e19c-2e0e-4146-95bc-d6dd2abb5a28" providerId="AD" clId="Web-{4C9AAB64-A3A0-4CA4-9029-B3FA6AA855FC}" dt="2022-06-10T23:26:25.658" v="2"/>
      <pc:docMkLst>
        <pc:docMk/>
      </pc:docMkLst>
      <pc:sldChg chg="ord">
        <pc:chgData name="KARUKONDA MAYUR - 200911118" userId="S::karukonda.mayur@learner.manipal.edu::d0d9e19c-2e0e-4146-95bc-d6dd2abb5a28" providerId="AD" clId="Web-{4C9AAB64-A3A0-4CA4-9029-B3FA6AA855FC}" dt="2022-06-10T23:26:25.658" v="2"/>
        <pc:sldMkLst>
          <pc:docMk/>
          <pc:sldMk cId="3987905405" sldId="329"/>
        </pc:sldMkLst>
      </pc:sldChg>
      <pc:sldChg chg="ord">
        <pc:chgData name="KARUKONDA MAYUR - 200911118" userId="S::karukonda.mayur@learner.manipal.edu::d0d9e19c-2e0e-4146-95bc-d6dd2abb5a28" providerId="AD" clId="Web-{4C9AAB64-A3A0-4CA4-9029-B3FA6AA855FC}" dt="2022-06-10T23:26:11.767" v="1"/>
        <pc:sldMkLst>
          <pc:docMk/>
          <pc:sldMk cId="1366878327" sldId="330"/>
        </pc:sldMkLst>
      </pc:sldChg>
      <pc:sldChg chg="ord">
        <pc:chgData name="KARUKONDA MAYUR - 200911118" userId="S::karukonda.mayur@learner.manipal.edu::d0d9e19c-2e0e-4146-95bc-d6dd2abb5a28" providerId="AD" clId="Web-{4C9AAB64-A3A0-4CA4-9029-B3FA6AA855FC}" dt="2022-06-10T23:26:06.689" v="0"/>
        <pc:sldMkLst>
          <pc:docMk/>
          <pc:sldMk cId="3862001512" sldId="331"/>
        </pc:sldMkLst>
      </pc:sldChg>
    </pc:docChg>
  </pc:docChgLst>
  <pc:docChgLst>
    <pc:chgData name="RADHIKA MEHROTRA - 200911246" userId="S::radhika.mehrotra@learner.manipal.edu::50adeba7-f997-4a25-961a-250f9129059a" providerId="AD" clId="Web-{0CDF5BD2-2C7D-4990-B2F0-1EC51CD9B4D4}"/>
    <pc:docChg chg="modSld">
      <pc:chgData name="RADHIKA MEHROTRA - 200911246" userId="S::radhika.mehrotra@learner.manipal.edu::50adeba7-f997-4a25-961a-250f9129059a" providerId="AD" clId="Web-{0CDF5BD2-2C7D-4990-B2F0-1EC51CD9B4D4}" dt="2022-06-10T13:25:02.693" v="1" actId="20577"/>
      <pc:docMkLst>
        <pc:docMk/>
      </pc:docMkLst>
      <pc:sldChg chg="modSp">
        <pc:chgData name="RADHIKA MEHROTRA - 200911246" userId="S::radhika.mehrotra@learner.manipal.edu::50adeba7-f997-4a25-961a-250f9129059a" providerId="AD" clId="Web-{0CDF5BD2-2C7D-4990-B2F0-1EC51CD9B4D4}" dt="2022-06-10T13:25:02.693" v="1" actId="20577"/>
        <pc:sldMkLst>
          <pc:docMk/>
          <pc:sldMk cId="1366878327" sldId="330"/>
        </pc:sldMkLst>
        <pc:spChg chg="mod">
          <ac:chgData name="RADHIKA MEHROTRA - 200911246" userId="S::radhika.mehrotra@learner.manipal.edu::50adeba7-f997-4a25-961a-250f9129059a" providerId="AD" clId="Web-{0CDF5BD2-2C7D-4990-B2F0-1EC51CD9B4D4}" dt="2022-06-10T13:25:02.693" v="1" actId="20577"/>
          <ac:spMkLst>
            <pc:docMk/>
            <pc:sldMk cId="1366878327" sldId="330"/>
            <ac:spMk id="4" creationId="{00000000-0000-0000-0000-000000000000}"/>
          </ac:spMkLst>
        </pc:spChg>
      </pc:sldChg>
    </pc:docChg>
  </pc:docChgLst>
  <pc:docChgLst>
    <pc:chgData name="ANUSHKA GUPTA - 200911070" userId="S::anushka.gupta1@learner.manipal.edu::dca82c2a-77c2-41f3-b884-695a46bbe2a7" providerId="AD" clId="Web-{6E92FBA3-F28B-4A08-AB3F-57410FB57162}"/>
    <pc:docChg chg="sldOrd">
      <pc:chgData name="ANUSHKA GUPTA - 200911070" userId="S::anushka.gupta1@learner.manipal.edu::dca82c2a-77c2-41f3-b884-695a46bbe2a7" providerId="AD" clId="Web-{6E92FBA3-F28B-4A08-AB3F-57410FB57162}" dt="2022-06-10T09:08:47.512" v="0"/>
      <pc:docMkLst>
        <pc:docMk/>
      </pc:docMkLst>
      <pc:sldChg chg="ord">
        <pc:chgData name="ANUSHKA GUPTA - 200911070" userId="S::anushka.gupta1@learner.manipal.edu::dca82c2a-77c2-41f3-b884-695a46bbe2a7" providerId="AD" clId="Web-{6E92FBA3-F28B-4A08-AB3F-57410FB57162}" dt="2022-06-10T09:08:47.512" v="0"/>
        <pc:sldMkLst>
          <pc:docMk/>
          <pc:sldMk cId="3862001512" sldId="331"/>
        </pc:sldMkLst>
      </pc:sldChg>
    </pc:docChg>
  </pc:docChgLst>
  <pc:docChgLst>
    <pc:chgData name="CHIGURUPATI V NAGA SAI VIGNESH - 200911190" userId="S::chigurupati.vignesh@learner.manipal.edu::55d61245-b6f7-48f2-a4a4-821b1d30a1fc" providerId="AD" clId="Web-{9FAC3A80-DC58-4124-8E4E-860F108F9544}"/>
    <pc:docChg chg="modSld">
      <pc:chgData name="CHIGURUPATI V NAGA SAI VIGNESH - 200911190" userId="S::chigurupati.vignesh@learner.manipal.edu::55d61245-b6f7-48f2-a4a4-821b1d30a1fc" providerId="AD" clId="Web-{9FAC3A80-DC58-4124-8E4E-860F108F9544}" dt="2022-06-11T02:56:06.309" v="0"/>
      <pc:docMkLst>
        <pc:docMk/>
      </pc:docMkLst>
      <pc:sldChg chg="addSp">
        <pc:chgData name="CHIGURUPATI V NAGA SAI VIGNESH - 200911190" userId="S::chigurupati.vignesh@learner.manipal.edu::55d61245-b6f7-48f2-a4a4-821b1d30a1fc" providerId="AD" clId="Web-{9FAC3A80-DC58-4124-8E4E-860F108F9544}" dt="2022-06-11T02:56:06.309" v="0"/>
        <pc:sldMkLst>
          <pc:docMk/>
          <pc:sldMk cId="3987905405" sldId="329"/>
        </pc:sldMkLst>
        <pc:spChg chg="add">
          <ac:chgData name="CHIGURUPATI V NAGA SAI VIGNESH - 200911190" userId="S::chigurupati.vignesh@learner.manipal.edu::55d61245-b6f7-48f2-a4a4-821b1d30a1fc" providerId="AD" clId="Web-{9FAC3A80-DC58-4124-8E4E-860F108F9544}" dt="2022-06-11T02:56:06.309" v="0"/>
          <ac:spMkLst>
            <pc:docMk/>
            <pc:sldMk cId="3987905405" sldId="329"/>
            <ac:spMk id="5" creationId="{72033146-E5A5-FF3C-F8AD-6D248DB8BBF8}"/>
          </ac:spMkLst>
        </pc:spChg>
      </pc:sldChg>
    </pc:docChg>
  </pc:docChgLst>
  <pc:docChgLst>
    <pc:chgData name="AMAN JHAWAR - 200911054" userId="S::aman.jhawar@learner.manipal.edu::9c2a4d36-240f-499c-92f0-c8a1983b4da8" providerId="AD" clId="Web-{FE0536FB-C6FF-D005-3372-CC3F3A40CF78}"/>
    <pc:docChg chg="modSld">
      <pc:chgData name="AMAN JHAWAR - 200911054" userId="S::aman.jhawar@learner.manipal.edu::9c2a4d36-240f-499c-92f0-c8a1983b4da8" providerId="AD" clId="Web-{FE0536FB-C6FF-D005-3372-CC3F3A40CF78}" dt="2022-06-10T18:19:12.091" v="0"/>
      <pc:docMkLst>
        <pc:docMk/>
      </pc:docMkLst>
      <pc:sldChg chg="addSp">
        <pc:chgData name="AMAN JHAWAR - 200911054" userId="S::aman.jhawar@learner.manipal.edu::9c2a4d36-240f-499c-92f0-c8a1983b4da8" providerId="AD" clId="Web-{FE0536FB-C6FF-D005-3372-CC3F3A40CF78}" dt="2022-06-10T18:19:12.091" v="0"/>
        <pc:sldMkLst>
          <pc:docMk/>
          <pc:sldMk cId="3862001512" sldId="331"/>
        </pc:sldMkLst>
        <pc:spChg chg="add">
          <ac:chgData name="AMAN JHAWAR - 200911054" userId="S::aman.jhawar@learner.manipal.edu::9c2a4d36-240f-499c-92f0-c8a1983b4da8" providerId="AD" clId="Web-{FE0536FB-C6FF-D005-3372-CC3F3A40CF78}" dt="2022-06-10T18:19:12.091" v="0"/>
          <ac:spMkLst>
            <pc:docMk/>
            <pc:sldMk cId="3862001512" sldId="331"/>
            <ac:spMk id="5" creationId="{6B50C3F8-7793-F72B-D56A-F63C41CC064E}"/>
          </ac:spMkLst>
        </pc:spChg>
      </pc:sldChg>
    </pc:docChg>
  </pc:docChgLst>
  <pc:docChgLst>
    <pc:chgData name="SUYASH GUPTA - 200911244" userId="S::suyash.gupta@learner.manipal.edu::46268ebf-9fe5-49e0-b089-d319e52be39d" providerId="AD" clId="Web-{E89063EE-C1C3-4C32-8388-A317A16BE0F8}"/>
    <pc:docChg chg="sldOrd">
      <pc:chgData name="SUYASH GUPTA - 200911244" userId="S::suyash.gupta@learner.manipal.edu::46268ebf-9fe5-49e0-b089-d319e52be39d" providerId="AD" clId="Web-{E89063EE-C1C3-4C32-8388-A317A16BE0F8}" dt="2022-05-16T18:51:02.226" v="4"/>
      <pc:docMkLst>
        <pc:docMk/>
      </pc:docMkLst>
      <pc:sldChg chg="ord">
        <pc:chgData name="SUYASH GUPTA - 200911244" userId="S::suyash.gupta@learner.manipal.edu::46268ebf-9fe5-49e0-b089-d319e52be39d" providerId="AD" clId="Web-{E89063EE-C1C3-4C32-8388-A317A16BE0F8}" dt="2022-05-16T18:51:02.226" v="4"/>
        <pc:sldMkLst>
          <pc:docMk/>
          <pc:sldMk cId="3987905405" sldId="329"/>
        </pc:sldMkLst>
      </pc:sldChg>
      <pc:sldChg chg="ord">
        <pc:chgData name="SUYASH GUPTA - 200911244" userId="S::suyash.gupta@learner.manipal.edu::46268ebf-9fe5-49e0-b089-d319e52be39d" providerId="AD" clId="Web-{E89063EE-C1C3-4C32-8388-A317A16BE0F8}" dt="2022-05-16T18:50:52.914" v="3"/>
        <pc:sldMkLst>
          <pc:docMk/>
          <pc:sldMk cId="1366878327" sldId="330"/>
        </pc:sldMkLst>
      </pc:sldChg>
      <pc:sldChg chg="ord">
        <pc:chgData name="SUYASH GUPTA - 200911244" userId="S::suyash.gupta@learner.manipal.edu::46268ebf-9fe5-49e0-b089-d319e52be39d" providerId="AD" clId="Web-{E89063EE-C1C3-4C32-8388-A317A16BE0F8}" dt="2022-05-16T18:50:49.117" v="2"/>
        <pc:sldMkLst>
          <pc:docMk/>
          <pc:sldMk cId="3862001512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B54160-E5B7-421A-8CD3-BD544F0E9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53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CC5992-AE0E-4A46-8351-0D7587CE9D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6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04595-5176-429F-909B-C300E4BAA33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6EF6E3-BBCB-4644-A766-9C9F0A55F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A82-CE09-4879-9027-F61B270D7B2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71CE-9FA7-4CC4-A8E5-47C9D2340AA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7D1EB-9B01-44FC-96D3-DF3894A281A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DA2-80DE-4690-8821-0319013F593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C2C7-96ED-4799-B913-B5DFB354E44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7D6432-82A6-4782-A364-9B1280419FF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CCBA-D0C8-4682-8CC5-1FE201DA20E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3B1A-6188-4E98-8324-412518D2C1F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8B80-12A4-4BB2-AA3F-57D4174A3E1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F697-788B-4357-BE69-8F6A83A61BE4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75D7FE-7690-4011-ABD7-251792158D0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8255 - Programmable Peripheral Interface MODE 0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04C33-74AF-ACBF-89BD-1AD61D730C47}"/>
              </a:ext>
            </a:extLst>
          </p:cNvPr>
          <p:cNvSpPr txBox="1"/>
          <p:nvPr/>
        </p:nvSpPr>
        <p:spPr>
          <a:xfrm>
            <a:off x="3629025" y="36463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736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/>
              <a:t>Stepper motor interfaced to 8255</a:t>
            </a:r>
            <a:br>
              <a:rPr lang="en-US"/>
            </a:br>
            <a:r>
              <a:rPr lang="en-US"/>
              <a:t>MODE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5601288"/>
            <a:ext cx="1872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5560"/>
            <a:ext cx="8064895" cy="561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113314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22768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645024"/>
            <a:ext cx="65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3440" y="2271834"/>
            <a:ext cx="65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852936"/>
            <a:ext cx="2898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CDAB</a:t>
            </a:r>
          </a:p>
          <a:p>
            <a:r>
              <a:rPr lang="en-US"/>
              <a:t>0 0 1 1      3</a:t>
            </a:r>
          </a:p>
          <a:p>
            <a:r>
              <a:rPr lang="en-US"/>
              <a:t>1 0 0 1      9</a:t>
            </a:r>
          </a:p>
          <a:p>
            <a:r>
              <a:rPr lang="en-US"/>
              <a:t>1 1 0 0      C</a:t>
            </a:r>
          </a:p>
          <a:p>
            <a:r>
              <a:rPr lang="en-US"/>
              <a:t>0 1 1 0      6</a:t>
            </a:r>
          </a:p>
          <a:p>
            <a:endParaRPr lang="en-US"/>
          </a:p>
          <a:p>
            <a:r>
              <a:rPr lang="en-US"/>
              <a:t>33H, 99H, CCH, 66H</a:t>
            </a:r>
          </a:p>
          <a:p>
            <a:r>
              <a:rPr lang="en-US"/>
              <a:t>(Rotating right)</a:t>
            </a:r>
          </a:p>
          <a:p>
            <a:r>
              <a:rPr lang="en-US"/>
              <a:t>33H, 66H, CCH, 99H</a:t>
            </a:r>
          </a:p>
          <a:p>
            <a:r>
              <a:rPr lang="en-US"/>
              <a:t>(rotating left)</a:t>
            </a:r>
          </a:p>
        </p:txBody>
      </p:sp>
    </p:spTree>
    <p:extLst>
      <p:ext uri="{BB962C8B-B14F-4D97-AF65-F5344CB8AC3E}">
        <p14:creationId xmlns:p14="http://schemas.microsoft.com/office/powerpoint/2010/main" val="28021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736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/>
              <a:t>Stepper motor interfaced to 8255</a:t>
            </a:r>
            <a:br>
              <a:rPr lang="en-US"/>
            </a:br>
            <a:r>
              <a:rPr lang="en-US"/>
              <a:t>MODE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6" t="32249" r="22349" b="16419"/>
          <a:stretch/>
        </p:blipFill>
        <p:spPr bwMode="auto">
          <a:xfrm>
            <a:off x="13648" y="1192982"/>
            <a:ext cx="9130352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5601288"/>
            <a:ext cx="1872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2320" y="234888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23488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198062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8956" y="161236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147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7" y="1353300"/>
            <a:ext cx="4771256" cy="4827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STEP PROC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MOV AL,10000000B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OUT CMD,AL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MOV AL,POS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OR CX,CX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JZ DOWN1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JS DOWN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REPEAT: ROL AL,1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OUT PORTA,AL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CALL DELAY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LOOP REPEAT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1709976"/>
            <a:ext cx="4427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		   JMP DOWN1</a:t>
            </a:r>
          </a:p>
          <a:p>
            <a:pPr marL="0" indent="0">
              <a:buNone/>
            </a:pPr>
            <a:r>
              <a:rPr lang="en-US"/>
              <a:t>	DOWN: AND CX,7FFFH</a:t>
            </a:r>
          </a:p>
          <a:p>
            <a:pPr marL="0" indent="0">
              <a:buNone/>
            </a:pPr>
            <a:r>
              <a:rPr lang="en-US"/>
              <a:t>	UP: 	   ROR AL,1</a:t>
            </a:r>
          </a:p>
          <a:p>
            <a:pPr marL="0" indent="0">
              <a:buNone/>
            </a:pPr>
            <a:r>
              <a:rPr lang="en-US"/>
              <a:t>	               OUT PORTA,AL</a:t>
            </a:r>
          </a:p>
          <a:p>
            <a:pPr marL="0" indent="0">
              <a:buNone/>
            </a:pPr>
            <a:r>
              <a:rPr lang="en-US"/>
              <a:t>	               CALL DELAY</a:t>
            </a:r>
          </a:p>
          <a:p>
            <a:pPr marL="0" indent="0">
              <a:buNone/>
            </a:pPr>
            <a:r>
              <a:rPr lang="en-US"/>
              <a:t>	               LOOP UP</a:t>
            </a:r>
          </a:p>
          <a:p>
            <a:pPr marL="0" indent="0">
              <a:buNone/>
            </a:pPr>
            <a:r>
              <a:rPr lang="en-US"/>
              <a:t>	DOWN1:MOV POS,AL</a:t>
            </a:r>
          </a:p>
          <a:p>
            <a:pPr marL="0" indent="0">
              <a:buNone/>
            </a:pPr>
            <a:r>
              <a:rPr lang="en-US"/>
              <a:t>	               RET</a:t>
            </a:r>
          </a:p>
          <a:p>
            <a:pPr marL="0" indent="0">
              <a:buNone/>
            </a:pPr>
            <a:r>
              <a:rPr lang="en-US"/>
              <a:t>       STEP ENDP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052736"/>
            <a:ext cx="0" cy="5805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33146-E5A5-FF3C-F8AD-6D248DB8BBF8}"/>
              </a:ext>
            </a:extLst>
          </p:cNvPr>
          <p:cNvSpPr txBox="1"/>
          <p:nvPr/>
        </p:nvSpPr>
        <p:spPr>
          <a:xfrm>
            <a:off x="3200399" y="320039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8790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1" y="214536"/>
            <a:ext cx="8962285" cy="838200"/>
          </a:xfrm>
        </p:spPr>
        <p:txBody>
          <a:bodyPr>
            <a:normAutofit fontScale="90000"/>
          </a:bodyPr>
          <a:lstStyle/>
          <a:p>
            <a:r>
              <a:rPr lang="en-US"/>
              <a:t>Key Matrix interfaced to 8255</a:t>
            </a:r>
            <a:br>
              <a:rPr lang="en-US"/>
            </a:br>
            <a:r>
              <a:rPr lang="en-US"/>
              <a:t>mode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43511"/>
            <a:ext cx="8784976" cy="547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7701" y="1866017"/>
            <a:ext cx="9361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530120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PortB</a:t>
            </a:r>
            <a:r>
              <a:rPr lang="en-US"/>
              <a:t>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4080" y="201841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PortA</a:t>
            </a:r>
            <a:r>
              <a:rPr lang="en-US"/>
              <a:t>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918" y="5301208"/>
            <a:ext cx="2951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Kecode</a:t>
            </a:r>
            <a:r>
              <a:rPr lang="en-US"/>
              <a:t> Col Row</a:t>
            </a:r>
          </a:p>
          <a:p>
            <a:r>
              <a:rPr lang="en-US"/>
              <a:t>              00  01      01</a:t>
            </a:r>
          </a:p>
          <a:p>
            <a:r>
              <a:rPr lang="en-US"/>
              <a:t>               11  11      0F  </a:t>
            </a:r>
          </a:p>
          <a:p>
            <a:r>
              <a:rPr lang="en-US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68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1" y="214536"/>
            <a:ext cx="8962285" cy="838200"/>
          </a:xfrm>
        </p:spPr>
        <p:txBody>
          <a:bodyPr>
            <a:normAutofit fontScale="90000"/>
          </a:bodyPr>
          <a:lstStyle/>
          <a:p>
            <a:r>
              <a:rPr lang="en-US"/>
              <a:t>Key Matrix interfaced to 8255</a:t>
            </a:r>
            <a:br>
              <a:rPr lang="en-US"/>
            </a:br>
            <a:r>
              <a:rPr lang="en-US"/>
              <a:t>mode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4461504" cy="4947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KEYSCAN PROC</a:t>
            </a:r>
          </a:p>
          <a:p>
            <a:pPr marL="0" indent="0">
              <a:buNone/>
            </a:pPr>
            <a:r>
              <a:rPr lang="en-US" sz="2400"/>
              <a:t>KEYSCAN1: MOV AL,90h</a:t>
            </a:r>
          </a:p>
          <a:p>
            <a:pPr marL="0" indent="0">
              <a:buNone/>
            </a:pPr>
            <a:r>
              <a:rPr lang="en-US" sz="2400"/>
              <a:t>	        OUT CMD, AL</a:t>
            </a:r>
          </a:p>
          <a:p>
            <a:pPr marL="0" indent="0">
              <a:buNone/>
            </a:pPr>
            <a:r>
              <a:rPr lang="en-US" sz="2400"/>
              <a:t>	        MOV BH,00000001B</a:t>
            </a:r>
          </a:p>
          <a:p>
            <a:pPr marL="0" indent="0">
              <a:buNone/>
            </a:pPr>
            <a:r>
              <a:rPr lang="en-US" sz="2400"/>
              <a:t>   	        MOV AH,0</a:t>
            </a:r>
          </a:p>
          <a:p>
            <a:pPr marL="0" indent="0">
              <a:buNone/>
            </a:pPr>
            <a:r>
              <a:rPr lang="en-US" sz="2400"/>
              <a:t>	        MOV CX,4</a:t>
            </a:r>
          </a:p>
          <a:p>
            <a:pPr marL="0" indent="0">
              <a:buNone/>
            </a:pPr>
            <a:r>
              <a:rPr lang="en-US" sz="2400"/>
              <a:t>              UP: MOV AL,BH</a:t>
            </a:r>
          </a:p>
          <a:p>
            <a:pPr marL="0" indent="0">
              <a:buNone/>
            </a:pPr>
            <a:r>
              <a:rPr lang="en-US" sz="2400"/>
              <a:t>                    OUT PORTB,AL</a:t>
            </a:r>
          </a:p>
          <a:p>
            <a:pPr marL="0" indent="0">
              <a:buNone/>
            </a:pPr>
            <a:r>
              <a:rPr lang="en-US" sz="2400"/>
              <a:t>                    IN AL,PORTA</a:t>
            </a:r>
          </a:p>
          <a:p>
            <a:pPr marL="0" indent="0">
              <a:buNone/>
            </a:pPr>
            <a:r>
              <a:rPr lang="en-US" sz="2400"/>
              <a:t>                    CMP AL,0</a:t>
            </a:r>
          </a:p>
          <a:p>
            <a:pPr marL="0" indent="0">
              <a:buNone/>
            </a:pPr>
            <a:r>
              <a:rPr lang="en-US" sz="2400"/>
              <a:t>                    JNZ GETKEYCODE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0328" y="1988840"/>
            <a:ext cx="4233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+mn-lt"/>
              </a:rPr>
              <a:t>		SHL BH,1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ADD AH,4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LOOP UP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JMP KEYSCAN1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GETKEYCODE: RCR AL,1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JC EXIT1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ADD AH,01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JMP GETKEYCODE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EXIT1: MOV AL,AH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		RET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KEYSCAN ENDP</a:t>
            </a:r>
          </a:p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0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D7FA12BB-6704-40CD-AF0A-463ECB5F20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DAB92-4258-4916-8745-28AFB5A0EB95}"/>
</file>

<file path=customXml/itemProps3.xml><?xml version="1.0" encoding="utf-8"?>
<ds:datastoreItem xmlns:ds="http://schemas.openxmlformats.org/officeDocument/2006/customXml" ds:itemID="{21EC4950-F865-4CC5-A94E-5B06CF3A54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Application>Microsoft Office PowerPoint</Application>
  <PresentationFormat>On-screen Show (4:3)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8255 - Programmable Peripheral Interface MODE 0 EXAMPLES</vt:lpstr>
      <vt:lpstr>Stepper motor interfaced to 8255 MODE 0</vt:lpstr>
      <vt:lpstr>Stepper motor interfaced to 8255 MODE 0</vt:lpstr>
      <vt:lpstr>PowerPoint Presentation</vt:lpstr>
      <vt:lpstr>Key Matrix interfaced to 8255 mode 0</vt:lpstr>
      <vt:lpstr>Key Matrix interfaced to 8255 mode 0</vt:lpstr>
    </vt:vector>
  </TitlesOfParts>
  <Company>School of IT&amp;EE, UNSW@ADFA, Australia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William Stallings, Data and Computer Communications, 8/e</dc:title>
  <dc:subject>Lecture Slides</dc:subject>
  <dc:creator>Dr Lawrie Brown</dc:creator>
  <cp:revision>1</cp:revision>
  <cp:lastPrinted>2006-07-05T05:51:00Z</cp:lastPrinted>
  <dcterms:created xsi:type="dcterms:W3CDTF">1999-09-28T07:38:10Z</dcterms:created>
  <dcterms:modified xsi:type="dcterms:W3CDTF">2022-06-11T05:14:55Z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ContentTypeId">
    <vt:lpwstr>0x010100C93ACEB14D7C914C9A66454C530220F9</vt:lpwstr>
  </property>
</Properties>
</file>