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7" r:id="rId8"/>
    <p:sldId id="265" r:id="rId9"/>
    <p:sldId id="264" r:id="rId10"/>
    <p:sldId id="266" r:id="rId11"/>
    <p:sldId id="260" r:id="rId12"/>
    <p:sldId id="263" r:id="rId13"/>
    <p:sldId id="261" r:id="rId14"/>
    <p:sldId id="25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134B5-B428-4A39-BA3C-169820CDD5C5}" v="1" dt="2022-06-06T18:41:24.589"/>
    <p1510:client id="{017FA148-9ACA-4A3A-A90E-BE9E5740AB48}" v="1" dt="2022-06-03T14:42:11.381"/>
    <p1510:client id="{0FCA0862-8A60-FE12-FB1C-D3594CA1930C}" v="1" dt="2022-06-04T13:47:47.897"/>
    <p1510:client id="{11864610-8851-42DF-9526-6635E173084D}" v="3" dt="2022-06-09T18:49:43.444"/>
    <p1510:client id="{1850DBA1-FF33-4518-A40E-55D09D1FF866}" v="1" dt="2022-06-09T18:46:29.133"/>
    <p1510:client id="{1E1AA52C-6D47-4543-A26D-5747D0AE1EFD}" v="3" dt="2022-06-11T06:48:15.991"/>
    <p1510:client id="{21DCAED8-3A80-2F9B-3761-3B6FB0D8F28B}" v="3" dt="2022-06-10T10:40:58.844"/>
    <p1510:client id="{299A46FC-21B2-1790-E37A-C85EBD165A22}" v="2" dt="2022-06-11T05:25:11.512"/>
    <p1510:client id="{2DE05429-6C43-4E3C-829B-E47E97061C9A}" v="1" dt="2022-06-06T18:57:41.452"/>
    <p1510:client id="{2E1A76C4-43B2-4080-855F-6DE7F731A9E0}" v="8" dt="2022-06-10T08:54:37.565"/>
    <p1510:client id="{326B3919-F508-4CD2-A574-C2CB4C73F2F3}" v="1" dt="2022-06-11T05:28:23.513"/>
    <p1510:client id="{32C17946-2D47-4B65-8EB4-B02F578CFEC9}" v="1" dt="2022-06-10T17:00:29.083"/>
    <p1510:client id="{3F0D6AC4-22ED-99FE-DCF3-2EA0C43713E7}" v="1" dt="2022-06-11T06:36:22.238"/>
    <p1510:client id="{3F9184FB-F855-4DE7-BE7F-F2967855DBDC}" v="1" dt="2022-06-10T19:57:11.745"/>
    <p1510:client id="{427E5E68-443F-4611-8FB5-5F96B534D7B1}" v="2" dt="2022-06-11T07:25:32.992"/>
    <p1510:client id="{4533E270-45C7-6917-9893-1800966D10DF}" v="1" dt="2022-06-10T19:30:50.930"/>
    <p1510:client id="{50E76E0F-2785-4218-8DFE-0A52DC893221}" v="3" dt="2022-06-06T17:08:14.224"/>
    <p1510:client id="{55CB651B-1BB0-40A9-8EF5-D0BD04C62C1F}" v="1" dt="2022-07-19T09:55:49.182"/>
    <p1510:client id="{5C48A498-F47D-7128-F9CE-0D9F08DD787E}" v="2" dt="2022-06-11T04:52:05.271"/>
    <p1510:client id="{5E118EC6-8A25-4221-9564-E3C54623B209}" v="1" dt="2022-06-11T04:24:35.083"/>
    <p1510:client id="{617D2F56-55D6-76D9-44A1-F73FF72DB0C7}" v="7" dt="2022-06-10T17:35:55.487"/>
    <p1510:client id="{68BBA858-7586-4411-95C2-CF0348AA7312}" v="1" dt="2022-06-11T06:37:48.692"/>
    <p1510:client id="{6AF332C2-7864-447E-9240-D016499C1D01}" v="3" dt="2022-06-06T05:30:55.225"/>
    <p1510:client id="{72B343B2-11DA-42FE-B76E-ECD5BB97D444}" v="1" dt="2022-06-06T12:59:01.307"/>
    <p1510:client id="{789C9B0F-06A7-488F-8C37-3835F9C22BC5}" v="4" dt="2022-06-11T06:36:52.289"/>
    <p1510:client id="{7F1E5044-6860-419C-977B-5B667F9ADB6F}" v="1" dt="2022-06-10T08:54:18.564"/>
    <p1510:client id="{8C594835-4213-4B88-AB0D-19943DE01445}" v="1" dt="2022-06-10T14:00:33.299"/>
    <p1510:client id="{91ED6287-0D11-4AE8-81B6-5422B7F6816C}" v="2" dt="2022-06-09T19:09:59.665"/>
    <p1510:client id="{9581ED43-2A57-43CA-81EE-DF8310F69AD4}" v="1" dt="2022-06-06T16:59:02.855"/>
    <p1510:client id="{959FE237-3719-4496-9DE4-4E3BC24509B8}" v="2" dt="2022-06-05T18:03:41.465"/>
    <p1510:client id="{9A277A8F-3F9A-402C-8732-F8925B9E3707}" v="1" dt="2022-06-10T17:11:21.838"/>
    <p1510:client id="{9F0F730F-DD24-4E90-8B7A-CD56C09607E5}" v="1" dt="2022-06-10T16:37:44.053"/>
    <p1510:client id="{AD16A1E0-DE80-4CB7-B4EB-C7DECE058F55}" v="1" dt="2022-06-11T04:09:20.968"/>
    <p1510:client id="{B1803AB1-2247-4EA6-BAD9-CA9EE278F277}" v="2" dt="2022-06-11T03:17:47.925"/>
    <p1510:client id="{BD8CEFDB-0DBA-47AB-919F-29C9CBB576CE}" v="1" dt="2022-06-10T22:29:39.790"/>
    <p1510:client id="{BE4BDB78-A311-4BF2-A049-DBB6B2F920E1}" v="1" dt="2022-06-11T05:36:52.113"/>
    <p1510:client id="{C41F720B-6352-B64B-8FCF-77EC7AB1379C}" v="2" dt="2022-06-11T04:44:03.488"/>
    <p1510:client id="{C43658F4-95F5-4083-91B6-EE5B82CC15D7}" v="2" dt="2022-07-20T04:22:18.661"/>
    <p1510:client id="{D4C1B807-EE2B-4BC9-AF6A-FC38BF0DEE33}" v="1" dt="2022-06-10T20:29:27.007"/>
    <p1510:client id="{DB4F8B6C-7BB6-4C01-A5A2-7DC4D9F88B69}" v="1" dt="2022-06-04T18:13:30.187"/>
    <p1510:client id="{E55343CA-3E68-8BC0-2D81-27FC469382EF}" v="3" dt="2022-06-10T13:46:49.718"/>
    <p1510:client id="{E57CCA9E-B73A-4C4D-81F1-F4186ABCB337}" v="3" dt="2022-07-20T07:41:05.778"/>
    <p1510:client id="{E631FB66-8177-4458-957C-27729322D255}" v="82" dt="2022-07-12T14:56:45.886"/>
    <p1510:client id="{EC5B325C-A933-2C86-A8F5-2586D7555E8C}" v="2" dt="2022-06-10T15:00:58.406"/>
    <p1510:client id="{EE8110DA-2F9C-4DE6-A89A-7EEB28B17486}" v="2" dt="2022-06-11T06:34:50.651"/>
    <p1510:client id="{F2BA1ACB-5DD3-BF1E-2536-4BA73187FD43}" v="2" dt="2022-06-11T04:11:59.203"/>
    <p1510:client id="{F7B6E70B-4DB3-443F-88A4-7E408E7788B5}" v="1" dt="2022-06-11T01:19:44.497"/>
    <p1510:client id="{FFC037C9-6EE2-4684-9FA4-AB79B7DEFB50}" v="5" dt="2022-06-11T06:37:0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RAKESH BHAGAT - 200911106" userId="S::dhruv.bhagat@learner.manipal.edu::afc18855-8a3b-4578-a416-6913d7903988" providerId="AD" clId="Web-{617D2F56-55D6-76D9-44A1-F73FF72DB0C7}"/>
    <pc:docChg chg="modSld">
      <pc:chgData name="DHRUV RAKESH BHAGAT - 200911106" userId="S::dhruv.bhagat@learner.manipal.edu::afc18855-8a3b-4578-a416-6913d7903988" providerId="AD" clId="Web-{617D2F56-55D6-76D9-44A1-F73FF72DB0C7}" dt="2022-06-10T17:35:55.487" v="4" actId="14100"/>
      <pc:docMkLst>
        <pc:docMk/>
      </pc:docMkLst>
      <pc:sldChg chg="addSp modSp">
        <pc:chgData name="DHRUV RAKESH BHAGAT - 200911106" userId="S::dhruv.bhagat@learner.manipal.edu::afc18855-8a3b-4578-a416-6913d7903988" providerId="AD" clId="Web-{617D2F56-55D6-76D9-44A1-F73FF72DB0C7}" dt="2022-06-10T17:35:55.487" v="4" actId="14100"/>
        <pc:sldMkLst>
          <pc:docMk/>
          <pc:sldMk cId="923311154" sldId="265"/>
        </pc:sldMkLst>
        <pc:picChg chg="add mod">
          <ac:chgData name="DHRUV RAKESH BHAGAT - 200911106" userId="S::dhruv.bhagat@learner.manipal.edu::afc18855-8a3b-4578-a416-6913d7903988" providerId="AD" clId="Web-{617D2F56-55D6-76D9-44A1-F73FF72DB0C7}" dt="2022-06-10T17:35:55.487" v="4" actId="14100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PRADYUMN MITTAL - 200911074" userId="S::pradyumn.mittal@learner.manipal.edu::a0a19b17-1d82-47b8-9168-4a669ec0bded" providerId="AD" clId="Web-{DB4F8B6C-7BB6-4C01-A5A2-7DC4D9F88B69}"/>
    <pc:docChg chg="modSld">
      <pc:chgData name="PRADYUMN MITTAL - 200911074" userId="S::pradyumn.mittal@learner.manipal.edu::a0a19b17-1d82-47b8-9168-4a669ec0bded" providerId="AD" clId="Web-{DB4F8B6C-7BB6-4C01-A5A2-7DC4D9F88B69}" dt="2022-06-04T18:13:30.187" v="0" actId="1076"/>
      <pc:docMkLst>
        <pc:docMk/>
      </pc:docMkLst>
      <pc:sldChg chg="modSp">
        <pc:chgData name="PRADYUMN MITTAL - 200911074" userId="S::pradyumn.mittal@learner.manipal.edu::a0a19b17-1d82-47b8-9168-4a669ec0bded" providerId="AD" clId="Web-{DB4F8B6C-7BB6-4C01-A5A2-7DC4D9F88B69}" dt="2022-06-04T18:13:30.187" v="0" actId="1076"/>
        <pc:sldMkLst>
          <pc:docMk/>
          <pc:sldMk cId="156654388" sldId="261"/>
        </pc:sldMkLst>
        <pc:picChg chg="mod">
          <ac:chgData name="PRADYUMN MITTAL - 200911074" userId="S::pradyumn.mittal@learner.manipal.edu::a0a19b17-1d82-47b8-9168-4a669ec0bded" providerId="AD" clId="Web-{DB4F8B6C-7BB6-4C01-A5A2-7DC4D9F88B69}" dt="2022-06-04T18:13:30.187" v="0" actId="1076"/>
          <ac:picMkLst>
            <pc:docMk/>
            <pc:sldMk cId="156654388" sldId="261"/>
            <ac:picMk id="2" creationId="{00000000-0000-0000-0000-000000000000}"/>
          </ac:picMkLst>
        </pc:picChg>
      </pc:sldChg>
    </pc:docChg>
  </pc:docChgLst>
  <pc:docChgLst>
    <pc:chgData name="GONUGUNTLA THARUN  - 200911047" userId="S::tharun.gonuguntla@learner.manipal.edu::0dc0a66c-e715-4f6e-bee7-c7835a64b5b3" providerId="AD" clId="Web-{11864610-8851-42DF-9526-6635E173084D}"/>
    <pc:docChg chg="modSld sldOrd">
      <pc:chgData name="GONUGUNTLA THARUN  - 200911047" userId="S::tharun.gonuguntla@learner.manipal.edu::0dc0a66c-e715-4f6e-bee7-c7835a64b5b3" providerId="AD" clId="Web-{11864610-8851-42DF-9526-6635E173084D}" dt="2022-06-09T18:49:43.444" v="2"/>
      <pc:docMkLst>
        <pc:docMk/>
      </pc:docMkLst>
      <pc:sldChg chg="ord">
        <pc:chgData name="GONUGUNTLA THARUN  - 200911047" userId="S::tharun.gonuguntla@learner.manipal.edu::0dc0a66c-e715-4f6e-bee7-c7835a64b5b3" providerId="AD" clId="Web-{11864610-8851-42DF-9526-6635E173084D}" dt="2022-06-09T18:47:20.738" v="0"/>
        <pc:sldMkLst>
          <pc:docMk/>
          <pc:sldMk cId="1547056077" sldId="258"/>
        </pc:sldMkLst>
      </pc:sldChg>
      <pc:sldChg chg="addSp modSp">
        <pc:chgData name="GONUGUNTLA THARUN  - 200911047" userId="S::tharun.gonuguntla@learner.manipal.edu::0dc0a66c-e715-4f6e-bee7-c7835a64b5b3" providerId="AD" clId="Web-{11864610-8851-42DF-9526-6635E173084D}" dt="2022-06-09T18:49:43.444" v="2"/>
        <pc:sldMkLst>
          <pc:docMk/>
          <pc:sldMk cId="156654388" sldId="261"/>
        </pc:sldMkLst>
        <pc:spChg chg="add">
          <ac:chgData name="GONUGUNTLA THARUN  - 200911047" userId="S::tharun.gonuguntla@learner.manipal.edu::0dc0a66c-e715-4f6e-bee7-c7835a64b5b3" providerId="AD" clId="Web-{11864610-8851-42DF-9526-6635E173084D}" dt="2022-06-09T18:49:43.444" v="2"/>
          <ac:spMkLst>
            <pc:docMk/>
            <pc:sldMk cId="156654388" sldId="261"/>
            <ac:spMk id="3" creationId="{B53CD849-A351-ADB4-6D61-C498E2100C39}"/>
          </ac:spMkLst>
        </pc:spChg>
        <pc:picChg chg="mod">
          <ac:chgData name="GONUGUNTLA THARUN  - 200911047" userId="S::tharun.gonuguntla@learner.manipal.edu::0dc0a66c-e715-4f6e-bee7-c7835a64b5b3" providerId="AD" clId="Web-{11864610-8851-42DF-9526-6635E173084D}" dt="2022-06-09T18:49:27.116" v="1" actId="1076"/>
          <ac:picMkLst>
            <pc:docMk/>
            <pc:sldMk cId="156654388" sldId="261"/>
            <ac:picMk id="2" creationId="{00000000-0000-0000-0000-000000000000}"/>
          </ac:picMkLst>
        </pc:picChg>
      </pc:sldChg>
    </pc:docChg>
  </pc:docChgLst>
  <pc:docChgLst>
    <pc:chgData name="KESHAV CHURIWAL - 200911018" userId="S::keshav.churiwal@learner.manipal.edu::02bd8fd2-f8e2-4334-8e51-f68790bb1be2" providerId="AD" clId="Web-{5C48A498-F47D-7128-F9CE-0D9F08DD787E}"/>
    <pc:docChg chg="modSld">
      <pc:chgData name="KESHAV CHURIWAL - 200911018" userId="S::keshav.churiwal@learner.manipal.edu::02bd8fd2-f8e2-4334-8e51-f68790bb1be2" providerId="AD" clId="Web-{5C48A498-F47D-7128-F9CE-0D9F08DD787E}" dt="2022-06-11T04:52:05.271" v="1"/>
      <pc:docMkLst>
        <pc:docMk/>
      </pc:docMkLst>
      <pc:sldChg chg="delSp">
        <pc:chgData name="KESHAV CHURIWAL - 200911018" userId="S::keshav.churiwal@learner.manipal.edu::02bd8fd2-f8e2-4334-8e51-f68790bb1be2" providerId="AD" clId="Web-{5C48A498-F47D-7128-F9CE-0D9F08DD787E}" dt="2022-06-11T04:52:05.271" v="1"/>
        <pc:sldMkLst>
          <pc:docMk/>
          <pc:sldMk cId="923311154" sldId="265"/>
        </pc:sldMkLst>
        <pc:spChg chg="del">
          <ac:chgData name="KESHAV CHURIWAL - 200911018" userId="S::keshav.churiwal@learner.manipal.edu::02bd8fd2-f8e2-4334-8e51-f68790bb1be2" providerId="AD" clId="Web-{5C48A498-F47D-7128-F9CE-0D9F08DD787E}" dt="2022-06-11T04:52:05.271" v="1"/>
          <ac:spMkLst>
            <pc:docMk/>
            <pc:sldMk cId="923311154" sldId="265"/>
            <ac:spMk id="2" creationId="{4EAAC352-EC6C-FAED-A73D-022614C49EBD}"/>
          </ac:spMkLst>
        </pc:spChg>
        <pc:spChg chg="del">
          <ac:chgData name="KESHAV CHURIWAL - 200911018" userId="S::keshav.churiwal@learner.manipal.edu::02bd8fd2-f8e2-4334-8e51-f68790bb1be2" providerId="AD" clId="Web-{5C48A498-F47D-7128-F9CE-0D9F08DD787E}" dt="2022-06-11T04:52:02.037" v="0"/>
          <ac:spMkLst>
            <pc:docMk/>
            <pc:sldMk cId="923311154" sldId="265"/>
            <ac:spMk id="5" creationId="{37346969-DDA7-7D58-BC5B-13C09A1AB3C4}"/>
          </ac:spMkLst>
        </pc:spChg>
      </pc:sldChg>
    </pc:docChg>
  </pc:docChgLst>
  <pc:docChgLst>
    <pc:chgData name="ARYAN RAJPUT - 200911166" userId="S::aryan.rajput@learner.manipal.edu::ba5eea0f-e802-4df8-930a-ba13f2f8db7c" providerId="AD" clId="Web-{B1803AB1-2247-4EA6-BAD9-CA9EE278F277}"/>
    <pc:docChg chg="modSld">
      <pc:chgData name="ARYAN RAJPUT - 200911166" userId="S::aryan.rajput@learner.manipal.edu::ba5eea0f-e802-4df8-930a-ba13f2f8db7c" providerId="AD" clId="Web-{B1803AB1-2247-4EA6-BAD9-CA9EE278F277}" dt="2022-06-11T03:17:47.925" v="1" actId="1076"/>
      <pc:docMkLst>
        <pc:docMk/>
      </pc:docMkLst>
      <pc:sldChg chg="modSp">
        <pc:chgData name="ARYAN RAJPUT - 200911166" userId="S::aryan.rajput@learner.manipal.edu::ba5eea0f-e802-4df8-930a-ba13f2f8db7c" providerId="AD" clId="Web-{B1803AB1-2247-4EA6-BAD9-CA9EE278F277}" dt="2022-06-11T03:17:47.925" v="1" actId="1076"/>
        <pc:sldMkLst>
          <pc:docMk/>
          <pc:sldMk cId="1547056077" sldId="258"/>
        </pc:sldMkLst>
        <pc:picChg chg="mod">
          <ac:chgData name="ARYAN RAJPUT - 200911166" userId="S::aryan.rajput@learner.manipal.edu::ba5eea0f-e802-4df8-930a-ba13f2f8db7c" providerId="AD" clId="Web-{B1803AB1-2247-4EA6-BAD9-CA9EE278F277}" dt="2022-06-11T03:17:39.815" v="0" actId="1076"/>
          <ac:picMkLst>
            <pc:docMk/>
            <pc:sldMk cId="1547056077" sldId="258"/>
            <ac:picMk id="2" creationId="{00000000-0000-0000-0000-000000000000}"/>
          </ac:picMkLst>
        </pc:picChg>
        <pc:picChg chg="mod">
          <ac:chgData name="ARYAN RAJPUT - 200911166" userId="S::aryan.rajput@learner.manipal.edu::ba5eea0f-e802-4df8-930a-ba13f2f8db7c" providerId="AD" clId="Web-{B1803AB1-2247-4EA6-BAD9-CA9EE278F277}" dt="2022-06-11T03:17:47.925" v="1" actId="1076"/>
          <ac:picMkLst>
            <pc:docMk/>
            <pc:sldMk cId="1547056077" sldId="258"/>
            <ac:picMk id="3" creationId="{00000000-0000-0000-0000-000000000000}"/>
          </ac:picMkLst>
        </pc:picChg>
      </pc:sldChg>
    </pc:docChg>
  </pc:docChgLst>
  <pc:docChgLst>
    <pc:chgData name="KATAKAM LAKSHMISAI CHARAN - 200911252" userId="S::katakam.charan@learner.manipal.edu::0cb4e660-1c72-4e36-8d23-b025710e796e" providerId="AD" clId="Web-{AD16A1E0-DE80-4CB7-B4EB-C7DECE058F55}"/>
    <pc:docChg chg="modSld">
      <pc:chgData name="KATAKAM LAKSHMISAI CHARAN - 200911252" userId="S::katakam.charan@learner.manipal.edu::0cb4e660-1c72-4e36-8d23-b025710e796e" providerId="AD" clId="Web-{AD16A1E0-DE80-4CB7-B4EB-C7DECE058F55}" dt="2022-06-11T04:09:20.968" v="0" actId="1076"/>
      <pc:docMkLst>
        <pc:docMk/>
      </pc:docMkLst>
      <pc:sldChg chg="modSp">
        <pc:chgData name="KATAKAM LAKSHMISAI CHARAN - 200911252" userId="S::katakam.charan@learner.manipal.edu::0cb4e660-1c72-4e36-8d23-b025710e796e" providerId="AD" clId="Web-{AD16A1E0-DE80-4CB7-B4EB-C7DECE058F55}" dt="2022-06-11T04:09:20.968" v="0" actId="1076"/>
        <pc:sldMkLst>
          <pc:docMk/>
          <pc:sldMk cId="923311154" sldId="265"/>
        </pc:sldMkLst>
        <pc:picChg chg="mod">
          <ac:chgData name="KATAKAM LAKSHMISAI CHARAN - 200911252" userId="S::katakam.charan@learner.manipal.edu::0cb4e660-1c72-4e36-8d23-b025710e796e" providerId="AD" clId="Web-{AD16A1E0-DE80-4CB7-B4EB-C7DECE058F55}" dt="2022-06-11T04:09:20.968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SUYASH GUPTA - 200911244" userId="S::suyash.gupta@learner.manipal.edu::46268ebf-9fe5-49e0-b089-d319e52be39d" providerId="AD" clId="Web-{50E76E0F-2785-4218-8DFE-0A52DC893221}"/>
    <pc:docChg chg="modSld">
      <pc:chgData name="SUYASH GUPTA - 200911244" userId="S::suyash.gupta@learner.manipal.edu::46268ebf-9fe5-49e0-b089-d319e52be39d" providerId="AD" clId="Web-{50E76E0F-2785-4218-8DFE-0A52DC893221}" dt="2022-06-06T17:08:14.224" v="2" actId="1076"/>
      <pc:docMkLst>
        <pc:docMk/>
      </pc:docMkLst>
      <pc:sldChg chg="modSp">
        <pc:chgData name="SUYASH GUPTA - 200911244" userId="S::suyash.gupta@learner.manipal.edu::46268ebf-9fe5-49e0-b089-d319e52be39d" providerId="AD" clId="Web-{50E76E0F-2785-4218-8DFE-0A52DC893221}" dt="2022-06-06T17:08:14.224" v="2" actId="1076"/>
        <pc:sldMkLst>
          <pc:docMk/>
          <pc:sldMk cId="156654388" sldId="261"/>
        </pc:sldMkLst>
        <pc:spChg chg="mod">
          <ac:chgData name="SUYASH GUPTA - 200911244" userId="S::suyash.gupta@learner.manipal.edu::46268ebf-9fe5-49e0-b089-d319e52be39d" providerId="AD" clId="Web-{50E76E0F-2785-4218-8DFE-0A52DC893221}" dt="2022-06-06T17:08:14.224" v="2" actId="1076"/>
          <ac:spMkLst>
            <pc:docMk/>
            <pc:sldMk cId="156654388" sldId="261"/>
            <ac:spMk id="4" creationId="{00000000-0000-0000-0000-000000000000}"/>
          </ac:spMkLst>
        </pc:spChg>
      </pc:sldChg>
    </pc:docChg>
  </pc:docChgLst>
  <pc:docChgLst>
    <pc:chgData name="SAMARTH GARG - 200911148" userId="S::samarth.garg3@learner.manipal.edu::be7025db-0e9f-42bb-9a2d-db78e5e3f42d" providerId="AD" clId="Web-{32C17946-2D47-4B65-8EB4-B02F578CFEC9}"/>
    <pc:docChg chg="modSld">
      <pc:chgData name="SAMARTH GARG - 200911148" userId="S::samarth.garg3@learner.manipal.edu::be7025db-0e9f-42bb-9a2d-db78e5e3f42d" providerId="AD" clId="Web-{32C17946-2D47-4B65-8EB4-B02F578CFEC9}" dt="2022-06-10T17:00:29.083" v="0"/>
      <pc:docMkLst>
        <pc:docMk/>
      </pc:docMkLst>
      <pc:sldChg chg="addSp">
        <pc:chgData name="SAMARTH GARG - 200911148" userId="S::samarth.garg3@learner.manipal.edu::be7025db-0e9f-42bb-9a2d-db78e5e3f42d" providerId="AD" clId="Web-{32C17946-2D47-4B65-8EB4-B02F578CFEC9}" dt="2022-06-10T17:00:29.083" v="0"/>
        <pc:sldMkLst>
          <pc:docMk/>
          <pc:sldMk cId="1711140149" sldId="262"/>
        </pc:sldMkLst>
        <pc:spChg chg="add">
          <ac:chgData name="SAMARTH GARG - 200911148" userId="S::samarth.garg3@learner.manipal.edu::be7025db-0e9f-42bb-9a2d-db78e5e3f42d" providerId="AD" clId="Web-{32C17946-2D47-4B65-8EB4-B02F578CFEC9}" dt="2022-06-10T17:00:29.083" v="0"/>
          <ac:spMkLst>
            <pc:docMk/>
            <pc:sldMk cId="1711140149" sldId="262"/>
            <ac:spMk id="3" creationId="{04CA83DF-180D-C66D-EE01-27D259810087}"/>
          </ac:spMkLst>
        </pc:spChg>
      </pc:sldChg>
    </pc:docChg>
  </pc:docChgLst>
  <pc:docChgLst>
    <pc:chgData clId="Web-{617D2F56-55D6-76D9-44A1-F73FF72DB0C7}"/>
    <pc:docChg chg="modSld">
      <pc:chgData name="" userId="" providerId="" clId="Web-{617D2F56-55D6-76D9-44A1-F73FF72DB0C7}" dt="2022-06-10T17:35:17.455" v="0"/>
      <pc:docMkLst>
        <pc:docMk/>
      </pc:docMkLst>
      <pc:sldChg chg="delSp">
        <pc:chgData name="" userId="" providerId="" clId="Web-{617D2F56-55D6-76D9-44A1-F73FF72DB0C7}" dt="2022-06-10T17:35:17.455" v="0"/>
        <pc:sldMkLst>
          <pc:docMk/>
          <pc:sldMk cId="923311154" sldId="265"/>
        </pc:sldMkLst>
        <pc:picChg chg="del">
          <ac:chgData name="" userId="" providerId="" clId="Web-{617D2F56-55D6-76D9-44A1-F73FF72DB0C7}" dt="2022-06-10T17:35:17.455" v="0"/>
          <ac:picMkLst>
            <pc:docMk/>
            <pc:sldMk cId="923311154" sldId="265"/>
            <ac:picMk id="2" creationId="{00000000-0000-0000-0000-000000000000}"/>
          </ac:picMkLst>
        </pc:picChg>
      </pc:sldChg>
    </pc:docChg>
  </pc:docChgLst>
  <pc:docChgLst>
    <pc:chgData name="MALLA BHUVAN - 200911009" userId="S::malla.bhuvan@learner.manipal.edu::bddf685a-e8e8-4794-8029-37daa3b5366c" providerId="AD" clId="Web-{C43658F4-95F5-4083-91B6-EE5B82CC15D7}"/>
    <pc:docChg chg="modSld">
      <pc:chgData name="MALLA BHUVAN - 200911009" userId="S::malla.bhuvan@learner.manipal.edu::bddf685a-e8e8-4794-8029-37daa3b5366c" providerId="AD" clId="Web-{C43658F4-95F5-4083-91B6-EE5B82CC15D7}" dt="2022-07-20T04:22:18.661" v="1"/>
      <pc:docMkLst>
        <pc:docMk/>
      </pc:docMkLst>
      <pc:sldChg chg="addSp">
        <pc:chgData name="MALLA BHUVAN - 200911009" userId="S::malla.bhuvan@learner.manipal.edu::bddf685a-e8e8-4794-8029-37daa3b5366c" providerId="AD" clId="Web-{C43658F4-95F5-4083-91B6-EE5B82CC15D7}" dt="2022-07-20T04:22:18.661" v="1"/>
        <pc:sldMkLst>
          <pc:docMk/>
          <pc:sldMk cId="923311154" sldId="265"/>
        </pc:sldMkLst>
        <pc:spChg chg="add">
          <ac:chgData name="MALLA BHUVAN - 200911009" userId="S::malla.bhuvan@learner.manipal.edu::bddf685a-e8e8-4794-8029-37daa3b5366c" providerId="AD" clId="Web-{C43658F4-95F5-4083-91B6-EE5B82CC15D7}" dt="2022-07-20T04:22:18.661" v="1"/>
          <ac:spMkLst>
            <pc:docMk/>
            <pc:sldMk cId="923311154" sldId="265"/>
            <ac:spMk id="2" creationId="{7C9B46F4-41EA-1D3E-5B64-598AD9931EC9}"/>
          </ac:spMkLst>
        </pc:spChg>
      </pc:sldChg>
      <pc:sldChg chg="modSp">
        <pc:chgData name="MALLA BHUVAN - 200911009" userId="S::malla.bhuvan@learner.manipal.edu::bddf685a-e8e8-4794-8029-37daa3b5366c" providerId="AD" clId="Web-{C43658F4-95F5-4083-91B6-EE5B82CC15D7}" dt="2022-07-20T04:17:23.674" v="0" actId="1076"/>
        <pc:sldMkLst>
          <pc:docMk/>
          <pc:sldMk cId="1658672983" sldId="268"/>
        </pc:sldMkLst>
        <pc:spChg chg="mod">
          <ac:chgData name="MALLA BHUVAN - 200911009" userId="S::malla.bhuvan@learner.manipal.edu::bddf685a-e8e8-4794-8029-37daa3b5366c" providerId="AD" clId="Web-{C43658F4-95F5-4083-91B6-EE5B82CC15D7}" dt="2022-07-20T04:17:23.674" v="0" actId="1076"/>
          <ac:spMkLst>
            <pc:docMk/>
            <pc:sldMk cId="1658672983" sldId="268"/>
            <ac:spMk id="4" creationId="{00000000-0000-0000-0000-000000000000}"/>
          </ac:spMkLst>
        </pc:spChg>
      </pc:sldChg>
    </pc:docChg>
  </pc:docChgLst>
  <pc:docChgLst>
    <pc:chgData name="GARVIT GOPALANI - 200911050" userId="S::garvit.gopalani@learner.manipal.edu::c37ab7be-c308-418e-bf3b-ac9a02c3222d" providerId="AD" clId="Web-{21DCAED8-3A80-2F9B-3761-3B6FB0D8F28B}"/>
    <pc:docChg chg="modSld sldOrd">
      <pc:chgData name="GARVIT GOPALANI - 200911050" userId="S::garvit.gopalani@learner.manipal.edu::c37ab7be-c308-418e-bf3b-ac9a02c3222d" providerId="AD" clId="Web-{21DCAED8-3A80-2F9B-3761-3B6FB0D8F28B}" dt="2022-06-10T10:40:58.844" v="2"/>
      <pc:docMkLst>
        <pc:docMk/>
      </pc:docMkLst>
      <pc:sldChg chg="ord">
        <pc:chgData name="GARVIT GOPALANI - 200911050" userId="S::garvit.gopalani@learner.manipal.edu::c37ab7be-c308-418e-bf3b-ac9a02c3222d" providerId="AD" clId="Web-{21DCAED8-3A80-2F9B-3761-3B6FB0D8F28B}" dt="2022-06-10T10:40:58.844" v="2"/>
        <pc:sldMkLst>
          <pc:docMk/>
          <pc:sldMk cId="156654388" sldId="261"/>
        </pc:sldMkLst>
      </pc:sldChg>
      <pc:sldChg chg="modSp">
        <pc:chgData name="GARVIT GOPALANI - 200911050" userId="S::garvit.gopalani@learner.manipal.edu::c37ab7be-c308-418e-bf3b-ac9a02c3222d" providerId="AD" clId="Web-{21DCAED8-3A80-2F9B-3761-3B6FB0D8F28B}" dt="2022-06-10T05:25:59.627" v="0" actId="1076"/>
        <pc:sldMkLst>
          <pc:docMk/>
          <pc:sldMk cId="923311154" sldId="265"/>
        </pc:sldMkLst>
        <pc:picChg chg="mod">
          <ac:chgData name="GARVIT GOPALANI - 200911050" userId="S::garvit.gopalani@learner.manipal.edu::c37ab7be-c308-418e-bf3b-ac9a02c3222d" providerId="AD" clId="Web-{21DCAED8-3A80-2F9B-3761-3B6FB0D8F28B}" dt="2022-06-10T05:25:59.627" v="0" actId="1076"/>
          <ac:picMkLst>
            <pc:docMk/>
            <pc:sldMk cId="923311154" sldId="265"/>
            <ac:picMk id="2" creationId="{00000000-0000-0000-0000-000000000000}"/>
          </ac:picMkLst>
        </pc:picChg>
      </pc:sldChg>
    </pc:docChg>
  </pc:docChgLst>
  <pc:docChgLst>
    <pc:chgData name="ANOUSHKA MOHIT KONDASKAR - 200911188" userId="S::anoushka.kondaskar@learner.manipal.edu::201273c1-e226-410b-9d4f-c63e6b1daf9d" providerId="AD" clId="Web-{F7B6E70B-4DB3-443F-88A4-7E408E7788B5}"/>
    <pc:docChg chg="modSld">
      <pc:chgData name="ANOUSHKA MOHIT KONDASKAR - 200911188" userId="S::anoushka.kondaskar@learner.manipal.edu::201273c1-e226-410b-9d4f-c63e6b1daf9d" providerId="AD" clId="Web-{F7B6E70B-4DB3-443F-88A4-7E408E7788B5}" dt="2022-06-11T01:19:44.497" v="0"/>
      <pc:docMkLst>
        <pc:docMk/>
      </pc:docMkLst>
      <pc:sldChg chg="delSp">
        <pc:chgData name="ANOUSHKA MOHIT KONDASKAR - 200911188" userId="S::anoushka.kondaskar@learner.manipal.edu::201273c1-e226-410b-9d4f-c63e6b1daf9d" providerId="AD" clId="Web-{F7B6E70B-4DB3-443F-88A4-7E408E7788B5}" dt="2022-06-11T01:19:44.497" v="0"/>
        <pc:sldMkLst>
          <pc:docMk/>
          <pc:sldMk cId="1201313675" sldId="260"/>
        </pc:sldMkLst>
        <pc:spChg chg="del">
          <ac:chgData name="ANOUSHKA MOHIT KONDASKAR - 200911188" userId="S::anoushka.kondaskar@learner.manipal.edu::201273c1-e226-410b-9d4f-c63e6b1daf9d" providerId="AD" clId="Web-{F7B6E70B-4DB3-443F-88A4-7E408E7788B5}" dt="2022-06-11T01:19:44.497" v="0"/>
          <ac:spMkLst>
            <pc:docMk/>
            <pc:sldMk cId="1201313675" sldId="260"/>
            <ac:spMk id="5" creationId="{0B119742-3393-13CE-DF89-3CDFA6320BF4}"/>
          </ac:spMkLst>
        </pc:spChg>
      </pc:sldChg>
    </pc:docChg>
  </pc:docChgLst>
  <pc:docChgLst>
    <pc:chgData name="RADHIKA MEHROTRA - 200911246" userId="S::radhika.mehrotra@learner.manipal.edu::50adeba7-f997-4a25-961a-250f9129059a" providerId="AD" clId="Web-{D4C1B807-EE2B-4BC9-AF6A-FC38BF0DEE33}"/>
    <pc:docChg chg="sldOrd">
      <pc:chgData name="RADHIKA MEHROTRA - 200911246" userId="S::radhika.mehrotra@learner.manipal.edu::50adeba7-f997-4a25-961a-250f9129059a" providerId="AD" clId="Web-{D4C1B807-EE2B-4BC9-AF6A-FC38BF0DEE33}" dt="2022-06-10T20:29:27.007" v="0"/>
      <pc:docMkLst>
        <pc:docMk/>
      </pc:docMkLst>
      <pc:sldChg chg="ord">
        <pc:chgData name="RADHIKA MEHROTRA - 200911246" userId="S::radhika.mehrotra@learner.manipal.edu::50adeba7-f997-4a25-961a-250f9129059a" providerId="AD" clId="Web-{D4C1B807-EE2B-4BC9-AF6A-FC38BF0DEE33}" dt="2022-06-10T20:29:27.007" v="0"/>
        <pc:sldMkLst>
          <pc:docMk/>
          <pc:sldMk cId="156654388" sldId="261"/>
        </pc:sldMkLst>
      </pc:sldChg>
    </pc:docChg>
  </pc:docChgLst>
  <pc:docChgLst>
    <pc:chgData name="ANANYA NAIR - 200911055" userId="S::ananya.nair4@learner.manipal.edu::77d6e121-a58f-41a2-94dc-08dda624eca3" providerId="AD" clId="Web-{BE4BDB78-A311-4BF2-A049-DBB6B2F920E1}"/>
    <pc:docChg chg="modSld">
      <pc:chgData name="ANANYA NAIR - 200911055" userId="S::ananya.nair4@learner.manipal.edu::77d6e121-a58f-41a2-94dc-08dda624eca3" providerId="AD" clId="Web-{BE4BDB78-A311-4BF2-A049-DBB6B2F920E1}" dt="2022-06-11T05:36:52.113" v="0" actId="1076"/>
      <pc:docMkLst>
        <pc:docMk/>
      </pc:docMkLst>
      <pc:sldChg chg="modSp">
        <pc:chgData name="ANANYA NAIR - 200911055" userId="S::ananya.nair4@learner.manipal.edu::77d6e121-a58f-41a2-94dc-08dda624eca3" providerId="AD" clId="Web-{BE4BDB78-A311-4BF2-A049-DBB6B2F920E1}" dt="2022-06-11T05:36:52.113" v="0" actId="1076"/>
        <pc:sldMkLst>
          <pc:docMk/>
          <pc:sldMk cId="923311154" sldId="265"/>
        </pc:sldMkLst>
        <pc:picChg chg="mod">
          <ac:chgData name="ANANYA NAIR - 200911055" userId="S::ananya.nair4@learner.manipal.edu::77d6e121-a58f-41a2-94dc-08dda624eca3" providerId="AD" clId="Web-{BE4BDB78-A311-4BF2-A049-DBB6B2F920E1}" dt="2022-06-11T05:36:52.113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JOSHUA BENJAMIN - 200911059" userId="S::joshua.benjamin@learner.manipal.edu::0f756804-03cb-491d-a413-29171d9a166d" providerId="AD" clId="Web-{E57CCA9E-B73A-4C4D-81F1-F4186ABCB337}"/>
    <pc:docChg chg="modSld">
      <pc:chgData name="JOSHUA BENJAMIN - 200911059" userId="S::joshua.benjamin@learner.manipal.edu::0f756804-03cb-491d-a413-29171d9a166d" providerId="AD" clId="Web-{E57CCA9E-B73A-4C4D-81F1-F4186ABCB337}" dt="2022-07-20T07:41:05.778" v="2" actId="1076"/>
      <pc:docMkLst>
        <pc:docMk/>
      </pc:docMkLst>
      <pc:sldChg chg="modSp">
        <pc:chgData name="JOSHUA BENJAMIN - 200911059" userId="S::joshua.benjamin@learner.manipal.edu::0f756804-03cb-491d-a413-29171d9a166d" providerId="AD" clId="Web-{E57CCA9E-B73A-4C4D-81F1-F4186ABCB337}" dt="2022-07-20T07:41:05.778" v="2" actId="1076"/>
        <pc:sldMkLst>
          <pc:docMk/>
          <pc:sldMk cId="923311154" sldId="265"/>
        </pc:sldMkLst>
        <pc:spChg chg="mod">
          <ac:chgData name="JOSHUA BENJAMIN - 200911059" userId="S::joshua.benjamin@learner.manipal.edu::0f756804-03cb-491d-a413-29171d9a166d" providerId="AD" clId="Web-{E57CCA9E-B73A-4C4D-81F1-F4186ABCB337}" dt="2022-07-20T07:41:05.778" v="2" actId="1076"/>
          <ac:spMkLst>
            <pc:docMk/>
            <pc:sldMk cId="923311154" sldId="265"/>
            <ac:spMk id="2" creationId="{7C9B46F4-41EA-1D3E-5B64-598AD9931EC9}"/>
          </ac:spMkLst>
        </pc:spChg>
        <pc:picChg chg="mod">
          <ac:chgData name="JOSHUA BENJAMIN - 200911059" userId="S::joshua.benjamin@learner.manipal.edu::0f756804-03cb-491d-a413-29171d9a166d" providerId="AD" clId="Web-{E57CCA9E-B73A-4C4D-81F1-F4186ABCB337}" dt="2022-07-20T07:37:31.708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REEHA ALTHAF - 200911011" userId="S::reeha.althaf@learner.manipal.edu::64d062f2-a95a-427f-84d4-00bee9416f7d" providerId="AD" clId="Web-{F2BA1ACB-5DD3-BF1E-2536-4BA73187FD43}"/>
    <pc:docChg chg="modSld">
      <pc:chgData name="REEHA ALTHAF - 200911011" userId="S::reeha.althaf@learner.manipal.edu::64d062f2-a95a-427f-84d4-00bee9416f7d" providerId="AD" clId="Web-{F2BA1ACB-5DD3-BF1E-2536-4BA73187FD43}" dt="2022-06-11T04:11:59.203" v="1"/>
      <pc:docMkLst>
        <pc:docMk/>
      </pc:docMkLst>
      <pc:sldChg chg="addSp">
        <pc:chgData name="REEHA ALTHAF - 200911011" userId="S::reeha.althaf@learner.manipal.edu::64d062f2-a95a-427f-84d4-00bee9416f7d" providerId="AD" clId="Web-{F2BA1ACB-5DD3-BF1E-2536-4BA73187FD43}" dt="2022-06-11T04:11:59.203" v="1"/>
        <pc:sldMkLst>
          <pc:docMk/>
          <pc:sldMk cId="923311154" sldId="265"/>
        </pc:sldMkLst>
        <pc:spChg chg="add">
          <ac:chgData name="REEHA ALTHAF - 200911011" userId="S::reeha.althaf@learner.manipal.edu::64d062f2-a95a-427f-84d4-00bee9416f7d" providerId="AD" clId="Web-{F2BA1ACB-5DD3-BF1E-2536-4BA73187FD43}" dt="2022-06-11T04:11:58.203" v="0"/>
          <ac:spMkLst>
            <pc:docMk/>
            <pc:sldMk cId="923311154" sldId="265"/>
            <ac:spMk id="2" creationId="{4EAAC352-EC6C-FAED-A73D-022614C49EBD}"/>
          </ac:spMkLst>
        </pc:spChg>
        <pc:spChg chg="add">
          <ac:chgData name="REEHA ALTHAF - 200911011" userId="S::reeha.althaf@learner.manipal.edu::64d062f2-a95a-427f-84d4-00bee9416f7d" providerId="AD" clId="Web-{F2BA1ACB-5DD3-BF1E-2536-4BA73187FD43}" dt="2022-06-11T04:11:59.203" v="1"/>
          <ac:spMkLst>
            <pc:docMk/>
            <pc:sldMk cId="923311154" sldId="265"/>
            <ac:spMk id="5" creationId="{37346969-DDA7-7D58-BC5B-13C09A1AB3C4}"/>
          </ac:spMkLst>
        </pc:spChg>
      </pc:sldChg>
    </pc:docChg>
  </pc:docChgLst>
  <pc:docChgLst>
    <pc:chgData name="JAKKULA VINAY YADAV - 200911164" userId="S::jakkula.yadav@learner.manipal.edu::dbba7cb3-7b80-4b31-bb1c-5c40ea312865" providerId="AD" clId="Web-{EE8110DA-2F9C-4DE6-A89A-7EEB28B17486}"/>
    <pc:docChg chg="modSld">
      <pc:chgData name="JAKKULA VINAY YADAV - 200911164" userId="S::jakkula.yadav@learner.manipal.edu::dbba7cb3-7b80-4b31-bb1c-5c40ea312865" providerId="AD" clId="Web-{EE8110DA-2F9C-4DE6-A89A-7EEB28B17486}" dt="2022-06-11T06:34:50.651" v="1" actId="1076"/>
      <pc:docMkLst>
        <pc:docMk/>
      </pc:docMkLst>
      <pc:sldChg chg="modSp">
        <pc:chgData name="JAKKULA VINAY YADAV - 200911164" userId="S::jakkula.yadav@learner.manipal.edu::dbba7cb3-7b80-4b31-bb1c-5c40ea312865" providerId="AD" clId="Web-{EE8110DA-2F9C-4DE6-A89A-7EEB28B17486}" dt="2022-06-11T06:34:26.010" v="0" actId="1076"/>
        <pc:sldMkLst>
          <pc:docMk/>
          <pc:sldMk cId="156654388" sldId="261"/>
        </pc:sldMkLst>
        <pc:picChg chg="mod">
          <ac:chgData name="JAKKULA VINAY YADAV - 200911164" userId="S::jakkula.yadav@learner.manipal.edu::dbba7cb3-7b80-4b31-bb1c-5c40ea312865" providerId="AD" clId="Web-{EE8110DA-2F9C-4DE6-A89A-7EEB28B17486}" dt="2022-06-11T06:34:26.010" v="0" actId="1076"/>
          <ac:picMkLst>
            <pc:docMk/>
            <pc:sldMk cId="156654388" sldId="261"/>
            <ac:picMk id="2" creationId="{00000000-0000-0000-0000-000000000000}"/>
          </ac:picMkLst>
        </pc:picChg>
      </pc:sldChg>
      <pc:sldChg chg="modSp">
        <pc:chgData name="JAKKULA VINAY YADAV - 200911164" userId="S::jakkula.yadav@learner.manipal.edu::dbba7cb3-7b80-4b31-bb1c-5c40ea312865" providerId="AD" clId="Web-{EE8110DA-2F9C-4DE6-A89A-7EEB28B17486}" dt="2022-06-11T06:34:50.651" v="1" actId="1076"/>
        <pc:sldMkLst>
          <pc:docMk/>
          <pc:sldMk cId="923311154" sldId="265"/>
        </pc:sldMkLst>
        <pc:picChg chg="mod">
          <ac:chgData name="JAKKULA VINAY YADAV - 200911164" userId="S::jakkula.yadav@learner.manipal.edu::dbba7cb3-7b80-4b31-bb1c-5c40ea312865" providerId="AD" clId="Web-{EE8110DA-2F9C-4DE6-A89A-7EEB28B17486}" dt="2022-06-11T06:34:50.651" v="1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SAKSHAT GANDHI - 200911260" userId="S::sakshat.gandhi@learner.manipal.edu::1b20d0dd-7b94-4787-ac91-763d90a25e12" providerId="AD" clId="Web-{1E1AA52C-6D47-4543-A26D-5747D0AE1EFD}"/>
    <pc:docChg chg="modSld">
      <pc:chgData name="SAKSHAT GANDHI - 200911260" userId="S::sakshat.gandhi@learner.manipal.edu::1b20d0dd-7b94-4787-ac91-763d90a25e12" providerId="AD" clId="Web-{1E1AA52C-6D47-4543-A26D-5747D0AE1EFD}" dt="2022-06-11T06:48:15.991" v="2" actId="1076"/>
      <pc:docMkLst>
        <pc:docMk/>
      </pc:docMkLst>
      <pc:sldChg chg="modSp">
        <pc:chgData name="SAKSHAT GANDHI - 200911260" userId="S::sakshat.gandhi@learner.manipal.edu::1b20d0dd-7b94-4787-ac91-763d90a25e12" providerId="AD" clId="Web-{1E1AA52C-6D47-4543-A26D-5747D0AE1EFD}" dt="2022-06-11T06:48:15.991" v="2" actId="1076"/>
        <pc:sldMkLst>
          <pc:docMk/>
          <pc:sldMk cId="1201313675" sldId="260"/>
        </pc:sldMkLst>
        <pc:picChg chg="mod">
          <ac:chgData name="SAKSHAT GANDHI - 200911260" userId="S::sakshat.gandhi@learner.manipal.edu::1b20d0dd-7b94-4787-ac91-763d90a25e12" providerId="AD" clId="Web-{1E1AA52C-6D47-4543-A26D-5747D0AE1EFD}" dt="2022-06-11T06:48:15.991" v="2" actId="1076"/>
          <ac:picMkLst>
            <pc:docMk/>
            <pc:sldMk cId="1201313675" sldId="260"/>
            <ac:picMk id="3" creationId="{00000000-0000-0000-0000-000000000000}"/>
          </ac:picMkLst>
        </pc:picChg>
      </pc:sldChg>
      <pc:sldChg chg="modSp">
        <pc:chgData name="SAKSHAT GANDHI - 200911260" userId="S::sakshat.gandhi@learner.manipal.edu::1b20d0dd-7b94-4787-ac91-763d90a25e12" providerId="AD" clId="Web-{1E1AA52C-6D47-4543-A26D-5747D0AE1EFD}" dt="2022-06-11T06:36:49.069" v="0" actId="1076"/>
        <pc:sldMkLst>
          <pc:docMk/>
          <pc:sldMk cId="923311154" sldId="265"/>
        </pc:sldMkLst>
        <pc:picChg chg="mod">
          <ac:chgData name="SAKSHAT GANDHI - 200911260" userId="S::sakshat.gandhi@learner.manipal.edu::1b20d0dd-7b94-4787-ac91-763d90a25e12" providerId="AD" clId="Web-{1E1AA52C-6D47-4543-A26D-5747D0AE1EFD}" dt="2022-06-11T06:36:49.069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SIDDHARTH SINGH - 200911045" userId="S::siddharth.singh2@learner.manipal.edu::d37077dd-eae8-4aa4-a495-43109ce73942" providerId="AD" clId="Web-{91ED6287-0D11-4AE8-81B6-5422B7F6816C}"/>
    <pc:docChg chg="modSld">
      <pc:chgData name="SIDDHARTH SINGH - 200911045" userId="S::siddharth.singh2@learner.manipal.edu::d37077dd-eae8-4aa4-a495-43109ce73942" providerId="AD" clId="Web-{91ED6287-0D11-4AE8-81B6-5422B7F6816C}" dt="2022-06-09T19:09:59.665" v="1"/>
      <pc:docMkLst>
        <pc:docMk/>
      </pc:docMkLst>
      <pc:sldChg chg="delSp">
        <pc:chgData name="SIDDHARTH SINGH - 200911045" userId="S::siddharth.singh2@learner.manipal.edu::d37077dd-eae8-4aa4-a495-43109ce73942" providerId="AD" clId="Web-{91ED6287-0D11-4AE8-81B6-5422B7F6816C}" dt="2022-06-09T19:09:59.665" v="1"/>
        <pc:sldMkLst>
          <pc:docMk/>
          <pc:sldMk cId="3864155114" sldId="256"/>
        </pc:sldMkLst>
        <pc:spChg chg="del">
          <ac:chgData name="SIDDHARTH SINGH - 200911045" userId="S::siddharth.singh2@learner.manipal.edu::d37077dd-eae8-4aa4-a495-43109ce73942" providerId="AD" clId="Web-{91ED6287-0D11-4AE8-81B6-5422B7F6816C}" dt="2022-06-09T19:09:59.665" v="1"/>
          <ac:spMkLst>
            <pc:docMk/>
            <pc:sldMk cId="3864155114" sldId="256"/>
            <ac:spMk id="2" creationId="{3F450C18-E8F3-D74B-060A-7C68F042DC8C}"/>
          </ac:spMkLst>
        </pc:spChg>
        <pc:spChg chg="del">
          <ac:chgData name="SIDDHARTH SINGH - 200911045" userId="S::siddharth.singh2@learner.manipal.edu::d37077dd-eae8-4aa4-a495-43109ce73942" providerId="AD" clId="Web-{91ED6287-0D11-4AE8-81B6-5422B7F6816C}" dt="2022-06-09T19:09:56.993" v="0"/>
          <ac:spMkLst>
            <pc:docMk/>
            <pc:sldMk cId="3864155114" sldId="256"/>
            <ac:spMk id="3" creationId="{00000000-0000-0000-0000-000000000000}"/>
          </ac:spMkLst>
        </pc:spChg>
      </pc:sldChg>
    </pc:docChg>
  </pc:docChgLst>
  <pc:docChgLst>
    <pc:chgData name="KARUKONDA MAYUR - 200911118" userId="S::karukonda.mayur@learner.manipal.edu::d0d9e19c-2e0e-4146-95bc-d6dd2abb5a28" providerId="AD" clId="Web-{789C9B0F-06A7-488F-8C37-3835F9C22BC5}"/>
    <pc:docChg chg="modSld">
      <pc:chgData name="KARUKONDA MAYUR - 200911118" userId="S::karukonda.mayur@learner.manipal.edu::d0d9e19c-2e0e-4146-95bc-d6dd2abb5a28" providerId="AD" clId="Web-{789C9B0F-06A7-488F-8C37-3835F9C22BC5}" dt="2022-06-11T06:36:52.289" v="3" actId="1076"/>
      <pc:docMkLst>
        <pc:docMk/>
      </pc:docMkLst>
      <pc:sldChg chg="modSp">
        <pc:chgData name="KARUKONDA MAYUR - 200911118" userId="S::karukonda.mayur@learner.manipal.edu::d0d9e19c-2e0e-4146-95bc-d6dd2abb5a28" providerId="AD" clId="Web-{789C9B0F-06A7-488F-8C37-3835F9C22BC5}" dt="2022-06-11T06:36:52.289" v="3" actId="1076"/>
        <pc:sldMkLst>
          <pc:docMk/>
          <pc:sldMk cId="156654388" sldId="261"/>
        </pc:sldMkLst>
        <pc:picChg chg="mod">
          <ac:chgData name="KARUKONDA MAYUR - 200911118" userId="S::karukonda.mayur@learner.manipal.edu::d0d9e19c-2e0e-4146-95bc-d6dd2abb5a28" providerId="AD" clId="Web-{789C9B0F-06A7-488F-8C37-3835F9C22BC5}" dt="2022-06-11T06:36:52.289" v="3" actId="1076"/>
          <ac:picMkLst>
            <pc:docMk/>
            <pc:sldMk cId="156654388" sldId="261"/>
            <ac:picMk id="2" creationId="{00000000-0000-0000-0000-000000000000}"/>
          </ac:picMkLst>
        </pc:picChg>
      </pc:sldChg>
      <pc:sldChg chg="modSp">
        <pc:chgData name="KARUKONDA MAYUR - 200911118" userId="S::karukonda.mayur@learner.manipal.edu::d0d9e19c-2e0e-4146-95bc-d6dd2abb5a28" providerId="AD" clId="Web-{789C9B0F-06A7-488F-8C37-3835F9C22BC5}" dt="2022-06-11T06:27:20.948" v="0" actId="14100"/>
        <pc:sldMkLst>
          <pc:docMk/>
          <pc:sldMk cId="923311154" sldId="265"/>
        </pc:sldMkLst>
        <pc:picChg chg="mod">
          <ac:chgData name="KARUKONDA MAYUR - 200911118" userId="S::karukonda.mayur@learner.manipal.edu::d0d9e19c-2e0e-4146-95bc-d6dd2abb5a28" providerId="AD" clId="Web-{789C9B0F-06A7-488F-8C37-3835F9C22BC5}" dt="2022-06-11T06:27:20.948" v="0" actId="14100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APRAJITA SINGH - 200911224" userId="S::aprajita.singh@learner.manipal.edu::6dabf8fb-5c23-4a77-93f6-f29c5c2110cc" providerId="AD" clId="Web-{BD8CEFDB-0DBA-47AB-919F-29C9CBB576CE}"/>
    <pc:docChg chg="modSld">
      <pc:chgData name="APRAJITA SINGH - 200911224" userId="S::aprajita.singh@learner.manipal.edu::6dabf8fb-5c23-4a77-93f6-f29c5c2110cc" providerId="AD" clId="Web-{BD8CEFDB-0DBA-47AB-919F-29C9CBB576CE}" dt="2022-06-10T22:29:39.790" v="0" actId="1076"/>
      <pc:docMkLst>
        <pc:docMk/>
      </pc:docMkLst>
      <pc:sldChg chg="modSp">
        <pc:chgData name="APRAJITA SINGH - 200911224" userId="S::aprajita.singh@learner.manipal.edu::6dabf8fb-5c23-4a77-93f6-f29c5c2110cc" providerId="AD" clId="Web-{BD8CEFDB-0DBA-47AB-919F-29C9CBB576CE}" dt="2022-06-10T22:29:39.790" v="0" actId="1076"/>
        <pc:sldMkLst>
          <pc:docMk/>
          <pc:sldMk cId="1711140149" sldId="262"/>
        </pc:sldMkLst>
        <pc:spChg chg="mod">
          <ac:chgData name="APRAJITA SINGH - 200911224" userId="S::aprajita.singh@learner.manipal.edu::6dabf8fb-5c23-4a77-93f6-f29c5c2110cc" providerId="AD" clId="Web-{BD8CEFDB-0DBA-47AB-919F-29C9CBB576CE}" dt="2022-06-10T22:29:39.790" v="0" actId="1076"/>
          <ac:spMkLst>
            <pc:docMk/>
            <pc:sldMk cId="1711140149" sldId="262"/>
            <ac:spMk id="3" creationId="{04CA83DF-180D-C66D-EE01-27D259810087}"/>
          </ac:spMkLst>
        </pc:spChg>
      </pc:sldChg>
    </pc:docChg>
  </pc:docChgLst>
  <pc:docChgLst>
    <pc:chgData name="ANOUSHKA MOHIT KONDASKAR - 200911188" userId="S::anoushka.kondaskar@learner.manipal.edu::201273c1-e226-410b-9d4f-c63e6b1daf9d" providerId="AD" clId="Web-{7F1E5044-6860-419C-977B-5B667F9ADB6F}"/>
    <pc:docChg chg="modSld">
      <pc:chgData name="ANOUSHKA MOHIT KONDASKAR - 200911188" userId="S::anoushka.kondaskar@learner.manipal.edu::201273c1-e226-410b-9d4f-c63e6b1daf9d" providerId="AD" clId="Web-{7F1E5044-6860-419C-977B-5B667F9ADB6F}" dt="2022-06-10T08:54:18.564" v="0"/>
      <pc:docMkLst>
        <pc:docMk/>
      </pc:docMkLst>
      <pc:sldChg chg="addSp">
        <pc:chgData name="ANOUSHKA MOHIT KONDASKAR - 200911188" userId="S::anoushka.kondaskar@learner.manipal.edu::201273c1-e226-410b-9d4f-c63e6b1daf9d" providerId="AD" clId="Web-{7F1E5044-6860-419C-977B-5B667F9ADB6F}" dt="2022-06-10T08:54:18.564" v="0"/>
        <pc:sldMkLst>
          <pc:docMk/>
          <pc:sldMk cId="1201313675" sldId="260"/>
        </pc:sldMkLst>
        <pc:spChg chg="add">
          <ac:chgData name="ANOUSHKA MOHIT KONDASKAR - 200911188" userId="S::anoushka.kondaskar@learner.manipal.edu::201273c1-e226-410b-9d4f-c63e6b1daf9d" providerId="AD" clId="Web-{7F1E5044-6860-419C-977B-5B667F9ADB6F}" dt="2022-06-10T08:54:18.564" v="0"/>
          <ac:spMkLst>
            <pc:docMk/>
            <pc:sldMk cId="1201313675" sldId="260"/>
            <ac:spMk id="5" creationId="{0B119742-3393-13CE-DF89-3CDFA6320BF4}"/>
          </ac:spMkLst>
        </pc:spChg>
      </pc:sldChg>
    </pc:docChg>
  </pc:docChgLst>
  <pc:docChgLst>
    <pc:chgData name="AVANEESH MEPANI - 200911110" userId="S::avaneesh.mepani@learner.manipal.edu::e9ed8985-9f05-4fab-84b0-3da17aa1ee5b" providerId="AD" clId="Web-{017FA148-9ACA-4A3A-A90E-BE9E5740AB48}"/>
    <pc:docChg chg="modSld">
      <pc:chgData name="AVANEESH MEPANI - 200911110" userId="S::avaneesh.mepani@learner.manipal.edu::e9ed8985-9f05-4fab-84b0-3da17aa1ee5b" providerId="AD" clId="Web-{017FA148-9ACA-4A3A-A90E-BE9E5740AB48}" dt="2022-06-03T14:42:11.381" v="0" actId="1076"/>
      <pc:docMkLst>
        <pc:docMk/>
      </pc:docMkLst>
      <pc:sldChg chg="modSp">
        <pc:chgData name="AVANEESH MEPANI - 200911110" userId="S::avaneesh.mepani@learner.manipal.edu::e9ed8985-9f05-4fab-84b0-3da17aa1ee5b" providerId="AD" clId="Web-{017FA148-9ACA-4A3A-A90E-BE9E5740AB48}" dt="2022-06-03T14:42:11.381" v="0" actId="1076"/>
        <pc:sldMkLst>
          <pc:docMk/>
          <pc:sldMk cId="1500383582" sldId="267"/>
        </pc:sldMkLst>
        <pc:picChg chg="mod">
          <ac:chgData name="AVANEESH MEPANI - 200911110" userId="S::avaneesh.mepani@learner.manipal.edu::e9ed8985-9f05-4fab-84b0-3da17aa1ee5b" providerId="AD" clId="Web-{017FA148-9ACA-4A3A-A90E-BE9E5740AB48}" dt="2022-06-03T14:42:11.381" v="0" actId="1076"/>
          <ac:picMkLst>
            <pc:docMk/>
            <pc:sldMk cId="1500383582" sldId="267"/>
            <ac:picMk id="3" creationId="{00000000-0000-0000-0000-000000000000}"/>
          </ac:picMkLst>
        </pc:picChg>
      </pc:sldChg>
    </pc:docChg>
  </pc:docChgLst>
  <pc:docChgLst>
    <pc:chgData name="YASH JINDAL - 200911068" userId="S::yash.jindal@learner.manipal.edu::59ca82d3-bc65-47b5-b755-50f4689606ef" providerId="AD" clId="Web-{9581ED43-2A57-43CA-81EE-DF8310F69AD4}"/>
    <pc:docChg chg="modSld">
      <pc:chgData name="YASH JINDAL - 200911068" userId="S::yash.jindal@learner.manipal.edu::59ca82d3-bc65-47b5-b755-50f4689606ef" providerId="AD" clId="Web-{9581ED43-2A57-43CA-81EE-DF8310F69AD4}" dt="2022-06-06T16:59:02.855" v="0" actId="1076"/>
      <pc:docMkLst>
        <pc:docMk/>
      </pc:docMkLst>
      <pc:sldChg chg="modSp">
        <pc:chgData name="YASH JINDAL - 200911068" userId="S::yash.jindal@learner.manipal.edu::59ca82d3-bc65-47b5-b755-50f4689606ef" providerId="AD" clId="Web-{9581ED43-2A57-43CA-81EE-DF8310F69AD4}" dt="2022-06-06T16:59:02.855" v="0" actId="1076"/>
        <pc:sldMkLst>
          <pc:docMk/>
          <pc:sldMk cId="923311154" sldId="265"/>
        </pc:sldMkLst>
        <pc:picChg chg="mod">
          <ac:chgData name="YASH JINDAL - 200911068" userId="S::yash.jindal@learner.manipal.edu::59ca82d3-bc65-47b5-b755-50f4689606ef" providerId="AD" clId="Web-{9581ED43-2A57-43CA-81EE-DF8310F69AD4}" dt="2022-06-06T16:59:02.855" v="0" actId="1076"/>
          <ac:picMkLst>
            <pc:docMk/>
            <pc:sldMk cId="923311154" sldId="265"/>
            <ac:picMk id="2" creationId="{00000000-0000-0000-0000-000000000000}"/>
          </ac:picMkLst>
        </pc:picChg>
      </pc:sldChg>
    </pc:docChg>
  </pc:docChgLst>
  <pc:docChgLst>
    <pc:chgData name="ANSHIKA GOEL - 200911086" userId="S::anshika.goel@learner.manipal.edu::9eeff7ca-8b14-4f75-9411-e5b72d0a816a" providerId="AD" clId="Web-{9A277A8F-3F9A-402C-8732-F8925B9E3707}"/>
    <pc:docChg chg="delSld">
      <pc:chgData name="ANSHIKA GOEL - 200911086" userId="S::anshika.goel@learner.manipal.edu::9eeff7ca-8b14-4f75-9411-e5b72d0a816a" providerId="AD" clId="Web-{9A277A8F-3F9A-402C-8732-F8925B9E3707}" dt="2022-06-10T17:11:21.838" v="0"/>
      <pc:docMkLst>
        <pc:docMk/>
      </pc:docMkLst>
      <pc:sldChg chg="del">
        <pc:chgData name="ANSHIKA GOEL - 200911086" userId="S::anshika.goel@learner.manipal.edu::9eeff7ca-8b14-4f75-9411-e5b72d0a816a" providerId="AD" clId="Web-{9A277A8F-3F9A-402C-8732-F8925B9E3707}" dt="2022-06-10T17:11:21.838" v="0"/>
        <pc:sldMkLst>
          <pc:docMk/>
          <pc:sldMk cId="3810110263" sldId="269"/>
        </pc:sldMkLst>
      </pc:sldChg>
    </pc:docChg>
  </pc:docChgLst>
  <pc:docChgLst>
    <pc:chgData name="AVANEESH MEPANI - 200911110" userId="S::avaneesh.mepani@learner.manipal.edu::e9ed8985-9f05-4fab-84b0-3da17aa1ee5b" providerId="AD" clId="Web-{959FE237-3719-4496-9DE4-4E3BC24509B8}"/>
    <pc:docChg chg="addSld delSld">
      <pc:chgData name="AVANEESH MEPANI - 200911110" userId="S::avaneesh.mepani@learner.manipal.edu::e9ed8985-9f05-4fab-84b0-3da17aa1ee5b" providerId="AD" clId="Web-{959FE237-3719-4496-9DE4-4E3BC24509B8}" dt="2022-06-05T18:03:41.465" v="1"/>
      <pc:docMkLst>
        <pc:docMk/>
      </pc:docMkLst>
      <pc:sldChg chg="new del">
        <pc:chgData name="AVANEESH MEPANI - 200911110" userId="S::avaneesh.mepani@learner.manipal.edu::e9ed8985-9f05-4fab-84b0-3da17aa1ee5b" providerId="AD" clId="Web-{959FE237-3719-4496-9DE4-4E3BC24509B8}" dt="2022-06-05T18:03:41.465" v="1"/>
        <pc:sldMkLst>
          <pc:docMk/>
          <pc:sldMk cId="2233673644" sldId="269"/>
        </pc:sldMkLst>
      </pc:sldChg>
    </pc:docChg>
  </pc:docChgLst>
  <pc:docChgLst>
    <pc:chgData clId="Web-{72B343B2-11DA-42FE-B76E-ECD5BB97D444}"/>
    <pc:docChg chg="modSld">
      <pc:chgData name="" userId="" providerId="" clId="Web-{72B343B2-11DA-42FE-B76E-ECD5BB97D444}" dt="2022-06-06T12:59:01.307" v="0"/>
      <pc:docMkLst>
        <pc:docMk/>
      </pc:docMkLst>
      <pc:sldChg chg="addSp">
        <pc:chgData name="" userId="" providerId="" clId="Web-{72B343B2-11DA-42FE-B76E-ECD5BB97D444}" dt="2022-06-06T12:59:01.307" v="0"/>
        <pc:sldMkLst>
          <pc:docMk/>
          <pc:sldMk cId="3864155114" sldId="256"/>
        </pc:sldMkLst>
        <pc:spChg chg="add">
          <ac:chgData name="" userId="" providerId="" clId="Web-{72B343B2-11DA-42FE-B76E-ECD5BB97D444}" dt="2022-06-06T12:59:01.307" v="0"/>
          <ac:spMkLst>
            <pc:docMk/>
            <pc:sldMk cId="3864155114" sldId="256"/>
            <ac:spMk id="2" creationId="{3F450C18-E8F3-D74B-060A-7C68F042DC8C}"/>
          </ac:spMkLst>
        </pc:spChg>
      </pc:sldChg>
    </pc:docChg>
  </pc:docChgLst>
  <pc:docChgLst>
    <pc:chgData name="RAGHAV SINGH - 200911174" userId="S::raghav.singh1@learner.manipal.edu::7b4b9589-fb3e-4cab-8211-748e644885ef" providerId="AD" clId="Web-{5E118EC6-8A25-4221-9564-E3C54623B209}"/>
    <pc:docChg chg="sldOrd">
      <pc:chgData name="RAGHAV SINGH - 200911174" userId="S::raghav.singh1@learner.manipal.edu::7b4b9589-fb3e-4cab-8211-748e644885ef" providerId="AD" clId="Web-{5E118EC6-8A25-4221-9564-E3C54623B209}" dt="2022-06-11T04:24:35.083" v="0"/>
      <pc:docMkLst>
        <pc:docMk/>
      </pc:docMkLst>
      <pc:sldChg chg="ord">
        <pc:chgData name="RAGHAV SINGH - 200911174" userId="S::raghav.singh1@learner.manipal.edu::7b4b9589-fb3e-4cab-8211-748e644885ef" providerId="AD" clId="Web-{5E118EC6-8A25-4221-9564-E3C54623B209}" dt="2022-06-11T04:24:35.083" v="0"/>
        <pc:sldMkLst>
          <pc:docMk/>
          <pc:sldMk cId="156654388" sldId="261"/>
        </pc:sldMkLst>
      </pc:sldChg>
    </pc:docChg>
  </pc:docChgLst>
  <pc:docChgLst>
    <pc:chgData name="MUSKAN BUDHRAJA - 200911057" userId="S::muskan.budhraja@learner.manipal.edu::7d33c0ec-4a58-4c09-9730-6bea16f52903" providerId="AD" clId="Web-{299A46FC-21B2-1790-E37A-C85EBD165A22}"/>
    <pc:docChg chg="modSld">
      <pc:chgData name="MUSKAN BUDHRAJA - 200911057" userId="S::muskan.budhraja@learner.manipal.edu::7d33c0ec-4a58-4c09-9730-6bea16f52903" providerId="AD" clId="Web-{299A46FC-21B2-1790-E37A-C85EBD165A22}" dt="2022-06-11T05:25:11.512" v="1"/>
      <pc:docMkLst>
        <pc:docMk/>
      </pc:docMkLst>
      <pc:sldChg chg="addSp delSp">
        <pc:chgData name="MUSKAN BUDHRAJA - 200911057" userId="S::muskan.budhraja@learner.manipal.edu::7d33c0ec-4a58-4c09-9730-6bea16f52903" providerId="AD" clId="Web-{299A46FC-21B2-1790-E37A-C85EBD165A22}" dt="2022-06-11T05:25:11.512" v="1"/>
        <pc:sldMkLst>
          <pc:docMk/>
          <pc:sldMk cId="156654388" sldId="261"/>
        </pc:sldMkLst>
        <pc:spChg chg="add del">
          <ac:chgData name="MUSKAN BUDHRAJA - 200911057" userId="S::muskan.budhraja@learner.manipal.edu::7d33c0ec-4a58-4c09-9730-6bea16f52903" providerId="AD" clId="Web-{299A46FC-21B2-1790-E37A-C85EBD165A22}" dt="2022-06-11T05:25:11.512" v="1"/>
          <ac:spMkLst>
            <pc:docMk/>
            <pc:sldMk cId="156654388" sldId="261"/>
            <ac:spMk id="3" creationId="{82EF40CB-2771-C8AB-4D24-A71711524F29}"/>
          </ac:spMkLst>
        </pc:spChg>
      </pc:sldChg>
    </pc:docChg>
  </pc:docChgLst>
  <pc:docChgLst>
    <pc:chgData name="HARSHIT KATARIA - 200911120" userId="S::harshit.kataria@learner.manipal.edu::1a1fb09b-762f-4bd2-a6bf-d0cb4437b260" providerId="AD" clId="Web-{EC5B325C-A933-2C86-A8F5-2586D7555E8C}"/>
    <pc:docChg chg="modSld">
      <pc:chgData name="HARSHIT KATARIA - 200911120" userId="S::harshit.kataria@learner.manipal.edu::1a1fb09b-762f-4bd2-a6bf-d0cb4437b260" providerId="AD" clId="Web-{EC5B325C-A933-2C86-A8F5-2586D7555E8C}" dt="2022-06-10T15:00:58.406" v="1" actId="1076"/>
      <pc:docMkLst>
        <pc:docMk/>
      </pc:docMkLst>
      <pc:sldChg chg="modSp">
        <pc:chgData name="HARSHIT KATARIA - 200911120" userId="S::harshit.kataria@learner.manipal.edu::1a1fb09b-762f-4bd2-a6bf-d0cb4437b260" providerId="AD" clId="Web-{EC5B325C-A933-2C86-A8F5-2586D7555E8C}" dt="2022-06-10T15:00:58.406" v="1" actId="1076"/>
        <pc:sldMkLst>
          <pc:docMk/>
          <pc:sldMk cId="1547056077" sldId="258"/>
        </pc:sldMkLst>
        <pc:picChg chg="mod">
          <ac:chgData name="HARSHIT KATARIA - 200911120" userId="S::harshit.kataria@learner.manipal.edu::1a1fb09b-762f-4bd2-a6bf-d0cb4437b260" providerId="AD" clId="Web-{EC5B325C-A933-2C86-A8F5-2586D7555E8C}" dt="2022-06-10T15:00:58.406" v="1" actId="1076"/>
          <ac:picMkLst>
            <pc:docMk/>
            <pc:sldMk cId="1547056077" sldId="258"/>
            <ac:picMk id="3" creationId="{00000000-0000-0000-0000-000000000000}"/>
          </ac:picMkLst>
        </pc:picChg>
      </pc:sldChg>
    </pc:docChg>
  </pc:docChgLst>
  <pc:docChgLst>
    <pc:chgData name="CHIGURUPATI V NAGA SAI VIGNESH - 200911190" userId="S::chigurupati.vignesh@learner.manipal.edu::55d61245-b6f7-48f2-a4a4-821b1d30a1fc" providerId="AD" clId="Web-{00D134B5-B428-4A39-BA3C-169820CDD5C5}"/>
    <pc:docChg chg="sldOrd">
      <pc:chgData name="CHIGURUPATI V NAGA SAI VIGNESH - 200911190" userId="S::chigurupati.vignesh@learner.manipal.edu::55d61245-b6f7-48f2-a4a4-821b1d30a1fc" providerId="AD" clId="Web-{00D134B5-B428-4A39-BA3C-169820CDD5C5}" dt="2022-06-06T18:41:24.589" v="0"/>
      <pc:docMkLst>
        <pc:docMk/>
      </pc:docMkLst>
      <pc:sldChg chg="ord">
        <pc:chgData name="CHIGURUPATI V NAGA SAI VIGNESH - 200911190" userId="S::chigurupati.vignesh@learner.manipal.edu::55d61245-b6f7-48f2-a4a4-821b1d30a1fc" providerId="AD" clId="Web-{00D134B5-B428-4A39-BA3C-169820CDD5C5}" dt="2022-06-06T18:41:24.589" v="0"/>
        <pc:sldMkLst>
          <pc:docMk/>
          <pc:sldMk cId="1547056077" sldId="258"/>
        </pc:sldMkLst>
      </pc:sldChg>
    </pc:docChg>
  </pc:docChgLst>
  <pc:docChgLst>
    <pc:chgData name="RIYA NARAYAN - 200911170" userId="S::riya.narayan@learner.manipal.edu::06b5dbb9-c058-460d-98e1-bc3818381933" providerId="AD" clId="Web-{4533E270-45C7-6917-9893-1800966D10DF}"/>
    <pc:docChg chg="modSld">
      <pc:chgData name="RIYA NARAYAN - 200911170" userId="S::riya.narayan@learner.manipal.edu::06b5dbb9-c058-460d-98e1-bc3818381933" providerId="AD" clId="Web-{4533E270-45C7-6917-9893-1800966D10DF}" dt="2022-06-10T19:30:50.930" v="0" actId="1076"/>
      <pc:docMkLst>
        <pc:docMk/>
      </pc:docMkLst>
      <pc:sldChg chg="modSp">
        <pc:chgData name="RIYA NARAYAN - 200911170" userId="S::riya.narayan@learner.manipal.edu::06b5dbb9-c058-460d-98e1-bc3818381933" providerId="AD" clId="Web-{4533E270-45C7-6917-9893-1800966D10DF}" dt="2022-06-10T19:30:50.930" v="0" actId="1076"/>
        <pc:sldMkLst>
          <pc:docMk/>
          <pc:sldMk cId="596087996" sldId="264"/>
        </pc:sldMkLst>
        <pc:picChg chg="mod">
          <ac:chgData name="RIYA NARAYAN - 200911170" userId="S::riya.narayan@learner.manipal.edu::06b5dbb9-c058-460d-98e1-bc3818381933" providerId="AD" clId="Web-{4533E270-45C7-6917-9893-1800966D10DF}" dt="2022-06-10T19:30:50.930" v="0" actId="1076"/>
          <ac:picMkLst>
            <pc:docMk/>
            <pc:sldMk cId="596087996" sldId="264"/>
            <ac:picMk id="2" creationId="{00000000-0000-0000-0000-000000000000}"/>
          </ac:picMkLst>
        </pc:picChg>
      </pc:sldChg>
    </pc:docChg>
  </pc:docChgLst>
  <pc:docChgLst>
    <pc:chgData name="DEVOSHREE SHRIVASTAVA - 200911250" userId="S::devoshree.shrivastava@learner.manipal.edu::56b53cbf-c1f6-455e-aed9-acdc20eb6894" providerId="AD" clId="Web-{0FCA0862-8A60-FE12-FB1C-D3594CA1930C}"/>
    <pc:docChg chg="delSld">
      <pc:chgData name="DEVOSHREE SHRIVASTAVA - 200911250" userId="S::devoshree.shrivastava@learner.manipal.edu::56b53cbf-c1f6-455e-aed9-acdc20eb6894" providerId="AD" clId="Web-{0FCA0862-8A60-FE12-FB1C-D3594CA1930C}" dt="2022-06-04T13:47:47.897" v="0"/>
      <pc:docMkLst>
        <pc:docMk/>
      </pc:docMkLst>
      <pc:sldChg chg="del">
        <pc:chgData name="DEVOSHREE SHRIVASTAVA - 200911250" userId="S::devoshree.shrivastava@learner.manipal.edu::56b53cbf-c1f6-455e-aed9-acdc20eb6894" providerId="AD" clId="Web-{0FCA0862-8A60-FE12-FB1C-D3594CA1930C}" dt="2022-06-04T13:47:47.897" v="0"/>
        <pc:sldMkLst>
          <pc:docMk/>
          <pc:sldMk cId="3088349890" sldId="259"/>
        </pc:sldMkLst>
      </pc:sldChg>
    </pc:docChg>
  </pc:docChgLst>
  <pc:docChgLst>
    <pc:chgData name="CHIGURUPATI V NAGA SAI VIGNESH - 200911190" userId="S::chigurupati.vignesh@learner.manipal.edu::55d61245-b6f7-48f2-a4a4-821b1d30a1fc" providerId="AD" clId="Web-{9F0F730F-DD24-4E90-8B7A-CD56C09607E5}"/>
    <pc:docChg chg="modSld">
      <pc:chgData name="CHIGURUPATI V NAGA SAI VIGNESH - 200911190" userId="S::chigurupati.vignesh@learner.manipal.edu::55d61245-b6f7-48f2-a4a4-821b1d30a1fc" providerId="AD" clId="Web-{9F0F730F-DD24-4E90-8B7A-CD56C09607E5}" dt="2022-06-10T16:37:44.053" v="0" actId="1076"/>
      <pc:docMkLst>
        <pc:docMk/>
      </pc:docMkLst>
      <pc:sldChg chg="modSp">
        <pc:chgData name="CHIGURUPATI V NAGA SAI VIGNESH - 200911190" userId="S::chigurupati.vignesh@learner.manipal.edu::55d61245-b6f7-48f2-a4a4-821b1d30a1fc" providerId="AD" clId="Web-{9F0F730F-DD24-4E90-8B7A-CD56C09607E5}" dt="2022-06-10T16:37:44.053" v="0" actId="1076"/>
        <pc:sldMkLst>
          <pc:docMk/>
          <pc:sldMk cId="4151692461" sldId="257"/>
        </pc:sldMkLst>
        <pc:picChg chg="mod">
          <ac:chgData name="CHIGURUPATI V NAGA SAI VIGNESH - 200911190" userId="S::chigurupati.vignesh@learner.manipal.edu::55d61245-b6f7-48f2-a4a4-821b1d30a1fc" providerId="AD" clId="Web-{9F0F730F-DD24-4E90-8B7A-CD56C09607E5}" dt="2022-06-10T16:37:44.053" v="0" actId="1076"/>
          <ac:picMkLst>
            <pc:docMk/>
            <pc:sldMk cId="4151692461" sldId="257"/>
            <ac:picMk id="2" creationId="{00000000-0000-0000-0000-000000000000}"/>
          </ac:picMkLst>
        </pc:picChg>
      </pc:sldChg>
    </pc:docChg>
  </pc:docChgLst>
  <pc:docChgLst>
    <pc:chgData name="JOSHUA BENJAMIN - 200911059" userId="S::joshua.benjamin@learner.manipal.edu::0f756804-03cb-491d-a413-29171d9a166d" providerId="AD" clId="Web-{E631FB66-8177-4458-957C-27729322D255}"/>
    <pc:docChg chg="modSld">
      <pc:chgData name="JOSHUA BENJAMIN - 200911059" userId="S::joshua.benjamin@learner.manipal.edu::0f756804-03cb-491d-a413-29171d9a166d" providerId="AD" clId="Web-{E631FB66-8177-4458-957C-27729322D255}" dt="2022-07-12T14:56:45.620" v="50" actId="14100"/>
      <pc:docMkLst>
        <pc:docMk/>
      </pc:docMkLst>
      <pc:sldChg chg="modSp">
        <pc:chgData name="JOSHUA BENJAMIN - 200911059" userId="S::joshua.benjamin@learner.manipal.edu::0f756804-03cb-491d-a413-29171d9a166d" providerId="AD" clId="Web-{E631FB66-8177-4458-957C-27729322D255}" dt="2022-07-12T14:56:45.620" v="50" actId="14100"/>
        <pc:sldMkLst>
          <pc:docMk/>
          <pc:sldMk cId="923311154" sldId="265"/>
        </pc:sldMkLst>
        <pc:spChg chg="mod">
          <ac:chgData name="JOSHUA BENJAMIN - 200911059" userId="S::joshua.benjamin@learner.manipal.edu::0f756804-03cb-491d-a413-29171d9a166d" providerId="AD" clId="Web-{E631FB66-8177-4458-957C-27729322D255}" dt="2022-07-12T14:56:45.620" v="50" actId="14100"/>
          <ac:spMkLst>
            <pc:docMk/>
            <pc:sldMk cId="923311154" sldId="265"/>
            <ac:spMk id="4" creationId="{00000000-0000-0000-0000-000000000000}"/>
          </ac:spMkLst>
        </pc:spChg>
        <pc:picChg chg="mod">
          <ac:chgData name="JOSHUA BENJAMIN - 200911059" userId="S::joshua.benjamin@learner.manipal.edu::0f756804-03cb-491d-a413-29171d9a166d" providerId="AD" clId="Web-{E631FB66-8177-4458-957C-27729322D255}" dt="2022-07-12T14:56:13.853" v="18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GONUGUNTLA THARUN  - 200911047" userId="S::tharun.gonuguntla@learner.manipal.edu::0dc0a66c-e715-4f6e-bee7-c7835a64b5b3" providerId="AD" clId="Web-{68BBA858-7586-4411-95C2-CF0348AA7312}"/>
    <pc:docChg chg="modSld">
      <pc:chgData name="GONUGUNTLA THARUN  - 200911047" userId="S::tharun.gonuguntla@learner.manipal.edu::0dc0a66c-e715-4f6e-bee7-c7835a64b5b3" providerId="AD" clId="Web-{68BBA858-7586-4411-95C2-CF0348AA7312}" dt="2022-06-11T06:37:48.692" v="0" actId="1076"/>
      <pc:docMkLst>
        <pc:docMk/>
      </pc:docMkLst>
      <pc:sldChg chg="modSp">
        <pc:chgData name="GONUGUNTLA THARUN  - 200911047" userId="S::tharun.gonuguntla@learner.manipal.edu::0dc0a66c-e715-4f6e-bee7-c7835a64b5b3" providerId="AD" clId="Web-{68BBA858-7586-4411-95C2-CF0348AA7312}" dt="2022-06-11T06:37:48.692" v="0" actId="1076"/>
        <pc:sldMkLst>
          <pc:docMk/>
          <pc:sldMk cId="923311154" sldId="265"/>
        </pc:sldMkLst>
        <pc:picChg chg="mod">
          <ac:chgData name="GONUGUNTLA THARUN  - 200911047" userId="S::tharun.gonuguntla@learner.manipal.edu::0dc0a66c-e715-4f6e-bee7-c7835a64b5b3" providerId="AD" clId="Web-{68BBA858-7586-4411-95C2-CF0348AA7312}" dt="2022-06-11T06:37:48.692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AVANEESH MEPANI - 200911110" userId="S::avaneesh.mepani@learner.manipal.edu::e9ed8985-9f05-4fab-84b0-3da17aa1ee5b" providerId="AD" clId="Web-{E55343CA-3E68-8BC0-2D81-27FC469382EF}"/>
    <pc:docChg chg="modSld">
      <pc:chgData name="AVANEESH MEPANI - 200911110" userId="S::avaneesh.mepani@learner.manipal.edu::e9ed8985-9f05-4fab-84b0-3da17aa1ee5b" providerId="AD" clId="Web-{E55343CA-3E68-8BC0-2D81-27FC469382EF}" dt="2022-06-10T13:46:49.718" v="2" actId="1076"/>
      <pc:docMkLst>
        <pc:docMk/>
      </pc:docMkLst>
      <pc:sldChg chg="modSp">
        <pc:chgData name="AVANEESH MEPANI - 200911110" userId="S::avaneesh.mepani@learner.manipal.edu::e9ed8985-9f05-4fab-84b0-3da17aa1ee5b" providerId="AD" clId="Web-{E55343CA-3E68-8BC0-2D81-27FC469382EF}" dt="2022-06-10T13:46:49.718" v="2" actId="1076"/>
        <pc:sldMkLst>
          <pc:docMk/>
          <pc:sldMk cId="923311154" sldId="265"/>
        </pc:sldMkLst>
        <pc:picChg chg="mod">
          <ac:chgData name="AVANEESH MEPANI - 200911110" userId="S::avaneesh.mepani@learner.manipal.edu::e9ed8985-9f05-4fab-84b0-3da17aa1ee5b" providerId="AD" clId="Web-{E55343CA-3E68-8BC0-2D81-27FC469382EF}" dt="2022-06-10T13:46:49.718" v="2" actId="1076"/>
          <ac:picMkLst>
            <pc:docMk/>
            <pc:sldMk cId="923311154" sldId="265"/>
            <ac:picMk id="2" creationId="{00000000-0000-0000-0000-000000000000}"/>
          </ac:picMkLst>
        </pc:picChg>
      </pc:sldChg>
    </pc:docChg>
  </pc:docChgLst>
  <pc:docChgLst>
    <pc:chgData name="GONUGUNTLA THARUN  - 200911047" userId="S::tharun.gonuguntla@learner.manipal.edu::0dc0a66c-e715-4f6e-bee7-c7835a64b5b3" providerId="AD" clId="Web-{3F9184FB-F855-4DE7-BE7F-F2967855DBDC}"/>
    <pc:docChg chg="modSld">
      <pc:chgData name="GONUGUNTLA THARUN  - 200911047" userId="S::tharun.gonuguntla@learner.manipal.edu::0dc0a66c-e715-4f6e-bee7-c7835a64b5b3" providerId="AD" clId="Web-{3F9184FB-F855-4DE7-BE7F-F2967855DBDC}" dt="2022-06-10T19:57:11.745" v="0" actId="1076"/>
      <pc:docMkLst>
        <pc:docMk/>
      </pc:docMkLst>
      <pc:sldChg chg="modSp">
        <pc:chgData name="GONUGUNTLA THARUN  - 200911047" userId="S::tharun.gonuguntla@learner.manipal.edu::0dc0a66c-e715-4f6e-bee7-c7835a64b5b3" providerId="AD" clId="Web-{3F9184FB-F855-4DE7-BE7F-F2967855DBDC}" dt="2022-06-10T19:57:11.745" v="0" actId="1076"/>
        <pc:sldMkLst>
          <pc:docMk/>
          <pc:sldMk cId="923311154" sldId="265"/>
        </pc:sldMkLst>
        <pc:picChg chg="mod">
          <ac:chgData name="GONUGUNTLA THARUN  - 200911047" userId="S::tharun.gonuguntla@learner.manipal.edu::0dc0a66c-e715-4f6e-bee7-c7835a64b5b3" providerId="AD" clId="Web-{3F9184FB-F855-4DE7-BE7F-F2967855DBDC}" dt="2022-06-10T19:57:11.745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SUYASH GUPTA - 200911244" userId="S::suyash.gupta@learner.manipal.edu::46268ebf-9fe5-49e0-b089-d319e52be39d" providerId="AD" clId="Web-{8C594835-4213-4B88-AB0D-19943DE01445}"/>
    <pc:docChg chg="addSld">
      <pc:chgData name="SUYASH GUPTA - 200911244" userId="S::suyash.gupta@learner.manipal.edu::46268ebf-9fe5-49e0-b089-d319e52be39d" providerId="AD" clId="Web-{8C594835-4213-4B88-AB0D-19943DE01445}" dt="2022-06-10T14:00:33.299" v="0"/>
      <pc:docMkLst>
        <pc:docMk/>
      </pc:docMkLst>
      <pc:sldChg chg="new">
        <pc:chgData name="SUYASH GUPTA - 200911244" userId="S::suyash.gupta@learner.manipal.edu::46268ebf-9fe5-49e0-b089-d319e52be39d" providerId="AD" clId="Web-{8C594835-4213-4B88-AB0D-19943DE01445}" dt="2022-06-10T14:00:33.299" v="0"/>
        <pc:sldMkLst>
          <pc:docMk/>
          <pc:sldMk cId="3810110263" sldId="269"/>
        </pc:sldMkLst>
      </pc:sldChg>
    </pc:docChg>
  </pc:docChgLst>
  <pc:docChgLst>
    <pc:chgData name="GONUGUNTLA THARUN  - 200911047" userId="S::tharun.gonuguntla@learner.manipal.edu::0dc0a66c-e715-4f6e-bee7-c7835a64b5b3" providerId="AD" clId="Web-{1850DBA1-FF33-4518-A40E-55D09D1FF866}"/>
    <pc:docChg chg="modSld">
      <pc:chgData name="GONUGUNTLA THARUN  - 200911047" userId="S::tharun.gonuguntla@learner.manipal.edu::0dc0a66c-e715-4f6e-bee7-c7835a64b5b3" providerId="AD" clId="Web-{1850DBA1-FF33-4518-A40E-55D09D1FF866}" dt="2022-06-09T18:46:29.133" v="0" actId="1076"/>
      <pc:docMkLst>
        <pc:docMk/>
      </pc:docMkLst>
      <pc:sldChg chg="modSp">
        <pc:chgData name="GONUGUNTLA THARUN  - 200911047" userId="S::tharun.gonuguntla@learner.manipal.edu::0dc0a66c-e715-4f6e-bee7-c7835a64b5b3" providerId="AD" clId="Web-{1850DBA1-FF33-4518-A40E-55D09D1FF866}" dt="2022-06-09T18:46:29.133" v="0" actId="1076"/>
        <pc:sldMkLst>
          <pc:docMk/>
          <pc:sldMk cId="156654388" sldId="261"/>
        </pc:sldMkLst>
        <pc:picChg chg="mod">
          <ac:chgData name="GONUGUNTLA THARUN  - 200911047" userId="S::tharun.gonuguntla@learner.manipal.edu::0dc0a66c-e715-4f6e-bee7-c7835a64b5b3" providerId="AD" clId="Web-{1850DBA1-FF33-4518-A40E-55D09D1FF866}" dt="2022-06-09T18:46:29.133" v="0" actId="1076"/>
          <ac:picMkLst>
            <pc:docMk/>
            <pc:sldMk cId="156654388" sldId="261"/>
            <ac:picMk id="2" creationId="{00000000-0000-0000-0000-000000000000}"/>
          </ac:picMkLst>
        </pc:picChg>
      </pc:sldChg>
    </pc:docChg>
  </pc:docChgLst>
  <pc:docChgLst>
    <pc:chgData name="ARUSHI GANDHI - 200911090" userId="S::arushi.gandhi@learner.manipal.edu::b186a477-33d3-44e8-9ad1-9828a0c4b201" providerId="AD" clId="Web-{3F0D6AC4-22ED-99FE-DCF3-2EA0C43713E7}"/>
    <pc:docChg chg="modSld">
      <pc:chgData name="ARUSHI GANDHI - 200911090" userId="S::arushi.gandhi@learner.manipal.edu::b186a477-33d3-44e8-9ad1-9828a0c4b201" providerId="AD" clId="Web-{3F0D6AC4-22ED-99FE-DCF3-2EA0C43713E7}" dt="2022-06-11T06:36:22.238" v="0" actId="1076"/>
      <pc:docMkLst>
        <pc:docMk/>
      </pc:docMkLst>
      <pc:sldChg chg="modSp">
        <pc:chgData name="ARUSHI GANDHI - 200911090" userId="S::arushi.gandhi@learner.manipal.edu::b186a477-33d3-44e8-9ad1-9828a0c4b201" providerId="AD" clId="Web-{3F0D6AC4-22ED-99FE-DCF3-2EA0C43713E7}" dt="2022-06-11T06:36:22.238" v="0" actId="1076"/>
        <pc:sldMkLst>
          <pc:docMk/>
          <pc:sldMk cId="923311154" sldId="265"/>
        </pc:sldMkLst>
        <pc:picChg chg="mod">
          <ac:chgData name="ARUSHI GANDHI - 200911090" userId="S::arushi.gandhi@learner.manipal.edu::b186a477-33d3-44e8-9ad1-9828a0c4b201" providerId="AD" clId="Web-{3F0D6AC4-22ED-99FE-DCF3-2EA0C43713E7}" dt="2022-06-11T06:36:22.238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SIDDHARTH SINGH - 200911045" userId="S::siddharth.singh2@learner.manipal.edu::d37077dd-eae8-4aa4-a495-43109ce73942" providerId="AD" clId="Web-{2E1A76C4-43B2-4080-855F-6DE7F731A9E0}"/>
    <pc:docChg chg="addSld delSld modSld">
      <pc:chgData name="SIDDHARTH SINGH - 200911045" userId="S::siddharth.singh2@learner.manipal.edu::d37077dd-eae8-4aa4-a495-43109ce73942" providerId="AD" clId="Web-{2E1A76C4-43B2-4080-855F-6DE7F731A9E0}" dt="2022-06-10T08:54:37.565" v="4"/>
      <pc:docMkLst>
        <pc:docMk/>
      </pc:docMkLst>
      <pc:sldChg chg="delSp modSp">
        <pc:chgData name="SIDDHARTH SINGH - 200911045" userId="S::siddharth.singh2@learner.manipal.edu::d37077dd-eae8-4aa4-a495-43109ce73942" providerId="AD" clId="Web-{2E1A76C4-43B2-4080-855F-6DE7F731A9E0}" dt="2022-06-10T08:54:37.565" v="4"/>
        <pc:sldMkLst>
          <pc:docMk/>
          <pc:sldMk cId="156654388" sldId="261"/>
        </pc:sldMkLst>
        <pc:spChg chg="del mod">
          <ac:chgData name="SIDDHARTH SINGH - 200911045" userId="S::siddharth.singh2@learner.manipal.edu::d37077dd-eae8-4aa4-a495-43109ce73942" providerId="AD" clId="Web-{2E1A76C4-43B2-4080-855F-6DE7F731A9E0}" dt="2022-06-10T08:54:37.565" v="4"/>
          <ac:spMkLst>
            <pc:docMk/>
            <pc:sldMk cId="156654388" sldId="261"/>
            <ac:spMk id="3" creationId="{B53CD849-A351-ADB4-6D61-C498E2100C39}"/>
          </ac:spMkLst>
        </pc:spChg>
      </pc:sldChg>
      <pc:sldChg chg="new del">
        <pc:chgData name="SIDDHARTH SINGH - 200911045" userId="S::siddharth.singh2@learner.manipal.edu::d37077dd-eae8-4aa4-a495-43109ce73942" providerId="AD" clId="Web-{2E1A76C4-43B2-4080-855F-6DE7F731A9E0}" dt="2022-06-10T08:01:58.432" v="1"/>
        <pc:sldMkLst>
          <pc:docMk/>
          <pc:sldMk cId="3332906284" sldId="269"/>
        </pc:sldMkLst>
      </pc:sldChg>
    </pc:docChg>
  </pc:docChgLst>
  <pc:docChgLst>
    <pc:chgData name="SESHA MOHAN SRIVATSAVA MADDALI - 200911176" userId="S::sesha.maddali@learner.manipal.edu::6110f3e5-75c3-4444-86c8-a65b71017f43" providerId="AD" clId="Web-{C41F720B-6352-B64B-8FCF-77EC7AB1379C}"/>
    <pc:docChg chg="modSld">
      <pc:chgData name="SESHA MOHAN SRIVATSAVA MADDALI - 200911176" userId="S::sesha.maddali@learner.manipal.edu::6110f3e5-75c3-4444-86c8-a65b71017f43" providerId="AD" clId="Web-{C41F720B-6352-B64B-8FCF-77EC7AB1379C}" dt="2022-06-11T04:44:03.488" v="1" actId="1076"/>
      <pc:docMkLst>
        <pc:docMk/>
      </pc:docMkLst>
      <pc:sldChg chg="modSp">
        <pc:chgData name="SESHA MOHAN SRIVATSAVA MADDALI - 200911176" userId="S::sesha.maddali@learner.manipal.edu::6110f3e5-75c3-4444-86c8-a65b71017f43" providerId="AD" clId="Web-{C41F720B-6352-B64B-8FCF-77EC7AB1379C}" dt="2022-06-11T04:44:03.488" v="1" actId="1076"/>
        <pc:sldMkLst>
          <pc:docMk/>
          <pc:sldMk cId="1658672983" sldId="268"/>
        </pc:sldMkLst>
        <pc:picChg chg="mod">
          <ac:chgData name="SESHA MOHAN SRIVATSAVA MADDALI - 200911176" userId="S::sesha.maddali@learner.manipal.edu::6110f3e5-75c3-4444-86c8-a65b71017f43" providerId="AD" clId="Web-{C41F720B-6352-B64B-8FCF-77EC7AB1379C}" dt="2022-06-11T04:44:03.488" v="1" actId="1076"/>
          <ac:picMkLst>
            <pc:docMk/>
            <pc:sldMk cId="1658672983" sldId="268"/>
            <ac:picMk id="5" creationId="{00000000-0000-0000-0000-000000000000}"/>
          </ac:picMkLst>
        </pc:picChg>
      </pc:sldChg>
    </pc:docChg>
  </pc:docChgLst>
  <pc:docChgLst>
    <pc:chgData name="AYUTTAM ABHIRAM - 200911198" userId="S::ayuttam.abhiram@learner.manipal.edu::ee1d423c-cdd8-4986-bab1-0507ef81670a" providerId="AD" clId="Web-{427E5E68-443F-4611-8FB5-5F96B534D7B1}"/>
    <pc:docChg chg="modSld">
      <pc:chgData name="AYUTTAM ABHIRAM - 200911198" userId="S::ayuttam.abhiram@learner.manipal.edu::ee1d423c-cdd8-4986-bab1-0507ef81670a" providerId="AD" clId="Web-{427E5E68-443F-4611-8FB5-5F96B534D7B1}" dt="2022-06-11T07:25:32.992" v="1" actId="1076"/>
      <pc:docMkLst>
        <pc:docMk/>
      </pc:docMkLst>
      <pc:sldChg chg="modSp">
        <pc:chgData name="AYUTTAM ABHIRAM - 200911198" userId="S::ayuttam.abhiram@learner.manipal.edu::ee1d423c-cdd8-4986-bab1-0507ef81670a" providerId="AD" clId="Web-{427E5E68-443F-4611-8FB5-5F96B534D7B1}" dt="2022-06-11T07:25:32.992" v="1" actId="1076"/>
        <pc:sldMkLst>
          <pc:docMk/>
          <pc:sldMk cId="923311154" sldId="265"/>
        </pc:sldMkLst>
        <pc:spChg chg="mod">
          <ac:chgData name="AYUTTAM ABHIRAM - 200911198" userId="S::ayuttam.abhiram@learner.manipal.edu::ee1d423c-cdd8-4986-bab1-0507ef81670a" providerId="AD" clId="Web-{427E5E68-443F-4611-8FB5-5F96B534D7B1}" dt="2022-06-11T07:25:32.992" v="1" actId="1076"/>
          <ac:spMkLst>
            <pc:docMk/>
            <pc:sldMk cId="923311154" sldId="265"/>
            <ac:spMk id="4" creationId="{00000000-0000-0000-0000-000000000000}"/>
          </ac:spMkLst>
        </pc:spChg>
        <pc:picChg chg="mod">
          <ac:chgData name="AYUTTAM ABHIRAM - 200911198" userId="S::ayuttam.abhiram@learner.manipal.edu::ee1d423c-cdd8-4986-bab1-0507ef81670a" providerId="AD" clId="Web-{427E5E68-443F-4611-8FB5-5F96B534D7B1}" dt="2022-06-11T07:25:25.319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  <pc:docChgLst>
    <pc:chgData name="CHIGURUPATI V NAGA SAI VIGNESH - 200911190" userId="S::chigurupati.vignesh@learner.manipal.edu::55d61245-b6f7-48f2-a4a4-821b1d30a1fc" providerId="AD" clId="Web-{326B3919-F508-4CD2-A574-C2CB4C73F2F3}"/>
    <pc:docChg chg="sldOrd">
      <pc:chgData name="CHIGURUPATI V NAGA SAI VIGNESH - 200911190" userId="S::chigurupati.vignesh@learner.manipal.edu::55d61245-b6f7-48f2-a4a4-821b1d30a1fc" providerId="AD" clId="Web-{326B3919-F508-4CD2-A574-C2CB4C73F2F3}" dt="2022-06-11T05:28:23.513" v="0"/>
      <pc:docMkLst>
        <pc:docMk/>
      </pc:docMkLst>
      <pc:sldChg chg="ord">
        <pc:chgData name="CHIGURUPATI V NAGA SAI VIGNESH - 200911190" userId="S::chigurupati.vignesh@learner.manipal.edu::55d61245-b6f7-48f2-a4a4-821b1d30a1fc" providerId="AD" clId="Web-{326B3919-F508-4CD2-A574-C2CB4C73F2F3}" dt="2022-06-11T05:28:23.513" v="0"/>
        <pc:sldMkLst>
          <pc:docMk/>
          <pc:sldMk cId="1547056077" sldId="258"/>
        </pc:sldMkLst>
      </pc:sldChg>
    </pc:docChg>
  </pc:docChgLst>
  <pc:docChgLst>
    <pc:chgData name="MALLIDI RAKESH REDDY - 200911014" userId="S::mallidi.reddy@learner.manipal.edu::fed0fc9a-e100-4f41-8d1a-da34f90eb4f6" providerId="AD" clId="Web-{6AF332C2-7864-447E-9240-D016499C1D01}"/>
    <pc:docChg chg="modSld">
      <pc:chgData name="MALLIDI RAKESH REDDY - 200911014" userId="S::mallidi.reddy@learner.manipal.edu::fed0fc9a-e100-4f41-8d1a-da34f90eb4f6" providerId="AD" clId="Web-{6AF332C2-7864-447E-9240-D016499C1D01}" dt="2022-06-06T05:30:55.225" v="2" actId="1076"/>
      <pc:docMkLst>
        <pc:docMk/>
      </pc:docMkLst>
      <pc:sldChg chg="modSp">
        <pc:chgData name="MALLIDI RAKESH REDDY - 200911014" userId="S::mallidi.reddy@learner.manipal.edu::fed0fc9a-e100-4f41-8d1a-da34f90eb4f6" providerId="AD" clId="Web-{6AF332C2-7864-447E-9240-D016499C1D01}" dt="2022-06-06T05:30:55.225" v="2" actId="1076"/>
        <pc:sldMkLst>
          <pc:docMk/>
          <pc:sldMk cId="1658672983" sldId="268"/>
        </pc:sldMkLst>
        <pc:picChg chg="mod">
          <ac:chgData name="MALLIDI RAKESH REDDY - 200911014" userId="S::mallidi.reddy@learner.manipal.edu::fed0fc9a-e100-4f41-8d1a-da34f90eb4f6" providerId="AD" clId="Web-{6AF332C2-7864-447E-9240-D016499C1D01}" dt="2022-06-06T05:30:55.225" v="2" actId="1076"/>
          <ac:picMkLst>
            <pc:docMk/>
            <pc:sldMk cId="1658672983" sldId="268"/>
            <ac:picMk id="5" creationId="{00000000-0000-0000-0000-000000000000}"/>
          </ac:picMkLst>
        </pc:picChg>
      </pc:sldChg>
    </pc:docChg>
  </pc:docChgLst>
  <pc:docChgLst>
    <pc:chgData name="ANANYA NAIR - 200911055" userId="S::ananya.nair4@learner.manipal.edu::77d6e121-a58f-41a2-94dc-08dda624eca3" providerId="AD" clId="Web-{FFC037C9-6EE2-4684-9FA4-AB79B7DEFB50}"/>
    <pc:docChg chg="modSld">
      <pc:chgData name="ANANYA NAIR - 200911055" userId="S::ananya.nair4@learner.manipal.edu::77d6e121-a58f-41a2-94dc-08dda624eca3" providerId="AD" clId="Web-{FFC037C9-6EE2-4684-9FA4-AB79B7DEFB50}" dt="2022-06-11T06:37:02.312" v="4" actId="14100"/>
      <pc:docMkLst>
        <pc:docMk/>
      </pc:docMkLst>
      <pc:sldChg chg="modSp">
        <pc:chgData name="ANANYA NAIR - 200911055" userId="S::ananya.nair4@learner.manipal.edu::77d6e121-a58f-41a2-94dc-08dda624eca3" providerId="AD" clId="Web-{FFC037C9-6EE2-4684-9FA4-AB79B7DEFB50}" dt="2022-06-11T06:37:02.312" v="4" actId="14100"/>
        <pc:sldMkLst>
          <pc:docMk/>
          <pc:sldMk cId="156654388" sldId="261"/>
        </pc:sldMkLst>
        <pc:picChg chg="mod">
          <ac:chgData name="ANANYA NAIR - 200911055" userId="S::ananya.nair4@learner.manipal.edu::77d6e121-a58f-41a2-94dc-08dda624eca3" providerId="AD" clId="Web-{FFC037C9-6EE2-4684-9FA4-AB79B7DEFB50}" dt="2022-06-11T06:37:02.312" v="4" actId="14100"/>
          <ac:picMkLst>
            <pc:docMk/>
            <pc:sldMk cId="156654388" sldId="261"/>
            <ac:picMk id="2" creationId="{00000000-0000-0000-0000-000000000000}"/>
          </ac:picMkLst>
        </pc:picChg>
      </pc:sldChg>
    </pc:docChg>
  </pc:docChgLst>
  <pc:docChgLst>
    <pc:chgData name="CHIGURUPATI V NAGA SAI VIGNESH - 200911190" userId="S::chigurupati.vignesh@learner.manipal.edu::55d61245-b6f7-48f2-a4a4-821b1d30a1fc" providerId="AD" clId="Web-{2DE05429-6C43-4E3C-829B-E47E97061C9A}"/>
    <pc:docChg chg="sldOrd">
      <pc:chgData name="CHIGURUPATI V NAGA SAI VIGNESH - 200911190" userId="S::chigurupati.vignesh@learner.manipal.edu::55d61245-b6f7-48f2-a4a4-821b1d30a1fc" providerId="AD" clId="Web-{2DE05429-6C43-4E3C-829B-E47E97061C9A}" dt="2022-06-06T18:57:41.452" v="0"/>
      <pc:docMkLst>
        <pc:docMk/>
      </pc:docMkLst>
      <pc:sldChg chg="ord">
        <pc:chgData name="CHIGURUPATI V NAGA SAI VIGNESH - 200911190" userId="S::chigurupati.vignesh@learner.manipal.edu::55d61245-b6f7-48f2-a4a4-821b1d30a1fc" providerId="AD" clId="Web-{2DE05429-6C43-4E3C-829B-E47E97061C9A}" dt="2022-06-06T18:57:41.452" v="0"/>
        <pc:sldMkLst>
          <pc:docMk/>
          <pc:sldMk cId="3796093875" sldId="266"/>
        </pc:sldMkLst>
      </pc:sldChg>
    </pc:docChg>
  </pc:docChgLst>
  <pc:docChgLst>
    <pc:chgData name="JAKKULA VINAY YADAV - 200911164" userId="S::jakkula.yadav@learner.manipal.edu::dbba7cb3-7b80-4b31-bb1c-5c40ea312865" providerId="AD" clId="Web-{55CB651B-1BB0-40A9-8EF5-D0BD04C62C1F}"/>
    <pc:docChg chg="modSld">
      <pc:chgData name="JAKKULA VINAY YADAV - 200911164" userId="S::jakkula.yadav@learner.manipal.edu::dbba7cb3-7b80-4b31-bb1c-5c40ea312865" providerId="AD" clId="Web-{55CB651B-1BB0-40A9-8EF5-D0BD04C62C1F}" dt="2022-07-19T09:55:49.182" v="0" actId="1076"/>
      <pc:docMkLst>
        <pc:docMk/>
      </pc:docMkLst>
      <pc:sldChg chg="modSp">
        <pc:chgData name="JAKKULA VINAY YADAV - 200911164" userId="S::jakkula.yadav@learner.manipal.edu::dbba7cb3-7b80-4b31-bb1c-5c40ea312865" providerId="AD" clId="Web-{55CB651B-1BB0-40A9-8EF5-D0BD04C62C1F}" dt="2022-07-19T09:55:49.182" v="0" actId="1076"/>
        <pc:sldMkLst>
          <pc:docMk/>
          <pc:sldMk cId="923311154" sldId="265"/>
        </pc:sldMkLst>
        <pc:picChg chg="mod">
          <ac:chgData name="JAKKULA VINAY YADAV - 200911164" userId="S::jakkula.yadav@learner.manipal.edu::dbba7cb3-7b80-4b31-bb1c-5c40ea312865" providerId="AD" clId="Web-{55CB651B-1BB0-40A9-8EF5-D0BD04C62C1F}" dt="2022-07-19T09:55:49.182" v="0" actId="1076"/>
          <ac:picMkLst>
            <pc:docMk/>
            <pc:sldMk cId="923311154" sldId="265"/>
            <ac:picMk id="3" creationId="{97F05A3F-0090-6F4E-8544-2A7C75FEDD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FC73-9389-4C44-8257-228915422A9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43F4-B057-4B2F-8CB0-AB2FC2E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Control Unit Design</a:t>
            </a:r>
          </a:p>
        </p:txBody>
      </p:sp>
    </p:spTree>
    <p:extLst>
      <p:ext uri="{BB962C8B-B14F-4D97-AF65-F5344CB8AC3E}">
        <p14:creationId xmlns:p14="http://schemas.microsoft.com/office/powerpoint/2010/main" val="38641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161" y="700693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Microprogrammed Control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6" y="1212987"/>
            <a:ext cx="10007599" cy="54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3707" y="559558"/>
            <a:ext cx="681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Microprogrammed Control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1384033"/>
            <a:ext cx="4672963" cy="4085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02" y="1500593"/>
            <a:ext cx="4795463" cy="4034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95850" y="5584752"/>
            <a:ext cx="681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Microprogram in the Control Memory</a:t>
            </a:r>
          </a:p>
        </p:txBody>
      </p:sp>
    </p:spTree>
    <p:extLst>
      <p:ext uri="{BB962C8B-B14F-4D97-AF65-F5344CB8AC3E}">
        <p14:creationId xmlns:p14="http://schemas.microsoft.com/office/powerpoint/2010/main" val="154705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161" y="736979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Microprogrammed Control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23" y="1950905"/>
            <a:ext cx="4635241" cy="3590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0" y="1827501"/>
            <a:ext cx="5370316" cy="3918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A83DF-180D-C66D-EE01-27D259810087}"/>
              </a:ext>
            </a:extLst>
          </p:cNvPr>
          <p:cNvSpPr txBox="1"/>
          <p:nvPr/>
        </p:nvSpPr>
        <p:spPr>
          <a:xfrm>
            <a:off x="6299771" y="81165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111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161" y="736979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Design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6" y="1535954"/>
            <a:ext cx="9050255" cy="42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560" y="749679"/>
            <a:ext cx="749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Hardwired approach for 4x4 Booth’s Multiplier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229" y="5923128"/>
            <a:ext cx="380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Trial processing section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1913135"/>
            <a:ext cx="5436261" cy="4009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96" y="1922781"/>
            <a:ext cx="5387117" cy="4053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3640" y="5923129"/>
            <a:ext cx="495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Register Transfer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86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161" y="736979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Characteristic of the Components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4" y="1479272"/>
            <a:ext cx="6934716" cy="2696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87" y="4163189"/>
            <a:ext cx="4135162" cy="273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78" y="4057804"/>
            <a:ext cx="4596369" cy="23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81" y="3166110"/>
            <a:ext cx="51371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a typeface="Calibri"/>
                <a:cs typeface="Calibri"/>
              </a:rPr>
              <a:t>Processing Section</a:t>
            </a:r>
            <a:endParaRPr lang="en-US"/>
          </a:p>
        </p:txBody>
      </p:sp>
      <p:pic>
        <p:nvPicPr>
          <p:cNvPr id="3" name="Picture 4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97F05A3F-0090-6F4E-8544-2A7C75FE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33" y="1373484"/>
            <a:ext cx="6309179" cy="5128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B46F4-41EA-1D3E-5B64-598AD9931EC9}"/>
              </a:ext>
            </a:extLst>
          </p:cNvPr>
          <p:cNvSpPr txBox="1"/>
          <p:nvPr/>
        </p:nvSpPr>
        <p:spPr>
          <a:xfrm>
            <a:off x="2791522" y="19087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331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795" y="791570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Characteristics of elements in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5" y="1738801"/>
            <a:ext cx="4918666" cy="441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61" y="1212706"/>
            <a:ext cx="5370218" cy="4927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4848" y="6035857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Logic Diagram of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59608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915" y="4368894"/>
            <a:ext cx="442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Block Diagram of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98" y="1502242"/>
            <a:ext cx="3790507" cy="2526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12" y="1096426"/>
            <a:ext cx="6836894" cy="4430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3601" y="5681354"/>
            <a:ext cx="551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Controller State Diagram &amp; Action </a:t>
            </a:r>
          </a:p>
        </p:txBody>
      </p:sp>
    </p:spTree>
    <p:extLst>
      <p:ext uri="{BB962C8B-B14F-4D97-AF65-F5344CB8AC3E}">
        <p14:creationId xmlns:p14="http://schemas.microsoft.com/office/powerpoint/2010/main" val="379609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161" y="736979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Sequence Controller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9" y="1375450"/>
            <a:ext cx="5520709" cy="1958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28" y="1528965"/>
            <a:ext cx="5693682" cy="44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161" y="736979"/>
            <a:ext cx="63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Microprogrammed Control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1" y="1489363"/>
            <a:ext cx="6725259" cy="46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A0B12-61B6-4B03-BA08-307DC4D2D3CD}"/>
</file>

<file path=customXml/itemProps2.xml><?xml version="1.0" encoding="utf-8"?>
<ds:datastoreItem xmlns:ds="http://schemas.openxmlformats.org/officeDocument/2006/customXml" ds:itemID="{A630665F-35AE-4FEE-989C-6FF9EABD5F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52EE46-0E4B-4FE9-BAC4-1AC93FC05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Control Unit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8254 - Programmable interval timer</dc:title>
  <dc:creator>Santhosha Rao [MAHE-MIT]</dc:creator>
  <cp:revision>1</cp:revision>
  <dcterms:created xsi:type="dcterms:W3CDTF">2020-04-04T14:01:33Z</dcterms:created>
  <dcterms:modified xsi:type="dcterms:W3CDTF">2022-07-20T07:41:06Z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