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903A-72AD-41D7-A3FC-57579AF284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2145-8BA4-4FB6-9328-609981F26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2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903A-72AD-41D7-A3FC-57579AF284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2145-8BA4-4FB6-9328-609981F26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30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903A-72AD-41D7-A3FC-57579AF284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2145-8BA4-4FB6-9328-609981F26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9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903A-72AD-41D7-A3FC-57579AF284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2145-8BA4-4FB6-9328-609981F26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9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903A-72AD-41D7-A3FC-57579AF284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2145-8BA4-4FB6-9328-609981F26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16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903A-72AD-41D7-A3FC-57579AF284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2145-8BA4-4FB6-9328-609981F26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9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903A-72AD-41D7-A3FC-57579AF284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2145-8BA4-4FB6-9328-609981F26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903A-72AD-41D7-A3FC-57579AF284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2145-8BA4-4FB6-9328-609981F26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8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903A-72AD-41D7-A3FC-57579AF284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2145-8BA4-4FB6-9328-609981F26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7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903A-72AD-41D7-A3FC-57579AF284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2145-8BA4-4FB6-9328-609981F26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5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903A-72AD-41D7-A3FC-57579AF284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2145-8BA4-4FB6-9328-609981F26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B903A-72AD-41D7-A3FC-57579AF284A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2145-8BA4-4FB6-9328-609981F26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1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COUNTER PROGRAMS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2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854"/>
            <a:ext cx="10515600" cy="618546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Assume that following procedure definitions are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375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400" dirty="0" err="1" smtClean="0"/>
              <a:t>disp_bcd</a:t>
            </a:r>
            <a:r>
              <a:rPr lang="en-IN" sz="2400" dirty="0" smtClean="0"/>
              <a:t>  : procedure to display a 2-digit </a:t>
            </a:r>
            <a:r>
              <a:rPr lang="en-IN" sz="2400" dirty="0" err="1" smtClean="0"/>
              <a:t>bcd</a:t>
            </a:r>
            <a:r>
              <a:rPr lang="en-IN" sz="2400" dirty="0" smtClean="0"/>
              <a:t> number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sz="2400" dirty="0" err="1" smtClean="0"/>
              <a:t>disp_hex</a:t>
            </a:r>
            <a:r>
              <a:rPr lang="en-IN" sz="2400" dirty="0" smtClean="0"/>
              <a:t> :  procedure to display a 2-digit hex number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sz="2400" dirty="0" err="1" smtClean="0"/>
              <a:t>kbrd_bcd</a:t>
            </a:r>
            <a:r>
              <a:rPr lang="en-IN" sz="2400" dirty="0" smtClean="0"/>
              <a:t>:  procedure to read a 2-digit </a:t>
            </a:r>
            <a:r>
              <a:rPr lang="en-IN" sz="2400" dirty="0" err="1" smtClean="0"/>
              <a:t>bcd</a:t>
            </a:r>
            <a:r>
              <a:rPr lang="en-IN" sz="2400" dirty="0" smtClean="0"/>
              <a:t> number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sz="2400" dirty="0" err="1" smtClean="0"/>
              <a:t>Kbrd_hex</a:t>
            </a:r>
            <a:r>
              <a:rPr lang="en-IN" sz="2400" dirty="0" smtClean="0"/>
              <a:t> :  procedure to read a 2-digit HEX number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dirty="0" err="1" smtClean="0"/>
              <a:t>disp_macro</a:t>
            </a:r>
            <a:r>
              <a:rPr lang="en-IN" sz="2400" dirty="0" smtClean="0"/>
              <a:t> : Macro to display a string using AH, 09h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Definition of delay procedure:</a:t>
            </a:r>
            <a:endParaRPr lang="en-IN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400" dirty="0" smtClean="0"/>
              <a:t>DELAY:  MOV DI, 0FH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BK2: MOV SI, 6FFFH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BK1: DEC SI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    JNZ BK1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    DEC DI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     JNZ  BK2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                 RET		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     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14655" y="3810000"/>
            <a:ext cx="40455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Note: All procedures must be defined between 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Mov</a:t>
            </a:r>
            <a:r>
              <a:rPr lang="en-IN" dirty="0" smtClean="0">
                <a:solidFill>
                  <a:srgbClr val="FF0000"/>
                </a:solidFill>
              </a:rPr>
              <a:t> ah 4ch 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21h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….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..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..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..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..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Code ends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End start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8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TO DISPLAY A 2-DIGIT HEX COUNTER TO COUNT FROM 00 TO FF H </a:t>
            </a:r>
            <a:r>
              <a:rPr lang="en-IN" b="1" dirty="0" smtClean="0">
                <a:solidFill>
                  <a:srgbClr val="C00000"/>
                </a:solidFill>
              </a:rPr>
              <a:t>once.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127"/>
            <a:ext cx="10515600" cy="45698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Initialize BL register to 0, BL=0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Get the cursor to the beginning of the </a:t>
            </a:r>
            <a:r>
              <a:rPr lang="en-IN" dirty="0" err="1" smtClean="0"/>
              <a:t>nextline</a:t>
            </a:r>
            <a:r>
              <a:rPr lang="en-IN" dirty="0" smtClean="0"/>
              <a:t>, </a:t>
            </a:r>
          </a:p>
          <a:p>
            <a:pPr marL="0" indent="0">
              <a:buNone/>
            </a:pPr>
            <a:r>
              <a:rPr lang="en-IN" dirty="0" smtClean="0"/>
              <a:t>	using macro “</a:t>
            </a:r>
            <a:r>
              <a:rPr lang="en-IN" dirty="0" err="1" smtClean="0"/>
              <a:t>disp_macro</a:t>
            </a:r>
            <a:r>
              <a:rPr lang="en-IN" dirty="0" smtClean="0"/>
              <a:t> </a:t>
            </a:r>
            <a:r>
              <a:rPr lang="en-IN" dirty="0" err="1" smtClean="0"/>
              <a:t>nxtline</a:t>
            </a:r>
            <a:r>
              <a:rPr lang="en-IN" dirty="0" smtClean="0"/>
              <a:t>”, where </a:t>
            </a:r>
            <a:r>
              <a:rPr lang="en-IN" dirty="0" err="1" smtClean="0"/>
              <a:t>nxtline</a:t>
            </a:r>
            <a:r>
              <a:rPr lang="en-IN" dirty="0" smtClean="0"/>
              <a:t> is defined in the    data segment as </a:t>
            </a:r>
            <a:r>
              <a:rPr lang="en-IN" dirty="0" err="1" smtClean="0"/>
              <a:t>db</a:t>
            </a:r>
            <a:r>
              <a:rPr lang="en-IN" dirty="0" smtClean="0"/>
              <a:t> 10,13,’$’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IN" dirty="0" smtClean="0"/>
              <a:t>Display BL content using </a:t>
            </a:r>
            <a:r>
              <a:rPr lang="en-IN" dirty="0" err="1" smtClean="0"/>
              <a:t>disp_hex</a:t>
            </a:r>
            <a:r>
              <a:rPr lang="en-IN" dirty="0" smtClean="0"/>
              <a:t> procedure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dirty="0" smtClean="0"/>
              <a:t>Displayed number should be seen on the screen for some time, so call a delay procedure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dirty="0" smtClean="0"/>
              <a:t>Increment BL</a:t>
            </a:r>
          </a:p>
          <a:p>
            <a:pPr marL="0" indent="0">
              <a:buNone/>
            </a:pPr>
            <a:r>
              <a:rPr lang="en-IN" dirty="0" smtClean="0"/>
              <a:t>6. MOV dl, 13; </a:t>
            </a:r>
            <a:r>
              <a:rPr lang="en-IN" dirty="0" err="1" smtClean="0"/>
              <a:t>mov</a:t>
            </a:r>
            <a:r>
              <a:rPr lang="en-IN" dirty="0" smtClean="0"/>
              <a:t> h, 02; </a:t>
            </a:r>
            <a:r>
              <a:rPr lang="en-IN" dirty="0" err="1" smtClean="0"/>
              <a:t>int</a:t>
            </a:r>
            <a:r>
              <a:rPr lang="en-IN" dirty="0" smtClean="0"/>
              <a:t> 21h</a:t>
            </a:r>
          </a:p>
          <a:p>
            <a:pPr marL="0" indent="0">
              <a:buNone/>
            </a:pPr>
            <a:r>
              <a:rPr lang="en-IN" dirty="0" smtClean="0"/>
              <a:t>7. Check if BL=?, if not equal go back to step3, if equal terminate the process.</a:t>
            </a:r>
          </a:p>
          <a:p>
            <a:pPr marL="514350" indent="-514350">
              <a:buFont typeface="+mj-lt"/>
              <a:buAutoNum type="arabicPeriod" startAt="3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21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6" y="665018"/>
            <a:ext cx="4772891" cy="624655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DISP_MACRO  </a:t>
            </a:r>
            <a:r>
              <a:rPr lang="en-IN" sz="2000" dirty="0" smtClean="0">
                <a:solidFill>
                  <a:srgbClr val="FF0000"/>
                </a:solidFill>
              </a:rPr>
              <a:t>macro </a:t>
            </a:r>
            <a:r>
              <a:rPr lang="en-IN" sz="2000" dirty="0" smtClean="0"/>
              <a:t>ARG</a:t>
            </a:r>
            <a:endParaRPr lang="en-IN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         lea dx, </a:t>
            </a:r>
            <a:r>
              <a:rPr lang="en-IN" sz="2000" dirty="0" smtClean="0"/>
              <a:t>ARG</a:t>
            </a: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         MOV AH, 09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           INT 21H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</a:t>
            </a:r>
            <a:r>
              <a:rPr lang="en-IN" sz="2000" dirty="0">
                <a:solidFill>
                  <a:srgbClr val="FF0000"/>
                </a:solidFill>
              </a:rPr>
              <a:t>ENDM</a:t>
            </a:r>
            <a:r>
              <a:rPr lang="en-IN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DATA SEGMENT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S Db  ‘2-DIGIT HEX COUNTER:’, 10, 13, ‘$’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CR DB 13, ’$’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DATA ENDS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CODE SEGMENT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</a:t>
            </a:r>
            <a:r>
              <a:rPr lang="en-IN" sz="2000" dirty="0" smtClean="0"/>
              <a:t>ASSUME CS:CODE, DS;DATA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START: MOV AX,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         MOV DS,AX </a:t>
            </a:r>
            <a:r>
              <a:rPr lang="en-IN" sz="20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MOV BL,00 ; COUNTER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        DISP_MACRO S</a:t>
            </a:r>
            <a:r>
              <a:rPr lang="en-IN" sz="2000" dirty="0"/>
              <a:t>	</a:t>
            </a:r>
            <a:endParaRPr lang="en-IN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BK: CALL DISP_HEX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CALL DELAY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       DISP_MACRO CR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 smtClean="0"/>
              <a:t>          INC BL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JNZ BK</a:t>
            </a:r>
          </a:p>
          <a:p>
            <a:pPr marL="0" indent="0">
              <a:spcBef>
                <a:spcPts val="0"/>
              </a:spcBef>
              <a:buNone/>
            </a:pPr>
            <a:endParaRPr lang="en-I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/>
              <a:t>             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6636" y="101889"/>
            <a:ext cx="10515600" cy="452293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TO DISPLAY A 2-DIGIT HEX COUNTER TO COUNT FROM 00 TO FF H </a:t>
            </a:r>
            <a:r>
              <a:rPr lang="en-IN" sz="2400" b="1" dirty="0" smtClean="0">
                <a:solidFill>
                  <a:srgbClr val="C00000"/>
                </a:solidFill>
              </a:rPr>
              <a:t>once.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66263" y="1371599"/>
            <a:ext cx="193963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MOV AH, 4CH</a:t>
            </a:r>
          </a:p>
          <a:p>
            <a:r>
              <a:rPr lang="en-IN" sz="2400" dirty="0"/>
              <a:t>     INT 21H</a:t>
            </a:r>
          </a:p>
          <a:p>
            <a:endParaRPr lang="en-IN" sz="2400" dirty="0" smtClean="0"/>
          </a:p>
          <a:p>
            <a:r>
              <a:rPr lang="en-IN" sz="2400" dirty="0" smtClean="0"/>
              <a:t>DISP_HEX</a:t>
            </a:r>
            <a:r>
              <a:rPr lang="en-IN" sz="2400" dirty="0"/>
              <a:t>:.</a:t>
            </a:r>
          </a:p>
          <a:p>
            <a:r>
              <a:rPr lang="en-IN" sz="2400" dirty="0"/>
              <a:t>	   </a:t>
            </a:r>
            <a:r>
              <a:rPr lang="en-IN" sz="2400" dirty="0" smtClean="0"/>
              <a:t>.    </a:t>
            </a:r>
            <a:r>
              <a:rPr lang="en-IN" sz="2400" dirty="0"/>
              <a:t>	    </a:t>
            </a:r>
            <a:r>
              <a:rPr lang="en-IN" sz="2400" dirty="0" smtClean="0"/>
              <a:t>.                     	RET</a:t>
            </a:r>
            <a:endParaRPr lang="en-IN" sz="2400" dirty="0"/>
          </a:p>
          <a:p>
            <a:r>
              <a:rPr lang="en-IN" sz="2400" dirty="0" smtClean="0"/>
              <a:t>DELAY:</a:t>
            </a:r>
          </a:p>
          <a:p>
            <a:r>
              <a:rPr lang="en-IN" sz="2400" dirty="0" smtClean="0"/>
              <a:t>	.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RET</a:t>
            </a:r>
          </a:p>
          <a:p>
            <a:endParaRPr lang="en-IN" sz="2400" dirty="0"/>
          </a:p>
          <a:p>
            <a:r>
              <a:rPr lang="en-IN" sz="2400" dirty="0" smtClean="0"/>
              <a:t>CODE ENDS</a:t>
            </a:r>
          </a:p>
          <a:p>
            <a:r>
              <a:rPr lang="en-IN" sz="2400" dirty="0" smtClean="0"/>
              <a:t>END START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05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3" y="900545"/>
            <a:ext cx="5424054" cy="5735782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/>
              <a:t>DISP_MACRO  </a:t>
            </a:r>
            <a:r>
              <a:rPr lang="en-IN" dirty="0">
                <a:solidFill>
                  <a:srgbClr val="FF0000"/>
                </a:solidFill>
              </a:rPr>
              <a:t>macro </a:t>
            </a:r>
            <a:r>
              <a:rPr lang="en-IN" dirty="0"/>
              <a:t>ARG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lea dx, ARG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MOV AH, 09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INT 21H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ENDM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DATA SEGMENT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S Db  ‘2-DIGIT HEX COUNTER:’, 10, 13, ‘$’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CR DB 13, ’$’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DATA ENDS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CODE SEGMENT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ASSUME CS:CODE, </a:t>
            </a:r>
            <a:r>
              <a:rPr lang="en-IN" dirty="0" smtClean="0"/>
              <a:t>DS;DATA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START: MOV AX,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MOV DS,AX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MOV BL,00 ; COUNTER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DISP_MACRO S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BK: CALL DISP_HEX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CALL DELAY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96636" y="101889"/>
            <a:ext cx="10515600" cy="64625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TO DISPLAY A 2-DIGIT HEX COUNTER TO COUNT FROM 00 TO FF H </a:t>
            </a:r>
            <a:r>
              <a:rPr lang="en-IN" sz="2400" b="1" dirty="0" smtClean="0">
                <a:solidFill>
                  <a:srgbClr val="C00000"/>
                </a:solidFill>
              </a:rPr>
              <a:t>CONTINUOUSLY until user presses the key.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95208" y="754910"/>
            <a:ext cx="379268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 </a:t>
            </a:r>
            <a:r>
              <a:rPr lang="en-IN" sz="2400" dirty="0" err="1" smtClean="0">
                <a:solidFill>
                  <a:srgbClr val="0000FF"/>
                </a:solidFill>
              </a:rPr>
              <a:t>mov</a:t>
            </a:r>
            <a:r>
              <a:rPr lang="en-IN" sz="2400" dirty="0" smtClean="0">
                <a:solidFill>
                  <a:srgbClr val="0000FF"/>
                </a:solidFill>
              </a:rPr>
              <a:t> dl,0ffh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        </a:t>
            </a:r>
            <a:r>
              <a:rPr lang="en-IN" sz="2400" dirty="0" err="1" smtClean="0">
                <a:solidFill>
                  <a:srgbClr val="0000FF"/>
                </a:solidFill>
              </a:rPr>
              <a:t>mov</a:t>
            </a:r>
            <a:r>
              <a:rPr lang="en-IN" sz="2400" dirty="0" smtClean="0">
                <a:solidFill>
                  <a:srgbClr val="0000FF"/>
                </a:solidFill>
              </a:rPr>
              <a:t> ah,06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        </a:t>
            </a:r>
            <a:r>
              <a:rPr lang="en-IN" sz="2400" dirty="0" err="1" smtClean="0">
                <a:solidFill>
                  <a:srgbClr val="0000FF"/>
                </a:solidFill>
              </a:rPr>
              <a:t>int</a:t>
            </a:r>
            <a:r>
              <a:rPr lang="en-IN" sz="2400" dirty="0" smtClean="0">
                <a:solidFill>
                  <a:srgbClr val="0000FF"/>
                </a:solidFill>
              </a:rPr>
              <a:t> 21h</a:t>
            </a:r>
          </a:p>
          <a:p>
            <a:r>
              <a:rPr lang="en-IN" sz="2400" dirty="0" smtClean="0">
                <a:solidFill>
                  <a:srgbClr val="0000FF"/>
                </a:solidFill>
              </a:rPr>
              <a:t>        </a:t>
            </a:r>
            <a:r>
              <a:rPr lang="en-IN" sz="2400" dirty="0" err="1" smtClean="0">
                <a:solidFill>
                  <a:srgbClr val="0000FF"/>
                </a:solidFill>
              </a:rPr>
              <a:t>jnz</a:t>
            </a:r>
            <a:r>
              <a:rPr lang="en-IN" sz="2400" dirty="0" smtClean="0">
                <a:solidFill>
                  <a:srgbClr val="0000FF"/>
                </a:solidFill>
              </a:rPr>
              <a:t> exit</a:t>
            </a:r>
          </a:p>
          <a:p>
            <a:r>
              <a:rPr lang="en-IN" sz="2400" dirty="0" smtClean="0"/>
              <a:t>DISP_MACRO CR</a:t>
            </a:r>
          </a:p>
          <a:p>
            <a:r>
              <a:rPr lang="en-IN" sz="2400" dirty="0" smtClean="0"/>
              <a:t> INC BL</a:t>
            </a:r>
          </a:p>
          <a:p>
            <a:r>
              <a:rPr lang="en-IN" sz="2400" dirty="0" smtClean="0"/>
              <a:t>JMP BK</a:t>
            </a:r>
          </a:p>
          <a:p>
            <a:endParaRPr lang="en-IN" sz="2400" dirty="0"/>
          </a:p>
          <a:p>
            <a:r>
              <a:rPr lang="en-IN" sz="2400" dirty="0" smtClean="0"/>
              <a:t>EXIT: MOV </a:t>
            </a:r>
            <a:r>
              <a:rPr lang="en-IN" sz="2400" dirty="0"/>
              <a:t>AH, 4CH</a:t>
            </a:r>
          </a:p>
          <a:p>
            <a:r>
              <a:rPr lang="en-IN" sz="2400" dirty="0"/>
              <a:t>     </a:t>
            </a:r>
            <a:r>
              <a:rPr lang="en-IN" sz="2400" dirty="0" smtClean="0"/>
              <a:t>   INT </a:t>
            </a:r>
            <a:r>
              <a:rPr lang="en-IN" sz="2400" dirty="0"/>
              <a:t>21H</a:t>
            </a:r>
          </a:p>
          <a:p>
            <a:endParaRPr lang="en-IN" sz="2400" dirty="0" smtClean="0"/>
          </a:p>
          <a:p>
            <a:r>
              <a:rPr lang="en-IN" sz="2400" dirty="0" smtClean="0"/>
              <a:t>; DEFINE PROCEDURES HERE</a:t>
            </a:r>
            <a:endParaRPr lang="en-IN" sz="2400" dirty="0"/>
          </a:p>
          <a:p>
            <a:r>
              <a:rPr lang="en-IN" sz="2400" dirty="0" smtClean="0"/>
              <a:t>CODE ENDS</a:t>
            </a:r>
          </a:p>
          <a:p>
            <a:r>
              <a:rPr lang="en-IN" sz="2400" dirty="0" smtClean="0"/>
              <a:t>END START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94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056"/>
            <a:ext cx="10515600" cy="5500253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MOV BL,00 ; COUNTER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       DISP_MACRO S	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BK: CALL DISP_BCD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 smtClean="0"/>
              <a:t>          CALL DELAY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FF"/>
                </a:solidFill>
              </a:rPr>
              <a:t>        </a:t>
            </a:r>
            <a:r>
              <a:rPr lang="en-IN" dirty="0" err="1" smtClean="0">
                <a:solidFill>
                  <a:srgbClr val="0000FF"/>
                </a:solidFill>
              </a:rPr>
              <a:t>mov</a:t>
            </a:r>
            <a:r>
              <a:rPr lang="en-IN" dirty="0" smtClean="0">
                <a:solidFill>
                  <a:srgbClr val="0000FF"/>
                </a:solidFill>
              </a:rPr>
              <a:t> dl,0ffh ; INTERRUPT TO DETECT KEY PRESS</a:t>
            </a:r>
            <a:endParaRPr lang="en-I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       </a:t>
            </a:r>
            <a:r>
              <a:rPr lang="en-IN" dirty="0" err="1">
                <a:solidFill>
                  <a:srgbClr val="0000FF"/>
                </a:solidFill>
              </a:rPr>
              <a:t>mov</a:t>
            </a:r>
            <a:r>
              <a:rPr lang="en-IN" dirty="0">
                <a:solidFill>
                  <a:srgbClr val="0000FF"/>
                </a:solidFill>
              </a:rPr>
              <a:t> ah,06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       </a:t>
            </a:r>
            <a:r>
              <a:rPr lang="en-IN" dirty="0" err="1">
                <a:solidFill>
                  <a:srgbClr val="0000FF"/>
                </a:solidFill>
              </a:rPr>
              <a:t>int</a:t>
            </a:r>
            <a:r>
              <a:rPr lang="en-IN" dirty="0">
                <a:solidFill>
                  <a:srgbClr val="0000FF"/>
                </a:solidFill>
              </a:rPr>
              <a:t> 21h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        </a:t>
            </a:r>
            <a:r>
              <a:rPr lang="en-IN" dirty="0" err="1">
                <a:solidFill>
                  <a:srgbClr val="0000FF"/>
                </a:solidFill>
              </a:rPr>
              <a:t>jnz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 smtClean="0">
                <a:solidFill>
                  <a:srgbClr val="0000FF"/>
                </a:solidFill>
              </a:rPr>
              <a:t>exit ; ZF=0, AL= ASCII VALUE OF THE PRESSED KEY, AL==‘H’</a:t>
            </a:r>
            <a:endParaRPr lang="en-I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DISP_MACRO CR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MOV AL,BL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ADD AL,01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DAA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MOV BL,AL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JMP </a:t>
            </a:r>
            <a:r>
              <a:rPr lang="en-IN" dirty="0"/>
              <a:t>BK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TO DISPLAY A 2-DIGIT </a:t>
            </a:r>
            <a:r>
              <a:rPr lang="en-IN" sz="2400" b="1" dirty="0" smtClean="0">
                <a:solidFill>
                  <a:srgbClr val="C00000"/>
                </a:solidFill>
              </a:rPr>
              <a:t>DECIMAL </a:t>
            </a:r>
            <a:r>
              <a:rPr lang="en-IN" sz="2400" b="1" dirty="0">
                <a:solidFill>
                  <a:srgbClr val="C00000"/>
                </a:solidFill>
              </a:rPr>
              <a:t>TO COUNT FROM </a:t>
            </a:r>
            <a:r>
              <a:rPr lang="en-IN" sz="2400" b="1" dirty="0" smtClean="0">
                <a:solidFill>
                  <a:srgbClr val="C00000"/>
                </a:solidFill>
              </a:rPr>
              <a:t>00 </a:t>
            </a:r>
            <a:r>
              <a:rPr lang="en-IN" sz="2400" b="1" dirty="0">
                <a:solidFill>
                  <a:srgbClr val="C00000"/>
                </a:solidFill>
              </a:rPr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99  CONTINUOUSLY until user presses the key.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0714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Additional programs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Modify these programs to display 2-digit hex/DECIMAL counters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/>
              <a:t>	up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	</a:t>
            </a:r>
            <a:r>
              <a:rPr lang="en-IN" dirty="0" smtClean="0"/>
              <a:t>down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	</a:t>
            </a:r>
            <a:r>
              <a:rPr lang="en-IN" dirty="0" smtClean="0"/>
              <a:t>up/down: if user inputs ‘U’: count upwards, ‘D’: downwards, ‘X’: 			Exit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18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2" y="2845089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Thank You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618</Words>
  <Application>Microsoft Office PowerPoint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COUNTER PROGRAMS</vt:lpstr>
      <vt:lpstr>Assume that following procedure definitions are available</vt:lpstr>
      <vt:lpstr>TO DISPLAY A 2-DIGIT HEX COUNTER TO COUNT FROM 00 TO FF H once.</vt:lpstr>
      <vt:lpstr>TO DISPLAY A 2-DIGIT HEX COUNTER TO COUNT FROM 00 TO FF H once.</vt:lpstr>
      <vt:lpstr>TO DISPLAY A 2-DIGIT HEX COUNTER TO COUNT FROM 00 TO FF H CONTINUOUSLY until user presses the key.</vt:lpstr>
      <vt:lpstr>TO DISPLAY A 2-DIGIT DECIMAL TO COUNT FROM 00 TO 99  CONTINUOUSLY until user presses the key.</vt:lpstr>
      <vt:lpstr>Additional programs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 PROGRAMS</dc:title>
  <dc:creator>Varadaraj K B</dc:creator>
  <cp:lastModifiedBy>Varadaraj K B</cp:lastModifiedBy>
  <cp:revision>22</cp:revision>
  <dcterms:created xsi:type="dcterms:W3CDTF">2021-05-27T08:45:21Z</dcterms:created>
  <dcterms:modified xsi:type="dcterms:W3CDTF">2023-03-17T05:44:45Z</dcterms:modified>
</cp:coreProperties>
</file>