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4"/>
  </p:sldMasterIdLst>
  <p:sldIdLst>
    <p:sldId id="256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0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010B8-BFD5-B4D2-2278-D7F90FF18CE2}" v="3" dt="2022-07-19T07:16:08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 varScale="1">
        <p:scale>
          <a:sx n="71" d="100"/>
          <a:sy n="71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CHOUBEY - 200911076" userId="S::aditya.choubey@learner.manipal.edu::aa01f4b3-fe73-44c1-a48b-8b16faaca62d" providerId="AD" clId="Web-{7D2010B8-BFD5-B4D2-2278-D7F90FF18CE2}"/>
    <pc:docChg chg="modSld">
      <pc:chgData name="ADITYA CHOUBEY - 200911076" userId="S::aditya.choubey@learner.manipal.edu::aa01f4b3-fe73-44c1-a48b-8b16faaca62d" providerId="AD" clId="Web-{7D2010B8-BFD5-B4D2-2278-D7F90FF18CE2}" dt="2022-07-19T07:16:08.020" v="2" actId="1076"/>
      <pc:docMkLst>
        <pc:docMk/>
      </pc:docMkLst>
      <pc:sldChg chg="modSp">
        <pc:chgData name="ADITYA CHOUBEY - 200911076" userId="S::aditya.choubey@learner.manipal.edu::aa01f4b3-fe73-44c1-a48b-8b16faaca62d" providerId="AD" clId="Web-{7D2010B8-BFD5-B4D2-2278-D7F90FF18CE2}" dt="2022-07-19T07:16:08.020" v="2" actId="1076"/>
        <pc:sldMkLst>
          <pc:docMk/>
          <pc:sldMk cId="2696485932" sldId="262"/>
        </pc:sldMkLst>
        <pc:spChg chg="mod">
          <ac:chgData name="ADITYA CHOUBEY - 200911076" userId="S::aditya.choubey@learner.manipal.edu::aa01f4b3-fe73-44c1-a48b-8b16faaca62d" providerId="AD" clId="Web-{7D2010B8-BFD5-B4D2-2278-D7F90FF18CE2}" dt="2022-07-19T07:16:08.020" v="2" actId="1076"/>
          <ac:spMkLst>
            <pc:docMk/>
            <pc:sldMk cId="2696485932" sldId="262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3:08:18.3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9C693B2-4447-4EBD-9E9F-B08D87E30772}" emma:medium="tactile" emma:mode="ink">
          <msink:context xmlns:msink="http://schemas.microsoft.com/ink/2010/main" type="inkDrawing" rotatedBoundingBox="2465,9121 2576,9206 2533,9261 2423,9175" semanticType="callout" shapeName="Other"/>
        </emma:interpretation>
      </emma:emma>
    </inkml:annotationXML>
    <inkml:trace contextRef="#ctx0" brushRef="#br0">34 86 429 0,'0'0'0'0,"0"0"-72"16,0 0 72-16,0 0 8 15,0 0-7-15,0 0-1 16,0 0 5-16,0 0-5 15,0 0 4-15,65 0 4 16,-61 0-2-16,2 0-3 16,-6 0 7-16,0 0 2 15,0 0 16-15,0 0 2 0,0 0-13 16,0 0 9-16,0 0-2 16,0 0-15-16,0 0 4 15,0 0-11-15,0 0-3 16,0-7 5-16,0 3-4 15,0-2 0-15,-6-4-17 16,-2 2 4-16,2 4-14 16,2-5 0-16,-5 3 13 15,5 2-8-15,-5-2 8 16,-4 2 14-16,4 4 0 16,2 0 8-16,2 0-3 0,1-3-5 15,0 3 1-15,4-6 0 16,0 5 10-16,0 1 1 15,0-4-1-15,0 4-4 16,0 0 5-16,0 0-4 16,-5 0 2-16,5 0 1 15,0 0 0-15,0 0 1 16,0 0-2-16,0 0 0 16,0-4-2-16,0 4-1 15,0 0 0-15,0 0-4 16,0 0-1-16,0 0 5 15,0 0-4-15,0 0-1 16,0 0 2-16,-4 0-4 16,0 0-2-16,-1 0-2 15,5 0-25-15,0 0-45 0,-4 0-100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4:00:08.0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23F0CC-7C17-4833-B02B-AFF776094914}" emma:medium="tactile" emma:mode="ink">
          <msink:context xmlns:msink="http://schemas.microsoft.com/ink/2010/main" type="inkDrawing" rotatedBoundingBox="23714,10800 23729,10800 23729,10815 23714,10815" shapeName="Other"/>
        </emma:interpretation>
      </emma:emma>
    </inkml:annotationXML>
    <inkml:trace contextRef="#ctx0" brushRef="#br0">3226 1465 20 0,'0'0'60'0,"0"0"-16"15,0 0-24-15,0 0-11 16,0 0-7-16,0 0-2 16,0 0-133-16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4:00:00.4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5CE44F-97BB-4992-81B8-D53627031763}" emma:medium="tactile" emma:mode="ink">
          <msink:context xmlns:msink="http://schemas.microsoft.com/ink/2010/main" type="writingRegion" rotatedBoundingBox="24500,11977 24525,11977 24525,12112 24500,12112"/>
        </emma:interpretation>
      </emma:emma>
    </inkml:annotationXML>
    <inkml:traceGroup>
      <inkml:annotationXML>
        <emma:emma xmlns:emma="http://www.w3.org/2003/04/emma" version="1.0">
          <emma:interpretation id="{ADA33737-FC6D-4F38-BD5F-19CB4F44A0F5}" emma:medium="tactile" emma:mode="ink">
            <msink:context xmlns:msink="http://schemas.microsoft.com/ink/2010/main" type="paragraph" rotatedBoundingBox="24500,11977 24525,11977 24525,12112 24500,121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32456A-92A9-42A5-B339-295A41A4A7BE}" emma:medium="tactile" emma:mode="ink">
              <msink:context xmlns:msink="http://schemas.microsoft.com/ink/2010/main" type="line" rotatedBoundingBox="24500,11977 24525,11977 24525,12112 24500,12112"/>
            </emma:interpretation>
          </emma:emma>
        </inkml:annotationXML>
        <inkml:traceGroup>
          <inkml:annotationXML>
            <emma:emma xmlns:emma="http://www.w3.org/2003/04/emma" version="1.0">
              <emma:interpretation id="{7ABC325B-1B1E-4C85-873D-F58765C01E47}" emma:medium="tactile" emma:mode="ink">
                <msink:context xmlns:msink="http://schemas.microsoft.com/ink/2010/main" type="inkWord" rotatedBoundingBox="24500,11977 24525,11977 24525,12112 24500,12112"/>
              </emma:interpretation>
            </emma:emma>
          </inkml:annotationXML>
          <inkml:trace contextRef="#ctx0" brushRef="#br0">-384 1192 151 0,'0'0'6'16,"0"0"-2"-16,0 0-3 15,0 0 1-15,0 0-2 16,0 0 0-16,-8-97-3 16,4 76-21-16,-9 4-63 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4:04:09.0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A5DF6A-4922-4195-B619-294398BC35C5}" emma:medium="tactile" emma:mode="ink">
          <msink:context xmlns:msink="http://schemas.microsoft.com/ink/2010/main" type="writingRegion" rotatedBoundingBox="25367,13868 25378,13868 25378,13909 25367,13909"/>
        </emma:interpretation>
      </emma:emma>
    </inkml:annotationXML>
    <inkml:traceGroup>
      <inkml:annotationXML>
        <emma:emma xmlns:emma="http://www.w3.org/2003/04/emma" version="1.0">
          <emma:interpretation id="{D113E23D-E5CE-46B1-9487-D55ED24E4079}" emma:medium="tactile" emma:mode="ink">
            <msink:context xmlns:msink="http://schemas.microsoft.com/ink/2010/main" type="paragraph" rotatedBoundingBox="25367,13868 25378,13868 25378,13909 25367,139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FCD1C7-4471-4283-B51A-2D679ADE8B09}" emma:medium="tactile" emma:mode="ink">
              <msink:context xmlns:msink="http://schemas.microsoft.com/ink/2010/main" type="line" rotatedBoundingBox="25367,13868 25378,13868 25378,13909 25367,13909"/>
            </emma:interpretation>
          </emma:emma>
        </inkml:annotationXML>
        <inkml:traceGroup>
          <inkml:annotationXML>
            <emma:emma xmlns:emma="http://www.w3.org/2003/04/emma" version="1.0">
              <emma:interpretation id="{D55346BB-7A16-43E1-9CCF-9CD440499D38}" emma:medium="tactile" emma:mode="ink">
                <msink:context xmlns:msink="http://schemas.microsoft.com/ink/2010/main" type="inkWord" rotatedBoundingBox="25362,13908 25370,13866 25378,13868 25369,13909"/>
              </emma:interpretation>
            </emma:emma>
          </inkml:annotationXML>
          <inkml:trace contextRef="#ctx0" brushRef="#br0">2193-1106 362 0,'0'0'127'16,"0"0"11"-16,0 0-39 15,0 0-38-15,0 0-46 16,0 0-8-16,0 0-5 16,-9 7-4-16,9-7-13 15,0 11-43-15,0 2-91 16,-2-3 1-16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8:38:09.0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D5D8B2-22FE-4661-B673-D903EB895AA1}" emma:medium="tactile" emma:mode="ink">
          <msink:context xmlns:msink="http://schemas.microsoft.com/ink/2010/main" type="writingRegion" rotatedBoundingBox="4225,9772 4597,9772 4597,9842 4225,9842"/>
        </emma:interpretation>
      </emma:emma>
    </inkml:annotationXML>
    <inkml:traceGroup>
      <inkml:annotationXML>
        <emma:emma xmlns:emma="http://www.w3.org/2003/04/emma" version="1.0">
          <emma:interpretation id="{832955C3-160D-45E4-9D96-CAC72032BE18}" emma:medium="tactile" emma:mode="ink">
            <msink:context xmlns:msink="http://schemas.microsoft.com/ink/2010/main" type="paragraph" rotatedBoundingBox="4225,9772 4597,9772 4597,9842 4225,9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610E31-7807-4BAD-98CC-CC2411F2F7AE}" emma:medium="tactile" emma:mode="ink">
              <msink:context xmlns:msink="http://schemas.microsoft.com/ink/2010/main" type="line" rotatedBoundingBox="4225,9772 4597,9772 4597,9842 4225,9842"/>
            </emma:interpretation>
          </emma:emma>
        </inkml:annotationXML>
        <inkml:traceGroup>
          <inkml:annotationXML>
            <emma:emma xmlns:emma="http://www.w3.org/2003/04/emma" version="1.0">
              <emma:interpretation id="{B13822EC-7EB9-4B62-94BF-FE188536C4AA}" emma:medium="tactile" emma:mode="ink">
                <msink:context xmlns:msink="http://schemas.microsoft.com/ink/2010/main" type="inkWord" rotatedBoundingBox="4225,9772 4597,9772 4597,9842 4225,9842"/>
              </emma:interpretation>
            </emma:emma>
          </inkml:annotationXML>
          <inkml:trace contextRef="#ctx0" brushRef="#br0">-1149-5740 14 0,'0'0'0'15,"0"0"12"-15,0 0 3 16,0 0-14-16,0 0-2 16,0 0 1-16,-213-62 0 15,175 58 15-15,4 0-15 0,-8 4 0 16,-3 0-36-16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8:38:41.9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53C927-95CA-44BF-B953-40A94E2F3099}" emma:medium="tactile" emma:mode="ink">
          <msink:context xmlns:msink="http://schemas.microsoft.com/ink/2010/main" type="inkDrawing" rotatedBoundingBox="3622,12745 3636,12781 3625,12785 3611,12749" shapeName="Other"/>
        </emma:interpretation>
      </emma:emma>
    </inkml:annotationXML>
    <inkml:trace contextRef="#ctx0" brushRef="#br0">-2110-2800 43 0,'0'0'244'0,"0"0"-189"15,0 0 20-15,0 0-30 16,0 0-9-16,0 0-25 16,-13-37-11-16,13 37-67 15,-5 20-161-15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8:40:54.9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-5 15 261 0,'0'0'35'16,"0"0"-35"-16,0 0 4 15,0 0 28-15,0 0 10 16,0 0-19-16,0 0 0 0,0 3-4 16,0-3 2-16,0 0-1 15,0 0-2-15,0 0 3 16,0 0 4-16,0 0-10 15,0 0 0-15,0 0-2 16,0 0-3-16,0 0-4 16,0 0 7-16,0 0-11 15,0 0 10-15,0 0-6 16,0 0-1-16,0 0 3 16,0 0-2-16,0 0-4 15,0 0-1-15,0 0 1 16,0 0 1-16,0 0-1 0,0 0-1 15,0 0 2-15,0 0-3 16,0 0 3-16,0 0-4 16,0 0 2-16,0 0-1 15,0 0 0-15,0 0-2 16,0 0-22-16,0 0-19 16,0 0-6-16,0 0-25 15,0-18-178-15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8:53:23.3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81D175-8925-4FEF-A365-7C7774066414}" emma:medium="tactile" emma:mode="ink">
          <msink:context xmlns:msink="http://schemas.microsoft.com/ink/2010/main" type="writingRegion" rotatedBoundingBox="20359,10131 25460,7848 26966,11213 21865,13497"/>
        </emma:interpretation>
      </emma:emma>
    </inkml:annotationXML>
    <inkml:traceGroup>
      <inkml:annotationXML>
        <emma:emma xmlns:emma="http://www.w3.org/2003/04/emma" version="1.0">
          <emma:interpretation id="{6A0C90DF-7389-4B82-B4F9-88F1F5BB08F5}" emma:medium="tactile" emma:mode="ink">
            <msink:context xmlns:msink="http://schemas.microsoft.com/ink/2010/main" type="paragraph" rotatedBoundingBox="20632,11318 24942,8878 26305,11285 21995,137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8EEEE2-2A5A-46CE-9757-E00B5E800725}" emma:medium="tactile" emma:mode="ink">
              <msink:context xmlns:msink="http://schemas.microsoft.com/ink/2010/main" type="line" rotatedBoundingBox="20632,11318 24942,8878 26305,11285 21995,13725"/>
            </emma:interpretation>
          </emma:emma>
        </inkml:annotationXML>
        <inkml:traceGroup>
          <inkml:annotationXML>
            <emma:emma xmlns:emma="http://www.w3.org/2003/04/emma" version="1.0">
              <emma:interpretation id="{D5D48928-52D7-4E41-A081-E02D7DE67492}" emma:medium="tactile" emma:mode="ink">
                <msink:context xmlns:msink="http://schemas.microsoft.com/ink/2010/main" type="inkWord" rotatedBoundingBox="20632,11318 24942,8878 26305,11285 21995,13725"/>
              </emma:interpretation>
            </emma:emma>
          </inkml:annotationXML>
          <inkml:trace contextRef="#ctx0" brushRef="#br0">1217 99 400 0,'0'0'72'15,"0"0"-16"-15,0 0 11 16,0 0-44-16,0 0-13 0,0 0-4 16,0 0-6-16,0 0-31 15,0 19-105-15,-17 20-105 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8:53:49.7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B65B88-A506-4DE4-A486-37977B5659F3}" emma:medium="tactile" emma:mode="ink">
          <msink:context xmlns:msink="http://schemas.microsoft.com/ink/2010/main" type="writingRegion" rotatedBoundingBox="22541,16472 24896,15159 25327,15933 22972,17246"/>
        </emma:interpretation>
      </emma:emma>
    </inkml:annotationXML>
    <inkml:traceGroup>
      <inkml:annotationXML>
        <emma:emma xmlns:emma="http://www.w3.org/2003/04/emma" version="1.0">
          <emma:interpretation id="{914388EC-55A0-4807-8A23-E834CC6F1867}" emma:medium="tactile" emma:mode="ink">
            <msink:context xmlns:msink="http://schemas.microsoft.com/ink/2010/main" type="paragraph" rotatedBoundingBox="22541,16472 24896,15159 25327,15933 22972,17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BD53A3-6017-489E-807F-DB0A5750040E}" emma:medium="tactile" emma:mode="ink">
              <msink:context xmlns:msink="http://schemas.microsoft.com/ink/2010/main" type="line" rotatedBoundingBox="22541,16472 24896,15159 25327,15933 22972,17246"/>
            </emma:interpretation>
          </emma:emma>
        </inkml:annotationXML>
        <inkml:traceGroup>
          <inkml:annotationXML>
            <emma:emma xmlns:emma="http://www.w3.org/2003/04/emma" version="1.0">
              <emma:interpretation id="{781CB910-F24E-4559-BAA3-7E9C9CDBC764}" emma:medium="tactile" emma:mode="ink">
                <msink:context xmlns:msink="http://schemas.microsoft.com/ink/2010/main" type="inkWord" rotatedBoundingBox="22541,16472 24896,15159 25327,15933 22972,172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583 7142 454 0,'0'0'0'0,"0"0"-12"15,0 0-4-15,0 0-111 0,0 0-105 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8:52:20.1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491AF3-C012-4042-8501-8585E0BE0689}" emma:medium="tactile" emma:mode="ink">
          <msink:context xmlns:msink="http://schemas.microsoft.com/ink/2010/main" type="inkDrawing" rotatedBoundingBox="6622,-213 6638,0 6625,0 6609,-212" semanticType="callout" shapeName="Other"/>
        </emma:interpretation>
      </emma:emma>
    </inkml:annotationXML>
    <inkml:trace contextRef="#ctx0" brushRef="#br0">6202-2729 38 0,'0'0'54'0,"0"0"-21"15,0 0-2-15,0 0-7 16,0 0-1-16,0 0-8 16,0 0 2-16,0 0-9 15,-9-21-3-15,9 21 2 16,0 0-2-16,0 0-4 0,0 0 9 15,0 0-6-15,0 0-4 16,0 0-1-16,0 0 1 16,0 0-3-16,0 0 3 15,0 0-2-15,0 0 2 16,0 0-5-16,0 0 5 16,0 0 0-16,0 0-1 15,0 3 4-15,0 1-3 16,0 6 0-16,0-2 0 15,0-8 0-15,0 6 0 16,0-3-4-16,0 1 8 16,0 6-8-16,0-7 6 15,0-1-3-15,0 6 2 0,0-1 4 16,4 8-5-16,1 6-6 16,-1 11-9-16,-4 5-7 15,0 3-109-15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8:56:11.4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CEC830-3C1E-4394-B5A9-1C16CE64D0C9}" emma:medium="tactile" emma:mode="ink">
          <msink:context xmlns:msink="http://schemas.microsoft.com/ink/2010/main" type="writingRegion" rotatedBoundingBox="11981,13067 20295,11555 21506,18209 13192,19722"/>
        </emma:interpretation>
      </emma:emma>
    </inkml:annotationXML>
    <inkml:traceGroup>
      <inkml:annotationXML>
        <emma:emma xmlns:emma="http://www.w3.org/2003/04/emma" version="1.0">
          <emma:interpretation id="{8F00D400-1C99-421D-AB15-21E867ADB651}" emma:medium="tactile" emma:mode="ink">
            <msink:context xmlns:msink="http://schemas.microsoft.com/ink/2010/main" type="paragraph" rotatedBoundingBox="12266,13579 20220,11491 20731,13438 12777,155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7503D5-BFB4-4E40-BF63-33A5B2EB9E6F}" emma:medium="tactile" emma:mode="ink">
              <msink:context xmlns:msink="http://schemas.microsoft.com/ink/2010/main" type="line" rotatedBoundingBox="12266,13579 20220,11491 20446,12353 12492,14441"/>
            </emma:interpretation>
          </emma:emma>
        </inkml:annotationXML>
        <inkml:traceGroup>
          <inkml:annotationXML>
            <emma:emma xmlns:emma="http://www.w3.org/2003/04/emma" version="1.0">
              <emma:interpretation id="{9F337D32-DA1B-4BBC-8E2A-CD29155BA492}" emma:medium="tactile" emma:mode="ink">
                <msink:context xmlns:msink="http://schemas.microsoft.com/ink/2010/main" type="inkWord" rotatedBoundingBox="14964,12998 16594,12570 16786,13302 15156,1373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391-514 308 0,'0'0'135'0,"0"0"-40"15,0 0-36-15,0 0-29 16,0 0-14-16,0 0-10 16,40-154-4-16,5 107-3 15,10 1 1-15,0 8-1 16,0 7-18-16,3 11-44 16,-13 7-10-16,-2 9-21 0,-3 4-46 15,-1 0-9 1</inkml:trace>
        </inkml:traceGroup>
      </inkml:traceGroup>
    </inkml:traceGroup>
    <inkml:traceGroup>
      <inkml:annotationXML>
        <emma:emma xmlns:emma="http://www.w3.org/2003/04/emma" version="1.0">
          <emma:interpretation id="{15E57BC7-DCB6-46F5-9E17-2287BE0A2774}" emma:medium="tactile" emma:mode="ink">
            <msink:context xmlns:msink="http://schemas.microsoft.com/ink/2010/main" type="paragraph" rotatedBoundingBox="12942,17930 17791,17011 18134,18819 13284,197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4331D7-DBB8-4668-A83B-760DDBABBB4D}" emma:medium="tactile" emma:mode="ink">
              <msink:context xmlns:msink="http://schemas.microsoft.com/ink/2010/main" type="line" rotatedBoundingBox="12942,17930 17791,17011 18134,18819 13284,19737"/>
            </emma:interpretation>
          </emma:emma>
        </inkml:annotationXML>
        <inkml:traceGroup>
          <inkml:annotationXML>
            <emma:emma xmlns:emma="http://www.w3.org/2003/04/emma" version="1.0">
              <emma:interpretation id="{91A04551-42A8-465D-810C-6053F97D1B93}" emma:medium="tactile" emma:mode="ink">
                <msink:context xmlns:msink="http://schemas.microsoft.com/ink/2010/main" type="inkWord" rotatedBoundingBox="14800,17578 17791,17011 18134,18819 15143,1938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74681.78">2739 4400 579 0,'0'0'56'15,"0"0"42"-15,0 0-46 16,0 0-39-16,0 0-8 16,0 0-5-16,-4-10-8 15,4 10-18-15,0 0-50 16,4 17-15-16,6 10-123 16</inkml:trace>
          <inkml:trace contextRef="#ctx0" brushRef="#br0" timeOffset="-73742.58">2910 5171 336 0,'0'0'143'15,"0"0"-82"-15,0 0 28 16,0 0-16-16,0 0-19 16,0 0-18-16,-19 17-3 15,19-17-12-15,0 0-4 16,0 0-5-16,0 0-5 16,0 0-3-16,0 0-4 15,0 0 3-15,0 0-2 16,0 3 0-16,0-3 0 0,0 0-1 15,0 0 0-15,0 0-6 16,0 0 12-16,0 0-9 16,0 0 6-16,0 0-3 15,0 0 1-15,0 0-1 16,0 0 0-16,0 0-1 16,0 0 2-16,0 0-2 15,0 0-2-15,0 0 3 16,0 0 0-16,0 0 4 15,0 0-1-15,0 0-3 16,0 0 0-16,0 0 0 16,0 0 0-16,0 0 0 15,0 0 0-15,0 0 0 0,0 0 0 16,0 0 1-16,0 0-2 16,0 0 1-16,0 0-7 15,0 0 7-15,0 0 7 16,0 0-7-16,0 0 0 15,0 0-2-15,0 0-3 16,0 0 5-16,0 0 0 16,0 0 0-16,0 0 1 15,0 0 5-15,0 0-6 16,0 0 0-16,0 0 0 16,0 0 0-16,0 0 0 15,0 0-2-15,-7 0 0 16,7 0 2-16,0 0-1 0,0 0 1 15,0 0 0-15,0 0 0 16,0 0 0-16,0 0 0 16,0 0-1-16,0 0 1 15,0 0-2-15,0 0-5 16,0 0-5-16,0 0 9 16,0 0-16-16,0 0 5 15,0 0-14-15,0-11-31 16,0 2-7-16,0-6-14 15,0 2-38-15,0-2-104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3:20:17.1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7BEF44-C810-4C88-87AE-5278CCD3CA09}" emma:medium="tactile" emma:mode="ink">
          <msink:context xmlns:msink="http://schemas.microsoft.com/ink/2010/main" type="inkDrawing" rotatedBoundingBox="20949,3705 20966,3699 20970,3713 20953,3719" shapeName="Other"/>
        </emma:interpretation>
      </emma:emma>
    </inkml:annotationXML>
    <inkml:trace contextRef="#ctx0" brushRef="#br0">0 6 5 0,'0'0'4'0,"0"0"-4"16,0 0-2-16,0 0-1 15,0 0 3-15,0 0-3 16,0 0 2-16,17-6 1 0,-17 6 0 15,0 0 0-15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9:04:30.6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81 0 443 0,'0'0'129'16,"0"0"-121"-16,0 0 29 15,0 0 9-15,0 0-25 16,0 0-17-16,-19 0-4 16,19 0-6-16,0 0-25 15,-10 0-31-15,-9 0-100 0,-14 0-103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9:05:15.7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3F0940-E231-41ED-B4D1-DD550BAC0B2A}" emma:medium="tactile" emma:mode="ink">
          <msink:context xmlns:msink="http://schemas.microsoft.com/ink/2010/main" type="inkDrawing" rotatedBoundingBox="16540,7595 16540,7689 16525,7689 16525,7595" shapeName="Other"/>
        </emma:interpretation>
      </emma:emma>
    </inkml:annotationXML>
    <inkml:trace contextRef="#ctx0" brushRef="#br0">0 0 63 0,'0'0'50'0,"0"0"-31"16,0 0 5-16,0 0-7 16,0 0-9-16,0 0-8 0,0 0-1 15,0 0 1 1,0 0-1-16,0 0 1 0,0 0 1 16,0 0-1-16,0 3 1 15,0 4 3-15,0-2-4 16,0 6 1-16,0-3-3 15,0 0 2-15,0-2 0 16,0-3-4-16,0 1-3 16,0 4 1-16,0-8 3 15,0 1 2-15,0 2 1 16,0 1 0-16,0-4 0 16,0 6 0-16,0-6 0 0,0 4-1 15,0 0-7-15,0-4-2 16,0 4-4-16,0-4-7 15,0 1-4-15,0 3-27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9:07:42.7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AB473A-D043-49E6-A9D8-F2ACDB229E22}" emma:medium="tactile" emma:mode="ink">
          <msink:context xmlns:msink="http://schemas.microsoft.com/ink/2010/main" type="inkDrawing" rotatedBoundingBox="6177,16141 6192,16141 6192,16156 6177,16156" shapeName="Other"/>
        </emma:interpretation>
      </emma:emma>
    </inkml:annotationXML>
    <inkml:trace contextRef="#ctx0" brushRef="#br0">289 1311 313 0,'0'0'0'0,"0"0"-7"16,0 0-20-16,0 0-34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9:06:43.6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5AB157-B271-4FDC-8596-C9439C6321ED}" emma:medium="tactile" emma:mode="ink">
          <msink:context xmlns:msink="http://schemas.microsoft.com/ink/2010/main" type="inkDrawing" rotatedBoundingBox="2818,15903 2833,15903 2833,15918 2818,15918" shapeName="Other"/>
        </emma:interpretation>
      </emma:emma>
    </inkml:annotationXML>
    <inkml:trace contextRef="#ctx0" brushRef="#br0">0 0 1 0,'0'0'34'16,"0"0"-30"-16,0 0-4 0,0 0-32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0T09:13:46.4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51710D-36DB-4C5D-A5C1-6FA011586AE1}" emma:medium="tactile" emma:mode="ink">
          <msink:context xmlns:msink="http://schemas.microsoft.com/ink/2010/main" type="inkDrawing" rotatedBoundingBox="6157,8623 6195,8623 6195,8638 6157,8638" shapeName="Other"/>
        </emma:interpretation>
      </emma:emma>
    </inkml:annotationXML>
    <inkml:trace contextRef="#ctx0" brushRef="#br0">-3104 1528 496 0,'0'0'91'0,"0"0"-18"16,0 0 30-16,0 0-60 15,0 0-21-15,0 0-12 16,-26 0-10-16,26 0-10 15,0 0-61-15,0 0-100 16,-12 0-147-16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3:20:18.8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062CC0-E183-4E06-A720-39FD5BB68963}" emma:medium="tactile" emma:mode="ink">
          <msink:context xmlns:msink="http://schemas.microsoft.com/ink/2010/main" type="inkDrawing" rotatedBoundingBox="20940,3655 21153,3617 21162,3666 20948,3705" shapeName="Other"/>
        </emma:interpretation>
      </emma:emma>
    </inkml:annotationXML>
    <inkml:trace contextRef="#ctx0" brushRef="#br0">0 6 32 0,'22'-6'16'0,"-22"6"-9"16,0 0-1-16,0 0-5 0,0 0-1 15,0 0 4-15,0 0 0 16,0 0 1-16,0 0-4 16,0 0-2-16,0 0 0 15,0 0 0-15,0 0-6 16,0 0 7-16,0 0-2 15,0 0 4-15,0 0 0 16,0 0 0-16,0 0 3 16,0 0-4-16,0 0 15 15,0 0-3-15,0 0-1 16,0 0-9-16,0 0 12 16,0 0-11-16,0 0 1 15,0 0-4-15,0 0-1 16,0 0 0-16,0 0 0 15,0 0 0-15,0 0 2 0,0 0-4 16,0 0 2-16,0 0 0 16,0 0 4-16,0 0-3 15,0 0 5-15,0-2 5 16,0-3-10-16,0-2-1 16,0 7 2-16,0-8 2 15,0 6-3-15,0-2 0 16,1 1 1-16,-1-1-2 15,5-2 1-15,-1 2-1 16,-4 4 0-16,0 0 0 0,0 0 1 16,0 0-1-1,0 0 0-15,4 0 0 0,-4 0 6 16,0 0-3-16,0 0 0 16,0 0-3-16,0 0 0 15,0 0 0-15,0 0 0 16,0-1 0-16,0 1 1 15,0 0-1-15,0 0-1 16,0 0 1-16,0 0-1 16,0 0 1-16,0 0 0 15,0 0 2-15,0-4-2 16,0 4 1-16,0 0-1 16,3 0 0-16,-3 0-1 15,0 0 0-15,0 0 1 16,0 0 0-16,5 0 1 15,-5 0-1-15,4-4 4 0,-4 4-4 16,0 0-4-16,0 0 4 16,0 0 6-16,0 0-6 15,0 0 1-15,0 0 0 16,0 0 2-16,0 0-2 16,0 0 4-16,0 0-4 15,0 0 0-15,0 0-1 16,0 0-1-16,0 0 1 15,0 0-1-15,0 0 1 16,0 0-2-16,0 0 1 16,0 0 1-16,0 0 0 15,4 0 1-15,2 0-1 16,-2 0 0-16,7 0 0 0,-7 0 2 16,-4 0-2-16,0 0-2 15,0 0 2-15,0 0 0 16,0 0-1-16,0 0 0 15,0 0 1-15,0 0 0 16,0 0-7-16,0 0 6 16,0 0-2-16,0 0-4 15,0 0 7-15,0 0 1 16,0 0-1-16,6 0 2 16,-6 0-2-16,0 0 0 15,0 0-2-15,0 0 2 0,0 0 3 16,8 0 0-1,-5 0-1-15,2 0-2 0,3 0 2 16,-8 0-1-16,0 0 0 16,0 0-1-16,0 0 2 15,5 0-2-15,-5 0 1 16,0 0-2-16,0 0 1 16,0 0 0-16,0 0 0 15,0 0 0-15,0 0 0 16,0 0 0-16,0 0 0 15,1 0 0-15,-1 0 1 16,0 0-1-16,0 0-3 16,0 0 3-16,0 0 2 15,5 0-2-15,-1 0 0 0,0 0 0 16,-4 0 1-16,6 0-1 16,-6 0-1-16,2 0 1 15,2 0 0-15,0 0 1 16,1 0-1-16,-1 0 1 15,-4 0-1-15,0 0 1 16,0 0 0-16,0 0 0 16,3 0-1-16,-3 0 0 15,0 0 2-15,4 0-1 16,1 0-1-16,-5 0 0 16,5 0 0-16,0 0 0 15,-5 0 0-15,4 0-1 16,5 0 1-16,-9-4 1 0,3 4-1 15,4 0 0-15,-7 0 0 16,1 0 0-16,4 0 0 16,-5 0 0-16,0 0 1 15,0 0-1-15,0 0 0 16,0 0-1-16,0 0 1 16,0 0 1-16,0 0-1 15,4 0 0-15,-1 0 1 16,-3 0-1-16,0 0 0 15,0 0 0-15,0 0 0 16,0 0 0-16,0 0 0 16,0 0 0-16,0 0 0 0,0 0 0 15,0 0-1-15,0 0 2 16,0 0-1-16,0 0 0 16,0 0-10-16,0 0-5 15,0 0-19-15,0 0-120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3:22:36.7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F6C054D-E4F9-4ACC-A815-0EBC2100B10D}" emma:medium="tactile" emma:mode="ink">
          <msink:context xmlns:msink="http://schemas.microsoft.com/ink/2010/main" type="inkDrawing" rotatedBoundingBox="11009,19121 11024,19121 11024,19136 11009,19136" shapeName="Other"/>
        </emma:interpretation>
      </emma:emma>
    </inkml:annotationXML>
    <inkml:trace contextRef="#ctx0" brushRef="#br0">7173 4893 37 0,'0'0'30'16,"0"0"-30"-16,0 0-23 15,0 0 16-15,0 0-20 0,0 0 17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3:32:07.6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91BEB6-D4B8-48AF-8DD4-381357795695}" emma:medium="tactile" emma:mode="ink">
          <msink:context xmlns:msink="http://schemas.microsoft.com/ink/2010/main" type="inkDrawing" rotatedBoundingBox="4908,3279 4937,3267 4941,3278 4912,3290" shapeName="Other"/>
        </emma:interpretation>
      </emma:emma>
    </inkml:annotationXML>
    <inkml:trace contextRef="#ctx0" brushRef="#br0">-3 3 213 0,'0'0'88'16,"0"0"-30"-16,0 0 20 0,0 0-30 15,0 0-24 1,0 0-1-16,0 7 1 0,0-7-1 16,0 0-2-16,0 0-5 15,0 4 2-15,0-4-4 16,0 0 7-16,0 0-21 16,0 0 2-16,0 0 1 15,0 0 1-15,0 0 3 16,0 0-7-16,0 0-3 15,0 0-28-15,0 0-51 16,4 0-54-16,20-14-39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4-16T03:35:47.3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CD2EB5-0B82-4B83-A49A-C091815223D0}" emma:medium="tactile" emma:mode="ink">
          <msink:context xmlns:msink="http://schemas.microsoft.com/ink/2010/main" type="inkDrawing" rotatedBoundingBox="2783,521 2798,521 2798,536 2783,536" shapeName="Other"/>
        </emma:interpretation>
      </emma:emma>
    </inkml:annotationXML>
    <inkml:trace contextRef="#ctx0" brushRef="#br0">0 0 0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4-16T03:35:47.1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2A4286-0729-4ABD-BF1D-BACD91A0B83B}" emma:medium="tactile" emma:mode="ink">
          <msink:context xmlns:msink="http://schemas.microsoft.com/ink/2010/main" type="inkDrawing" rotatedBoundingBox="5184,3792 5199,3792 5199,3807 5184,3807" shapeName="Other"/>
        </emma:interpretation>
      </emma:emma>
    </inkml:annotationXML>
    <inkml:trace contextRef="#ctx0" brushRef="#br0">0 0 0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3:49:44.9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607264-88FF-4092-99B4-A6AC517BA84D}" emma:medium="tactile" emma:mode="ink">
          <msink:context xmlns:msink="http://schemas.microsoft.com/ink/2010/main" type="inkDrawing" rotatedBoundingBox="13452,6592 13494,6673 13483,6678 13442,6598" shapeName="Other"/>
        </emma:interpretation>
      </emma:emma>
    </inkml:annotationXML>
    <inkml:trace contextRef="#ctx0" brushRef="#br0">7 35 56 0,'0'0'42'0,"0"0"-22"16,0 0 4-16,0 0 26 0,0 0-12 15,0 0-10-15,-9-32 2 16,9 32-1-16,0-5 11 15,0 5-23-15,0 0 0 16,0 0 0-16,0 0-9 16,0 0-5-16,0 0-3 15,0 0 3-15,0 0-3 16,0 0 0-16,0 0 0 16,0 0-7-16,0 0-53 15,0 0 26-15,4 9 0 16,9 13-31-16,2 2-9 15,-8 3-44-15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6T03:58:13.2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1-1 494 0,'0'0'142'15,"0"0"-54"-15,0 0 5 16,0 0-41-16,0 0-20 16,0 0-7-16,19 0-8 15,-19 0-10-15,0 0 0 16,0 0-7-16,4 0-4 16,-4 0-10-16,0 0-47 0,0 0-59 15,-24 0-156-15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5199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6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35168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65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7706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8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8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0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80" Type="http://schemas.openxmlformats.org/officeDocument/2006/relationships/image" Target="../media/image87.emf"/><Relationship Id="rId3" Type="http://schemas.openxmlformats.org/officeDocument/2006/relationships/customXml" Target="../ink/ink2.xml"/><Relationship Id="rId42" Type="http://schemas.openxmlformats.org/officeDocument/2006/relationships/image" Target="../media/image68.emf"/><Relationship Id="rId55" Type="http://schemas.openxmlformats.org/officeDocument/2006/relationships/customXml" Target="../ink/ink5.xml"/><Relationship Id="rId89" Type="http://schemas.openxmlformats.org/officeDocument/2006/relationships/customXml" Target="../ink/ink7.xml"/><Relationship Id="rId92" Type="http://schemas.openxmlformats.org/officeDocument/2006/relationships/image" Target="../media/image93.emf"/><Relationship Id="rId2" Type="http://schemas.openxmlformats.org/officeDocument/2006/relationships/image" Target="../media/image2.png"/><Relationship Id="rId54" Type="http://schemas.openxmlformats.org/officeDocument/2006/relationships/image" Target="../media/image74.emf"/><Relationship Id="rId88" Type="http://schemas.openxmlformats.org/officeDocument/2006/relationships/image" Target="../media/image91.emf"/><Relationship Id="rId1" Type="http://schemas.openxmlformats.org/officeDocument/2006/relationships/slideLayout" Target="../slideLayouts/slideLayout2.xml"/><Relationship Id="rId45" Type="http://schemas.openxmlformats.org/officeDocument/2006/relationships/customXml" Target="../ink/ink4.xml"/><Relationship Id="rId44" Type="http://schemas.openxmlformats.org/officeDocument/2006/relationships/image" Target="../media/image69.emf"/><Relationship Id="rId81" Type="http://schemas.openxmlformats.org/officeDocument/2006/relationships/customXml" Target="../ink/ink6.xml"/><Relationship Id="rId43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customXml" Target="../ink/ink9.xml"/><Relationship Id="rId55" Type="http://schemas.openxmlformats.org/officeDocument/2006/relationships/customXml" Target="../ink/ink11.xml"/><Relationship Id="rId125" Type="http://schemas.openxmlformats.org/officeDocument/2006/relationships/customXml" Target="../ink/ink14.xml"/><Relationship Id="rId124" Type="http://schemas.openxmlformats.org/officeDocument/2006/relationships/image" Target="../media/image187.emf"/><Relationship Id="rId129" Type="http://schemas.openxmlformats.org/officeDocument/2006/relationships/customXml" Target="../ink/ink15.xml"/><Relationship Id="rId2" Type="http://schemas.openxmlformats.org/officeDocument/2006/relationships/image" Target="../media/image4.png"/><Relationship Id="rId54" Type="http://schemas.openxmlformats.org/officeDocument/2006/relationships/image" Target="../media/image158.emf"/><Relationship Id="rId1" Type="http://schemas.openxmlformats.org/officeDocument/2006/relationships/slideLayout" Target="../slideLayouts/slideLayout2.xml"/><Relationship Id="rId87" Type="http://schemas.openxmlformats.org/officeDocument/2006/relationships/customXml" Target="../ink/ink13.xml"/><Relationship Id="rId128" Type="http://schemas.openxmlformats.org/officeDocument/2006/relationships/image" Target="../media/image189.emf"/><Relationship Id="rId57" Type="http://schemas.openxmlformats.org/officeDocument/2006/relationships/customXml" Target="../ink/ink12.xml"/><Relationship Id="rId86" Type="http://schemas.openxmlformats.org/officeDocument/2006/relationships/image" Target="../media/image174.emf"/><Relationship Id="rId9" Type="http://schemas.openxmlformats.org/officeDocument/2006/relationships/customXml" Target="../ink/ink10.xml"/><Relationship Id="rId56" Type="http://schemas.openxmlformats.org/officeDocument/2006/relationships/image" Target="../media/image159.emf"/><Relationship Id="rId134" Type="http://schemas.openxmlformats.org/officeDocument/2006/relationships/image" Target="../media/image19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customXml" Target="../ink/ink19.xml"/><Relationship Id="rId3" Type="http://schemas.openxmlformats.org/officeDocument/2006/relationships/image" Target="../media/image15.png"/><Relationship Id="rId47" Type="http://schemas.openxmlformats.org/officeDocument/2006/relationships/customXml" Target="../ink/ink18.xml"/><Relationship Id="rId50" Type="http://schemas.openxmlformats.org/officeDocument/2006/relationships/image" Target="../media/image245.emf"/><Relationship Id="rId104" Type="http://schemas.openxmlformats.org/officeDocument/2006/relationships/image" Target="../media/image239.emf"/><Relationship Id="rId125" Type="http://schemas.openxmlformats.org/officeDocument/2006/relationships/customXml" Target="../ink/ink23.xml"/><Relationship Id="rId46" Type="http://schemas.openxmlformats.org/officeDocument/2006/relationships/image" Target="../media/image243.emf"/><Relationship Id="rId124" Type="http://schemas.openxmlformats.org/officeDocument/2006/relationships/image" Target="../media/image266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3" Type="http://schemas.openxmlformats.org/officeDocument/2006/relationships/customXml" Target="../ink/ink20.xml"/><Relationship Id="rId87" Type="http://schemas.openxmlformats.org/officeDocument/2006/relationships/customXml" Target="../ink/ink21.xml"/><Relationship Id="rId23" Type="http://schemas.openxmlformats.org/officeDocument/2006/relationships/customXml" Target="../ink/ink17.xml"/><Relationship Id="rId52" Type="http://schemas.openxmlformats.org/officeDocument/2006/relationships/image" Target="../media/image246.emf"/><Relationship Id="rId86" Type="http://schemas.openxmlformats.org/officeDocument/2006/relationships/image" Target="../media/image223.emf"/><Relationship Id="rId4" Type="http://schemas.openxmlformats.org/officeDocument/2006/relationships/customXml" Target="../ink/ink16.xml"/><Relationship Id="rId22" Type="http://schemas.openxmlformats.org/officeDocument/2006/relationships/image" Target="../media/image231.emf"/><Relationship Id="rId105" Type="http://schemas.openxmlformats.org/officeDocument/2006/relationships/customXml" Target="../ink/ink22.xml"/><Relationship Id="rId126" Type="http://schemas.openxmlformats.org/officeDocument/2006/relationships/image" Target="../media/image26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057400"/>
            <a:ext cx="6629400" cy="2784026"/>
          </a:xfrm>
        </p:spPr>
        <p:txBody>
          <a:bodyPr/>
          <a:lstStyle/>
          <a:p>
            <a:r>
              <a:rPr lang="en-US" dirty="0"/>
              <a:t>Pin Diagram of 8086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276077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55319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0" name="Ink 79"/>
              <p14:cNvContentPartPr/>
              <p14:nvPr/>
            </p14:nvContentPartPr>
            <p14:xfrm>
              <a:off x="2217287" y="3104355"/>
              <a:ext cx="13320" cy="3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11167" y="3093915"/>
                <a:ext cx="2988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33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1026" name="Picture 2" descr="D:\Official\COMP\8086_pindi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154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96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91600" cy="6908800"/>
          </a:xfrm>
        </p:spPr>
        <p:txBody>
          <a:bodyPr>
            <a:noAutofit/>
          </a:bodyPr>
          <a:lstStyle/>
          <a:p>
            <a:pPr algn="just"/>
            <a:r>
              <a:rPr lang="en-US" cap="none" dirty="0"/>
              <a:t>8086 is a 40 pin IC</a:t>
            </a:r>
          </a:p>
          <a:p>
            <a:pPr algn="just"/>
            <a:r>
              <a:rPr lang="en-US" cap="none" dirty="0"/>
              <a:t>[1] [20] </a:t>
            </a:r>
            <a:r>
              <a:rPr lang="en-US" cap="none" dirty="0" err="1"/>
              <a:t>Vss</a:t>
            </a:r>
            <a:r>
              <a:rPr lang="en-US" cap="none" dirty="0"/>
              <a:t> is ground</a:t>
            </a:r>
          </a:p>
          <a:p>
            <a:pPr algn="just"/>
            <a:r>
              <a:rPr lang="en-US" cap="none" dirty="0"/>
              <a:t>[40] </a:t>
            </a:r>
            <a:r>
              <a:rPr lang="en-US" cap="none" dirty="0" err="1"/>
              <a:t>Vcc</a:t>
            </a:r>
            <a:r>
              <a:rPr lang="en-US" cap="none" dirty="0"/>
              <a:t> is +5V power supply</a:t>
            </a:r>
          </a:p>
          <a:p>
            <a:pPr algn="just"/>
            <a:r>
              <a:rPr lang="en-US" cap="none" dirty="0"/>
              <a:t>[19] Clock </a:t>
            </a:r>
            <a:r>
              <a:rPr lang="en-US" cap="none" dirty="0">
                <a:sym typeface="Wingdings" panose="05000000000000000000" pitchFamily="2" charset="2"/>
              </a:rPr>
              <a:t> for timing purpose. Clock is generated externally. Works at 5MHz.</a:t>
            </a:r>
            <a:endParaRPr lang="en-US" cap="none" dirty="0"/>
          </a:p>
          <a:p>
            <a:pPr algn="just"/>
            <a:r>
              <a:rPr lang="en-US" cap="none" dirty="0"/>
              <a:t>[39, 2 – 16] AD15 to AD0 </a:t>
            </a:r>
            <a:r>
              <a:rPr lang="en-US" cap="none" dirty="0">
                <a:sym typeface="Wingdings" panose="05000000000000000000" pitchFamily="2" charset="2"/>
              </a:rPr>
              <a:t> Address/data bus lines compose multiplexed address/data bus on the 8086. Contain address bits A15 – A0 when [25] ALE=1 and contain data D15 – D0 when ALE = 0</a:t>
            </a:r>
          </a:p>
          <a:p>
            <a:pPr algn="just"/>
            <a:r>
              <a:rPr lang="en-US" cap="none" dirty="0">
                <a:sym typeface="Wingdings" panose="05000000000000000000" pitchFamily="2" charset="2"/>
              </a:rPr>
              <a:t>[35 – 38] A19 – A16/ S6 – S3  Address/Status bus bits are multiplexed to provide address signals A19 – A16 and also status bits S6 – S3.</a:t>
            </a:r>
          </a:p>
          <a:p>
            <a:pPr marL="0" indent="0" algn="just">
              <a:buNone/>
            </a:pPr>
            <a:r>
              <a:rPr lang="en-US" cap="none" dirty="0">
                <a:sym typeface="Wingdings" panose="05000000000000000000" pitchFamily="2" charset="2"/>
              </a:rPr>
              <a:t>       S6  always 0 and S5  Condition of IF flag bit</a:t>
            </a:r>
          </a:p>
          <a:p>
            <a:pPr marL="0" indent="0" algn="just">
              <a:buNone/>
            </a:pPr>
            <a:r>
              <a:rPr lang="en-US" cap="none" dirty="0">
                <a:sym typeface="Wingdings" panose="05000000000000000000" pitchFamily="2" charset="2"/>
              </a:rPr>
              <a:t>     </a:t>
            </a:r>
            <a:endParaRPr lang="en-US" cap="none" dirty="0"/>
          </a:p>
          <a:p>
            <a:endParaRPr lang="en-US" cap="non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27066"/>
              </p:ext>
            </p:extLst>
          </p:nvPr>
        </p:nvGraphicFramePr>
        <p:xfrm>
          <a:off x="914400" y="4267200"/>
          <a:ext cx="480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84510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779054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1087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46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1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98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 [or I/O port Access]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217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4" name="Ink 83"/>
              <p14:cNvContentPartPr/>
              <p14:nvPr/>
            </p14:nvContentPartPr>
            <p14:xfrm>
              <a:off x="883322" y="3290346"/>
              <a:ext cx="39600" cy="309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6482" y="3281706"/>
                <a:ext cx="5436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11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971495" y="9577664"/>
                <a:ext cx="8230070" cy="6553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cap="none" dirty="0"/>
                  <a:t>[17] NMI </a:t>
                </a:r>
                <a:r>
                  <a:rPr lang="en-US" sz="2400" cap="none" dirty="0">
                    <a:sym typeface="Wingdings" panose="05000000000000000000" pitchFamily="2" charset="2"/>
                  </a:rPr>
                  <a:t> Non – </a:t>
                </a:r>
                <a:r>
                  <a:rPr lang="en-US" sz="2400" cap="none" dirty="0" err="1">
                    <a:sym typeface="Wingdings" panose="05000000000000000000" pitchFamily="2" charset="2"/>
                  </a:rPr>
                  <a:t>Maskable</a:t>
                </a:r>
                <a:r>
                  <a:rPr lang="en-US" sz="2400" cap="none" dirty="0">
                    <a:sym typeface="Wingdings" panose="05000000000000000000" pitchFamily="2" charset="2"/>
                  </a:rPr>
                  <a:t> Interrupt. Vectored interrupt. </a:t>
                </a:r>
              </a:p>
              <a:p>
                <a:pPr algn="just"/>
                <a:r>
                  <a:rPr lang="en-US" sz="2400" cap="none" dirty="0">
                    <a:sym typeface="Wingdings" panose="05000000000000000000" pitchFamily="2" charset="2"/>
                  </a:rPr>
                  <a:t>[18] INTR  </a:t>
                </a:r>
                <a:r>
                  <a:rPr lang="en-US" sz="2400" cap="none" dirty="0" err="1">
                    <a:sym typeface="Wingdings" panose="05000000000000000000" pitchFamily="2" charset="2"/>
                  </a:rPr>
                  <a:t>Maskable</a:t>
                </a:r>
                <a:r>
                  <a:rPr lang="en-US" sz="2400" cap="none" dirty="0">
                    <a:sym typeface="Wingdings" panose="05000000000000000000" pitchFamily="2" charset="2"/>
                  </a:rPr>
                  <a:t> Interrupt. Non Vectored interrupt. </a:t>
                </a:r>
              </a:p>
              <a:p>
                <a:pPr algn="just"/>
                <a:r>
                  <a:rPr lang="en-US" sz="2400" cap="none" dirty="0">
                    <a:sym typeface="Wingdings" panose="05000000000000000000" pitchFamily="2" charset="2"/>
                  </a:rPr>
                  <a:t>[24]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cap="none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cap="none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𝐼𝑁𝑇𝐴</m:t>
                        </m:r>
                      </m:e>
                    </m:acc>
                  </m:oMath>
                </a14:m>
                <a:r>
                  <a:rPr lang="en-US" sz="2400" cap="none" dirty="0"/>
                  <a:t> </a:t>
                </a:r>
                <a:r>
                  <a:rPr lang="en-US" sz="2400" cap="none" dirty="0">
                    <a:sym typeface="Wingdings" panose="05000000000000000000" pitchFamily="2" charset="2"/>
                  </a:rPr>
                  <a:t> made zero when 8086 is ready to service INTR interrupt.</a:t>
                </a:r>
              </a:p>
              <a:p>
                <a:pPr algn="just"/>
                <a:r>
                  <a:rPr lang="en-US" sz="2400" cap="none" dirty="0"/>
                  <a:t>[21] RESET </a:t>
                </a:r>
                <a:r>
                  <a:rPr lang="en-US" sz="2400" cap="none" dirty="0">
                    <a:sym typeface="Wingdings" panose="05000000000000000000" pitchFamily="2" charset="2"/>
                  </a:rPr>
                  <a:t> Made high for </a:t>
                </a:r>
                <a:r>
                  <a:rPr lang="en-US" sz="2400" cap="none" dirty="0" err="1">
                    <a:sym typeface="Wingdings" panose="05000000000000000000" pitchFamily="2" charset="2"/>
                  </a:rPr>
                  <a:t>atleast</a:t>
                </a:r>
                <a:r>
                  <a:rPr lang="en-US" sz="2400" cap="none" dirty="0">
                    <a:sym typeface="Wingdings" panose="05000000000000000000" pitchFamily="2" charset="2"/>
                  </a:rPr>
                  <a:t> 4 clock cycles, 8086 gets reset.</a:t>
                </a:r>
              </a:p>
              <a:p>
                <a:pPr marL="0" indent="0" algn="just">
                  <a:buNone/>
                </a:pPr>
                <a:r>
                  <a:rPr lang="en-US" sz="2400" cap="none" dirty="0">
                    <a:sym typeface="Wingdings" panose="05000000000000000000" pitchFamily="2" charset="2"/>
                  </a:rPr>
                  <a:t>                         CS=FFFFH, IP = 0000H,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                     </a:t>
                </a:r>
                <a:r>
                  <a:rPr lang="en-US" sz="2400" cap="none" dirty="0">
                    <a:sym typeface="Wingdings" panose="05000000000000000000" pitchFamily="2" charset="2"/>
                  </a:rPr>
                  <a:t>other segment register are made 0</a:t>
                </a:r>
              </a:p>
              <a:p>
                <a:pPr marL="0" indent="0" algn="just">
                  <a:buNone/>
                </a:pPr>
                <a:r>
                  <a:rPr lang="en-US" sz="2400" cap="none" dirty="0">
                    <a:sym typeface="Wingdings" panose="05000000000000000000" pitchFamily="2" charset="2"/>
                  </a:rPr>
                  <a:t>                         Flag register = 0000H</a:t>
                </a:r>
              </a:p>
              <a:p>
                <a:pPr algn="just"/>
                <a:r>
                  <a:rPr lang="en-US" sz="2400" cap="none" dirty="0">
                    <a:sym typeface="Wingdings" panose="05000000000000000000" pitchFamily="2" charset="2"/>
                  </a:rPr>
                  <a:t>[22] READY  </a:t>
                </a:r>
                <a:endParaRPr lang="en-US" sz="2400" cap="non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971495" y="9577664"/>
                <a:ext cx="8230070" cy="6553200"/>
              </a:xfrm>
              <a:blipFill>
                <a:blip r:embed="rId2"/>
                <a:stretch>
                  <a:fillRect l="-1036" t="-1023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5" name="Ink 194"/>
              <p14:cNvContentPartPr/>
              <p14:nvPr/>
            </p14:nvContentPartPr>
            <p14:xfrm>
              <a:off x="7541882" y="1331670"/>
              <a:ext cx="6480" cy="252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38642" y="1328790"/>
                <a:ext cx="12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96" name="Ink 195"/>
              <p14:cNvContentPartPr/>
              <p14:nvPr/>
            </p14:nvContentPartPr>
            <p14:xfrm>
              <a:off x="7541882" y="1310790"/>
              <a:ext cx="75600" cy="2340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38642" y="1305750"/>
                <a:ext cx="838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28" name="Ink 227"/>
              <p14:cNvContentPartPr/>
              <p14:nvPr/>
            </p14:nvContentPartPr>
            <p14:xfrm>
              <a:off x="3963482" y="6883590"/>
              <a:ext cx="360" cy="36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59882" y="6879990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91" name="Ink 290"/>
              <p14:cNvContentPartPr/>
              <p14:nvPr/>
            </p14:nvContentPartPr>
            <p14:xfrm>
              <a:off x="1769642" y="1179316"/>
              <a:ext cx="9360" cy="4320"/>
            </p14:xfrm>
          </p:contentPart>
        </mc:Choice>
        <mc:Fallback xmlns="">
          <p:pic>
            <p:nvPicPr>
              <p:cNvPr id="291" name="Ink 290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760642" y="1172836"/>
                <a:ext cx="23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33" name="Ink 332"/>
              <p14:cNvContentPartPr/>
              <p14:nvPr/>
            </p14:nvContentPartPr>
            <p14:xfrm>
              <a:off x="1002122" y="187876"/>
              <a:ext cx="360" cy="360"/>
            </p14:xfrm>
          </p:contentPart>
        </mc:Choice>
        <mc:Fallback xmlns="">
          <p:pic>
            <p:nvPicPr>
              <p:cNvPr id="333" name="Ink 332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90242" y="175996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35" name="Ink 334"/>
              <p14:cNvContentPartPr/>
              <p14:nvPr/>
            </p14:nvContentPartPr>
            <p14:xfrm>
              <a:off x="1866482" y="1365436"/>
              <a:ext cx="360" cy="360"/>
            </p14:xfrm>
          </p:contentPart>
        </mc:Choice>
        <mc:Fallback xmlns="">
          <p:pic>
            <p:nvPicPr>
              <p:cNvPr id="335" name="Ink 334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854602" y="1353556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48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04800"/>
                <a:ext cx="7849070" cy="4343400"/>
              </a:xfrm>
            </p:spPr>
            <p:txBody>
              <a:bodyPr>
                <a:normAutofit/>
              </a:bodyPr>
              <a:lstStyle/>
              <a:p>
                <a:r>
                  <a:rPr lang="en-US" cap="none" dirty="0">
                    <a:sym typeface="Wingdings" panose="05000000000000000000" pitchFamily="2" charset="2"/>
                  </a:rPr>
                  <a:t>[23]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cap="none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cap="none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𝑇𝐸𝑆𝑇</m:t>
                        </m:r>
                      </m:e>
                    </m:acc>
                  </m:oMath>
                </a14:m>
                <a:r>
                  <a:rPr lang="en-US" cap="none" dirty="0"/>
                  <a:t> </a:t>
                </a:r>
                <a:r>
                  <a:rPr lang="en-US" cap="none" dirty="0">
                    <a:sym typeface="Wingdings" panose="05000000000000000000" pitchFamily="2" charset="2"/>
                  </a:rPr>
                  <a:t> Is an input that is tested for WAIT instruction.</a:t>
                </a:r>
              </a:p>
              <a:p>
                <a:pPr marL="0" indent="0">
                  <a:buNone/>
                </a:pPr>
                <a:r>
                  <a:rPr lang="en-US" cap="none" dirty="0">
                    <a:sym typeface="Wingdings" panose="05000000000000000000" pitchFamily="2" charset="2"/>
                  </a:rPr>
                  <a:t>                  If</a:t>
                </a:r>
                <a:r>
                  <a:rPr lang="en-US" cap="none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cap="none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cap="none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𝑇𝐸𝑆𝑇</m:t>
                        </m:r>
                      </m:e>
                    </m:acc>
                  </m:oMath>
                </a14:m>
                <a:r>
                  <a:rPr lang="en-US" cap="none" dirty="0"/>
                  <a:t> = 1, Waits till it becomes 0</a:t>
                </a:r>
              </a:p>
              <a:p>
                <a:pPr marL="0" indent="0">
                  <a:buNone/>
                </a:pPr>
                <a:r>
                  <a:rPr lang="en-US" dirty="0"/>
                  <a:t>  external device makes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𝑇𝐸𝑆𝑇</m:t>
                        </m:r>
                      </m:e>
                    </m:acc>
                  </m:oMath>
                </a14:m>
                <a:r>
                  <a:rPr lang="en-US" dirty="0"/>
                  <a:t> = 0 to indicate co processor has finished its computation.</a:t>
                </a:r>
              </a:p>
              <a:p>
                <a:r>
                  <a:rPr lang="en-US" dirty="0"/>
                  <a:t>[32]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𝑅𝐷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nor/>
                      </m:rPr>
                      <a:rPr lang="en-US" b="0" i="0" dirty="0" smtClean="0">
                        <a:sym typeface="Wingdings" panose="05000000000000000000" pitchFamily="2" charset="2"/>
                      </a:rPr>
                      <m:t>When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𝑅𝐷</m:t>
                        </m:r>
                      </m:e>
                    </m:acc>
                  </m:oMath>
                </a14:m>
                <a:r>
                  <a:rPr lang="en-US" dirty="0"/>
                  <a:t> =0, receive data from memory or I/O device.</a:t>
                </a:r>
              </a:p>
              <a:p>
                <a:r>
                  <a:rPr lang="en-US" dirty="0"/>
                  <a:t>[33] MN/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𝑀𝑋</m:t>
                        </m:r>
                      </m:e>
                    </m:acc>
                  </m:oMath>
                </a14:m>
                <a:r>
                  <a:rPr lang="en-US" cap="none" dirty="0"/>
                  <a:t> </a:t>
                </a:r>
                <a:r>
                  <a:rPr lang="en-US" cap="none" dirty="0">
                    <a:sym typeface="Wingdings" panose="05000000000000000000" pitchFamily="2" charset="2"/>
                  </a:rPr>
                  <a:t> =1 for minimum mode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		  =0 for maximum mode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b="1" dirty="0">
                    <a:sym typeface="Wingdings" panose="05000000000000000000" pitchFamily="2" charset="2"/>
                  </a:rPr>
                  <a:t>Minimum mode pins: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[24]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𝐼𝑁𝑇𝐴</m:t>
                        </m:r>
                      </m:e>
                    </m:acc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[25] ALE                   </a:t>
                </a:r>
              </a:p>
              <a:p>
                <a:pPr marL="0" indent="0">
                  <a:buNone/>
                </a:pPr>
                <a:endParaRPr lang="en-US" cap="none" dirty="0"/>
              </a:p>
              <a:p>
                <a:endParaRPr lang="en-US" cap="non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04800"/>
                <a:ext cx="7849070" cy="4343400"/>
              </a:xfrm>
              <a:blipFill>
                <a:blip r:embed="rId2"/>
                <a:stretch>
                  <a:fillRect l="-855" t="-982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4842962" y="2374876"/>
              <a:ext cx="13680" cy="29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6122" y="2368036"/>
                <a:ext cx="2376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9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0772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[26]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𝐷𝐸𝑁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Data bus enable. Activates external data bus buffers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[27] DT/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Data Transmit/Receive.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	       = 1 Microprocessor is transmitting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= 0 Microprocessor is receiving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[28] 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= 1 Memory</a:t>
                </a:r>
              </a:p>
              <a:p>
                <a:pPr marL="1444752" lvl="3" indent="0">
                  <a:buNone/>
                </a:pPr>
                <a:r>
                  <a:rPr lang="en-US" i="0" dirty="0">
                    <a:sym typeface="Wingdings" panose="05000000000000000000" pitchFamily="2" charset="2"/>
                  </a:rPr>
                  <a:t>       = 0 I/O 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[29]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𝑊𝑅</m:t>
                        </m:r>
                      </m:e>
                    </m:acc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[30] HLDA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[31] HOLD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077200" cy="5638800"/>
              </a:xfrm>
              <a:blipFill>
                <a:blip r:embed="rId2"/>
                <a:stretch>
                  <a:fillRect l="-679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/>
              <p14:cNvContentPartPr/>
              <p14:nvPr/>
            </p14:nvContentPartPr>
            <p14:xfrm>
              <a:off x="5440202" y="2514556"/>
              <a:ext cx="7920" cy="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79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8" name="Ink 227"/>
              <p14:cNvContentPartPr/>
              <p14:nvPr/>
            </p14:nvContentPartPr>
            <p14:xfrm>
              <a:off x="8537282" y="3888316"/>
              <a:ext cx="360" cy="36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32962" y="388399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29" name="Ink 228"/>
              <p14:cNvContentPartPr/>
              <p14:nvPr/>
            </p14:nvContentPartPr>
            <p14:xfrm>
              <a:off x="8820242" y="4312036"/>
              <a:ext cx="9360" cy="4896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16642" y="4308436"/>
                <a:ext cx="172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09" name="Ink 308"/>
              <p14:cNvContentPartPr/>
              <p14:nvPr/>
            </p14:nvContentPartPr>
            <p14:xfrm>
              <a:off x="9133082" y="4992796"/>
              <a:ext cx="3600" cy="15120"/>
            </p14:xfrm>
          </p:contentPart>
        </mc:Choice>
        <mc:Fallback xmlns="">
          <p:pic>
            <p:nvPicPr>
              <p:cNvPr id="309" name="Ink 308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123722" y="4982716"/>
                <a:ext cx="23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00" name="Ink 99"/>
              <p14:cNvContentPartPr/>
              <p14:nvPr/>
            </p14:nvContentPartPr>
            <p14:xfrm>
              <a:off x="1521242" y="3518596"/>
              <a:ext cx="134280" cy="2520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518002" y="3514996"/>
                <a:ext cx="1407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7" name="Ink 106"/>
              <p14:cNvContentPartPr/>
              <p14:nvPr/>
            </p14:nvContentPartPr>
            <p14:xfrm>
              <a:off x="1303082" y="4590316"/>
              <a:ext cx="6480" cy="118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297322" y="4582756"/>
                <a:ext cx="198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18" name="Ink 117"/>
              <p14:cNvContentPartPr/>
              <p14:nvPr/>
            </p14:nvContentPartPr>
            <p14:xfrm>
              <a:off x="1790162" y="4414626"/>
              <a:ext cx="0" cy="504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0" y="0"/>
                <a:ext cx="0" cy="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39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63500"/>
                <a:ext cx="8001000" cy="67945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Maximum mode pins:</a:t>
                </a:r>
              </a:p>
              <a:p>
                <a:r>
                  <a:rPr lang="en-US" dirty="0"/>
                  <a:t>[28, 27, 26]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acc>
                    <m:r>
                      <a:rPr lang="en-US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and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[30, 31]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/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/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DMA during maximum mode operation.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[29]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𝐿𝑂𝐶𝐾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lock peripherals off the system.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[24, 25]  Qs1 and Qs0 queue status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63500"/>
                <a:ext cx="8001000" cy="6794500"/>
              </a:xfrm>
              <a:blipFill>
                <a:blip r:embed="rId2"/>
                <a:stretch>
                  <a:fillRect l="-838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607811"/>
                  </p:ext>
                </p:extLst>
              </p:nvPr>
            </p:nvGraphicFramePr>
            <p:xfrm>
              <a:off x="685800" y="990602"/>
              <a:ext cx="4876800" cy="3581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680">
                      <a:extLst>
                        <a:ext uri="{9D8B030D-6E8A-4147-A177-3AD203B41FA5}">
                          <a16:colId xmlns:a16="http://schemas.microsoft.com/office/drawing/2014/main" val="4247737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835160816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3916472906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661801898"/>
                        </a:ext>
                      </a:extLst>
                    </a:gridCol>
                  </a:tblGrid>
                  <a:tr h="3979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𝑆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𝑆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𝑆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701025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Interrupt Acknowledge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522459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Read I/O port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897228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Write</a:t>
                          </a:r>
                          <a:r>
                            <a:rPr lang="en-US" sz="2000" baseline="0" dirty="0"/>
                            <a:t> I/O port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446387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Halt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695242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Access code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6221870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Read 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034816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Write 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850376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Passive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303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607811"/>
                  </p:ext>
                </p:extLst>
              </p:nvPr>
            </p:nvGraphicFramePr>
            <p:xfrm>
              <a:off x="685800" y="990602"/>
              <a:ext cx="4876800" cy="3581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680">
                      <a:extLst>
                        <a:ext uri="{9D8B030D-6E8A-4147-A177-3AD203B41FA5}">
                          <a16:colId xmlns:a16="http://schemas.microsoft.com/office/drawing/2014/main" val="4247737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835160816"/>
                        </a:ext>
                      </a:extLst>
                    </a:gridCol>
                    <a:gridCol w="487680">
                      <a:extLst>
                        <a:ext uri="{9D8B030D-6E8A-4147-A177-3AD203B41FA5}">
                          <a16:colId xmlns:a16="http://schemas.microsoft.com/office/drawing/2014/main" val="3916472906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661801898"/>
                        </a:ext>
                      </a:extLst>
                    </a:gridCol>
                  </a:tblGrid>
                  <a:tr h="397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7692" r="-906250" b="-8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000" t="-7692" r="-705556" b="-8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3750" t="-7692" r="-693750" b="-8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Function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701025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Interrupt Acknowledge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522459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Read I/O port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897228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Write</a:t>
                          </a:r>
                          <a:r>
                            <a:rPr lang="en-US" sz="2000" baseline="0" dirty="0" smtClean="0"/>
                            <a:t> I/O port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446387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Halt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695242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Access code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6221870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Read memory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034816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Write memory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850376"/>
                      </a:ext>
                    </a:extLst>
                  </a:tr>
                  <a:tr h="397933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Passive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303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164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59596"/>
              </p:ext>
            </p:extLst>
          </p:nvPr>
        </p:nvGraphicFramePr>
        <p:xfrm>
          <a:off x="304800" y="850900"/>
          <a:ext cx="5334000" cy="349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16452708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5956611"/>
                    </a:ext>
                  </a:extLst>
                </a:gridCol>
                <a:gridCol w="3894666">
                  <a:extLst>
                    <a:ext uri="{9D8B030D-6E8A-4147-A177-3AD203B41FA5}">
                      <a16:colId xmlns:a16="http://schemas.microsoft.com/office/drawing/2014/main" val="809282945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5306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Queue is idle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55959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First byte of 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6587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Queue is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48334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Subsequent byte of 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2341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52400"/>
            <a:ext cx="80010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[24, 25]  Qs1 and Qs0 queue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faculty\Desktop\20170304_110612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7" b="38104"/>
          <a:stretch/>
        </p:blipFill>
        <p:spPr bwMode="auto">
          <a:xfrm>
            <a:off x="1600200" y="1"/>
            <a:ext cx="5943600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04800" y="1"/>
                <a:ext cx="7772870" cy="7010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34</m:t>
                        </m:r>
                      </m:e>
                    </m:d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cap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𝐵𝐻𝐸</m:t>
                        </m:r>
                      </m:e>
                    </m:acc>
                  </m:oMath>
                </a14:m>
                <a:r>
                  <a:rPr lang="en-US" cap="none" dirty="0"/>
                  <a:t>/S7 </a:t>
                </a:r>
                <a:r>
                  <a:rPr lang="en-US" cap="none" dirty="0">
                    <a:sym typeface="Wingdings" panose="05000000000000000000" pitchFamily="2" charset="2"/>
                  </a:rPr>
                  <a:t></a:t>
                </a:r>
              </a:p>
              <a:p>
                <a:pPr marL="0" indent="0">
                  <a:buNone/>
                </a:pPr>
                <a:endParaRPr lang="en-US" cap="non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cap="non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cap="non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cap="non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cap="non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cap="non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cap="none" dirty="0">
                    <a:sym typeface="Wingdings" panose="05000000000000000000" pitchFamily="2" charset="2"/>
                  </a:rPr>
                  <a:t>At T1 clock cycle microprocessor sends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𝐵𝐻𝐸</m:t>
                        </m:r>
                      </m:e>
                    </m:acc>
                  </m:oMath>
                </a14:m>
                <a:r>
                  <a:rPr lang="en-US" cap="none" dirty="0">
                    <a:sym typeface="Wingdings" panose="05000000000000000000" pitchFamily="2" charset="2"/>
                  </a:rPr>
                  <a:t>. In subsequent clock cycles, Microprocessor sends 0 on S7 as status information.</a:t>
                </a:r>
              </a:p>
              <a:p>
                <a:pPr marL="0" indent="0">
                  <a:buNone/>
                </a:pPr>
                <a:r>
                  <a:rPr lang="en-US" cap="none" dirty="0">
                    <a:sym typeface="Wingdings" panose="05000000000000000000" pitchFamily="2" charset="2"/>
                  </a:rPr>
                  <a:t>Following cases of memory accesses are encountered:</a:t>
                </a:r>
              </a:p>
              <a:p>
                <a:pPr marL="0" indent="0">
                  <a:buNone/>
                </a:pPr>
                <a:r>
                  <a:rPr lang="en-US" cap="none" dirty="0">
                    <a:sym typeface="Wingdings" panose="05000000000000000000" pitchFamily="2" charset="2"/>
                  </a:rPr>
                  <a:t>1. Accessing an even addressed byte</a:t>
                </a:r>
              </a:p>
              <a:p>
                <a:pPr marL="0" indent="0">
                  <a:buNone/>
                </a:pPr>
                <a:r>
                  <a:rPr lang="en-US" cap="none" dirty="0">
                    <a:sym typeface="Wingdings" panose="05000000000000000000" pitchFamily="2" charset="2"/>
                  </a:rPr>
                  <a:t>2. Accessing an odd addressed byte</a:t>
                </a:r>
              </a:p>
              <a:p>
                <a:pPr marL="0" indent="0">
                  <a:buNone/>
                </a:pPr>
                <a:r>
                  <a:rPr lang="en-US" cap="none" dirty="0">
                    <a:sym typeface="Wingdings" panose="05000000000000000000" pitchFamily="2" charset="2"/>
                  </a:rPr>
                  <a:t>3. Accessing an even addressed word</a:t>
                </a:r>
              </a:p>
              <a:p>
                <a:pPr marL="0" indent="0">
                  <a:buNone/>
                </a:pPr>
                <a:r>
                  <a:rPr lang="en-US" cap="none" dirty="0">
                    <a:sym typeface="Wingdings" panose="05000000000000000000" pitchFamily="2" charset="2"/>
                  </a:rPr>
                  <a:t>4. Accessing an odd addressed word</a:t>
                </a:r>
                <a:endParaRPr lang="en-US" cap="none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"/>
                <a:ext cx="7772870" cy="7010400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/>
              <p14:cNvContentPartPr/>
              <p14:nvPr/>
            </p14:nvContentPartPr>
            <p14:xfrm>
              <a:off x="9298682" y="3135620"/>
              <a:ext cx="6480" cy="21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94442" y="3090980"/>
                <a:ext cx="1719360" cy="17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84" name="Ink 1183"/>
              <p14:cNvContentPartPr/>
              <p14:nvPr/>
            </p14:nvContentPartPr>
            <p14:xfrm>
              <a:off x="9076562" y="5671100"/>
              <a:ext cx="360" cy="360"/>
            </p14:xfrm>
          </p:contentPart>
        </mc:Choice>
        <mc:Fallback xmlns="">
          <p:pic>
            <p:nvPicPr>
              <p:cNvPr id="1184" name="Ink 1183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11482" y="5663180"/>
                <a:ext cx="8722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92" name="Ink 1191"/>
              <p14:cNvContentPartPr/>
              <p14:nvPr/>
            </p14:nvContentPartPr>
            <p14:xfrm>
              <a:off x="2381642" y="-77020"/>
              <a:ext cx="4680" cy="77040"/>
            </p14:xfrm>
          </p:contentPart>
        </mc:Choice>
        <mc:Fallback xmlns="">
          <p:pic>
            <p:nvPicPr>
              <p:cNvPr id="1192" name="Ink 1191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76242" y="-82420"/>
                <a:ext cx="151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00" name="Ink 1199"/>
              <p14:cNvContentPartPr/>
              <p14:nvPr/>
            </p14:nvContentPartPr>
            <p14:xfrm>
              <a:off x="5452802" y="4627460"/>
              <a:ext cx="907200" cy="2180880"/>
            </p14:xfrm>
          </p:contentPart>
        </mc:Choice>
        <mc:Fallback xmlns="">
          <p:pic>
            <p:nvPicPr>
              <p:cNvPr id="1200" name="Ink 1199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81522" y="4215260"/>
                <a:ext cx="2879280" cy="26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Ink 61"/>
              <p14:cNvContentPartPr/>
              <p14:nvPr/>
            </p14:nvContentPartPr>
            <p14:xfrm>
              <a:off x="6140207" y="5364439"/>
              <a:ext cx="29520" cy="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0" y="0"/>
                <a:ext cx="295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04" name="Ink 1103"/>
              <p14:cNvContentPartPr/>
              <p14:nvPr/>
            </p14:nvContentPartPr>
            <p14:xfrm>
              <a:off x="5954447" y="2734279"/>
              <a:ext cx="360" cy="34200"/>
            </p14:xfrm>
          </p:contentPart>
        </mc:Choice>
        <mc:Fallback xmlns="">
          <p:pic>
            <p:nvPicPr>
              <p:cNvPr id="1104" name="Ink 1103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949767" y="2729599"/>
                <a:ext cx="97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240" name="Ink 1239"/>
              <p14:cNvContentPartPr/>
              <p14:nvPr/>
            </p14:nvContentPartPr>
            <p14:xfrm>
              <a:off x="2223767" y="5810839"/>
              <a:ext cx="360" cy="360"/>
            </p14:xfrm>
          </p:contentPart>
        </mc:Choice>
        <mc:Fallback xmlns="">
          <p:pic>
            <p:nvPicPr>
              <p:cNvPr id="1240" name="Ink 1239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218007" y="5805079"/>
                <a:ext cx="118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42" name="Ink 1241"/>
              <p14:cNvContentPartPr/>
              <p14:nvPr/>
            </p14:nvContentPartPr>
            <p14:xfrm>
              <a:off x="1014527" y="5725159"/>
              <a:ext cx="360" cy="360"/>
            </p14:xfrm>
          </p:contentPart>
        </mc:Choice>
        <mc:Fallback xmlns="">
          <p:pic>
            <p:nvPicPr>
              <p:cNvPr id="1242" name="Ink 1241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11287" y="5721919"/>
                <a:ext cx="6840" cy="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2487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4302B3F0-94C4-4A8C-B823-7EB13C3360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CDF5BD-E58D-45B8-990B-082EECCEEA3C}"/>
</file>

<file path=customXml/itemProps3.xml><?xml version="1.0" encoding="utf-8"?>
<ds:datastoreItem xmlns:ds="http://schemas.openxmlformats.org/officeDocument/2006/customXml" ds:itemID="{856C4EAC-6069-45D6-A342-029FF43C52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3349</TotalTime>
  <Words>282</Words>
  <Application>Microsoft Office PowerPoint</Application>
  <PresentationFormat>On-screen Show (4:3)</PresentationFormat>
  <Paragraphs>132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Crop</vt:lpstr>
      <vt:lpstr>Pin Diagram of 8086 Microprocessor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`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Sharma</dc:creator>
  <cp:lastModifiedBy>RAVIRAJA HOLLA M</cp:lastModifiedBy>
  <cp:revision>104</cp:revision>
  <dcterms:created xsi:type="dcterms:W3CDTF">2006-08-16T00:00:00Z</dcterms:created>
  <dcterms:modified xsi:type="dcterms:W3CDTF">2022-07-19T07:16:11Z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