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300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7" r:id="rId37"/>
    <p:sldId id="289" r:id="rId38"/>
    <p:sldId id="290" r:id="rId39"/>
    <p:sldId id="299" r:id="rId40"/>
    <p:sldId id="297" r:id="rId41"/>
    <p:sldId id="291" r:id="rId42"/>
    <p:sldId id="292" r:id="rId43"/>
    <p:sldId id="293" r:id="rId44"/>
    <p:sldId id="301" r:id="rId45"/>
    <p:sldId id="296" r:id="rId46"/>
    <p:sldId id="294" r:id="rId47"/>
    <p:sldId id="295" r:id="rId48"/>
    <p:sldId id="303" r:id="rId49"/>
    <p:sldId id="302" r:id="rId50"/>
  </p:sldIdLst>
  <p:sldSz cx="12192000" cy="6858000"/>
  <p:notesSz cx="6858000" cy="9144000"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slide" Target="slides/slide35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slide" Target="slides/slide38.xml" /><Relationship Id="rId47" Type="http://schemas.openxmlformats.org/officeDocument/2006/relationships/slide" Target="slides/slide43.xml" /><Relationship Id="rId50" Type="http://schemas.openxmlformats.org/officeDocument/2006/relationships/slide" Target="slides/slide46.xml" /><Relationship Id="rId55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46" Type="http://schemas.openxmlformats.org/officeDocument/2006/relationships/slide" Target="slides/slide42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41" Type="http://schemas.openxmlformats.org/officeDocument/2006/relationships/slide" Target="slides/slide37.xml" /><Relationship Id="rId54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slide" Target="slides/slide36.xml" /><Relationship Id="rId45" Type="http://schemas.openxmlformats.org/officeDocument/2006/relationships/slide" Target="slides/slide41.xml" /><Relationship Id="rId53" Type="http://schemas.openxmlformats.org/officeDocument/2006/relationships/viewProps" Target="view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49" Type="http://schemas.openxmlformats.org/officeDocument/2006/relationships/slide" Target="slides/slide45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4" Type="http://schemas.openxmlformats.org/officeDocument/2006/relationships/slide" Target="slides/slide40.xml" /><Relationship Id="rId52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slide" Target="slides/slide39.xml" /><Relationship Id="rId48" Type="http://schemas.openxmlformats.org/officeDocument/2006/relationships/slide" Target="slides/slide44.xml" /><Relationship Id="rId8" Type="http://schemas.openxmlformats.org/officeDocument/2006/relationships/slide" Target="slides/slide4.xml" /><Relationship Id="rId51" Type="http://schemas.openxmlformats.org/officeDocument/2006/relationships/tags" Target="tags/tag1.xml" /><Relationship Id="rId3" Type="http://schemas.openxmlformats.org/officeDocument/2006/relationships/customXml" Target="../customXml/item3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08:01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8183 2745 313 0,'0'0'34'0,"0"0"-22"15,0 0 17-15,0 0 6 0,0 0-12 16,0 0-16-16,0 0-4 16,0 0 9-16,-18 24 19 15,16-18-2-15,2-4-4 16,0-2-8-16,0 0 5 15,0 0 3-15,0 0 3 16,0 0-2-16,0-6 3 16,0-18 5-16,0-10-34 15,0-8-5-15,0-6 2 16,0-1-1-16,9 1-7 16,0 0 7-16,4-2 4 15,3 4-3-15,2 2-7 16,2 6 6-16,-3 9 2 15,-3 11 2-15,-5 7-3 16,-3 4 0-16,-4 7 2 0,4 0-6 16,-4 0-8-16,4 0-5 15,1 0 5-15,6 0 2 16,-1 3 3-16,3 11 5 16,1 1 1-16,1 10 4 15,1 1-2-15,0 4 2 16,0 8 2-16,0 4-2 15,1 6 1-15,-3 2 0 16,0-2-1-16,-3-8-4 16,-4-3-3-16,-2-11-13 15,-2-4-29-15,-3-6-20 16,-2-6-11-16,0-6-43 0,0-4-7 16</inkml:trace>
  <inkml:trace contextRef="#ctx0" brushRef="#br0" timeOffset="231.08">8257 2556 167 0,'0'0'40'16,"0"0"33"-16,0 0-2 15,0 0-21-15,0 0-31 16,0 0-17-16,-9-10-2 15,24 10 0-15,5 0 2 16,3 0-2-16,-4 0 0 16,4 0-4-16,2 0-29 0,-1-4-35 15,0-10-33-15,1 0-64 16</inkml:trace>
  <inkml:trace contextRef="#ctx0" brushRef="#br0" timeOffset="1249.1">8533 2067 179 0,'0'0'14'15,"0"0"-6"-15,0 0 13 16,0 0 18-16,0 0-21 15,0 0-9-15,-29-50 21 16,22 42-3-16,-1 0-13 16,0 0 10-16,0-2-4 15,1 0-9-15,-1-2-4 16,-6 2-2-16,1 0-2 0,-5-2 2 16,0 2 6-16,-2 0-9 15,-5 0-1-15,-2 4 3 16,0 0 7-16,-4 0-7 15,5 2-3-15,-3 4 12 16,2 0-5-16,1 0-4 16,-1 1-3-16,-4 20 6 15,-1 7-5-15,-1 10-2 16,2 10 0-16,2 4 2 16,2 6-2-16,7 4 1 15,2 5-2-15,7 5 3 16,4 6-2-16,5 4 1 15,2 3 2-15,0-1-2 16,0-4-1-16,16-2-1 16,11-10-1-16,4-6 1 0,7-7-4 15,4-7 1-15,5-4 1 16,4-4-1-16,2-8 4 16,5-6-5-16,0-6 5 15,0-8-5-15,-2-6-4 16,-5-6 2-16,0 0 7 15,1-6 2-15,-6-14-2 16,-2-2 1-16,-3-4 2 16,-5-2 0-16,-7 0 0 15,-2-9 0-15,-8-6 1 0,-1-8 6 16,-5-11 3 0,-7-14 6-16,-6-12 1 0,0-14 2 15,-17-14-11-15,-14-3-6 16,-11 1-5-16,-9 3 0 15,-12 15 0-15,-10 16-2 16,-12 15-4-16,-6 24 6 16,-3 18 6-16,3 16-6 15,10 11-24-15,17 0-67 16,18 28-7-16,17 18-85 16</inkml:trace>
  <inkml:trace contextRef="#ctx0" brushRef="#br0" timeOffset="2501.18">14448 2366 311 0,'0'0'27'0,"0"0"7"0,0 0 27 16,0 0-7-16,0 0-13 15,0 0-13-15,-6-32 3 16,6 32-4-16,0 0 3 16,0-2-2-16,0 2-6 15,0 0-2-15,0 0-4 16,0 0-2-16,0 0-1 16,0 0-5-16,0 0-8 15,0 0-1-15,0 0-6 16,0 18-5-16,0 14 8 15,9 12 4-15,4 2 1 0,-2 2-1 16,-2-4-3 0,0-3-11-16,-4-11-10 0,-1-6-27 15,3-10 3-15,-3-2-39 16,0-8-2 0,4-4-45-16,-2 0-13 0</inkml:trace>
  <inkml:trace contextRef="#ctx0" brushRef="#br0" timeOffset="2998.43">14321 2316 206 0,'0'0'50'0,"0"0"8"15,0 0-40-15,0 0 5 16,0 0 16-16,0 0-7 16,139-86 1-16,-103 84-18 15,-7 2-13-15,-6 0 0 16,0 18-2-16,-7 7 0 16,-7 8-6-16,-5 1 1 15,-4 0-4-15,0 0-1 16,0-4-2-16,0-2-8 15,0 0-8-15,0-4 6 16,0-2 5-16,9-5 6 0,17-6 1 16,15-3 7-1,14-8 3-15,15 0 28 0,-3 0 7 16,-7 0-14-16,-18 0-3 16,-13 0 7-16,-18 7-21 15,-9 0 0-15,-2 11 5 16,-15 8 13-16,-27 11 27 15,-18 7-13-15,-12-6-11 16,5-8-22-16,4-4 1 16,12-8-4-16,7-4-8 15,2-2-40-15,1-4-10 16,6-6-66-16,3 0-189 0</inkml:trace>
  <inkml:trace contextRef="#ctx0" brushRef="#br0" timeOffset="3781.48">14511 1961 226 0,'0'0'7'15,"0"0"3"-15,0 0 24 0,0 0 15 16,0 0-7-16,0 0-6 16,-123-34-5-16,112 32-10 15,0 2-2-15,0 0-1 16,-2 0 4-16,-5 0-11 15,0 0 3-15,-4 0 2 16,-1 6-3-16,1 12-7 16,-5 10-1-16,3 16-5 15,-3 12 0-15,3 12-3 16,5 11-1-16,9 3 3 16,3 6-1-16,7 4 1 15,0 3 1-15,0 3-1 16,9-4-2-16,15-4 3 15,5-8-4-15,7-7-2 16,8-13 5-16,5-10 1 0,7-12 0 16,11-14 2-16,6-14 0 15,10-12 0-15,10 0 3 16,13-26 3-16,5-16-1 16,5-10 8-16,0-6 7 15,-10-9-5-15,-6-5-3 16,-8-8 2-16,-16-8-2 15,-18-11-4-15,-29-5 1 16,-27-2 14-16,-11-6-11 16,-58-3-7-16,-29 3-7 15,-41 14-9-15,-40 24 0 16,-18 27-15-16,-11 28-26 0,15 19-3 16,27 10-6-1,16 30-49-15,16 16-120 0</inkml:trace>
  <inkml:trace contextRef="#ctx0" brushRef="#br0" timeOffset="5664.57">9017 2765 36 0,'0'0'109'0,"0"0"-90"0,0 0 2 16,0 0-1-16,0 0-6 16,0 0-10-16,4 0-4 15,5 0 2-15,2 0 12 16,5 0 21-16,-4 0 11 16,2 0-11-16,-1 0-20 15,-5-4 2-15,0 2-7 16,-5 2-3-16,-1 0 3 15,2 0 4-15,-2-2-1 16,0 0-5-16,8 2-1 16,3-4 3-16,7 0-2 15,11-2-3-15,11-6 1 0,12-2 16 16,13-2-2 0,11-2-8-16,4 4-2 0,7 0 4 15,3-4-8-15,3 2-3 16,11-7-1-16,9 0 0 15,5 2-1-15,1 3 1 16,-3 3-2-16,-6 2 0 16,-8 1 0-16,-6 0 1 15,-5 4-1-15,-6 0 0 16,-8 4 0-16,-4 0 0 16,-6 2 0-16,7 0 0 15,4 2 0-15,5-4-1 16,4-2 1-16,2-4 0 15,1-2 0-15,1-4 0 16,-6 2 0-16,-7 4 0 0,-8 4 0 16,-16 2 0-16,-12 2 0 15,-6 2-2-15,-3 0 4 16,-4 0-2-16,6-2 0 16,0 0 0-16,5-2 0 15,10-4 1-15,4 2-1 16,1 0 0-16,-3 2 0 15,-1 4 0-15,-3 0-1 16,-8 0 1-16,-2 0-2 16,-5 0 0-16,-4 0 0 15,0 0-3-15,-1 0 5 16,3 4 1-16,3 2-1 0,2 0-1 16,4 0 0-1,5 0 1-15,6 0 0 0,5 0 0 16,4 2 0-16,-1-2 0 15,-1 0-1-15,-4 0 1 16,-7-2-1-16,-3 2 1 16,-3 0-4-16,-1-2 4 15,0 0 0-15,-1 0 0 16,-1 0 0-16,-5 0-1 16,3-2 1-16,-3 2 0 15,6-2-1-15,-1 0 0 16,2 0 1-16,1 0 0 15,-5-2 0-15,-3 2 0 0,-4-2-2 16,0 2 2-16,-6 0 2 16,-4-2-2-16,-6 2 0 15,-7-2 0 1,-2 2-2-16,-4 0 1 0,-2-2 1 16,0 2 0-16,0-2 7 15,0 0 3-15,0 0-6 16,0 0-4-16,4 2-2 15,3-2-4-15,-1 0 6 16,4 2 0-16,0-2 1 16,-1 0-1-16,-2 0 0 15,-2 2 1-15,-5-2 1 0,0 0-1 16,0 0 5 0,0 0 1-16,0 2-7 0,-10 2-5 15,-17-2-100-15,-10-2-302 16</inkml:trace>
  <inkml:trace contextRef="#ctx0" brushRef="#br0" timeOffset="11163.43">8232 3260 142 0,'0'0'19'0,"0"0"8"16,0 0 3-16,0 0 4 16,0 0-10-16,0 0-15 15,0 0 2-15,-11-16 4 16,11 16 2-16,0 0 5 0,0 0 0 16,-2 0 0-16,0 0-10 15,2 0-3-15,-2 0 0 16,2 0 0-16,0 0-1 15,0 0-2-15,0 0 5 16,-3 0 4-16,-1 0-2 16,-3 0-3-16,-2 0-3 15,-4 6-2-15,1 4-1 16,4-4-2-16,1 1 3 16,3-4-4-16,-1-1 0 0,3 2 0 15,-3 1-1 1,1-1 0-16,0 3 0 0,-3 5 0 15,-3 9 0-15,0 7-2 16,-3 4 1-16,-3 6 1 16,-2 2 0-16,-2 2 0 15,0 8 0-15,-3 10 0 16,-5 14 2-16,-8 11-1 16,-6 9 2-16,-10 2-1 15,-3 2 2-15,-3 5 10 16,0-5 2-16,4-2-3 15,8-8-4-15,3-3 2 16,5-1-10-16,3-6 1 16,-1 0 0-16,3 0 0 15,2-9 3-15,2-5-3 16,2-8 4-16,2-8 0 16,3-2-3-16,5-4 3 0,-2-3-1 15,4 1-4-15,-3-2 5 16,-2 2-6-16,-2 4 3 15,-3-2-1-15,3-2 2 16,1 0-1-16,2 0-3 16,-2-2 0-16,1 4 0 15,3-3 0-15,1-2 2 16,3 0-2-16,2-7-2 16,1 2 0-16,0 0 2 15,1-2 0-15,-1 0 0 16,2 2 0-16,-3-2 2 15,1-2 1-15,0-2-3 0,1-1 0 16,-1-7 1-16,4-8 0 16,4-4-1-16,2-6-1 15,-2 0 0-15,2 0-2 16,0 0 1-16,0 0-11 16,0 0-23-16,-7-2-25 15,-2-15-106-15,-4-5-164 16</inkml:trace>
  <inkml:trace contextRef="#ctx0" brushRef="#br0" timeOffset="11629.95">6802 5641 195 0,'0'0'17'0,"0"0"-12"16,0 0 13-16,0 0 39 15,0 0-4-15,2 126-16 16,-2-80-12-16,-11 2-3 16,2 0-8-16,-2-2 1 15,0 2-3-15,-3-4-2 16,3-3-4-16,5-9-3 15,3-8-1-15,3-10-2 16,0-10-4-16,34-4-1 16,23-22 5-16,26-32 0 15,15-16 11-15,7-11-11 0,-7 5-18 16,-18 10-59-16,-25 14-132 16</inkml:trace>
  <inkml:trace contextRef="#ctx0" brushRef="#br0" timeOffset="12730.88">5957 6738 100 0,'0'0'326'0,"0"0"-287"16,0 0-2-16,0 0 27 15,0 0 0-15,0 0-22 0,0-25-25 16,0 25-14-16,0 21-3 16,-15 24 0-16,-6 19 0 15,0 11 0-15,5-7 3 16,7-12-3-16,9-18-2 15,0-16-6-15,0-10-8 16,9-8 5-16,13-4 2 16,5 0-15-16,4-12 24 15,3-20 0-15,-7-6 12 16,-6-6 1-16,-5 4 0 16,-5 4-9-16,-5 10 3 15,-2 12-7-15,-2 6 5 16,-2 5 0-16,0 3-5 15,0 0-3-15,4 3-14 0,5 15-23 16,7 8 34-16,5 2 5 16,4 0-1-16,4-8-3 15,0-6 2-15,0-10 0 16,-4-4-4-16,-4 0-7 16,2-14 13-16,-7-18 1 15,-7-8 5-15,-7-4 5 16,-2 0 2-16,0 5-3 15,-13 10-2-15,-5 7-7 16,-1 11 0-16,6 7-5 16,7 4-16-16,6 7-26 15,0 19-72-15,2-1-37 16,27-3 11-16</inkml:trace>
  <inkml:trace contextRef="#ctx0" brushRef="#br0" timeOffset="13395.32">6677 6742 281 0,'0'0'128'15,"0"0"-43"-15,0 0 10 16,0 0-5-16,0 0-61 16,0 0-8-16,-72-11-12 15,59 11-8-15,-2 12-1 16,-3 12 0-16,0 9-5 0,0 7 3 15,5 2-7-15,6-2-5 16,7-4-7-16,0-8-4 16,0-6 1-16,7-8-5 15,6-8 6-15,-4-4-1 16,0-2 5-16,0 0 17 16,0-10 2-16,0-16 11 15,2-6 8-15,-2 0-16 16,0 0 9-16,-5 6 4 15,-2 4-6-15,-2 6-5 16,2 7 2-16,-2 6-2 16,0 3-5-16,0 0 0 15,6 0-8-15,0 3-21 0,7 18 15 16,5 3 8-16,3 6 3 16,0 4-6-16,6 0-10 15,-2-4-7-15,-3-8-36 16,-2-14 14-16,-4-8 29 15,-5 0 16-15,-1-12 3 16,0-20 22-16,-4-14 25 16,1-4-30-16,-5-4 5 15,-2 2 13-15,0 1 1 16,0 4-19-16,0-2 5 16,0 5-15-16,0 10-5 15,0 10 9-15,0 12-5 16,0 8-4-16,0 4 5 15,0 0 4-15,0 2-11 0,0 28-3 16,0 18 3-16,0 18 14 16,2 14-1-16,8 11-10 15,-2-3-3-15,3-12-15 16,3-20-52-16,1-22-35 16,6-23 15-16,1-11-40 15,4-19-45-15</inkml:trace>
  <inkml:trace contextRef="#ctx0" brushRef="#br0" timeOffset="13640.72">7259 6359 43 0,'0'0'389'0,"0"0"-307"16,0 0-3-16,0 0 9 15,0 0-44-15,0 0-24 16,-21-3-12-16,17 46-6 16,-2 21-2-16,4 18 2 15,-1 12-2-15,3 6 0 16,-3 3-23-16,3-9-60 16,0-22-22-16,0-24-64 15,0-34-44-15</inkml:trace>
  <inkml:trace contextRef="#ctx0" brushRef="#br0" timeOffset="13994.98">7423 6479 179 0,'0'0'73'0,"0"0"-8"16,0 0 9-16,0 0-35 15,0 0-9-15,127-48-16 16,-109 66 4-16,-7 16 11 15,-6 10-2-15,-5 6-5 16,-3 2-17-16,-21-4-5 16,-12-8-13-16,3-8-10 15,0-11-2-15,4-7 12 16,11-13 8-16,4-1 5 0,6 0 4 16,6-14 10-16,2-5-9 15,0 2 2-15,8 3 7 16,15 8-7-16,4 4 2 15,2 2-4-15,2 0 11 16,2 11 8-16,7 4-10 16,2-2-12-16,10-8-2 15,6-5-21-15,13-19-43 16,7-26-73-16</inkml:trace>
  <inkml:trace contextRef="#ctx0" brushRef="#br0" timeOffset="15111.59">8468 3413 100 0,'0'0'48'16,"0"0"-22"-16,0 0 7 15,0 0-5-15,0 0-8 16,0 0 5-16,0-50 15 16,0 47 32-16,0 3-10 15,0 0-29-15,0 0-25 16,-2 0-8-16,2 0-2 16,0 0 0-16,0 0-3 15,0 3 1-15,0 11 4 0,15 5 5 16,8 12 1-1,4 11 3-15,2 18 14 0,-2 26-9 16,-3 15 0-16,-6 13 7 16,0 2-15-16,-3-3-1 15,-3-5-2-15,1-10-2 16,1-12 0-16,1-12-2 16,3-10 2-16,-3-3-1 15,1-3 0-15,-5 0 0 16,0 0 2-16,-2-2-1 15,-2-2-1-15,-3-6 0 16,0-5 0-16,3-11 0 16,-3-8 0-16,4-8-1 15,-4-8 1-15,0-2-2 16,1-4 0-16,-3 0-11 0,-2-2-6 16,0 0 3-16,0 2 0 15,0 0 5-15,0 0 5 16,0 2 5-16,0 2-2 15,2-2 2-15,-2 0 0 16,2 0-9-16,0 0-20 16,4 0-21-16,0 0-36 15,3 2 1-15,1 0 21 16,0 0-32-16</inkml:trace>
  <inkml:trace contextRef="#ctx0" brushRef="#br0" timeOffset="15644.96">8986 6038 327 0,'0'0'61'0,"0"0"-26"16,0 0 37-16,0 0 9 15,0 0-46-15,0 0-9 16,-67-63 8-16,53 63-5 16,-5 0-15-16,-10 20-11 15,-6 19-3-15,0 6 0 0,8 6-1 16,10-5-1-1,12-6-1-15,5-6 0 0,0-8 1 16,15-4-2-16,6-8-5 16,3-8-17-16,3-6 4 15,5 0 14-15,1-16 2 16,4-16 0-16,3-6-26 16,0-4-69-16,-6 2-32 15,-6 6-98-15</inkml:trace>
  <inkml:trace contextRef="#ctx0" brushRef="#br0" timeOffset="16063.06">9190 5975 395 0,'0'0'68'15,"0"0"-16"-15,0 0-2 16,0 0-50-16,0 0 1 15,0 0-1-15,0 77 0 16,12-50 2-16,3-2-1 16,1-7 0-16,-1-8-1 15,-1-8-2-15,1-2-3 16,1 0 5-16,1-10 10 16,2-10 3-16,-7-5-4 15,0 3-4-15,-5 4 9 16,-5 4 1-16,-2 6-8 0,0 2 0 15,0 6 1-15,0 0 8 16,0 0-16-16,0 10-5 16,4 29-8-16,7 17 13 15,3 16 4-15,1 8 0 16,1 4-1-16,2 3 0 16,0-5-3-16,0-10 1 15,-3-14-1-15,-3-12-32 16,-4-18-19-16,-3-11-31 15,-5-14 5-15,0-3-60 16,0-11-118-16</inkml:trace>
  <inkml:trace contextRef="#ctx0" brushRef="#br0" timeOffset="16430.04">9682 5791 188 0,'0'0'87'16,"0"0"-6"-16,0 0-8 15,0 0-28-15,0 0-16 16,0 0-6-16,-15-54-11 15,11 52-8-15,0 2 1 0,-2 0 13 16,-2 0-6-16,-12 26-12 16,-4 18-7-16,-6 14 7 15,6 2-1-15,11 1 1 16,13-11-1-16,0-6 0 16,11-12-1-16,20-10 2 15,9-12-5-15,3-10-8 16,-1 0-9-16,-1-16-9 15,-4-17-53-15,-11-4-94 16</inkml:trace>
  <inkml:trace contextRef="#ctx0" brushRef="#br0" timeOffset="16692.09">9819 5311 356 0,'0'0'81'16,"0"0"-24"-16,0 0-32 15,0 0-16-15,0 0 2 16,33 135 18-16,-8-65 2 16,-4 6-10-16,-2 3-4 15,-6-3 1-15,-6-10-11 16,-1-10-5-16,1-14-2 0,-1-10-1 15,4-12-42-15,5-16-66 16,8-4-127-16</inkml:trace>
  <inkml:trace contextRef="#ctx0" brushRef="#br0" timeOffset="17028.12">10357 5781 138 0,'0'0'241'16,"0"0"-237"-16,0 0 0 15,0 0 19-15,0 0 6 16,0 0-14-16,46-28 0 0,-36 8-3 16,-3 0 0-16,-7 0 19 15,0 2-4-15,0 2-12 16,-4 7 13-16,-12 8 3 15,-4 1 10-15,-7 22-41 16,2 25-2-16,0 24 1 16,6 9-2-16,13 4 3 15,6-3 0-15,6-18 0 16,28-18-1-16,10-19-33 16,7-22-37-16,3-4-51 15,-2-30-79-15</inkml:trace>
  <inkml:trace contextRef="#ctx0" brushRef="#br0" timeOffset="17928.99">8832 2941 232 0,'0'0'19'0,"0"0"-19"16,0 0 0-16,0 0 20 16,0 0 17-16,0 0 1 15,77 91-8-15,-50-63 8 0,6 10-15 16,15 12 6 0,14 10 18-16,11 8-26 0,14 8 17 15,18 7-16-15,17 5-1 16,13 4-6-16,12 2 0 15,7-1-5-15,1-1-3 16,6-2-2-16,-3 4 0 16,-7 5 0-16,-9 1-3 15,-10 2 1-15,-9-1-1 16,-5-6 0-16,-7-8-2 16,-3-15 1-16,-15-14-1 15,-20-9 0-15,-21-13 0 16,-19-10 0-16,-13-6 0 15,-11-8 2-15,-5-4 1 0,1-4-2 16,-5-1-1-16,2 0 0 16,0 1 0-16,0-2-3 15,0 2 0-15,3-2 2 16,-2 2-5-16,-1-2 1 16,-2-2-1-16,2 0-17 15,-2 0-15-15,0 0-11 16,0 2-9-16,0 0-2 15,0 4-50-15,-14 0-104 16</inkml:trace>
  <inkml:trace contextRef="#ctx0" brushRef="#br0" timeOffset="18610.73">11400 5657 205 0,'0'0'21'0,"0"0"4"16,0 0 19-16,0 0 14 15,0 0-13-15,0 0-19 16,-81-66 0-16,81 66-16 16,0 0-9-16,0 11 3 15,0 23-3-15,10 12 16 0,5 13-6 16,-3 3 4 0,1 0 0-16,-1-6-8 0,-6-10 0 15,7-14-4 1,-1-11 0-16,5-12-3 0,8-9 7 15,8 0 11-15,15-19-2 16,4-7-4-16,6 3-3 16,-2 7-4-16,-2 12-3 15,-5 4 12-15,-7 0 3 16,-6 11-4-16,-11 11-1 16,-12 3 3-16,-13 8 5 15,-11 3 10-15,-36 6 5 16,-18 4-16-16,-12-4-9 15,-2-8-7-15,4-10-3 16,9-8-15-16,16-12-27 0,16-4-30 16,18 0-6-16,16-26-66 15,2-6-42-15,41-4-17 16</inkml:trace>
  <inkml:trace contextRef="#ctx0" brushRef="#br0" timeOffset="18813.59">12065 5947 347 0,'0'0'42'0,"0"0"-25"0,0 0 42 16,0 0-12-16,-14 132-37 15,14-93-8-15,0-1 1 16,0-8-3-16,4-8-1 15,4-10-50-15,-2-12-47 16,3 0-74-16</inkml:trace>
  <inkml:trace contextRef="#ctx0" brushRef="#br0" timeOffset="19018.12">12038 5490 454 0,'0'0'29'15,"0"0"-10"-15,0 0-19 16,0 0-1-16,0 0-40 16,0 0-28-16,-4 64-81 15,4-48-82-15</inkml:trace>
  <inkml:trace contextRef="#ctx0" brushRef="#br0" timeOffset="19326.44">12189 5298 219 0,'0'0'197'15,"0"0"-184"-15,0 0 7 16,0 0 42-16,0 0-3 16,0 0-13-16,85 154-4 15,-78-86-3-15,-5 11-13 16,-2 3-10-16,0 8-11 16,0 4-3-16,-12-2-2 15,-1-10 0-15,5-9-7 16,6-15-25-16,2-16-44 15,0-14-9-15,0-16-38 0,12-12-71 16,7 0-21-16</inkml:trace>
  <inkml:trace contextRef="#ctx0" brushRef="#br0" timeOffset="19468.38">12385 5916 205 0,'0'0'63'15,"0"0"14"-15,0 0 11 16,0 0-28-16,0 0-28 15,4-111-30-15,15 89-1 16,8-2-2-16,2 4-24 16,0 8-41-16,-10 12-46 15,-15 0-59-15</inkml:trace>
  <inkml:trace contextRef="#ctx0" brushRef="#br0" timeOffset="19678.99">12377 6114 67 0,'0'0'46'0,"0"0"15"16,0 0-28-16,0 0-3 15,0 0 15-15,0 0-12 16,116 62-23-16,-95-62-4 16,6 0 13-16,-4 0-10 15,1-4-9-15,-4-10-21 16,0 0-19-16,-2 0-25 0,0 2-23 15,2 2-23 1</inkml:trace>
  <inkml:trace contextRef="#ctx0" brushRef="#br0" timeOffset="19892.56">12807 6039 97 0,'0'0'98'0,"0"0"-7"16,0 0-18-16,0 0 1 15,0 0-25-15,13-108-7 16,-13 98 3-16,-3 6 3 15,-3 4 12-15,-5 0-29 16,-7 14-21-16,0 18-10 16,5 12-2-16,11 10 1 15,2-1-6-15,20-5-43 0,20-10-12 16,11-14 4 0,12-10-2-16,3-14-68 0,1 0-71 15</inkml:trace>
  <inkml:trace contextRef="#ctx0" brushRef="#br0" timeOffset="21394.01">8468 3003 11 0,'0'0'44'0,"0"0"6"0,-151-32 19 16,109 27-24-16,13 1-29 16,11-2 1-16,9 2-17 15,9 0 27-15,0 1-27 16,0-1-12-16,9 1 9 15,5 0 2-15,1 3 1 16,-5 0 0-16,2 0 7 16,3 0 0-16,4 0 16 15,7 0-10-15,8 0 12 16,12 0 8-16,12 0 4 16,9 0 2-16,9 0 1 15,9 0-14-15,4 4 3 16,11 10 8-16,9 7-24 15,15 1 3-15,24-1-3 0,24 1-5 16,23-7-3 0,22-1-4-16,-1 2 0 0,-21 2-1 15,-25 8 1-15,-34 6-1 16,-27 10 0-16,-15 4 0 16,-9 6-1-16,-6 8 1 15,0 7 0-15,0 5 0 16,11 10 2-16,15 6-1 15,8 3 2-15,7-1-3 16,1-10 0-16,-7-8 1 16,-12-10-1-16,-11-9 0 15,-10-9 2-15,-17-10-2 16,-8-10 0-16,-7-4-2 16,-4-6 4-16,1 0-3 0,-1 0 1 15,1 0 0-15,0 2 0 16,-2 4-1-16,3 0-1 15,-1 4-12-15,8 0 14 16,4 0-6-16,2 2-1 16,-2 2 4-16,0 2-1 15,-3 1-4-15,3-1 5 16,5 4 2-16,3 0 0 16,4 0 0-16,1 2 1 15,4 2 0-15,6-2-3 16,4 2 2-16,8 0-1 0,7 1 2 15,3-3 1-15,-2-2-1 16,-10-2 0-16,-14-4 0 16,-8-2-1-16,-15-4 2 15,-11-6-2-15,-17-6 1 16,-6-4 0-16,-6-2 0 16,-3 4 0-16,4 2 1 15,5 4-1-15,7 4 0 16,9-2 1-16,9 2-1 15,3-4 0-15,2-1 0 16,-4-6-2-16,-13-3 1 16,-12-4-13-16,-13 0-24 15,-8 0 31-15,0 0 2 16,0 0 5-16,0 0-1 0,0 0-11 16,0 3-35-16,0-3-82 15,0 0-86-15</inkml:trace>
  <inkml:trace contextRef="#ctx0" brushRef="#br0" timeOffset="24424.86">14334 5795 522 0,'0'0'40'0,"0"0"-2"16,0 0-2-16,0 0 8 16,0 0-1-16,0 0-32 15,-50-4-6-15,43 4-4 16,-4 0 1-16,-7 12-2 15,-9 18-1-15,-2 12-1 16,0 12-1-16,5 5 1 16,9-4 1-16,9-5 1 15,6-5-3-15,10-9-1 0,25-12-11 16,10-10-11-16,8-10-4 16,1-4 12-16,-3-2-5 15,-6-20-36-15,-8-4-42 16,-8-2-83-16,-8 0-83 15</inkml:trace>
  <inkml:trace contextRef="#ctx0" brushRef="#br0" timeOffset="25091.29">14789 5785 252 0,'0'0'172'15,"0"0"-128"-15,0 0 33 0,0 0 2 16,0 0-33 0,-125-14-35-16,99 40 0 0,-3 8-9 15,5 12-2-15,1 6 0 16,9 0 0-16,10-1 0 16,4-9 0-16,0-10-2 15,12-12-28-15,12-10-18 16,7-10 16-16,3 0 32 15,-1-26 0-15,-1-6 10 16,-7-7 8-16,-4 2 4 16,-7-2-3-16,-6 1 5 15,-5 8-12-15,-3 2 1 16,0 6-6-16,0 10 1 0,0 6-6 16,0 4 0-16,0 2-2 15,0 0 0-15,0 0-11 16,0 18-11-16,6 4 18 15,1 4 3-15,4 0 1 16,0 2 0-16,5 1 0 16,1-4 0-16,6-3 1 15,-3-5-1-15,2-9 0 16,0-7-4-16,5-1-14 16,5-8 11-16,3-24 7 15,1-9 3-15,-5-9-3 16,-9-3-3-16,-7 1-1 15,-9 4 3-15,-6 8 1 16,0 14-3-16,-4 11 3 0,-4 10 6 16,1 5 2-16,5 0-8 15,2 9-24-15,0 14 7 16,15 1 8-16,14-6-7 16,10-2 15-16,1-2 1 15,2 2 7-15,-5 6 9 16,-2 6 5-16,-9 8-13 15,-12 8 14-15,-14 8-15 16,0 4-7-16,-9-1-57 16,-11-13-93-16</inkml:trace>
  <inkml:trace contextRef="#ctx0" brushRef="#br0" timeOffset="26923.67">8765 2795 134 0,'0'0'44'0,"0"0"-2"16,0 0 7-1,0 0-19-15,0 0-24 0,0 0-5 16,-10-30 1-16,10 30 2 16,0 0-4-16,0 0 1 15,0 0-2-15,0 0 1 16,0 0 0-16,0 8 6 16,5 0 1-16,2 0-1 15,2 0 0-15,6 2 7 16,8-2 18-16,12 4 10 15,10 0-3-15,9-2 1 16,3 2-16-16,5 2-6 16,1 2-7-16,2-2-3 15,6-2-3-15,14-2 1 16,24-10 3-16,25 0-2 0,20 0 3 16,17-18 6-1,7 0-9-15,1 4-4 0,-10 8-2 16,-14 6 0-16,-16 0-2 15,-16 20 2-15,-15 6-1 16,-2 2-5-16,2-2 4 16,10-1-3-16,14-4 3 15,4 4 1-15,4-5 1 16,-1 4-3-16,-2-2 3 16,-6 0 0-16,-5 2 0 15,-6-4-1-15,-9 2 1 16,-1 0 1-16,-10-2-1 0,-11-2 0 15,-7 2 0-15,-8-2 0 16,-9-2 1-16,-1 5-2 16,-8-3 1-16,-5 0 0 15,5 2-1-15,-3 4-1 16,8 0 1-16,5 4 1 16,3 2 0-16,3 0 0 15,1 2 0-15,3 0-2 16,0 2 2-16,-3 0 0 15,1 2 0-15,6-3 2 16,2-1-2-16,8-8 0 16,-3-4 1-16,0 0 0 15,-8-4 0-15,-5 4 3 16,-11 0-4-16,-8 4 0 0,-4 4-2 16,-3 4 4-16,2 6-2 15,13 6 0-15,15 6 0 16,18 4 1-16,15-1-1 15,18-1-4-15,11-8-4 16,3-6-17-16,-7-4-6 16,-16 0 22-16,-22-4 6 15,-20 5 2-15,-19-2 0 16,-11 0-1-16,-7 1 4 16,-8-4 0-16,-6-2 0 15,0-2-1-15,-3-4 2 16,5 0 2-16,6-4-5 15,8-2 1-15,5-6-1 0,10-6 2 16,5-4 3-16,-3 0-1 16,-4 0 0-16,-14 0-2 15,-15 0 1-15,-13 0-2 16,-12 0-1-16,-2 0 10 16,0 0-7-16,-7 0 6 15,-11 0-9-15,3 0-19 16,3 0-28-16,4 0-78 15,-3 0-210-15</inkml:trace>
  <inkml:trace contextRef="#ctx0" brushRef="#br0" timeOffset="27758.6">16665 5354 469 0,'0'0'1'0,"0"0"-1"16,0 0 22-16,0 0 45 15,0 0-11-15,0 0-12 16,0-102-6-16,0 99-4 16,0 3-11-16,0 0-12 15,0 4-11-15,0 36-5 16,0 21-10-16,2 19 15 16,7 4 0-16,1-7-4 15,-2-12-7-15,-1-16-7 16,2-17 3-16,0-14 0 15,2-14 2-15,7-4-11 0,7-6 20 16,12-28 4-16,15-10 19 16,5-7 0-16,3 7-4 15,-4 6-8-15,-9 12-5 16,-9 12 1-16,-9 10-1 16,-6 4-2-16,-6 6-1 15,-11 27 1-15,-6 10 5 16,-2 9 5-16,-31 1-5 15,-13-3 1-15,-8-10-2 16,2-12-4-16,4-8-11 16,5-12-12-16,7-8-22 15,7 0-12-15,7-12-20 16,15-12-8-16,7-2 24 0,0 0-87 16,19 2-82-16</inkml:trace>
  <inkml:trace contextRef="#ctx0" brushRef="#br0" timeOffset="28423.34">17474 5420 397 0,'0'0'121'15,"0"0"-49"-15,0 0 26 16,0 0-22-16,0 0-49 0,0 0-20 15,0-4-7-15,0 16-3 16,0 16-1-16,0 10 4 16,0 6 0-16,0 4 0 15,0-3-7-15,9-3-15 16,11-6 6-16,7-8-4 16,4-12-27-16,2-10-5 15,3-6 34-15,-2-4 17 16,-8-20 1-16,-3-4 5 15,-5-4-2-15,-7 0 8 16,-5-7-3-16,-2 3 2 16,-4 0-5-16,0 6-2 15,0 10 4-15,0 10-4 16,0 6 1-16,0 4-4 0,0 0-8 16,0 12-24-16,0 12 20 15,8 6 6-15,-2 0 4 16,5 5-6-16,5-7 4 15,-1-1-6-15,8-6 1 16,-3-7 0-16,4-6 9 16,-2-8 1-16,1 0 0 15,4 0 4-15,4-25 0 16,2-7-2-16,3-4 2 16,-5-8-2-16,-8-2 6 15,-10-6 7-15,-7-2-10 16,-6 2 10-16,0 11 2 0,0 18-3 15,0 10 19-15,0 12 2 16,0 1-36-16,0 19-6 16,5 30-9-16,15 17 15 15,7 12 4-15,4 6-1 16,0 3 2-16,-2-7 0 16,0-8-2-16,-6-12-3 15,-6-13-2-15,-5-16-40 16,-12-8-53-16,0-12-85 15,-10-7-215-15</inkml:trace>
  <inkml:trace contextRef="#ctx0" brushRef="#br0" timeOffset="30122.85">9065 2516 88 0,'0'0'76'0,"0"0"-17"16,0 0-16-16,0 0 4 15,0 0-35-15,0 0-12 16,0 0-4-16,-21-8 4 0,21 8 103 15,0 0-103-15,0 0-2 16,17 11 2-16,12 2 7 16,11 1 5-16,13-1 10 15,18-6 10-15,21 4 8 16,24-6-19-16,16 1-7 16,12-2-7-16,12-1 3 15,10-2-5-15,7 4-3 16,3-1-2-16,2 0 0 15,-4-3 0-15,2-1 3 16,13 0-3-16,10 0 3 16,11 0-2-16,6 0-1 15,-5 4-2-15,-10 5 2 16,-10 5-2-16,-15 6 1 16,-9 2-1-16,-2 4-12 0,9-2 11 15,4-4 0-15,9-2 2 16,2-4 0-16,-2 0 1 15,-2 2 0-15,-6 4-3 16,-11 4 3-16,-15 4 0 16,-11 2 0-16,-7 5-6 15,-2 1-1-15,0 4-10 16,4 4-13-16,3 4 20 16,0 0 2-16,5 2-1 15,4-2 3-15,0-5-2 0,-1-6 5 16,-3-5 0-1,-1-1 6-15,1-5-3 0,0 0 0 16,2-2 2-16,-5 2 0 16,-3-2 4-16,-6 2-5 15,5 6 1-15,5 2 1 16,9 5-2-16,6 2 0 16,6-1-1-16,2-8 0 15,3-5-1-15,0-9 1 16,-11-4 1-16,-10-6 1 15,-24-2-4-15,-21-2 4 16,-21-2-2-16,-6 0 3 16,-2-2 7-16,5 4 3 15,11 2-4-15,5 4-2 0,9-2 1 16,-7 4-5-16,-10 0-3 16,-16 0 1-16,-17-2 0 15,-21-2-1-15,-13-4 0 16,-4 0 5-16,4 0-1 15,6 0 2-15,13 2 1 16,9 2-4-16,10-4-2 16,5 2-1-16,-1-2-3 15,-17 0-9-15,-25-4-44 16,-20 0-38-16,-40-10-148 16</inkml:trace>
  <inkml:trace contextRef="#ctx0" brushRef="#br0" timeOffset="30756.3">20284 4371 318 0,'0'0'16'0,"0"0"-11"15,0 0 11-15,0 0 13 16,0 0 14-16,0 0 2 16,86 10 14-16,-63 16-9 15,-3 19-7-15,-9 17-3 16,-9 22-12-16,-2 18-11 15,-19 7-15-15,-15-1 6 16,0-12-8-16,13-20 0 16,16-20-29-16,5-22-50 15,22-24-49-15,19-10-46 16,-2-20-4-16</inkml:trace>
  <inkml:trace contextRef="#ctx0" brushRef="#br0" timeOffset="30920.11">20043 4694 379 0,'0'0'50'0,"0"0"9"15,0 0 22-15,0 0-69 16,0 0-10-16,0 0 24 16,96 0 11-16,-2 0-19 15,6-2-18-15,-3-12-18 16,-7 2-69-16,-18 8-57 0,-26 4-153 15</inkml:trace>
  <inkml:trace contextRef="#ctx0" brushRef="#br0" timeOffset="31855.48">20600 5057 101 0,'0'0'63'0,"0"0"-7"16,0 0 0-16,0 0 19 15,0 0-41-15,143-4-3 16,-103-18-19-16,-9-4-4 16,-10-2 17-16,-8-2-20 0,-11 0 2 15,-2-2-1-15,-2 3 0 16,-19 7 7-16,-4 6-4 16,6 10 2-16,3 3-4 15,7 3-7-15,5 0-1 16,2 14-18-16,2 9 7 15,0 2 7-15,2-1 5 16,18-2-2-16,4-7 2 16,3 2 1-16,0-5 1 15,0-2 2-15,-3 0-3 16,1 0-1-16,-1 4 0 16,1 2 0-16,-3 4 0 15,-1 0-6-15,-4 2 3 0,3-4-14 16,-3 0 9-16,6-6 0 15,-3-6-9-15,0-4 5 16,-2-2 12-16,-3 0 1 16,1-10 1-16,-3-8 0 15,1-4-2-15,-1-2 2 16,-1-2 0-16,-4 0-1 16,-5 2-1-16,-1 2 3 15,-2 4 0-15,0 5-2 16,0 8 0-16,0 3 5 15,0 2 5-15,0 0-7 16,0 0-4-16,-9 16 0 0,-5 4 0 16,1-4 3-1,7 0-3-15,-2-2-2 16,8-2 1-16,0-4 1 0,0 0-2 16,0-4 2-16,6-2 0 15,7-2 0-15,3 0 3 16,3 0 6-16,4-2 1 15,4-14-1-15,-1-4-2 16,3 2-3-16,-5 2 0 16,-6 4 3-16,-7 6 2 15,-3 4 7-15,-8 2-8 16,0 0-8-16,0 0 0 16,2 2-7-16,2 20 2 15,3 10 5-15,-3 4 4 16,2 6 3-16,4-4-4 0,-1-6 0 15,1-4-3 1,4-10 0-16,-5-8-17 0,2-6-2 16,3-4 6-16,1 0 13 15,7-14 4-15,5-8 1 16,2-4-4-16,0-2 2 16,0 2 0-16,-7 4 8 15,-6 6-2-15,-8 8 1 16,-5 6 4-16,-3 2-7 15,0 0-4-15,0 8-3 16,-3 14-16-16,-9 4 11 16,-2-2-53-16,3-6-47 15,7-12-213-15</inkml:trace>
  <inkml:trace contextRef="#ctx0" brushRef="#br0" timeOffset="32009.22">21538 4626 441 0,'0'0'14'15,"0"0"51"-15,0 0-63 16,0 0-2-16,0 0-41 16,0 0-53-16,49 118-58 15</inkml:trace>
  <inkml:trace contextRef="#ctx0" brushRef="#br0" timeOffset="32441.72">21946 5145 168 0,'0'0'67'0,"0"0"-2"16,0 0 16-16,0 0-48 15,0 0-2-15,0 0 17 16,80-8 3-16,-66-16-7 15,1-8-15-15,-1-2-5 16,-1-4-9-16,3 0-12 16,1 2 4-16,4 10-7 15,0 8-2-15,0 12-13 0,-3 6 4 16,-5 0 7-16,-1 0-1 16,-6 1 0-16,-4 20 5 15,-2 4 12-15,0 8 8 16,0-3-6-16,0-4-9 15,0-8-2-15,0-8-3 16,0-4-4-16,0-6-1 16,17 0-19-16,17 0 23 15,11-8 1-15,6-8 4 16,-2 2-2-16,-4 8 1 16,-10 6 3-16,-10 0-5 15,-5 16-1-15,-6 18 0 16,-2 8-7-16,7 2-21 0,2-7-105 15,8-14-88 1</inkml:trace>
  <inkml:trace contextRef="#ctx0" brushRef="#br0" timeOffset="34735.91">17340 3539 157 0,'0'0'37'0,"-116"-24"11"16,58 10 30-16,1 2-17 16,4 0-8-16,-1-2-26 15,0 0-7-15,8 0 10 16,3-2-5-16,10 6 2 15,13 0-8-15,6 3-14 16,10 4-5-16,4 1-4 16,14 0-6-16,36-2-16 15,29 0 24-15,27 0 2 16,29 0-5-16,25 2 5 16,25 2 0-16,17 0 0 15,16 0 2-15,23 0-2 16,14 0 4-16,9 0-4 0,4 2-1 15,-8 3 0-15,-12 2-2 16,-16-1-22-16,-14-1-11 16,-4 2 4-16,-12-1-29 15,-12 2-46-15,-25 2-20 16</inkml:trace>
  <inkml:trace contextRef="#ctx0" brushRef="#br0" timeOffset="35906.26">21540 2889 343 0,'0'0'61'0,"0"0"2"16,0 0 17-16,0 0-5 16,0 0-12-16,0 0-25 0,2-16-9 15,-2 16-9-15,0 0-13 16,0 0 1-16,0 0-8 16,0 21-10-16,0 23-6 15,0 24 16-15,0 14 4 16,0 8 2-16,6 2-5 15,6-6-1-15,9-7 0 16,8-15-4-16,2-12-4 16,2-12-10-16,-4-16 7 15,-4-8 3-15,-12-10-5 16,-2-6-5-16,-7 0 10 16,-4-12 6-16,0-14 1 15,-6-4-29-15,-32-2-11 0,-20 0 7 16,-13 2-14-16,-5 4 44 15,3 8 2-15,17 4 2 16,20 4 6-16,16 6-6 16,15 0 0-16,5-3 0 15,9-3-1-15,36-1-14 16,20-4 9-16,15 4 6 16,2 0 1-16,-3 8-1 15,-11 0-7-15,-7 3-123 16,-19 0-158-16</inkml:trace>
  <inkml:trace contextRef="#ctx0" brushRef="#br0" timeOffset="36580.75">22151 3453 51 0,'0'0'122'16,"0"0"-40"-16,0 0 25 15,0 0-36-15,0 0 7 16,0 0-45-16,-2-12-21 16,-3-6-12-16,5-5-8 15,0-8-24-15,0-7 7 16,0-9-8-16,5-5 2 15,-5-8 8-15,0-2 7 16,-13-4 12-16,-16 3-1 16,-5 12 2-16,7 15 3 0,5 17 7 15,11 15 16-15,7 4-23 16,4 16-10-16,0 22-12 16,0 12 22-16,13 7 0 15,11-1-4-15,5 2-22 16,-2-6-14-16,2-6 22 15,-5-3-11-15,-1-10 3 16,-3-7 5-16,-5-8 12 16,1-5 5-16,-3-8-1 15,5-2-11-15,2-3 12 16,0 0 4-16,5 0 0 16,-3-12 0-16,4-5 0 15,-3-2 1-15,-3 1-1 0,-7-5-5 16,-3 5-3-1,-6 6 5-15,-4 0 3 0,0 6 0 16,0 4-9-16,0 2-23 16,-2 0-65-16</inkml:trace>
  <inkml:trace contextRef="#ctx0" brushRef="#br0" timeOffset="36830.36">22512 3252 204 0,'0'0'70'0,"0"0"-21"16,0 0-30-16,0 0-16 15,0 0-2-15,-44 108-1 16,34-72-12-16,4-7-66 16,6-13-28-16</inkml:trace>
  <inkml:trace contextRef="#ctx0" brushRef="#br0" timeOffset="37353.74">22824 3240 123 0,'0'0'12'0,"0"0"-12"0,0 0 6 16,0 0 16-16,0 0-1 15,0 0 1-15,22 18-4 16,-11-10 7-16,3-4 12 16,-1 0 0-16,-2 0-10 15,3-2 1-15,-4 2-4 16,-3 0-5-16,0 2 6 16,-4 5-21-16,-3 7 0 15,0 9 15-15,0 10 3 0,0 7 5 16,0 8-5-1,-10 2-10-15,6 4-5 0,1-2-5 16,3-16-2-16,0-7-19 16,3-18-41-16,13-11-20 15,3-4-43-15,4-4 22 16</inkml:trace>
  <inkml:trace contextRef="#ctx0" brushRef="#br0" timeOffset="37937.56">23140 2912 233 0,'0'0'49'15,"0"0"58"-15,0 0-4 0,0 0-35 16,0 0-54-16,0 0-14 16,5 32 0-16,2 38 14 15,-3 14-3-15,-4 4-7 16,0-5 4-16,0-11-8 15,0-14-1-15,0-20-36 16,2-18-11-16,5-10 22 16,4-10-13-16,7 0 20 15,6-14 19-15,10-14 1 16,3-5 4-16,4 0 1 16,-3 1-1-16,-1 5 7 15,-5 9-10-15,-6 12-2 16,-8 6 0-16,-4 0-2 0,-4 0 0 15,0 11 2 1,1 11 7-16,2 0 4 0,3-1-3 16,-1-2-1-16,-1-5-3 15,1-7-2-15,1-3 4 16,-1-1 5-16,6-3-1 16,-3 0 1-16,3 0 0 15,4 0 1-15,0-10-7 16,4-8 2-16,2-4-5 15,0-3-1-15,0 3-1 16,-11 4 9-16,-6 7 17 16,-8 4 30-16,-6 7-16 0,0 0-13 15,0 0-23 1,0 32-4-16,-9 19 0 0,-7 14 22 16,6 12-16-1,7 1-6-15,3-4 0 0,3-10-61 16,34-14-74-16,17-19-77 15,8-17-124-15</inkml:trace>
  <inkml:trace contextRef="#ctx0" brushRef="#br0" timeOffset="44353.2">21583 1610 159 0,'0'0'49'0,"0"0"-9"16,0 0 26-16,0 0 5 15,0 0-33-15,0 0-21 16,-12-8 1-16,12 8 19 16,0-2 17-16,0 2 0 0,0 0-18 15,0 0-16-15,0 0 3 16,0 0-3-16,0 0 0 16,0 0-3-16,0 0-3 15,0 0-3-15,0 0-3 16,0 0-5-16,0 0-2 15,0 0 0-15,0 0-1 16,0 0 0-16,-2 0-1 16,2 0-2-16,0 0 1 15,0 0-5-15,0 0-1 16,0 6 1-16,0 16-1 16,0 12 7-16,2 8 2 15,8 5-1-15,-4 3 0 16,-1 2 0-16,-5 2 1 15,0 4-1-15,-5 2 3 0,-15-2-2 16,1-6 0-16,0-7 0 16,6-13-1-16,6-9 0 15,5-9 0-15,2-7 0 16,0-3-6-16,0-4-19 16,0 0-5-16,0 0 12 15,7 0 11-15,19-18 7 16,17-11 5-16,17-11 2 15,7-2 1-15,2 2-8 16,-3 8 2-16,-1 12-4 16,-9 6 0-16,-7 10-3 15,-11 4 4-15,-13 0-3 0,-8 0-6 16,-8 16 9-16,-9 6-5 16,0 4 6-16,-9 6 6 15,-25 2 10-15,-7 4-4 16,-7-6-3-16,4-1-6 15,6-7-1-15,3-4-2 16,6-4-16-16,6-6-33 16,7-4-18-16,12-6-42 15,4 0-27-15,2-2-112 16</inkml:trace>
  <inkml:trace contextRef="#ctx0" brushRef="#br0" timeOffset="44734.79">22481 2003 370 0,'0'0'93'0,"0"0"30"16,0 0 12-16,0 0-76 15,0 0-20-15,0 0-12 16,2-4-12-16,-2 4-8 15,-2 0-7-15,-14 2 0 16,-2 16-3-16,-2 8-1 16,7 2-6-16,1 0-12 0,12-2-6 15,0-5-2-15,0-3-1 16,16-8 0-16,7-5 12 16,6-5 16-16,2 0 3 15,-2-19 9-15,-1-13 9 16,-3-3-2-16,-9-1 1 15,-5 0-11-15,-11 6-2 16,0 2-4-16,-2 8-12 16,-25 14-21-16,-4 6-23 15,-3 8-49-15,5 20 6 16,12 6-109-16</inkml:trace>
  <inkml:trace contextRef="#ctx0" brushRef="#br0" timeOffset="45367.81">23162 1943 307 0,'0'0'71'15,"0"0"-12"-15,0 0 24 16,0 0-14-16,-124-24-49 15,115 24-18-15,-1 12-2 16,4 10-4-16,4 4 1 16,2 0-4-16,0-4 4 15,0-4-4-15,12-6-4 0,1-8 10 16,5-4 1-16,1 0 5 16,4 0 5-16,1-14 3 15,1-4 6-15,-8-4 7 16,2 2-15-16,-9 0 1 15,-1 2-4-15,-1 4-3 16,-4 8-4-16,0 2-1 16,-4 4-5-16,4 0-8 15,1 18-8-15,1 18 7 16,4 4 14-16,-4 4 4 16,3-4-3-16,5-10 1 15,1-8-2-15,8-10-1 16,3-12 1-16,6 0 0 15,5-19 4-15,1-20 4 16,0-9-1-16,-2-6 0 0,-1-4 0 16,1-6 2-16,-3-7 4 15,-4-7-10-15,-14-6-3 16,-12 6 0-16,-3 16 0 16,0 21 3-16,-5 23 22 15,-1 18 12-15,-1 0-37 16,-3 31-1-16,-4 27-1 15,1 20 2-15,5 6 0 16,4 3 3-16,4-11-2 16,0-6-1-16,0-12-18 15,0-12-78-15,0-16-44 16,4-20-82-16</inkml:trace>
  <inkml:trace contextRef="#ctx0" brushRef="#br0" timeOffset="45500.18">23548 1702 479 0,'0'0'8'15,"0"0"-8"-15,129-8 42 16,-6-2-42-16,19-6-76 16,-1-4-255-16</inkml:trace>
  <inkml:trace contextRef="#ctx0" brushRef="#br0" timeOffset="46650.39">14943 2512 163 0,'0'0'34'0,"0"0"14"16,0 0 49-16,0 0-9 15,0 0-35-15,0 0-14 16,18-22-3-16,2 18-24 16,29-8-12-16,34-6 10 15,35-4 16-15,26-4-11 16,22 2-4-16,11-2-4 15,8 0 4-15,5 0-8 16,4-4 3-16,10 3-6 16,13-1 0-16,12 2 0 15,19 0-6-15,10-2-10 0,7 4 10 16,5 4 0-16,0 2-8 16,-10 4 4-16,-15 0-10 15,-18-2-22-15,-28 0-5 16,-30 0 1-16,-28 2 3 15,-25 4 12-15,-23 6 15 16,-17 4 3-16,-12 0 10 16,-6 0 3-16,-2 0-1 15,-2 0 2-15,1 6-1 16,-4 0 0-16,1 0-6 16,-4-4-17-16,-3-2-52 15,2 0-14-15</inkml:trace>
  <inkml:trace contextRef="#ctx0" brushRef="#br0" timeOffset="47030.12">19524 1604 337 0,'0'0'0'16,"123"36"0"-16,-23-12 14 16,16-4-2-16,8 2-12 15,8-6 0-15,-10-5-112 0,-10-10-139 16</inkml:trace>
  <inkml:trace contextRef="#ctx0" brushRef="#br0" timeOffset="73091.24">11080 1787 223 0,'0'0'79'16,"0"0"-16"-16,0 0 19 16,0 0-3-16,0 0-17 15,0 0-8-15,0 0-8 16,0 0 8-16,0-43-13 16,0 39-15-16,0 2-4 15,0-2-6-15,0 4 1 16,0 0-3-16,0 0-8 15,0 0-1-15,0 0-3 0,0 0-2 16,0 0-1-16,0-1-1 16,0 1-2-16,0 0 1 15,0 0 1-15,0 0-4 16,0 0-2-16,0 22-3 16,11 11 10-16,5 12 1 15,-5 3 0-15,-3 2-2 16,0 0-11-16,-6 0-1 15,-2-6-6-15,0-4-27 16,0-6-14-16,0-7-40 16,0-9-45-16,0-14-90 15</inkml:trace>
  <inkml:trace contextRef="#ctx0" brushRef="#br0" timeOffset="74256.72">11633 1724 186 0,'0'0'66'16,"0"0"-25"-16,0 0 26 15,0 0-14-15,0 0-31 16,0 0-14-16,0-60 4 15,0 44-9-15,0 0 2 16,2 2 19-16,0 2 34 16,-2 8-13-16,0 2-7 15,0 2 18-15,0 0-23 16,0 0-17-16,0 0-16 16,0 6-1-16,2 20-12 15,7 12 13-15,2 8 4 0,-2 7-2 16,-3 1 2-1,-1-4-4-15,-1-6-3 0,4-8 0 16,-4-12-5-16,5-12 1 16,-3-6 2-16,4-6-8 15,0 0 3-15,5 0 2 16,12-2 8-16,9-16 1 16,7-2 6-16,-1 4-7 15,-7 6 0-15,-8 6-1 16,-4 2 0-16,-5 2-4 15,-3 0 4-15,1 0-2 16,-3 14 0-16,2 4 2 16,-1 2 1-16,-3 0-7 15,-2 0-29-15,0 0-33 0,0-2-31 16,1-4-68-16,4-6-101 16</inkml:trace>
  <inkml:trace contextRef="#ctx0" brushRef="#br0" timeOffset="74607.89">12292 1831 397 0,'0'0'77'15,"0"0"-11"-15,0 0 17 16,0 0-48-16,0 0-35 0,0 0 1 15,53 6-1-15,-13 12 15 16,0 4-5-16,-11 2-4 16,-4 2-3-16,-9 4 3 15,-8-4-1-15,-3-4 0 16,-5-12-2-16,0-8-1 16,0-2 2-16,0 0 8 15,0 0 15-15,2-10 24 16,2-20-23-16,8-15-28 15,5-4-2-15,4-1-1 16,3 4-3-16,3 5-19 16,-5 9-14-16,7 8-23 15,2 2-98-15,0 8-153 0</inkml:trace>
  <inkml:trace contextRef="#ctx0" brushRef="#br0" timeOffset="82787.41">11122 688 206 0,'0'0'120'15,"0"0"-56"-15,0 0 12 0,0 0 27 16,0 0-33-16,0 0-17 15,0 0-9-15,0 0-8 16,0-25-5-16,0 25-5 16,0 0-1-16,0 0-6 15,0-1-6-15,-2 1-5 16,2 0 3-16,-2 0-7 16,-1 0-2-16,-3 0-2 15,-2 0-4-15,-4 0 3 16,-7 5-6-16,-2 23 2 15,-4 17 3-15,0 9-1 16,3 6-4-16,5-2-5 16,3-2 2-16,9-5-2 0,5-10 4 15,0-5 3 1,8-5-2-16,9-7-20 0,6-6 9 16,1-8-8-16,5-8 13 15,-1-2 10-15,1 0 2 16,-4 0 2-16,-7-18 5 15,-3 0 3-15,-7-4 3 16,-6-5 11-16,-2 4-8 16,0-5-3-16,-10 3-3 15,-17 1-9-15,-6 2-2 16,-7 6-7-16,-2 4-6 16,-1 8-10-16,6 4-20 0,1 0-17 15,5 20-56-15,4 14-30 16,5 4-51-16</inkml:trace>
  <inkml:trace contextRef="#ctx0" brushRef="#br0" timeOffset="83558.5">11537 391 29 0,'0'0'333'15,"0"0"-228"-15,0 0 17 16,0 0-5-16,0 0-73 16,0 0-33-16,-25 20-11 15,25 24 1-15,0 18 17 0,0 11-6 16,0 3 1-16,0-2-4 15,0-6-6-15,0-6-2 16,-4-16-2-16,0-10 0 16,4-14-14-16,0-10-14 15,0-8-20-15,0-4-32 16,0 0 39-16,0 0 21 16,6-14 21-16,7 0 9 15,1 0-3-15,1 4-3 16,-1 2 7-16,-1 4-9 15,0 0-1-15,-6 4 0 16,0 0 0-16,-5 0 1 16,0 0-1-16,-2 0 2 0,0 0 3 15,2 0 9 1,-2 0-2-16,4 0-3 0,5-4 12 16,5-6 8-16,6-2 1 15,4-6-3-15,3-4-7 16,-4-2-10-16,-5-2 0 15,-3-2 4-15,-7-1-6 16,-3-4 0-16,-5-3 0 16,0-7-2-16,-5-1-3 15,-12 0-3-15,-5 6 0 16,-7 4-1-16,-7 8-5 16,-9 6-3-16,-8 10-1 0,-7 10-4 15,0 0-11 1,-5 28-13-16,12 14-19 0,13 8-60 15,15 2-28-15,19-5-112 16</inkml:trace>
  <inkml:trace contextRef="#ctx0" brushRef="#br0" timeOffset="84486.92">12183 443 206 0,'0'0'71'16,"0"0"2"-16,0 0 5 0,0 0-1 15,0 0-30-15,0 0-10 16,0-6 5-16,0 4 4 16,0 2-5-16,0 0-1 15,0-2-9-15,0 2-4 16,0 0-5-16,0 0-5 16,0 0-17-16,0 10-9 15,-2 32-10-15,2 18 19 16,0 12 2-16,0 5-2 15,0-7-12-15,0-10-12 16,0-10-19-16,0-14-17 16,0-8-13-16,-3-12-42 15,3-5-43-15,-2-10-56 0</inkml:trace>
  <inkml:trace contextRef="#ctx0" brushRef="#br0" timeOffset="84625.99">12171 840 203 0,'0'0'70'0,"0"0"-23"16,0 0-17-16,63-114-12 16,-30 78-7-16,-2 4-6 15,-4 1-5-15,-7 15-2 16,-7 6-18-16,-8 10-47 16,-5 0-36-16</inkml:trace>
  <inkml:trace contextRef="#ctx0" brushRef="#br0" timeOffset="84805.91">12231 804 212 0,'0'0'18'0,"0"0"51"16,0 0 22-16,0 0-42 16,0 0-22-16,0 0-15 15,100 40-12-15,-75-36-3 16,-2 0-40-16,-1-4-59 15,-2 0-53-15</inkml:trace>
  <inkml:trace contextRef="#ctx0" brushRef="#br0" timeOffset="85591.32">12637 685 242 0,'0'0'97'16,"0"0"1"-16,0 0 4 15,0 0-27-15,0 0-60 16,0 0-15-16,-5 36-16 15,5 5 16-15,5-1 15 16,7-2-15-16,-2-12-4 16,1-10-9-16,-1-8-4 0,-4-4 5 15,3-4-3-15,7 0 8 16,3-12 7-16,8-16 15 16,2-10-5-16,-4 0 21 15,-5-2-4-15,-5 0 12 16,-1 5-14-16,-3 9-11 15,-4 10-8-15,-5 10-6 16,0 6-1-16,2 0-13 16,4 16-26-16,-2 12 27 15,1 8-1-15,-5 3-3 16,2-3-17-16,-2-6 12 16,4-10 8-16,0-8 10 15,-2-8-2-15,1-2-1 0,-1-2 2 16,0 0-4-16,6 0 9 15,5-6 9-15,8-14 24 16,-1-6-13-16,6-2-9 16,-1-6 3-16,2-2 17 15,-2 1-6-15,0 3-7 16,-5 12 1-16,-4 9-14 16,-2 11-5-16,-3 0-3 15,-2 19 1-15,4 20 2 16,2 8 18-16,0 2 14 15,3-7-25-15,-3-8-7 16,0-10-27-16,-5-12-28 16,2-6-80-16,-3-6-100 0</inkml:trace>
  <inkml:trace contextRef="#ctx0" brushRef="#br0" timeOffset="87105.44">10233 894 31 0,'0'0'37'0,"0"0"54"16,0 0-34-16,-134-104-11 15,99 82 55-15,2 3-69 16,1 5 12-16,8-4 20 0,5 4 0 16,9 2-6-1,7 2 24-15,1 6-33 0,2 0-24 16,0 2-9-16,0-2-9 15,0 3 0-15,0-6-1 16,0 3-1-16,0 4-2 16,0 0-3-16,0 0-3 15,9 0-14-15,7 16 4 16,3 12 7-16,4 4 6 16,4 8 5-16,0 13 12 15,2 9-5-15,-6 14-2 16,0 17-1-16,-7 3-4 15,-1-2-2-15,1-10 0 16,-1-14-2-16,4-13-1 16,0-14-17-16,8-10-34 0,2-13-33 15,6-18-69-15,6-2-107 16</inkml:trace>
  <inkml:trace contextRef="#ctx0" brushRef="#br0" timeOffset="87938.81">10989 677 157 0,'0'0'62'16,"0"0"-8"-16,0 0 23 16,0 0-18-16,0 0-22 15,0 0 16-15,-79-18-12 16,77 18-7-16,2 0-2 15,-2 0-10-15,2 0-14 16,-5 3-8-16,-5 30 5 16,-4 16-5-16,1 11 28 15,3 2-12-15,10-4-11 0,0-2-1 16,0-3-3-16,14-8-1 16,9-4 0-16,-4-11-2 15,6-10 1-15,2-8-7 16,4-10 2-16,6-2 6 15,6-22 8-15,-1-16 38 16,3-12-18-16,-9-3 0 16,-8 3-10-16,-5 2 1 15,-9 4-15-15,-8 4 3 16,-6 2 0-16,0 4 2 16,0-4-4-16,-16 4 1 15,-3-2-5-15,-4-1 3 16,-10 6-2-16,-5 2-1 0,-3 9 2 15,-1 12 2-15,5 8-5 16,1 0 4-16,3 28-6 16,1 10 2-16,4 11-3 15,1 1-9-15,2 0-2 16,7-6-1-16,5-4 7 16,6-2 1-16,5 0 4 15,2 6 1-15,0-2-1 16,0 1 3-16,11-3 0 15,4-7 0-15,3-6-2 16,-2-7-1-16,-3-8-4 16,2-4 1-16,-1-6 4 0,-1-2-4 15,5 0-3 1,3 0 6-16,5-6 3 0,3-8 3 16,0 0-2-16,0 0-1 15,2 0-24-15,-4 3-11 16,-5 1-17-16,-9 2-7 15,-5 1-17-15,-8-5-8 16,0-2-92-16</inkml:trace>
  <inkml:trace contextRef="#ctx0" brushRef="#br0" timeOffset="107363.99">7047 8151 350 0,'0'0'10'0,"0"0"-5"15,-156 8 2-15,109-8 23 16,9 0 33-16,11 0-16 16,19 0 22-16,6 0-15 15,2 0-44-15,2-12-10 16,35-20 0-16,28-24 5 15,33-28-2-15,32-28-3 16,24-21-58-16,23-14 22 16,6 3-80-16,-5 10 3 0,-13 14-36 15</inkml:trace>
  <inkml:trace contextRef="#ctx0" brushRef="#br0" timeOffset="108003.75">9921 7028 301 0,'0'0'8'16,"0"0"86"-16,0 0-41 15,0 0 51-15,0 0-26 16,0 0-42-16,-91 18-36 16,115-46-21-16,41-34 21 15,39-32 10-15,35-33-6 16,19-13-4-16,2-8-102 16,-17-1-126-16</inkml:trace>
  <inkml:trace contextRef="#ctx0" brushRef="#br0" timeOffset="115127.66">12078 5145 70 0,'0'0'27'15,"0"0"14"-15,0 0-12 16,0 0 21-16,0 0 1 0,0 0-15 16,0 0 7-1,-34-64-31-15,14 60 3 0,1 2 6 16,-4 2-6-16,3 0-4 16,-2 0 1-16,-1 0 16 15,-1 0-27-15,-3 0 2 16,-2 0 0-16,-4 0-3 15,-5 0 0-15,-2 0-1 16,-5 6-14-16,1 8 11 16,-3 4-9-16,-2 0 6 15,-2 6 6-15,-1 2 1 16,6-1 9-16,1 0-4 16,5 1 2-16,0 1-7 15,2-1 7-15,2 2-7 0,8 0 0 16,3 2 1-1,5 0 2-15,-1 0-2 0,6 0-1 16,4 2-1-16,4-2 1 16,7 0 0-16,0 1 0 15,0 1-3-15,2 4 3 16,14 2 2-16,-1 0-2 16,4 0 0-16,-3 0-2 15,1 2 2-15,1-2 3 16,-3 0 1-16,3-4-1 15,-2-3-3-15,4-3 1 16,3-5-1-16,2 4-2 16,2-3 2-16,2 2 2 0,2 0-2 15,-2 2 1 1,1 0 1-16,-4 0 0 0,1 0-2 16,-4-2-2-16,1 0 2 15,0 2 0-15,5-2 0 16,-2 1 2-16,2-4-2 15,0-2 0-15,5-3-4 16,-1-2 3-16,0-2 1 16,3 2 3-16,-5 0-3 15,0-2-1-15,-2 2 1 16,4 2 4-16,-1-2-4 16,-1 2 1-16,0-4-1 0,0 0-1 15,-2-2 1 1,2 0 0-16,1 0-1 0,-1-2 1 15,-2-2 0-15,0-2 1 16,2 0-1-16,2 0 1 16,6-4 1-16,1 2 0 15,0-1-1-15,2 2 6 16,3 1-4-16,0 1-3 16,-1-4 3-16,-2 1-1 15,3 0-2-15,-1 3 4 16,5-3-1-16,7-1-3 15,9-3-1-15,10 0-1 16,12 0 2-16,9 0 1 16,0-3 0-16,1-8-1 15,2 3 5-15,-3 2-2 0,-2 5 1 16,-5 1 2 0,-5-3 1-16,1 3-7 0,-3-4-3 15,0-6 3-15,3-2 0 16,2-8 2-16,2-4 3 15,1-2 6-15,-3-6 1 16,2-4-10-16,9-4 4 16,4 0-3-16,8-4 1 15,-2 4-3-15,-3 0 1 16,2-3-3-16,3 5 2 16,0 2-2-16,0 0 0 15,-10 4-1-15,-15 6-20 0,-18 2 17 16,-14 2 5-16,-15 4 0 15,-13-2 2-15,-10 0-2 16,-9 0 13-16,-6-6 13 16,0-3 36-16,0-3-10 15,-17-2-19-15,-6-2-13 16,1 0-6-16,5 2-11 16,-2 4 5-16,4 2-2 15,-1-1-3-15,-3-3-3 16,-8-4 4-16,-9-4-3 15,-17-6 0-15,-16-4 6 16,-16-6-4-16,-11-2-2 16,1-4 4-16,3 3 0 0,1 9-3 15,-5 6-2-15,-16 10-4 16,-10 10 0-16,-12 8-1 16,-4 10-3-16,-5 6-1 15,-8 0-9-15,-6 10 14 16,-1 8-12-16,0 0 3 15,9-2 6-15,5 1 7 16,1 1 0-16,-5 0-7 16,-3 4 7-16,1 3 0 15,-2 10-5-15,2 9 2 16,-1 6-16-16,-3 4 1 16,2 4 14-16,3-4-11 0,13-6 14 15,12-5 1 1,18-11-4-16,19-10 8 0,14-6 6 15,15-6-10-15,4-6 0 16,10-4-16-16,1 0 4 16,8 0 2-16,1 0-26 15,3 2 6-15,0 10-66 16,0 12-5-16,6 4-16 16,8-2-18-16</inkml:trace>
  <inkml:trace contextRef="#ctx0" brushRef="#br0" timeOffset="119042.14">17815 6246 122 0,'0'0'72'15,"0"0"-16"-15,0 0 38 16,0 0 3-16,-113 0 24 16,86-4-51-16,9-2 6 15,9 2-22-15,7 2-7 16,0 2-5-16,2 0-24 15,0 0-18-15,0 8-14 16,13 12-5-16,22 8 19 16,17 6 1-16,8-2 1 15,2-3-2-15,3-7 0 16,-7-4-5-16,-2-8-29 0,-7-2-35 16,-5-6-14-16,-8 0-19 15,-9-2-36-15,-14 0-34 16,-11 0-36-16</inkml:trace>
  <inkml:trace contextRef="#ctx0" brushRef="#br0" timeOffset="119210.93">17987 6074 299 0,'0'0'10'0,"0"0"71"15,0 0 4-15,0 0 13 16,0 0-18-16,0 0-71 15,-145 170-9-15,103-15 3 16,-6 21-8-16,2 14-25 16,-1-7-113-16,5-29-94 15</inkml:trace>
  <inkml:trace contextRef="#ctx0" brushRef="#br0" timeOffset="122525.14">21128 2791 12 0,'0'0'214'0,"0"0"-196"16,0 0 4-16,0 0 51 15,0 0-3-15,0 0-26 16,11 0-15-16,-11 0 10 15,0 0-6-15,0 0-14 16,0 2-15-16,0 0-4 16,0 2-2-16,0 2-13 0,0 10-3 15,0 6 7-15,-4 14 4 16,-11 4-2-16,-4 8-1 16,-5 5 20-1,-5 1-4-15,-5-2-2 0,1-2-2 16,-5-4 2-16,1-4-4 15,-6 3 0-15,-4-5-16 16,0-2 2-16,3-6 4 16,4-8 4-16,9-6 3 15,6-4 0-15,9-6-6 16,1-2 7-16,1 0-10 16,-1 2-5-16,-5 0-5 0,2 2-1 15,-4-2 17 1,2 2-6-16,-2 0 8 0,-3 2-2 15,1 4-5-15,-3 4 9 16,2-2 1-16,8-2 0 16,3 4-3-16,7 2 3 15,1 7 0-15,-1 7 1 16,2 12 0-16,-1 4 0 16,-3 6 1-16,-2 2 5 15,-5 0 0-15,-1 6-6 16,-4 5 7-16,-1 7 2 15,-3 0-2-15,6 2 1 16,3-3-7-16,7-5 1 16,9-2 0-16,0 0 0 15,0 0-2-15,2 5-1 0,19-2 1 16,-4-2 1-16,5-3 0 16,1-6 0-16,1-2-1 15,-2-4 2-15,3 1-1 16,0-3 2-16,-6-2-1 15,2-4-1-15,-5 0 2 16,1-6 0-16,1-2-3 16,1-3 0-16,6-4 0 15,2 0 0-15,4-1 1 16,5 0 1-16,5-4 4 16,-2-2-5-16,1-8-1 15,-2-2 0-15,-2-4 3 0,0 0-3 16,-3-4 4-16,0 0 6 15,1-2-2-15,1-2-3 16,7-4-4-16,12 0 11 16,10-26 0-16,11-12 2 15,9-8-12-15,5-8-2 16,6-6 5-16,4-2 4 16,1-1-2-16,5 5-3 15,4 8-4-15,0 2-3 16,-6 4 2-16,-7 1 1 15,-9 5-1-15,-3 2-6 16,-4 0-20-16,-1 4 23 16,-2 6-3-16,0 2 3 15,-4 4-1-15,-2 2-14 0,-7 0 14 16,-1 2 5-16,-8 0 0 16,-3 6 0-16,-4 4-4 15,4 6-1-15,2 0 4 16,4 0-4-16,4 0 5 15,-2 2-1-15,1 2 1 16,-3-4 1-16,-1 0-1 16,1-4 3-16,4-16 0 15,0-4 3-15,8 2 0 16,1-4 2-16,7-3-3 16,4 1-3-16,8-5 0 15,5-2 0-15,-1 1-2 16,-5-2 2-16,-16 2-2 0,-12 2 1 15,-16 0 5-15,-16-2 2 16,-10-3 23-16,-7-9 3 16,-10-6-15-16,-2-10 9 15,0-8-14-15,-14-6-7 16,-1-4-5-16,-5 1 1 16,-5-3-2-16,-1-6 1 15,-10-5-1-15,-4-1 0 16,-7 4-1-16,-4 2 0 15,-1 8 0-15,4 7 0 0,3 7-1 16,7 12-7 0,9 12 8-16,2 6 2 0,2 8-2 15,2 2-2-15,-6 2 2 16,2 2-5-16,-4 0-3 16,-3-2 1-16,-1-4 4 15,-10-2-14-15,-2-5 13 16,-2 3 4-16,-3 0-2 15,8 0 2-15,5 4-1 16,7 4 1-16,5 4 1 16,3 0-1-16,-1 4 0 15,-2 0-15-15,-2 4 15 16,-6-2 0-16,-7 2-1 16,-6-2 0-16,0-2 1 15,1 1 2-15,7 1 9 0,0 0-9 16,2 2 0-1,-4 1-2-15,-6 1-2 0,-4 3 1 16,-13 6-1-16,-13-2-1 16,-12 3-27-16,-8-1 14 15,-2 1 16-15,3 0-7 16,-2 0 7-16,5 0-3 16,7 1 0-16,10 6 3 15,12-3 10-15,7 2-8 16,11-1 6-16,7 2 2 15,2-4-4-15,7 0-3 16,-2-2-3-16,-5 3 10 16,-5 5-10-16,-7 0-11 15,-4 8 11-15,0 5-15 16,1 4 15-16,4 8 13 0,2 2 0 16,5 0-7-16,6-2-5 15,10-4 0-15,1 0-1 16,-2-4 2-16,-4 0-1 15,-11-1 3-15,-14-2 2 16,-11 0-4-16,-16-1 0 16,-6 0 0-16,2 2-2 15,8 4 0-15,16 8-2 16,18 4 2-16,16 2-5 16,20 2 0-16,9-6-61 0,21-12-75 15,32-19-59-15</inkml:trace>
  <inkml:trace contextRef="#ctx0" brushRef="#br0" timeOffset="139819.16">13156 5843 181 0,'0'0'93'0,"0"0"-37"16,0 0 20-16,0 0 0 16,0 0-5-16,0 0-22 15,0 0-6-15,0 0-14 16,0 0-9-16,-31-8-7 15,31 6 2-15,-2 2-6 16,2 0 0-16,0 0-2 16,0 0-4-16,0-2 0 15,0 0-3-15,0-4-1 16,16-18 1-16,37-24-12 16,31-35 12-16,30-29 0 15,15-14 0-15,0-2-19 16,-12 10-25-16,-17 15-12 15,-22 23-27-15,-18 24-9 0,-22 29-21 16,-23 27-106-16</inkml:trace>
  <inkml:trace contextRef="#ctx0" brushRef="#br0" timeOffset="140319.82">15475 5438 178 0,'0'0'101'16,"0"0"-8"-16,0 0-10 0,0 0 21 16,0 0-28-16,0 0-16 15,-48-58-8-15,48 52-20 16,0-2-6-16,0-2-10 16,8-26-16-16,35-24-5 15,28-29 3-15,29-23 2 16,14-11 0-16,4 5-3 15,-7 6-22-15,-21 24-45 16,-24 27-63-16,-29 29-86 16</inkml:trace>
  <inkml:trace contextRef="#ctx0" brushRef="#br0" timeOffset="141235.38">21857 4421 26 0,'0'0'15'0,"0"0"8"16,0 0 54-16,0 0-24 0,0 0 2 15,0 0 45-15,0 27-15 16,0-27 0-16,0 0 2 16,0 0-6-16,0 0-47 15,0 0-6-15,0 0-17 16,11-23-11-16,14-19 4 15,10-18-4-15,17-12 0 16,6-2-22-16,-1 6-18 16,-3 9-28-16,-3 5-65 15,-9 6-49-15,-9 6-128 16</inkml:trace>
  <inkml:trace contextRef="#ctx0" brushRef="#br0" timeOffset="141729.81">23241 2879 229 0,'0'0'155'0,"0"0"-155"0,0 0-3 15,0 0 3-15,151-112 6 16,-55 38-5-16,21-9-1 16,16 1 0-16,-4 8 0 15,-15 14-32-15,-37 18-57 16</inkml:trace>
  <inkml:trace contextRef="#ctx0" brushRef="#br0" timeOffset="163511.2">10862 5037 0 0,'0'0'3'15,"0"0"14"-15,0 0 23 16,0 0-16-16,0 0 9 16,0 0 22-16,0 0-3 15,0 0-21-15,-21-38 0 16,21 36 4-16,-2 0-1 16,2 2-2-16,0-2-10 0,0 0 2 15,0 2-5-15,0 0 1 16,0 0-1-16,0 0-3 15,-2 0-3-15,0 0-5 16,0 0-1-16,-1 0-6 16,1 0 1-16,0 0-1 15,2 0-1-15,0 0-1 16,0 0-1-16,0 0 1 16,0 0-5-16,0 0 2 15,0 0 1-15,0 0 3 16,0 0 0-16,0 0 0 15,0 0-9-15,0 0-4 16,0 22-6-16,0 24-26 0,4 30 45 16,18 34 20-1,3 31-20-15,-3 23 0 0,-4 19 19 16,-9 5-15-16,-5-7 9 16,-1-15-11-16,5-24-1 15,2-21 3-15,1-25-3 16,2-14 0-16,1-16 1 15,1-12-2-15,-1-5 0 16,-2-13 0-16,-3-8-1 16,3-6-8-16,-8-6 4 15,3-2-14-15,-1-10-1 16,-6-2 20-16,2-2-9 16,-2 0 1-16,0 0 3 15,3 0 5-15,-3 0 0 0,0 0 0 16,0 0 1-16,0 0 0 15,0 0 0-15,0 0-1 16,0 0 0-16,0 0-7 16,0-2-6-16,0-4-1 15,0-4-38-15,0-4-16 16,0-2-2-16,0-4 2 16,0-2-34-16</inkml:trace>
  <inkml:trace contextRef="#ctx0" brushRef="#br0" timeOffset="163913.83">10885 6956 195 0,'0'0'11'0,"0"0"28"15,0 0 9-15,0 0-10 16,0 0 20-16,0 0-23 16,-31-32-20-16,31 32-9 0,0 0-2 15,5 0-4 1,19 8-1-16,17 24 1 0,10 16 6 15,4 8 15-15,1-2-3 16,-6-12-8-16,-10-16-10 16,-5-16 0-16,1-10 0 15,1-22 0-15,8-46 8 16,7-34 2-16,3-22-10 16,1-7-3-16,-7 13-15 15,-11 22-24-15,-11 28-53 16,-19 36-39-16,-8 32-39 15</inkml:trace>
  <inkml:trace contextRef="#ctx0" brushRef="#br0" timeOffset="165627.22">12769 4834 44 0,'0'0'54'16,"0"0"-27"-16,0 0 21 15,0 0-14-15,0 0-13 16,0 0-4-16,0 12 7 16,0-12 1-16,0 0-15 15,0 0-6-15,0 0 3 16,0 0 5-16,0 0-2 16,0 0 0-16,0 0 5 15,0-8-9-15,-8-2-6 16,4-2 0-16,-2 2-3 0,1-2-5 15,1 2-9-15,2 2 8 16,0 0 9-16,0 0 9 16,-2 2-3-16,4 2 1 15,-2 2-2-15,2 0 0 16,0 2 0-16,0 0 1 16,0 0 1-16,-2 0 4 15,2 0-3-15,0 0-1 16,0 0-5-16,0 0-2 15,0 0-1-15,0 0-1 16,0 24 2-16,21 20 1 16,14 20 1-16,12 25 16 15,16 19-10-15,12 19 17 0,8 13-18 16,4 8-5-16,-1 8 10 16,-3 3-4-16,2-1 6 15,-10-1-3-15,-1-11-1 16,-7-12 1-16,-5-17-4 15,-8-15-7-15,-6-16 0 16,-5-17-1-16,-10-18-15 16,-6-12-9-16,-7-13-2 15,-6-10-9-15,-4-10-5 16,-1-6-38-16,-1 0-27 0,-4-28 7 16</inkml:trace>
  <inkml:trace contextRef="#ctx0" brushRef="#br0" timeOffset="166094.81">13330 6643 218 0,'0'0'57'15,"0"0"-25"-15,0 0 11 0,0 0-22 16,0 0-21-16,0 0-7 16,-2-6 6-16,31 6 1 15,13 14 9-15,16 16 10 16,11 10-4-16,7 6 9 15,-3 7-22-15,0-1 9 16,-3-6-8-16,-5-4 0 16,-5-6 0-16,-7-10-1 15,-6-10-1-15,-7-8 0 16,-7-6 3-16,-4-2 2 16,-8 0-3-16,-6 0 3 0,-4 0 0 15,-2-12-1 1,-2-14 2-16,-3-14 1 0,-4-12-2 15,0-14-6 1,0-11 0-16,0-7-25 0,-4 2-38 16,-5 8-32-16,2 11 0 15,-4 20-130-15</inkml:trace>
  <inkml:trace contextRef="#ctx0" brushRef="#br0" timeOffset="167626.94">18916 4161 93 0,'0'0'26'16,"0"0"-10"-16,0 0 15 0,0 0 16 15,0 0 1-15,0 0-8 16,-74-44-1-16,66 40 0 16,0 1 3-16,2 3-16 15,-1-4-6-15,3 4 7 16,0-1-14-16,2-2-1 15,-2 3 10-15,2 0-5 16,2 0-9-16,0 0-8 16,-2 0 0-16,2 0-4 15,0 16-4-15,10 39-6 16,27 35 14-16,17 32 7 16,3 25-2-16,9-1-4 0,0-1 4 15,8-15-5 1,6-12 0-16,2-14-2 0,7-18 1 15,0-9-3-15,-2-17 0 16,-6-10-1-16,-19-12-2 16,-13-10-14-16,-22-8 10 15,-13-8-18-15,-14 1-29 16,0-6-71-16,-8 0-23 16</inkml:trace>
  <inkml:trace contextRef="#ctx0" brushRef="#br0" timeOffset="168075.95">19319 5700 257 0,'0'0'45'0,"0"0"-45"16,0 0 0-16,0 0 0 0,0 0 15 16,0 0 13-16,145 0-11 15,-78 29 10-15,7 17 6 16,-3 10-19-16,-5 4-11 15,-3 2 3-15,-10-4-5 16,-6-9 1-16,-4-9-2 16,-8-10 0-16,-1-14 0 15,-3-12 1-15,0-4 0 16,0-30 5-16,0-36 0 16,-2-27 1-16,-8-15-1 15,-17-12-3-15,-4 1-3 16,-41 7-8-16,-12 16-9 15,-2 26 0-15,5 30-10 16,10 26-84-16,7 14-187 16</inkml:trace>
  <inkml:trace contextRef="#ctx0" brushRef="#br0" timeOffset="169349.96">20275 6789 12 0,'0'0'30'0,"0"0"-5"16,0 0-10-16,0 0-3 15,0 0 13-15,0 0-5 16,-82-4-10-16,82 4-8 16,0-1 0-16,0-1-1 15,0-5 0-15,0-1-1 16,0-3 1-16,0 2 0 15,0 1 1-15,0 4 7 16,0 0 16-16,0 2 1 0,0 2 13 16,0 0 15-1,-2 0 8-15,2 0-12 0,-2 0-12 16,-2 0-2-16,2 0 0 16,2 0-4-16,0 0-9 15,0 0-12-15,0 0-11 16,0 0-5-16,0 0-2 15,0 0-11-15,0 0-28 16,0 0-15-16,6 0 27 16,4 0 1-16,3 0-16 15,1 0-37-15,-3 0-13 16</inkml:trace>
  <inkml:trace contextRef="#ctx0" brushRef="#br0" timeOffset="170326.51">20320 3296 5 0,'0'0'79'0,"0"0"-40"15,0 0-17-15,0 0-4 16,0 0-11-16,0 0-7 16,0 0 3-16,0 0-3 15,0 0-3-15,0 0-8 0,0 0-1 16,0 0 3-16,6 0 7 15,1 2 2-15,-1 2 2 16,6 0 8-16,5 6 4 16,14 11 8-16,17 11 2 15,18 10 18-15,21 6-17 16,18-4-12-16,19-2-1 16,15-6 2-16,10-4 0 15,1-4-2-15,-8-10-3 16,-13-2-5-16,-13-3-4 15,-16-6-2-15,-11 4-34 16,-15-8-18-16,-13 1-14 16,-15-4-68-16</inkml:trace>
  <inkml:trace contextRef="#ctx0" brushRef="#br0" timeOffset="170775.02">22109 3377 187 0,'0'0'182'16,"0"0"-182"-16,0 0-14 0,0 0 14 15,0 0 62 1,60 132-12-16,-22-52-3 0,13 16-39 16,9 7 10-16,9-1-12 15,7-6-3-15,0-18 0 16,-1-7-2-16,-8-17 1 16,-11-10-4-16,-13-10 0 15,-17-14-2-15,-10-8 3 16,-10-8 1-16,-4-2 1 15,-2-2 4-15,0 0 4 16,-6 0 5-16,-30 0-14 0,-24 0-5 16,-29 10-18-1,-27 20-9-15,-22 14 0 0,-9 12-44 16,-5 6-13-16,12-3-137 16</inkml:trace>
  <inkml:trace contextRef="#ctx0" brushRef="#br0" timeOffset="176040.93">21663 4391 75 0,'0'0'49'16,"0"0"-13"-16,0 0-8 15,0 0 32-15,0 0-13 16,0 0 10-16,-57-106-6 16,49 94 15-16,-1 0 28 15,-1-2-44-15,-2 2-5 16,-5-2-22-16,-4 0 5 15,-6-2 0-15,-4 2-11 0,-6 1-6 16,-5 2 12-16,-12 4-23 16,-4 3 5-16,-11 4-10 15,-7 0 2-15,-4 0-1 16,-7 19 4-16,0 9-3 16,2 8-3-16,8 6-13 15,8 4 6-15,5 4-5 16,9 3 7-16,2-2-4 15,3 3 11-15,6-3 4 16,7-3 0-16,5-4-8 16,8-2 5-16,10 2-8 15,5 4 8-15,5 10-2 16,4 4 3-16,0 5 4 16,4-3 0-16,17 2-1 0,5 3-1 15,1 8 0-15,7 10 1 16,5 1-3-16,8 2 2 15,9-3 0-15,18-3-2 16,12 0 0-16,17-2-1 16,13-4 2-16,13-12-2 15,13-16-1-15,14-15-6 16,14-19 1-16,25-12-17 16,17-4-6-16,9-19 4 15,9-18 4-15,-14-12 3 16,-16-3 21-16,-17-6 4 15,-25-2-4-15,-18 0-5 16,-21-2 0-16,-15 0 5 0,-13 0 1 16,-12-1 5-1,-15-3-4-15,-19-2-1 0,-19-4 8 16,-21-2 8-16,-5 1 12 16,-27 1 6-16,-28-4-12 15,-17-2-11-15,-19-8-5 16,-20-9-1-16,-26 3-6 15,-27 2-6-15,-23 6 6 16,-16 9-6-16,0 11 2 16,0 4 8-16,3 4-3 15,6 12 3-15,0 16-8 16,-2 28-9-16,-13 34-24 0,-36 80-14 16,-36 62-4-16,-31 53-15 15,11 34-7 1,40 6-36-16,65-27-16 0</inkml:trace>
  <inkml:trace contextRef="#ctx0" brushRef="#br0" timeOffset="178911.01">22971 5316 145 0,'0'0'66'0,"0"0"-2"16,0 0 31-16,0 0-24 16,0 0 14-16,0 0-7 15,0 0-9-15,-58-59-23 16,51 55-2-16,-2 0-6 16,2 4-4-16,3 0 0 15,2-1-25-15,2 1-9 16,0 0-5-16,0 4-9 15,18 44-14-15,33 24 24 16,25 26 4-16,15 10 2 0,7 0-2 16,-6-3-7-16,-17-7-19 15,-13-12 1-15,-17-11 3 16,-11-15-10-16,-12-16-14 16,-9-10-5-16,-4-8-28 15,-7-8-19-15,-2-8-27 16,0-8-48-16</inkml:trace>
  <inkml:trace contextRef="#ctx0" brushRef="#br0" timeOffset="179405.81">22982 6210 174 0,'0'0'106'16,"0"0"-40"-16,0 0-22 16,0 0-5-16,0 0 18 15,0 0 3-15,-25-42-30 16,25 42-11-16,0 0-7 15,0 0-12-15,16 0-7 16,26 16 7-16,20 8 6 0,19 6 2 16,10 2 1-16,3 2-8 15,-3 0 4-15,1-4-5 16,-5 1 2-16,-3-8-1 16,-10-2 1-16,-14-7-2 15,-14-4 0-15,-7-6-3 16,-8-3 1-16,-7-1 0 15,-2 0 2-15,-8-5 0 16,-5-15 3-16,-7-9 9 16,-2-8 2-16,-6-14-5 15,-31-9-3-15,-11-4-6 16,-15-2-7-16,1 8-33 16,11 14 10-16,11 17-42 0,19 19-20 15,13 8-171-15</inkml:trace>
  <inkml:trace contextRef="#ctx0" brushRef="#br0" timeOffset="31816.06">7766 10806 292 0,'0'0'50'16,"0"0"4"-16,0 0-3 15,0 0 4-15,0 0-9 16,0 0-20-16,0 0-6 16,0 0-3-16,-27 0 1 15,27 0 3-15,0 0-1 16,0 0-9-16,0 0-2 15,-2 0-6-15,2 0-3 16,0 0-7-16,0 0-12 16,25 0-7-16,13 0 17 15,5 0-3-15,3-4 7 16,-1-8-13-16,-1 0 6 16,-6-4 3-16,0 0-6 0,-6 2 2 15,-4-2 12-15,-8 0-11 16,-4 4 12-16,-5 0 4 15,-7 2-3-15,-4 4 4 16,0 0 2-16,0 0 1 16,-2 2-5-16,-16 0 6 15,3 1-1-15,-6 3 2 16,6 0 2-16,1 0-12 16,1 0 5-16,5 3-10 15,0 19 0-15,6 8 5 16,2 12 16-16,0 6-12 0,2 6 0 15,17 2-2 1,3 2-1-16,3 0-2 0,-1-1 1 16,-2-5-1-16,-4-4 1 15,-3-12 1-15,1-6 0 16,-5-8-1-16,-2-10 0 16,-2-4-2-16,-2-6-17 15,-3 1-5-15,-2-3-10 16,0 0 1-16,0 0 9 15,-10 0-81-15,-16-11-55 16,-1 1-63-16</inkml:trace>
  <inkml:trace contextRef="#ctx0" brushRef="#br0" timeOffset="32010.79">8036 11185 172 0,'0'0'75'0,"0"0"-29"16,0 0 19-16,0 0-4 15,0 0-33-15,0 0 0 16,-4-14 2-16,15 4 1 16,9-2 9-16,5-2-27 15,1 0-12-15,1 2-1 16,-1-2-23-16,-1 0-59 16,-5 4-46-16,-4 0-75 15</inkml:trace>
  <inkml:trace contextRef="#ctx0" brushRef="#br0" timeOffset="32730.43">8054 10357 175 0,'0'0'89'0,"0"0"-34"15,0 0 27-15,-132-24-8 16,97 20-41-16,-1 0-10 15,5 2-12-15,0 2 40 16,2 0-29-16,2 0-2 16,-6 2-5-16,-3 14-9 15,-4 6 8-15,-5 4-11 16,-1 8 6-16,3 8-6 16,5 10 6-16,7 14-7 15,4 13-2-15,7 13 10 16,7 12-9-16,11 10 3 0,2 7 2 15,8-3-4 1,33-8-2-16,14-9-2 0,19-15 2 16,18-8-6-16,8-11-3 15,6-17-9-15,4-14 1 16,-1-18-11-16,0-18 17 16,-9 0 4-16,-6-18 6 15,-18-14-15-15,-16-7 16 16,-11-7 0-16,-11-10 11 15,-7-12 19-15,-7-12-16 16,-10-10-1-16,-14-17 0 16,0-11 9-16,-25-10-17 15,-17-5 6-15,-11 5-7 0,-5 14-1 16,-5 21 0 0,3 23 1-16,2 20 5 0,-2 12-8 15,-3 16 0-15,-5 10-1 16,-13 12 0-16,-13 14-15 15,-16 40-25-15,-15 30-43 16,0 27-52-16,5 13-143 16</inkml:trace>
  <inkml:trace contextRef="#ctx0" brushRef="#br0" timeOffset="33651.42">7693 11765 150 0,'0'0'66'0,"0"0"-37"0,0 0 34 15,0 0 4-15,0 0-32 16,0 0-4-16,-6 0 6 15,6 0 5-15,0 0 1 16,0 0-17-16,0 0 17 16,0 0-25-16,0 0 3 15,0 0 3-15,0 0-10 16,0 0 6-16,0 0-10 16,0 0-2-16,0 0 1 15,0 0-8-15,0 0 0 0,0 0 6 16,-2 10-7-1,-8 16-1-15,-7 26 1 16,-14 26 9-16,-12 22 4 0,-6 20-5 16,-5 7 1-16,3-2-7 15,5-2-2-15,5-14 0 16,10-21-12-16,11-24-19 16,8-23-41-16,12-23-58 15,0-18-55-15,0 0-35 16</inkml:trace>
  <inkml:trace contextRef="#ctx0" brushRef="#br0" timeOffset="34279.08">8267 11711 94 0,'0'0'34'15,"0"0"-17"-15,0 0 36 16,0 0 25-16,0 0-8 16,0 0-50-16,32 6 5 15,-14 17 39-15,7 10 12 0,1 9-20 16,6 4-23 0,5 8 10-16,9 10-10 0,10 4-11 15,11 14-3-15,14 15 1 16,6 7-9-16,8 6 0 15,8 1-6-15,0-9-5 16,1-12-1-16,0-8-10 16,-10-13-11-16,-13-13 5 15,-21-12-1-15,-20-12-3 16,-20-14-9-16,-14-6 4 16,-6-4-32-16,-10-2-21 15,-33-2-118-15</inkml:trace>
  <inkml:trace contextRef="#ctx0" brushRef="#br0" timeOffset="35079.75">7132 13275 174 0,'0'0'10'0,"0"0"34"16,0 0 23-16,0 0-9 16,0 0 3-16,0 0-6 15,-103-97 7-15,81 93 9 16,2 2 8-16,-7 2-42 15,-6 0-5-15,-7 2 5 16,-7 18-30-16,0 8-3 16,4 4 3-16,10 12 10 15,10 19-17-15,11 15-16 16,7 22 16-16,5 8 3 0,9 13 1 16,26-5 5-16,21-3-9 15,15-13-24-15,12-20-10 16,13-34 12-16,11-28 1 15,4-18-30-15,7-42-3 16,-2-28 40-16,-18-15 14 16,-25-2 1-16,-28 0 16 15,-32-1 13-15,-13-3-9 16,-31 0 1-16,-42-8-7 16,-25 5-6-16,-27 10-2 15,-11 26-7-15,5 29-9 16,8 29 5-16,19 22-4 15,23 49-8-15,27 27-25 0,33 12-60 16,21-1-91-16,6-23-106 16</inkml:trace>
  <inkml:trace contextRef="#ctx0" brushRef="#br0" timeOffset="35878.87">9270 13186 137 0,'0'0'17'0,"0"0"15"15,0 0 43-15,0 0-2 0,0 0-13 16,0 0-11 0,0 0 10-16,-6 12 4 0,-14 11-28 15,5 10 8-15,1 16-2 16,9 17-33-16,5 20 16 15,9 18-8-15,34 6-8 16,19 1-6-16,18-17 9 16,11-26-10-16,17-30-1 15,10-38-7-15,11-5 5 16,2-48 2-16,-6-15 0 16,-20-10 0-16,-27-8 5 15,-29-4 21-15,-25-5-2 16,-21 1 2-16,-3 4 2 15,-52 1-3-15,-41 7-3 16,-44 14-12-16,-36 22-9 0,-28 30-1 16,1 18-1-16,20 52-7 15,30 26-22-15,46 17-43 16,32 15-40-16,26-6-140 16</inkml:trace>
  <inkml:trace contextRef="#ctx0" brushRef="#br0" timeOffset="37745.58">7004 13618 189 0,'0'0'58'0,"0"0"12"16,0 0 3-16,0 0-16 15,0 0-17-15,0 0-7 16,-15 0-9-16,15 0-13 16,0 0-3-16,0 0-4 15,0 0-4-15,0-4-8 16,13-13 8-16,9 2 2 15,3 2-1-15,-2 3-1 16,-6 10 1-16,-3 0-1 16,-1 0-2-16,-4 16-1 15,-5 5 3-15,-4 2 7 16,0 4-6-16,0-4 18 0,0-1-12 16,0-5 10-16,0-5-4 15,0 0-3-15,0-4-4 16,0-2 0-16,0 0-1 15,0-2-1-15,0 0-2 16,0 2 0-16,3-2-2 16,10 0-4-16,7 0 2 15,4-2 2-15,3 0 9 16,-5 0-4-16,-3 2 7 16,-11 2-1-16,-1 0 3 15,-7 8 13-15,0 4 13 16,-7 8 38-16,-26 8-39 15,-10-2-28-15,-3-2-7 16,1-12-4-16,3-8-3 0,4-10-17 16,7 0-11-16,4 0-12 15,11 0-14-15,5 0-80 16,7 0-142-16</inkml:trace>
  <inkml:trace contextRef="#ctx0" brushRef="#br0" timeOffset="38861.14">9667 13646 76 0,'0'0'59'0,"0"0"-2"15,0 0 7-15,0 0 7 0,0 0-20 16,0 0-19 0,-51-49 7-16,44 39 10 0,1 5 9 15,-3-4 3-15,2 5-5 16,-2-4-19-16,-2 2 6 15,-1 0-4-15,2 3-14 16,-1-2 0-16,1 1-3 16,4 2-2-16,1-2 1 15,3 2-7-15,2 0-6 16,0 2-6-16,0-2-2 16,0 2-2-16,0 0-3 15,0 0-6-15,2 12-2 16,21 15 7-16,6 13 6 15,4 10 0-15,-1 4-1 0,-1 4 0 16,-8-8-23-16,-4-2-22 16,-1-12-42-16,-3-10-24 15,-3-16-98-15,-1-10-40 16</inkml:trace>
  <inkml:trace contextRef="#ctx0" brushRef="#br0" timeOffset="39245.96">9912 13275 274 0,'0'0'116'15,"0"0"-27"-15,0 0 7 16,0 0-36-16,0 0-59 15,0 0-1-15,29-13-6 16,-14 12 4-16,2 1 2 16,2 0 3-16,-1 5 7 15,-5 23 8-15,-5 15 11 16,-8 11 8-16,0 8-10 16,-10-2-24-16,-5-14-3 15,6-14 0-15,4-14-10 16,5-13 10-16,0-5-19 0,14-10-3 15,19-29 22-15,9-13 13 16,8-4-6-16,-1 0-7 16,-3 6-1-16,-2 6-50 15,-5 6-94-15,-10 8-162 16</inkml:trace>
  <inkml:trace contextRef="#ctx0" brushRef="#br0" timeOffset="40513.78">6964 14614 113 0,'0'0'87'16,"0"0"-1"-16,0 0-30 15,0 0 19-15,0 0-30 0,0 0-22 16,-22-16 7-1,22 16 13-15,-2-2-8 0,2 2 11 16,-5-2 9-16,-1 0-16 16,-1 2-20-16,-2-6-9 15,0 4 7-15,5 0-5 16,-1 2 5-16,1 0-1 16,2 0-1-16,-8 4-6 15,-5 38 8-15,-9 24-17 16,-14 34 0-16,-12 33 5 15,-12 15-5-15,-13 13-6 16,-12 3-5-16,0-12-11 16,4-19 5-16,8-19-20 15,10-26-1-15,11-25-12 16,15-23-15-16,12-26-4 0,18-14-8 16,9-10-20-16,11-39-168 15</inkml:trace>
  <inkml:trace contextRef="#ctx0" brushRef="#br0" timeOffset="41028.45">7145 14379 243 0,'0'0'58'0,"0"0"10"16,0 0 3-16,0 0 11 15,0 0-82-15,0 0 5 0,16 75-4 16,26-13 40-16,4 14-14 16,6 8 8-16,8 16-10 15,7 11-7-15,13 13-3 16,14 10-12-16,2 1 2 15,-1 3 1-15,-8-13-1 16,-9-13-3-16,-4-18 5 16,-7-24 2-16,-7-24-8 15,-9-20-1-15,-13-12-13 16,-11-10-32-16,-12-4-27 16,-9 0-66-16,-6-14-10 15,0-12 3-15</inkml:trace>
  <inkml:trace contextRef="#ctx0" brushRef="#br0" timeOffset="42576.13">7893 15981 178 0,'0'0'50'0,"0"0"23"15,0 0 4-15,0 0 1 16,0 0-13-16,0 0-30 16,-77 63-21-16,72 3-5 15,5 16 11-15,0 6-16 16,18-7 14-16,25-5-18 0,14-6 3 16,19-6-2-16,11-10-2 15,7-14 1-15,8-14-3 16,-2-26-7-16,-1-4-12 15,-11-38-5-15,-12-24 24 16,-16-6 3-16,-18-12 30 16,-17-6-11-16,-14-3 29 15,-11-5-9-15,0 0-9 16,-29-1-3-16,-30 9-11 16,-28 14-5-16,-30 24-4 15,-23 30-7-15,-14 26-1 16,-4 62-40-16,8 32-30 15,26 15 4-15,24-7-97 0,29-12-155 16</inkml:trace>
  <inkml:trace contextRef="#ctx0" brushRef="#br0" timeOffset="49007.47">6098 16481 181 0,'0'0'32'0,"0"0"-7"0,0 0 5 16,0 0-10-16,0 0 11 15,0 0-13-15,29 0 2 16,-25-22 31-16,-2 0-11 16,-2-4-26-16,0 3 2 15,0 4 7-15,-13 1-22 16,-9-3 0-16,-1 7-2 16,-2 0-15-16,4 2 5 15,-4 12 8-15,3 0 6 16,-3 8 1-16,-1 28-4 15,-1 17 0-15,7 5 0 16,5 4-1-16,9-4-1 16,6-18 0-16,0-8-6 15,0-18 3-15,6-6 2 16,7-8-12-16,2 0 0 16,7 0 13-16,5-12 2 15,2-8 1-15,-2-2 5 0,-2-4-4 16,-6 0-2-16,-3-2 0 15,-1 2 6-15,-5-4-5 16,-4 2 3-16,-1-2-1 16,-3 6 0-16,-2-2-1 15,0 3 0-15,0 10 8 16,0 4 0-16,0 4 10 16,0 5 13-16,0 0-16 15,2 5-15-15,0 27 1 16,0 21 35-16,3 19 9 0,2 16-30 15,2 6-10-15,2 0-4 16,5-5-3-16,-1-21-1 16,5-16-25-16,1-20-30 15,-2-24-51-15,3-8-2 16,-3-30-43-16</inkml:trace>
  <inkml:trace contextRef="#ctx0" brushRef="#br0" timeOffset="49607.91">6445 16298 22 0,'0'0'73'0,"0"0"-6"16,0 0 3-16,0 0 0 16,0 0 6-16,0 0-31 15,2-40-31-15,-2 22-6 16,0 0 1-16,0 4 3 16,-6 0 16-16,-3 6 4 15,-5 0-18-15,-1 6 20 16,-3 2-22-16,-4 0-2 15,-2 6-4-15,-3 20-4 0,2 2 1 16,6 12-3-16,7 0 0 16,3 0-1-16,9 5-2 15,0-5 3-15,0 0 0 16,9-8-3-16,9-6 2 16,1-12-4-16,6-14-7 15,6 0 6-15,0-26 6 16,3-16 0-16,-5-12 5 15,-7-2 0-15,-6 6-4 16,-5 5 7-16,-9 13 8 16,-2 14 9-16,0 10-6 0,0 4 10 15,0 4 6-15,0 4-10 16,0 22-15-16,0 10-9 16,0 5 0-16,0-1-1 15,5 4 0-15,8 6 1 16,5 12-1-16,0 6 1 15,-1 6-1-15,0-6 0 16,-2-15-8-16,1-17-34 16,-1-14-27-16,-1-20-25 15,-4-2-68-15,-1-22-16 16</inkml:trace>
  <inkml:trace contextRef="#ctx0" brushRef="#br0" timeOffset="50258.06">6405 15877 223 0,'0'0'38'0,"0"0"29"15,-129-8 24-15,86 8-42 16,3 0-17-16,1 8 27 16,-4 6-44-16,1-4-7 15,-8 2 13-15,-5 6-2 0,-7 5-9 16,-6 4 31 0,0 14-32-16,3 7-4 0,3 14-2 15,6 6 1-15,9 8 5 16,7 13-5-16,12 5-4 15,12 22 0-15,16 8 0 16,0 11 0-16,37 3-6 16,23-12 4-16,21-5 2 15,19-15-6-15,18-22 1 16,11-20 4-16,2-29-12 16,4-13-1-16,0-21 5 15,-6-1-10-15,-4 0 3 16,-17-18-13-16,-15-14 5 15,-15-8 17-15,-16-18 7 0,-13-14 0 16,-13-16 11-16,-11-6 17 16,-10-9 2-16,-12-5-16 15,-3-6-4-15,-16-9-3 16,-26 3-5-16,-16 0 4 16,-5 9-4-16,-5 11 3 15,-7 12-2-15,0 12 10 16,-10 14-6-16,-6 8 2 15,-14 9-5-15,-17 17-1 16,-19 16 3-16,-19 12-6 16,-6 16-5-16,8 39-34 15,27 22 2-15,40 16-3 16,41 1-63-16,40-10-88 0,10-12-110 16</inkml:trace>
  <inkml:trace contextRef="#ctx0" brushRef="#br0" timeOffset="52701.61">8082 16212 207 0,'0'0'113'0,"0"0"-26"0,0 0-26 16,0 0-13-16,0 0-16 16,0 0-17-16,-35-40-8 15,35 32 16-15,-2 4 22 16,0 0 18-16,2 4-9 16,0 0-7-16,0 0-27 15,0 0-9-15,0 0-7 16,0 0-1-16,0 0-1 15,0 0-2-15,0 4-3 16,0 4 2-16,2 0 1 16,7 6 0-16,0-4 2 15,0-2-2-15,-3-2 0 16,-2 2 3-16,0-8-2 0,-2 4-1 16,0-4 0-16,-2 6-1 15,4 2 1-15,3 4 0 16,1 8 1-16,6 6-1 15,-1 5-1-15,5-4 1 16,0-4-1-16,0-5-1 16,-5-4-3-16,1-6 3 15,-6 0-2-15,1-6-4 16,-4 0 4-16,-2 0 4 16,-1-2-3-16,-2 0 2 15,0 4-6-15,0 0-2 16,0-4 1-16,0 4-3 0,0-2-18 15,0-2-27-15,0 0-26 16,0 0-41-16,0-2-67 16</inkml:trace>
  <inkml:trace contextRef="#ctx0" brushRef="#br0" timeOffset="53550.26">8277 16112 80 0,'0'0'63'15,"0"0"-32"-15,0 0-1 16,0 0 5-16,0 0 6 16,0 0 3-16,0-10-13 15,0 10 2-15,0 0 13 16,0 0-7-16,0 0-11 15,0 0-4-15,0-4 2 0,0 4 11 16,0 0 10-16,0-2-9 16,-2 2-5-16,2 0-3 15,0 0-14-15,0 0-5 16,0 0-5-16,0 0-4 16,0 0-2-16,0 0-2 15,0 10-3-15,0 12 5 16,6 10 3-16,5 2-1 15,-4 2 0-15,0-4-1 16,-3-6 3-16,1-8-4 16,-3-12-4-16,0-2-3 15,0-4-2-15,-2 0-6 16,0 0 4-16,2 0-1 0,0 0 3 16,6-14-8-16,3-12 6 15,4-2 11-15,3 2-2 16,0 4-4-16,4 4 5 15,-2 8-8-15,3 6 1 16,-2 0-4-16,0 0 4 16,1-4-6-16,-7 6 7 15,-1-2-5-15,-7 0 6 16,-3 0 2-16,-4-6 4 16,0-2 4-16,0-2 16 15,0-4 2-15,-2 4 3 16,-9-2 5-16,2 6 2 0,2 4-10 15,1 4-4 1,3 2 9-16,3 0-11 0,0 0-12 16,0 0-4-16,0 16-11 15,11 16 11-15,12 8 1 16,2 4 0-16,-1-4-1 16,-2-4-1-16,-6-10-12 15,-3-3-7-15,-7-5-27 16,2-9-36-16,-4-9-76 15,-2 0-173-15</inkml:trace>
  <inkml:trace contextRef="#ctx0" brushRef="#br0" timeOffset="54772.43">9727 13975 20 0,'0'0'68'16,"0"0"-8"-16,0 0-14 15,0 0 5-15,0 0 6 16,0 0-10-16,0 0-15 15,-18-43-5-15,16 41 13 16,2 2 8-16,0 0-12 16,0 0-20-16,0 0-16 15,0 0-1-15,0 0-4 16,0 0-3-16,0 0-1 16,0 0 9-16,0 0 2 15,0 0 17-15,-2 0 16 16,2 0-8-16,0 0-12 15,0 0-10-15,0 0-5 0,0 0-3 16,0 0-19-16,0 0-9 16,0 0-21-16,0 0 18 15,0 6 34-15,0 4 0 16,0 8 3-16,0 12 22 16,6 10 0-16,8 13-9 15,6 13-9-15,4 16 12 16,8 16-8-16,5 13 3 15,4 7 30-15,1-2-15 16,-4-4-8-16,-2-3-12 16,-10-11-4-16,-3-18-4 15,-7-20-1-15,-8-21-14 0,-1-15-16 16,-3-12-27-16,-2-6-42 16,-2-6-89-16,0-6 5 15</inkml:trace>
  <inkml:trace contextRef="#ctx0" brushRef="#br0" timeOffset="55019.53">9779 15083 56 0,'0'0'3'0,"0"0"-3"15,0 0-59-15</inkml:trace>
  <inkml:trace contextRef="#ctx0" brushRef="#br0" timeOffset="55882.96">9732 15113 208 0,'0'0'74'0,"0"0"-10"16,0 0 14-16,0 0-27 16,0 0-5-16,0 0-14 15,35-92-9-15,-33 92-2 16,-2 0 4-16,0 0-8 16,0 0-5-16,0 0 10 15,0 0-15-15,0 4 10 16,0 2 3-16,0-4-18 15,0 0 1-15,0-2-3 0,0 0-5 16,0 0-6-16,0 0 1 16,0 0 1-16,0 0 3 15,0 0 3-15,0 0 0 16,0 0 3-16,0 0 2 16,0 0-2-16,0 0 3 15,0 0 6-15,0 0-1 16,0 0 5-16,0 0-7 15,0 0-3-15,0 0-1 16,0 0-2-16,0 0 0 16,0 0-3-16,0 0-9 0,0 0-12 15,0 0-22-15,0 2-49 16,0 4-4-16,0 4-19 16,0 6-30-16</inkml:trace>
  <inkml:trace contextRef="#ctx0" brushRef="#br0" timeOffset="58943.62">9565 15520 390 0,'0'0'29'16,"0"0"54"-16,0 0-26 15,0 0-33-15,0 0-24 16,0 0-3-16,0 0-9 15,-23 103-51-15,36-75-39 16,-3-6-64-16</inkml:trace>
  <inkml:trace contextRef="#ctx0" brushRef="#br0" timeOffset="59559.72">10079 15163 78 0,'0'0'57'16,"0"0"-19"-16,0 0 3 15,0 0 2-15,0 0 9 16,0 0-10-16,-6 0-15 16,1 0 2-16,3 0-3 15,2 0-12-15,0 0-14 16,0 0-2-16,0 5-43 15,0 0-86-15,0 9 32 16</inkml:trace>
  <inkml:trace contextRef="#ctx0" brushRef="#br0" timeOffset="60083.51">10211 15683 205 0,'0'0'81'16,"0"0"-12"-1,0 0 6-15,0 0-17 0,0 0 0 16,0 0-11-16,-38-22-6 16,25 46-11-16,-8 14-22 15,4 6 1-15,1 4 3 16,7-4-6-16,7-2-3 16,2-2-3-16,0-5 0 15,4-3 2-15,11-2-2 16,4-6-1-16,1-2 1 15,0-8-6-15,0-6-13 16,0-4 4-16,-7-4-7 16,-2 0 15-16,-1 0 7 15,-4-4 1-15,-4-10 6 0,-2-2 2 16,0 2 7-16,0-4-2 16,0 4-8-16,-4 0 7 15,-12 6-7-15,-4-2-2 16,0 7-4-16,2 3-13 15,1 0-6-15,3 0-23 16,7 17-62-16,5-7-40 16,2 2-119-16</inkml:trace>
  <inkml:trace contextRef="#ctx0" brushRef="#br0" timeOffset="60622.3">9930 15286 1 0,'0'0'261'16,"0"0"-141"-16,-120-2-44 16,77 26 14-16,-5 10-18 0,-4 12-21 15,5 20-5-15,7 10-24 16,13 13-4-16,16 9-4 16,11 0-5-16,0 5-4 15,40 5-1-15,20-6-4 16,21 0 0-16,19-7-5 15,14-19 4-15,15-26-7 16,7-28-23-16,7-22-18 16,-6-32-24-16,-7-30 45 15,-25-23 9-15,-25-9 12 16,-29-4 7-16,-29-6 41 16,-20-3 14-16,-2-7-3 15,-46-4-19-15,-30-3 2 0,-28 9-13 16,-31 14 5-1,-25 24-25-15,-18 38-2 0,0 36-8 16,6 44-19-16,25 40-23 16,40 18-27-16,45-7-13 15,44-19-71-15,18-22-158 16</inkml:trace>
  <inkml:trace contextRef="#ctx0" brushRef="#br0" timeOffset="61320.89">9933 13726 149 0,'0'0'24'0,"0"0"-2"15,0 0 32-15,0 0 21 16,0 0-68-16,0 0 5 15,88-4 46-15,-34 22-17 16,-3 4-25-16,0-2 6 16,3 4-8-16,-1 4 6 0,12 12-7 15,8 12 5-15,14 12 2 16,11 11-3-16,9 3-4 16,16 0-8-16,22-6-5 15,15-4 1-15,9-7 0 16,1-7-1-16,-16-4 0 15,-12 0-1-15,-18 6 0 16,-16 2 1-16,-19 0 0 16,-14 5 1-16,-5-1 1 15,-7-2-1-15,-6-2-1 16,-6-10 2-16,-9-12-2 16,-8-10 0-16,-12-16-2 15,-6-8 1-15,-9-2-5 16,-5-8-5-16,-2-24 8 15,0-10-12-15,-13 0-64 0,-14 8-31 16,-6 14-49-16</inkml:trace>
  <inkml:trace contextRef="#ctx0" brushRef="#br0" timeOffset="62020.23">12406 15579 49 0,'0'0'150'15,"0"0"-146"-15,0 0 1 16,0 0 19-16,0 0 5 16,0 0-9-16,-112 72 18 15,107-68 2-15,3 2 3 16,0-6 4-16,2 0-8 16,0 0-21-16,9 0-17 15,22-2 11-15,14-20 8 16,15 0-10-16,5 0-8 0,-3 4 0 15,-2 4-2 1,-16 10-4-16,-10 4 2 0,-9 0-4 16,-9 5 1-16,-6 16 5 15,-1 3 4-15,-3 6 18 16,-3 6 11-16,0 0-3 16,1 4-10-16,-2 0-16 15,3 0-2-15,1 0-2 16,-2-12 0-16,3-2-29 15,0-12 9-15,-2-6-30 16,-3-3-17-16,-2-5-3 16,0 0 10-16,0-13 11 0,-2-5-52 15,-14 4 8 1,-2 6 69-16,0 6 24 0,-1 2 7 16,0 0 20-1,5 0 14-15,6 0-6 0,4 0 25 16,4-4 19-16,0-8-54 15,0 2-23-15,0-8 23 16,8 2 2-16,10-4-4 16,7-10 5-16,8-10-12 15,7-6 2-15,0-8-10 16,1 2-8-16,-4 3-14 16,-3 9-44-16,-3 8-66 15,-11 6-107-15</inkml:trace>
  <inkml:trace contextRef="#ctx0" brushRef="#br0" timeOffset="62537.14">12306 15129 200 0,'0'0'44'0,"0"0"18"0,-162 75 26 16,107-45 1-16,8 2-25 16,7 4-11-16,9 4-16 15,11 14-10-15,9 22-11 16,11 18-1-16,0 23-7 15,29 11 11-15,31 2-1 16,24-1-16-16,26-21 3 16,21-20-2-16,14-34-3 15,9-31-2-15,4-23-27 16,-4-18-25-16,-14-31-23 16,-17-19-12-16,-33-8-1 15,-20-8 70-15,-23-5 20 16,-18 3 71-16,-16-12 5 0,-13-4-10 15,0-6-26 1,-16 1-3-16,-23 1-8 0,-24 12 1 16,-22 9-10-1,-35 21 0-15,-30 26-6 0,-23 34-3 16,-9 20-3-16,3 60-8 16,15 23-15-16,29 17-18 15,37 8-40-15,38-3-117 16,29-9-134-16</inkml:trace>
  <inkml:trace contextRef="#ctx0" brushRef="#br0" timeOffset="85029.45">7064 12639 314 0,'0'0'25'0,"0"0"12"16,0 0 26-16,0 0 27 15,0 0-12-15,0 0-26 16,0 0-7-16,0 0-3 16,-8-66-7-16,6 66-10 15,-1-2-5-15,3 2-10 16,0 0-1-16,-2 0-4 15,2 0-5-15,0 0-6 16,0 4-3-16,7 26-5 16,17 18 14-16,10 16 7 15,1 8 2-15,3 4-7 16,3-4 2-16,-4-1-3 16,-1-5-1-16,-3-6 0 0,-2-5 0 15,-8-14-5-15,-6-10 1 16,-7-12-2-16,-4-10 3 15,-4-9-11-15,-2 0 6 16,0 0 8-16,0-24-2 16,0-29-4-16,11-17 5 15,12-10-6-15,10 6-1 16,10 14-22-16,3 10-23 16,6 11-37-16,2 9-47 15,-4 4-84-15</inkml:trace>
  <inkml:trace contextRef="#ctx0" brushRef="#br0" timeOffset="85794.68">9175 13010 398 0,'0'0'51'0,"0"0"-4"15,0 0 40-15,0 0-7 16,0 0-35-16,0 0-14 15,-45-18-13-15,45 18-11 16,0 0-6-16,0 0-1 16,9 10 0-16,13 8 0 15,9 0 4-15,10 0 2 16,7-6-6-16,6-4 1 16,0-2 1-16,-8 0-2 0,-3 4 0 15,-10 2 1-15,-6-2-1 16,-5 2 1-16,-4-8-1 15,-2-4 0-15,3-6-3 16,0-50 3-16,-2-32 2 16,1-30-1-16,-3-13 2 15,-3 3-2-15,-12 9-1 16,0 23-3-16,-6 26-2 16,-19 30-15-16,4 28-15 15,6 12-28-15,1 18-77 16,4 22-135-16</inkml:trace>
  <inkml:trace contextRef="#ctx0" brushRef="#br0" timeOffset="86870.06">6035 15504 122 0,'0'0'90'16,"0"0"-20"-16,0 0 7 15,0 0-3-15,0 0-26 16,0 0 2-16,-35-28-2 16,31 24 0-16,1 4 9 15,-2 0 1-15,-1 0-11 16,1 0-8-16,-1 0-16 15,4 0-14-15,2 10-9 16,0 33-25-16,19 25 12 16,22 20 11-16,17 8-4 15,4-4 6-15,5-11-9 16,-5-5 5-16,-6-14-10 0,-12-18 3 16,-12-12-20-16,-10-14-2 15,-11-14 1-15,-3-4 15 16,-2-30 4-16,2-38 13 15,5-30 54-15,8-23-21 16,8 1-6-16,11 18-11 16,9 21-16-16,5 23-1 15,3 18-40-15,5 16-58 16,4 10-64-16,-6 8-65 16</inkml:trace>
  <inkml:trace contextRef="#ctx0" brushRef="#br0" timeOffset="87462.53">7764 15526 312 0,'0'0'95'16,"0"0"-57"-16,0 0-17 15,0 0 37-15,0 0-24 16,0 0-22-16,-6-6 17 16,10 6-10-16,9 10 18 15,3 17 2-15,4 4-7 16,2 14-2-16,5-1-19 0,2 2-6 15,4-2-4-15,3-4-1 16,0-8 0-16,-2-6 0 16,-5-16-6-16,-4-8-6 15,0-2 1-15,-2-36 4 16,-1-30 7-16,2-28 27 16,1-17 2-16,-1-9-20 15,-3 0-3-15,-8 12-6 16,-7 13 0-16,-6 29-2 15,0 32-21-15,0 28 3 16,-17 10-55-16,-8 32-139 16,-2 18-246-16</inkml:trace>
  <inkml:trace contextRef="#ctx0" brushRef="#br0" timeOffset="88430.08">9711 15342 245 0,'0'0'0'16,"0"0"2"-16,0 0-2 15,0 0 22-15,0 0 4 16,0 0 3-16,-4-116 5 15,4 98 4-15,0 0 0 16,0 1-10-16,0 3-1 16,6-4-7-16,6 4-9 15,1 6-6-15,10 0-5 16,12 8-10-16,7 0 10 0,10 12 9 16,1 16-4-16,1 3 6 15,-7-8-4-15,-6-2 2 16,-6-7-7-16,-11-4 0 15,-6-8-1-15,-7-2-1 16,-9 0 0-16,-2 0 0 16,0 0 24-16,0-22 29 15,-13-8-29-15,-10-16-17 16,-6-3-4-16,-2-5-3 16,2-2 0-16,7 12-6 15,8 12-4-15,8 12-23 16,6 12-9-16,0 4-44 15,0 4-79-15,2 0-89 0</inkml:trace>
  <inkml:trace contextRef="#ctx0" brushRef="#br0" timeOffset="89327.82">12163 14829 261 0,'0'0'58'0,"0"0"-11"0,0 0 45 16,0 0 9-16,0 0-49 15,0 0-17-15,-38-22-2 16,36 22-11-16,2 0-8 16,0 8-14-16,2 16-1 15,23 6-6-15,8 6 6 16,5-4 1-16,6 0-2 16,5-6 2-16,0-6-1 15,2-6 0-15,-4-6 0 16,-5-8-4-16,-6 0 1 0,-9 0-3 15,-7-16 7 1,-5-2 2-16,-3 0 4 0,-8-4-3 16,-4-4 5-16,0-6 3 15,0-3-2-15,-16-6-2 16,-3-12-5-16,-8-9 11 16,-4-10-12-16,0 0 0 15,2 6-1-15,6 16-3 16,5 15-13-16,9 17-17 15,5 12-40-15,4 6-81 16,-4 0-107-16</inkml:trace>
  <inkml:trace contextRef="#ctx0" brushRef="#br0" timeOffset="103907.93">8763 11017 131 0,'0'0'39'16,"0"0"-28"-16,0 0 30 15,0 0 4-15,0 0 26 16,0 0-25-16,0 0-16 15,0 0-10-15,-47 12 4 16,47-12 11-16,0 0 12 16,0 0 2-16,0 0-3 15,0 0-4-15,0 0-15 16,0 0-12-16,0 0-15 16,0 0 0-16,0 0-9 15,8 0-9-15,21 0 18 16,12 0 1-16,10-8 0 15,7-6 2-15,2-4-1 0,-2-3 0 16,-2 3 4-16,-3 0-4 16,-2 4-2-16,-3 2 2 15,-2 0-2-15,-6 3-1 16,-4 0-9-16,-3 3-27 16,-6 0-6-16,-3 4-12 15,-6 2-43-15,-9 0-37 16,-9 0-33-16</inkml:trace>
  <inkml:trace contextRef="#ctx0" brushRef="#br0" timeOffset="104322.75">9293 10560 184 0,'0'0'93'16,"0"0"-87"-16,0 0 25 15,0 0 65-15,0 0-25 16,0 0-14-16,-74-29-15 16,74 29-18-16,0 0-24 15,0 4-4-15,31 25 4 16,27 8 23-16,21 13 24 15,8 5-27-15,6-1-11 16,-4-2-4-16,-3-8 3 0,-5-6-6 16,-14-10-2-16,-11-6 2 15,-17-8 0-15,-16-8-2 16,-10-2 3-16,-11 0-3 16,-2 4 3-16,-11 15 10 15,-35 23-1-15,-28 22-12 16,-11 22-17-16,-3 8-20 15,11-2-20-15,22-11-46 16,19-21-49-16,23-26-188 16</inkml:trace>
  <inkml:trace contextRef="#ctx0" brushRef="#br0" timeOffset="107954.12">7307 13930 157 0,'0'0'61'15,"0"0"-54"-15,0 0 4 16,0 0 155-16,0 0-129 16,0 0-29-16,-2 0 12 15,2 0-4-15,0 0-11 16,0-4-1-16,27-18-3 15,15-14-1-15,16-8-11 16,10-14-38-16,9-6-35 0,4-2-62 16</inkml:trace>
  <inkml:trace contextRef="#ctx0" brushRef="#br0" timeOffset="108793.1">10274 13810 275 0,'0'0'141'0,"0"0"-89"16,0 0-46-16,0 0-6 15,0 0 2-15,0 0 17 16,117-30 11-16,-41-8-17 16,4-10-6-16,-4-10-3 15,-9 1-4-15,-18 9-43 16,-13 6-63-16,-14 14-133 15</inkml:trace>
  <inkml:trace contextRef="#ctx0" brushRef="#br0" timeOffset="109963.6">7116 14145 69 0,'0'0'57'16,"0"0"-57"-16,0 0-4 16,0 0-33-16,0 0-24 15</inkml:trace>
  <inkml:trace contextRef="#ctx0" brushRef="#br0" timeOffset="111035.99">10558 13832 94 0,'0'0'0'16,"0"0"-38"-16,0 0 32 15,0 0 6-15,0 0 29 16,0 0-23-16,16 4-3 16,-16-4-3-16,2-2 6 15,-2-8-3-15,0 2-3 16,0 2-30-16</inkml:trace>
  <inkml:trace contextRef="#ctx0" brushRef="#br0" timeOffset="111522.42">10374 13561 51 0,'0'0'44'0,"0"0"15"15,0 0-16-15,0 0-5 16,0 0 3-16,0 0-18 16,-85-68-8-16,80 58 5 15,1 0-14-15,-2 2 18 16,0-2 3-16,4 2 18 15,-2 4-21-15,4-2-2 0,0 6 8 16,0 0-21-16,0-6-9 16,0 2 0-16,18-6 10 15,11-2 26-15,0-2-10 16,7 0-1-16,-3 2-6 16,7-6 0-16,7 0-1 15,6-6-2-15,5-6 4 16,4-2-7-16,0-3-7 15,-6-1-3-15,-6 2 2 16,-15 8-5-16,-8 10 0 16,-14 10-10-16,-9 4-15 15,-1 2-14-15,-3 0-8 0,0 0-7 16,0 0-8-16,0 0-11 16,-13 0-56-16,-2 0-64 15</inkml:trace>
  <inkml:trace contextRef="#ctx0" brushRef="#br0" timeOffset="111869.73">10704 12805 414 0,'0'0'60'15,"0"0"-2"-15,0 0 19 16,0 0 8-16,0 0-45 16,0 0-20-16,-27-14-20 15,27 14-7-15,15 8 7 16,22 8 28-16,19-3 2 16,16-2-17-16,14-3 5 15,8-1 1-15,-3-2-8 16,-12 4-5-16,-23 1-6 15,-17 6-1-15,-14 4-4 16,-14 18-2-16,-11 24 7 16,-11 22 0-16,-45 25 0 15,-26 13-53-15,-12 4-58 16,3-6-92-16,13-18-98 0</inkml:trace>
  <inkml:trace contextRef="#ctx0" brushRef="#br0" timeOffset="119900.85">11828 12836 141 0,'0'0'3'16,"0"0"71"-16,0 0 35 16,0 0-36-16,0 0 12 15,0 0 52-15,0 0-74 16,-6 1-9-16,-3 1-13 16,2 0-16-16,0-2-5 15,1 0-6-15,4 0 0 16,-3 0-6-16,5 0-5 15,0 0 2-15,0 0-2 16,0 0-2-16,0 0 3 16,0 0 1-16,0 0-4 15,0 0-1-15,0 0 0 0,0 0 0 16,0 0-2 0,0 0 1-16,0 0 0 0,0 0-1 15,0 0-4-15,0 2 3 16,0 6-3-16,0 13-5 15,0 11 5-15,15 10 6 16,4 0 2-16,0-2-1 16,1-2-2-16,1 0 1 15,-4-4-10-15,1-4-17 16,-5-12-21-16,1-8 1 16,-1-10-55-16,1 0-46 15,-3-22-73-15</inkml:trace>
  <inkml:trace contextRef="#ctx0" brushRef="#br0" timeOffset="120523.04">12152 12631 384 0,'0'0'49'0,"0"0"-39"16,0 0 26-16,0 0-20 0,0 0-16 15,0 0-16-15,-8-12-9 16,8 6 8-16,0-6 17 16,10-2 5-16,-4 0-5 15,-1 2-7-15,-5 2 4 16,0 2 1-16,0 0 1 15,0 3 0-15,-13 4 0 16,-8 1-7-16,-3 0 3 16,-7 0-3-16,-3 10 8 15,3 8 15-15,4 0-2 16,7 2 7-16,7 0-8 16,8 4-3-16,5 2-8 0,0 4 5 15,3-2 0-15,17-6 0 16,4-6-6-16,3-8-3 15,2-8 0-15,0 0 3 16,-5 0 0 0,1-14 3-16,-8-4 6 0,-5-2 16 15,-3 2-9-15,-7 0-3 16,-2 2 3-16,0-2 1 16,0 0-2-16,0-4-6 15,0 4-3-15,0 2 1 16,0 5 0-16,0 10 8 15,0 1 1-15,0 0-16 16,2 14-6-16,18 26 6 16,12 22 22-16,3 12 7 15,-2 8-17-15,1-6-12 0,-7-15-8 16,0-13-41 0,-5-12-13-16,-7-14-75 0,-4-10-40 15,-6-10-109-15</inkml:trace>
  <inkml:trace contextRef="#ctx0" brushRef="#br0" timeOffset="124250.04">10355 16325 49 0,'0'0'77'0,"0"0"-19"16,0 0-22-16,0 0 14 16,0 0 7-16,0 0-20 15,0 0-3-15,-44 13 4 16,44-13 6-16,0 0 11 16,0 0-9-16,0 0-5 15,0 0-1-15,0 0-15 16,0 0-19-16,0-5-6 15,23-22 0-15,12-17 10 16,12-10 28-16,2-2-25 0,-1 14-13 16,-3 10 0-1,-5 16-29-15,-9 8-52 0,-6 8-27 16,-10 0-19 0,-12 8-95-16</inkml:trace>
  <inkml:trace contextRef="#ctx0" brushRef="#br0" timeOffset="124785.82">12548 16066 99 0,'0'0'82'0,"0"0"-21"16,0 0 27-16,0 0-14 15,0 0-24-15,0 0-13 16,-13 26-8-16,13-16-17 16,0 4 0-16,0-6 0 15,0-4-6-15,0 0-2 16,0-4-4-16,0 0-8 16,0 0-34-16,0 0-26 15,0 0-37-15,0-4-10 0,4-4-96 16</inkml:trace>
  <inkml:trace contextRef="#ctx0" brushRef="#br0" timeOffset="124999.23">12802 16330 350 0,'0'0'42'0,"0"0"-38"0,0 0 4 16,36-126 11-1,4 72-8-15,7 0-11 0,-5 14-13 16,-5 14-78 0,-10 8-97-16</inkml:trace>
  <inkml:trace contextRef="#ctx0" brushRef="#br0" timeOffset="128248.13">13339 15368 23 0,'0'0'19'16,"0"0"9"-16,0 0-5 15,0 0-3-15,0 0 14 16,0 0-6-16,0 0-11 16,-56 38-6-16,41-36-11 15,3-2 0-15,1 0-8 16,3 0-9-16,-1 0-1 15,4 0-3-15,0 0 4 16,1 0 14-16,0 0 3 16,2 0 1-16,-3-2 2 15,3-2 15-15,2-2 11 0,-2 0 5 16,-1 0 5-16,3 0 7 16,-2 2-3-16,2-4-7 15,0 2-14-15,0-8-6 16,0-2-12-16,0-8 0 15,0-6-3-15,0-6-1 16,0-4 1-16,0-5-1 16,-11 1-1-16,-7-2-1 15,-6-6-1-15,-9 2 3 16,-10-12 4-16,-11 2-4 16,-5-9 0-16,-9 1 0 15,-1 2-1-15,5 2-2 0,-1 2 2 16,7 0-1-16,0-1-7 15,-2 3-6-15,-2 2 4 16,-12 6-17-16,-6 0 11 16,-5 10-18-16,5 12-22 15,16 12 8-15,14 16-8 16,19 2-27-16</inkml:trace>
  <inkml:trace contextRef="#ctx0" brushRef="#br0" timeOffset="128614.91">11938 13954 4 0,'0'0'6'0,"0"0"3"16,0 0 14-16,31-120-8 16,-12 92-9-16,0 6-6 15,-2 4 0-15,1 8-14 16,-5 4-3-16,1 6 8 0,-3 0 0 15,3 20 0-15,1 24 9 16,10 22 19-16,8 20 0 16,9 13-6-16,9-1-13 15,7-8-5-15,1-18-17 16</inkml:trace>
  <inkml:trace contextRef="#ctx0" brushRef="#br0" timeOffset="130310.02">14188 14351 320 0,'0'0'31'0,"0"0"63"16,0 0-57-1,0 0 5-15,0 0-20 0,0 0-21 16,24-4 26-16,10 2 2 16,2-6-19-16,-1-2-6 15,-4-2-4-15,-2 2-4 16,-4 6-51-16,-6 4-24 15,-2 0-24-15,-15 10-66 16</inkml:trace>
  <inkml:trace contextRef="#ctx0" brushRef="#br0" timeOffset="130464.11">14330 14682 400 0,'0'0'96'0,"0"0"-79"0,0 0 8 16,0 0-5-1,0 0 17-15,0 0-15 0,74-32-22 16,-43 14-58-16,1-4-82 16,-6 4-105-16</inkml:trace>
  <inkml:trace contextRef="#ctx0" brushRef="#br0" timeOffset="130980.38">14892 14080 287 0,'0'0'17'0,"0"0"-10"16,0 0 31-16,0 0-15 16,0 0-20-16,0 0-2 15,34-78 8-15,8 66 14 16,2 12 2-16,5 0-11 16,-5 14 4-16,-5 19-2 15,-10 7 16-15,-10 12-19 16,-11 8 2-16,-8 8 2 0,0 0-12 15,-23-6-2-15,-4-12-3 16,1-11 0-16,-1-15-12 16,2-16-4-16,1-8 5 15,2-6-7-15,-1-30 1 16,8-11 17-16,8 1 3 16,7-4 1-16,0 12 8 15,14 12 5-15,17 8 2 16,4 12-7-16,5 6-5 15,7 0 0-15,2 0-3 16,0 0-4-16,-2 0-5 16,-5 0-41-16,-2-2-10 15,-7-20-30-15,-3-10-74 0</inkml:trace>
  <inkml:trace contextRef="#ctx0" brushRef="#br0" timeOffset="131300.63">15520 13541 363 0,'0'0'100'15,"0"0"-8"-15,0 0 39 16,0 0-32-16,0 0-48 16,0 0-41-16,-56 85-8 15,56 1 7-15,0 12 5 0,9 0-11 16,25-4-3-16,10-5-13 15,10-13-10-15,2-18-3 16,-1-22-30-16,-3-22 25 16,-8-14 7-16,-8-18 20 15,-10-20 4-15,-10-14 6 16,-16-4 16-16,0-3-2 16,-11 11-7-16,-27 19-8 15,-11 29-5-15,-9 11-63 16,-4 50-106-16,2 15-181 15</inkml:trace>
  <inkml:trace contextRef="#ctx0" brushRef="#br0" timeOffset="131646.41">15246 15348 545 0,'0'0'55'0,"0"0"-19"15,0 0-33-15,71-108 13 16,37-19 50-16,29-35-22 16,19-28-25-16,14-1-8 15,-1 11-8-15,-8 23-3 16,-19 43-48-16,-35 32-96 16,-40 43-75-16</inkml:trace>
  <inkml:trace contextRef="#ctx0" brushRef="#br0" timeOffset="131802.45">15745 15061 554 0,'0'0'70'0,"0"0"-70"16,0 0 11-16,120-200 42 15,-14 55-2-15,5-1-51 16,-6 16-10-16,-14 29-113 15,-13 31-150-15</inkml:trace>
  <inkml:trace contextRef="#ctx0" brushRef="#br0" timeOffset="142069.94">7494 13535 4 0,'0'0'12'0,"-124"-40"-12"16,57 32-12-16</inkml:trace>
  <inkml:trace contextRef="#ctx0" brushRef="#br0" timeOffset="143105.99">7831 11321 98 0,'0'0'38'15,"0"0"-6"-15,0 0 12 16,0 0 5-16,0 0-27 15,0 0-12-15,-62-20-10 16,62 20-24-16,0 0-20 16,0 0-3-16,0 0-1 15,2 13 7-15,5 5-6 16</inkml:trace>
  <inkml:trace contextRef="#ctx0" brushRef="#br0" timeOffset="149599.36">7151 13521 6 0,'0'0'6'0,"0"0"-6"16,0 0-2-16,0 152 2 16,19-81 2-16,10 9-2 15,10-4-5-15</inkml:trace>
  <inkml:trace contextRef="#ctx0" brushRef="#br0" timeOffset="153477.23">9268 13521 67 0,'0'0'2'15,"-20"175"-4"-15,47-97-41 0</inkml:trace>
  <inkml:trace contextRef="#ctx0" brushRef="#br0" timeOffset="154954.08">7446 13894 51 0,'0'0'35'0,"0"0"-17"16,0 0-10-16,0 0 2 16,0 0-3-16,0 0-2 15,0 0 3-15,-16 0 4 16,9 4-7-16,-3 2-2 15,2-4-3-15,2 2-13 0,1-2 1 16,5-2-9 0,0 0-41-16</inkml:trace>
  <inkml:trace contextRef="#ctx0" brushRef="#br0" timeOffset="155555.98">7673 13744 16 0,'0'0'140'0,"0"0"-84"16,0 0-23-16,0 0 42 16,0 0-27-16,0 0-27 15,-40 8 9-15,40-8 3 16,0 0 8-16,0 2 10 16,0-2-8-16,0 0-19 15,0 0-19-15,0 0-5 16,25 0-15-16,25 0 14 15,31 0 1-15,25-20 14 16,19-12 10-16,16-8 4 0,6-4-2 16,0-5-21-16,4 3 2 15,1-2 4-15,7 4-11 16,5 4 0-16,1 4 1 16,-14 10 1-16,-24 9-2 15,-33 16 0-15,-32 1-7 16,-21 1-7-16,-14 18 5 15,-8-1 9-15,-5-2 7 16,-5-4-1-16,-5-6-5 16,-2-4 8-16,0 0-4 15,1-2 0-15,-3 0 0 16,0 0-5-16,0 0-1 16,0 2-9-16,-7 2-8 15,-2-2-19-15,3 0-29 0,-1 0-19 16,0-2-14-16,1 0-50 15,-3 0-11-15</inkml:trace>
  <inkml:trace contextRef="#ctx0" brushRef="#br0" timeOffset="156057.32">8963 13142 355 0,'0'0'22'16,"0"0"9"-16,0 0 30 15,0 0 30-15,0 0-38 16,0 0-27-16,-27 0-26 16,27 12-18-16,27 12 18 15,15 6 22-15,16 5 2 16,9-2-14-16,5-4-7 0,1-5-3 16,-2-6 6-1,-9-2-6-15,-17 0 0 0,-14-2-12 16,-18-4 0-16,-5-4-14 15,-8 0 4-15,0 4 22 16,0 8 6-16,-27 14 25 16,-16 8-18-16,-15 14-13 15,-9 6 3-15,-2 11-6 16,1 13 2-16,5 12 1 16,10 8-1-16,13-1-29 15,11-17-22-15,17-24-35 16,12-32 7-16,0-30-84 15,25-18 15-15</inkml:trace>
  <inkml:trace contextRef="#ctx0" brushRef="#br0" timeOffset="156704.21">8161 13271 384 0,'0'0'74'0,"0"0"-36"16,0 0 48-16,0 0-9 15,0 0-37-15,0 0-33 0,-116 36-4 16,80 10-1-16,3 10-2 16,-3 6 0-16,5 0-15 15,2-6 15-15,2-5-15 16,1-9 6-16,5-10 8 16,6-10-27-16,6-12 10 15,9-4 0-15,0-6-31 16,0 0 46-16,18 0-3 15,17 0 6-15,10-4 0 16,11-2 12-16,9 6 6 16,1 0-7-16,1 10-9 15,-5 24 0-15,-4 14-2 16,-6 14 2-16,-10 13 4 16,-4-2-6-16,-7-6-2 15,0-19-1-15,0-20-4 0,6-22-1 16,5-6-15-1,11-26 9-15,8-26-35 0,5-16 15 16,1-3-18-16,-3 3-103 16</inkml:trace>
  <inkml:trace contextRef="#ctx0" brushRef="#br0" timeOffset="175525.68">5857 16074 22 0,'0'0'0'0,"0"0"-22"16</inkml:trace>
  <inkml:trace contextRef="#ctx0" brushRef="#br0" timeOffset="175632.04">5857 16074 35 0,'-29'72'19'15,"27"-72"-13"-15,2 4-6 16,0-4-11-16,0 0-33 16</inkml:trace>
  <inkml:trace contextRef="#ctx0" brushRef="#br0" timeOffset="176464.74">5784 16074 200 0,'0'0'41'15,"0"0"-13"-15,0 0 7 16,0 0 14-16,0 0-19 15,0 0-9-15,-118-30-1 16,105 12-14-16,-6-14-4 16,1-17-1-16,-3-5 1 15,0-12 0-15,-1-6 3 16,-5-4-2-16,-4-4-1 16,-5-1 0-16,1 7 1 15,3 10-2-15,10 10 0 16,7 10 3-16,6 12-4 15,4 10 2-15,0 5 1 16,1 12 1-16,2 1 4 0,2-1-5 16,0 5-2-16,0-9-1 15,0-14-1-15,0-11 1 16,0-18-2-16,0-10 4 16,4-8-2-16,12-10 2 15,4-10-1-15,2-5 1 16,1-1 0-16,-4 6 2 15,-3 10-2-15,-7 13-2 16,-3 17 1-16,-2 10 1 16,-4 8-2-16,0-4 1 15,4-4-1-15,11-8 0 16,8-14 0-16,14-6-1 16,15-5 1-16,6 3-1 0,6 10 1 15,-6 10-4-15,-5 14 3 16,-8 9 0-16,-5 12-3 15,-9 4 1-15,-4 4 2 16,-2-1 1-16,-3-1 0 16,4-3 1-16,3-8-1 15,2-6 0-15,10-6 5 16,3-4-4-16,2 4-1 16,-7 6 0-16,-7 10-1 15,-12 8-2-15,-9 6-1 16,-5 2-9-16,-6 0-9 15,0 0 12-15,0 0 10 0,0 0 13 16,0 10-4-16,-2-4 8 16,-4 0-14-16,1-4 1 15,5-2 6-15,0 0-10 16,0 0-4-16,0 0-7 16,0 0 9-16,0 0-4 15,0 0 3-15,0 0 1 16,0 0 2-16,0 0-3 15,0 0-2-15,0 0-21 16,0 0-29-16,0 0-57 16,0-14 66-16,13-2-92 15</inkml:trace>
  <inkml:trace contextRef="#ctx0" brushRef="#br0" timeOffset="177114.89">6608 13481 214 0,'0'0'65'0,"0"0"-25"16,0 0-3-16,0 0 13 16,-159 12-35-16,111-34-10 15,-6-6-4-15,3-12 1 16,4-14 18-16,2-15-1 0,5-17-6 15,9-14-13-15,6-6 0 16,8 0 2-16,3 5 0 16,6 7 2-16,3 4-4 15,5 5-2-15,0 3 2 16,3 0 2-16,19-4-2 16,14-7 4-16,6-11-3 15,9-4 3-15,5 4-2 16,-5 9-2-16,0 19 0 15,-9 20 0-15,-9 16 3 16,-6 16-1-16,-4 10-2 16,-5 4-3-16,2 0 3 15,6-6 0-15,8-6 0 16,7-8 0-16,3-7 0 0,0 0 0 16,3-2 3-16,-5 3-3 15,-3 10 0-15,-10 10 0 16,-6 8-2-16,-2 7 0 15,1-2-3-15,2-3 5 16,5-4 0-16,5-8 0 16,6-6 2-16,2-8-4 15,8-10 5-15,0-4-4 16,0 2 2-16,-1 8-1 16,-13 9 0-16,-14 17-1 15,-11 5-9-15,-11 5-18 16,0 0-4-16,0 0 20 15,0 0 12-15,-4 0 3 0,-10 0-3 16,5 0-11-16,3 1 3 16,1 3-11-16,1 5-31 15,-4 3-62-15,-2 8-93 16</inkml:trace>
  <inkml:trace contextRef="#ctx0" brushRef="#br0" timeOffset="182329.77">16603 16096 283 0,'0'0'64'0,"0"0"-3"16,0 0 44-16,0 0-10 16,0 0 6-16,0 0-33 15,0 0-26-15,-94-48-25 16,94 48-15-16,0 4-2 16,0 28-11-16,9 20 11 15,18 22 2-15,2 10 0 16,4 1-2-16,-2-13-18 15,5-16-37-15,3-14-15 0,7-20-66 16,3-22-22-16,-2-10-41 16</inkml:trace>
  <inkml:trace contextRef="#ctx0" brushRef="#br0" timeOffset="182629.86">17100 15918 357 0,'0'0'77'15,"0"0"-2"-15,0 0 3 16,-134 40 7-16,105-4-42 16,9 4-33-16,11 0 5 15,9-4-10-15,0 0-4 16,23-6-1-16,12-6 0 0,5-6-9 16,3-10-17-1,-3-8-13-15,-9 0-10 0,-6-8 22 16,-12-18 27-16,-9-6 4 15,-4-8-2-15,0-6-2 16,-15 6-5-16,-8 1-10 16,-1 16-29-16,-1 9 5 15,3 14-13-15,4 0-57 16,7 0-29-16,9 14-23 16</inkml:trace>
  <inkml:trace contextRef="#ctx0" brushRef="#br0" timeOffset="183080.82">17394 15673 181 0,'0'0'57'0,"0"0"-53"16,0 0 34-16,0 0 19 15,15-107-39-15,-15 75-17 16,0 5 2-16,0 0 1 15,-6 5-2-15,-17 4 2 16,-6 8 2-16,-2 6-4 16,-2 4 9-16,4 0 16 15,5 10 16-15,6 18-21 16,7 10-4-16,11 12-18 16,0 9-11-16,2-1 9 15,20-6-7-15,5-12-15 0,2-12 4 16,0-18-8-16,0-10 11 15,-5-14 7-15,-1-34 10 16,-4-16 10-16,-7-16 12 16,-5 3 19-16,-7 11 12 15,0 20 12-15,0 24-22 16,0 10-6-16,0 12 11 16,0 0 4-16,0 30-52 15,4 28 2-15,16 14 8 16,7 13-10-16,6-5-3 15,3-12-4-15,-1-10-47 16,3-10-36-16,-2-8-49 0,-7-13-24 16</inkml:trace>
  <inkml:trace contextRef="#ctx0" brushRef="#br0" timeOffset="183378.3">18190 15480 470 0,'0'0'76'0,"0"0"37"0,-108 108-42 16,55-35 15-16,-10 23-36 15,-14 22-28-15,-12 29-16 16,-7 13-3-16,4 5-2 15,14-5-2-15,20-16 1 16,23-15-3-16,19-35-11 16,16-28-32-16,7-30-41 15,31-36-77-15,11-16-27 16,7-56-28-16</inkml:trace>
  <inkml:trace contextRef="#ctx0" brushRef="#br0" timeOffset="183581.46">18575 15436 506 0,'0'0'123'0,"-152"161"-56"16,56-35 6-16,-6 24-18 15,-3 15-33-15,11 5-21 16,19-13-1-16,17-15-7 15,20-26-31-15,18-26-67 16,16-27-70-16,4-31-29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50:01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6207 11430 342 0,'0'0'8'16,"0"0"13"-16,0 0 2 15,0 0 25-15,0 0-1 16,0 0-16-16,0 0-20 16,0 0-8-16,-31-18-1 15,28 18 8-15,1 0 12 16,-5 0 3-16,-6 0 0 15,-9 0 0-15,-7 0-13 16,-2 0 2-16,2 4-2 16,4-1-6-16,6 0-4 15,0-2-2-15,6 4 1 16,6-5-1-16,3 2-1 0,1-2-1 16,3 0-5-16,0 0 1 15,0 0-1-15,0 0-2 16,0 0 2-16,0 0 2 15,5 4-4-15,38-1 9 16,30 0 26-16,34-3 20 16,33 0-10-16,28 0-13 15,19 0 1-15,11-4-20 16,-5 2 1-16,-8 2-1 16,-13 0-4-16,-14 0 3 15,-8 0-2-15,-17 0-1 16,-21 3-7-16,-19 2-4 0,-22-3-7 15,-13-2 1-15,-4 0 2 16,2 0 12-16,-3 0 1 16,1 0-2-16,-7-2-2 15,-5-4 5-15,-11 2-6 16,-6 4-2-16,-8 0-5 16,-5 0-7-16,-4 0-10 15,1 0 3-15,1 0-11 16,-4 4 9-16,0 4-8 15,-1 4 4-15,-5 0-12 16,0 0 0-16,-27 0-37 16,-17-8-57-16</inkml:trace>
  <inkml:trace contextRef="#ctx0" brushRef="#br0" timeOffset="1696.4">12005 11323 236 0,'0'0'8'15,"0"0"5"-15,0 0-3 16,0 0 30-16,0 0-13 0,0 0-17 15,0 0 2-15,-108 5-4 16,106-4 12-16,2-1 23 16,0 0 19-16,-2 3 4 15,2-3-14-15,0 0 0 16,0 0-8-16,0 0-14 16,0 0-16-16,0 1-9 15,4-1-1-15,27 3 4 16,21-3 19-16,26 0 3 15,27 0-17-15,32 0 7 16,33 0-5-16,30-7-9 16,37 6-3-16,24-2-1 15,17 3 2-15,5 0-4 16,-13 0-1-16,-28 0 1 0,-37 0-4 16,-47 0 3-16,-37 0-3 15,-36-6-2-15,-23-2-1 16,-16-2 5-16,-11 2 2 15,-10 0 1-15,-8 1 1 16,-9 2 0-16,-4 1-1 16,-1 4 2-16,-3-2-3 15,0 2-3-15,0 0-10 16,0 0-22-16,-9 0-33 16,-14 6-31-16,-6 6-64 15,4-8-107-15</inkml:trace>
  <inkml:trace contextRef="#ctx0" brushRef="#br0" timeOffset="2946.11">17906 11624 357 0,'0'0'35'16,"0"0"31"-16,0 0-23 16,0 0 8-16,0 0-31 15,0 0-13-15,31-10 20 16,12 10 25-16,8 0-14 15,19 0 0-15,21 0-1 16,32 0 10-16,41-12-31 16,37-8 4-16,43-2-10 15,40 0-4-15,19 6-6 16,13 4 0-16,0 4 3 16,-10 6-3-16,-17 0 0 15,-15 2-3-15,-33-2-3 16,-36-2-3-16,-45-2 6 0,-48-4 2 15,-41 0 1-15,-35 2 1 16,-18 0 2-16,-9 4 10 16,-9 0 5-16,0-1-1 15,0 2-8-15,0 1-9 16,-19 0-15-16,-4 2-29 16,-4 0-52-16,2 0-103 15,9 0-174-15</inkml:trace>
  <inkml:trace contextRef="#ctx0" brushRef="#br0" timeOffset="14675.91">23848 11383 181 0,'0'0'82'0,"0"0"30"0,0 0 7 16,0 0-48-16,0 0-9 15,0 0 19-15,0 0 2 16,0 0-41-16,6-87-23 16,-6 84-9-16,0 3-6 15,0 0-4-15,0 0 0 16,0 0-1-16,0 0-2 16,0 26-4-16,0 23 7 15,2 20 0-15,4 26 7 16,-6 17 0-16,0 20-2 15,0 17 0-15,0 17-4 0,-20 13 0 16,-7 8-1 0,-4 9 2-16,-2 9-3 0,1 1 1 15,5-8-2-15,4-9-5 16,0-21 5-16,1-9-3 16,-5-13 2-16,-4-9-5 15,-5-15 4-15,-4-8-3 16,-3-7 3-16,6-9-1 15,3-6 4-15,10-6-2 16,6-8-7-16,7-11-3 16,6-23 7-16,5-12 5 15,0-10-2-15,0-12 1 0,0-4-10 16,0-6 8 0,2 0 2-16,8 0 0 0,-1 0 2 15,4 0 1-15,1-2 0 16,-4-2-1-16,3-2 0 15,1 2-2-15,-3-4-1 16,1 2 1-16,-1-6 2 16,-1 2-2-16,2 0 4 15,1-2-4-15,7 2 2 16,7-2-4-16,11-1-4 16,8 3-8-16,12-3 4 15,19-1-1-15,25-3 5 16,39-1-1-16,43-1 3 15,52 0 1-15,50 7 2 16,36 6 2-16,38 6-2 0,20 0 3 16,19 10 5-16,2 8-3 15,-22-8-1-15,-41 2-1 16,-57-2 0-16,-60-6-1 16,-52-4-1-16,-48 0-2 15,-43 0 4-15,-27-5 0 16,-25-8 12-16,-12-3 27 15,-9 2 12-15,-5 4-15 16,0 0-19-16,0 6-10 16,0 0-7-16,0 4-16 15,0 0-33-15,0 0-27 16,0 0-16-16,0-6 10 0,-2-2 39 16,-10-6-60-1,3-8 69-15,7-8 30 0,-2-6 4 16,4-14 5-16,0-6 24 15,0-12 1-15,0-13-18 16,13-13 6-16,7-12-1 16,7-20-10-16,0-15-1 15,4-20 8-15,7-17 1 16,4-26-1-16,5-7 6 16,-1-1 8-16,-8 5-5 15,-11 18-4-15,-18 13 20 16,-9 6-10-16,0 15-3 15,-22 15-5-15,-3 24 19 16,5 23-17-16,7 27-10 16,6 22-8-16,7 22-5 0,0 16 0 15,15 6-43 1,24 12-91-16,9 20-37 0,-6 0-60 16</inkml:trace>
  <inkml:trace contextRef="#ctx0" brushRef="#br0" timeOffset="24122.67">23935 11318 184 0,'0'0'10'0,"0"0"18"16,0 0-18 0,0 0 60-16,0 0 3 0,0 0-33 15,0 0-10-15,0 0 6 16,-12 0 17-16,9-3-7 15,-1-5-30-15,-3-2 1 16,-2 2-7-16,0 0-4 16,0 0-4-16,-2 4 2 15,4-2-4-15,3 4 3 16,4 2-2-16,0 0-1 16,0 0-10-16,51 0-10 15,45 0 20-15,58-1 2 16,57-4 1-16,42-1 4 15,36 2 9-15,20 2-7 0,17-2 0 16,15-6-5-16,13-2-4 16,1-4-1-16,-31-2-13 15,-47 8 11 1,-59-2-1-16,-50 2-17 0,-39-4 12 16,-27-2-1-16,-24 2 8 15,-18 4 2-15,-13 2 0 16,-12 4 0-16,-4 2 0 15,-2 2-3-15,3 0-20 16,-1 0 1-16,0 0-10 16,0 6 8-16,-4 4 7 15,0-2 8-15,-7 0-8 0,3-2 12 16,-6 0 2-16,-1-2 2 16,-5 0 1-1,-5-2 0-15,-4-2 0 0,-2 0 1 16,3 0 0-16,-3 0 3 15,0 0 4-15,0 0 6 16,0 0 8-16,0 0 7 16,0 0-7-16,2 0-2 15,3 0-3-15,-1 0-17 16,3 0-1-16,-1 0-2 16,-1 0-1-16,-1 0 2 15,1 0 0-15,-5 0-1 16,0 0 0-16,0 0-3 0,0 0-1 15,0 0-4 1,0 0-11-16,0 0 2 0,5 8 14 16,-1 2 5-16,2 4 1 15,1 2 0-15,-1 2 0 16,2 0 0-16,-2 2 0 16,-1 2 2-16,1 4 2 15,0 4 0-15,2 6 3 16,1 13-2-16,1 5-1 15,2 4-1-15,-1 2 0 16,-2-6-1-16,-7-4 0 16,-2-4 0-16,0 1 3 0,-15-5 0 15,-14 0 0 1,-3 0 2-16,1-2-4 16,7 4-3-16,8-4 0 0,14 2 0 15,2 1-3-15,9 3 2 16,22 0-2-16,7 0-18 15,-1 2-25-15,-8-6-27 16,-17-10-85-16</inkml:trace>
  <inkml:trace contextRef="#ctx0" brushRef="#br0" timeOffset="45383.99">11147 13004 153 0,'0'0'46'0,"0"0"2"16,0 0-25-16,0 0 6 15,0 0-13-15,0 0-16 16,0 0-9-16,0 0-50 16,0-12-9-16,0 12-7 15</inkml:trace>
  <inkml:trace contextRef="#ctx0" brushRef="#br0" timeOffset="45999.31">11309 12962 191 0,'0'0'52'16,"0"0"38"-16,0 0-29 0,0 0 19 16,0 0 1-1,0 0-25-15,-4-21-4 0,4 21-29 16,0 0-23-16,0 0-1 16,6 0 1-16,27 23-10 15,15 13 9-15,8 20 0 16,0 12 1-16,-12 12 0 15,-11 7-4-15,-10-3-1 16,-11-8 1-16,-7-14-20 16,-5-14 20-16,0-16-26 15,0-14 15-15,0-10-3 16,0-8-20-16,4 0 7 0,10-14 20 16,13-22 11-1,8-18 7-15,12-18 10 0,9-10 4 16,2-14-4-16,8-1-6 15,4 9 8-15,1 16-18 16,-4 23 5-16,-9 20-5 16,-12 17 6-16,-12 12 0 15,-10 0 1-15,-6 10-2 16,-5 26 1-16,-3 16 13 16,-10 16 17-16,0 10 6 15,0 3-19-15,0-9-16 16,0-8-4-16,0-18-4 15,9-8-49-15,20-14 23 16,15-14-77-16,5-10-13 0,3 0-45 16</inkml:trace>
  <inkml:trace contextRef="#ctx0" brushRef="#br0" timeOffset="47231.49">14546 13226 123 0,'0'0'78'0,"0"0"-27"15,0 0 6-15,0 0 9 16,0 0-12-16,0 0-14 16,214-78-7-16,-56 46-1 15,64-10-8-15,67-8 3 16,58-4-17-16,54 0-6 16,54-1 0-16,35 9-4 15,13 6 4-15,15 8-4 16,-8 4-5-16,-15 4-23 15,-17 0-15-15,-19 4-14 16,-29 4 24-16,-37 4-12 16,-50 8 20-16,-63 4 16 0,-68 0-3 15,-60 0 7-15,-57 0-9 16,-43 8-30-16,-39 0 15 16,-13 0-11-16,-31 2 26 15,-32 0 8-15,-10 4 6 16,-5-4-20-16,7 0-36 15,15-2-28-15</inkml:trace>
  <inkml:trace contextRef="#ctx0" brushRef="#br0" timeOffset="47633.63">21623 12055 420 0,'0'0'0'16,"0"0"-49"-16,136 96 49 16,0-47 66-16,44 3-17 0,34 0-15 15,18 6-26-15,-5 2-5 16,-29 1 1-16,-46-3 24 16,-56-6-2-16,-53 2-26 15,-43 6 10-15,-64 8 23 16,-58 8 43-16,-52 7-43 15,-35-1-19-15,-26-2-9 16,-6-4-5-16,-7-4-8 16,10-7-74-16,26-11-132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51:22.2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11672 9200 589 0,'0'0'40'0,"0"0"-30"15,0 0-6-15,0 0 20 16,0 0-11-16,114 0 3 16,20 0 18-16,40 0-15 15,30-2-5-15,24-6 2 16,17-2-7-16,29 2-6 15,22-2-3-15,18-1-5 16,-1 2-12-16,-26-3-21 16,-42 4 17-16,-52 1 13 15,-50 3-13-15,-51 4-54 16,-44-1-6-16,-32-3 10 16,-16-1 23-16,-33 0-30 15,-27-3-91-15</inkml:trace>
  <inkml:trace contextRef="#ctx0" brushRef="#br0" timeOffset="332.95">12664 9264 455 0,'0'0'66'0,"0"0"-48"16,0 0-3-16,0 0 39 15,0 0-26-15,0 0-14 16,203 22 32-16,-43-22-17 16,41 0-13-16,35-6 1 15,23-8-14-15,-6 2-3 16,-30 8-4-16,-42 2-28 15,-57 2-47-15,-43 0-9 16,-39 0-16-16,-29 0-51 16,-13 0-38-16</inkml:trace>
  <inkml:trace contextRef="#ctx0" brushRef="#br0" timeOffset="1299.94">20652 9288 330 0,'0'0'99'15,"0"0"1"-15,0 0-15 16,0 0 1-16,0 0-28 15,0 0-14-15,6-46-26 16,-6 46-18-16,5 34-10 16,1 30 10-16,-2 28 0 15,-1 19 17-15,-3 11-14 16,0 6 1-16,0 3-2 16,0-11-2-16,11-14 0 15,9-20-30-15,9-21-45 16,12-23-69-16,1-22-41 15,-3-20-144-15</inkml:trace>
  <inkml:trace contextRef="#ctx0" brushRef="#br0" timeOffset="1899.66">20578 9033 441 0,'0'0'0'16,"127"-72"1"-16,-9 32-1 15,31 0 25-15,25 0 28 16,9 6-5-16,6 2-27 0,3 4-6 16,13 2-5-1,13-5-6-15,3-1-1 0,-1 2-3 16,-28 6-5-16,-43 8-2 15,-47 10 6-15,-44 6 1 16,-29 0-1-16,-10 2-11 16,-11 22-1-16,-1 10 13 15,-7 13 0-15,0 9 3 16,4 12-1-16,6 8-2 16,5 4 1-16,7 1 0 15,7-5 0-15,0-4-1 16,-2-4 0-16,-10 2 0 15,-12 2 0-15,-5 6 0 0,0 7 2 16,-20 3-2-16,-4 10 0 16,1 6 0-16,4 3 0 15,0-1 1-15,11-9-1 16,1-6 0-16,0-6 0 16,-2-11 0-16,-11-10 0 15,-11-10-4-15,-16-10-10 16,-17-12 14-16,-19-7 0 15,-21-10 10-15,-31-10 0 16,-31-5 25-16,-40 0 2 16,-29-20 2-16,-26-10-6 15,-5-6-17-15,10-7-7 16,32 3-5-16,45 6-4 0,57 10-11 16,57 10-10-16,45 10-43 15,20 4-76-15,47 0-142 16</inkml:trace>
  <inkml:trace contextRef="#ctx0" brushRef="#br0" timeOffset="2866.03">21629 9444 48 0,'0'0'114'0,"0"0"-81"16,0 0-3-16,0 0 28 15,0 0-17-15,0 0-28 16,-6-9-13-16,4 9 0 16,-1 0 0-16,1 0 2 15,2 0-2-15,0 0 0 16,0 0 3-16,0 0 1 15,0 0 16-15,0-3 8 16,0 3-2-16,0 0-6 16,0-1-2-16,0 1-8 15,15 0-8-15,12 0 0 0,9 0-2 16,5 22 3-16,-8 8 8 16,-8 13 3-16,-12 6-3 15,-11 7 0-15,-2 6 8 16,-21 6 1-16,-25 13 2 15,-18 1-6-15,-19-4-6 16,-11-10 2-16,-4-16-8 16,5-21-4-16,14-13 0 15,19-14-17-15,25-4-11 16,26-25 9-16,9-21 14 16,40-20-7-16,24-4 12 15,13 8 0-15,0 10 4 16,-3 22 2-16,-16 17 8 15,-11 13 8-15,-16 0 1 16,-4 17-16-16,-5 11 5 0,-2 10-5 16,2 6-3-16,5-4-4 15,6-4-15-15,5-10-48 16,5-10-53-16,-8-14-90 16</inkml:trace>
  <inkml:trace contextRef="#ctx0" brushRef="#br0" timeOffset="3178.91">22311 9519 532 0,'0'0'4'0,"0"0"16"16,0 0 12-16,0 0 4 15,0 0-36-15,0 0 8 16,-102 82-4-16,89-40 2 16,1 4-2-16,3 0 1 15,3 0 8-15,4 2 2 16,2 1-6-16,0-3-7 16,0-2 2-16,2-4-2 15,7-10-1-15,-3-6-1 16,-4-8 0-16,-2-6-11 15,0-6-39-15,-24-4-23 0,-12-6-57 16,-4-30-168-16</inkml:trace>
  <inkml:trace contextRef="#ctx0" brushRef="#br0" timeOffset="3306.94">22267 9539 263 0,'0'0'6'0,"187"-60"50"16,-100 39 13-16,-10 3-14 15,-16 4-42-15,-16 5-13 16,-16-2-54-16,-21 4-132 16</inkml:trace>
  <inkml:trace contextRef="#ctx0" brushRef="#br0" timeOffset="3570.56">22929 9483 487 0,'0'0'55'16,"0"0"-28"-16,0 0 25 16,0 0-23-16,0 0-24 15,0 0 7-15,-68 116 9 16,2-54-9-16,-5 2-11 15,8-4-1-15,18-2-42 16,16-5-36-16,23-11-29 0,6-12-40 16,0-14-58-1</inkml:trace>
  <inkml:trace contextRef="#ctx0" brushRef="#br0" timeOffset="3735.74">22875 9821 540 0,'0'0'41'0,"0"0"49"16,0 0-16-16,0 0-42 15,0 0-32-15,0 0-48 16,125-74-44-16,-74 74-50 0,-19 0-101 16</inkml:trace>
  <inkml:trace contextRef="#ctx0" brushRef="#br0" timeOffset="3868.59">22904 10072 197 0,'0'0'53'16,"0"0"63"-16,87 103-10 15,-20-78-31-15,2 1-47 16,-2-3-28-16,-9-1-28 16,-19 1-109-16,-16 0-163 15</inkml:trace>
  <inkml:trace contextRef="#ctx0" brushRef="#br0" timeOffset="6748.87">16657 9821 38 0,'0'0'50'0,"0"0"3"15,0 0-18-15,0 0-1 16,0 0-12-16,0 0-4 16,71-50-7-16,-51 40 9 15,5-6 0-15,10 0-9 16,12-8 0-16,15-6 0 15,16-8-1-15,27-12 3 16,33-6 2-16,41-10-5 0,34 0-9 16,23 3-1-1,-1 11-1-15,-4 14 0 0,-9 10-1 16,-14 8 2-16,-5 8 0 16,-12 2-1-16,-10 6-1 15,-10 4-4-15,-14 0 4 16,-15 6 0-16,-20 12-1 15,-26 2-1-15,-22-2 2 16,-32-2 2-16,-17-4-1 16,-16-4-3-16,-9 4-12 15,0-2-1-15,-9 4 16 16,-11-2 1-16,-3 0 0 0,6 0-19 16,8-4-80-16,6-4-63 15</inkml:trace>
  <inkml:trace contextRef="#ctx0" brushRef="#br0" timeOffset="7164.35">20019 8725 132 0,'0'0'29'0,"0"0"22"16,37 132 18-16,17-68 9 15,13 3-18-15,4 2-23 16,3-2 0-16,-10-7-18 16,-14-6-5-16,-29-2 6 15,-21-4-17-15,-21 4 7 16,-53 2 16-16,-26 3 0 16,-23-3-3-16,-10-4-12 0,-4-4-1 15,6-4-10-15,15 2-10 16,16-6-126-16,15-7-197 15</inkml:trace>
  <inkml:trace contextRef="#ctx0" brushRef="#br0" timeOffset="18148.28">19259 8949 306 0,'0'0'39'16,"0"0"7"-16,0 0-7 15,0 0 25-15,0 0-5 16,0 0-50-16,0 0-6 16,69-32-3-16,2 36 2 15,7 10-2-15,0 0 0 16,1 0 0-16,-8-6 1 16,-7-2-1-16,-12-6-19 15,-12 0-31-15,-14-2-28 16,-13-16-44-16,-13-4-104 0</inkml:trace>
  <inkml:trace contextRef="#ctx0" brushRef="#br0" timeOffset="18412.77">20433 8861 648 0,'0'0'44'0,"0"0"-34"16,149-68 6-16,-60 44 2 0,11 4-13 15,8 6-5-15,-2 1-14 16,-3 6-53-16,-16-1-81 15,-24-3-115-15</inkml:trace>
  <inkml:trace contextRef="#ctx0" brushRef="#br0" timeOffset="19596.25">19832 7724 88 0,'0'0'54'16,"0"0"-30"-16,0 0 2 16,0 0-2-16,0 0-3 15,0 0 12-15,-25 20 24 16,25-20 16-16,0 0 8 0,9-2-8 16,20-20-19-16,20-16-32 15,13-11-18-15,7-9-2 16,3-6-2-16,-1-6-4 15,-9-2-14-15,-8 4-2 16,-16 6 1-16,-23 13 2 16,-15 16 6-16,-4 12-42 15,-38 13-41-15,-12 8-78 16,-4 4-56-16</inkml:trace>
  <inkml:trace contextRef="#ctx0" brushRef="#br0" timeOffset="19960.57">20128 6864 200 0,'0'0'108'15,"0"0"17"-15,0 0-52 16,0 0-28-16,0 0-42 16,0 0 1-16,200-103-3 15,-90 81 3-15,1 4-1 16,-6 4 3-16,-19 6-3 16,-20 2-2-16,-27 6-1 0,-21 0-8 15,-15 0-29-15,-3 32-12 16,-18 21 33-16,-24 19 15 15,-6 6 1-15,11 2 0 16,16 0 0-16,21-4-35 16,0-3-39-16,21-15-69 15</inkml:trace>
  <inkml:trace contextRef="#ctx0" brushRef="#br0" timeOffset="41026.43">11938 14702 69 0,'0'0'16'0,"0"0"-10"16,-134 38-6-16,92-24 0 15,2-6 10-15,3 0-2 16,2-2 21-16,4 1-16 15,-1-6 2-15,3 4 6 16,6-5-3-16,0 0-7 16,5 0-8-16,1 0 7 15,1 0-6-15,3 0 8 16,1 0 11-16,3 0-5 16,1 0 7-16,1-5 19 15,-3 1-14-15,4 0 21 0,2 3-26 16,2-2 7-16,-1 3 1 15,1-2 3-15,2 2-12 16,0 0-8-16,0 0-1 16,0-4-10-16,24 0-2 15,46-4 0-15,41-6 36 16,47-4 2-16,40 0-13 16,34 4 4-16,31 8 0 15,26 6-8-15,33 0-10 16,21 14-8-16,6 6-5 15,-8-2-1-15,-40-2-6 16,-54-6 1-16,-50-2 0 16,-51-3 2-16,-43-5-6 15,-42 0-5-15,-30 0 4 0,-27 0 10 16,-4 0 4-16,0 0 9 16,0 0-13-16,-2-5 0 15,-10 1-47-15,4 0-39 16,5 4-85-16,3-5-151 15</inkml:trace>
  <inkml:trace contextRef="#ctx0" brushRef="#br0" timeOffset="42901.03">16567 14610 206 0,'0'0'73'16,"0"0"-26"-16,0 0 10 16,0 0 12-16,0 0 1 15,0 0-26-15,0 0-17 16,0-14-7-16,0 14-5 16,0 0 0-16,0 0-2 0,0 0-5 15,0 0-7-15,0 0-1 16,0 0-5-16,34 0 4 15,22 0 1-15,21 0 15 16,17-4-5-16,2-6 0 16,-7 2-3-16,-9 4 0 15,-13-2-4-15,-13 4-3 16,-10 0-4-16,-8 2-15 16,-5 0-18-16,1 0-34 15,-3 0-31-15,-6 0-29 16,-7 0-59-16</inkml:trace>
  <inkml:trace contextRef="#ctx0" brushRef="#br0" timeOffset="43968.62">16842 14797 79 0,'0'0'0'0,"0"0"-26"15,0 0 5-15,0 0 21 16,0 0 10-16,0 0-2 16,2-67 18-16,-2 55 10 15,-7 2-1-15,-9 0-1 16,3 2 11-16,2 2 10 15,4 0 9-15,5 2-2 16,2 2-28-16,0-2-2 16,0 0-17-16,0-2-3 15,0 4 12-15,0 0 8 16,0 2 19-16,0 0-31 0,0 20-12 16,0 20-8-1,0 12 53-15,0 7-26 0,0-3-12 16,0-6-7-16,-2-4-5 15,0-8-3-15,2-6 0 16,0-4-20-16,0-8-24 16,0-4-13-16,0-4-36 15,0-8-15-15,6-4-85 16</inkml:trace>
  <inkml:trace contextRef="#ctx0" brushRef="#br0" timeOffset="44335.11">16489 15087 427 0,'0'0'75'15,"0"0"-64"-15,0 0-2 16,0 0 18-16,0 0 5 15,0 0-4-15,66 26-13 16,-51 6-4-16,-2 5 2 16,-8-1-1-16,-3 8-9 15,-2-4 14-15,0-4-12 16,0 0-4-16,0-6 2 16,0-4-3-16,0-2-2 0,19-14 0 15,27-8-9 1,25-2 7-16,20-20-13 0,13-18-19 15,-3-10-7-15,-14-8-13 16,-18 0-4-16,-20 3-51 16,-20 12-61-16</inkml:trace>
  <inkml:trace contextRef="#ctx0" brushRef="#br0" timeOffset="45584.66">17991 14480 134 0,'0'0'32'0,"0"0"8"16,0 0-15-16,0 0 25 15,0 0 0-15,0 0-22 16,-17-16-9-16,17 14-1 15,-2-1 3-15,-2 2-6 16,2-2 2-16,-2 2-3 16,0-3-7-16,-1-1-3 15,-3 4 2-15,0-3 2 16,0 1-3-16,1 2-3 16,5-3 8-16,2 2 7 15,0 2 5-15,0 0-15 0,0 0-6 16,0 0 0-16,0 0 11 15,0 0 4-15,0 0-3 16,0 0-4-16,0 7 6 16,0 15 25-16,0 5 4 15,4 7-19-15,3 8-8 16,-1 6-4-16,4 14-8 16,1-4 5-16,7 5-3 15,-1-4-6-15,6-6-1 16,1-9 1-16,-2-8-1 0,1-8-2 15,-3-6-5 1,-5-4-12-16,-3-6-16 0,-4-6-27 16,-3-2-55-16,-5-4-47 15,0 0-105-15</inkml:trace>
  <inkml:trace contextRef="#ctx0" brushRef="#br0" timeOffset="45935.97">17787 14977 427 0,'0'0'71'0,"0"0"-56"15,0 0-14 1,0 0 40-16,0 0 6 0,129-8-22 15,-96 28-11-15,-4 0 4 16,-7 6-13-16,-8 4 1 16,-6 6-3-16,-1-1 3 15,0-6 7-15,0 0-11 16,3-5-1-16,6-8-1 16,18-6 0-16,19-10-2 15,18 0-16-15,19-31-27 16,1-9-2-16,-4-8-5 15,-12-6-23-15,-12-4-12 16,-23-6-20-16,-18 6 7 16,-22 10-37-16</inkml:trace>
  <inkml:trace contextRef="#ctx0" brushRef="#br0" timeOffset="50085">17681 13525 143 0,'0'0'41'15,"0"0"-7"-15,0 0-11 16,0 0 17-16,0 0 10 16,0 0-13-16,-66-10-20 15,50 10-6-15,0 0-5 16,-4 4 5-16,1 14-1 15,-6 6 3-15,-2 6 5 16,-2 8-3-16,-4 6 9 0,2 9-4 16,-1 3 1-16,5 4-4 15,9 2-9-15,10 2 2 16,8-2 1-16,2 1-1 16,25-3-4-16,6-2-1 15,5-4 4-15,0-2-5 16,0-8-1-16,-3-4 0 15,-1-5-1-15,-3-3-2 16,-2-5 0-16,4 0 1 16,3-5-1-16,2-4 0 15,4-2 1-15,3-6-1 16,4-6 4-16,5-4 4 16,2 0-8-16,1 0-2 15,1-16 0-15,-7-8 2 0,-1-10 2 16,-6-7-1-16,-2-6 5 15,1-10-5-15,-3-7 5 16,-1-6-5-16,-2-8 0 16,-11 0-1-16,-6-3 0 15,-11 3-1-15,-9-2 1 16,0 4 1-16,0-2 4 16,-24 2 3-16,-23-1 4 15,-26 1-6-15,-31 2-6 16,-25 12-2-16,-18 16-4 0,1 18-5 15,9 25 5 1,19 13-8-16,20 47-56 0,25 23-66 16,21 14-67-16</inkml:trace>
  <inkml:trace contextRef="#ctx0" brushRef="#br0" timeOffset="51733.58">18243 13878 199 0,'0'0'58'0,"0"0"4"16,0 0-16-16,0 0 9 0,0 0-16 16,0 0-6-16,0 0-10 15,-22-32-23-15,22 30-1 16,2-2 0-16,23-4 1 16,13-4 0-16,12-2 0 15,18-8 1-15,14-2 1 16,9-9-2-16,9-3 2 15,-1-5-2-15,-8-4 0 16,-9-1-4-16,-8 2-21 16,-16 4-3-16,-14 4-13 15,-19 8 17-15,-21 4-61 16,-4 8-13-16,-13 4-86 16</inkml:trace>
  <inkml:trace contextRef="#ctx0" brushRef="#br0" timeOffset="52034.75">19285 13078 488 0,'0'0'52'0,"0"0"-12"15,0 0-34-15,0 0-6 0,117 6 4 16,-33 24 10-16,12 2-3 16,-7-2-8-16,-15-3 0 15,-21-5-3-15,-22-3 0 16,-20 3-17-16,-11 5-10 16,-27 11 22-16,-44 14 5 15,-33 12 15-15,-19 12-15 16,1 12-12-16,19-1-78 15,36-9-125-15</inkml:trace>
  <inkml:trace contextRef="#ctx0" brushRef="#br0" timeOffset="53684.51">17390 13385 29 0,'0'0'6'0,"0"0"22"15,0 0-12-15,0 0 22 16,0 0-13-16,0 0-5 0,-41-66-1 15,35 58 1 1,3 2 7-16,-3-1-1 0,-3-2-4 16,-2-1 7-16,-7 0-14 15,-6-2 1-15,-5-1-1 16,-5 5 2-16,-9-2-14 16,-3 5 3-16,-6-2-6 15,-3 1 2-15,-2 2 13 16,-1-2-14-16,2-2 1 15,4 0 4-15,4 2 26 16,0 4-32-16,4 2 6 16,-3 0 6-16,5 24-7 15,-5 17 4-15,3 11 5 16,-4 6-7-16,4 6 4 16,3 0-8-16,6 5-2 15,6 4 1-15,3 6 2 16,1 3 9-16,5 4-7 0,0 5-3 15,4 4 1-15,6 2 6 16,0 3-3-16,8-4-4 16,2-4 1-16,0-3-1 15,18-5-2-15,15-4 2 16,14-8 6-16,11-5-8 16,8-17 10-16,11-6-9 15,2-12 2-15,2-10 3 16,0-10-7-16,-8-6-11 15,-9-6 9-15,-1 0 0 0,-8-10 0 16,4-16 4 0,-6-6 2-16,-2-2-4 0,3-8 7 15,-1-16-3 1,3-5-3-16,4-9-1 0,1-4-4 16,-9 2 2-16,-4 2-1 15,-15-5-1-15,-8 3 4 16,-8-2 4-16,-3 8-2 15,-8-2-1-15,1 7 5 16,-5 3-1-16,0-2-5 16,-2 0 4-16,0-8-4 15,0-4 0-15,-2-5-4 16,-25-5 2-16,-15-2-10 0,-18 2-13 16,-11 3 0-1,-8 9 14-15,4 12 9 0,3 14 2 16,3 14-1-16,1 22-19 15,-9 10-15-15,-5 24-17 16,-2 26-94-16,1 4-124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52:55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4151 10269 136 0,'0'0'24'15,"0"0"-4"-15,0 0-6 16,0 0 6-16,0 0 4 16,0 0 1-16,0 0-3 15,0 0-8-15,-41 0-5 16,26 0 17-16,4 0 6 16,3 0-3-16,4 0-5 15,2 0-3-15,2 0-9 16,0 0-10-16,0 0-1 0,0 0-1 15,0 0 0 1,0 0-1-16,0 0 0 0,0 0 0 16,0 0-1-16,0 0 1 15,0 0-1-15,0 0 2 16,0 0-1-16,0 0 0 16,0 0-3-16,0 0 0 15,0 0 2-15,0 0 1 16,0 0 0-16,0 0 1 15,0 0 2-15,0 0-1 16,0 0 3-16,0 0-3 16,0 0 0-16,0 0 2 15,0 0-2-15,0 0-1 16,0 0 0-16,0 0 0 0,0 0 0 16,0 0 1-16,0 0-1 15,0 0 1-15,0 0-1 16,0 0 0-16,0 0 1 15,0 0 0-15,0 0 1 16,0 0-2-16,0 0 0 16,0 0 1-16,0 0-1 15,0 0 0-15,0 0 1 16,0 0 1-16,0 0 1 16,0 0 3-16,0 0 1 15,0 0 3-15,0 0 3 16,0 0-2-16,0 0-1 15,0 0 3-15,0 0-4 0,0 0-5 16,0 0-2-16,0 0 0 16,0 0-2-16,0 0 2 15,0 0-1-15,0 0 1 16,0 0 2-16,0 0 1 16,0 0 1-16,0 0 1 15,0 0-3-15,0 0 1 16,0 0-4-16,0 0 2 15,0 0-2-15,0 0 0 16,0 0-1-16,0 0 0 16,0 0-1-16,12 0-1 15,23 0 2-15,23 0 3 16,28 0 4-16,26 0 0 16,19 6-2-16,14 10-3 0,11 4 0 15,0 6 0-15,2 2-1 16,-4 2-1-16,-4-6 0 15,-12 0 1-15,-21-8-1 16,-23-2 0-16,-22-4-2 16,-21-2-10-16,-13 0-6 15,-14-4-11-15,-10 0-18 16,-8 0 9-16,-6-4-4 16,0 0-7-16,-2 0-66 15,-23 0-37-15</inkml:trace>
  <inkml:trace contextRef="#ctx0" brushRef="#br0" timeOffset="450.39">4137 10459 251 0,'0'0'41'0,"0"0"4"15,0 0-11-15,0 0 25 16,0 0-21-16,0 0-21 15,-20-12-17-15,20 12-10 16,11 10 8-16,36 10 2 16,33-2 40-16,36-3 5 15,38-8-4-15,35-7-10 16,23 0-8-16,15 0-9 16,1 0-8-16,-22-10-5 15,-32 2-1-15,-40 2 0 16,-52 4-5-16,-34 2-29 15,-31 0-11-15,-15 0 20 0,-2 0-15 16,-4 0 2 0,-30 0-7-16,-10 0-99 15,-5 0-82-15</inkml:trace>
  <inkml:trace contextRef="#ctx0" brushRef="#br0" timeOffset="9344.9">8952 8143 274 0,'0'0'51'0,"0"0"7"15,0 0-18-15,0 0 26 16,0 0-11-16,0 0-26 16,0 0-10-16,2-16-2 15,-2 16 2-15,0 0-1 16,0 0-2-16,0 0-11 0,0 0-5 16,0 20-2-16,0 18 2 15,0 19 8-15,0 8 9 16,-11 4-7-16,0-3-7 15,0-4 0-15,4-10-3 16,0-6 0-16,7-6-10 16,0-6-19-16,0-6-29 15,7-1-27-15,22-13-39 16,7-8-66-16</inkml:trace>
  <inkml:trace contextRef="#ctx0" brushRef="#br0" timeOffset="10079.66">10297 8157 351 0,'0'0'58'16,"0"0"-11"-16,0 0 24 16,0 0-6-16,0 0-39 15,0 0-16-15,70-14-6 16,-15 14 5-16,15 0 7 15,-6 14-1-15,-13 10-1 16,-15 10-11-16,-21 8-2 16,-15 11-1-16,-8 7 4 15,-44 6 13-15,-12 0-2 16,-5-8-5-16,11-8-10 0,16-11 1 16,17-13-1-1,19-6-1-15,6-7-5 0,8-6-9 16,36-7 15-16,21 0 8 15,13-16-8-15,7-8-17 16,-5 2-47-16,-6 4-39 16,-12 5-74-16,-15 5-185 15</inkml:trace>
  <inkml:trace contextRef="#ctx0" brushRef="#br0" timeOffset="15859.59">8687 10257 147 0,'0'0'34'0,"0"0"34"0,0 0-8 16,0 0-4-16,0 0 28 16,-119-64-37-16,115 60 8 15,2 4-26-15,2-3-15 16,0 3-4-16,0 0 1 15,0 0-4-15,0 0-5 16,-2 0 4-16,2 0 7 16,-2 0 1-16,2 0-4 15,0 0-6-15,0 0-4 16,0 0-7-16,0 0-11 16,6 0 4-16,27 0 14 15,21 0 7-15,19 0 3 16,19 0-2-16,9 0-6 15,1 0 1-15,-11 0-1 16,-18 0 0-16,-21 0-2 0,-23 0-1 16,-16 3-21-16,-11-2-28 15,-2 2-32-15,0 3-20 16,-2-1-22-16,-15-1-17 16</inkml:trace>
  <inkml:trace contextRef="#ctx0" brushRef="#br0" timeOffset="16526.85">9892 10287 206 0,'0'0'74'0,"0"0"-14"16,0 0 0-16,0 0-44 16,0 0-16-16,0 0 0 15,-4-4 1-15,4 4 5 16,2 0 10-16,10 0 17 15,11 0 1-15,20 0 13 16,26 0 2-16,31 0-14 16,29 0-10-16,12-10-14 15,-1-2-9-15,-18 4 0 16,-30 4-2-16,-30 4 0 16,-28 0-10-16,-19 0-46 15,-12 0-8-15,-3 0-48 16,-3 4-73-16,-23 4 58 15</inkml:trace>
  <inkml:trace contextRef="#ctx0" brushRef="#br0" timeOffset="22093.06">13517 10199 25 0,'0'0'37'0,"0"0"4"15,0 0-12-15,0 0-11 16,0 0-13-16,0 0-3 16,0 0 1-16,7-41 3 15,-5 37 10-15,-2-4 5 16,0 2 11-16,0 1 0 15,0-4 3-15,0 5-1 16,0 0-6-16,2 0-13 16,0-2-9-16,4 2-3 15,-2-2-1-15,0 2 4 16,0 0 4-16,3 0 8 0,2-2 0 16,4-2 2-16,10 0-3 15,8 0 2-15,15-2-6 16,17 2 8-16,8-2 0 15,7 2-13-15,-5 4-4 16,-17 2-4-16,-20 2-2 16,-20 0-26-16,-16 0-62 15,-4 0-99-15,-28 4 22 16</inkml:trace>
  <inkml:trace contextRef="#ctx0" brushRef="#br0" timeOffset="22807.74">15186 10178 59 0,'0'0'47'16,"0"0"11"-16,0 0-6 15,0 0-4-15,0 0 5 16,0 0-17-16,-114-24 12 15,114 24-4-15,0-1-16 16,0 1-25-16,27-4 6 16,29 1 5-16,17-3 29 15,16 2 5-15,5 0-11 16,-1 3-8-16,1-2-13 16,0 3-4-16,-6 0-7 0,-3 0-1 15,-4 0-4-15,-14 0 0 16,-16 0-6-16,-17 3-36 15,-17 1-10-15,-15-3-53 16,-2 7-32-16,-9 1-55 16</inkml:trace>
  <inkml:trace contextRef="#ctx0" brushRef="#br0" timeOffset="32691.67">16133 8947 99 0,'0'0'27'16,"0"0"7"-16,0 0-16 15,0 0 15-15,0 0-3 16,0 0 18-16,0 0-16 16,-45-108-7-16,30 94 13 15,-1 0-12-15,1 0-8 16,-6 0-7-16,-6 0-8 16,2 0 1-16,-8-1-3 0,0 1 0 15,0 3 1 1,-3-1 0-16,3-2-2 0,-3 1 0 15,-1 1 3-15,-6-2-2 16,-1 2 1-16,-1 0 0 16,0 3-1-16,-2 0 0 15,1 3-1-15,-1 2 0 16,-4 2 0-16,-3 2 1 16,1 0-1-16,0 0 0 15,3 0 0-15,5 2 0 16,6 8 0-16,5 4 0 15,1 4-1-15,-1 2 1 16,3 2-1-16,0 0 1 16,6 3 0-16,1 1 1 15,0 0 2-15,-1 2-1 0,-2 0 4 16,3-2-1-16,1 2-1 16,2 0-1-16,0 0-1 15,-1 2-1-15,0-1 0 16,-5 0 3-16,0 1-3 15,0-2 3-15,-4 5-2 16,2-1-1-16,-2 2 0 16,2-2 5-16,2 0 2 15,2-2 5-15,6 2-7 16,3 0 0-16,5 3-3 16,3 1 6-16,4 4-1 15,4 2-3-15,0-1 2 0,0 0 3 16,4-3 8-16,6-2-11 15,-1-4 0-15,0-2 0 16,-2 0-2-16,0 0-1 16,-1 0 0-16,0 2 2 15,-1 3-2-15,0-1 2 16,-3 0 1-16,0-2-1 16,3 0-3-16,3 0 0 15,4-2-2-15,8 2-1 16,9 0 2-16,10 3 2 15,15 1-3-15,8-3 15 16,7 0-8-16,3-3-7 16,4-4 3-16,6-6-3 0,-4-2 2 15,7-2-3 1,2 0 1-16,-2-2-1 0,4-2 0 16,-3-4 3-16,-3-2-3 15,-7-4 2-15,-7-2-2 16,-7 0 4-16,-6 0-4 15,-3-4 2-15,-2-12 2 16,-1-4 5-16,-4-4 4 16,1 0 2-16,0-4 0 15,2-3-7-15,0 2-3 16,0-7 1-16,0 1 1 16,0-1 2-16,-4 0-2 15,1 0-1-15,-6 0-3 16,-4-4 0-16,-2-2-3 0,-3-7 1 15,-4-6 0-15,-8-12-1 16,-7-5 0-16,-12-8 0 16,0-8 2-16,-33-8-2 15,-17-5 0-15,-10 5 0 16,-4 1 0-16,8 8 3 16,9 6-1-16,7 5-1 15,8 6-1-15,-1 8 0 16,-7 4-1-16,-16 12-1 15,-19 10-9-15,-24 15-39 16,-16 21-13-16,-5 4-53 16,12 35-22-16,26 11-107 15</inkml:trace>
  <inkml:trace contextRef="#ctx0" brushRef="#br0" timeOffset="41309.26">10554 10156 193 0,'0'0'12'0,"0"0"33"16,0 0-20-16,0 0-7 15,0 0 14-15,0 0-7 16,0 0-19-16,-14-28-6 15,6 28-33-15,-1 0-7 16,-3 14-7-16,1-2-17 0,3-4-74 16</inkml:trace>
  <inkml:trace contextRef="#ctx0" brushRef="#br0" timeOffset="41768.65">19027 10257 185 0,'256'48'0'0,"-11"-8"-5"16,-18 0-93-16</inkml:trace>
  <inkml:trace contextRef="#ctx0" brushRef="#br0" timeOffset="44003.08">18550 10267 148 0,'0'0'16'0,"0"0"30"0,0 0-8 16,0 0 18-16,0 0-4 15,0 0-17-15,-13 0-11 16,13 0 1-16,0 0 3 16,0 0 0-16,31 0-3 15,36 0 7-15,45 0 18 16,57 0 2-16,47 0-25 15,37 0-5-15,15 0-5 16,-2 0-7-16,-6 0-8 16,-21 0 1-16,-34 0-3 15,-43 0-5-15,-62 0-30 0,-46 0-36 16,-39 0-6-16,-15-5 12 16,-38 0 22-16,-39-5-166 15,-39-2-22-15</inkml:trace>
  <inkml:trace contextRef="#ctx0" brushRef="#br0" timeOffset="44267.5">18831 10445 199 0,'0'0'121'16,"0"0"-71"-16,0 0-37 15,130 2 50-15,1-22 32 16,40-8-30-16,32 0-15 16,20 0-10-16,5 2-20 15,11 6-12-15,0 4-5 16,-11 4-3-16,-28 1-11 16,-53 4-45-16,-51-1-22 15,-54 1-16-15,-40 4-39 16,-8-4-38-16</inkml:trace>
  <inkml:trace contextRef="#ctx0" brushRef="#br0" timeOffset="45432.84">19755 10917 518 0,'0'0'8'16,"0"0"67"-16,0 0 6 0,0 0 2 15,0 0-30-15,0 0-53 16,-15 54 4-16,15 62 0 16,0 36 35-16,0 25-15 15,-6 1-15-15,-10-3-4 16,-2-11-3-16,2-19-1 16,1-17-1-16,1-20-4 15,4-22-2-15,5-20-33 16,3-17-12-16,2-21-23 15,0-12-44-15,0-16-22 0,0 0-20 16,9-37 53 0</inkml:trace>
  <inkml:trace contextRef="#ctx0" brushRef="#br0" timeOffset="46049.91">19950 10796 314 0,'0'0'65'0,"0"0"-31"16,0-112 29-16,4 102 27 15,17 10-50-15,23 0-40 16,38 0 0-16,52 0 11 16,42 0 30-16,45 0 4 15,30 0-19-15,15 0-19 16,-4-8-4-16,-21-10-1 0,-32-8-2 15,-30-6 0-15,-27-7-8 16,-26 3-4-16,-23 2-2 16,-25 8 13-16,-21 8 1 15,-12 10 0-15,-14 8-4 16,-4 0-3-16,-5 30-6 16,-6 21-3-16,-12 22 16 15,-4 22 1-15,-4 15 20 16,-25 14-7-16,-2 7-9 0,-1 5 6 15,3 10-6 1,7 5-1-16,9-1 3 0,11 0-5 16,2-11-1-16,15-7-1 15,18-11 0 1,6-11 0-16,-8-16 0 0,-9-16 0 16,-13-12 0-16,-9-16-5 15,0-13-26-15,-29-7 2 16,-18-8 22-16,-15-8 7 15,-16-2 2-15,-29-2 0 16,-20-6-2-16,-23-2 3 16,-23-2-1-16,-26 0 2 15,-19-4 3-15,-13-16-5 16,7-6 14-16,24-2 13 16,30-6-11-16,39 4-15 0,36 0-1 15,32-2-2-15,30 0-25 16,17-3-35-16,14-7-89 15,2-10-98-15</inkml:trace>
  <inkml:trace contextRef="#ctx0" brushRef="#br0" timeOffset="46483.15">20736 11281 385 0,'0'0'16'16,"0"0"16"-16,0 0-12 15,0 0 15-15,0 0-12 16,0 0-20-16,132-56 1 15,-57 62 5-15,-6 23 10 16,-13 12-4-16,-20 12-7 16,-23 9 2-16,-13 10-8 15,-26 0 13-15,-41-2 9 16,-18-6-10-16,-9-14-12 16,-1-11-2-16,12-13-18 15,14-12 8-15,20-10-3 0,18-4 3 16,22 0-3-16,9-18 10 15,31-11 1-15,31 0-19 16,21 7 21-16,11 7 0 16,8 13 1-16,-2 2-1 15,1 5-2-15,-8 14-30 16,-11 3-64-16,-13-4-105 16</inkml:trace>
  <inkml:trace contextRef="#ctx0" brushRef="#br0" timeOffset="46768.44">21556 11373 252 0,'0'0'67'0,"0"0"-18"15,0 0 25-15,-122 64-5 16,122-11-34-16,10 13-4 15,35 8 20-15,14 4-12 16,3-6 0-16,-9-3-15 16,-10-13-14-16,-21-12-5 15,-15-8-5-15,-7-6 0 16,-36-8 0-16,-20-6 0 16,-18-9-26-16,-3-7-42 15,0 0-36-15,4-29-36 16,15-11-95-16</inkml:trace>
  <inkml:trace contextRef="#ctx0" brushRef="#br0" timeOffset="46890.79">21964 11217 264 0,'0'0'66'16,"193"-40"-27"-16,-125 30-2 15,-24 6-37-15,-24 2-6 16,-20 0-118-16</inkml:trace>
  <inkml:trace contextRef="#ctx0" brushRef="#br0" timeOffset="50049.02">10545 10058 76 0,'0'0'21'0,"0"0"-5"16,0 0-7-16,0 0 8 16,0 0 8-16,0 0-4 15,0 0 1-15,0-66 2 16,-7 62-1-16,1 2 10 16,-1 0-6-16,3 0-3 15,2 2-2-15,-1 0 1 16,3 0-4-16,0 0-6 0,0 0-7 15,0 0-6 1,0 0 0-16,0 0 0 16,0 0 0-16,0 0 6 0,0 0 4 15,0 0 8-15,0 0 5 16,0 0 2-16,0 0-8 16,0 0-8-16,0 0-3 15,0 0-3-15,0 0-3 16,0 0-2-16,0 0 0 15,0 0-1-15,0 0-2 16,0 0 4-16,0 0 1 16,0 0 0-16,0 0 0 15,0 0 0-15,-3 0 1 16,1 4 1-16,0 2-2 16,0 0 0-16,0 0 3 15,2-2-2-15,0 2-1 16,0 0-4-16,0 2 1 0,0-2 3 15,0 2-1-15,0 0-1 16,0 0 2-16,0 0 0 16,0 0 0-16,0 0 0 15,0 0 2-15,0-2-2 16,0-2 1-16,0 2-1 16,-2-2 0-16,2 0 0 15,-3 4 0-15,3 5-1 16,0 2-1-16,0 6 0 15,0 7 2-15,0 6 0 0,0 9 0 16,0 12 1 0,0 9-1-16,0 4 1 0,0 2-1 15,0 5 2-15,0-3-2 16,0 0-2-16,0-2 2 16,3-2 0-16,13-4-2 15,3 1-2-15,6-3 1 16,4-2 2-16,8-2-2 15,6 0 3-15,4-4-1 16,2-1 2-16,-3-7-1 16,-3-4 0-16,-5-4 2 15,-3-8-1-15,-1-4 1 16,3-2-2-16,9-6 1 16,4-2 3-16,8-6 1 0,16-2-4 15,18-4 1-15,19-2 2 16,23-2-1-16,12 2-3 15,18-2 2-15,2 0 2 16,1 0 3-16,1 0-3 16,-8 2-3-16,-4 2 2 15,-3 0-2-15,5 2 4 16,8-2-4-16,11-1 4 16,22-3-2-16,15 0 1 15,15 0 9-15,8 0 3 16,-12-13-6-16,-12-3-7 15,-9-2-2-15,-13-2 2 16,-8 0-3-16,-12 2 0 0,-17 2 0 16,-14 2-2-1,-4 2 1-15,0 0 1 0,12 2 1 16,8 2 1-16,8 2-2 16,1 2 1-16,-2 4 0 15,-3 0-1-15,-4 0 0 16,-7 0 0-16,-13 0 0 15,-20-6-2-15,-20 0-1 16,-23-2-1-16,-15-2 1 16,-6-3 2-16,-10 2 1 15,-6 3 0-15,-12 0-2 16,-8 4 2-16,-8-2 1 16,1 3-1-16,1 2-5 0,5 1-16 15,7 0-12-15,10 0-7 16,7 0 17-16,6 0 2 15,8 0 1-15,7 0 4 16,3 0 1-16,-1 0 2 16,-6 0 2-16,-4 0 2 15,-6 0 2-15,-1 0 1 16,-1 0-4-16,-3-3 3 16,1 3 6-16,5-1 1 15,-3 1 1-15,0 0 4 16,4 0 14-16,-6 0 4 15,-4 0-5-15,4 0-2 0,0 0-1 16,1 0 1-16,-1 0 4 16,-6 0-1-1,-10 0-10-15,-3 0-4 0,-10 0 8 16,-7 0 3-16,-2 0-12 16,-4 0 3-16,0 0-1 15,0 0-6-15,0 0 0 16,-8 0-9-16,-14 0-77 15,-2-13-72-15</inkml:trace>
  <inkml:trace contextRef="#ctx0" brushRef="#br0" timeOffset="50416.05">19143 10834 423 0,'0'0'29'0,"0"0"47"15,0 0-24-15,0 0-17 16,0 0-34-16,0 0-1 16,87 80 27-16,-18-23 5 15,11 2-5-15,3 2-7 16,-3-3-4-16,-11 4-4 15,-9 6-9-15,-18 0-1 16,-13 4-1-16,-16 1-1 0,-13-7 1 16,0-6 0-16,-31-10-1 15,-33-7 3-15,-43-7 5 16,-44-8 3-16,-39-5-4 16,-34 0-6-16,-4-1-1 15,28 8-27-15,42 4-15 16,52 8-36-16,44-2-96 15,26-10-133-15</inkml:trace>
  <inkml:trace contextRef="#ctx0" brushRef="#br0" timeOffset="54146.86">16432 8829 271 0,'0'0'10'0,"0"0"88"16,0 0-34-16,0 0 6 16,0 0 5-16,0 0-12 15,0 0-28-15,-70-103 5 16,70 102-17-16,0 1-7 16,0 0-3-16,0 0-11 15,0 0-2-15,14-4-2 16,48-6 1-16,45-12 1 15,51-10 4-15,27-5 1 0,9-5-3 16,-11 4-2-16,-31 6 0 16,-31 6-1-16,-34 6 1 15,-33 4-16-15,-25 6-19 16,-16 2-8-16,-13 2 0 16,0 2-7-16,-26 2-111 15,-17 0-40-15,-3-2-7 16</inkml:trace>
  <inkml:trace contextRef="#ctx0" brushRef="#br0" timeOffset="54433.4">17467 8127 151 0,'0'0'154'15,"0"0"-114"-15,0 0-19 16,137-54 0-16,-31 38 19 16,26 0 7-16,11 4-3 15,-12 4-17-15,-26 8-6 16,-34 0-18-16,-33 0-3 16,-27 20-2-16,-11 22-7 15,-69 34 6-15,-50 35 3 16,-43 27 8-16,-23 20-8 15,21 1-1-15,37-13-87 16,53-24-136-16</inkml:trace>
  <inkml:trace contextRef="#ctx0" brushRef="#br0" timeOffset="84278.59">5926 13682 56 0,'0'0'12'16,"132"-31"1"-16,-86 27-13 16,-15 3-22-1,-10 1-9-15,-8 0 29 0,-9 0 2 16,-1 0-4-16,-3 0-9 16,0 0 13-16,-18 0 4 15,-2 0 17-15,-2-2-4 0,-7-2-17 16,-8 4-8-1,-7 0-31-15</inkml:trace>
  <inkml:trace contextRef="#ctx0" brushRef="#br0" timeOffset="85305.63">4126 14602 186 0,'0'0'39'0,"0"0"12"16,0 0-33-16,0 0-6 15,0 0 6-15,0 0-15 16,-18-36 0-16,18 32-3 16,0 0 6-16,0 2 17 15,0 0 24-15,0 0 7 16,0-4-7-16,-7 0-14 16,-8 0-6-16,1 0-7 15,3 0 7-15,3 2-11 0,2 4 2 16,2 0-6-1,2 0-6-15,2 0-3 0,0 0-2 16,0 0 1-16,0 0 0 16,0 0 5-16,0 0 1 15,0 0-8-15,18 0-15 16,31 0 15-16,33 0 34 16,30 2 13-16,24 0-13 15,22 0-11-15,25 0-8 16,26-2-6-16,22 0-5 15,10 0-1-15,-11 0-3 16,-25 0 1-16,-44 8 3 16,-53-2-4-16,-41 0-1 15,-38 0-4-15,-21-6 1 16,-6 0 3-16,-2 0 1 0,0 0 7 16,0 0 3-1,0 0-2-15,0 0-1 0,-2 0-7 16,-17-14-42-16,3-6-86 15,3-4-118-15,3-4-90 16</inkml:trace>
  <inkml:trace contextRef="#ctx0" brushRef="#br0" timeOffset="87404.66">8923 14632 421 0,'0'0'52'0,"0"0"-1"15,0 0-26-15,0 0 12 0,0 0-3 16,0 0-16-16,0 0-11 16,-6-16-7-16,56 10 8 15,33-4 21-15,28-4 13 16,19-2-29-16,5-6-9 16,-6 8-4-16,-15 8 0 15,-18 4-30-15,-25 2-63 16,-26 0-55-16,-22 0-115 15</inkml:trace>
  <inkml:trace contextRef="#ctx0" brushRef="#br0" timeOffset="87758.66">10835 14632 363 0,'0'0'78'0,"0"0"-50"0,0 0 27 16,0 0-4-16,0 0-46 15,0 0-2-15,95-4-3 16,-5 4 5-16,10 4-1 16,4 2-4-16,-7 0-12 15,-6 0-77-15,-18-6-87 16</inkml:trace>
  <inkml:trace contextRef="#ctx0" brushRef="#br0" timeOffset="87976.38">12414 14672 641 0,'0'0'24'16,"0"0"-24"-16,0 0-2 15,0 0 1-15,152-20-46 16,-103 20-62-16,-9 0-102 16</inkml:trace>
  <inkml:trace contextRef="#ctx0" brushRef="#br0" timeOffset="89237.66">16113 14522 374 0,'0'0'28'0,"0"0"78"16,0 0-55-16,0 0 0 0,0 0-15 15,0 0-22-15,95-6-3 16,-12 6 11-16,17 0-9 16,8 0-9-16,-6-4-4 15,-7-2 0-15,-10 4-35 16,-20 2-55-16,-21 0-47 16,-19 0-61-16</inkml:trace>
  <inkml:trace contextRef="#ctx0" brushRef="#br0" timeOffset="89566.93">17802 14610 463 0,'0'0'45'16,"0"0"19"-16,0 0-28 15,0 0-10-15,0 0-26 16,0 0 0-16,82-16 2 15,-2 26 0-15,3-4-2 0,-10-2-34 16,-11-4-36-16,-10 2-42 16,-14-2-65-16</inkml:trace>
  <inkml:trace contextRef="#ctx0" brushRef="#br0" timeOffset="89843.33">19071 14640 522 0,'0'0'78'15,"0"0"-54"-15,0 0-5 16,0 0-6-16,164-34-11 16,-97 34-2-16,-9-2-36 15,-10 2-55-15,-17 0-52 16,-17 0-139-16</inkml:trace>
  <inkml:trace contextRef="#ctx0" brushRef="#br0" timeOffset="91051.39">23885 14644 219 0,'0'0'30'0,"0"0"42"15,0 0 2-15,0 0-3 16,0 0-23-16,-130-34-10 16,103 30-9-16,1 2 1 15,-7 0 1-15,4 2-1 0,2 0-15 16,2 0 6 0,9 0-5-16,3 0-6 0,4 0-2 15,7 0 2-15,0 0 0 16,2 0 4-16,0 0-3 15,0 0-4-15,11 0-5 16,47 0-2-16,40-4 28 16,51-2 4-16,43-8-13 15,35 6-1-15,25-2-8 16,4 6-5-16,-11 4-5 16,-39-2 0-16,-44 2 0 15,-56-2-3-15,-45-2-16 0,-32 2-3 16,-23 0-9-1,-6 0 8-15,-17 2-12 0,-37 0-98 16,-19 0-109 0</inkml:trace>
  <inkml:trace contextRef="#ctx0" brushRef="#br0" timeOffset="94717.4">16403 13182 203 0,'0'0'63'16,"0"0"-4"-16,0 0-1 16,0 0 1-16,0 0-1 15,0 0-12-15,-89-90-16 16,68 78-9-16,-1 0 6 15,-5 0 4-15,1 2 3 16,-3 0-21-16,0 0-8 16,2 0 12-16,0-2 3 15,-2 4-16-15,2-2 3 16,-2 2-5-16,0 2 2 0,-2-2-3 16,-2 6-1-16,-5 2-2 15,0 0 2-15,3 0 1 16,1 0-1-16,8 8-1 15,-3 6-3-15,2 0 3 16,0 0 1-16,-2 2 0 16,-2 2 0-16,0 2 0 15,-3 4 0-15,5 0 0 16,0 2-2-16,5 6 1 16,4 3-1-16,0 2 1 15,-1 8 1-15,4-1-1 16,1 2 1-16,1-2-1 0,1-4 1 15,3 2 0-15,-3-6 1 16,6 2-1-16,-5 5 0 16,1-1 1-16,-1 6-1 15,2 0 0-15,4-2 0 16,2-2 0-16,5-2 0 16,0 5 0-16,0-2 0 15,0-3-1-15,5-3 1 16,11-3 0-16,1-4 0 15,-1 2-1-15,1 0 1 16,0-2 0-16,-5-2 1 16,5 0-1-16,-2-2 0 15,-1-2 0-15,-2 4 0 16,5-6 0-16,-2 5 1 0,1-1-1 16,-1 0 0-16,1-6 0 15,-3-2 0-15,5-2 0 16,-3-4 0-16,1 0 0 15,-1-4 0-15,4 0 0 16,3 2 0-16,5 0 0 16,2-2 0-16,4 2 0 15,1 0 0-15,1 4 0 16,-4-4 0-16,-2-2 0 16,-4-6 1-16,-5 0-1 15,0 0 0-15,-5-4 0 0,1 2 0 16,-1-2 0-1,6 0-1-15,-1 0 1 0,7 0 1 16,4 4-1-16,-2-4 0 16,2 0 2-16,-3 0-2 15,1 0 0-15,0-8 0 16,0-2 0-16,-2-6 3 16,0 0-2-16,0 0 1 15,2-4 0-15,0 2 0 16,0-2 1-16,-2 0-1 15,-6 2 2-15,4-2 0 16,-2 2-1-16,-1 0 2 16,-2 4-3-16,-2 0 1 15,-1 2 0-15,-1 2-1 0,2-3 2 16,-2 1-4-16,-1-2 6 16,3 0-3-1,0-4 2-15,2 0 1 0,4-1-1 16,-1-4 4-16,4-1-2 15,-4 2-2-15,-2 0 2 16,1-2-1-16,-6 0 1 16,-3 2 1-16,0 2-4 15,-3 2 1-15,-4-2 5 16,-1 0-7-16,-3-2 2 16,0-2-3-16,-2-1-1 15,0-3 0-15,0 2-1 16,0-2 1-16,0 2 1 0,0 2-1 15,2 2-1 1,3-2 1-16,4 4-1 0,-2-8 0 16,1 2 1-16,1-4-1 15,-2-2 0-15,0-3 0 16,1-1 0-16,1-4 1 16,5-2-2-16,-5 0 2 15,-1 2-2-15,-3 2 2 16,-2 4-1-16,-3 2 1 15,0-4-1-15,0-3 0 16,-14-1 0-16,-9-3 1 16,-8 0-1-16,-2 3 0 0,-5-2-1 15,-2 4 0 1,-1 0 1-16,0 4-1 0,-1 2-1 16,-4-3 1-16,0 5-3 15,-5 1 2-15,1 4-5 16,-7 5 5-16,-7 6-6 15,-8 10 0-15,-6 4-5 16,0 0 4-16,5 20-22 16,4 12-12-16,13 7-10 15,13 5-50-15,19 6-57 16,17-2-53-16</inkml:trace>
  <inkml:trace contextRef="#ctx0" brushRef="#br0" timeOffset="101249.2">9449 13042 114 0,'0'0'147'15,"0"0"-109"-15,0 0-25 16,-120-72 25-16,97 60 12 16,0 4-20-16,4 2-8 15,-1 2-11-15,-1 0-6 16,2 2 6-16,-2-2 2 16,-3 4-4-16,0-2 3 15,-5 2-6-15,-2 0-4 16,0 0 15-16,-8 0-10 0,3 0-3 15,1 8 0-15,4 0 1 16,2 0-2-16,0-1 2 16,4 6-4-16,1-1 0 15,-3 4 4-15,-4 6-5 16,0 4 0-16,-4 6 1 16,-4 2 1-16,3 2-1 15,3 0 2-15,4 0-2 16,2 0 4-16,0-1-4 15,4 1 4-15,-6 0-2 16,2-2 1-16,0 0 0 16,-2 2 0-16,4 0-2 0,8 5 0 15,1 2 0 1,9 5-1-16,7 9 0 0,0 5 2 16,2 8 3-16,21-2-6 15,4 2 3-15,-1-5 4 16,-4-1-4-16,-1-8-2 15,-6-4 0-15,1-4 3 16,1-4-3-16,6 0 0 16,4-4-1-16,-1-3 5 15,6-3-5-15,-1 0 5 16,-4-4-5-16,0 0 2 16,-6-2-2-16,2-6 1 15,-1 0-1-15,1 0 1 0,0 0 0 16,4-4-1-1,5 0 0-15,1 0 2 0,2-8-1 16,2 2 2-16,1-2-2 16,1-2 3-16,6-8-2 15,8 0 6-15,7 0-2 16,7-4-3-16,9-10 9 16,0-6 1-16,4-2-6 15,-2-2-3-15,0-4-1 16,-7 2-1-16,-9 0-2 15,-6 0 2-15,-4 0-2 16,-6-2 4-16,4 0-3 16,-1-2 1-16,2-1 2 15,0-2 2-15,1-3 0 0,-4-5-1 16,2-5 1-16,-4-6-2 16,-3 0 9-16,-10-5-2 15,-6 3-4-15,-10 3 8 16,-8 0 1-16,-4-1-2 15,-3-2-4-15,-2 0 3 16,0-2-9-16,0-5 2 16,-5-7 3-16,-10-6-8 15,-8-12 0-15,-3-8-1 16,-8-10 0-16,-10 1-1 16,-10 5 0-16,-10 8 1 15,-9 7 0-15,-8 10 0 16,-8 0 0-16,-11 11 0 0,-2 10-3 15,-1 4-1-15,7 12 1 16,16 8-6-16,8 11-2 16,8 16-8-16,-3 2-12 15,-4 44-36-15,1 27-25 16,1 24-60-16,9 4-45 16</inkml:trace>
  <inkml:trace contextRef="#ctx0" brushRef="#br0" timeOffset="103230.93">19545 15777 288 0,'0'0'69'16,"0"0"6"-16,0 0-20 15,0 0 19-15,0 0-15 0,-133-64-17 16,102 56-12-1,-2 4-10-15,-11 2-6 0,-8 2 6 16,-8 0-4-16,-9 0 7 16,-4 10-12-16,-1 18-3 15,5 12-2-15,13 12 1 16,12 0-6-16,17 8 2 16,25-1-3-16,4-5 1 15,44-10-1-15,26-10 2 16,20-10 0-16,8-8 10 15,4-12 4-15,-10-4-11 16,-14 0 1-16,-15-8 0 0,-9-14-6 16,-12 4 0-1,-11-4-19-15,-8 8-45 0,-5 0-37 16,-5 6-71 0,-3 0-70-16</inkml:trace>
  <inkml:trace contextRef="#ctx0" brushRef="#br0" timeOffset="103546.97">20478 15923 356 0,'0'0'40'0,"0"0"23"0,-150-28 30 16,126 24-11-16,13 4-8 15,9 0-25-15,2 0-33 16,0-4-16-16,17 0 0 16,35 0 0-16,21-2 6 15,7-2-2-15,-1 8-4 16,-17-4-43-16,-16 4-70 15,-17 0-39-15,-20 4-52 16,-9 10-31-16</inkml:trace>
  <inkml:trace contextRef="#ctx0" brushRef="#br0" timeOffset="103666.73">20326 16102 172 0,'0'0'76'16,"0"0"-6"-16,0 0-17 15,0 0 22-15,165 48 10 16,-62-48-63-16,-1-8-22 15,-8-6-40-15,-10-8-131 16</inkml:trace>
  <inkml:trace contextRef="#ctx0" brushRef="#br0" timeOffset="110510.97">21966 15651 208 0,'0'0'24'0,"0"0"99"16,0 0-22-16,0 0 8 15,0 0-5-15,0 0-31 16,-7-22-37-16,7 34-33 15,0 28 1-15,0 16 13 16,0 14 8-16,0 2-7 16,-6 3-11-16,-1-7-5 15,-4-2-1-15,-2-4-1 16,-1-8 0-16,7-14-16 16,7-4-46-16,0-14-30 15,36-13-91-15,11-9-51 16</inkml:trace>
  <inkml:trace contextRef="#ctx0" brushRef="#br0" timeOffset="110844.95">22630 15887 460 0,'0'0'72'16,"0"0"42"-16,0 0-15 15,0 0-26-15,0 0-34 16,0 0-27-16,-145 0-2 15,103 32 0-15,7 7-9 16,12 1-1-16,11 2-1 16,12-2 0-16,3-6-4 15,33-10 0-15,10-10-12 0,10-14 6 16,4 0 1-16,0-16 7 16,-10-14 3-16,-10-6 1 15,-18-8-1-15,-15 4 0 16,-7-5-12-16,-18 13-27 15,-20 6-23-15,-2 16-28 16,5 10 13-16,8 0-54 16,11 24-54-16,13 10-48 15</inkml:trace>
  <inkml:trace contextRef="#ctx0" brushRef="#br0" timeOffset="111106.23">23399 15895 525 0,'0'0'132'0,"0"0"-36"16,0 0-2-16,0 0-47 15,0 0-33-15,0 0-14 16,-127-40-5-16,107 76 1 16,15 9-2-16,5-1 4 15,23 2 2-15,19-6 0 16,0 0 1-16,-4-12 0 15,-14-8 0-15,-10-6-1 16,-10-10 3-16,-4 0-2 16,-10 2 0-16,-27-6 6 0,-7 0-7 15,2 0-46-15,9-14-37 16,8-16-98-16,9-6-153 16</inkml:trace>
  <inkml:trace contextRef="#ctx0" brushRef="#br0" timeOffset="111227.85">23503 15709 271 0,'0'0'82'16,"156"-44"18"-16,-64 38-28 15,-1 6-72-15,-4 0-16 16,-14 10-115-16</inkml:trace>
  <inkml:trace contextRef="#ctx0" brushRef="#br0" timeOffset="111466.51">24359 15915 474 0,'0'0'125'16,"0"0"-97"-16,0 0 86 15,0 0-42-15,165 8-25 16,-107-8-27-16,-3 0-17 0,-3 0-3 16,1 0-15-1,-2 0-65-15,-3 0-58 0,-13 0-129 16</inkml:trace>
  <inkml:trace contextRef="#ctx0" brushRef="#br0" timeOffset="111828.75">25306 15699 281 0,'0'0'58'16,"0"0"85"-16,0 0 4 15,0 0-42-15,0 0-30 16,0 0-23-16,-4-84-22 16,4 96-30-16,0 26-9 15,0 24 9-15,0 8 4 16,0 8 0-16,0 1-4 15,0-7 1-15,0-10-1 16,4-12-11-16,23-10-44 16,11-14-68-16,6-16-111 0,10-10-234 15</inkml:trace>
  <inkml:trace contextRef="#ctx0" brushRef="#br0" timeOffset="112128.47">25880 15775 500 0,'0'0'136'16,"0"0"21"-16,0 0-40 16,0 0-49-16,0 0-40 15,0 0-22-15,-95 4-6 16,73 46 2-16,10-2-1 16,12 6-1-16,0-12-1 15,21-3-1-15,16-11-17 16,1-14-12-16,3-12 10 15,-6-2 16-15,-3-12 5 0,-11-20 0 16,-5-7 0-16,-14-7-1 16,-2-4-10-16,-10 6-30 15,-13 8-8-15,-4 14 4 16,-2 18-19-16,0 4-54 16,-2 18-40-16,8 14 17 15,13 2-85-15</inkml:trace>
  <inkml:trace contextRef="#ctx0" brushRef="#br0" timeOffset="112443.65">26738 15851 419 0,'0'0'176'0,"0"0"-39"0,61-112-29 15,-61 94-8-15,-23 10-61 16,-21 8-16-16,-14 8-20 15,-9 28-3-15,0 14-1 16,12 12 0-16,15 0-4 16,19 1-1-16,21-5-4 15,5-14-41-15,44-8-5 16,20-22 21-16,9-14 35 16,2 0 2-16,-4-36 2 15,-15-8 2-15,-15-10-3 16,-22-13-3-16,-24-1-5 0,-13 6-70 15,-58 14-124 1,-36 12-110-16</inkml:trace>
  <inkml:trace contextRef="#ctx0" brushRef="#br0" timeOffset="112930.2">20756 16852 230 0,'0'0'161'0,"0"0"-50"15,0 0-19-15,0 0 7 16,0 0-17-16,0 0-33 16,-29-18-28-16,47 18-18 15,35 0 0-15,34 0 7 16,21 0 1-16,9 0-11 15,-10 0-9-15,-22 0-73 16,-32 4-93-16,-39 6-179 16</inkml:trace>
  <inkml:trace contextRef="#ctx0" brushRef="#br0" timeOffset="113080.28">20854 17052 410 0,'0'0'156'16,"0"0"-116"-16,0 0-5 15,0 0 5-15,125 41 0 16,-30-37-31-16,17-4-9 16,7 0-93-16,-1 0-86 15,-7-9-190-15</inkml:trace>
  <inkml:trace contextRef="#ctx0" brushRef="#br0" timeOffset="113361.24">22550 16830 631 0,'0'0'26'16,"0"0"46"-16,-146-28-12 15,98 28-2-15,6 6-36 16,13 16-20-16,11 4-2 16,16 2-3-16,2 2 0 15,37 2 3-15,19-2 0 16,11 2 1-16,-9-6 2 15,-14-2-3-15,-17-3 0 16,-15-12 1-16,-12 0-1 16,0 0 1-16,-19-4 3 0,-20-1-4 15,-13-4-32-15,-2 0-81 16,4 0-65-16,9-22-73 16</inkml:trace>
  <inkml:trace contextRef="#ctx0" brushRef="#br0" timeOffset="113447.85">22547 16740 266 0,'0'0'16'16,"225"-67"46"-16,-93 49-19 16,-7 8-43-16,-21 6-173 15</inkml:trace>
  <inkml:trace contextRef="#ctx0" brushRef="#br0" timeOffset="113723.73">23430 17137 414 0,'0'0'91'16,"0"0"-2"-16,0 0 21 15,0 0 11-15,-129 32-90 16,9-4-16-16,-25 10-7 16,-7 4-5-16,11 2-3 15,30-4-14-15,35 0-78 0,41-14-115 16,32-12-171-16</inkml:trace>
  <inkml:trace contextRef="#ctx0" brushRef="#br0" timeOffset="113910.82">23916 17219 731 0,'0'0'50'0,"0"0"-13"0,-199 12 9 16,56 38-30-1,-34 20-15-15,-18 6-1 16,12 5-20-16,35-1-63 0,41-12-120 15,42-20-197-15</inkml:trace>
  <inkml:trace contextRef="#ctx0" brushRef="#br0" timeOffset="117326.23">10605 14482 157 0,'0'0'69'15,"0"0"-19"-15,0 0-15 16,0 0-10-16,0 0-25 16,0 0 0-16,-22-6 0 15,22 6 0-15,0 0 15 16,0 0 16-16,9 0 6 16,26 0 9-16,28-10 13 15,37-16 14-15,30-10-45 16,18-4-5-16,8 8-18 0,-15 9-5 15,-19 11-14-15,-26 12-58 16,-31 0-68-16,-25 4-61 16</inkml:trace>
  <inkml:trace contextRef="#ctx0" brushRef="#br0" timeOffset="117661.46">12314 14508 469 0,'0'0'78'15,"0"0"17"-15,0 0-43 16,0 0-35-16,0 0-13 16,0 0 3-16,169-53 1 15,-95 42-6-15,-5 3-2 0,-4-2-15 16,-12 6-67-16,-11-3-54 15,-19 1-124-15</inkml:trace>
  <inkml:trace contextRef="#ctx0" brushRef="#br0" timeOffset="123209.23">16135 12791 11 0,'0'0'39'0,"0"0"-9"16,0 0-15-16,0 0-12 15,0 0-1-15,0 0-1 16,0 0 1-16,-24-28-2 16,15 28 3-16,-5 0 1 15,-5 0-4-15,-8 0 1 0,-7 0 5 16,-1 0 3-16,-8 2-1 15,3 2-4-15,-2 0 15 16,-1 1-3-16,3 4-3 16,1 5-1-16,0 4-6 15,-1 6-5-15,0 5-1 16,-5 4 0-16,1 8 0 16,-1 3 3-16,-1 6-3 15,-2 6 2-15,7 6-1 16,1 6 6-16,4 3-3 15,0 3 3-15,10-2-1 16,-1-4-2-16,4 3-4 16,3-3 3-16,-5 4-2 15,4 0-1-15,0 2 1 16,-1 0 0-16,9-1-1 0,9-1 11 16,4 0-10-16,2 0 0 15,27 0 1-15,8-2 1 16,5-3-3-16,3-12-1 15,2-4 1-15,-2-11-2 16,1-10-28-16,4-8 13 16,3-6-5-16,10-2 1 15,5-8-12-15,13-2 28 16</inkml:trace>
  <inkml:trace contextRef="#ctx0" brushRef="#br0" timeOffset="123460.45">16750 12980 3 0,'0'0'7'0,"-118"-107"-7"15,41 67-1-15,-24 10-8 0</inkml:trace>
  <inkml:trace contextRef="#ctx0" brushRef="#br0" timeOffset="134469.56">10766 14454 229 0,'0'0'40'16,"0"0"-22"-16,0 0-6 15,0 0 16-15,0 0 21 16,0 0-17-16,0 0-18 16,0-39-12-16,0 39 1 0,0 0-3 15,0 0 0-15,0 0-3 16,0 0 0-16,0 0 1 16,9 0 2-16,22 0 10 15,13 0 15-15,12-7-9 16,6 0 2-16,0 3-4 15,-6 2-8-15,-4 2-6 16,-10 0-2-16,-9 0-19 16,-4 0-14-16,-4 0-13 15,-8 0-24-15,1 5-28 16,-5-4-20-16</inkml:trace>
  <inkml:trace contextRef="#ctx0" brushRef="#br0" timeOffset="134896.62">12150 14546 271 0,'0'0'18'15,"0"0"44"-15,0 0-7 16,0 0 5-16,0 0 1 15,0 0-13-15,-97-30-34 16,99 30-14-16,39-4 0 16,26 0 1-16,20-2 22 15,4-1 0-15,-7 6-16 16,-16 1-7-16,-18 0-1 16,-9 0-18-16,-10 0-14 15,-7 0-44-15,-6 0 3 0,-7 0-33 16,-7 0-52-1</inkml:trace>
  <inkml:trace contextRef="#ctx0" brushRef="#br0" timeOffset="136988.81">17258 14486 228 0,'0'0'19'15,"0"0"83"-15,0 0-32 16,0 0-13-16,0 0 12 16,0 0-17-16,-115-63-5 15,112 63-11-15,3 0-14 16,0 0-12-16,0 0-10 16,22 0 0-16,36 0 4 15,31 0 10-15,21-5-3 16,-1 1-5-16,-14-1 3 15,-23 0-7-15,-25 2 0 16,-18-1-2-16,-13 4-4 16,-8 0-14-16,-3 0-11 15,-5 0-22-15,0 0-22 0,0 0-13 16,2 0-3-16,0 0-64 16,0 0-17-16</inkml:trace>
  <inkml:trace contextRef="#ctx0" brushRef="#br0" timeOffset="137370.85">18699 14544 323 0,'0'0'93'0,"0"0"25"15,0 0-35-15,0 0 7 16,0 0-59-16,0 0-23 15,27-2-5-15,40 0 11 16,16-4 3-16,15-6-9 16,9 2-1-16,4-7-6 15,1 6-2-15,-12 3-11 0,-20 4-24 16,-25-2-39-16,-20 6-49 16,-23 0-11-16,-12 0-79 15</inkml:trace>
  <inkml:trace contextRef="#ctx0" brushRef="#br0" timeOffset="139012.07">12466 14596 244 0,'0'0'19'16,"0"0"-2"-16,0 0-17 16,0 0-5-16,135-50 5 15,-54 38 0-15,4 2-34 16,-10 2-47-16</inkml:trace>
  <inkml:trace contextRef="#ctx0" brushRef="#br0" timeOffset="143132.45">6397 6738 9 0,'0'0'5'16,"-81"104"3"-16,39-40-8 15,7 8 0-15,-2 2-3 0</inkml:trace>
  <inkml:trace contextRef="#ctx0" brushRef="#br0" timeOffset="143700.72">5441 7668 328 0,'0'0'98'0,"0"0"-91"15,0 0-6-15,0 0 0 16,0 0 7-16,0 0 16 15,-6 2 17-15,10-2 11 16,19 0-1-16,22 0 46 16,13 0-16-16,11 0-32 15,9 0-28-15,13 0-2 16,35 0 0-16,38-6 2 16,53 2-6-16,43 4-3 0,20 0-6 15,13 0-5 1,-10 6 0-16,-7 10 2 0,-18 2-3 15,-17 0 0-15,-23-4 0 16,-23-2-5-16,-15-4-8 16,-11-4 4-16,-5-2-2 15,4-2 2-15,13 0 8 16,8-2-2-16,5-8 3 16,-3-2-6-16,-23 4 0 15,-33 4-17-15,-35 2-5 16,-40 2-9-16,-26 0-27 15,-23 0-13-15,-11 0-24 0,-6 0 5 16,-33 12 62-16,-13-4-80 16,-9-2-154-16</inkml:trace>
  <inkml:trace contextRef="#ctx0" brushRef="#br0" timeOffset="144118.86">7303 7560 358 0,'-129'-31'92'0,"13"12"-51"15,27 6-39-15,28 5 10 0,30 4 75 16,27 2 24-16,4 2-111 15,49 0-16-15,49 0 16 16,58 5 9-16,54 0 20 16,52 1-5-16,46 5 8 15,32 0-4-15,26 7-9 16,-9 3-16-16,-12 1 3 16,-29 0-5-16,-26-6-1 15,-21-8 0-15,-32-4-11 16,-30-4-8-16,-31 0 0 15,-36 0 10-15,-34 0 2 16,-35 0-1-16,-36-4 4 16,-17 2-3-16,-15 2 7 0,-3 0-5 15,0 0-7-15,-19 0-13 16,-12 4-58-16,-7 12-64 16,1-2-71-16</inkml:trace>
  <inkml:trace contextRef="#ctx0" brushRef="#br0" timeOffset="144483.83">8339 7664 454 0,'0'0'14'16,"0"0"-14"-16,0 0-22 15,232 0 22-15,-45 0 42 16,43 2 10-16,34 2-22 16,35 0 3-16,27 0-8 15,19 2-9-15,0 2-11 16,-21-2-5-16,-35 0 1 15,-40-2 0-15,-43-4-1 16,-42 0-24-16,-48 0-11 16,-47 0-15-16,-36-6-11 0,-33 0 19 15,-8 0 16-15,-42 2-155 16,-10-2-47-16</inkml:trace>
  <inkml:trace contextRef="#ctx0" brushRef="#br0" timeOffset="153463.23">8479 14881 450 0,'0'0'17'0,"0"0"25"16,-117-79-26-16,101 67 46 16,5 5 24-16,6 4-11 15,5 3-23-15,0 0-34 16,0 0-15-16,0 0 2 15,0 0 0-15,45 0-3 16,48 0 10-16,59 0 21 16,66 0-4-16,59-1-7 15,63-8-9-15,59 9 2 0,42 0-8 16,16 32-7-16,-11 17-1 16,-32 1 1-16,-57 6 0 15,-61-6-4-15,-82-14-12 16,-76-12-12-16,-64-8-16 15,-41-8-19-15,-25-8-1 16,-8 0 26-16,-12 0 25 16,-36-8-74-16,-23-10-73 15,-22-4-47-15</inkml:trace>
  <inkml:trace contextRef="#ctx0" brushRef="#br0" timeOffset="153797.44">8818 15129 542 0,'0'0'7'0,"-163"-4"3"15,134 4-9-15,25 0 12 16,11 0-13-16,61 0 16 15,62 0-11-15,68 7 43 16,76 2-15-16,69 1 11 16,59 7-8-16,32 5-18 15,2 1-6-15,-29 4-9 16,-56 1-3-16,-70-6-4 16,-78-6-28-16,-76-6-49 15,-60-10-44-15,-43 0-12 0,-21 0 7 16,-3-14 2-16</inkml:trace>
  <inkml:trace contextRef="#ctx0" brushRef="#br0" timeOffset="158096.44">11053 13018 184 0,'0'0'34'15,"0"0"0"-15,0 0-17 16,0 0 40-16,0 0-28 0,-131-40-1 15,108 34-7 1,-8 2-10-16,-4-2 10 0,-6 2 1 16,-1 0-1-16,-2 4 12 15,-6 0-19-15,-8 4-6 16,-11 18-2-16,-5 14 5 16,-3 16-6-16,-2 18 8 15,8 13-7-15,11 11 1 16,14 8-6-16,19 10 4 15,17 10-1-15,10 5-4 16,14-1 2-16,28-8-2 16,3-5 0-16,2-3 0 15,-10-8 0-15,0-12-1 16,1-11 1-16,6-17 0 16,14-16-3-16,11-12 2 0,13-16 0 15,10-16-2-15,10-2 3 16,10-10 0-16,-1-26-4 15,-2-2-1-15,-11-4 4 16,-7-6 1-16,-10-2 11 16,-8-7 7-16,-5-3 1 15,-11-6 6-15,-8-2-15 16,-7-8-4-16,-11-7 0 16,-6-11-6-16,-9-16 1 15,-12-14 0-15,-4-13-1 16,-43-19 0-16,-40-10-12 15,-44 1-12-15,-37 17-2 0,-16 32-11 16,0 43-18 0,24 35 17-16,34 32-6 0,39 12-9 15,38 44-44-15,34 22 3 16,11 19-75-16</inkml:trace>
  <inkml:trace contextRef="#ctx0" brushRef="#br0" timeOffset="158778.89">12597 13407 175 0,'0'0'67'16,"0"0"-15"-16,0 0 43 0,-114-109-36 15,90 87-2-15,2 8-18 16,6 6-3-16,5 5-6 16,-5 3-23-16,-4 0-6 15,-11 15 2-15,-14 16-3 16,-10 9 2-16,-7 8 0 16,-6 6 2-16,1 12 2 15,3 11 3-15,6 14 4 16,10 14-7-16,5 3-2 15,14 4-1-15,13-5-3 16,12-3 0-16,4-6-3 16,22-5-2-16,21-9-14 15,15-12 12-15,13-10 5 16,18-12-3-16,9-20 1 16,6-14 4-16,6-16 4 0,-6-6 6 15,-3-34 6-15,-7-14-1 16,-8-8 11-16,1-18 7 15,0-10-10-15,6-17-6 16,-3-17-13-16,-12-12 0 16,-32-9 0-16,-41-5 4 15,-25 3-8-15,-63 11 0 16,-35 18-17-16,-25 33-8 16,-15 41-11-16,-9 44-10 15,3 31-17-15,7 53-43 16,19 28-24-16,18 20-38 15</inkml:trace>
  <inkml:trace contextRef="#ctx0" brushRef="#br0" timeOffset="167777.22">15710 14462 24 0,'0'0'40'0,"0"0"-1"16,0 0-24-16,0 0-9 15,0 0-6-15,0 0-12 16,0 0-9-16,-27-7-2 16,20 7 10-16,1 0 2 15,-1 0 11-15,2 0 0 16,1 0 7-16,-1 0 14 0,1 0 17 16,0 0 6-1,-3 0-3-15,5 0-3 0,-1 0 0 16,-1 0 18-16,4 0-11 15,-3 0-8-15,3 0-6 16,0 0-11-16,0-1-8 16,5-5-4-16,38-5-3 15,28-4 9-15,36-10 12 16,27 1 2-16,15-4-11 16,-7 8-2-16,-20 6-15 15,-30 6-6-15,-41 8-58 0,-28 0-53 16,-23 0-133-1</inkml:trace>
  <inkml:trace contextRef="#ctx0" brushRef="#br0" timeOffset="168028.12">15770 14624 325 0,'0'0'44'0,"0"0"54"0,0 0-31 15,0 0-24 1,0 0-30-16,156-54 0 0,-32 18 4 16,11 8-3-16,-20 8-14 15,-22 6-11-15,-21 10-52 16,-21 2-71-16,-12 2-76 15</inkml:trace>
  <inkml:trace contextRef="#ctx0" brushRef="#br0" timeOffset="170524.62">10772 14512 125 0,'0'0'68'0,"0"0"-12"15,0 0-12-15,0 0 26 16,0 0-11-16,0 0-16 16,-58 0-16-16,50 0 8 15,-4-6 4-15,1 0-9 16,0-4-11-16,-3 0 15 0,2 2-26 15,0-6 7-15,1 1-7 16,5 4-2-16,3 0 5 16,3 1 3-16,5-3-13 15,48-7-1-15,31-4-5 16,26 4 4-16,8 5-1 16,-7 8-5-16,-10 5-39 15,-5 0-25-15,-10 0-39 16,-8 5-67-16,-18-5-46 15</inkml:trace>
  <inkml:trace contextRef="#ctx0" brushRef="#br0" timeOffset="170877.97">12423 14464 214 0,'0'0'24'16,"0"0"-5"-16,0 0-16 15,185-59 20-15,-84 40 12 16,-3 1-23-16,-11 5-12 16,-18 8-18-16,-16 0-68 15,-17-1-102-15</inkml:trace>
  <inkml:trace contextRef="#ctx0" brushRef="#br0" timeOffset="172194.48">17374 14395 226 0,'0'0'72'0,"0"0"-15"16,0 0-11-16,0 0 9 0,0 0-25 15,0 0-17 1,0 0 4-16,-27-31-1 0,70 22 5 16,21-7 15-16,30-4-7 15,22 2-13-15,7 0-4 16,-4 6-2-16,-11 6-7 15,-26 6-3-15,-17 0-21 16,-19 2-37-16,-15 10-59 16,-17 0-33-16,-14 0-79 15</inkml:trace>
  <inkml:trace contextRef="#ctx0" brushRef="#br0" timeOffset="172540.91">18909 14444 401 0,'0'0'62'0,"0"0"11"0,0 0 12 16,0 0-32-1,0 0-53-15,0 0-11 0,-25-21 11 16,90 16 8-16,24-5-4 16,11-1-2-16,5 4-2 15,-5 0-2-15,-4 6-9 16,-2 1-60-16,-5 0-44 15,-4 0 13-15,-12 0-126 16</inkml:trace>
  <inkml:trace contextRef="#ctx0" brushRef="#br0" timeOffset="173207.65">16810 12982 189 0,'0'0'75'16,"0"0"8"-16,0 0-62 15,0 0 8-15,140-4 28 0,-92 22-13 16,-11 4-21-1,-10 2 1-15,-7 10-7 0,-7 6-2 16,-8 8 4-16,-3 9-6 16,-2 5 12-16,0 4-17 15,0 12-5-15,0 12 0 16,0 15 0-16,0 15-1 16,0 10-2-16,0 6 3 15,0 1-3-15,0-7 0 16,22-8-1-16,5-7-17 15,7-17-10-15,3-18-1 16,-1-18-6-16,0-24-21 16,-2-21-7-16,-11-17-59 15,-4 0-20-15</inkml:trace>
  <inkml:trace contextRef="#ctx0" brushRef="#br0" timeOffset="174124.53">17267 13244 199 0,'0'0'8'15,"0"0"20"-15,0 0 0 16,0 0 48-16,0 0-36 16,-31-126-30-16,100 96-5 15,33-4-5-15,29 0 12 16,21-2 2-16,11 2 18 16,-2 6-6-16,-8 3-8 15,-1 7-5-15,2 4-1 16,8 3 2-16,10 4 6 15,9 6 1-15,-2 1 2 16,0 0 0-16,-10 5-2 16,-17 13-11-16,-25 3-5 0,-29-2-3 15,-23-2 0 1,-19-6-1-16,-13-2 0 0,-8-5 1 16,-3-4 2-16,-1 0 6 15,2 0 5-15,3 0-2 16,3 0-2-16,-1-9-6 15,-4 2-3-15,-10 3 3 16,-10 2 0-16,-5 0-5 16,-7 2 2-16,-2 0-1 15,0 0-1-15,0 0 0 16,0 0-1-16,0 0-3 16,0 0 0-16,6 2 3 15,8 10 1-15,1 0 0 0,4 2 0 16,1 2 0-1,-5 6 1-15,-4 4 0 0,-4 12-1 16,-7 12 3-16,0 16 7 16,0 15 6-16,-14 7 5 15,1 12 0-15,4 0-9 16,0 5 0-16,7-3-2 16,0-2 0-16,-5-8-2 15,-7-5-7-15,-9-7 6 16,-8 0-4-16,-6-8 0 15,-1-2-1-15,-1-2 0 16,1-1 0-16,-1-7 1 16,4 0-3-16,4-4 0 15,6-8 2-15,6-8-2 0,2-10 0 16,2-7 1-16,-3-9 1 16,-3-6-1-16,-14-4 5 15,-9-3-4-15,-14-1 0 16,-23 0-2-16,-29-8 0 15,-44-15-3-15,-49-9-8 16,-49-7 3-16,-26 1-6 16,-5 10 11-16,9 12-1 15,33 14 2-15,47 2-1 16,54 26-4-16,58 10-25 16,53 8-59-16,29-9-83 15,21-12-78-15</inkml:trace>
  <inkml:trace contextRef="#ctx0" brushRef="#br0" timeOffset="182638.49">22746 9144 468 0,'0'0'118'0,"0"0"-58"16,0 0 17-16,0 0-13 16,0 0-20-16,0 0-22 15,0 0-15-15,0 0-7 16,18-2-9-16,-8 10-6 15,11 11 15-15,8 8 0 0,4 3 3 16,3 2 5-16,0 4 4 16,-3-2-8-16,-1 1-1 15,-7-6 1-15,-2 0-2 16,0-6-2-16,-1-2 1 16,-2-1 0-16,0-2 2 15,0 0-3-15,-2-4 0 16,-2 0 0-16,-8-2 0 15,1 0 0-15,-5-2-4 16,2-4 4-16,-4 0 0 16,-2-2 0-16,0-4 5 15,2 0-3-15,-2 0-1 16,2 0 2-16,-2 0 3 0,2 0 1 16,-2 0-5-16,0 0 5 15,0 0-2-15,0 0 3 16,0 0 0-16,0 0-3 15,0 0-5-15,0 0 3 16,0 0-3-16,0 0 0 16,0 0-3-16,0 0 3 15,0 0 3-15,2 0-3 16,-2 0 2-16,2 0-1 16,11 0 0-16,22-22 0 15,36-18 5-15,47-18 4 16,63-17-9-16,68-19 9 15,82-18-3-15,80-21-1 16,48-11-6-16,22-2 1 0,-31 9-1 16,-80 21-8-16,-110 22 2 15,-106 26 0-15,-84 14-12 16,-49 8-12-16,-21 1-40 16,-24 9-34-16,-41 10-89 15,-19 14-91-15</inkml:trace>
  <inkml:trace contextRef="#ctx0" brushRef="#br0" timeOffset="185235.89">25874 13429 261 0,'0'0'37'0,"0"0"53"15,0 0-13-15,0 0 24 16,0 0-24-16,0 0-10 16,-36-46-16-16,36 46-18 15,0 0-9-15,0 0-11 16,0 6-13-16,11 20 2 16,30 18 9-16,19 14 20 15,26 8-9-15,24 5-10 16,21 1-12-16,16-10 4 15,3-6 0-15,-17-10-4 16,-23-10-2-16,-31-12-13 16,-27-8-10-16,-17-6-7 0,-12-4-5 15,-3-4-15-15,-4-2 1 16,0 0-29-16,-6-12-54 16,-7-20-116-16</inkml:trace>
  <inkml:trace contextRef="#ctx0" brushRef="#br0" timeOffset="185571.28">27100 13074 474 0,'0'0'71'15,"0"0"4"-15,0 0 20 16,0 0-14-16,0 0-39 16,0 0-27-16,-13-4-6 15,-16 26-5-15,-19 18 7 16,-18 24 8-16,-26 23-2 16,-20 25-8-16,-19 20 9 15,-18 13-8-15,-5 3-1 16,-2-6-6-16,11-9-3 15,23-17 0-15,24-20-21 16,31-13-23-16,36-25-66 0,29-22-112 16,2-25-271-1</inkml:trace>
  <inkml:trace contextRef="#ctx0" brushRef="#br0" timeOffset="205497.9">16670 13176 136 0,'0'0'1'15,"0"0"24"-15,0 0-24 16,0 0 0-16,0 0 9 16,-27-104 13-16,1 86-4 15,-11-2-2-15,-2 0 24 16,3 4 3-16,5 2-7 15,8 2 14-15,8 2 3 16,6 2-13-16,4 0-11 16,-1-1 11-16,2 2-10 15,-1-1-3-15,-4-5-14 0,-4 4-3 16,-8-4-2-16,-6 4 0 16,-6 7-1-16,-9 2 10 15,-7 0-7-15,-4 14-1 16,-3 8-2-16,2 0-5 15,1 6 2-15,-2 4-4 16,-3 6-1-16,-5 12 4 16,-7 14 2-16,-9 15-1 15,-8 19 2-15,-5 16 8 16,3 20 3-16,6 13-8 16,15 7-2-16,12 0-5 15,22-7-1-15,26-5-1 0,8-3 0 16,29-11-1-16,20-2 0 15,8-15 0-15,7-13 1 16,9-18-1-16,12-20 0 16,10-20 2-16,8-14-2 15,4-24 8-15,6-2-1 16,9-30 1-16,11-22-4 16,0-28 1-16,0-28-1 15,2-15-1-15,-8-11 1 16,-10-5-2-16,-14 1-2 15,-28-2-1-15,-25-2-7 16,-28-5 8-16,-22-5-3 16,-5-1-5-16,-48 1 6 0,-30 4-2 15,-26 11-2-15,-13 23 5 16,-6 24-1-16,8 23 1 16,7 25 0-1,6 16 0-15,2 20 1 0,1 6-3 16,-4 23 0-16,4 18 1 15,1 16 2-15,1 13 1 16,6 24-1-16,3 19 0 16,3 21-1-16,12 20-1 15,13 13 2-15,19 5-4 16,21-5 3-16,19-9 0 16,6-16-3-16,31-12-1 15,27-13-7-15,13-21-2 16,10-18-6-16,5-24 9 0,7-25 9 15,6-23 2-15,6-12 2 16,6-38 0-16,8-23 3 16,0-19-2-16,4-20-2 15,-7-15 3-15,-14-17-4 16,-22-12-5-16,-24-9-1 16,-33-5 6-16,-23-1 3 15,-33 1-3-15,-62 11 1 16,-43 17 5-16,-47 30 5 15,-31 42-7-15,-11 50-4 16,-3 34-2-16,8 78-2 16,14 50 4-16,28 45 0 15,38 21-2-15,53 5-4 0,59-4 0 16,33-11-24 0,74-21-84-16,49-15-116 0</inkml:trace>
  <inkml:trace contextRef="#ctx0" brushRef="#br0" timeOffset="206667.04">15963 15328 204 0,'0'0'4'16,"0"0"-4"-16,0 0 0 15,0 0-9-15,0 0-64 16</inkml:trace>
  <inkml:trace contextRef="#ctx0" brushRef="#br0" timeOffset="207295.03">16044 15520 570 0,'0'0'136'0,"0"0"-59"16,0 0 3-16,0 0-3 15,0 0-32-15,0 0-28 0,-16-34-15 16,16 34-2-16,0 22-2 15,9 18 2-15,6 17 6 16,2 15 6-16,-9 10-1 16,-8 10 4-16,0 7-1 15,0-1-6-15,-20-4-4 16,0-10-3-16,2-8-1 16,7-17 0-16,11-19-14 15,0-14-32-15,7-20-42 16,26-6-92-16,14-28-218 15</inkml:trace>
  <inkml:trace contextRef="#ctx0" brushRef="#br0" timeOffset="207811.9">17750 15918 351 0,'0'0'294'0,"0"0"-182"16,0 0-49-16,0 0 18 16,0 0-26-16,-158-23-39 15,94 55-6-15,-1 13-5 16,5 9-1-16,14 8-4 15,11 6 1-15,24-6-1 16,11 0-5-16,19-8-20 16,33-13 4-16,20-28 7 15,20-13-7-15,4-19 14 0,-5-25 7 16,-11-9 1-16,-20 3 0 16,-17 0 5-16,-19-2-1 15,-17 2-5-15,-7 6 0 16,0 8-10-16,-23 9-19 15,-4 18-16-15,1 5-119 16,6 4-64-16,6 4-77 16</inkml:trace>
  <inkml:trace contextRef="#ctx0" brushRef="#br0" timeOffset="208145.46">18666 15811 638 0,'0'0'198'0,"0"0"-97"16,0 0-13-16,0 0-4 15,-122 10-60-15,46 34-13 16,-2 14-4-16,9 9-4 16,15 5-3-16,17 0-1 15,21 4-6-15,16-6-20 16,16-12-27-16,35-21 11 15,14-24 24-15,14-13 13 16,6-19 6-16,4-30 6 16,-6-13 12-16,-16-2 9 0,-23-6-2 15,-26-6-10 1,-18-4-8-16,-29 12-7 0,-49 19-24 16,-31 31-29-16,-22 18-56 15,-16 18-85-15,6 28-286 16</inkml:trace>
  <inkml:trace contextRef="#ctx0" brushRef="#br0" timeOffset="-200390.93">2100 9649 70 0,'0'0'33'0,"0"0"23"0,0 0-1 16,0 0 38-16,0 0-10 15,0 0-26-15,0 0-6 16,-13-44 26-16,9 38 11 16,2 4-22-16,2 0-4 15,0 2-32-15,0 0-17 16,0 0-13-16,0 0-8 15,17 0 8-15,14 18 3 16,5 8 5-16,3 8 0 16,-4 8-3-16,0 6-4 15,-3 7 1-15,-5 5 0 0,-6 6-1 16,0 6 0 0,-5 2 3-16,-1-4-3 15,-1-8 0-15,-6-8 0 0,1-7-2 16,-5-11-1-16,0-8 2 15,0-6 0-15,-2-8-1 16,-2-6 1-16,2-4-1 16,-2-2-2-16,2-2 3 15,-2 0 0-15,4 0 0 16,-4 0 1-16,5 0-1 16,1 0-1-16,4-2 1 15,16-18 6-15,12-6 10 16,15-10-3-16,21-14-8 15,22-14-5-15,42-25 2 0,60-25-4 16,60-12 2-16,54-13-8 16,43 7-17-16,5 19-27 15,-30 22-42-15,-58 24-63 16,-89 15-60-16</inkml:trace>
  <inkml:trace contextRef="#ctx0" brushRef="#br0" timeOffset="-193710.37">2979 13222 260 0,'0'0'25'0,"0"0"27"16,0 0 6-16,0 0-8 0,-52-110-14 16,50 88-22-16,-2 4-4 15,-1 0 10-15,-2 0-7 16,-4-2 8-16,-4 2-5 15,-14-2-1-15,-14-2 8 16,-15 3-6-16,-17 4 3 16,-10 7-11-16,-2 8 4 15,3 2 1-15,5 34-5 16,4 28-8-16,-1 32 6 16,5 26-7-16,6 31 11 15,16 24-3-15,15 11-1 16,22 10-2-16,12-1-2 15,0-12-2-15,17-13 0 0,16-12-1 16,14-17 0-16,11-21-1 16,9-24-1-16,13-32-4 15,16-22-2-15,17-26 5 16,16-18 3-16,10-14 3 16,-3-38 0-16,-4-20 20 15,-8-28 15-15,1-23-4 16,-2-17-12-16,-5-14-5 15,-12-7-5-15,-18-1-8 16,-26-13 7-16,-33-3-5 16,-29 1-1-16,-65 3-5 15,-75 10 0-15,-70 19-6 16,-57 37-4-16,-32 44-20 0,17 46-4 16,41 20 0-16,62 52-23 15,69 34-14-15,52 23-35 16,48 15-16-16,12-2-102 15</inkml:trace>
  <inkml:trace contextRef="#ctx0" brushRef="#br0" timeOffset="-193159.82">2250 13623 509 0,'0'0'50'16,"0"0"14"0,-143-108 13-16,103 82-22 0,9 8-5 15,10 8-12-15,13 6-12 16,6 2-4-16,2 2-19 15,0 0-3-15,0 0-12 16,2 30-7-16,31 26 19 16,25 29 5-16,21 16 26 15,23 12-3-15,27-1-13 16,18-3-6-16,7-7-3 16,-9-6-6-16,-14-5-1 15,-24-11-1-15,-18-10 0 0,-15-14-5 16,-19-10-2-1,-12-12-2-15,-10-10-1 0,-10-8-7 16,-8-8-7-16,-1-8-34 16,-8 0-44-16,-4-16-28 15,-2-26-152-15</inkml:trace>
  <inkml:trace contextRef="#ctx0" brushRef="#br0" timeOffset="-192692.78">3738 13275 228 0,'0'0'10'16,"0"0"31"-16,0 0 11 15,0 0-6-15,0 0 4 16,0 0-4-16,-13-49-1 15,2 49-7-15,-7 8-14 0,-9 15 13 16,-13 7 17-16,-11 4 5 16,-7 10-11-16,-13 10-6 15,-14 20-6-15,-24 29 0 16,-27 27-19-16,-29 24 2 16,-31 17-1-16,-11 3-7 15,4-8-8-15,20-13-3 16,43-19-2-16,39-23-5 15,48-19-62-15,39-28-79 16,14-28-167-16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56:14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27828 6525 263 0,'0'0'75'15,"0"0"-22"-15,0 0 4 16,0 0 13-16,0 0-26 15,0 0-20-15,0 0 5 16,0 0 0-16,0-14 1 16,0 14-2-16,0-2-4 15,0 2-4-15,0-2 1 16,0 2 3-16,0 0-9 16,0 0-2-16,0 0-4 0,0 0-1 15,0 0-8-15,0 0-1 16,0 0-1-16,0-2-3 15,18-2 1-15,19-4 4 16,19-2 1-16,21-2 1 16,12-2 2-16,22 0 7 15,25-2-6-15,29-1-2 16,28 3 3-16,19 0 0 16,8 6-5-16,-6 1 1 15,-22 3 1-15,-29 1-3 16,-38-3-3-16,-34 4-1 15,-22-1 2-15,-20-1-3 0,-11 0 5 16,-11-1 0 0,-5-1 1-16,-9 4 0 15,-2 2-1-15,-4-1 3 0,-5 1-3 16,1 0-4-16,-1 0-9 16,-2 0-19-16,0 0-14 15,0 0 8-15,0 9-6 16,0 4 7-16,0-2-13 15,-2 1-6-15,-12-2-34 16,-1-6-27-16,-1-4-78 16</inkml:trace>
  <inkml:trace contextRef="#ctx0" brushRef="#br0" timeOffset="14294.57">18373 7744 247 0,'0'0'79'0,"0"0"25"0,0 0-9 15,0 0-2 1,0 0-1-16,0 0-30 0,0 0-21 16,-14-76-3-16,12 74-8 15,-3 2-8-15,5 0-8 16,-2 0-11-16,2 0-3 16,0 0 0-16,0 0-8 15,7 0-3-15,42 0 11 16,47 0 1-16,43-6 7 15,38-6-5-15,16-4-1 16,-3 2-2-16,-18 0-2 16,-27 2-12-16,-39 2-28 15,-37 2-34-15,-35 4-33 16,-34-2-58-16,-16 2 2 16</inkml:trace>
  <inkml:trace contextRef="#ctx0" brushRef="#br0" timeOffset="14470.67">18357 7750 319 0,'0'0'33'16,"129"0"25"-16,11 0 44 16,43-4-14-16,27-8-28 15,-2 4-23-15,-15 4-37 0,-37 4 0 16,-43 0-89-1,-47 0-82-15,-45 0-122 0</inkml:trace>
  <inkml:trace contextRef="#ctx0" brushRef="#br0" timeOffset="20590.95">15697 9288 14 0,'0'0'97'0,"0"0"-78"0,0 0 13 16,0 0 5-16,0 0-20 16,0 0-1-16,-123-50-15 15,111 50-1-15,1 0 0 16,3 0 0-16,0 0 0 16,4 0-3-16,2 0-9 15,-5 0-11-15,-3 0 2 16,-9 0 11-16,-7 2-11 15,-8 0-56-15</inkml:trace>
  <inkml:trace contextRef="#ctx0" brushRef="#br0" timeOffset="21012.08">15235 9320 204 0,'0'0'64'0,"0"0"19"16,0 0-24-16,0 0 11 15,0 0-3-15,0 0-34 16,-31-20-23-16,31 20-7 16,0 0-3-16,4 0 0 15,30 0 4-15,20 0 30 16,21 2 12-16,29-2-14 0,28 0 12 15,31 0-11 1,32 0-10-16,22 2-6 0,21 4-1 16,26 2-6-16,2-4-1 15,4-4 1-15,-14 0-7 16,-35 0 1-16,-29 0-3 16,-41 0-1-16,-42 0 2 15,-35 0-1-15,-34 0-1 16,-24 0 0-16,-9 0 2 15,-7 0 0-15,0 0-2 16,0 0-14-16,0 0-23 16,0 0-57-16,-14 12-70 15,-2 0-37-15</inkml:trace>
  <inkml:trace contextRef="#ctx0" brushRef="#br0" timeOffset="23076.27">28280 9374 218 0,'0'0'64'16,"0"0"18"-16,0 0 12 16,0 0-8-16,0 0-34 0,0 0-5 15,0 0-9 1,74-24-9-16,26 6 9 0,27 0-5 15,23-2-4-15,10 2-9 16,14 4-6-16,4 4-4 16,-7 4-1-16,-21 4-4 15,-38 0-5-15,-48 2-5 16,-33 0-5-16,-20 0-39 16,-11 0-56-16,-11 0-60 15,-40 12 2-15,-30 0-11 16</inkml:trace>
  <inkml:trace contextRef="#ctx0" brushRef="#br0" timeOffset="23241.95">28245 9465 319 0,'0'0'75'0,"0"0"-30"16,0 0 36-16,169 14 83 15,-20-14-80-15,27 0-22 16,-2 0-24-16,-13 0-33 15,-23 0-5-15,-29 2-57 16,-20 6-92-16,-24 2-203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57:04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11537 6232 59 0,'0'0'29'0,"0"0"33"16,0 0-27-16,0 0 27 15,0 0-13-15,-125-78-5 16,113 72 4-16,4 0-16 0,3 2 6 16,1 2-4-16,-1 0 5 15,0 2-5-15,1 0 12 16,2 0-25-16,0 0-11 15,2 0-6-15,0 0-4 16,0 0-5-16,13 0-8 16,36 14 13-16,40 2 54 15,47-8-10-15,61-6-21 16,48-2-7-16,35 0-3 16,24 0-10-16,16 0 3 15,12 0-1-15,9 0-4 16,-11 10-1-16,-36 0 0 0,-60-2 0 15,-59 0 0-15,-52-4-12 16,-43-4-19-16,-34 0 18 16,-27 0 3-16,-17 0 10 15,-2-12 6-15,0 2-6 16,-6 0-59-16,-19 6-79 16,2 4-109-16</inkml:trace>
  <inkml:trace contextRef="#ctx0" brushRef="#br0" timeOffset="2561.58">25429 6404 201 0,'0'0'49'15,"0"0"15"-15,0 0 9 16,0 0 7-16,0 0-16 15,0 0 26-15,0 0-19 16,0 0-19-16,-101-13-19 16,101 11-1-16,5-2-8 15,21-7-10-15,32 0-9 0,36-6 4 16,49 1 1 0,39 2-3-16,47 4-3 0,45 4-4 15,34 6 8-15,22 0-1 16,13 2-6-16,2 10 3 15,-2-2-4-15,-15-4 0 16,-43-4 0-16,-59-2 0 16,-73 0 3-16,-53-4-1 15,-39-12 0-15,-24-2 5 16,-10 0-2-16,-16 0 9 16,-7 2-3-16,-4 4-1 15,0 4-10-15,0 4-5 0,-8 4-15 16,-19 0-94-1,-9 24-79-15,-4 4-34 0,1 2-128 16</inkml:trace>
  <inkml:trace contextRef="#ctx0" brushRef="#br0" timeOffset="4110.58">3602 7327 327 0,'0'0'0'0,"0"0"0"15,0 0 3-15,0 0-3 16,0 0-15-16,0 0-1 15,-10 12 15-15,43 2 1 16,15-2 2-16,22-6 11 16,22-4 32-16,27-2-1 15,32 0-3-15,32 0 3 16,33 0-15-16,27 0 4 16,5 6-17-16,-12 6-9 15,-32 4-3-15,-40-2-4 16,-44-2 1-16,-33-2-1 15,-32-4-2-15,-24-2-10 0,-17-4-5 16,-9 0-4-16,-5 0 15 16,0 0 5-16,0 0-24 15,-7-8-118-15,-7-4-25 16</inkml:trace>
  <inkml:trace contextRef="#ctx0" brushRef="#br0" timeOffset="17273.02">8433 10297 331 0,'0'0'84'15,"0"0"-7"-15,0 0-18 16,0 0 19-16,0 0-29 16,0 0-32-16,0 0-11 15,4-12-6-15,23 12-4 16,22 0 4-16,27 0 7 0,24 0 7 15,7 0-7-15,0 0-3 16,-3 0 0-16,-9 0-3 16,-11 4-1-16,-18 1-22 15,-16 0-21-15,-17 1-23 16,-15-4-44-16,-16 0-19 16,-2-2-69-16</inkml:trace>
  <inkml:trace contextRef="#ctx0" brushRef="#br0" timeOffset="17438.51">8362 10353 476 0,'0'0'66'0,"0"0"-54"16,129 0-12-16,0 0 66 15,25 0 4-15,4 0-43 16,-17 0-8-16,-28 8-19 15,-29 8-37-15,-28-2-81 16,-27-2-95-16</inkml:trace>
  <inkml:trace contextRef="#ctx0" brushRef="#br0" timeOffset="20892.19">13691 10186 162 0,'0'0'42'0,"0"0"43"16,0 0-22-16,0 0-6 0,0 0-17 16,0 0-19-1,0 0-5-15,0 0-3 0,-18-8 3 16,18 8 7-16,0 0-3 15,-2 0 2-15,2 0 5 16,-2 0-3-16,2 0-5 16,-2 0-2-16,2 0-4 15,0 0-4-15,0 0 1 16,0 0-3-16,0 0-1 16,0 0-6-16,0 0-3 15,0 0-4-15,0 0 7 16,15 0 1-16,22 0 6 0,15 0-2 15,13 0 1 1,3-7-4-16,-7 0-2 0,-10 1 0 16,-11 2-2-1,-13 0-5-15,-7 0-12 0,-9 2-21 16,-9 2-16-16,-2 0-19 16,-4 0-6-16,-25 0-55 15,-13 0-10-15</inkml:trace>
  <inkml:trace contextRef="#ctx0" brushRef="#br0" timeOffset="21065.31">13665 10196 116 0,'0'0'51'0,"0"0"17"16,0 0 15-16,0 0-42 16,0 0-17-16,0 0 7 0,151-15 3 15,-65 2 3-15,-3 3-23 16,-12 6-11-16,-17 4-3 15,-17 0-34-15,-21 0-46 16,-16 0-100-16</inkml:trace>
  <inkml:trace contextRef="#ctx0" brushRef="#br0" timeOffset="25390.6">23653 7592 514 0,'0'0'21'15,"0"0"37"-15,0 0-33 16,0 0 3-16,0 0 15 16,0 0-32-16,0 0-11 15,-32 136 0-15,6-6 32 16,-8 41-11-16,1 29-13 0,6 15-4 15,12 4-4 1,10-15 0-16,5-25-2 0,0-23-12 16,18-30-12-16,2-29-26 15,-2-25-27-15,-5-22-14 16,0-22-3-16,-4-22-60 16,1-6-37-16</inkml:trace>
  <inkml:trace contextRef="#ctx0" brushRef="#br0" timeOffset="25970.72">23517 7622 360 0,'0'0'6'0,"0"0"-6"15,0 0 0-15,207-43 11 16,-60 29 31-16,38-1 19 16,29-6-25-16,20-1 0 15,11-4-21-15,-3-3-7 16,-14-8-2-16,-18-3 0 16,-25-2-1-16,-34 4-3 15,-36 6 0-15,-38 6-2 16,-35 10 7-16,-24 8 18 15,-9 6 7-15,-5 2-28 16,4 2-4-16,6 32-16 16,5 20 13-16,-2 20 3 0,5 22 5 15,3 15-4-15,-8 17 4 16,-3 16-2-16,-14 13 1 16,0 15-1-16,-7 6 0 15,-15-1 1-15,0-8-2 16,-3-17 1-16,2-14-2 15,4-16-1-15,-6-19 0 16,-2-15 0-16,-8-10 0 16,-9-9-9-16,-12-9 8 15,-14-6-6-15,-14-4 7 16,-17-4 0-16,-12-4 1 16,-14-4-1-16,-16-4 1 15,-17-8-1-15,-14-5 3 0,-11-12 3 16,0-9 0-16,12 0-6 15,10-26 0-15,15-14-8 16,22-12-45-16,21-12-31 16,32 0-30-16,26 2-38 15,22 9-80-15</inkml:trace>
  <inkml:trace contextRef="#ctx0" brushRef="#br0" timeOffset="26547.24">25083 8063 296 0,'130'-30'32'0,"-17"14"46"15,-15 7-61-15,-20 9-17 16,-20 0-3-16,-20 0-85 15,-27 15-143-15</inkml:trace>
  <inkml:trace contextRef="#ctx0" brushRef="#br0" timeOffset="29553">24577 8043 319 0,'0'0'8'0,"0"0"30"15,0 0 38-15,0 0 3 16,0 0-32-16,0 0-15 15,-10-36 1-15,10 36-2 16,0 1-17-16,0 32-12 16,0 27 13-16,0 28 9 15,-3 19 12-15,-4 9-18 16,0-4-7-16,7-4-7 16,0-9 1-16,0-11-5 15,0-16-3-15,14-16-22 0,6-14-23 16,2-12-65-16,9-20-49 15,3-10-82-15</inkml:trace>
  <inkml:trace contextRef="#ctx0" brushRef="#br0" timeOffset="29920.4">25359 8075 473 0,'0'0'69'0,"0"0"9"16,0 0 4-16,0 0-47 16,-129 54-32-16,69 20 15 15,4 20-14-15,10 9 1 16,17-1-10-16,18-9 0 16,11-10 2-16,13-10-4 15,22-15 1-15,8-12 6 16,1-20 1-16,-4-14-1 15,-1-12 3-15,-4-6 0 16,-1-32 6-16,-5-16-4 16,-5-15-2-16,-2-19-3 15,-2-20-7-15,-2-12-5 0,-7 7-7 16,-6 19 10 0,-5 34 7-16,0 32 1 0,-9 20-3 15,-24 8-28-15,-21 28-74 16,-25 30-19-16,-21 14-80 15</inkml:trace>
  <inkml:trace contextRef="#ctx0" brushRef="#br0" timeOffset="35759.81">10349 10240 142 0,'0'0'36'0,"0"0"-15"0,0 0-1 15,0 0 10-15,0 0-30 16,0 0-7-16,0 0 7 15,0 0 2-15,-73 93 3 16,73-73-5-16,0-6-4 16,0-6 4-16,17-4 9 15,21-4 23-15,20-4 27 16,18-24-16-16,6-6-11 16,0 2-17-16,-13 4-4 15,-17 8-9-15,-21 5-2 0,-17 8 0 16,-12 4 0-1,-2 2-1-15,0 1 1 0,0 0-7 16,-18 0 0-16,-11 0-11 16,-11 0 10-16,-9 0-5 15,-3 0 13-15,-3 4 1 16,-1 6 2-16,0 2 3 16,7-1 5-16,9-1-4 15,15-3 1-15,15-7 3 16,10 0-11-16,0 0 0 15,27 0-1-15,26 0 1 16,25-25 22-16,13-7-6 16,-2 4 0-16,-18 2-9 15,-21 11-7-15,-21 6-3 16,-14 5-17-16,-13 4-24 0,-2 0-59 16,-4 13-24-1,-27 8 14-15</inkml:trace>
  <inkml:trace contextRef="#ctx0" brushRef="#br0" timeOffset="39599.67">16258 8726 187 0,'0'0'8'16,"0"0"17"-16,0 0-12 15,0 0 25-15,0 0 22 16,-29-112-31-16,20 98-14 0,0 2 18 16,-2 2-24-1,0 2-9-15,-1 4 2 0,4-2-2 16,-3 2-4-16,-5 0 4 16,-5-2 2-16,-2 2 2 15,-11 0-4-15,-11-2-7 16,-9 2 3-16,-12 2 8 15,-10-4-4-15,-2 0 0 16,1 0-1-16,2-2 1 16,7 2 0-16,5 0 2 15,5-2-1-15,8 2 0 16,0 0 1-16,-4 6-1 16,-1 0-1-16,-6 0-4 15,-3 18 1-15,6 6-1 16,5 4 4-16,4 2 0 0,9 0-1 15,4 0 1 1,3 5 0-16,-4 2 0 0,0 10-1 16,-5 3 2-16,-1 4 0 15,1 2 0-15,6 2-1 16,3 2 0-16,6 3-1 16,5-1 1-16,2 0-1 15,2 0 2-15,0-4 0 16,-2-4 4-16,-2-1-4 15,-5-2 4-15,-4 2-2 16,0-3 3-16,-1 2 7 16,8 0-6-16,6 7-2 15,9 6 6-15,9 6-5 0,0 3 8 16,3-2-13-16,14-4 6 16,2-3-3-16,-2-7-1 15,-1-6-2 1,-8-4 2-16,-3-4 0 0,-3-4-3 15,0-2 0-15,0-2 0 16,6-2 3-16,5-2-3 16,5 5-2-16,11 1-6 15,9-4 8-15,10 0 4 16,10-4-1-16,12-6 2 16,1-2-4-16,12-8 1 15,5-6 0-15,11-6 0 0,5-2-1 16,2 0 2-1,2-4-3-15,-4-14 0 0,-1-2 2 16,-5-2-2-16,-4 0 0 16,-7-4 0-16,-10-7 1 15,-3-3-1-15,-5-8 0 16,-2-2 1-16,-5-6-1 16,-8-2 0-16,-8-4 1 15,-1-6-1-15,-9-4 2 16,-5-11-2-16,-8-11 3 15,-13-10-3-15,-7-4 2 16,-3-5 3-16,-5 5 8 16,-17 0-8-16,-5 1 4 15,3 3-5-15,4 2 5 0,7 4-4 16,3 1-3-16,6 1 2 16,0 2-3-1,-9 6 0-15,-16 2-1 0,-21 7 0 16,-25 7-4-16,-28 10-7 15,-22 18-17-15,-10 16-22 16,2 20 22-16,11 4-15 16,24 36-60-16,20 20-23 15,20 13-30-15</inkml:trace>
  <inkml:trace contextRef="#ctx0" brushRef="#br0" timeOffset="44731.62">1552 9581 254 0,'0'0'34'16,"0"0"41"-16,0 0-44 15,0 0 18-15,0 0-1 16,0 0-5-16,0 0 8 16,-13-30 10-16,13 30 2 15,0 0-1-15,0 0-9 16,0 0-12-16,0 0-17 15,0 0-17-15,0 0-7 0,0 0-5 16,11 4-6-16,38 14 3 16,24 10 8-16,25 6 2 15,12 2 1-15,10 4-2 16,3 0 1-16,4 5-2 16,-11-1 0-16,-10-2 0 15,-21-5-7-15,-27-6-7 16,-22-9-7-16,-22-8 2 15,-8-8-5-15,-4-2 1 16,1-2-4-16,-3-2-8 0,0 0-26 16,0 0 5-1,0-22-24-15,-3-16-196 0</inkml:trace>
  <inkml:trace contextRef="#ctx0" brushRef="#br0" timeOffset="45048.61">2435 9276 385 0,'0'0'78'0,"0"0"-27"15,0 0 16-15,0 0 24 16,0 0-34-16,0 0-18 0,-29-46-6 15,29 44 0 1,-2 2 2-16,-1 0-2 0,-1 0-10 16,-2 0-20-16,-8 16-3 15,-15 34-22-15,-22 34 22 16,-19 35 2-16,-9 13 8 16,-2 0-6-16,14-3-2 15,16-9-4-15,15-12-59 16,16-22-104-16,7-32-117 15</inkml:trace>
  <inkml:trace contextRef="#ctx0" brushRef="#br0" timeOffset="52211.52">2642 13495 317 0,'0'0'3'0,"0"0"32"16,0 0-19-16,0 0 16 15,0 0 20-15,-114-12-11 16,106 12-8-16,3 0-15 15,1 0-10-15,4 0 4 16,0 0 6-16,0 0 4 16,0 0-4-16,0 0-8 15,0 0 4-15,0 0-4 16,35 0-5-16,39-12 10 16,44-10 8-16,44-12-6 15,32-6-6-15,9-1-8 16,-2 10-2-16,-24 8-1 0,-29 12-16 15,-30 4-36-15,-33 7-41 16,-37 0-22-16,-29 0-39 16,-19 0-95-16</inkml:trace>
  <inkml:trace contextRef="#ctx0" brushRef="#br0" timeOffset="52429.85">2584 13533 462 0,'0'0'0'0,"145"-2"-3"0,2-16 3 16,37-6 19-16,35-8 18 15,13 2-16-15,-16 8-21 16,-33 10-1-16,-32 8-100 15,-35 4-121-15</inkml:trace>
  <inkml:trace contextRef="#ctx0" brushRef="#br0" timeOffset="55794.4">10833 13004 5 0,'0'0'34'0,"0"0"25"16,0 0-3-16,0 0-25 15,0 0-2-15,-114-58 8 0,99 49 5 16,-1 2-17-16,3 0-6 16,1 3 4-16,7 1 24 15,3 1-22-15,2 2-5 16,-2 0-10-16,2 0 0 16,-2 0-8-16,2 0-2 15,0 0 0-15,0 0-2 16,0 0-2-16,0 0 1 15,6 0 3-15,26 0 8 16,24 0 22-16,19-2 9 16,14-6-11-16,9-2-3 15,1 2-10-15,-6-2-8 0,-11 3-3 16,-17 6-3-16,-16-2-1 16,-16 3-11-16,-14 0-27 15,-9 0-39-15,-10 0-27 16,0 11-59-16,-15-4-62 15</inkml:trace>
  <inkml:trace contextRef="#ctx0" brushRef="#br0" timeOffset="56243.19">12265 13058 166 0,'0'0'103'16,"0"0"-51"-16,0 0-14 16,0 0 25-16,0 0-29 0,0 0-28 15,-71-24-6 1,71 24-7-16,8 0 5 0,24 0 2 16,13 0 48-16,17 0 23 15,7-2-33-15,8-8 2 16,2 2-2-16,-4 2-24 15,-1 4-6-15,-7 2-6 16,-11 0 0-16,-12 0-4 16,-11 0-15-16,-15 0-42 15,-7 2-35-15,-6 4-42 16,-5-2-77-16</inkml:trace>
  <inkml:trace contextRef="#ctx0" brushRef="#br0" timeOffset="60642.68">23225 14071 309 0,'0'0'53'0,"0"0"48"0,0 0-35 16,0 0 9-16,0 0 6 15,0 0-49-15,0 0-11 16,-125-89-14-16,85 89-5 16,-9 16-2-16,-7 23-1 15,-2 13 1-15,3 10 4 16,12 4-4-16,18-2-2 15,23-6 1-15,4-10-7 16,48-9-8-16,26-7 14 16,15-13 2-16,12-8 1 0,-6-11 1 15,-9 0-4-15,-15 0-11 16,-13-16-18-16,-11-6-39 16,-9-2-40-16,-13-5-51 15,-12 1-110-15</inkml:trace>
  <inkml:trace contextRef="#ctx0" brushRef="#br0" timeOffset="61259.12">24312 13900 186 0,'0'0'30'0,"0"0"-7"16,0 0 42-16,0 0 13 16,0 0 10-16,38-120 5 15,-33 92-1-15,-1 3-1 16,-4 6-19-16,0 7-20 16,0 7 11-16,0 5-30 15,-2 17-33-15,-12 45-16 16,-1 32 12-16,-1 31 4 0,3 13 3 15,4-4-3 1,5-5 0-16,4-7-12 0,0-18-18 16,0-12-22-16,0-11-14 15,2-23 3-15,15-18-26 16,12-16-41-16,7-16-37 16,2-8-81-16</inkml:trace>
  <inkml:trace contextRef="#ctx0" brushRef="#br0" timeOffset="61960.62">24533 13593 392 0,'0'0'44'15,"0"0"-34"-15,218-62-10 16,-53 42 34-16,33 4 26 16,30 0-8-16,28 0-24 15,24-2-2-15,26-6 6 16,8-6-15-16,-7-10-9 16,-12-6-3-16,-15-5-2 15,-22-5-3-15,-26 6 1 16,-36 8-1-16,-44 10 0 15,-38 12 0-15,-39 6 0 0,-34 6 2 16,-24 4-2 0,-13 4 1-16,-4 0-1 0,0 0 0 15,-2 16-12-15,-22 24-1 16,-12 16 13-16,-4 7 11 16,3 0-10-16,-1 2 3 15,7-3-2-15,0 6-2 16,1 6 2-16,1 9-1 15,-2 7-1-15,2 8 3 16,5-4 6-16,5 8-5 0,17 7 1 16,2 7 0-1,27 8-2-15,27 9 5 0,10 3-4 16,7-4 1-16,-6-9-5 16,-16-19 3-16,-18-22-3 15,-22-16 0-15,-9-11-2 16,-22-15 1-16,-40-10 1 15,-29-6 10-15,-25-10-2 16,-23-6 0-16,-15-8 3 16,-29 0-4-16,-21 0-2 15,-39-4-3-15,-37-10-1 16,-32-3-2-16,-25 2-2 16,5-7 3-16,35-13 6 15,52 3-4-15,52-2-2 16,47 10 0-16,40 10-2 0,35 4-8 15,24 4-19-15,24 4-27 16,17 2-58-16,6 0-54 16,0 0-78-16</inkml:trace>
  <inkml:trace contextRef="#ctx0" brushRef="#br0" timeOffset="66314.29">30279 10939 304 0,'0'0'39'0,"0"0"16"16,2-103 14-16,-6 69-8 15,-19-2-12-15,-3 0-11 16,-6 4-25-16,-3 2-5 15,-1 8 0-15,3 9-7 16,-1 9-1-16,-5 4-6 0,-9 8 5 16,0 23-3-1,1 9-3-15,11 6 4 16,18 4-11-16,18-2-2 16,0 0-9-16,35 1 11 0,23-9 14 15,14-4 3-15,10-8-1 16,1-10 4-16,-10-4 3 15,-19-8 3-15,-19-4-6 16,-16 0 1-16,-15 0-1 16,-4 0 1-16,0 0-2 15,0 0-3-15,-4 2-2 16,-21 0-11-16,-9 2 11 16,-3-2 15-16,1-2-7 15,7-2-3-15,13 0-3 16,10 0-2-16,6 0-3 15,0 0 1-15,0-6-2 16,8-12 4-16,15-6-19 0,6-4 11 16,0 0 4-16,-4-2 4 15,-2 3-6-15,-4 4 3 16,-1 5-2-16,-1 1 5 16,4 3-5-16,3 4-23 15,5 2 1-15,0 0 8 16,-7 8-22-16,3 0-35 15,-7 0-45-15,-5 4-37 16</inkml:trace>
  <inkml:trace contextRef="#ctx0" brushRef="#br0" timeOffset="66607.4">31190 10904 320 0,'0'0'32'15,"0"0"38"-15,-42-104-43 16,0 76 38-16,-6 8-25 16,-4 14-20-16,-2 6-5 15,2 12-7-15,10 22-8 16,13 8-4-16,16 4-8 16,13 2 12-16,0 3 1 15,11 0 5-15,20-2-6 16,3-5 6-16,-5-8-1 15,-9-12-5-15,-9-10 3 0,-9-8-3 16,-2-2-12-16,0-4-10 16,-17 0-18-16,-24 0 13 15,-5 0-61-15,-2-18-109 16</inkml:trace>
  <inkml:trace contextRef="#ctx0" brushRef="#br0" timeOffset="66757.48">30910 10738 295 0,'0'0'5'16,"202"-76"38"-16,-61 54-20 16,15 8 53-16,0 7-5 15,-9 7-64-15,-14 0-7 0,-21 14-54 16,-32 4-75 0,-37-7-101-16</inkml:trace>
  <inkml:trace contextRef="#ctx0" brushRef="#br0" timeOffset="67157.58">30023 11809 270 0,'239'-30'12'0,"14"8"0"16,8 5 1-16,-14 2 3 16,-46 2-16-16,-56 4-6 15,-74-1-59-15,-71-3-26 16</inkml:trace>
  <inkml:trace contextRef="#ctx0" brushRef="#br0" timeOffset="67276.21">29978 12122 106 0,'243'0'0'0</inkml:trace>
  <inkml:trace contextRef="#ctx0" brushRef="#br0" timeOffset="72031.7">17419 13058 199 0,'0'0'68'0,"0"0"-18"16,0 0 18-16,0 0-19 15,0 0-23-15,-120-38-6 16,110 38-2-16,8-2 4 16,2 0-3-16,0 2 7 15,-2 0 9-15,2 0 14 16,0 0 9-16,0 0-8 15,0 0-10-15,0 0-24 16,20 0-16-16,53 0 0 0,48 4 15 16,34 4 11-1,13-2-12-15,-14 2 4 0,-29-2-18 16,-36-2-9-16,-29 0-21 16,-27-2-21-16,-20 0-28 15,-13 0-45-15,0-2-28 16,-2 0-79-16</inkml:trace>
  <inkml:trace contextRef="#ctx0" brushRef="#br0" timeOffset="72355.9">18959 13132 541 0,'0'0'46'16,"0"0"24"-16,0 0-3 15,0 0-4-15,0 0-58 16,0 0-5-16,-61-20-15 15,139 28 15-15,44-2 3 16,26-6 13-16,8 0-12 16,-16 0-4-16,-27 0-14 0,-28 0-68 15,-31 0-53 1,-37 0-84-16</inkml:trace>
  <inkml:trace contextRef="#ctx0" brushRef="#br0" timeOffset="73220.1">16445 13768 280 0,'0'0'79'16,"0"0"11"-16,0 0 6 15,0 0-39-15,0 0-31 16,0 0-16-16,93-26 24 16,-12 18 5-16,10 4-13 15,3 4 9-15,-14 0-22 16,-20 0-12-16,-23 14-1 16,-23 2-15-16,-14 6-17 15,-8 2-10-15,-46 4 17 16,-20 2 18-16,-6-6-8 15,11-6-4-15,22-2 16 16,18-4 2-16,21 2-2 16,8 0-6-16,15 4 9 0,40 0 1 15,28 5 29 1,9-7 10-16,-5 2-18 0,-23-7-4 16,-28 0-4-16,-21-5-10 15,-15 0-4-15,-9 6 0 16,-35-6 19-16,-18 6 14 15,-12-8-33-15,0-4-8 16,10 0-46-16,14 0-30 16,19-12-80-16,14-10-60 15</inkml:trace>
  <inkml:trace contextRef="#ctx0" brushRef="#br0" timeOffset="73555.6">17762 13818 526 0,'0'0'98'16,"0"0"-19"-16,0 0-11 16,0 0-27-16,0 0-23 15,-127-26-11-15,78 34-5 16,5 12 2-16,3 4-1 15,14 4-3-15,16 4-1 16,11 4-1-16,18-1-6 0,43-3-9 16,20-10 8-1,15-14-5-15,3-8 10 16,-15-4 4-16,-14-22 1 0,-28-9 5 16,-22-3-1-16,-20-2-3 15,-23-6-2-15,-39 4-59 16,-14 8-44-16,-6 14-107 15,4 14-55-15</inkml:trace>
  <inkml:trace contextRef="#ctx0" brushRef="#br0" timeOffset="73871.16">18454 14239 446 0,'0'0'54'16,"0"0"52"-16,-191 18-24 15,77 12 5-15,-30 12-48 16,-24 8-19-16,-10 7 2 16,0 2-14-16,17 2-8 15,26 1-13-15,28-4-69 16,31-8-104-16,30-10-191 0</inkml:trace>
  <inkml:trace contextRef="#ctx0" brushRef="#br0" timeOffset="74105.64">18655 14516 156 0,'0'0'536'16,"0"0"-428"-16,-194-8-74 0,58 22 16 15,-38 26-32-15,-30 16-18 16,-22 18-13-16,6 14-30 16,26 7-18-16,45-7-68 15,49-22-222-15</inkml:trace>
  <inkml:trace contextRef="#ctx0" brushRef="#br0" timeOffset="79735.69">1869 12458 113 0,'0'0'88'0,"0"0"-15"15,0 0-11-15,-29-110 9 16,7 86-17-16,-5 0 9 16,-4 2-8-16,-1 2 10 15,3 0-34-15,2 4 19 16,8 4-21-16,5 4 3 16,10 4 0-16,2 2-14 15,2 0-7-15,0 2-11 16,0 0-2-16,0 0-1 15,0 0-5-15,6 26-7 16,21 24 14-16,8 20 1 16,6 8 8-16,-1 5-4 15,-2 1 5-15,-5-4-4 0,-8 0-3 16,-7-2 4-16,-7-4-3 16,-3-9-2-16,-3-11 0 15,-1-12 1-15,1-12-2 16,-2-10 3-16,-1-12-3 15,0-8 1-15,0 0-1 16,2 0 5-16,5 0 6 16,13-24 3-16,18-18-1 15,28-20-9-15,38-22-3 16,52-23-1-16,63-19 1 16,67-26-1-16,57-21 0 15,52-15 0-15,54-19-1 0,33 9 1 16,-23 33-1-16,-59 43-4 15,-110 50-4-15,-115 39-12 16,-83 22-33-16,-60 7-49 16,-34 4-76-16,-62 5 19 15,-27 23-59-15</inkml:trace>
  <inkml:trace contextRef="#ctx0" brushRef="#br0" timeOffset="130719.11">9281 13798 188 0,'0'0'37'16,"0"0"-4"-16,0 0 28 15,0 0 8-15,0 0-11 16,0 0-5-16,0 0-3 15,0 0-4-15,-15-30-3 16,7 28-12-16,-4 2-12 16,-1-4-7-16,-1 4 3 15,-3 0-15-15,-6 0-1 16,-4 20-2-16,-4 18 3 16,0 10-3-16,2 10 3 15,2 5 4-15,14 3-1 0,7-2-3 16,6-6-4-1,0-12 1-15,23-8-3 0,16-6-6 16,5-10 1-16,5-14 11 16,4-8-2-16,-6 0 2 15,-5-12 7-15,1-20 12 16,-5-6-4-16,-5-8-6 16,-6-8 0-16,-14-7-5 15,-11-4 2-15,-2 0-2 16,-13 3-4-16,-20 10 0 15,-9 12-9-15,-5 16 0 16,-3 18-39-16,6 6-21 0,11 16-64 16,17 16-56-1</inkml:trace>
  <inkml:trace contextRef="#ctx0" brushRef="#br0" timeOffset="131368.56">11305 13736 374 0,'0'0'18'16,"0"0"23"-16,0 0 32 15,0 0 21-15,0 0-17 16,0 0-43-16,27-32-12 16,-27 32-17-16,0 16-1 15,0 20 0-15,0 16 52 0,0 6-18 16,0 4-26-1,0-6 0-15,6-3-10 0,6-7 0 16,-1-6-2-16,6-4-30 16,5-10-31-16,12-8-15 15,3-8-60-15,8-10-47 16,-3 0-196-16</inkml:trace>
  <inkml:trace contextRef="#ctx0" brushRef="#br0" timeOffset="131609.23">12871 13626 404 0,'0'0'296'0,"0"0"-242"16,0 0-28-16,0 0-9 15,0 0-10-15,-51 168 22 16,29-78-14-16,10-8-9 16,10-5-6-16,2-15-25 15,0-8-29-15,25-12-64 16,4-16-122-16</inkml:trace>
  <inkml:trace contextRef="#ctx0" brushRef="#br0" timeOffset="163275.79">13023 13677 23 0,'0'0'43'0,"0"0"-5"16,0 0 5-16,0 0-14 16,0 0-2-16,0 0-11 15,0 0 4-15,0 0 9 16,-38-22-4-16,33 18-10 16,0 0 8-16,1 3-1 0,0-1 3 15,4 2 12-15,-2 0-5 16,2 0-5-16,0 0-9 15,0 0 5-15,-2 0 7 16,-1 0 1-16,1 0 6 16,-4 0 6-16,-10 0-11 15,-9 24-17-15,-8 6-4 16,-1 10-6-16,-1 10-1 16,1 4 0-16,5 8 0 15,3-2-4-15,1 5 2 16,8-1 2-16,9-2-4 15,6 0 0-15,2-12 0 16,0-2 1-16,25-6 1 0,12-12-2 16,13-9 5-16,12-11-5 15,5-10 2-15,2 0-2 16,-5-14 0-16,-8-13 1 16,-4-7 5-16,-8-8 2 15,-6-8 7-15,-2-10 5 16,-11-6-5-16,-10-7-1 15,-15-3-4-15,0 4-6 16,-13 0 0-16,-30 10-2 16,-15 6 0-16,-11 10 6 15,-9 11 5-15,2 17-13 16,1 18-4-16,5 11-7 0,13 40-10 16,8 28-58-16,9 13-95 15,9-1-173-15</inkml:trace>
  <inkml:trace contextRef="#ctx0" brushRef="#br0" timeOffset="189449.71">17920 11712 142 0,'0'0'37'0,"0"0"-5"16,0 0 9-16,0 0 15 16,0 0-7-16,0 0-11 15,0 0-13-15,0 0-5 16,-131-23-8-16,102 23 2 0,-5 0-2 16,-2 4-3-16,-2 11 4 15,-4 10 0-15,-5 4-5 16,-4 10-1-16,0 7 23 15,-1 10-22-15,2 14-7 16,2 12 6-16,11 14 4 16,6 9-8-16,12 7-1 15,19 0 10-15,0-3 2 16,27-9-8-16,21-11 1 16,4-9 1-16,4-10-6 15,-2-10 3-15,0-8-4 16,-6-10 2-16,-5-4-1 15,-10-8-2-15,-1-2 1 16,-3-6 4-16,2-4-5 16,4-2 3-16,7-7 0 0,10-5-1 15,12-4 0-15,7 0 1 16,6-8 0-16,-4-15-3 16,-7-3 0-16,-10-4 0 15,-11 0 1-15,-9-4 1 16,-7-4 4-16,-2-6 0 15,-4-11 25-15,0-8 0 16,-3-15-15-16,0-17-8 16,2-13-2-16,3-13 0 15,-4-9-6-15,-6-8 0 16,-15 3-1-16,-19-1 1 16,-49 6-8-16,-39 8-1 0,-36 13 5 15,-24 33-6-15,-11 38-10 16,2 38-21-16,22 34-31 15,36 52-22-15,47 25-28 16,48 15-85-16</inkml:trace>
  <inkml:trace contextRef="#ctx0" brushRef="#br0" timeOffset="195313.68">25894 14061 353 0,'0'0'68'0,"0"0"26"16,0 0 50-16,0 0-30 0,0 0-52 15,0 0-16 1,0 0-12-16,5-59-16 0,-5 59-6 16,0 0-8-1,0 0-3-15,0 19-1 0,0 21 2 16,0 20 6-16,0 18-2 16,0 14-1-16,0 0-5 15,0-3 0-15,0-5-9 16,0-14-48-16,0-12-8 15,0-12-52-15,15-24-134 16,14-22-107-16</inkml:trace>
  <inkml:trace contextRef="#ctx0" brushRef="#br0" timeOffset="195613.56">26587 14034 561 0,'0'0'140'0,"0"0"-57"16,0 0-20-16,-163 67-13 16,112-15-19-16,11 14-3 15,11 12-20-15,18-2-8 16,11-1 0-16,5-7-1 16,34-20-27-16,22-20-36 15,13-20 11-15,7-8 28 16,-2-34 25-16,-8-16 20 15,-15-12 9-15,-23-6 9 0,-22-9 0 16,-11-7-19-16,-38 0-19 16,-26 14-11-16,-15 21-29 15,-7 38-26-15,-3 11-51 16,6 33-235-16</inkml:trace>
  <inkml:trace contextRef="#ctx0" brushRef="#br0" timeOffset="197062.85">23574 13036 466 0,'0'0'25'0,"0"0"57"15,0 0 9-15,0 0-14 16,0 0-37-16,0 0-27 15,0 0-10-15,188-56 4 16,4 12 14-16,68-13-7 16,39-3-7-16,13 2-7 15,-14 8 0-15,-35 12 1 16,-49 10 2-16,-56 10-3 16,-55 8 0-16,-50 4-12 15,-35 4-32-15,-18 2-31 16,-33 0 18-16,-36 0-44 15,-27 2-120-15,-5 2-119 0</inkml:trace>
  <inkml:trace contextRef="#ctx0" brushRef="#br0" timeOffset="200311.77">12123 12968 173 0,'0'0'57'16,"0"0"1"-16,0 0-12 15,0 0 2-15,0 0-1 16,0 0 2-16,0 0-1 15,-2 0-9-15,21 0 4 16,19 0 38-16,15-12 11 16,12-10-39-16,11-4-24 15,2 1-17-15,4 3-10 16,1 0 2-16,-10 6-4 16,-10 4 0-16,-16 6-15 15,-12 2 1-15,-13 4-42 0,-8 0-18 16,-5 0-33-16,-9 0-29 15,0 13-4-15,-16 1 14 16</inkml:trace>
  <inkml:trace contextRef="#ctx0" brushRef="#br0" timeOffset="200487.03">12138 13026 161 0,'0'0'154'0,"0"0"-126"15,0 0-12-15,120-14 88 0,-20-10-12 16,14 0-38-16,-2 1-15 16,-14 8-27-16,-21 5-12 15,-21 8-29-15,-22 2-71 16,-26 0-79-16</inkml:trace>
  <inkml:trace contextRef="#ctx0" brushRef="#br0" timeOffset="202511.39">25429 15779 320 0,'0'0'25'0,"0"0"59"0,0 0 8 16,0 0-19-16,0 0-5 16,0 0-31-16,-29 0-14 15,29 0-5-15,0 0-6 16,0 0-9-16,0-12 0 16,19-10 4-16,12-10 14 15,14-12-9-15,13-10-9 16,7-9-1-16,4-9 1 15,0-4-3-15,0-2-1 16,-11 6-7-16,-11 18-12 16,-14 17 15-16,-15 15-4 15,-9 13 0-15,-9 6-1 16,0 3-45-16,0 0-41 16,0 4-22-16,0 10-58 15,0 2-48-15</inkml:trace>
  <inkml:trace contextRef="#ctx0" brushRef="#br0" timeOffset="202945.42">25834 15145 275 0,'0'0'232'0,"0"0"-195"0,0 0 28 16,0 0 8-16,0 0-22 15,0 0-11-15,-64-40-17 16,64 36-23-16,15-4-1 16,34-2 1-16,26-4 5 15,19 0 0-15,9-2 0 16,4 2-5-16,-12-4 0 15,-8 0 0-15,-20 2 0 16,-18 2-2-16,-15 4-1 16,-17 2 3-16,-9 6 0 15,-8 2 0-15,0 0-5 16,-3 36-4-16,-26 20 9 0,-6 22 0 16,-4 17 3-16,6-1-3 15,8-6-2-15,12-8-32 16,7-16-30-16,6-11-48 15,0-17-27-15,8-18-40 16,15-18-85-16</inkml:trace>
  <inkml:trace contextRef="#ctx0" brushRef="#br0" timeOffset="-147542.58">1519 10816 333 0,'0'0'55'0,"0"0"-46"16,0 0-9-16,0 0 12 16,0 0 39-16,0 0 11 15,0 0-11-15,0 0-9 16,-96 0-1-16,92 0 4 16,-3 0-4-16,-1 0-21 15,-4-2 2-15,3 0 2 16,3 2-11-16,4 0 3 15,2 0-10-15,0 0-6 16,0 0-9-16,8 0-16 0,44 0-20 16,41 0 45-16,56 0 0 15,50-12 4-15,50-14-1 16,46-8-3-16,29-6 0 16,21 0-3-16,-12-2-9 15,-48 7 2-15,-69 12-10 16,-73 10-17-16,-68 9-44 15,-44 3-27-15,-31 1 25 16,-8 0 61-16,-39 0-1 16,-15 0-139-16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9:02:12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25841 4355 547 0,'0'0'8'16,"126"-8"-5"-16,-5-4-3 16,39 0 18-16,37 0 13 15,30 4-2-15,20 0-17 16,25 0-7-16,17 2-1 16,28 2-4-16,12-4-6 0,-12 0-51 15,-36-4-44-15,-67-4-27 16,-76-6-43-16</inkml:trace>
  <inkml:trace contextRef="#ctx0" brushRef="#br0" timeOffset="249.96">26400 4566 462 0,'170'-27'11'15,"46"-2"18"-15,29 3 23 16,15 3 7-16,-6 10-21 16,-20 6-23-16,-26 7-15 15,-48 0-60-15,-46 0-60 16,-54 0-97-16</inkml:trace>
  <inkml:trace contextRef="#ctx0" brushRef="#br0" timeOffset="76009.33">4236 9824 436 0,'0'0'7'16,"0"0"90"-16,0 0-64 0,0 0 28 16,0 0 9-1,0 0-18-15,0 0-22 0,0 0-22 16,-59-37-8-16,72 37-17 15,54 10 7-15,56-4 10 16,68-6 19-16,62-3 0 16,36-30-5-16,5-1-9 15,-17 8 2-15,-30 6-7 16,-43 10 0-16,-40 4-4 16,-56 2-28-16,-52 4-49 15,-38 0-56-15,-18 0-11 16,-36 0 15-16,-17 2-69 15</inkml:trace>
  <inkml:trace contextRef="#ctx0" brushRef="#br0" timeOffset="83673.51">9054 9603 67 0,'0'0'77'0,"0"0"-33"16,0 0 5-16,0 0-10 16,0 0-10-16,0 0-7 15,0 0-6-15,0 0-10 16,-37-52-6-16,37 52-3 16,-5 0 3-16,3 0 0 15,-1 8 4-15,1 4 2 0,0 4 13 16,2 0 9-1,-2-2-16-15,2 0 3 0,0 2-5 16,0-2-2-16,0 4-1 16,0 2-6-16,4 8-1 15,3 6 3-15,2 8 0 16,-3 11 2-16,-3 5-5 16,-1 4 2-16,-2 4 3 15,2-2-4-15,0 5 0 16,3-1 1-16,2 0 0 15,4 2-1-15,5-4-1 16,5-6 0-16,6-6 0 16,7-5 0-16,1-8 0 15,6 0 0-15,7-5 0 16,15-4 0-16,19-4 1 16,26-2 0-16,23-8 12 0,23-6-10 15,22-6 1-15,9-4 4 16,6-2-3-16,-1 0 3 15,-12 0-3-15,-11 0 1 16,-11 0-3-16,-3-2-2 16,-1-6 1-16,2-4-2 15,2-2 0-15,9-4-2 16,-2-4 1-16,1 0 1 16,-10 2 0-16,-18 0 0 15,-23 2-2-15,-13-2-3 16,-11 2 1-16,-10-3 4 0,-15 2-2 15,-5-3 1 1,-11 1 1-16,-3-1 0 0,1 0 0 16,4 1 0-16,8-2 0 15,2 1-3-15,-2 0 2 16,-2 0 1-16,-12 2-2 16,-2-2 0-16,-6 0 2 15,-4 2 2-15,-3-2-1 16,-8 1 0-16,2 2 0 15,-8-3-1-15,-3 0 0 16,1-1 0-16,1 0 3 16,1-2-3-16,3-3 0 15,1 0 0-15,4 0 0 0,-3-2 1 16,0 2 1 0,0-4 0-16,-4 0 3 0,-3-4 3 15,0 0-4-15,-3 1-4 16,-2 6 2-16,1 0 3 15,-5 1-5-15,-4 2 0 16,0 2 1-16,0 0 3 16,-13-2 4-16,-9 4-6 15,0 2-1-15,2 4 3 16,1 2-1-16,7 2 2 16,5 2 1-16,5 2 0 15,0 2-5-15,2 4-1 16,0 2 0-16,0 0-4 15,0 0-6-15,0 0-25 0,-2 0-21 16,-4 8 8-16,-2 12-17 16,-3-2-76-16</inkml:trace>
  <inkml:trace contextRef="#ctx0" brushRef="#br0" timeOffset="85021.6">10866 9647 194 0,'0'0'80'0,"0"0"-33"16,0 0-3-16,0 0 25 15,0 0-31-15,0 0-14 16,0-22-19-16,0 22-5 16,0 0-7-16,0 6 1 15,0 16 6-15,0 10 3 16,11 10 7-16,7 14 23 16,-1 17-12-16,4 11-4 15,6 8 6-15,-1 4-17 0,3-7 2 16,0-5-4-1,0-6-4-15,-5-6 1 0,-1-6 0 16,-7-8 0-16,-1-5-1 16,-1-3 0-16,-3-6 0 15,4-4 0-15,1-2 0 16,4-4 0-16,8-4 0 16,7-4 0-16,9-2 0 15,14-6 0-15,11-1 0 16,11-4 0-16,9 0 0 15,1-5 0-15,5-2 0 16,3-5 1-16,4 2-2 16,8-2 1-16,10-1 0 15,9 0 2-15,17 0 0 16,9 0-2-16,12 0 1 0,18-5 0 16,11-8 2-16,18-1 0 15,18-4-3-15,7-1 0 16,6-3-1-16,-8 1-5 15,-13-1-18-15,-6 2-3 16,-18 2 5-16,-17 2 12 16,-21 4 1-16,-25 0-1 15,-22 0 4-15,-14 0 4 16,-12 2 2-16,-11 2 0 16,-12 2 1-16,-8 2 0 15,-6 2-1-15,-6 2 2 16,1 0-1-16,-9 0-1 0,-7 0-2 15,-8 0 0 1,-8 0-1-16,-1 4-1 0,-6 0-3 16,1-4 2-1,3 0 5-15,1 0 3 0,5 0 1 16,1 0 1-16,2-8 3 16,1-8 3-16,3-6 7 15,-1-8-9-15,5-8 14 16,-2-6-8-16,-3-9 2 15,-5-3 5-15,-11-4-5 16,-8-2-6-16,0 4-2 16,-20-2-5-16,-16 2-2 15,-8-3 1-15,-7 1-3 16,-5 0 0-16,7 8-2 16,6 4 0-16,8 9-5 0,10 13-17 15,10 11-18-15,3 8-27 16,6 7-5-16,2 0-80 15,-1 0-71-15</inkml:trace>
  <inkml:trace contextRef="#ctx0" brushRef="#br0" timeOffset="94507.19">13247 8151 110 0,'0'0'25'15,"0"0"-4"-15,0 0-13 16,0 0 17-16,0 0 8 15,0 0-23-15,0 0 18 16,0 0-11-16,-13-114 32 16,13 96-9-16,0 0-2 15,-2 0 26-15,-7 2-21 16,-2 3-22-16,2 4 19 16,2 3-9-16,5 6-2 15,-3 0-8-15,3 0-17 0,-2 0-4 16,-3 0-7-16,-1 15 1 15</inkml:trace>
  <inkml:trace contextRef="#ctx0" brushRef="#br0" timeOffset="95684.29">13147 7845 61 0,'0'0'28'0,"0"0"18"15,0 0 4-15,0 0 1 16,0 0 22-16,0 0-19 16,16-79 3-16,-16 69-30 15,-11 0 9-15,0 2-11 16,-3 2-11-16,1 4-1 15,-3 2 3-15,-6 0-16 16,-4 8 1-16,-3 20-2 16,-3 8-1-16,3 8-2 0,7 2 3 15,7 2-2 1,7-2-4-16,8-3 5 0,0-5-12 16,16-4 7-16,11-6 4 15,2-6 3-15,2-8 0 16,5-6 0-16,-1-6 1 15,3-2 1-15,-2 0 0 16,0-20 1-16,-5-4 2 16,0-4-4-16,-2-6 2 15,-7-4-2-15,-4-3-1 16,-7 0-2-16,-9-1 2 16,-2 3-2-16,-6 1-4 15,-28 4-1-15,-1 6 1 16,-3 6-8-16,7 10 5 0,8 12-5 15,5 0-20 1,3 16-13-16,-3 20-26 0,3 12 3 16,-3 0-12-16,9-8-78 15</inkml:trace>
  <inkml:trace contextRef="#ctx0" brushRef="#br0" timeOffset="95948.64">13598 8332 111 0,'0'0'102'0,"0"0"-21"16,0 0 6-16,0 0-34 15,0 0-12-15,0 0-17 16,-18-62-22-16,18 49-2 16,0 5-3-16,0 2-25 15,0 5-35-15,2 1-84 16,9 0-24-16</inkml:trace>
  <inkml:trace contextRef="#ctx0" brushRef="#br0" timeOffset="96367.35">14076 7899 11 0,'0'0'146'16,"0"0"-89"-16,0 0 0 16,0 0-7-16,0 0 18 0,0 0-28 15,-66-27-29 1,45 27-11-16,4 20-1 0,1 2-2 16,9 4 2-16,7-1 0 15,0 0 1-15,16 2 0 16,10-5 0-16,3-2 0 15,0-2 1-15,-4-2 0 16,-10-2-1-16,-5-4 0 16,-10-2 1-16,0 4-1 15,-27 4 2-15,-25 6 1 16,-10 0-3-16,0 1-9 16,11-5-43-16,15-11-21 0,12-5-10 15,14-2-32 1</inkml:trace>
  <inkml:trace contextRef="#ctx0" brushRef="#br0" timeOffset="96563.95">14074 7852 161 0,'0'0'58'0,"0"0"6"15,0 0-1-15,0 0 21 16,0 0-52-16,0 0-29 15,47-36-3-15,-2 36 0 16,-1 0 0-16,-1 0-13 0,-4 0-39 16,-1 0-31-1,3 0-27-15,-8 0-79 0</inkml:trace>
  <inkml:trace contextRef="#ctx0" brushRef="#br0" timeOffset="97552.53">15707 7724 107 0,'0'0'79'16,"0"0"-8"-16,0 0 6 0,0 0-3 16,0 0-14-1,0 0-12-15,7-38-4 0,-7 36-15 16,0 0-9-16,-2 2-8 16,-18 0-10-16,-4 4-2 15,-8 18-1-15,6 4-3 16,12 4 0-16,11 0-4 15,3 3 8-15,25-2-3 16,20-3 3-16,8-1 3 16,3-5-2-16,-2-4 2 15,-12 0-3-15,-11-3 0 16,-11 0 0-16,-13-3-1 16,-7 6 1-16,0 0 0 15,-3 4 0-15,-21 2 0 16,-5-2-1-16,0-4-3 15,0-4-19-15,-3-4-18 0,1-6-12 16,0-4-20-16,2 0-84 16,8-8-69-16</inkml:trace>
  <inkml:trace contextRef="#ctx0" brushRef="#br0" timeOffset="97711.73">15952 7633 198 0,'0'0'6'0,"0"0"33"16,0 0 24-16,0 0-26 0,0 0-37 15,0 0-11 1,81-23-29-16,-48 39-20 0,7-4-30 16</inkml:trace>
  <inkml:trace contextRef="#ctx0" brushRef="#br0" timeOffset="100734.28">16227 7483 85 0,'0'0'37'0,"0"0"8"0,0 0-15 16,0 0 30-1,0 0-19-15,0 0 3 0,-90-98 4 16,74 86-21 0,1 0-9-16,2-2-1 0,-1 2 4 15,-3-2 9-15,-3-2-25 16,-11 0 0-16,-3 0 0 15,-1 0-4-15,-6 6-1 16,1 3 2-16,-2 7-2 16,-5 0 0-16,-5 11-1 15,0 13 1-15,-9 8 0 16,-3 6 0-16,-1 6 0 16,-5 8 0-16,4 10 0 15,-1 13 1-15,7 9 3 0,11 14 2 16,13 9 2-16,19 9-6 15,17 8-2-15,0-4 1 16,29-5-1-16,17-19 0 16,12-24-1-16,9-22 1 15,16-22 0-15,12-18 0 16,19-10 10-16,13-14 15 16,4-26-5-16,-4-12 7 15,-4-10-8-15,-9-18-13 16,-14-13-4-16,-13-7 3 15,-21-4-5-15,-20 4 3 16,-29-3-3-16,-17-3-2 16,-23-5 2-16,-46 2-6 0,-33 6 2 15,-25 13-6 1,-16 22-10-16,-2 30 1 0,5 35-18 16,7 24-23-16,11 55-46 15,5 20-63-15</inkml:trace>
  <inkml:trace contextRef="#ctx0" brushRef="#br0" timeOffset="103498.86">13085 7411 51 0,'0'0'53'0,"0"0"-1"0,0 0-19 16,0 0 26 0,0 0-6-16,-52-104-28 15,46 98 32-15,-3 2-18 0,2 4-8 16,0 0-22-16,-10 4-9 16,-14 24 0-16,-14 18 3 15,-15 14-3-15,-3 16 3 16,-5 21 2-16,7 15 1 15,10 14 4-15,20 5 3 16,20 5-6-16,11-6-7 16,11-8-1-16,27-15 1 15,4-25-1-15,8-22-3 16,2-20-3-16,6-16-10 16,5-13-4-16,11-11-22 15,12 0-33-15,11-8-46 0,0-15-70 16</inkml:trace>
  <inkml:trace contextRef="#ctx0" brushRef="#br0" timeOffset="104164.29">17035 7533 50 0,'0'0'29'0,"0"0"24"16,0 0 7-16,0 0 10 15,-102-116-13-15,88 102-7 16,8 4-4-16,1 6 6 15,5 4-7-15,0 0-45 16,29 30-1-16,11 12 1 16,10 12 11-16,-2 9 32 15,-5 5-14-15,-12 8 8 0,-18 8-27 16,-13 2 2-16,-22 8 9 16,-33 1-6-16,-22 3-4 15,-23-2-5-15,-18-7-1 16,-11-9-5-16,-2-18-1 15,17-14-38-15,27-14-43 16,22-18-52-16,25-16-52 16</inkml:trace>
  <inkml:trace contextRef="#ctx0" brushRef="#br0" timeOffset="104671.88">16000 8007 179 0,'0'0'10'0,"0"0"-1"0,175-39 26 15,-86 24-14-15,5 1-7 16,-9 3-14-16,-14 4-30 16,-26-1-57-16</inkml:trace>
  <inkml:trace contextRef="#ctx0" brushRef="#br0" timeOffset="104895.35">16044 8209 210 0,'0'0'7'15,"189"-78"25"-15,-62 46 23 16,9 6-25-16,-2 12-30 15,-16 4-7-15,-20 6-91 16</inkml:trace>
  <inkml:trace contextRef="#ctx0" brushRef="#br0" timeOffset="106930.29">14620 8685 124 0,'0'0'18'0,"0"0"3"16,0 0-2-16,0 0 12 16,0 0 16-16,0 0 2 15,-85-87-20-15,85 87-29 16,0 12-1-16,0 13 1 15,0 3 1-15,0 2 6 16,0 6 3-16,3 8-1 16,-3 8 11-16,0 12-9 15,0 12 17-15,-23 12-9 16,-4 7-2-16,3 7-2 16,2 2-1-16,6 3-4 15,7-5-8-15,3-8-1 0,4-8-1 16,2-8 0-16,0-9 0 15,0-15-1-15,15-10-11 16,9-12-17-16,12-16-32 16,11-16-30-16,5 0-9 15</inkml:trace>
  <inkml:trace contextRef="#ctx0" brushRef="#br0" timeOffset="107631.01">14462 8636 270 0,'0'0'23'16,"0"0"-5"-16,167-84-16 15,-55 70 8-15,28 0 26 16,15 2-18-16,24 2 12 15,10-4 2-15,3 2-15 16,-5-2 2-16,-1 4-5 16,-18 0 6-16,-12 0-9 15,-13 0-9-15,-20-2 2 16,-19 3-4-16,-19 0 2 16,-20 3-1-16,-26 3 2 15,-18 2 0-15,-13 1 3 0,-8 0 11 16,0 0 12-16,-4 0-12 15,-27 8-10-15,-9 18-1 16,-5 8-1-16,10 4 0 16,8 6-1-16,16 8-1 15,4 9-3-15,5 12 0 16,2 8 0-16,0 3 2 16,0 4 5-16,-3 1-2 15,-3-1 0-15,-1 2 2 16,1 2-1-16,6-1 3 15,0 1-5-15,2 2-1 16,20-2 2-16,-4 2-3 16,-4-5-1-16,-14-9 1 15,0-12-1-15,-14-12 1 0,-24-7 0 16,-14-8 4-16,-14-5 0 16,-19-1 1-16,-15-7-1 15,-23-6-1-15,-22-2 4 16,-24-4 2-16,-22-8-6 15,-17-2 1-15,-8-6-2 16,7 0 5-16,19 0-8 16,24 0-1-16,31 0 0 15,29 2-4-15,25 12 1 16,31 2-18-16,19 2-36 16,23 2-37-16,8 2-56 0,12-6 0 15,26-16 2 1</inkml:trace>
  <inkml:trace contextRef="#ctx0" brushRef="#br0" timeOffset="109146.76">9939 8653 117 0,'0'0'17'0,"0"0"13"16,0 0-2-16,0 0 5 15,0 0 34-15,0 0 1 16,49-91-24-16,-49 87-13 16,0 4-6-16,0 0-3 15,0 0-11-15,0 0-11 16,0 12-6-16,-15 35 4 15,-12 31 2-15,-11 28 7 16,-9 18 3-16,0 8-4 16,0-5 1-16,5-5-4 15,1-7-2-15,2-10 0 16,3-10-1-16,7-13-1 16,9-11-12-16,9-16-6 0,11-10-13 15,0-15-27 1,0-16-28-16,27-14-33 0,10-32-43 15</inkml:trace>
  <inkml:trace contextRef="#ctx0" brushRef="#br0" timeOffset="109730.14">10068 8606 296 0,'0'0'6'0,"0"0"50"0,0 0-25 16,0 0 26 0,0 0-31-16,0 0-26 0,42-56 0 15,70 56 6-15,35-18 18 16,16-12 2-16,-3-4 13 16,-15 4-26-16,-29 2-3 15,-25 6-6-15,-24 2-3 16,-18 3 0-16,-11 2 0 15,-12 3 2-15,-8 3-2 16,-9 5-1-16,-5 3 1 16,-4 1 0-16,0 0-1 15,0 0-3-15,0 22-5 16,0 26-3-16,-11 22 11 16,-6 14 6-16,3 14-1 15,8 10-5-15,6 5 3 0,0 3 2 16,25-3 4-16,4-9-4 15,2-10 2-15,-4-7-6 16,-6-10 2-16,-7-8 1 16,-14-11-3-16,0-6 3 15,-18-8 3-15,-24-2 16 16,-18 5 2-16,-19 0 7 16,-14 4-8-16,-16-5-11 15,-18-6 0-15,-18-8-6 16,-17-6 1-16,-17-10-1 15,-4-6-6-15,11-8-1 16,21-2 1-16,33-2 2 0,29-20-3 16,27-4-1-16,28 0-7 15,19 4-21-15,15 4-42 16,31 6-50-16,40 1-98 16,24-7-14-16</inkml:trace>
  <inkml:trace contextRef="#ctx0" brushRef="#br0" timeOffset="111532.82">19470 9767 301 0,'0'0'95'16,"0"0"-29"-16,0 0-14 15,0 0-21-15,0 0-17 16,161-7 9-16,-77 34-5 0,14 10 11 15,3 3-5-15,-1 4-11 16,-4 4 1-16,-11 2-8 16,-14 0-4-16,-17 0-2 15,-23 0 0-15,-18 1-1 16,-13 3-2-16,-2 0 3 16,-38 6-6-16,-25 2 6 15,-30-2 0-15,-35-2 0 16,-33-3 0-16,-30-1-18 15,-28-4-12-15,-9 2-10 16,6-4-77-16,28-8-114 16</inkml:trace>
  <inkml:trace contextRef="#ctx0" brushRef="#br0" timeOffset="112335.26">1285 8177 266 0,'0'0'27'16,"0"0"-6"-16,225-100-20 15,-51 98-2-15,9 2-20 16,-18 16-53-16,-18 12-47 16</inkml:trace>
  <inkml:trace contextRef="#ctx0" brushRef="#br0" timeOffset="113144.63">1805 9272 249 0,'0'0'65'15,"0"0"-7"-15,0 0-16 16,0 0 12-16,0 0 20 0,0 0-33 15,-63-74-16-15,63 70-1 16,0 4-8-16,0 0-9 16,0 0-7-16,5 0-12 15,12 22 6-15,5 12 6 16,5 16 8-16,0 13 9 16,-5 9-4-16,-4 0-2 15,-2 2 4-15,-1-8-8 16,1-10-4-16,1-12-3 15,2-12 1-15,-4-11-1 0,-3-11 0 16,-2-9 2 0,-3-1-2-16,11 0 8 0,18-24 19 15,28-30 32 1,50-34-28-16,73-34-22 0,75-31-1 16,75-27-8-16,49-13 0 15,21 5 0-15,-10 15 0 16,-36 35-29-16,-61 36-53 15,-81 30-75-15,-95 30-124 16</inkml:trace>
  <inkml:trace contextRef="#ctx0" brushRef="#br0" timeOffset="123191.77">28120 8484 180 0,'0'0'36'16,"0"0"50"-16,0 0-6 15,0 0-25-15,0 0 7 16,0 0 4-16,0 0-15 16,0 0-4-16,-104-96-14 15,99 94-11-15,0-1-8 0,3 2-4 16,2 1-3-16,0 0-7 15,0 0-2-15,20 0-27 16,38 0 23-16,27 0 6 16,17 0 5-16,-2 0-5 15,-19 16 4-15,-19 8-4 16,-22 4 0-16,-17 2-3 16,-15 0 2-16,-8 6 0 15,-8 4 1-15,-35 5 2 16,-12 2-1-16,-10 0 7 15,-5-7-4-15,4-4-1 16,6-10-3-16,11-10-7 16,8-6-5-16,14-8-1 15,12-2-5-15,9 0 5 16,6-20 9-16,0-10-14 0,17-4 0 16,19-2 18-16,4 8 3 15,5 7 6-15,-2 11-6 16,-4 9-3-16,-1 1 0 15,0 0-3-15,5 11-13 16,5 7-39-16,6 0-18 16,4-4-47-16,4-7-21 15,-4-7-29-15</inkml:trace>
  <inkml:trace contextRef="#ctx0" brushRef="#br0" timeOffset="123491.84">28971 8588 66 0,'0'0'64'0,"0"0"-1"0,61-104-7 15,-51 78 29 1,-5 6 9-16,-5 10-30 0,0 2-2 16,0 8-17-16,0 0-17 15,-20 0-24-15,-7 16-4 16,1 14-2-16,3 4-2 16,14 2-1-16,9-2-5 15,0-2-5-15,7-6-4 16,15-4 13-16,7-12 6 15,0-7 3-15,0-3 4 16,-1-10 12-16,-5-21 12 16,0-9-18-16,-13-6-1 15,-10-4-9-15,0 0-3 0,0 6-13 16,-13 12-4-16,-9 14-16 16,-5 16-37-16,-4 2-29 15,-5 28-41-15,-3 10 8 16</inkml:trace>
  <inkml:trace contextRef="#ctx0" brushRef="#br0" timeOffset="123824.91">27895 9156 305 0,'0'0'61'0,"0"0"-38"0,0 0 47 16,0 0-7-16,-114 10-13 16,114-10-29-16,0 0-20 15,2 2 1-15,32-1 13 16,24-1 25-16,35 0 16 16,34 0-23-16,33-18-11 15,25-1 1-15,12 1-10 16,-6 0-7-16,-10 4-6 15,-19 3-1-15,-29 4-33 16,-38 0-16-16,-35 7-40 16,-36 0-17-16,-24 0-2 15,-4 0-30-15,-42 0 16 16</inkml:trace>
  <inkml:trace contextRef="#ctx0" brushRef="#br0" timeOffset="124112.89">28350 9543 138 0,'0'0'199'0,"0"0"-101"15,0 0-5 1,0 0-21-16,0 0-2 0,0 0-18 16,28-90-29-16,-28 90-23 15,-2 22-18-15,-9 14 6 16,-4 12 9-16,-1 4-22 16,5 2-61-16,7-6 17 15,4-4-44-15,0-12-75 16</inkml:trace>
  <inkml:trace contextRef="#ctx0" brushRef="#br0" timeOffset="124423.73">28789 9561 288 0,'0'0'99'0,"0"0"20"15,0 0-33-15,0 0 7 16,0 0-54-16,0 0-22 15,-90-75-13-15,64 94-4 16,1 9-4-16,8 2 0 16,7 0-6-16,10-2-14 15,0-2-15-15,2-6-11 16,25-6 26-16,8-8 10 16,6-6 11-16,1 0 3 15,-2-12 4-15,-1-10 5 16,-10-8 8-16,-8-2-10 15,-11-4-7-15,-8 4-7 0,-2 6-33 16,-12 14-25-16,-15 12-42 16,-6 0-56-16</inkml:trace>
  <inkml:trace contextRef="#ctx0" brushRef="#br0" timeOffset="124743.29">29252 9573 381 0,'0'0'130'16,"0"0"-59"-16,0 0-7 0,0 0 0 16,0 0-50-16,0 0-14 15,-134-44-5-15,110 72 2 16,-1 2-1-16,5 2 1 15,9 0-25-15,7-8-16 16,4-4-7-16,0-8 20 16,15-10 11-16,14-2 20 15,11 0 0-15,7-22 21 16,-5-4-15-16,-3-2 0 16,-16-4-6-16,-13 0-5 15,-10 4-46-15,-29 4-58 16,-29 12-97-16</inkml:trace>
  <inkml:trace contextRef="#ctx0" brushRef="#br0" timeOffset="126657.86">28138 8911 123 0,'0'0'71'0,"0"0"-17"15,0 0 25 1,0 0-8-16,0 0-16 16,0 0-3-16,0 0-4 0,-39-2-12 15,33 0-3-15,2 0-4 16,-3 2-9-16,1 0-11 15,-2 0-9-15,-2 0 0 16,1 0 0-16,2 0-2 16,2 0-1-16,3 0-1 15,0 0 0-15,0 6 0 16,2-4 0-16,-2 2 4 16,2-2 0-16,0-2-2 15,0 0 2-15,0 0 1 16,0 0 4-16,0 0 3 0,0 0 5 15,0 0 17 1,-7-6-14-16,-2-6-16 0,-7 0 0 16,1 4-4-16,-1 0-4 15,3 6 4-15,4 2-4 16,4 0-3-16,1 0-10 16,4 0-5-16,0 0 3 15,0 0 12-15,0 4 5 16,0-2 4-16,0 0 0 15,0-2 2-15,0 0 0 16,0 0 2-16,0 0-2 16,9 0 2-16,5 0 8 15,1-2 2-15,-6-8 0 16,-4 2 5-16,-5 2 11 16,0 2-6-16,0 0-6 0,-7 4-14 15,-13 0-2-15,-3 2-2 16,3 14-1-16,7 2 3 15,4-6-11-15,7-4-4 16,2-2-7-16,0-2 3 16,0-4 15-16,9 0 4 15,15 0 7-15,8-6 9 16,3-12-1-16,-4 0 3 16,-6 2-9-16,-10 2 1 15,-5 2 0-15,-8 4-4 0,-2 4-1 16,0 4-5-1,0 0-18-15,-6 6-60 0,-4 16-67 16,3 2-81-16</inkml:trace>
  <inkml:trace contextRef="#ctx0" brushRef="#br0" timeOffset="130190.78">29836 8685 176 0,'0'0'42'16,"0"0"-30"-16,0 0-7 15,0 0-4-15,0 0 23 16,0 0 22-16,0 0 42 16,142 73-29-16,-62-73-5 15,12 0-16-15,12 0-10 16,-1-1-15-16,-9-3-6 15,-17 2-1-15,-27 0-6 16,-21 2-2-16,-25 0-33 16,-6 4-78-16,-50 22-13 0,-27 12 63 15,-22 2-80 1</inkml:trace>
  <inkml:trace contextRef="#ctx0" brushRef="#br0" timeOffset="130345.34">29905 9111 16 0,'0'0'65'15,"0"0"39"-15,0 0 10 16,122 3-25-16,-53-3-28 16,0-6-12-16,1-5-20 15,-12-3-20-15,-8 2-9 16,0 2-5-16,-6-1-64 16,-1-1-73-16,-6-5-99 15</inkml:trace>
  <inkml:trace contextRef="#ctx0" brushRef="#br0" timeOffset="130774.35">31030 8690 200 0,'0'0'102'0,"0"0"-8"16,0 0-4-16,0 0-9 15,0 0-35-15,0 0-31 0,9-5-15 16,-9 33-12-16,-18 12 11 16,-2 10 1-16,4 0 5 15,10-6-5-15,6-6-2 16,0-4 2-16,20-4 0 15,16-8-2-15,12-4 1 16,10-10 0-16,4-8 2 16,-1 0 1-16,-14-18 4 15,-9-16-1-15,-16-10 3 16,-13-10-8-16,-9-8 0 16,-9 3-4-16,-34 9-25 15,-13 13-13-15,-4 19-20 16,7 15 0-16,10 3-35 15,16 17-30-15,17 15-79 16</inkml:trace>
  <inkml:trace contextRef="#ctx0" brushRef="#br0" timeOffset="130968.83">31716 8933 391 0,'0'0'111'0,"0"0"-44"16,0 0 1-16,0 0-33 0,0 0-35 15,0 0-6 1,-56 12-56-16,54 6-54 0,2-2-83 16,0-7-73-16</inkml:trace>
  <inkml:trace contextRef="#ctx0" brushRef="#br0" timeOffset="131424.3">32055 8715 260 0,'0'0'42'16,"0"0"26"-16,0 0-5 15,0 0-13-15,0 0-14 0,0 0-19 16,-16-111-5 0,30 99-1-16,10 4-5 0,12 4-5 15,8 4 0-15,5 0 0 16,0 0 0-16,-6 22 0 16,-10 11-1-16,-16 8-2 15,-9 12 2-15,-8 1 0 16,-5 4 0-16,-21-2 0 15,-5-6 0-15,-1-9-2 16,3-8-5-16,9-12-5 16,4-7-8-16,7-9 5 15,5-2-16-15,0-3 11 0,4 0 17 16,0-4-6-16,0-18-10 16,2-1-1-1,20 3 11-15,7 2 5 0,5 10-3 16,-1 4 2-16,5 4-18 15,-7 0 1-15,0 0-18 16,-2 0-31-16,-2 0-30 16</inkml:trace>
  <inkml:trace contextRef="#ctx0" brushRef="#br0" timeOffset="131740.68">32850 8689 273 0,'0'0'106'0,"0"0"-30"16,0 0 14-16,0 0-32 15,0 0-50-15,0 0-8 16,0 0-8-16,-69 47 8 16,35-4 0-16,13-1-1 15,11-6 0-15,10-2 1 16,0-8-1-16,2-4 1 15,29-6 1-15,12-8 2 16,13-8 29-16,7 0 27 16,1-16-27-16,-6-18-9 0,-5-6-5 15,-18-12-7 1,-16 0-11-16,-19 4-4 0,0 9-27 16,-44 17-43-16,-31 20-52 15,-8 2 18-15,-9 27-106 16</inkml:trace>
  <inkml:trace contextRef="#ctx0" brushRef="#br0" timeOffset="138185.69">30274 10359 298 0,'0'0'65'0,"0"0"21"15,0 0 6-15,0 0-10 16,0 0-15-16,0 0-21 16,0 0-14-16,-15-46-22 15,20 46-10-15,39 0-11 16,27 0 11-16,25 0 5 15,2 0-5-15,-8 4-15 16,-22 8-18-16,-16 2-28 16,-24 8-57-16,-23 6-44 15,-5-2-47-15</inkml:trace>
  <inkml:trace contextRef="#ctx0" brushRef="#br0" timeOffset="138341.8">30266 10736 173 0,'0'0'66'0,"113"0"15"15,-53 0-29-15,-4-6-33 16,0 2-19-16,0 2-33 16,-3 2-96-16</inkml:trace>
  <inkml:trace contextRef="#ctx0" brushRef="#br0" timeOffset="138641.5">31683 10218 414 0,'0'0'54'16,"0"0"68"-16,0 0-6 16,0 0-36-16,0 0-45 15,0 0-34-15,-16-1-1 16,-9 42-3-16,1 18 3 16,8 3 0-16,10 2-3 15,6-2-22-15,0-7-32 16,8-10-34-16,19-6-38 15,2-14-7-15,3-12-72 0</inkml:trace>
  <inkml:trace contextRef="#ctx0" brushRef="#br0" timeOffset="138813.18">31947 10674 562 0,'0'0'135'15,"0"0"-44"-15,0 0-28 16,0 0-49-16,0 0-14 16,0 0-25-16,27 0-73 15,16 0-72-15,4-5-65 16</inkml:trace>
  <inkml:trace contextRef="#ctx0" brushRef="#br0" timeOffset="139102.82">32478 10357 442 0,'0'0'123'0,"0"0"-50"15,0 0-1-15,0 0-29 16,0 0-19-16,0 0-20 16,-96-56-4-16,96 60-21 15,0 18 17-15,0 8 2 16,12 4 3-16,7 2-1 0,-1 0 2 15,0 0-1 1,-7-4 1-16,-9-3-2 0,-2-2 0 16,-2-3-3-16,-25-3 2 15,-4-3-17-15,2-6-54 16,2-8-35-16,10-4-31 16,7 0-54-16</inkml:trace>
  <inkml:trace contextRef="#ctx0" brushRef="#br0" timeOffset="139241.97">32556 10150 225 0,'0'0'102'0,"122"-122"-8"0,-53 84-7 15,12 14-5 1,6 10-54-16,-2 12-21 0,-8 2-7 16,-27 0-14-16,-31 8-83 15,-19 8-93-15,-64 4-134 16</inkml:trace>
  <inkml:trace contextRef="#ctx0" brushRef="#br0" timeOffset="141253">28345 10351 279 0,'0'0'6'0,"0"0"73"15,0 0-9-15,0 0-6 16,0-108 5-16,0 108-2 15,0 0-60-15,0 19-7 16,0 28 0-16,0 15 3 16,0 10 16-16,-3 2-5 15,3-5-9-15,0-7-5 16,3-12 0-16,13-8-1 16,4-8-31-16,2-10-14 15,2-6-35-15,8-8 1 16,1-10-54-16,2 0-38 0</inkml:trace>
  <inkml:trace contextRef="#ctx0" brushRef="#br0" timeOffset="141702.21">28893 10369 195 0,'0'0'75'15,"0"0"8"-15,0 0 6 16,0 0 0-16,0 0-59 15,0 0-23-15,-60-6 8 16,22 42-13-16,5 4 5 16,12-4-6-16,17-4-1 0,4-2-1 15,25-2 1 1,33 3 37-16,19-5 9 0,10-2 5 16,-2-4-9-1,-16-4-27-15,-22-4-6 0,-18-4-8 16,-18-2-1-16,-11-6-7 15,-2 0-11-15,-38 0-5 16,-16 0-25-16,-6 0-52 16,2 0-29-16,8-18-15 15,17-10 13-15,16-15 45 16,17-8 2-16,2-14 65 16,8-7 19-16,20 0 94 15,13 2-35-15,9 3 0 16,18 7-2-16,11 6 15 15,11 8-10-15,-3 10-19 0,-5 12-12 16,-17 12-23-16,-17 12-8 16,-16 0-9-16,-18 26-50 15,-14 10-101-15,0 2-3 16</inkml:trace>
  <inkml:trace contextRef="#ctx0" brushRef="#br0" timeOffset="141952.01">29764 10690 283 0,'0'0'61'16,"0"0"34"-16,0 0 7 15,0 0 3-15,0 0-79 16,-187 58-19-16,49-14 3 15,-18 6-5-15,-14 8-4 16,-5 0-1-16,-10 3-5 16,-9 3-55-16,-11-4-46 15,11-4-30-15,27-10 43 16,40-16-72-16</inkml:trace>
  <inkml:trace contextRef="#ctx0" brushRef="#br0" timeOffset="142273.08">29111 11211 323 0,'0'0'105'16,"0"0"-4"-16,0 0-14 0,0 0 7 15,0 0-54 1,0 0-23-16,-37-48-15 0,8 66-2 16,-5 14-4-16,1 10 2 15,2 8-1-15,6 9-9 16,2 3-56-16,6 2-25 15,5-10-51-15,10-12-69 16</inkml:trace>
  <inkml:trace contextRef="#ctx0" brushRef="#br0" timeOffset="142577.08">29430 11243 394 0,'0'0'100'0,"0"0"20"0,0 0-7 16,0 0-53-16,0 0-60 16,0 0-2-16,-53 28 2 15,30 11-1-15,8-3-2 16,8-3 0-16,7-4-27 16,0-9-6-16,9-8-27 15,18-8 48-15,11-4 15 16,6-8 8-16,7-20 9 15,1-7-11-15,-6-2 0 16,-12 1 4-16,-18-4-6 0,-16 3-4 16,-23 9-5-1,-50 16-62-15,-28 12-11 0,-8 2-72 16,14 26-109 0</inkml:trace>
  <inkml:trace contextRef="#ctx0" brushRef="#br0" timeOffset="146883.46">15852 11069 69 0,'0'0'62'0,"0"0"13"15,0 0 0-15,0 0 10 16,0 0-15-16,0 0 1 15,-47-65-23-15,39 62-13 16,1 3 3-16,0 0-10 16,-8 0-20-16,-6 3-8 0,-3 18-1 15,-10 13 0-15,3 4 1 16,5 4-2-16,1 0 2 16,16-6-2-16,9-6-5 15,0-6 1-15,9-6 0 16,18-6-4-16,7-8 8 15,5-4 2-15,3 0 1 16,1-18 8-16,-7-8-2 16,-5-4-1-16,-11-4 2 15,-9-4-3-15,-9-2-3 16,-2-2-2-16,-8 2-7 16,-21 6-15-16,0 10-24 15,2 16 8-15,6 8-53 16,11 19-51-16,3 17-3 15</inkml:trace>
  <inkml:trace contextRef="#ctx0" brushRef="#br0" timeOffset="147123.17">16113 11253 304 0,'0'0'51'16,"0"0"44"-16,0 0 11 0,0 0-38 16,0 0-14-1,0 0-37-15,-87-12-11 0,84 12-6 16,1 6 1-16,2 0-1 16,0 1-2-16,0-4-28 15,0 3-48-15,0 0-45 16,10-3-71-16</inkml:trace>
  <inkml:trace contextRef="#ctx0" brushRef="#br0" timeOffset="147632.54">16405 11037 41 0,'0'0'152'0,"0"0"-107"16,0 0 12-16,0 0 26 15,0 0-22-15,0 0-9 16,0-25-1-16,0 16-13 16,0-5-8-16,9 0-17 15,13 0-5-15,5 2-1 16,6 6 1-16,1 6 6 15,1 0-5-15,-4 14-4 16,-10 19-4-16,-8 10 5 16,-13 5-2-16,0 6 4 0,-13 0 1 15,-18-2-4 1,-4-4 0-16,-2-9-2 0,-1-6-2 16,5-11 0-16,4-5-1 15,6-12-2-15,6-5-5 16,5 0 3-16,8-1 3 15,2-21-5-15,2-5 2 16,0 0-1-16,18 2-1 16,1 5 5-16,2 8 1 15,6 6 0-15,4 6 1 16,4 0-1-16,7 0 0 16,3 0-1-16,4 14-3 15,-4 0-50-15,6-2-77 16,-13-6-94-16</inkml:trace>
  <inkml:trace contextRef="#ctx0" brushRef="#br0" timeOffset="148880.91">17532 10899 228 0,'0'0'119'16,"0"0"-26"-16,0 0-4 15,0 0-8 1,0 0-40-16,0 0-41 0,2-7-12 16,-2 41 12-16,0 8 4 15,2 7-2-15,4-1 1 16,-2-4-2-16,2-4-1 16,1-6 0-16,-1-2-18 15,4-4-28-15,3-4-59 16,7-10-11-16,5-6-53 15</inkml:trace>
  <inkml:trace contextRef="#ctx0" brushRef="#br0" timeOffset="149082.26">17914 11265 506 0,'0'0'59'0,"0"0"45"15,0 0-18-15,0 0-22 16,0 0-48-16,0 0-16 16,0-32-2-16,0 32-19 15,0 0-53-15,0 0-56 16,-3 0-64-16,-6 0-71 16</inkml:trace>
  <inkml:trace contextRef="#ctx0" brushRef="#br0" timeOffset="149352.39">18125 11008 398 0,'0'0'62'16,"0"0"47"-16,0 0-21 16,0 0-16-16,0 0-36 15,0 0-36-15,-34-23-4 16,19 55 4-16,-1 8 1 15,7 0-1-15,9-2-1 16,7-4 1-16,33-4 1 0,9-6 0 16,5-4 0-1,-5-3-1-15,-11-4-1 0,-14-1-28 16,-15 0-46-16,-9 2-58 16,-14 0 4-16,-30-3-50 15</inkml:trace>
  <inkml:trace contextRef="#ctx0" brushRef="#br0" timeOffset="149516.76">18209 10997 358 0,'0'0'36'16,"0"0"44"-16,137-107-18 15,-87 87-19-15,-2 10-43 16,-4 4-3-16,-6 6-54 0,-16 0-67 15,-16 0-112-15</inkml:trace>
  <inkml:trace contextRef="#ctx0" brushRef="#br0" timeOffset="149876.01">19143 11079 388 0,'0'0'141'15,"0"0"-32"-15,0 0 6 16,0 0-37-16,0 0-30 16,0 0-39-16,0-36-9 15,0 72-10-15,0 16 10 16,0 8 1-16,0 4-1 16,0-5-5-16,0-9-71 15,7-9-37-15,8-9-19 0,8-13-34 16,3-7-137-16</inkml:trace>
  <inkml:trace contextRef="#ctx0" brushRef="#br0" timeOffset="150055.47">19486 11358 400 0,'0'0'58'16,"0"0"12"-16,0 0 10 15,0 0-47-15,0 0-25 16,0 0-8-16,36-8-26 16,-36 12-43-16,0 7-25 15,-7 0-74-15</inkml:trace>
  <inkml:trace contextRef="#ctx0" brushRef="#br0" timeOffset="150484.32">19796 11129 482 0,'0'0'84'0,"0"0"9"16,0 0 5-16,0 0-43 16,0 0-41-16,0 0-14 15,0-26 0-15,0 26-4 16,0 0 2-16,0 0-1 0,-14 0-8 15,1 8 5-15,-3 4 0 16,8 4-16-16,8 2-4 16,0 0 6-16,20-2 3 15,15-2 4-15,3-4 9 16,-5 0 0-16,-8-4 3 16,-12 0-2-16,-5-2 3 15,-4-2-2-15,-4 2 1 16,2 0 1-16,2 5 0 15,3 0 0-15,-3 3 1 16,1 3-1-16,-5 0 0 16,0 3 0-16,0-1 0 0,-5 1 2 15,-21 1 0 1,-12-4 1-16,-4-3-3 0,-4-4-14 16,2-4-67-16,7-4-60 15,6 0-83-15</inkml:trace>
  <inkml:trace contextRef="#ctx0" brushRef="#br0" timeOffset="150655.81">20014 10832 320 0,'0'0'63'15,"0"0"1"-15,0 0 21 0,145-62-50 16,-98 62-33-16,-2 0-2 15,-5 22-57-15,-7 2-86 16,-10-4-101 0</inkml:trace>
  <inkml:trace contextRef="#ctx0" brushRef="#br0" timeOffset="154834.26">16777 10718 81 0,'0'0'23'16,"0"0"-5"-16,-129-36 1 16,88 26 12-16,6-2-2 15,-1 0-8-15,3 4 5 16,0 0-13-16,-1 2 13 16,-4 4 7-16,-2 2-13 15,-4 0-9-15,-6 0 1 16,2 0 1-16,-10 0 6 15,-2 0-4-15,-12 0 1 16,-2 8 10-16,1 2-15 16,4 6-5-16,6 6 6 15,1 14 0-15,-1 12-7 0,-3 12 4 16,-1 12-2-16,11 11-5 16,14 3 0-16,18 8-2 15,15 2 0-15,9 4-3 16,0 3 3-16,19-7 0 15,17-6-4-15,20-16 2 16,18-13-7-16,24-15 9 16,24-16 1-16,16-16 3 15,13-14 4-15,1-6 13 16,-9-30-8-16,-12-12-5 16,-13-10-5-16,-6-15 1 15,-7-11-1-15,-12-10-1 0,-15-8 0 16,-23-3-2-16,-28 1-6 15,-25 0-8-15,-10 3 6 16,-59 11-11-16,-40 16-5 16,-33 20 5-16,-23 18-19 15,-8 24-18-15,3 12 11 16,24 26-34-16,23 22-4 16</inkml:trace>
  <inkml:trace contextRef="#ctx0" brushRef="#br0" timeOffset="155681.86">18094 11803 182 0,'0'0'74'0,"0"0"20"16,0 0-31-1,0 0 16-15,0 0-19 0,-122-86-15 16,110 76-15-16,1-1 7 15,2 0-12-15,-2 2 3 16,0 1-5-16,4 2-7 16,2 2 6-16,1 0-12 15,2 3-3-15,-3-2-4 16,1-1 1-16,0 2-4 16,1 0 0-16,1 0 0 15,2 2-2-15,0-4-13 16,32-2-22-16,34-4-2 15,34-4 34-15,23 2-9 16,12 4-4-16,2 4-38 16,-13 4-65-16,-19 0 20 15,-33 0-85-15</inkml:trace>
  <inkml:trace contextRef="#ctx0" brushRef="#br0" timeOffset="156084.91">19520 11717 276 0,'0'0'83'0,"0"0"6"15,0 0-12-15,0 0-30 16,0 0-46-16,125-61-1 0,-34 59 3 16,2 2 0-1,-3 0-3-15,-15 0-30 0,-15 0-57 16,-26 0-51-16,-25 0-117 16</inkml:trace>
  <inkml:trace contextRef="#ctx0" brushRef="#br0" timeOffset="161063.31">18874 12621 13 0,'0'0'78'0,"0"0"-14"16,0 0-2-16,0 0 6 15,0 0 7-15,0 0 2 0,-67-110-14 16,63 100 9-16,0 6-2 15,2 4-11-15,2 0-24 16,0 0-34-16,0 0-1 16,0 1-8-16,0 20 6 15,16 8 2-15,2 8 3 16,2 7-2-16,0 0 0 16,-2 2 3-16,0 4-3 15,-3-5 0-15,-1-8 0 16,-3-5 0-16,1-11-1 15,-2-9 0-15,-1-5 0 16,1-2 1-16,-2-3 2 16,-3-2-2-16,3 0 2 15,2 0 6-15,5-11 7 16,5-11-4-16,4-2-5 0,7-6 2 16,6-4-6-16,9-8-2 15,18-6-1-15,19-10 0 16,15-10 0-16,16-9-1 15,6-7-5-15,12 0-27 16,-6 10-5-16,-16 20-9 16,-24 24-65-16,-41 22-36 15,-34 8-144-15</inkml:trace>
  <inkml:trace contextRef="#ctx0" brushRef="#br0" timeOffset="163077.3">12154 12635 159 0,'0'0'28'16,"0"0"-7"-16,0 0-6 16,0 0 43-16,0 0-3 15,0 0-31-15,-58 4-1 16,58-4 2-16,0 0-9 0,17 0 6 16,46-2 17-1,46-24 48-15,43-14-31 0,24-5-4 16,6 5-31-1,-8 12-11-15,-27 10-10 0,-31 10-1 16,-34 4-46-16,-30 2-15 16,-30 2 2-16,-22 0-11 15,-9 0 10-15,-54 0-53 16,-30 13-144-16</inkml:trace>
  <inkml:trace contextRef="#ctx0" brushRef="#br0" timeOffset="163233.4">12202 12733 390 0,'0'0'136'0,"0"0"-37"0,0 0-54 15,164-76-21-15,-43 38 24 16,16 4-29-16,-6 11-19 16,-6 9-12-16,-13 9-116 15,-17-3-99-15</inkml:trace>
  <inkml:trace contextRef="#ctx0" brushRef="#br0" timeOffset="166583.35">23609 12647 161 0,'0'0'7'0,"0"0"-5"15,0 0 1-15,0 0 13 16,0 0 12-16,0 0 93 16,0 0-17-16,-32 14-19 15,12-14-46-15,-5-8 6 16,3 0 8-16,2 2-28 16,6 2 3-16,8 2-6 15,4 2 0-15,2 0-11 16,40 0-11-16,57 0 0 15,69 0 1-15,48 0 3 16,21 0 0-16,-2 10-2 16,-28 2 1-16,-34-2-3 15,-42 2 0-15,-36 0-13 0,-39-4-49 16,-38-2-70 0,-16-6-92-16</inkml:trace>
  <inkml:trace contextRef="#ctx0" brushRef="#br0" timeOffset="166779.98">23755 12741 442 0,'0'0'23'0,"149"-2"-1"15,-14-4 43-15,25 2 12 0,4 4-25 16,-12 0-39-16,-27 0-13 15,-25 12-79-15,-28-2-94 16,-26-2-172-16</inkml:trace>
  <inkml:trace contextRef="#ctx0" brushRef="#br0" timeOffset="169926.12">17053 12559 75 0,'0'0'49'15,"0"0"-1"-15,0 0-9 16,-35-120 23-16,35 97-2 15,9 5-40-15,11 2 11 16,1 2 6-16,2 2-3 16,-5 0 11-16,-3 4 8 15,-6 0-13-15,-2 4 1 16,-2 0 12-16,-5 4-11 16,0 0-11-16,0 0-13 0,0 0-13 15,0 0-5-15,0 14-5 16,0 12 5-16,6 10 3 15,5 3 2-15,9 2-2 16,7 2 1-16,4-1-3 16,5-4 0-16,2 0 1 15,-5-8-2-15,0-4 1 16,1-2-1-16,0-8 0 16,6-4 2-16,8-2 0 15,12-8-2-15,12-2 4 16,8 0-1-16,5-4 0 15,6-16-3-15,5 0 1 16,-2-2 2-16,-3 4-3 16,-8 0 0-16,-10 8 0 15,-7 0-2-15,-3 4-2 0,7 2-1 16,-1 2 3-16,-3 2 2 16,-6 0-2-16,-16 0-3 15,-3 0 4-15,-5 2-2 16,-5 8 0-16,-4 2 2 15,-2 0-8-15,-8 4 2 16,1-2 4-16,-3 0 1 16,6 0-11-16,5-4 5 15,14 2 4-15,16-8 4 16,9-2 2-16,10-2-2 16,3 0 1-16,3-4 0 15,-4-10 0-15,-10-2 0 0,-11 0 0 16,-16 4 0-1,-11 0-1-15,-9 6 4 0,1-2 2 16,-2 4-4-16,4 2-1 16,-1-2-1-16,5 2 1 15,6-6 0-15,3 0 1 16,-1-4 0-16,-4-4 5 16,-8-2-3-16,-6-6 8 15,-5-2-3-15,-5-3-7 16,-7 0-2-16,0 7-2 15,0 1-3-15,-7 11-5 16,-20 6-26-16,-14 4-39 16,-7 0-58-16,-10 0-64 15</inkml:trace>
  <inkml:trace contextRef="#ctx0" brushRef="#br0" timeOffset="173195.51">10369 12424 170 0,'0'0'33'0,"0"0"-7"0,0 0 5 16,0 0 5-16,0 0 5 16,0 0-4-16,0 0 2 15,0-20 0-15,0 19 10 16,0-2 6-16,0 1-17 15,0 2-4-15,0 0-16 16,0 0-18-16,0 23-14 16,0 14 13-16,0 12 1 15,0 1 3-15,0 0-2 16,0-4-1-16,0-8 0 16,11-6 0-16,12-8 0 15,6-6 0-15,10-10 0 0,15-6 1 16,17-2 2-1,18-10 4-15,16-18-2 0,6-6 7 16,1 0-1-16,-3 2 2 16,-2 0-7-16,-7 4-5 15,-6 2 1-15,-9 4-2 16,-12 1 0-16,-11 7 0 16,-6 5 0-16,-4 0-1 15,-4 5 0-15,-3 4 0 16,-3 0-2-16,-8 0 2 15,-8 4-2-15,-3 13-1 16,-8-2 2-16,1 6 0 16,-1-2 2-16,1-1-1 0,-1 3-3 15,6-3-2-15,4-4 3 16,6-2 2-16,6-6-2 16,10-6 3-16,9 0 2 15,10 0 1-15,2-16-1 16,-1-2 1-16,-7 4 2 15,-10 2 0-15,-7 1 2 16,-7 4-1-16,-11 1-2 16,-2 1 0-16,2 0-1 15,4-1 2-15,2-2-2 16,5-2 0-16,2-5 1 16,-2 0 4-16,-5-3-4 0,-9-3 1 15,-8 1 5-15,-8-2-8 16,-4 0 4-16,-2 4-3 15,0 0-3-15,0 6 0 16,-2 4-4-16,-7 8-28 16,-5 0-47-16,-3 2-60 15,-3 18-33-15,-5 2-80 16</inkml:trace>
  <inkml:trace contextRef="#ctx0" brushRef="#br0" timeOffset="175060.03">11824 12561 306 0,'0'0'11'0,"0"0"40"16,0 0-24-16,0 0-19 15,0 0-4-15,0 0 3 16,67-28-4-16,-49 43 0 15,-3 22-1-15,-11 17 8 16,-4 18 30-16,0 13-17 0,-6 6 14 16,1 6-20-16,5 5-7 15,29-4-4 1,30-3-2-16,20-9-1 0,18-16-3 16,9-12 2-16,4-10-1 15,3-12 1-15,1-9 1 16,2-17-2-16,4-10 3 15,16 0-1-15,18-7-3 16,18-13 4-16,21 2-4 16,15-5 0-16,6 2-2 15,8-1 2-15,1 4-2 16,1 0-11-16,11-2-15 16,6 2 1-16,6-2 8 15,-2 4 1-15,-20 2-2 16,-20 2-3-16,-30 4 3 15,-27 2-8-15,-15-2 5 0,-7-6 17 16,7-2 5-16,12-5 1 16,11-1 2-16,15-2 4 15,3 1 7-15,-1 2-8 16,-5 3-4-16,-23 4-1 16,-22 0-2-16,-15 0-7 15,-12-4-4-15,-2-4 6 16,9-2 0-16,12 0 6 15,24-2-2-15,19 2 3 16,18 0 0-16,11 6 9 16,4 4-1-16,-6 8 0 15,-11 6-5-15,-18 0-2 16,-14 0-1-16,-1 6 0 16,-1 3-2-16,9 4 0 0,7-3 2 15,16-2 0-15,13-4 0 16,18 0 4-16,13 2 17 15,-7-2-8-15,-12 4-3 16,-26 4-4-16,-24-2-5 16,-16 2 0-16,-10-4-1 15,-14-2 1-15,-7-4-2 16,-9-2 2-16,-15 0-1 16,-20-12 1-16,-16-10 3 15,-18-4 16-15,-8 0 6 0,-5 2-5 16,-5 5 5-1,-2 5-9-15,-2 7-14 0,0 3-3 16,0 1-5-16,0 2-31 16,0-3 4-16,-6-3-72 15,-26-3-148-15</inkml:trace>
  <inkml:trace contextRef="#ctx0" brushRef="#br0" timeOffset="175309.1">22564 12677 382 0,'0'0'5'0,"0"0"17"16,0 0-15-16,0 0 40 15,135 106 6-15,-108-38-35 16,-14 13-8-16,-13 3-5 15,-22 0-3-15,-38-8-2 16,-27-12-12-16,-27-3-19 16,-13-15-31-16,-2-10-78 15,7-12-71-15</inkml:trace>
  <inkml:trace contextRef="#ctx0" brushRef="#br0" timeOffset="180488.98">1955 12079 333 0,'0'0'4'0,"0"0"47"16,0 0 1-16,0 0 7 15,-75-112-18-15,64 100 2 16,7 6-2-16,-1 2-2 16,5 2-7-16,0 2-5 15,0 0 1-15,0 0-18 0,0 0-10 16,0 0-4-16,0 8-10 15,0 26 3-15,13 18 11 16,7 16 3-16,2 11 0 16,-1-1-2-16,-4-2 0 15,-1-11 0-15,-1-14-1 16,-1-11 0-16,-3-13 0 16,-5-13 0-16,2-8 0 15,-6-6 0-15,-2 0 0 16,2 0 2-16,7 0 6 15,11-25 0-15,22-29 18 16,29-32-23-16,50-32-1 16,57-26 0-16,71-27-2 0,65-15-3 15,52 1 3 1,49 18 0-16,21 29 0 0,-12 40 0 16,-45 30-3-16,-83 26-46 15,-96 12-155-15,-98-2-135 16</inkml:trace>
  <inkml:trace contextRef="#ctx0" brushRef="#br0" timeOffset="191619.95">8371 15410 74 0,'0'0'37'15,"0"0"22"-15,0 0-43 0,0 0 23 16,0 0-10 0,0 0 2-16,0 0 18 0,-85-46-6 15,76 44 3-15,3 2-2 16,-2-2-18-16,-1 2-10 15,5 0-3-15,-2 0-1 16,1 0 7-16,2 0-6 16,-1 0-5-16,0 0-2 15,1 0-4-15,1 0-1 16,2 0 3-16,0 0 1 16,0 0-2-16,0 0-3 15,0 0-3-15,21 0-7 16,31-4 9-16,29-10 1 15,23 0 14-15,15-4-6 16,-5 6 2-16,-6 0-5 0,-11 10-1 16,-18 2-3-16,-12 0-1 15,-15 0-1-15,-12 0-4 16,-9 0-2-16,-9 0-13 16,-6 4-9-16,-3 0-21 15,2-4-21-15,1 0-52 16,-3 0-32-16</inkml:trace>
  <inkml:trace contextRef="#ctx0" brushRef="#br0" timeOffset="192268.87">10926 15370 55 0,'0'0'48'0,"0"0"-39"16,0 0 29-16,-122 0-18 15,90 0-11-15,6 4 1 16,-3-4 11-16,4 0-6 15,-2 4-12-15,-2 0 6 16,-2-2 5-16,0 2 5 16,-3 0-4-16,-1 0-1 15,1 0-8-15,3 0 9 0,0 0-2 16,4-2-2-16,7 2 14 16,9-4 32-16,5 0 5 15,3 0-16-15,3 0-6 16,0 0-35-16,0 0-3 15,18 0-2-15,29 0 9 16,24 0 33-16,25-14-3 16,20 0 2-16,13-2-12 15,3 2-1-15,-7 8-14 16,-15 6-10-16,-12 0-4 16,-13 0-3-16,-16 10-28 15,-15 0-12-15,-19-2-52 16,-12 0-7-16,-12-4 10 15,-4-2-53-15,-7-2 5 16</inkml:trace>
  <inkml:trace contextRef="#ctx0" brushRef="#br0" timeOffset="197424.3">15487 15462 0 0,'0'0'45'0,"0"0"-24"0,0 0 18 15,0 0 9-15,-118-14-4 16,109 12-22-16,-1 0 9 16,6-2 11-16,2 4 4 15,-2-4 1-15,2-2 0 16,-3 2-3-16,-1 0-5 15,-4 0 6-15,1 0-12 16,-1-2-2-16,-4 0-10 16,3 4-13-16,2-2 4 15,4 4-6-15,3 0-6 0,2 0 0 16,0 0-5-16,5 0-17 16,37 0-16-16,29 0 38 15,34 0 1-15,16-8 6 16,1-2-7-16,-19 6-1 15,-28 4-18-15,-26 0-8 16,-24 0-45-16,-16 0-23 16,-9 8-66-16,0-4 44 15</inkml:trace>
  <inkml:trace contextRef="#ctx0" brushRef="#br0" timeOffset="197818.23">17087 15454 266 0,'0'0'34'0,"0"0"-34"0,0 0 11 16,0 0 49-16,-114-22-5 16,105 20-21-16,3 0-13 15,6 2 20-15,0 0-14 16,8-2-25-16,50 0 1 15,36 0 4-15,33-6 4 16,18 2-8-16,-7 2-3 16,-20 4-27-16,-25 0-73 15,-28 0-91-15</inkml:trace>
  <inkml:trace contextRef="#ctx0" brushRef="#br0" timeOffset="198115.32">18303 15454 359 0,'0'0'70'0,"0"0"-47"16,0 0 10-16,0 0 16 15,0 0-49-15,0 0 4 0,105-14 14 16,8 14 2-16,17 2-20 16,-5 2 0-16,-14 4-73 15,-31-8-62-15,-26 0-158 16</inkml:trace>
  <inkml:trace contextRef="#ctx0" brushRef="#br0" timeOffset="199816.87">23031 15408 116 0,'0'0'43'0,"0"0"-18"15,0 0 14-15,0 0 1 16,0 0 4-16,0 0-18 0,78-12-3 16,-76 8 16-1,-2 2 11-15,0 2 3 16,0-2-10-16,0 2-11 0,0 0-5 16,0-2 5-16,0 0 3 15,0 0-12-15,0-2-4 16,0 0-4-16,-9 0-8 15,3 0-1-15,-3 2 1 16,5 0 1-16,1 2 2 16,3-2 3-16,0 2-5 15,7 0-8-15,51 0 0 16,44-4 0-16,43-2 18 16,22 0-8-16,12-4-3 15,10 0-3-15,2-4-2 0,6 2-4 16,-12 0-7-16,-37 6-26 15,-36 2-6 1,-45-6-10-16,-36 6-7 0,-31-8 25 16,-2 6-61-16,-48-2-26 15,-14 8-42-15</inkml:trace>
  <inkml:trace contextRef="#ctx0" brushRef="#br0" timeOffset="202100.12">8152 16892 38 0,'0'0'3'0,"-149"76"0"16,78-28-3-16,3-2-7 16,8 3-5-16,9-5-13 15</inkml:trace>
  <inkml:trace contextRef="#ctx0" brushRef="#br0" timeOffset="204581.9">6875 16920 160 0,'0'0'66'0,"0"0"-34"0,0 0-4 15,0 0 10-15,0 0-12 16,0 0-17-16,0-2-3 16,2 2-1-16,8 0 0 15,7-4-2-15,19 0 19 16,22-6 11-16,22-8-7 15,18-4-6-15,14-4-8 16,-1 4-7-16,-8 8-5 16,-17 6-18-16,-12 8-54 15,-23 0-72-15,-20 0-57 16</inkml:trace>
  <inkml:trace contextRef="#ctx0" brushRef="#br0" timeOffset="207648">7588 15847 89 0,'0'0'61'16,"0"0"-30"-16,0 0 31 16,0 0-19-16,0 0 8 15,0 0 3-15,0 0-10 0,-67-76-16 16,36 64-11-16,-2 6-3 15,-3-2-5-15,-1 0-4 16,1 2-1-16,5-2 2 16,2 2 2-16,4 2-2 15,-2-4 1-15,0 4-6 16,-2 2-1-16,-2 2 0 16,-2 0 0-16,-3 10-2 15,-3 18 2-15,-2 16-2 16,3 10 2-16,7 8 4 15,6 9-3-15,6-1 2 16,3 12-2-16,3 16-1 16,-3 9 3-16,1 5 3 15,1-10 1-15,5-16-6 16,5-12 0-16,4-15-1 0,0-9-1 16,17-6 0-16,24-14-2 15,17-6 1-15,17-2 2 16,14-18 4-16,14-4 4 15,4 0-6-15,-5-26-2 16,-8-14 5-16,-14-14-4 16,-13 0-1-16,-11-13 1 15,-14-9-1-15,-15-14 0 16,-19-16-1-16,-8-11-2 16,-15-3-5-16,-43 4-4 15,-20 4-12-15,-20 9 6 16,-16 19-10-16,3 30-3 0,8 26-20 15,23 22-51-15,29 6-3 16</inkml:trace>
  <inkml:trace contextRef="#ctx0" brushRef="#br0" timeOffset="209429.38">8974 14203 173 0,'0'0'8'15,"0"0"11"-15,0 0-8 16,0 0 7-16,0 0 11 15,0 0-11-15,-125-88 5 16,108 80-1-16,-4 2-19 16,-5-2 9-16,-6 2-1 15,-3 2-7-15,-9 4 3 16,-8 0-3-16,-6 0 4 16,-4 1 11-16,-5 20-17 0,-2 7 4 15,2 8-1-15,0 8-3 16,2 10 4-16,1 11-2 15,2 7-3-15,1 14 1 16,5 12 5-16,6 10-4 16,7 8 4-16,10 3-1 15,10-1 8-15,12 1-6 16,7-7-3-16,4-4 0 16,4-8-4-16,30-9-1 15,13-11 0-15,17-12 5 16,18-14 0-16,19-10 1 15,22-18 16-15,21-12 5 16,10-14-12-16,1-10 0 16,-9-34 3-16,-20-14-1 15,-12-14-2-15,-16-16-6 0,-11-21-6 16,-11-15 2-16,-18-14-3 16,-20-7 2-16,-25-9-3 15,-13-3-2-15,-49 5-15 16,-39 10 0-16,-35 25-19 15,-29 31-23-15,-15 28 4 16,2 30-30-16,20 28-33 16,36 2-14-16</inkml:trace>
  <inkml:trace contextRef="#ctx0" brushRef="#br0" timeOffset="214577.96">21091 15713 220 0,'0'0'107'0,"0"0"-31"16,0 0-5-16,0 0 11 16,-40-102-22-16,34 96 17 15,6 6-36-15,-2 2-41 16,2 38 2-16,0 30-2 16,0 34 20-16,0 25-5 15,0 17-1-15,0 12-10 16,0 3 0-16,2-9-3 15,8-10-1-15,-3-21 0 16,1-19-7-16,-1-12-7 16,2-24-10-16,-2-16-22 15,-1-15-13-15,3-13-17 0,0-16-52 16,2-6-100 0</inkml:trace>
  <inkml:trace contextRef="#ctx0" brushRef="#br0" timeOffset="-214269.29">21144 15793 417 0,'0'0'48'15,"0"0"-52"-15,185-120 8 0,-25 85 11 16,36 8 44-16,34 9-6 15,20 9-7-15,10 8-14 16,10 1-28-16,-12 0-4 16,-17 0-1-16,-30 0 0 15,-32-4-4-15,-42-5-4 16,-43 1-7-16,-40 7 5 16,-30-3 11-16,-21 4 0 15,-3 0 7-15,0 0 15 16,-27 18-17-16,-2 8-1 15,2 11-2-15,10 8-2 16,14 7-2-16,3 6-3 16,9 4 1-16,20 6 1 0,13 3 3 15,8-3 2 1,10-2-2-16,-2-2 0 0,-6-4 1 16,-6-6-1-16,-20-4 0 15,-8-9 0-15,-14 3 0 16,-4 0-3-16,0 6 3 15,-15 8 1-15,-16-4 0 16,-5 4 2-16,-2 5 1 16,2-5 0-16,1 0-2 15,-5-2 4-15,-7-6-2 16,-8-2 4-16,-9-2-3 16,-11 3 9-16,-10-9 6 0,-15-4-12 15,-20-10 1 1,-25-2 7-16,-29-12 10 0,-24-6-10 15,-21-6-2-15,-14 0-5 16,-4-6-1-16,8-16-6 16,20-4-2-16,30-6-1 15,41-8-16-15,38-9-27 16,33-1-25-16,25-4-43 16,7 2-90-16</inkml:trace>
  <inkml:trace contextRef="#ctx0" brushRef="#br0" timeOffset="-213818.86">22113 16106 363 0,'0'0'35'0,"0"0"-30"15,0 0-5-15,0 0 0 16,0 0-8-16,0 0-8 16,-44-12 5-16,70 12 11 15,15 0 29-15,5 0 23 0,5 0 10 16,-4 0-28-1,-9 22-20-15,-11 14-6 0,-16 16 2 16,-11 10 0-16,-33 10 2 16,-36-1 7-16,-18-11-5 15,2-8-10-15,12-20-1 16,19-10 1-16,19-12-3 16,18-6-1-16,13-4 0 15,4 0-5-15,27-10-39 16,35-16 39-16,25-2 1 15,16 6-15-15,2 10-2 16,-7 12-27-16,-11 0-14 16,-12 8-75-16,-6 6-43 15</inkml:trace>
  <inkml:trace contextRef="#ctx0" brushRef="#br0" timeOffset="-213536.36">22991 16401 404 0,'0'0'125'0,"-7"-103"-40"15,-26 57 16-15,-7 16-27 16,-2 12-42-16,1 14-7 16,1 4-11-16,3 14-14 15,3 22-4-15,12 12 1 16,17 1-2-16,5 1 2 16,20-2-2-16,23-4 3 15,13-8-12-15,8-14-18 0,3-12-5 16,-9-10 9-1,-14-10 22-15,-15-28 6 0,-13-12 8 16,-16-8-8-16,0-9-3 16,-33 9-30-16,-17 16-68 15,-10 26 0-15,0 16 0 16,8 12-200-16</inkml:trace>
  <inkml:trace contextRef="#ctx0" brushRef="#br0" timeOffset="-212902.32">26123 15829 126 0,'0'0'88'0,"0"0"17"15,0 0 13 1,0 0 19-16,0 0 3 0,0 0-51 16,27-62-22-16,-27 62-16 15,0 0-33-15,0 0-18 16,0 30-2-16,0 20 1 15,0 12 0-15,0 6 1 16,0 3-24-16,0-9-21 16,23-4-36-16,12-8-101 15,17-18 31-15,10-16-83 16</inkml:trace>
  <inkml:trace contextRef="#ctx0" brushRef="#br0" timeOffset="-212636.41">27026 15897 252 0,'0'0'85'16,"0"0"38"-16,0 0 41 16,0 0-49-16,0 0-44 15,0 0-39-15,-74-32-23 16,5 85 2-16,7 6-4 16,20 4-7-16,24-1-1 15,18-8-1-15,9-6-9 16,38-16-16-16,17-14 15 15,12-14 10-15,2-4 2 16,-11-22 0-16,-11-18 4 0,-14-6-4 16,-22-16 0-1,-16-4-17-15,-4-6-19 0,-40 9-56 16,-26 17-85-16,-29 26 115 16,-20 20-93-16,-19 14-31 15</inkml:trace>
  <inkml:trace contextRef="#ctx0" brushRef="#br0" timeOffset="-209654.1">9992 15448 330 0,'0'0'46'16,"0"0"31"-16,-117-74-54 15,94 60-1-15,7 6 16 16,12 4-14-16,4 2-8 16,0 2-16-16,0 0-6 15,6 0-2-15,29 0 8 16,15 0 1-16,17 4 4 15,13 2 0-15,12-6-1 16,3 4-4-16,1-2 0 16,-2-2-14-16,-3 0-50 15,-4 0-32-15,-18 0-69 0</inkml:trace>
  <inkml:trace contextRef="#ctx0" brushRef="#br0" timeOffset="-209368.56">11327 15414 351 0,'0'0'94'0,"0"0"-4"16,0 0-43-16,0 0-28 15,0 0-16-15,0 0-3 16,192-40 9-16,-74 30-5 16,-2 6-4-16,-12 4-9 15,-10 0-34-15,-16 0-54 16,-21 0-62-16,-22 0-132 15</inkml:trace>
  <inkml:trace contextRef="#ctx0" brushRef="#br0" timeOffset="-206370.98">15812 14087 116 0,'0'0'101'0,"0"0"-26"15,0 0-50-15,0 0 3 16,-156-97 5-16,105 83 9 15,2 6-4-15,9 6-31 0,4 2 1 16,5 0 0 0,-7 0-1-16,-4 9 10 15,-14 18-13-15,-11 14 1 0,-8 13 3 16,-8 14 1-16,-2 20 4 16,10 14-8-16,8 25 0 15,22 23 1-15,28 7-4 16,17 5-2-16,17-12-1 15,41-19 1-15,17-11-1 16,17-18-8-16,3-13-14 16,6-25 4-16,0-20 13 15,1-22-5-15,7-22 11 16,5 0 0-16,-3-26 1 16,-6-14 5-16,-7-15-5 15,-9-15 7-15,-3-16-2 0,2-12-1 16,-10-14-5-1,-7-3 1-15,-13-5 5 0,-16-11 6 16,-13 1-12-16,-19-4 14 16,-10 5-13-16,-29 9-1 15,-48 6 0-15,-39 5-8 16,-38 14-26-16,-37 16-14 16,-21 25-9-16,-4 32-19 15,10 22-19-15,19 46-12 16</inkml:trace>
  <inkml:trace contextRef="#ctx0" brushRef="#br0" timeOffset="-205023.98">15971 15529 192 0,'0'0'31'15,"0"0"39"-15,0 0 5 0,0 0-30 16,0 0-41 0,0 0-1-16,55 90 14 0,12-30 13 15,33 4-3-15,31-10 8 16,34-16 4-16,34-8-5 15,8-18 3-15,4-6 10 16,-12-2-11-16,-32-4-22 16,-35 0-14-16,-41 0-10 15,-38 0-84-15,-30-14-65 16,-23-8-94-16</inkml:trace>
  <inkml:trace contextRef="#ctx0" brushRef="#br0" timeOffset="-204771.32">17517 15462 486 0,'0'0'100'0,"0"0"-77"16,127-8 39-16,-42 26 31 15,10 17-45-15,3 10-20 16,-11 14-7-16,-18-5-14 15,-27 8-7-15,-24 0 0 16,-18-4-11-16,-27 0-12 0,-35-8 8 16,-29-1-3-16,-32-5 6 15,-35 0 8 1,-36-2-33-16,-33 10-45 0,-27 2-68 16,-12 4-90-16</inkml:trace>
  <inkml:trace contextRef="#ctx0" brushRef="#br0" timeOffset="-202222.29">2194 14654 7 0,'0'0'24'0,"0"0"24"0,-144 0 11 16,101 0-5-16,5 0-10 16,9 0-12-16,9-4 17 15,7-2 3-15,4 0-15 16,4 2 24-16,1-4-6 15,4 0-4-15,-3 4-11 16,3 0 9-16,0 0-12 16,0 2 4-16,0 2-32 15,0 0-9-15,0 6-19 16,16 26 14-16,11 28 5 16,7 18 6-16,-1 12 8 15,-2 3-7-15,-4-7-4 16,-3 1-2-16,-6-10 4 0,-2-6-4 15,-5-13-1-15,-2-14 0 16,0-12-1-16,6-18 1 16,12-14-12-16,35-8-8 15,55-56 20-15,58-42 9 16,61-33 10-16,45-31 0 16,24-9-17-16,5 1 12 15,2 16-14-15,-26 33-29 16,-42 31-27-16,-43 36-23 15,-56 26-107-15,-49 18-74 16</inkml:trace>
  <inkml:trace contextRef="#ctx0" brushRef="#br0" timeOffset="-192493.32">2484 14414 232 0,'0'0'64'0,"0"0"-7"15,0 0-38-15,0 0 19 16,0 0 17-16,0 0-14 16,0 0-2-16,0 0-39 15,-45-32-4-15,45 32-6 16,0 15-7-16,18 7 17 16,9 13 8-16,6 1 4 15,5 14 9-15,0 14-3 0,-1 26-1 16,2 18 16-1,-8 21-12-15,-4 19 4 0,-1 13-9 16,-1 3-2 0,2 2-2-16,2-15-8 0,2-17-1 15,-2-26-2-15,2-19-1 16,0-21 0-16,-4-16-8 16,0-14-23-16,-8-14-26 15,2-10-28-15,-11-14-79 16,-4-8-40-16</inkml:trace>
  <inkml:trace contextRef="#ctx0" brushRef="#br0" timeOffset="-189744.38">9941 15522 155 0,'0'0'49'16,"0"0"-16"-16,0 0-19 16,0 0 34-16,0 0 8 15,0 0-17-15,0 0-5 16,-62-38-10-16,62 38-14 15,0-2-10-15,31-4 0 16,18 2 24-16,29-10 15 16,20-4-9-16,16-4-16 0,-1 0-6 15,-10 8-5 1,-14 0-1-16,-20 8-2 0,-17 4-1 16,-21 2-20-16,-16 0-40 15,-13 0-28-15,-2 6-73 16,-2 6-20-16</inkml:trace>
  <inkml:trace contextRef="#ctx0" brushRef="#br0" timeOffset="-189387.27">11378 15342 468 0,'0'0'131'0,"0"0"-93"16,0 0-1-16,0 0 12 15,0 0-36-15,0 0-7 16,194-44-1-16,-67 22-4 15,11-4 3-15,5 2-4 16,-12 3 0-16,-17 10 3 16,-39 4-3-16,-30 6-13 15,-27 1-41-15,-15 0-3 0,-3 0 16 16,0 0-13 0,0 0 19-16,-6 0-5 0,-4 0-59 15,3 0-59-15</inkml:trace>
  <inkml:trace contextRef="#ctx0" brushRef="#br0" timeOffset="-188676.91">9767 14113 237 0,'0'0'34'0,"0"0"-23"15,0 0 2-15,-133-38 29 0,115 32 27 16,9 2-8-1,7 4-23-15,2 0-27 0,0 0-11 16,0 0-13-16,0 8 8 16,0 16 5-16,0 12 27 15,0 14 6-15,0 18-10 16,0 22 24-16,0 27-10 16,0 29 0-16,0 20-5 15,-2 5-18-15,-19 1-8 16,4-22-5-16,1-21-1 15,12-27-6-15,4-31-3 16,2-21-12-16,33-24-16 0,17-16-37 16,12-10-39-1,10-36 13-15,-5-31-111 0</inkml:trace>
  <inkml:trace contextRef="#ctx0" brushRef="#br0" timeOffset="-187827.26">9827 14066 452 0,'0'0'4'16,"0"0"2"-16,0 0-6 15,129-33 0-15,-28 25 18 16,15-2 26-16,8-1-8 0,3 0-16 15,1-3-13 1,-1-7-4-16,6-5 2 0,1-6-5 16,0-2 2-16,-5 0 2 15,-9 4-4-15,-15 4 0 16,-12 4 0-16,-16 6 0 16,-9 4 0-16,-7-2 0 15,-6 10 0-15,-6 4-1 16,-2 0 0-16,-3 8 1 15,8 14 1-15,6 2 9 16,4 4-2-16,3 0-2 16,-3-2 5-16,-10-2-1 15,-8-2 5-15,-11 0-4 16,-8-4-4-16,-3-2-1 0,-4 2-2 16,0 0 0-16,-5 2 0 15,-1 0-3-15,-2 6 5 16,-5 3 10-16,-1 7 5 15,-4 6-17-15,0 6 14 16,0 12-5-16,0 9 8 16,0 3-5-16,0 4-8 15,0 0-4-15,12 4-1 16,7-2-1-16,8-2-1 16,0-7 0-16,-7-5-1 15,-7-12 2-15,-6-6-2 16,-7-2 0-16,0-4-3 15,-2-4 3-15,-20-1 3 0,-5-3 1 16,-4 0 2 0,-2-6-4-16,-8-4 7 0,-1-2-1 15,-10-2 0-15,-8-2-3 16,-11 2-3-16,-18-4 2 16,-18-4-4-16,-19 8 2 15,-26 2-2-15,-16 6 3 16,-5 2-3-16,1 3-3 15,21-4 2-15,19-4-1 16,23-5 1-16,17 0 1 16,17-10 0-16,11-4-1 15,8-4-7-15,4 0-12 0,4-7-16 16,-8-12-3-16,-7-12-10 16,-3 5-24-16,1 8 17 15,5 8 1-15,8 4 22 16,10 4 2-16,13 2 0 15,11 0-3-15,16 0-4 16,2 0-36-16,11 0-40 16,20 0 45-16</inkml:trace>
  <inkml:trace contextRef="#ctx0" brushRef="#br0" timeOffset="-182397.32">16694 14101 28 0,'0'0'16'0,"0"0"57"0,-116 12-36 16,95 16-15-16,5 2-11 16,3 2-3-16,3 4-4 15,4-6 1-15,-1-2 2 16,1-2-5-16,-2-8 17 16,2 0 11-16,-5-4 15 15,2 0-9-15,0 4 10 16,0 0-14-16,3 4-3 15,-3 9 1-15,1 5-5 16,2 4-2-16,2 14 4 16,-1 12 0-16,1 14-9 0,0 5 5 15,-4 7 3 1,0 0-3-16,-1 6 1 0,5-4-8 16,4 1-7-16,0-1 3 15,13-10-7-15,11 0 4 16,1-13 4-16,4-3-2 15,-3-14-2-15,1-6-3 16,0-8 0-16,0-14-2 16,2-2 3-16,4-2-4 15,5-8 11-15,13 3-6 16,14-3 0-16,15-5 7 16,14 0-11-16,8-5 4 15,18 0-6-15,14-4 1 16,7 4-3-16,4-2 0 15,-12 2-4-15,-17-4 4 0,-14 4 0 16,-15-4 0-16,-9 0-4 16,-8 0 0-16,-4 0 2 15,1-14-7-15,4-7 9 16,3 2 8-16,8-4-8 16,3-3 2-16,-2-2-7 15,-4 2 6-15,-7-4-2 16,-9-2-6-16,-9 0 3 15,-2-6 0-15,-3-4 3 16,-2-10 0-16,0-3-2 0,-5-3 3 16,3-4-10-1,-3 2-2-15,-2-2-4 0,-5 0 8 16,-4 0-5 0,-6-5-2-16,-9-1 15 0,-5-6 0 15,-9-10 0-15,-2-11 0 16,-2-5-1-16,-29 0-1 15,-9 8-13-15,-7 8 8 16,-2 9 7-16,0 7 1 16,-3 0 0-16,2 2 0 15,-10 4 5-15,-9-5-5 16,-18 4 3-16,-21 2-2 16,-10 3-2-16,-9 2 6 15,2 4-4-15,3-1-2 16,-1 8 1-16,5 3-1 0,3 7 0 15,7 9 0 1,8 12-1-16,5 14 0 0,-5 0-3 16,-12 42 1-16,-11 24-2 15,-4 23-16-15,7 9-55 16,8 6-42-16,10 5 0 16,6-5-74-16</inkml:trace>
  <inkml:trace contextRef="#ctx0" brushRef="#br0" timeOffset="-171900.41">5287 15498 184 0,'0'0'23'0,"0"0"-17"16,0 0-3-16,0 0 33 15,0 0 6-15,0 0-13 16,-127-32-14-16,111 28 9 15,1 0-1-15,-5 0-7 16,-1-2 12-16,-6 0-7 16,-4 0-17-16,-9-2 0 0,-9 2-3 15,-8 2 7 1,-9 0-6-16,0 4 2 0,-3 0-4 16,6 0 2-16,1-4 6 15,0 2 4-15,-7 0-9 16,-5 0 0-16,1 0 10 15,-4 2-2-15,11 0-5 16,5 16-3-16,1 10-3 16,-2 10 0-16,0 6 0 15,-3 6 0-15,5 1-2 16,7 1 2-16,6-6 0 16,7 0-1-16,5-4-1 15,1-2 2-15,-2 2 3 0,-4 3-3 16,-6 2 6-16,-8 5 2 15,-4 3 4-15,0-3-2 16,2-2 3-16,10 0 0 16,10 2-3-16,16-1-5 15,18 10-5-15,2 12 2 16,26 1-2-16,23 8 5 16,15-4-4-16,11 0 0 15,6 1 5-15,4-3-5 16,2-2-1-16,3-6 2 15,7-7-1-15,6-5-1 16,15-10 0-16,20-4-4 16,23-12 9-16,24-16-5 15,20-6 0-15,7-6-5 0,-6-24 4 16,-17-16-2-16,-33-8-11 16,-31-2 14-16,-30-3 14 15,-22-5-11-15,-7-6 20 16,5-2 6-16,8-6-12 15,8 1-12-15,0-1-1 16,-3-2-1-16,-8-8-1 16,-9-2-2-16,-13-2 1 15,-17 5 1-15,-12 15 4 16,-14 12-2-16,-11 0 0 16,0 2-1-16,-42-11 3 15,-35-5 0-15,-47-12 11 0,-47-4-5 16,-51-2-2-16,-42 6-10 15,-31 9-10-15,-8 17-3 16,10 20-10-16,31 20 8 16,54 14-13-16,42 26 20 15,39 56-48-15,21 45-66 16,12 35-31-16,16 17-126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9:08:33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5552 2490 419 0,'0'0'16'0,"0"0"4"15,0 0 26-15,0 0 8 16,0 0-7-16,0 0-11 0,0 0-3 16,0-30-4-16,0 30-2 15,0 0 0-15,0 0-1 16,0 0-12-16,0 0-14 16,0 0-2-16,0 14-18 15,0 32 4-15,-3 21 16 16,-12 21 1-16,-1 8 2 15,-3-2 2-15,1-3-3 16,-1-8-2-16,4-4 0 16,1-11-4-16,6-8-28 15,3-12-39-15,3-14-38 0,2-12-55 16,0-13-69 0</inkml:trace>
  <inkml:trace contextRef="#ctx0" brushRef="#br0" timeOffset="219.06">5427 3064 415 0,'0'0'39'0,"0"0"-30"15,138-145 8-15,-64 87 18 16,-1-4-15-16,-6 4-15 15,-12 8-3-15,-14 12-2 0,-19 16-7 16,-17 15-40-16,-5 7-35 16,-20 15-152-16</inkml:trace>
  <inkml:trace contextRef="#ctx0" brushRef="#br0" timeOffset="404.11">5474 2981 85 0,'0'0'40'0,"0"0"34"16,0 0-21-16,0 0 28 16,0 0-25-16,107 115-10 15,-81-87-22-15,1 0-17 16,-6-4-5-16,-4-4-2 0,-1-4-1 16,1-4-40-1,8-10-77-15,0-2-70 0</inkml:trace>
  <inkml:trace contextRef="#ctx0" brushRef="#br0" timeOffset="719.53">6305 2899 342 0,'0'0'81'0,"0"0"-45"16,0 0 11-16,0 0-12 15,0 0-34-15,0 0 8 16,92-22 17-16,-32 12 13 15,2-2-32-15,-4 6-7 16,-14 6-21-16,-19 0-83 16,-19 8-86-16,-6 12-107 15</inkml:trace>
  <inkml:trace contextRef="#ctx0" brushRef="#br0" timeOffset="868.41">6301 3250 130 0,'0'0'64'16,"0"0"-1"-16,117-8-22 16,-63-10-41-16,2-4-27 15,0 0-159-15</inkml:trace>
  <inkml:trace contextRef="#ctx0" brushRef="#br0" timeOffset="1267.08">7259 2865 355 0,'0'0'100'0,"0"0"-31"16,0 0-4-16,0 0-10 16,0 0-54-16,0 0-1 15,-58 48 0-15,37-9 15 16,6 3-5-16,13 2-10 0,2-4-13 16,4-4-1-1,23-4-12-15,9-12 1 0,4-8 10 16,2-12 10-16,7 0 5 15,-2-22 21-15,0-16 13 16,-14-6 5-16,-13-5 13 16,-18-2 6-16,-4-4-32 15,-49 5-26-15,-22 12-14 16,-17 20-6-16,-1 18-90 16,17 20-113-16,25 22-131 15</inkml:trace>
  <inkml:trace contextRef="#ctx0" brushRef="#br0" timeOffset="16460.45">3308 6457 456 0,'0'0'69'16,"0"0"-28"-16,0 0-19 15,0 0-6-15,0 0-10 16,0 0-3-16,0 0 16 15,0 0-19-15,130-40 4 16,-90 37-4-16,11 3 3 16,14-4 6-16,16-2 3 15,23 1-1-15,25-3-8 16,22 3 2-16,14 5-4 16,5 0 0-16,-10 5-1 15,-23 7-9-15,-20-1-10 16,-26 0-18-16,-22-1-21 15,-24-2-24-15,-16-4 23 0,-16-4-57 16,-11 0 23-16,-2-4-27 16</inkml:trace>
  <inkml:trace contextRef="#ctx0" brushRef="#br0" timeOffset="16794.7">3500 6443 511 0,'0'0'54'0,"0"0"-23"15,0 0 19-15,0 0 4 0,0 0-54 16,0 0-3-1,-25-12-20-15,74 12 23 0,36 1 14 16,31 8 19-16,29 0-9 16,28 2-5-16,20-4-14 15,4 4-1-15,1-5-4 16,-26 2-4-16,-34-2-35 16,-39 0-69-16,-44-2-95 15,-41-4-125-15</inkml:trace>
  <inkml:trace contextRef="#ctx0" brushRef="#br0" timeOffset="22124.11">3261 7936 81 0,'0'0'186'0,"0"0"-174"15,0 0-10-15,0 0-2 16,136-9 8-16,-89 0 29 16,-5 4-10-16,-4-1 5 0,-4 2-4 15,-6-3-7-15,1 3-7 16,-2-2 12-16,2-2-6 16,9 0-9-16,11 1-5 15,7 0-5-15,13 3 3 16,7 2-2-16,2 2-2 15,4 0-2-15,2 0 1 16,-3 0-2-16,-12 0-4 16,-13 2-17-16,-19 2-18 15,-12 0-15-15,-13-1-29 16,-12-3-31-16</inkml:trace>
  <inkml:trace contextRef="#ctx0" brushRef="#br0" timeOffset="22364.34">3268 7910 404 0,'0'0'44'0,"0"0"13"15,0 0-31-15,0 0-25 16,0 0 3-16,0 0 18 15,191-11-3-15,-61 2-3 16,10 1-5-16,1 4-2 16,-6 3-8-16,-8 1-1 0,-11 0-44 15,-20 0-89-15,-29 0-81 16</inkml:trace>
  <inkml:trace contextRef="#ctx0" brushRef="#br0" timeOffset="23474.96">3288 9298 280 0,'0'0'39'15,"0"0"-19"-15,0 0-3 16,0 0 30-16,0 0-28 15,0 0-19-15,-53 4-3 16,50 4 0-16,1 0 3 16,0-2 7-16,2 0 3 15,0-4 0-15,0 2 2 16,23 2 14-16,32-2 28 16,36-4-19-16,34 0-1 15,22-8-15-15,5-8-6 16,-5 6-12-16,-16 4-1 15,-21 6-28-15,-31 0-40 16,-29 0-11-16,-31 0-33 16,-19 0-47-16,-15 0-32 15</inkml:trace>
  <inkml:trace contextRef="#ctx0" brushRef="#br0" timeOffset="23684.44">3310 9360 407 0,'0'0'78'0,"0"0"-76"16,0 0-2-16,0 0-4 16,0 0 4-16,0 0 12 0,170 3 31 15,-54-3-26-15,6 0-10 16,-5 0-7-16,-17-3-82 15,-23 1-109-15</inkml:trace>
  <inkml:trace contextRef="#ctx0" brushRef="#br0" timeOffset="24924.7">3288 10718 394 0,'0'0'23'0,"0"0"42"16,0 0-3-16,0 0 1 16,0 0-11-16,0 0-27 0,-78-18-22 15,78 18-3-15,0 0-9 16,0 0-6-16,35 0-17 15,26 0 32-15,32 0 22 16,28-10-4-16,5 0-9 16,-1 2 0-16,-22 5-3 15,-25 3-6-15,-27 0-1 16,-22 0-22-16,-16 0-56 16,-13 9-26-16,0-1 9 15,-15 6 36-15,-25-2-46 16,-18-4-75-16</inkml:trace>
  <inkml:trace contextRef="#ctx0" brushRef="#br0" timeOffset="25087.3">2989 10762 295 0,'0'0'83'16,"0"0"-2"-16,0 0-81 15,0 0-13-15,0 0 13 16,132 22 54-16,0-18 4 15,12 0-39-15,-1-2-19 16,-18 4-15-16,-32-2-92 16,-33 0-167-16</inkml:trace>
  <inkml:trace contextRef="#ctx0" brushRef="#br0" timeOffset="30122.85">13314 3030 189 0,'0'0'12'15,"0"0"-10"-15,0 0 14 0,0 0 28 16,0 0-12-16,0 0-20 16,0 0-4-16,-46-36-8 15,46 34-6-15,0-1-5 16,0 3-4-16,0 0 9 16,0 0 6-16,0 0 0 15,0 0 3-15,0 0 9 16,0 0 4-16,0 0 6 15,0 0-1-15,0 0 0 16,0 0 1-16,0 0-2 16,0 0-1-16,0 0-7 15,0 0-5-15,0 0-5 16,0 0-2-16,0 0 0 0,0 0 0 16,0 0 0-1,0 0 1-15,0 0 0 0,0 0 2 16,0 0-1-16,0 0-1 15,0 0-1-15,0 0 0 16,0 0 0-16,0 0 0 16,0 0 0-16,0 0 0 15,0 0 0-15,0 0-1 16,0 0 1-16,0 0-1 16,0 0 1-16,0 0 0 15,0 0 1-15,0 0 0 16,0 0-1-16,0 0 1 0,0 0-1 15,0 0-2 1,0 0 1-16,0 0-1 0,0 0-1 16,0 0 2-1,0 7 0-15,0 3 1 0,2 5-3 16,4 8 0-16,3 9 2 16,-4 10-2-16,2 8 3 15,-3 4 4-15,0 4-2 16,1 3-1-16,-1 9-1 15,-2 10 2-15,0 6 4 16,-2 4-6-16,0-1 1 16,0-3 1-16,-4 4-1 15,-15 1 0-15,-4-1 22 16,-4-3 2-16,0-2-21 16,3-3-1-16,2-4 4 0,4-2-1 15,5-5 2-15,3-3-3 16,6-4-4-16,4-6 1 15,0-2-2-15,0-2 0 16,0-7 0-16,0-1 0 16,0-2 2-16,0-4-2 15,0 0 2-15,0-2-2 16,0 0 1-16,0 1 0 16,0-3-2-16,0 0 1 15,0-7 0-15,0 2 2 16,-2 3-2-16,0 0 1 0,0 2-1 15,-3 2 0-15,1 0 0 16,0 0 0-16,-4-2 0 16,4 4 0-16,2-1 1 15,0-1-1-15,2 0-1 16,0-2 0-16,0 0 1 16,0-2 0-16,0-2-1 15,0-8 0-15,2-6-2 16,0-4 2-16,-2-6 1 15,0 0 0-15,0-4 0 16,0 1 0-16,0-4 0 16,0 2 0-16,0-2 0 15,0-1 0-15,0 0 3 16,0 3-2-16,0-3 1 0,0 0-2 16,0 0 4-16,0 0-3 15,0 0 0-15,0 0 2 16,0 0 0-16,0 0-1 15,0 0 3-15,0 0-1 16,0 0-2-16,0 0-1 16,0 0 2-16,0 0-3 15,0 0 0-15,0 0-1 16,0 0 0-16,0 0 1 16,0 0 0-16,0 0-5 15,0 0 1-15,0 1-6 16,0-1-1-16,14 0-2 15,13 0 1-15,19 0 12 16,18 0 1-16,21 0 0 0,15 0 5 16,23 0-5-16,18-8 2 15,17-6 1-15,15-2-2 16,8 2-1-16,3 0 0 16,-3 0 0-16,2 4 1 15,-5 0 0-15,-1 2-2 16,-2-2 0-16,-3-2 0 15,-5 0 0-15,-9 0 0 16,-11 2-3-16,-18 0 3 16,-19 6 0-16,-19 0 0 15,-22 4-1-15,-20 0 1 16,-15 0 0-16,-12 0-5 16,-9 0 1-16,3 0 4 15,1 0 0-15,8-2 0 0,4 0 0 16,9 0 0-16,4 0-4 15,5 2-14-15,2-2-4 16,-2 2 7-16,-10 0 1 16,-12-2-25-16,-9-2 17 15,-12-2 21-15,3 0 1 16,-5-4 4-16,0 0 3 16,-2 0 0-16,0-2 2 15,0 0-3-15,0 0-5 16,0-2 1-16,0 0-2 15,0-4-2-15,0-3 1 0,0-2-1 16,0-2 1-16,0 1 1 16,-6-2 1-16,-1-2 0 15,3 0-1-15,4 0 2 16,0-4 2-16,0-6-2 16,0-10 0-16,0-9 1 15,0-9 3-15,0-14 13 16,0-6-5-16,2-6-14 15,7-3 1-15,-1-1-1 16,2-2 0-16,-1 0-2 16,-1 1-11-16,-3 3 7 15,1-4 6-15,-3-2 1 16,2-5-1-16,1-1 8 0,0 2-5 16,8 8-3-16,-1 7 0 15,2 1 1-15,6 6 17 16,-1 0-14-16,3 4-1 15,0 3 0-15,-2 3 9 16,-1-2-1-16,-5-4-7 16,-4 2-1-16,-3 1 0 15,-4 7-2-15,-2 6 16 16,-2 6-2-16,0 10-4 16,2 7 5-16,-2 6-1 15,0 8 14-15,0 5-19 16,0 7-3-16,0 6 3 15,0 7 3-15,0 0-13 0,0 0-13 16,0 0-17-16,0 15-6 16,0 17-5-16,-4 12 12 15,0-4-75-15,4-8-81 16</inkml:trace>
  <inkml:trace contextRef="#ctx0" brushRef="#br0" timeOffset="31689.63">14519 6479 485 0,'0'0'41'0,"0"0"15"16,0 0 7-16,0 0 4 0,0 0-29 15,0 0-16-15,0 0-5 16,-2-58-10-16,2 58-2 16,0 0-5-16,0 10-4 15,0 20-7-15,0 14 11 16,-2 10 6-16,-2 8-6 16,2 2 0-16,2-4-12 15,0-3-30-15,0-7-38 16,0-12-62-16,0-16-54 15</inkml:trace>
  <inkml:trace contextRef="#ctx0" brushRef="#br0" timeOffset="31892.94">14849 6485 456 0,'0'0'66'16,"0"0"54"-16,0 0-41 15,0 0-31-15,0 0-48 16,0 0-9-16,-19 74 9 16,1 0 0-16,-5 10 1 15,2 1 0-15,5-7-1 16,5-12-45-16,5-12-78 16,6-16-58-16,0-16-146 15</inkml:trace>
  <inkml:trace contextRef="#ctx0" brushRef="#br0" timeOffset="32116.53">15269 6407 449 0,'0'0'67'0,"0"0"25"16,0 0-28-16,0 0-64 15,0 0 13-15,0 0-13 16,-45 172 18-16,11-80-13 16,1 1-5-16,2-7-12 15,4-12-84-15,10-18-43 16,3-18-108-16</inkml:trace>
  <inkml:trace contextRef="#ctx0" brushRef="#br0" timeOffset="32277.02">15313 6703 300 0,'0'0'109'16,"0"0"-49"-16,114-102 17 15,-61 74-29-15,10 4-32 16,4 6-12-16,-9 8-4 16,-14 6-37-16,-24 4-67 15,-20 0-101-15</inkml:trace>
  <inkml:trace contextRef="#ctx0" brushRef="#br0" timeOffset="32439.46">15329 6767 282 0,'0'0'37'16,"0"0"-18"-16,0 0 28 15,140 51-30-15,-93-33-2 16,9 2-15-16,-1-4 0 15,3-4-55-15,4-8-97 16</inkml:trace>
  <inkml:trace contextRef="#ctx0" brushRef="#br0" timeOffset="32958.06">16191 6661 187 0,'0'0'73'16,"0"0"-7"-16,0 0-22 15,0 0-17-15,0 0-7 16,0 0-14-16,-60-88-3 16,37 88-3-16,-8 8 2 15,-6 20 3-15,-6 6 1 16,7 7 0-16,9-4-2 16,14-1-4-16,13-8-8 15,0-6 3-15,9-7 4 0,18-9-1 16,4-6-2-1,7 0 4-15,7-21 4 0,-1-8 4 16,-1-2 3 0,-8 1 0-16,-6 8 0 0,-9 8-3 15,-8 10-7-15,-6 4-1 16,-6 4-13-16,0 39 2 16,0 18 11-16,-2 26 14 15,-16 13 32-15,-6 12 11 16,-3 11-32-16,-2-3-8 15,2-2-11-15,2-11-1 16,1-15-5-16,-1-20 1 16,3-18-1-16,0-18-2 15,1-15 1-15,-2-14 1 16,-2-7 19-16,-4 0-6 16,-2-24-8-16,6-18-5 15,12-16-4-15,13-19-13 0,7-3 9 16,41 2 5-16,20 12-7 15,11 12-11-15,8 12-26 16,-2 8-48-16,-12 4-165 16</inkml:trace>
  <inkml:trace contextRef="#ctx0" brushRef="#br0" timeOffset="46452.45">4975 7746 125 0,'0'0'93'0,"0"0"-67"16,0 0 4-16,0 0 21 15,0 0-12-15,0 0-14 16,0 0 0-16,0 0 2 16,-5 2-1-16,5-2-1 0,0 0 4 15,0 0-2-15,0 0-5 16,0 0 2-16,0 0-1 15,0 0-2-15,0 0-4 16,14 0-12-16,15 0 4 16,11 0 2-16,5 0-3 15,1 0-2-15,1 0-4 16,0 0-1-16,0 0-1 16,-1 0 2-16,-1 0-2 15,-9 4-3-15,-9-2-6 16,-10 0-15-16,-5 2-24 15,-8 2-41-15,-4 2-11 16,0 2-20-16,0-4-4 0</inkml:trace>
  <inkml:trace contextRef="#ctx0" brushRef="#br0" timeOffset="49066.21">13900 3557 359 0,'0'0'87'15,"0"0"-31"-15,0 0 8 16,0 0-2-16,0 0-39 15,0 0-19-15,0 0-3 16,-13-16 2-16,13 16 1 16,0 0 4-16,0-2 11 15,-4 0 15-15,0-4 0 16,-4 0-25-16,6 2-5 16,2 2-4-16,0-2 4 15,0-4-2-15,12-6-2 16,21-6-10-16,11 0-10 0,3 4 15 15,-7 6 4-15,-6 6 1 16,-8 4-1-16,-5 0-2 16,-2 2-1-16,-1 22-2 15,-5 10 2-15,-3 10-2 16,-10 6 4-16,0 6-1 16,0 2-1-16,-23 3 4 15,-8-3 1-15,-2-4-1 16,-8-6-2-16,3-10-8 15,-1-8 2-15,1-10-17 16,5-6-4-16,6-10 7 16,6-4 9-16,8 0 0 15,4-10-5-15,2-16-11 0,7-6 16 16,0-4 13 0,0 0 0-16,16 0 1 0,4 8 2 15,2 3 1-15,1 11-3 16,0 5 4-16,0 5-1 15,2 4-4-15,-2 0 0 16,-1 0 1-16,-5 0-1 16,-1 13 0-16,-3 5 0 15,-2 7 2-15,1-1 2 16,1 0-2-16,3-4-2 16,6-4-3-16,7-6-28 15,11-8-23-15,7-2-30 16,-4-2-72-16</inkml:trace>
  <inkml:trace contextRef="#ctx0" brushRef="#br0" timeOffset="49637.03">13698 3230 125 0,'0'0'104'15,"0"0"-18"-15,0 0 9 16,0 0-19-16,0 0-7 15,0 0-14-15,-2-18-9 0,0 18-15 16,-1 0-10-16,3 0-12 16,0 0-9-16,-5 0-5 15,-1 10-10-15,-7 18 15 16,-6 16 0-16,0 18 2 16,-1 21-1-16,-5 17-1 15,5 6 2-15,2-3-1 16,2-13-1-16,10-8 0 15,-1-10 0-15,3-8 0 16,2-10-6-16,0-7-6 16,2-11-15-16,0-6 3 15,0-6 3-15,0-8-20 0,0-4-13 16,0-4-24 0,8-6-31-16,1-2-36 0</inkml:trace>
  <inkml:trace contextRef="#ctx0" brushRef="#br0" timeOffset="51767.33">13731 3234 12 0,'0'0'44'0,"0"0"-2"16,0 0-10-16,0 0 5 15,0 0 1-15,0 0 2 0,60-44 14 16,-60 44-15-16,0 0-19 16,0-2-15-16,0 2-5 15,0 0 0-15,0 0 0 16,0 0 1-16,0 0 6 16,0 0 7-16,0 0 8 15,0 0 4-15,0 0-5 16,3 0-7-16,3-4-4 15,10 0-10-15,20-4-2 16,20-2 2-16,19-2 3 16,12 0-2-16,4-2 6 15,-1 0 1-15,-11 2-3 16,-12 0-3-16,-16 0-1 0,-17 2 1 16,-14 2 0-16,-11 4 5 15,-5 0 17-15,-4 4 15 16,0-2 7-16,0 2-7 15,0 0-21-15,0 0-17 16,0 0-1-16,0 0-18 16,0 0-22-16,0 0-8 15,0 0-2-15,0 0 18 16,0 0 12-16,2 0 8 16,0 0 11-16,-2 0 0 15,4 0 1-15,-2 4 1 16,-2-2-1-16,0-2 0 0,0 4 0 15,0 2 0 1,0 6 1-16,0 10 12 0,-8 12 16 16,-5 10-13-1,-5 12 6-15,3 10-4 0,-3 12-16 16,0 9 6-16,0 1-3 16,-4-2-2-16,2-4 5 15,0-10-3-15,3-5-2 16,5-3-2-16,3-8-1 15,5 0 1-15,2-4 0 16,0-5 7-16,2-3-3 16,-3-6-1-16,3-4-4 15,0-6 0-15,-3-10 2 0,1-4-1 16,0-6 0-16,0-6 2 16,0 0 0-16,2-2-1 15,0 0 4-15,-3 0 22 16,3 0 0-16,0 0-3 15,0 0-4-15,0 0-8 16,0 0-5-16,0 0 0 16,-4 0-2-16,-2 0 1 15,-6 0-7-15,-3 0 0 16,-8-6-2-16,-4-2 2 16,-4 0 0-16,-4 0 2 15,-9-2-2-15,-8 0 5 16,-8-2 0-16,-13-4-5 15,-12 2 0-15,-11 2-1 0,-7 4 0 16,-6 1 1-16,7 7 0 16,11 0 0-16,17 0-7 15,25 0-21-15,24 0-13 16,25 3-91-16,45-3-115 16,37 0 43-16</inkml:trace>
  <inkml:trace contextRef="#ctx0" brushRef="#br0" timeOffset="57014.29">13838 4271 93 0,'0'0'83'15,"0"0"-45"-15,0 0 15 16,0 0-5-16,0 0-13 15,0 0 3-15,0 0 1 16,2-10-12-16,-2 10 5 16,0-2 3-16,0 0-9 0,0 2-1 15,0 0-3 1,0 0-7-16,0 0-6 0,0 0 2 16,0 0-1-16,0 0 0 15,0 0-1-15,-2 0-9 16,-16 2-2-16,-15 18 2 15,-14 8 7-15,-13 8 4 16,-9 0-6-16,-10 1-3 16,-9 0 4-16,-11-1 0 15,-1 0 0-15,2-1-2 16,9-3-4-16,11 2 3 16,5 0-6-16,8 2-4 15,1-2 6-15,-1 0 1 16,5-2-25-16,4-5 3 15,7-4-12-15,2-5 2 0,2-4-6 16,3 0-6-16,2-6 11 16,5-1 3-16,6-5 1 15,6-1-10-15,10-1 22 16,-1 0-14-16,10 0-48 16,4-11-50-16</inkml:trace>
  <inkml:trace contextRef="#ctx0" brushRef="#br0" timeOffset="57423.76">12281 4578 355 0,'0'0'119'0,"0"0"-55"16,0 0-12-16,0 0-7 16,0 0-45-16,0 0 0 15,-63 62-4-15,18-4 5 16,1 4-1-16,1 5 3 0,8-5-3 15,11-8-4-15,8-4-12 16,14-8-3-16,2-8-11 16,13-10-4-16,34-12 16 15,22-12 18-15,20 0 11 16,9-18 4-16,2-6-1 16,-11 0-9-16,-13 6-5 15,-22 4-19-15,-20 6-25 16,-21 2-62-16,-13 6-111 15</inkml:trace>
  <inkml:trace contextRef="#ctx0" brushRef="#br0" timeOffset="57980.28">11610 4766 250 0,'0'0'77'16,"0"0"-3"-16,0 0 7 15,0 0 7-15,0 0-43 16,0 0-33-16,-40-28-12 16,31 50-17-16,-13 20 17 15,-9 23 17-15,-12 18 12 16,-3 12-7-16,3 11-8 15,5 0-13-15,9-1-1 16,10-13 0-16,11-16-6 0,8-15 5 16,16-20-44-1,33-10 20-15,9-17 25 0,4-12 4 16,-8-2 11 0,-12-8 21-16,-11-18 22 0,-9-9-16 15,-10-7 4-15,-12-8-19 16,0-2-16-16,-20 2-11 15,-16 10-1-15,-7 12-17 16,1 18-12-16,-5 10-80 16,-1 12-113-16,-8 22-181 15</inkml:trace>
  <inkml:trace contextRef="#ctx0" brushRef="#br0" timeOffset="65181.1">19237 3425 343 0,'0'0'71'0,"0"0"59"16,0 0-51-16,0 0 16 15,0 0-22-15,0 0-40 16,0 0-27-16,4-25-6 16,-4 52-24-16,0 31 7 15,-11 22 17-15,-5 6 11 16,-2-3-11-16,10-17-7 16,5-12-24-16,3-12-16 15,0-8-17-15,13-10-7 16,12-14-62-16,0-10-52 15,0 0-70-15</inkml:trace>
  <inkml:trace contextRef="#ctx0" brushRef="#br0" timeOffset="65411.81">19620 3363 447 0,'0'0'109'15,"0"0"-14"-15,0 0-24 16,0 0-71-16,0 0 4 16,0 0-4-16,-83 180 8 15,57-88-6-15,8-3-2 16,7-13-3-16,11-8-34 0,0-10-29 16,0-14-12-16,26-14-33 15,5-18-22-15,6-12-94 16</inkml:trace>
  <inkml:trace contextRef="#ctx0" brushRef="#br0" timeOffset="65637.44">19938 3653 448 0,'0'0'35'0,"0"0"-31"16,0 0 11-16,0 0 36 16,0 0-27-16,128-5-8 15,-88-4-16-15,2 1-6 16,3-2-66-16,-5-6-71 16,-3 0-187-16</inkml:trace>
  <inkml:trace contextRef="#ctx0" brushRef="#br0" timeOffset="66061.37">20605 3396 402 0,'0'0'65'0,"0"0"-34"15,0 0-2-15,0 0-29 16,0 0-14-16,140-83 10 16,-83 80 4-16,-7 3 2 15,-10 6-1-15,-16 30-2 16,-12 19 2-16,-12 17 5 16,-16 10 7-16,-28 5-4 15,-14-11 2-15,-4-14-11 0,6-14-39 16,6-18 0-1,13-14-1-15,12-10 11 0,10-6-4 16,13-4 24-16,2-22 9 16,6-8 12-16,30-4-2 15,9 3 12-15,12 3 13 16,7 13-15-16,4 6-5 16,1 9-5-16,0 4-4 15,-5 0-6-15,1 0-25 16,-5 0-66-16,-9 0-113 15</inkml:trace>
  <inkml:trace contextRef="#ctx0" brushRef="#br0" timeOffset="66237.1">21548 3521 323 0,'0'0'124'0,"0"0"-113"16,0 0-10-16,0 0 5 16,141-22-6-16,-95 20-41 15,-15 2-83-15,-18 0-81 16</inkml:trace>
  <inkml:trace contextRef="#ctx0" brushRef="#br0" timeOffset="66379.78">21480 3793 155 0,'0'0'67'0,"0"0"51"16,122-9-39-16,-64-9-48 15,0-2-31-15,1-2-28 16,-4 0-128-16</inkml:trace>
  <inkml:trace contextRef="#ctx0" brushRef="#br0" timeOffset="66895.88">22489 3302 153 0,'0'0'123'0,"0"0"-105"16,0 0 20-16,0 0 25 15,0 0-26-15,94-116-8 16,-94 96 1-16,0-4 10 16,-9 0-13-16,-20 4-18 15,-6 2 6-15,-10 10-15 16,-8 8-10-16,-9 0 10 16,-13 26 8-16,2 14-8 15,2 12-1-15,13 4-9 16,23 0 3-16,19-3-8 15,16-9-13-15,8-8 14 0,35-6 14 16,15-8 6-16,11-16 3 16,2-6 3-16,-4-4 12 15,-7-24-7-15,-6-4-1 16,-12-5 11-16,-4 4-8 16,-12 5 2-16,-10 7 2 15,-5 9-6-15,-7 10 5 16,-4 2-17-16,0 0-5 15,0 23-36-15,0 21 8 16,0 22 28-16,-10 14 6 16,-13 10 3-16,-6 0-5 15,-2-9-1-15,0-7-3 16,3-10-60-16,3-14-61 16,7-16-130-16</inkml:trace>
  <inkml:trace contextRef="#ctx0" brushRef="#br0" timeOffset="71093.32">15385 3309 479 0,'0'0'98'0,"0"0"-55"16,0 0 14-16,0 0-25 15,0 0-32-15,0 0-12 16,0 0 2-16,-14 58 10 15,-7-6 9-15,-2 8-1 16,-4 2-1-16,-6 2-7 16,-6-3 1-16,3-10 1 15,3-4 2-15,6-18-4 16,12-6-3-16,6-14-13 16,9-4-17-16,0-5-25 15,0 0 10-15,16 0 33 16,15-20 15-16,14-6 4 0,3-5-1 15,0 8-1-15,-9 6 0 16,-5 3 0-16,-7 8-2 16,-3 6-2-16,0 0 1 15,1 0-3-15,2 0 1 16,-1 2 0-16,6 6-2 16,-1-4-9-16,0-4 2 15,-2 0 7-15,0 0 5 16,-2-12 2-16,-8-6 1 15,-5-2 15-15,-7 0 17 16,-3-2-5-16,-2 2 2 16,-2 6 13-16,0 6-5 15,0 4 8-15,0 4-14 16,0 0-34-16,0 14-15 0,-8 26-13 16,-17 21 28-16,-4 12 2 15,-7 10 0-15,5-5-2 16,4-8 0-16,12-14-28 15,13-16-21-15,2-15-68 16,11-17 27-16,22-8-41 16,0-8-37-16</inkml:trace>
  <inkml:trace contextRef="#ctx0" brushRef="#br0" timeOffset="71526.46">14941 3086 311 0,'0'0'86'0,"0"0"-38"16,0 0 42-1,0 0-19-15,0 0-50 0,0 0-21 16,-31-29-12-16,31 42-4 16,0 25 16-16,0 16 22 15,-7 12 16-15,-9 12 0 16,-6 16-13-16,-4 13-7 15,-3 5-8-15,0 0-2 16,2-7-5-16,8-11-3 16,9-12-1-16,8-10-4 15,2-14-28-15,0-13-30 16,6-15-34-16,14-14-17 16,9-14-27-16,3-2-65 15</inkml:trace>
  <inkml:trace contextRef="#ctx0" brushRef="#br0" timeOffset="72143.02">15082 2913 306 0,'0'0'45'16,"0"0"-19"-16,0 0 20 16,0 0 22-16,153-62-35 15,-75 50 4-15,15-2 11 16,13 4-25-16,7 0 8 0,3 0-17 16,-9 2-10-16,-13 2 0 15,-23 2-4-15,-18 2 0 16,-15 2 0-16,-13 0-1 15,-8 0-2-15,-5 0-3 16,-6 0 2-16,3 0-1 16,-3 8-8-16,6 18-6 15,-3 12 3-15,-1 14 16 16,2 15 5-16,-4 11 6 16,1 8-1-16,-7 6 3 15,0 10-5-15,0 6 1 16,0 3 1-16,-18-3-5 15,-10-7 2-15,-13-7 3 0,-3-6-4 16,-8-8 4-16,-6-2 12 16,-4-7-22-16,-1-11 4 15,-1-6 19-15,2-12-8 16,3-6-14-16,6-8 7 16,9-6-3-16,2-6-1 15,5-7 5-15,0-4 6 16,-5-5-3-16,-10 0-2 15,-13-4-3-15,-12-16-7 16,-12 2 0-16,-7 2-1 16,-3 2-4-16,10 4-18 15,7 2-2-15,13 6-16 0,9 0-28 16,11 2-62-16,7 0-53 16</inkml:trace>
  <inkml:trace contextRef="#ctx0" brushRef="#br0" timeOffset="74127.16">5173 6170 172 0,'0'0'104'0,"0"0"-17"15,0 0 8-15,0 0-6 16,0 0-21-16,0 0-16 16,0 0-18-16,-6-24-24 0,1 24-10 15,0 18-4 1,1 16 4-16,-3 10 10 0,5 2 4 16,2-10-7-16,0-8-5 15,23-10-2-15,16-14 0 16,22-4 7-16,26-24 2 15,29-30-1-15,15-18 4 16,9-12-9-16,-2-9-1 16,-13 1-2-16,-15 4-28 15,-28 12-35-15,-33 24-47 16,-34 26-25-16,-15 24-129 16</inkml:trace>
  <inkml:trace contextRef="#ctx0" brushRef="#br0" timeOffset="80307.1">19408 5091 342 0,'0'0'58'0,"0"0"-18"16,0 0 3-16,0 0-1 15,0 0-23-15,0 0-11 16,0 0-5-16,89-48 1 16,-60 26 2-16,-2-2-3 0,-6-2 8 15,-6-2-10-15,-11-1 4 16,-4 0-5-16,0 0 0 16,-9 1-13-16,-13 5 2 15,-3 6-8-15,-6 3 12 16,-2 10-2-16,-3 4-16 15,-2 0 2-15,-4 14 12 16,2 20 11-16,4 11 0 16,9 2-11-16,10 4 2 15,15-5-9-15,2-6-8 16,24-10 6-16,25-14 20 16,16-14 2-16,8-2 8 15,1-12 10-15,-8-14-1 16,-12-2 10-16,-12 4 9 15,-15 4 19-15,-12 6-19 0,-10 8-2 16,-5 6 2-16,0 0-11 16,0 2-27-16,-9 30-11 15,-15 22 11-15,-7 14 1 16,2 4-1-16,2-1-12 16,9-11-1-16,5-8-31 15,3-10-2-15,10-6-47 16,0-12-69-16,0-8-6 15</inkml:trace>
  <inkml:trace contextRef="#ctx0" brushRef="#br0" timeOffset="80531.58">20061 5049 375 0,'0'0'78'16,"0"0"-44"-16,0 0-21 15,0 0-12-15,122-12 12 16,-59 8-3-16,-5 4-10 16,-9 0-6-16,-9 0-38 15,-9 0-54-15,-15 0-112 16</inkml:trace>
  <inkml:trace contextRef="#ctx0" brushRef="#br0" timeOffset="80957.4">20794 4738 560 0,'0'0'1'0,"0"0"131"15,0 0-83-15,0 0-20 16,0 0-29-16,0 0-13 16,8 22 13-16,-8 23 2 0,0 6 5 15,-8 3-6 1,-12 3 4-16,-2-3-5 0,4-4-1 16,9-10 1-16,9-10-5 15,0-5-10-15,2-10 2 16,25-7-1-16,15-8 4 15,12 0 10-15,2-26 1 16,0-12 2-16,-12-2 9 16,-9 2-1-16,-10 4-3 15,-12 12 9-15,-6 8 2 16,-5 8-11-16,-2 6 8 16,0 0-16-16,0 18-19 15,-4 26-26-15,-14 20 45 16,-5 8-6-16,2 2-3 15,7-11-44-15,14-13-107 0,0-16 14 16,8-18-89-16</inkml:trace>
  <inkml:trace contextRef="#ctx0" brushRef="#br0" timeOffset="81169.24">21516 4900 41 0,'0'0'378'15,"0"0"-348"-15,0 0-21 0,0 0 1 16,0 0-10-16,0 0 28 16,161 13-12-16,-90-13-16 15,-11 0-40-15,-18-3-64 16,-13 3-76-16</inkml:trace>
  <inkml:trace contextRef="#ctx0" brushRef="#br0" timeOffset="81321.9">21525 5161 163 0,'0'0'88'16,"0"0"-40"-16,0 0 16 15,114 37-6-15,-43-37-44 16,-2 0-14-16,-18-17-105 0</inkml:trace>
  <inkml:trace contextRef="#ctx0" brushRef="#br0" timeOffset="82287.85">22423 4762 340 0,'0'0'87'0,"0"0"-6"0,0 0 3 16,0 0-27-16,0 0-28 15,0 0-21-15,-29-18-4 16,8 18-4-16,0 16 0 16,0 4-2-16,13 2 1 15,6 7-4-15,2 0 1 16,12 6 4-16,15 2 1 15,9 0 8-15,-5-3 2 16,-6-2-2-16,-7-2-7 16,-14-4 2-16,-4 0-1 0,0 2-1 15,-29-4 8 1,-14 0 2-16,-7-6-5 16,-2-4-7-16,12-8-54 0,13-6-58 15,17 0-64-15,4-15-180 16</inkml:trace>
  <inkml:trace contextRef="#ctx0" brushRef="#br0" timeOffset="82421.5">22532 4600 355 0,'0'0'26'0,"0"0"12"15,113-58-14-15,-57 54-24 16,-4 4-87-16,-17 0-128 15</inkml:trace>
  <inkml:trace contextRef="#ctx0" brushRef="#br0" timeOffset="84357.74">16254 3778 276 0,'0'0'83'15,"0"0"-36"-15,0 0 45 16,0 0 10-16,0 0-38 16,0 0-17-16,0-7-6 15,0 7-12-15,0 0-16 0,0 0-13 16,6 0-2-16,7 3-9 16,12 21 6-16,8 14 4 15,8 10 2-15,-4 10-1 16,3 8 0-16,-2 8 1 15,1 5-1-15,-2 1 0 16,5 6-1-16,3-2-7 16,10 4 7-16,15 3-1 15,5-5-11-15,10-4-3 16,2-6-10-16,-3-3-7 16,-8-9 11-16,-5-4-22 15,-10-10 1-15,-10-10-23 16,-11-8 51-16,-9-8-55 0,-8-3 40 15,-10-12 25 1,-4 0-20-16,-4-5-15 0,-5-4 17 16,0 0-2-16,0 0 3 15,0 0-50-15</inkml:trace>
  <inkml:trace contextRef="#ctx0" brushRef="#br0" timeOffset="84788.94">17625 4818 391 0,'0'0'97'0,"0"0"-12"15,0 0 9-15,0 0-42 16,0 0-52-16,0 0 3 16,19 82-3-16,-19-9 19 15,0 7-12-15,0 6-5 0,0-1 0 16,-7-13 2-1,0-8 0-15,0-12-4 0,5-14 3 16,2-2-3-16,-2-10 0 16,-5-6 0-16,-6 0-6 15,-7-6 6-15,-15 2-2 16,-19-3 5-16,-17-4-12 16,-23 1-26-16,-15-4-85 15,-9-3-66-15</inkml:trace>
  <inkml:trace contextRef="#ctx0" brushRef="#br0" timeOffset="86337.48">18009 6066 157 0,'0'0'61'0,"0"0"41"0,0 0-12 16,0 0 9-1,0 0-13-15,0 0 4 0,-4-60-21 16,4 57-22-16,-2 3-17 16,2 0-15-16,-3 0-15 15,-4 22-2-15,-1 27 0 16,-11 21 2-16,0 12 8 16,-4 2-5-16,5-8-1 15,7-9-2-15,5-11-8 16,6-14-27-16,0-10-39 15,17-12-57-15,14-14-62 16,10-6-104-16</inkml:trace>
  <inkml:trace contextRef="#ctx0" brushRef="#br0" timeOffset="86605.7">18336 6104 362 0,'0'0'112'0,"0"0"45"15,0 0-16-15,0 0-84 16,0 0-57-16,0 0 5 16,-62 94 0-16,33-24 6 15,11 3-10-15,10-7-1 16,8-6-1-16,2-12-10 16,25-16-27-16,8-16-25 15,7-16 50-15,2 0 13 16,2-26 0-16,-7-16 2 15,-10-12-2-15,-10-10 0 16,-19-7-13-16,0 1-53 0,-43 16-63 16,-20 24 18-16,-14 26-196 15</inkml:trace>
  <inkml:trace contextRef="#ctx0" brushRef="#br0" timeOffset="91760.91">22207 5679 321 0,'0'0'58'0,"0"0"3"0,0 0-18 15,0 0 0-15,0 0 6 16,0 0-20-16,0 0-16 15,100-2 7-15,5 0 36 16,33-9-26-16,17-4-19 16,6-3-5-16,-16 5-4 15,-29 1-2-15,-31 8-18 16,-37 4-26-16,-32 0-66 16,-22 0-117-16</inkml:trace>
  <inkml:trace contextRef="#ctx0" brushRef="#br0" timeOffset="91934.25">22182 5813 454 0,'0'0'62'16,"0"0"-47"-16,143-4 10 16,-21-14 26-16,20 0-28 15,-1 4-14-15,-16 4-9 16,-18 6-66-16,-25 2-117 15,-26 2-201-15</inkml:trace>
  <inkml:trace contextRef="#ctx0" brushRef="#br0" timeOffset="98699.84">25670 2723 317 0,'0'0'125'16,"0"0"-27"-1,0 0 8-15,0 0-6 0,0 0-37 16,0 0-21-16,0 0-13 16,-4-18-13-16,2 18-15 15,-2 0-1-15,-2 0-4 16,-11 0-6-16,-11 0 10 15,-17 0 3-15,-6 0 0 16,-4 4-3-16,-1 0-3 16,6-4-14-16,9 0 7 15,7 0-4-15,12 0 7 16,11 0-3-16,3 0 7 16,8 0-1-16,0 0-9 0,0 0-4 15,0 0 4-15,0 0 7 16,0 0-6-16,0 0 7 15,0 0 4-15,0 0 0 16,0 0-6-16,0 0-2 16,0 8-1-16,8 12 6 15,5 12 4-15,5 6 1 16,-1 12 0-16,4 6 0 16,-1 11 0-16,-5 9-1 15,-6 2 0-15,-2 6 2 16,-7 0-2-16,0 5 0 15,0 1 0-15,0-2-2 16,-9-2-6-16,-11-15-2 16,2-13 8-16,5-12 1 15,3-18-11-15,8-4 0 0,2-8 3 16,0-4-1-16,29-6-14 16,29-6 24-16,27 0 3 15,24-10 4-15,11-10 0 16,1 0-7-16,-18 2-12 15,-28 2-40-15,-29 4-46 16,-29 0-96-16</inkml:trace>
  <inkml:trace contextRef="#ctx0" brushRef="#br0" timeOffset="99178.4">24239 3038 28 0,'0'0'75'0,"0"0"16"15,0 0 8-15,0 0 0 16,0 0-9-16,0 0-21 15,53-14-25-15,-48 15-15 16,3 26-11-16,11 11 11 16,5 12 16-16,7 6-16 15,7 0-13-15,0-2-10 16,-3-5-1-16,-4-8-5 16,-4-2-1-16,-8-13-30 0,-7-10-27 15,-5-6-28 1,0-10-29-16,-2 0-11 0,1-16 28 15</inkml:trace>
  <inkml:trace contextRef="#ctx0" brushRef="#br0" timeOffset="99352.61">24718 3124 213 0,'0'0'34'0,"0"0"81"16,0 0 12-16,0 0 14 15,0 0-78-15,0 0-60 16,-141 62 17-16,50 16-3 15,8 7-9-15,12 1-7 0,20-4-2 16,19-8-37-16,15-12-51 16,17-20-65-16,2-20-117 15</inkml:trace>
  <inkml:trace contextRef="#ctx0" brushRef="#br0" timeOffset="99576.53">24816 3515 261 0,'0'0'114'16,"0"0"-104"-16,0 0 32 16,0 0-13-16,-33 126-2 15,30-92-14-15,1-2-8 0,2-5-5 16,0-12-22-1,0-2-27-15,13-11-36 0,10-2-15 16,-2-7-40-16</inkml:trace>
  <inkml:trace contextRef="#ctx0" brushRef="#br0" timeOffset="99718.63">24880 3216 319 0,'0'0'65'0,"0"0"-61"16,0 0-4-16,0 0-48 0,0 0-63 16,0 0-104-1</inkml:trace>
  <inkml:trace contextRef="#ctx0" brushRef="#br0" timeOffset="99922.59">25163 3230 466 0,'0'0'92'0,"0"0"-7"16,0 0-28-16,0 0-57 16,0 0-14-16,0 0-27 0,102-26-41 15,-79 26-20 1,-14 12-51-16,-9 6-16 0</inkml:trace>
  <inkml:trace contextRef="#ctx0" brushRef="#br0" timeOffset="100049.92">25012 3487 100 0,'0'0'79'0,"0"0"-6"16,0 0-20-16,0 0-19 16,0 0 15-16,0 0-10 15,122 52-39-15,-62-68-48 16,-10 4-189-16</inkml:trace>
  <inkml:trace contextRef="#ctx0" brushRef="#br0" timeOffset="100784.93">26302 3044 423 0,'0'0'126'0,"0"0"-15"15,0 0 1 1,0 0-54-16,0 0-52 0,0 0-6 15,0 6-26-15,-4 38 21 16,-5 12 5-16,-3 8 6 16,6-2-4-16,1-1-1 15,3-7-1-15,2-8-1 16,0-6-16-16,0-6-23 16,7-10-27-16,13-8-34 15,7-14-29-15,-3-2-35 16</inkml:trace>
  <inkml:trace contextRef="#ctx0" brushRef="#br0" timeOffset="101159.55">26819 2980 264 0,'0'0'79'0,"0"0"-15"15,0 0 1-15,0 0-24 16,0 0-28-16,0 0 0 16,9-21 2-16,-7 21 0 15,-2 0 11-15,0 0 18 0,0 0 6 16,0 0-6-16,2 0-6 15,-2 0-9-15,0 0-9 16,0 0-6-16,0 0-4 16,0 0-6-16,0 0-4 15,0 0-1-15,0 0-16 16,0 0-22-16,0 0-26 16,0 0-29-16,0 0-53 15,0 0-32-15,0 0-76 16</inkml:trace>
  <inkml:trace contextRef="#ctx0" brushRef="#br0" timeOffset="101495.62">26823 3609 342 0,'0'0'134'0,"0"0"-31"15,0 0 63 1,0 0-85-16,0 0-8 0,0 0-26 15,21-30-30-15,-21 30-17 16,-2 14-16-16,-21 14-2 16,-8 8 13-16,-5 5-1 15,-2-8-62-15,9-2-72 16,11-11-163-16</inkml:trace>
  <inkml:trace contextRef="#ctx0" brushRef="#br0" timeOffset="101841.15">27601 2875 325 0,'0'0'148'16,"0"0"-20"-16,0 0-7 15,0 0-70-15,0 0-33 16,0 0-18-16,8 41 0 16,-8 9 15-16,0 8 6 15,0 4-14-15,0-4-5 0,0-6-2 16,8-8-2-16,2-8-13 15,7-3-8-15,0-11-29 16,3-4-42-16,5-12-55 16,1-6-27-16</inkml:trace>
  <inkml:trace contextRef="#ctx0" brushRef="#br0" timeOffset="102095.45">28178 3332 443 0,'0'0'191'16,"0"0"-87"-16,0 0 18 15,0 0-64-15,0 0-57 16,0 0 5-16,-71 59-6 15,15-3 1-15,0 4-1 16,2-2-42-16,10-4-74 16,13-14-63-16,13-10-175 15</inkml:trace>
  <inkml:trace contextRef="#ctx0" brushRef="#br0" timeOffset="102484.53">29040 3039 417 0,'0'0'121'16,"0"0"-16"-16,0 0-1 15,0 0-67-15,0 0-37 0,0 0-1 16,-31 21 1 0,11 15-7-16,0 6 6 0,8-2-2 15,8 0-6 1,4-2 3-16,0-2 2 0,11-4-1 16,16-4-3-16,9-6 8 15,4-7-1-15,6-13 1 16,-1-2 7-16,-3-9 0 15,-4-23 9-15,-5-8 10 16,-4-12-12-16,-12-14-14 16,-17-4-14-16,0-2-34 15,-38 11-46-15</inkml:trace>
  <inkml:trace contextRef="#ctx0" brushRef="#br0" timeOffset="103485.97">30121 3309 375 0,'0'0'94'16,"0"0"-89"-16,0 0 13 16,0 0 11-16,0 0 4 15,-52 120-17-15,23-78 11 16,-2 0 15-16,-2-2-4 15,-3-8-12-15,-4-4-10 16,1-4-5-16,2-6-11 0,11-2-8 16,6-6-90-16,13-3-71 15,7-6-145-15</inkml:trace>
  <inkml:trace contextRef="#ctx0" brushRef="#br0" timeOffset="103933.72">30760 2998 407 0,'0'0'153'16,"0"0"-86"-16,0 0 10 15,0 0-41-15,0 0-20 16,-114 48 5-16,73-12-21 16,3 2-4-16,7 4 4 15,10 2-2-15,7-2-1 16,12-2-5-16,2-4-8 15,0-8-17-15,23-6 12 0,1-11 10 16,12-7 11-16,6-4 6 16,7 0 4-16,3-20 4 15,-8-11 2-15,-4-7-2 16,-4-10-3-16,-8-6-11 16,-9-4-1-16,-13 4-14 15,-6 7-10-15,-4 18-26 16,-30 15-47-16,-8 10-39 15,-3 4-101-15</inkml:trace>
  <inkml:trace contextRef="#ctx0" brushRef="#br0" timeOffset="104465.34">30736 2504 385 0,'0'0'19'15,"0"0"-19"-15,0 0-7 16,0 0 7-16,0 0 3 15,124 19 46-15,-39-8 3 16,13-1-1-16,-4-2-4 0,-11-4-14 16,-10-4-17-16,-17 0-6 15,-12 0-1-15,-13 0-5 16,-15 0-3-16,-7 7-1 16,-9 11-9-16,0 14-11 15,0 16 16-15,0 10 4 16,-7 10 7-16,3 0-3 15,4 4 4-15,0 0 0 16,2-1 6-16,11-3 8 16,-4-8-1-16,-4-8 1 15,-5-2-6-15,0-4-5 16,-7 4 1-16,-27 7 16 16,-12 3-14-16,-17 2-10 15,-8-2 4-15,-5 3 1 0,-1-8-9 16,7-6 4-16,-1-5-10 15,0-12-2-15,-8-8-26 16,-8-4-33-16,-6-10-39 16,1-8-178-16</inkml:trace>
  <inkml:trace contextRef="#ctx0" brushRef="#br0" timeOffset="107271.89">5674 7245 101 0,'0'0'0'16,"0"0"-83"-16,0 0 65 15</inkml:trace>
  <inkml:trace contextRef="#ctx0" brushRef="#br0" timeOffset="139455.09">24839 4967 407 0,'0'0'54'0,"0"0"-3"16,0 0-18-16,0 0-20 0,0 0-12 16,0 0 3-16,0 156 2 15,0-84-3-15,0 0-3 16,0-3 3-16,-4-1 1 16,0-6-4-16,0 0 1 15,-1-4-1-15,3-5 0 16,2-10 0-16,0-8-20 15,0-9-42-15,5-6-15 16,5-12-36-16,-4-6-59 16</inkml:trace>
  <inkml:trace contextRef="#ctx0" brushRef="#br0" timeOffset="139888.74">24463 4957 662 0,'0'0'13'0,"0"0"-6"16,0 0 12-16,0 0 26 15,0 0-10-15,0 0-13 16,-15-52 1-16,40 46-19 15,21-4-4-15,21-2 1 0,18-1-1 16,8 5 6-16,-1 2-4 16,-12 6-2-16,-9 0 0 15,-15 2 0-15,-16 13-3 16,-9 3-2-16,-8 2-4 16,-6 2 5-16,-5 1 2 15,-6 8-3-15,-4 3 5 16,-2 2 0-16,-4 6 0 15,-29 2 0-15,-14 6 14 16,-12 2-10-16,-7-3 2 16,-3-3-6-16,7-10 0 15,8-6-17-15,12-8-32 0,15-10-30 16,14-4-63 0,13-8-68-16,0 0-128 0</inkml:trace>
  <inkml:trace contextRef="#ctx0" brushRef="#br0" timeOffset="140143.88">25589 5184 573 0,'0'0'159'0,"0"0"-103"0,0 0 4 16,0 0-11-16,0 0-45 16,0 0-3-16,114-15 7 15,-59 12-8-15,-10-2-14 16,-12 1-45-16,-12 4-47 16,-15 0-113-16,-6 2-123 15</inkml:trace>
  <inkml:trace contextRef="#ctx0" brushRef="#br0" timeOffset="140287.07">25342 5542 362 0,'0'0'16'0,"0"0"85"0,189 0-26 16,-93-18-75-16,-1-4-6 15,-8-6-145-15,-16-2-246 16</inkml:trace>
  <inkml:trace contextRef="#ctx0" brushRef="#br0" timeOffset="141771.07">26688 4824 299 0,'0'0'77'16,"0"0"-6"-16,0 0 10 0,0 0-1 15,0 0-10 1,0 0-11-16,0-1-7 0,0 1-6 16,0 0-11-16,0 0-7 15,0 0-13-15,0 0-7 16,0 0-8-16,0 0-1 16,0 27-7-16,0 18 8 15,0 13 5-15,0 10-3 16,-8 10 0-16,2 12-2 15,-3 6 4-15,-3 1 0 16,4-9-3-16,-3-10-1 16,7-8 0-16,2-9 0 15,2-15-12-15,0-10-16 16,10-12-35-16,13-8 3 0,6-10-42 16,2-6-9-16,-4-4-97 15</inkml:trace>
  <inkml:trace contextRef="#ctx0" brushRef="#br0" timeOffset="142269.06">27605 4871 461 0,'0'0'156'15,"0"0"-49"-15,0 0-2 16,0 0-31-16,0 0-44 15,-115 42-21-15,39 10 2 16,-7 18-6-16,10 12-3 16,10 8-2-16,14 7 0 15,13-1-2-15,13-8 2 0,11-8-5 16,12-9-18-16,2-11-18 16,36-16-12-16,20-14-5 15,14-18 36-15,7-12 13 16,0-8 9-16,-8-26 14 15,-11-12 26-15,-18-5 6 16,-13-3 3-16,-22-4-18 16,-7 0-10-16,-34 8-16 15,-25 14-5-15,-22 22-13 16,-6 14-49-16,0 14-39 16,14 22-118-16,11 4-248 15</inkml:trace>
  <inkml:trace contextRef="#ctx0" brushRef="#br0" timeOffset="142587.9">25820 6641 552 0,'0'0'71'0,"0"0"-66"16,161-36 5-16,4-6 38 15,51-10-24-15,36-10-10 16,15-1-1-16,12 1-2 15,-7 6-6-15,-27 4-5 16,-41 6-93-16,-61 10-127 16,-60 10-70-16</inkml:trace>
  <inkml:trace contextRef="#ctx0" brushRef="#br0" timeOffset="142768.93">26110 6657 460 0,'0'0'0'0,"113"0"0"15,51-18 76-15,54-24-33 16,29-10-22-16,-2 2-6 16,-20 2-15-16,-51 8-156 15</inkml:trace>
  <inkml:trace contextRef="#ctx0" brushRef="#br0" timeOffset="150012.57">7771 9774 57 0,'0'0'650'16,"0"0"-621"-16,0 0-24 16,0 0 6-16,0 0-1 15,0 0-10-15,-22 168 15 0,2-64 2 16,-5 6-10-16,-2-5-3 15,6-17-1-15,-6-10-3 16,2-10 2-16,5-8-2 16,0-7-1-16,2-13-5 15,5-10-9-15,3-10-28 16,4-10-67-16,4-10-85 16,2-2-166-16</inkml:trace>
  <inkml:trace contextRef="#ctx0" brushRef="#br0" timeOffset="150191.33">7669 10271 505 0,'0'0'69'0,"0"0"-51"16,145-100-3-16,-64 55 23 15,2 7-32-15,-18 6-6 16,-16 8-38-16,-20 16-50 15,-20 8-67-15,-9 0-118 16</inkml:trace>
  <inkml:trace contextRef="#ctx0" brushRef="#br0" timeOffset="150393.95">7739 10309 486 0,'0'0'107'0,"0"0"-73"0,0 0 36 15,0 0-19-15,0 0 17 16,65 124-31-16,-26-90-17 16,0 2-9-16,-3-2-11 15,-7-2 0-15,-2-4-24 16,-7-6-47-16,2-1-54 16,-4-11-87-16,-5-6-195 15</inkml:trace>
  <inkml:trace contextRef="#ctx0" brushRef="#br0" timeOffset="150678.23">8620 10273 336 0,'0'0'233'16,"0"0"-146"-16,0 0-11 16,0 0 11-16,0 0-42 15,0 0-32-15,17-2-13 16,4 2-3-16,16 0-5 16,23 0 8-16,12-4 0 0,-3-2-16 15,-8-1-29 1,-22 7-56-16,-18 0-81 0,-21 0-116 15</inkml:trace>
  <inkml:trace contextRef="#ctx0" brushRef="#br0" timeOffset="150836.62">8566 10543 260 0,'0'0'168'15,"0"0"-108"-15,0 0 70 16,127 0-25-16,-53-12-67 15,-3-4-35-15,-6 0-3 16,-5 4-68-16,-6-2-104 0,-10 2-121 16</inkml:trace>
  <inkml:trace contextRef="#ctx0" brushRef="#br0" timeOffset="151181.74">9482 10048 621 0,'0'0'142'0,"0"0"-61"16,0 0 2-16,0 0-41 15,0 0-25-15,0 0-17 16,5 87-2-16,-5-14 2 16,0 12 5-16,0-1-3 15,-11-4-2-15,-5-2-30 16,-2-12-59-16,0-16-67 15,2-17-271-15</inkml:trace>
  <inkml:trace contextRef="#ctx0" brushRef="#br0" timeOffset="160030.73">11136 9701 526 0,'0'0'48'16,"0"0"67"-16,0 0-55 0,0 0 22 15,0 0-25-15,0 0-48 16,0 0-9-16,0 0-8 15,0 24-1-15,6 26 9 16,-4 17 6-16,-2 7 2 16,0 0 0-16,-2-8-5 15,-12-8 1-15,4-14-3 16,1-9-1-16,5-11 0 16,-2-8-7-16,6-13-21 15,0-3 4-15,0 0-1 16,0 0 15-16,0-1 6 15,8-16 0-15,9-5 0 16,3 2 4-16,1 2 0 16,-4 9-8-16,1 4-13 15,0 5-2-15,0 0 15 0,4 0 3 16,0 6 3-16,3 11 1 16,-1 5-1-16,-3 4-1 15,-4 2 3-15,-1 2-2 16,-1 0 2-16,3-2 3 15,2-2-3-15,5 0 1 16,1-2 4-16,3 0 3 16,5-2-1-16,-5 0-6 15,2-4-1-15,2-4 0 16,3-4-6-16,1-3-12 16,6-7-48-16,-1 0-87 15,-8-5-75-15</inkml:trace>
  <inkml:trace contextRef="#ctx0" brushRef="#br0" timeOffset="160301.04">11951 9756 573 0,'0'0'109'15,"0"0"-37"-15,0 0-12 16,0 0-14-16,0 0-40 16,0 0-4-16,8 91 22 15,-3-28-1-15,2 3-13 16,0 0-5-16,-3-4-3 0,5-13-2 16,0-8-4-16,0-10-22 15,-1-7-22-15,4-8-53 16,-1-8-66-16,2-8-133 15</inkml:trace>
  <inkml:trace contextRef="#ctx0" brushRef="#br0" timeOffset="160895.84">12354 9553 379 0,'0'0'84'0,"0"0"-15"16,0 0 20-16,0 0-24 16,0 0-56-16,0 0-9 15,-11-9-1-15,24 9 1 16,18 0 15-16,7-1 28 15,1-1-22-15,-6 0-7 16,-10 0-10-16,-15 0-4 16,-1 2 0-16,-7 0-4 15,0 16-12-15,0 24 14 0,-15 14 2 16,-10 10 8-16,-2 6-2 16,7 2-6-16,11 3 1 15,7-5-1-15,2-8 0 16,0-8 0-16,8-12-1 15,8-6-1-15,2-5-1 16,-4-9-2-16,1-7-4 16,-3-2-8-16,-4-5 3 15,-4-6 5-15,-1 0 0 16,-3-2 8-16,0 0 1 16,0 2 25-16,0 4-2 15,-3 10-21-15,-17 10 9 0,-5 12 6 16,2 8-9-1,4 2 5-15,6-2-6 0,4-2 20 16,5-6-18-16,-1-7-5 16,1-7 10-16,-5-6-9 15,-13-2-3-15,-16-4-2 16,-16-2-4-16,-6-4-72 16,4-6-72-16,10 0-103 15</inkml:trace>
  <inkml:trace contextRef="#ctx0" brushRef="#br0" timeOffset="161912.9">14282 9476 385 0,'0'0'103'0,"0"0"-12"16,0 0-13-16,0 0 4 16,0 0-24-16,0 0-11 15,0-70-27-15,0 77-20 16,-14 33-14-16,-15 20 14 16,-7 18 13-16,-6 4-3 15,-1-8-3-15,1-2-7 16,5-9 0-16,3-15-6 15,10-12-8-15,8-14-16 16,9-16 13-16,7-6-16 0,0 0 15 16,2-18 10-1,27-16-5-15,9-8 1 0,9 3 2 16,-7 11 10-16,-9 10 0 16,-8 14-1-16,-12 4-3 15,-4 7-7-15,-5 25-3 16,-2 12 14-16,0 12 1 15,0 8 8-15,0 0-5 16,0 0-3-16,0-6 1 16,13-7-2-16,14-9-2 15,4-8 2-15,2-12-5 16,5-8-23-16,3-8-2 16,3-6-19-16,3 0-25 0,-3-8-31 15,-8-12-94 1</inkml:trace>
  <inkml:trace contextRef="#ctx0" brushRef="#br0" timeOffset="163195.22">14881 9747 274 0,'0'0'41'0,"0"0"42"0,0 0-25 16,0 0 15-16,0 0-26 16,0 0-31-1,-5-30-16-15,5 30-2 0,0 0 0 16,0 0-5-16,0 0 5 16,0 0 2-16,0 0 2 15,0 0 9-15,-2 0 26 16,-4 0 21-16,-1 0-18 15,-2 0-26-15,0 0-13 16,5 0 4-16,4 0-5 16,0-2 0-16,0 0-9 15,10-2-15-15,26 0-1 16,13 2 25-16,3 2 0 16,-8 0 1-16,-4 2-2 15,-15 22 0-15,-12 8 1 0,-13 7 2 16,0 3 1-16,-34 3 6 15,-12 2 0-15,-6-1-2 16,2-8-4-16,11-12-1 16,13-12-1-16,14-8-1 15,10-4 0-15,2-2 2 16,0 0-2-16,5 0 4 16,24-4-4-16,14-8 1 15,5 2-1-15,6-2-1 16,-1 0-11-16,-2 0-42 15,-8-4-69-15,-8 0-75 16</inkml:trace>
  <inkml:trace contextRef="#ctx0" brushRef="#br0" timeOffset="163728.01">15321 9378 459 0,'0'0'67'0,"0"0"-12"15,0 0-42-15,0 0 3 16,0 0-15-16,0 0 6 16,33 22 13-16,2-14 6 15,5-3 3-15,-2-4 7 16,-7 2-15-16,-11-3-11 0,-9 0-7 15,-5 1-3-15,0 3 0 16,-4 6-3-16,2 8 3 16,-4 7 2-16,0 7 1 15,2 5-1-15,3 4-2 16,3 1 0-16,8 0-2 16,2-4 1-16,0 0-1 15,0-2 2-15,-5 1 1 16,-2-1-1-16,-6 2 0 15,-3 4 0-15,0 0 0 16,-2-2 0-16,7 0 1 16,4-2-1-16,7-4 0 0,1-6 0 15,0-3 4-15,-7-10-4 16,-6-4 1-16,-4-3 1 16,-2-5 0-16,0 0 9 15,0 2 24-15,-16 2 1 16,-11-1-13-16,-4-1-18 15,-5 0-5-15,-3 3-8 16,-7 2-36-16,2-2-47 16,-1 4-67-16,3-6-169 15</inkml:trace>
  <inkml:trace contextRef="#ctx0" brushRef="#br0" timeOffset="164314.37">16557 9330 430 0,'0'0'50'16,"0"0"60"-16,0 0-12 15,0 0-30-15,0 0-40 16,0 0-28-16,0-12-7 15,0 44 7-15,0 10 0 16,-19 10 14-16,-7-2 1 16,-12 3-10-16,-9-7-5 15,0-10-1-15,4-10-17 16,18-10 14-16,11-8-19 16,7-6 8-16,7 0-2 0,0-2-8 15,18 0-32 1,20 0 57-16,6 2 2 0,1 4 7 15,-7 8 1-15,-7 10 4 16,-6 4 1-16,-6 11-7 16,-5 5 0-16,-1 3 5 15,-1 2-9-15,1-5 1 16,3-2-2-16,-1-6-1 16,3-4-2-16,4-8 0 15,5-7-7-15,0-8-18 16,6-7-17-16,7-2-25 15,-6 0-42-15,-3-4-116 16</inkml:trace>
  <inkml:trace contextRef="#ctx0" brushRef="#br0" timeOffset="164763.4">16835 9563 446 0,'0'0'19'0,"0"0"63"15,0 0-62-15,0 0 3 16,0 0-2-16,121-10 3 16,-84 10-6-16,-3 0-2 15,-12 0-13-15,-7 2-2 0,-4 2-1 16,-1-2 0-16,-4 2-3 15,-6 2-23-15,0 6-8 16,0 4 7-16,-9 4 17 16,-7 2-4-16,1-2-5 15,3 0 6-15,8 0 10 16,4-2 1-16,0-2 2 16,27-4 12-16,13-2 26 15,7-4 1-15,2 0 21 16,-11 0-10-16,-11-2-26 15,-12 0-1-15,-11 0-5 16,-4 5-16-16,0 2-1 16,-33 6 23-16,-9 5 0 15,-9-3-24-15,-1 2-12 0,12-6-66 16,7-8-70-16,12-7-105 16</inkml:trace>
  <inkml:trace contextRef="#ctx0" brushRef="#br0" timeOffset="165229.14">17510 9202 429 0,'0'0'49'0,"0"0"31"15,0 0-45-15,0 0-24 16,0 0-8-16,0 0 25 16,107 24 14-16,-67-8-19 15,-7 0-15-15,-2-4-5 16,-6 0-2-16,-7-2-1 16,-3 0-1-16,-3 4-14 15,-6 4-9-15,-6 11-5 16,0 4 9-16,-4 7 19 15,-18 9 1-15,-1-1 0 16,6 4 1-16,3 0-1 16,7-4 1-16,7 2-1 0,0-2 0 15,13 1-1-15,18-5-1 16,6-2 2-16,-2-6-4 16,-8-10 4-16,-12-4-2 15,-8-10-16-15,-7 0 11 16,-9 4 7-16,-31-2 16 15,-20 4 24-15,-11 0-27 16,-3-2-13-16,3 0-9 16,13-2-40-16,14-3-59 15,15-6-89-15</inkml:trace>
  <inkml:trace contextRef="#ctx0" brushRef="#br0" timeOffset="165812.7">18695 9108 346 0,'0'0'129'0,"0"0"-1"15,0 0-27-15,0 0-57 16,0 0-35-16,0 0 10 16,-118 108 2-16,72-62-13 15,1-2-3-15,7-6-3 16,9-10-2-16,8-10-1 15,13-8-12-15,6-7-1 16,2-3-18-16,0 0-6 16,2 0-12-16,25-7 29 15,6-7 9-15,3 4-10 16,-3 6 21-16,-4 4-3 16,-4 0 2-16,-5 2 0 15,-1 16-1-15,0 8 3 16,-6 10 2-16,-6 11-1 0,-3 7 2 15,-4 6 3 1,0 0-4-16,5-4 8 0,1-5-2 16,1-8-1-16,7-6 1 15,1-9-1-15,3-8-5 16,7-10 1-16,0-8 1 16,4-2 2-16,3 0 0 15,-3-17-6-15,-7-4-33 16,-1-5-43-16,-8-3-118 15</inkml:trace>
  <inkml:trace contextRef="#ctx0" brushRef="#br0" timeOffset="166428.02">19105 9256 129 0,'0'0'100'15,"0"0"-24"-15,0 0-16 0,0 0-4 16,0 0-3-16,0 0 8 15,22-8-15-15,-17 8-20 16,-3 18 1-16,-2 8 14 16,0 10-9-16,-9 4-12 15,-13 2-1-15,-3 1-16 16,8-10-3-16,3-2-19 16,7-7 10-16,5-8-23 15,2-6-6-15,0-6 1 16,27-4 8-16,15 0 13 15,14-12 2-15,4-10 8 16,-2-7 6-16,-2 7 0 16,-14 3 0-16,-11 5 0 15,-8 4 27-15,-5 3-10 0,-5 2 1 16,5-1-14-16,-3 2-4 16,1-3 0-1,-1-1-4-15,-1 1-4 0,-3-4 6 16,-4 1 2-16,-5 2 10 15,-2 2 27-15,0 5 15 16,0 1 3-16,0 0-8 16,0 0-46-16,0 22 1 15,-9 14-2-15,-9 11 11 16,3 6-6-16,1-1-2 16,5-4-3-16,5-8-5 15,4-6-54-15,0-10-13 16,0-10-94-16,0-8-62 0</inkml:trace>
  <inkml:trace contextRef="#ctx0" brushRef="#br0" timeOffset="166993.84">19720 8995 459 0,'0'0'37'0,"0"0"36"15,0 0-68-15,0 0 2 16,134-3 36-16,-65 3-11 16,-5 1-8-16,-3 3-10 15,-10 0-4-15,-7-2 5 16,-4 1-3-16,-9-3-10 15,-12 0 3-15,-9 0-3 16,-7 0-1-16,-3 5-1 16,0 12-5-16,0 12 0 15,-9 11 5-15,-8 9 11 16,-4 3 3-16,3 2-10 16,7-2-4-16,7 2 2 15,2-2 0-15,2 3-1 16,0-3 1-16,0-2 2 15,0 0 2-15,0-4 2 0,0-2 1 16,0-4 10-16,0-2-15 16,0 2 0-16,-14 0-3 15,1-1-1-15,1-3 0 16,-1-6 0-16,-5-2 0 16,3-4 3-16,-3-4-3 15,0-2 1-15,0 0 0 16,3-4-1-16,1-2 4 15,3-2 1-15,1-2-5 16,-4-2-1-16,-15-2-6 16,-16-1-38-16,-13-3-68 15,-16 0-108-15,-7 0-202 0</inkml:trace>
  <inkml:trace contextRef="#ctx0" brushRef="#br0" timeOffset="181407.08">4763 6752 149 0,'0'0'65'0,"0"0"-8"16,0 0-26-16,0 0-9 15,0 0-2-15,0 0-5 16,0 0 28-16,49-77 4 16,-37 65 6-16,-6 2 12 15,-2 0 6-15,-1 0 9 16,-3 4-18-16,0 0-4 16,0 2-15-16,0 0-8 15,0 2-12-15,0 2-8 16,0 0-8-16,0 0-7 15,0 0 0-15,0 0-3 0,0 0 1 16,0 0 0-16,-9 0 1 16,-9 0 1-16,-16 0-1 15,-10 4 1-15,-7 6-6 16,1-2-5-16,6-2 4 16,6-2 6-16,0-2-1 15,5 0-2-15,3-2-2 16,11 0-6-16,7 0 11 15,10 0 1-15,2 0-1 16,0 0 0-16,0 0-6 0,0 0-2 16,0 0-1-1,0 0 5-15,0 0-1 0,0 0 3 16,0 0-3 0,0 0 0-16,0 4 1 0,8 8-1 15,0 6 5-15,1 6 1 16,-3 10-1-16,2 6 2 15,-4 10-1-15,-4 11 3 16,0 3 2-16,0 6-3 16,0 5 0-16,-12 1 0 15,-1 4-1-15,0 2 0 16,-3 2 0-16,-2-3 0 16,-1 0 1-16,-6-4-1 15,0 1 1-15,-4-2 2 16,2 0-2-16,2 1 3 15,0-3-4-15,7 0 0 16,5-8 2-16,8 2-3 16,5-3 0-16,0-1-1 0,2-4 0 15,9-8 1-15,2-6 0 16,-1-8 0-16,-3-8 0 16,-1 1 0-16,-2-6 0 15,-4-3 2-15,-2 0 0 16,0-5 0-16,0-2 0 15,0 4 1-15,-8-3-1 16,0 2 1-16,-3 0-3 16,3-2 0-16,4 4 0 15,2-2-3-15,2 0-1 16,0 2 1-16,0 0 1 0,0-2 2 16,0 0 0-1,2 0 0-15,6-6 0 0,-4 0 0 16,4 1-2-1,1 2-1-15,9 6 1 0,11 2 1 16,9 4-2-16,14-4 2 16,6-2-1-16,4-5 0 15,-2-4-3-15,-9-6-11 16,-6-2-21-16,-10-4-4 16,-6 0-52-16,-6 0-28 15,-8-24-35-15</inkml:trace>
  <inkml:trace contextRef="#ctx0" brushRef="#br0" timeOffset="187421.18">25520 4387 351 0,'0'0'114'0,"0"0"3"16,0 0 7-16,0 0-20 0,0 0-28 16,0 0-15-16,0 0-23 15,-25-18-26-15,101 12-12 16,60-6 0-16,62 0 0 15,56 2 4-15,30 8-4 16,7 2-4-16,-8 4 3 16,-20 18-6-16,-38 0-22 15,-49-4-12-15,-55-8-13 16,-57-10-40-16,-44 0-68 16,-20 0 21-16,-34-20 17 15</inkml:trace>
  <inkml:trace contextRef="#ctx0" brushRef="#br0" timeOffset="187620.26">25279 4488 293 0,'0'0'65'15,"0"0"-15"-15,0 0-26 16,134 36 111-16,36-36 12 15,54 0-76-15,36-8-20 16,10-5-25-16,-18 6-19 16,-29 4-7-16,-43 3-26 15,-35 0-46-15,-35 0-54 0,-35-4-98 16</inkml:trace>
  <inkml:trace contextRef="#ctx0" brushRef="#br0" timeOffset="191837.13">11820 8740 370 0,'0'0'18'15,"0"0"72"-15,0 0-3 16,0 0 12-16,-56-112-36 0,49 92-10 15,3 2 10 1,-1 4-15-16,5 4-13 0,-3 2-10 16,1 4 1-16,2 2-7 15,-2 2-3-15,0 0-16 16,2 0-2-16,0 22-6 16,12 17 2-16,19 6 6 15,13 8 2-15,3-1-2 16,2-8-1-16,-4-8-3 15,-10-8-3-15,-3-8-2 16,-13-6-7-16,-5-4-3 16,-5-4-5-16,-5-4 3 0,-2 0 3 15,0-2 8 1,0 0 6-16,8 0 3 0,15-10 0 16,19-26-7-16,27-16-9 15,16-14-18-15,9-10-4 16,1-3-14-16,-3-3-47 15,-7 6-29-15,-13 14-39 16,-21 26-47-16</inkml:trace>
  <inkml:trace contextRef="#ctx0" brushRef="#br0" timeOffset="192800.81">16580 8624 486 0,'0'0'30'0,"0"0"84"16,0 0-42-16,0 0 1 15,0 0-51-15,0 0-22 16,25 12-8-16,-9 28 8 16,-1 15 7-16,-3-3-2 0,-1 2-2 15,0-10-2-15,7-8-1 16,7-6-1-16,14-14 1 15,19-14 0-15,25-2 2 16,19-26 3-16,14-26-5 16,13-8 0-16,1-9 0 15,-10-3 3-15,-18-6-3 16,-19 4 0-16,-23 6-10 16,-18 10-3-16,-17 24-10 15,-17 14-11-15,-8 20-93 16,0 0-56-16,-27 28-109 15</inkml:trace>
  <inkml:trace contextRef="#ctx0" brushRef="#br0" timeOffset="212394.99">26360 7485 426 0,'0'0'204'0,"0"0"-131"16,0 0-19-16,0 0-14 15,0 0-15-15,0 0-11 0,0 0-4 16,2-11 19-16,-2 30-29 15,-4 26 0-15,-8 21 4 16,3 20 9-16,1 16-4 16,1 10-7-16,5 10 2 15,2 19-3-15,-2 7 0 16,-3 5 0-16,-4-1-1 16,-2-7 1-16,-3-9-1 15,3-5 0-15,-5-7 0 16,1-6 0-16,1-6 0 15,4-1 0-15,1-7-1 16,2 0-1-16,2 1-1 0,-1-5 1 16,-1 0 2-16,1-10-2 15,-6-9 2 1,1-9 0-16,-2-8-1 0,-3-2 0 16,3-2 1-16,-3 0 0 15,1-4 0-15,1-6-6 16,-1-4 6-16,-1 1-2 15,-1-3-1-15,-6 0-3 16,3 0 1-16,3-6 2 16,-2-6-2-16,4-4-12 15,6-7 9-15,2-6 2 16,5-4-7-16,2-7 5 16,0 0 1-16,0-4 1 0,0 2 3 15,0-2 3 1,0 0 0-16,0 1-1 0,-2-1 1 15,0 0 0-15,2 0 0 16,-3 0 1-16,3 3-1 16,0-3 0-16,0 1 0 15,0 2 0-15,0 5 0 16,0 2-1-16,0 0 1 16,0 4 0-16,0 0 0 15,0-2-2-15,0 4-4 16,0 2 3-16,16 0 0 15,13 2 2-15,9-2 1 16,19-4 4-16,26-6-4 16,27-8 6-16,32 0 0 15,30 0-3-15,21-14-2 16,15 2 2-16,16 0-2 16,15 2-1-16,8-2 1 0,19-2-1 15,3 4 0-15,-8 4-5 16,-12 6-4-16,-26 0-2 15,-34 0 1-15,-23 16 0 16,-35 0-2-16,-27-6-7 16,-27-2-4-16,-31-6 2 15,-17-2 18-15,-7 0 3 16,-1 0 5-16,-4 0 7 16,1-4-4-16,-7 0 4 15,-4 0 0-15,-5 2 5 16,-2-2 1-16,2 0 3 15,-2-2-12-15,0-4-9 0,0-2-1 16,0-6-5-16,5-5-2 16,8-6 0-16,5-10-1 15,4-7 2-15,5-12 5 16,2-6 2-16,4-10 1 16,-2-9 0-16,3-8-1 15,-5-8 0-15,-5-7 0 16,-5-5-2-16,-2-11 2 15,1-8 0-15,-1-8-2 16,8-13 0-16,2-5 1 16,2-10-2-16,2-19-8 15,5-12 11-15,1-9 0 0,0-5-7 16,0 9-5-16,-5 23 5 16,-3 25 6-16,-3 29 1 15,-4 23 1-15,-2 22-1 16,-7 20 3-16,-3 24 4 15,-6 16 6-15,-2 14 13 16,-2 6-26-16,0 0-8 16,0 12-40-16,0 18 25 15,0 6-24-15,-2 4-29 16,-9 0 0-16,-2-6-29 16,-6-6-121-16</inkml:trace>
  <inkml:trace contextRef="#ctx0" brushRef="#br0" timeOffset="213440.97">27037 11542 547 0,'0'0'54'0,"0"0"52"0,0 0-71 16,0 0 1-16,0 0-13 16,0 0-14-16,-20 118 11 15,9-57 1-15,2-2-12 16,2 0-6-16,0-1-2 16,3-2 0-16,0 1-1 15,-3-7-14-15,-2-6-17 16,4-11-32-16,5-8-59 15,0-15-97-15,17-10-71 16</inkml:trace>
  <inkml:trace contextRef="#ctx0" brushRef="#br0" timeOffset="213635.8">27427 11690 475 0,'0'0'126'0,"0"0"18"16,0 0-56-16,0 0-43 15,0 0-43-15,0 0-1 16,-76 129 15-16,43-53-11 16,-1 4-5-16,5-2 0 15,3-3-13-15,3-9-38 16,10-8-54-16,7-18-99 16,6-16-92-16</inkml:trace>
  <inkml:trace contextRef="#ctx0" brushRef="#br0" timeOffset="213875.54">27815 11773 650 0,'0'0'117'16,"0"0"-29"-16,0 0-18 15,0 0-41-15,0 0-27 16,0 0-2-16,6-20-7 15,-6 47 6-15,-17 14 1 16,-12 9 0-16,-5 6-10 16,3 2-23-16,2 3-9 15,7-7-23-15,4-4-62 16,4-13-81-16,8-10-180 16</inkml:trace>
  <inkml:trace contextRef="#ctx0" brushRef="#br0" timeOffset="214140.07">28004 11957 365 0,'0'0'94'16,"0"0"-29"-16,0 0-41 16,122-112 11-16,-59 76-12 15,-3 0-16-15,-11 6-7 0,-17 9-21 16,-22 16-39 0,-10 5-51-16,-17 4-129 0</inkml:trace>
  <inkml:trace contextRef="#ctx0" brushRef="#br0" timeOffset="214328.04">27835 12023 512 0,'0'0'80'16,"0"0"-36"-16,0 0 19 16,0 0 3-16,0 0-18 15,162 45-34-15,-106-31-14 0,0 0-1 16,4 0-52-1,5-1-45-15,-3-4-111 0,-4-8-119 16</inkml:trace>
  <inkml:trace contextRef="#ctx0" brushRef="#br0" timeOffset="-214617.29">28643 12105 156 0,'0'0'157'15,"0"0"-131"-15,0 0 17 16,0 0-4-16,42-106-19 16,-42 72 0-16,0 4-14 0,-10 4 0 15,-17 10 6-15,-4 12-1 16,-5 4-6-16,-4 10-4 16,3 22 0-16,0 8-1 15,10 4 0-15,14-2-1 16,13-6-3-16,0-7-22 15,19-14 10-15,10-6 10 16,6-9 6-16,5 0 4 16,0-6 30-16,3-16-13 15,-3 0 19-15,-7-3-3 16,-4 3-8-16,-9 6-3 16,-7 6 7-16,-6 6-19 15,-7 4-6-15,0 2-8 0,0 34 1 16,0 18 8-1,0 17 8-15,-7 11-16 16,-4 4 12-16,0 0-6 0,2 0-3 16,-4-5 1-16,-3-3-5 15,-3-6 2-15,-8-11-2 16,0-14-1-16,-2-12-6 16,2-13-7-16,0-8 13 15,0-10 1-15,0-4 4 16,-2 0 0-16,-2-22 2 15,2-16-4-15,3-13-1 16,8-9 0-16,18-4 10 16,4 0 8-16,57 6-12 15,36 5-7-15,38 6-30 0,13 0-99 16,-5 1-255-16</inkml:trace>
  <inkml:trace contextRef="#ctx0" brushRef="#br0" timeOffset="-205355.5">28835 7904 409 0,'0'0'57'15,"0"0"26"-15,0 0-4 16,0 0-42-16,0 0-37 16,0 0 0-16,0 0 0 15,2 57 1-15,-2-21 17 16,0 6 5-16,-9 4-14 16,-1 8 1-16,-6 6-2 15,3 4-2-15,1 2-1 16,5-1-4-16,3-7 0 15,4-4 1-15,-2-6-1 16,2-6-1-16,0 0 3 0,0-5-3 16,0-5 0-16,2-4-12 15,7-5-18-15,-2-6 11 16,-3-7-90-16,-1-6-31 16,-3-4-99-16</inkml:trace>
  <inkml:trace contextRef="#ctx0" brushRef="#br0" timeOffset="-204605.2">28779 7838 186 0,'0'0'125'0,"0"0"-73"15,0 0 5-15,0 0 5 16,0 0-23-16,0 0-11 16,-9-8-5-16,14 8-6 15,26 0 4-15,18 0 39 16,18 0-8-16,9-3-34 15,10-8-10-15,6-1-1 0,1-2-6 16,-6 0 0-16,-15 2 2 16,-19 2-3-16,-14 6 0 15,-13 2-2-15,-6 2-1 16,-4 0-6-16,-5 0-3 16,-3 0-5-16,4 12-1 15,-3 4 11-15,2 2 4 16,7 2 2-16,-1 0 2 15,8-2-1-15,0 0 1 16,-1-2-1-16,1-3 0 16,-10-4 2-16,-4 0-2 15,-6-4 0-15,-5 4-2 16,0 0 4-16,0 5 1 0,-16 9 16 16,-11 8-9-16,-6 4 4 15,0 11 2-15,-3 10-9 16,1 14-3-16,3 16 0 15,1 7-2-15,2-1 0 16,2-2 1-16,5-12-3 16,7-6-1-16,3-11-1 15,8-13-2-15,4-10 3 16,0-8-3-16,-5-8 0 16,-1-4 2-16,-6-6 2 15,-5-6 0-15,-14-4 5 16,-15-2 3-16,-14 0-6 0,-11-4 1 15,-4-14 0 1,-10-2-2-16,4-2-1 0,4-2 1 16,7 2-1-16,11 4-17 15,12 6-21-15,11 6-35 16,14 2-82-16,13 0-99 16</inkml:trace>
  <inkml:trace contextRef="#ctx0" brushRef="#br0" timeOffset="-204156.86">29385 8099 340 0,'0'0'75'16,"0"0"21"-16,0 0 20 15,0 0-26-15,0 0-53 16,0 0-7-16,-19-16-11 16,11 16-9-16,-11 2-3 15,-20 26 1-15,-9 16 16 16,-12 14-3-16,4 12-3 15,6 6-10-15,13 5-6 0,12-5-2 16,14-10-1 0,11-10 0-16,2-10-14 0,28-11-22 15,11-13 18-15,11-14 5 16,0-8 9-16,-4 0 5 16,-7-15 3-16,-12-8 1 15,-14-8 4-15,-13-2-3 16,-2-2-5-16,-29 5-3 15,-21 10-25-15,-11 10-40 16,-3 10-31-16,6 0-92 16</inkml:trace>
  <inkml:trace contextRef="#ctx0" brushRef="#br0" timeOffset="-203390.76">29238 8857 269 0,'0'0'105'16,"0"0"-32"-16,0 0-45 15,0 0-24-15,0 0 15 16,112 102 27-16,-32-44-5 15,18 7 11-15,18 4-19 0,16 2-2 16,13 1-17-16,11 1-4 16,6-1-5-16,-2 2-4 15,-6-8-1-15,-13-6 3 16,-26-10 0-16,-26-16-3 16,-31-12 1-16,-27-7-1 15,-15-10 0-15,-9-3 1 16,-3-2 1-16,-4 0 9 15,0 0 16-15,2-6-14 16,0-8-13-16,1 2-29 16,-3-2-37-16,0 0-62 15,-22 2-118-15</inkml:trace>
  <inkml:trace contextRef="#ctx0" brushRef="#br0" timeOffset="-202787.04">31170 9483 250 0,'0'0'127'16,"0"0"-44"-16,0 0 27 16,0 0-31-16,0 0-31 15,0 0-21-15,36 0-1 16,-25 0-5-16,-4 0-11 16,-5 0-5-16,0 0-3 0,-2 0 1 15,0 0-2-15,0 0 0 16,0 0 1-16,0 0-2 15,0 0 1-15,2 0-2 16,-2 0 0-16,2 0 0 16,-2 0 1-16,0 0 0 15,3 3 0-15,-3 14-1 16,0 11 1-16,0 18 1 16,0 10 6-16,0 8-3 15,-11 0-3-15,-1 3 0 0,-3-8-1 16,8-4-8-1,-2-5-9-15,2-10-28 16,3-10-21-16,4-6-116 0,0-10-172 16</inkml:trace>
  <inkml:trace contextRef="#ctx0" brushRef="#br0" timeOffset="-202291.01">31627 9609 417 0,'0'0'56'0,"0"0"44"16,0 0-16-16,0 0-46 16,0 0-23-16,0 0-2 15,2-14-7-15,14 14-1 16,6 6 0-16,7 16 5 16,0 6 9-16,0 2-8 15,-9 0-5-15,-7-2-3 16,-13 4-3-16,0-2 0 0,-25 2 4 15,-25 0 0-15,-10-7 2 16,0-3-6-16,8-4-4 16,21-4-1-16,13-4-4 15,15-2-7-15,3 0-23 16,16-4-6-16,26 2 35 16,14-4 10-16,4-2 3 15,1 0-3-15,-8 0-32 16,-6 0-61-16,-4-6-93 15,-12-8-163-15</inkml:trace>
  <inkml:trace contextRef="#ctx0" brushRef="#br0" timeOffset="-198779.84">31821 6944 417 0,'0'0'258'0,"0"0"-171"16,0 0-13-16,0 0-28 15,0 0-31-15,0 0-15 16,0-22-3-16,-3 44-10 16,-5 18 9-16,-1 12 4 0,0 2 2 15,2 1-2-15,1-1 0 16,6-6-4-16,0-6-25 15,0-6-9-15,2-8-41 16,16-8-55-16,8-12 1 16,7-8-62-16</inkml:trace>
  <inkml:trace contextRef="#ctx0" brushRef="#br0" timeOffset="-198554.77">32224 6834 408 0,'0'0'71'0,"0"0"24"16,0 0 13-16,0 0-53 15,0 0-55-15,0 0-10 16,-31 120 10-16,2-34 15 16,-3 6-11-16,-3 1-4 15,4-9-13-15,6-12-49 16,10-14-53-16,13-14-7 15,2-16-39-15,0-10-45 16</inkml:trace>
  <inkml:trace contextRef="#ctx0" brushRef="#br0" timeOffset="-198347.45">32475 7136 224 0,'0'0'57'16,"0"0"-32"-16,0 0 101 15,0 0-51-15,159 3-43 16,-110-3-26-16,-4 0-6 16,-3 0-33-16,-9 0-66 15,-12 0-122-15</inkml:trace>
  <inkml:trace contextRef="#ctx0" brushRef="#br0" timeOffset="-197971.4">33283 6847 392 0,'0'0'28'16,"0"0"13"-16,0 0 63 16,0 0-33-16,0 0-29 15,0 0-19-15,-10 39-16 16,-43 9 35-16,-9 14 9 0,0 1-39 16,12 2-7-16,17 0-5 15,17-5 0-15,16-6-9 16,7-8-7-16,29-10-6 15,12-8 8-15,2-10 5 16,-1-12 3-16,-7-6 4 16,-9 0 2-16,-6-22 6 15,-10-12-2-15,-11-4-4 16,-6-4-27-16,-6 8-32 16,-27 7-25-16,-18 14-38 15,-13 11-69-15</inkml:trace>
  <inkml:trace contextRef="#ctx0" brushRef="#br0" timeOffset="-197671.09">32367 7822 427 0,'0'0'114'0,"0"0"-58"0,0 0 35 15,0 0-72-15,0 0-19 16,143 0 2-16,-72 2-2 15,4 6-39-15,-5-2-78 16,-15-2-74-16</inkml:trace>
  <inkml:trace contextRef="#ctx0" brushRef="#br0" timeOffset="-197490.8">32238 7939 371 0,'0'0'27'16,"0"0"-2"-16,0 0 79 16,0 0-43-16,137 32-38 15,-85-28-23-15,2 0-19 16,-2-4-84-16,-4 0-94 16</inkml:trace>
  <inkml:trace contextRef="#ctx0" brushRef="#br0" timeOffset="-197161.44">33196 7722 486 0,'0'0'84'0,"0"0"-22"16,0 0 28-16,0 0-65 15,0 0-22-15,0 0 2 16,-119 92 2-16,99-50 2 16,11 1-5-16,9-3-4 15,0-2 0-15,27-4 1 16,2-6-1-16,-4-6 4 16,-10-8-1-16,-11-6-2 15,-4-2 4-15,0-4-2 16,0 2 7-16,-29-2 14 15,-8-2-23-15,-10 0-1 0,7 0-56 16,8-4-74-16,17-14-129 16</inkml:trace>
  <inkml:trace contextRef="#ctx0" brushRef="#br0" timeOffset="-197018.29">33325 7722 524 0,'0'0'50'0,"0"0"-37"16,0 0 16-16,145-8-29 16,-99 8-23-16,-7 4-54 15,-22 4-113-15</inkml:trace>
  <inkml:trace contextRef="#ctx0" brushRef="#br0" timeOffset="-196749.31">33370 8163 187 0,'0'0'157'0,"0"0"-64"15,0 0-28-15,-150 84 65 0,70-49-73 16,-14-3-30-16,-4 4-10 16,-4 2-17-16,15-2-10 15,25-2-24-15,21-2-73 16,30-8-169-16</inkml:trace>
  <inkml:trace contextRef="#ctx0" brushRef="#br0" timeOffset="-196548.49">33547 8296 560 0,'0'0'53'0,"-202"15"50"15,84 21 8-15,-9 15-83 16,9 15-28-16,4 8-11 15,20 1-119-15,25-12-215 16</inkml:trace>
  <inkml:trace contextRef="#ctx0" brushRef="#br0" timeOffset="-188596.52">5917 7784 142 0,'0'0'90'0,"0"0"-81"16,183-32 37-16,-42 10-44 16,30-2-2-16,9-4-28 0,-13 2-171 15</inkml:trace>
  <inkml:trace contextRef="#ctx0" brushRef="#br0" timeOffset="-165219.02">27233 8378 498 0,'0'0'10'0,"0"0"30"16,0 0 23-16,-73-103 22 16,64 88-24-16,0 2 9 15,4 8-40-15,3 1-4 16,2 1-1-16,-2 3-6 0,2-2-7 15,0 2-2-15,0-2 0 16,0 0-7-16,0 0-3 16,0-2-2-16,20 1-4 15,18-2-11-15,10 3 15 16,6 2-2-16,-9 0 4 16,-7 18-3-16,-11 11-1 15,-10 11 1-15,-13 7 3 16,-4 7-2-16,0 5 1 15,-19-3 1-15,-10 0 0 16,-7-8-1-16,-1-4-9 16,-4-5-6-16,-1-7-5 0,2-6-3 15,2-8-19-15,6-12 4 16,11-6 7-16,7 0 24 16,7-2 1-16,7-18 0 15,0-8 3-15,11-3 2 16,16 2 4-16,-2 7 0 15,2 7-1-15,-3 12 0 16,5 3 4-16,3 0-3 16,3 10-1-16,7 3-1 15,0 1-16-15,-3-4-38 16,-4-7-53-16,-12-3-38 16,-10 0-104-16</inkml:trace>
  <inkml:trace contextRef="#ctx0" brushRef="#br0" timeOffset="-164885.55">26942 8101 260 0,'0'0'64'0,"0"0"25"16,0 0 27-16,118-66-10 16,-105 57-31-16,-7 6-8 0,-6 1-23 15,0 2-23-15,0 0-21 16,0 16-14-16,0 28 8 16,-4 26 6-16,-27 24 11 15,-9 15 3-15,-3 3-10 16,5-6-2-16,9-14-2 15,16-9 0-15,13-13-17 16,0-8-23-16,2-12-22 16,21-14-38-16,4-12-46 15,-3-16-34-15</inkml:trace>
  <inkml:trace contextRef="#ctx0" brushRef="#br0" timeOffset="-164300.79">27120 7977 369 0,'0'0'26'0,"0"0"-2"15,0 0 9-15,0 0-4 16,138-99 4-16,-103 79 20 15,-4 4-12-15,-2 2-13 16,0 0-8-16,3 4 1 0,5 2-16 16,10 6-1-16,7 2-4 15,11 0-1-15,-1 0 1 16,1 0-1-16,-9 6-1 16,-10 4 2-16,-11 0-3 15,-6-3 3-15,-6-2-1 16,-9-3 0-16,-3 0 1 15,-5 0 0-15,1 2 0 16,-3 3-3-16,3 2 0 16,-4 7-4-16,-3 10 1 15,0 13 4-15,-7 12 2 16,-18 14 19-16,-10 17 7 16,-2 14-5-16,4 9-4 15,2 3-3-15,11-6-5 0,11-4 0 16,9-5-4-16,0-9-1 15,0-12 1-15,12-12-1 16,-6-16-2-16,-2-14-1 16,-4-6 0-16,0-8-1 15,-26-3 4-15,-28-5 32 16,-28-6 2-16,-25-2-19 16,-16 0-15-16,-6-9-4 15,4-14-3-15,5-8-7 16,4 8-19-16,14 2-13 15,8 11-69-15,17 8-85 16,23 2-135-16</inkml:trace>
  <inkml:trace contextRef="#ctx0" brushRef="#br0" timeOffset="-163565.91">27343 8901 261 0,'0'0'89'0,"0"0"15"16,0 0 21-16,0 0-31 0,0 0-48 15,0 0-46-15,-32-6 3 16,-1 40-2-16,-14 8 13 15,-18 4-5-15,-20 5 28 16,-21-1-2-16,-27 4-3 16,-24 2-9-16,-14 6 1 15,-6 6-5-15,11 5-13 16,12 1 4-16,13-4-4 16,19-4-6-16,13-4-10 15,13-4-32-15,5-4-57 16,10-9-30-16,17-18-69 15,12-14-54-15</inkml:trace>
  <inkml:trace contextRef="#ctx0" brushRef="#br0" timeOffset="-161818.45">24851 9719 207 0,'0'0'54'16,"0"0"36"-16,0 0-4 15,0 0-9-15,0 0-5 16,0 0-16-16,-6-66-2 16,4 64-4-16,-2 2-23 0,-13 0-21 15,-12 24-1-15,-13 18 0 16,-9 22 7-16,-3 20-9 16,8 9 1-16,10 3-4 15,16-8 2-15,20-13-2 16,6-13-1-16,48-12-6 15,19-16-6-15,14-16 8 16,5-14 5-16,-3-4 1 16,-12-16 6-16,-9-16-1 15,-22-6 2-15,-17-7 6 16,-24-1 10-16,-5-4-5 0,-56 6-13 16,-28 10-6-1,-24 18-10-15,-5 16-27 0,17 12-43 16,23 24-81-16,29 5-131 15</inkml:trace>
  <inkml:trace contextRef="#ctx0" brushRef="#br0" timeOffset="-157702.24">32095 8440 299 0,'0'0'52'0,"0"0"19"0,0 0-15 15,0 0 11-15,0 0-44 16,0 0-17-16,0 0 0 16,-96 28-6-16,73 4 8 15,13 4-7-15,5 2-1 16,5 5 0-16,7 3 1 15,20-1 13-15,2 4 40 16,0-7-33-16,-8-4-11 16,-9-8-4-16,-10-8-4 15,-2-2 1-15,-2-2-2 16,-33-4-1-16,-17-2 37 16,-15-8-37-16,1-4-1 0,5 0-59 15,16 0-24-15,18-6-48 16,12-14-87-16</inkml:trace>
  <inkml:trace contextRef="#ctx0" brushRef="#br0" timeOffset="-157543.98">32109 8486 325 0,'0'0'95'0,"0"0"-34"16,0 0-36-16,0 0-25 15,0 0-6-15,0 0-18 16,115 22-75-16,-88 0-124 0</inkml:trace>
  <inkml:trace contextRef="#ctx0" brushRef="#br0" timeOffset="-157320.72">32294 8803 382 0,'0'0'8'15,"0"0"-8"-15,0 0 1 16,0 0 3-16,0 0 9 0,137 84-6 16,-95-70-7-1,1 2 0-15,-5-6-64 0,-3-6-84 16</inkml:trace>
  <inkml:trace contextRef="#ctx0" brushRef="#br0" timeOffset="-156870.75">32905 8725 447 0,'0'0'95'16,"0"0"-17"0,0 0-1-16,0 0-36 0,0 0-17 15,0 0 2-15,0-21-10 16,6 20-6-16,9-6-2 16,3 4-8-16,13 0-4 15,5 3-2-15,-9 0 4 16,2 10-4-16,-12 16-3 15,-11 9-3-15,-6 11 5 16,-17 8 7-16,-39 6 0 16,-13 0 2-16,3-8 12 15,-4-6-11-15,19-11-3 16,14-11-37-16,12-8 16 16,9-6 10-16,9-5 12 0,7 0-1 15,0-5 2-15,5 0-2 16,19 0 0-16,8 0 1 15,1-5-1-15,7 5-6 16,3 0 5-16,1 0-12 16,-1 5-34-16,-1 9-36 15,-11-2-50-15,-2-2-89 16</inkml:trace>
  <inkml:trace contextRef="#ctx0" brushRef="#br0" timeOffset="-156559.99">32462 9677 434 0,'0'0'108'16,"0"0"9"-16,0 0-21 15,0 0-86-15,0 0-6 16,0 0 4-16,83-12 8 0,-34 12-6 16,0 0-5-16,-9 0-5 15,-9 0-29-15,-13 0-50 16,-13 0-72-16,-5 4-83 15,-25 2-25-15</inkml:trace>
  <inkml:trace contextRef="#ctx0" brushRef="#br0" timeOffset="-156422.9">32462 9677 166 0,'5'108'58'15,"26"-101"38"-15,12-3-29 16,7-3-44-16,11-1-20 15,5 0-3-15,4 0-144 16</inkml:trace>
  <inkml:trace contextRef="#ctx0" brushRef="#br0" timeOffset="-155988.25">33021 9537 53 0,'0'0'375'0,"0"0"-335"15,0 0-20-15,0 0 40 16,0 0-27-16,0 0-7 16,17-2-18-16,12 2 0 0,6 8 24 15,1 4-15-15,-5-2-9 16,-7-2-6-16,-6 4-2 15,-11-4-1-15,-7 6-11 16,0 0-13-16,-12 4 5 16,-7 0 7-16,7 2 12 15,12 2 0-15,0 0-14 16,36 2 9-16,13 0 6 16,16-1 6-16,1-4 9 15,-10-2 6-15,-14-3-8 16,-21-6 10-16,-15-2-10 15,-6 3-8-15,-17 6 11 16,-37 3 38-16,-19 3 44 0,-16 0-69 16,2-1-29-1,6-4-22-15,8 0-73 0,17-2-122 16,18-2-313-16</inkml:trace>
  <inkml:trace contextRef="#ctx0" brushRef="#br0" timeOffset="-155751.2">32394 10531 416 0,'0'0'84'0,"0"0"-78"16,0 0 64-16,160 19-26 16,-53-19-16-16,20 0-26 15,2 0-2-15,-13 0-115 16,-28 0-87-16</inkml:trace>
  <inkml:trace contextRef="#ctx0" brushRef="#br0" timeOffset="-155622.54">32380 10651 228 0,'0'0'26'0,"130"21"58"15,-24-13-12-15,37-6-72 16,13-2-73-16</inkml:trace>
  <inkml:trace contextRef="#ctx0" brushRef="#br0" timeOffset="-150240.84">16877 11087 494 0,'0'0'15'16,"0"0"22"-16,0 0 19 15,0 0 37-15,0 0-24 16,-114-97-39-16,85 92-16 0,-6 0 3 15,-7 5-16-15,-12 0 0 16,-13 0-1-16,-13 14-1 16,-12 4 1-16,-1 0-4 15,1 1-9-15,13-1-7 16,19-6 4-16,20-2 11 16,17-6-6-16,17-2 2 15,6-2-3-15,0 0-10 16,0 0 3-16,0 0 5 15,0 0 10-15,0 0 4 16,0 0 1-16,0 0-1 16,0 0 2-16,0 2-2 15,0 2-2-15,13 2 2 16,7 4 0-16,-1-2 6 16,2 2 0-16,-8 2-3 0,1 4-3 15,-8 8 1-15,1 14-1 16,-7 16 7-16,0 17-1 15,-9 21-3-15,-24 16-3 16,-15 14 5-16,-10 3-4 16,-1-3 0-16,-1-6 3 15,4-10-3-15,11-9-1 16,14-15 0-16,16-18 0 16,13-12 0-16,2-12-6 15,10-9 5-15,19-5 1 16,11-6 0-16,10-4 3 15,5-6-2-15,12-4 4 0,16-6-3 16,17 0-1-16,16 0 1 16,13-8-2-16,2 2 0 15,3 1-35-15,-12 4-79 16,-23-3-85-16</inkml:trace>
  <inkml:trace contextRef="#ctx0" brushRef="#br0" timeOffset="-149108.01">14286 11552 455 0,'0'0'28'15,"0"0"71"-15,0 0-24 16,0 0 7-16,0 0-24 16,0 0-38-16,-23-72-20 15,23 72-1-15,0 26-12 16,12 14 12-16,16 12 1 0,9 8 0 15,3 0 2 1,1-2-1-16,2-5 2 0,-3-5-3 16,-9-6-7-16,-4-4-41 15,-12-6-34-15,-3-6-28 16,-10-8-34-16,-2-10-62 16</inkml:trace>
  <inkml:trace contextRef="#ctx0" brushRef="#br0" timeOffset="-148958.04">14531 11771 347 0,'0'0'23'16,"0"0"74"-16,0 0 11 0,0 0-40 15,-139 58-56 1,62 26 8-16,-1 14-7 0,4 2-11 16,14-3-2-16,20-11-26 15,24-16-93-15,16-26-127 16</inkml:trace>
  <inkml:trace contextRef="#ctx0" brushRef="#br0" timeOffset="-148765.89">14863 12089 402 0,'0'0'61'0,"0"0"-28"16,0 0 51-16,0 0-18 15,-116 135-39-15,92-87-20 0,3 0-2 16,8-8-5-16,9-10-22 16,4-10-79-16,0-14-21 15,13-6-119-15</inkml:trace>
  <inkml:trace contextRef="#ctx0" brushRef="#br0" timeOffset="-148599">14978 11602 407 0,'0'0'16'0,"0"0"72"16,0 0-24-1,-133-82 10-15,115 82-45 0,7 0-29 16,11 24-28 0,0 16-60-16,16 2-40 0,17-1-121 15</inkml:trace>
  <inkml:trace contextRef="#ctx0" brushRef="#br0" timeOffset="-148256.42">15115 11735 422 0,'0'0'33'15,"0"0"-26"-15,0 0-1 16,125-39-6-16,-61 39-1 16,-8 0-4-16,-10 0-29 15,-8 0-58-15,-15 4-19 16,-19 8-33-16</inkml:trace>
  <inkml:trace contextRef="#ctx0" brushRef="#br0" timeOffset="-148117.89">15161 12053 138 0,'0'0'66'16,"0"0"48"-16,118 2-32 15,-39-11-46-15,7-9-36 16,-3 0-36-16,-17-3-172 16</inkml:trace>
  <inkml:trace contextRef="#ctx0" brushRef="#br0" timeOffset="-147271.36">16937 11373 491 0,'0'0'65'16,"0"0"8"-16,0 0 30 15,0 0-31-15,0 0-65 16,0 0-7-16,-31 14-18 16,29 49 18-16,-2 19 7 15,-1 8-6-15,0-1 0 16,1-6 0-16,-1-12 0 15,5-13 0-15,0-14-1 0,5-10-26 16,24-12-43-16,16-12-49 16,5-10-29-16,4-2-132 15</inkml:trace>
  <inkml:trace contextRef="#ctx0" brushRef="#br0" timeOffset="-146940.89">17619 11542 535 0,'0'0'130'0,"0"0"-22"16,0 0-31-16,0 0-37 16,-140 44-31-16,93 6-7 15,11 7-2-15,16-3-2 16,16-3-1-16,4-4-2 15,14-7-6-15,25-14-16 16,15-12-2-16,13-12 25 16,-1-2 4-16,-1-18 1 15,-11-18 2-15,-19-8-1 16,-14-9 2-16,-19-5 0 16,-2-7-4-16,-31 4-23 15,-19 9-40-15,-4 22-4 16,4 24-120-16,7 6-39 0</inkml:trace>
  <inkml:trace contextRef="#ctx0" brushRef="#br0" timeOffset="-146542.23">18624 11458 379 0,'0'0'94'16,"0"0"41"-16,0 0-7 15,0 0-34-15,0 0-46 16,0 0-23-16,29-72-15 16,-16 84-10-16,3 30-3 15,-3 22 3-15,-6 14 9 16,-7 4-7-16,0-3 2 16,0-15-4-16,0-10-4 15,0-12-35-15,0-14-31 16,6-6-69-16,15-14-87 15,-1-8-179-15</inkml:trace>
  <inkml:trace contextRef="#ctx0" brushRef="#br0" timeOffset="-146242.14">19547 11444 643 0,'0'0'111'0,"0"0"-20"16,0 0-16-1,0 0-50-15,0 0-24 0,-130 32-1 16,106 28-1-16,6 8-3 16,11 0 3-16,7-7-4 15,9-11-20-15,31-14-43 16,11-14 40-16,9-14 15 15,-2-8 1-15,-6-4 4 16,-6-29 8-16,-10-8 3 16,-14-12-3-16,-13-15-3 15,-9-10-47-15,-29 4-141 16,-24 10 10-16,-21 30-137 16</inkml:trace>
  <inkml:trace contextRef="#ctx0" brushRef="#br0" timeOffset="-145375.12">20368 10962 384 0,'0'0'57'0,"0"0"24"16,0 0 13-16,0 0-14 15,0 0-52-15,0 0-25 16,0 0 1-16,137-45-3 16,-87 45 0-16,-9 0 0 15,-10 0-1-15,-8 0 0 0,-12 0 0 16,-3 0-1-16,-4 15-3 16,-4 11-2-16,0 17 4 15,0 17 2-15,-15 12 1 16,-3 14-1-16,7 10 2 15,9 8 0-15,2 5-2 16,5 3 0-16,19-4 4 16,5-1 5-16,0-3 9 15,0 1-3-15,-5-5-8 16,-1-8 6-16,-11-6-4 16,-2-16-5-16,-6-10 0 15,-4-16 0-15,0-12-4 16,-14-7 1-16,-25-9 10 15,-26-8 18-15,-22-8-8 16,-22 0-17-16,-7-6-4 0,7-24-13 16,13-6-31-16,23-6-47 15,28-2-17-15,25 1-158 16</inkml:trace>
  <inkml:trace contextRef="#ctx0" brushRef="#br0" timeOffset="-144339.67">22342 11135 306 0,'0'0'129'0,"0"0"1"16,0 0-29-16,0 0-31 15,0 0-67-15,0 0 0 16,8 90-3-16,-2-5 15 16,3 15 0-16,-3 2-12 15,-1-2 2-15,0-9-1 16,-3-15-4-16,2-12-3 16,1-14-31-16,1-12-44 15,0-12-72-15,2-14-56 16</inkml:trace>
  <inkml:trace contextRef="#ctx0" brushRef="#br0" timeOffset="-144040.78">22180 11185 435 0,'0'0'7'16,"0"0"30"-16,141-102-9 15,-37 80 31-15,27 5-18 16,12 3-11-16,-7 10 2 16,-23 4 13-16,-28 0-21 15,-33 21-17-15,-33 17-7 0,-19 8-1 16,-15 10 1-16,-49 8 3 16,-32 0 14-16,-18-1-8 15,-6-4 1-15,8-4-7 16,14-11-3-16,15-8-54 15,23-14-84-15,18-16-75 16</inkml:trace>
  <inkml:trace contextRef="#ctx0" brushRef="#br0" timeOffset="-142374.92">23702 11568 238 0,'0'0'4'0,"0"0"8"16,0 0 4-16,0 0 0 16,0 0-16-16,0 0-4 15,-93-4 4-15,89 8 4 16,2 0 18-16,2-4 52 16,0 0 14-16,-2 0 11 15,2 0 3-15,0 0-25 0,0 0-31 16,25-10-12-16,22 0-23 15,18-2-3-15,14 6-7 16,4 6-1-16,-8 0 0 16,-11 0-18-16,-22 8-62 15,-22 12-69-15,-20 6-74 16,-27 0-32-16</inkml:trace>
  <inkml:trace contextRef="#ctx0" brushRef="#br0" timeOffset="-142232.94">23470 11909 330 0,'0'0'79'0,"0"0"-73"15,0 0 70-15,189 8-36 16,-95-8-24-16,7 0-16 0,-1 0-66 16,-9-12-120-16</inkml:trace>
  <inkml:trace contextRef="#ctx0" brushRef="#br0" timeOffset="-141992.25">24658 11408 636 0,'0'0'63'0,"0"0"49"0,0 0-34 16,0 0-27-1,0 0-51-15,0 0 0 0,21 48-2 16,-21 34 2-16,0 12 1 16,-17-4-1-16,-1-11-6 15,11-9-65-15,7-14-62 16,3-18-116-16,26-18-121 16</inkml:trace>
  <inkml:trace contextRef="#ctx0" brushRef="#br0" timeOffset="-141610.65">25413 11354 251 0,'0'0'163'0,"0"0"-46"16,0 0-18-16,0 0 3 16,-119-53-65-16,51 89-27 15,1 14-2-15,13 15-8 16,27 3-2-16,27 2 2 15,23 2-1-15,39-8 1 16,15-3 7-16,-4-5-5 16,-15-8-1-16,-23-6-1 15,-22-4 0-15,-13 1-6 16,-8-6 6-16,-37-1 0 16,-10-7-3-16,-1-11-24 15,0-10 26-15,12-4-6 0,10-7 6 16,20-25-2-16,14-14 2 15,12-16 1 1,34-14 2-16,19-12 1 0,4-1 5 16,-2 11-6-16,-9 18-2 15,-11 26-8-15,-10 22-80 16,-8 12-121-16,-8 0-174 16</inkml:trace>
  <inkml:trace contextRef="#ctx0" brushRef="#br0" timeOffset="-120467.73">25211 13888 562 0,'0'0'38'0,"0"0"-13"16,0 0-19-16,0 0-6 16,0 0 6-16,0 0 24 15,-10 155 4-15,10-93-26 16,0-6-3-16,0 0-2 0,0-2 13 15,0 7-5 1,0 11 7-16,0 14-3 0,0 22 8 16,-15 16-9-1,1 9-2-15,5 3-3 0,5-8-7 16,4-7 4-16,0-13-6 16,4 2 2-16,12-7-2 15,-5-3 1-15,-4-4 1 16,-7-6-2-16,0-10 0 15,-11-3 2-15,-7-15-2 16,2-12 1-16,5-6 1 16,4-14-2-16,5-8 0 15,2-12 0-15,0-2-2 16,0-8-2-16,0 0 3 16,0 0 1-16,0 0 5 15,7-12 4-15,6-10 4 0,3 0-12 16,-3 2 2-16,0 8-3 15,4-2 0-15,0 2-3 16,5 2 0-16,12 0-3 16,3 2-3-16,8 0 0 15,6 4 6-15,7 4 1 16,14 0-4-16,18 0 6 16,31 0 0-16,26 8 0 15,29 10 1-15,22 4 0 16,14 0 6-16,0 4-7 15,-13 6 0-15,-22 4-5 0,-21 4-2 16,-9-4-6-16,-6 0-36 16,-1-5 43-16,-8-9 5 15,-21-12 2-15,-22-10 1 16,-26 0-1-16,-14 0 4 16,-14-18 15-16,-8 4 1 15,-5 0 1-15,-6-3-12 16,-5 3 1-16,-2 1-2 15,-4-6-3-15,-1-7-6 16,-2-6-1-16,-2-12-7 16,0-10-4-16,-20-4 7 15,-2-18-5-15,2-9-4 16,9-17 10-16,8-18-8 0,3-14-13 16,5-19-8-1,26-11-1-15,9-17 9 0,6-19 9 16,2-9 1-16,-6-14 14 15,-9 3 1-15,-10 16-4 16,-19 11-3-16,-4 33 4 16,-11 25 2-16,-22 39 0 15,-1 36-1-15,5 30-3 16,5 28-26-16,1 6-80 16,6 40-12-16,5 22-1 15,12 4-47-15</inkml:trace>
  <inkml:trace contextRef="#ctx0" brushRef="#br0" timeOffset="-119827.54">26137 16579 589 0,'0'0'141'0,"0"0"-47"15,0 0-22-15,0 0-25 16,0 0-38-16,0 0-9 16,0 46 0-16,0 6-1 15,0 2 2-15,0 1 0 16,0-3-1-16,-4-2-15 0,-1-10-17 16,3-4-19-16,-1-6-32 15,3-12-59-15,0-8-100 16,10-10-122-16</inkml:trace>
  <inkml:trace contextRef="#ctx0" brushRef="#br0" timeOffset="-119621.76">26435 16647 514 0,'0'0'136'15,"0"0"-19"-15,0 0-23 16,0 0-38-16,0 0-53 15,0 0 2-15,2 48-5 0,-2 2 11 16,0 7-11-16,-13-7-4 16,3-6-22-16,2-8-38 15,8-10-44-15,0-12-106 16,10-10-73-16</inkml:trace>
  <inkml:trace contextRef="#ctx0" brushRef="#br0" timeOffset="-119413.44">26906 16593 45 0,'0'0'568'0,"0"0"-457"16,0 0-68-16,0 0-18 0,0 0-25 15,0 0 11-15,-4 111-8 16,-2-61-3-16,2-2-19 15,0-6-8-15,-5-4-29 16,3-10-147-16,-2-14 17 16</inkml:trace>
  <inkml:trace contextRef="#ctx0" brushRef="#br0" timeOffset="-119249.71">27071 16718 168 0,'0'0'234'0,"0"0"-117"15,87-103-22-15,-58 77 8 0,-10 12-66 16,-7 14-36 0,-8 0-1-16,-4 0-95 0,0 18-54 15,-4 12 27-15,-21-2-76 16</inkml:trace>
  <inkml:trace contextRef="#ctx0" brushRef="#br0" timeOffset="-119114.91">27071 16718 349 0,'37'27'134'0,"-32"-27"-115"16,8 0 0-16,5 4-2 15,2 9-17-15,-2 1-51 16,4 4-22-16,9 0-104 0,2-4-41 16</inkml:trace>
  <inkml:trace contextRef="#ctx0" brushRef="#br0" timeOffset="-118717.41">27594 16852 288 0,'0'0'152'0,"0"0"-52"16,0 0 18-16,0 0-46 15,0 0-55-15,0 0-14 16,54-84-3-16,-54 60-1 16,0 2-7-16,-14 4-1 15,-11 1 4-15,2 11-4 16,0 2 0-16,3 4-12 0,9 0-23 15,9 9-12 1,2 4-4-16,0-3 17 0,15 3 27 16,12-4 14-16,-1 4 2 15,1-3 1-15,-4 8 0 16,-10 8 11-16,-11 10 19 16,-2 8 9-16,0 6-12 15,-17 4 2-15,-6-2 25 16,-2-7-13-16,1-9-32 15,2-8-10-15,0-6-2 16,-5-10-1-16,0-2-5 16,0-6 4-16,5-4 0 15,6 0-18-15,8-14-11 16,8-16-6-16,0-6-10 16,19-9-9-16,12 1 13 0,-2-2-58 15,-8-2-14-15</inkml:trace>
  <inkml:trace contextRef="#ctx0" brushRef="#br0" timeOffset="-117975.07">27122 13997 428 0,'0'0'32'16,"0"0"46"-16,0 0-29 16,0 0-22-16,0 0-27 15,0 0 2-15,11 98 24 16,0-24 24-16,-4 10-15 15,-7 0-17-15,0 2-9 16,-5-1-1-16,-15-1-6 16,-2-8 2-16,5-14-4 0,3-12-7 15,12-18-8-15,2-14-19 16,0-9-50 0,10-9-57-16,11 0-20 0,1-24-165 15</inkml:trace>
  <inkml:trace contextRef="#ctx0" brushRef="#br0" timeOffset="-117468.73">27139 14022 247 0,'0'0'87'0,"0"0"42"15,0 0-32-15,0 0-39 0,0 0-51 16,119-65 7-1,-48 44 14-15,5-3 9 0,4-2-15 16,2 0 1-16,-1-2-5 16,-6 4-10-16,-12 2-6 15,-10 4-2-15,-13 8 0 16,-11 4 0-16,-11 4 0 16,-9 2-5-16,-7 0-10 15,0 4-20-15,-2 22 2 16,0 14 26-16,-6 10 7 15,-15 10 12-15,4 7-4 16,1-2-6-16,12 2 1 16,4-3-2-16,0-4 0 15,2-4-1-15,10-1 2 16,-8-5-2-16,-4-2 7 0,0 6 1 16,-16 4 4-1,-15 4-1-15,-11 2 2 0,-8 2 5 16,0-12-5-1,-4-5-5-15,2-9 0 0,13-10-6 16,-1-10 5-16,-1-6 1 16,-1-8 12-16,-7-6-7 15,-4 0-13-15,-1 0-2 16,-2-20-36-16,7-8-36 16,7-6 2-16,11-4-134 15,10-1-47-15</inkml:trace>
  <inkml:trace contextRef="#ctx0" brushRef="#br0" timeOffset="-117066.91">27338 14261 307 0,'0'0'51'0,"0"0"45"16,0 0-2-16,0 0-22 0,0 0-35 15,0 0-23 1,42-18-12-16,-6 18 0 0,13 0 13 16,2 0 5-16,-2 0-8 15,-11 0-9-15,-11 0-2 16,-19 0 0-16,-5 0 1 15,-3 0 6-15,0 0 13 16,0 0-10-16,-26 8-1 16,-13 22 6-16,-7 14-7 15,6 8-7-15,5 8 1 16,10 5-3-16,6-1-7 16,9-4-12-16,2-10-18 15,6-10-28-15,2-12-21 16,0-11-26-16,0-12-19 15,0-5-66-15</inkml:trace>
  <inkml:trace contextRef="#ctx0" brushRef="#br0" timeOffset="-116916.48">27376 14464 395 0,'0'0'79'15,"0"0"-18"-15,0 0-41 16,0 0 26-16,0 0 32 15,178 20-78-15,-105-16-19 16,-10-4-145-16,-14 0-175 16</inkml:trace>
  <inkml:trace contextRef="#ctx0" brushRef="#br0" timeOffset="-115066.71">25685 14189 168 0,'0'0'86'15,"0"0"2"-15,0 0-56 16,0 0 36-16,0 0 3 16,0 0-21-16,-48-40-9 15,48 40 12-15,0 0 0 16,0 0-6-16,0 0-2 0,-2 0-13 15,-4 4-27 1,-7 34-1-16,-3 20 5 0,3 20 10 16,1 9-13-1,12 1-5-15,0 2-1 0,0-10 0 16,20-8-8-16,1-9-17 16,0-23-11-16,-4-12-11 15,-7-12-3-15,0-10-45 16,-10-6-27-16,0 0-2 15,0-10-63-15</inkml:trace>
  <inkml:trace contextRef="#ctx0" brushRef="#br0" timeOffset="-114552.7">25616 14191 156 0,'0'0'267'15,"0"0"-195"-15,0 0-31 16,0 0-5-16,0 0-34 16,0 0 5-16,156-48 0 15,-56 36 5-15,-2 0-8 16,-16-6 3-16,-15 4 2 16,-15 0-6-16,-13 2-1 15,-10 2 4-15,-6 2 4 0,-8 4-5 16,-5 2-3-1,-2 2-2-15,-1 0-2 0,-3 0-3 16,0 11-8-16,-4 21 13 16,0 17 3-16,0 11 28 15,0 8 3-15,-4 4 3 16,4-1-9-16,0 5-2 16,9-6-11-16,15 2-3 15,3-4-1-15,-2-10-6 16,-8-8 3-16,-3-11-4 15,-12-7 0-15,-2-10 3 16,0 0 3-16,-13-4 2 16,-27 0-6-16,-16-6 32 15,-15-2-27-15,-12-4-5 16,-5-4-3-16,1-2-3 16,8 0-13-16,13-8-13 0,12-14-23 15,16-12-24-15,11-4-94 16,12-5-102-16</inkml:trace>
  <inkml:trace contextRef="#ctx0" brushRef="#br0" timeOffset="-113986.59">26005 14432 254 0,'0'0'74'0,"0"0"11"16,0 0 9-16,0 0-14 16,-129-24-23-16,96 17-20 15,2 1-16-15,10-2 6 16,8 3-1-16,13 0 10 16,0 1-36-16,0-4-3 0,23 0-4 15,12 1 4-15,12 2 3 16,0 5 2-16,-7 0 2 15,-7 10-3-15,-15 18-2 16,-13 11 2-16,-5 11-1 16,-9 2 18-16,-22 2 0 15,-7 0-8-15,-9-8 2 16,1-6-8-16,-2-10-4 16,11-12-2-16,12-12-5 15,7-6 3-15,11 0 4 16,7-18-5-16,0-16-8 15,16-4-16-15,31 6 17 0,8 4 6 16,10 16 1 0,-5 12 2-16,-6 0 0 0,-8 4-5 15,-3 22-26-15,-5 2-45 16,-1-4-69-16,-3-4-77 16</inkml:trace>
  <inkml:trace contextRef="#ctx0" brushRef="#br0" timeOffset="-112087.51">16358 14097 225 0,'0'0'125'0,"0"0"-35"0,0 0-39 16,0 0 34-16,0 0-3 15,0 0-16-15,-75-32-28 16,63 32-21-16,1 0-4 15,0 0-4-15,-1 0 1 16,-1 0-3-16,-7 0-5 16,-9 0-1-16,-6 0-1 15,-12 0 0-15,-9 0-2 0,-2 0-1 16,0 0-2 0,7 0 0-16,9 0 3 0,11-3-1 15,12-2 2-15,11 3 1 16,8-2-3-16,0 1-6 15,0 3-18-15,0-1 7 16,8 1 17-16,8 0-5 16,2 1 5-16,-4 28 1 15,-6 13 2-15,-8 12 1 16,0 14 13-16,-4 6 7 16,-21 6-6-16,-6-3-2 15,0 3-9-15,0 0 0 16,2-4-1-16,2-4 1 0,7-11-4 15,9-15 1 1,2-6-1-16,9-12 0 0,0-8-1 16,13-2 0-16,32-8-2 15,22-6-3-15,20-4 6 16,8 0-3-16,5-8-7 16,-6-2-35-16,-5-8-55 15,-17 2-89-15,-21-4-190 16</inkml:trace>
  <inkml:trace contextRef="#ctx0" brushRef="#br0" timeOffset="-111779.05">16672 14203 442 0,'0'0'18'0,"0"0"71"15,0 0-1-15,0 0 11 16,0 0-54-16,0 0-25 16,-11-4-17-16,2 36 1 15,0 18 12-15,0 8-4 16,3 4-2-16,1-4-8 15,5-5 0-15,0-3-2 0,0-2-24 16,0-8-35 0,7-6-116-16,8-10-26 0</inkml:trace>
  <inkml:trace contextRef="#ctx0" brushRef="#br0" timeOffset="-111187.22">17256 14414 400 0,'0'0'48'15,"0"0"80"-15,0 0-35 16,0 0-17-16,0 0-32 16,0 0-36-16,-51-6-5 15,37 34-3-15,5 8 1 16,7 4-2-16,2 0 1 15,0 0-6-15,23-12-10 16,6-6-4-16,9-12 15 16,3-10 2-16,11-2 6 0,2-28-2 15,-8-6 3 1,-10-4 1-16,-12 0-1 0,-17 0 2 16,-7-1-6-16,-9 4-1 15,-33 6-30-15,-14 3-43 16,-4 18-28-16,6 10-79 15,10 4-18-15</inkml:trace>
  <inkml:trace contextRef="#ctx0" brushRef="#br0" timeOffset="-110820.09">18111 14365 456 0,'0'0'106'0,"0"0"24"15,0 0-28-15,0 0-68 16,0 0-32-16,-118 8 3 16,97 33-5-16,4 4-1 15,11 4-6-15,6 1-6 16,0-6-29-16,25-8 11 15,15-12-8-15,13-14 4 16,12-10 30-16,1-8 5 16,-3-24 9-16,-9-12 6 15,-12-2 10-15,-13-2 11 0,-9-5-21 16,-16-1-8 0,-4 4-7-16,-27 10-27 0,-29 10-3 15,-15 24-89-15,-5 6-48 16,3 22-45-16</inkml:trace>
  <inkml:trace contextRef="#ctx0" brushRef="#br0" timeOffset="-110449.71">19256 14115 466 0,'0'0'136'0,"0"0"-30"16,0 0-23-16,0 0-57 0,0 0-24 15,14 104 34 1,-14-36-5-16,0 4-18 0,0 1-13 16,0-10-1-16,0-2-35 15,0-11-51-15,0-12-63 16,0-10-71-16</inkml:trace>
  <inkml:trace contextRef="#ctx0" brushRef="#br0" timeOffset="-109970.89">19613 13910 532 0,'0'0'15'0,"0"0"24"0,0 0-31 15,0 0 0-15,0 0 27 16,0 0 23-16,165 32-3 16,-91-30-18-16,1-2-14 15,-4 0-4-15,-8 0-5 16,-16 0-10-16,-14 0-4 15,-10 0-1-15,-12 10-7 16,-7 12-16-16,-4 10-2 16,0 12 26-16,0 9 0 15,-17 5 1-15,3 8 5 0,5 6-1 16,7 6 6 0,2 5 9-16,0 1 9 0,13 2-11 15,-4 0 2-15,-2-6-5 16,-7-8 1-16,0-11-5 15,0-15 0-15,-16-8-6 16,-15-10-2-16,-22-2 4 16,-19-2 2-16,-24-4-4 15,-20-1-5-15,-11-6-23 16,-2-3-44-16,5-6-44 16,12 0-80-16,16-4-147 15</inkml:trace>
  <inkml:trace contextRef="#ctx0" brushRef="#br0" timeOffset="-97309.65">13972 14211 642 0,'0'0'58'0,"0"0"-34"16,0 0-19-16,0 0 2 16,0 0 38-16,100 140 0 15,-46-90-20-15,-1-1-21 16,-2-5 0-16,-4-8-2 16,-5-6-2-16,-8-6 0 15,-10-4-16-15,-9-8-25 16,-7-4-15-16,-4-4-53 15,-2-4-75-15,-2 0-76 0</inkml:trace>
  <inkml:trace contextRef="#ctx0" brushRef="#br0" timeOffset="-97145.47">14488 14205 488 0,'0'0'121'15,"0"0"31"-15,0 0-91 16,0 0-46-16,-113 136 17 15,55-51 1-15,4 5-25 16,6-4-8-16,9-6-35 0,22-10-38 16,15-15-123-1,2-23-299-15</inkml:trace>
  <inkml:trace contextRef="#ctx0" brushRef="#br0" timeOffset="-96964.23">14823 14558 546 0,'0'0'50'0,"0"0"-31"16,0 0 2-16,-76 106 22 16,70-76-43-16,4 2-56 15,2-10-122-15,0-9-168 16</inkml:trace>
  <inkml:trace contextRef="#ctx0" brushRef="#br0" timeOffset="-96815.24">14805 13834 593 0,'0'0'56'15,"0"0"-34"-15,0 0-22 16,0 0-23-16,0 0-96 15,-58 130-15-15</inkml:trace>
  <inkml:trace contextRef="#ctx0" brushRef="#br0" timeOffset="-96606.75">15171 14307 673 0,'0'0'83'0,"0"0"-64"16,0 0 15-16,0 0-13 16,146 0-15-16,-101 0-6 15,-18 0-26-15,-18 12-77 16,-9 6-66-16,-16 4-6 16,-28 1-45-16</inkml:trace>
  <inkml:trace contextRef="#ctx0" brushRef="#br0" timeOffset="-96505.25">15108 14464 60 0,'-29'13'181'0,"13"-4"-99"15,16-1-17-15,0-7-1 16,19-1-7-16,25 0 6 16,9 0-35-16,3 0-28 15,-5 0-47-15,-10-7-167 16</inkml:trace>
  <inkml:trace contextRef="#ctx0" brushRef="#br0" timeOffset="-95397.54">21197 14275 363 0,'0'0'142'15,"0"0"-3"-15,0 0-19 16,0 0-32-16,0 0-43 15,0 0-13-15,0-12-16 16,0 12-7-16,0 0-5 16,0 0-3-16,0 0-1 15,0 0-1-15,0 0-1 0,2 0-1 16,0 0 2-16,-2 0 1 16,0 0-1-16,4 0-1 15,-4 0-4-15,0 0 1 16,0 0 0-16,0 0 0 15,0 0-3-15,0 0-1 16,0 0 0-16,0 0 4 16,0 0 1-16,0 0 2 15,0 0-3-15,0 0-7 16,0 0-3-16,0 0-5 16,0 0-6-16,0 0 0 15,0 0 11-15,0 0 11 16,0 0 4-16,0 0 0 15,0 0 1-15,0 0-1 16,0 0 0-16,0 0-7 0,0 0-66 16,6 0-87-16,7 0-37 15</inkml:trace>
  <inkml:trace contextRef="#ctx0" brushRef="#br0" timeOffset="-94874.71">22022 14069 818 0,'0'0'10'16,"0"0"73"-16,0 0-55 16,0 0 17-16,0 0-42 15,0 0 2-15,0 188-1 16,0-88 4-16,0 1-7 15,0 3-1-15,0-4 0 16,0-4-21-16,14-7-10 16,-4-23-19-16,-5-22-14 15,-1-16 2-15,-2-24 6 16,-2-4 14-16,0 0 42 16,0-32-5-16,-6-14-40 15,-13-18-23-15,4-17-17 16,-5-11 15-16,-5-8 29 15,2-8 12-15,4 1 12 0,11 5 17 16,8 6 14-16,0 15 17 16,15 13 7-16,18 18 3 15,17 6-17-15,12 14 0 16,13 12 0-16,12 12 28 16,-2 6-11-16,-10 0-7 15,-14 20-11-15,-23 18-14 16,-20 8 4-16,-18 12 12 15,-11 7-8-15,-41 3-8 16,-23-2 9-16,-16-2-18 16,-7-2-4-16,4-9-58 15,18-12-86-15,22-14-100 0</inkml:trace>
  <inkml:trace contextRef="#ctx0" brushRef="#br0" timeOffset="-94685.28">22774 14345 508 0,'0'0'176'15,"0"0"-175"-15,0 0 3 16,150-8 2-16,-74-2-6 15,-3 4-93-15,-15 0-125 16</inkml:trace>
  <inkml:trace contextRef="#ctx0" brushRef="#br0" timeOffset="-94526.28">22726 14622 455 0,'0'0'66'15,"0"0"-28"-15,0 0 67 16,183 2-92-16,-101-12-13 16,-8-8-84-16,-14 0-192 15</inkml:trace>
  <inkml:trace contextRef="#ctx0" brushRef="#br0" timeOffset="-93392.08">26188 14652 217 0,'0'0'63'15,"0"0"-13"-15,0 0-9 16,0 0 3-16,0 0-26 16,0 0-11-16,-46-10 6 15,37 20 16-15,4-2-3 0,0 0 13 16,1-2 0-1,2 0-10-15,0-2 2 0,-3 2 5 16,1 2-10-16,-3 6-3 16,-4 10-8-16,-6 10-9 15,-6 7 9-15,-10 17-7 16,-17 12-4-16,-12 18 0 16,-19 10 4-16,-9-1-1 15,-1-3-5-15,6-14 0 16,11-12-2-16,11-12 0 15,13-15-17-15,4-9-31 16,11-6-26-16,4-12-53 16,6-6-58-16,6-8-166 15</inkml:trace>
  <inkml:trace contextRef="#ctx0" brushRef="#br0" timeOffset="-92777.6">24706 15611 465 0,'0'0'84'0,"0"0"34"16,0 0-45-16,0 0-40 0,0 0-27 16,0 0-2-16,-46 48 0 15,19-4 22-15,-6 10-8 16,-5 0-12-16,0 4-1 15,6 0-3-15,9-4 0 16,15 3-2-16,8-3-11 16,8-10-35-16,27-6 35 15,9-16-30-15,12-10-32 16,7-12 67-16,5 0 6 16,-5-22 24-16,-12-4 26 15,-13 0-1-15,-20 2-13 16,-18-2-6-16,0 4-5 0,-35 0-25 15,-26 8-9-15,-13 10-35 16,1 4-39-16,13 0-87 16,27 0-218-16</inkml:trace>
  <inkml:trace contextRef="#ctx0" brushRef="#br0" timeOffset="-91926.85">27569 14692 211 0,'0'0'50'15,"0"0"48"-15,0 0-17 16,0 0-53-16,0 0-27 16,0 0 3-16,-15 20 36 15,15 4 8-15,0-2-24 16,9 9 21-16,29-1-3 16,24 8-5-16,27 10 8 15,32-2-3-15,26 10-8 16,22-10-14-16,11 2-10 15,-3-4-8-15,-17-12 2 0,-19-1-4 16,-21-9 2 0,-22-4-1-16,-21-4 0 0,-21-10 0 15,-20 0 0-15,-18-2 1 16,-12-2 1-16,-6 4 1 16,0-4 1-16,0 0-5 15,-4 0 0-15,-18 0-18 16,-7 0-38-16,-7 0-66 15,5 0-102-15,8 0-170 16</inkml:trace>
  <inkml:trace contextRef="#ctx0" brushRef="#br0" timeOffset="-91542.72">29335 14841 427 0,'0'0'19'0,"0"0"62"0,0 0-41 15,0 0 10 1,-95 138-16-16,103-74-12 0,38 2 5 16,12-6-13-16,2-3 1 15,-4-11-6-15,-14-10 2 16,-13-2-8-16,-13-10-2 16,-12 0-1-16,-4 4-3 15,-11-4 1-15,-29 0 0 16,-18 0-4-16,-13-2 4 15,-8-8-19-15,4 4-43 16,13-1-60-16,14-8-111 16</inkml:trace>
  <inkml:trace contextRef="#ctx0" brushRef="#br0" timeOffset="-90093.65">29791 15338 211 0,'0'0'55'15,"0"0"-10"-15,0 0-1 16,0 0-16-16,0 0-24 16,0 0-3-16,0-4 1 15,0 2 8-15,0 0 29 16,0 0 29-16,2 0 5 0,-2 0-3 16,2-2 4-16,-2 0-14 15,0 4-14-15,0 0-12 16,0 0-9-16,0 0-16 15,0 0-9-15,0 0-5 16,0 26-7-16,0 14 9 16,0 6 3-16,0 2 0 15,0-4 1-15,3-12-1 16,1-5 1-16,-1-9-1 16,-1-8 1-16,0-6 6 15,-2 0-4-15,0-4 3 16,2 0 3-16,-2 0 3 15,0 0 6-15,0 0-2 0,0 0-4 16,0 0-9 0,0 0-3-16,0 0 1 0,0-4-1 15,0-2-4-15,0 3 2 16,0 2-1-16,0-2 0 16,0 2-1-16,0 1 2 15,0 0-1-15,0 0-2 16,0 0-2-16,0 0 1 15,0 0-5-15,0 0-4 16,0 0 3-16,0 0-5 16,0 0-2-16,0 0 0 15,0 0 2-15,0 0 6 0,0 0 7 16,0 0 3-16,0 0 1 16,0 0 0-16,0 0 1 15,0 0 4-15,0 0-3 16,0 0 1-16,0 0-1 15,0 0-2-15,0 0 0 16,0 0-8-16,0 0-2 16,0 0-10-16,0 0 0 15,0 0 1-15,0 0-1 16,0 0 15-16,0 0 2 16,0 0 3-16,0 0 1 15,0 0 1-15,0 0 2 16,0 0 0-16,0 0-3 0,0 0 2 15,0 0-2-15,0 0 1 16,0 0-2-16,0 0-3 16,0 0-7-16,0 0-11 15,0 0-28-15,0 0-10 16,0 0-7-16,0-4 6 16,4-1-25-16,5 0-86 15</inkml:trace>
  <inkml:trace contextRef="#ctx0" brushRef="#br0" timeOffset="-88925.5">29980 15422 311 0,'0'0'93'0,"0"0"32"15,0 0-17-15,0 0 0 16,0 0-47-16,0 0-21 0,0-30-16 16,0 30-15-16,0 0-7 15,0 0-2-15,0 0 0 16,0 0-2-16,10 0-3 15,11 0 2-15,13 10 3 16,13 6 7-16,2 2-5 16,-7-4-1-16,-11-2-1 15,-10-6-3-15,-15-2-12 16,-6 0-9-16,0 6 6 16,-18 2 2-16,-18 6 16 15,-10 0 6-15,3-4 1 16,14 0-3-16,14 3-4 0,11-3-6 15,4 4-6-15,0-2 12 16,11 2-3-16,9-2 3 16,-1 0 2-16,0 2-2 15,-6-4 3-15,-2 0 3 16,-6 0-1-16,-5 2-2 16,0 2-2-16,0-4 0 15,-25-2-1-15,-13-2-1 16,-13-2-3-16,-10-4-25 15,-3-4-44-15,6 2-84 16,12-2-70-16</inkml:trace>
  <inkml:trace contextRef="#ctx0" brushRef="#br0" timeOffset="-87365.21">23528 14043 224 0,'0'0'184'0,"0"0"-84"16,0 0 12-16,0 0-55 15,0 0-55-15,0 0 12 16,0 150 50-16,0-62-16 15,0 0-20-15,0-3-15 16,-4-15-7-16,4-8-5 16,0-14-1-16,0-10-3 15,0-16-16-15,6-8-17 0,14-8-58 16,4-6-66 0,5-10-77-16</inkml:trace>
  <inkml:trace contextRef="#ctx0" brushRef="#br0" timeOffset="-86895.03">23873 14253 332 0,'0'0'69'16,"0"0"-40"-16,0 0 1 15,0 0 21-15,0 0-11 0,131-36-16 16,-94 18-14-16,-14-4-2 15,-6-4 1-15,-11-4 0 16,-6-2-3-16,0 4-6 16,-6 1-8-16,-23 9 8 15,-11 9 7-15,-8 9-7 16,-7 0 0-16,0 19-1 16,-3 20 2-16,8 5-1 15,10 0 0-15,16-6-6 16,17-6-7-16,7-10 2 15,11-6 0-15,31-8 11 16,20-8 8-16,15 0 13 16,3-10-3-16,-4-10-6 15,-8-2 13-15,-14-4 11 16,-18 6 3-16,-12 4 5 0,-15 8 4 16,-7 6 4-16,-2 2-15 15,0 14-37-15,-31 32-6 16,-13 20 6-16,-14 14 4 15,0 5-4-15,11-5-4 16,16-4-51-16,22-10-63 16,9-10-97-16,0-18-103 15</inkml:trace>
  <inkml:trace contextRef="#ctx0" brushRef="#br0" timeOffset="-86705.91">24377 14646 536 0,'-116'46'71'0,"-25"23"22"16,-10 13-54-16,1 6-26 15,21 2-13-15,36-14-120 16,33-10-244-16</inkml:trace>
  <inkml:trace contextRef="#ctx0" brushRef="#br0" timeOffset="-86517.04">24348 15013 627 0,'0'0'53'0,"-209"80"8"16,66-28 16-16,-9 8-76 16,3 7-1-16,20-9-131 15,26-10-223-15</inkml:trace>
  <inkml:trace contextRef="#ctx0" brushRef="#br0" timeOffset="-85978.19">26092 12262 128 0,'0'0'179'0,"0"0"-67"0,-173-75 158 15,101 60-214 1,-8 15-24-16,-15 0-22 0,-21 36-4 15,-21 20-1-15,-14 18-1 16,-7 6-4-16,6 6-2 16,21 1-33-16,33-7-46 15,36-12-88-15,32-16-61 16</inkml:trace>
  <inkml:trace contextRef="#ctx0" brushRef="#br0" timeOffset="-85797.54">25919 12557 255 0,'0'0'328'16,"0"0"-275"-16,-156-4 13 16,36 32 8-16,-36 18-17 15,-25 14-44-15,-11 10-12 16,3 9-1-16,26 7-64 15,41 0-101-15,37-4-235 16</inkml:trace>
  <inkml:trace contextRef="#ctx0" brushRef="#br0" timeOffset="-65951.73">2366 11999 254 0,'0'0'127'0,"0"0"-110"16,0 0 24-16,0 0-10 15,0 0 20-15,0 0-30 16,0 0-21-16,-29 0 0 16,29 0 0-16,0 0 4 15,0 0 3-15,0 0 1 16,0 0 8-16,0 0 4 15,0 0 8-15,0 0 7 16,0 0-8-16,0 0-13 16,0 0-9-16,0 0-4 15,0 0-1-15,0 0-7 0,0 0-13 16,0 0 2 0,0 0 5-16,0 0 2 0,0 0 1 15,0 0 2-15,0 0 8 16,0 0 0-16,0 0 2 15,0 0 5-15,0 0 5 16,0 0 0-16,0 0-3 16,0 0-9-16,0 0-4 15,0 32-16-15,0 26 17 16,0 26-5-16,-23 17 16 16,-14 1-2-16,-17-2-6 15,-11-10-10-15,-6-7 8 0,3-17 1 16,7-20-12-16,23-18-16 15,18-16 19-15,16-10 10 16,4-2 0-16,0-12 4 16,24-18-4-16,9-4-14 15,8 4 10-15,-3 8 4 16,-7 10 3-16,-7 8-2 16,-8 4-1-16,-5 6-8 15,-6 24 2-15,-5 10 6 16,0 10 15-16,0 6 8 15,-3 8-21-15,-10 3 8 16,-3 1-2-16,5-2-3 16,2-1-5-16,5-2 7 0,4-3-6 15,0-7-1 1,2-9-3-16,25-12-8 0,10-8-18 16,19-14 21-16,11-8-12 15,14-2-19-15,8 0-89 16,-7-12-81-16</inkml:trace>
  <inkml:trace contextRef="#ctx0" brushRef="#br0" timeOffset="-64270.46">2883 12579 410 0,'0'0'85'0,"0"0"29"16,0 0-27-16,0 0-15 16,0 0-6-16,0 0-25 15,0 0-15-15,0-28-17 16,-2 28-6-16,2 0-3 16,-3 0-7-16,1 26-15 0,-1 18 17 15,3 12 5 1,-2 6 0-16,2-4 0 0,0-5-10 15,0-12-14 1,7-4-19-16,9-9-18 0,2-12-83 16,8-8-25-16,1-8-78 15</inkml:trace>
  <inkml:trace contextRef="#ctx0" brushRef="#br0" timeOffset="-64032.51">3326 13004 404 0,'0'0'66'16,"0"0"-57"-16,0 0 43 15,0 0 60-15,-20 122-53 16,-7-84-30-16,-4 2-13 15,-5-4-16-15,1-5-24 16,3-9-50-16,12-14-105 16,11-8-131-16</inkml:trace>
  <inkml:trace contextRef="#ctx0" brushRef="#br0" timeOffset="-63650.8">3771 12601 476 0,'0'0'101'15,"0"0"-93"-15,0 0-5 16,0 0 45-16,141-30-3 15,-97 32-15-15,-5 24-7 16,-12 14-16-16,-17 8-6 16,-10 6 9-16,-4 2 2 15,-37 5 10-15,-11-5-2 16,0-8-15-16,8-10 2 0,13-12-7 16,17-12 0-16,12-8-13 15,2-4-21-15,24-2 4 16,28-10 30-16,15-14 19 15,3-4-8-15,-1 0-11 16,-6 2 0-16,-10 3-41 16,-7 1-114-16,-18 0-107 15</inkml:trace>
  <inkml:trace contextRef="#ctx0" brushRef="#br0" timeOffset="-63117.73">4362 12147 309 0,'0'0'213'0,"0"0"-132"15,0 0-63-15,0 0 26 16,0 0-32-16,0 0-5 15,-9 53 1-15,9-23 19 16,7 0-14-16,13-4 7 16,0 4-5-16,3-2-5 0,0-2-7 15,0 2 2-15,-1-4-4 16,-2-2 1-16,-2-2-2 16,-2-4-7-16,-5-3-5 15,-2-5-8-15,-3-1 1 16,-3 0-9-16,-3 0-1 15,0 6-13-15,0 7 32 16,-7 10 3-16,-15 8 7 16,0 6 0-16,8 6 0 15,14 2-1-15,0 2-4 16,33 1 5-16,19-5 1 16,10-2 15-16,2-8 1 15,-8-6 13-15,-11-4 5 0,-21-4-13 16,-22-2-5-16,-2 0 23 15,-37 4 35-15,-23 6-3 16,-14 3-24-16,-4-3-27 16,5 0-20-16,10-10-2 15,14-2-15-15,11-4-62 16,14-10-63-16,9-6-171 16</inkml:trace>
  <inkml:trace contextRef="#ctx0" brushRef="#br0" timeOffset="-62336.7">5712 12122 552 0,'0'0'80'0,"0"0"-18"16,0 0-6-16,0 0 3 16,0 0-31-16,0 0-9 15,0-3-7-15,0 3-6 16,0 0 1-16,0 0-4 15,0 0 2-15,0 0-5 0,0 0 2 16,0 0-2 0,0 0 0-16,0 0 0 0,0 0-11 15,0 0 0-15,0 21-10 16,0 11-9-16,0 14 30 16,-5 8 0-16,-14 10-2 15,-8 3-1-15,-6 6 3 16,-8 2 0-16,1-5 3 15,5-6-3-15,4-12-3 16,10-11 2-16,10-18-6 16,7-6 7-16,4-12-26 15,0-3-3-15,0-2-6 16,17 0 17-16,17-16 18 16,6-6 7-16,2 2-3 15,-6 6-2-15,-11 8 5 0,-7 6-7 16,-7 0-1-16,-5 20-3 15,-6 20 4-15,0 14 17 16,0 8 9-16,-6 5-20 16,1-3 8-16,5-2-14 15,0-4 0-15,15-3 0 16,14-9-10-16,10-10-34 16,10-14-27-16,13-14-30 15,10-8-171-15</inkml:trace>
  <inkml:trace contextRef="#ctx0" brushRef="#br0" timeOffset="-62050.32">6380 12440 604 0,'0'0'69'16,"0"0"-10"-16,0 0 22 16,0 0-21-16,0 0-32 15,0 0-10-15,19-18-9 16,-19 31-9-16,0 24 0 16,0 21 1-16,0 17 11 0,-10 1-1 15,1-2-11 1,7-10-25-16,2-11-22 0,2-13-44 15,23-15-82-15,0-12-189 16</inkml:trace>
  <inkml:trace contextRef="#ctx0" brushRef="#br0" timeOffset="-61820.54">6987 12846 441 0,'0'0'106'16,"0"0"-87"-16,0 0 70 16,0 0-19-16,-79 132-53 15,48-96-17-15,2 0-31 16,12-6-101-16,7-10-60 15</inkml:trace>
  <inkml:trace contextRef="#ctx0" brushRef="#br0" timeOffset="-61303.22">7338 12372 228 0,'0'0'345'16,"0"0"-345"-16,0 0 3 16,0 0-3-16,139 38 35 0,-57-24-11 15,-8 1-14-15,-26-1-2 16,-19 1-8-16,-19 7-40 16,-10 3 17-16,-16 3-9 15,-28 2 15-15,-8-2-5 16,1-4 22-16,15-4 25 15,17-4-9-15,17-4-16 16,2-2-4-16,28 0 4 16,21-6 23-16,11 0 28 15,5 0-1-15,-9 0-3 16,-12 4-12-16,-15-2-16 16,-15 4-2-16,-14 2-14 15,-2 4-1-15,-35 6 28 16,-11 2-30-16,-8-3-2 0,0-2-72 15,8-7-95-15,5-7-172 16</inkml:trace>
  <inkml:trace contextRef="#ctx0" brushRef="#br0" timeOffset="-60820.19">8094 12065 491 0,'0'0'74'0,"0"0"-65"16,0 0 77-16,23 126-34 16,5-81-16-16,8-3-12 15,0-8-9-15,-7-6-8 16,-4-6-6-16,-6-10-1 15,-7-2-18-15,-4-4 6 16,-3-2-24-16,-5 0 34 16,0 8 2-16,0 8-5 15,-13 14 5-15,-14 10 12 16,-2 5 0-16,6 3-8 16,10 2 0-16,11-2-2 15,2 0 4-15,11-1 3 0,16-4-7 16,4-3 3-1,0-3-5-15,-6-9 3 0,-6-8-1 16,-7-4-1-16,-12-6 2 16,0-2 8-16,-16 4 24 15,-33 4 1-15,-25 6-21 16,-19 8-11-16,-19 4-4 16,-3 2-23-16,8 0-13 15,19-5-43-15,28-9-62 16,23-10-119-16</inkml:trace>
  <inkml:trace contextRef="#ctx0" brushRef="#br0" timeOffset="-60087.63">9148 12017 562 0,'0'0'14'0,"0"0"102"16,0 0-84-16,0 0 19 15,0 0-20-15,0 0-15 0,0-10-11 16,0 22-4 0,0 4 5-16,-11 2-2 0,-1 4-3 15,-7 8 3-15,-8 15-4 16,-6 13-3-16,-6 14 3 16,-3 2 2-16,0-2 1 15,5-8-6-15,4-11-9 16,12-15 2-16,7-12-12 15,7-12 8-15,7-10-7 16,0-4 7-16,0 0-4 16,0 0-2-16,25-4 3 15,8-12 9-15,9 2-14 16,-1 6 17-16,-5 8-3 16,-3 0-15-16,-4 12 16 15,-4 18 0-15,-12 10 7 0,-9 10 0 16,-4 10 0-16,0 11 25 15,-13 1-14-15,-3 0-4 16,7-4 36-16,7 0-24 16,2-1-11-16,0-7-4 15,13-8 22-15,18-16-26 16,14-14-18-16,9-14 0 16,11-8-65-16,-5 0-73 15,-7-18-233-15</inkml:trace>
  <inkml:trace contextRef="#ctx0" brushRef="#br0" timeOffset="-59825.15">9690 12468 733 0,'0'0'4'15,"0"0"54"-15,0 0 33 16,0 0-15-16,0 0-54 16,0 0-21-16,-25-2-1 15,13 48-2-15,-1 19 2 16,-7 11 6-16,1 0-6 16,-4 0-5-16,3-9-21 0,4-13-38 15,5-12-27 1,9-14-37-16,2-14-157 0</inkml:trace>
  <inkml:trace contextRef="#ctx0" brushRef="#br0" timeOffset="-59563.56">10162 12865 413 0,'0'0'156'0,"0"0"-93"0,0 0 39 16,0 0-57-16,0 0-22 16,0 0 12-16,-2 87-22 15,-25-41-9-15,-11 4-4 16,-3-2-26-16,1-2-60 15,11-12-142-15</inkml:trace>
  <inkml:trace contextRef="#ctx0" brushRef="#br0" timeOffset="-59052.45">10883 12364 610 0,'0'0'136'0,"0"0"-18"16,0 0-50-16,0 0-49 15,0 0-16-15,0 0 2 16,-19 152 8-16,-6-85-13 0,0-1 0 16,3-8-4-1,11-8-21-15,11-8-26 0,0-9-19 16,18-11 50-16,13-8-18 16,11-10 19-16,3-4-5 15,6 0 11-15,-1-18 4 16,-8-8 3-16,-7-6-2 15,-6-7-6-15,-9 1 2 16,-4 2 12-16,-5 6 4 16,-6 12 3-16,-1 8 20 15,-4 8 5-15,0 2-17 16,0 4-15-16,0 26 0 16,0 12 6-16,-9 12 40 0,-5 4-33 15,4 0-8 1,5-4-5-16,5-7-21 0,0-9-43 15,0-16-88-15,13-10-76 16</inkml:trace>
  <inkml:trace contextRef="#ctx0" brushRef="#br0" timeOffset="-58536.62">11471 12101 602 0,'0'0'47'0,"0"0"1"16,0 0-41-16,126 35 76 16,-49-7-24-16,2-1-26 15,-15-4-13-15,-19-9-11 16,-16-4-8-16,-15-4-1 15,-10 6-1-15,-4 10-9 16,-8 16 10-16,-23 12 0 16,-13 12 20-16,-3 8-18 15,9 5 3-15,13 3-5 16,19-2-9-16,6-4 6 16,10-6-1-16,21-8 3 15,2-9-5-15,5-9-3 0,-1-12-12 16,1-8 15-16,3-14-25 15,-3-6 1-15,-1 0 10 16,-6-18 10-16,-8-10 8 16,-12 2 2-16,-11 6 0 15,0 5 20-15,-13 14 4 16,-28 1-2-16,-12 26-14 16,-9 28 18-16,2 18 3 15,2 11-7-15,4 3 2 16,8-8-23-16,0-8-1 15,7-16-14-15,1-16-60 16,-7-16-48-16,-4-12-203 0</inkml:trace>
  <inkml:trace contextRef="#ctx0" brushRef="#br0" timeOffset="-55855.93">2905 13950 269 0,'0'0'194'0,"0"0"-126"16,0 0 2-16,0 0 14 15,-113-68 9-15,92 66-57 16,3 0-3-16,-1 2-21 16,-2 0-7-16,-8 14-1 15,-4 24 0-15,-17 16-4 16,-5 23-1-16,-5 17 1 15,4 12 11-15,17 2-11 16,14-5 0-16,18-13-1 16,7-12-6-16,11-6-17 0,25-14-30 15,9-13-5-15,3-17-72 16,4-24-45-16,-17-4-92 16</inkml:trace>
  <inkml:trace contextRef="#ctx0" brushRef="#br0" timeOffset="-54972.99">2792 13912 352 0,'0'0'46'15,"0"0"22"-15,0 0-26 16,0 0-2-16,0 0-15 16,0 0-3-16,-139 90-8 0,99-49 15 15,-9 11 8 1,-4 8-10-16,-3 10-3 0,0 4 4 15,9 4-3-15,9-14-24 16,14-10 10-16,13-15-11 16,6-15-10-16,5-8 2 15,0-12-7-15,0-2-1 16,0-2-23-16,5 0 21 16,17-10 18-16,10-12 4 15,7-4 15-15,9-1-19 16,-2 4 6-16,-8 9-3 15,-12 10-3-15,-5 4-3 0,-13 18-21 16,-8 30 24 0,0 24 28-16,-26 10 7 0,-25 14-2 15,-7 4-3-15,-4-7-21 16,6-13 0-16,16-26-3 16,13-15 4-16,17-16-10 15,10-10-2-15,6-9-10 16,44-4 12-16,33 0 1 15,26-13 21-15,5 0-4 16,-7 8-16-16,-21 5-2 16,-26 0-14-16,-17 0-17 15,-14 9-3-15,-9 0-3 16,-6 1 3-16,1-6-24 16,1-4-30-16,3 0-69 15,0-12-77-15</inkml:trace>
  <inkml:trace contextRef="#ctx0" brushRef="#br0" timeOffset="-54489.56">3291 14464 485 0,'0'0'27'0,"0"0"-25"0,0 0 8 16,0 0-10-16,0 0-3 15,0 0 2-15,-23 12-6 16,39-24 7-16,8-2 8 16,10 0 6-16,-3 4 5 15,0 10 9-15,-3 0-15 16,-5 0-8-16,0 22 3 15,-10 6 1-15,-11 8 5 16,-2 4 20-16,-5 4 7 16,-26 2-15-16,-6-2-11 15,-10 0 14-15,4-8-25 16,-1-5 5-16,6-9-9 16,6-8-1-16,9-10-1 0,9-4-5 15,5 0 5 1,9-25-29-16,0-11 3 0,18-4-15 15,16 6 30-15,1 10 13 16,3 18-2-16,-1 6 0 16,1 0-14-16,7 10-3 15,-1 16-11-15,4 2-38 16,-2-2-75-16,-3-5-159 16</inkml:trace>
  <inkml:trace contextRef="#ctx0" brushRef="#br0" timeOffset="-54297.19">4005 14696 223 0,'0'0'506'0,"0"0"-458"16,0 0-30-16,0 0 25 15,-97 138-30-15,49-67-9 16,-4-5-4-16,0-6-26 15,8-8-58-15,7-20-99 16,18-15-148-16</inkml:trace>
  <inkml:trace contextRef="#ctx0" brushRef="#br0" timeOffset="-53855.7">4288 14307 482 0,'0'0'101'0,"0"0"43"16,0 0-65-16,0 0-41 15,0 0-21-15,0 0-17 16,-4-6-9-16,31 6-18 15,13 0 27-15,5 10 1 16,-8 0 0-16,-8 6-1 0,-13-2-8 16,-14 12 2-16,-2 6-4 15,-13 9 10-15,-18-1 0 16,-1-6 9-16,10-6-5 16,11-10-3-16,11 4 3 15,0-4-4-15,2 4 0 16,19-2 3-16,2 2 17 15,0-2-1-15,-7 0-8 16,-5-4 16-16,-11 6-25 16,0-4 1-16,-21 9 4 15,-23 1-7-15,-3-14-11 16,-4-6-53-16,11-8-65 16,14-17-171-16</inkml:trace>
  <inkml:trace contextRef="#ctx0" brushRef="#br0" timeOffset="-53273.66">4818 13946 332 0,'0'0'89'0,"0"0"2"15,0 0-21-15,0 0-23 16,0 0-13-16,0 0-10 16,8-4-11-16,-2 10-4 15,1 25 11-15,1 11 43 16,4 16-21-16,-3 8-4 15,-1 2-12-15,2 0-22 16,5-2 1-16,3-12-5 16,4-10-5-16,5-9-13 15,0-13-10-15,0-12 15 16,-3-4-17-16,-3-6 9 16,-4 0 18-16,-3-2-1 15,-6-14 3-15,-3 6 1 0,-5 4 0 16,0 6 3-16,-2 0-3 15,-21 10-4-15,-6 16 4 16,0 10 9-16,10 8 10 16,11 6-10-16,8 8-2 15,2 6 4-15,23 3 8 16,0-7-7-16,-5-8-1 16,-11-10 1-16,-9-8-10 15,0-4 7-15,-23-4 9 16,-17-2-4-16,-4-4-12 15,-1-6-2-15,7-5-32 16,12-9-29-16,5 0-65 0,13-5-97 16,8-17-104-16</inkml:trace>
  <inkml:trace contextRef="#ctx0" brushRef="#br0" timeOffset="-52905.69">5902 13874 469 0,'0'0'96'15,"0"0"4"-15,0 0-15 16,0 0-23-16,0 0-31 16,0 0-4-16,0-2-8 15,-7 20-14-15,-17 26-2 16,-13 24 5-16,-2 19 26 16,5 7-24-16,7 6-8 15,17 0-3-15,10-3 1 16,0-3-7-16,10-16-30 15,17-4-1-15,4-17-21 16,1-15-58-16,-3-24-59 16,-7-14-160-16</inkml:trace>
  <inkml:trace contextRef="#ctx0" brushRef="#br0" timeOffset="-52091.11">5832 13957 299 0,'0'0'133'0,"0"0"-80"16,0 0 35-16,0 0-22 15,0 0-8-15,0 0-25 16,31 0-17-16,-31 41-8 16,0 22 54-16,-13 7-31 15,-13 8-10-15,-10 0-3 16,-2-1-11-16,0-9 0 16,-4-6 4-16,6-12-11 15,7-12 0-15,9-10-2 16,11-12-2-16,9-8-27 0,0-6-26 15,25-2 3-15,27-4 36 16,12-24 9-16,5-2-16 16,-7 4 14-16,-15 8 7 15,-13 10 4-15,-19 8-1 16,-9 0 0-16,-6 8 1 16,0 26 3-16,-2 12 44 15,-13 12-26-15,-3 4 18 16,3 5-30-16,3 1-4 15,-1-6-3-15,-1 0 0 16,3-8 2-16,3-10 0 16,0-6 1-16,8-8-5 0,0-9-9 15,35-11-25-15,25-10 13 16,19 0 3-16,17-27-40 16,4-5-41-16,-13-4-135 15</inkml:trace>
  <inkml:trace contextRef="#ctx0" brushRef="#br0" timeOffset="-51574.12">6644 14077 48 0,'0'0'439'0,"0"0"-365"15,0 0 27-15,0 0-54 16,0 0-47-16,0 0-3 15,-27-16-25-15,52 16-5 16,10 0 33-16,7 0 13 0,1 4 8 16,-5 15-4-1,-9 16-9-15,-12 7 7 0,-13 10-5 16,-4 6 15 0,-29 3-6-16,-19-6-1 0,-10-5-9 15,-5-7-9-15,10-11-11 16,11-8 7-16,11-12-29 15,15-6 20-15,9-6 13 16,7 0-2-16,0-6-8 16,12-16-9-16,19-2-16 15,9 2 31-15,8 8 0 16,2 6 3-16,1 8 0 16,-2 0-3-16,2 0 1 15,-4 0-79-15,-7 4-71 16,-8 0-198-16</inkml:trace>
  <inkml:trace contextRef="#ctx0" brushRef="#br0" timeOffset="-51395.48">7226 14426 522 0,'0'0'137'16,"0"0"-126"-16,0 0 9 15,0 0 38-15,-46 132-21 0,4-76-24 16,-9-2-13 0,5-6-30-16,5-7-122 0,16-9-151 15</inkml:trace>
  <inkml:trace contextRef="#ctx0" brushRef="#br0" timeOffset="-50956.73">7656 14047 117 0,'0'0'555'0,"0"0"-480"16,0 0-2-16,0 0-48 15,0 0-15-15,0 0-10 0,-10 108 11 16,3-62-6-16,3 0-4 15,0-6-1-15,4-6-13 16,0-10-9-16,0-8-15 16,15-8 10-16,8-8 26 15,8 0 1-15,2-1 13 16,3-17-5-16,1-5 4 16,2-3-9-16,-4-6 0 15,-6-2-2-15,-9 4 1 16,-9 8 1-16,-6 12-1 15,-5 8 22-15,0 2-11 16,0 0-13-16,0 12 3 16,0 18-3-16,-9 10 15 15,-5 10 4-15,1 6-14 0,5-1-5 16,2-3-9-16,6-6-45 16,0-10-32-16,0-10-160 15,6-8-244-15</inkml:trace>
  <inkml:trace contextRef="#ctx0" brushRef="#br0" timeOffset="-50440.74">8194 13742 434 0,'0'0'113'0,"0"0"19"0,0 0-9 16,0 0-74-16,0 0-49 16,0 0-14-16,71 26 14 15,-15 12 8-15,0-6 0 16,-9 0 1-16,-13-4 0 16,-15-4-7-16,-13 0-2 15,-6 5 7-15,0 4 5 16,-19 7 15-16,-21 9-4 15,-5 5-5-15,3 0-10 16,11 2-8-16,8 0-1 16,15-5-2-16,8-5-1 0,0-6-3 15,6-8-8-15,21-2-13 16,9-12 21-16,1-8 6 16,-3-8 1-16,-7-2 0 15,-9 0-3-15,-10 0 3 16,-5 0 7-16,-3 0 26 15,-7 6-11-15,-36 26 8 16,-10 22-18-16,-9 26 4 16,4 14 10-16,11 3 11 15,7-13-17-15,2-12-13 16,11-18-7-16,7-18-9 16,7-5-12-16,7-17-45 15,3-9 4-15,-4-5-42 0,1 0-62 16,-5-19-126-1</inkml:trace>
  <inkml:trace contextRef="#ctx0" brushRef="#br0" timeOffset="-49272.54">9449 13814 440 0,'0'0'26'16,"0"0"85"-16,0 0-8 15,0 0-33-15,0 0-27 16,0 0-25-16,6-56-13 16,-6 56-4-16,0 0 0 0,0 0-2 15,0 0 1-15,0 0-6 16,0 0-9-16,0 0-2 16,0 0 0-16,0 0-15 15,0 0-13-15,0 0-5 16,0 0 25-16,0 0 21 15,0 0 4-15,0 0 28 16,0 0 19-16,3 0-7 16,-3 0-12-16,0 0-9 15,0 0-6-15,0 0-8 16,0 0 1-16,0 0-3 16,0 0 0-16,0 0-3 15,0 0 2-15,0 0 0 0,0 0 0 16,0 0 0-1,0 0 1-15,0 0 2 0,0 0 0 16,0 14-5-16,-21 24 1 16,-21 20 10-16,-14 10 3 15,-8 3-11-15,4-9 4 16,11-16-7-16,18-12-4 16,15-16-10-16,9-12-20 15,7-2-2-15,0-4 18 16,0 0 16-16,0-4 2 15,5-8 5-15,5-2-4 16,-2 8 3-16,-4 2 6 16,-4 4-5-16,2 4-5 15,3 20-1-15,-1 18 1 0,3 10 17 16,-3 10-8-16,3 3-4 16,0-1-3-16,1-2 0 15,-1 0-2-15,5-4 3 16,-4-4-1-16,5-4-2 15,5-7-1-15,3-10 0 16,0-11-5-16,6-5-1 16,0-9 3-16,0-2-5 15,-2-2 6-15,-6 2-1 16,-3 0 4-16,-3 2 0 16,-3 2-4-16,-2 0-1 0,-1 4 0 15,-1-4 3 1,0 2 0-16,0-6 2 0,-4-2-12 15,-2 0-3-15,0 0-34 16,2-4-10-16,1 4-57 16,-1-4-2-16,4 0-82 15</inkml:trace>
  <inkml:trace contextRef="#ctx0" brushRef="#br0" timeOffset="-48724.36">9696 14073 445 0,'0'0'51'0,"0"0"110"16,0 0-42-16,0 0-64 15,0 0-43-15,0 0-12 16,29-8-1-16,18 8 1 16,4 0 6-16,-9 0 3 15,-13 0-6-15,-11 0-3 0,-13 0 0 16,-3 0-4-1,-2 0 2-15,0 0-8 0,0 12-9 16,-21 8 16-16,-2 4 3 16,2 0 0-16,5-6 0 15,8-2 4-15,5-4-4 16,3 2 0-16,0 2 0 16,5 4 5-16,24 4 2 15,8 8 6-15,11-4-7 16,-9 6 2-16,-5-3 0 15,-14-6-6-15,-11 1 1 16,-9-5-1-16,0-3 4 0,-13 0 9 16,-25-4 2-1,-11-6-17-15,-11-6-2 0,-7-2-67 16,-2 0-49-16,11 0-162 16,11-14-88-16</inkml:trace>
  <inkml:trace contextRef="#ctx0" brushRef="#br0" timeOffset="-48477.03">10536 14472 538 0,'0'0'71'0,"0"0"-2"15,0 0 29-15,0 0-24 16,0 0-46-16,0 0 3 16,-15 120-4-16,-35-80-7 15,-8 0-20-15,5-8-10 16,9-2-37-16,19-6-56 16,20-10-87-16,5-11-160 15</inkml:trace>
  <inkml:trace contextRef="#ctx0" brushRef="#br0" timeOffset="-48025.09">10975 14062 634 0,'0'0'54'15,"0"0"76"-15,0 0-78 16,0 0-47-16,0 0 4 16,-29 107 13-16,24-59-21 15,5-2 1-15,0 0 1 16,0-10-3-16,0-4-4 16,2-14-15-16,19-5-2 15,8-7 6-15,11-6 5 16,7-5-11-16,1-22-9 15,-5-8 7-15,-9-5 9 0,-10 0 14 16,-6 6 3-16,-10 12 7 16,0 12 7-16,-8 8 12 15,0 2-1-15,0 0-28 16,0 22-23-16,0 16 23 16,0 6 8-16,0 8-1 15,0-6 10-15,-5-2-15 16,5-7-2-16,0-3 0 15,0-14-2-15,3-4-33 16,9-10-40-16,7-6-127 0,-2 0-190 16</inkml:trace>
  <inkml:trace contextRef="#ctx0" brushRef="#br0" timeOffset="-47557.19">11545 13856 671 0,'0'0'29'15,"0"0"9"-15,0 0-4 16,0 0-14-16,121 28 31 16,-52-2-26-16,-3-2 0 15,-12-6-19-15,-14-4-6 16,-15-5 1-16,-15-5-1 0,-4-3 0 15,-6 5-7-15,0 6-6 16,-10 16 13-16,-23 15-2 16,-5 17 4-16,-2 10 2 15,4 6-4-15,14-1-6 16,10-6 1-16,12 2 2 16,0-9-7-16,29-4-11 15,19-6 19-15,16-10-9 16,5-12-3-16,5-10 6 15,-11-8 8-15,-19-8 1 16,-20 1 14-16,-19 4-5 16,-5 14 26-16,-31 9-9 0,-30 16 53 15,-14 10-21-15,-12 4-19 16,-4 2-14-16,1 1-8 16,5-10-18-16,8-6-2 15,7-9-42-15,15-14-49 16,8-8-67-16,14-12-191 15</inkml:trace>
  <inkml:trace contextRef="#ctx0" brushRef="#br0" timeOffset="-39510.31">2622 15891 607 0,'0'0'24'0,"0"0"27"15,0 0-31-15,0 0 18 16,0 0-31-16,0 0-7 16,0 0-1-16,-94-14 1 15,90 12 0-15,2 2 3 16,-3-2 4-16,-1 2 1 16,-4 0 4-16,-5-4-3 0,1 4-5 15,1-4-1-15,-1 4-1 16,-1 0-2-16,-3 0-3 15,-3 0-2-15,-8 0 0 16,-7 8-19-16,-7 10 13 16,-1 0 9-16,1-4-11 15,8-1 13-15,10-4 6 16,12-9-5-16,6 0 2 16,7 0 2-16,0 0-1 15,0 0 0-15,0 0 2 16,0 0 6-16,0 0 1 15,0 0-13-15,0 0-4 16,0 9-2-16,0 9 0 16,7 4 6-16,4 10 12 15,-4 4 2-15,0 4-13 0,-7 12 21 16,0 12-2-16,0 16-11 16,-5 1 5-16,-11 3-12 15,1 0 0-15,-5-8 2 16,1-8-4-16,7-5-1 15,1-13 1-15,5-6-3 16,4-10 3-16,0-6-4 16,2-6 4-16,0-4-10 15,0-4 10-15,0-2-3 16,0-2 2-16,4-2 0 16,10-2-3-16,13 2 0 15,15-4 3-15,16 0 1 16,15-4 2-16,14 0 2 0,1 0 4 15,1-12-7-15,0 2-1 16,-9-4-27-16,-16-2-41 16,-12 2-79-16,-28 0-111 15</inkml:trace>
  <inkml:trace contextRef="#ctx0" brushRef="#br0" timeOffset="-36958.57">3006 15909 87 0,'0'0'241'0,"0"0"-106"0,0 0-3 16,0 0-10-16,0 0-35 15,0 0-22-15,0-28-21 16,0 28-32-16,0 20-12 15,0 24-1-15,0 23 1 16,0 15 25-16,0 10-7 16,0-2-16-16,0-10-2 15,0-9 1-15,0-9-2 16,0-12-17-16,0-14-21 16,13-6-16-16,9-16-29 0,11-14-64 15,3 0-63-15,-1-32-169 16</inkml:trace>
  <inkml:trace contextRef="#ctx0" brushRef="#br0" timeOffset="-36328.98">4144 15968 505 0,'0'0'115'0,"0"0"9"16,0 0-25-16,0 0-34 16,0 0-35-16,0 0-11 15,0-13-13-15,0 13-6 16,0 0-2-16,0 0-3 15,0 0 0-15,0 0-1 0,0 17-3 16,0 9 9 0,0 16 1-16,0 10 4 0,0 8 4 15,0 6-4 1,-3-8-3-16,-1-1-2 0,2-7-6 16,2-10-31-16,0-8-23 15,0-6-74-15,2-4-94 16,-2-12-59-16</inkml:trace>
  <inkml:trace contextRef="#ctx0" brushRef="#br0" timeOffset="-36042.26">3631 16571 230 0,'0'0'264'16,"0"0"-166"-16,0 0 12 16,0 0-16-16,0 0-66 15,0 0-28-15,0 30 0 16,0 24-2-16,-8 9 4 15,-6-9-4-15,3-6-26 16,11-16-110-16,0-10-133 0</inkml:trace>
  <inkml:trace contextRef="#ctx0" brushRef="#br0" timeOffset="-35782.13">4774 16481 534 0,'0'0'125'0,"0"0"-84"0,0 0 55 16,0 0-46-16,-154 102-43 15,115-66-7-15,0 0-20 16,6-5-71-16,4-8-169 16,7-10-186-16</inkml:trace>
  <inkml:trace contextRef="#ctx0" brushRef="#br0" timeOffset="-35147.18">5394 16222 489 0,'0'0'133'16,"0"0"-3"-16,0 0-47 16,0 0-2-16,0 0-44 15,0 0-17-15,-18-14-20 16,18 14-1-16,-3 0-11 16,1 10-12-16,-2 16 0 15,-1 6 23-15,1 4 0 16,0-1-3-16,-1-3-8 15,1-6 1-15,-1-4 11 16,5-2-5-16,0-4 4 0,0-2-2 16,7-2-5-16,22-2-4 15,9-10 3-15,10 0 9 16,8 0 1-16,0-22 4 16,-4-4 0-16,-12-2 3 15,-14-2 1-15,-13-2 11 16,-13 0 0-16,-2-3-12 15,-38 7-8-15,-16 10-28 16,-6 6-20-16,8 12-59 16,12 4-144-16,18 18-120 15</inkml:trace>
  <inkml:trace contextRef="#ctx0" brushRef="#br0" timeOffset="-34895.5">6162 16543 403 0,'0'0'241'0,"0"0"-139"16,0 0-50-16,0 0-5 15,0 0-45-15,0 0-2 16,-112 90-5-16,81-54-44 16,3-1-78-16,8-12-65 15,9-10-243-15</inkml:trace>
  <inkml:trace contextRef="#ctx0" brushRef="#br0" timeOffset="-34529.13">6831 16272 176 0,'0'0'470'16,"0"0"-360"-16,0 0 13 0,0 0-30 15,0 0-56-15,0 0-33 16,-4 0-4-16,-23 39-5 15,-4 6 4-15,4 0 1 16,8-5-16-16,13 0-6 16,6-12-17-16,0-2 2 15,0-8-12-15,20-6 17 16,9-12 6-16,7 0 5 16,2-8 21-16,-3-20 13 15,-4-2-5-15,-13-2 19 16,-7-2-2-16,-11-2-15 15,0 4-10-15,-19 1-23 16,-20 9-30-16,-3 12-12 0,2 6-155 16,9 4-51-1</inkml:trace>
  <inkml:trace contextRef="#ctx0" brushRef="#br0" timeOffset="-33861.86">7118 15753 41 0,'0'0'558'0,"0"0"-522"15,0 0 16-15,0 0-18 16,0 0-34-16,0 0-5 15,-13 14 5-15,37 0 13 16,3-2 10-16,4-4-3 16,2-2 4-16,4-2 10 15,0-4-18-15,-1 0-5 16,-7 4-6-16,-4-4-2 16,-10 6-3-16,-4 2-2 15,-6 10-5-15,-1 4 2 16,-4 9 5-16,0 6 0 15,0 12 1-15,0 1 1 16,0 10 0-16,0 4-2 16,2-2 0-16,5 0-2 15,-1-3 3-15,4-1-4 0,-4-8 3 16,-1-2 0-16,1-8 1 16,-2 0 1-16,4-8 2 15,-2-2-3-15,-1-2-1 16,1-2 0-16,1 1-1 15,-2-9 1-15,1-4 0 16,-4-6 1-16,1-2-1 16,-3-6 0-16,0 0 0 15,0 4 2-15,0-4 22 16,0 0-1-16,0 4 32 16,-5 6-32-16,-13 12-20 0,-9 4 16 15,-8 10-8-15,-3 0-6 16,-2 0 0-16,-3-2 5 15,-1-6 8-15,-1-6-10 16,3-4-3-16,2-6-5 16,-1-6-3-1,6-2-21-15,-1-4-22 0,1 0-52 16,0-10-117-16,1-12-155 16</inkml:trace>
  <inkml:trace contextRef="#ctx0" brushRef="#br0" timeOffset="-28032.03">9202 15647 268 0,'0'0'301'0,"0"0"-253"15,0 0 4-15,0 0 20 16,0 0-21-16,0 0-25 16,0 0-13-16,-77 34-5 15,60-28 5-15,-5 2 0 16,-10-4 3-16,-3 0 0 16,-10 2-2-16,-10-6-7 15,-7 0-1-15,-1 4-5 0,1-4 5 16,8 0-6-16,16 0 1 15,16 0-1-15,13 0 3 16,6 0-3-16,3 0-8 16,0 0-10-16,0 0 2 15,0 4-5-15,0 6 2 16,0 6 4-16,3 12 15 16,4 8 0-16,-3 12 0 15,-4 6 2-15,0 10-2 16,0 11 4-16,0 19-4 15,-18 8 0-15,3 5 1 16,-4 1 10-16,9-18-11 16,5-10 5-16,5-5-3 0,0-7 0 15,0-14-1-15,5-2 3 16,3-10 0-16,4-8-3 16,1-2 12-16,5-14-13 15,8-6 0-15,15-6 0 16,21-6 1-16,20 0 3 15,17-18-4-15,9-6-38 16,-2-2-33-16,-10 0-74 16,-21 4-104-16</inkml:trace>
  <inkml:trace contextRef="#ctx0" brushRef="#br0" timeOffset="-27482.57">9674 15900 552 0,'0'0'71'15,"0"0"3"-15,0 0 41 16,0 0-36-16,0 0-35 16,0 0-25-16,-5-27-15 0,1 51-4 15,0 15 10-15,-6 15 19 16,4 8-17-16,-3 10-5 15,5 4-4-15,-3 0-3 16,4 0 1-16,1-5-3 16,0-9-6-16,2-8-25 15,0-14 6-15,0-14-45 16,4-4-1-16,21-12-129 16,4-10-166-16</inkml:trace>
  <inkml:trace contextRef="#ctx0" brushRef="#br0" timeOffset="-26880.68">10763 16154 542 0,'0'0'139'16,"0"0"-60"-16,0 0 21 15,0 0-20-15,0 0-36 16,0 0-10-16,-78-26-28 15,43 30-6-15,2 28-7 16,-1 12 6-16,7 10 0 0,9 0 1 16,14 5-1-16,4-11-6 15,8-8-5-15,24-8-4 16,8-6-3-16,4-8-4 16,4-14 7-16,-2-4-7 15,-3-12 23-15,-5-16 7 16,-12-8 0-16,-8-8 3 15,-16-10-8-15,-2-4-2 16,-4 5-27-16,-23 13-17 16,-4 22-4-16,-7 14-33 15,2 4-74-15,3 16-61 16,8 12-14-16</inkml:trace>
  <inkml:trace contextRef="#ctx0" brushRef="#br0" timeOffset="-26458.69">11967 16008 630 0,'0'0'118'0,"0"0"-24"15,0 0 7-15,0 0-54 16,0 0-45-16,0 0-2 15,-10 40 0-15,10 8 9 16,5 6 6-16,-3 6-11 16,-2-4-2-16,0-6 0 15,0-5-2-15,0-9 0 16,0-10-6-16,0-2-11 16,3-4-24-16,3-6-29 0,3-8-35 15,2-4-86-15,1-2-108 16</inkml:trace>
  <inkml:trace contextRef="#ctx0" brushRef="#br0" timeOffset="-26046.82">12784 15998 526 0,'0'0'153'0,"0"0"-31"16,0 0-15-16,0 0-21 16,0 0-42-16,0 0-27 15,-71 28-14-15,40 22-3 16,2 16 0-16,6 2 0 15,10 2 0-15,9-7 0 16,4-18-6-16,0-6-18 16,9-15-7-16,15-12 24 15,8-12-4-15,3 0 11 16,3-12 0-16,-3-20 5 0,-8-12-2 16,-7-6 0-1,-7-13-3-15,-13 5-7 0,0 0-20 16,-13 14-27-16,-18 12 8 15,-2 18-29-15,0 10-82 16,6 4-95-16</inkml:trace>
  <inkml:trace contextRef="#ctx0" brushRef="#br0" timeOffset="-25364.59">13098 15771 101 0,'0'0'91'15,"0"0"-4"-15,0 0-2 16,0 0-4-16,0 0-15 16,0 0-17-16,43-30-17 15,-39 26 15-15,3 2 3 16,-5 2-17-16,2 0-15 16,8 0-6-16,3 0-7 0,8 0 7 15,6 10-2-15,2 4-5 16,6-2-2-16,8 2 2 15,0-6-2-15,1 0 2 16,-5-6-3-16,-8-2-2 16,-8 0 3-16,-10 0 5 15,-6 0 7-15,-4 0 4 16,-5 0 6-16,0 4-13 16,0 14-12-16,-12 8-3 15,-13 18 3-15,-1 2 11 16,0 8-7-16,7 9 2 15,6 11-5-15,2 12 7 16,11 12 0-16,0 5 24 0,0-1 4 16,2-8-20-1,10 0-7-15,-2-9-1 0,-1-5 0 16,-4-18-2-16,-5-16-3 16,0-8-2-16,0-18 0 15,-16 2 3-15,-15-10 10 16,-25 2 27-16,-15-5-21 15,-16-4 4-15,-9 4-12 16,-1-5-8-16,1 0 0 16,7-3-4-16,8-1-11 15,12 0-24-15,13 0-26 16,10-5-51-16,10-17-94 16,14-5-143-16</inkml:trace>
  <inkml:trace contextRef="#ctx0" brushRef="#br0" timeOffset="-23382.85">15493 15673 351 0,'0'0'53'16,"0"0"-1"-16,0 0-15 15,0 0 38-15,0 0-7 16,0 0-4-16,-58-4-3 16,16 12-12-16,-18-2-25 15,-14 2 1-15,-19 0-15 16,-7-4-6-16,-5 2-4 15,5-2-3-15,1 2 3 16,8 6-5-16,7-4 2 16,14 2 1-16,24 0-8 0,17-2-11 15,16 0-4-15,8-2-1 16,5 6-16-16,2-2-1 16,27 4 31-16,18 4 12 15,9 6 19-15,4 8-2 16,-5 4 4-16,-10 9 1 15,-14 9-9-15,-18 4 10 16,-13 14 0-16,0 12-5 16,-23 9-5-16,-14 1-4 15,2 0-6-15,10-14-3 16,10 0 0-16,11 2-2 16,4-11-4-16,0-3 5 0,12-10 0 15,13-14-5-15,4-10 3 16,5-10 3-16,3-12 5 15,10-12 1-15,11 0-6 16,11-18 0-16,16-16-25 16,1-8-62-16,-5-10-100 15,-10 2-97-15</inkml:trace>
  <inkml:trace contextRef="#ctx0" brushRef="#br0" timeOffset="-23089.65">15603 16248 632 0,'0'0'110'0,"0"0"-15"15,0 0 11-15,0 0-34 16,0 0-42-16,0 0-7 15,2-30-10-15,-2 30-13 16,0 30-12-16,5 20 9 16,-1 17 3-16,0 5 2 15,-4-10-2-15,0-4-6 16,0-10-25-16,0-6-9 16,-4-8-29-16,4-10-50 15,0-11-67-15,18-13-110 0</inkml:trace>
  <inkml:trace contextRef="#ctx0" brushRef="#br0" timeOffset="-22401.11">16516 16290 376 0,'0'0'131'15,"0"0"-18"-15,0 0 39 16,0 0-62-16,0 0-23 16,0 0-21-16,-31-86-16 15,0 90-25-15,-7 32 0 16,-6 18-3-16,-4 9-2 15,11-1 1-15,8-8 0 16,11-4-2-16,11-6 1 0,7-10-6 16,0-6-3-1,21-6-4-15,12-14-19 0,11-6 28 16,5-2 4-16,3-10 5 16,-6-16-1-16,-8-6 0 15,-11-4-3-15,-9-8 2 16,-7-10-3-16,-9-4-10 15,-2 0-23-15,0 9-44 16,-2 17 4-16,-5 18-87 16,1 14-107-16</inkml:trace>
  <inkml:trace contextRef="#ctx0" brushRef="#br0" timeOffset="-21885.7">17320 16248 365 0,'0'0'133'0,"0"0"-30"0,0 0 21 16,0 0-39-16,0 0-32 15,0 0-10-15,-44-58-8 16,26 58-26-16,-6 14-6 15,-9 26-2-15,-2 14-1 16,12 9 0-16,7-5 0 16,16-4-1-16,0-6-22 15,24-12-11-15,18-14-9 16,12-14 20-16,8-8 12 16,3 0 11-16,-5-20 7 15,-8-12 12-15,-10-8 6 0,-11-6 2 16,-13-6-7-16,-16-11-13 15,-2 5-7-15,-20 4-9 16,-24 18-32-16,-10 22 3 16,-2 14-73-16,10 14-114 15,9 18-33-15</inkml:trace>
  <inkml:trace contextRef="#ctx0" brushRef="#br0" timeOffset="-21545.64">18136 16110 449 0,'0'0'100'16,"0"0"23"-16,0 0 10 15,0 0-63-15,0 0-34 16,0 0-4-16,80 72-4 0,-71-10 2 16,-9 6-17-16,0 3-8 15,0-9 0-15,-16-8-5 16,5-6-16-16,5-10-33 15,6-4-29-15,0-16-61 16,13-10-141-16</inkml:trace>
  <inkml:trace contextRef="#ctx0" brushRef="#br0" timeOffset="-21034.46">18517 15759 422 0,'0'0'64'16,"0"0"95"-16,0 0-27 16,0 0-41-16,0 0-42 15,0 0-35-15,-2-38-9 16,47 38 1-16,19 0 31 15,16 0-10-15,-2 0-14 16,-2 0-6-16,-14 0-6 16,-11 2-1-16,-17 2-2 15,-12 4 1-15,-13 6-13 16,-9 12-3-16,0 14 5 16,-6 18 4-16,-17 9 8 15,-4 9-1-15,6 10-3 0,4 4 3 16,9 11-2-16,8 3 2 15,0-2 2-15,21-4 6 16,14-4-4-16,-4-5 4 16,-5-9 3-16,-6-12-5 15,-9-10 3-15,-11-10-2 16,0-12 5-16,-9-9 0 16,-28-9 12-16,-19-9 5 15,-24 0-9-15,-21-5-2 16,-19-4-15-16,-11 0-2 15,-5 0-21-15,2 0-28 16,9 0-53-16,19-8-95 0,18-1-354 16</inkml:trace>
  <inkml:trace contextRef="#ctx0" brushRef="#br0" timeOffset="-16770.23">26179 6467 162 0,'0'0'194'16,"0"0"-141"-16,0 0-6 15,0 0 38-15,0 0 3 0,0 0-14 16,0 0-6 0,-89 4-11-16,89-4-17 0,0 0-6 15,0 0 0-15,47 0-27 16,53-17 0-16,67-10 17 16,72-9 4-16,43-9-15 15,42 3-2-15,10-4-3 16,-15 2-8-16,-43 0-5 15,-80 6-14-15,-80 14-9 16,-65 8-4-16,-46 12-24 16,-8 4-101-16,-48 0-185 15</inkml:trace>
  <inkml:trace contextRef="#ctx0" brushRef="#br0" timeOffset="-15868.65">24326 12998 574 0,'0'0'21'0,"162"-57"-21"15,-33 25 6-15,25-5 4 16,20-6 7-16,7-1-9 15,-1 2-7-15,-11 6 0 16,-20 6 0-16,-26 4-1 16,-27 4-16-16,-25 4-14 15,-20 0-32-15,-9-2-42 16,-7-2-36-16</inkml:trace>
  <inkml:trace contextRef="#ctx0" brushRef="#br0" timeOffset="-15301.31">22929 15538 269 0,'0'0'35'0,"0"0"57"16,0 0 11-16,0 0 40 0,146-18-30 15,-69-8-30-15,29-10-20 16,33-8-17-16,32-14-22 16,30-4-12-16,8 2-12 15,-6 8 0-15,-25 7-37 16,-42 13-66-16,-47 6-67 15,-48 12-139-15</inkml:trace>
  <inkml:trace contextRef="#ctx0" brushRef="#br0" timeOffset="-11602.94">1483 11588 29 0,'0'0'49'0,"0"0"-41"16,0 0-7-16,0 0 0 15,0 0 5-15,0 0 17 16,0 0 9-16,83-68-2 15,-70 56-9-15,-1-2 14 16,1 0 5-16,1-2 6 0,-4 0-12 16,-1 2-2-16,-3-1 10 15,0 6 11-15,-6-1-3 16,0 2-13-16,0 2 8 16,0-1-10-16,0 6-13 15,0-1-3-15,-3 2-12 16,-8 0-7-16,-6 0-18 15,-12 0-4-15,-12 24 1 16,-10 13 21-16,-17 20 12 16,-7 15-7-16,-5 12 1 15,2 10-1-15,11 9 1 16,9 7-3-16,23 6 1 16,12 2-1-16,17-1-3 15,6-7 5-15,9-3-3 0,17-5-2 16,6-4 3-16,-3-4 1 15,-5-5-3-15,-4-7 4 16,-4 2-4-16,-10-2-1 16,-1-2 2-16,-3 0-2 15,0-9 4-15,2-7-3 16,4-2-2-16,5-6 1 16,1-10 0-16,5 1 0 15,1-11-6-15,-2-7 6 16,0-2-11-16,4-5 1 15,-2-4 3-15,4-2 7 0,6 0-8 16,-1-2 8 0,12 4 14-16,9-2-13 0,8 0 12 15,9-2-13-15,6-2 0 16,5-2 3-16,7-2-2 16,4-6 1-16,7-2-1 15,8 0 2-15,12 0-3 16,20-4 1-16,9-4-1 15,2 0 0-15,-2 4-2 16,-9-2-5-16,-5 0-11 16,-6 2 13-16,-9 0-1 15,-12-2-4-15,-5 2 0 16,-11 0 8-16,-1 0-1 0,-2 0 3 16,2 2 0-1,1 0 2-15,-5 0-2 0,2-2 6 16,-6 0-6-16,-6 0 0 15,-2-2 1-15,-1 2-1 16,-4-2 0-16,3 0 0 16,4 0-2-16,12-2 2 15,15-2-6-15,12-4 3 16,11 2 2-16,4-2-1 16,-5 0 2-16,-8 0-1 15,-10 2 1-15,-17-6-1 16,-8 0-17-16,-12-3-1 0,-5 2 18 15,0-2 1 1,7 1 1-16,10 0 1 0,7 4 0 16,5 0-1-16,3 5-1 15,-1 2-1-15,4 1 1 16,1 8 7-16,-5 0 0 16,-13 0-7-16,-16 0 0 15,-12 0-8-15,-5 0 7 16,-3 0 1-16,6 0 0 15,0 0 1-15,11-2-1 16,15 2 1-16,13 0 0 16,11 0 10-16,7 0-8 15,0 0-2-15,4 4 2 16,1 8-6-16,-5-2-3 16,-7-2-2-16,-15-4-1 0,-12-4 1 15,-8 0 0-15,-1 0-1 16,15 0 8-16,14 0 1 15,11 0 10-15,4 0 20 16,-4 4-27-16,1 0-3 16,6 5 2-16,5-2-4 15,1 4 2-15,-2-2 0 16,-8 1-10-16,0-3-1 16,2 0-6-16,7 1-4 15,-3-2 9-15,-5 2 7 0,-4-4 4 16,-10-4-1-1,-7 0-10-15,-10 0-14 0,-5 0 1 16,-3-9 19 0,4-5 6-16,1-4 5 0,-3 1 8 15,0 2 7-15,-1 0-6 16,3 5-4-16,8 2-8 16,6 2 0-16,9 5 10 15,-3-4-7-15,-9-1-5 16,-8-4-14-16,-5-4-13 15,-2-2-3-15,-1-2 27 16,-2-2 3-16,-8-2 4 16,-3-4 8-16,1 2-6 15,0 0 0-15,4 0-6 16,5 3 0-16,2-1 0 16,-3 4-1-16,-4-1 1 0,-6 1 0 15,-9-3 0-15,-7-1 3 16,-7-2 8-16,-6-4 10 15,-6-6 14-15,-7-4-1 16,-8-4-20-16,-2-2-13 16,3 2-1-16,5-2-9 15,11 2-5-15,6 5 2 16,4 1-3-16,-2 4 5 16,-4 4 7-16,-6-4 3 15,-5 2-1-15,-5-6 1 16,-5-4 0-16,-4-6 0 0,0-10 1 15,-23-8 0-15,-12-9-1 16,-5-1 2-16,2 0 10 16,5 3-1-16,2 7 10 15,2 6-9-15,-2 4 1 16,-8 4 1-16,-7 0 9 16,-19-2-2-16,-20-6-19 15,-19-3 22-15,-10-1-13 16,-9-4-6-16,1 2 15 15,-3 4 5-15,0 8-13 16,3 7 0-16,8 15-2 16,5 8 5-16,6 12 4 15,3 6-9-15,0 2-8 16,2 2 2-16,-5-2-4 16,-6-4 0-16,-2-2 11 0,-3-2-11 15,-3 0 4-15,-16-4-4 16,-18-4-5-16,-20 0 5 15,-12 0 0-15,0 4-2 16,-2 4-1-16,-2 0 3 16,-8 0 0-16,-7 0 2 15,5 2 10-15,6 2-8 16,6 2-4-16,17-2 5 16,3 0-5-16,4 2 0 15,7 0 0-15,3 0 0 16,6 2-1-16,11-4 0 15,12 4-5-15,11 0 4 0,9 2 2 16,1 0 0 0,5 0-1-16,-2 0 1 0,-2 0 0 15,-3 0-1-15,-6 0 1 16,-13 0 0-16,-17 0 0 16,-9 0 0-16,-16-2 0 15,-2-5-1-15,-4 0 1 16,-1-4 2-16,1 2-1 15,5 0-1-15,7 2 0 16,2 3 0-16,11 0 0 16,4 4 0-16,10 0-1 15,7 0 2-15,3 0-2 16,8 0 1-16,4 14-2 16,4 8 1-16,9 2 1 15,4 2-5-15,10 4-5 0,6-2 4 16,1 0-5-16,2 0 9 15,-10 0-8-15,-11-2-4 16,-6-2 0-16,-1-3 11 16,8-6-4-16,13-1 6 15,4-3 1-15,3-1 0 16,-1-6 0-16,-4 0 0 16,2-4 1-16,-4 0-2 15,-7 0 2-15,-4 0-2 16,-3 0-1-16,3 1-5 0,4 9-7 15,9 7 11 1,9 5 0-16,14 0-2 0,12 2-5 16,14 2-14-16,11 2-2 15,7 0-46-15,8 2-11 16,3 0 14-16,0-4-17 16,3-2-43-16,17-6 28 15</inkml:trace>
  <inkml:trace contextRef="#ctx0" brushRef="#br0" timeOffset="-3207.63">8678 828 486 0,'0'0'123'16,"0"0"-36"-16,0 0-74 15,-139-16 18-15,87 8 13 16,-9-2-17-16,-3 2-14 16,-8 0 1-16,-8-4-10 15,-2 2-3-15,-3 0 0 16,7-1 0-16,18 6 0 16,19 1 0-16,22 2-1 15,11 2 0-15,8 0-5 16,0 0-26-16,0 0-30 0,14 0 7 15,11 11 48-15,4 10 6 16,0 5 3-16,-3 6 3 16,-6 10-1-16,-6 12 3 15,-5 14 4-15,-9 9 4 16,0 7-10-16,0 2 3 16,-21 0-6-16,-1 4 3 15,5-3-3-15,-4-3-1 16,10-8-2-16,5-4 0 15,6-9 0-15,0-8-1 16,13-6-2-16,22-15-1 16,11-10 0-16,9-10 0 15,10-10 4-15,8-4 3 16,8 0-1-16,0-16-2 0,-4-4-8 16,-6 2-38-1,-15 0-38-15,-14 0-74 16,-13-2-96-16</inkml:trace>
  <inkml:trace contextRef="#ctx0" brushRef="#br0" timeOffset="-1890.84">9258 1033 340 0,'0'0'84'0,"0"0"-13"16,0 0-14-16,0 0 13 15,0 0-43-15,0 0-27 16,0-25-14-16,0 25-27 15,0 0 3-15,0 0 8 16,0 0 26-16,0 0 4 16,0 0 17-16,0 0 27 15,-8 0 17-15,2 0-12 16,-9 0-26-16,-10 0-14 0,-9 18-4 16,-1 15 6-16,-6 13-8 15,6 10-1-15,3 6-1 16,10 2-1-16,13-4-2 15,9-2-1-15,0-10 0 16,11-9-15-16,20-11 5 16,8-12 8-16,5-13 5 15,8-3 4-15,-2-11 25 16,4-23-7-16,-9-8-4 16,-5-7 4-16,-13-7 4 15,-10-6-3-15,-10-6-11 16,-7-3-9-16,-16 8-3 0,-26 14-14 15,-11 25-4 1,-5 24-48-16,2 14-16 0,16 39-51 16,19 7-48-16,21-2-115 15</inkml:trace>
  <inkml:trace contextRef="#ctx0" brushRef="#br0" timeOffset="-1552.57">10365 1010 569 0,'0'0'164'16,"0"0"-54"-16,0 0-10 16,0 0-48-16,0 0-49 15,0 0-3-15,0 41-13 16,0 7 13-16,0 14 1 16,2 0-1-16,13 0-2 15,1-10-13-15,2-6-27 0,2-3-22 16,-3-10-20-1,-3-4-89-15,-5-14-67 0,-5-12-126 16</inkml:trace>
  <inkml:trace contextRef="#ctx0" brushRef="#br0" timeOffset="-1311.46">10982 1060 589 0,'0'0'212'0,"0"0"-166"15,0 0-10-15,0 0-36 16,0 0 5-16,0 0-5 0,4 165 4 16,5-97-4-1,-3 0-11-15,4-6-14 0,-1-5-38 16,1-9-55-16,7-10-77 15,0-14-49-15</inkml:trace>
  <inkml:trace contextRef="#ctx0" brushRef="#br0" timeOffset="-724.92">12187 1070 535 0,'0'0'140'0,"0"0"-44"16,0 0 3-16,0 0-34 16,-116-32-34-16,69 50-24 15,-4 25-7-15,0 15-1 16,9 8-1-16,15 4-1 16,20-2-12-16,7-8-18 15,16-10-7-15,27-11 14 16,14-17 13-16,12-12 4 15,2-10 9-15,-4-6 6 0,-9-27 5 16,-16-8 6 0,-13-9 2-16,-13-11-10 0,-16-7-9 15,-2 0-27-15,-36 6-36 16,-9 15-37-16,-2 24-112 16,11 14-75-16</inkml:trace>
  <inkml:trace contextRef="#ctx0" brushRef="#br0" timeOffset="-224.37">12425 726 420 0,'0'0'53'16,"0"0"-6"-16,0 0-9 16,0 0-28-16,0 0 28 15,118-13 14-15,-75 13-11 16,-1 13-14-16,0 1-8 16,8 2-3-16,3-1-6 15,7 2-5-15,-5-3-3 16,-7 0 1-16,-17-2-1 0,-15 0-2 15,-10 8-6-15,-6 8-15 16,0 14 17-16,-9 12 4 16,-17 8 11-1,-1 11-1-15,4 1-3 0,17 2-6 16,6 2 1-16,0 5-2 16,23-1 3-16,0-2 12 15,2-6 9-15,-7-12-4 16,-9-10-3-16,-7-12-4 15,-2-9-10-15,-9-8 5 16,-24 2 25-16,-19-5 27 16,-14-2-31-16,-11-4-20 15,0-2-9-15,10-4-14 16,14-6-22-16,13-2-58 16,15 0-62-16,13-22-83 15</inkml:trace>
  <inkml:trace contextRef="#ctx0" brushRef="#br0" timeOffset="68.28">13923 1131 590 0,'0'0'142'0,"0"0"-74"16,0 0-16-16,0 0-44 16,0 0-6-16,140-7 9 15,-58 0-11-15,3 0-21 16,-9 6-52-16,-9-3-44 15,-21 2-71-15,-23-2-79 16</inkml:trace>
  <inkml:trace contextRef="#ctx0" brushRef="#br0" timeOffset="211.94">14023 1485 137 0,'0'0'91'0,"147"0"1"15,-62-4-44-15,-2-19-48 16,-10-5-54-16,-13-7-211 16</inkml:trace>
  <inkml:trace contextRef="#ctx0" brushRef="#br0" timeOffset="528.55">15852 926 586 0,'0'0'203'0,"0"0"-81"16,0 0-26-16,0 0-28 15,0 0-31-15,0 0-37 16,18 0-8-16,-14 39-17 16,1 15 5-16,2 14 20 15,1 4-15-15,3-6-31 0,7-8-16 16,3-14-54 0,6-12-14-16,-1-18-51 0,0-10-41 15</inkml:trace>
  <inkml:trace contextRef="#ctx0" brushRef="#br0" timeOffset="791.33">15792 771 387 0,'0'0'158'16,"0"0"-9"-16,0 0-46 15,0 0-17-15,0 0-86 16,0 0-3-16,85-95 3 15,20 113 8-15,3 1-7 0,-9 6 1 16,-19-1-2 0,-25 2-7-16,-21 0-25 0,-26 4-22 15,-8 8 2-15,-46 2 44 16,-34 3 7-16,-23-2 0 16,-11-2 1-16,6-6-51 15,16-1-75-15,28-5-109 16</inkml:trace>
  <inkml:trace contextRef="#ctx0" brushRef="#br0" timeOffset="1066.88">16372 1115 363 0,'0'0'20'16,"0"0"-15"-16,0 0-5 15,135 0 61-15,-48 0-29 16,7 0-32-16,-1 0-11 15,-10 0-89-15,-18-2-117 16</inkml:trace>
  <inkml:trace contextRef="#ctx0" brushRef="#br0" timeOffset="1209.97">16445 1337 172 0,'0'0'73'15,"118"8"2"-15,-36-8-61 16,3 0-14-16,2-8-118 16</inkml:trace>
  <inkml:trace contextRef="#ctx0" brushRef="#br0" timeOffset="5558.08">17474 990 398 0,'0'0'82'0,"0"0"-16"16,0 0 1-16,0 0 19 15,0 0-40-15,0 0-18 16,14-14 7-16,-14 14 1 16,0 0-12-16,0 0-14 15,0 0-6-15,0 0 5 16,0 0 1-16,0 0-3 15,0 0 0-15,-2 0-3 0,-3 0-2 16,3 0-1-16,2 0 1 16,0 0-2-16,0 0-15 15,0 0-4-15,9-8-26 16,24-8 12-16,17 0 29 16,9-4 4-16,3 4 0 15,-10 12 2-15,-13 4-1 16,-12 0-1-16,-4 22-9 15,-12 18 1-15,-6 17 0 16,-5 12 2-16,-12 11 6 16,-28 5 0-16,-11-5 0 15,-5-6-4-15,1-14 1 0,6-11-6 16,11-15-3-16,9-12-7 16,11-12-7-1,13-8 0-15,5-2 22 0,0-8-6 16,0-22-4-16,19-9-8 15,4-1 16-15,4 7 6 16,-2 11 2-16,-5 9-2 16,-7 13 4-16,-3 0-4 15,-1 8-16-15,-1 16 3 16,3 5 10-16,1-4 1 16,5-3 1-16,6-5-27 15,10-11-21-15,10-6-7 16,3 0-38-16,-4-23-112 15</inkml:trace>
  <inkml:trace contextRef="#ctx0" brushRef="#br0" timeOffset="6039.62">18188 1106 516 0,'0'0'65'16,"0"0"-21"-16,0 0 15 0,0 0-19 15,0 0-18 1,0 0-13-16,-14-43-9 16,38 22-9-16,10 3 3 0,3 2 6 15,1 2 4-15,3 6-2 16,-1 8 5-16,-5 0 1 15,-1 12-8-15,-10 24 0 16,-6 17-6-16,-11 9 6 16,-7 6 13-16,0 0-6 15,-29 0-5-15,-4-9 0 16,-7-8-2-16,1-12-7 16,1-13-3-16,5-8-5 15,8-12 8-15,10-6 6 16,6 0 1-16,4-26 0 15,5-6-1-15,0-4 1 0,19 1 0 16,8 11 2 0,2 6-2-16,0 10 0 0,0 8-1 15,2 0-1-15,2 0-11 16,5 3-18-16,6 8-21 16,7 1-35-16,8-6-28 15,1-2-43-15,2-4-89 16</inkml:trace>
  <inkml:trace contextRef="#ctx0" brushRef="#br0" timeOffset="6276.65">19667 1421 392 0,'0'0'325'16,"-120"41"-294"-16,-3 5 27 15,-35 18 24-15,-27 14-40 16,-27 20-18-16,-11 10-12 16,0 5 5-16,21-7-17 15,48-15-4-15,47-26-54 16,47-18-44-16,42-15-38 16,18-18-83-16,51-14-39 15</inkml:trace>
  <inkml:trace contextRef="#ctx0" brushRef="#br0" timeOffset="6472.68">19967 1760 443 0,'0'0'294'16,"0"0"-212"-16,-183 31-24 15,27 29-23-15,-39 21-4 16,-17 14-12-16,-4 5-6 15,4-3-13-15,31-7 0 16,46-14-60-16,56-14-119 16,50-22-294-16</inkml:trace>
  <inkml:trace contextRef="#ctx0" brushRef="#br0" timeOffset="8342.84">25308 4878 406 0,'0'0'34'0,"0"0"1"15,0 0-1-15,0 0 88 16,0 0-66-16,18-112 15 16,-18 96-2-16,-24-2-34 15,-17-2-20-15,-12 2-9 16,-10 2 0-16,1 6 7 16,11 4-13-16,20 4-6 0,15 2-15 15,9 0 3-15,7 0-4 16,0 0-27-16,0 0-12 15,0 0-2-15,0 0 26 16,0 8-70-16,-4-6-53 16,-23-2-78-16</inkml:trace>
  <inkml:trace contextRef="#ctx0" brushRef="#br0" timeOffset="8689.35">24045 4660 363 0,'0'0'38'0,"0"0"-12"16,0 0 48-16,0 0 52 15,0 0-32-15,0 0-37 16,51-66-30-16,-51 78-27 15,0 38-10-15,-11 26 10 16,-16 38 32-16,-11 35 6 16,-7 23-20-16,-1 25-8 15,10 12 0-15,16-5-7 16,20-6-3-16,25-11 1 0,37-25-1 16,19-19-25-1,1-23-20-15,-6-26 2 0,-14-19-21 16,-18-25-57-16,-19-34-49 15,-21-16-113-15</inkml:trace>
  <inkml:trace contextRef="#ctx0" brushRef="#br0" timeOffset="9305.76">24165 5011 635 0,'0'0'40'15,"0"0"-25"-15,147-125-4 16,2 84-6 0,63-4 26-16,42 1 16 0,36 8 2 15,35 8-14-15,36 4-14 16,23 2-10-16,5 0-6 16,-7 0-5-16,-26-5 3 15,-22-2-3-15,-31-7-3 16,-49-7-1-16,-58 1 4 15,-64 4 1-15,-55 6 3 16,-41 6 6-16,-25 6 31 16,-11 8-5-16,0 6-9 15,-22 6-27-15,-9 12-5 16,-5 30-16-16,1 18 19 16,10 12 1-16,11 12-15 15,14 5 9-15,0 3 3 0,5 4 3 16,15 7 1-16,2 7 1 15,3 5-1-15,6 7 2 16,3-2-1-16,1 0 0 16,3-2-1-16,-5-1 3 15,-8-9 0-15,-11-12-2 16,-14-7 3-16,-2-7-3 16,-39-4 8-16,-24 0 8 15,-22 0-5-15,-19-3 3 16,-23-5-4-16,-25-2-7 15,-25-8 5-15,-32-2 13 0,-35-9-8 16,-14-12 8 0,-23-11-11-16,-2-16-9 0,-3-10 0 15,-8 0-2-15,-7-28-3 16,3-5-17-16,5-2-7 16,14 5-8-16,18 12-15 15,32 16-36-15,37 2-62 16,49 23-60-16,60 14-83 15</inkml:trace>
  <inkml:trace contextRef="#ctx0" brushRef="#br0" timeOffset="10388.84">21614 11798 49 0,'0'0'65'16,"31"-134"-6"-16,-11 72-6 0,0 6 33 16,-6 8-9-16,-5 6-17 15,-9 5 40-15,0 4-8 16,0 2-33-16,-21 4-10 15,-3 0-7-15,-2 7-14 16,5 6 0-16,7 7-2 16,8 2-8-16,6 5-7 15,0 0-11-15,0 0-9 16,0 18 0-16,0 16 9 16,4 13 4-16,2 22 0 15,-6 28 3-15,0 25 6 16,0 21 2-16,-12 17-6 15,-1 5-2-15,1-1-3 16,10-8-1-16,2-17-3 0,0-21-3 16,16-20-24-16,11-18-41 15,6-23-29-15,1-27-88 16,-3-30-134-16</inkml:trace>
  <inkml:trace contextRef="#ctx0" brushRef="#br0" timeOffset="11088.38">21701 11153 363 0,'0'0'20'16,"-22"-116"57"-16,22 73 39 16,29 3-10-16,46-2-63 0,43-4-26 15,48 0 12-15,40-2 18 16,33 4-1-16,19 2-13 15,5 4-18 1,-5 5-5-16,-10 8-6 0,-3 6-1 16,-6 8-3-16,-3 4 0 15,-13 7-2-15,-18 2 2 16,-25 21 0-16,-21 7-1 16,-30 2-3-16,-27-3 0 15,-24-2-3-15,-23-5 2 16,-12-4 0-16,-7 0 3 15,-7-2 2-15,-5-2 0 0,-4-2-2 16,-4 0 2-16,-5 2-3 16,3-2 2-16,-2 4 1 15,9 4 0-15,6 0 1 16,4 2-1-16,0-2 2 16,2-2-2-16,-4-1 0 15,-5-1 1-15,-8 0 1 16,-11 0-2-16,-5 10-2 15,0 16 2-15,-16 16 13 16,-24 20 2-16,-11 28 12 16,-5 27-15-16,7 15-2 15,22 11-6-15,23-3-2 16,10-12 0-16,48-9-2 16,10-17 2-16,-3-24 4 15,-19-21-5-15,-22-21-1 0,-20-16-2 16,-31-8 2-16,-49-6 2 15,-34-10 8-15,-40-4-4 16,-39-8-3-16,-48 0-3 16,-46 0 3-16,-52 0-3 15,-42 0 1-15,-45 0-2 16,-42 0-6-16,-16 8 6 16,15 2-9-16,50-2 2 15,89-2-5-15,102-2 9 16,95 0 4-16,77 2 0 0,56 2-24 15,52 8-97 1,64 0 26-16,44-4-34 0,29-12-161 16</inkml:trace>
  <inkml:trace contextRef="#ctx0" brushRef="#br0" timeOffset="11804.27">21735 13838 350 0,'0'0'38'0,"0"0"-38"15,0 0 38-15,0 0 52 16,0 0-18-16,0 0-66 0,-54-8-5 16,83 86 63-16,4 16 19 15,-4 5-24-15,-8 1-24 16,-15 6-1-16,-6 6-6 15,-4 15-2-15,-27 11-11 16,-5 3-7-16,2-3-5 16,8-12-3-16,6-11-3 15,13-17-22-15,7-14-7 16,0-16-14-16,0-20-29 16,11-16-10-16,2-14-25 15,-1-13-15-15,0-5-25 16,2-32-81-16</inkml:trace>
  <inkml:trace contextRef="#ctx0" brushRef="#br0" timeOffset="12521.15">21583 13684 577 0,'0'0'25'0,"-67"-111"87"15,60 87-54-15,7 12 9 16,56 8-50-16,60 4-17 16,67 0 5-16,60 0 17 15,42 6 5-15,24 10-8 16,13 2-8-16,-2-4-9 16,6-4-2-16,-4-10-1 0,-6 0-7 15,-21-24-3-15,-50-10-2 16,-64-2 3-16,-66 6 7 15,-53 6 3-15,-35 12 2 16,-17 6 6-16,-10 6 11 16,0 0-12-16,-8 4-7 15,-29 30-2-15,-10 16 2 16,2 17 2-16,5 9-2 16,11 10-1-16,7 6 1 15,5 7 0-15,-2-4 0 16,-1 6 0-16,-6-1-9 15,-3 2 3-15,-2-7 1 0,2-7 5 16,6-10-1-16,7-2 0 16,8-2-6-16,5-7-3 15,3-3-3-15,0-4 6 16,0-4-1-16,9-4-6 16,-7-4-2-16,-2-2 8 15,0-10 7-15,0-1 0 16,-6-3-3-16,-12 0 4 15,-2-4 0-15,-11 0-7 16,-5 0 7-16,-11-10 3 16,-13 4-3-16,-9-4 1 15,-8 0 22-15,-17-4-9 16,-11 0 25-16,-16 2-22 16,-8-12 22-16,-6-2-8 15,-15-2-4-15,-17 0-4 0,-25-18 7 16,-28-8-10-16,-14-8-3 15,-4-4-10-15,8 6 0 16,26 4-7-16,29 10-11 16,42 16-13-16,44 2-12 15,39 0-7-15,35 0-43 16,15 2-92-16,34 4-107 16,18-6-87-16</inkml:trace>
  <inkml:trace contextRef="#ctx0" brushRef="#br0" timeOffset="15406.32">15319 626 274 0,'0'0'54'16,"0"0"-29"-16,0 0 38 15,0 0 41-15,0 0 6 16,0 0-22-16,0 0-15 16,0-27-8-16,0 27-1 15,0 0-35-15,0 0-17 16,-2 0 0-16,0 0-12 16,-5 31-11-16,3 23 11 15,0 24 1-15,4 18 3 16,0 11 0-16,4 2-3 0,13 8-1 15,-5-1-5-15,-3 3 4 16,-5 1-2-16,-4-2-4 16,0-6-3-16,0-7-6 15,0-17-24-15,0-18-3 16,0-22 15-16,0-24-47 16,0-20-48-16,14-4-40 15,3-44-2-15</inkml:trace>
  <inkml:trace contextRef="#ctx0" brushRef="#br0" timeOffset="16186.67">15639 152 427 0,'0'0'81'0,"0"0"-35"16,0 0-8-16,135-106 4 16,-61 88-9-16,24 8 1 15,20 10 7-15,20 0-7 16,18 6-8-16,31 22-4 16,29 2-12-16,23 0-2 15,17-4-8-15,-2-8 0 16,-20-4-11-16,-29-4-1 15,-40 2-4-15,-39 0 6 0,-36 2 4 16,-30-2 0-16,-20-2 4 16,-13 2-2-16,-3 2 1 15,3 3 2-15,11 2 1 16,15 7 2-16,21 2 2 16,17 5 0-16,14-1 16 15,8 0-16-15,-3 2-3 16,-12-4 1-16,-22-4 1 15,-30-8-3-15,-23-8-1 16,-15-6-7-16,-8 2-1 16,0 6-3-16,0 4 12 15,0 6 14-15,0 6-4 16,0 4 3-16,0 3-10 0,0 7 7 16,0 6-2-1,0 6 6-15,-2 8-5 0,-4 12-1 16,-6 7-1-16,-5 15 18 15,-10 8-11-15,-6 10 0 16,-3 3-9-16,1-1-2 16,3-2 0-16,6-6-3 15,1-11-3-15,-4-11-3 16,-7-12 5-16,-3-14 0 16,-9-7 0-16,-3-9 2 15,0-8-1-15,0-2 0 16,1-8 10-16,8-6-4 0,-2-6-2 15,-5-10 23 1,-18-4 5-16,-31 0 10 0,-49-30-17 16,-61-18-1-16,-72-16-6 15,-59-13-7-15,-29-7-8 16,9 2-3-16,47 18 0 16,65 22-1-16,70 25-9 15,56 17-36-15,54 11-22 16,47 23-29-16,20 0-150 15,51-10-129-15</inkml:trace>
  <inkml:trace contextRef="#ctx0" brushRef="#br0" timeOffset="19651.34">21621 385 604 0,'0'0'4'0,"0"0"2"16,0 0-6-16,0 0 22 16,-123-65-15-16,88 64-2 15,-5-3 17-15,-5 4 5 16,-7 0-16-16,-10 8-8 15,-7 7-2-15,-2 3-1 16,2-3-17-16,7-1 2 16,10 0-10-16,14-4 12 15,16 2-18-15,11-6-6 16,9-2-15-16,2-4-20 16,2 0-2-16,25 0 38 15,13 0 36-15,2 0 29 0,-1 0-7 16,-16 0 3-16,-6 0-7 15,-13 0-18-15,-6 22 1 16,0 12 0-16,0 10 22 16,-6 10 13-16,-13 10-15 15,0 13-2-15,-3 13-2 16,-3 10-6-16,0 10-4 16,-1 5 4-16,4-1 0 15,1-4-4-15,10-8-4 16,11-9-2-16,0-15 0 15,23-16 2-15,23-7 7 16,19-14 0-16,18-10 11 16,8-7 9-16,3-12-4 0,-3-11-16 15,-9-1-10 1,-10 0-8-16,-14-4-40 0,-19-11-18 16,-18-7-59-16,-21-5-100 15</inkml:trace>
  <inkml:trace contextRef="#ctx0" brushRef="#br0" timeOffset="20018.82">22186 1137 673 0,'0'0'31'16,"0"0"22"-16,-146-53-24 15,94 46 31-15,3 7-38 16,11 0-8-16,9 0-4 16,7 15-10-16,7 14 0 15,8 3-17-15,7 2-5 16,0-2-14-16,29-4 3 16,15-10 22-16,10-6 10 15,4-12 2-15,0 0 7 16,-9-2 4-16,-9-24 5 15,-8-10-1-15,-15-13 12 16,-5-10-22-16,-12-4-6 16,-12 5-4-16,-32 12-18 15,-12 16-8-15,-2 24-11 0,2 6-7 16,20 44-72-16,28 15-45 16,8 2-29-16</inkml:trace>
  <inkml:trace contextRef="#ctx0" brushRef="#br0" timeOffset="20345.93">23017 1319 426 0,'0'0'180'0,"0"0"-78"15,0 0-12-15,0 0-44 16,0 0-46-16,0 0 1 15,-95 76-15-15,11-23-5 0,-11-2-38 16,11-4-82 0,20-11-68-16,23-18-109 0</inkml:trace>
  <inkml:trace contextRef="#ctx0" brushRef="#br0" timeOffset="20661.1">23563 802 328 0,'0'0'125'0,"0"0"-36"15,0 0 57-15,0 0-48 16,0 0-45-16,0 0-46 15,5-16-7-15,-7 48-18 16,-11 14 18-16,-3 10 16 16,5 0-7-16,9-4-9 15,2-2-2-15,0-5-10 16,10-5-10-16,11-10-26 16,1-8-24-16,2-10-31 15,3-8-39-15,-4-4-58 16</inkml:trace>
  <inkml:trace contextRef="#ctx0" brushRef="#br0" timeOffset="22040.26">24708 1269 410 0,'0'0'122'16,"0"0"-10"-16,0 0-19 15,0 0-42-15,0 0-21 16,0 0-30-16,14-78-4 16,-14 78-42-16,0 0-50 15,-4 0-57-15,-10 6-21 0,-1 4-30 16</inkml:trace>
  <inkml:trace contextRef="#ctx0" brushRef="#br0" timeOffset="22217.34">24708 1269 226 0,'23'-100'92'15,"-23"88"-51"-15,0 1-12 16,0 2-22-16,0-4-7 15,0 6-10-15,0-4-30 16,0 6-35-16,0-1-13 16</inkml:trace>
  <inkml:trace contextRef="#ctx0" brushRef="#br0" timeOffset="22601.36">24847 938 41 0,'0'0'68'16,"0"0"23"-16,15-110-21 15,-15 74 23-15,0 4-36 16,-13 6-15-16,-7 4 35 16,0 8-1-16,2 6-12 15,2 8-24-15,-5 0-14 16,-8 5-26-16,-7 26-13 16,-3 14 8-16,4 8 4 15,10 7-1-15,12 0 1 0,13-3-8 16,0-7 2-16,27-10-11 15,25-12-6-15,19-10 24 16,6-12 4-16,4-6 23 16,-3 0-8-16,-9-15 0 15,-7-10 1-15,-13-5 3 16,-11-9-6-16,-14-5 1 16,-12-8-2-16,-12-8-7 15,-6-2-9-15,-46 2-25 16,-21 16-15-16,-33 23 23 15,-16 21-46-15,-11 25 5 16,6 39-36-16,31 20-24 16,38 4-67-16</inkml:trace>
  <inkml:trace contextRef="#ctx0" brushRef="#br0" timeOffset="22884.12">24058 1534 465 0,'0'0'76'0,"0"0"28"0,-140-20-13 15,115 20-42-15,7 7-26 16,-3 26-23-16,-8 9 0 16,-6 2 1-16,0 0-1 15,1-4-21-15,-1-8-34 16,4-5-75-16,6-14-91 16</inkml:trace>
  <inkml:trace contextRef="#ctx0" brushRef="#br0" timeOffset="23181.61">25662 1201 439 0,'0'0'163'16,"0"0"-34"-16,0 0-43 15,0 0-48-15,0 0-28 16,-122 58 3-16,77-18-11 16,2 0-2-16,8 1-10 15,8-4-22-15,10-5-37 0,8-3-54 16,9-9-53-16,0-10-50 15</inkml:trace>
  <inkml:trace contextRef="#ctx0" brushRef="#br0" timeOffset="24267.44">26462 182 370 0,'0'0'93'15,"0"0"4"-15,0 0-21 16,0 0-73-16,0 0-3 16,0 0-18-16,23-4 18 15,3 16 16-15,10 0-4 16,2-6 24-16,2-2 1 16,5 0-13-16,-4 0-14 15,-2-2-5-15,-1 4-1 16,-7 4-4-16,-2 3 0 15,0 5 0-15,0 4-1 16,-5 0 1-16,-4 2-7 16,-6-1 2-16,-7 0 5 0,-1-3 1 15,-4-8-1-15,-2-4-1 16,0-2 1-16,0-2 1 16,0-4 2-16,0 2 5 15,0-2 5-15,0 0 1 16,0 0 3-16,0 0 4 15,0 0 2-15,0 0-3 16,0 0-14-16,0 0 4 16,0 0-10-16,0 0-9 15,-11-4-44-15,-15-2-43 0,-17 4-94 16,-18 2-146 0</inkml:trace>
  <inkml:trace contextRef="#ctx0" brushRef="#br0" timeOffset="25799.82">26302 776 104 0,'0'0'72'0,"0"0"-29"0,0 0 15 16,0 0 25 0,0 0-19-16,0 0 3 0,91-56 24 15,-91 56-16-15,0 0-17 16,0 0 0-16,0 0-6 16,0 0-24-16,0 0-13 15,0 0-10-15,0 0-5 16,0 6-5-16,0 21 5 15,-8 18 1-15,-6 11 20 16,3 10-5-16,2-3-7 16,2-8-6-16,2-5-1 15,5-10-1-15,0-7-1 16,0-9-12-16,0-8-18 16,0-6-13-16,0-6-30 0,5-4-54 15,9 0-48 1,1-8-26-16</inkml:trace>
  <inkml:trace contextRef="#ctx0" brushRef="#br0" timeOffset="26498.8">26429 120 281 0,'0'0'49'16,"0"0"4"-16,0 0 9 15,0 0 6-15,0 0-34 16,0 0-25-16,22-68-9 16,20 74-1-16,16 20 1 15,23 10 7-15,8 2 7 16,7 2 5-16,-1-4-5 16,-7-5 0-16,-11-9-7 0,-19-8 2 15,-18-6 0-15,-11-8 2 16,-15 0 1-16,-8 0 10 15,-4 0 4-15,-2 0 12 16,0 0 9-16,0 4-18 16,0 2-29-16,-8 16-13 15,-19 14-12-15,-11 14 25 16,-2 12 18-16,6 2-11 16,9 6-7-16,10 6 2 15,7 5-2-15,0 3 0 16,6 2 2-16,-2-3 1 15,-3-3 3-15,-1-4 0 16,-8-2 1-16,-6-2-3 16,-5-4 2-16,-2 0-2 0,-2-7-3 15,-2-5 0-15,-4-8 2 16,2-2-2-16,-3-6 1 16,-2 0 3-16,-1-4-3 15,-3-6 9-15,0-3-6 16,-1-5 4-16,-3-3-6 15,-4-2-1-15,-2-3-2 16,-4-10-5-16,0-4-9 16,-4 0-6-16,2-20-29 15,7-10-60-15,10 0-72 16,16-5-82-16</inkml:trace>
  <inkml:trace contextRef="#ctx0" brushRef="#br0" timeOffset="26924.19">27447 1343 569 0,'0'0'115'0,"0"0"-44"16,0 0-31-16,0 0-31 0,158-6-7 16,-100 6-2-1,-4 0-25-15,-14 0-64 0,-20 0-114 16,-20 8-94-16</inkml:trace>
  <inkml:trace contextRef="#ctx0" brushRef="#br0" timeOffset="27031.72">27420 1658 81 0,'0'0'42'15,"123"0"-42"-15</inkml:trace>
  <inkml:trace contextRef="#ctx0" brushRef="#br0" timeOffset="53806.04">7531 4510 343 0,'0'0'54'0,"0"0"4"16,0 0 43-16,0 0 1 15,0 0-38-15,0 0-24 16,0 0-25-16,-8-44-15 15,4 70-8-15,-5 20 8 16,-9 20 10-16,-9 12 16 16,-4 0-15-16,-2-2-9 0,2-3-2 15,7-5-1-15,6-2-22 16,9-8-40-16,9-12-39 16,0-16-60-16,11-18-23 15,18-12-78-15</inkml:trace>
  <inkml:trace contextRef="#ctx0" brushRef="#br0" timeOffset="53976.8">7876 4485 631 0,'0'0'70'0,"0"0"-63"15,0 0 2 1,-123 97 21-16,83-35-15 0,6 4-13 15,11 2 1-15,4 0-3 16,6 4-28-16,-1 7-61 16,-1 1-68-16,-5-2-44 15</inkml:trace>
  <inkml:trace contextRef="#ctx0" brushRef="#br0" timeOffset="54450.95">8531 4467 527 0,'0'0'41'0,"0"0"-28"0,0 0 21 16,0 0-11-16,0 0-23 16,0 0-1-16,-67 117 1 15,36-33 11-15,-5 10-9 16,3 0 10-16,2 0-11 16,4-9-1-16,9-13-7 15,5-12-24-15,1-18-14 16,8-13-24-16,2-14-23 15,2-15-13-15,0 0 3 16,0-28 62-16</inkml:trace>
  <inkml:trace contextRef="#ctx0" brushRef="#br0" timeOffset="54576.18">8319 5037 36 0,'0'0'64'0,"64"-145"9"16,-28 87-27-16,3 10 73 0,-2 8-89 16,1 6 26-16,0 4-32 15,-5 8-24-15,-6 10-5 16,-9 10-55-16,-12 2-24 15,-6 8-37-15,-10 24-16 16,-29 6 121-16</inkml:trace>
  <inkml:trace contextRef="#ctx0" brushRef="#br0" timeOffset="54990.38">8473 4873 67 0,'0'0'67'16,"0"0"-33"-16,0 0 3 16,0 0 24-16,29 104-1 0,4-88-16 15,7 4 13 1,3 0-16-16,3 2-17 0,1 0-7 15,0-6-10-15,-4-6-2 16,-4-6-2-16,-5-4 4 16,-5-2 3-16,-2-22 1 15,-3-10-5-15,-6-2-3 16,-4-4-1-16,-6 0 2 16,-8 4-2-16,0 1-2 15,0 11 0-15,0 11 0 16,0 8 10-16,0 5-10 15,0 0-5-15,0 0-21 16,2 13 14-16,17 1 12 16,4-3 2-16,12-3 9 0,0-4 3 15,-2-4 5-15,-4 0 0 16,-9 0 26-16,-8-4 6 16,-8 0 13-16,-4 3 2 15,0 1-10-15,0 0-56 16,-14 30-4-16,-17 36 2 15,-7 26 2-15,-4 18 16 16,11 8-12-16,6-3-4 16,5-1-51-16,1 0-54 15,-13-9-81-15,-5-15-50 16</inkml:trace>
  <inkml:trace contextRef="#ctx0" brushRef="#br0" timeOffset="58322.33">27721 960 505 0,'0'0'55'0,"0"0"12"16,0 0 21-16,0 0-17 15,0 0-26-15,0 0-11 16,0 0-13-16,0 0-11 15,-40-74-3-15,40 74 1 16,0-2 8-16,0 0-2 16,2-4-1-16,19-6 4 15,16-6-1-15,21-4-2 16,11-2-13-16,7 4-1 16,-2 6 0-16,-14 8-6 0,-14 6-16 15,-15 0-24 1,-12 0-46-16,-17 16-75 0,-2 8-76 15,-34 2-10-15</inkml:trace>
  <inkml:trace contextRef="#ctx0" brushRef="#br0" timeOffset="58471.29">27505 1291 219 0,'0'0'79'0,"0"0"-58"0,125-22-21 16,-88 4-181-16</inkml:trace>
  <inkml:trace contextRef="#ctx0" brushRef="#br0" timeOffset="62170.88">6314 9158 125 0,'0'0'59'16,"0"0"-8"-16,0 0 9 16,0 0-37-16,0 0 1 15,0 0 55-15,2-75-13 16,-2 63-17-16,0 2-3 16,0 2 10-16,0 1 12 15,0 3-27-15,0 1-11 16,0 3-10-16,-2 0-6 15,2 0-7-15,0 0-5 0,0 0 0 16,0 0-2-16,0 0 2 16,0 0 2-16,0 0 4 15,0 0 4-15,0 0-4 16,0 0-8-16,0 11-3 16,0 17 3-16,0 12 2 15,0 8 6-15,0 0-5 16,0 2 1-16,0-2-1 15,11-6-2-15,3-6-1 16,-4-4 0-16,2-8 0 16,-1-2 0-16,-5-5 0 15,1-3 0-15,-3-5 1 16,-4 2-1-16,0-5 0 16,0 2-2-16,0-4-1 15,0 2 3-15,0-2-4 0,0-2 4 16,0-2 2-16,0 0 0 15,0 0 5-15,0 0-5 16,0 0 2-16,0 0 2 16,0 0-1-16,0 0-2 15,0 0-1-15,0 0-1 16,3 0-1-16,-3 0-1 16,2 0-7-16,9 0 5 15,18 0-11-15,29-14 6 16,38-10 8-16,37-8 3 0,37-7-2 15,28-2 0 1,20-2-1-16,21 7 1 0,2 8-1 16,-10 10 0-1,-17 10 0-15,-31 2-12 0,-34 4-22 16,-28 2 9-16,-28 0 7 16,-26 0-12-16,-18 0 9 15,-18 0 15-15,-13 0 4 16,-4 0-3-16,-8 2 1 15,0 4-4-15,1 0-3 16,-2 2-3-16,0 2-9 16,-1-2-7-16,0 0 4 15,-2-2 5-15,0-4 1 16,-2 0 7-16,0-2 12 16,0 0 1-16,0 0 39 0,0 0 18 15,0 0-16-15,-12 0-30 16,0 0-3-16,1-6 7 15,2 0 4-15,5-6-7 16,-1-6 1-16,0-8-8 16,1-12-5-16,0-6 20 15,-9-11-11-15,-5-6 0 16,-5-4-9-16,-6 3 0 16,7 10-11-16,6 10 5 15,12 10-25-15,4 11-119 16,9 12-54-16</inkml:trace>
  <inkml:trace contextRef="#ctx0" brushRef="#br0" timeOffset="64102.61">28570 1091 461 0,'0'0'126'16,"0"0"-68"-16,0 0 20 16,0 0-18-16,0 0-19 15,0 0-25-15,0 0-8 16,-60-26-2-16,60 24-6 15,0-1 0-15,0 2-7 0,0-2-3 16,0 2 2 0,0-8 8-16,2-3 5 0,11-6 7 15,3-6-10-15,6 2 0 16,3 2-2-16,4 6-2 16,-5 4 2-16,1 6-2 15,-6 4-1-15,-2 0-5 16,-2 8-1-16,-1 22 3 15,-10 8 5-15,-4 15-10 16,0 9 11-16,-27 8 0 16,-11 4 1-16,-11-6 1 15,-4-8-2-15,2-7 2 16,1-13-9-16,8-8 5 0,11-10-7 16,4-8-2-16,10-10 2 15,1-4 2-15,3 0 7 16,1-16 0-16,6-15-11 15,6-2 1-15,0-7 10 16,0 1 2-16,13 9 1 16,7 4-2-16,0 12 3 15,2 6 2-15,5 4-6 16,0 4-1-16,0 0 0 16,-1 14-2-16,1 10 2 15,0 5 1-15,2 0 0 16,2 1 0-16,5-3-16 15,8-5-30-15,8-8-42 16,6-10-5-16,-3-4-104 0</inkml:trace>
  <inkml:trace contextRef="#ctx0" brushRef="#br0" timeOffset="64670.47">28984 984 427 0,'0'0'82'15,"0"0"9"-15,0 0 19 16,0 0-42-16,0 0-13 16,0 0-22-16,-20-18-17 15,20 18-16-15,0 0-3 16,3 2-25-16,28 16-18 15,13 2 46-15,8-2 5 0,-1 3 6 16,-11-3-6-16,-13 0-2 16,-16 2-3-16,-11 3-4 15,-4 4-1-15,-34 3 5 16,-9 2 14-16,-3-4-6 16,15 0 0-16,18-2-8 15,14 0-3-15,3 0-15 16,32 3-1-16,18-2 19 15,8 4 11-15,-2-3 5 16,-16-9-9-16,-18 2 5 16,-19-5-8-16,-3 2-2 15,-34 4 17-15,-26 0 32 16,-9 0-19-16,-5-6-32 16,3-4-2-16,9-4-38 0,2-8-64 15,10 0-82-15,10-4-221 16</inkml:trace>
  <inkml:trace contextRef="#ctx0" brushRef="#br0" timeOffset="66737.88">27482 1574 285 0,'0'0'342'16,"0"0"-254"-16,0 0-66 16,0 0-14-16,0 0-3 15,-98 188 14-15,63-76-13 16,12 5-6-16,13-3 0 15,10-12 0-15,0-15-27 16,0-21-20-16,20-14-8 16,-3-16-3-16,-1-16 4 15,-7-12 3-15,-5-8 10 16,-2 0-9-16,-2-22 49 16,0-18-9-16,0-10 7 0,-8-12 2 15,-10-19-16 1,3-17 6-16,6-22 7 0,9-9 4 15,0-3 33-15,9 6 13 16,22 13-9-16,6 13 2 16,7 20 3-16,10 20-1 15,9 20 41-15,11 14-74 16,5 16-3-16,4 10 17 16,-10 8-3-16,-19 28-15 15,-23 14-1-15,-31 16 3 16,-8 14 0-16,-64 9 39 15,-28 1-18-15,-21-8 7 0,1-12-23 16,15-8-11 0,23-11-19-16,29-5-45 0,24-8-53 15,25-16-136-15</inkml:trace>
  <inkml:trace contextRef="#ctx0" brushRef="#br0" timeOffset="66984.04">28022 1648 567 0,'0'0'117'0,"0"0"-46"16,0 0-20-16,0 0-44 15,183-124-7-15,-96 103 0 16,-1 10 0-16,-10 8-41 16,-13 3-49-16,-24 14-79 15,-29 19-99-15</inkml:trace>
  <inkml:trace contextRef="#ctx0" brushRef="#br0" timeOffset="67132.54">27991 2085 423 0,'0'0'112'0,"0"0"-13"0,176-48 61 16,-72-2-98-16,1-6-47 15,-6 2-15-15,-13 8-38 16,-19 11-103-16,-22 12-195 16</inkml:trace>
  <inkml:trace contextRef="#ctx0" brushRef="#br0" timeOffset="68168.43">27432 842 149 0,'0'0'88'0,"0"0"-44"16,0 0 27-16,0 0-7 15,-65-118-8-15,49 100 31 16,3 2-23-16,1 6 24 16,6 3-20-16,2 4-5 15,2 0-11-15,2 3-21 16,-3 0-14-16,3 0 1 16,-2 0-5-16,0 0-2 15,-5 4-11-15,-13 41-11 0,-13 31 11 16,-14 40 9-1,-16 35 1-15,-8 19-6 0,0 10-3 16,1 7-1-16,15 0 1 16,21-15-2-16,23-18-1 15,11-21-8-15,11-25-5 16,20-22-15-16,6-20-10 16,-2-22-24-16,1-20-27 15,-1-24-48-15,-3-1-73 16,-8-44-95-16</inkml:trace>
  <inkml:trace contextRef="#ctx0" brushRef="#br0" timeOffset="68753.98">27380 666 507 0,'0'0'66'0,"136"-76"-39"16,-8 25 28-16,34-1 17 16,23 2-26-16,6 8 3 15,10 10-15-15,-3 7-4 16,3 7-14-16,10 4-2 16,8 5-9-16,-1-1-4 15,-9-3-1-15,-28 4 0 16,-43-4 0-16,-44 5 0 0,-46 4 2 15,-27 2-2-15,-21 2 2 16,0 0 8-16,0 0-1 16,0 0-9-16,0 0-6 15,0 17 2-15,0 15 0 16,0 18 4-16,2 9 2 16,12 14 0-16,-6 7 0 15,-3 15 4-15,-5 14 2 16,-2 20 1-16,-36 13 9 15,-14 11-7-15,-1 5-2 16,6-1 1-16,18-5-5 16,21-8-4-16,8-15-1 0,0-17-1 15,0-20 1-15,4-25 2 16,-4-17-2-16,0-12 0 16,-49-4 1-16,-36 6 14 15,-44 0 16-15,-48-2-10 16,-41-4-11-16,-40-6-4 15,-45 2-6-15,-34-4-2 16,-19 1-19-16,26-8-11 16,67-6-21-16,74-5 8 15,80-2-42-15,62-2-43 16,47-3-113-16,31-1-173 16</inkml:trace>
  <inkml:trace contextRef="#ctx0" brushRef="#br0" timeOffset="75835.59">6862 6641 145 0,'0'0'54'16,"0"0"-27"-16,0 0-6 16,0 0-21-16,0 0-3 0,0 0 1 15,0 12 2-15,0-8 18 16,0-4 20-16,0 0 9 15,0 0 24-15,0 0 7 16,0 0 5-16,0 0-2 16,-2-6 2-16,0-20-32 15,0-8-41-15,2-8-4 16,0-10-1-16,2-2-2 16,11-3 7-16,1-1-7 15,-4 2-2-15,-1 2 5 16,-2 4 0-16,-5 2-2 15,5 2 1-15,0 0-2 16,3 3-2-16,4 10-1 16,-3 4 0-16,-2 13-3 0,-2 8 3 15,-2 6-4-15,-3 2 0 16,2 0-12-16,0 0-7 16,1 6 19-16,1 2 1 15,-1-2 3-15,0-2 0 16,-1 0 0-16,2 0 0 15,3-2 3-15,5 1-3 16,3-3 2-16,10 1-1 16,4-1 5-16,5 2-2 15,2 0 2-15,0 4-5 16,0 2-1-16,5 5 1 16,1 2-1-16,5 1 0 15,2 1 2-15,0-2-2 0,1-2 0 16,-1-5 1-16,0-6-1 15,-2-2 0-15,-11 0-1 16,-7 0 1-16,-9 0 5 16,-8-5 2-16,-3-3 0 15,-5 4 4-15,-4-2 12 16,1 5-7-16,-3-2 1 16,0 3 2-16,0 0-9 15,0 0 1-15,0 0-8 16,0 0-3-16,0 0-2 15,0 0-1-15,0 0-3 16,0 0 3-16,0 0-3 16,0 0 1-16,0 0-3 15,0 7-2-15,-5 11 5 16,-1 7 5-16,-3 10 1 0,5 5 3 16,2 4-3-16,-1 2-1 15,3 2 4-15,0 0-3 16,0-2-1-16,0-1 0 15,0-5 2-15,0-4-1 16,0 0 1-16,0-8 6 16,0 0-4-16,0-2 2 15,0-2 2-15,0 0-5 0,0-2 0 16,0 0-2 0,-5-4 2-16,1 0-2 0,2-6-1 15,2-6 0-15,0-3-7 16,0-3-9-16,0 0-4 15,0 0-26-15,-5 0-42 16,3 0-66-16,-2 0-169 16</inkml:trace>
  <inkml:trace contextRef="#ctx0" brushRef="#br0" timeOffset="78631.32">8346 6878 642 0,'0'0'69'0,"0"0"12"16,0 0-12-16,0 0-10 15,0 0-30-15,0 0-10 16,0 0-16-16,-4-68-3 16,4 72-10-16,15 24-2 15,25 16 6-15,25 16 6 16,24 6 4-16,15 0 1 15,10-2 2-15,-3-9-6 16,-10-9-1-16,-19-10-1 16,-20-6-26-16,-14-8-14 0,-22-8-55 15,-13-10-62-15,-13-4-82 16</inkml:trace>
  <inkml:trace contextRef="#ctx0" brushRef="#br0" timeOffset="78819.28">9161 6641 700 0,'0'0'88'0,"0"0"-64"16,-98 138 1 0,33-13 37-16,-12 31-16 0,-14 13-30 15,-15 3-14-15,-9 2-2 16,-7-5-79-16,-1-21-210 15,20-27-139-15</inkml:trace>
  <inkml:trace contextRef="#ctx0" brushRef="#br0" timeOffset="81222.4">3170 9254 542 0,'0'0'102'0,"0"0"8"15,0 0-35-15,0 0 2 16,0 0-42-16,0 0-22 16,0 0-11-16,-51-2-2 15,42 66-2-15,2 33 2 0,-4 31 27 16,-4 18-12-16,-8 13-1 16,-8 1-9-16,0-10-3 15,-3-12-1-15,5-19-1 16,7-19-8-16,7-20-17 15,4-18-19-15,6-17-20 16,5-21-26-16,0-14-83 16,0-10-51-16,0-16-56 15</inkml:trace>
  <inkml:trace contextRef="#ctx0" brushRef="#br0" timeOffset="81964.27">3031 9196 602 0,'0'0'18'0,"0"0"42"15,0 0-1-15,0 0-40 16,175-54-17-16,-22 52 26 16,37 2 24-16,13 0-26 15,1 0-11-15,1 10-8 16,-9-4-4-16,-6-4-2 15,-17-2-1-15,-27 0-3 16,-28 0-5-16,-31 0-2 16,-29-2-2-16,-20 2 5 15,-19 0 3-15,-12 0 1 16,-2 2-9-16,-1 20-7 0,0 8 18 16,3 6 1-1,3 6 3-15,-2 2-2 0,5 5 0 16,7 2 1-16,3 2-2 15,4 1 0-15,4 2 0 16,0-4 0-16,0-2 1 16,-5 0 0-16,-5-5-1 15,-5-4 2-15,-8 2 0 16,-3-3-1-16,-3 0 3 16,-2 4 9-16,0 0-10 15,0 2 2-15,0 4 13 16,0-1-8-16,0 1-1 15,0 2-5-15,0-4-1 16,-11 4 0-16,-5-2 13 0,-11 2-4 16,-2-6 12-16,-4-3-2 15,2-6-4-15,-3-1-6 16,1-1 7-16,-5 3-3 16,-4 0-13-16,-1-2 4 15,-3 0 0-15,-12-4-2 16,-18-3 15-16,-24-3-10 15,-25-5 31-15,-31-3-12 16,-22-7-17-16,-14-10 14 16,-7-1 9-16,4 0-6 15,5 0-8-15,3-1-14 0,7 1-4 16,17 0-3-16,31 0 0 16,34 11-6-16,36 0-35 15,29-4-24-15,22-3-26 16,11 3-21-16,6-1-106 15,34-2-81-15,20-4 49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7:41:25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12888 756 212 0,'0'0'48'0,"0"0"0"0,0 0 19 15,0 0-9-15,0 0-23 16,0 0-24-16,0 0 29 16,4-16-15-16,-4 16-17 15,0 0-1-15,0 0-1 16,0 0-4-16,0 0 1 16,0 0 2-16,0 0 2 15,0 0 6-15,0 0-1 16,0 0-4-16,0 0-5 15,0 0-3-15,0 0-2 16,0 0 1-16,0 0 0 0,0 0-3 16,0 16-2-1,0 18 5-15,0 14 1 0,0 12 3 16,0 10-2-16,-4 4 1 16,-4 7-1-16,-1 1 2 15,0-2-3-15,-2-2 1 16,0-6-1-16,0-8 0 15,-1-9 1-15,6-9-1 16,4-12 0-16,2-12-7 16,0-8-22-16,0-6-32 15,0-8-31-15,0 0-25 16,4-8 5-16</inkml:trace>
  <inkml:trace contextRef="#ctx0" brushRef="#br0" timeOffset="290.91">12800 1376 294 0,'0'0'136'0,"0"0"-78"15,0 0-24-15,0 0 26 16,0 0-20-16,158-111-21 15,-107 87-2-15,-4-2-12 16,-5 2-4-16,-7-3 1 16,-3 2-1-16,-8 1 2 0,-3 4-3 15,-8 2-3-15,-4 7-6 16,-4 5-34-16,-5 5-28 16,0 1-27-16,0 0-40 15,0 0-122-15</inkml:trace>
  <inkml:trace contextRef="#ctx0" brushRef="#br0" timeOffset="583.66">13002 1307 207 0,'0'0'70'15,"0"0"-13"-15,0 0 31 16,0 0-32-16,0 0-25 16,0 0-14-16,16 54 8 15,2-17 31-15,6 6-7 16,1 1-23-16,4 1-8 16,-2-3-8-16,2-4-6 15,-3-2-2-15,-1-4-2 16,-1-8 0-16,-5-6-9 15,-2-8-34-15,1-7-33 16,1-3-45-16,0-5-61 0</inkml:trace>
  <inkml:trace contextRef="#ctx0" brushRef="#br0" timeOffset="3309.93">13475 1478 9 0,'0'0'107'0,"0"0"-57"15,0 0 1-15,0 0 21 16,0 0-10-16,0 0-13 16,0 0-6-16,0-7-4 15,0 7 4-15,0-1-10 16,0 1-5-16,0-3 4 16,0 2 1-16,0 1-3 15,0-3-2-15,0 3-7 16,0 0-2-16,0 0-7 15,0-1-9-15,0 1-2 16,0 0 1-16,0 0 0 0,0 0 2 16,0 0 2-16,0 0 1 15,0 0-1-15,0 0-5 16,0 0-1-16,0 0-6 16,0 0-2-16,2 9 4 15,11 12 4-15,3 1 2 16,0 2-2-16,-6-4 0 15,-2 0 0-15,-4-2-2 16,-2-2-4-16,-2-6 0 16,2-4 1-16,-2-2 3 15,3-4-1-15,-3 0 2 16,2 0 1-16,0 0 0 16,2 0-2-16,4-6 2 0,2-8 2 15,1-4-2 1,1-2 1-16,3 0-2 0,1-4-1 15,1 0-2-15,4 2-3 16,1 0 4-16,0 1-4 16,5 3-1-16,2 4 1 15,-4 3-3-15,-5 2 3 16,-5 9 5-16,-4 0-4 16,-2 0-3-16,-2 0 3 15,-1 14-2-15,1 9-9 16,-3 3 14-16,4 2 3 15,-4-2 0-15,0-2 2 16,-2 0-2-16,1 0 0 16,-3 0 0-16,2 0 1 0,0 0-1 15,0 0 1-15,0-2-1 16,6-4 0-16,0-4 0 16,5-2-1-16,3-6-19 15,5-4-51-15,2-2-12 16,0 0-4-16,-5-10-134 15</inkml:trace>
  <inkml:trace contextRef="#ctx0" brushRef="#br0" timeOffset="4026.61">14284 1499 126 0,'0'0'35'0,"0"0"5"16,0 0 28-16,0 0-29 15,0 0 3-15,0 0-7 16,0-11 6-16,0 11-8 16,0-3-9-16,0 3 1 15,0-1-1-15,0-3-2 0,0 2-7 16,0 0-3-16,-4-3 8 16,-6 4 8-16,1-2-7 15,-6 3-5-15,-1 0 0 16,5 0-9-16,0 0-7 15,0 0-2-15,2 17-4 16,0 5-1-16,0 8 6 16,7-2-1-16,2 4 2 15,0-4-8-15,0-4-16 16,0-4 7-16,11-8 6 16,2-4-4-16,3-6 5 15,4-2 9-15,3 0 1 16,3-4 3-16,-4-6-3 0,-2-2 5 15,-1-2-3 1,-2-2-1-16,-1-2-2 0,-1-2 1 16,-1-2 0-16,-8 2 0 15,-1 0 1-15,-3 6 5 16,-2 4 1-16,0 6 16 16,0 4 1-16,0 0-9 15,0 0-7-15,0 0-8 16,0 10-19-16,0 10 9 15,0 8 10-15,0 2 0 16,4-2 0-16,0-4-20 16,4-4 4-16,-2-6-10 0,1-4-10 15,-1-6 3-15,3-4-40 16,3 0-27-16,-1 0-18 16,2-8-68-16</inkml:trace>
  <inkml:trace contextRef="#ctx0" brushRef="#br0" timeOffset="4792.11">14623 1550 134 0,'0'0'98'0,"0"0"-34"0,0 0 24 16,0 0-26-16,0 0-20 15,0 0 6-15,0-6-3 16,0 6-9-16,0 0-3 16,0 0-12-16,0 0-10 15,0 2-1-15,0 18-9 16,0 10 2-16,-3 12 1 16,3 8-3-16,0 8 0 15,0 5 0-15,3 2 0 16,9 4-1-16,7-3 0 15,-4-4 2-15,3-2-1 16,-3 0-1-16,1-5 0 16,-7-5 0-16,-1-4-4 15,0-14-15-15,-6-6-1 0,5-10-22 16,-7-8 13-16,0-4 5 16,2-4 3-16,-2 0 18 15,0-4 3-15,0-26 7 16,0-14-6-16,-5-17 0 15,-17-11-1-15,-7-4 2 16,2 0 0-16,3 2 1 16,4 2 3-16,9 4-4 15,4 4 2-15,4 3 5 16,3 11-6-16,0 4 4 16,0 8 2-16,14 4-4 15,-1 4 3-15,6 5-1 16,-4 6-5-16,5 5 4 0,0 2-4 15,4 3 1-15,3 4-3 16,9 0 0-16,-3 4 4 16,-4 1 2-16,-2 0-5 15,-7 0 2-15,1 1-2 16,0 12 8-16,-1-2 0 16,-4 4-6-16,-2-1-2 15,-6 2-1-15,-4 4 1 16,-4 2 1-16,0 2-1 15,-17 4 6-15,-16-2 5 16,-14-2-3-16,2-4-3 16,3-6-6-16,4-6-5 0,13-4-9 15,8-4-1-15,5 0 4 16,8 0-17-16,0 0-33 16,1 0-36-1,-5 0-42-15,0 0-37 0,-3 0 13 16</inkml:trace>
  <inkml:trace contextRef="#ctx0" brushRef="#br0" timeOffset="14106.44">15362 1769 191 0,'0'0'85'0,"0"0"-72"16,0 0 15-16,0 0 23 15,0 0-12-15,0 0-13 16,0 0 1-16,15 1 6 15,-13-1-1-15,-2 0 1 16,0 0-4-16,3 0-2 16,-3 0-2-16,5 0 1 0,-1 0-9 15,7-12-4-15,9-10-13 16,12-8-5-16,7-6 0 16,9-6-5-16,-2-2 0 15,-1-4-4-15,-5 0-13 16,-7 4 26-16,-8 3-1 15,-14 9 2-15,-9 6 1 16,-2 8 6-16,0 8-5 16,0 2 2-16,0 6-4 15,-7 0 3-15,5 2-2 16,0 0-1-16,2 0-7 16,-2 0-11-16,2 12-6 15,0 14 2-15,0 4 19 0,2 0-6 16,15-2 1-16,4-3-2 15,-3-5 4-15,-3-2 5 16,-1-6 1-16,-8 0 1 16,3-2-1-16,-7 4-1 15,-2 6 1-15,0 6 0 16,-13 12 0-16,-18 6 3 16,-8 0-2-16,4-3-1 15,8-13-6-15,10-13-1 16,8-7-4-16,7-5-24 15,-1-3 4-15,1 0 26 16,-3-13-8-16,-1-7-32 16,-3 0 1-16,2 0-33 15,0 2-17-15</inkml:trace>
  <inkml:trace contextRef="#ctx0" brushRef="#br0" timeOffset="14722.73">16191 1480 203 0,'0'0'91'0,"0"0"-40"16,0 0-8-16,0 0 1 15,0 0-18-15,0 0-17 16,0 0 2-16,-80-10 4 16,53 10-3-16,-2 0-5 15,2 8 1-15,3 2 4 16,2 1-5-16,3 6-5 15,4 1-2-15,3 4-5 16,8 4 1-16,4 0-2 16,0-2-4-16,0 2-8 0,16-4 9 15,7-4-4-15,0-6 2 16,4-6-4-16,0-6 1 16,0 0 10-16,2-6 4 15,-2-14 1-15,0-6 1 16,-3-2-1-16,-4 0 2 15,-6 0 1-15,-6 2 7 16,-5 4 30-16,-3 4-25 16,0 7 1-16,0 6 8 15,0 5 14-15,0 0-25 16,0 0-14-16,0 0-6 16,0 12-13-16,0 12 10 0,0 8 9 15,0 0-2-15,0 0-3 16,0-6-18-16,0-8-17 15,0-8-9-15,0-4-6 16,2-6-49-16,16 0 4 16,1-10-94-16</inkml:trace>
  <inkml:trace contextRef="#ctx0" brushRef="#br0" timeOffset="15039.59">16665 1431 366 0,'0'0'119'0,"0"0"-24"16,0 0 9-16,0 0-49 15,0 0-36-15,0 0-4 16,-124-19-10-16,99 19-4 16,0 4-1-16,-3 18-2 15,-1 7-6-15,0 10 7 16,9 1-3-16,7 0-7 15,3 0-4-15,10-8-7 16,0-2 3-16,0-10-9 16,21-6-6-16,5-6 17 15,8-8 2-15,12 0 9 16,8-12-4-16,2-14-25 16,-3-6-35-16,-9-4-8 15,-10-2-55-15,-5 0-7 0</inkml:trace>
  <inkml:trace contextRef="#ctx0" brushRef="#br0" timeOffset="15324.85">17062 1001 483 0,'0'0'58'15,"0"0"14"-15,0 0 12 16,0 0-14-16,0 0-51 0,0 0-19 16,11-3-9-16,-11 64-4 15,-11 25 13 1,-16 14 5-16,-2 6-2 0,-2-4-3 16,2-7-30-16,4-15-50 15,8-18-29-15,11-18 31 16,3-18 5-16,3-13-28 15,0-13-6-15,13 0-33 16</inkml:trace>
  <inkml:trace contextRef="#ctx0" brushRef="#br0" timeOffset="15474.27">17091 1408 194 0,'0'0'45'0,"0"0"2"0,0 0 3 16,0 0-12-16,0 0-23 15,129-87-14-15,-100 73-1 16,-4 6-30-16,-12 8-63 16,-13 0-20-16</inkml:trace>
  <inkml:trace contextRef="#ctx0" brushRef="#br0" timeOffset="15623.35">17064 1496 180 0,'0'0'39'16,"0"0"25"-16,0 0 21 15,0 0-27-15,0 0-29 16,0 0-9-16,89 92-12 16,-60-76-4-16,5-4-4 15,6-2-46-15,3-4-53 0,1-4-61 16</inkml:trace>
  <inkml:trace contextRef="#ctx0" brushRef="#br0" timeOffset="19657.72">18778 1235 456 0,'0'0'52'0,"0"0"-14"15,0 0 20-15,0 0 33 16,0 0-28-16,0 0-25 0,0-34-18 16,0 34-2-1,0 0-4-15,0 0-7 0,0 0-7 16,0 0-1-16,0 14-8 15,0 24-6-15,0 18 15 16,2 15 1-16,5 2-1 16,-1-6-1-16,4-9-12 15,-4-12-3-15,3-12-13 16,2-12-17-16,-2-10-25 16,-2-8-55-16,-3-4-19 15,-4-6-35-15</inkml:trace>
  <inkml:trace contextRef="#ctx0" brushRef="#br0" timeOffset="20038.83">18292 1006 407 0,'0'0'9'16,"0"0"7"-16,0 0 20 15,6-114-16-15,42 82-10 16,14-6-1-16,11 0 5 16,10 7 16-16,6 6-15 15,9 17 0-15,6 8-9 16,-4 14-6-16,-8 23 2 16,-20 20-2-16,-26 9-3 0,-21 6-2 15,-17 3 1 1,-8-3-3-16,-2-8 7 0,-27-10 3 15,-8-10 3-15,-12-10-2 16,-9-10 1-16,0-10 4 16,4-10-9-16,8-4-3 15,12-4-2-15,10-20-4 16,12-2-43-16,8 6 3 16,4 6-15-16,2 12-56 15,18 2-34-15</inkml:trace>
  <inkml:trace contextRef="#ctx0" brushRef="#br0" timeOffset="20521.04">19314 1730 330 0,'0'0'118'16,"0"0"-81"-16,0 0 51 16,0 0 12-16,0 0-69 15,0 0-31-15,0-38-8 16,0 14 1-16,0 0-24 0,0-2-11 16,3-4 5-16,8-2-15 15,2-4 4-15,-4 4 12 16,-2 7-19-16,-7 10 46 15,0 8 9-15,0 7 10 16,-29 0-2-16,-11 25-8 16,-7 11 0-16,7 1 7 15,16 0 6-15,20-11-1 16,4-6-7-16,28-6 3 16,23-12 5-16,14-2 14 15,7 0 10-15,-4-12-11 16,-10-2-15-16,-16 6-7 15,-8 2-1-15,-16 6-3 16,-9 0-1-16,-3 0-7 16,-6 10-12-16,0 10 7 0,0 4 4 15,0-2 0 1,2-2-36-16,10-4-19 0,3-4-51 16,6-8-10-16</inkml:trace>
  <inkml:trace contextRef="#ctx0" brushRef="#br0" timeOffset="20904.35">19914 1632 22 0,'0'0'359'16,"0"0"-264"-16,0 0-1 0,0 0-29 15,0 0-10-15,-122-14-27 16,106 14-12-16,1 0-16 15,-1 6-1-15,3 12-2 16,3 2-16-16,3 0-2 16,5 0-4-16,2-2-9 15,0 2 20-15,0-4 5 16,9-2 0-16,7-4 4 16,-1-6 4-16,8-4 0 15,4 0 1-15,2-8 5 16,0-13-1-16,0-6 11 15,-5-3-4-15,-11-2 0 16,-6 2-5-16,-7 6 10 0,0 4-6 16,-5 10-2-16,-7 8-8 15,-7 2-6-15,2 6-31 16,1 16-45-16,3 4-83 16,6-8-99-16</inkml:trace>
  <inkml:trace contextRef="#ctx0" brushRef="#br0" timeOffset="21721.48">20214 1143 241 0,'0'0'64'0,"0"0"20"15,0 0 27-15,0 0-26 16,0 0 0-16,0 0-28 15,-52-73 5-15,52 73-30 16,0 0-17-16,0 0-13 16,-3 0-2-16,3 0-5 0,0 25-9 15,0 17 9-15,0 16 5 16,0 8 0-16,0 2 3 16,0-3-3-16,0-6 1 15,0-2 0-15,0-5-1 16,0-8-1-16,-3-4 0 15,-3-8-5-15,4-10 0 16,0-8-11-16,2-6 9 16,0-6 3-16,0-2 5 15,0 0 0-15,0 0 1 16,0 0 1-16,0 0 0 16,0 0-2-16,0-2-12 0,16-12-3 15,5-4-6 1,6-2 11-16,2-2-2 0,4-2 6 15,10 2 1-15,4-2 5 16,6 2-5-16,5 4 0 16,0 1 3-16,-5 8 2 15,-1 3-1-15,-10 6-3 16,-6 0 2-16,-10 0-1 16,-1 2-1-16,-9 14 0 15,-7 2 4-15,-7 6 0 16,-2 2 6-16,0 2 3 15,-5 2-3-15,-17-4 1 16,-7 2 3-16,-9-4 4 0,-4 0-4 16,-7-2-7-1,0-2 4-15,0-5-4 0,2-8-3 16,7-4-10-16,2-3 5 16,5 0 3-16,2-21 2 15,6-3-4-15,5 2-1 16,9 4-3-16,6 8-1 15,3 2-10-15,2 6-47 16,0 2-51-16,25 0-93 16,3 0 8-16</inkml:trace>
  <inkml:trace contextRef="#ctx0" brushRef="#br0" timeOffset="22504.59">21026 1874 157 0,'0'0'72'0,"0"0"7"15,0 0-27-15,0 0-22 16,0 0 20-16,0 0-15 15,-20 0 17-15,20 0-2 16,0 0-19-16,0-5-23 16,0-5-4-16,6-4-4 15,12-4-3-15,5-7 3 16,1 1 1-16,3-6-1 16,-3-2 2-16,-1-8-1 0,1-6-1 15,-6-4-3 1,0-9-5-16,-7 0 4 0,-7-5-6 15,-2-1-19-15,-2 3 18 16,0 4 11-16,0 9 0 16,0 9 2-16,-6 8 7 15,-7 6 4-15,-1 6-3 16,1 4-5-16,1 6 3 16,4 5-3-16,1-2 0 15,1 7-2-15,3 0-3 16,-6 0-3-16,-4 12-7 15,-1 23 6-15,-1 13 4 16,4 6-3-16,6 8 2 0,5 2 1 16,0-2 2-1,0-2 3-15,0-3-1 16,3-3-3-16,10-4-1 0,2-4 0 16,3-6 2-16,5-6-4 15,4-6 3-15,0-6-1 16,-4-7 7-16,0-8-5 15,-3-3 3-15,-3-4-3 16,2 0-2-16,-6 0-3 16,-2-7-10-16,-2-8-32 15,-3 1-40-15,-1 4-40 16,-5 2-17-16</inkml:trace>
  <inkml:trace contextRef="#ctx0" brushRef="#br0" timeOffset="23107.48">21489 1672 57 0,'0'0'48'15,"0"0"-6"-15,0 0 14 16,0 0-14-16,0 0-18 16,0 0-11-16,56-42-8 15,-49 30-4-15,1-2-1 16,1-2 1-16,-1-2 2 16,-4-2 5-16,0 2-4 0,-4 0 1 15,0 3 26 1,0 5-5-16,-2 5 5 0,-12 2-4 15,-5 3-16-15,-4 4-9 16,-4 23-2-16,0 3 0 16,8 6 10-16,5 0-5 15,10 2 3-15,4 2-2 16,0-4 2-16,16-4-3 16,10-8 1-16,3-3 8 15,2-10 1-15,-2-7-2 16,0-4 5-16,0 0 0 15,-2 0-11-15,0-14-7 16,-3-1-31-16,-4-6-20 0,-2 3-59 16,-5 0-57-16,-6 0-44 15</inkml:trace>
  <inkml:trace contextRef="#ctx0" brushRef="#br0" timeOffset="23803.48">21868 1552 395 0,'0'0'85'0,"0"0"32"16,0 0-20-1,0 0-57-15,0 0-32 0,0 0-8 16,-11-2-6-16,11 24 6 15,0 10 0-15,0 2 2 16,0 0-2-16,0-2 2 16,0-2-2-16,0-6 1 15,-4-6 0-15,1-6-1 16,3-8-3-16,0-2-3 16,0-2 0-16,0 0 2 15,0 0-3-15,5-2 7 16,19-16 0-16,5-8 1 15,7-4 0-15,2-6-1 16,0-2 0-16,-3-2 0 16,-2 4 1-16,-1 6-1 15,-6 12 0-15,-5 8-2 0,-10 8 0 16,-5 2-5-16,-2 0-1 16,2 4-4-16,-2 16 12 15,-2 6 4-15,-2 4 0 16,0 0 0-16,0-4-3 15,0-2 1-15,0-4-1 16,0-10-1-16,0-6-1 16,0-2 1-16,0-2 1 15,0 0 1-15,0 0-2 16,9 0 11-16,15-18 1 16,10-8-5-16,3 0-5 0,-5 0 2 15,-8 8 2 1,-8 6 6-16,-7 8-5 0,-5 4-1 15,-1 0-6-15,-1 2-6 16,0 20 6-16,-2 10 16 16,0 6 19-16,0 2-26 15,0-6-3-15,-2-7-3 16,0-8-3-16,2-5-2 16,0-6-23-16,0-2-29 15,0-3-87-15,16-3-58 16,5 0-125-16</inkml:trace>
  <inkml:trace contextRef="#ctx0" brushRef="#br0" timeOffset="24951.74">13050 2492 370 0,'0'0'25'16,"0"0"22"-16,0 0 35 16,-125-12-10-16,111 10 10 15,7 2-6-15,7 0-30 16,0 0-27-16,0 0-5 16,0 0-14-16,38 0-6 15,45 0-7-15,50 0 13 0,64-8 12 16,36-10-2-16,31 0-3 15,5 2-5-15,2 2 0 16,4 2-1-16,-1 0-2 16,4 4-18-16,-10 2-17 15,-19 2-10-15,-24 4-31 16,-26 0-9-16,-28 0-5 16,-28 0 27-16,-31 0-8 15,-37 0 4-15,-40 0 15 16,-30 0 6-16,-5 0 40 15,-34-14-42-15,-7 0-83 16</inkml:trace>
  <inkml:trace contextRef="#ctx0" brushRef="#br0" timeOffset="25588.41">18847 2458 328 0,'0'0'64'0,"0"0"-15"16,0 0 24-16,0 0-21 16,0 0-32-16,0 0-17 15,0 0-3-15,195-60 0 16,-74 40 3-16,42-4 7 15,37-2-3-15,52-4 1 16,47-1 5-16,46-2-6 16,33 2-5-16,2-3 2 15,-20 4-4-15,-45 4 1 16,-61 4 1-16,-67 8-2 16,-81 2-1-16,-54 6 1 15,-43 0 15-15,-9-2 98 0,-16-2-82 16,-10 0-31-16,1 6-6 15,10 2-14-15,10 2-57 16,5 0-100-16,0 0-119 16</inkml:trace>
  <inkml:trace contextRef="#ctx0" brushRef="#br0" timeOffset="34782.06">1797 4034 328 0,'0'0'85'16,"0"0"2"-16,0 0-11 15,0 0 12-15,0 0-20 16,0 0-36-16,0 0-11 16,0 0-3-16,-27-16-2 0,23 16-5 15,-5 0-4 1,-6 0-1-16,-12 26-6 0,-6 14-3 15,0 8 1-15,6 7-3 16,9-5-1-16,13-4-15 16,5-6-17-16,2-8 3 15,27-6-6-15,9-8 7 16,12-10-8-16,2-8 0 16,0 0 23-16,-5-26 13 15,-11-8 6-15,-9-8 6 16,-8-2 9-16,-7-2-3 15,-8-5-2-15,-4 5-6 16,0-2 8-16,-16 8 19 16,-13 12-29-16,-7 10 5 0,-3 16-5 15,3 2-2-15,5 26-2 16,15 16-87-16,16 0-33 16,0-7-78-16</inkml:trace>
  <inkml:trace contextRef="#ctx0" brushRef="#br0" timeOffset="35566.01">2221 3749 186 0,'0'0'113'16,"0"0"-24"-16,0 0-23 16,0 0 40-16,0 0-43 15,0 0-14-15,-2-54-14 16,2 52-6-16,0 2-2 16,-3 0 5-16,1 0 1 15,0 0-11-15,0 0-10 16,0 0-9-16,0 0-2 15,0 0-1-15,2 0 8 16,0 0-7-16,0 0 4 16,0 0-4-16,0 0 2 15,0 0-1-15,0 0 3 0,0-4-5 16,0 0-9-16,0 0-3 16,0 3 12-16,0 1 0 15,0 0 0-15,-6 0-4 16,4 0-15-16,2 26-4 15,0 21-20-15,0 24 42 16,0 11 1-16,0 6 3 16,0-1 0-16,0-7-3 15,-2-8-17-15,-2-12 2 16,1-10 7-16,1-16-9 16,0-13-1-16,2-14 13 15,0-7 5-15,0 0 3 16,0 0 5-16,0-16-2 0,2-12 9 15,7-8-5 1,3-2-4-16,5-2-6 0,8 4-8 16,10 2 3-16,12 7-14 15,6 5-10-15,3 12 1 16,-7 6 25-16,-7 4-2 16,-4 0-8-16,-9 7 0 15,-6 7 0-15,-9 1 10 16,-10 2-10-16,-4 1 13 15,0 6 15-15,-21 4 33 16,-23 2-1-16,-12 4-4 16,-4-6-27-16,0-6-16 0,2-6-10 15,4-10 7-15,6-4-15 16,1-2 9-16,13 0 1 16,7 0-35-16,7 0-9 15,9-2-4-15,7-10-23 16,4-2-50-16,4-2-87 15</inkml:trace>
  <inkml:trace contextRef="#ctx0" brushRef="#br0" timeOffset="36115.61">2720 4399 250 0,'0'0'97'0,"0"0"-7"16,0 0 21-16,0 0-51 15,0 0-60-15,0 0-14 16,9-30-3-16,27 10 16 15,4-2 1-15,-3 0 1 16,-3 2 1-16,-10 0 0 16,-3-2 0-16,-11 2 1 15,-3 0 6-15,-7-1-2 16,0 7 8-16,0 7 9 0,-9 3-2 16,1 4-11-16,-1 0-1 15,2 2-10-15,0 20-11 16,5 10 3-16,2 10 0 15,0 4 4-15,13 8 2 16,9 2 1-16,3 0 1 16,-2 1 1-16,-2-3 12 15,-2-6-4-15,-9-4-1 16,-2-8-2-16,-6-4-6 16,-2-2 6-16,0-6-2 15,0-6 3-15,-14-4-7 16,1-2-1-16,-3-6-2 0,-6-2-5 15,-7-4-10-15,-2 0-25 16,-7 0-23-16,2-18-6 16,3-12-39-16,4-12-108 15</inkml:trace>
  <inkml:trace contextRef="#ctx0" brushRef="#br0" timeOffset="36312.9">2817 3663 238 0,'0'0'398'0,"0"0"-318"0,0 0-65 16,0 0 16-16,0 0-31 15,0 0-16-15,17 17-49 16,-1 9 2-16,1-1-66 15,-3-4-99-15</inkml:trace>
  <inkml:trace contextRef="#ctx0" brushRef="#br0" timeOffset="36832.18">3282 4191 0 0,'0'0'376'0,"0"0"-306"16,0 0-16-16,0 0 14 16,0 0-50-16,0 0-18 15,28-32 0-15,-18 15 0 16,-2 3-3-16,1-4-1 0,-4-1 1 16,-3-2-8-16,-2-1 11 15,0 2 0-15,0 6 5 16,-2 4 10-16,-12 6 0 15,1 4-13-15,-3 0 4 16,-4 24-6-16,-2 14-2 16,0 14 0-16,7 2 1 15,7-3 0-15,8-9 0 16,0-10-14-16,27-10 2 16,6-10 1-16,3-12 12 15,5 0 1-15,-4-4 10 16,-1-16 1-16,-3-2-12 0,-4 2-2 15,-9 0-43 1,-7 0-54-16,-10 4-103 0</inkml:trace>
  <inkml:trace contextRef="#ctx0" brushRef="#br0" timeOffset="37183.74">3781 4060 357 0,'0'0'106'15,"0"0"-13"-15,0 0 1 0,0 0-38 16,0 0-39-16,0 0-3 16,-83-48-14-16,54 52-1 15,-2 18-4-15,2 4 0 16,4 2-7-16,10 3-10 15,6 1 8-15,7 4 10 16,2 0-4-16,0-2 8 16,15-2-3-16,10-6-1 15,0-6 1-15,-2-10-4 16,2-4 0-16,0-6-7 16,2 0 3-16,4-10 10 15,7-16-26-15,1-8-42 0,4-4-74 16,-5-2-59-16</inkml:trace>
  <inkml:trace contextRef="#ctx0" brushRef="#br0" timeOffset="37502.1">4045 3427 338 0,'0'0'84'16,"0"0"-20"-16,0 0 80 16,0 0-32-16,0 0-53 0,0 0-21 15,6-27-38-15,-6 41-3 16,6 31-6-16,1 17 9 16,1 24 21-16,-6 14-5 15,-2 15-6-15,0 3-6 16,0-6-4-16,-4-11-31 15,2-17 8-15,0-18 23 16,2-14-19-16,0-16-18 16,0-16-17-16,0-14-5 15,0-6-56-15,10-8-31 16,7-26-48-16</inkml:trace>
  <inkml:trace contextRef="#ctx0" brushRef="#br0" timeOffset="37704.36">3827 3948 415 0,'0'0'71'0,"0"0"-49"15,0 0 49-15,0 0-34 16,145-84-31-16,-89 68-6 15,-2 6-56-15,-8 8-67 16,-6 2-100-16</inkml:trace>
  <inkml:trace contextRef="#ctx0" brushRef="#br0" timeOffset="38114.75">4159 4445 111 0,'0'0'71'16,"0"0"-6"-16,0 0 48 15,0 0-20-15,0 0-22 16,0 0-2-16,13 16-20 16,-3-21 6-16,3-14-33 15,5-9-2-15,1-10-12 16,0-4-8-16,-3-6-16 15,-10 0-20-15,-2 6 18 0,-4 12-13 16,0 14 7-16,0 10 17 16,0 6-40-16,0 2-8 15,0 20 18-15,0 8 37 16,7 8 7-16,11 2 18 16,11 4-1-16,5-2 0 15,1-1 6-15,1-5 4 16,-7-11-19-16,-7-4-9 15,-11-8-4-15,-9-4-2 16,-2 3 2-16,-17 6 2 0,-28 0-4 16,-13 2-42-1,0-8-106-15,7-10-249 16</inkml:trace>
  <inkml:trace contextRef="#ctx0" brushRef="#br0" timeOffset="39400.46">5275 3962 560 0,'0'0'129'0,"0"0"-65"16,0 0-3-16,0 0-23 16,0 0-37-16,0 0-1 15,0-62-3-15,0 62-11 16,2-2-39-16,8 2-53 16,1 0-97-16,-7 4-26 15</inkml:trace>
  <inkml:trace contextRef="#ctx0" brushRef="#br0" timeOffset="39622.32">5258 4453 269 0,'0'0'164'16,"0"0"-114"-16,0 0 77 15,0 0 0-15,0 0-58 16,0 0-36-16,2 3-13 15,0-3-10-15,0 0-10 16,-2 0 0-16,3 0-18 16,-1 0-41-16,4 0-45 15,8-3-15-15,3-9-8 0,-3 2-141 16</inkml:trace>
  <inkml:trace contextRef="#ctx0" brushRef="#br0" timeOffset="41316.63">1693 5631 413 0,'0'0'125'16,"0"0"-48"-16,0 0-5 15,0 0 18-15,0 0-41 16,0 0-36-16,-33-39 5 16,33 39-16-16,0 0-2 15,0 0-15-15,-5 0-19 0,-7 17 22 16,-5 19 10-1,-5 10 2-15,-3 6 4 0,8 0-4 16,5-4-3-16,12-8-6 16,0-7-21-16,7-10 5 15,21-9-4-15,7-8-2 16,5-6-8-16,4 0 21 16,3-22 18-16,-5-12 6 15,-1-4 4-15,-8-2 0 16,-9-4-3-16,-6 8 1 15,-9 4-3-15,-5 8 0 16,-4 10 7-16,0 6 13 0,0 8-6 16,0 0-19-1,0 0-17-15,0 28-40 0,0 8 18 16,0 10 32-16,0-6 7 16,0-6-13-16,18-10 3 15,7-12-7-15,2-8-7 16,4-4 11-16,4-2 13 15,1-22 16-15,-3-4-10 16,-2-6-2-16,-6 0 6 16,-10 0 14-16,-7-1 19 15,-8-1-9-15,0-4-19 16,-6-2-8-16,-13 4-6 16,-1 8-1-16,4 10-8 15,5 12-6-15,6 8-28 16,5 12-74-16,0 20-63 0,5 6 55 15</inkml:trace>
  <inkml:trace contextRef="#ctx0" brushRef="#br0" timeOffset="42030.3">2484 5819 89 0,'0'0'140'0,"0"0"-87"16,0 0 30 0,0 0 0-16,0 0-17 0,0 0-39 15,20 0-8-15,-4 0-6 16,3-12-3-16,10-4-5 16,-2 0-1-16,-7 2-4 15,-1-2 2-15,-7 0-1 16,-3 2-1-16,-5-2-1 15,-4 2 1-15,0 0 0 16,-10 6 3-16,-17 2-3 16,-2 6 17-16,-9 0-4 15,0 0-11-15,3 25-2 16,6 10-8-16,9 9 4 16,15 2 1-16,5-2-5 15,5-4-3-15,26-6-4 0,11-7-9 16,3-9-19-1,-5-9 19-15,3-9 10 0,-8 0 5 16,-2 0 6 0,1-20 0-16,-1-5 1 0,-4-6 4 15,-2-5 0-15,-8 0-2 16,-5 0 7-16,-5 2-7 16,-5 8 4-16,-4 4-1 15,0 8 1-15,0 6 1 16,0 3 5-16,0 5-3 15,0 0-4-15,0 0-6 16,0 13 1-16,-2 13 2 16,0 6 2-16,2 2-2 15,0-4 0-15,0-6-6 0,6-8-12 16,13-8-2-16,-2-6 3 16,3-2 17-16,3 0 1 15,-1-6 7-15,2-14-3 16,-3-4 6-16,-5-6 3 15,-8 2-11-15,-6 0 5 16,-2 2-5-16,0 6 2 16,0 8-1-16,0 8-2 15,0 4-2-15,0 0-12 16,0 0-38-16,0 13-16 16,-8 4-26-16,-6-3-51 15</inkml:trace>
  <inkml:trace contextRef="#ctx0" brushRef="#br0" timeOffset="42276.71">2673 5350 428 0,'0'0'79'0,"0"0"37"16,0 0-31-16,0 0-25 0,0 0-60 15,0 0-6-15,0 0-57 16,5-6-67-16,10 26 13 16,7 16 1-16,-3 14-69 15</inkml:trace>
  <inkml:trace contextRef="#ctx0" brushRef="#br0" timeOffset="42947.5">3070 5953 175 0,'0'0'118'15,"0"0"-77"-15,0 0 4 0,0 0 25 16,0 0-20-1,0 0-22-15,136-80-9 0,-99 48-12 16,-6-4 0-16,-6 0-6 16,-7 0-1-16,-9-2-5 15,-7 3-9-15,-2 7 14 16,0 9 2-16,-4 6-1 16,-14 8-2-16,0 5-3 15,-4 0 4-15,-7 15-6 16,-5 14-4-16,3 5 8 15,4-3-15-15,10-2-8 16,10-5-2-16,5-4-5 16,2-2 3-16,0-8 16 0,11-4-2 15,9-6 7-15,7 0 7 16,2-2 1-16,2-18 2 16,-4-4 16-16,-5 0-9 15,-7 4 11-15,-6 3 10 16,-4 8-6-16,-3 5-14 15,-2 4 17-15,0 0-9 16,0 4-18-16,0 28 0 16,0 18 13-16,9 16 21 15,7 8-18-15,8 8-5 16,9 5-1-16,10 5 0 16,-1 4-2-16,3-2 2 15,-11-8-3-15,-11-11-1 16,-13-17-5-16,-10-12 8 0,-4-10-6 15,-33-10 16-15,-11-4 3 16,-15-12 4-16,-11-10-19 16,-5 0-1-16,-4-24-3 15,0-16 3-15,10-8-1 16,13-2-5-16,20-2-6 16,17 2 6-16,21 5 7 15,2 5-7-15,36-2-12 16,22-2-19-16,18-2-68 15,8-2-38-15,-1-2-81 16</inkml:trace>
  <inkml:trace contextRef="#ctx0" brushRef="#br0" timeOffset="43716.47">3718 5185 299 0,'0'0'77'0,"0"0"-18"16,0 0 42-16,0 0-65 16,0 0-36-16,0 0-24 15,0 137 24-15,0-47 4 16,0 2-4-16,0-1 0 16,0-11-1-16,0-18-4 15,0-18-43-15,0-18 17 16,0-16 23-16,5-8-10 15,1-2-8-15,10-2 26 16,2-24 11-16,8-6 0 0,1-2 14 16,-4 2-6-16,-4 7 1 15,-3 10-6-15,-3 8 10 16,-1 7-24-16,-1 0-14 16,0 11 1-16,3 11 12 15,1 2 1-15,3 2 5 16,4-2-5-16,2-6-13 15,3-8-1-15,6-8-8 16,1-2 22-16,4-2 5 16,-2-20 1-16,-5-6-3 15,-8-4 2-15,-6-3 3 16,-3-5 11-16,-8-3-6 16,1-10-5-16,-7-7 6 15,0-10 0-15,0-8-10 16,0-3 3-16,0 11 2 0,-13 14 13 15,-3 20 13-15,3 16 20 16,-1 10-19-16,5 8-17 16,5 2-19-16,0 0-1 15,-4 22-5-15,-1 28-21 16,1 22 27-16,1 14 12 16,7 5-9-16,0-5-3 15,0-10 0 1,0-4 0-16,2-9-13 0,5-13-19 15,-1-6-29-15,3-14-35 16,1-12 1-16,-2-12-67 16,1-6-102-16</inkml:trace>
  <inkml:trace contextRef="#ctx0" brushRef="#br0" timeOffset="43889.66">4224 5552 231 0,'0'0'75'0,"0"0"-64"16,0 0 12-16,0 0 22 15,0 0-17-15,156 4-27 16,-116-4-1-16,-8 0-61 16,-15 0-60-16</inkml:trace>
  <inkml:trace contextRef="#ctx0" brushRef="#br0" timeOffset="44147.14">4420 5917 110 0,'0'0'75'0,"0"0"-40"15,0 0 45-15,0 0-8 16,129-4-12-16,-93-30-17 16,-5-8-9-16,-6-4-11 15,-10-4-9-15,-9 4-7 16,-6 8 3-16,0 13-1 15,0 11-9-15,0 14-6 16,-6 0-9-16,-3 23-4 16,-1 21-20-16,0 12 31 15,1 4-22-15,7-4-9 0,2-6-19 16,0-10-33-16,0-13 34 16,0-13-69-16</inkml:trace>
  <inkml:trace contextRef="#ctx0" brushRef="#br0" timeOffset="44422.34">5213 5591 210 0,'0'0'220'16,"0"0"-194"-16,0 0 27 16,0 0-26-16,0 0-27 15,0 0-81-15,27-29-91 16,-27 33-38-16</inkml:trace>
  <inkml:trace contextRef="#ctx0" brushRef="#br0" timeOffset="44593.16">5211 5934 176 0,'0'0'137'0,"0"0"-28"15,0 0-17-15,0 0-30 16,0 0-31-16,0 0-30 15,37 51 11-15,-27-51-1 16,1 0-11-16,-11-4-79 16,0 2-110-16</inkml:trace>
  <inkml:trace contextRef="#ctx0" brushRef="#br0" timeOffset="45763.7">1724 6854 233 0,'0'0'109'0,"0"0"-37"0,0 0 53 16,0 0 7-16,0 0-57 15,0 0-18-15,0 0-18 16,0 0-21-16,0 4-18 16,0 22-9-16,2 18 3 15,2 22 6-15,1 18 3 16,-1 13-3-16,-4 11 0 15,0 2 0-15,0-8 0 16,-4-9-5-16,-7-21-17 16,5-18-13-16,3-18-20 15,3-16-40-15,0-18-21 16,0-2-71-16,0-28 14 16</inkml:trace>
  <inkml:trace contextRef="#ctx0" brushRef="#br0" timeOffset="46064.12">1672 6757 113 0,'0'0'217'0,"0"0"-112"16,0 0-48-16,0 0-3 16,56-118-44-16,7 104-1 15,15 12 32-15,4 2 18 16,-8 2-35-16,-12 22-13 15,-13 2-11-15,-16 6-6 16,-10 0 1-16,-11 3 2 16,-12-2-2-16,0 2 5 0,-14-3 15 15,-20 2 7 1,-8-2 0-16,-9-2-5 0,-1-4-17 16,4-2-4-16,7-6-28 15,8-2-25-15,11 2-20 16,10-2-40-16,6 0-23 15,6 0-42-15</inkml:trace>
  <inkml:trace contextRef="#ctx0" brushRef="#br0" timeOffset="46513">2252 7557 80 0,'0'0'307'16,"0"0"-275"-16,0 0 7 16,0 0 18-16,0 0-26 15,0 0-31-15,27 35 3 16,13-57 24-16,5-15 15 16,1-8-23-16,-7-10-3 15,-13 1 1-15,-13 0-8 16,-13 4-7-16,0 10-2 15,-11 16 0-15,-13 12-12 16,4 12-4-16,-1 0 9 0,8 18-17 16,5 14-17-1,8 2 13-15,0-2-5 0,10-8 12 16,22-6 10-16,10-8 4 16,9-10 7-16,7 0 22 15,0 0 2-15,-7 0 4 16,-10 0-17-16,-12 0-3 15,-12 0-8-15,-5 12-2 16,-8 10-9-16,-4 6 11 16,0 0 6-16,0 3-1 15,0-8-5-15,-2-5-70 16,2-5-66-16,4-13-66 16</inkml:trace>
  <inkml:trace contextRef="#ctx0" brushRef="#br0" timeOffset="46861.85">3074 7421 219 0,'0'0'202'15,"0"0"-91"-15,0 0-1 16,0 0-19-16,0 0-51 16,0 0-11-16,-37-14-10 15,23 14-19-15,3 10-4 16,-5 12-4-16,5 6 3 15,5 2-12-15,4 2-13 16,2-1-25-16,0-3 8 16,4-4-6-16,13-6-7 0,4-8 11 15,-1-8 11-15,-1-2 31 16,6-9 7-16,0-18 31 16,4-9-4-16,-5-6 9 15,-6-3-11-15,-9 1 3 16,-9 0-6-16,0 6-8 15,-22 10 25-15,-7 10-29 16,-2 16-10-16,-1 2-29 16,1 26-40-16,7 12-57 15,3 2-120-15</inkml:trace>
  <inkml:trace contextRef="#ctx0" brushRef="#br0" timeOffset="47494.05">3575 6920 414 0,'0'0'69'0,"0"0"55"16,0 0 10-16,0 0-74 15,0 0-60-15,0 0 0 16,-20 154 11-16,16-46 14 0,4 13-16 16,0 7 7-1,0-3-3-15,9-7-11 0,4-16 2 16,0-11-4-16,-3-15 2 16,-4-12-1-16,-4-8-1 15,-2-14-1-15,0-6-11 16,0-6 2-16,0-6-6 15,-4-4-8-15,0-8 4 16,2-4-23-16,2-8 7 16,0 0-5-16,0 0 1 15,0 0 24-15,0-12 6 16,0-18-8-16,0-10 7 16,0-12-19-16,-12-14 6 15,-5-6-2-15,-6-5 12 16,-4 1 7-16,-2 10-3 0,2 14 1 15,6 14 2-15,5 17 3 16,5 14 1-16,4 7-4 16,2 0-22-16,1 0 27 15,0 16 2-15,4-2 3 16,0-2-3-16,0-2-7 16,22-8-2-16,18-2 9 15,9 0 13-15,14-4 21 16,5-12 1-16,1-4-7 15,-4 2-13-15,-9 0-15 16,-11 2-19-16,-12-2-15 16,-9 4-4-16,-10-3-21 0,-8 3-29 15,-4 6-50 1</inkml:trace>
  <inkml:trace contextRef="#ctx0" brushRef="#br0" timeOffset="47746.18">3950 7389 330 0,'0'0'71'0,"0"0"35"16,0 0 83-16,0 0-72 16,0 0-36-16,0 0-26 15,9-24-55-15,-9 26-1 0,0 24-15 16,-3 16-8-1,-3 11 18-15,1 5-53 0,3-4-6 16,0-12-23-16,2-14-29 16,0-12 20-16,0-14 21 15,4-2-66-15,15-12 33 16</inkml:trace>
  <inkml:trace contextRef="#ctx0" brushRef="#br0" timeOffset="47934.55">3959 6884 294 0,'0'0'95'0,"0"0"-21"16,0 0 24-16,0 0-46 16,0 0-52-16,0 0-24 15,-47-12-57-15,47 46 43 16,0 0-82-16,11-6-69 15</inkml:trace>
  <inkml:trace contextRef="#ctx0" brushRef="#br0" timeOffset="48211.83">4157 6842 391 0,'0'0'77'0,"0"0"47"0,0 0-9 15,0 0-70-15,0 0-32 16,0 0-13-16,13 12-18 16,-1 32 18-16,1 12 18 15,-7 10 0-15,2 6-1 16,-4 4-13-16,-4 7 0 16,0 3-4-16,0-2-33 15,0-8-2-15,-2-13-25 16,-6-13 0-16,0-18-20 15,3-12 3-15,3-12-11 16,2-8-32-16,0 0-51 16</inkml:trace>
  <inkml:trace contextRef="#ctx0" brushRef="#br0" timeOffset="48405.2">4209 7231 376 0,'0'0'93'0,"0"0"7"16,0 0-10-16,0 0-83 16,0 0-7-16,0 0-37 15,15-9 30-15,25 5 1 16,9-3 6-16,-5 0-44 16,-1 3-33-16,-7 4-49 15,-14 0-133-15</inkml:trace>
  <inkml:trace contextRef="#ctx0" brushRef="#br0" timeOffset="48761.46">4382 7626 43 0,'0'0'108'16,"0"0"-36"-16,0 0 24 15,0 0 1-15,125 20-22 16,-92-46-14-16,6-6-24 15,-4-10-15-15,-6-7-6 16,-2-5-9-16,-14-6 0 16,-9 2-5-16,-4 12-1 15,0 14 0-15,0 18 0 0,-2 12-1 16,-2 2-1-16,2 8-36 16,2 26 3-16,0 12 34 15,0 6 6-15,0 2 6 16,0-8-5-16,10-7 11 15,0-10-8-15,-4-8-6 16,1-9 6-16,-5-6-8 16,0-5-2-16,5-1-20 15,0 0-41-15,4 0-56 16,2-5-53-16</inkml:trace>
  <inkml:trace contextRef="#ctx0" brushRef="#br0" timeOffset="49028.48">5256 7018 586 0,'0'0'57'0,"0"0"34"16,0 0 29-16,0 0-69 16,0 0-51-16,0 0-9 0,-12-18 3 15,12 18-5-15,0 0-41 16,4 0-52-16,6 18-20 16,-1 8-56-16,-5 8-190 15</inkml:trace>
  <inkml:trace contextRef="#ctx0" brushRef="#br0" timeOffset="49176.36">5345 7507 43 0,'0'0'316'0,"0"0"-242"16,0 0 19-16,0 0-38 15,0 0-55-15,0 0-19 0,36 4-103 16,-36-5-279-1</inkml:trace>
  <inkml:trace contextRef="#ctx0" brushRef="#br0" timeOffset="59827.51">6833 3707 356 0,'0'0'18'16,"0"0"34"-16,0 0 14 16,0 0-7-16,0 0-21 15,0 0-21-15,0 0-9 16,0 0-8-16,0-14-3 16,0 14 3-16,0 0 2 15,0 0 2-15,0-2 6 16,0 2 1-16,0 0-8 15,0 15-3-15,0 18 0 0,0 14 1 16,0 5 15-16,0 4-5 16,-2 2-8-16,2 0-1 15,0 0-2-15,-2-5 1 16,2-6 2-16,0-10-3 16,0-13 0-16,0-8-1 15,0-10-3-15,0-6-6 16,0 0-14-16,0 0 0 15,0-12-14-15,0-8-90 16,-18 0-214-16</inkml:trace>
  <inkml:trace contextRef="#ctx0" brushRef="#br0" timeOffset="60906.28">6599 5388 226 0,'0'0'73'15,"0"0"47"-15,0 0-18 16,0 0-72-16,0 0-13 16,0 0 4-16,0 0-3 15,0 2 5-15,0-2 7 16,0 2-3-16,0-2-6 16,0 6-21-16,0 6-4 0,0 12-12 15,0 10 16 1,-7 6 1-16,3 6 6 0,-5 4-6 15,0 3-1 1,0-1 0-16,0-2 0 0,3-6 3 16,-1-10-3-16,2-8 0 15,3-8-7-15,2-8-27 16,0-8-33-16,0-2-22 16,0 0-29-16,7-14-43 15</inkml:trace>
  <inkml:trace contextRef="#ctx0" brushRef="#br0" timeOffset="61440.53">7033 5508 55 0,'0'0'136'0,"0"0"-79"15,0 0 31-15,0 0-9 16,0 0-28-16,0 0-19 15,-35-10-17-15,17 10 17 0,2 10-28 16,-1 4 21-16,-1 5-22 16,0 4 7-16,2 5-7 15,3 8-1-15,2 4 1 16,4 9-2-16,7-3-1 16,0 0-2-16,7-4 0 15,24-8-1-15,9-6 1 16,11-14 2-16,7-14 2 15,7 0 12-15,-5-20-3 16,-6-16 10-16,-12-4-3 16,-15-6 7-16,-17-4 9 15,-10-4-2-15,-8-4-8 0,-30 1-14 16,-11 9-9-16,2 14-1 16,5 20-4-16,6 14-6 15,1 12-26-15,1 32-65 16,5 14-19-16,7-3-89 15</inkml:trace>
  <inkml:trace contextRef="#ctx0" brushRef="#br0" timeOffset="62723.43">6929 7135 260 0,'0'0'49'0,"0"0"1"16,0 0 18-16,0 0-15 16,0 0-13-16,0 0-22 15,-67 0-7-15,61 0 15 16,6 0 3-16,0 0-5 0,0 0-13 15,0 0-6 1,0 0-5-16,0 0-7 0,0-3-2 16,0-2 9-16,13-4-1 15,9-3 1-15,11 1-11 16,5 2-2-16,2 3 12 16,-4 6 1-16,-8 0-2 15,-5 0-1-15,-3 15-4 16,-7 14-6-16,-3 10 10 15,-8 9 3-15,-2 6 0 16,0 2 0-16,-18-2 5 16,-11-2-4-16,-4-4 6 0,-7-2 22 15,-5-3-20-15,-4-7 2 16,-2-4 9-16,-1-6-18 16,6-6-4-16,8-8-18 15,9-8 0-15,7-4 14 16,3 0 6-16,8-20-9 15,5-10 1-15,6-4-12 16,0-2 19-16,15 5 1 16,16 8 0-16,3 6-2 15,-1 13 2-15,3 4 7 16,-2 8-1-16,-3 28-3 16,-4 7-3-16,-6 3 4 15,0-2 1-15,-3-10-5 16,-1-8 1-16,6-8-1 15,4-12-2-15,10-6-11 0,7-6-37 16,2-28-94-16,-11-6-243 16</inkml:trace>
  <inkml:trace contextRef="#ctx0" brushRef="#br0" timeOffset="65488.13">8886 3712 261 0,'0'0'33'0,"0"0"4"15,0 0 10-15,0 0-15 16,0 0-12-16,0 0-11 16,0 0-2-16,-48 0-5 15,48 0 2-15,0 0 4 16,0 0 15-16,0 0 10 15,0 0 0-15,0 0 3 16,0-6 7-16,0-2-2 16,0-5-23-16,0-1-15 15,0-4 6-15,0 2-2 0,9-4-14 16,16 0 5-16,6 2-5 16,4 2 5-16,1 4 2 15,-5 6 0-15,-4 4 0 16,-7 2 4-16,-5 0-4 15,-1 16-3-15,-3 24 0 16,-7 14 3-16,-4 9 0 16,0 1 4-16,-6-2 5 15,-21-6-8-15,-2 0 0 16,-7-8 9-16,-1-2-9 0,-3-7 6 16,-1-12-3-1,4-4 0-15,1-11 0 0,5-8 5 16,4-4-8-16,2 0 6 15,4-11-7-15,5-14-4 16,3-8-1-16,7-3 5 16,6-2-2-16,0 6 2 15,10 6 0-15,13 10-7 16,-2 8 4-16,6 8 1 16,2 0 2-16,4 0 2 15,1 14-2-15,-3 10-4 16,-2 8 0-16,-4 2 3 15,-3 2 1-15,-2-2 1 16,2-4 1-16,3-9-4 16,4-10-46-16,6-11-122 0,-1 0-36 15</inkml:trace>
  <inkml:trace contextRef="#ctx0" brushRef="#br0" timeOffset="67789.11">8716 5346 238 0,'0'0'74'0,"0"0"4"16,0 0 11-16,0 0-6 15,0 0-23-15,0 0-15 16,-19-8-20-16,4 8-5 16,-1 0-10-16,1 0 6 15,-1 8 18-15,5 4-31 16,3 2-3-16,-2 2-3 16,8 2 0-16,0 4-1 15,2 0 1-15,0 0 2 0,0-2 1 16,2-2 0-16,10-4 0 15,1-2 0-15,5-4 0 16,7-2 0-16,8-4 0 16,9-2 3-16,2 0 6 15,-1 0-4-15,-8 0-5 16,-6 0 0-16,-10 0 0 16,-6 0-1-16,-7 0-3 15,-4 8-6-15,-2 5 0 16,0 5-2-16,-19 9 12 15,-20 8 12-15,-9 1-3 16,-4-4 7-16,4-6-13 16,3-8 2-16,7-8 1 0,0-8-6 15,5-2-6 1,2 0-15-16,2-18-14 0,8-4-51 16,5-2-37-16,8 0-30 15,1-1-118-15</inkml:trace>
  <inkml:trace contextRef="#ctx0" brushRef="#br0" timeOffset="68085.41">8674 5271 241 0,'0'0'41'0,"0"0"24"16,0 0 14-16,0 0-44 15,0 0-30-15,0 0 1 16,124-22 14-16,-71 16 3 16,10-8-13-16,9-2-7 15,1-6-2-15,-5 2-1 16,-12 2-18-16,-20 6-8 15,-18 6 1-15,-18 6-40 16,-8 0-24-16,-40 6-116 0</inkml:trace>
  <inkml:trace contextRef="#ctx0" brushRef="#br0" timeOffset="70487.45">8709 6890 211 0,'0'0'68'0,"0"0"-26"16,0 0 20-16,0 0-16 15,0 0-10-15,0 0-10 16,-16-6-12-16,16 6 9 16,0 0 9-16,0-2-2 15,0 2-4-15,0 0-10 0,0 0-16 16,0-2-16 0,4-2 10-16,23-2 6 0,14-2 4 15,8 0 4-15,-4 1-3 16,-6 6-5-16,-7 1 1 15,-12 0-1-15,-9 0-3 16,-7 8-6-16,-4 2-1 16,0 4 4-16,-2 6 6 15,-23 4 22-15,-8 2-3 16,0-2-7-16,1-4 14 16,12-8-21-16,9-4 0 15,11-4-5-15,0-2-14 16,5 2-5-16,28 0 13 15,18-2 6-15,8 2 24 16,1 0-3-16,-12 4-7 0,-11 4-9 16,-16 0-1-16,-11 0-4 15,-10 7-7-15,0 2 7 16,-41 9 25-16,-17 6 39 16,-17 0-16-16,-6 0-19 15,1-7-27-15,8-5 3 16,14-12-5-16,12-12-2 15,13 0-9-15,10-14-9 16,12-20-22-16,11-8-112 16,5-5-56-16,24 7-44 15</inkml:trace>
  <inkml:trace contextRef="#ctx0" brushRef="#br0" timeOffset="74339.02">10509 3515 176 0,'0'0'69'0,"0"0"1"15,0 0-8-15,0 0-20 0,0 0-12 16,0 0-14 0,0 0-1-16,0 0 3 0,0 0-3 15,0 0 4-15,0 0 2 16,0 0-4-16,0 0 0 16,0 0 12-16,0 0 3 15,0 0-3-15,0 0-6 16,0 0-5-16,0 0-9 15,0 0-7-15,0 0-2 16,4 0-7-16,12 0 0 16,9-4 7-16,4-2 6 15,2 0-5-15,-9 2-1 16,-6 4 0-16,-3 0 0 16,-3 0-3-16,-4 0-1 15,1 6-3-15,-3 6 0 0,0 4 1 16,-4 2 1-16,0 2 4 15,0 2-1-15,0 2 2 16,-2-2-2-16,-13 0 2 16,-3-2 15-16,0-2-12 15,2-6 3-15,1-2-5 16,3 0 4-16,4-3-3 16,3-3-2-16,3 0-1 15,2-4-1-15,0 0-5 16,0 0 7-16,0 0 1 15,0 0 1-15,0 0-2 16,0 0-1-16,0 0 1 0,0 0-9 16,9 0-11-1,11 0 20-15,7-4 1 16,-3 0 0-16,3 4 1 0,0 0-1 16,-3 0-1-16,3 0 0 15,-5 0-4-15,-4 14 1 16,-2 4 0-16,-3 0-3 15,-4 0 4-15,-5 0-2 16,-4 2 4-16,0 0 0 16,0 0 12-16,-13-2 14 15,-9 0-2-15,-5 0-17 16,-2-4 24-16,-7 0-22 16,1-4-6-16,-3-4 3 15,0-4-2-15,0-2-4 0,2 0 1 16,-1 0-1-16,3-16-25 15,5-4 0-15,9 2-44 16,11-2-64-16,9 4-65 16</inkml:trace>
  <inkml:trace contextRef="#ctx0" brushRef="#br0" timeOffset="76385.93">10409 5274 154 0,'0'0'63'16,"0"0"-4"-16,0 0 42 0,0 0-15 15,0 0-23-15,0 0-16 16,2-17-5-16,-2 17-11 15,0 0-4-15,0 0-6 16,0 0-5-16,0 0-3 16,0 0-3-16,0 0 4 15,0 0 0-15,0 0-10 16,0 0-4-16,0 7-15 16,0 18-10-16,0 14 25 15,0 9 4-15,-4 0 3 16,2 0-7-16,0 0 2 15,2-2-2-15,0 1 0 16,0-1 1-16,-3-8 0 16,1-2-1-16,2-10-3 15,0-8-15-15,0-6-42 0,0-12-47 16,0 0-56-16,0-12-71 16</inkml:trace>
  <inkml:trace contextRef="#ctx0" brushRef="#br0" timeOffset="76837.85">10862 5348 352 0,'0'0'52'0,"0"0"13"16,0 0 15-16,0 0-23 15,0 0-29-15,0 0-12 16,-96-28-7-16,69 30-5 16,-2 18-4-16,7 8 0 15,6 2 8-15,7 6-8 16,9 0-8-16,0-2 4 15,22-4 4-15,14-6 3 16,4-2 0-16,-2-5-3 16,0-3 6-16,-7-4-4 0,-6-2 4 15,-10-3 1-15,-9 0-7 16,-6 0-2-16,0 8 2 16,-8 5 12-16,-26 5 48 15,-12 2-19-15,-5-3-41 16,5-6-1-16,11-10-10 15,8-6-50-15,10 0-4 16,5-20-93-16,10-14-131 16</inkml:trace>
  <inkml:trace contextRef="#ctx0" brushRef="#br0" timeOffset="77033.39">10877 5253 250 0,'0'0'73'0,"0"0"-60"15,122-94 58-15,-59 62-52 16,-1 4-17-16,-2 6-2 16,-4 6-13-16,-14 8-71 15,-22 8-74-15</inkml:trace>
  <inkml:trace contextRef="#ctx0" brushRef="#br0" timeOffset="79284.75">10600 6870 232 0,'0'0'80'0,"0"0"-32"16,0 0-7-16,0 0-5 15,0 0-14-15,0 0-14 16,-37 0-6-16,37 0-2 16,0 0 0-16,0 0 7 0,0 0 15 15,0 0 25 1,0 0-4-16,0 0-6 0,0 0-9 16,-2 4-12-16,-3 10-16 15,-1 2 15-15,-2 6-10 16,4 0-4-16,4 0-1 15,0 0-3-15,0 2 2 16,4 2 0-16,15-4-3 16,3 0 4-16,2-2 0 15,1-2 0-15,-3 0 3 16,1 0 2-16,-6-1-5 16,-1 1 3-16,-5-4-1 15,-5-2-1-15,-4-2-1 16,1-4-1-16,-3 0 0 0,0-2 1 15,0-2 0-15,0 0 17 16,-11 2 12-16,-18-1 1 16,-11 2-20-16,-7-5-10 15,-2 0-23-15,0 0-29 16,7-18-22-16,6-6-60 16,12-4-23-16,8-1-140 15</inkml:trace>
  <inkml:trace contextRef="#ctx0" brushRef="#br0" timeOffset="79476.5">10627 6760 301 0,'0'0'76'16,"0"0"-5"-16,0 0-36 15,0 0-26-15,0 0-18 16,165-89 8-16,-91 69-46 16,-10 8-52-16,-14 4-55 15</inkml:trace>
  <inkml:trace contextRef="#ctx0" brushRef="#br0" timeOffset="84081.86">12784 3373 244 0,'0'0'65'15,"0"0"-10"-15,0 0 7 16,0 0-21-16,0 0-26 15,0 0-4-15,0 0 1 16,2-9 7-16,-2 9 2 16,0 0 4-16,0 0 2 0,0-1-1 15,0 1-3-15,0 0 5 16,0-3-5-16,0 3-9 16,0 0 2-16,0 0 1 15,0 0-8-15,0 0 6 16,0 0-6-16,0 0-3 15,0 0-4-15,0 0-1 16,0 0-1-16,0 0 1 16,0 0-1-16,0 0-6 15,0 4-19-15,0 23 0 16,0 13 25-16,-4 18 1 16,-9 10 3-16,-7 2-2 0,-5-4-4 15,0-10 4-15,1-13-6 16,4-13-1-16,4-10-14 15,5-8 1-15,3-4 8 16,5-8-24-16,3 0 29 16,0 0 1-16,0-6 4 15,0-16-2-15,5-5-17 16,8 2 5-16,5-1 12 16,4 5-5-16,-2 6-5 15,-2 7 4-15,1 3-4 16,0 5-25-16,1 0 19 15,0 2 2-15,2 9 10 16,3-6-1-16,-1 0 6 0,0-5-1 16,1 0 1-16,0 0 1 15,-3-5 1-15,-5-8 2 16,2-6-2-16,-9-5-1 16,2 3 2-16,-7-4 9 15,-3 3 7-15,-2 6 6 16,0 0 14-16,0 10-8 15,0 0 3-15,0 6-5 16,0 0-17-16,-2 0-11 16,-5 14-5-16,-3 18 5 15,0 13 2-15,1 5 3 16,-1 8-4-16,4 2 7 0,2 0-5 16,2-6 0-1,2-8-3-15,0-12 0 0,0-7 0 16,0-9-14-16,10-11-49 15,13-7-79-15,4 0-93 16</inkml:trace>
  <inkml:trace contextRef="#ctx0" brushRef="#br0" timeOffset="86015.48">12545 5029 191 0,'0'0'101'16,"0"0"-34"-16,0 0-24 0,0 0 17 16,0 0 4-1,0 0-21-15,0 0-1 0,-6-20-10 16,6 20-10-16,0 0-3 15,0 0 5-15,0 0 28 16,-2 0-49-16,0 0 6 16,-3 0 4-16,-3 0 7 15,-4 0 2-15,-1 10-10 16,1-4-8-16,6-2 1 16,4-2-5-16,2-2-3 15,0 0-7-15,4 0-8 16,27 0-2-16,18 0 18 15,18 0 2-15,6-10 7 16,4-2-6-16,-6 2 1 16,-7-2-2-16,-6 4-8 0,-8-2 5 15,-13 2-4-15,-10-3 4 16,-12 4 3-16,-5 0 1 16,-10 2 1-16,0-1 4 15,0-2 5-15,-8 0-5 16,-11 2-5-16,-4 2-2 15,3 4-3-15,1 0 4 16,-2 0-2-16,1 18 3 16,-2 15-1-16,2 20 0 15,5 19-1-15,1 14 1 16,3 13 1-16,-1 3-1 16,1-4 0-16,-2-2 0 0,0-7 1 15,4-11 2-15,2-10-3 16,0-12 0-16,7-14 0 15,-2-12 0-15,2-10-1 16,0-10-3-16,0-6-5 16,0-4-14-16,0 0-22 15,0 0-9-15,0-6 20 16,0-24-56-16,0-10-88 16,0-10-23-16</inkml:trace>
  <inkml:trace contextRef="#ctx0" brushRef="#br0" timeOffset="86187.87">12564 5654 260 0,'0'0'47'16,"0"0"-31"-16,0 0 51 16,0 0 35-16,182-31 0 15,-106 10-76-15,-2 1-23 16,-3 0-3-16,-5 2-85 15,-14 2-121-15</inkml:trace>
  <inkml:trace contextRef="#ctx0" brushRef="#br0" timeOffset="87980.99">12450 6565 235 0,'0'0'69'0,"0"0"-1"0,0 0 5 16,0 0 11-1,0 0-34-15,0 0-8 0,-34-32-1 16,34 32-17-16,0 0-7 16,0 0 2-16,0 0-12 15,0 0-7-15,0 0-5 16,0 0-8-16,23 12 4 15,15 2 9-15,13-2 1 16,9-6 3-16,5-6 0 16,-1 0-1-16,-6 0 0 15,-7-10-1-15,-10-4 1 16,-14-2 0-16,-10 4-3 0,-11 2 1 16,-6 0 4-1,0 4 2-15,0 0 2 0,-10 4-6 16,-5 2 3-16,-6 0 0 15,-1 14-3-15,-3 14 1 16,1 12 11-16,4 14-15 16,1 14-1-16,2 21 1 15,-3 9 0-15,-7 2 0 16,0-4 1-16,-2-14 0 16,8-17 2-16,4-17 0 15,9-18-3-15,8-16-2 16,0-8-4-16,0-6-2 15,0 0-17-15,18-20-31 16,13-16 18-16,0-10-53 0,-3-7-51 16,-9-2-109-16</inkml:trace>
  <inkml:trace contextRef="#ctx0" brushRef="#br0" timeOffset="88163.75">12437 6976 317 0,'0'0'104'16,"0"0"-4"-16,0 0-53 16,0 0-32-16,0 0 48 15,114-18-7-15,-50 0-19 16,5 2-28-16,2 0-3 16,-2 0-6-16,3 0-23 0,-1 0-114 15,-2-2-100-15</inkml:trace>
  <inkml:trace contextRef="#ctx0" brushRef="#br0" timeOffset="91264.6">14453 3497 229 0,'0'0'90'15,"0"0"-22"-15,0 0-5 0,0 0 3 16,0 0-16 0,0 0-13-16,-42-20-4 0,40 18 3 15,-3 2-11-15,-2-2 3 16,0 2-11-16,-3 0-1 16,-7 0-7-16,0 0-7 15,-1 2-2-15,-1 16-20 16,-2 6 20-16,3 2 3 15,7 4 1-15,7-2-8 16,4-2 2-16,11-4-12 16,29-5 4-16,20-8-14 15,9-4 24-15,2-4 1 16,-8-1 6-16,-14 3 0 16,-15 2 1-16,-15 5-8 0,-9 0-4 15,-8 5-6-15,-2 3 0 16,0 2 5-16,-27 4 3 15,-11 2 2-15,-11 0 0 16,-5-6 0-16,1-2-7 16,0-8-31-16,5-2-1 15,6-4-51-15,7-4-4 16,10 0-23-16,14-22-29 16</inkml:trace>
  <inkml:trace contextRef="#ctx0" brushRef="#br0" timeOffset="91521.63">14457 3417 187 0,'0'0'140'15,"0"0"-80"-15,0 0 7 16,0 0-16-16,0 0-44 16,0 0-6-16,83-85-1 15,-48 73 0-15,-4 2-4 16,3 5-22-16,-1 0-41 16,4 1-42-16,-4-4-119 0</inkml:trace>
  <inkml:trace contextRef="#ctx0" brushRef="#br0" timeOffset="93749.13">14502 4838 218 0,'0'0'109'0,"0"0"-23"16,0 0-1-16,0 0 6 15,0 0-25-15,0 0-20 16,0-29 1-16,0 29-12 16,0 0-12-16,0 0 0 15,0 0-12-15,-6 0-6 16,-13 14 1-16,-5 12-4 16,-8 11 11-16,1 12-10 15,7 3-6-15,4 6 5 16,8 2-4-16,10 8 2 15,2 4-6-15,0-6-6 16,2-5 11-16,19-13-9 16,4-12-17-16,1-10-4 0,3-10 13 15,7-6 7-15,-1-10 2 16,-1 0 9-16,-3 0 1 16,-6-12 9-16,-7-6-2 15,-3-8 5-15,-6-2 16 16,-5-4-7-16,-4-4-8 15,0-2 0-15,-17-5 2 16,-17 3-6-16,-9 8-10 16,-3 14-6-16,-5 18-5 15,2 0-52-15,2 28-80 16,9 11-140-16</inkml:trace>
  <inkml:trace contextRef="#ctx0" brushRef="#br0" timeOffset="94965.37">14406 6657 12 0,'0'0'62'0,"0"0"-20"15,0 0-8-15,0 0 10 16,0 0 7-16,0 0 3 16,0-42-8-16,0 38 9 0,0 0-14 15,0 2 5-15,-4 0 6 16,-1-2-6-16,3 2 0 16,-3 0-6-16,3 0-8 15,0 0-6-15,2 2 2 16,0 0-5-16,0 0-11 15,0 0-11-15,0 0-1 16,0 0-1-16,0 0-4 16,0 0 2-16,-2 0 0 15,2 0 0-15,0 6-12 16,0 26 0-16,0 23 15 16,-2 22 20-16,-3 8 0 0,3 1-12 15,0-10-6-15,2-16-2 16,0-11 0-16,0-13 0 15,7-11-17-15,19-17-38 16,10-8-112-16,-3-22-75 16</inkml:trace>
  <inkml:trace contextRef="#ctx0" brushRef="#br0" timeOffset="98412.62">16273 3250 271 0,'0'0'118'0,"0"0"-75"16,0 0 3-16,0 0 35 16,0 0-25-16,0 0-11 15,0 0-10-15,-4-36-12 16,-1 36-2-16,1 0-6 0,-7 0-15 16,-9 14 0-16,-7 18 0 15,-2 8 4-15,-2 10 1 16,2 3 0-16,2 5-5 15,3 4 1-15,2 2 1 16,8-3-2-16,5-6-2 16,9-6 0-16,0-12-2 15,2-4 1-15,21-9-13 16,8-10-4-16,9-10-9 16,5-4 22-16,1 0 7 15,-1-10 1-15,-7-10 4 16,-9-4 2-16,-12 0-2 0,-5-5 1 15,-8-1 1 1,-4-2 3-16,0 0 5 0,-6-2-9 16,-19 4-1-16,-15 4 0 15,-9 10-3-15,-9 14-4 16,-5 2-6-16,10 30-17 16,11 22-42-16,17 4-71 15,19-6-72-15</inkml:trace>
  <inkml:trace contextRef="#ctx0" brushRef="#br0" timeOffset="99510.74">15770 5077 92 0,'0'0'38'15,"0"0"8"-15,0 0 6 16,0 0 15-16,0 0-6 15,0 0-4-15,0-28-14 16,0 26 4-16,0 0 3 16,0 2 4-16,0 0-6 15,0 0-11-15,0 0-10 16,0 0-14-16,0 0-13 16,0 2-14-16,0 18-8 15,0 14 22-15,0 14 7 16,0 14 7-16,0 9-10 15,0 7-3-15,0 0 2 0,0-6-2 16,0-5 2-16,0-16-1 16,0-6-2-16,6-11-9 15,15-10-36-15,-1-8-42 16,4-14-50-16,-2-2-65 16</inkml:trace>
  <inkml:trace contextRef="#ctx0" brushRef="#br0" timeOffset="100176.28">16387 5043 66 0,'0'0'247'0,"0"0"-229"16,0 0 30-16,0 0 19 15,0 0-39-15,0 0 0 16,-98-68-1-16,94 66-7 16,-3 0-8-16,0 0-4 15,0 2 4-15,-3 0 3 16,-11 0-14-16,-6 6 5 0,-6 14 9 15,0 4-13 1,-1 10-2-16,5 8 2 0,7 6 14 16,4 4-13-16,12-4-3 15,6-6-3-15,0-3-5 16,21-9 2-16,13-6 2 16,9-10-13-16,10-12 17 15,2-2 11-15,-1 0 0 16,-12 0-6-16,-13 0 0 15,-11 0-3-15,-11 0-2 16,-7 2-5-16,0 22 1 16,-4 10 4-16,-23 4 35 15,-9 2-10-15,-1-2-18 16,3-12-6-16,9-5 5 0,9-7-4 16,6-9-4-16,3 1 0 15,1-2-4-15,0-4 6 16,4 0-1-16,2 0-3 15,0 0 0-15,0-19-38 16,0-16 21-16,0-7 17 16,8-6 1-16,7-4 1 15,3-2-7-15,-1 0-5 16,2 4-1-16,-4 0-4 16,1 3-17-16,-6 7 5 15,1 10-57-15,-1 8-38 16,-4 6-43-16</inkml:trace>
  <inkml:trace contextRef="#ctx0" brushRef="#br0" timeOffset="102676.27">15921 6535 217 0,'0'0'65'16,"0"0"-3"-16,0 0-6 15,0 0 12-15,0 0-9 16,0 0-25-16,0 0-6 16,-2-67-6-16,2 64-5 15,0 1-7-15,0 2 3 16,0 0 0-16,0 0-7 15,0 0-2-15,0 0 3 16,0 0 0-16,0 0-7 16,-6 14-21-16,-4 18 21 15,-3 10 2-15,-7 8 16 0,-2 0-8 16,-3 2-7-16,-1 1 1 16,3-6 1-16,0-8-5 15,8-11-28-15,7-16 17 16,3-6-1-16,5-6 0 15,0 0-5-15,0 0 1 16,0-18-10-16,18-12 14 16,9-7-25-16,6 1 19 15,0 8 11-15,1 9-1 16,-5 4 6-16,0 9 2 16,-3 6-2-16,-3 0-8 15,2 0-3-15,-6 6 4 16,6 6 7-16,-3-4 2 15,-4-2 0-15,0-3-1 0,-3-3-2 16,-3 0 3-16,1-5 0 16,-3-11 5-16,-2-2-3 15,-2-4 1-15,-6 0 6 16,0 0 3-16,0 2 0 16,0 6-2-16,-2 6 20 15,-6 4 6-15,0 4-2 16,4 0-8-16,-3 0-12 15,1 18-11-15,-6 12 10 16,4 10-8-16,1 9-3 16,5 5 0-16,2 6 1 15,0 2 0-15,0-4 0 16,0-12 1-16,0-10-4 0,0-12 0 16,2-10-4-16,5-6-8 15,-1-8-85-15,-4 0-83 16,-2-16-220-16</inkml:trace>
  <inkml:trace contextRef="#ctx0" brushRef="#br0" timeOffset="105841.12">17501 3291 189 0,'0'0'31'16,"0"0"0"-16,0 0 24 15,0 0-4-15,0 0-13 16,0 0-5-16,-82-31 18 16,77 31 11-16,5 0-23 15,0 0-15-15,-3 0-11 16,-1 0-7-16,-2 0-5 16,-5 0 2-16,-3 0 6 15,3 0-4-15,5 0 0 0,4 0-3 16,-2 0 1-1,4 0 2-15,0 0-2 0,0 0-3 16,0 0-1-16,0 0 1 16,0 0 7-16,0 0-5 15,10 0 0-15,3-6-2 16,7 4-3-16,7 0-4 16,11 2 6-16,8 0 0 15,10 0 0-15,2 0 1 16,2 0 0-16,-6 0 0 15,-8 0-3-15,-5-6 1 16,-14-2-11-16,-10 2 0 16,-8-2 5-16,-7 2 8 15,-2 0 3-15,0-2 4 16,0-2-2-16,-13 2 9 0,-2 2-14 16,-1 2 0-16,1 2 4 15,5 2 11-15,6 0-3 16,0 0-9-16,1 0-3 15,-1 0 0-15,-6 16 8 16,0 10-7-16,-9 12 7 16,4 8-2-16,2 5-2 15,4 9-2-15,5 4-2 16,4 4 0-16,0 2 1 16,0-6-1-16,6-4-3 15,10-11 2-15,-1-13-2 16,-1-10-11-16,-1-12-19 0,-3-8-26 15,-4-2-13-15,-2-4-17 16,-4 0 6-16,0-16 43 16</inkml:trace>
  <inkml:trace contextRef="#ctx0" brushRef="#br0" timeOffset="106072.86">17550 3727 351 0,'0'0'97'0,"0"0"-39"16,0 0 1-1,0 0-32-15,0 0-25 0,0 0-2 16,0 0 3-16,78-76 0 16,-54 62-3-16,3 0-1 15,4-2-17-15,5-2-27 16,1 0-6-16,6 0-26 15,-5 0-52-15,-2 2-81 16</inkml:trace>
  <inkml:trace contextRef="#ctx0" brushRef="#br0" timeOffset="107209.4">17548 4961 228 0,'0'0'90'0,"0"0"5"15,0 0-26-15,0 0 0 16,0 0-32-16,0 0-18 16,-4 0-16-16,10-8-3 15,25 2-1-15,11-2 0 0,3 4 1 16,-5 1 1-1,-11 3-1-15,-8 0-5 0,-11 17-2 16,-10 9-3-16,0 8 10 16,-10 4 21-16,-22 2 22 15,-6 0-21-15,7-10-13 16,9-6-9-16,10-12 4 16,8-3-4-16,4-4-11 15,0-1-8-15,9 5 14 16,15-2 5-16,10 4 7 15,1 4-2-15,-4-1-3 16,-4 3 0-16,-11 5-2 16,-7-3 0-16,-9 8 0 15,0 1 10-15,-4-4 15 16,-21-2 11-16,-4-2-9 0,-7-6-9 16,-1-10-17-16,-6-4-1 15,-1 0-28-15,0-22-18 16,-4-6 6-16,11 0-34 15,8 2-23-15,12 4-23 16,13 4-54-16</inkml:trace>
  <inkml:trace contextRef="#ctx0" brushRef="#br0" timeOffset="108209.42">17521 6493 124 0,'0'0'61'0,"0"0"-24"0,0 0 11 16,0 0 19-16,0 0-14 15,0 0-13-15,0-43 8 16,0 42 12-16,0-1-11 15,0 0-9-15,0-2-5 16,0-1-3-16,0-2-2 16,0-4-8-16,0 3 0 15,0 2-9-15,0 1 1 16,0 2 8-16,0 3-4 16,0-1-6-16,0 1-2 15,0 0-4-15,0 0 0 16,0 0-3-16,0 0-1 15,0 0 6-15,0 0 6 0,0 0 2 16,0 0-6-16,0 0-10 16,0 15-12-16,2 25-14 15,9 19 26-15,1 11 10 16,-1 2-6-16,-5-3-2 16,4-5-2-16,-2-2 0 15,1-12-1-15,0-6-28 16,4-12-41-16,8-12-50 15,-2-16-97-15,0-4-184 16</inkml:trace>
  <inkml:trace contextRef="#ctx0" brushRef="#br0" timeOffset="129937.43">2644 974 391 0,'0'0'43'0,"0"0"1"16,0 0 34-16,0 0 3 0,0 0-33 15,0 0-21 1,0 0-6-16,0 0 3 0,0-9 5 16,0 9 1-16,0 0-3 15,0 0-9-15,0 0-7 16,0 0-4-16,0 0-3 15,0 0-4-15,0 0-1 16,0 0 1-16,2 0-4 16,1 0-2-16,-3 0 0 15,0 0 1-15,2 0 1 16,-2 0 3-16,4 0 1 16,0 0-1-16,2 7-1 15,-2 5-4-15,5 6 4 16,-1 4 2-16,2 5-1 15,-1 3 0-15,-5 2 0 16,-2 1-2-16,-2 0-2 16,0-1-3-16,0-4-2 0,0-6-1 15,0-6 3-15,0-6-1 16,0-4-4-16,0-4-4 16,0-2 16-16,0 0 1 15,0 0 12-15,0 0 0 16,0 0-5-16,0-8-7 15,0-20-5-15,0-12-6 16,4-12 1-16,15-6 1 16,7 0-6-16,3 3 9 15,-3 11-1-15,3 6 0 16,-2 6-1-16,0 8 1 0,-4 6-1 16,-4 6-1-16,-5 10 5 15,-8 2 1-15,-1 0-28 16,-5 22-1-16,0 12 20 15,0 8 12-15,0 8 21 16,-9 2-11-16,1-1-10 16,3-5 10-16,0-6 3 15,3-4-8-15,0-4-3 16,2-6-2-16,0-2-1 16,0-6-5-16,0-4-13 15,0-8-17-15,4-4-40 16,6-2-16-16,2 0-76 15,-3-20 36-15</inkml:trace>
  <inkml:trace contextRef="#ctx0" brushRef="#br0" timeOffset="130334.94">3224 932 295 0,'0'0'89'15,"0"0"3"-15,0 0 5 16,0 0-12-16,0 0-37 16,0 0-24-16,-50 0-24 15,50 0-8-15,3 0-10 16,26 0 14-16,13 0 4 16,11-10 21-16,1-2-1 15,-8 2-9-15,-11 6-5 16,-14 2-6-16,-7 2-5 15,-5 0-98-15,-1 0-28 0,-5 8-16 16,-3 2-108-16</inkml:trace>
  <inkml:trace contextRef="#ctx0" brushRef="#br0" timeOffset="130537.58">3322 1175 195 0,'0'0'239'15,"0"0"-171"-15,0 0 83 16,135-44-41-16,-92 26-51 16,-10 0-19-16,-8 6-10 15,-12 6-22-15,-4 3-8 0,-7 3-1 16,-2 0-26 0,0 0-62-16,0 7-85 0,0 7-7 15,0-3-87-15</inkml:trace>
  <inkml:trace contextRef="#ctx0" brushRef="#br0" timeOffset="131337.56">3860 768 50 0,'0'0'170'0,"0"0"-109"0,0 0 33 15,0 0-10-15,0 0-11 16,0 0-6-16,-23-6-10 15,23 6-10-15,-2 0-8 16,-2 0-10-16,4 0-5 16,0 0-11-16,0 0-12 15,0 0-1-15,0 0-18 16,6 0-6-16,15 14 18 16,13 2 6-16,6-6 3 15,9-4 6-15,5-6-9 16,4 0-1-16,0 0-7 15,-8-10-9-15,-7-4-6 16,-12-4 15-16,-13 4-11 0,-7 4 8 16,-8-1 11-16,-3 1 8 15,0 1-8-15,-5 0 0 16,-13 5-5-16,-2 3 5 16,4 1 10-16,0 0 9 15,1 0-11-15,1 15 0 16,1 14-1-16,3 7-6 15,2 8 5-15,8 2-1 16,0 2-1-16,0-4-4 16,0 1 0-16,5-2 5 15,2 0 0-15,-1-3-1 16,1-4-4-16,-3-6 1 16,2-2-1-16,-2-6-4 0,-2-4-3 15,-2-4-10-15,0-4-11 16,0-2-30-16,0 0 0 15,0-2 5-15,0-2-55 16,0-4-6-16,0 0-49 16</inkml:trace>
  <inkml:trace contextRef="#ctx0" brushRef="#br0" timeOffset="131520.05">4057 1095 276 0,'0'0'18'0,"0"0"9"0,0 0 52 16,0 0-12-16,120-4-6 15,-75-4-47-15,4-2-8 16,-1 0-6-16,4-7-66 16,-8 4-143-16</inkml:trace>
  <inkml:trace contextRef="#ctx0" brushRef="#br0" timeOffset="133189.31">2831 2053 174 0,'0'0'99'0,"0"0"-48"15,0 0 7-15,0 0 7 16,0 0-32-16,0 0-13 0,0 0 4 16,0 0-2-1,0 0-8-15,0 0 3 0,0 0-2 16,0 0-4 0,0 0-3-16,0 0 1 0,0 0 2 15,0 0 2-15,0 0 6 16,0 0-3-16,0 0 1 15,0 0-1-15,0-2-3 16,0 0-1-16,0-2-9 16,-6 0-1-16,-2-2 4 15,2 2-5-15,-5 0 4 16,0-2-3-16,0 2-2 16,-2 0 0-16,-1 0-9 15,-1 4 3-15,-4 0 6 16,0 0 7-16,-3 0 0 0,-1 0-6 15,0 0 7 1,4 0-5-16,1 8-3 0,-2 8 0 16,2 8-3-16,-4 8 1 15,0 9 2-15,2 6 0 16,1 0 0-16,6-1 0 16,5 2-1-16,2-6 0 15,6-2-2-15,0-4-5 16,19-8-3-16,16-8 6 15,5-3-1-15,7-10 4 16,1-5 2-16,-4-2 0 16,-2 0 2-16,-4-2 2 15,-4-10-3-15,-3-2 8 16,-10 2-6-16,-7 0-3 0,-3 4 0 16,-7 0-4-16,1 2-17 15,-2 4-14-15,-3 0-29 16,0 0-25-16,0 2 4 15,0-2-106-15</inkml:trace>
  <inkml:trace contextRef="#ctx0" brushRef="#br0" timeOffset="135184.87">3627 2109 264 0,'0'0'107'0,"0"0"-35"16,0 0 7-16,0 0 0 15,0 0-30-15,0 0-21 16,0 0-20-16,-6-10-8 16,6 10-4-16,2 0-4 15,19 0 8-15,10-4 3 16,12-4 0-16,4-4 3 16,2-4-4-16,-5 2-2 15,-3 0-3-15,-10 2-45 16,-11 6-37-16,-11 4-51 0,-9 0-70 15</inkml:trace>
  <inkml:trace contextRef="#ctx0" brushRef="#br0" timeOffset="135366.55">3638 2302 188 0,'0'0'61'16,"0"0"77"-16,0 0 15 15,160-53-58-15,-100 28-33 16,-6 4-33-16,-10 6-24 16,-7 7-5-16,-12 1-20 15,-6 7-115-15,-9 0-180 16</inkml:trace>
  <inkml:trace contextRef="#ctx0" brushRef="#br0" timeOffset="136948.58">4309 2015 39 0,'0'0'87'15,"0"0"-31"-15,0 0-7 16,0 0 6-16,0 0 1 0,0 0 3 16,0 0-1-16,-5-18 5 15,5 14-11-15,0 0-10 16,0 0 8-16,0 0 0 16,-2 2-8-16,0 2-5 15,0 0-5-15,-1 0-4 16,3 0-5-16,0 0-5 15,0 0-7-15,0 0-7 16,0 0-4-16,0 0-13 16,0 14-15-16,3 16 17 15,8 10 11-15,2 10 2 0,-4 3-1 16,-4-2 2-16,-5-1-3 16,0-7-12-16,0-7 12 15,0-12-19-15,0-6-22 16,0-8-15-16,0-4-54 15,2-4-47-15,4-2-46 16</inkml:trace>
  <inkml:trace contextRef="#ctx0" brushRef="#br0" timeOffset="137398.89">4710 1887 167 0,'0'0'197'16,"0"0"-126"-16,0 0 14 15,0 0 15-15,0 0-62 16,0 0-25-16,-58-6 2 15,37 21-12-15,2 3 17 16,1 5-10-16,7 1-10 16,11-2-2-16,0 0-1 15,4 0-11-15,27-4 1 16,9 2 13-16,5-2 3 16,-1 0 3-16,-8 2-2 0,-9 0-2 15,-9-2 0-15,-7 0 3 16,-9 0 2-16,-2 4 6 15,0 0 2-15,-27 3 27 16,-4-1-15-16,-7-5-20 16,-4 0-7-16,1-7-17 15,4-10-33-15,1-2-11 16,9-6-9-16,10-26-72 16,8-13-61-16,9-5-74 15</inkml:trace>
  <inkml:trace contextRef="#ctx0" brushRef="#br0" timeOffset="137586.97">4705 1831 420 0,'0'0'82'0,"0"0"-8"15,0 0-39-15,0 0-32 16,0 0-3-16,136-73 7 15,-85 49-7-15,-4 6-63 16,-9 4-62-16,-14 6-88 16</inkml:trace>
  <inkml:trace contextRef="#ctx0" brushRef="#br0" timeOffset="138448.75">5318 1837 364 0,'0'0'105'16,"0"0"-12"-16,0 0 20 15,0 0-35-15,0 0-36 16,0 0-20-16,0-4-15 15,0 4-7-15,2 4-4 16,1 22 4-16,3 10 0 16,-2 14 31-16,-4 10-21 15,0 6-3-15,0 7-2 16,-13-5 1-16,-1-6-5 0,6-10-1 16,6-14-33-16,2-14-19 15,0-8-39-15,6-12-73 16,12-4-62-16,4 0-34 15</inkml:trace>
  <inkml:trace contextRef="#ctx0" brushRef="#br0" timeOffset="138636.95">5358 2141 120 0,'0'0'268'16,"0"0"-242"-16,0 0 49 15,0 0-3-15,83-130-45 0,-50 104-11 16,-4 2 0-16,-9 10-13 16,-9 6-1-16,-4 4-2 15,-5 4-25-15,2 0-97 16,-4 4-38-16,0 12 4 16</inkml:trace>
  <inkml:trace contextRef="#ctx0" brushRef="#br0" timeOffset="138830.87">5443 2256 131 0,'0'0'73'0,"0"0"-26"0,0 0 40 16,0 0-22 0,0 0-22-16,0 0-20 0,111 70-6 15,-89-64-2-15,-1-2-13 16,-6-2-2-16,-1 0-7 15,-1-2-55-15,-3 0-76 16,2 0-96-16</inkml:trace>
  <inkml:trace contextRef="#ctx0" brushRef="#br0" timeOffset="139482.52">6000 2235 282 0,'0'0'62'0,"0"0"-2"16,0 0 19-16,27-120-53 15,-27 96-22-15,0 4-1 16,0 6 2-16,-16 2-5 16,-4 6-1-16,0 0-6 15,-5 4 0-15,-2 2 4 16,0 0 6-16,1 0-2 15,0 14 11-15,1 6-3 16,7 4-5-16,7 2-4 16,9 0 2-16,2-1-2 15,0-7-8-15,0-7-7 16,15-4 2-16,3-6 13 0,-1-1 0 16,4 0 4-16,-5 0 5 15,1-12-4-15,-1-2 3 16,-1-1 2-16,1 2-4 15,-5 3-1-15,-4 4-3 16,-3 4 2-16,-4 2-4 16,3 0-5-16,4 8-14 15,1 26 19-15,8 13 66 16,-1 13-13-16,4 8-19 16,0 2-11-16,-1-2 5 15,-3-3-1-15,-1-6-6 16,-9-5-7-16,-5-5-5 15,0-9 1-15,0-8-9 0,-21-4 7 16,-8-6 10 0,-6-4 2-16,-5-6-13 0,-12-8-3 15,4-4-4-15,-4 0-9 16,5-8-7-16,7-22 8 16,9-14 6-16,14-12 1 15,14-6 1-15,3-4 2 16,24 7-1-16,26 5-2 15,12 4 1-15,9 0 0 16,10 0-36-16,-6 2-80 16,-13 2-101-16</inkml:trace>
  <inkml:trace contextRef="#ctx0" brushRef="#br0" timeOffset="150729.02">7555 1387 141 0,'0'0'76'0,"0"0"-69"16,0 0-3-16,0 0 7 16,0 0-11-16,0 0 2 15,0 0-1-15,0 0 8 0,-3 0 16 16,3 0 13-1,0 0-3-15,0 0-15 0,0 0-6 16,0 0-12-16,0 0 2 16,0 0-1-16,0 0-3 15,0 0 3-15,0 0-3 16,0 0 2-16,0 0 1 16,0 0 5-16,0 0 14 15,0 0 14-15,0 0 0 16,0 0 6-16,0 0-9 15,0 0-8-15,0 0-2 16,0 0-11-16,0 0-12 16,-2 8 0-16,-4 14 2 15,-1 9 0-15,3 5-2 16,-1 1 2-16,3-2-2 0,2-5-2 16,0-6 0-16,0-4-6 15,11-6 8-15,9-6-1 16,-2-6-1-16,7-2 2 15,2 0 4-15,-6-8 0 16,4-14 3-16,-5-4 1 16,-3-6 0-16,-3-6 5 15,-7-1-1-15,-5-5-10 16,-2 2 0-16,0-2 5 16,-4 4-6-16,-19 4 2 15,2 6 16-15,-6 10-8 16,-2 8 2-16,-2 8-13 15,-10 4-16-15,-3 8 1 16,4 24-41-16,3 8-39 0,18-2-74 16,17-8-104-16</inkml:trace>
  <inkml:trace contextRef="#ctx0" brushRef="#br0" timeOffset="151176.91">8170 882 324 0,'0'0'111'0,"0"0"-60"16,0 0 43-16,0 0-5 16,0 0-54-16,0 0-20 15,0 12-11-15,0 30 4 16,-16 23 26-16,-4 22-5 15,-5 16-15-15,-4 5-8 16,-4 5-2-16,-3-1-3 0,-1-4-1 16,3-7-7-16,8-18 1 15,1-14-3-15,12-17-5 16,3-12-2-16,6-12-35 16,4-10-41-16,0-12-59 15,2-6-22-15,21-10-67 16</inkml:trace>
  <inkml:trace contextRef="#ctx0" brushRef="#br0" timeOffset="151504.49">8471 1385 104 0,'0'0'241'0,"0"0"-159"16,0 0 38-16,0 0 2 15,0 0-55-15,0 0-30 16,0 0-15-16,0 4-16 15,0 23-5-15,-5 15-1 16,-9 16 0-16,6 6-4 0,1 6 4 16,-1-4-13-16,0-9-25 15,6-16-61-15,2-17-55 16,0-20-89-16</inkml:trace>
  <inkml:trace contextRef="#ctx0" brushRef="#br0" timeOffset="157996.75">10191 992 23 0,'0'0'101'16,"0"0"-40"-16,0 0-10 15,0 0 22-15,0 0-22 16,0 0-10-16,0 0 0 16,0-18 4-16,0 16 0 15,-5 2-4-15,3-2-8 16,-5 0-3-16,0 0-9 15,1-2-13-15,-3 2 8 16,-2 0-8-16,-2 2-1 16,0-2-4-16,-1 0 0 15,7 2 4-15,1-2-5 16,6 2-1-16,0-2 4 16,0 0-3-16,0 0-2 0,0 0-4 15,0 0-12 1,8 0-13-16,17-2-11 0,13 0 23 15,11 0 15-15,2 0-15 16,-2-2-1-16,-7-2-4 16,-6-2 3-16,-5 0 16 15,-6-2 3-15,-7-2 2 16,-7-2 3-16,-7-2 2 16,-4 0 9-16,0 0 11 15,0 2-1-15,0 4 0 16,-11 2-5-16,5 6-6 15,0 4-4-15,2 0-2 0,4 0 11 16,-2 0-19 0,-7 4-1-16,-4 28-12 0,-5 16 12 15,-7 16-2-15,6 10 2 16,-1 7 0-16,-1 3-8 16,2 2-3-16,-2-8-11 15,3-8 9-15,3-9-5 16,3-11 7-16,6-10-1 15,1-8-1-15,3-4-13 16,0-6-25-16,0-2 7 16,0-4 1-16,0-6-14 15,-3-2-48-15,3-4 14 16,-3-4-70-16</inkml:trace>
  <inkml:trace contextRef="#ctx0" brushRef="#br0" timeOffset="158195.23">10019 1353 258 0,'0'0'36'15,"0"0"71"-15,0 0-36 16,0 0-54-16,0 0-12 16,0 0 25-16,149-50 26 15,-62 30-39-15,5-2-12 16,-5 0-5-16,-12 0-34 0,-13 4-67 15,-16 4-105 1</inkml:trace>
  <inkml:trace contextRef="#ctx0" brushRef="#br0" timeOffset="158629.81">10487 1570 211 0,'0'0'90'15,"0"0"-87"-15,0 0 65 0,0 0 35 16,0 0-49-16,0 0-3 16,22-20 18-16,-18 0-31 15,-1-2-29-15,-3-2-9 16,0-2-3-16,0 2-20 15,-16 6-33-15,3 5 21 16,4 8 31-16,7 5-6 16,2 0-35-16,0 0 0 15,2 0 5-15,20 10 29 16,7 2 6-16,7-5 5 16,-1 0 11-16,-3-6 9 15,-8 2 3-15,-3 0-9 0,-6 5-10 16,-9 2-4-1,0 9-2-15,-6 2 0 0,0 6 2 16,0 1 4 0,0 0-4-16,-6-4-4 0,4-4-24 15,2-6-49-15,0-8-41 16,12-6-61-16</inkml:trace>
  <inkml:trace contextRef="#ctx0" brushRef="#br0" timeOffset="159056.64">10957 1353 357 0,'0'0'97'0,"0"0"-3"0,0 0 6 16,0 0-47-1,0 0-40-15,-124 23-13 0,108 2-2 16,7 4-7-16,7 0-21 15,2 1-4-15,0-5-19 16,0-7-1-16,13-6 9 16,-2-8 14-16,-2-4 14 15,2 0 13-15,1 0 4 16,1-2 15-16,1-14 7 16,1-4 20-16,3-2-8 15,-1-4-15-15,1 2 0 16,-5 3-8-16,-1 7-4 15,-8 6 13-15,-1 7 15 16,-3 1 0-16,0 0-15 0,0 0-20 16,0 14-33-16,0 9 33 15,0 12 11-15,0-2 0 16,2 0-11-16,2-5-18 16,7-8-32-16,3-6-34 15,1-10-31-15,7-4-61 16,3 0-84-16</inkml:trace>
  <inkml:trace contextRef="#ctx0" brushRef="#br0" timeOffset="159288.87">11321 1329 450 0,'0'0'94'0,"0"0"-13"16,0 0 0-16,0 0-57 15,0 0-20-15,0 0 12 16,-41 54 6-16,26-24-16 16,-1 1-6-16,3-1 0 15,6-2-1-15,2-6-19 16,5-4-10-16,0-6-24 16,5-6-33-16,24-6-5 15,11 0 7-15,6-16-70 16</inkml:trace>
  <inkml:trace contextRef="#ctx0" brushRef="#br0" timeOffset="162274.15">11510 934 331 0,'0'0'46'15,"0"0"36"-15,0 0 17 16,0 0 16-16,0 0-44 16,0 0-34-16,0 0-8 15,0-22-5-15,0 20-1 16,0 2 3-16,0 0-8 16,0 0-4-16,0 0-14 0,0 20-15 15,0 26-11-15,0 20 26 16,0 16 15-16,0 5-13 15,-16-3-1-15,-4-6-2 16,2-6-16-16,2-9-11 16,8-9-1-16,5-12 8 15,3-8-26-15,0-10-7 16,0-8-28-16,7-6-11 16,13-8-42-16,5-2-38 15</inkml:trace>
  <inkml:trace contextRef="#ctx0" brushRef="#br0" timeOffset="162509.56">11381 1233 292 0,'0'0'105'15,"0"0"-68"-15,0 0 31 16,0 0-10-16,0 0-39 16,0 0-9-16,127-22-10 15,-90 18 0-15,-1 2-61 16,-5 2-21-16,-6 0-102 0</inkml:trace>
  <inkml:trace contextRef="#ctx0" brushRef="#br0" timeOffset="162812.39">11726 1478 295 0,'0'0'114'0,"0"0"-24"16,0 0 25-16,0 0-20 15,0 0-36-15,0 0-10 16,4 0-11-16,-4 0-36 0,0 0-2 16,-6 0-4-16,-2 3 2 15,-2 12-6-15,1 3-1 16,0 2-1-16,2 2 2 16,5-2-4-16,-3-2-35 15,5-4-36-15,0-6 4 16,0-4-55-16,0-4-61 15,0 0-49-15</inkml:trace>
  <inkml:trace contextRef="#ctx0" brushRef="#br0" timeOffset="162986.73">11708 1127 304 0,'0'0'123'15,"0"0"-117"-15,0 0 6 16,0 0 1-16,0 0-13 16,0 0-16-16,0 114-94 15,0-76-41-15</inkml:trace>
  <inkml:trace contextRef="#ctx0" brushRef="#br0" timeOffset="163326.25">11891 1421 166 0,'0'0'180'0,"0"0"-130"0,0 0 52 15,0 0-12-15,0 0-55 16,0 0-10-16,-29 32 9 16,4-14-14-16,5 3-15 15,4 1-5-15,6 2-1 16,5-2-13-16,5 2 0 15,0-6-9-15,0 0 4 16,5-8-9-16,12-6-15 16,3-4 17-16,1 0 26 15,-2-4 17-15,4-18 14 16,-7-6 10-16,-10-4-9 16,-4 0-13-16,-2-3-6 15,0 6-13-15,-10 4-21 0,-2 11 13 16,5 9-41-16,5 5-43 15,2 0-52-15,0 0-75 16</inkml:trace>
  <inkml:trace contextRef="#ctx0" brushRef="#br0" timeOffset="163721.28">12115 1427 371 0,'0'0'112'0,"0"0"1"0,0 0-12 16,0 0-54-16,0 0-47 15,0 0-4-15,0 4-15 16,0 18 19-16,-8 6-2 16,-5 5 2-16,-1-1-26 15,1-6-2-15,4-8 6 16,2-8-13-16,7-6 26 15,0-2 0-15,0-2-12 16,0 0-2-16,16-4 23 16,11-14 10-16,6-6 21 15,-2 2 12-15,-4 4 13 0,-12 6-16 16,-3 6-12 0,-8 3-18-16,-2 3-10 0,1 0-1 15,-1 4-21-15,-2 13 18 16,0 2-3-16,0 4-11 15,0-3-9-15,0-2-44 16,0-8-55-16,4-6-82 16,17-4 53-16</inkml:trace>
  <inkml:trace contextRef="#ctx0" brushRef="#br0" timeOffset="164388.9">12459 1441 328 0,'0'0'88'0,"0"0"16"0,0 0-20 15,0 0-45-15,0 0-10 16,0 0-16-16,-38-10-11 16,25 10-2-16,-3 0 0 15,3 0 0-15,-3 7 0 16,1 4-3-16,2 3 0 15,-1 3-1-15,5 2-2 16,3 2-2-16,6 1 7 16,0-4-5-16,0-4-18 15,0-4-8-15,10-4 12 16,1-4 9-16,3-2 8 16,1 0 3-16,3 0 16 15,0-16 12-15,-2 0-11 0,-3 0 1 16,-4 0 0-16,0 4-10 15,-5 2-7-15,1 6-1 16,-1 1-2-16,0 3-9 16,1 0-18-16,-2 0 3 15,1 4 9-15,0 13 12 16,1 1 5-16,-3 2 1 16,0 0 1-16,2-2 2 15,1-4-1-15,0-6-3 16,1-4-9-16,1-4-1 15,5 0 10-15,5-4 28 0,1-20 28 16,-1-4-28-16,1-8 4 16,-7-10 5-16,-2-8-13 15,-2-13-18-15,-4-11 3 16,-3-8-9-16,0-4 3 16,-3 4-3-16,-13 15-5 15,5 25 5-15,5 22 0 16,4 16 0-16,2 8 0 15,0 6-29-15,0 38-18 16,0 28 47-16,0 27 9 16,0 15-9-16,0 6 1 15,-23-1-8-15,-6-9-5 16,2-14-90-16,14-17-72 16,10-21-139-16</inkml:trace>
  <inkml:trace contextRef="#ctx0" brushRef="#br0" timeOffset="169038.25">7234 1145 201 0,'0'0'37'15,"0"0"20"-15,0 0-29 16,0 0 11-16,-67-112-14 0,51 94-4 16,1 1-6-16,1 3-9 15,1 0-5-15,7 4-1 16,4 4 15-16,2 2 0 16,0 0-13-16,0-2-2 15,0 0-17-15,0 2 5 16,0 0-2-16,0 2 14 15,0 2 4-15,0 0 0 16,0-2 19-16,0 0 9 16,0 0 7-16,0 0 6 15,0 2-3-15,0 0-4 16,0 0-2-16,0 0 3 16,0 0-20-16,0 0-19 0,0 10-16 15,0 30 3-15,-3 31 13 16,0 33 29-16,3 24-12 15,0 20-12-15,0 15 2 16,0 3-5-16,0 9-2 16,0-7 0-16,17-15-16 15,16-23-12-15,21-36-24 16,23-28-10-16,26-28 3 16,24-26 6-16,19-12-35 15,4-16-78-15</inkml:trace>
  <inkml:trace contextRef="#ctx0" brushRef="#br0" timeOffset="169505.23">8816 721 479 0,'0'0'82'16,"0"0"-29"-16,0 0 104 15,0 0-140-15,0 0-17 16,0 0-4-16,107 191 4 16,-67-66 21-16,-11 9-10 15,-18 2-5-15,-11 1-1 16,0-7-2-16,-17-12 0 15,-15-14-3-15,5-19 4 0,5-17-4 16,9-16 0-16,7-12-29 16,6-10-30-16,0-16-96 15,0-14-63-15,12-12-36 16</inkml:trace>
  <inkml:trace contextRef="#ctx0" brushRef="#br0" timeOffset="170070.44">9725 405 296 0,'0'0'100'15,"0"0"-72"-15,0 0 21 16,0 0 31-16,0 0-44 16,0 0-24-16,0 0-3 15,-64 126 3-15,35-40 1 16,0 18 8-16,2 13 1 15,4 13-14-15,4 7-4 16,-2 5-4-16,3 2 3 16,3 3 0-16,11-1 13 15,4 1-4-15,13 1-3 16,38-14-6-16,18-12-3 16,20-23 1-16,9-27 0 15,2-18 0-15,6-20-1 0,-4-14-25 16,-9-11-30-16,-12-9-45 15,-23-7-93-15</inkml:trace>
  <inkml:trace contextRef="#ctx0" brushRef="#br0" timeOffset="173402.75">12639 571 207 0,'0'0'75'0,"0"0"-26"15,0 0 24-15,0 0-12 16,0 0-20-16,0 0 0 0,0-26 6 15,0 26-4 1,0 0-9-16,0 0-5 0,0-2-6 16,0 2-8-16,0 0-9 15,0 0-4-15,0 0 1 16,0 0-3-16,0 0-3 16,0 0-2-16,0 0 1 15,0 0-8-15,0 2-18 16,0 16 10-16,0 2 20 15,0 5 0-15,0-2 0 16,0 5 0-16,5 3 2 16,0 0-2-16,-5 0-5 15,0-3 4-15,0 0 0 16,0-4 1-16,0 4 0 16,0-2 0-16,0 0-3 15,0 2 3-15,0-2 0 16,0-2-1-16,0 1-3 0,6-2-12 15,0-1 9-15,3 1 5 16,-1-1 0-16,-2-3-1 16,-4-2 3-16,3-1-8 15,-3-4 6-15,0-4 0 16,0 0 2-16,0-2 1 16,0-2-1-16,0 0-1 15,2-2 1-15,-4 4 0 16,0 0-2-16,0 2-1 15,0 2 3-15,0 0-1 0,0-2 1 16,2 2 2-16,-2 0-2 16,2 0-2-16,0 0-9 15,0 2 8-15,-2-4-2 16,0 4 4-16,0-2-6 16,0 0 3-16,0 2 1 15,0-4 3-15,0 2 1 16,0-1-1-16,0 0 0 15,0 0-2-15,2 1 4 16,-2 3-4-16,0 0 2 16,0 2-4-16,0 3 4 15,0-1 1-15,0-3-1 0,0 2 0 16,0-2 1 0,0 0 1-16,0 0-2 0,0-2-2 15,0 0 2-15,0-4 0 16,0 4 0-16,0 0-1 15,0 0 1-15,0 0 1 16,0 0-1-16,0 2-1 16,0 2 1-16,0 0 0 15,0 4 0-15,3-1 3 16,-3 0-3-16,0 2 0 16,0-2 0-16,0 2-3 15,0-3 0-15,0-3 3 16,0-1 0-16,0-1 1 0,0-1-1 15,0-1 1 1,-3 4 0-16,1 1-1 0,-2 4-1 16,0-2 1-16,-6 0 5 15,4 0 1-15,-3 0-2 16,-3 4-4-16,1 0 0 16,-2 2 7-16,-3 2-1 15,3-4-5-15,-5 2 1 16,1 1 3-16,-1-3 4 15,-5 0-5-15,4-4 13 16,-4-2 1-16,1-2-17 16,-5-1 5-16,0 2 0 15,-2-3-4-15,1 0-2 16,-1 2 0-16,-6 4-32 16,-4 2-48-16,-3 0-62 0,2-2-1 15</inkml:trace>
  <inkml:trace contextRef="#ctx0" brushRef="#br0" timeOffset="174385.64">12695 501 93 0,'0'0'81'16,"0"0"-52"-16,0 0 35 15,0 0 1-15,0 0-19 16,0 0-1-16,-44 0-1 16,37 0 0-16,0 0-15 15,-4 0-2-15,-5 0-4 16,-4-8-4-16,-17 0-10 15,-19-10 1-15,-22-2-9 0,-14 0 20 16,-8 6 15-16,9 14-36 16,8 0-58-16,10 44-26 15,6 12-123-15</inkml:trace>
  <inkml:trace contextRef="#ctx0" brushRef="#br0" timeOffset="201333.25">24800 1019 135 0,'0'0'88'0,"0"0"-26"16,0 0 3-16,0 0-1 16,0 0-16-16,0 0-5 15,0 0-12-15,0 0-8 16,0-9 0-16,0 9-2 16,0 0-2-16,0 0 7 0,0 0-3 15,0 0-12 1,0 0 3-16,0 0-4 15,0 0-8-15,0 0-2 0,0 0-2 16,0 0-4-16,0 0-4 16,0 10-8-16,0 16 8 15,0 15 10-15,0 7 3 16,0 0-1-16,-7-2-2 16,1-6-10-16,-1-6-13 15,2-6-4-15,1-8-5 16,2-6 3-16,0-6-22 15,2-4-24-15,0-4-21 16,0 0 0-16,0-6-9 16</inkml:trace>
  <inkml:trace contextRef="#ctx0" brushRef="#br0" timeOffset="201643.46">24754 1045 249 0,'0'0'51'15,"0"0"24"-15,0 0-3 16,0 0-6-16,0 0-34 16,0 0-16-16,15-47 5 15,-15 47 4-15,0 0-23 16,2 0-2-16,5 17-23 0,6 10 23 15,2 4 6-15,4-1-4 16,3-6 1-16,1-5-3 16,3-4-3-16,0-7-29 15,3-6-31-15,5-2 0 16,-1 0-26-16,0-7-51 16,-4-12-56-16</inkml:trace>
  <inkml:trace contextRef="#ctx0" brushRef="#br0" timeOffset="202108.69">25181 1006 211 0,'0'0'104'0,"0"0"-24"16,0 0 26-16,0 0-30 16,0 0-40-16,0 0-13 15,-40-4-9-15,22 4-14 16,-4 6-9-16,-3 14 9 15,0 4 0-15,6 1-9 16,3 1 5-16,3-5-18 16,7 0 5-16,0-2-4 15,6-4-12-15,0-5-7 16,0-4 10-16,0-2-11 16,3-4-18-16,10 0 28 0,0 0 31 15,6-4 11 1,-1-12 1-16,-1-2 6 0,-1 2-5 15,1-1-5-15,-3 4-6 16,-1 1 2-16,-4 0 3 16,-2 4 16-16,-2 2 7 15,-3-1 2-15,0 7 3 16,-2 0 3-16,0 0-22 16,0 7-16-16,0 17-17 15,-11 12 17-15,-1 8 7 16,6 2-7-16,2-2 0 15,4-2-12-15,0-6-53 16,15-8-9-16,12-7-14 16,6-14-20-16,6-7-19 15</inkml:trace>
  <inkml:trace contextRef="#ctx0" brushRef="#br0" timeOffset="202659.54">25506 1217 107 0,'0'0'75'0,"0"0"-9"16,0 0 28-16,0 0-38 15,0 0-1-15,0 0-8 16,2-24-1-16,-8 20-25 16,-3 0-6-16,-7 4-1 15,-1 0-8-15,1 0-4 16,1 0-2-16,-1 2-1 16,1 12-32-16,-1 2 33 15,3 0-1-15,6 2-1 16,4-4 1-16,3 0-4 15,0-6-9-15,0-2-24 16,14-2-12-16,3-2 50 16,4-2 7-16,1 0-3 0,-3 0 6 15,2-2-7 1,-1-8 3-16,-5 0-2 0,-1-2 2 16,-3 2 6-16,-4 2 9 15,-3 0-7-15,-1 6-2 16,-3 0-1-16,0 0-5 15,0 2-6-15,0 0-3 16,4 2-18-16,5 14 1 16,-3 6 20-16,6 0 5 15,-1 2-1-15,2-4-4 16,3-6-24-16,7-4-26 16,2-8-31-16,2-2-52 0,9 0-24 15</inkml:trace>
  <inkml:trace contextRef="#ctx0" brushRef="#br0" timeOffset="203134.86">25789 1195 79 0,'0'0'140'0,"0"0"-91"15,0 0 30-15,0 0-13 16,0 0-42-16,0 0-12 0,0 0-9 16,12 4-3-1,1 8 6-15,3 4-2 0,1-2-4 16,-1-2 3-16,-1-4-2 16,-1-2-2-16,-3-4-8 15,-5 0-1-15,-1-2-9 16,2 0-10-16,2 0-3 15,-1-10 15-15,2-2 8 16,-3-4-6-16,-5 2 9 16,0-2 6-16,0 0 2 15,-2 0 7-15,0 2 16 16,2 3 16-16,-2 6 8 16,0 1 1-16,0 2 6 15,0 2-6-15,0 0-22 0,-15 0 2 16,-10 6-19-16,-6 14-11 15,-4 8 2-15,-4 4 6 16,6 0-7-16,-3 0 0 16,7-2-1-16,4-4-18 15,8-4-64-15,9-5-20 16,8-8-29-16,0-9-59 16</inkml:trace>
  <inkml:trace contextRef="#ctx0" brushRef="#br0" timeOffset="203989.05">26503 946 358 0,'0'0'95'16,"0"0"6"-16,0 0 5 15,0 0-50-15,0 0-38 16,0 0-18-16,0-2-15 16,0 30-8-16,6 15 23 15,5 7 4-15,0 6-2 16,1 0-1-16,-4-4-1 15,-1-6-1-15,-3-10-11 16,1-8-35-16,-2-8-26 16,-3-12-22-16,2-4-2 0,-2-4-42 15,2 0 63-15</inkml:trace>
  <inkml:trace contextRef="#ctx0" brushRef="#br0" timeOffset="204312.08">26478 740 237 0,'0'0'42'16,"0"0"38"-16,0 0 2 16,0 0-9-16,0 0-33 0,0 0-25 15,20-49-15-15,20 49-3 16,16 0 0-16,9 0 2 15,4 8 1-15,-9 14 0 16,-14 5-1-16,-15-1-7 16,-15 6-10-16,-16 0-11 15,0 4 25-15,-20 0 2 16,-18-2 1-16,-9-2-9 16,-1-6-5-16,5-4 6 15,3-4-20-15,9 0 6 16,6-4-39-16,10-4-66 15,3-2-45-15</inkml:trace>
  <inkml:trace contextRef="#ctx0" brushRef="#br0" timeOffset="204783.22">26842 1269 280 0,'0'0'86'16,"0"0"-7"-16,0 0-21 0,0 0-49 16,0 0-5-16,0 0-2 15,0 0 2-15,50-28-2 16,-43 10 5-16,-2-4-3 15,-5-4-4-15,0 2-9 16,0 1-17-16,-12 8 15 16,-3 5-20-16,5 8 14 15,2 2 10-15,3 0 1 16,3 4 2-16,0 10-3 16,2 2 6-16,0 0 0 15,0-4-5-15,17-4 4 16,6-4 1-16,4-2 1 15,6-2 2-15,0 0 3 0,-6 0-4 16,-4 0 0 0,-12 0-1-16,-7 0-1 0,-4 4-4 15,0 6-4-15,0 4-27 16,0 2 32-16,0 0 1 16,0-4-73-16,2 0-31 15,10-8-22-15</inkml:trace>
  <inkml:trace contextRef="#ctx0" brushRef="#br0" timeOffset="205122.41">27303 1153 173 0,'0'0'155'0,"0"0"-61"15,0 0-7-15,0 0-36 16,0 0-31-16,-119 8-10 15,101 12-5-15,1 4-5 16,7-2 0-16,8-2-5 16,2-4-15-16,0-4-8 15,0-2-6-15,12-2-4 16,3-6 38-16,1-2 11 16,-1 0-1-16,1 0 10 15,-3-4 16-15,0-14 7 16,-3-4-16-16,-6-2-3 15,-4-2-17-15,0-2-7 16,0 4-4-16,-8 3-22 16,-4 10-2-16,5 4 5 15,5 7-43-15,2 0-38 0,0 0-148 16</inkml:trace>
  <inkml:trace contextRef="#ctx0" brushRef="#br0" timeOffset="205625.15">27398 850 339 0,'0'0'59'0,"0"0"59"16,0 0-18-16,0 0-89 15,0 0-11-15,0 0 0 0,-2 110 8 16,2-32 34-1,0 11-15-15,0 5 11 0,0 2-13 16,-5-1-11-16,-4-5-12 16,5-10 0-16,2-14 0 15,2-8-2-15,0-13 0 16,6-9 0-16,13-13-1 16,0-9-6-16,6-7-18 15,6-7-14-15,2-8 26 16,-2-23-12-16,-2-15-4 15,-8-10-1-15,-15-10-28 16,-6-2 26-16,-8 1-20 16,-26 16 36-16,-9 12 10 0,-5 17 6 15,3 12 6 1,1 8-4-16,6 2 10 0,7 0-8 16,10 0-3-16,11 8 0 15,4-4-2-15,6-1-10 16,0-2 3-16,0-1 4 15,19 0 4-15,10 0 14 16,4 0 10-16,2-5-9 16,1-8-15-16,-5 3-3 15,0-4-42-15,1 0-73 16,-6-4-115-16</inkml:trace>
  <inkml:trace contextRef="#ctx0" brushRef="#br0" timeOffset="205865.84">27641 1185 201 0,'0'0'142'16,"0"0"-51"-16,0 0 2 15,0 0-48-15,0 0-35 16,0 0-10-16,0 2-7 16,0 12 7-16,0 4 0 15,0 2 2-15,0-6 1 16,3 0-3-16,1-4 0 15,0-6-1-15,0 0-2 16,1-4-17-16,1 0-45 16,8 0-6-16,1-8 33 15,1-14-95-15,-3-8-42 0</inkml:trace>
  <inkml:trace contextRef="#ctx0" brushRef="#br0" timeOffset="206007.52">27686 850 182 0,'0'0'40'0,"0"0"36"16,0 0-42-16,0 0-11 15,0 0-23-15,0 0-50 16,-21-40-79-16</inkml:trace>
  <inkml:trace contextRef="#ctx0" brushRef="#br0" timeOffset="206286.05">27915 756 506 0,'0'0'76'15,"0"0"-12"-15,0 0-6 16,0 0-58-16,0 0 0 15,5 102 23-15,-5-36-11 16,0 4-6-16,0 1-4 16,-10-5 1-16,-1-6-3 0,1-12-2 15,2-8-5-15,4-10-15 16,4-10-25-16,0-6-43 16,6-12-36-16,23-2-23 15,8-8 8-15</inkml:trace>
  <inkml:trace contextRef="#ctx0" brushRef="#br0" timeOffset="206428.63">27984 1023 293 0,'0'0'129'15,"0"0"4"-15,0 0-39 16,0 0-76-16,0 0-18 16,0 0-33-16,-2-11 0 0,46 14 27 15,8-3-54 1,-4 0-51-16,-12 0-170 0</inkml:trace>
  <inkml:trace contextRef="#ctx0" brushRef="#br0" timeOffset="207179.01">24114 1211 189 0,'0'0'40'0,"0"0"12"16,0 0 74-16,0 0-55 15,0 0-21-15,0 0 5 16,2-14-7-16,-2 14-22 15,0 0-10-15,0 0-12 16,0 0-4-16,0 0-15 16,0 2-4-16,0 14 17 15,0 8 2-15,-9 2 1 16,5-2 2-16,-3 0-3 16,7-8 0-16,0-4 0 0,0-6-29 15,0-2-55 1,0-4-47-16,0 0-62 0</inkml:trace>
  <inkml:trace contextRef="#ctx0" brushRef="#br0" timeOffset="207642.66">24083 1012 301 0,'0'0'62'0,"0"0"-10"0,0 0 28 16,0 0-39-1,0 0-18-15,0 0 18 0,-119-10-5 16,97 10-22 0,-4 3-6-16,-10 18 0 0,-2 12 0 15,-4 13-4-15,-1 12-4 16,10 10-1-16,-1 6-4 15,7 4-12-15,10 1 10 16,5-3-3-16,12-6-25 16,4-14 5-16,33-10-4 15,23-18-25-15,16-14 8 16,9-14 51-16,6 0 11 16,-8-34 3-16,-12-12 15 15,-15-10-3-15,-12-8-1 0,-20-10 2 16,-19-13 0-1,-5-5 14-15,-40-4-29 0,-25 3-12 16,-15 17 0-16,-7 18 0 16,5 28-2-16,17 20 2 15,16 10 0-15,16 32-70 16,15 24-21-16,13 16-13 16,5 3-125-16</inkml:trace>
  <inkml:trace contextRef="#ctx0" brushRef="#br0" timeOffset="208323.69">24114 2099 34 0,'0'0'20'15,"0"0"-10"-15,0 0 45 16,0 0 10-16,0 0-10 16,0 0 11-16,-47-38 18 15,47 38-20-15,0-2-12 16,0 2-33-16,0-2-9 15,0 2-10-15,0 0-3 16,5 0 3-16,12 0 5 0,6 0 7 16,-3 0-1-1,-7 10-4-15,-6 10-3 0,-7 4 1 16,0 9-4-16,-23 4 10 16,-17 3 5-16,-10 1-16 15,0-7-6-15,8-8-17 16,11-6 14-16,13-8 7 15,11-4-2-15,7-8-14 16,0 0-5-16,0 0-9 16,2 0 12-16,21 0 20 15,13-4 4-15,3-8 17 16,3 2-7-16,1 0-3 16,-7 0-3-16,-3-2-6 15,-6 0-2-15,-7 2-2 0,-7-2-16 16,-4 2-14-16,-7-4-28 15,-2 2-112-15</inkml:trace>
  <inkml:trace contextRef="#ctx0" brushRef="#br0" timeOffset="208757.53">24195 1794 279 0,'0'0'70'0,"0"0"2"16,0 0 34-16,0 0-29 0,0 0-17 15,-139-28-32-15,93 35-3 16,-12 22-18-16,-12 11-4 16,3 11-3-16,7 7 0 15,9 4-3-15,8 8 1 16,12 0 2-16,4 3-3 15,12-3-5-15,11 4-7 16,4 0-2-16,4-8-18 16,32-7-5-16,22-19-28 15,27-21-3-15,23-19 71 16,13-5 3-16,-3-36 8 16,-16-9 4-16,-15-6 5 0,-16-4 6 15,-15-8 1 1,-13-10-8-16,-19-16 17 0,-24-13 12 15,0-1-26-15,-44 11-8 16,-25 24-14-16,-20 22-2 16,-9 27-1-16,2 24-8 15,9 0-10-15,17 32-68 16,28 16-45-16,27 5-121 16</inkml:trace>
  <inkml:trace contextRef="#ctx0" brushRef="#br0" timeOffset="209507.21">24905 2117 131 0,'0'0'39'0,"0"0"21"0,0 0 14 16,0 0-27-16,0 0-11 15,0 0-10-15,0-8-4 16,0 8-10-16,0 0-6 15,0 0-4-15,0 0-2 16,0 0 1-16,0-2 1 16,0 2 0-16,0 0 5 15,0-2 11-15,0 2 16 16,0-2 14-16,0 2-1 16,0 0-8-16,0 0-12 15,0 0-5-15,0 0-22 0,-2 12-23 16,-3 14 13-16,-2 13 10 15,1 7 3-15,-3 4-2 16,0 0-1-16,2-2-14 16,3-8-29-16,4-4-21 15,0-10-33-15,0-8-63 16,0-10-110-16</inkml:trace>
  <inkml:trace contextRef="#ctx0" brushRef="#br0" timeOffset="214166.43">24898 2262 32 0,'0'0'35'0,"0"0"-23"0,0 0-3 16,0 0-6-16,0 0-3 16,0 0-4-16,0 0 3 15,0-5-6-15,0 5-17 16</inkml:trace>
  <inkml:trace contextRef="#ctx0" brushRef="#br0" timeOffset="-206976.75">24896 2390 25 0,'0'0'35'0,"0"0"-16"0,0 0 5 16,0 0 4 0,0 0-3-16,0 0-6 0,0 0-1 15,0 0 5 1,0 0 0-16,0 0 0 0,0 0 2 16,0 0-7-1,0 0-10-15,0 0 10 0,0 0-11 16,0 0-3-1,0-4-2-15,5 2 0 16,-5-2 5-16,2 2 2 16,0-2 3-16,0 0 2 0,0 0-7 15,3-4-2-15,3 2-4 16,2-4-1-16,1 0 0 16,4-2 0-16,-1 2 0 15,-3 2 1-15,0 0-1 16,-2 2 0-16,0 2 0 15,-1-2 1-15,2 4-1 16,-1-3-1-16,-1 4 1 16,0-2 0-16,-4 2-1 15,-2 1 2-15,-2 0-2 16,0 0 2-16,0 0-2 0,0 0 0 16,0 0-3-1,0 0-5-15,0 0-3 16,2 0 1-16,3 1 7 15,-3 8 2-15,-2 1 1 0,0 0 1 16,0 0 0-16,0 4 3 16,0-2 7-16,0 0-2 15,0-2 3-15,0-2 3 16,0-2-8-16,-2 0-2 16,2-4-2-16,0 2 0 0,0-4 0 15,0 0-1 1,0 0 0-16,0 0 0 15,0 0 0-15,0 0-1 0,0 0 1 16,0 0-1 0,0 0 0-16,0 0 0 15,0 0 3-15,0 0 0 0,8 0 0 16,-1 0-2 0,-4 0-1-16,-1 0 0 15,0 0 0-15,-2 0 2 0,0 0 1 16,0 0-1-16,2 0-2 0,3 0 1 15,-1 0-1 1,5 0 1-16,0-6-1 16,0 0 2-16,-3-4-1 15,3 0 1-15,-2-2 4 0,-2-2-4 16,3-2 0 0,-1-1-2-16,4 4 0 15,2 1-3-15,1 1 1 16,-1 2-1-16,0 0 3 0,1 4-1 15,3 1-1-15,2 2 2 0,1-1-1 32,-1 3-5-32,-2 0-1 15,-7 0 2-15,-1 0 0 0,-6 7-1 16,-1 4-1 0,-2 3 4-16,0 4 3 0,0 0 12 15,0 5 10-15,-7 1-3 16,-2-2-6-16,1 2 3 15,1-2-7-15,0 0-7 16,0-2 4-16,3 0-5 16,4-6-1-16,0-2 0 0,0-3 0 15,0-6-7-15,0-3-21 16,15 0-20-16,10-2 1 16,2-22-97-1</inkml:trace>
  <inkml:trace contextRef="#ctx0" brushRef="#br0" timeOffset="-206615.3">25609 2248 129 0,'0'0'115'15,"0"0"-74"-15,0 0 11 16,0 0-11-16,0 0-24 16,0 0 1-16,0-6 12 15,0 6 0-15,0 0 2 16,-7 6-31-16,0 12 5 0,-1 8-4 15,-1 2 10-15,2 0-10 16,5-4-1 0,2-6-1-16,0-4-7 15,0-6-45-15,18-6-18 16,7-2-53-16,-2 0-13 16</inkml:trace>
  <inkml:trace contextRef="#ctx0" brushRef="#br0" timeOffset="-206445.89">25513 1914 299 0,'0'0'32'0,"0"0"-26"0,0 0-6 15,0 0-113-15,0 0 77 0,0 0-66 16</inkml:trace>
  <inkml:trace contextRef="#ctx0" brushRef="#br0" timeOffset="-205920.01">25886 2169 207 0,'0'0'157'0,"0"0"-139"15,0 0 41-15,0 0 38 16,0 0-40-16,0 0-29 16,6 0-28-16,-6 19 4 15,0 6-4-15,0 6 16 16,-2-1-10-16,2-2-2 15,-2-2 0-15,2-4-4 0,0-4 0 16,0-4-1 0,0-8 1-16,0-2-3 0,0-4-2 15,0 0-6 1,0 0 2-16,0 0 9 0,8-6 14 16,5-10-1-1,4-4-6-15,-5-4-4 0,7-2 5 16,3-3-4-16,0 6-3 0,3 3-1 15,-7 5 0 1,-1 8-4-16,-7 4 3 16,-4 3-1-16,-2 0-9 15,-1 0-5-15,1 10 6 0,0 11 5 16,0-2 5 0,-1 6 0-16,6-1 2 0,-2 2-2 15,8-6 0 1,12-2-77-16,11-8-31 0,13-8-45 15,11-2-33 1</inkml:trace>
  <inkml:trace contextRef="#ctx0" brushRef="#br0" timeOffset="-204959.71">26801 2011 251 0,'0'0'95'16,"0"0"-19"-16,0 0 41 0,0 0-19 15,0 0-58 1,0 0-40-16,2 38-11 0,-6 8 11 16,-9 8 15-1,-1 0-8-15,5-9-3 16,7-9-4-16,2-8 0 0,0-8-3 0,0-6 2 15,13-4-8 1,7-8-6-16,5-2 14 0,4 0 1 16,6-8 2-1,1-12-1-15,2-8 2 16,-7-3-1-16,-4-2 0 16,-5 1 4-16,-7 2-3 0,-3 5-3 15,-5 7 4 1,-3 8 6-16,-2 6-7 0,-2 4 0 15,0 0-3-15,0 0-10 16,0 7-33-16,2 12 15 16,6 2 24-16,-2 2 4 15,1 0-6-15,1-4-1 16,4-2-5 0,-3-5 1-16,1-5 5 15,0-3 0-15,-4-1 5 0,3-3 1 16,0 0 12-16,2-4 19 0,5-14-4 15,0-4 4 1,-1-10-14-16,1-3-4 16,-8-11-11-16,-3-2-2 15,-3 8-6-15,-2 10-7 0,0 18-12 16,0 8-25 0,0 4-30-16,-7 10-68 0,-3 16-77 15</inkml:trace>
  <inkml:trace contextRef="#ctx0" brushRef="#br0" timeOffset="-204379.76">27636 2188 318 0,'0'0'124'0,"0"0"-52"16,0 0 83-16,0 0-99 0,0 0-42 15,0 0-1-15,18-33-11 16,-18 26-1-16,2-4-1 16,-2 4-1-16,3-10-8 15,-3-1-14-15,0 2-11 16,0-2 5-16,-5 12-22 16,-8 2-1-16,-7 4 41 15,-3 0 5-15,1 20 5 16,-2 10-8-16,-3 6 9 15,7 4 0-15,3 4 0 0,9-3-2 16,8-5-14 0,0-2 7-16,21-8 6 0,10-8-2 15,6-8 5 1,9-10 4-16,0 0 7 0,1 0-5 16,-5-20 10-1,-4-4 7-15,-5-4-1 16,-6-6 3-16,-7 2-5 0,-2-4-7 15,-7 4-6-15,-4 7-6 16,-3 11 2-16,-4 8-2 16,0 6 8-16,0 0-9 15,0 0-28-15,0 16 1 16,0 9 26-16,0 1-2 16,0 2 0-16,0-1-1 0,0 2-8 15,0-3 4-15,0-2 5 16,0-6-1-16,0-4-16 15,0-6-22-15,2-4 1 16,10-4-4-16,1 0-19 16,3-6-36-16,-3-16-126 15</inkml:trace>
  <inkml:trace contextRef="#ctx0" brushRef="#br0" timeOffset="-204231.04">27993 1813 244 0,'0'0'54'15,"0"0"-51"-15,0 0 0 0,0 0-3 16,-23 124-31 0,23-82-79-16</inkml:trace>
  <inkml:trace contextRef="#ctx0" brushRef="#br0" timeOffset="-203809.89">28269 2221 113 0,'0'0'67'0,"0"0"45"0,0 0-23 16,0 0-23-1,0 0 2-15,0 0-24 0,100-55 35 16,-100 42-38-1,0 1-30-15,-17 8-11 16,-5 4-5-16,-5 0-5 16,0 7-12-16,4 11-11 0,6 1-4 15,8 2-2-15,9-6-12 16,0 2 21-16,0-5 19 16,5-6 11-16,10-1-2 15,-1-2 4-15,-1 1 0 0,-5-2 2 16,2 3-3-1,-4 2-1-15,-1 3 4 0,-1 6 1 16,-4 8 8 0,0 8 17-16,0 6-9 0,0 6-8 15,0 2 3 1,0-4-9-16,0-3-3 0,0-12-3 16,0-6 0-1,-4-10-1-15,4-7-4 16,0-4-30-16,0 0-55 0,0-26-73 0</inkml:trace>
  <inkml:trace contextRef="#ctx0" brushRef="#br0" timeOffset="-203195.83">28546 1774 390 0,'0'0'96'0,"0"0"-31"16,0 0 2-16,0 0-47 16,0 0 8-16,-45 131-17 15,27-63-4-15,0 4-7 16,5-4 1-16,4-15-1 16,4-17-21-16,5-14-8 15,0-12 8-15,0-9 7 16,8-1-7-16,15 0 16 0,12-14 5 15,2-12 0 1,3-2 1-16,-2-2 0 16,-3 0-1-16,-4 2 0 15,-4 10-1-15,-6 6 1 0,-6 8 0 16,-3 4-2 0,-4 0-3-16,1 2-8 0,-2 16-8 15,0 6 2 1,-3 2 5-16,3 0 7 0,-3-5 4 15,5-6-8-15,0-7-1 0,0-4-4 16,5-4 10 0,-1 0 6-16,3 0 2 0,-1-16-1 15,-7-6-1 1,4-10-4-16,-3-10-6 0,-5-10-6 16,-2-12-9-1,-2-1 10-15,0-3 15 16,0 4 9-16,0 6 3 15,0 12 2-15,-2 12 4 0,-2 14 17 16,2 10-3-16,-1 10 18 16,-3 0-45-16,-12 22-5 15,-11 24 0-15,-7 23 9 16,-6 25-5-16,-1 20-4 16,6 6 0-16,8-12-2 15,14-24-102-15,11-25-55 16,4-23-8-16</inkml:trace>
  <inkml:trace contextRef="#ctx0" brushRef="#br0" timeOffset="-203029.52">28902 2011 371 0,'0'0'95'0,"0"0"-22"0,0 0-38 16,0 0-35-16,0 0-1 0,0 0 1 15,74 0-66 1,-61 0-50-16,-4 0-168 16</inkml:trace>
  <inkml:trace contextRef="#ctx0" brushRef="#br0" timeOffset="-201669.75">24070 3138 385 0,'0'0'58'0,"0"0"10"0,0 0 32 16,0 0-30 0,0 0-40-16,0 0-14 0,0-6-3 15,0 6-13-15,0 0-7 0,13 0-4 16,9 0 10-1,7 2 1-15,2 6 2 0,-4 0 0 16,-3-2-2 0,-8 2-1-16,-7 0-7 0,-7 0-14 15,-2 6 3 1,0 4 15-16,-23 4 4 0,-8 0 7 16,3-2-7-1,6-5 0-15,10-4 0 16,10 0-4-16,2-4-6 0,0 0 6 15,9 0 2-15,11 0 2 16,2 1 4-16,1-2 0 16,-8-2 1-16,-5 1-4 15,-8 0 0-15,-2 0-1 16,0 6 0-16,0-1 8 16,-12 2 17-16,-7-2-5 15,-2-4-2-15,1-6-18 16,0 0-13-16,2 0-54 15,0-20-72-15,7-6-43 0,5-1-120 16</inkml:trace>
  <inkml:trace contextRef="#ctx0" brushRef="#br0" timeOffset="-201249.1">24263 2925 392 0,'0'0'111'0,"0"0"-63"16,-138-6 56-16,87 6-20 15,-7 11-52-15,-4 16-26 0,-1 10 1 16,3 8-10 0,4 8 3-16,9 7-2 0,9 10 1 15,9 6-1-15,14 4-5 16,15 5-2-16,0-3-24 15,25-4 5-15,30-8-27 16,23-17-31-16,18-17 16 16,11-18 18-16,-9-18 33 15,-11 0 19-15,-18-22 3 16,-11-17 20-16,-9-15 34 16,-4-14 17-16,-3-14-23 15,-7-12-19-15,-8-6 17 16,-13-5-23-16,-14 5-14 15,-5 6 12-15,-35 18-17 16,-18 17-7-16,-17 23-7 0,-21 24-5 16,-14 12-62-1,2 20-60-15,11 24-46 16,28 7-103-16</inkml:trace>
  <inkml:trace contextRef="#ctx0" brushRef="#br0" timeOffset="-189119.9">25398 3110 249 0,'0'0'66'0,"0"0"15"16,0 0 32-16,0 0-13 0,0 0-15 15,0 0-15 1,0 0-16-16,-19-32-9 0,17 32-8 16,2 0-9-1,0-2-7-15,0 2-3 0,0 0-5 16,0 0-6 0,-2 0-7-16,0 10-7 0,0 26-16 15,-5 18 18 1,0 12 5-16,0 2 2 0,1-5 2 15,2-9-4-15,1-10-4 16,3-8-8-16,0-10-14 16,0-12-29-16,0-4-20 0,0-10-69 15,0 0-48 1,3-12 25-16</inkml:trace>
  <inkml:trace contextRef="#ctx0" brushRef="#br0" timeOffset="-188789.73">25221 3036 333 0,'0'0'46'16,"0"0"22"-16,0 0-17 16,0 0-8-16,0 0-30 15,0 0-6-15,127-109 4 16,-80 107 21-16,-2 2-1 15,-6 2-22-15,-10 16-4 0,-8 4-4 16,-6 3 0 0,-10 0-1-16,-5 2 0 0,0-1 6 15,0-4-4 1,-12-2 1-16,-3 0 9 0,-9-2-6 16,-5 0 1-1,-5 0-7-15,-1-2 1 0,4-2-1 16,6 2-35-16,7-2-53 0,9 0-25 15,9-8-32 1,0-3-114-16</inkml:trace>
  <inkml:trace contextRef="#ctx0" brushRef="#br0" timeOffset="-188449.81">25972 2885 394 0,'0'0'78'0,"0"0"9"15,0 0 21-15,0 0-66 16,0 0-29-16,-69 118-3 0,27-41-1 15,-5 11 11 1,-7 6-8-16,-5 0 1 0,-5 3-10 16,0-3-1-1,7-8-1-15,7-7-2 0,13-20-1 16,12-14-11 0,11-15-17-16,14-10-54 0,0-10-46 15,16-10-55 1,20 0-45-16</inkml:trace>
  <inkml:trace contextRef="#ctx0" brushRef="#br0" timeOffset="-187849.73">26102 3302 264 0,'0'0'142'16,"0"0"-92"-16,0 0 43 16,0 0 0-16,0 0-58 15,0 0-9-15,0-4 8 16,-14 8-18-16,-7 17-9 16,2 5-3-1,1 7-3-15,7 8-1 0,2 3-1 16,2 0 0-16,7-4 0 15,0-8-7-15,0-10-6 0,0-8-9 16,10-8-7 0,7-6 29-16,8 0 1 0,1-18 18 15,8-12 17 1,-1-2-17-16,-2-4 3 0,0 2-8 16,-4 0-10-1,-4 4 0-15,-4 8-3 0,-5 6 0 16,-3 6 0-16,-5 6-1 0,-3 1-2 15,2 3-7 1,-3 0-18-16,5 0-6 16,-1 15 8-16,3 3 11 15,2 4 8-15,-2-1-2 0,2 0 8 16,3-1-2 0,3-4-4-16,1-4-8 15,5-6-3-15,0-6 16 16,2 0 2-16,2-6 5 15,0-14 7-15,0-6 1 0,-5-4 1 16,-7-4 20-16,-8-5 2 16,-7-3-11-16,0 5-18 15,-22 2-2-15,-14 13-5 16,-4 16-58-16,-6 6-77 16,5 4-172-16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9:17:57.3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2484 2883 248 0,'0'0'50'0,"0"0"20"15,0 0-32-15,0 0 10 16,0 0 32-16,0 0-34 16,0 0-1-16,-116-64-15 15,112 64 3-15,-1 0-5 16,5 0 0-16,0 0-12 15,0 0-16-15,0 0-8 16,20 0-27-16,46 0 20 16,38-2 15-16,33-8-10 15,13-4 10-15,-15 2-11 16,-17 4-3-16,-28 8-39 0,-26 0-13 16,-23 0-55-16,-28 10-48 15,-13 2-38-15</inkml:trace>
  <inkml:trace contextRef="#ctx0" brushRef="#br0" timeOffset="181.11">2443 2879 467 0,'0'0'40'15,"0"0"-40"-15,0 0-12 16,145-16 12-16,-28 0 39 0,9 4-17 15,-1 6-22-15,-11 6-78 16,-25 0-79-16,-32 0-119 16</inkml:trace>
  <inkml:trace contextRef="#ctx0" brushRef="#br0" timeOffset="1080.43">4139 2827 320 0,'0'0'82'0,"0"0"-43"15,0 0 8-15,0 0 32 16,0 0-37-16,0 0-15 16,-24-8-27-16,24 8-6 15,0 0-14-15,24 0-1 16,32 12 21-16,29 0 6 15,21-4 13-15,19-4-19 16,9-4-10-16,0 0-2 16,-12 0-3-16,-20 0-50 15,-25 0-26-15,-38 0-72 0</inkml:trace>
  <inkml:trace contextRef="#ctx0" brushRef="#br0" timeOffset="1275.09">4236 2998 509 0,'0'0'29'0,"0"0"-16"16,135-23-13-16,-26 11 30 15,11 2-3-15,-8 10-27 16,-14 0-12-16,-22 0-86 0,-28 0-120 15</inkml:trace>
  <inkml:trace contextRef="#ctx0" brushRef="#br0" timeOffset="6229.96">27378 5001 262 0,'0'0'1'16,"0"0"28"-16,0 0-10 0,0 0-3 16,0 0 6-16,0 0-11 15,0 0-6-15,-13-14 8 16,13 14 9-16,0 0 2 15,0 0 4-15,0 0 14 16,0 0 12-16,-3 0-27 16,3 0-3-16,-2 0-1 15,2 0-7-15,0 0-8 16,-2 0-6-16,2 0-2 16,0 0-6-16,0 0 1 0,0 0 2 15,0 8 0 1,0 10 1-16,0 12 1 0,0 12 1 15,0 18 0-15,4 15 0 16,3 9 1-16,0 4 0 16,-3 8 1-16,-2 4-2 15,-2 3 0-15,0 7-1 16,0-2-1-16,-10 0-4 16,-11 1 6-16,8-5 0 15,-1 2 0-15,8 1 0 16,-1 5 1-16,1 6-1 15,-2 5 0-15,0-3 0 16,-1-2 0-16,-3-6 0 16,2-1 1-16,-1-3 1 15,-1-3-2-15,-1-3 0 0,-1-8 0 16,3-2 1 0,-2-1-1-16,2-5 1 0,0-4-1 15,2-2 1-15,2-4 0 16,3-2-1-16,1 1 1 15,3-3-1-15,-2-6 0 16,-2-8 0-16,-3-2 0 16,-4-2 2-16,-4 0-2 15,-6-1 0-15,0-1-2 16,-2-2 2-16,0-4 0 16,8-8 0-16,4-12 0 15,6-8-8-15,5-8-13 0,0-2 10 16,0-3 2-1,0-1-1-15,0-3 5 0,0 5 3 16,0 1-1-16,-2 0 2 16,0 1-3-16,2-1 4 15,-2-2-2-15,0 0 0 16,-3-4-1-16,5 3 3 16,-2-1-12-16,2-3 12 15,0 0 0-15,0 0 7 16,0 0 8-16,0 0-10 15,0 0 11-15,0 0-6 16,0 0-6-16,0 0 1 16,0 0-3-16,0 0-2 15,0 0-1-15,0 0 1 16,0 0 0-16,0 0-1 0,0 0-17 16,11 0 5-16,24-11-5 15,21-9 17-15,29 2 1 16,36 0 1-16,37 2 13 15,42 0-3-15,34 6 5 16,31 4-3-16,18 2 1 16,13 4-11-16,14 0 5 15,5 0-7-15,3 4 1 16,-4 8-2-16,-19 2-3 16,-27 2 3-16,-27 6-3 15,-31 0 3-15,-34-4-3 16,-34-2 1-16,-37-6-4 0,-40-3 3 15,-30-4-2-15,-22-3 5 16,-13 0 14-16,0 0 50 16,0 0-33-16,0 0-22 15,0 0-4-15,0 0-4 16,0 0-1-16,0 0 0 16,0 0-15-16,0 0-11 15,0 0-3-15,0 0 8 16,0 0 13-16,0 0 8 15,0 0 2-15,0 0-2 16,0 0 3-16,0 0-3 16,8-6-1-16,-2-2-2 15,3-6 0-15,2-1 3 16,-4-6 0-16,4-7 2 16,0-6 2-16,1-10 2 0,5-8-2 15,5-10 7-15,3-12-11 16,4-17 0-16,0-13 0 15,0-10 0-15,-2-7 1 16,-1-3-1-16,-1 0 3 16,-7-4-3-16,-3-3 0 15,-1 1 0-15,-6 1 1 16,1 1 1-16,1 4-1 16,0-1 1-16,1 3-1 15,3-2 0-15,1 5 0 16,1 5-2-16,2 10 3 15,0 6-2-15,4 3 1 0,2 5-2 16,10 2 2-16,0 2-1 16,6 3 0-16,-3 7 4 15,1 8-4-15,-7 12 2 16,-6 12-1-16,-5 6 0 16,-3 6 10-16,2 4-9 15,-6-1-2-15,1 1 1 16,-4-2-1-16,4 1 1 15,-3-2 1-15,0 7-1 16,-4 4-1-16,2 0 1 16,-7 2 2-16,0-4-3 15,5-4 3-15,-7-2-6 16,0-4 5-16,2-8-2 0,0-6 2 16,-2 1-2-16,0 1 0 15,0 8 4-15,0 6-1 16,-4 4 11-16,-7 6-4 15,4 8 13-15,5 4-7 16,0 6-5-16,2 0-8 16,-3-2-3-16,1 2 0 15,0-4 0-15,-9-2 9 16,0 0-6-16,-1 0-2 16,6 2 0-16,-1 2 3 15,5 2-2-15,2 2-1 0,0-4-1 16,-2 2 0-16,-2-2 0 15,1-2-1-15,-2 0 1 16,-3 2 0-16,1-2 0 16,-1-2-2-16,-2 4-6 15,6 0-2-15,1 4-29 16,3 0-27-16,0 0-138 16,5 12-67-16</inkml:trace>
  <inkml:trace contextRef="#ctx0" brushRef="#br0" timeOffset="6969.29">28878 9571 432 0,'0'0'42'0,"0"0"35"16,0 0-12-16,0 0-14 15,0 0-21-15,0 0-9 16,0 0-21-16,0-4-9 0,0 42 9 15,0 12 10-15,0 8 4 16,0 4-7-16,0-5-7 16,0-6-7-16,0-2-30 15,-2-7-31-15,2-10-69 16,0-16-86-16</inkml:trace>
  <inkml:trace contextRef="#ctx0" brushRef="#br0" timeOffset="7238.66">29408 9513 172 0,'0'0'335'0,"0"0"-265"0,0 0-27 16,0 0 36-16,0 0-46 16,0 0-27-16,-98-2 2 15,73 34 1-15,11 4-4 16,12 6-4-16,2-2 0 15,2-2-1-15,19-2 1 16,-3-2-1-16,-7-6-6 16,-7 0-7-16,-4-2-8 15,0-1-24-15,-19-7-13 16,-8-2-9-16,-4-10-47 16,6-6-48-16,14-6-115 15</inkml:trace>
  <inkml:trace contextRef="#ctx0" brushRef="#br0" timeOffset="7388.38">29387 9541 318 0,'0'0'51'0,"0"0"7"16,0 0 16-16,0 0-43 16,0 0-31-16,121-87-1 15,-86 87-43-15,-8 0-54 16,-8 3-96-16</inkml:trace>
  <inkml:trace contextRef="#ctx0" brushRef="#br0" timeOffset="7646.42">29780 9461 486 0,'0'0'26'0,"0"0"61"16,0 0-33-16,0 0-25 16,0 0-27-16,0 0 3 15,11 60 20-15,-11-10-13 16,0 8 9-16,0 6-21 16,-18 0-2-16,-6 3-4 0,-1-4-25 15,0 0-56 1,4-13-87-16,11-18-99 0</inkml:trace>
  <inkml:trace contextRef="#ctx0" brushRef="#br0" timeOffset="7816.75">29900 9689 422 0,'0'0'99'15,"0"0"-14"-15,114-54-16 16,-54 38-37-16,5 2-14 15,-8 2-14-15,-10 6-4 16,-13 4-13-16,-12 2-73 16,-20 0-78-16,-2 0-96 15</inkml:trace>
  <inkml:trace contextRef="#ctx0" brushRef="#br0" timeOffset="7994.89">29911 9719 324 0,'0'0'119'0,"0"0"-22"16,0 0-22-16,0 0-51 16,0 0-22-16,0 0 29 15,72 66-10-15,-44-37-17 16,-1 0-4-16,0 4-25 16,2-3-73-16,6-10-36 15,6-8-77-15</inkml:trace>
  <inkml:trace contextRef="#ctx0" brushRef="#br0" timeOffset="8564.57">30528 9836 142 0,'0'0'59'16,"0"0"-12"-16,0 0 43 15,0 0-30-15,101-107-42 16,-92 89-4-16,-3 2-4 15,-6 2 3-15,0 4 7 16,0 0-18-16,-10 0 2 16,-15 4-4-16,-9 6 0 0,-5 0 0 15,-4 8 4 1,3 14-4-16,9 4-4 0,8 0 1 16,12-2 2-1,11-4 1-15,0-4 0 0,7 0 0 16,24-5 0-16,9-7 11 15,5-4 14-15,1 0-4 16,-1-3-9-16,-7-11 12 16,-5 2-12-16,-4 1-6 15,-8 4-2-15,-4 3-4 16,-5 4-2-16,-1 0 1 16,-5 12-9-16,1 20 5 0,-3 21 5 15,-1 23 42-15,-3 14 1 16,0 16-21-16,-3 2 0 15,-14 5-4-15,-2-3-3 16,0 1-13-16,1-15-1 16,-3-20-2-16,-5-20-12 15,0-18-25-15,-6-16 37 16,-1-12 1-16,-8-10 9 16,-3 0 15-16,-5-26-16 15,7-18 3-15,8-14 7 16,16-21 3-16,18-8-10 15,18-4 3-15,43 9-14 16,26 16-7-16,19 12-41 16,15 14-52-16,-3 2-105 15</inkml:trace>
  <inkml:trace contextRef="#ctx0" brushRef="#br0" timeOffset="20942.45">23013 1191 206 0,'0'0'16'15,"0"0"11"-15,0 0 19 16,0 0 44-16,0 0-7 16,0 0-46-16,0 0-37 15,0 0-6-15,-58-48 6 16,58 48 1-16,0 0-1 16,0 0-4-16,0 0 4 15,7 0 2-15,0 0-1 16,-1 0-1-16,3 6 1 15,1 9 0-15,0 4 3 16,-1 5-2-16,1 2 2 16,-6 2 3-16,0 2 2 0,-2-4-5 15,3-4 0-15,-3-6-3 16,4-8 2-16,-1-4-3 16,0-4-5-16,8 0-2 15,20-12 7-15,32-30 26 16,33-22 1-16,26-18-27 15,21-8 0-15,7-4-15 16,0 3-15-16,-21 13-37 16,-30 17-54-16,-48 25 23 15</inkml:trace>
  <inkml:trace contextRef="#ctx0" brushRef="#br0" timeOffset="22639.35">22919 2370 199 0,'0'0'74'0,"0"0"-26"16,0 0-20-16,0 0 21 15,0 0 6-15,0 0-13 16,0-42-15-16,0 42-4 15,0-2-1-15,0 2 0 16,0 0 0-16,0 0 2 16,0 0-1-16,0 0-11 15,0 0-10-15,0 0-2 16,-2 0-12-16,2 6-12 16,0 22 4-16,0 12 20 0,0 12 1 15,0 4 5 1,0-4-4-16,2-7 1 0,3-11 1 15,2-9-1-15,0-7-3 16,3-9-1-16,9-9-6 16,16 0-3-16,25-36 10 15,30-24 15-15,20-25-15 16,15-7-3-16,7 2-12 16,-5 6-25-16,-9 20-38 15,-24 23-1-15,-36 23-57 16,-34 18-97-16</inkml:trace>
  <inkml:trace contextRef="#ctx0" brushRef="#br0" timeOffset="24541.38">29489 1838 318 0,'0'0'66'0,"0"0"-4"16,0 0 5-16,0 0 6 0,0 0-37 16,0 0-29-16,0 0-6 15,-17-15-2-15,9 33-8 16,-4 18 9-16,-1 8 4 16,4 0 2-16,7-4-5 15,2-8-1-15,0-6-13 16,15-8 1-16,6-2-1 15,6-10-7-15,6-6 1 16,5 0 19-16,1-6 1 16,-3-16 7-16,-9-6 2 15,-7 0 7-15,-7 0 4 16,-3 4 0-16,-6 10-9 16,0 6 6-16,-4 8-13 0,0 0-5 15,0 0-8-15,0 0-14 16,0 0-29-16,5 10-1 15,1 2 52-15,6-4 1 16,-1-2-1-16,2-2 0 16,5-4 0-16,2 0 16 15,9-8 1-15,-3-12-6 16,1-6-3-16,-7 0-3 16,-11 2 3-16,-7 2 7 15,-2 5-3-15,0 9-12 16,-13 2-6-16,-3 6-16 15,3 0-32-15,5 10-52 16,8 15-114-16</inkml:trace>
  <inkml:trace contextRef="#ctx0" brushRef="#br0" timeOffset="24765.77">30143 1859 435 0,'0'0'126'15,"0"0"-31"-15,0 0 5 16,0 0-43-16,0 0-49 16,0 0-8-16,-20-22-27 15,18 45-33-15,-3 10 60 16,3 5-1-16,2 0 1 16,0-4-26-16,0-6-10 0,0-6-20 15,15-10-37-15,1-8-10 16,7-4-86-16</inkml:trace>
  <inkml:trace contextRef="#ctx0" brushRef="#br0" timeOffset="25156.68">30388 1448 536 0,'0'0'50'15,"0"0"-13"-15,0 0 12 16,0 0-13-16,0 0 11 16,-9 142-13-16,9-96-22 15,0-2-5-15,0 0-7 16,0-2 0-16,0-3-31 16,-2-2-24-16,-3-5-50 0,1-1-56 15,2-11-22-15</inkml:trace>
  <inkml:trace contextRef="#ctx0" brushRef="#br0" timeOffset="25674.87">30404 1690 459 0,'0'0'92'0,"0"0"-7"15,0 0 13-15,0 0-39 16,0 0-52-16,0 0-7 15,-18-24-21-15,18 24-29 16,11 0-19-16,16 0 27 16,6 0 25-16,3 0 17 0,1-12 6 15,0-6-6-15,-4-4 0 16,-9 0-3-16,-6 0-9 16,-7 4 10-16,-7 5 2 15,2 6-3-15,-6 5 3 16,0 2-1-16,0 0-5 15,0 0-33-15,0 0-23 16,0 14 30-16,0 14 20 16,-6 8 12-16,-15 16 20 15,-6 12 12-15,-4 13-18 16,2 9-3-16,4-4-9 16,12-10-2-16,9-16-27 0,4-26-19 15,0-12 26-15,2-18 3 16,17 0 17-16,8-14 20 15,4-18 31-15,3-12-8 16,-3-4 0-16,-2 4-8 16,-4 8-21-16,-7 18-8 15,-7 10-6-15,-5 8-5 16,-2 0-2-16,1 10-12 16,2 11 7-16,2 6 12 15,-1-1 1-15,2-2 0 16,1-2 1-16,0-4-2 15,0-6-15-15,4-6-44 16,6-4-20-16,8-2-63 16</inkml:trace>
  <inkml:trace contextRef="#ctx0" brushRef="#br0" timeOffset="25965.96">31422 1688 434 0,'0'0'111'15,"0"0"1"-15,0 0-55 0,0 0-57 16,0 0-11-16,0 0 11 15,-5 154 18-15,-1-85-18 16,-3-7-13-16,2-10 0 16,2-8-41-16,5-14-17 15,0-10-51-15,0-16-21 16,0-4-58-16</inkml:trace>
  <inkml:trace contextRef="#ctx0" brushRef="#br0" timeOffset="26168.36">31384 1612 282 0,'0'0'88'15,"0"0"-77"-15,0 0 25 16,0 0-16-16,0 0-20 16,0 0-1-16,27 108-1 15,17-92-3-15,8-6-16 16,1-8-11-16,8-2 22 15,-3 0-55-15,-4-8-29 16,0-10-39-16</inkml:trace>
  <inkml:trace contextRef="#ctx0" brushRef="#br0" timeOffset="26522.26">32005 1600 138 0,'0'0'73'15,"0"0"28"-15,0 0 2 0,0 0-49 16,-112-12-15-16,60 42-27 15,-4 8-1-15,8 0-11 16,7 2-2-16,12-4-18 16,16-8-52-16,11-6-13 15,2-9-3-15,0-12 48 16,27-1 17-16,10-3 23 16,7-22 6-16,4-5 6 15,-6-2 25-15,-3 0 1 16,-4 0-5-16,-9 6 2 15,-8 10-8-15,-12 8 19 16,-6 8-3-16,0 0-40 0,0 8-3 16,-8 22 0-1,-15 10 19-15,-4 8 16 0,0 2-21 16,4 4-4-16,0-1-10 16,10-5-7-16,8-4-47 15,5-2-35-15,0-6 10 16,0-4-22-16,16-8-85 15</inkml:trace>
  <inkml:trace contextRef="#ctx0" brushRef="#br0" timeOffset="26763.09">32157 1833 292 0,'0'0'31'0,"0"0"-2"15,0 0 29-15,0 0-38 16,0 0-10-16,0 0-5 16,-11 98-5-16,16-72 0 15,13-4 0-15,-1-4 0 16,1-6-12-16,0-6-18 16,2-4-26-16,0-2 26 15,0-6-17-15,-2-16-17 16,-1-4-43-16</inkml:trace>
  <inkml:trace contextRef="#ctx0" brushRef="#br0" timeOffset="27257.72">32438 1827 38 0,'0'0'130'0,"0"0"-40"0,0 0 5 16,0 0-40-16,0 0-21 15,0 0-9-15,-73-76 7 16,46 76-11-16,-7 0-19 15,-1 15-2-15,-1 15-1 16,3 5-11-16,4 5-1 16,9-2-4-16,9-4-23 15,9-6 34-15,2-6 0 16,0-6 3-16,0-4-1 16,2-6 4-16,13-4 1 0,12-2 5 15,2 0 28-15,2-16-3 16,7-12-18-16,-1-6-7 15,4-4-1-15,-1-1 0 16,-5 6-2-16,-6 6-2 16,-13 7 1-16,-7 9 11 15,-7 4 24-15,-2 7 18 16,0 0 7-16,0 0-52 16,0 0-10-16,0 0-16 15,0 15-17-15,0 3 19 16,0 4 14-16,0 0 24 15,0-4-12-15,0-2-11 16,0-7-1-16,0 0-11 0,0-5-3 16,0-4-28-16,0 0-14 15,0 0 1-15,0 0 29 16,0 0-19-16,2 0-19 16,3 0-21-16,-3 0 12 15,2 8-11-15,-2 2-39 16</inkml:trace>
  <inkml:trace contextRef="#ctx0" brushRef="#br0" timeOffset="27737.95">32732 1726 194 0,'0'0'38'0,"0"0"-4"16,0 0 8-16,0 0-31 15,0 0-5-15,0 0 39 16,5 20 15-16,3-2 4 16,2 5 4-16,1 3-24 15,-3 2-13-15,8 0-9 16,-3-2-18-16,5 0-1 15,4-6-3-15,1-2 0 16,6-6-35-16,-3-8-14 16,3-4-21-16,3 0 12 15,-3-18 46-15,-2-12-43 0,-6-6-61 16,-3-2 25-16,7-2 6 16,-2 3 72-16,-4 7 13 15,-5 6 55-15,-10 10 21 16,-4 8 54-16,0 4-21 15,0 2-19-15,-20 0-25 16,-32 14-42-16,-21 23-8 16,-18 10 19-16,-1 10-11 15,13 2-15-15,13-2-7 16,14-5-1-16,6-4-87 16,13-10-70-16,6-6-103 0</inkml:trace>
  <inkml:trace contextRef="#ctx0" brushRef="#br0" timeOffset="28651.25">31255 2388 252 0,'0'0'198'0,"0"0"-114"0,0 0 20 16,0 0-5-1,0 0-45-15,0 0-26 0,13-36-23 16,-11 36-5-16,2 6-12 15,8 32-16-15,1 20 12 16,1 20 16-16,-5 7 7 16,-7-1-7-16,-2-6-6 15,0-8-9-15,0-7-14 16,0-16-18-16,0-12-3 16,0-13 1-16,0-14-12 15,0-7 30-15,0-1 31 16,4-4-7-16,0-23-3 15,4-11-5-15,-4-11-45 16,-4-5 46-16,0-2-16 16,-9 2 21-16,-17 8 9 15,-9 10 0-15,0 12 21 16,-1 10-5-16,5 10 2 0,7 4-7 16,8 0-4-16,12 0-7 15,4 8-6-15,7 0-8 16,35-6 14-16,20-2 2 15,19 0 42-15,12 0-27 16,-4-5-3-16,-8-3-8 16,-10 1-6-16,-15 3-17 15,-12 0-10-15,-11 0-20 16,-6 0 3-16,-4-2 2 16,-10-2 15-16,-2-1 27 0,-4 0 1 15,-7 0 36 1,0-3 22-16,0 5 5 0,0 0-10 15,0 3 6-15,0 4-6 16,0 0-18-16,-2 0-32 16,-10 8-4-16,1 17-5 15,-5 4 5-15,5 3 5 16,0-5-2-16,2-5-3 16,5-4 0-16,1-6-7 15,1-4-32-15,2-4-25 16,0-2-36-16,0-2-53 15,0 0-64-15</inkml:trace>
  <inkml:trace contextRef="#ctx0" brushRef="#br0" timeOffset="29403.94">31288 2410 132 0,'0'0'3'0,"0"0"3"0,0 0 42 16,0 0 13-16,0 0 0 15,136 0 6-15,-91 0-17 16,6 0 3-16,4 0-13 15,-1 2 1-15,-2-2-13 16,-6 2-11-16,-8 4-10 16,-7-4 1-16,-6 4 2 15,-12 0-3-15,-4 0-4 0,-2 4-3 16,-1 0-1 0,-1 2 1-16,0 4 3 0,-3-3 2 15,-2 2 5-15,0 1 0 16,0 3 3-16,-21 3 7 15,-10 0 10-15,-11 0-5 16,-5 0-14-16,-1-4-11 16,0-2-5-16,4-8-11 15,1-4-8-15,6-4-2 16,-1 0-28-16,9-12 3 16,9-6 14-16,7-5-20 15,8 5-2-15,5 0-2 16,0 6 17-16,9 5-96 15,8 4-23-15</inkml:trace>
  <inkml:trace contextRef="#ctx0" brushRef="#br0" timeOffset="30020.96">32138 2610 187 0,'0'0'80'0,"0"0"15"15,0 0 1-15,0 0-18 16,0 0-25-16,0 0-24 16,-21-36-12-16,15 28-11 15,0-3-6-15,-2-2-5 16,1-1-11-16,-1-2-12 16,0 0-13-16,4 0-10 15,4-2-20-15,0 0-27 16,0 2 14-16,0 2 28 15,0 6 54-15,0 4 2 16,0 4 14-16,0 0 24 16,0 0 4-16,0 0-14 0,-15 0-2 15,-3 2-13 1,0 8-8-16,4 2 2 16,8 0-5-16,6 0-2 0,0 0-6 15,2 2-3-15,23 2 9 16,8-2 6-16,7 0 10 15,9-2 9-15,-2-3 6 16,-4-2-23-16,-12 0 0 16,-12-3-3-16,-7 0 0 15,-10-1-5-15,-2 0-4 16,0 2-2-16,0 3-22 16,0 1-11-16,0 3 16 0,0-2 6 15,0 0-37 1,0-1-21-16,2-4-72 0</inkml:trace>
  <inkml:trace contextRef="#ctx0" brushRef="#br0" timeOffset="30331.27">32525 2508 302 0,'0'0'125'15,"0"0"2"-15,0 0 11 16,0 0-66-16,0 0-32 15,0 0-31-15,-15-24-9 16,3 28-12-16,1 16-14 0,-1 4 9 16,4 0-9-16,6-2-12 15,2-1-8-15,0-7 21 16,0-3 23-16,6-3-4 16,10-5-9-16,7-3-12 15,-10 0 27-15,0 0 24 16,3-14-3-16,-6-8-9 15,0-8-3-15,-4-2-9 16,-3 3-24-16,-3 11-14 16,0 8-28-16,0 10-19 15,0 0-32-15,-7 0-108 16</inkml:trace>
  <inkml:trace contextRef="#ctx0" brushRef="#br0" timeOffset="31036.89">32897 2292 263 0,'0'0'178'0,"0"0"-104"16,0 0 70-16,0 0-43 15,0 0-69-15,0 0-32 16,-15-25-36-16,-6 70-9 15,6 23 45-15,-3 12 23 16,11 12-4-16,1 7-15 16,1-5-4-16,5 0 5 15,0-14 0-15,0-15-3 16,0-15-2-16,0-20-13 0,0-12 12 16,0-10-15-16,0-8-4 15,0 0 7-15,0 0 13 16,0-22 0-16,0-14-71 15,0-15-23-15,0-7-41 16,7-4-36-16,-5 2 90 16,-2 10 81-16,0 16 20 15,-4 10 26-15,-10 10 9 16,5 6 2-16,1 6-13 16,5 2-4-16,-2 0-17 0,5 0-23 15,0 0-5-15,12 0-2 16,21 0-4-16,18 0-23 15,11 0 34-15,8-6 18 16,-7-11-15-16,-9-2-3 16,-8-2 0-16,-13 2-1 15,-8 1 1-15,-12 5 4 16,-7 3 13-16,-6 5 21 16,0 1 27-16,0 1-30 15,0 3-11-15,0 0-8 16,0 0-2-16,0 0-7 15,0 0-2-15,0 0 2 16,0 0-7-16,0 0-2 0,0 3-20 16,-4 11-18-16,-7 1 40 15,7 3 22-15,-1-1-14 16,3-4-8-16,2 0-4 16,0-1-18-16,0-9-24 15,0 0 11-15,0-3-5 16,11 0-23-16,2 0-1 15,3-3 39-15,-7-8-113 16</inkml:trace>
  <inkml:trace contextRef="#ctx0" brushRef="#br0" timeOffset="31232.27">33233 2242 320 0,'0'0'103'16,"0"0"9"-16,0 0-52 16,0 0-47-16,0 0-13 15,0 0-15-15,0 0-9 16,-33 29-50-16,33-11-56 16,0-3-28-16</inkml:trace>
  <inkml:trace contextRef="#ctx0" brushRef="#br0" timeOffset="31486.69">33532 2127 296 0,'0'0'139'0,"0"0"-61"0,0 0 40 16,0 0-69-16,0 0-49 15,0 0-25-15,27 61 25 16,-23-5 26-16,-4 10 0 15,0 10-4-15,-18 2-15 16,-9-1-7-16,0-9-9 16,8-14-16-16,5-16-14 15,12-12-14-15,2-12-39 16,0-6-9-16,0-8 11 16,12-2-30-16,3-24-58 0</inkml:trace>
  <inkml:trace contextRef="#ctx0" brushRef="#br0" timeOffset="31614.95">33507 2462 349 0,'0'0'70'16,"0"0"36"-16,0 0-51 15,0 0-55-15,0 0-24 16,0 0-18-16,83 4-33 16,-34-2 17-16,0-2-211 15</inkml:trace>
  <inkml:trace contextRef="#ctx0" brushRef="#br0" timeOffset="34170.54">23071 3371 408 0,'0'0'20'15,"0"0"4"-15,0 0 11 16,0 0 46-16,0 0-22 15,0 0-59-15,-25-29-4 16,25 58-19-16,0 11 23 16,0 10 3-16,0-2 0 15,0-6-2-15,16-12-1 16,7-10-5-16,12-16 3 0,21-4 2 16,38-28 21-1,37-32-6-15,40-16-8 0,30-9-7 16,7 2-46-16,-8 4-77 15,-35 13-114-15</inkml:trace>
  <inkml:trace contextRef="#ctx0" brushRef="#br0" timeOffset="60788.71">2158 9769 222 0,'0'0'25'0,"0"0"-20"15,0 0-3-15,0 0-2 16,0 0-3-16,0 0-19 15,-17 23-25-15,14-15-30 16</inkml:trace>
  <inkml:trace contextRef="#ctx0" brushRef="#br0" timeOffset="61394.94">2254 9876 428 0,'0'0'132'16,"0"0"-29"-16,0 0-20 15,0 0-15-15,0 0-32 16,0 0-26-16,-25-51-10 16,10 76-27-16,-7 23 21 15,-5 20 6-15,-2 12 3 16,9 0-3-16,11-7-27 16,9-14 11-16,0-10-6 15,18-13-4-15,11-10 13 16,2-12 3-16,5-10 0 15,4-4 10-15,3-18 25 16,1-16 9-16,-4-12 21 0,-2-7-28 16,-9-2-9-16,-14-9-11 15,-10-5-4-15,-5 5-3 16,-16 8-18-16,-15 11-10 16,0 20-40-16,4 13-30 15,5 12-78-15,4 0-103 16</inkml:trace>
  <inkml:trace contextRef="#ctx0" brushRef="#br0" timeOffset="61876.49">2860 9745 338 0,'0'0'89'0,"0"0"8"16,0 0-6-16,0 0-24 16,0 0-45-16,0 0-22 15,0-12-18-15,0 39-11 16,3 14 29-16,-3 16 8 15,0 15 19-15,0 2-25 0,-3-4-2 16,-13-8 10 0,8-16-5-16,3-17-5 0,5-14-1 15,0-12-17-15,9-3 0 16,34-3 18-16,19-23 17 16,20-6 25-16,7-1-13 15,-2 2-5-15,-8 11-3 16,-17 14-10-16,-15 6 0 15,-16 2-11-15,-15 20-6 16,-12 7-4-16,-4 4 2 16,-10-1-3-16,-29 3 11 15,-17-4-4-15,-11-6 4 0,-4-7-46 16,0-8-36-16,9-10-73 16,12 0 3-16,19-4-50 15</inkml:trace>
  <inkml:trace contextRef="#ctx0" brushRef="#br0" timeOffset="62229.19">3567 10363 378 0,'0'0'190'0,"0"0"-159"15,0 0 42 1,0 0-24-16,0 0-46 0,0 0 0 16,131-112-3-16,-106 79-1 15,-8 4-4-15,-1-2-1 16,-9 9 6-16,-3 10 0 16,-4 8 3-16,0 4-3 15,0 0-4-15,0 0-13 16,0 29 7-16,0 11 10 15,-2 11 36-15,2 6-13 16,0-3-12-16,0-2-3 16,0-4-1-16,2-4-7 15,7-10-12-15,-2-8-52 16,2-7-59-16,-1-14-86 0,-6-5-4 16</inkml:trace>
  <inkml:trace contextRef="#ctx0" brushRef="#br0" timeOffset="62371.23">3565 9815 402 0,'0'0'33'0,"0"0"30"16,0 0-42-16,0 0-21 16,0 0-87-16,0 0 33 15,-19 71-95-15</inkml:trace>
  <inkml:trace contextRef="#ctx0" brushRef="#br0" timeOffset="63827.11">6239 9904 262 0,'0'0'74'0,"0"0"-7"16,0 0-17-16,0 0 6 15,0 0-12-15,0 0-23 16,0-44-8-16,0 42 4 16,0 2 15-16,0 0 16 15,0 0-3-15,0 0 6 16,0 0 0-16,0 0-5 16,0 0-15-16,0 0-22 15,0 25-9-15,-17 30-12 16,-1 15 12-16,3 8 16 15,9-8-13-15,6-14-3 16,0-10-17-16,13-13 1 0,13-13-5 16,8-12-4-16,6-8 16 15,7 0 9-15,7-22 9 16,-4-10-4-16,-3-4-3 16,-7-3 2-16,-9 2 1 15,-8 2-4-15,-6 7 3 16,-5 12-4-16,-8 8 0 15,-2 8-2-15,3 0-17 16,1 20-38-16,8 12 36 16,1 3 12-16,6-2-1 15,3-2-17-15,3-13-6 16,7-9-17-16,1-9 21 0,1 0 29 16,-1-22 8-16,-6-14 5 15,-4-8 10-15,-10-10 3 16,-15-10-10-16,0-10-16 15,-17 6-11-15,-17 11 1 16,-1 21-57-16,4 26 7 16,4 10-31-16,9 21-46 15,9 21-43-15</inkml:trace>
  <inkml:trace contextRef="#ctx0" brushRef="#br0" timeOffset="67327.58">8945 9810 93 0,'0'0'6'16,"0"0"8"-16,0 0 39 15,0 0 0-15,0 0 22 16,0 0 39-16,74-21 7 16,-66 15-2-16,-3 1-19 15,-5-4-22-15,0 3-29 0,0 0-24 16,0 2-15 0,0 2-10-16,0 2-5 0,0 0-37 15,2 0-56-15,5 2-66 16,4 14 24-16,0 2 54 15,1-4-9-15,-4-4 47 16,-1-7 48-16,-5-3 6 16,0 0 140-16,0 0 9 15,-2 0-20-15,2 0-33 16,-2 0-36-16,0 0-33 16,0 1-18-16,0 13-15 15,0 21-13-15,0 19 13 16,0 18 5-16,-10 2 12 15,-9-2-14-15,2-14-3 16,3-8-13-16,1-9-56 0,3-11 11 16,0-10-86-1,1-10-33-15,3-10-111 0</inkml:trace>
  <inkml:trace contextRef="#ctx0" brushRef="#br0" timeOffset="67641.6">8832 9573 406 0,'0'0'29'16,"0"0"-24"-16,171-68 21 15,-59 48 43-15,8 7-17 16,5 8-15-16,-5 5-1 15,-11 0-22-15,-20 16-4 16,-22 14-10-16,-24 6-5 16,-26 10-7-16,-17 6-11 15,-9 2 22-15,-39 6 0 16,-24-2 2-16,-13-3 13 16,-3-10-2-16,7-8-12 0,14-11-2 15,16-12-43 1,13-10-65-16,13-4-78 15</inkml:trace>
  <inkml:trace contextRef="#ctx0" brushRef="#br0" timeOffset="87467.98">30740 5779 347 0,'0'0'54'0,"0"0"-8"15,0 0-6-15,0 0 19 16,0 0-19-16,0 0-6 16,0 0 4-16,-75-32 3 15,75 32-3-15,0 0-12 16,0 0-2-16,0 0-17 15,6-2-7-15,28-2-14 16,19-6 14-16,18-4 23 16,8-4-12-16,-4 0 0 15,-6 1-10-15,-13 7 3 0,-11 5-4 16,-17 2-8 0,-12 3-12-16,-10 0-13 0,-6 4-13 15,0 27-5-15,-2 17 25 16,-27 16 26-16,-8 10 4 15,-3 4 4-15,6-6-8 16,12-10-15-16,10-7-29 16,12-15-4-16,0-6-35 15,0-10 10-15,18-8-13 16,3-10-32-16</inkml:trace>
  <inkml:trace contextRef="#ctx0" brushRef="#br0" timeOffset="87660.89">30898 6061 308 0,'0'0'89'15,"0"0"-17"-15,0 0 1 16,0 0-73-16,0 0 17 16,132-4 33-16,-21 4 22 15,3 0-57-15,-10 0-15 16,-17 0-41-16,-16 0-75 15,-17-1-33-15,-29-5-141 16</inkml:trace>
  <inkml:trace contextRef="#ctx0" brushRef="#br0" timeOffset="87988.54">30484 5414 406 0,'0'0'68'0,"0"0"12"16,0 0 17-16,0 0-25 15,0 0-14-15,0 0-35 16,17-54-23-16,-17 74-26 0,-4 26-10 15,-15 28 36-15,-6 26 0 16,-2 17 8-16,5 7 0 16,2-2-3-16,10-10-5 15,10-13-23-15,0-17-18 16,0-16-44-16,17-16-34 16,5-19-18-16,-2-20-41 15</inkml:trace>
  <inkml:trace contextRef="#ctx0" brushRef="#br0" timeOffset="88469.18">30665 5229 520 0,'0'0'41'16,"0"0"-33"-16,162-45-8 15,-52 34 34-15,11 4 11 16,14-2-12-16,-4 5-11 16,-6 0-15-16,-7 0-1 15,-16 2-6-15,-11 0 0 16,-19 2-1-16,-21 0-2 16,-18 0 0-16,-19 0 0 15,-7 0-3-15,-7 0-2 0,0 8-15 16,-7 34-19-1,-26 27 42-15,-17 27 33 0,-10 22 1 16,-2 17-22-16,13 3 11 16,18-2-15-16,22-9-1 15,9-15-2-15,0-16 6 16,20-16-9-16,-5-18 5 16,-3-18-5-16,-6-16 0 15,-6-11-2-15,0-9 3 16,-37-4 21-16,-35-4 24 15,-30 0 0-15,-41 0-42 16,-31-16-6-16,-24 0-3 16,-11 8-31-16,17 4 4 15,38 4-26-15,43 8-6 16,47 17-111-16,32 4-109 0</inkml:trace>
  <inkml:trace contextRef="#ctx0" brushRef="#br0" timeOffset="90801.01">12778 10080 29 0,'0'0'71'0,"0"0"-8"15,0 0 9-15,0 0-9 16,79-126-6-16,-61 98-16 16,1-2-3-16,-4 2-27 15,-3 2 0-15,-6 5 8 16,-6 6-12-16,0 5 9 16,0 3 14-16,0 5-4 15,-12 2-6-15,-5 0-17 16,-6 9-1-16,-3 14-2 15,-1 14 0-15,-2 1 0 16,9 10 1-16,2-2 1 16,12 2 4-16,6 2 1 15,0-4 1-15,2-6-5 16,20-5-3-16,9-11-7 0,7-11 7 16,6-6 0-16,3-7 1 15,-5 0-14-15,-1-8 13 16,-10-13-41-16,1-2-39 15,-9-8-66-15,0-1-58 16</inkml:trace>
  <inkml:trace contextRef="#ctx0" brushRef="#br0" timeOffset="91460.19">13203 9932 332 0,'0'0'122'15,"0"0"-14"-15,0 0-33 16,0 0-41-16,0 0-34 16,0 0-9-16,0 10-3 15,0 18 3-15,0 6 9 16,-2 0 0-16,-7-2-4 16,0-6-5-16,7-5-20 15,2-10-9-15,0-4-15 16,4-7 24-16,23 0 11 15,8-4 18-15,11-21 7 16,0-1 11-16,1-8 16 16,-3-4-7-16,-4 0 6 15,-1 2-25-15,-10 8-4 0,-8 8-3 16,-5 12-2 0,-5 8-1-16,-2 0-6 0,-4 16-7 15,-1 12 0 1,-4 6 9-16,0-2 5 0,0-4-3 15,0-6-6-15,0-8 3 16,0-6 4-16,0-6-2 16,13-2 3-16,6 0 2 15,2-2 12-15,8-16 1 16,2-4-4-16,-2-4-3 16,5-2-2-16,0-4-4 15,-1 2 1-15,-1 4-2 16,-11 8 2-16,-3 8-2 15,-7 7 1-15,1 3-6 0,-1 9 0 16,-5 18 4-16,-4 8 2 16,0-3 17-16,-2 0-3 15,8-6-4-15,5-8-6 16,7-6-4-16,11-8 4 16,5-4 0-16,8 0 13 15,3-8-17-15,-5-12-3 16,-2 0-19-16,-8-6-16 15,-6 0-8-15,-6 2 4 16,-9 6-8-16,-5 10-8 16,-4 3 31-16,-2 5-20 15,0 0-31-15,2 0-57 16,2 0 67-16</inkml:trace>
  <inkml:trace contextRef="#ctx0" brushRef="#br0" timeOffset="92019.61">14388 9874 70 0,'0'0'102'16,"0"0"-17"-16,0 0 2 0,0 0-35 15,38-117 5-15,-38 95-15 16,0 4-13-16,0 4-11 16,-13 4-5-16,0 6 4 15,-10 4-14-15,-3 2-4 16,-8 24 1-16,-1 8-2 16,4 4-1-16,6 1-3 0,9-3-1 15,9-8 0 1,7-4 4-16,0-6 1 15,0-6-1-15,7-4-2 0,11-4 5 16,7-4 5-16,2 0 16 16,6-6-7-16,0-16-5 15,1-7-2-15,-3-3-5 16,-4 3 3-16,-8 3-5 16,-5 9-10-16,-8 7 10 15,-3 8 0-15,-3 2 0 16,0 0-2-16,0 0-29 15,0 8-22-15,0 13 39 16,0 5 12-16,0-2 2 16,0-5 2-16,6-4 0 15,4-5-2-15,0-4 0 0,1-2 5 16,7-4 11-16,3 0 10 16,8 0-18-16,6-14-2 15,-1-4-3-15,-1-7-2 16,-8 0 4-16,-6-4-1 15,-3 5-2-15,-7 6 8 16,-5 13 29-16,-4 5 10 16,0 0-39-16,0 1-10 15,0 21-29-15,0 10 26 16,-11 0-6-16,1 1 3 16,-2-5 5-16,5-8-25 15,3-8-35-15,4-6-27 0,0-6-31 16,0 0-47-16</inkml:trace>
  <inkml:trace contextRef="#ctx0" brushRef="#br0" timeOffset="92152.4">14735 9515 233 0,'0'0'25'15,"0"0"24"-15,0 0-37 16,0 0-12-16,0 0-21 15,0 0-60-15</inkml:trace>
  <inkml:trace contextRef="#ctx0" brushRef="#br0" timeOffset="92715.94">14903 9749 339 0,'0'0'114'16,"0"0"26"-16,0 0-38 15,0 0-64-15,0 0-38 16,0 0-29-16,-6 57 24 16,-10-13 5-16,0-4 0 15,7-6-11-15,7-8-8 16,2-8 7-16,0-10 1 16,0-4-5-16,9-4-4 15,11 0 20-15,9-8 0 16,8-10 11-16,2-4-7 0,5-4 0 15,1 2-4 1,2 3-8-16,-8 6-7 0,-10 9 4 16,-10 6-8-16,-13 0-2 15,-4 6 0-15,0 13-1 16,-2 8 15-16,3-3 5 16,1-4 1-16,1-2 0 15,10-4-8-15,4-6-2 16,4-4 11-16,8-4 1 15,2 0 5-15,-5-14-5 16,1-8-1-16,-7-6 3 0,-4-5 0 16,-2 1-3-1,-5-1 0-15,-2 2-1 0,-3 11 1 16,-3 10 0-16,-3 9-3 16,0 1 3-16,0 0-3 15,0 5 6-15,0 17 8 16,0 2 11-16,0 2-1 15,0-1-12-15,0-3-5 16,4-2 3-16,5-8-7 16,0-5-13-16,0-2-40 15,-1-5-1-15,4 0-25 16,3-12-51-16</inkml:trace>
  <inkml:trace contextRef="#ctx0" brushRef="#br0" timeOffset="92859.13">15491 9481 212 0,'0'0'74'0,"0"0"0"15,0 0-74-15,0 0-9 16,0 0-10-16,0 0-61 16,-6 62-68-16</inkml:trace>
  <inkml:trace contextRef="#ctx0" brushRef="#br0" timeOffset="93583.58">15705 9689 238 0,'0'0'112'16,"0"0"-62"-16,0 0 49 15,0 0-39-15,0 0-43 16,0 0-11-16,92 24 0 15,-92 5-4-15,0-4-2 16,0-3 0-16,0-1-8 16,-3-10 7-16,1 1-8 15,2-5-28-15,0-5-5 16,0-1 9-16,0-1-11 16,11 0-17-16,12 0 51 0,3-10-9 15,1-8 8 1,-1-1 11-16,1-6 0 15,0 5 2-15,0 6 4 0,-7 8 7 16,-3 6 1-16,-3 0-5 16,-1 6 0-16,1 17 0 15,1 2 1-15,6 1-3 16,3-4 6-16,8-5-11 16,3-6 3-16,5-4 1 15,0-7-5-15,1 0-1 16,-10-3 0-16,0-16 0 15,-12-8-1-15,2-3 1 16,-8-3 0-16,-8-2 0 16,-5 7-7-16,0 8-6 15,-3 12-3-15,-14 8 16 16,-4 0 13-16,2 22-4 0,1 18 8 16,5 14 0-16,7 11 2 15,6 7 13-15,8 8 12 16,27 6 15-16,9 6-14 15,8 1 1-15,-6-5-21 16,-9-8-17-16,-18-16-4 16,-19-14-4-16,0-15-15 15,-35-17 8-15,-26-14 7 16,-14-4 8-16,-12-18-1 16,2-22 3-16,10-13-1 15,23-7-6-15,25-4 15 16,27-4 12-16,34-1-29 0,38 9 0 15,16 12-1-15,3 14-22 16,-8 12-56-16,-10 10-48 16,-15 6-93-16</inkml:trace>
  <inkml:trace contextRef="#ctx0" brushRef="#br0" timeOffset="94264.13">17683 9172 241 0,'0'0'110'0,"0"0"6"0,0 0 3 16,0 0-9 0,0 0-49-16,-48-104-38 0,-10 104-3 15,-18 14-10-15,-6 32-1 16,-5 16-8-16,11 14 3 15,15 8-4-15,19 1-4 16,22-5-29-16,20-10 21 16,16-10-3-16,40-6 0 15,17-11-12-15,16-18 3 16,5-14-24-16,-3-11 23 16,-4-4-36-16,-13-25-51 15,-21-7-61-15,-15-2-102 16</inkml:trace>
  <inkml:trace contextRef="#ctx0" brushRef="#br0" timeOffset="94598.29">17835 9525 13 0,'0'0'312'0,"0"0"-204"16,-116 0-32-16,85 0-13 15,9 6-36-15,4 12-23 16,5 6-4-16,6 2 0 15,7-4-18-15,0-2-15 16,20-2-4-16,13-8 10 0,12-6 13 16,2-4 2-1,4 0 12-15,0-12 3 16,-2-8-1-16,-5-6 3 0,-3-2-1 16,-10-2 3-16,-6 2-3 15,-10 10 10-15,-8 8 4 16,-5 8-2-16,-2 2-16 15,0 9-26-15,-2 22-3 16,-13 9 29-16,-4 4 0 16,4 0-2-16,11 0-55 15,4-6-60-15,4-8-11 16,25-12-43-16</inkml:trace>
  <inkml:trace contextRef="#ctx0" brushRef="#br0" timeOffset="95048.84">18298 9657 93 0,'0'0'86'0,"0"0"27"0,0 0 14 16,0 0-20-16,0 0-20 15,0 0-44-15,38-50-42 16,-38 94 21-16,0 22 29 16,-2 20-18-16,-7 11-7 15,1 7-23-15,-4 2-2 16,5-4 7-16,3-13-16 15,4-21 7-15,0-24-59 16,0-24 20-16,0-12 38 16,0-8 2-16,2-8 52 0,7-28-18 15,3-18-34-15,1-14 0 16,-5-17-24 0,0-15-13-16,-2-22-34 0,-1-3 24 15,-3 9-28-15,6 20 33 16,2 30 29-16,3 24 12 15,5 20-2-15,4 11 2 16,7 11 1-16,9 0-4 16,9 3 4-16,4 17 8 15,-5 4-1-15,-10 2 2 16,-14 4-8-16,-22 2-1 16,0-2 0-16,-24-4 0 15,-20-2-2-15,-8-4 2 16,1-6 8-16,4-4-8 0,14-2-60 15,15-5-80-15,15-3-86 16</inkml:trace>
  <inkml:trace contextRef="#ctx0" brushRef="#br0" timeOffset="95451.16">18884 9589 245 0,'0'0'106'15,"0"0"-2"-15,0 0-15 16,0 0-66-16,0 0-23 16,0 0-43-16,-13-10 21 15,2 10 22-15,-2 8 0 0,0 0 6 16,-5 4 5-16,-1 2-2 16,4 4-2-16,-1 2-3 15,8 2-3-15,3-2 1 16,5 0-2-16,0-4-1 15,5-6-8-15,17-1-7 16,5-9-4-16,2 0 19 16,2-3 1-16,-7-19 12 15,-2-2 6-15,-1-4-12 16,-4 0-2-16,1 0-1 16,1 8-3-16,-9 4 0 15,-1 10-3-15,-3 6-6 16,2 0-1-16,-2 4 3 0,3 18 3 15,-3 6 4 1,4 2 0-16,1 0 0 0,0-2-14 16,0-2-31-16,0-6-42 15,-2-6-47-15</inkml:trace>
  <inkml:trace contextRef="#ctx0" brushRef="#br0" timeOffset="95685.14">19206 9645 248 0,'0'0'122'16,"0"0"-17"-16,0 0-22 15,0 0-49-15,0 0-6 0,0 0 22 16,6 116-3-16,-6-52-22 16,0 5-9-16,0-3-16 15,-4-8 4-15,4-16-8 16,0-14-59-16,0-14 23 15,0-10 22-15,4-4-43 16,9-2 26-16,5-24-40 16,0-10-134-16</inkml:trace>
  <inkml:trace contextRef="#ctx0" brushRef="#br0" timeOffset="96133.38">19707 9489 268 0,'0'0'106'0,"0"0"-26"0,0 0 25 15,0 0-44-15,-141-32-46 16,101 43-6-16,-4 22-2 16,1 9 4-16,8 4-1 15,8 6-9-15,7-2 7 16,9-4 1-16,11-4-3 15,0-10-6-15,8-3-2 16,21-9 2-16,14-8 17 16,6-8-13-16,7-4 21 0,2 0 0 15,-7-18-18-15,-2-8-7 16,0-10-15-16,-5-7-11 16,-1 3-5-16,-5 6 0 15,-9 8-15-15,-9 12 36 16,-9 10 7-16,-9 4-5 15,-2 0 5-15,0 0-8 16,0 10-19-16,-8 12 30 16,-9 8 19-16,4 2-7 15,-3 2-4-15,6-1-6 16,1-4-2-16,4-4-10 16,3-7-25-16,-1-6-53 15,3-10-45-15,0-2-116 16</inkml:trace>
  <inkml:trace contextRef="#ctx0" brushRef="#br0" timeOffset="96301.52">20043 9280 357 0,'0'0'18'0,"0"0"73"0,0 0-55 15,0 0-36-15,0 0-98 16,0 0-7-16,0 46-127 16</inkml:trace>
  <inkml:trace contextRef="#ctx0" brushRef="#br0" timeOffset="96539.09">20224 9180 475 0,'0'0'4'16,"0"0"116"-16,0 0 6 16,0 0-104-16,0 0-22 15,0 0 0-15,4 152 22 16,-8-63-13-16,-12 1 4 16,1-2-11-16,-1-6-2 15,1-2-17-15,1-9-15 0,5-16-5 16,0-8-59-16,9-19-48 15,0-14-25-15,0-14-43 16</inkml:trace>
  <inkml:trace contextRef="#ctx0" brushRef="#br0" timeOffset="97054.66">20217 9615 263 0,'0'0'55'0,"0"0"73"15,0 0-27-15,0 0-62 16,0 0-39-16,0 0 0 15,55-24 2-15,-21 40 4 16,7-4-6-16,-2-4-6 16,3-6-6-16,3-2-5 0,-3 0 9 15,-8 0 4 1,-7-4 4-16,-17-4 4 0,-10 4 4 16,0 2 15-16,0 2 6 15,0 0-29-15,-4 0 2 16,-15 20-2-16,-4 8 10 15,1 2-4-15,2 6 0 16,2-4-2-16,7-6-4 16,6-8 0-16,1-9-4 15,4-5-2-15,0-4-1 16,0 0 2-16,0 0 2 16,0 0-3-16,0 0 6 0,0 0 2 15,0 5-2 1,0 22-11-16,0 17 11 0,-16 20 43 15,-8 14-5-15,-12 14-4 16,-4 2-14-16,-5 1 0 16,8-5-11-16,5-12-5 15,8-20-2-15,11-18 0 16,5-19-2-16,4-13 4 16,4-8 1-16,0 0 41 15,0-3-2-15,0-24-44 16,0-12-10-16,12 1-24 15,9 4-11-15,0 10-27 16,-8 16 7-16,-4 8-83 16,-9 0-110-16</inkml:trace>
  <inkml:trace contextRef="#ctx0" brushRef="#br0" timeOffset="196214.76">5830 14409 118 0,'0'0'63'16,"0"0"-40"-16,0 0 9 16,0 0-5-16,0 0 9 15,0 0-2-15,0 0-8 16,-13-5-8-16,13 5-5 16,0 0 5-16,0 0 3 0,0 0-5 15,0 0-3 1,0 0-5-16,0 0-1 0,0 0-4 15,0 0-3-15,0 0 0 16,0 0 0-16,0 0-1 16,0 0-9-16,0-3-1 15,0 3-3-15,0 0 4 16,0 0 4-16,0 0-2 16,0 0 6-16,0 0-2 15,0 0 3-15,0 0 1 16,0 0 0-16,0 0 0 15,0 0-2-15,0 0-3 16,0 0 0-16,0 0 3 16,0 0 2-16,0 0 1 15,0 0 0-15,0 0-1 0,0 0-1 16,0 0 1 0,0 0 0-16,0 0 1 0,0 0-1 15,0 0-1-15,0 0-4 16,0 0 2-16,0 0-1 15,0 0 4-15,0 0 0 16,0 0 0-16,0 0 0 16,0 0 1-16,0 0 1 15,0 0 0-15,0 0-1 16,0 0 1-16,0 0 2 16,0 0-2-16,0 0-2 15,0 0 0-15,0 0 0 0,0 0-1 16,0 0 0-1,0 0 1-15,0 0-2 0,0 0 0 16,0 0 2-16,0 0 0 16,0 0 2-16,0 0-2 15,0 0 0-15,0 0 0 16,0 0 3-16,0 0-3 16,0 0-1-16,0 0 0 15,0 0-2-15,0 0-2 16,0 0-4-16,2 0 0 15,0 0-8-15,1 0-8 16,-1 0 3-16,4 0 4 16,-1 0 7-16,-2 0-9 15,1 0-7-15,-2 0-32 16,-2-1-102-16</inkml:trace>
  <inkml:trace contextRef="#ctx0" brushRef="#br0" timeOffset="213492.28">28697 990 261 0,'0'0'64'0,"0"0"-2"0,0 0 18 15,0 0 2-15,0 0-14 16,0 0-1-16,0 0-5 16,-24-18-13-16,24 18-6 15,0 0-8-15,0 0-1 16,0 0-6-16,0 0-4 15,0 0-6-15,0-2-9 16,2-2-9-16,31-4-3 16,23 0-2-16,17 0 4 15,5 2-15-15,-9 6-27 16,-13 0-37-16,-14 0-54 16,-19 2-105-16,-21 8-129 15</inkml:trace>
  <inkml:trace contextRef="#ctx0" brushRef="#br0" timeOffset="213645.38">28656 1209 415 0,'0'0'96'16,"0"0"-67"-16,137-30 20 15,-81 20-44-15,4 2-5 16,-7 0-112-16,-8 0-162 15</inkml:trace>
  <inkml:trace contextRef="#ctx0" brushRef="#br0" timeOffset="214258.59">29504 658 205 0,'0'0'237'15,"0"0"-137"-15,0 0 2 16,0 0-4-16,0 0-37 16,0 0-31-16,0-23-17 15,0 23-9-15,0 0-4 16,0 0-5-16,0 5-5 15,0 21-9-15,0 16 19 16,0 14 12-16,-11 8 0 16,-5 2-4-16,-2 0-1 15,2-6-7-15,8-6 0 16,3-9-30-16,5-11-19 16,0-10-50-16,5-8-29 15,16-12-61-15,12-4-93 16</inkml:trace>
  <inkml:trace contextRef="#ctx0" brushRef="#br0" timeOffset="214567.44">29847 649 561 0,'0'0'121'16,"0"0"-23"-16,0 0-3 16,0 0-33-16,0 0-40 15,0 0-22-15,-5-23-9 0,-8 50-14 16,-7 19 7-16,-3 15 16 16,4 5 10-16,5 0-4 15,8-4-2-15,3-6-4 16,3-10-11-16,0-10-30 15,0-7 1-15,3-9-35 16,10-6-15-16,5-12-37 16,4-2-48-16,2-4-77 15</inkml:trace>
  <inkml:trace contextRef="#ctx0" brushRef="#br0" timeOffset="-183125.09">17715 5745 147 0,'0'0'63'0,"0"0"-26"15,0 0 10-15,147-2-29 16,-116 2-16-16,-10 0-2 16,-15 0 0-16,-6 0-50 0,-2 0-72 15</inkml:trace>
  <inkml:trace contextRef="#ctx0" brushRef="#br0" timeOffset="-182775.71">17432 5815 312 0,'0'0'265'15,"0"0"-143"-15,0 0-44 16,0 0-15-16,0 0-40 15,0 0-15-15,-13-10-1 16,13 10-1-16,0 0 3 16,0 0 8-16,0 0 1 15,0 0 0-15,0 0-1 0,0 0 0 16,0 0-11-16,0 0-3 16,0 0-3-16,0 0 4 15,0 0-4-15,24 0-12 16,27 0 3-16,26-2 9 15,16-4 0-15,7 0 0 16,-4 2-14-16,-11 0-17 16,-16 4-21-16,-16-2-34 15,-19 2-57-15,-17 0-36 16,-17 0-9-16,0 0-22 16</inkml:trace>
  <inkml:trace contextRef="#ctx0" brushRef="#br0" timeOffset="-182591.08">17496 5805 231 0,'0'0'313'0,"0"0"-138"15,0 0-46-15,0 0-60 16,0 0-67-16,0 0 4 16,158-32 1-16,-50 20-6 15,-2 4-1-15,-12 2-26 16,-20 2-67-16,-25 4-160 15,-31 0-255-15</inkml:trace>
  <inkml:trace contextRef="#ctx0" brushRef="#br0" timeOffset="-168221.19">8649 6074 224 0,'0'0'59'16,"0"0"11"-16,0 0-31 16,0 0-1-16,0 0 41 0,0 0-8 15,0 0-50-15,-60-28-13 16,60 28-7-16,0 0 5 15,0 0 3-15,0 0 3 16,4 0-3-16,29 0 23 16,19 0 0-16,17 0 13 15,11-4-19-15,-6-6-15 16,-14-1-11-16,-18 6-3 16,-22 3-45-16,-11 2-11 15,-9 0-26-15,0 0 17 16,-9 0 2-16,-31 3 50 15,-26 18-29-15,-17 5-7 16,-11 3 27-16,-1 2 17 0,10-1 8 16,20-8 9-1,25-6 15-15,24-8 17 0,16-6-29 16,48-2-2-16,45-2 64 16,32-22 19-16,15-2-90 15,-6 2-3-15,-30 6-89 16,-39 0-109-16</inkml:trace>
  <inkml:trace contextRef="#ctx0" brushRef="#br0" timeOffset="-150710.28">14446 5837 277 0,'0'0'60'0,"0"0"-8"0,0 0-22 15,0 0-6 1,0 0-2-16,0 0 13 0,-33 6 17 15,31-6 13-15,2 0 10 16,0 0-12-16,0 0-6 16,0 0-14-16,0 0-21 15,22 0-19-15,25 0-2 16,21 0 18-16,13-8-11 16,0 2-8-16,-8 4-8 15,-11 2-18-15,-10 0-27 16,-17 0-22-16,-14 0-51 15,-21 8-64-15,-8 2-33 16</inkml:trace>
  <inkml:trace contextRef="#ctx0" brushRef="#br0" timeOffset="-150569.39">14386 5953 244 0,'0'0'163'15,"0"0"-127"-15,0 0 21 16,133 0 46-16,-50 0-75 15,2 0-28-15,-12 0-24 16,-19 0-117-16,-27 0-153 16</inkml:trace>
  <inkml:trace contextRef="#ctx0" brushRef="#br0" timeOffset="100221.25">29134 2406 224 0,'0'0'115'0,"0"0"-60"16,0 0-17-16,0 0 26 16,0 0-8-16,0 0-33 15,0 0-5-15,0 0-7 16,-40-38-2-16,40 38-5 15,0 0 2-15,0 0 7 16,0 0 11-16,0 0 6 16,0 0-5-16,0 0-14 15,0 0-8-15,0 0-3 16,9 14 0-16,13 8 0 16,7 6 2-16,2 0 1 0,7-2-3 15,4-2 0-15,1-4-10 16,7-2-14-16,2-3-18 15,0-4-2-15,-6-3 7 16,-6 1-2-16,-13 1-8 16,-9-5-9-16,-7 2-14 15,-5-3-18-15,-3-2 12 16,-3-2-57-16</inkml:trace>
  <inkml:trace contextRef="#ctx0" brushRef="#br0" timeOffset="100622.82">29701 2430 437 0,'0'0'52'16,"0"0"-34"-16,0 0-14 15,0 0-4-15,0 0 0 16,0 0 33-16,41 143-11 16,-23-106-12-16,-2-5-4 0,-3-5-1 15,-2-7-4 1,-4 2 3-16,-3-4-3 0,-4 4 1 15,0 4 0-15,-31 2 4 16,-29 4 37-16,-25 2 3 16,-15-4-31-16,-5-1-10 15,18-6-5-15,19-6-39 16,27-6-54-16,32-4-84 16,9-7-213-16</inkml:trace>
  <inkml:trace contextRef="#ctx0" brushRef="#br0" timeOffset="101059.11">30201 2885 349 0,'0'0'111'0,"0"0"-42"0,0 0-2 16,0 0 0-16,0 0-35 15,0 0-27-15,-120-22-5 16,97 44-7-16,10 5 2 16,13 5-5-16,3 4 2 15,32-2 8-15,7 4 3 16,1-6 6-16,-12-8 2 16,-16-4-1-16,-8-8 1 15,-7 0 2-15,0-4 8 16,-27 0 3-16,-11-6-21 15,-2-2-3-15,-2 0-59 16,8-14-51-16,10-16-82 0,10-4-153 16</inkml:trace>
  <inkml:trace contextRef="#ctx0" brushRef="#br0" timeOffset="101188.43">30225 2833 168 0,'0'0'42'15,"0"0"25"-15,130-20 26 16,-81 18-28-16,0 0-38 15,-7 2-23-15,-4 0-4 16,-14 0-49-16,-10 0-113 16</inkml:trace>
  <inkml:trace contextRef="#ctx0" brushRef="#br0" timeOffset="101392.16">30571 3174 252 0,'0'0'47'0,"0"0"25"16,0 0-8-16,0 0-26 16,0 0-20-16,0 0-18 15,17 20-3-15,-32-10-18 16,1-2-120-16</inkml:trace>
  <inkml:trace contextRef="#ctx0" brushRef="#br0" timeOffset="101688.63">30939 2956 231 0,'0'0'429'0,"0"0"-359"16,0 0 4-16,0 0-22 16,0 0-30-16,0 0-22 15,-5 19-12-15,-13 26 11 16,-11 9 1-16,0 2 0 0,0-6-8 16,5-6-27-1,4-10-25-15,8-12-18 0,8-6-29 16,4-6 3-16,0-7-33 15,7-3-4-15,19 0-32 16</inkml:trace>
  <inkml:trace contextRef="#ctx0" brushRef="#br0" timeOffset="101974.21">30968 3287 39 0,'0'0'142'0,"0"0"-35"16,0 0-12-16,0 0-32 15,0 0-17-15,0 0-12 16,26-5-9-16,-14 5-4 0,3 0-10 15,5 0-4 1,3-4-3-16,-2-5 2 0,2-4-3 16,-7-1 7-16,-1 2 12 15,-1 0-8-15,-10 4 15 16,0 4-14-16,-1 2-8 16,-3 2 2-16,0 0 11 15,0 0-2-15,0 0 2 16,0 0 7-16,0 0-7 15,0 4-12-15,-9 22-8 16,-18 13 5-16,-8 12-2 16,-4 6-3-16,3 1-1 15,7-6-28-15,14-12-54 16,9-14-73-16,6-16-104 16</inkml:trace>
  <inkml:trace contextRef="#ctx0" brushRef="#br0" timeOffset="102687.96">30780 2903 321 0,'0'0'68'15,"0"0"-17"-15,0 0 4 16,0 0-8-16,0 0-9 16,0 0 11-16,0-4 12 15,0 4-10-15,0 0-8 16,0 0-8-16,0 0-10 0,0 0-15 15,0 0-10 1,0 0-4-16,0 8-8 0,0 19 7 16,-13 6 5-16,0 6 0 15,-5 3 0-15,-3 6 0 16,-2 4 2-16,-6 2 0 16,-3 0-1-16,6-1-1 15,1-7 0-15,7-6-5 16,9-4-25-16,9-8-18 15,0-6-22-15,0-6-11 16,18-6-31-16,2-6-10 16,-2-4-81-16</inkml:trace>
  <inkml:trace contextRef="#ctx0" brushRef="#br0" timeOffset="103308.39">31012 2909 223 0,'0'0'164'0,"0"0"-112"0,0 0 4 16,0 0 9-16,0 0-45 16,0 0-20-16,0 14 2 15,-16 16 6-15,-12 15 18 16,-6-1 1-16,-4 4 3 16,0-2-19-16,3-2-7 15,4-4-4-15,6-6 0 16,4-8-23-16,9-6-10 15,5-7 3-15,1-6 15 16,6-3-6-16,0-4-11 16,0 0 1-16,0 0 15 15,0 0 14-15,17 0 2 16,3 0 0-16,5 0 2 16,-1 0 0-16,7 7-2 15,0 0 2-15,6 4-2 0,-4-5 0 16,-2-1-2-16,2-2-4 15,-4-3 3-15,0 0-1 16,-1 0 4-16,-5-8 2 16,-5-5 12-16,-7-1 28 15,-2 0 6-15,-6 0 2 16,-1 2 8-16,-2 6-12 16,0 2-6-16,0 4-11 15,0 0-18-15,-10 4-11 16,-17 30-11-16,-14 19 11 15,-9 9-1-15,0 10-28 16,0 2-22-16,10-10-86 0,13-12-42 16</inkml:trace>
  <inkml:trace contextRef="#ctx0" brushRef="#br0" timeOffset="104238.48">29096 2885 467 0,'0'0'96'16,"0"0"-8"-16,0 0-23 16,0 0 0-16,0 0-35 15,0 0-30-15,-10 60-1 16,-15 15 1-16,-2 17 2 16,-7 12 0-16,-2 3 0 15,0 1-2-15,-1-2-8 16,6-18-32-16,15-18-28 0,11-23-29 15,5-23 10-15,12-15 41 16,19-9 17-16,9 0 15 16,0-29 1-16,-2-18-17 15,-6-11 25-15,-13-16-12 16,-9-8-6-16,-10 4 23 16,0 9 4-16,-16 19 3 15,-9 22 25-15,-2 16 5 16,1 12-17-16,-1 0-17 15,7 0-3-15,7 8 1 16,8-2 2-16,5-4-2 16,0 0 4-16,22-2 2 15,21 0 12-15,14 0-18 16,15 0-1-16,10-8-62 16,1-4-132-16</inkml:trace>
  <inkml:trace contextRef="#ctx0" brushRef="#br0" timeOffset="104822.55">29363 3220 450 0,'0'0'94'0,"0"0"-31"16,0 0 18-16,0 0-54 15,0 0-27-15,0 0-4 16,-76 74 1-16,54-36-3 15,13-3-65-15,7-7 7 0,2-9-23 16,0-6 36 0,7-11 20-16,11-2 16 0,9 0 15 15,4-20 15-15,0-4-3 16,2-6-5-16,-4-5 12 16,-5-1-3-16,-1-2 5 15,-7 6-14-15,-5 10-5 16,-7 12 25-16,-4 10-25 15,0 0-2-15,0 0-12 16,0 4-22-16,0 14 18 16,-4 4 16-16,-3 2 0 15,1 2-2-15,-2-2-8 16,4-1-17-16,2-5 5 0,2-4 4 16,0-5 12-1,0-2 4-15,0-4-4 0,2-3 1 16,4 0 5-16,6 0 52 15,-1-7-13-15,5-11-15 16,1-4-9-16,4-3 0 16,1-1-12-16,-2 2-1 15,0 4 0-15,-7 8 0 16,-3 6 5-16,-8 4 17 16,0 2-14-16,-2 0-10 15,2 20 0-15,2 8 2 16,1 4 11-16,1-1-8 15,2-4-5-15,5-4-8 16,3-9-28-16,9-6-17 0,16-8 14 16,6 0-35-16,2 0-85 15</inkml:trace>
  <inkml:trace contextRef="#ctx0" brushRef="#br0" timeOffset="105620.42">29618 3707 528 0,'0'0'57'0,"0"0"-17"16,0 0 52-16,0 0-28 15,0 0-39-15,0 0-9 16,-77-45-10-16,56 46-6 16,-18 31-7-16,-12 16 5 15,-9 15 1-15,2 1 1 16,9 4-4-16,13-6-6 16,18-7 4-16,16-10-21 15,2-13-33-15,25-9 16 16,14-14 26-16,13-9 18 15,2 0 20-15,-6-25 20 16,-3-12 4-16,-14-6-13 0,-6-8-15 16,-16-5-7-16,-9-4-9 15,0 6-7-15,-7 9-12 16,-20 16-42-16,-6 18-41 16,2 11-94-16,4 3-219 15</inkml:trace>
  <inkml:trace contextRef="#ctx0" brushRef="#br0" timeOffset="105970.72">29969 3667 324 0,'0'0'89'0,"0"0"10"15,0 0 10-15,0 0-49 16,0 0-38-16,0 0-11 16,0 14-10-16,0 26 2 15,-4 17 8-15,-12 9 8 16,-8 8 9-16,-11 10-9 15,-11 5-10-15,-5 2 1 0,-2-2-4 16,-1-7-6-16,7-12 0 16,12-12-25-16,13-14-45 15,12-13-53-15,10-12-73 16</inkml:trace>
  <inkml:trace contextRef="#ctx0" brushRef="#br0" timeOffset="106603.21">30139 4150 18 0,'0'0'136'0,"0"0"-136"15,0 0-3-15,0 0-10 16,0 0-62-16,0 0 46 16,31-15 29-16,-24 4 85 15,-5 4 33-15,-2-5 51 16,0-2-20-16,0 1-15 16,0 3-37-16,0 2-32 0,0 4-11 15,0 4-13 1,0 0-27-16,0 0-14 0,0 31-15 15,0 21 1-15,-2 14 14 16,-7 4 0-16,-3-4-2 16,6-14-15-16,4-6-23 15,2-14-39-15,0-10-50 16,22-9-32-16,2-13-130 16</inkml:trace>
  <inkml:trace contextRef="#ctx0" brushRef="#br0" timeOffset="107903.39">30934 3882 318 0,'0'0'105'0,"0"0"-52"15,0 0 47-15,0 0 9 16,0 0-32-16,0 0-15 16,-7-26-11-16,1 24-16 15,-1 2-13-15,-5 0-9 16,-5 0-13-16,-1 6-5 16,1 12-3-16,5 2 8 15,10 2-11-15,2 6 0 16,24 6-2-16,26 0 13 0,14 5 4 15,3-7 5 1,-11-9 0-16,-18-5-7 0,-23-9 6 16,-10-4-8-16,-5-1 1 15,-2 3 1-15,-37 3 2 16,-17-5 3-16,-15 0-7 16,2-5-31-16,9 0-31 15,16-5-66-15,13-17-109 16,15-1-117-16</inkml:trace>
  <inkml:trace contextRef="#ctx0" brushRef="#br0" timeOffset="108042.28">31141 3786 474 0,'0'0'125'0,"0"0"-59"0,0 0 6 16,0 0-68-16,0 0-4 15,154-51-127-15,-114 51-59 16</inkml:trace>
  <inkml:trace contextRef="#ctx0" brushRef="#br0" timeOffset="108412.47">31685 4299 435 0,'0'0'157'0,"-147"30"-150"15,35 18 9-15,-30 9 28 0,-10 2-18 16,7 2-26-16,35-13-112 15,44-12-194-15</inkml:trace>
  <inkml:trace contextRef="#ctx0" brushRef="#br0" timeOffset="108590.04">31872 4445 551 0,'0'0'105'0,"-193"32"-91"0,72-6 38 16,-9 9-11-16,3-1-41 15,21-2-88-15,19-4-345 16</inkml:trace>
  <inkml:trace contextRef="#ctx0" brushRef="#br0" timeOffset="129470.71">5314 8586 161 0,'0'0'702'0,"0"0"-668"16,0 0 7-16,0 0 3 16,0 0-44-16,0 0-26 15,64-14-27-15,-17 26-75 16,-18-1-205-16</inkml:trace>
  <inkml:trace contextRef="#ctx0" brushRef="#br0" timeOffset="129623.4">5090 8875 339 0,'0'0'27'16,"0"0"-27"-16,0 0-42 15,0 0-190-15</inkml:trace>
  <inkml:trace contextRef="#ctx0" brushRef="#br0" timeOffset="162023.34">6380 8498 24 0,'0'0'0'0,"0"0"-24"15</inkml:trace>
  <inkml:trace contextRef="#ctx0" brushRef="#br0" timeOffset="-193717.54">14261 8622 456 0,'0'0'121'0,"0"0"-73"16,0 0 45-16,0 0-13 16,0 0-50-16,0 0-11 15,16-26 8-15,-13 25 11 16,-3-4-22-16,0-1-15 16,0-2-1-16,0-4-19 15,2 2-11-15,-2-2-38 0,0 4-35 16,0 2-111-1,0 2-102-15</inkml:trace>
  <inkml:trace contextRef="#ctx0" brushRef="#br0" timeOffset="-114763.01">12441 3212 301 0,'0'0'101'15,"0"0"-53"-15,0 0 21 16,0 0 1-16,0 0-22 16,0 0-23-16,0 0-10 15,-6-14 1-15,6 14 5 16,0-2-3-16,0 2-3 0,0 0 2 15,0-2 6-15,0 2-2 16,0 0-4-16,0 0-6 16,0 0-9-16,0 0-2 15,0 0 0-15,0 0-3 16,0 0 1-16,0 0-1 16,0 0-1-16,0 0-1 15,0 0 0-15,0 0 0 16,0 0-1-16,0 0-3 15,0 0-2-15,0 0-2 16,0 0 12-16,0 0 1 16,0 0 0-16,0 0-2 15,0 0 2-15,0 0 3 0,0 0 1 16,0 0 3-16,0 0 11 16,0 0 2-16,0 0-4 15,0 0-6-15,0 0-3 16,0 0-6-16,0 0-1 15,0 0-1-15,0 0 0 16,0 0-6-16,0 0-1 16,0 0 8-16,0 0 1 15,0 0 4-15,0 0-2 16,0 0 0-16,0 0-3 16,0 0-2-16,0 0 0 15,0 2-4-15,0 2-12 16,0 2-2-16,0 2 1 15,0 4 17-15,0 4 1 0,0 4 1 16,4 0 0-16,7 0 1 16,-5 1-1-16,4-6 0 15,-4-3 2-15,-1-3-2 16,-1-5 1-16,0-3-1 16,1-1 0-16,4 0-3 15,12 0 3-15,18-14 0 16,24-13 17-16,30-12-11 15,28-15-5-15,30-12 2 16,34-10-3-16,27-10 0 16,26-3-7-16,11 11-23 15,-21 12-23-15,-39 20-10 16,-60 20-23-16,-62 14-22 0,-55 8-87 16</inkml:trace>
  <inkml:trace contextRef="#ctx0" brushRef="#br0" timeOffset="-106813.73">14406 10993 279 0,'0'0'91'0,"0"0"9"16,0 0-45-16,0 0-15 15,0 0-40-15,0 0 0 16,129-29-58-16,-93 27-90 16</inkml:trace>
  <inkml:trace contextRef="#ctx0" brushRef="#br0" timeOffset="-83433.33">13756 12548 12 0,'0'0'86'16,"0"0"-70"-16,0 0-10 15,0 0-6-15,0 0 0 16,0 0-11-16,0 0-22 16,-18-1-25-16</inkml:trace>
  <inkml:trace contextRef="#ctx0" brushRef="#br0" timeOffset="-66681.3">18248 8915 396 0,'0'0'71'0,"0"0"16"15,0 0-40-15,0 0 10 0,0 0-25 16,0 0-15-16,0 0-13 16,0 0-4-16,-8 8-1 15,8-6 1-15,8 0 1 16,30-2 4-16,26 0 13 16,25 0 4-16,13 0-11 15,8-4-6-15,-12-2-5 16,-13 6-7-16,-18 0-41 15,-23 0-47-15,-15 2-40 16,-29 10-51-16,0 0-80 16</inkml:trace>
  <inkml:trace contextRef="#ctx0" brushRef="#br0" timeOffset="-66542.68">18346 9042 387 0,'0'0'91'15,"0"0"-8"-15,0 0-74 16,122-18-5-16,-28 7-4 16,8 8-6-16,-11-1-96 15,-22 1-163-15</inkml:trace>
  <inkml:trace contextRef="#ctx0" brushRef="#br0" timeOffset="11510.66">27058 3824 67 0,'0'0'70'0,"0"0"-64"16,0 0 15-16,0 0 23 16,0 0-26-1,0 0-14-15,-143 54-4 16,98-40-1-16,9-4-3 0,9-4 4 16,16-4 6-16,7-2 42 15,4 0 25-15,0 0 14 16,0 0 5-16,-2 0-14 15,2 0-15-15,0 0-9 16,0 0-13-16,4 0-17 16,44-14-24-16,29-6 2 15,25-8 1-15,10 2-1 16,-6 2-2-16,-14 6-2 0,-14 5-18 16,-22 10-57-16,-31 3-66 15,-25 2-139-15</inkml:trace>
  <inkml:trace contextRef="#ctx0" brushRef="#br0" timeOffset="11673.18">26614 4291 448 0,'0'0'26'0,"0"0"-13"16,0 0 34-16,0 0 40 15,134 0-9-15,-72-12-53 16,3 0-20-16,-3 2-5 15,1 2-87-15,-9-2-81 0,-6-2-164 16</inkml:trace>
  <inkml:trace contextRef="#ctx0" brushRef="#br0" timeOffset="11913.33">27627 3944 491 0,'0'0'34'16,"0"0"47"-16,0 0-2 15,0 0-15-15,0 0-42 16,0 0-22-16,-20 2 1 16,-4 44-1-16,-5 10 4 0,2 6-4 15,5-4-5-15,7 1-48 16,7-1-45-16,8-6-50 15,0-14-93-15</inkml:trace>
  <inkml:trace contextRef="#ctx0" brushRef="#br0" timeOffset="12116.01">28240 3930 80 0,'0'0'523'0,"0"0"-400"16,0 0-63-16,0 0-10 0,-124 24-39 16,86 38-11-16,-1 18 0 15,4 17 0-15,4 3-5 16,9-2-42-16,4-9-128 16,2-21-74-16</inkml:trace>
  <inkml:trace contextRef="#ctx0" brushRef="#br0" timeOffset="14542.86">28735 1435 442 0,'0'0'37'0,"0"0"25"16,0 0-14-16,0 0 28 16,0 0-9-16,0 0-36 15,0 0-13-15,-11-48-13 16,30 46-5-16,29 2-3 16,18 0 3-16,26 0 0 15,20 0 4-15,12 0-2 16,12-5 0-16,5-8 0 15,-8-1-1-15,-8 2-2 0,-19 2 2 16,-17 0-2-16,-17-2 0 16,-17-4-4-16,-5-2 2 15,-3-10 2-15,1-6 1 16,2-10 1-16,-2-10 0 16,2-10 1-16,-6-9 3 15,-3-1 0-15,-12-2 0 16,-14 1 2-16,-15-5 0 15,-7-8 12-15,-42-18-3 16,-26-2-12-16,-15 2 2 16,-14 7-6-16,1 27-1 0,3 24 0 15,2 22 1 1,4 16-3-16,-6 10 1 0,-7 0-7 16,-16 18 0-16,-10 40-2 15,-3 40-5-15,0 27 2 16,11 17 2-16,14 4-4 15,21-1 4-15,35-3 2 16,46-10-1-16,25-11 4 16,61-17 3-16,35-26-3 15,33-20 7-15,24-23 0 16,5-24 2-16,3-11 10 16,-19 0 0-16,-29-22-4 15,-23-3-8-15,-27 0-2 16,-29 3-21-16,-27 4-72 15,-23 6-88-15,-3 8-132 16</inkml:trace>
  <inkml:trace contextRef="#ctx0" brushRef="#br0" timeOffset="15458.93">27846 3721 252 0,'0'0'65'0,"0"0"7"0,0 0 8 16,0 0 10-16,0 0-34 16,-31-122-18-16,22 90-19 15,-5 0 3-15,-5 4 11 16,-8 2-12-16,-11 6 2 15,-9 6-5-15,-9 12-2 16,-11 2-7-16,-10 34-5 16,-8 36-4-16,-7 26-4 15,8 21 0-15,13 13 2 16,19 4 2-16,29 3 0 16,23-5-2-16,19-4-1 15,41-13 3-15,25-13 0 0,23-12 0 16,27-20 1-1,9-18 1-15,8-22-2 0,-5-21 2 16,-4-9 0-16,-10-18 1 16,-10-27 6-16,-19-13-1 15,-7-14 6-15,-13-16-3 16,-16-12-5-16,-10-11 2 16,-26-9-5-16,-30-13-3 15,-15-7-4-15,-66-8 4 16,-40 6 0-16,-40 25-5 15,-30 39-5-15,-11 48-8 16,-6 36-1-16,-3 66-11 16,17 32-41-16,12 15-77 15,17-1-134-15</inkml:trace>
  <inkml:trace contextRef="#ctx0" brushRef="#br0" timeOffset="23905.26">25899 2682 94 0,'0'0'41'0,"-145"-23"8"15,74 15-9-15,8 3 61 16,9 5-24-16,17 0-47 16,12 0 6-16,14 0-1 15,9 0-3-15,2 0-22 16,0 0-3-16,0 0 9 16,0 0 20-16,0 0-23 15,20 0-7-15,35 13 31 16,43-8 34-16,47-2-15 15,59-3-15-15,39-12-9 16,23-12-13-16,13-2-9 0,7 3-3 16,-4 0-3-16,-15 1-4 15,-28 4-2-15,-52 3-16 16,-60 9-10-16,-53 6-26 16,-43 0-29-16,-27 0-69 15,-4 0 25-15,-43 10 28 16,-23 2-16-16</inkml:trace>
  <inkml:trace contextRef="#ctx0" brushRef="#br0" timeOffset="24155.97">26200 2805 403 0,'0'0'26'0,"-116"24"-1"15,97-14-3-15,19 2-4 16,29 0-18-16,61-2 50 16,59-10 37-16,65 0-15 15,51-20-29-15,43-10-21 16,25 0 2-16,4 2-12 16,-16 6-12-16,-51 6-4 15,-59 6-52-15,-68 6-43 16,-56 0-39-16,-49 2-101 15</inkml:trace>
  <inkml:trace contextRef="#ctx0" brushRef="#br0" timeOffset="25939.31">23142 1137 178 0,'0'0'2'0,"0"0"12"16,0 0 59-16,0 0 19 15,0 0-83-15,0 0-9 16,-69-14-8-16,69 14 8 16,0 5 22-16,10 6-7 0,1 1 7 15,-1 4 8 1,4 6 1-16,1 8-6 0,4 8 1 16,-2 2 4-16,1 6-6 15,-3-2-17-15,-1-5 3 16,-1-7-9-16,1-12-1 15,1-9-3-15,3-6-4 16,14-5 7-16,16-13 23 16,22-23 28-16,19-15-18 15,13-10-16-15,19-7-8 16,18-8 6-16,29-12-4 16,28-15-11-16,20-11 0 15,2 1-8-15,-19 19-27 0,-47 25 0 16,-57 30-1-16,-44 25-21 15,-33 14-55-15,-18 14-90 16,0 28 78-16</inkml:trace>
  <inkml:trace contextRef="#ctx0" brushRef="#br0" timeOffset="26675.5">22953 3621 245 0,'0'0'23'0,"0"0"29"16,0 0-27-16,7-116 31 16,0 96-10-16,3 2-25 15,-1 4 9-15,-4 6-3 16,-2 4-1-16,-3 4-2 16,0 0-11-16,6 2-13 15,5 26 2-15,7 16-2 16,7 10 18-16,4 2 4 15,4-8-4-15,13-15-13 16,19-19 1-16,33-14 22 16,36-36 19-16,53-45-5 15,49-29-10-15,38-16-3 16,14-7-10-16,-28 7-10 16,-42 10-4-16,-62 22-3 15,-55 31 0-15,-50 29-2 0,-33 22 0 16,-18 12-11-16,0 0-49 15,0 24-114-15,0 18-91 16,-18 6 44-16</inkml:trace>
  <inkml:trace contextRef="#ctx0" brushRef="#br0" timeOffset="49230.72">2940 6914 180 0,'0'0'23'0,"0"0"26"16,0 0 0-16,0 0 26 16,0 0-30-16,-55-121-20 15,46 98-11-15,-7 0 13 16,-4 3 17-16,-9 2-26 0,-6 4-9 15,-5 0-7-15,-5 4 0 16,-4 0-1-16,2-2 2 16,3 2-2-16,1-4 5 15,3 4 7-15,-2-2-4 16,-12 2-3-16,-4 0-5 16,-8 4-1-16,-3 6 1 15,6 0 2-15,5 0-2 16,9 0 2-16,3 6 0 15,-8 14-1-15,-4 10 4 16,-4 14 3-16,-5 13-1 16,0 9 0-16,-3 6 4 15,2 2 0-15,-3 2 11 16,2 2-9-16,11 4 1 0,8 9-8 16,19-1-2-16,14-1-1 15,15-3 2-15,2-9-5 16,26 4 0-16,27-1 1 15,16-4 5-15,18-1-4 16,9-5 7-16,7-8-3 16,10-4-1-16,12-6 2 15,16-8 4-15,19-8-7 16,27-7 1-16,29-7 2 16,23-8-3-16,8-4-3 15,-6-9 2-15,-21-1 0 16,-26 0-1-16,-31 0 4 15,-27-5-2-15,-20-9-1 0,-12-3 2 16,-6-1 5-16,-5-2 0 16,-3-6 4-16,-1-4-3 15,4-2-2-15,1-4-4 16,-1 0-4-16,-6 0 0 16,-18 0 1-16,-13 3 0 15,-13 5 5-15,-12 5-1 16,-9 2 1-16,-4 6-3 15,-7 1-2-15,1 1-2 16,-4 1 1-16,1-2-1 16,3-4 3-16,-6-4 5 15,1-8 2-15,-7-8-1 0,0-6-2 16,-7-6 5-16,-26-8-7 16,-12-4 1-16,-11-7-1 15,-4-1-4-15,-3-4-2 16,-10-2 1-16,-2 0-2 15,-12-1 1-15,-7 1-1 16,-13 4 0-16,-11 2 1 16,-9 3 0-16,0 9 0 15,13 6-1-15,9 12 0 16,10 10-1-16,12 8 2 16,3 6 0-16,2 8 0 15,-16 8 0-15,-20 0-5 16,-21 16 3-16,-25 28 1 0,-12 16 0 15,1 10-1-15,10 5 1 16,29-5-8-16,37-8-6 16,28-6-11-16,32 0-41 15,21 3-9-15,14-1-59 16,9 2-78-16,20-8-11 16</inkml:trace>
  <inkml:trace contextRef="#ctx0" brushRef="#br0" timeOffset="50430.06">4082 6611 37 0,'0'0'77'0,"0"0"-55"0,0 0-10 15,0 0 37-15,0 0-39 16,0 0-9-16,0 88 1 16,0-84-2-16,0-2 8 15,0 0 12-15,0-2 9 16,0 0 13-16,0 0 21 15,0 0 7-15,0 2-4 16,0-2-4-16,0 0 11 16,0 0-19-16,0 0-21 15,0 0-15-15,0 2-9 16,0-2-3-16,0 0-2 16,0 0-4-16,23 0 0 15,40-20 5-15,42-12 44 0,47-14-23 16,43-4-10-1,35-6 1-15,31-8-1 0,13-5-14 16,-6-1 1-16,-31 2-1 16,-44 12 2-16,-56 14-4 15,-47 10 1-15,-44 12-1 16,-28 6 2-16,-12 6 3 16,-6 4 0-16,0 0-5 15,-2 2-5-15,-22 2-36 16,-14 0-31-16,-2 2-31 15,-3 14-71-15,1-2-47 16</inkml:trace>
  <inkml:trace contextRef="#ctx0" brushRef="#br0" timeOffset="50863.58">5753 5923 232 0,'0'0'343'0,"0"0"-238"15,0 0-47-15,0 0 4 16,0 0-58-16,0 0 5 16,135 2 7-16,-25 12 33 15,8 2-19-15,1 4-10 16,-11 0-15-16,-19 1-3 16,-20-3-2-16,-13 0 0 15,-16-4 0-15,-14-1 0 16,-7 1-4-16,-17 5 0 15,-2 7-3-15,-21 14 7 16,-34 14 5-16,-27 10 13 16,-24 10-1-16,-14 3-5 0,2 5-12 15,11 4-10-15,16-4-92 16,20-1-78-16</inkml:trace>
  <inkml:trace contextRef="#ctx0" brushRef="#br0" timeOffset="53484.65">4560 6029 353 0,'0'0'68'15,"0"0"-9"-15,0 0-4 16,0 0 47-16,0 0-14 16,0 0-32-16,0 0-24 15,-98-68-12-15,98 68 0 16,0 0-3-16,0 0 3 0,0 0 2 16,0 0 6-1,0 0-1-15,0 0-9 0,0 0-5 16,0 0-13-16,0 0-2 15,0 6-9-15,0 24-4 16,7 15 14-16,26 13 1 16,12 10 1-16,13 2-1 15,16 2 1-15,10 7 0 16,12 3-1-16,2 8 1 16,-4 8-1-16,-12 0 0 15,-13 3 0-15,-11-11 0 16,-7-6 0-16,-2-7-1 0,5-9-1 15,10-6-15 1,14-8 5-16,11-8 12 0,9-8 2 16,3-10-2-16,-7-2-4 15,-15-5-9-15,-13-6-11 16,-16-5-9-16,-14-4-9 16,-7-4 4-16,-7-2 20 15,-3 0 7-15,-7 0 1 16,-1 3-2-16,-1-3-1 15,-2 1 2-15,1 2-11 16,-7-3 3-16,6 0 2 16,-8 0-5-16,2 0 10 15,-2 0 6-15,0 0-1 16,0 0-12-16,0 0-70 16,-14-17-169-16</inkml:trace>
  <inkml:trace contextRef="#ctx0" brushRef="#br0" timeOffset="53896.22">6354 6974 415 0,'0'0'98'15,"0"0"38"-15,0 0-33 0,0 0-10 16,0 0-33-16,0 0-39 16,14-28-21-16,-10 28-6 15,9 12-9-15,7 22 15 16,11 14 1-16,1 7 5 16,3 3-2-16,3 0-3 15,0-2 0-15,6 2 0 16,2-8 0-16,-9-6 3 15,-8-11-4-15,-14-10 0 16,-8-5-6-16,-7-5 4 16,0 1-2-16,-26 4 0 15,-50 1 4-15,-47 6 23 16,-53 3 7-16,-35 6-17 16,-21 8-9-16,3 10-4 0,28 8-5 15,38 2-38-15,54-8-140 16,51-11-298-1</inkml:trace>
  <inkml:trace contextRef="#ctx0" brushRef="#br0" timeOffset="58829.28">23327 573 454 0,'0'0'8'16,"0"0"55"-16,0 0-18 15,0 0-5-15,0 0-19 16,0 0-21-16,0 0 1 15,-69 78-1-15,40 5 11 16,0 13-4-16,-2 12 0 16,-5 13-1-16,-12 11 2 15,-18 12 0-15,-9 15 16 16,-10 13-5-16,3-4-10 16,10-13-4-16,14-23-5 15,16-33 0-15,13-30-3 0,9-22 1 16,7-17-5-16,9-20-8 15,4-10 0-15,0 0 15 16,0-18 17-16,11-20-11 16,22-4-6-16,18-2-8 15,14 9 0-15,8 17-3 16,-1 13 1-16,-12 5 2 16,-11 30 0-16,-20 30-17 15,-23 30 18-15,-6 28 7 16,-35 25 16-16,-21 17 3 15,-13 12 7-15,0 15-5 16,7 9-12-16,12-3-6 0,19-9-2 16,16-11 1-16,11-18-2 15,4-10 2-15,0-4-3 16,0-8 1-16,8-11 0 16,9-8-1-16,4-14-2 15,12-11 1-15,13-20 0 16,20-18-4-16,21-27-18 15,22-24 14-15,16-12 8 16,-3-26-22-16,-12 2-107 16,-41 6-7-16,-47 7-225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7T04:10:11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16648 826 114 0,'0'0'382'16,"0"0"-281"-16,0 0-28 16,0 0-11-16,0 0-1 0,0 0 6 0,0 0-33 15,0 0 2-15,0-14-10 31,0 14-26-31,0 0 16 0,0 0-16 16,0 0 3-16,0 0-11 16,0 14 4-16,0 12 4 15,0 8 1-15,4 2 7 16,3-4-14-16,-1-3 6 16,1-6-25-16,-3-5 14 15,1-4-33-15,2-6-21 16,-3-2-19-16,-2-6-32 0,5 0-4 15,2-4-19-15,7-24-15 16</inkml:trace>
  <inkml:trace contextRef="#ctx0" brushRef="#br0" timeOffset="452.37">16775 603 346 0,'0'0'68'16,"0"0"-27"-16,0 0 39 15,0 0-23-15,-114-88-7 16,94 78-35-16,0 2-12 16,0 8 10-16,-5 0-8 0,-4 4 2 15,-9 24-7 1,1 10 0-16,-8 10 0 0,3 4 0 15,2 5 1 1,4 3-7-16,7 4 6 16,5 8 0-16,10 4 0 0,14 2-2 15,0-1-7-15,24-7-17 0,26-12-17 16,17-10 9-16,13-14-26 16,18-18 14-16,6-16 23 15,4 0 16 1,-13-32 7-16,-19-10 37 15,-16-10 17-15,-13-12 32 16,-7-10-31-16,-13-11-22 16,-14-5 12-16,-13-2-41 15,-15-2 4-15,-35 0-8 16,-14 11 3-16,-19 25-9 0,-17 26-7 16,-6 32-13-16,-8 28-31 15,11 34-110-15,19 16-14 16</inkml:trace>
  <inkml:trace contextRef="#ctx0" brushRef="#br0" timeOffset="1118.65">16162 1480 207 0,'0'0'79'16,"0"0"-1"0,0 0-22-16,0 0 4 15,0 0 22-15,0 0-56 16,-4-86 23-16,2 81-2 15,2 3-16-15,0-4 16 16,-4 2-26-16,4 0 2 16,-2-4-15-16,0-2-2 15,2 0-7-15,0-2 1 16,0 2-3-16,0 4-2 16,0 2 5-16,0 2 0 15,0 2 0-15,0 0 2 0,0 0-5 16,0 0-9-16,-2 0-18 15,-2 10 30-15,-3 18 0 16,-7 12 11-16,-7 15 27 16,-13 3-22-16,-9 2 4 15,-3 2-7-15,-3-6-10 16,7-6-3-16,11-11-4 16,8-12-35-16,12-10 7 15,5-10-28-15,6-4-3 16,0-3-19-16,0 0 18 15,0 0 1-15,0 0-34 0,0-9-30 16</inkml:trace>
  <inkml:trace contextRef="#ctx0" brushRef="#br0" timeOffset="1881.96">15416 2221 333 0,'0'0'93'16,"0"0"-32"-16,0 0 26 15,0 0-4 1,0 0-45-16,0 0-9 0,-29-50-29 16,38 36-2-16,20 6-2 15,6-2 4-15,7 6 0 16,-1 4 5-16,-4 0-5 16,-3 18-6-16,-9 13 0 15,-10 5-6-15,-15 6 8 16,0 3 4-16,-32 4 0 15,-16-1 24-15,-8-2-24 16,5-6-4-16,9-11 0 16,13-11 8-16,15-9 0 0,9-9 2 0,5 0-2 15,0 0-3-15,19-18 10 0,20-9 3 16,15-8 11-16,6 1-20 31,-4 6 21-31,-5 4-26 16,-6 4-3-16,-7 4-2 15,-3 0-43-15,-6 2-82 16,-4 2-33-16,-10-2-100 16</inkml:trace>
  <inkml:trace contextRef="#ctx0" brushRef="#br0" timeOffset="2303.8">15687 1846 375 0,'0'0'70'0,"0"0"-37"15,0 0 83-15,0 0-32 16,0 0-22-16,0 0-26 16,-129-70-34-16,85 70 6 0,-8 30-1 15,-4 15-3-15,4 9 1 16,2 10 4-16,8 12-8 15,6 10-1-15,5 11 2 16,11-1-2-16,16-2 0 16,4-6-27-16,15-10 25 15,27-11-31-15,16-17-11 16,23-22 25-16,16-24-21 16,19-4 30-16,3-34 10 0,-13-16 6 15,-19-8 50-15,-20-9-9 16,-15-5-10-16,-19-12 6 15,-18-17-17-15,-15-15-5 16,-26-10-18-16,-36 12 0 16,-21 23-6-16,-17 41-32 0,-3 38-24 15,1 14 21-15,4 48-106 16,17 21-98-16</inkml:trace>
  <inkml:trace contextRef="#ctx0" brushRef="#br0" timeOffset="3335.54">15651 2916 68 0,'0'0'50'16,"0"0"2"-16,0 0-10 16,0 0-16-16,0 0 11 15,0 0-20-15,-41-3-1 16,38 3 18-16,1 0-11 15,2-1 6-15,0 1 9 16,0-3-11-16,-2 1 22 16,2 2-6-16,-2-2-12 15,-1 0 8-15,1 0-10 16,-1 2 14-16,1 0-9 16,2-2-15-16,0 2 14 15,0 0-17-15,0 0-5 0,0 0 20 16,0 0-26-16,-2 0-4 15,2 17-1-15,-2 29-12 16,2 24 12-16,0 18 7 16,0 6-7-16,0-8 7 15,0-5-4-15,0-11-3 0,0-10 0 16,0-10-9-16,0-12 6 16,4-14-35-16,1-12-42 15,-3-10-37 1,1-2-57-16,-3-26-55 15</inkml:trace>
  <inkml:trace contextRef="#ctx0" brushRef="#br0" timeOffset="3918.15">15469 3974 305 0,'0'0'90'16,"0"0"-82"-16,0 0 47 15,0 0 11-15,134-62-27 16,-110 56-3-16,-6 6-36 16,-9 0-4-16,-2 6 3 15,-5 16-7-15,-2 4 8 16,0 2 7-16,-22 2 6 15,-1-4-5-15,8-6-4 16,3-3 1-16,8-6-7 0,4-1 2 16,0 1-8-16,0-6 6 15,16 0 2-15,8-1 6 16,-2 1 33-16,1 0 1 16,-10 0 6-16,-4 3-32 15,-2 1-3-15,-5 3-2 16,-2 4 1-16,0 6-3 15,-11 4 13-15,-16 0-13 16,-6-4 2-16,-3-6-9 16,4-12-45-16,1-4-12 15,7-8-36-15,6-24-60 0,10-14-62 16</inkml:trace>
  <inkml:trace contextRef="#ctx0" brushRef="#br0" timeOffset="4352.79">15632 3662 426 0,'0'0'76'0,"0"0"-18"16,-123-13 33-16,87 9 10 15,7 2-65-15,3 2-12 16,4 0-14-16,-3 8-10 0,0 34 0 15,-4 21-19-15,-2 21 19 16,4 20-8-16,3 8-1 16,8 3-2-16,14-7 9 15,2-16-11-15,23-24-17 16,23-18-28-16,8-22 13 16,6-15 4-16,2-13 18 15,3-5 23-15,-5-24 0 16,-6-15 13-16,-6-13 43 15,-3-11-4-15,-9-18-12 16,-12-10-6-16,-13-11-27 16,-11-3 4-16,-8-2-2 15,-32 12-8-15,-14 17-1 0,-13 33-3 16,-15 40-22-16,-8 22 13 31,-3 54-95-31,15 17-96 16,22 7-171-16</inkml:trace>
  <inkml:trace contextRef="#ctx0" brushRef="#br0" timeOffset="4949.18">15780 4313 301 0,'0'0'93'16,"0"0"-32"-16,0 0 46 15,0 0-42-15,0 0-50 16,0 0-15-16,-2 12-38 16,56 16 38-16,17 2 2 15,20 3 23-15,8-4 18 0,-1 3-32 16,2 2-10-16,-4 1 9 16,-5 1-6-16,1-2-3 15,-5-4-1 1,2-8 8-16,0-6-8 15,-3-6 0-15,-7-8 0 0,-17-2 8 16,-20 0-2 0,-15 0-12-16,-18 0 1 15,-9 0 5-15,0-4-18 16,-9-8 12-16,-20-6-90 16,-5 2-22-16,1 0-98 15</inkml:trace>
  <inkml:trace contextRef="#ctx0" brushRef="#br0" timeOffset="5787.79">17386 4543 442 0,'0'0'128'16,"0"0"-36"-16,0 0 21 15,0 0-57-15,0 0-33 16,0 0-23-16,-14 5-14 16,7 31 5-16,-5 12 7 15,-1 4 4-15,1-6 4 16,2-8-6-16,8-6-17 16,2-8 10-16,0-7-21 15,4-8 23-15,21-4-20 16,6-5-3-16,10 0 27 15,1-13 2-15,-2-6 14 0,-7-2-8 16,-6 1-2 0,-5 2 6-16,-7 0-5 15,-3 8-2-15,-8 2 13 16,-1 6-3-16,-3 2 1 0,0 0-8 16,0 0-7-16,0 0-4 15,0 12-20-15,0 20 13 16,0 12 11-16,0 5 0 0,0 1-21 15,0-10 20-15,0-12-29 16,0-8-41-16,0-8-14 16,15-12-72-16,1 0-7 15,-3-8-32 1</inkml:trace>
  <inkml:trace contextRef="#ctx0" brushRef="#br0" timeOffset="6184.31">17494 4199 479 0,'0'0'67'16,"0"0"10"-16,-162-32 3 16,106 32-10-16,2 26-22 0,-4 26-44 15,-2 18 5-15,3 10-9 16,8 9 0-16,7 2-5 15,17 10 5-15,9 7-5 16,11 3-8-16,5 3-6 16,9 2 12-16,28-6-20 15,9-9 13-15,12-17-4 0,15-26-46 16,16-26 9-16,14-24 13 16,0-8 24-16,-8-36 18 15,-10-20 19 1,-12-20 50-16,-6-17 5 15,-7-15-43-15,-8-16 2 16,-21-15-9-16,-20-5-24 16,-11-2 8-16,-36 16-8 15,-24 25-24-15,-17 33-12 0,-17 34-17 16,-9 32-25-16,-1 6-34 16,6 30-161-16</inkml:trace>
  <inkml:trace contextRef="#ctx0" brushRef="#br0" timeOffset="6650.82">17679 4060 144 0,'0'0'53'0,"0"0"21"15,96-142 11-15,-67 82-2 16,2-12-20-16,0-5-16 0,0-11 12 16,5-2-29-16,-1-4 2 15,8-6-1-15,8-3-5 16,5-5-16-16,11-1-10 16,0 8 3-1,-7 6 1-15,-5 21-4 16,-12 26 0-16,-20 20-8 15,-15 21 1-15,-8 7-4 16,0 0-27-16,-2 3-62 16,-22 23 47-16,-5 10-51 15,-5 2-42-15,3-2-50 16</inkml:trace>
  <inkml:trace contextRef="#ctx0" brushRef="#br0" timeOffset="7182.1">18581 2520 219 0,'0'0'81'15,"0"0"-54"-15,0 0 9 0,0 0 2 16,0 0-20-16,0 0-18 15,0-8 0-15,-8 8 4 16,-7 11 6 0,-4 8-6-16,6 5 13 0,8 2-11 15,5 1-5-15,25-4 0 16,26-2-1-16,14-7 38 16,-1-6-10-16,1-6-17 15,-14-2 16-15,-15 0-24 16,-11 0 11-1,-15 0-5-15,-7 0-6 16,-3 0 17-16,0 4-1 0,-11 6-18 16,-27 6 6-16,-13 4-7 15,-12 4-66-15,3-6-44 16,6-10-140-16</inkml:trace>
  <inkml:trace contextRef="#ctx0" brushRef="#br0" timeOffset="7424.59">18793 2406 357 0,'0'0'53'0,"0"0"-28"15,0 0 22-15,0 0-24 16,0 0-23-16,0 0-3 15,27-42-4-15,2 28-6 16,6-6 12-16,8 0-11 16,4-2-5-16,-2 0-12 15,-3 2-75-15,-9 2-3 16,-13 3-77-16</inkml:trace>
  <inkml:trace contextRef="#ctx0" brushRef="#br0" timeOffset="7865.43">18955 1993 141 0,'0'0'255'0,"0"0"-215"0,0 0 12 16,-148-58 68-16,96 58-55 15,-10 6-36-15,-13 40-2 16,-10 22-22-16,-2 21-3 16,6 15 8-1,19 8-8-15,20 4-2 0,24 3 0 16,18-7-3-16,7-10-2 16,41-13-1-16,23-20-4 15,21-16 8-15,13-19-13 16,6-16 15-16,1-18-3 15,-8 0 0-15,-5-28-5 0,-8-17 1 16,-7-13 7-16,-8-12-1 16,-9-14 2-16,-11-22-2 15,-12-15-17-15,-21-11-46 16,-23-8 15-16,-7 7 49 16,-51 21 0-16,-33 26 0 0,-30 36 0 31,-24 38 0-31,-11 16-3 15,3 50-98-15,17 22-139 16</inkml:trace>
  <inkml:trace contextRef="#ctx0" brushRef="#br0" timeOffset="9272.42">17182 1195 136 0,'0'0'196'0,"0"0"-119"0,0 0-43 16,0 0 34-16,0 0-31 16,0 0-20-16,-16 0-9 15,16 0-4-15,0 0-4 16,0 0 2-16,0 0-1 15,0 4-2-15,0 4-11 16,27 4 12-16,20 4 1 16,18 6 13-16,24 6 15 15,18 8-12-15,11 8-11 0,9 11 26 16,4 1-25-16,6 4-7 16,0-6 0-16,0-6 0 15,-6-12-10-15,-17-10-4 16,-27-12-6-16,-30-6 16 0,-30-6-17 15,-20 0-15-15,-7-2 23 16,-18 0 5-16,-20-4-46 16,-11-14-165-16</inkml:trace>
  <inkml:trace contextRef="#ctx0" brushRef="#br0" timeOffset="10654.75">18118 2496 142 0,'0'0'103'15,"0"0"-40"-15,0 0-11 16,0 0 12-16,0 0-26 16,-118-4-25-16,76 28 19 15,-8 6-18-15,-9 12 14 16,-9 9 5-16,-7 3-13 16,-8 8 7-16,-8 4 3 0,-9 4-18 15,-7 6 10 1,0-1-5-16,3-1-10 0,0-2 14 15,11-4-15-15,2-5 5 16,4-5 6-16,5-3-13 0,5 4 20 16,2 1-21-1,-1 4-2-15,1 2 17 0,1-1-16 16,-2-5 2-16,7-6-4 16,7-6 7-16,10-12-7 15,13-4 0-15,9-10 0 16,12-6-7-16,7-4 8 15,5-1-1-15,-3-2 0 16,0 1 0-16,0 2-2 16,-4-2 2-16,1-1 0 0,2-4-8 15,3-2 9-15,5-3-1 16,2 0 0-16,0 0-28 16,0 0 0-16,0 0-29 15,0 0-2-15,0 0 34 16,0 0 17-16,-10 0-12 15,0 0-47-15,-6 0 15 16,0 0 6-16,8 0 12 16,2 0 0-16,6 0-33 15,0-8-67 1</inkml:trace>
  <inkml:trace contextRef="#ctx0" brushRef="#br0" timeOffset="203304.99">6299 11315 275 0,'0'0'53'16,"0"0"-19"-16,0 0 7 15,0 0 6-15,0 0-1 16,0 0-30-16,0 0-4 16,0-18 20-16,0 18 4 15,0 0 8-15,0 0 2 0,0 0-9 16,0-1-2-16,0-3-16 16,0 1-8-16,0-1 1 15,0 0-7-15,0 2-5 16,0-2 0-16,0-4 3 15,0-4-7-15,0-6-8 16,15 0 12-16,5 2 1 16,-3 0-1-16,4 6 8 15,-1 2 3-15,2 6-10 16,0 2 2-16,5 0-3 16,-2 24 0-16,-1 10-3 15,-4 12 6-15,-11 11-3 16,-9 2 2-16,0 4 3 15,-13 1-4-15,-18-4-1 0,-5-2 0 16,1-10-1-16,-2-7 1 16,6-15-8-16,3-8-9 15,1-12-8-15,2-6 14 16,3-2-9-16,7-31-7 16,5-5 16-16,6 0 11 15,4 6 14-15,0 12-12 16,0 10 3-16,6 8-10 0,8 2-16 15,3 4-29-15,10 16 26 16,7 2 4-16,6-2-6 16,5-4 4-16,0 0-16 15,1-7-30 1,-4-4-100-16</inkml:trace>
  <inkml:trace contextRef="#ctx0" brushRef="#br0" timeOffset="204605.45">8798 11346 271 0,'0'0'55'0,"0"0"19"32,0 0 2-32,0 0-12 0,0 0-25 15,0 0-35-15,-11 0 8 16,11 0-1-16,14 0 4 16,17-14 31-16,9-4 1 0,7 0-13 15,-3 3-24-15,-2 5-7 16,-6 6-1-16,-10 2-2 15,-7 2 0-15,-11 0-1 16,-8 2-21-16,0 24 3 16,-11 10 15-16,-28 7 4 15,-11 1 0-15,-1-6-5 16,9-6-1-16,15-10 2 16,18-8-8-16,9-8 6 15,0-4-25-15,31-2 31 16,9 0 44-16,5 0-2 15,-3 0-19-15,-6 0 7 16,-12 0-19-16,-5 14-4 0,-13 6-4 16,-6 8-2-16,0 6 15 15,-6 4-12-15,-21 2 6 16,-7-1-8 0,-2-6-2-16,-4 0-15 15,-2-9-15-15,1-6-23 16,2-4-10-16,5-10-45 15,5-4-79-15,7 0-53 16</inkml:trace>
  <inkml:trace contextRef="#ctx0" brushRef="#br0" timeOffset="206019.87">5908 14233 206 0,'0'0'108'15,"0"0"-25"-15,0 0 21 16,0 0-16-16,0 0-2 16,-16-104-31-16,16 94-41 0,0 6 0 15,0 2-3 1,0 2 0-16,0 0 12 0,0 0-18 15,0 0 8-15,0 0 2 16,0 0-11-16,-2 0 7 16,2 0-11-16,0 0 0 15,-2 0-6-15,2 0-5 16,0 0-5-16,0 6 10 16,0 6-9-16,0 16 15 15,0 12-2-15,0 6 5 16,0 6 0-16,0-10-3 15,0-2 0-15,0-11 1 0,4-7-1 0,12-8-1 16,5-8-3-16,10-6 4 16,9 0 3-16,8-14-1 15,2-25 0-15,-8-3 10 16,-4-6-11-16,-9 4 16 16,-11 4-8-16,-4 6-7 15,-8 10 9 1,-2 8-10-16,-2 10 1 15,-2 4 0-15,0 2 0 16,0 0-4-16,0 0 0 16,0 12-23-16,3 14 20 15,-1 12 5-15,-2 2 0 16,0-6 16-16,0 0-11 16,0-9 2-16,0-2-7 0,0-6 3 15,0-3-6-15,12 1 3 16,3 2-15-16,5-5 11 15,4-1-25-15,5 2 1 16,-2-13-43-16,2 0-85 16,-5-13-121-16</inkml:trace>
  <inkml:trace contextRef="#ctx0" brushRef="#br0" timeOffset="207006.83">8948 13824 331 0,'0'0'76'16,"0"0"-14"-16,0 0 25 16,0 0-32-16,0 0-7 15,0 0-8-15,-21 20-7 16,13-6-8-16,-2 2-7 15,2 0-4-15,1 4-5 16,3-4-3-16,0 0 7 16,0-4-11-16,2-2-1 0,0 1 18 15,2-6-12-15,0-3 4 16,0-2-11-16,0 0-3 16,10 0 1-16,16 0 2 15,8 0 5-15,1 0 13 16,1 0-18-16,-7 0 6 0,-2 0-6 15,-8 11 0-15,-7 8-3 16,-8 8-2-16,-4 0 5 16,0 8 1-16,-22-7 3 15,-3 2-2 1,-4-2-2-16,0-2 6 16,-4-4-10-16,-3-4 4 15,-2-6-10-15,3-6-1 0,2-6-24 16,8-6-10-16,5-26-36 15,13-10-26-15,7-4-18 16,0 2-92-16</inkml:trace>
  <inkml:trace contextRef="#ctx0" brushRef="#br0" timeOffset="207163.6">8861 13874 391 0,'0'0'140'15,"0"0"-85"-15,0 0-5 16,0 0 23-16,120-92-73 16,-69 64-3-16,5 0-31 15,-9 4-68-15,-7 2-112 0</inkml:trace>
  <inkml:trace contextRef="#ctx0" brushRef="#br0" timeOffset="208901.39">7660 12244 29 0,'0'0'77'16,"0"0"-45"-16,0 0-7 15,0 0 0-15,0 0-25 16,0 0 3-16,4-28-5 16,5 24 4-16,-3 2 6 15,-4 2 34-15,-2-2 36 16,0 2 27-16,0 0-11 16,0 0-29-16,0 0-9 0,0 0-32 15,0-2-12-15,0 2-12 16,0 0-8-16,6-2-9 15,2-2-19 1,5 2 23-16,3-2 9 0,-5 1-5 16,-2 2 2-16,-4-2 2 15,-3 3 5-15,-2-1 1 16,0 1 10-16,0 0 18 16,0 0 13-16,0 0-21 15,0 0-4-15,0 0-12 16,0 0-5-16,0 0-2 15,0 0-5-15,0 16 7 0,0 12 3 16,-12 6 1-16,2 2 2 16,-1 4 0-16,-3 4-2 15,5 2 6-15,5 3-6 16,4-6-4-16,0-4 3 16,22-5-3-16,4-6-1 15,6-6-1-15,1-6 3 16,-6-6-1-16,-5-4 0 15,-3-4 2-15,-6-2 5 16,-5 0-6-16,4 0-1 0,1-8 12 16,1-10-9-16,1-2 4 15,-2 0-6-15,-6 2 4 16,-2 0-1-16,-5 3-4 16,0 0 0-16,0 1 3 15,-2 2-3 1,-19 2-7-16,-4 6-9 15,-4 4-14-15,-4 0 6 16,-7 4-34-16,-4 15-21 16,5 4-8-16,4 3-128 15</inkml:trace>
  <inkml:trace contextRef="#ctx0" brushRef="#br0" timeOffset="210069.41">6875 12944 226 0,'0'0'69'0,"0"0"-2"16,0 0 23-16,0 0-13 15,0 0-30-15,0 0-13 16,0 0-3-16,-13-14-22 16,13 14-9-16,0 0 0 15,0 0-5-15,0 0 3 16,0 0-11-16,0 0 7 16,7 0 5-16,15-2 2 15,9 0 9-15,7-2-2 16,2 0-6-16,-5-2 5 15,2-1-7-15,-8 2 0 16,-10-1 5-16,-5 2-4 16,-7 1-1-16,-5 2 2 15,-2 1 1-15,0 0 5 16,0 0 3-16,0 0 16 16,-9 5-6-16,-11 13-21 0,1 9 0 0,0 1 8 15,1 6-8-15,5 6 10 16,3 2-10-16,6 2 0 15,4 0-3-15,0-5 3 16,10-7-12-16,9-5-3 16,1-9-16-16,1-9 5 15,-2-8-32 1,-3-1 12-16,-7-10-37 16,-7-13-66-16,-2-6-114 0</inkml:trace>
  <inkml:trace contextRef="#ctx0" brushRef="#br0" timeOffset="210253.3">6958 13166 392 0,'0'0'124'0,"0"0"-89"16,0 0 58-16,0 0-35 15,0 0-29-15,0 0-10 16,89-56-19-16,-56 38 0 15,3 4-14-15,2 4-83 16,-9 4-129-16</inkml:trace>
  <inkml:trace contextRef="#ctx0" brushRef="#br0" timeOffset="-195790">13519 12388 252 0,'0'0'74'0,"0"0"-18"16,0 0 17-16,0 0-20 16,0 0-12-16,0 0-8 15,0 0 1-15,36 4-6 16,-30-6 18-16,2-4 1 15,-2-4-26-15,3 0 0 16,0-6-16-16,0-4-4 16,0-2-2-16,-3-4-3 0,-4 0-7 15,-2-4 10 1,0 0-6-16,0-2 7 0,0-1 0 16,-6 4 2-16,-12 2-8 15,0 5 6-15,2 8 0 16,-1 8 0-16,-3 6-3 15,-7 0 3-15,-2 10-1 16,-2 17-4-16,-1 2 3 16,9 6 2-16,2 1 0 15,5 4 0-15,6 2 6 16,10-2-6-16,0-2 0 0,2-4 2 16,27-4-2-16,8-10 0 15,8-10-4-15,8-10 3 16,3 0 2-16,-2-19 6 15,-5-14 5-15,-9-3-2 0,-7-4 5 16,-8-4-15-16,-10 6 1 16,-5 6 4-16,-10 7-4 15,0 11 2-15,0 6 21 16,0 8-1-16,-12 0 3 16,-13 7-26-16,-4 21 0 15,-2 12 4 1,2 6-1-16,8 8 14 15,2 4-1-15,9 2-11 16,5 3 9-16,1-4-14 16,4 0 1-16,0-5 4 0,0-6-1 15,0-8-4-15,0-10 0 16,0-8-8-16,0-8 1 16,0-4-36-16,-3-3-44 15,-10-3-37-15,-10-4-153 16</inkml:trace>
  <inkml:trace contextRef="#ctx0" brushRef="#br0" timeOffset="-189127.2">18404 12298 486 0,'0'0'136'15,"0"0"-42"-15,0 0 25 0,0 0-35 16,0 0-40-16,0 0-11 16,0 0-8-16,0-28-7 15,0 28-18-15,0 0 3 16,0 0 5-16,0 10-7 15,0 8-1-15,0 6 8 16,0 10-5-16,0 4 3 16,-6 7-6-16,4 1-9 15,0-5 8-15,2-2-28 16,0-5 8-16,0-8-8 16,0-6-25-16,0-2 31 15,0-10-29-15,0-2-29 16,12-6-31-16,3 0-72 15,5 0-44-15</inkml:trace>
  <inkml:trace contextRef="#ctx0" brushRef="#br0" timeOffset="-188791.26">18589 12218 426 0,'0'0'95'16,"0"0"-17"-16,0 0 19 15,0 0-48-15,0 0-19 16,0 0 28-16,29-18-11 0,-29 18 9 16,0 0-13-16,0 6-20 15,0 16-1-15,0 12 1 16,0 8-11-16,-14 4 8 15,-1 4-13-15,1 0-2 16,3-2-5-16,7-5 5 16,4-3-12-16,0-8-1 15,13-4-26-15,11-8 21 16,3-6-43-16,0-8-20 16,2-6-45-16,-10 0-97 15,-7 0-135-15</inkml:trace>
  <inkml:trace contextRef="#ctx0" brushRef="#br0" timeOffset="-182909.75">25103 12114 330 0,'0'0'113'16,"0"0"-4"-16,0 0 17 15,0 0 17-15,0 0-65 16,0 0-20-16,0 0-12 16,0 8-15-16,0-7-5 15,0 2-1-15,0 8-20 16,0 14-1-16,0 9-4 15,0 12 0-15,0 0 7 16,0 0-4-16,4-6-6 16,10-2-1-16,1-6-27 15,8-5 11 1,2-8-23-16,-6-8-15 16,4-5-27-16,-5-6-83 15,1 0-37-15,4-6-152 16</inkml:trace>
  <inkml:trace contextRef="#ctx0" brushRef="#br0" timeOffset="-182475.39">25778 12191 277 0,'0'0'87'16,"0"0"-17"0,0 0 30-16,0 0-34 15,0 0-16-15,0 0 1 0,9-1 2 16,-9 1 2-16,-4 0-28 16,-19 1 5-16,-5 12 16 15,-3 1-33-15,4 2 7 16,2 4-17-16,5 10-5 15,0 6 8-15,4 6-3 16,8 2-5-16,6-6 0 16,2-3 0-16,0-6-4 15,0-8 4-15,15-9-6 16,20-6 6-16,12-6 0 16,7 0 8-16,-1-18-3 0,-8-13-1 15,-14-5-5-15,-20-5 1 0,-11-10-17 16,-33 1 15-1,-28 0-34-15,-10 12 17 0,5 18-21 16,14 20-39 0,19 8-119-16,19 28-269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19:09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6069 6114 7 0,'0'0'43'15,"0"0"-18"-15,0 0-14 16,0 0-10-16,0 0-1 15,0 0-2-15,0 0-5 16,-25 28-1-16,23-28 7 16,2 0 1-16,0 0 1 15,0 2-1-15,0-2 3 16,0 2 4-16,0-2 12 0,0 0 13 16,0 0 9-1,0 0 13-15,-2 2 29 0,2-2-2 16,0 0-13-16,0 0-4 15,0 0-4-15,0 0-12 16,0 0-3-16,0 0-17 16,0 0-5-16,0 0-5 15,0 0-7-15,0 0-3 16,0 0 1-16,0 2-9 16,27-2 1-16,31 4-1 15,27-2 25-15,27 2-25 16,34 2 3-16,20 4-3 0,24 2-7 15,17 4 1 1,5 4 3-16,0 2-25 0,-1 2 26 16,-3-2-20-16,-8-5-3 15,-11-6-16-15,-23-4 2 16,-31-4 1-16,-37 1-10 16,-38-4-13-16,-29 2-22 15,-24-2 27-15,-7 0 16 16,-5 0 27-16,-21 0-52 15,-2 0-24-15</inkml:trace>
  <inkml:trace contextRef="#ctx0" brushRef="#br0" timeOffset="3365.49">9832 6260 195 0,'0'0'15'16,"0"0"-11"-16,0 0-4 15,0 0 8-15,0 0 32 16,0 0-7-16,0 0-2 16,-96 0-4-16,94 0 9 15,2 0 5-15,0 0-12 16,0 0-8-16,0 0-12 15,0 0-6-15,2 0-3 0,21 0 3 16,19 0 13-16,24 0 25 16,26 0-24-16,26 0 9 15,20 0-1-15,23 0-8 16,10 0-10-16,7 0-5 16,1 0 0-16,-3 0 1 15,-3 4-1-15,-5 0 1 16,-10 0-3-16,-11 0 0 15,-14 2 0-15,-12-2 1 16,-17 2-1-16,-10-2-1 16,-12 2 1-16,-5 2-1 15,-2-2 1-15,3 0-5 16,4 0 3-16,5-2 2 0,5 2-4 16,-1 1 1-1,5-2-2-15,-5 4 1 0,-2-1-5 16,1-1-6-16,-8 4 2 15,-2-1 1-15,-9-1-6 16,-3 4 1-16,-6-1-10 16,-4-2-1-16,1 0 17 15,5 0-1-15,0-2-3 16,5-3 12-16,4 2 1 16,-1-1 0-16,-1-2 2 15,-2-2-1-15,-2 0 1 16,-3 0-4-16,-2 0-2 0,1-2-2 15,2 2 3 1,4-2 4-16,0 2-3 0,2-2-6 16,5 0 3-16,6 0-10 15,13 0 9-15,9 0 3 16,0 0-8-16,2 2 4 16,-11-2 8-16,-3 0-1 15,1 0 1-15,-1 0 1 16,1 0-2-16,-4 0-8 15,-2 0 4-15,-9 0-4 16,-7 0-3-16,-9 0-11 16,-4-2 19-16,-8 0 3 15,-11 0 2-15,-5 0 1 16,-7-2 0-16,-3 2-1 16,3-2 3-16,0 0-2 0,2-2 1 15,-5-1 2 1,1 2-1-16,-3-4 0 0,-1 4-2 15,2-3 2-15,6-1 5 16,7 4-1-16,0 3-5 16,0-2-2-16,-1 1 1 15,1 3-1-15,9-1 0 16,8 1 0-16,5 0 0 16,2 0-5-16,-4 0 4 15,-3 0 1-15,-2 0 0 16,-2 0 0-16,-2 0 0 15,-2 0 0-15,-3 0 0 0,1 0 3 16,-1-3 0 0,0 3 11-16,5 0-11 0,-1-1 2 15,1-2 5-15,-2 2-1 16,-14 1-8-16,-11-2-1 16,-11-1-1-16,-9 2-7 15,0-2-11-15,-22 2-5 16,-11-2-48-16,-4-1-46 15</inkml:trace>
  <inkml:trace contextRef="#ctx0" brushRef="#br0" timeOffset="7847.31">17675 7670 72 0,'0'0'66'16,"0"0"-12"-16,0 0 23 16,0 0 10-16,0 0-36 0,0 0-15 15,0 0 8-15,-9-4-2 16,9 4-10-16,0 0-3 16,0 0 2-16,0 0 1 15,0-2 0-15,0 2-5 16,0 0-3-16,0 0-4 15,0 0-16-15,0 0-4 16,0 0-11-16,22 0-6 16,23-2 17-16,19 0 17 15,16 0-8-15,15 0-6 16,13 2-2-16,13 0 0 16,22 0 3-16,23 0-4 15,11 0 0-15,3 0-3 0,-7 0-3 16,-19 0-4-1,-20 2-13-15,-27 0 0 0,-31-2 8 16,-25 0 6-16,-24 0-5 16,-13 0 8-16,-10 0 6 15,-4 0 6-15,0 0 4 16,0 0-10-16,-2 0-25 16,-14-2-56-16,-7 2-52 15,-1 0-102-15</inkml:trace>
  <inkml:trace contextRef="#ctx0" brushRef="#br0" timeOffset="9997.65">17871 7533 228 0,'0'0'34'0,"0"0"-7"16,0 0 34-16,0 0-26 15,0 0-28-15,0 0 3 16,0 0 7-16,2-1 3 15,-2 1 6-15,2 0 5 16,-2 0 4-16,0 0-8 16,2 0-5-16,-2-3 2 0,0 2-3 15,0-3-5 1,0 0-4-16,3-1 0 0,-3 0 2 16,2-2-9-1,-2 1 4-15,0 1-3 0,0 1 3 16,0 1 0-16,0 1-3 15,0 2 9-15,0 0 4 16,0-2-1-16,0 2-8 16,0 0 0-16,0 0-4 15,0 0-6-15,0 0 0 16,0 0-8-16,-5 32-20 16,-30 43-3-16,-32 45 30 15,-40 39 1-15,-33 33-9 0,-14 12-19 16,7-17-83-1,38-35-179-15</inkml:trace>
  <inkml:trace contextRef="#ctx0" brushRef="#br0" timeOffset="11496.56">18996 7578 48 0,'0'0'8'15,"0"0"-7"-15,0 0 3 16,0 0 1-16,0 0-4 16,0 0 0-16,-12-25 5 15,10 24 1-15,0-1 9 16,0-2 5-16,0 1 6 16,2-1 7-16,-2 0-1 15,2 1 7-15,0-1 0 16,-3-3-4-16,3 1 1 15,0 1-11-15,-2-2 6 16,-2-1-9-16,2 2 17 16,2-2-8-16,0 4 6 0,0-2-17 15,0 0 3-15,0 2-1 16,0-2-2-16,0 4 9 16,0 1-3-16,0 1-7 15,0 0-3-15,0 0-9 16,0 0-8-16,0 0-5 15,0 0-4-15,0 5-1 16,0 26 10-16,19 16 1 16,2 20 6-16,1 11 9 15,-2 10 6-15,2 4-10 16,1-2-2-16,6-3-6 16,0-11-3-16,4-10-2 15,-2-10-3-15,-2-6-16 16,0-6-34-16,-11-13-45 15,-16-13-207-15</inkml:trace>
  <inkml:trace contextRef="#ctx0" brushRef="#br0" timeOffset="14611.71">5757 8825 179 0,'0'0'88'0,"0"0"0"16,0 0-15-16,0 0 6 15,0 0 16-15,0 0-17 16,-36-38-21-16,36 38-31 15,0 0-9-15,0 0-12 16,0 0-5-16,18 0-14 16,29 0 14-16,33 0 7 15,29 0-6-15,14 0 9 16,6 4 3-16,-2 10-13 16,7 4 0-16,10 0-1 15,19-2 5-15,20 0-4 16,17-6 1-16,19 0 2 15,23-4-2-15,8-2-1 0,-5 2 0 16,-20 2-5-16,-40 2-5 16,-42 4-28-16,-52 0 6 15,-39-2-35-15,-33-2-16 16,-19 1-4-16,0-2 64 16,-4 0 17-16,-19-2-7 15,2 1-7-15,-6-1-24 16,2-6-96-16</inkml:trace>
  <inkml:trace contextRef="#ctx0" brushRef="#br0" timeOffset="16644.21">6118 10262 170 0,'0'0'59'15,"0"0"-17"-15,0 0 14 16,0 0 23-16,0 0-7 0,0 0-9 16,0 0-14-16,-83-55-11 15,83 55-2-15,0 0-10 16,0-3-15-16,0 3-11 16,0 0-5-16,5 0-2 15,38 0 7-15,23 0 11 16,26 0 3-16,16 0-6 15,13 0-5-15,3 0 1 16,10 0-1-16,11 0-3 16,9 7 1-16,13 0 3 15,16 0-4-15,19-1 0 0,23 2 0 16,14 2 2-16,-1 2-2 16,-22 0 0-16,-39 2-7 15,-50-2-19-15,-50 0-13 16,-41-4-48-16,-27 0-6 15,-9 2 22-15,-16-2-7 16,-22-4 8-16,-1-2-117 16</inkml:trace>
  <inkml:trace contextRef="#ctx0" brushRef="#br0" timeOffset="21311.2">2838 5069 269 0,'0'0'78'15,"0"0"-38"-15,0 0-1 0,-116-28 60 16,56 26-42-16,-3 2-28 16,-12 0-25-16,-8 0 1 15,-4 0 12-15,1 0-6 16,1-8-9-16,-2 0 4 16,0-2-3-16,10 2-2 15,10 2 1-15,22 0 0 16,18 4 4-16,14-2-1 15,6 2 0-15,7 2-5 16,0 0-2-16,0 0-11 16,0 0-24-16,0 0 13 15,0 0-7-15,0 12 20 0,5 10 10 16,-1 6 0-16,-4 10-4 16,0 12 5-16,0 13 0 15,0 6 0-15,0 12 1 16,0 5 3-16,-6 4-4 15,-2 10 1-15,-5 9-2 16,-3 7 2-16,-5 6 10 16,-8 9 6-16,-5 5-7 15,-7 4 0-15,-1 11-6 16,0 7 6-16,0 5 2 16,6 5-9-16,3 0 3 15,8-3-2-15,8-1-1 16,1-3-3-16,1 1 4 0,-10-3-3 15,0 5 0 1,-4 4 0-16,4-1-2 0,8-9 1 16,11-7 0-16,6-15 0 15,2-12-6-15,29-7 5 16,9-13-11-16,-3-12 12 16,-8-9 0-16,-8-9 0 15,-15-10-2-15,-3-8 1 16,-3-8 0-16,0-6 1 15,0-4 2-15,0-3-2 16,0-6 2-16,0-2-2 16,0-5-1-16,0 4-1 0,6 2 1 15,6 0-3 1,1 6-3-16,5 2-3 0,-3 2-1 16,1 4 11-16,-5 1 0 15,-2-2-1-15,-2 4 1 16,-3-1 0-16,1-4 0 15,1 0 0-15,1-4 1 16,-1 0-1-16,8 2-5 16,-3 6 2-16,7 7-1 15,-1 3-1-15,4 0 5 16,1-4-6-16,-5-8-14 16,4-10 15-16,-5-10-1 15,5-12-8-15,15-8-11 16,26-2 25-16,32-18 3 15,32-16-1-15,27-8 4 0,27 0-2 16,10 6 20-16,4 6-19 16,-12 8 0-16,-21 5-5 15,-18 7-30-15,-23-4-59 16,-26-2-70-16</inkml:trace>
  <inkml:trace contextRef="#ctx0" brushRef="#br0" timeOffset="28790.27">16062 12651 178 0,'0'0'29'0,"0"0"18"0,0 0 23 15,0 0 4-15,0 0 1 16,0 0-7-16,0 0-28 16,0 0 25-16,-12 0-15 15,12 0-21-15,0 0-8 16,0 0-17-16,0 4-4 16,12 2-9-16,28 2 5 15,22-2 4-15,23-4 12 16,9-2 7-16,1 0-4 15,-3 0-15-15,-5 0-16 16,-8 4-21-16,-8 6-4 16,-15 8-44-16,-17 0-53 0,-17 2-36 15,-8-2-108 1</inkml:trace>
  <inkml:trace contextRef="#ctx0" brushRef="#br0" timeOffset="29377.96">18369 12778 233 0,'0'0'98'0,"0"0"-84"15,0 0 9-15,0 0 10 16,0 0-27-16,0 0-3 16,72 0 21-16,-34 0-9 15,4 0 3-15,3 0-9 16,-1 0 2-16,-1 0-9 16,-7 0-2-16,-7-7 0 15,-5 1-1-15,-6 0-21 0,-8 2-15 16,-2 2-8-16,-8 2-7 15,0 0-37-15,0 0-70 16</inkml:trace>
  <inkml:trace contextRef="#ctx0" brushRef="#br0" timeOffset="52817.42">22117 5001 318 0,'0'0'59'16,"0"0"5"-16,0 0 17 16,0 0-17-16,0 0-19 15,0 0-14-15,-2-6-4 16,2 6-1-16,0 0-5 16,0 0-9-16,0 0-7 15,0 0-5-15,0 0-6 16,0 12 6-16,0 8 3 15,0 4 0-15,0 8 0 16,0 6-2-16,0 8 2 16,5 3 1-16,-1 2 7 15,1 2-7-15,2-1-3 0,-3 0 0 16,5-2 1-16,-3 0-4 16,1-4 4-16,0-2-2 15,-1 1 0-15,-1-4 1 16,1 0 0-16,0-3-1 15,0-4 2-15,-2 2-1 16,3 0-1-16,-5 0 0 16,2 0 5-16,-2-1-4 15,4-3 0-15,-2 0 0 16,0 0-1-16,1-2 0 16,-1 2 6-16,2 0-3 15,0 0 0-15,-2 0 0 0,-2 2 0 16,2 4 2-16,-1 0-3 15,1 1-1-15,-4-3 10 16,0 1-8-16,0 2 0 16,0-1 2-16,0-2-2 15,0 0 0-15,0 2 1 16,0 0-3-16,-2 3 3 16,0 0-3-16,-3 4 1 15,3-1-1-15,-2 2-1 16,2-2 1-16,-4 0 5 15,4-2-6-15,-2 0 1 16,0 0 2-16,-3 1-3 16,3-1 1-16,-4 2-1 15,4 2 2-15,-2 4-2 16,-1 0 0-16,3 3 2 0,0-2 0 16,-4-1-2-16,2-1 0 15,-1-3 1-15,1 2-2 16,3 0 2-16,-2 0 3 15,-1 2-2-15,1-2-2 16,-1 1 1-16,4-5-1 16,0-1 1-16,-1-2-1 15,3-3 0-15,0 2 1 16,0-6-1-16,0 4 0 16,-2-2 2-16,2-4-2 15,0 5 1-15,-2-5-1 16,2-3 2-16,-3 4-2 15,1 1 0-15,0 0 2 0,0-4-1 16,2 0 0-16,0-2 0 16,0 0-1-16,0 3 2 15,0-2-2-15,0 1 4 16,0 1-4-16,0-3 0 16,-3-2 2-16,3 0 0 15,-2-4-2-15,2-2 0 16,0 0-1-16,0-2 1 15,0-2 1-15,0-2-1 16,0 0 1-16,0 0-2 16,0 2 2-16,-2 2-1 15,0-2 3-15,0-4 0 0,0-2-2 16,2 0-1-16,0 1 0 16,-3 3 1-16,1-3-1 15,0 1 0-15,2-2 1 16,-2-3-2-16,2-3 1 15,0-2-3-15,0-2-1 16,0 1-2-16,0-1-9 16,0 0-7-16,0 0-8 15,0 0-15-15,0 0-31 16,-5 0-28-16,0 0-36 16,-1-14-175-16</inkml:trace>
  <inkml:trace contextRef="#ctx0" brushRef="#br0" timeOffset="54748.69">22080 9046 7 0,'0'0'65'16,"0"0"-21"-16,0 0 3 16,0 0-3-16,0 0 6 15,0 0-2-15,-83-57 17 16,70 53-11-16,7 2 1 16,-2 2 18-16,6 0-32 15,2 0-19-15,0 0-22 16,0 0-7-16,0 0 1 15,4 0 6-15,10 0-1 16,7 5 2-16,8 2 6 0,6 1 8 16,3-1-3-16,6 0 1 15,1 4-5-15,1 0-2 16,4 3-2-16,1 1-4 16,0-1 0-16,5 0 2 15,2 0-1-15,6-2-1 16,9-1 0-16,8 2 0 15,6-3 1-15,9 0-1 16,2 4 0-16,2 0 0 16,3 4 1-16,5 0-1 15,0 0 0-15,5 0 1 16,9-2 0-16,11 0-1 0,6 0 0 16,11-2 0-16,4 0 0 15,6 2-1-15,5 0 1 16,0 2 0-16,-3 3 0 15,2-2 1-15,-6 6-1 16,8-1 0-16,8 2 0 16,0 0 1-1,4-2-2-15,-2 0-1 0,-1-2 2 16,-9 0 0-16,-6 2 0 16,-4 0 0-16,-4-2 0 15,2-2-6-15,4 0 3 0,5-4-4 16,6-2 0-16,1-1 2 15,-1 1-3-15,-9-3 2 16,-6 0 0-16,-7 3-5 16,-10-5 7-16,-4 0 1 15,-6 1-2-15,-3-5-2 16,-5 2 0-16,-3-1 6 16,-6-2-2-16,-4-2 2 15,-6-2 1-15,-13 0 0 16,-8 0-2-16,-7 0 2 15,-11 0 0-15,-15 0 0 16,-15 0 0-16,-8 0 0 16,-13 0 0-16,1 0 5 0,1 0 3 15,1 0-2-15,1 0 1 16,1 0 2-16,5 0-4 16,3 0-3-16,3 0-1 15,-2 0-1-15,1 0 4 16,-2 0-4-16,-2 0 1 15,0-2-1-15,1 2 1 16,-1-2 2-16,-4 2-1 16,-3 0-2-16,-3 0 1 15,-3 0-1-15,-1 0 0 16,-5 0 0-16,-2 0 3 16,0 0 4-16,0-2-3 0,-7-3-4 15,-14 1-41-15,-4-1-48 16,0-4-42-16,5 1-141 15</inkml:trace>
  <inkml:trace contextRef="#ctx0" brushRef="#br0" timeOffset="57247.49">21988 9665 10 0,'0'0'68'0,"0"0"-15"15,0 0 5-15,0 0 30 16,0 0 3-16,0 0 3 15,9-36-9-15,-9 34 12 16,0-2-22-16,0 2-29 16,-13 0-13-16,-10 2-11 15,-3 0-16-15,-8 2-6 16,1 26 0-16,-3 14-4 16,5 18 1-16,7 10 3 15,6 5-2-15,9-3 2 16,9-8-9-16,0-12-26 15,20-12 0-15,13-10-11 16,7-20-23-16,7-10 32 16,2-14 6-16,-6-30 31 15,-5-10 6-15,-14-8 18 0,-15 2-7 16,-9-1 10-16,-21 7-8 16,-25 0-2-16,-12 6-17 15,4 10-17-15,10 16-34 16,17 16-32-16,19 6-47 15,8 6-120-15</inkml:trace>
  <inkml:trace contextRef="#ctx0" brushRef="#br0" timeOffset="58105.36">23354 9918 439 0,'0'0'68'0,"0"0"33"16,0 0-30-16,0 0-27 15,0 0-43-15,0 0-1 16,0 0-8-16,0 122 8 16,0-52 0-16,0-2-13 15,0-11-23-15,0-7-32 0,0-10-51 16,0-12-62-16</inkml:trace>
  <inkml:trace contextRef="#ctx0" brushRef="#br0" timeOffset="58780.02">25121 10279 144 0,'0'0'167'0,"0"0"-106"16,0 0 9-16,0 0-29 15,0 0-24-15,0 0 12 16,98-36 3-16,-73 55-12 15,-8 12-9-15,-5 5-7 16,-12 8-3-16,0 4 15 16,-18 2-9-16,-20 0 2 15,-7-2-9-15,3-6-9 0,11-11-7 16,12-7 5-16,15-8-24 16,4-2-2-16,0-4 3 15,23-8 7-15,12-2 21 16,12 0 6-16,4-4 2 15,-4-10 2-15,-5 0-4 16,-4 2-1-16,-4 2-18 16,-8 2-45-16,-5 4-81 15</inkml:trace>
  <inkml:trace contextRef="#ctx0" brushRef="#br0" timeOffset="59413.7">26781 10339 346 0,'0'0'45'16,"0"0"45"-16,0 0-37 16,0 0-11-16,0 0-4 15,134-30 5-15,-76 30-21 16,-5 6-8-16,-15 12-14 16,-13 0 1-16,-12-2-1 0,-9 2-5 15,-4 0-4 1,0 4 9-16,-25 2 1 0,-6 0 7 15,0-2-7-15,9-2-1 16,13-6 0-16,9 0-3 16,0-2-11-16,16-3-4 15,15-4 18-15,9 0 5 16,-2-1 14-16,-7-3-3 16,-11 3-5-16,-11-1-3 15,-9-2-5-15,0 5 1 16,0 2 19-16,-20 6-10 15,-13 3 27-15,-10-1-40 16,-3-4-19-16,-2-4-53 16,7-2-55-16,5-4-65 15,9-2-132-15</inkml:trace>
  <inkml:trace contextRef="#ctx0" brushRef="#br0" timeOffset="60082.74">28886 10413 218 0,'0'0'101'0,"0"0"10"15,0 0-6-15,0 0-20 16,0 0-15-16,0 0-23 16,0-50-19-16,0 50-14 15,0 0-1-15,0 0-13 16,0 0 0-16,0 16-17 15,0 12 17-15,-8 8 0 16,-2 2 6-16,2-2-1 16,3-2-5-16,5-6 1 15,0-3-2-15,15-5-10 16,17-8-3-16,11-4 2 16,5-8 12-16,8 0 1 0,6 0 1 15,-6-16 1-15,-4-4-1 16,-13-2 3-16,-14 5 4 15,-10 3 7-15,-7 6 9 16,-6 7 7-16,-2 1 5 16,0 0-11-16,0 1-26 15,-14 31-19-15,-15 18 4 16,-9 19 12-16,3 3-38 16,10 0-33-16,21-11-111 15,4-20-155-15</inkml:trace>
  <inkml:trace contextRef="#ctx0" brushRef="#br0" timeOffset="64111.64">21068 7854 422 0,'0'0'61'0,"0"0"7"16,0 0 1-16,0 0 11 15,0 0-33-15,0 0-19 16,0 0-12-16,9-8-5 16,-9 8-3-16,0 0-8 15,0 8-8-15,0 26 8 16,-9 17 2-16,-8 7-2 16,1 2 0-16,1-6 0 0,3-12-9 15,5-16-8 1,7-12-11-16,0-10 14 0,0-4-10 15,0 0 24-15,0-22 2 16,9-12 3-16,1-6-3 16,-4-2 0-16,-6 0 5 15,0 2 0-15,0 3-6 16,0 4 28-16,0 7-29 16,0-1 0-16,11 7-5 15,3 6 0-15,-1 4 2 16,0 8-1-16,-2 2-6 15,0 0-18-15,3 8 8 16,-1 16 8-16,-2 3 10 16,1-4 2-16,-2 0 1 15,-1-9-1-15,3-6 0 0,1-7 0 16,3-1 1-16,3 0-1 16,6-14 6-16,4-9 1 15,0-2 2-15,0 0 0 16,-4 3-3-16,-8 5-2 15,-5 9 2-15,-10 6-3 16,-2 2 5-16,0 0-8 16,0 36-7-16,-2 18 7 15,-16 21 14-15,-5 5-1 16,4-4-13-16,5-10 0 16,11-18-16-16,3-16-51 15,0-14-15-15,12-18-32 16,12 0-38-16,5-24-121 15</inkml:trace>
  <inkml:trace contextRef="#ctx0" brushRef="#br0" timeOffset="64330.41">21710 8087 287 0,'0'0'40'0,"0"0"23"0,0 0 20 15,-52 130-31-15,25-84-35 16,4 6-17-16,0-2-39 16,5-9-55-16,7-15-97 15</inkml:trace>
  <inkml:trace contextRef="#ctx0" brushRef="#br0" timeOffset="65211.36">21616 6166 264 0,'0'0'59'16,"0"0"-59"-16,0 0 56 15,0 0 6-15,0 0-12 16,0 0-16-16,-93 22-6 15,93-22 2-15,0 2-6 16,0 8-24-16,-5 16-10 16,-4 20 6-16,-2 18 4 15,-7 7 0-15,3-3 2 16,2-10-2-16,3-18-1 16,8-10-1-16,2-14-11 15,0-8 0-15,0-8-8 0,0 0-42 16,9-10 63-1,13-22 4-15,3-12 4 0,-3-8-4 16,-4-2-2-16,-4-7 5 16,-6-1 0-16,5 6-5 15,-3 12 4-15,-2 18-3 16,-1 14-3-16,-7 12 4 16,2 0-4-16,2 4-20 15,2 24 5-15,-2 12 10 16,-4 12 5-16,0 2 7 15,0-3-1-15,0-11 1 16,0-15-5-16,0-12-2 16,0-7-2-16,0-4 1 15,4-2 2-15,9 0 4 16,10-12 8-16,6-16 13 0,6-8-19 16,1-3 1-16,-5 1-3 15,-4 8 2-15,-11 10 6 16,-10 10 4-16,-3 10 8 15,-3 0 13-15,0 24-38 16,-21 28-2-16,-8 18 2 16,-4 7 14-16,6-5-13 15,10-6-1-15,10-6-73 16,7-5-9-16,0-7-30 16,2-8-39-16,13-10-76 0</inkml:trace>
  <inkml:trace contextRef="#ctx0" brushRef="#br0" timeOffset="65544.93">21986 6639 192 0,'0'0'36'0,"0"0"-34"16,0 0 37-16,0 0 13 16,0 0-3-16,0 0-18 15,83 30-6-15,-81-2 4 0,-2 13 19 16,-4 9 3-16,-27 9-10 16,-6 2-22-16,-5 1-9 15,2-4 2-15,9-8-6 16,9-10-5-16,11-12-2 15,11-11-12-15,0-9-6 16,19-8-3-16,31 0 11 16,23-32 4-16,20-15-11 15,17-11-94-15,-6-6-130 16</inkml:trace>
  <inkml:trace contextRef="#ctx0" brushRef="#br0" timeOffset="72411.77">23445 9501 38 0,'0'0'63'0,"0"0"-8"16,0 0-6-16,0 0-16 15,0 0 17-15,0 0-27 16,12-133 4-16,-12 101-2 15,2 0 0-15,7 0-3 16,-3-4-17-16,8-2 1 16,-1-4-4-16,3-6 1 15,-1-7 0-15,-1 3 1 16,-1 2 69-16,-2 8-57 16,3 4-13-16,-6 4-1 15,1 0 5-15,-1 0 0 0,-6 1-3 16,-2 4 5-16,0 0-1 15,0 4-7 1,0 0 1-16,2 5 0 0,2 2-2 16,3 2 0-16,-1 2 0 15,2 2 0-15,-4 2 1 16,-2 2 0-16,-2 4 7 16,0 4 14-16,0 0-1 15,0 0-21-15,0 2-18 16,0 22 11-16,0 12 7 15,0 12 1-15,0 6 4 16,-10 11 9-16,0 3-8 16,-3 6-2-16,-1 0-2 0,3-3 0 15,-5-5-2-15,-1-6 0 16,-2-10 5-16,2-10-5 16,1-12 3-16,5-10-2 15,5-8 0-15,6-8-1 16,0-2-1-16,0 0-6 15,0 0-9-15,0 0-11 16,0-16-19-16,8 0-79 16,8 0 2-16,0 2-58 15</inkml:trace>
  <inkml:trace contextRef="#ctx0" brushRef="#br0" timeOffset="74092.09">29319 9960 176 0,'0'0'30'16,"0"0"16"-16,0 0 59 16,0 0-20-16,0 0-55 15,0 0-4-15,2-60 23 16,-2 50-43-16,0 2 17 15,0-6-12-15,0-3-1 16,0-2-10-16,0-10 0 16,4 0 0-16,14-6 0 0,5-7 2 15,3-2 1-15,3-6-3 16,2-2 2-16,-2 0 2 16,-2-3-2-16,0 3 4 15,-7 0-4-15,-7 6 7 16,-2 10 0-16,-4 8-1 15,-4 12 11-15,-3 8-4 16,0 4-7-16,0 4 5 16,0 0-13-16,0 0-12 15,0 2-13-15,-5 16 0 16,-7 8 25-16,-3 2 1 16,-1 6 2-16,-1 8-2 15,-1 6 1-15,-5 10-1 0,2 9 0 16,-6 3-1-16,2 0 0 15,2-4 3-15,4-8-3 16,1-7 0-16,7-9-1 16,1-8 1-16,4-10-5 15,6-8-3-15,0-6-4 16,0-8-34-16,0-2-30 16,0 0 7-16,0 0-10 15,2-10-44-15</inkml:trace>
  <inkml:trace contextRef="#ctx0" brushRef="#br0" timeOffset="77803.33">30856 9713 145 0,'0'0'34'16,"0"0"-7"-16,0 0 24 16,0 0-15-16,0 0 2 15,0 0 16-15,0 0-5 16,29-46 12-16,-29 42-4 16,0 0-13-16,0 4-3 15,0 0-8-15,0 0-18 0,0 0-15 16,0 0-6-16,0 0-1 15,0 0-1-15,0 0-12 16,0 0-11-16,0 0-14 16,0 0-11-16,0 12-26 15,-20 10 11-15,-14 4-43 16,-12 4-77-16</inkml:trace>
  <inkml:trace contextRef="#ctx0" brushRef="#br0" timeOffset="78273.82">30163 9713 191 0,'0'0'22'0,"0"0"67"16,0 0-23-16,0 0-31 16,0 0-35-16,0 0-16 15,20 2 16-15,11 25 0 16,19-4 14-16,19 1 13 16,18-3 20-16,17-6 2 15,16 3-19-15,14 0-10 0,9 1-12 16,4-1 2-1,-5 0-9-15,3 4 0 0,0-2 1 16,-3 10-2-16,-1 2 0 16,-21 10-3-16,-20 4-2 15,-23 4-14-15,-17-4 1 16,-16-6 1-16,-6-1-6 16,-7-13-14-16,-2-6 8 15,-5-10 8-15,8-10 12 16,-3 0 1-16,2-2-8 15,2-16-10-15,-2 0-27 16,-8-2-16-16,-8 4 1 0,-13 4-77 16</inkml:trace>
  <inkml:trace contextRef="#ctx0" brushRef="#br0" timeOffset="78791.3">31072 9342 300 0,'0'0'28'0,"0"0"-28"15,0 0 37-15,0 0 52 16,0 0-35-16,0 0-27 16,0-8-11-16,-2 8 9 0,0 0 22 15,0 0-1 1,-3 0-31-16,0 14-15 0,-6 34 4 16,-9 28 4-16,-9 29 18 15,-9 13-24-15,1 2 0 16,8-1-4-16,10-13-18 15,15-15-27-15,4-23-3 16,0-18-26-16,4-18 6 16,19-19-49-16,8-10-89 15</inkml:trace>
  <inkml:trace contextRef="#ctx0" brushRef="#br0" timeOffset="79156.32">32327 9577 332 0,'0'0'43'0,"0"0"-11"16,0 0 21-16,0 0-32 0,0 0-8 15,0 0 24-15,44 36-9 16,-35 4-13-16,-4 16 5 16,-5 20 7-16,-3 25-4 15,-25 19 2-15,-9 12-9 16,2 5-16-16,1-9-13 15,12-14-24-15,13-23-60 16,9-23-34-16,0-26-33 16,11-26-26-16</inkml:trace>
  <inkml:trace contextRef="#ctx0" brushRef="#br0" timeOffset="80031.31">30854 10744 105 0,'0'0'26'0,"0"0"-14"0,0 0 4 16,0 0-16-16,0 0-5 16,0 0-46-16,0-4-29 15</inkml:trace>
  <inkml:trace contextRef="#ctx0" brushRef="#br0" timeOffset="80390.99">30854 10744 56 0,'2'-4'56'0,"0"2"-11"0,0-4-17 16,3 2-9-16,-3 0 1 16,2 2-5-16,2 0-4 15,-2 0 6-15,-4 2 17 16,0-2 18-16,0 0 4 16,0 0 13-16,0 2-13 15,0 0 2-15,-8 0-29 16,-9 0-6-16,-3 18-12 15,-2 14-8-15,6 8-3 16,14 0-1-16,2-2-10 16,9-1 1-16,17-5 9 15,1-2 1-15,-8-6-1 16,-7-6 2-16,-9-2-2 16,-3 0 1-16,-21 0 0 15,-21-2-4-15,-14-4 3 0,4-6-82 16,4-4-5-1,11 0-28-15,10-12-32 0,13-14-40 16</inkml:trace>
  <inkml:trace contextRef="#ctx0" brushRef="#br0" timeOffset="80526.29">30941 10684 110 0,'0'0'64'0,"0"0"-2"16,0 0 9-16,129-44-52 15,-116 44-19-15,-1 0-9 16,-1 15-32-16,1 14 6 0,7 1-22 16,3 0-57-16</inkml:trace>
  <inkml:trace contextRef="#ctx0" brushRef="#br0" timeOffset="80939.59">32099 10953 260 0,'0'0'130'0,"0"0"-68"15,0 0 49-15,0 0-4 16,0 0-60-16,0 0-41 16,-94 27 2-16,55 10-6 15,3 13-2-15,7 10-1 16,7 8 1-16,9 2-6 16,13-2-18-16,0-7-18 15,10-11 0-15,22-16 23 16,1-16 12-16,0-18-11 15,1 0 18-15,-1-14 35 16,-6-18-7-16,-5-6-17 16,-15-6 5-16,-7-1-16 0,-27 7 0 15,-40 6-68-15,-28 10-25 16,-24 12-45-16,-10 4-136 16</inkml:trace>
  <inkml:trace contextRef="#ctx0" brushRef="#br0" timeOffset="83522.35">23661 8311 237 0,'0'0'58'0,"0"0"-16"16,0 0 16-16,0 0-20 16,0 0-26-16,0 0-11 15,-2 0 0-15,4 0 1 16,17 0 32-16,3 0 8 15,2 0 0-15,1 0-21 16,-1 0-2-16,1 0-6 16,0 0-2-16,1 3 0 15,3 1 3-15,0 2-7 16,6-1 4-16,8 2-7 16,3-1 0-16,8-2 1 15,4-3 7-15,4-1-7 16,7 3 10-16,8-3-4 0,-2 0-4 15,1 0 1-15,-5 1-6 16,0 6 1-16,-1-4 1 16,-1 4-3-16,0-1 1 15,-3 0 1-15,-3 0-1 16,1 2-1-16,-1-2 0 16,-3 0 3-16,-2 2-1 15,-7 0-3-15,-2 2 0 16,0 0 1-16,-2-2 2 15,0 0-2-15,2 2-1 0,0-4 0 16,6 2 1 0,-1 0-1-16,4-4 0 0,0 4-1 15,-5-2 1-15,3 0 0 16,-2 2 0-16,-1 0 0 16,0-2 0-16,-1 0 0 15,4 0 0-15,0 0-1 16,6 0 1-16,2 0 1 15,5 0-1-15,2 2 1 16,3 4-1-16,-3-2-1 16,-2 5 1-16,-2-1 0 15,-7 0 0-15,-2-1 0 16,-2 4 1-16,2 1 0 16,0 2-1-16,4-2 1 15,1-2-1-15,3 0 1 0,10 0-1 16,4 2 0-1,7 0 0-15,-2-2 0 0,-3-2-1 16,-6 0 1-16,-9 0-1 16,-7 0 1-16,-4 0-1 15,-5 0 1-15,-6 0 1 16,1-2-1-16,-1-2 0 16,4 2 0-16,0-2 0 15,-5 0 0-15,4-1 1 16,-4-2-1-16,-1 0 0 15,-8-2 0-15,-8-3-1 16,-8 0 0-16,0-2 0 0,-3 0 1 16,-1 0-1-16,3 0 2 15,1 0-2-15,8 0 1 16,4 0 0 0,5 0-2-16,5 0 2 0,1 0 0 15,0 0 0-15,-2 0-1 16,-4 2-2-16,-13 5-1 15,-6-6-3-15,-9 3-2 16,2-1 6-16,-1 0 1 16,-1 1-3-16,4-1 2 15,-1 1 3-15,0 0-4 16,5-1-12-16,-1 4 16 16,1-3-2-16,-1-3-2 15,-3 2 2-15,-4-3-2 16,3 0 4-16,1 0 0 0,-1 0-1 15,3 0 0-15,-4 0 1 16,-1 1 0-16,3 1-5 16,1 1-8-16,5-3-6 15,-1 1 12-15,-1-1 2 16,-5 0 2-16,-2 0 1 16,-5 0 2-16,-1 3 1 15,-3-3 0-15,0 0 9 16,5 0 10-16,-1 0-10 15,4 0-4-15,1 0-6 16,3 0-3-16,3 0 0 16,-1 0 1-16,-1-3 2 0,-5 3 0 15,0-1 0 1,-2 1-1-16,-1 0 1 0,3-3-1 16,2 3-3-16,-1 0 1 15,6 0 2-15,-1 0-7 16,1 0 0-16,-4 0 5 15,0 0 3-15,-4 0 0 16,-1 0 0-16,-1 0 7 16,-5 0 0-16,3 0 2 15,-3 0 3-15,0 0 10 16,0 0-22-16,0 0 0 16,0 0-2-16,2 0-4 15,0 0 2-15,0 0 4 0,-2 0 0 16,0 0 2-1,0 0 1-15,0 0 10 0,0 0-1 16,0 0-7-16,0 0 3 16,0 0-7-16,0 0-1 15,0 0-10-15,0 0-16 16,0 0-17-16,0 0 2 16,0 0 8-16,0 0 12 15,0 0 13-15,0 0 3 16,0 0 0-16,0 0-16 15,0 0-7-15,0 0-21 16,-18 3-7-16,-4-3-59 0,0 0-121 16</inkml:trace>
  <inkml:trace contextRef="#ctx0" brushRef="#br0" timeOffset="88469.84">29668 9332 59 0,'0'0'67'0,"0"0"-38"16,0 0 11-16,0 0 50 15,29-114-41-15,-17 84 6 0,1-2-11 16,3 0-29-16,1-4 19 15,-1-2-23-15,-1-5 3 16,1-1 15-16,-3-2-20 16,-2 0-5-16,1 0 2 15,-1 6-5-15,-3 8 3 16,0 1-4-16,-6 2 5 16,-2 7 4-16,0 5 33 15,0 5-24-15,0 10-14 16,0 0-3-16,0 2 1 15,0 0-2-15,0 0 0 16,0 0-10-16,0 0 0 0,0 0-3 16,0 0 4-1,0 0 3-15,0 0 5 0,0 0-1 16,0 0-1-16,0 0-3 16,0 0 6-16,0 0-4 15,-2 0 4-15,-8 8-1 16,-5 18 1-16,-7 9 6 15,-7 13 2-15,-3 12-6 16,-1 6-2-16,-2 4-2 16,-1 0 2-16,-4-3 0 15,2-7-2-15,2-6-5 16,7-12 1-16,8-8 6 16,4-10 0-16,7-6 1 0,4-8-1 15,6-6 0 1,0-2-6-16,0-2-12 0,0 0-7 15,0 0 25-15,8-16 9 16,5-14 14-16,3-6-17 16,1-10-1-16,1-6-5 15,2-11-1-15,-2-11-1 16,2-8-7-16,2-2 2 16,0 4 0-16,1 11-6 15,-6 23 10-15,-5 14 2 16,-8 19 0-16,-1 10 0 15,-3 3 0-15,0 8-27 16,0 28-26-16,0 17 51 16,-7 15 3-16,-11 8 6 0,-5 0 4 15,4-6-9-15,1-10-1 16,3-11-4-16,3-13-14 16,5-9-26-16,-1-8-28 15,3-9-58-15</inkml:trace>
  <inkml:trace contextRef="#ctx0" brushRef="#br0" timeOffset="90222.11">29800 9208 68 0,'0'0'48'0,"0"0"-7"15,0 0 19-15,0 0 0 16,0 0-14-16,0 0 2 15,0 0-3-15,-60 0-15 0,56 0-13 16,1 0 2 0,-2 0-2-16,5 0 0 0,0 0-1 15,0 0-3-15,0 0-3 16,0 0 5-16,0 0 0 16,0 0-10-16,0 0-5 15,0 0-1-15,10 0-12 16,12 0 13-16,7 0 14 15,11 0 7-15,9-2-10 16,11 0-3 0,7 2 6-16,7-2-2 0,-1 2-6 15,-4 0-3-15,-7 0-1 16,-4 0 1-16,-6 0-3 16,-10 4 1-16,-7 0-1 15,-8 0 1-15,-2 0-1 0,-3-2 1 16,1 2-1-1,-2 2 0-15,6-2 0 0,-2 2 0 16,0-2 0-16,-4 0 0 16,-2 0 1-16,-1-2-1 15,-7 0 0-15,-1-2 0 16,2 0 0-16,-3 0 0 16,2 0 1-16,2 0 1 15,5 2-2-15,-2-2 0 16,-1 2 0-16,5 0-2 15,1 0 2-15,0 2 0 16,4-2 0-16,-2 0 0 0,-1 0 0 16,2 0 0-1,5 2 0-15,0 0 0 0,2-2 0 16,-4 0 2-16,-2 0-2 16,-1-2 0-16,-2 2 0 15,3 0-2-15,-5-2 2 16,0 2 0-16,0-2 0 15,0 0 3-15,1 2-6 16,0 0 5-16,4 2-2 16,2 0 0-16,0 2 1 15,2-2-1-15,-3 2 0 16,3-2-1-16,3 0 1 16,1 0 1-16,-2 0-1 15,-2-2 1-15,-3 0-1 16,-1 0 0-16,0-2 0 0,-5 2 0 15,-1 0 1-15,-3 0-2 16,-3 0 1-16,-1 0 0 16,-1 0 0-16,0 0 0 15,3-2 0-15,1 4 2 16,5-1-2-16,3 0 0 16,0-1 0-16,-2 0 1 15,1 2-1-15,-1-1 0 16,-6-2 0-16,1 2 0 15,-7-2 0-15,-5-1 0 16,0 0 0-16,-2 0 0 16,3 0 0-16,2 2 0 0,2 0 0 15,6 2 0-15,1 1 0 16,3-1 0-16,0-3 0 16,-1 1 0-16,-1 0 0 15,-1 0 0-15,-1 1 0 16,-1-2 0-16,1 2 0 15,1 1 0-15,-1 0 0 16,4-3 2-16,-2 1-2 16,3 1 0-16,3-3 0 15,-2 1 0-15,-2 2 0 16,-3-3 0-16,-3 1 0 0,-5-1 1 16,-3 3-1-1,-3-2 1-15,-2-1 1 0,0 0 2 16,0 0 6-1,0 0 6-15,0 0 0 0,0 0-10 16,0 0-6-16,0 0-1 16,3 0 1-16,-3 0-2 15,0 0 1-15,0 0-2 16,0 0 3-16,0 0-3 16,0 0-17-16,0 0-30 15,-12 0-22-15,-7 0-74 16,-2-5-66-16</inkml:trace>
  <inkml:trace contextRef="#ctx0" brushRef="#br0" timeOffset="90569.28">32481 9162 164 0,'0'0'105'16,"0"0"-81"-16,0 0 15 15,0 0-18-15,0 0-14 0,0 0 27 16,0 92-1-16,0-44 7 15,-12 10-15-15,-5 7-9 16,-10 4-12-16,-7 6-2 16,-3-3-2-16,0-4-2 15,6-8-25-15,7-5-32 16,6-11-34-16,5-12-32 16,8-10-69-16</inkml:trace>
  <inkml:trace contextRef="#ctx0" brushRef="#br0" timeOffset="99632.69">23675 8356 203 0,'0'0'30'15,"0"0"18"-15,0 0-3 0,22-109 19 16,-6 83-33-16,-1-2-12 15,3-2 14-15,3-2 7 16,-8 0 14-16,3 0-8 16,-6 0-16-16,-1-2-13 15,1 0 13-15,-4-2-17 16,1-5-6-16,-3 0 5 16,2-6-8-16,0-3 3 15,-4-4 7-15,0-6-6 16,0-6-5-16,2-9-1 15,7-5-2-15,7-4-2 16,2 2 1-16,5 2-2 0,4 1 2 16,-3 1-2-1,-1-2 3-15,-8 2 0 0,-3 7 2 16,-9 11 6-16,-3 8-8 16,2 10 0-16,0 8-2 15,4 4 2-15,-4 6 0 16,1 4 0-16,-1 0-1 15,0 2-1-15,0 4-9 16,1 0 4-16,-5 0 1 16,3 6-1-16,-3 2-27 15,0 4 2-15,0 2-3 16,2-2-27-16,5-1-4 16,3 2-9-16,6-3 62 15,0 1 9-15,0-1-1 0,-3-3-5 16,3-4 6-16,-1 0 4 15,-1-3 1-15,-4-3 1 16,-1 3 5-16,-2-2 12 16,0 2-15-16,-7 2 26 15,0-2 4-15,0 2-6 16,0-2-1-16,-10 0-9 16,-3 2-13-16,1 0-4 15,0 0-1-15,3 6-6 16,3 2-39-16,1 4-35 15,2 0-37-15,1 18-63 0</inkml:trace>
  <inkml:trace contextRef="#ctx0" brushRef="#br0" timeOffset="100759.89">23630 7016 118 0,'0'0'29'16,"0"0"-15"-16,0 0 20 15,0 0-5-15,0 0-17 16,0 0-3-16,8-46 16 0,-8 46 20 16,0 0-7-16,0-2-9 15,0 0-23-15,-4 0-3 16,-2 2 4-16,-1-2-1 16,3 2-1-16,0 0 5 15,4-2-1-15,0 2 9 16,0 0 6-16,0 0-1 15,0 0-20-15,0 0-3 16,21 0-3-16,31 0 3 16,35 8 42-16,25 6-7 15,19 2 10-15,18 4-26 16,3 2 5-16,4 2-15 16,2 0 4-16,0-2-4 0,-4 0-8 15,-5-1 3-15,-1-2-2 16,0 6-1-16,-1-4 2 15,-6 4-3-15,-8 1 1 16,-16 0-2-16,-15 0 1 16,-11-2-1-16,-2 0-2 15,5-2 0-15,-3-2-2 16,3-4 4-16,-1-4-4 16,1-4 2-16,2-2 3 15,-3 0 1-15,-2 2-1 16,-6 0 1-16,-6 0 2 15,-8 2-3-15,-5-1 1 0,-3 0-1 16,-3 1-1 0,2 1 1-16,7-4 0 0,5-3 1 15,2 0-2-15,0-4 2 16,-5 0-1-16,2 0 0 16,6 0 0-16,-2 0-1 15,6 0 1-15,2 0-2 16,2 5 0-16,-1 0 0 15,3 3-3-15,2 1-4 16,-1 3-2-16,-1 4-1 16,-4-3-4-16,-3 4 9 15,-4-1-1-15,-3-2 5 16,-1-2-2-16,2 0-4 16,4-2-1-16,-4-2-6 15,0 0-6-15,-7-4-11 0,-9 2 23 16,-6-2 6-16,-10 0-6 15,-3 0 3-15,-10-4 5 16,-10 0-2-16,-2 0 4 16,-11 0-1-16,-1 0 1 15,-5 0 2-15,0 0 2 16,1 0-3-16,-1 0 4 16,-2 0 0-16,0 0-5 15,0 0-2-15,0 0-2 16,0 0-13-16,0 0-15 15,0 0-9-15,0 0-39 16,-5 0-18-16,1 0-44 0</inkml:trace>
  <inkml:trace contextRef="#ctx0" brushRef="#br0" timeOffset="101148.5">30021 7371 250 0,'0'0'102'16,"0"0"-75"-16,0 0 96 0,0 0 6 15,0 0-56-15,0 0-21 16,8-8 3-16,-8 8-22 16,0 0-27-16,0 10-6 15,-2 32-16-15,-18 20 13 16,-9 21 6-16,-9 3-3 16,-6-2 1-16,-1-4-2 15,3-9-6-15,9-12-17 16,12-10-25-16,13-13-27 15,8-16-97-15,0-16-108 0</inkml:trace>
  <inkml:trace contextRef="#ctx0" brushRef="#br0" timeOffset="103131.5">25957 6064 224 0,'0'0'55'15,"0"0"0"1,0 0 13-16,0 0-1 0,0 0-12 15,0 0-26-15,0 0 1 16,-14-111 4-16,5 95-3 16,1 2 0-16,-1 4-2 15,1 2 40-15,4 4-67 16,4 2 5-16,0 2-2 16,-2 0-5-16,2 0-4 15,-2 0-10-15,2 22 1 16,-5 24-10-16,-3 22 23 15,-2 15 5-15,-5 5-2 16,-3 6-3-16,-5 5 2 0,0 5 3 16,0 8-5-1,-2 4 1-15,1 0 1 0,0-9 1 16,-1-13-3-16,3-15 0 16,1-11-2-16,6-14-17 15,4-10-14-15,2-8-9 16,0-10-23-16,3-8-17 15,4-6-12-15,2-12-45 16,0 0-61-16</inkml:trace>
  <inkml:trace contextRef="#ctx0" brushRef="#br0" timeOffset="104346.91">26015 5650 66 0,'0'0'57'15,"0"0"-36"-15,0 0 17 16,0 0-16-16,0 0-7 16,0 0 11-16,-79 32-2 15,69-21-5-15,3-4 4 16,7 4-9-16,0-1 0 15,19 2 4-15,42 2 44 16,48-6 4-16,49-2 7 0,44 0-30 16,35 4-6-16,12 6 2 15,23 12-10-15,16 8-10 16,19 6-11-16,17 6-8 16,-2 2 0-16,-10 3-4 15,-5-3-23-15,-14-2-12 16,-21 0-16-16,-21-4 34 15,-37-4 6-15,-33-6 9 16,-27-6-1-16,-30-7-8 16,-17-7-9-16,-13-9-3 15,-16-5-7-15,-11 0 4 16,-9-10 10-16,-7-8 14 0,-11 0 0 16,-11 0 0-16,-12 6 6 15,-7 2 6 1,-10 5 17-16,0 0 4 0,0 5 2 15,0 0-3-15,2 0-26 16,0 0-8-16,5 0 3 16,1 0-1-16,4 0 6 15,5 0 0-15,-5 0 0 16,-1 0-1-16,-5 0 1 16,-1 0-1-16,-3 6-1 15,0 0-5-15,1 5 0 16,4 4 7-16,-1 2 0 15,3 2 1-15,0-1 9 16,0-1-6-16,-3-8 2 16,-3 0 3-16,1-5-6 0,-4-3 0 15,0-1 10-15,0 0 9 16,0 0 2-16,0 0-4 16,0 0-1-16,0 0-12 15,0 0 1-15,0 0-2 16,0 0-6-16,0 0-4 15,0 3-1-15,0-2-7 16,0 6-22-16,0-1 0 16,0 0 3-16,-4 2-20 15,-5 4-2-15,-9-1-15 16,1 6-19-16,-2-1 14 16,-1 0 41-16,7-2-56 0</inkml:trace>
  <inkml:trace contextRef="#ctx0" brushRef="#br0" timeOffset="106831.86">30061 6697 226 0,'0'0'31'16,"0"0"-28"-16,0 0 92 15,0 0-5-15,0 0-55 16,0 0-2-16,18-86-14 15,-47 62-7-15,-12 0-12 0,-14-4 7 16,-17-2-7 0,-10-4 5-16,-9-6 0 0,-5-6 1 15,-11-5-5-15,-9-5 3 16,-5 0 10-16,-3-2-7 16,1 0-1-16,6 2 5 15,-2-2-5-15,1 3 3 16,0 1 3-16,0 6 2 15,2 0-3-15,0 2-3 16,5 4-8-16,9 2 3 16,12 5-2-16,12 7 0 15,16 6 4-15,6 4 4 0,7 6 4 16,6 2 2 0,3 4 8-16,1 4-23 0,-3 2 0 15,-10 0 1-15,-6 15-2 16,-6 8 1-16,-1 5-3 15,5 3-5-15,4-5-7 16,2 0-5-16,1-2 6 16,-2-2-4-16,-1-4 18 15,-7-2 0-15,-6-2 0 16,-11-2-2-16,-9 0 2 16,-9 0-2-16,-10 0 2 15,-2 2 0-15,-2-2 0 16,10 6 2-16,8 0-2 15,11 6 3-15,17 4 1 16,14 4-4-16,17 11 0 0,13 5-3 16,6 12 2-16,12 10-3 15,4 8 4-15,0 6 0 16,0 5 4-16,0 7-2 16,0 6 4-16,0 0-5 15,2 3 1-15,4-9-2 16,3-8 0-16,-2 2 0 15,0-4 0-15,-3 1 3 16,7-3-2-16,3-8 3 16,3-6-4-16,1-5 2 15,3-5 2-15,-4-6-2 16,-1-6-2-16,-1-6 3 16,1-6-2-16,4-4-1 15,6-1-2-15,17-3-3 0,12-2 5 16,17-4 5-16,15-4 17 15,13-2-18-15,7-4 11 16,5 0-4-16,-4 0-3 16,-9 2-5-16,-10 4-2 15,-7-2-1-15,-8 2 1 16,-7-2-2-16,-5-2 1 16,-8 0 0-16,-1 0-2 15,-2-2 1-15,3-2-5 16,11-4 1-16,6 0-1 15,7-2 1-15,4-2-2 0,-2 2 2 16,-6 0-2-16,-8 0-2 16,2 2 2-1,-1-2 5-15,4 0-10 0,3 0 4 16,3 2 6-16,6 1-3 16,-4 0-7-16,0-1 1 15,-8 3 11-15,-7-2-1 16,-6 4 1-16,-6-4-27 15,-12 4 22-15,-3-1 1 16,-1-5-2-16,3 2 4 16,-4-5 2-16,1-2 1 15,-1 0 0-15,-4 0 7 16,0-2 0-16,1-10 0 16,-1-2 5-16,4-7 2 0,2-1-8 15,0-6-4-15,-1 2-3 16,2-2 4-16,1 0-4 15,2 0 0-15,-1-2 0 16,0-4 0-16,-2 0 0 16,0-2 0-16,0 2 2 15,2-1-2-15,-2 4-2 16,-7 3 2-16,-2-1 0 16,-1 1 2-16,1-2-1 15,3-4-1-15,6-6 0 16,0-2 0-16,0 0-5 15,-1-5 4-15,-3 0 1 16,-10-6 1-16,-5-3-1 0,-9-2-1 16,-5 2 1-16,-3 6 3 15,-2 2-3-15,0 4 3 16,0-1-3-16,0-1-7 16,-11-4 0-16,-9-2 1 15,-16-10-1-15,-14-8 1 16,-18 2 6-16,-14-3 1 15,-5 13 14-15,0 8-8 16,6 6 13-16,6 8 0 16,4 2-9-16,4 2-3 15,5 1-3-15,6 2-2 16,0-4 2-16,0 1 2 16,-6-2-7-16,-9 0 0 15,-5-2 0-15,-6 2 1 0,-1 2-1 16,3 2 5-16,0 2-4 15,4 4 1-15,3 3-1 16,-6 2 0-16,-5-3-1 16,-9 4 2-16,-11 0 0 15,-2 0 0-15,-1 0 0 16,0-1-2-16,2 3 2 16,3 2-4-16,8 2-1 15,7 6 1-15,7 0-1 16,2 6-1-16,-5 0-6 15,-1 4 4-15,-9 24 1 0,-6 8-6 16,-3 10-1 0,4 3-5-16,6 1-9 0,12 0-11 15,15-2 3-15,13 2-5 16,9-2 17-16,11 0 13 16,6-2 3-16,4-1 5 15,-5-1 1-15,-2-2-2 16,-10 2 1-16,-7 2 1 15,-3 0 0-15,-4-4 1 16,-3 5-1-16,9-4-1 16,5-3-4-16,15 0-15 15,12-1-23-15,10 9-26 0,5 4 17 16,0 0 46 0,0-2 1-16,0-3 2 0,22-1 3 15,7-1 1-15,7-2 4 16,7 1 3-16,12 0-6 15,10 4 4-15,13 2 6 16,17 2-1-16,15 2-5 16,12-3-2-16,10 1-4 15,-6-4-3-15,-5-2-9 16,-11-2-6-16,-15-4 2 16,-20-4 14-16,-14-4-1 15,-14-2-9-15,-14-8-16 16,-4 1 9-16,0-3 3 15,3-6 14-15,9-3-1 16,11 2-6-16,15 3-2 0,10 0 11 16,12 0 0-1,1 0-1-15,-5-4-11 0,-8 0-70 16,-12-2 41-16,-5 0 37 16,-4-4 4-16,0-2-60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21T08:48:51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22053 6021 597 0,'0'0'113'16,"0"0"-50"-16,0 0 15 15,0 0-27-15,0 0-22 16,0 0-2-16,0 0-27 0,-11 7 3 16,1 11 8-16,2 8-10 15,-3 6 9 1,1 8-10-16,6 6 0 16,-2 6-1-16,-1-2 1 0,3-4-2 15,0-10-4-15,4-11-26 16,0-11 7-16,0-10-6 15,0-4-16 1,0 0 20-16,0-13-25 0,0-19-63 16,0-12-109-16,12-8-5 15</inkml:trace>
  <inkml:trace contextRef="#ctx0" brushRef="#br0" timeOffset="503.05">22294 5646 188 0,'0'0'13'0,"0"0"34"16,0 0 56-16,0 0-6 15,0 0-33-15,0 0-29 16,-121-72 1-16,77 68 8 15,-1 0 10-15,-3 2-16 16,0 2-8-16,1 0 17 16,-4 24-29-16,-9 20-10 15,-6 19 5-15,-6 19-4 16,3 12 6-16,6 9-11 16,14 5-4-16,21-4 8 15,18-2-7-15,10-9-1 0,14-13 0 16,24-12 5-16,6-14-5 15,8-12 0-15,1-10 0 16,3-14-4-16,-1-14 6 16,1-4-2-16,-2-16 13 15,2-18-7-15,4-12 10 16,-2-12-11-16,-3-8-3 16,-6-11 7-16,-11-9-7 15,-18-6-2-15,-18-8 1 16,-2-12 2-16,-45-3-6 15,-23 9 2-15,-20 24-18 0,-12 32 13 16,0 35-15-16,7 22-34 16,17 51-72-16,25 14-138 15,31 8-128-15</inkml:trace>
  <inkml:trace contextRef="#ctx0" brushRef="#br0" timeOffset="1294.52">24230 6200 176 0,'0'0'313'0,"0"0"-210"16,0 0-26-16,0 0-22 16,0 0-32-16,0 0-23 15,158-40 0-15,-85 48 0 0,-3 18 2 16,-15 4-2-16,-12 4 0 15,-18 2 1-15,-17-2-5 16,-8 5 4-16,-2-2-5 16,-33 2 2-16,-13-3 4 0,-3-4-1 15,2-8 0 1,14-4 3-16,10-8 3 16,16-8-1-16,9-4-3 15,0 0 8-15,16 0-2 0,26 0 15 16,13-6 5-16,8-2 1 15,-1 2 0-15,-6 0-18 16,-7 0-7 0,-7 4 0-16,-8-2 0 0,-3 2-8 15,-4 0 0-15,0-2-48 16,-7-2-16-16,-9-2-40 16,-7-2-82-1,-4-6-89-15</inkml:trace>
  <inkml:trace contextRef="#ctx0" brushRef="#br0" timeOffset="1769.12">24771 5909 304 0,'0'0'54'15,"0"0"-6"1,-156-60 28-16,105 46 5 0,4 6-28 16,3 8-26-16,-1 0-3 15,1 10-19-15,-6 28 5 16,-1 18-10-16,-6 20 18 16,-1 14 18-16,2 13-23 0,2 11-1 15,8 1-5 1,3 1-3-16,14-4 2 0,20-16-6 15,9-13-2 1,33-21-1-16,36-18 6 16,25-14-1-16,24-16 26 15,16-14-18-15,4-2 4 0,-7-34 3 16,-8-12 2-16,-16-14 14 16,-15-11-22-16,-13-3-1 15,-14-8 6-15,-16-4-13 16,-20-7 1-16,-24-9 3 15,-8-10-6-15,-50-6-2 16,-31 6 0-16,-26 13-12 16,-12 29 6-16,-14 32-36 0,-3 40-59 15,8 18-109-15,17 44-146 16</inkml:trace>
  <inkml:trace contextRef="#ctx0" brushRef="#br0" timeOffset="2585.87">22679 8713 617 0,'0'0'22'0,"0"0"92"16,0 0-39-16,0 0 7 15,0 0-36-15,0 0-46 16,33-56 0-16,35 56 0 0,9 14 3 15,-15 10-5 1,-14 3 2-16,-21-2 0 16,-19 1-4-16,-8 0-14 15,-6 4-4-15,-33 4 20 16,-9-2-1-16,0-2 0 0,13-6 3 16,12-2-4-16,21-5 3 15,2-4-10-15,14 3 11 16,19-1 0-16,7-1 0 15,-4 0 7-15,-9 0-7 0,-11 2 0 16,-14 2 3 0,-2 2-2-16,-9 3 18 0,-25 2 4 15,-8-5-2-15,0-4-3 16,-3-8-18 0,5-6 3-16,7-2-6 15,4 0-17-15,10-24-23 0,15-8-18 16,4-6-59-16,4-7-64 15,25 1-98-15</inkml:trace>
  <inkml:trace contextRef="#ctx0" brushRef="#br0" timeOffset="3012.66">22996 8314 439 0,'0'0'22'0,"-130"-83"51"16,73 59 30-16,7 10-14 16,1 14-43-16,3 0-40 15,-8 34 3 1,-6 28-4-16,-7 27-4 16,-6 17 17-16,5 18-4 0,18 7-6 15,20-1-6-15,26 2-2 16,4-7-1-16,34-13 0 15,19-12 1-15,14-16-5 16,13-21-4-16,11-19-2 16,5-18 7-16,-3-20-2 15,-4-6 6-15,-8-17 35 16,-10-22 9-16,1-16 12 16,-5-9-22-16,1-16-19 0,-1-8-4 15,-2-11-11 1,-12-7 2-16,-15-4-1 0,-28-4 1 15,-16-15 5-15,-69-5-7 16,-52 8-3-16,-47 19-4 16,-24 37-28-16,6 40-19 15,32 30-66-15,53 22-165 16</inkml:trace>
  <inkml:trace contextRef="#ctx0" brushRef="#br0" timeOffset="4086.98">28822 6284 126 0,'0'0'447'15,"0"0"-357"-15,0 0-22 16,0 0 20-16,0 0-25 15,0 0-39-15,0-40-24 16,0 40 5-16,0 16-5 16,-12 22-2-16,-12 13-2 15,-11 9 7-15,1-2-6 16,2-10-2-16,13-12-23 16,7-12 18-16,12-8-18 0,0-8 13 15,14-8-4-15,26 0 7 16,9-4 12-1,12-12 1-15,-3 0 4 0,-6 4-6 16,-6 2 1-16,-7 2 0 16,-5 2 0-1,-5-2 3-15,-7 2-3 16,-2-2 0-16,-4-4 1 0,-5 0 10 16,-2-1-3-16,-5 4 6 15,-1 0 16-15,-3 8-13 16,0 1 4-16,0 0-8 15,0 0-12-15,0 0-2 16,0 22-16-16,0 14 17 16,0 14-2-16,-5 8 7 0,1 11-5 15,2-1 0 1,2-2 0-16,0-12-5 16,0-14-12-16,0-14-22 15,13-12 1-15,7-14-12 0,2 0 16 16,2-22-25-16,-1-22-144 15,0-8-225-15</inkml:trace>
  <inkml:trace contextRef="#ctx0" brushRef="#br0" timeOffset="4490.02">29468 5749 424 0,'0'0'74'0,"0"0"36"16,-136-49-15-16,58 66-29 16,-15 39-56-16,-15 28-3 0,-5 26 5 15,-3 15-8-15,2 11 0 16,10 4-4-16,19 1-1 16,18 5-4-16,20 1 5 15,16-1 0-15,18-4 10 16,13-15-10-16,29-19 4 15,44-18-4-15,32-22 3 16,22-27 16-16,13-27-8 0,1-14 10 16,-4-39 26-16,4-37-9 15,2-30 18-15,6-39-39 16,-4-35-17 0,-20-20 8-16,-32-13-8 15,-46 8-10-15,-47 23-7 16,-33 29-9-16,-66 37 12 0,-36 44-1 15,-26 44-2-15,-11 28-5 16,17 50-83-16,23 38-69 16,35 15-88-16</inkml:trace>
  <inkml:trace contextRef="#ctx0" brushRef="#br0" timeOffset="5225.86">28251 8797 255 0,'0'0'203'0,"0"0"-112"15,0 0 11-15,0 0-3 16,-113-84-60-16,80 84 1 16,4 2-40-16,6 26-2 0,12 8 0 31,11 4-4-31,0 4 6 0,22-2 1 15,17-2 0-15,9 0 15 16,6-1 0-16,0-3 2 16,-10-4 11-16,-11-5-27 15,-13 0 8-15,-11-5 5 0,-9 0-14 16,0 2 18-16,-27 0 3 16,-21-2-10-16,-10-4 3 15,-7-8-15 1,9-10-4-16,9 0-31 15,14-16-33-15,18-20-44 0,10-10-158 16,5-11-211-16</inkml:trace>
  <inkml:trace contextRef="#ctx0" brushRef="#br0" timeOffset="5378.88">28332 8664 452 0,'0'0'150'0,"0"0"-41"16,0 0-22-1,0 0-45-15,0 0-42 16,0 0-12-16,69-19 2 0,-20 19-61 16,7 0-89-16,-8-5-123 15</inkml:trace>
  <inkml:trace contextRef="#ctx0" brushRef="#br0" timeOffset="5861.29">28530 8205 384 0,'0'0'26'16,"-134"-2"31"-16,51 6 45 16,-10 32-39-16,-11 21-42 15,-4 25 0-15,2 22-2 16,10 18-13-16,13 15 5 16,19 5-11-16,24 4 2 0,28-5-4 15,14-17 1 1,58-16-5-16,41-21-3 15,31-21 9-15,26-20 2 0,4-24 11 16,-6-22 18-16,-20-10 7 16,-15-36 4-16,-15-20 19 15,-5-18-5-15,-7-15-37 16,-6-19-8-16,-16-18-10 16,-18-13 0-1,-37-5 5-15,-21-5-6 0,-75 7-2 16,-65 18-20-16,-53 27-35 15,-38 45 5-15,-14 46-37 16,16 16-111-16,38 44-353 0</inkml:trace>
  <inkml:trace contextRef="#ctx0" brushRef="#br0" timeOffset="6736.31">30676 8414 461 0,'0'0'128'0,"0"0"-28"0,0 0-9 15,0 0-32-15,0 0-46 16,-130 4-9 0,79 38 1-16,5 10 4 0,1 12-9 15,7 13 0-15,13 5 2 16,17 4 1-16,8-4-5 15,24-6 2-15,29-13-2 16,17-12-4-16,5-12 12 0,-6-17-3 16,-7-14 22-1,-12-8-9-15,-15 0 22 0,-8-12 12 16,-14-12-14 0,-8-6 13-16,-5-1-28 15,-9-1-13-15,-25 6-8 0,-3 7-4 16,-1 8-15-16,5 9-22 15,2 2-31-15,-1 4-47 16,5 14-115-16,5-2-114 16</inkml:trace>
  <inkml:trace contextRef="#ctx0" brushRef="#br0" timeOffset="7176.84">30717 8029 262 0,'0'0'179'0,"-162"-22"-75"15,75 32-38-15,3 44-18 16,-1 30-15-16,11 31-8 15,17 27 0-15,16 18-21 0,22 11 3 16,9-5 8 0,10-14-11-16,0-13 7 15,25-23-6-15,10-19-5 0,6-21 0 16,8-21-7 0,11-16-3-16,18-19 10 15,20-18 4-15,18-2 19 0,15-30 19 16,9-22-11-16,3-21 17 15,-7-21-20-15,-8-24-23 16,-18-16 7-16,-20-15-9 16,-28-9-2-16,-42-1-1 15,-22 11-7-15,-76 22-22 16,-53 25-11-16,-41 33-24 16,-22 20-26-16,-4 10-100 15,13 14-251-15</inkml:trace>
  <inkml:trace contextRef="#ctx0" brushRef="#br0" timeOffset="7661.75">29207 7221 178 0,'0'0'167'16,"0"0"-44"-16,0 0 11 16,0 0-33-16,0 0-46 15,0 0-50-15,-55 180-4 16,-1-29 36-16,-8 25-16 0,-6 9-7 15,7-5-14-15,8-16-2 16,13-27 1-16,15-31-21 16,14-34 8-16,13-31-12 15,0-30-43-15,35-11-63 16,17-54 3 0,12-36-214-16</inkml:trace>
  <inkml:trace contextRef="#ctx0" brushRef="#br0" timeOffset="8022.97">29762 7233 170 0,'0'0'92'0,"0"0"-42"15,0 0 64-15,0 0-1 16,0 0-31-16,0 0-7 16,14-18-23-16,-10 18-35 15,7 0-4-15,5 2-7 16,1 24-2-16,1 20 32 16,-3 18-18-16,-3 20 14 15,-3 14-12-15,3 7-14 16,7-3 1-16,8-2-7 15,15-11 2-15,11-7-8 0,8-16 6 16,3-14-12-16,1-14-23 16,-9-18-30-16,-9-16-22 15,-21-4-125 1,-21-24-252-16</inkml:trace>
  <inkml:trace contextRef="#ctx0" brushRef="#br0" timeOffset="8347.24">28737 9178 208 0,'0'0'99'0,"0"0"-24"16,0 0 72-16,0 0-21 15,0 0-45-15,0 0-4 16,27 0-27-16,83-32-48 16,71-13 13-16,56 0-12 15,33 0 8-15,6 9 3 16,-20 12-14-16,-40 10-34 15,-48 6-88-15,-62 2-130 0,-66-2-241 16</inkml:trace>
  <inkml:trace contextRef="#ctx0" brushRef="#br0" timeOffset="9353.35">24386 6796 469 0,'0'0'77'16,"0"0"-19"-16,0 0-41 16,-105 114-6-1,29 16 15-15,-26 45-14 16,-28 27 5-16,-14 14-14 0,-8-9 2 16,5-24-3-1,16-31-2-15,26-31 0 16,29-31 0-16,29-30-15 15,23-26-36-15,15-26-15 0,9-10-79 16,9-48-50-16</inkml:trace>
  <inkml:trace contextRef="#ctx0" brushRef="#br0" timeOffset="9789.36">22566 6210 67 0,'0'0'147'16,"0"0"-81"-16,0 0-52 15,0 0 71-15,84 158 47 16,-102-73-19-16,-13 13-55 0,0 14-43 16,-2 10-1-16,-5 13 14 15,-3 9-18-15,1 7 9 16,7 5-6-16,15 2-1 15,18-3 8 1,2-9-13-16,43-13-3 0,22-17-2 16,13-18-2-16,9-24-2 15,0-19-11-15,-15-19-38 16,-18-24-43-16,-21-12-93 0,-22-21-105 16</inkml:trace>
  <inkml:trace contextRef="#ctx0" brushRef="#br0" timeOffset="10254.89">22217 5981 187 0,'0'0'70'16,"0"0"6"-16,0 0 26 16,0 0-30-16,0 0-72 15,0 0-9-15,137-36 9 16,14 36 69-16,49 10-8 16,39 2 0-16,33-4-28 15,9-6-11-15,4-2-21 16,-24 0 4-16,-39-10-5 15,-51-5-23-15,-61 0-12 0,-54 3-33 16,-54 3 26-16,-27 2 37 16,-57 3-37-16,-16-2-143 15,4 2-49 1</inkml:trace>
  <inkml:trace contextRef="#ctx0" brushRef="#br0" timeOffset="17206.82">23769 4231 134 0,'0'0'11'0,"-223"0"-9"0,107 2-2 15,-2 4 17-15,4-2-3 16,5-2 8-16,2-2-17 15,5 0 7-15,4 0 33 16,4 0-9-16,3 0-20 0,4 8-3 16,4 4-7-1,3 0 7-15,6 0-13 0,1 0 0 16,6-2 11-16,-2 0-5 16,0 4 7-16,-2 4 5 15,-14 6-9 1,-6 8 1-16,-12 7-9 15,-6 2 6-15,-2 4 4 16,-1-1-4-16,4-2 2 0,-2 0 4 16,0-2-6-16,-5 6 12 15,1 2-7-15,-2 2 1 16,-2 9 4-16,9 3-8 16,6 6 2-16,15 4 1 15,16 6-10-15,16 7 4 16,12 1-6-16,8 6 0 15,5 4 4-15,2 5-1 16,7 3 11-16,2 0 7 16,0 0-17-16,2 0 3 0,-4 3-6 15,-3 1-1-15,1 2 25 16,1 9-9-16,4 3-5 16,3 7 1-1,-2 1-11-15,-2-2 8 0,-1 3 8 16,-3 1-14-16,4 2 14 15,6-2-13-15,6-3 4 16,6-3-5-16,2-3 1 16,0 1 0-16,18-4 7 0,1 8-10 15,4 1 14 1,-1-3-8-16,7 1 0 16,3-7 3-16,5-4-8 15,7-3 4-15,8-4-6 16,4-6 1-16,4-1 1 0,5-1 1 15,6 1-3-15,5-4 11 16,1 0-10-16,2 1 7 16,-4-3-7-16,-4 0 4 15,-1-4-3-15,-3-9-2 16,1-7 0-16,3-8 0 16,8-2 5-16,8-4-5 15,4 0 0-15,5 2 2 16,4-3-3-16,0-1 1 15,1 0 0-15,-1-6 1 16,-6-2 4-16,-1-1-6 0,1-4 1 16,6-3 0-16,11-1 0 15,10-3 0-15,6 0 0 16,6 0-1 0,8 2 2-16,8 4-1 15,5 1 0-15,0 1 1 0,-1-2-1 16,-4 2 0-16,0-2 0 15,7 0 0-15,5-4 1 16,6-4-1-16,12-6 0 16,6-6 3-16,2-5-8 15,8-2 5-15,4-1 0 16,-3 0-2-16,0 4 5 16,2-3-3-16,-4-5 0 15,-7-4-2-15,-4-8-1 16,-9-2 1-16,-5 0 2 0,-1 0 0 15,-4-16 1-15,-4-4-1 16,-4-2 0-16,-6-5 6 16,-3 2-5-16,-4-8 0 15,-6 0 1-15,-3 1 16 16,-2-1-6-16,-3 7 1 16,0 2-5-16,0-2-4 15,0 4-1-15,-1-2-1 16,-3 0-1-16,-10 4 14 15,-6 0-14-15,-6 0 9 16,2 2 3-16,6-5-10 0,11 1 9 16,3-4-12-16,0-2 4 15,-3-8-3 1,3-4-1-16,5-4 0 16,-3-4 1-16,-9 0 6 0,-9 2-7 15,-4 0 0-15,-7 1 1 16,-2-3 1-16,-3 4-1 15,-1 0-1-15,-1 0 0 16,5-2 9-16,4-6-9 16,11-3 0-16,2 5-4 15,-3 2-2-15,-8 4 6 16,-8 6 0-16,-3-2-2 16,-2 4 8-16,-2-2-6 15,-4 0 0-15,-3-6 2 16,-6-6-2-16,-5-9 0 15,-5-3 0-15,1 0 5 0,1 4-4 16,-3 4 0-16,-7 3-1 16,0 5 3-16,-5 2-8 15,0 0 5-15,0 0 0 16,-1-2 2-16,-6-4 3 16,-4-4-4-16,-7-8 0 15,-6-6 1-15,-11-3 1 16,-5-5-3-16,-5 0 0 15,4 1 2-15,1 3-2 16,7 2 0-16,6 6 0 16,7 0-2-16,0-5-3 0,-4-3 4 15,-7-12 1 1,-11-4-8-16,-9 2 4 16,0-3-3-16,0 5 5 15,-11 2-12-15,-9 2 11 0,-5 2-3 16,3 2-4-16,-2 1 9 15,-12 1-8-15,-1 2 9 16,-11 1 0-16,-1-1 1 16,-2 0-5-16,-5 0 4 0,0 0-3 15,-4 3-4 1,0 8 4-16,4 0 0 16,1 5 1-16,-1 2 3 15,-4 0-3-15,-4-2 2 16,-8-2 0-16,-8-3-2 0,-7-1 2 15,-13 2 0-15,-10-2 0 16,-4-2-6-16,-1 0 3 16,1 0 1-16,5 2 0 15,0 1-5-15,-3 3 7 16,-3-2 0-16,-1-2 0 16,-2-2 3-16,-11-2-5 15,-12-1 2-15,-13-1 0 16,-10 2 1-16,-4 2-1 15,4 1 0-15,12 7 0 0,14 4 3 16,16 2-3-16,10 2 0 16,10-4 5-1,6-2-7-15,9-5 2 0,2-3 0 16,-2 2 0 0,-2 2 1-16,-9 6-1 15,-6 2 0-15,-6 6 5 0,-6-1-9 16,-1 5 4-16,3-2 0 15,4 4-5 1,8 2 8-16,4-2-3 0,2 2 0 16,-7 2 3-16,-5 2-5 15,-4 0 2-15,1 2 0 16,-3 0-4-16,2 2 6 16,2 0-2-16,0 2 0 15,6-1 2-15,0 1-4 16,7 0 2-16,-3 0 0 0,-5 2-3 15,-2 2 6-15,-4 2-3 16,-5 6 0-16,2 2 4 16,0 8-7-16,16 4 3 15,16 0 0-15,22 0-8 16,17 0 6 0,14 0 1-16,8 8 1 0,0 2-13 15,1 2 12-15,-7 4-8 16,-4 2 8-16,-7 4-7 15,-4 0 6-15,-3 0 0 16,-1-1-2-16,-1-2-10 0,-2 1 11 16,-2-1-1-1,1-4-1-15,0 2 0 0,2-3 2 16,4-5-3 0,-1-3 6-16,1-2-13 15,-1-1 12-15,-6-3-2 0,-5 0-13 16,5 0 12-16,7 1-3 15,10-1 2-15,10 0 4 16,3 3-18-16,10-3 13 16,1 0 5-16,0 0 1 0,1 0 3 15,-1 0-3 1,-9 0 0-16,-1-7-2 16,-4-7 5-16,-7-1-3 15,-2-7 0-15,-4-5-15 16,0-3-4-16,-3-6 8 0,-3-2-4 15,-3-4-3-15,-4-2-13 16,2 0 19-16,-2 2 11 16,6 2 0-16,1 5 1 15,6 5 6-15,1 6-5 16,3 4 8-16,-1 4-6 16,-1 4-2-16,-6 4-1 15,-1 6-6-15,-2 2 6 16,-3 4-85-16,5 14-114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21T08:35:18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19078 2011 408 0,'0'0'88'0,"0"0"-19"0,0 0 0 16,0 0 15-16,0 0-31 15,0 0-18-15,0 0 10 16,3-56-21-16,-3 56 12 16,0-2-8-16,0 2-20 0,0 0 7 15,0 0-15 1,0 0 0-16,0 0-4 15,0 0 3-15,0 0-3 16,0 0 1-16,0 26-22 0,0 8 22 16,-3 14 2-16,-6 2 1 15,5-2 0-15,2-4 3 16,2-3-3-16,0-3 0 16,0-6-9-16,0-2 6 15,0-6-10-15,0-6-15 16,0-8 11-16,0-6-31 15,0-2 13-15,0-2 8 16,0 0-32-16,6-8-31 0,13-16-101 16</inkml:trace>
  <inkml:trace contextRef="#ctx0" brushRef="#br0" timeOffset="431.85">19674 2109 95 0,'0'0'275'16,"0"0"-167"-16,0 0-24 16,0 0-12-16,0 0 1 0,0 0-51 15,0 0-10 1,-90-28-3-16,90 28-5 0,0 0-8 16,0 0-4-16,0 0-1 15,13 0 9-15,14 0 6 16,18 0 39-16,10 0-7 15,13 0-26-15,-2-4 4 16,3 2-16-16,-9 0-4 0,-6 0-13 16,-12 0-34-1,-8 0-17-15,-14-2-17 16,-11-2-48-16,-9 0 11 16,-9-2-35-16</inkml:trace>
  <inkml:trace contextRef="#ctx0" brushRef="#br0" timeOffset="965.83">20491 1784 287 0,'0'0'83'0,"0"0"-62"16,0 0 10-16,0 0-14 16,0 0 17-16,0 0-16 15,136-4 4-15,-105 4 11 16,5 3-32-16,2 6 17 15,7 0-7-15,-1-4 12 16,5-1 22-16,-5-1-22 16,1-3-8-16,-7 0 6 0,-11 0-18 15,-10 0 12-15,-7 0-7 16,-6 0-5-16,-4 0 12 16,0 10-15-16,0 8-22 15,0 10 20 1,-2 8 2-16,-8 8 22 0,4 6-11 15,4 6-10-15,-3 4 17 16,3 5-17-16,2-1-1 16,0-6 5-16,0-2-2 15,0-12-3-15,5-10 0 16,10-10-24-16,1-10 11 16,2-10-18-16,4-4-37 15,0-2 19-15,3-24-90 0,-6-6-98 16</inkml:trace>
  <inkml:trace contextRef="#ctx0" brushRef="#br0" timeOffset="1115.07">20945 2167 168 0,'0'0'219'16,"0"0"-99"-16,0 0-72 16,0 0-33-16,0 0 2 15,0 0 17-15,172-10-7 16,-105 10-27-16,8 2-31 15,8 6-119-15,0-2-179 16</inkml:trace>
  <inkml:trace contextRef="#ctx0" brushRef="#br0" timeOffset="20490.58">20046 3152 338 0,'0'0'45'0,"0"0"-20"16,0 0 26-16,0 0-11 0,0 0 23 15,0 0-16-15,0 0-19 16,0 0 10-16,-52-56-29 16,45 52-3-16,3 0-2 15,-2 4-2-15,-4-2-4 16,-1 0 0-16,-2 2-5 15,-5 0-3-15,-4 0 9 16,-7 0-10-16,-9 8 4 16,-8 6-7-16,-15 2 14 0,-13 6-5 15,-7 6 12-15,-11 6-9 16,1 4 3-16,2 5-1 16,-3 2 0-1,5 5 1-15,-2 5-1 16,4 1 0-16,5 4 6 0,2-2-10 15,3 4 4-15,-8 3 0 16,0 1-3-16,-3 4 8 16,1 2-5-16,0-2 0 15,-4 1 5-15,-2-1-7 0,-5-2 2 16,-2 0 0-16,-2 2-1 16,-1 2 4-1,7 3-3-15,3 1 0 16,2 2 0-16,7 2-8 15,4-1 7-15,7 5 0 0,2 2-5 16,2 6 3-16,2 0 0 16,-2-3 3-16,0-3-7 15,3-2 1-15,-1 0 6 16,5 2-1-16,4 3-5 16,2 3 6-16,8 2 0 15,-5 2-1-15,0 1 0 16,-3 3-1-16,-2-2-2 15,0 0 4-15,8 0-8 16,3 1 9-16,5 3-1 0,2 3 0 16,0 1-1-16,0-4-1 15,-4-10 2 1,-3-2 0-16,-1-3-4 16,-4-5 4-16,0 0 0 0,0 0 0 15,6-5 7-15,6 1-9 16,6-4 2-1,11 2 0-15,5 0-7 0,5 0 6 16,1 1 1-16,0-3-5 16,1 2 13-16,-5 0-10 0,3 7 2 15,-2-1 0 1,-1-2 0-16,1-4 0 16,2-4 0-16,4-4-1 15,5 3 2-15,2 1-5 16,0 2 4-16,15 4 0 15,8 5-7-15,1-3 7 0,-1 0 0 16,-4-2 0-16,-3-6 7 16,0 1-8-16,-7-5 1 15,2 0 0-15,-2-4 0 16,0 0 0-16,4 0 0 16,1 5-3-16,5 11 10 15,2 2-10-15,-2 6 3 16,2 1 0-16,-3-5-1 15,-5-2 1-15,1 2 0 16,-3 2-1-16,2 3 7 0,3-1-6 16,4 0 0-16,4-1 0 15,5-4-5 1,4 4 5-16,6-1 0 16,3 2 0-16,4-2 3 15,1 4-3-15,3 3 0 0,-4 3 1 16,-1 0-5-16,-3 1 4 15,-7-7 0-15,-3-8 0 16,-8 1 3-16,-6-2-3 16,-2 0 0-16,-1-1 3 15,-1-4-5-15,1-1 2 16,1-3 0-16,4 0-3 16,2 2 8-16,0 0-5 15,10 2 0-15,3 4 2 16,10-1-11-16,10 3 8 15,7-2 1-15,6 4-1 0,1 2 2 16,4-1-1-16,-1-5 0 16,-1-6 1-16,2-7-7 15,-1-1 6-15,1-4 0 16,-2 0 0 0,3-4 5-16,4-2-5 0,5 1 0 15,4 1 1-15,4 6-5 16,3 4 4-16,-3 4 0 15,-2 2 3-15,-5-2 0 16,1 0-3-16,-2-3 0 16,2-5 4-16,3-6-8 0,-1-4 4 15,2-4 0 1,-2 3-6-16,0-5 8 16,7 6-4-16,0 0 2 15,8-2-16-15,7 0 10 16,4 0-10-16,3-2-5 0,-8-1 18 15,-10-5-11-15,-11-4 14 16,-16-4 0-16,-13-4 4 16,-10-2-6-16,-7-8 2 15,-3-8 0-15,-1-2-7 0,8-2-3 16,0-4 10 0,0 2 0-16,-1-4-1 15,-9 4-1-15,-6 2 2 16,-6-2 0-16,-10 2-5 15,-1-2 6-15,-4-3-1 0,1-1 0 16,5-3 4-16,1-1-5 16,3 0 2-16,2 0-1 15,0 0 3 1,2 8-3-16,5 6 0 0,7 4-1 16,5 0-1-16,13 5 1 15,6-1 1-15,9-4 0 16,6 0-1-16,3-8 5 15,-3-2-4-15,0 0 0 16,-3-4 3-16,-3 2-6 0,-2 2 3 16,-3 6 0-16,0-2 2 15,3 2-1-15,10 4-1 16,6-6 0-16,1 4 1 16,2-4-2-1,-1-2 1-15,-4-2 0 16,-6-2 1-16,-7-2 2 0,-10 4-3 15,-8 0 0-15,-11-2 2 16,3 2-9-16,0 0 7 16,5 2 0-16,11 3 1 15,6 2 0-15,5 6-1 0,4 1 0 16,0 6 0 0,-1-2 0-16,-4 0 0 15,-6 2 0-15,-8-2 2 16,-8-8-2-16,-4 4 0 0,1-4-2 15,1 4 5-15,11 6-3 16,10-2 0-16,10-2 2 16,5 6-4-16,4-4 4 15,-1-2-2-15,-4-3 0 16,0 3 6 0,-2-6-6-16,5 8 0 0,5 6 1 15,5 2-7-15,-2 2 6 16,9 4 0-16,-2-8 3 15,5 0 0-15,2-2 2 16,2-8 4-16,-4-4-6 0,-5-4 21 16,-1-1-24-16,4-4 7 15,9 9 2-15,6 1-2 16,7 3 10 0,5 8-10-16,0-2-7 15,3 2 10-15,-7-2-8 16,-7-2-2-16,-8-8 14 0,-9 0-2 15,-1-6 5-15,4-6-8 16,5-2-6-16,2-4 13 16,-5 0-15-1,-1 0 7-15,-7 0-1 0,-1-10-2 16,-4-6-4-16,-9-6 1 16,-11 4-1-16,-9-6 18 15,-2 6-12-15,0-8 4 16,2 8-4-16,-2-8-1 15,-2 0-4-15,2-2 4 0,7-7-4 16,2 3 10-16,-1-12-12 16,-3-6 0-16,-5-8 2 15,-7-4 4-15,-5-6-5 16,0-3-1-16,-4 3 7 16,0-6-8-1,3 2 1-15,-1-4 0 0,5 0-3 16,3 4-3-16,-2 1-16 15,4 1 13-15,0 6-17 16,1-2 23-16,3 7-4 16,2-3 7-16,7 2-6 0,5 0 10 15,-1 0-4-15,0 0 0 16,-4 0 3 0,-7-3-5-16,-7-5 2 15,1-2 0-15,-2-2 0 0,0-4 4 16,6-3-4-16,2 3 0 15,5 4 1-15,5 4 3 16,-3-2-4-16,-3-2 0 16,-2-5 6-16,-10 3-3 0,-4 2 3 15,-2-4-6 1,-7 4 0-16,-3 1-5 16,-3 1 5-16,-2 0 0 15,5 2-4-15,-1 1 6 16,8 3-2-16,4 2 0 0,2 0 6 15,0 0-6-15,-2-2 0 16,-8 0 0-16,-5-5 9 16,-7 5-6-16,-5 4 11 15,1 0 7-15,6 6-21 16,2 0 3 0,4-3-3-16,5 2 0 0,5-6-1 15,2-1 5-15,0 0-4 16,-3-2 0-16,1 2 3 15,-3 2-6-15,4-1 3 16,10 1-3-16,4 2-5 0,7-4 5 16,1-2 3-16,-6-4 0 15,-11-3 0-15,-14-1 8 16,-8-2-8 0,-6-10 0-16,-3-8 3 15,-2-7 0-15,0-3-3 0,-1 2 0 16,4 3 5-16,5-1-12 15,1 2 7-15,2-3-8 16,-2 5 2-16,-12 0 0 16,-5 2 2-16,-8 1 3 15,-2 1 1-15,0 6 0 16,0 0 0-16,2 0 0 16,5 0-1-16,3-5 3 15,4-3-2-15,-7 0 0 16,-5 0 6-16,-2 2-11 15,-2 1 5-15,-21-1 0 0,-1 3 0 16,0 0 0-16,-1 2 0 16,3 3 0-16,-1-3 2 15,-1 2-6 1,-8-6 4-16,-10-1-6 16,-4 0 1-16,-10 2 5 0,-4-1 0 15,0-1-7-15,-5-10 13 16,7-3-8-16,2 1 2 15,8 4 0-15,3 4-2 16,5 2 2-16,2-2 0 16,-3 3 0-16,6 1 9 0,-3 4-8 15,1 3-1 1,0 1 0-16,2 4 3 16,-1-4-3-16,1 2 0 15,-3 2 9-15,0-3-4 0,-2 1 4 16,-5-6-9-16,-4-6 2 15,-2 1-1-15,-5 1-1 16,-2 10 0 0,0-1-2-16,0 4 9 0,0-2-8 15,2 3 1-15,4 6 0 0,-2 0-2 16,2 1 2-16,4 1 0 16,-2 0 0-1,6 0 4-15,1 0-5 16,6-1 1-16,-1 3 0 15,3 2-4-15,-6 0 4 16,-5 4 0-16,-2-4 0 0,-2-1 3 16,-4 0-3-16,2-2 0 15,-1 1 1-15,2 6-9 16,-3 0 8 0,-2 7 0-16,-2 5-4 0,-4 1 8 15,0 0-4-15,-3 5 0 16,3-2 0-16,-5 2-5 15,0-2 5-15,-1 0 0 16,-7-2-2-16,2-1 2 0,-5 3-1 16,5 2 1-16,2 0 0 15,8 4-4 1,3 0 4-16,2 0 0 16,0-2 1-16,-4-3 5 15,-5-3-6-15,-7 2 0 16,-1 0 4-16,-2 4-7 0,4 4 3 15,4 2 0 1,3 2-7-16,3 2 13 0,1 1-6 16,6 4 0-16,2-4 2 15,5 3-8-15,3-2 7 0,-2-2-1 16,-4-4 0 0,-9-6-4-16,-8 0 4 15,-2 0-1-15,0 2-1 0,4 6-4 16,-1 1 6-1,4 4 0-15,-5 3-6 0,0-2 4 16,-2 1 2-16,-5 1-3 16,-2 0 7-16,-4 0-13 15,-3 0 11 1,-2-2-2-16,-3 2 0 0,2-2 6 16,-3 2-6-16,-1 2 0 15,-1 2-1-15,-1 3-1 16,0 2 2-16,2 1 0 15,4 0-4-15,-3-1 4 16,4 4 0-16,0-2 1 16,0 0 7-16,2-1-9 0,-4 0 1 15,-2-3 0-15,-6 1-6 16,-3 2 8 0,0 0-2-16,3 2 0 15,1 2 1-15,0 0-4 0,-1 2 3 16,0-2 0-16,-6 2-1 15,-1-2 4-15,-3 0-3 16,0 0 0-16,-2 0 2 0,2-2-6 16,2 2 4-1,3-2 0-15,4 0-2 0,-1-2 2 16,-8-1 0 0,-2 4-6-16,0-3 1 15,-5-1-5-15,3 1 10 16,-3 0 0-16,-4 5-5 15,0 0 5-15,2 4 0 0,7 2 2 16,7 3 1-16,3 0-6 16,6 0 3-16,1 0 0 15,6 0-5-15,-1 7 13 16,4-3-9 0,1 0 1-16,4 3-4 0,0 0 1 15,2 0 3-15,5 4 0 16,2-4-1-16,2 2 2 15,5-1-1-15,1 4 0 16,3-2 0-16,6 4-7 0,2 2 5 16,8 0-15-1,6 2 13-15,8 2-11 16,3 0-6-16,7 2 15 0,3-2-16 16,-1 2 21-16,0 0-2 15,-2-4 3-15,3 0-7 16,-1-2 4-16,1-4-1 15,3 1 2-15,1-4-1 16,3 1-2-16,0-2 5 16,2 2-1-16,-1-3-5 0,3 0-2 15,-2 1 8-15,-2 1-5 16,-1 0 11-16,1 4-7 16,-6-1 1-1,1 2 0-15,1-2-5 16,4 0 5-16,1-2 0 15,5-2 0-15,-2 0 0 0,1 0-1 16,-1 4 1-16,-1 2 0 16,1 2-2-16,-3-2 2 15,1 2 0 1,-1-2 0-16,0-2 3 0,2-2-3 16,1-2 0-16,2 0 3 15,0 0-6-15,0 0 3 16,2-1 0-16,0-3-6 15,0-1 13-15,-3-1-10 16,3 2 3-16,-2 2 0 16,2-3-1-16,-2-2 1 0,2 1 0 15,0-2 4-15,-2 0-1 16,2 0-3 0,-2 4 0-16,-1 0 0 15,-2 3-4-15,1 0 4 0,-2 0-1 16,1 1-2-16,1-1-14 15,2 0-32-15,-4-2 9 16,6-5-54-16,0 0-63 16</inkml:trace>
  <inkml:trace contextRef="#ctx0" brushRef="#br0" timeOffset="55592.66">19591 5873 105 0,'0'0'226'0,"0"0"-176"16,0 0-10-16,0 0 25 16,0 0 2-16,0 0 3 15,0 0-8-15,-80-110-32 16,66 96 7-16,-3 4-14 15,-8-2-18-15,-2 3 13 16,-4 0-16-16,-6-1 2 16,-2 2 2-16,3-1 0 15,3 4-4-15,2 5-2 0,-2 0-2 16,-5 8-8-16,0 11 8 16,-3 2 2-16,6 1 0 15,0 2-3 1,-1 0-3-16,3 0 6 0,-3 4 0 15,0 0-9-15,2 4 6 16,5 0 3-16,6 6 0 16,2 6-8-16,5 7 5 15,-1 5-2-15,1 0-1 16,7 2-6-16,7-2 11 16,2-2-14-16,0 1 14 15,6-3-13-15,11 0 0 16,-2 0 5-16,1 6 9 0,-3-2 0 15,3 1 0 1,1-6-3-16,3-4-5 0,9-3-37 16,7-2 24-16,10 4 12 15,14 0 1-15,10 3 7 16,6-2-27-16,0 0-20 16,-7-3 15-16,-7-2 3 15,-8-6 12-15,-6-4-2 16,2-8-5-16,0-8 14 15,2-8-2-15,4-8 13 16,4 0 3-16,9 0 7 0,9-8-1 16,4-10-5-16,3-2-3 15,-2 0 2-15,-6-2-3 16,-7-6 0 0,-6 0 5-16,-6-2-4 15,-7-2 13-15,-8 0 18 0,-8 1-1 16,-1-1 7-16,-3 0-10 15,0 2-1-15,-4 0-6 16,2-2-4-16,-2-2 9 0,-6-6-5 16,2-6-2-16,-3-11 23 15,-2-1-27 1,0-6 7-16,-5-4 16 16,1-4-29-16,-8-6 0 0,-6-8-4 15,0-3-2-15,-14 1-6 16,-25 4 1-1,-22 2-4-15,-12 5 6 0,-18-1-3 16,-9 0 3-16,-1 0 4 16,3 4 1-16,7 1-3 15,-5 9-2-15,-8 14-8 16,-10 18 6-16,-13 30-10 16,-8 12 2-16,-2 48 7 15,8 26-22-15,19 13-43 16,30 5-93-16,29-8-34 15</inkml:trace>
  <inkml:trace contextRef="#ctx0" brushRef="#br0" timeOffset="66832.84">4148 7868 95 0,'0'0'35'0,"0"0"-22"0,0 0 4 16,0 0-10-1,0 0 4-15,0 0 21 16,0 0 6-16,0 0 2 0,-9 0 6 16,7 0-12-16,2 0 4 15,-2 0-8-15,-1 0 1 16,-1 0 8-16,0 0-26 0,2 0 15 15,-1 0-1-15,1 0-14 16,2 0 18 0,-2 0-12-16,2 0-7 15,0 0 6-15,0 0-15 16,0-1 0-16,0 1 2 0,0-3-4 16,0 3 9-16,0-1-3 15,0-2 1 1,0 1 19-16,0-4-20 0,0 0 4 15,0-4-8-15,4 1 0 16,1-6-1-16,1 1-2 16,1 0 0-16,-5 4 5 15,3 2 0-15,-1 2 1 16,-1 2 0-16,3-4 0 16,1 0-8-16,-1 0 2 15,4-4 0-15,3-2-3 16,5-6 4-16,3-4-1 15,6-6 0-15,0-2 5 16,-2 0-4-16,2-3-1 0,-5 5 0 16,0 2 5-16,-2-2-5 15,3 0 0-15,-2-2 0 16,6 0 5-16,2 2-5 16,0 0 0-16,0 2 1 15,-2-2-7-15,2-4 6 16,0-1 0-16,0-1 3 15,2 0 3-15,3-2-5 16,-1 2-1-16,-2 2 0 16,-2 2-5-16,0 4 6 0,0 2-1 15,0 0 2 1,-4 0 2-16,-1 2-4 16,-2-2 0-16,1-3 1 15,2 1-3-15,-4-2 4 0,2 2-2 16,-3 2 0-16,0-2 6 15,2 0-6-15,1-4 0 16,1-2 0-16,0-2 0 16,5-4 2-16,4-4-2 15,1-1 7-15,4-3-1 16,-2 2-6-16,-3 2 0 16,-4 4 2-16,-2 4-3 15,0 2 1-15,-5 2 0 16,0 1-2-16,-4 6 6 15,0 0-4-15,0 2 2 16,-1-2 3-16,6-3-4 0,-1-2-1 16,3 2 0-16,-1-2-1 15,0 2 4 1,1 2-3-16,-5-2 0 0,4 2 3 16,1-5-7-16,4 2 4 15,4-4 0-15,-4 1-3 16,0 0 8-16,-6 4-5 15,-1 2 0-15,-2 0 2 16,0-2-7-16,1 4 5 0,-2-2 0 16,1 2-1-16,1 0 5 15,-2-6-5-15,2-2 1 16,1-4 0 0,-2-3 0-16,0 6 0 15,-1-2 0-15,2 9-4 16,-3 4 4-16,-3 0 0 0,3 0 0 15,2-2 2-15,4 0-5 16,3 0 3-16,0 0 0 16,0 0-7-16,-4 1 9 15,-4 1-2-15,-3 4 0 16,-3 0 5-16,1-1-5 16,1-4 0-16,5 0 0 15,-2 0-4-15,2 5 7 16,-5 0-3-16,3-2 0 15,1 2 5-15,-2-2-12 16,1 2 7-16,-1 0 0 0,2 0-2 16,-4 0 8-16,-1 4-6 15,-8 2 0-15,1 2 4 16,-5 1-5-16,0 2 1 0,1 0 0 16,-1 2 0-1,3-1 1-15,-3 2-1 16,2-3 0-16,0 2 3 15,1 1-8-15,-1-5 5 16,3 2 0-16,0-4-3 16,4 1 6-16,-3 1-3 0,2-1 0 15,1-1 1 1,-3 1-3-16,2 2 2 16,3-3 0-16,1-4-5 15,3-3 8-15,3 0-3 0,-2 4 0 16,-6 4 3-16,-6 4-3 15,-6 6 0-15,0 0 0 16,0 0 16-16,0 0-13 16,0 0 4-16,0 0-7 15,0 0 3-15,0 0-7 16,0 0 2-16,0 0-4 16,0 0 2-16,0 0-10 15,0 0-16-15,-6 0-1 16,-21 0-154-16,-7 0-167 0</inkml:trace>
  <inkml:trace contextRef="#ctx0" brushRef="#br0" timeOffset="67659.7">4649 6042 187 0,'0'0'75'15,"0"0"1"-15,0 0 20 16,0 0 11-16,0 0-28 15,0 0-14 1,0-35 10-16,0 35-35 16,0 0-11-16,0 0-12 0,0-1-15 15,0 1 2-15,0 0-4 16,0 0 0-16,0 0-5 16,0 0 2-16,13 0-2 15,14 18 5-15,9 5-9 16,-2 9 4-16,2 3 4 15,-5-5 1-15,-2-2-4 0,-2-4 4 16,-1-4-6 0,-6-6-12-16,-2-2-20 15,-7-6 3-15,-5-2-37 16,-1-4-24-16,-5 0-23 0,0-4-53 16</inkml:trace>
  <inkml:trace contextRef="#ctx0" brushRef="#br0" timeOffset="68348.53">5131 5759 288 0,'0'0'88'15,"0"0"-27"-15,0 0-4 16,0 0-31-16,0 0 1 15,0 0-14-15,0 0 2 16,0 0 11-16,0 0-13 16,0 0 3-16,0 0-16 0,0 8 2 15,-2 10 5-15,-5 6-7 16,0 2 5 0,3-2-5-16,4-2 0 0,0-6-1 15,0 0 1-15,0-4 0 16,0 0-7-16,6 0 7 15,10-4 0-15,2 1-2 16,4-5-7-16,3-4 8 16,0 0 0-16,-2 0 1 0,0-17 16 15,-3-5-11-15,-3-4 4 16,0 0 13 0,-7 0-17-16,-3-2 5 15,-5 0 12-15,-2 2-15 0,0 0 10 16,0 4 0-16,0 3-1 15,-2 4 2-15,-5 1-16 16,-1-2 7-16,-3-1-9 16,-1 2 4-16,-3-2-1 15,-3 6-3-15,-7 4-7 16,-2 7 5-16,-4 0-15 16,-2 12 16-16,2 19-9 15,1 11-44-15,7 6-22 16,5 4-33-16,9-4-61 15,9-10-133-15</inkml:trace>
  <inkml:trace contextRef="#ctx0" brushRef="#br0" timeOffset="88563.79">27949 12909 208 0,'0'0'29'16,"0"0"-5"-16,0 0 7 15,0 0 5-15,0 0 4 16,0 0-2-16,0 0 3 0,0 0-1 16,4-66-18-16,-4 59 24 15,0-4 0-15,0 1-24 16,-2 2 3-16,-5-3 0 16,0 0-13-1,-2-1 9-15,3 0-6 0,-6 2-13 16,-3 0 4-16,-3 0-6 15,-1 2-2-15,-4 0-1 16,0 2 3-16,-3 2 0 0,-1 2-2 16,-2-2 5-16,-5 0-5 15,-6 0 2 1,-7 2 0-16,-6 2 0 16,-5 0 4-16,3 0-4 15,-4 4 0-15,6 8 0 16,2-2 0-16,2 0 0 15,5 0 0-15,3 2-2 0,3 0 6 16,3 2-4-16,-1 2 0 16,1 2 3-1,-6 7-1-15,1 2-2 0,-2 4 2 16,-1 2 1-16,3 2-1 16,3-1-2-16,1-2 5 15,7-4-3-15,5 4 3 16,1 0-5-16,8 2 0 15,3 5-3-15,6 2 5 16,3 4-2-16,3 3 2 0,0 4 5 16,11 2-4-1,10 0-3-15,3-2 0 16,1-1 1-16,2-5 5 16,-3-6-6-16,3-4 0 0,2-2 1 15,-3-2-1-15,6 0 0 16,-3 0 4-16,2-2-9 15,-2 2 9-15,2-2-4 16,2-2 0-16,5-2 3 0,-3-2-6 16,2-2 3-16,-4-1 0 15,-4-6 8 1,-3-1-7-16,1 1 0 16,2-3 3-16,2 0 3 15,8-2-5-15,1-2 3 16,4-2-4-16,5-2 11 0,3-4-6 15,-2 0-2-15,-2 0 8 16,-2 0-11-16,-3 0 3 16,-1 0-4-16,-2 0 1 15,0 0-1-15,-6 0 0 16,-1-6 0-16,0-2 8 16,3-2-3-16,4-6 15 15,5-2-1-15,9-6-10 16,1-4 10-16,0 2-14 15,-1-1 2-15,-5 5 9 0,-6-4-14 16,-6 4 10-16,-3 0-4 16,-5-4 0-1,-3-2 11-15,-3-4-10 16,-1-12 1-16,-4-2-2 0,-3-6-5 16,-5-3 4-1,-6-3-7-15,-4-2 0 0,0-8-1 16,-2-8 1-16,-27-23-7 15,-16-17 5-15,-22-12-16 16,-20-7 6-16,-15 9-7 16,-3 12 11-16,7 15 3 0,5 22 5 15,6 20-9 1,-7 27 3-16,-22 30-35 16,-25 40-14-16,-15 61-50 15,-6 29-94-15,15 12-195 16</inkml:trace>
  <inkml:trace contextRef="#ctx0" brushRef="#br0" timeOffset="99339.06">9745 13050 3 0,'0'0'107'0,"0"0"-87"16,0 0 17-16,0 0 4 16,0 0-8-16,0 0 1 15,0 0 4-15,0 0 12 0,-3 0 7 16,3 0-12-16,-2 0 9 16,0 0-15-16,2 0-12 15,0 0 3 1,0 0-17-16,0 0 5 15,0 0-14-15,0 0-1 0,0 0 11 16,0 0-11-16,0-4 5 16,0 0 4-16,0-4-10 15,0-6 7-15,12-2-9 16,5-8 0-16,8-6-1 0,6-8 2 16,7-6-1-1,7-3 9-15,1-3-4 16,1 2 11-16,-5 4 3 15,-4 4-13-15,-3 0 16 0,4 2-20 16,-1-4 13-16,-1-1 4 16,3 2-17-16,-1-2 11 15,-1 1-13-15,-3 0 2 16,1 0 5 0,-1 0-3-16,4 2-4 0,-6 3 1 15,-2 5 6-15,-2 3-9 16,0 0 2-16,-5 3 0 15,3 2 0-15,-5 4 0 16,-1 4 0-16,2 0 0 16,4 0 2-16,2-2-4 0,-2 0 2 15,2-4-2 1,0 0-5-16,0-4 7 16,-2-4 0-16,-2 2 1 15,-4-3 6-15,0 4-8 0,-3 0 1 16,-1 4 0-16,4-2-2 15,-2-3 2-15,2 2 0 16,1-6 3-16,3 2 2 16,-4 2-3-16,2 2-1 15,2 2 4-15,-3-1-8 16,0 2 5-16,5-4-2 16,2 1 0-16,0 2 3 15,-2-2-4-15,-5 4 1 16,0 0 0-16,-6 0 8 0,-3 4-8 15,1 2 0-15,-6 0 12 16,3 2-9-16,5-4 2 16,1-4-5-1,8-4 1-15,4-2-8 16,2-4 4-16,0 2 3 0,-4 4 2 16,-4-1 2-16,-6 9-2 15,-5 3-2-15,-3 2 0 16,-5 5 1-16,2 0-1 15,2 2 0-15,-4 1-3 16,3-4 3-16,-3 3 0 0,2 0 0 16,2-2 4-1,-2-2-8-15,1 0 4 16,1 0 0-16,-1-2-2 16,2 2 8-16,0 0-6 15,-2 2 0-15,2-2 1 0,0-2-3 16,2 2 2-16,0 0 0 15,-4 2-3-15,-3 2 6 16,3 0-3-16,1 0 0 16,-2 0 1-16,0 2-3 15,-4 2 2-15,-2 0 0 0,2 2 0 16,-2 0 4 0,0 0-4-16,0 0 0 15,0 0 2-15,0 0 1 16,0 0-3-16,0 0 0 15,0 0-4-15,0 0 4 16,0 0 0-16,0 0 0 0,0 0-2 16,0 0-6-16,0 0-18 15,0 0-7-15,0 0 25 16,2 0-36-16,1-4 19 16,-1 0 16-1,0 0 3-15,0 0 5 0,-2 2 1 16,-2 2-35-16,-25 0-142 15,-11 0-97-15</inkml:trace>
  <inkml:trace contextRef="#ctx0" brushRef="#br0" timeOffset="103946.26">10960 12392 103 0,'0'0'51'0,"0"0"-12"16,0 0-6-16,0 0-3 15,0 0-15-15,0 0-3 0,0 0 14 16,-19-10 4-16,17 8 10 16,-2-2-11-1,-1 4-5-15,1-4-1 16,0 2-8-16,-4 0-9 0,4-2 0 15,-2-2-1-15,1 0-3 16,1-2 5-16,-2 0-7 16,0 0 11-16,2 0-2 15,2 0-4-15,0 0 15 16,-3 4 4-16,5 0-3 16,0 2 17-16,0 2-16 0,0 0 5 15,0 0-12 1,0-2-1-16,0 2 31 15,0-2-11-15,0-2 1 16,0 0 1-16,0 0-19 16,0-2 6-16,0 4-15 0,0-4-6 15,0 0 12-15,0-2-13 16,0 0-1-16,0 2 3 16,0 4-1-16,0 0 3 15,0 2-5 1,0 0-5-16,0 0 1 0,2 8-22 15,17 18 25-15,0 12 0 16,6 4 2-16,0 4 5 16,-5-2-6-16,-3-8 0 0,1-4 0 15,-5-7 0-15,-2-6 0 16,-1-6-3-16,-4-8-35 16,1-2-35-16,7-3-47 15,-1-7-49 1,-3-18 7-16</inkml:trace>
  <inkml:trace contextRef="#ctx0" brushRef="#br0" timeOffset="104848.34">11361 11909 104 0,'0'0'66'0,"0"0"-37"16,0 0 7-16,0 0 11 15,0 0-18-15,0 0 4 16,-59 20-3-16,53-18-17 16,2 0 9-16,-2 0-12 0,0-2 13 15,2 0 20-15,-5 0-16 16,-5 0 9-16,-1 0-10 16,-3 0-19-1,3 0 9-15,-1-4 1 16,5-2-6-16,0 0 10 0,4-2-18 15,0-4 7-15,3 0 16 16,2-2-17-16,2 0 8 16,0 0 1-16,0 0-8 15,2-2 0-15,16-1-7 0,6 4-3 16,5-1 0 0,0 4 2-16,4 3-6 15,-2 6 4-15,0 1 0 16,-2 0 0-16,-2 0 0 0,-2 1 0 15,-2 20 4-15,-4 7-1 16,1 14 5-16,-7 6 0 16,-3 6-6-16,-8-2 6 15,-2 0-4-15,0-7-4 16,0-4 7 0,0-2-5-16,0-3-2 0,-12-2 0 15,-5-4 0-15,-1-4 7 16,-4-6-7-16,2-4 0 15,-5-4 1-15,0-6 1 16,4-6-4-16,-4 0-6 16,0 0-2-16,7-6 8 0,-1-10-17 15,5-4 16-15,3 0 1 16,0-2 4-16,4 0 5 16,3 2-7-16,1-2 0 15,3 0 4-15,0 2-4 16,5 1 0-1,15 4 4-15,5 2-2 0,6 4 2 16,13 4 10-16,1 5-11 16,6 0 23-16,0 0-16 15,-3 5-4-15,-9 7 5 16,-5-1-11-16,-7 2 4 16,-3-8-4-16,-2-1 4 15,-2-4-10-15,3 0-7 16,-2 0-37-16,-2-19-96 15,-9-6-224-15</inkml:trace>
  <inkml:trace contextRef="#ctx0" brushRef="#br0" timeOffset="118513">25965 7694 241 0,'0'0'92'0,"0"0"-54"16,0 0 36-16,0 0-21 16,0 0-16-1,0 0 0-15,0 0 8 16,-24-82 1-16,21 76-24 0,-1-3-14 15,2 2 22-15,-2-1-28 16,-3 0 2-16,0-5-3 16,-6 2 5-16,0-4-6 15,-8 1 0-15,-3 0-7 16,-3 2 7-16,-4 0 4 16,0 0-4-16,-1 0 1 15,-1 0 5-15,2 2-10 0,0-4 4 16,4 2 0-16,0 2-2 15,3-2 2 1,-3 2 0-16,-4 2-1 0,0 0 1 16,-2 4 0-16,-1-2-2 15,-2 2 1-15,-2 2-7 16,-6 0 9 0,-5 2-1-16,-1 0 4 15,2 0 1-15,3 0-5 0,3 2 0 16,0 12 0-16,1 2-5 15,3 0 3-15,1 2 2 16,5 0 1-16,1-2 4 16,4 4-7-16,1 3 2 0,3-4 0 15,4 6 5 1,0 0-3-16,4 1 0 16,-3 3 15-16,3-3-11 15,-3-2 8-15,-1 0-1 16,0-2-7-16,-1 0 11 0,-5-2-9 15,1 0 4-15,4 0 7 16,4 4-18-16,5 8-1 16,7 7 0-16,4 4 1 15,0 8-1-15,2 1 0 16,14-4 0-16,-1 0-4 16,1-4 8-16,-3-4-4 15,0-4 0-15,1-4 2 16,-1-4-5-16,3-3 3 15,1-1 0-15,6 0 1 16,4-3 0-16,8 2 0 0,3-5 5 16,7-2-5-16,1 0 6 15,1-2-7-15,2-2 0 16,-2 0 1-16,-5-4 3 16,-7 0-4-16,0-2 0 15,-9-2 2-15,-2-2-5 16,-3 0 3-16,-2-2 0 15,4 0 1-15,-1 0 4 16,5 0-5-16,4 0 0 16,5 0 5-16,-1 0 0 15,5-2-5-15,1-8 0 0,-3 0 17 16,-1-2-13 0,-3 0 7-16,-3 0 6 15,-7 2-12-15,-1-4 10 0,0 0-9 16,-6 2-1-16,3-2 18 15,0 2-21-15,2-2 1 16,7-2-3-16,5-1 7 16,5-2-14-16,0-3 7 15,1-5 0-15,0-3 6 16,0-2-4-16,-2-2-2 16,-5 2 4-16,-6 0 1 15,-4 2 3-15,-8 2-8 16,-2 0 3-16,-4 0 5 15,-4-2-8-15,-3-5 2 16,-2-1 3-16,0-4 0 0,-20-2-7 16,-14-2 2-16,-8 0 0 15,-3 2-5-15,-1 2 5 16,1 2 0 0,3 2 0-16,2 1 3 0,-5-1-6 15,1 0-3-15,-8-2-10 16,-8 0 4-16,-9 0-35 15,-14 2-11-15,-8 6-5 16,0 10-33-16,5 20-18 0,9 0-98 16,15 28-79-16</inkml:trace>
  <inkml:trace contextRef="#ctx0" brushRef="#br0" timeOffset="124729.04">8722 7642 91 0,'0'0'48'0,"0"0"-12"15,0 0-4-15,0 0-15 16,0 0 1 0,0 0 4-16,0 0 7 0,-4 0 18 15,4 0 13-15,0 0 6 16,0 0 26-16,0 0-18 15,0 0-11-15,-2 0 6 16,0 0-39-16,-1 0 3 16,3 0-13-1,-2 0-12-15,2 0 14 0,0 0-19 16,0 0-2-16,0 0 0 16,0 0 1-16,0 0-2 15,0-2 0-15,0 2 2 0,0-2-2 16,0 0 0-16,0-6 0 15,9-2 6 1,7-6-4-16,10-7-2 16,5-3 0-16,8-6 3 0,5-1-8 15,5-3 5-15,0-3 0 16,-2 5 0-16,-5 6 4 16,-9 2-4-16,-2 4 2 15,-4 4 2-15,0-4-5 16,0 2 1-16,0 2 0 15,0-4-1-15,2 1 3 16,0 2-2-16,-1-2 0 0,3 1 5 16,-2 4-10-16,2-2 5 15,-2 2 0 1,5 0-4-16,-3 0 6 16,5-2-2-16,0 0 0 15,-1 0 5-15,1-2-10 0,-3-2 5 16,0-2 0-16,-1 0-1 15,1-4 1-15,-2 2 0 16,2-1 0 0,0 5 4-16,-2 3-6 0,-5 1 2 15,-2 1 0-15,-3 2-4 0,1-2 9 16,2 1-5 0,3 0 0-16,2-2 4 15,2 2-10-15,7 0 6 16,2-2 0-16,2 4-7 15,-6 0 8-15,-3 0-2 0,-4 4 1 16,-2 0-7 0,0 0 4-16,-2 2 3 15,-6-2 0-15,4 0-3 0,1-2 4 16,5-2-1 0,3 0 0-16,-3 0-3 0,-2 2 2 15,-3 2-3-15,-4 0 2 16,-2-1-7-16,-3 5 4 15,-9 1 5-15,-2 2-3 16,-4 3 8-16,0 0-3 0,0 0-2 16,0 0 0-16,0-1 4 15,0 1-4-15,0 0 0 16,0 0-3 0,0 0 6-16,0 0-7 15,2 0 4-15,-2 0 0 16,0 0-7-16,0 0 6 0,0 0 1 15,0 0-2-15,0 0 1 16,0 0-3-16,0 0 3 16,0 0-15-16,0 0 16 15,0 0-32-15,0 0-3 16,0 0-3-16,6-3-51 16,7-3 6-16,5-2 50 15,0 2 10-15,-7 1 9 0,-8 2 10 16,-3 3 2-1,-19 0-2-15,-29 0-187 16</inkml:trace>
  <inkml:trace contextRef="#ctx0" brushRef="#br0" timeOffset="127933.04">9275 6310 100 0,'0'0'108'16,"0"0"-41"-16,0 0-16 15,0 0 14-15,0 0-19 16,0 0-7-16,0 0 9 16,0-16-16-1,0 16 9-15,0 0-7 0,0 0-2 16,0 0 20-16,0 0-27 16,0 0-1-16,0 0-23 15,0 0-1-15,0 15-15 16,4 18 10-16,8 14 5 15,-1 5 9-15,-3-6-9 0,4-2 0 16,-5-10-1 0,1-4 1-16,-1-10-3 0,-2-6-16 15,-1-8-19-15,-4-2 5 16,0-4-27 0,2 0-27-16,-2 0 22 15,0-16-51-15</inkml:trace>
  <inkml:trace contextRef="#ctx0" brushRef="#br0" timeOffset="128708.03">9596 6144 270 0,'0'0'106'16,"0"0"-40"-16,0 0 48 16,0 0-29-16,0 0-29 15,0 0-7-15,-9-20-23 16,9 20-1-16,0 0-25 15,-3 0 6-15,3 0-12 0,-2 6-6 16,0 18 11 0,2 10-5-16,0 10 12 15,0 0-1-15,0 0-5 16,0-4 0-16,0-1-4 16,0-9 4-16,-9-6 0 15,0-9-4-15,-4-4 10 16,4-9 0-16,3-2-4 0,-2 0 1 15,8-6 8-15,-2-15-7 16,2-2-6-16,0-5 2 16,0 3-3-16,7 6-1 15,4 6 0-15,2 8-1 16,-1 5-3-16,1 0-10 0,3 0 6 16,4 0 12-1,2 0-4-15,1 4 1 16,-4 0 3-16,-1-4 0 15,-3 0-3-15,-3 0 4 0,3 0-1 16,4-3 7-16,1-13-1 16,-1-4 0-16,2-2-6 15,-6-2 0 1,-3 2 5-16,-6 0-2 0,-4 2-3 16,-2 4 10-1,0 2-7-15,0 4 10 0,0 6-3 16,0 2-4-16,-2 2 14 15,2 0-20-15,-2 0-13 16,0 24-1-16,-3 14 5 16,0 10 9-16,5 4 2 0,0-5 4 15,0-3-5 1,3-6 0-16,10-11-1 0,2-4 3 16,1-9-1-1,3-4-4-15,2-10-18 0,2 0-71 16,-5-4-106-16</inkml:trace>
  <inkml:trace contextRef="#ctx0" brushRef="#br0" timeOffset="136283.57">29456 8414 167 0,'0'0'53'0,"0"0"-23"16,0 0 32-16,0 0-11 15,0 0-31-15,0 0 0 0,0 0 1 16,-28-13 1-16,23 12 24 15,-1-1-14-15,-10-2-8 16,-4 2-11-16,-7 2-8 0,-2 0 9 31,0 0-11-31,0 0 2 0,-2 8-5 16,-2 14 2-16,-1 4-2 16,5 2 0-16,0 2-2 15,2-4 2-15,4 2 0 16,-2 0 2-16,4 1 12 15,-3 0-14-15,0 3 2 16,-1 7 12-16,3 5 4 0,4 6-1 16,5 4-15-16,6 2-2 15,3 0 23 1,2-1-21-16,2-8 18 16,-2-2 1-16,-2-5-20 0,2-6 17 15,-2-2-12-15,4-4-1 16,0 2 2-16,0 0-4 15,0 2-1-15,0 0-2 16,4 0 0-16,8-2 10 16,3-2-10-16,1-6-10 0,-1-1 7 15,6-1 2 1,1-2 1-16,2 0 10 16,1-4-5-16,-1-2-2 15,1-4-3-15,2 0 0 16,4-2 4-16,5 0-4 15,6-4 0-15,3 0 4 0,5-2 0 16,4 0-3-16,2 0-1 16,0-14 2-16,-6-4 15 15,2-2-1-15,-8-2-3 16,-1 0 16-16,-10 0-19 16,-1 1 12-16,-3-1-7 15,-3 0-12-15,-1 1 25 16,-3-5-23-16,-8-3 13 15,-4-3 7-15,-3-2-23 0,-5-4 10 16,0-2-3-16,0 0-9 16,-2-4 7-16,0 2-7 15,0 2 0-15,0-3 0 16,-13-1 2 0,-13-6-2-16,-12-6 0 15,-14-4-5-15,-10-8 1 0,-9 0-4 16,2-1-1-16,9 5 5 15,8 8-15-15,13 10 18 16,7 14-9-16,1 11-15 16,-12 16 4-16,-19 5-41 0,-24 22-37 15,-26 24-22 1,-11 8-118-16</inkml:trace>
  <inkml:trace contextRef="#ctx0" brushRef="#br0" timeOffset="140398.61">11666 6615 179 0,'0'0'34'0,"0"0"-28"16,0 0 23-16,0 0 0 15,0 0-20-15,0 0 22 16,0 0 8-16,0 0 8 0,0 0 0 16,0 0-24-16,0 2-1 15,0 10-3-15,-2 8-1 16,-3 6 8-16,-4 10-23 16,2 9 9-1,-3 2 2-15,0 4-14 0,3-5 7 16,1-4-7-16,0-2 2 15,1 0 8-15,0 0-6 16,3-2 2-16,2 1 8 16,0 0-12-16,0 4 3 15,0 3-5-15,0-2 2 16,7 0 5-16,2-2-7 16,-1-2 0-16,1-2-1 15,-1-2 6-15,-4-1-5 16,0-6 3-16,-2 2 0 0,0-7 25 15,1 0-28-15,-3 0 0 16,2-2 4-16,-2 2 0 16,2 0 1-16,-2 2-5 15,2 0 6 1,0 1 1-16,1 0 12 0,0-3-18 16,-1 1 6-16,2-1-4 15,0-1 2-15,-2-1-3 16,1 1 1-16,-1-1 3 0,2-4-6 15,1 4 0-15,-2-6-3 16,1 0 4 0,0 2-1-16,1-2 0 15,-3 0 6-15,0 2-9 0,-2 0 3 16,2-6 0 0,-2 0-1-16,4-2 1 0,-2 2 0 15,2 0 0-15,0 6 6 16,-2-4-8-16,0 0 2 15,0-1 0-15,1-2-4 16,1 0 8-16,-4 3-4 16,2 0 0-16,0 2 2 0,2 6-2 15,2-1 0 1,-2-2 0-16,-2 1-2 16,-2-2 2-16,2-2 0 15,1 4-2-15,-3-4 7 16,4 0-5-16,-2 4 0 15,0-2 0-15,0 4-8 16,0 2 10-16,1 2-2 0,-1 1 0 16,1-1 5-16,-1 2-5 15,0-5 0-15,0 2 0 16,3-5-6-16,-1-4 6 16,0-2-1-16,1 2 0 15,2 0-3-15,-3-2 2 16,3 0 2-16,-3 0-3 15,3 2-5-15,-3 4 8 0,1 2 0 16,-3 6-5-16,-2 3 4 16,0-4 0-1,0 1 1-15,0-1 0 0,0-4-4 16,0-1 5 0,3-1-1-16,-1-6 0 0,4-2-5 15,-1-3 4-15,-3-4-3 16,2 0 1-16,1-2-4 15,-2 0 7-15,1 0 0 16,0 0-1-16,0 4 4 16,3-2-3-16,-1 0 0 0,0 2 1 15,-2-4-4 1,-2 2 3-16,-2-2 0 16,2 0-1-16,0-2 5 15,1 2-8-15,-1-2 4 0,0 0 0 16,2 0 1-16,-4 0-1 15,2 0 0-15,1 2-3 16,-3-2 3-16,3 2 0 16,-1 2-1-16,0-2 2 15,2 2-8 1,-2-2 7-16,-2 0 0 0,3 0 0 16,-3 0 5-16,2-2-5 15,-2 0 0-15,0 0 2 16,0-2-6-16,2 0 4 15,-2 0 0-15,2 0 2 0,-2 0 2 16,0 0-4-16,0 0 0 16,0 2 4-16,0-2-8 15,0 2 2 1,0 2 2-16,0 0 0 16,0 0 3-16,0-2-3 0,0 2 0 15,0-2 3-15,2 0-1 16,-2 0 2-16,0-2 1 15,0 0 13-15,0 0-12 16,0 0 7-16,0 0-13 16,0 0-5-16,0 0-32 0,0-12-135 15,-13-8-194-15</inkml:trace>
  <inkml:trace contextRef="#ctx0" brushRef="#br0" timeOffset="141732.49">12205 7730 248 0,'0'0'120'16,"0"0"-45"-16,0 0-6 16,0 0 12-1,0 0-37-15,0 0-21 0,0-28 11 16,0 28-17-16,0-2 8 15,0 0 14-15,0 2-16 16,0 0 13-16,0 0-11 0,0 0-9 16,0 0 14-1,0 0-29-15,0 0-1 16,0 0 0-16,0 0-7 16,0 0 1-16,0 0 5 0,0 0-5 15,0 0-1-15,0 0 2 16,0 6 0-16,0 20 4 15,-5 14 2-15,-1 10 2 16,1 8-3 0,-1 3 2-16,4-1-4 0,-3-8 2 15,2-4 0-15,3-10-1 16,0-10 3-16,0-6-3 16,0-8 1-16,0-4-8 0,0-1-2 15,3-2-23 1,-1-3-12-16,1 0-30 15,-3-4-53-15,0 0-8 16,-25 0-187-16</inkml:trace>
  <inkml:trace contextRef="#ctx0" brushRef="#br0" timeOffset="142617.56">12588 7788 103 0,'0'0'58'0,"0"0"-22"16,0 0 12-16,0 0-4 15,0 0-16-15,0 0 14 16,25-42 7-16,-23 34-21 0,0 0 3 16,-2 2-13-16,0 0-1 15,0 2 15 1,0 0-19-16,0 2 12 16,0 2 0-16,0 0 1 15,0 0 6-15,0 0-29 0,0 0-1 16,-7 0-2-16,-8 10 2 15,-6 12-2-15,0 8 0 16,-2 6 1-16,5 4-5 16,5 4 1-1,1 2 3-15,2 3 4 0,3-5 0 16,3-2-3-16,2-8-1 16,2-2 4-16,0-4 0 15,0-4-4-15,19-2 0 16,10-6 8-16,7-1-7 15,2-10 7-15,0-3-4 16,-3-2-3-16,-6 0 8 0,-6 0-7 16,-6 0 8-16,-5-10 6 15,-8-2 7 1,-2 0 11-16,-2-6-20 16,0-2-5-16,-2-2 6 0,-16-2-15 15,-5 4-5-15,-5 0 4 16,-6 4-14-16,-1 4 14 15,-5 4-29-15,-6 8-51 16,-2 0-41-16,-3 2-151 0</inkml:trace>
  <inkml:trace contextRef="#ctx0" brushRef="#br0" timeOffset="191017.09">21587 13890 254 0,'0'0'1'0,"0"0"15"16,0 0 24-16,0 0-13 15,0 0 18 1,-127-82-5-16,111 72 18 16,3 0 2-16,3 2-15 0,-2 2-11 15,-1 2 4-15,-5 0-11 16,-11 4-10-16,-9 0-16 16,-11 0-1-16,-6 0 7 15,-3 2-6-15,4 8 6 16,2 0 5-16,6 0-4 15,5 2 3-15,6 2-7 16,-1-6-1-16,3 6 5 16,-5 4-8-16,1 4 5 0,-4 4-3 15,3 2 0 1,1 4 1-16,-6 4-3 16,3-1 0-16,4 1 2 15,1-2 0-15,4-4-2 16,4 0 6-16,2-4-3 0,0-2 13 15,6-4-4-15,-4 0-3 16,1-2 5-16,2 4-9 16,-4 4 1-16,3 6-4 15,4 2-1-15,5 7-1 16,10 0 0 0,2 6 0-16,0 3 0 0,25 4 3 15,6 2-3-15,7 4 0 16,2 3 0-16,-6 0 0 15,-1 0 0-15,-4-5 0 16,-5-2 3-16,1-8-1 16,-3 2-2-16,1-8 0 0,-2 1 1 15,4-3-2 1,0-4 1-16,2 0 0 16,4 4-3-16,0-8 3 0,7 2 0 15,1-2 1-15,4-4 1 16,-1-2-2-16,-4-3 0 15,1-5 0-15,-6 0-1 16,-2-4 3-16,5-1-2 16,-1 0 0-16,12-5 3 0,4-6 3 15,7-2-6 1,6 0 0-16,3 0 3 16,1-10 2-16,-9-4-3 15,-5 2 5-15,-9 2-6 0,-10-3 3 16,-1-1 10-16,1-4-2 15,5-14 10-15,5-6-13 16,1-8 0-16,4-8 1 16,4-2-8-16,-2-2 5 15,-2 8-6-15,-6 1 1 16,-8 9 5-16,-7 4-7 16,-5 4 0-16,-1 2-2 15,-5-4 9-15,1-4-5 16,-3-4-2-16,2-10 5 15,-2-11-4-15,-6-7 2 0,0-8-3 16,-8-2 2 0,-2-4 0-16,0 2-2 0,-12 1 0 15,-21 1 3-15,-9 4-8 16,-16 2 6-16,-11 6-1 16,-13 3 0-1,-14 5 0-15,-18 2-1 0,-15 12 0 16,-10 12-11-16,-5 12 5 15,5 20-9-15,15 2-2 0,11 28-25 16,14 28-30-16,21 16-24 16,23 12-129-1,21-1-160-15</inkml:trace>
  <inkml:trace contextRef="#ctx0" brushRef="#br0" timeOffset="195529.13">6590 12382 364 0,'0'0'68'16,"0"0"-12"-16,0 0 2 16,0 0-5-16,0 0-30 15,0 0-8 1,0-4-8-16,2 4 6 0,0 0 0 15,3 0-9-15,-1 0 14 16,4 0 6-16,0 0-7 16,1 0 5-16,3 4-17 0,5 6 4 15,3 2 5-15,5 2-11 16,6 0 6 0,-2 0-3-16,2 1-5 15,-3-4 6-15,1 2-5 16,-2-1 6-16,-2-1 3 0,2 3-7 15,0 5 0-15,2-3 1 16,4 6-4-16,0 2 11 16,3 2-8-16,2 2 7 0,0-2 6 15,0-2-13 1,2 0 2-16,-5 0-1 16,1-1-1-16,0-2 1 15,-7-1-5-15,-1 0 0 16,1-1 3-16,-2-1 0 15,2 0-3-15,0 0 3 0,-2-2-2 16,2 0 8-16,-2-2-4 16,2 0-4-16,-2-2 5 15,-4 2-4 1,4-2 2-16,4 0-4 16,5-2 2-16,0-2-1 0,0 0-1 15,-7 0 0-15,-4-2 0 16,-4 0 0-16,-3 0 0 15,2 0 0-15,-4 0 1 16,-1-2-3-16,-1 2 2 0,-1-2 0 16,1 2 0-1,-1-2 1-15,1 4-1 16,-1-2 0-16,1-2 1 16,-1 2-4-16,-3-4 3 15,4 2 0-15,1-2-2 16,-1 2 2-16,-1-2-1 0,1 0 0 15,-1 4 1-15,0-2-5 16,1 4 1-16,-1-2 4 16,-1-2-6-16,-2 4 4 15,1-4 1-15,1 2 0 16,-3 1 2-16,1-2 0 16,-2 1-1-16,1 1-2 15,-3-2-1-15,5 1 6 16,-2-2-3-16,2 0 0 0,-2 0 1 15,0 0 0-15,0-1-1 16,-3-1 0-16,1-2 1 16,-2 0-1-16,-3 0 0 15,-2 0 3 1,0 0 1-16,0 0-4 16,3 0 0-16,-1 0 1 0,2 0-1 15,0 0 0-15,1 0 1 16,-3 0-2-16,-2 0 4 15,2 0-6-15,0 0 3 16,3 0-7-16,0 0 5 16,1 0-9-16,-1 1 1 0,-1 2 7 15,2 1-2 1,2 0 3-16,0-3 0 16,-1 4 2-16,1-5-4 15,2 1 4-15,-1 3 0 0,-1 0-1 16,2 0 3-16,-1-1-2 15,-1 1 0-15,4-1 0 16,3 4 0-16,-1-3 0 16,-1-2 0-16,0 0 1 15,-3-2-1-15,-2 0 0 0,-4 2 0 16,-1-2 3 0,-3 1-4-16,0-1 1 15,0 0 0-15,0 0 2 16,0 3 0-16,0-2-2 15,2 2 0-15,0-1 0 16,5 0-3-16,0 0 3 0,-1 0 0 16,3-2 3-16,-3 0-1 15,2 0-1 1,-6 0 2-16,0 0 1 0,-2 0 11 16,0 0-15-16,0 0 0 15,0 0-1-15,0 2 1 16,0-2-7-16,0 0 2 15,2 0 3-15,-2 0 1 0,3 0 1 16,-3 0 0 0,0 0-3-16,0 0-4 15,-3 0-82-15,-21 0-340 16</inkml:trace>
  <inkml:trace contextRef="#ctx0" brushRef="#br0" timeOffset="197847.79">7120 13198 168 0,'0'0'51'16,"0"0"-34"-16,0 0-11 15,0 0 29-15,0 0-12 0,0 0-12 16,-27 27 3-16,25-26 8 16,0 2 23-1,-4-2 24-15,-5 1-6 16,1-2-15-16,-3 0-19 16,2 0 0-16,2 0 13 0,2 0-20 15,5-2 1-15,2-12-14 16,0-8-9-16,0-4 0 15,13-2 5-15,8 4 1 16,-3 4-5-16,-3 8-1 16,-9 8 8-16,2 4-8 15,0 0 0-15,3 6-6 0,5 22 3 16,2 11 3 0,-5 11 10-16,-2 8-10 15,-6 4 6-15,-5 2-1 16,0-2-1-16,-3-4 7 15,-19 0-11-15,-7-1 5 16,-2-6 2-16,3-8-7 16,1-11-1-16,6-14-6 0,3-10-16 15,3-8 8-15,-5 0 14 16,-2-20-8 0,-5-7 9-16,2-2-6 15,3-1 6-15,7 6 7 0,5 3-6 16,10 3-1-16,0 4-12 15,0 5-4-15,25-2 9 16,8 9 8-16,8 2-1 0,1 0 15 16,0 0 5-16,-1 8-3 15,-8 11-8 1,-4-4-2-16,-7 3 3 16,-4-6-8-16,-5 1 2 15,-6-5-4-15,-2-6-10 16,-3 2-37-16,-2-4-56 0,0 0-83 15,0-22-102-15</inkml:trace>
  <inkml:trace contextRef="#ctx0" brushRef="#br0" timeOffset="198559.07">7492 13357 79 0,'0'0'138'0,"0"0"-73"0,0 0-22 15,0 0 8-15,0 0-27 0,0 0-20 16,-89 20 28-1,76-20-8-15,2 0 7 16,-1 0 17-16,4 0-5 16,-1 0-11-16,2-8-11 15,2-2 0-15,3-2-6 0,0-2-1 16,2-3-12-16,0-2-2 16,0 1-1-16,14-4 0 15,5 4 2 1,4 4 12-16,-5 3 6 15,0 9-19-15,-2 2 0 0,3 0 0 16,4 0 3-16,1 6-3 16,3 12 8-16,-3 11-6 15,-2 4 5-15,-1 12 0 16,-8 3-3-16,-7 6 7 16,-6 0-9-16,0-2 13 15,-2-2-7-15,-19-5-8 16,-4-4 10-16,0-2-10 15,-2-7-1-15,3-6-1 0,4-4-9 16,0-12-8-16,5-8-1 16,-1-2 7-16,-2 0 10 15,0-18-1-15,2-6 0 16,5-6 3-16,11 0 1 16,0 0 0-16,0 6 9 15,16 3-5-15,8 6 7 16,7 7-8-16,6 1 0 15,-2 7 5-15,1 0-6 16,-1 0-2-16,-4 11 4 0,-2 11-3 16,0-2 8-16,-2-2-8 15,0-2 2-15,-3-6-6 16,5-6-11 0,4-4-80-16,-2 0-167 15</inkml:trace>
  <inkml:trace contextRef="#ctx0" brushRef="#br0" timeOffset="-202220.52">3993 9212 59 0,'0'0'111'0,"0"0"-67"16,0 0-23-16,0 0 29 16,0 0 1-16,0 0 2 15,0 0 19-15,0-8-11 16,0 8-8-16,0-2 0 16,0 2-21-16,0 0-2 15,0 0-16 1,0 0-10-16,0 0 12 0,0 0-4 15,0 0-2-15,0 0 11 16,0 0-11-16,0 0 7 16,0 0-6-16,0 0-8 15,0 0 6-15,0 0-9 0,0 0-4 16,0 0 3-16,0 16 1 16,0 6 0-1,0 4 1-15,6 4 3 16,0 0-3-16,3 2-1 0,1 2 0 15,3 0 0-15,-3 3 2 16,4-1-2-16,-1 2 0 16,-3 2 1-16,1 0-4 15,-3 2 3-15,4-2 0 0,-1 3 1 16,2-6-1-16,3-1 0 16,1 0 0-1,-1 0 5-15,3-1-8 16,-2-1 3-16,1 0 0 15,-3 0 0-15,3 2 3 0,0-2-3 16,-4-4 0-16,3 2 4 16,1-3-1-16,0-2-3 15,-1 0 0-15,2 1 4 16,-4-2-3-16,1 2-1 16,-3 2 0-1,1 0 6-15,-1 0-5 0,0-4-1 16,1 2 0-16,1 0-1 15,1-2 2-15,-1 1-1 16,1-5 0-16,-3-3 5 16,-1-1-6-16,1 3 1 0,-5 1 0 15,4 2-1 1,-1-2 1-16,1 2 0 16,-2 0 2-16,3-2 5 15,-1 0-7-15,3 0 0 0,-1 2 1 16,3 0-4-16,2 0 3 15,-2 0 0-15,-1-2-1 16,-3 1 6 0,-1-4-5-16,1 3 0 0,-3-1 2 15,4-2 3 1,-1 2-5-16,1-3 0 0,1 2-1 16,1 2 7-16,-1-2-6 15,1 0 0-15,0 2 0 16,0-2-1-16,-1 0 1 15,-3 0 0-15,0-4 1 0,-1 0 1 16,1-2-2-16,-1 0 0 16,1 0 0-16,1 0 4 15,-3-2 0-15,2-2-4 16,-3 2 7 0,-3 1-4-16,4-2-1 0,-4 4-2 15,3 1 2-15,0 2-2 16,2 0 1-16,0 0-1 15,2 4 4-15,-1-4-3 16,-1 2-1-16,0-2 0 16,0-4 1-16,-2 0-1 15,-1-2 0-15,0-4 0 0,-4 0-1 16,0-2 3 0,1-2-2-16,-3 0 0 15,0 0 1-15,2-2-4 16,0 2 3-16,-2-2 0 0,0 0-1 15,-2 0 4-15,2-2-3 16,-2 2 0-16,0 0 5 16,2 2-2-16,0 2-3 15,0-2 0-15,1 3 4 16,-1-2 1-16,-2 1-4 16,2 1 2-16,-2-4 0 15,2 1 4-15,-2-2-7 16,0-2 4-16,2 2 11 15,-2 1-14-15,0 1 6 16,0-4 6-16,2 4-12 16,-2-1 11-16,3-1-12 0,0 7 0 15,1-4 5 1,0 4-4-16,3-1 2 0,-5-2 1 16,2-1-4-16,-2 2 8 15,3-3-6-15,0 2-1 16,-3-1 5-16,3 0-2 15,-1-1-4-15,-2 0 6 0,0 0-4 16,0 0 0-16,-2 0-2 16,0-2 3-1,2 2-7-15,1-3 7 0,-3 2-3 16,2 1 1 0,-2-4 4-16,2 0-7 15,-2 0 2-15,0 0 0 0,0 0 9 16,0 0-9-16,0 0 0 15,0 0 1-15,0 2-1 16,0-2-2-16,0 2-20 0,0-2-42 16,0 0-14-1,0-4-41-15,0-22-126 16</inkml:trace>
  <inkml:trace contextRef="#ctx0" brushRef="#br0" timeOffset="-199467.45">3781 10890 56 0,'0'0'202'0,"0"0"-136"0,0 0-31 16,0 0 3-16,0 0-19 15,0 0-18-15,0 0-1 0,0 2 7 16,0-2 4-16,0 0 21 16,0 0 2-16,0 0 4 15,0 0 9 1,0 0-13-16,0 0 1 15,0 2 0-15,0-2-23 16,0 0-2-16,0 0-7 0,0 0-2 16,0 0 7-16,0 0-7 15,0 0 4-15,0 0 3 16,0-6-1 0,0-8-3-16,0-2-4 0,0 2 0 15,0 2 0-15,0 0 0 16,8 4 0-16,3 0-1 15,3 4-1-15,1 4 0 16,3 0-3-16,7 8-1 0,0 24-1 16,1 14 7-1,-8 8 0-15,-7 9-4 16,-9 1 11-16,-2 0-3 16,-4-4 1-16,-16-8-4 15,-7-8 12-15,-4-8-13 16,0-8 0-16,-2-6-4 0,1-12-17 15,8-10 1-15,1 0 10 16,3-23 7-16,7-19 3 16,9-7 16-16,4-1 1 15,0 6 10-15,20 8-12 16,6 12-1-16,3 8 13 16,-4 12-26-16,-1 4 2 15,-1 0-1-15,-4 0-2 16,2 2 17-16,-3 14-13 15,-3 2 6-15,1 2-2 16,-5-4-7-16,0-4 0 16,-7-4-1-16,1-4-32 0,-3-4-6 15,3 0-57-15,3-4-83 16,1-22-24-16</inkml:trace>
  <inkml:trace contextRef="#ctx0" brushRef="#br0" timeOffset="-198957.69">4151 10880 104 0,'0'0'74'0,"0"0"6"16,0 0 17-16,0 0-9 16,0 0 8-16,0 0-5 15,0-20-15-15,0 20-26 16,0 0-26-16,0 0-2 16,0 0-14-16,0 0-7 15,0 0 8-15,0 0-9 16,-7 0-1-16,-7 16-1 0,-3 11 4 15,1 2 1 1,5 1-3-16,9-3-5 0,2-8 4 16,13-2-23-1,29-7 24-15,14-2 6 0,4-4-2 16,-6-2 12-16,-15 0 1 16,-14 2-8-16,-12 6-2 15,-5 4-7 1,-8 6 0-16,0 10 12 0,-27 2 2 15,-14 2 2-15,-3-4-9 16,-2-4-5-16,-4-4-4 0,5-8-14 16,3-8-31-16,4-6-1 15,7 0-34 1,11-24-52-16,15-14-103 16,5-10-74-16</inkml:trace>
  <inkml:trace contextRef="#ctx0" brushRef="#br0" timeOffset="-198776.53">4224 10806 556 0,'0'0'129'0,"0"0"-53"16,0 0-12-16,0 0-52 16,0 0 5-16,0 0-17 15,27-102 0-15,-9 88-1 0,3 6-68 16,4 4-74-16,-9 4-170 15</inkml:trace>
  <inkml:trace contextRef="#ctx0" brushRef="#br0" timeOffset="136369.97">4853 1343 358 0,'0'0'64'0,"0"0"-16"15,0 0 20 1,0 0 26-16,0 0-2 16,0 0-49-16,0 0-9 0,0-16-6 15,0 16-13-15,0 0 10 16,0 0-23-16,0 0-2 15,0 0 0-15,0 0-11 16,0 8 5-16,0 16 5 16,-3 8 1-16,-2 7 0 0,1 5 0 15,4 2 1 1,0 2-5-16,-2 0 6 16,2-6-4-16,0-4-4 0,0-12-32 15,0-4 11-15,0-11-19 16,0-8-53-16,0-3-48 15,0-12-7 1,6-18-29-16</inkml:trace>
  <inkml:trace contextRef="#ctx0" brushRef="#br0" timeOffset="136729.79">4498 1171 364 0,'0'0'58'0,"0"0"29"0,0 0-8 16,0 0 4-16,0 0-36 15,0 0-47-15,-56-32-4 16,66 32-17-16,23 10 21 16,20 5 8-16,17-4 8 15,16-5 3-15,12-6-8 0,7 0-11 16,-5-4 7-16,-13-10-7 16,-20 6-6-1,-25 4-18-15,-18 2-37 0,-12 2-21 16,-12 0-19-1,0 0-24-15,-14 0-13 16</inkml:trace>
  <inkml:trace contextRef="#ctx0" brushRef="#br0" timeOffset="137116.79">5464 1592 248 0,'0'0'123'0,"0"0"-70"0,0 0 61 16,0 0-45-16,0 0-42 16,0 0-5-16,99-32-21 0,-75 32 1 15,3 0-2 1,-2 0-31-16,-7 2-31 15,-5 8-48-15,-11 4-23 16,-2 2-35-16</inkml:trace>
  <inkml:trace contextRef="#ctx0" brushRef="#br0" timeOffset="137258.65">5439 1787 200 0,'0'0'31'0,"0"0"27"0,0 0 60 16,0 0-12-16,146-7-38 15,-99-4-60-15,-5-3-8 16,-4 3-31-16,-11 1-94 0,-11 2-165 16</inkml:trace>
  <inkml:trace contextRef="#ctx0" brushRef="#br0" timeOffset="137953.12">6608 876 527 0,'0'0'108'15,"0"0"-22"-15,0 0 3 16,0 0-30-16,0 0-42 15,0 0-17-15,0 0-27 0,-45 70 27 16,30 0-5-16,-5 2 5 16,2 1 5-16,-4-5-2 15,-3-4-4-15,-4-10 1 16,0-7-6 0,9-14 4-16,7-15-22 0,11-10 7 15,2-5-2-15,0-3-44 16,8 0-2-16,28-12 50 15,7-12 15-15,3 3 14 16,-8 7-14-16,-14 9 1 0,-7 5-3 16,-9 0-3-16,-4 14 0 15,-4 18 5 1,0 8 4-16,-10 6 8 16,-15 6-10-16,0 2 1 15,-2 4 3-15,-2 4-2 16,2 2-3-16,6-3-1 0,5-5-5 15,9-10-4-15,7-6-39 16,0-12-5-16,11-8 44 16,18-10-5-1,12-10 12-15,3 0 2 16,-2 0 9-16,-1-18 12 0,-6 0-21 16,-3-2-14-16,-10 4-72 15,-15 2-208-15</inkml:trace>
  <inkml:trace contextRef="#ctx0" brushRef="#br0" timeOffset="138808.26">7403 1137 220 0,'0'0'98'0,"0"0"-22"15,0 0-12-15,0 0 5 16,0 0-13-1,0 0-4-15,-6-36-7 16,6 34-11-16,0 2 13 0,-3 0-15 16,-1 0-4-16,0 0 12 15,-3 0-28-15,-9 0-2 16,-6 0-10-16,-10 16-4 16,-5 15-3-1,-7 14 4-15,1 9 0 0,7 8 0 16,1 2 2-16,8 0 1 15,10-1 0-15,9-9 2 16,8-4-6-16,0-10-2 16,27-6-5-16,11-10 7 0,7-10-22 15,-1-8-7-15,-1-4 7 16,-12-2-71 0,-14 0-95-16,-17 0-135 15</inkml:trace>
  <inkml:trace contextRef="#ctx0" brushRef="#br0" timeOffset="141275.54">7689 1243 339 0,'0'0'123'15,"0"0"-71"-15,0 0 28 16,0 0-28 0,0 0-45-16,0 0 12 0,0 0-9 15,-12 0 14-15,12 0 6 16,0 0-11-16,0 0 18 15,0 0-31-15,0 0-2 16,-2 0-8-16,0 8 2 16,0 0 2-16,-3 4 4 0,3 2 1 15,0 2-4 1,0 6-1-16,0 6 0 16,-4 6-2-16,0 4 4 0,-1 5-2 15,-1-6 0-15,1-4 5 16,2-7-6-16,5-6 1 15,0-10-18-15,0-4-2 16,0-6-44-16,0 0-54 16,10 0-5-1,-2-4 20-15,-8-10-120 0</inkml:trace>
  <inkml:trace contextRef="#ctx0" brushRef="#br0" timeOffset="141738.22">8082 1596 230 0,'0'0'167'16,"0"0"-79"-16,0 0 38 15,0 0-35 1,0 0-52-16,0 0 4 16,0 0-27-16,0 0-14 0,0 0-2 15,0 14-6-15,0 4 6 16,-6 6 0-16,-5 2 5 16,-7 2 0-16,-7 2 0 0,-6-4-4 15,-7-4 6 1,3-4-7-16,2-11-51 15,4-7-108-15,8 0-85 16</inkml:trace>
  <inkml:trace contextRef="#ctx0" brushRef="#br0" timeOffset="142345.29">8629 1281 362 0,'0'0'129'16,"0"0"-11"-16,0 0 3 15,0 0-79-15,0 0-22 16,0 0 4-16,-7-4-22 0,3 4-4 15,-8 16-2-15,-5 14 4 16,-4 10 4-16,2 2-4 16,-1 5 0-1,4-5-2-15,5-4 6 16,6-4-4-16,5-6 0 0,0-4-2 16,7-4-4-16,18-4 1 15,-1-6-9-15,-2-6 12 16,0-4 2-16,-5 0 3 15,-2 0 15-15,-4-8-8 16,-2-10 27-16,-3-2-24 0,-3-2-2 16,-3 2-1-1,0 0-4-15,-5-2-5 16,-24 5-1-16,-10 6-29 16,-15 7-5-16,-2 4-14 0,5 0-36 15,10 14-40 1,15-2-76-16,17-2-170 15</inkml:trace>
  <inkml:trace contextRef="#ctx0" brushRef="#br0" timeOffset="142686.12">8803 1077 494 0,'0'0'196'15,"0"0"-196"-15,0 0 4 16,0 0-1-16,0 0 63 15,154 134 6-15,-104-76-34 16,-7 6-23-16,-10 4 4 0,-18 7-19 16,-15 7 3-1,0 4 0-15,-48 3-1 16,-19-3-4-16,-9-4-34 16,3-14-118-16,13-16-244 15</inkml:trace>
  <inkml:trace contextRef="#ctx0" brushRef="#br0" timeOffset="149118.39">9796 1096 312 0,'0'0'130'15,"0"0"-50"-15,0 0 15 16,0 0-2-16,0 0-41 16,0 0-11-16,0 0-5 15,0 0-6-15,-44-22 7 0,30 18-15 16,1 0-8-16,-3 3-4 16,-1 1-8-16,-1 0 16 15,-9 0-18 1,-7 9 2-16,-3 23-8 0,-5 17-1 15,1 15 6-15,6 8-7 16,10 4 7-16,8 2 0 16,12-7-2-16,5-9-11 15,0-6 11-15,11-8-11 0,7-4-8 16,2-8 20-16,0-11-24 16,5-7-14-1,4-9 12-15,-1-4-10 16,8-5 10-16,-2 0-48 15,-5-6-52-15,-2-15-30 0,-10-1-192 16</inkml:trace>
  <inkml:trace contextRef="#ctx0" brushRef="#br0" timeOffset="149749.67">9990 1285 59 0,'0'0'290'16,"0"0"-217"-16,0 0-9 15,0 0 10-15,0 0-18 16,0 0-44-16,2 0-5 0,12 0 21 16,3 0-13-16,4 0-1 15,5 0-4 1,6 0-4-16,1 4 4 15,-4 12-10-15,-4 6-1 16,-15 0-1-16,-5 6-1 16,-5 0 3-16,-2 1 6 0,-20-4-2 15,-7 0 7-15,4-10-11 16,11-2 4-16,6-9 5 16,8-2-9-16,0-2-2 15,0 0-1-15,2 0-6 16,14 0 9-16,3 2 18 15,4 2-7-15,-5 2 12 16,-5 3-20-16,-2 0-1 16,-6 1-2-16,-5-2-1 0,0 0 1 15,0 2 6 1,-16 0-4-16,-13-2 21 16,-9-4-13-16,-5-4-4 0,2 0-6 15,3 0-4-15,5-12-8 16,3-4-20-16,8 2-28 15,7 4-16-15,11 2-27 16,4 0-61-16,0 0-89 16</inkml:trace>
  <inkml:trace contextRef="#ctx0" brushRef="#br0" timeOffset="150435.05">10607 1151 344 0,'0'0'157'0,"0"0"-55"15,0 0-17-15,0 0-48 16,0 0-30-16,0 0-7 0,0 24 0 16,-4 8 5-1,-9 8-3-15,-3 4 3 16,-2 0-5-16,2-6 0 16,-1-6 3-16,1-6-3 0,7-9-3 15,3-7 1-15,6-6-23 16,0-4 2-16,0 0 6 15,0 0 0 1,2-3 16-16,13-7 1 0,5 0 0 16,1 2-4-16,-2 7 4 15,6 1-5-15,0 0-16 16,4 0-22-16,0 0 18 0,-2 1-29 16,-4-1 26-16,-4 0 21 15,-7 0 2 1,-2 0 5-16,-3-5 14 15,-3-5 12-15,-4-3 22 0,0 4-13 16,0-4-12-16,0 5 8 16,0 4 2-16,0 0-1 15,0 4-8 1,0 0-11-16,0 0 3 0,0 0-16 16,0 0-6-16,0 4-3 15,0 21 7-15,0 11 2 16,0 8 16-16,0 0-13 15,0 2 5-15,0-8-8 16,0-8 0-16,0-6-4 0,0-10 4 16,2-4 0-16,9-6-13 15,1-4-28 1,1 0-13-16,5 0-13 16,-3-16-67-16,-1-6-81 15</inkml:trace>
  <inkml:trace contextRef="#ctx0" brushRef="#br0" timeOffset="150798.99">10970 1034 481 0,'0'0'137'0,"0"0"-90"0,0 0-3 15,0 0-21-15,0 0 36 16,0 0-11 0,119 90 9-16,-86-50-27 0,0 7-13 15,-2 1 10-15,3 2-24 16,-3 6 5-16,-6 5-8 15,-9 5 3-15,-16 10-4 16,0 6 1-16,-34 6 0 16,-24 2-2-16,-14-1 2 15,-9-3-20-15,-2-12-24 16,12-16-102-16,17-16-246 16</inkml:trace>
  <inkml:trace contextRef="#ctx0" brushRef="#br0" timeOffset="151369.21">10523 1624 371 0,'0'0'212'0,"0"0"-124"0,0 0-6 16,0 0-18-16,0 0-64 0,0 0 2 15,4 112 19 1,-31-47-8-16,-12-3-5 15,-6-2-8-15,3-8-89 16,4-14-242-16</inkml:trace>
  <inkml:trace contextRef="#ctx0" brushRef="#br0" timeOffset="152584.21">12285 1059 101 0,'0'0'97'15,"0"0"-25"-15,0 0 24 16,0 0-4-16,0 0-8 15,0 0-26-15,29-31-2 16,-29 29-8-16,0 2-7 16,0-2 8-16,0 2-17 15,0-1-8-15,0 1 8 16,0-3-15-16,0 3-11 16,0 0 7-16,0 0-9 15,-6 0-8-15,-10 0 4 0,-11 14-5 16,-15 25-3-16,-12 19 5 15,-4 18 3 1,2 16-3-16,8 7 6 16,10 2-3-16,11 0 0 0,11-9-2 15,14-11-6-15,2-12 8 16,27-18-24 0,31-15-13-16,19-16-15 0,10-14-16 15,-6-6-50-15,-21 0-97 16</inkml:trace>
  <inkml:trace contextRef="#ctx0" brushRef="#br0" timeOffset="156291.69">12615 1317 207 0,'0'0'95'0,"0"0"-37"16,0 0 8-16,0 0-17 16,0 0-2-1,0 0-16-15,0 0-9 0,-22-10 25 16,22 4-14-16,0 0 1 16,0 0-4-16,0 0-22 15,0-2 3-15,6 2-11 16,15 2-6-16,0 2 3 15,4 2-2-15,0 0 5 0,-3 0-1 16,-7 16-4-16,1 6 3 16,-5 4 1-1,-7 2 1-15,-4 2 8 16,0 2-5-16,-10 0-2 16,-24 0 2-16,-6 1 6 0,-5-8 6 15,3 0-15 1,7-9-18-16,8-6 4 0,7-6-24 15,4-4 3-15,5 0 21 16,2 0-15-16,3-10 16 16,3-8 7-16,3-2 6 15,0 0 7-15,0 2 2 0,5 2-9 16,10 5 0 0,5 10 5-16,3 1-5 15,1 0 8-15,2 8-3 16,1 14 32-16,-2 2-22 15,0 0-7-15,-6 0-2 0,-1-2-1 16,3-6-10-16,-4-2 0 16,3-6-45-16,7-8-37 15,4 0-96-15,1-4-161 16</inkml:trace>
  <inkml:trace contextRef="#ctx0" brushRef="#br0" timeOffset="156504.18">13133 1560 608 0,'0'0'108'0,"0"0"-78"0,0 0 29 16,0 0-34-1,0 0-10-15,0 0 1 16,-31 118-16-16,0-92 2 0,-9 3-4 15,-2-6-22-15,-1-5-69 16,10-4-93-16,8-10-212 16</inkml:trace>
  <inkml:trace contextRef="#ctx0" brushRef="#br0" timeOffset="157035.79">13259 1128 270 0,'0'0'125'0,"0"0"-27"16,0 0 23-16,0 0-72 16,0 0-27-16,0 0-22 15,0 0 4-15,44-5-3 16,12 5 20-1,9-2-8-15,1-9 9 0,-5 2-21 16,-10 0-1-16,-13 4 0 16,-11 1-5-16,-14 4 2 15,-9 0 1-15,-4 0-18 16,0 26-2-16,0 18 15 0,-7 12 7 16,-10 4 9-16,3-2-4 15,1-5-1 1,6-6-4-16,5-8 0 15,2-9-2-15,0-6 2 16,0-10-17-16,0-4-4 0,9-4-48 16,9-6-40-16,2 0-53 15,0-6-121-15</inkml:trace>
  <inkml:trace contextRef="#ctx0" brushRef="#br0" timeOffset="157211.96">13451 1438 68 0,'0'0'367'16,"0"0"-277"-16,0 0-5 15,133-26 37 1,-66 5-66-16,-1 1-42 16,-12 4-8-16,-7 4-6 0,-13 4-48 15,-10 6-105-15,-13 2-152 16</inkml:trace>
  <inkml:trace contextRef="#ctx0" brushRef="#br0" timeOffset="157659.11">13983 886 314 0,'0'0'151'0,"0"0"-125"16,0 0 24-16,0 0 34 16,145 70-19-16,-101-16-18 15,-11 10-32-15,-10 13-7 0,-17 7 1 16,-6 4-7-16,-13 2 5 15,-27 3-7-15,-11-5 3 16,-9-8 0-16,-7-10-2 16,-9-12-2-16,-4-9-2 0,6-13-52 15,12-12-164 1</inkml:trace>
  <inkml:trace contextRef="#ctx0" brushRef="#br0" timeOffset="160017.23">14941 956 189 0,'0'0'99'0,"0"0"-43"15,0 0-22-15,0 0-3 16,0 0-7-16,0 0-24 0,-2-4 1 15,2 4-1-15,0 0-27 16,0 0 11-16,0 0 6 16,0 0-1-1,0 0 9-15,0 0 0 16,0 0 2-16,0 0 13 16,0 0-4-16,0 0 11 0,0 0 1 15,0 0-3-15,0 0 18 16,-3 0 0-16,-1 0-2 15,2 0 2-15,-2 0-22 16,2 0 3-16,-2 0-17 16,-4 0 3-16,-5 14 5 15,-12 14-8-15,-6 19 0 16,-2 15-6-16,-1 14 13 16,3 8-5-16,4 6-2 15,7-2 5-15,7-8-10 0,11-9 5 16,2-13 0-16,2-12-6 15,23-9 0-15,10-14 5 16,7-6-10-16,7-12-45 16,2-5-38-16,-10 0-160 15</inkml:trace>
  <inkml:trace contextRef="#ctx0" brushRef="#br0" timeOffset="165008.24">15346 1279 182 0,'0'0'57'0,"0"0"2"16,0 0-6-16,0 0-10 16,0 0-23-16,0 0-13 0,0 0 15 15,-17-10-10-15,15 8 12 16,-4 2 10-16,2-2-11 16,-2 0-4-16,-1-2 2 0,1-2-21 15,-2 2 9 1,4-2-9-16,4 0 1 15,0 2 34-15,0-6-21 16,4-2-14-16,25-2-3 0,14-2-4 16,1 2 7-16,1 4 0 15,-9 6 4-15,-11 2 10 16,-8 2-7 0,-5 0 7-16,-4 0-4 15,3 6-4-15,-1 18-4 0,-6 6 2 16,0 10 9-16,-4 2 5 15,0 2-18-15,-2 0 8 16,-20 1-2-16,-10-4-5 16,-5 2 1-16,-10-3 9 0,-4-6-9 31,4-4 1-31,5-6-3 0,11-8-2 16,6-6-1-16,9-4-18 15,1-4 6-15,4-2 1 0,-3 0-1 16,1 0 12-16,3-16-33 15,6-2 26-15,4-2 10 16,0 0 0 0,0-2 10-16,23 4-5 15,1-1-5-15,-2 8 24 0,-4 3-14 16,-2 8 5 0,-9 0-6-16,1 0-5 0,3 19-4 15,-1 6 14-15,3-3-11 16,1 0 6-16,1-4-9 15,3-4-18-15,3-2-4 16,8-8-65-16,5-4-57 0,2 0-112 16</inkml:trace>
  <inkml:trace contextRef="#ctx0" brushRef="#br0" timeOffset="165272.97">15815 1608 371 0,'0'0'168'15,"0"0"-105"-15,0 0 39 16,0 0-42-16,0 0-41 16,0 0-14-16,2 30 1 15,-2-10 12-15,-2 4-1 0,-14 2-3 16,3-4-11-1,-3 3 12-15,-5-6-15 0,4-1-8 16,-3-5-29-16,5-9-82 16,5-4-116-16,8 0-164 15</inkml:trace>
  <inkml:trace contextRef="#ctx0" brushRef="#br0" timeOffset="165784.38">16131 1173 260 0,'0'0'137'0,"0"0"-51"16,0 0-11-16,0 0-45 16,0 0-30-16,0 0 13 15,0 0 46-15,111 6 2 16,-75 4-43-16,-12 2-1 16,-10 0-17-16,-8-2 0 0,-4 2 0 15,-2 2-8 1,0 4 8-16,0 0 0 15,-6 4 1-15,-8 0 11 16,5-2-11-16,7 0 0 0,2 0-2 16,0-1-14-16,23 3 14 15,10-3 1-15,5 2 6 16,-3-2 27-16,-8-2-9 16,-6-3-7-16,-15-2 4 15,-4-5-20-15,-2 4 6 16,0 1 2-16,-20 4-1 15,-22 0 35-15,-14 2-23 0,-4-4-19 16,2-6-2-16,11-6-42 16,14-2-49-16,13 0-69 15,13-18-204 1</inkml:trace>
  <inkml:trace contextRef="#ctx0" brushRef="#br0" timeOffset="166116.74">16672 934 298 0,'0'0'281'0,"0"0"-181"15,0 0-69-15,0 0-2 16,0 0 30-16,167 161 8 16,-104-89-17-1,-7 6-36-15,-19 6 5 16,-16 0-17-16,-19 5 1 0,-2-3 6 16,-34 0-8-16,-33-4-1 15,-15-5 16-15,-11-14-16 16,-4-10-7-16,9-11-37 15,11-12-122-15,9-12-283 0</inkml:trace>
  <inkml:trace contextRef="#ctx0" brushRef="#br0" timeOffset="183008.8">17800 1145 66 0,'0'0'182'0,"0"0"-64"0,0 0-94 15,0 0 21-15,0 0-8 16,0 0-17-16,0 0 2 0,0 0-8 16,-21-21 21-1,21 21 11-15,-2 0-6 16,0 0 11-16,0 0-10 16,-3 0-10-16,1 0 1 0,2 0-32 15,2 0 5-15,0 0-5 16,0 0-14-16,0 0 10 15,11 0-41-15,13 0 20 16,12 0 21-16,2 0 8 16,-1 0-2-16,0 0-1 15,-10 0 1-15,-4-1-3 16,-4-3 1-16,-7 0-4 16,-2-1-2-16,-6 4 0 15,1-2-1-15,-3 2 1 16,0 1-10-16,-2 0 15 0,0 0 1 15,0 0 0 1,0 0 27-16,0 0-19 16,0 0-7-16,0 8-2 15,-13 20-9-15,-5 12 10 0,-3 12 0 16,4 6 2 0,1 0-5-16,3-2 3 15,2-5-3-15,4-9-23 0,5-8-31 16,2-10-6-16,0-8 5 15,0-8-12-15,14-6-31 16,1-2-4-16,-3 0-23 16</inkml:trace>
  <inkml:trace contextRef="#ctx0" brushRef="#br0" timeOffset="183194.66">17802 1405 257 0,'0'0'109'0,"0"0"-53"16,0 0-16-16,0 0 29 16,0 0-45-16,0 0 42 15,87-24-17 1,-56 16-46-16,2 4-3 0,1 2-49 16,1 0-76-16,-4 2-53 15</inkml:trace>
  <inkml:trace contextRef="#ctx0" brushRef="#br0" timeOffset="183793.82">18421 1416 282 0,'0'0'231'0,"0"0"-149"0,0 0 40 15,0 0-62 1,0 0-31-16,0 0-29 0,0 14-17 15,-2 9 17-15,-9 8 2 16,-5 3 5-16,-3-6-8 16,-2-2 1-16,-1-4-29 15,-1-4-43-15,6-10-84 16,6-8-82-16</inkml:trace>
  <inkml:trace contextRef="#ctx0" brushRef="#br0" timeOffset="184339.08">18932 1091 350 0,'0'0'152'0,"0"0"-94"16,0 0 2-16,0 0-36 15,0 0-22 1,0 0-2-16,-34 90 3 16,27-50-4-16,0-2 1 15,7-4 0-15,0-4-5 0,0-6 4 16,0-4-4-16,0-2-4 15,0-5 1-15,0-6 5 16,9 0-13-16,5-7 16 0,3 0 5 16,6 0 6-1,4-9 4-15,-3-9 13 16,1-4-11-16,-3 0 16 16,-2 0-17-16,-4 4-6 0,-7 8 18 15,-5 4-14-15,-4 6 0 16,0 0 8-1,0 0-19-15,0 0-3 16,0 6-11-16,0 20-7 0,0 10 18 16,0 6 1-16,0 2 4 15,0-2-5-15,0-3-3 16,0-9-9-16,2-10-44 16,9-6-19-16,1-8-25 15,3-6-16-15,-1 0-10 16,-6 0-70-16</inkml:trace>
  <inkml:trace contextRef="#ctx0" brushRef="#br0" timeOffset="185167.59">17492 948 305 0,'0'0'132'16,"0"0"-47"-16,0 0 29 16,0 0-2-16,0 0-48 15,0 0-62-15,0 0-2 16,-71 89-5-16,17 9 5 0,-6 16 0 15,11 10 5-15,9 2-10 16,13-5 4 0,18-11-24-16,9-16 18 15,40-17-72-15,43-23-78 16,33-24 24-16,22-24-50 16</inkml:trace>
  <inkml:trace contextRef="#ctx0" brushRef="#br0" timeOffset="185559.51">19570 786 499 0,'0'0'146'0,"0"0"-138"0,0 0 11 15,0 0-9-15,97 166 41 16,-75-63-13 0,-8 11-23-16,-14 4-13 15,0-10-1-15,-27-5-1 16,-18-15-22-16,-16-12-26 0,-14-12-84 16,-6-14-135-16</inkml:trace>
  <inkml:trace contextRef="#ctx0" brushRef="#br0" timeOffset="187458.47">13413 1762 130 0,'0'0'55'16,"0"0"-24"-16,0 0 3 16,0 0 11-1,0 0-4-15,0 0-14 16,0 0 4-16,-8 0-11 15,6 0-1-15,-2 0 11 0,0 0-14 16,-1 0-1-16,-1 0 2 16,1 0-16-16,-2 0-1 15,3 0-1-15,-3 0-10 16,5 0 7-16,-2 0-16 16,2 0 0-16,-1 0 19 15,-2 0 0-15,3 0-1 16,0 0 4-16,0 0-1 15,2 0 17-15,0 0-18 0,0 0-1 16,0 0 1-16,0 0-23 16,14 0 4-1,15 0 19-15,8 0 3 16,12 0 10-16,13 0-12 16,10 0-1-16,1-14 0 0,-6 4-44 15,-18 0-88-15,-24 0-80 16</inkml:trace>
  <inkml:trace contextRef="#ctx0" brushRef="#br0" timeOffset="188423.58">10556 1769 138 0,'0'0'26'16,"0"0"1"-16,0 0-14 0,0 0 0 15,0 0-13 1,0 0 0-16,-18 40 3 16,32-40 32-16,-1 0-3 15,-2 0 31-15,-2 0 4 0,-2 0-23 16,4 0-3-16,9-3-15 15,13-9 7 1,17-2-14-16,10-2-16 16,0 0 1-16,-1 2-4 0,-7 4-2 15,-12 8-51-15,-13 2-40 16,-23 0-111-16</inkml:trace>
  <inkml:trace contextRef="#ctx0" brushRef="#br0" timeOffset="202526.38">17795 1834 118 0,'0'0'111'0,"0"0"-48"15,0 0 10-15,0 0 16 16,0 0-22 0,0 0-3-16,0 0-17 15,0 0 15-15,-78-29-3 0,69 22-33 16,-2 3 3-16,4 1 0 16,3 3-23-16,1-3 14 15,3 3-20-15,0 0 5 16,0 0-16-16,0-1 5 0,0 1-8 15,21-3-10 1,23-1 24-16,28-2 3 16,28-6 21-16,23-2-17 15,6 2 14-15,0 0-20 16,0 4 3-16,1 2 0 16,-13 0-1-16,-14 2-3 15,-21-2 0-15,-31 2 0 0,-17 2-6 16,-10 2 6-16,-7 0-9 15,-7 0 0-15,-3 0-21 16,-5 0-3-16,-2 0-54 16,0 0-74-16,0 0 3 15,-15 0-5-15</inkml:trace>
  <inkml:trace contextRef="#ctx0" brushRef="#br0" timeOffset="-214312.49">12341 1885 197 0,'0'0'60'0,"0"0"-55"0,0 0 8 15,0 0 27 1,0 0 1-16,0 0 3 15,0 0-15-15,-10 0 5 0,10 0 21 16,-2 0-11 0,0-2 9-16,2 2-4 0,-2-2-14 15,2 2 19-15,-2 0-23 16,2 0-13-16,0 0 4 16,0-3-22-1,0 3 0-15,25-4-6 0,30-3-18 16,27-1 21-16,12-5 3 15,-3 5 0-15,-12 3 1 16,-19 3-1-16,-16 2-12 0,-11 0-41 16,-12 0-14-16,-5 0 20 15,-8 0-35 1,-3 0-3-16,-5 0-10 16,0 3-51-16,0 4-16 0</inkml:trace>
  <inkml:trace contextRef="#ctx0" brushRef="#br0" timeOffset="-213621.43">14712 1995 55 0,'0'0'149'0,"0"0"-78"16,0 0-29-16,0 0 29 15,0 0-30-15,0 0 3 16,-10-26-1-1,10 24 9-15,0 0 17 16,0 0-24-16,0 2-9 16,0-4-31-16,45-6-5 0,35-4 0 15,34-8 0-15,17 4 4 16,-1 1-1-16,-11 6-3 16,-13 4-21-16,-13 3-3 15,-17 1-25-15,-27 3 44 16,-26 0-54-16,-23 0-50 15,-12 0 65-15,-30 0-123 16</inkml:trace>
  <inkml:trace contextRef="#ctx0" brushRef="#br0" timeOffset="-207428.05">10989 5975 271 0,'0'0'0'15,"0"0"-35"1,0 0 3-16,0 0 23 0,-14 109 3 16,43-81-19-1,4-8-27-15</inkml:trace>
  <inkml:trace contextRef="#ctx0" brushRef="#br0" timeOffset="-192991.53">17831 1802 56 0,'0'0'54'16,"0"0"3"-16,0 0-16 16,0 0 0-1,0 0 14-15,0 0-8 0,0 0-20 16,-52-56 18-16,50 52-20 15,2 4-4-15,-2 0-10 16,2 0-8-16,-2 0-3 0,0 0 0 16,-1 0-13-16,-1 0 13 15,-2 0-15-15,-4 0 15 16,-1 0 13-16,3 4-9 16,0 1-3-16,4-4-1 15,4-1 0-15,-2 3-5 16,2-2 4-16,-2 3 1 15,-1 0 0-15,-1 1-4 16,2-4 4-16,0 2 0 16,2-3-11-16,0 0 7 0,0 0-24 15,0 0 28 1,27 0 0-16,12-17 0 16,8-1 14-16,4-2-12 15,-9 2-1-15,-5 6 7 0,-10 2-8 16,-6 2 0-16,-5 4 0 15,-1 0-39 1,-5 0-59-16,-10 2-40 16</inkml:trace>
  <inkml:trace contextRef="#ctx0" brushRef="#br0" timeOffset="-187638.24">10739 2001 20 0,'0'0'24'0,"0"0"4"15,0 0-28-15,0 0-18 16,0 0-1-16,0 0 19 15,0 0 13-15,-4 2 5 0,4-2 13 16,0 0 11 0,0 0-1-16,0 0 1 15,0 0-12-15,0 0 14 0,0 0 4 16,0 0-20-16,0 0-5 16,0-4 17-16,-3-6-26 15,3 0 5 1,0 0-13-16,0 0 1 15,0 0 4-15,7-2-11 16,12-2 0-16,4 0 0 0,2 0 1 16,2-3 0-16,-1 2-1 15,4-2 0-15,-2-1-1 16,6-1 1-16,-1-2-5 16,1 3 5-16,-8 3-16 15,-8 4-1-15,-10 7-17 16,-8 4-15-16,0 0 28 15,-4 0 0-15,-32 0-118 16</inkml:trace>
  <inkml:trace contextRef="#ctx0" brushRef="#br0" timeOffset="-187463.09">10648 1973 49 0,'0'0'165'0,"140"-114"-92"15,-56 57-26-15,-1 11 4 16,-16 12-35-16,-16 10-9 16,-15 14-7-16,-11 10-63 15,-15 0-71-15,-10 0-42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21T09:08:29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19767 6282 30 0,'0'0'55'0,"0"0"-18"15,0 0-31-15,0 0-5 16,0 0 7-16,0 0 17 16,0 0-11-16,75-72-1 15,-65 62 15-15,-4 2 0 16,3-4-3-16,0 0-2 16,5-4-7-16,1-2-4 15,1-2-5-15,-1-2 17 0,3-2-1 16,-3-5-10-16,3 0 6 15,-7-2-5-15,-1 4-12 16,-8 2 5 0,-2 5 13-16,0 4 3 15,0 2 9-15,0 4-16 0,0 4 12 16,0 0 3 0,0 2-19-16,0-2 2 15,0 0 0-15,0-4-12 16,-4 0-1-16,2-4-1 0,-6 2-3 15,4 4 3-15,-3 0-10 16,3 4 9-16,0 0 0 16,-2 0 1-16,4-2-1 15,-2 2 3-15,-3-2-2 16,-1 0 23-16,-2 0-7 16,-5-2 3-16,-5-3 8 15,-7 2-12-15,-6-3 6 16,-3 0-13-16,-4 0-2 15,-5-1 5-15,3 6-6 0,-4 0 11 16,-4 7-16-16,-3 0 8 16,-3 4-14-16,-7 23 6 15,-1 7-1-15,2 8-4 16,-1 10 5 0,3 10-1-16,0 14-3 0,0 9 8 15,-3 5-8-15,5 4 4 16,5 0 0-16,-2-1 1 15,3-3-1-15,1-2 0 16,8-2 0-16,12 0-1 0,14-1-4 16,15-5 5-16,2-12 0 15,42-8-6 1,16-6 7-16,15-4-1 0,8-3 8 16,10-3-6-1,9-6 3-15,10-8-5 16,0-8 3-16,0-10 8 0,-8-10-10 15,-6-2 6-15,-11 0-1 16,-8-4-3-16,-3-16 0 16,-7-4 1-16,0-11 0 0,-3-2 18 15,1-12-19-15,-1-6 11 16,-3-8 4 0,1-9-15-16,-4-20 9 15,-9-19-9-15,-13-11-1 16,-20-6 8-16,-16 2-10 15,-33 5 0-15,-42 11 5 0,-20 8-5 16,-26 11-4-16,-16 15-7 16,-21 14-21-16,-21 20-11 15,-17 24-56-15,-7 18-100 16,9 0-51-16</inkml:trace>
  <inkml:trace contextRef="#ctx0" brushRef="#br0" timeOffset="36911.32">23405 5352 330 0,'0'0'0'16,"0"0"-9"-16,0 0 9 16,0 0 15-16,0 0 8 15,0 0-12-15,0 0 19 16,125 116-3-16,-87-92-22 0,-1 2-4 16,2 2 1-16,-1 4-1 15,6 4-1-15,1 3 0 16,9 1 0-1,1 2 1-15,0 0-1 16,6 0 0-16,-1 0 3 0,-4-2-6 16,-3-2 3-16,-6-2 0 15,-4-4-2-15,-6 0 2 0,-1 1 0 16,-1-1 0 0,7 2 2-16,8 2-6 15,8 0 4-15,13 2-3 16,14 5-1-16,15 0-2 15,11 9 5-15,3 3-10 0,-1 3-22 16,-12-4 14-16,-15-4-1 16,-16-8-17-16,-15-10 7 15,-12-2 2-15,-5-6 28 16,-5-2-2-16,3-1 5 16,-3-3-2-16,0-3 10 15,-4-2 5-15,-2-4 12 16,-9 2-19-16,-7-8 2 15,-7 4 16-15,-1-3-21 16,2-2 8-16,-3-2 4 0,-2 2 1 16,2 0 1-16,-2 0-9 15,2-2-8 1,1 0 6-16,-3 0-7 16,0 0 7-16,0 0 8 15,-3 0-17-15,-19-8-34 0,-3-12-139 16</inkml:trace>
  <inkml:trace contextRef="#ctx0" brushRef="#br0" timeOffset="39848.64">18134 10054 98 0,'0'0'45'0,"0"0"17"16,0 0 1-16,0 0-1 16,0 0-17-16,0 104-19 15,0-87-3-15,0 2-17 0,0 5 0 16,4 5 7-16,3 9-12 16,-1 8 7-1,-6 4-4-15,0 8-1 0,0 4-1 16,0 5-2-16,0 1 0 15,0 0 0-15,0 0 0 16,12-2 0-16,1 0 0 16,3-2 1-16,1-3-3 15,4-3-2-15,1-8-2 0,5-6 5 16,-3-6-11 0,0-6 6-16,-3 0 5 15,-6-1 1-15,-9 2-2 16,0 6 2-16,-6-2 0 0,0 2 3 15,2-1-3-15,7 2 2 16,1-4-2-16,9 2 2 16,-1 1-6-16,1-7-11 15,2 4 2-15,-6-6 1 16,-4-1-7 0,-4 3-52-16,-5-1 65 0,5 3 7 15,-3 0-1-15,8-4 0 16,9-2-15-16,16 0 13 15,15-6-9-15,9-2-5 16,-1-6-12-16,-11 1 12 16,-11-5-26-16,-13-1 12 15,-12 0-67-15</inkml:trace>
  <inkml:trace contextRef="#ctx0" brushRef="#br0" timeOffset="42015.25">26774 5304 268 0,'0'0'132'0,"0"0"-66"16,0 0 0-16,0 0-8 16,0 0-3-16,0 0-12 15,0 0-2-15,0-79-1 16,0 65-25-16,0-6-1 0,-2-4-14 16,-9-4 6-16,2-4-1 15,-7 2 22 1,-1 0-26-16,-6 0-1 0,-10 0 5 15,-10 0-5-15,-7 0 0 16,-6 8 0-16,-5 12-6 16,-10 10 6-16,-7 1-5 15,-7 32 0-15,-11 7 4 16,-6 8-2-16,-7 4 2 0,-7 6-12 16,3 4 11-1,3 5-1-15,-1 11-14 16,13 8 16-16,5 14-7 15,16 12 2-15,24 17-3 0,19 9 3 16,32 10 4-16,7-3 2 16,55-5 0-1,31-7 6-15,21-17-5 0,21-20 23 16,10-28 2 0,-1-31 7-16,3-30 7 0,-6-7-4 15,1-42-25-15,5-21 16 16,13-30-26-16,12-15 3 15,3-19-1-15,-5-13-1 0,-26-6-2 16,-35-8 0-16,-51-7 0 16,-56-3-6-1,-50 5-6-15,-97 12-29 0,-73 25-16 16,-52 36-62 0,-22 40-151-16</inkml:trace>
  <inkml:trace contextRef="#ctx0" brushRef="#br0" timeOffset="43525.16">18464 10200 287 0,'0'0'44'16,"0"0"8"-16,0 0 35 16,0 0-12-16,0 0-23 15,0 0-27-15,-83-65 27 16,77 61-17-16,-4-7-22 0,-5-1 1 16,-8-4 2-16,-8 0-14 15,-6 2 8-15,-13 2-10 16,-6 8 0-16,-3 2 4 15,-9 2-3-15,-7 6-2 16,-10 24 1-16,-10 18 0 16,-12 17-4-16,-11 17 4 15,-5 18 0-15,3 16-4 16,8 12 5-16,14 5-2 0,15 5 1 16,8-2-4-1,11 1 0-15,12 0 4 16,10-5 0-16,22-12-7 15,20-8 2-15,10-15-2 0,53-15 0 16,31-12 7-16,21-14-3 16,10-18 3-16,2-22 0 15,-9-16 7 1,-8-8 5-16,-6-26 2 0,-4-12 9 16,-3-6 15-16,-3-12-2 15,1-12-19-15,1-14 1 16,0-15-3-16,1-7-15 15,-5-3 5-15,-18 5 5 16,-19 4-9-16,-33 0 13 0,-22-5-12 16,-49-3-1-16,-49-2-2 15,-35 8-18-15,-25 9-7 16,-10 25 1-16,1 26-29 16,-2 32-30-1,0 16-124-15,-5 18-311 16</inkml:trace>
  <inkml:trace contextRef="#ctx0" brushRef="#br0" timeOffset="64592.81">20914 13712 22 0,'0'0'41'0,"0"0"-20"16,0 0 9-16,0 0 28 15,0 0-43-15,0 0 12 16,0 0-12-16,0 0 8 15,-8-75-2-15,1 67 2 16,2-2 4-16,3 2-7 16,0-2-20-16,-3-2 0 15,1 0-3-15,-3 0-13 0,1 2 10 16,-4 2-31-16,4 2 6 16,-5 0 6-16,2-2 6 15,0 2 19 1,0 0 1-16,1 2-1 0,2 2 19 15,4 0 4-15,2 2 7 16,0 0 9-16,0 0-10 16,0 0 1-16,10 0-6 15,11 0-3-15,8 8 11 16,3 6-12-16,-1 0-2 16,-2 0 8-16,2 2-19 15,-2 2-3-15,0 5 9 0,2 0-10 16,-6 4 1-16,-3 0 5 15,-2 2-9-15,-4-3 9 16,1-2-7-16,1-2 1 16,3 4 4-16,3-2-6 15,5 2 0-15,2 0 5 16,0 2-4-16,0-6 1 16,-4 2-3-16,-4-3 2 15,-3-2-3-15,-3-1 1 16,4 3 0-16,3-2 4 15,5 2-1-15,11-1-3 0,10 4 1 16,7 4 1 0,8-4 9-16,0 4-11 0,-13 0 1 15,-7-10-2-15,-13 0 3 16,-13-6-2 0,-3 0 0-16,-5 0 0 15,-1 0-3-15,0 4 3 0,5 2 0 16,6 7 3-16,6 1-2 0,6 2-1 15,0 0 0 1,7 2 4-16,-1-4 0 16,-10-2-4-16,-2-4 0 15,-12-4-1-15,-4-4 4 16,-2 0-3-16,2 4 1 16,7 4 2-16,6 4 37 0,12 2-39 15,9-2 8 1,6 5 4-16,0-2-13 0,2 1 1 15,-7-1-1-15,-9-1 4 16,-3-8-8-16,-12 0 4 16,-9-6-5-16,-4-2 4 15,0 4-3-15,0-2 4 16,2 6 0-16,5 4 1 16,1 2 3-16,6 2-4 15,3 2 0-15,8 6-1 16,1-8 5-16,5 2-4 15,-1-1 2-15,-4-9 0 16,-1 0 0-16,-3-4 1 0,0-2 1 16,-6 2 16-16,-6-8-17 15,-3 2-2 1,-5-4 0-16,1 2 2 16,1 2 3-16,-3-4-4 0,4 0 0 15,-3 0 9-15,-1 0-11 16,-4-2 2-16,-4 2 3 15,1-4-3-15,-3 0-2 0,0 0 0 16,0 0 0-16,0 0 3 16,0 0-3-16,0 0 0 15,0 0-2 1,0 0 6-16,0 0-1 16,0 0-3-16,0 0 7 15,0 0-5-15,0 0-2 0,0 0 0 16,0 0 10-16,0 0-3 15,0 0 0-15,0 0-7 16,-14-4-49-16,-6-10-144 16,-2-8-294-16</inkml:trace>
  <inkml:trace contextRef="#ctx0" brushRef="#br0" timeOffset="85315.34">28463 13297 242 0,'0'0'59'0,"0"0"-8"15,0 0 6 1,0 0 9-16,0 0 3 16,0 0-59-16,0 0 5 0,-9-94-2 15,7 77 8 1,-2 2 13-16,-1 2-15 0,-2-1 6 15,1 2 8-15,-3-4-26 16,-3-2-3-16,-1-2 4 16,-5-4-5-16,-8-2-2 15,-3-2-1-15,-4 0 0 16,-2 4-6-16,4 4 8 0,-2 4-2 16,0 1 0-16,-1 4-1 15,-3-2 0 1,-5 4 1-16,-8 0-2 15,-6 1-1-15,-2 2-5 0,-4 2 8 16,-5-1-4 0,-2 5 2-16,-2 0 1 0,-3 0 0 15,3 0 2-15,0 14-5 16,-1 4 3-16,-5 4 1 16,-6 8-5-16,0 4 11 15,-3 6-5-15,1 6-1 16,3 4 3-16,2 4 4 15,6 4-6-15,9 6 4 16,7 5 5-16,12 5-8 16,7 2 4-16,10 4 0 0,16 0-2 15,13 5 8-15,0-5-3 16,38 0-1-16,14-4 15 16,12-5-8-1,5-13-4-15,0-12 1 0,5-12 7 16,-5-12 17-16,2-4-9 15,-1-6-13-15,-4-2 11 16,3-4-10-16,-2-2-6 16,-1-4 1-16,9 0-6 15,6 0 7-15,16 0-9 0,7-14-1 16,8-10 3-16,-5-8-3 16,-5 0-1-1,-11-2 0-15,-8 2-5 16,-10 0 3-16,-11-7-6 15,-6-3 8-15,-8-6-3 0,-4-6 4 16,-1-6-2-16,-1-6 1 16,0 0-9-16,-4-2 9 15,-7 1-8-15,-7-1-3 16,-6-6 9-16,-13-5-13 16,-5-8 3-16,-47-12-8 15,-42-15-11-15,-38-2-17 16,-32 5-15-16,-23 27-16 15,-12 34-35-15,2 28-72 16</inkml:trace>
  <inkml:trace contextRef="#ctx0" brushRef="#br0" timeOffset="-128751.39">7317 2314 365 0,'0'0'71'0,"0"0"5"16,0 0 19-16,0 0 20 0,0 0-27 15,0 0-24-15,0 0-30 16,11-83-3-16,-11 83-29 16,0 0 3-16,0 0-10 15,0 0 0-15,0 0 1 0,0 22 1 16,0 23-15 0,-2 23 18-16,-17 18 2 15,-2 3 2-15,-2-3 5 16,7-10-8-16,10-12-1 0,6-14 0 15,0-8-16-15,0-12-13 16,14-6 1 0,-2-12-47-16,-3-6-4 15,-2-6-55-15,0 0 13 0,-7-1 9 16,0-20-221-16</inkml:trace>
  <inkml:trace contextRef="#ctx0" brushRef="#br0" timeOffset="-128381.66">6940 2655 339 0,'0'0'189'0,"0"0"-62"0,0 0 26 15,0 0-65-15,0 0-28 16,0 0-11-16,11-63-49 15,-11 63 0-15,9 7-8 16,6 26-22-16,12 10 27 16,9 11 2-16,0 0 1 15,-3-4-3-15,-2-6-5 16,-2-8-6-16,-4-10-8 16,-3-9-17-16,0-7 17 15,7-10 4-15,11 0 18 0,12-9 0 16,12-23 5-1,-1-8-3-15,-5-10 6 16,-12-6-6-16,-10-6 26 16,-16 2-28-16,-14 12-3 0,-6 13 1 15,0 21-70-15,-23 14-116 16,-4 0-272-16</inkml:trace>
  <inkml:trace contextRef="#ctx0" brushRef="#br0" timeOffset="-124071.05">5998 2358 170 0,'0'0'158'15,"0"0"-95"1,0 0-35-16,0 0 23 0,0 0-12 15,0 0 5-15,0 0-16 16,-5-4-1-16,3 4-5 16,-3 0-21-16,-4 12 0 15,-6 16 6-15,-5 14 0 0,-3 10 11 16,4 4-18 0,3 1 0-16,7-7 3 15,9-6-3-15,0-10-9 16,13-4 0-16,14-6-9 15,6-8 17-15,10-10-8 0,6-6 9 16,7 0 13-16,-3-8-13 16,0-16 14-16,-4-4-2 15,-7-4-7-15,-3-6 10 16,-8-2-8 0,-5-4-1-16,-8-5 8 0,-2 3-12 15,-9 2 11-15,-5 2-9 16,0 8-1-16,-2 6 6 15,0 10-9-15,0 10 11 16,0 4 16-16,0 2-18 0,0 2 6 16,0 0-15-16,0 18-31 15,0 26 2 1,0 22 29-16,-2 10 1 16,-2-4 14-16,4-3-13 15,0-17-2-15,15-12 0 0,12-12-33 16,0-10-11-16,2-12-51 15,-9-6-135-15</inkml:trace>
  <inkml:trace contextRef="#ctx0" brushRef="#br0" timeOffset="-114613.21">1973 8470 516 0,'0'0'67'16,"0"0"-5"-16,0 0 46 16,0 0-49-16,0 0-38 15,0 0-21-15,0 0-15 0,0 0-12 16,9 26 24-16,16 14 3 15,0 4 0-15,-3 2 3 16,-7 3-3 0,-3 1 25-16,-3 0-21 0,-5 2 2 15,-2-4 3-15,0-10-4 16,0-10-5-16,1-10 0 16,1-10-1-16,1-6-1 15,-1-2-9-15,7 0 11 16,7-32 13-16,6-16 2 0,5-14 5 15,0-10-3-15,-6-8-12 16,-3 1 2 0,-7 7-7-16,-4 12-17 15,0 16 15-15,-4 20-49 0,-1 11-37 16,-4 13-90-16,0 0-152 16</inkml:trace>
  <inkml:trace contextRef="#ctx0" brushRef="#br0" timeOffset="-113527.61">12613 5242 185 0,'0'0'116'0,"0"0"-42"15,0 0 3 1,0 0-3-16,0 0-23 16,0 0 3-16,-45-44-11 0,45 41 8 15,0 1-18-15,0 0 2 16,0 2 3-16,0 0-33 15,0 0-5-15,0 8-7 16,0 22-9 0,6 15 16-16,6 5 0 15,1 0 1-15,-2-2 3 0,1-12-3 16,-2-2-1-16,-1-10 0 16,1-6 6-16,-6-8-10 15,2-4 4-15,-1-6-25 16,1 0 24-16,2 0-9 15,7 0 10-15,7-2 17 0,7-16-14 16,5-4 6-16,3-8-9 16</inkml:trace>
  <inkml:trace contextRef="#ctx0" brushRef="#br0" timeOffset="-109829.15">12590 5275 28 0,'0'0'120'0,"0"0"-49"16,0 0-4 0,0 0-14-16,0 0-5 15,0 0 5-15,0 0-6 16,0-9 2-16,0 9 8 15,0 0 1-15,0 0 9 0,0-2-5 16,0-1-23-16,0 3 17 16,0 0-33-1,0 0-3-15,0 0-11 0,0 0-7 16,0 0-4-16,0 0-1 16,0 0-14-16,0 13 16 15,5 13-15-15,6 10 16 0,7 6 1 16,-3 4 1-16,1 4-2 15,-1 2 0 1,-1 0 4-16,1-2-10 0,-5-3 6 16,-2-11-2-16,-3-8-8 15,-5-10 4 1,0-6 3-16,0-6-3 16,2-6 6-16,0 0 5 15,0 0 6-15,6 0 24 0,2-26 17 16,5-16-35-1,8-19-15-15,4-8-2 0,-2-14 5 16,-1-7-9-16,-9-3 4 16,-6 3 0-16,-5 14-3 0,-4 18 4 15,0 18-1-15,0 16 0 16,0 14-13 0,0 10-8-16,0 0-66 15,4 6-159-15,-4 24-80 16</inkml:trace>
  <inkml:trace contextRef="#ctx0" brushRef="#br0" timeOffset="-108288.29">7706 3962 61 0,'0'0'56'0,"0"0"-1"0,0 0-7 15,0 0 2-15,0 0 16 16,0 0-10-16,2 0 0 15,-2 0-8-15,0 0-36 16,0 0-8-16,0 0-4 0,0 0-33 16,0 0-9-1,0 0-6-15,0 6 31 16,0 2 7-16,5-4-14 16,-2 0 19-16,-1-2 0 0,0 0 5 15,-2-2-3-15,0 2 6 16,0-2 0-16,0 0 28 15,0 0-11-15,0 0 4 16,0 0 0 0,0 0-5-16,0 0 10 15,0 0-18-15,0 0-9 0,0 0 5 16,0 0-5-16,0 0-2 16,0 0 0-16,0 0 3 15,0 0-7-15,0 0 4 16,0 0-7-16,2 0 6 0,9 0-12 15,9 10 13-15,12 2 0 16,7 2 2-16,13 4-1 16,6 4 5-1,4 8-5-15,9 6 17 16,7 9-16-16,11 5 26 0,16 6 2 16,16 4-10-16,12 4 17 15,17 4-19-15,5 0 4 16,1 5 8-16,-6-1-11 15,-3 2-15-15,-3-2-4 16,3-1 5-16,5-1-7 0,6-4 2 16,0-2-2-16,-8-6-7 15,-19-5 9 1,-24-9-9-16,-34-4-6 16,-25-4-20-16,-21-6 0 15,-15-2-10-15,-5-4-3 16,-3-6 36-16,-1-4-10 0,0-6 8 15,-1-2-16-15,0-6-37 16,-2 0-7-16,0-6-15 16</inkml:trace>
  <inkml:trace contextRef="#ctx0" brushRef="#br0" timeOffset="-107262.06">6900 4207 78 0,'0'0'114'0,"0"0"-46"16,0 0-32 0,0 0-26-16,0 0-4 15,0 0 7-15,-105-22-11 0,81 22 1 16,1 0 23-16,3 10-16 16,0 4 31-16,-4 10-12 15,-12 14-10 1,-18 22 29-16,-12 25-2 0,-19 19-16 15,-9 12 5-15,-6 10-26 16,-7 7 6-16,0 3 2 16,5 2-13-16,3-1 14 15,8-3-17-15,1-4 1 0,-7-1 6 16,-3-5-7 0,-4-4 22-16,0-6-10 15,0-3-6-15,2-7 9 0,1-2-16 16,7-4 4-16,6-3-9 15,8-3 11 1,1-2-6-16,8-3 0 0,4-9 5 16,5-10-11-1,4-8-1-15,4-10-8 16,6-6 6-16,7-5-8 0,14-10 6 16,8-4-9-16,5-1-14 15,3-6 30-15,2 0-2 16,5 2-3-16,2-4 5 15,-1 2-13-15,1-4-1 16,2-2 7-16,-5 0 9 16,1-2-3-16,-2 2 1 15,-3 2 4-15,-5-2-6 0,-3 2 6 16,-4 0 0-16,-6 0 14 16,-2 3-14-16,-4 2-1 15,-9 7-6-15,-3 2-4 16,3 1 10-16,7-5-1 0,14-10 3 15,15-4-2 1,6-4-45-16,0-2-4 16,0-2-12-16,8-2-19 15,11 0 24-15,-4-8 18 16</inkml:trace>
  <inkml:trace contextRef="#ctx0" brushRef="#br0" timeOffset="-106513.07">3974 5412 403 0,'0'0'62'16,"0"0"-26"-16,0 0 36 15,0 0-24-15,0 0-32 16,0 0 0 0,0-26-14-16,0 26-4 0,2 34-22 15,15 20 17-15,2 18 7 16,4 10 3-16,3-1-1 15,6-7-2-15,7-12-24 16,6-12-17-16,4-16-33 0,2-16-25 16,-6-18-35-16,-7 0-111 15</inkml:trace>
  <inkml:trace contextRef="#ctx0" brushRef="#br0" timeOffset="-106181.3">4687 5157 1 0,'0'0'572'0,"0"0"-503"16,0 0 19-16,0 0-13 15,0 0-71-15,0 0-4 16,-46-2-3-16,34 53 3 0,8-4 0 16,4-11-9-1,0-7 9-15,6-7-19 16,8-10 8-16,1-4 2 15,1-6 8-15,7-2 1 0,8 0 12 16,11-24-10-16,7-14 7 16,-4-9-9-16,-6-4 4 15,-16-6 5-15,-17 5-6 16,-6 4-2-16,-15 4 10 16,-38 16-11-1,-16 18-20-15,-10 10-42 16,10 26-43-16,32 30-17 0,37 6 5 15,35-10-102-15</inkml:trace>
  <inkml:trace contextRef="#ctx0" brushRef="#br0" timeOffset="-104910.91">9420 4135 302 0,'0'0'30'16,"0"0"9"-16,0 0 4 15,0 0 25-15,-116-94-25 16,85 77-22-16,-1 5 15 0,6 2-18 15,1 2-1-15,10 2 8 16,8 2-9-16,5 2 11 16,2 0-27-1,0 2-11-15,4 0-7 0,23 0-28 16,11 0 46-16,2 0 1 16,-3 26 3-16,-8 10-4 15,-15 13 0-15,-14 10 2 16,0 6-11-16,-37 3 14 15,-27 0-5-15,-13-6 7 16,-12-8 7-16,6-14-10 16,10-9-4-16,15-15-38 0,18-13 18 15,15-3-34-15,17-5 48 16,8-26 6-16,10-6 16 16,32-2-14-1,10 7-2-15,4 8 4 16,-7 14 1-16,-7 8-5 0,-4 2-3 15,-3 0 0-15,1 16-55 16,5-2-36-16,1-5-44 16,5-8-113-1</inkml:trace>
  <inkml:trace contextRef="#ctx0" brushRef="#br0" timeOffset="-101920.33">5240 5049 232 0,'0'0'30'0,"0"0"-18"0,0 0 13 15,0 0-13-15,0 0 4 16,0 0-7-16,0 0-3 16,-27-92 36-1,20 62-36-15,-1-2 6 0,-4-4-1 16,-3-7-11-16,-8-3 3 15,1-4 5-15,-4-4-3 16,-3-2 6-16,-2-2-9 0,-3-2 2 16,0-1 16-16,-1 1-20 15,-5 2 16 1,-7 2-4-16,-8 2-6 16,-8 4 6-16,-7 3-12 15,-5 7 0-15,-8 6 13 0,-10 8-12 16,-9 14 18-16,0 12-19 15,0 0 7-15,15 44 7 16,10 23-14-16,6 23 0 16,3 20-1-16,11 16 6 15,8 21-1-15,16 17 9 16,12 23-4-16,15 15 8 16,6 3-15-16,4 0-1 15,34-15 5-15,15-14-1 16,18-11-4-16,21-17 13 15,17-14 0-15,25-13-1 16,13-17-5-16,5-20-4 0,-14-18 4 16,-25-24-1-1,-19-20-7-15,-22-19 5 0,-10-3-5 16,0-35 20 0,3-21-4-16,6-20-7 0,4-18 13 15,-1-20-19-15,-5-16 9 16,-2-21-3-16,-9-18-6 15,-9-11 2-15,-18-11-5 16,-13-7 0-16,-14 7 1 16,-4 15-1-16,0 15 0 15,-9 27-3-15,-4 24-1 0,-3 23 3 16,1 19-8 0,-5 12-10-16,-7 4 15 15,-15 0 4-15,-22 4-15 16,-32 20 10-16,-47 28-35 0,-51 26-12 15,-53 66-30-15,-25 31-70 16,9 9-38-16</inkml:trace>
  <inkml:trace contextRef="#ctx0" brushRef="#br0" timeOffset="-97489.46">6481 1957 400 0,'0'0'39'0,"0"0"7"15,0 0-30 1,0 0 66-16,0-102-5 16,-7 81-33-16,-8 3-3 0,-8 4-2 15,-8 0-9-15,-4 4-16 16,-5 2-12-16,-10 7-2 15,-5 1-10 1,-23 0 10-16,-21 19 0 0,-9 26 4 16,-8 21-9-16,-1 28-6 15,7 24 11-15,2 19 3 16,8 15-3-16,15 8 0 16,19 3-7-16,24-1 5 0,26-9 2 15,16-11-5 1,31-13-11-16,33-11-1 15,23-18-20-15,19-18 13 16,13-29-7-16,13-34 4 0,6-19 27 16,5-26 3-16,-3-32 0 15,0-12 9-15,0-12-2 16,-5-8 6-16,-2-13 11 16,-10-11-20-16,-12-10 9 15,-13-11 1-15,-20-3-15 16,-27-4 12-16,-24 1-8 15,-27-3 0-15,-29-4 6 16,-58 1-12-16,-46 17 0 16,-42 24-4-16,-22 37-5 0,-17 43-24 15,13 26-68-15,32 42-75 16,35 47-5-16,40 23-42 16</inkml:trace>
  <inkml:trace contextRef="#ctx0" brushRef="#br0" timeOffset="-96780.19">6956 3403 185 0,'0'0'46'0,"0"0"-38"15,0 0 8-15,0 0-9 16,0 0-7-16,2 122 47 16,4-62-5-16,19-4-24 0,10-8-12 15,17-12-4 1,8-8 8-16,11-10 3 15,12-9 8-15,6-9 13 16,9 0-27-16,20-20 12 16,20-20-9-16,22-18-8 15,10-17 11-15,-5-9-12 16,-16-6 3-16,-18-7 46 16,-23-1 11-16,-19-8-40 0,-20 0-16 15,-23 16 3-15,-17 21-16 16,-17 31 3-16,-12 24-7 15,0 14-5-15,0 4-91 16,-23 30-30-16,-4 6-25 0</inkml:trace>
  <inkml:trace contextRef="#ctx0" brushRef="#br0" timeOffset="-96332.4">9117 2559 295 0,'0'0'23'0,"0"0"-17"0,0 0-6 16,116-7 21-16,-87 7 41 15,-10 0-26 1,-5 3-25-16,-7-2 11 0,-1 3-5 15,-2 5-9-15,-1 13 9 16,-3 14-15-16,0 16 23 16,0 14 15-16,-3 6-26 15,-5-2 7-15,3-5-21 0,5-14 2 16,0-8-8-16,0-13-25 16,7-10-42-16,13-14-13 15,3-6-61 1,-6-12-132-16</inkml:trace>
  <inkml:trace contextRef="#ctx0" brushRef="#br0" timeOffset="-96118.56">8769 2280 413 0,'0'0'0'16,"0"0"-11"-1,0 0 11-15,136-20 60 16,-67 8-29-16,-2-1-15 0,-2 2-13 16,-1 0-6-16,-1 1-5 15,-1 5-53-15,-4-2-27 16,-7 4-53 0,-8 3-70-16</inkml:trace>
  <inkml:trace contextRef="#ctx0" brushRef="#br0" timeOffset="-95679.41">9665 2370 389 0,'0'0'80'0,"0"0"-24"0,0 0 37 16,0 0-10 0,0 0-47-16,0 0-36 0,-43-36-22 15,63 38 2-15,16 24 13 16,9 14 7-16,4 8 2 16,-7 3 2-16,-8 4-4 15,-5-1 5-15,-2 0 0 16,-4-3-2-16,0-9-3 15,2-12 0-15,-5-10-5 16,-5-12 5-16,-2-4 0 16,-3-4 7-16,1 0-6 0,7-12 41 15,5-14 0 1,10-12-35-16,2-8 14 0,7-9-21 16,8-13 4-16,2-8-10 15,8-8-16-15,7-6-9 16,-4 10-28-16,-8 17-64 15,-12 23 10-15,-23 26-46 16,-20 14-149-16</inkml:trace>
  <inkml:trace contextRef="#ctx0" brushRef="#br0" timeOffset="-90930.46">2591 7999 254 0,'0'0'69'0,"0"0"-37"0,0 0 42 16,0 0-41-16,0 0 4 15,0 0-5-15,0 0-8 0,-105-38 6 16,85 31-2 0,-5 2 0-16,-4-1 19 15,-2-1-42-15,-5-1 6 16,-1 5 25-16,-3-4-28 0,-5 2 1 16,-1 0 13-16,-6 4-13 15,3 1 4-15,7 0-13 16,4 0 0-16,9 0-3 15,0 14-9-15,2 5 10 16,-2 12 1 0,0 6-1-16,0 12-2 0,-4 9 4 15,-1 6 0 1,-5 10 0-16,1 9 2 0,1 11-2 16,6 12 0-16,8 8-1 15,6 7-4-15,13 3 5 16,4 5-2-16,0-2-5 15,25 0 10-15,8-9-3 0,7-13 0 16,12-9-10-16,6-12 10 16,10-9-16-16,8-12 2 15,11-6 1-15,6-11-9 16,13-14-5 0,14-14 4-16,16-18-20 15,9-6 31-15,-1-36 1 0,-8-14 11 16,-17-9 12-1,-15 1-7-15,-15-2 16 0,-14-2 9 16,-10 4-24-16,-11-2 8 0,-9-1-8 16,-10-1-4-16,-6-6 5 15,-4-4-5 1,-3-4-2-16,-4 1 0 16,-3 3 5-16,1 4-5 15,-3 8 2-15,-3 2-2 16,-6 6 9-16,-4-1-5 0,0 3 12 15,-2-6 13-15,-25-2-2 16,-9 0 1-16,-9-2-9 16,-6-3-15-16,-6 1 18 15,-6-2-22-15,-17 6 0 0,-28 10-1 16,-29 15 1 0,-46 25-5-16,-38 14-11 15,-3 18-29-15,5 35 28 16,37 17-51-16,47 22-51 15,42 22-32-15,37 15-57 16</inkml:trace>
  <inkml:trace contextRef="#ctx0" brushRef="#br0" timeOffset="-89736.93">4122 8141 44 0,'0'0'320'0,"0"0"-260"15,0 0-45-15,0 0 24 16,0 0-29-16,0 0 7 16,-23 32 17-16,23-12-27 15,9 2 8-15,22 1-7 0,16-5-7 16,11-9 10-16,24-9 5 15,21-12 0 1,26-38-1-16,27-22-5 16,16-14 5-16,1-14-15 15,-7-3-12-15,-15-7 3 0,-17-7-22 16,-12-6 31 0,-8-12 6-16,-7-5-5 0,0-11 25 15,-3-7-7-15,5 3-16 16,7 5 23-16,9 12-26 15,7 11 0-15,-3 5 8 16,-9 6-5-16,-9 1-2 0,-8 1-1 16,-3 2 0-1,-2-1-4-15,0-3 4 0,-4-4 0 16,-1-15-4 0,3-1 8-16,-5-8-4 15,1-2 0-15,-5 1-16 16,-11-5 15-16,-1-5-8 15,-2 1 7-15,-1 4-3 0,-3 15 4 16,-4 17 1-16,-7 24 0 16,-9 17 4-16,-9 19 0 15,-4 18-1-15,-7 12 7 16,-3 4 1-16,3 6-10 16,1 2-1-16,-4 4 0 15,3 0 0-15,-5 4-5 16,1 0 5-16,-3-2-5 15,5 2-3-15,7-2 4 0,1-2-15 16,5 0-5-16,-7-1-6 16,-6 0 11-16,-9-4-4 15,-11-1 13 1,-7 0-1-16,-15 4-98 16,-39 8-76-16</inkml:trace>
  <inkml:trace contextRef="#ctx0" brushRef="#br0" timeOffset="-89380.25">8141 3350 344 0,'0'0'3'16,"0"0"31"-16,0 0-25 15,0 0-7 1,0 0-2-16,209-12 12 0,-62 23 30 16,9 0-8-16,-11-2-33 15,-26-1 11-15,-31-4-12 16,-36-3 0-16,-26-1 3 16,-19 0 4-16,-7 3 3 0,0 7 44 15,-2 22-40 1,-34 40-14-16,-28 36 0 15,-23 28 26-15,-3 9-16 16,15-10-10-16,26-16 0 16,30-10-20-16,19-19-70 15,10-24-20-15,19-20-133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21T09:21:18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27120 529 10 0,'0'0'68'16,"0"0"-35"0,0 0 0-16,0 0 7 15,0 0 2-15,0 0 13 16,0 0 0-16,-7-10-12 0,2 10 14 16,3-4 2-16,-2 2-20 15,-1 0-8 1,1 0-4-16,0 0 1 0,-4 2-5 15,2-2-10-15,-1 2-2 16,-1 0 2-16,-2 0 0 16,2 0 10-16,-8 0-14 15,2 0 3-15,-3 0-2 0,-5 0-9 16,-3 14-1 0,-2 4 0-16,-2 8 1 15,2 2-5-15,4 8 4 16,2 0-5-16,5 4 3 15,7 1-4-15,9-5 6 16,0-2 0-16,0-2 1 0,19-4-4 16,2-4 3-16,8-2 0 15,0-6-4-15,0-6 4 16,0-6 0-16,-4-4 0 16,-5 0-7-16,-2 0 4 15,-4-2-19-15,-8-10-31 16,1-2-37-16,-5 0-55 0,-2 0-116 15</inkml:trace>
  <inkml:trace contextRef="#ctx0" brushRef="#br0" timeOffset="431.17">27355 746 263 0,'0'0'143'15,"0"0"-54"-15,0 0-3 16,0 0-10-16,0 0-46 16,0 0-7-16,-26-22-8 15,17 22-13-15,0 0-2 0,-2 16-3 16,0 0-2-16,4 2 4 15,3 0-2-15,4-4 2 16,0-2-4-16,0-2-2 16,0-4 6-16,2 0-12 0,11-4 9 15,5 0 4 1,5-2 1-16,1 0 8 16,0 0 6-16,-3-8 2 15,-4-4 1-15,-5-4-5 16,-6-2 1-16,-6-4 4 15,0-2-18-15,-11 1 4 0,-13 8-4 16,1 3-21 0,5 12-13-16,11 0-18 15,7 5-143-15,5 17-76 0</inkml:trace>
  <inkml:trace contextRef="#ctx0" brushRef="#br0" timeOffset="1080.16">27757 677 157 0,'0'0'73'0,"0"0"12"16,0 0-13-1,0 0-43-15,0 0-9 16,0 0 2-16,-5-4 2 0,5 4-1 16,0 0 7-16,0 0 1 15,0 0-22-15,0 11 3 16,0 11 17-16,0 2-6 16,-6-2-3-16,-1-4-20 15,7-4 3-15,0-4-3 16,0-2 0-16,0-4-9 15,0-2 5-15,2-2-1 16,16 0 5-16,6 0 5 0,3-8-3 16,0-4 7-16,-2 2-7 15,-8 6-2 1,3 0 0-16,-9 4-11 16,-1 0-1-16,-4 0-9 0,-1 0-3 15,-3 4 18-15,-2 8-13 16,2-2 12-16,-2-2 6 15,2-2-4-15,0-2 2 16,3 0-4-16,0-2-11 16,1-2 18-16,5 0 0 0,5 0 6 15,4 0 8 1,7-2-9-16,-3-6 4 16,-1 0 9-16,-10 2-10 15,-5 4 4-15,-2 2-9 0,-6 0-3 16,0 0 0-16,4 0-11 15,0 2 9-15,3 8 2 16,4 2 0 0,-2 0-2-16,2-2-5 15,0-2-20-15,7-2-19 0,4-2-15 16,5-4-66-16,-1 0-96 16</inkml:trace>
  <inkml:trace contextRef="#ctx0" brushRef="#br0" timeOffset="1565.02">28438 822 390 0,'0'0'121'0,"0"0"-63"16,0 0 8-16,0 0-56 16,0 0-9-1,0 0 3-15,-19 94-3 0,9-48 14 16,4 7-9-16,-1-2-5 15,1-2 1-15,1-7-2 16,5-10-6-16,0-10-38 16,0-8 12-16,0-8 15 15,0-4-3-15,0-2 20 16,0 0 6-16,0-10 13 16,5-12-4-16,-5-8-14 15,0-6 2-15,0-4-3 0,0-7 2 16,0 0-2-16,0 0 13 15,-2 3-1 1,2 8-4-16,0 8-8 0,0 10 0 16,17 6 3-1,12 4-3-15,12 6-1 0,5 2 0 16,3 0 0-16,-2 0-2 16,-10 6 3-16,-6 4 0 15,-12-4-1-15,-11 0 1 16,-8 2 0-16,0 0 8 15,-8 2-2-15,-30 6 26 0,-9 0-20 16,-6 2-12-16,4-2-30 16,7 2-47-1,7-6-66-15,14-3-111 16</inkml:trace>
  <inkml:trace contextRef="#ctx0" brushRef="#br0" timeOffset="2036.94">28870 902 239 0,'0'0'69'0,"0"0"-44"15,0 0 0-15,0 0-25 16,0 0-11-1,0 0 8-15,-2-2 3 16,12 2 3-16,3 0 21 0,5 0 8 16,-1 0 6-16,4 0-18 15,-1 0-14-15,-3-6-3 16,-5-6 5-16,-1-2-5 16,-9 0 10-16,-2-2 7 0,0 2 11 15,0-2 0 1,-11 4-17-16,-9 4 3 15,2 6-10-15,-6 2-7 16,1 0-3-16,-4 12-8 16,-2 14-1-16,3 4 5 0,5 8-20 15,10-2-3-15,9-2-12 16,2-6 6-16,9-6-1 16,22-11 2-16,8-8 31 0,0-3 4 31,1 0 0-31,-4-11 5 0,-5-12-2 15,-4-1-3-15,-9-4-4 16,-9 2-34-16,-9 2-46 16,0 6-13-16</inkml:trace>
  <inkml:trace contextRef="#ctx0" brushRef="#br0" timeOffset="2989.36">29171 852 268 0,'0'0'76'16,"0"0"-74"-16,0 0 1 16,0 0-2-16,0 0 0 0,0 0 6 15,0 60-5-15,5-42 2 16,4-4-2-16,0-2 0 16,2-6 7-16,3-2-7 15,1-4 7 1,5 0 5-16,7 0-8 0,4 0 10 15,0-10-7-15,1-2-9 16,-6 0 15-16,-4 2-3 16,-6 2-5-16,-1 6-4 0,-3 2-3 15,1 0-2 1,3 0 1-16,-1 0 0 16,-1 10 0-16,-1 0-4 15,-2 0-3-15,-2-2 5 0,0-2 1 16,-5-4 2-16,1 0 0 15,2 0 2-15,0-2-1 16,3 0 1-16,4 0-2 16,3 0 4-16,2-8-4 15,2-4 0-15,-2 0-1 16,-1 0-2-16,-7 4 0 16,-7 6 3-16,-2 2-3 15,0 0-3-15,0 0-12 16,0 4-29-16,6 8 34 15,7 0 8-15,8-2 3 0,8-4-3 16,2-4-5-16,-2-2 9 16,-4 0-1-16,-7-6 2 15,-7-8 9 1,-2 0 5-16,-4 0 11 0,-2 2 9 16,-5 6-10-16,0 2 9 15,0 4-27-15,0 0 17 16,0 0-23-1,2 0-35-15,3 4 10 0,-1 12 20 16,4 0-3-16,6 2 8 16,4-4-15-16,4-6-1 15,1-3 11-15,1-5 1 16,0 0 4-16,-1-7 16 16,-1-15-16-16,-2-6 14 15,-4-8-12-15,-5-10-2 16,0-10 0-16,-4-8 4 0,-1-15 9 15,1-3-11-15,-3 14 0 16,-1 18 32-16,-3 26 2 16,0 24-4-1,0 0-32-15,-22 26-15 0,-7 24 7 16,-3 14 0-16,10 8 7 16,9 1-1-16,13-9-20 15,0-8-20-15,6-14-37 16,15-16-78-16,3-10-39 15</inkml:trace>
  <inkml:trace contextRef="#ctx0" brushRef="#br0" timeOffset="3144.34">30277 615 388 0,'0'0'75'15,"0"0"-31"-15,0 0-5 16,0 0-34-16,0 0-2 15,167 16-3-15,-96-2-108 0,-6-6-145 16</inkml:trace>
  <inkml:trace contextRef="#ctx0" brushRef="#br0" timeOffset="4131.64">32119 744 255 0,'0'0'139'0,"0"0"-114"15,0 0-24-15,0 0 8 16,0 0-9-16,0 0 0 0,5-4 3 16,17 4 5-16,5 0 26 15,2-2-1-15,-5-10-21 16,-2-4-3 0,-8-4 2-16,-9-3 2 0,-5 0 7 15,-5-4 7-15,-29 3-24 16,-10 8-3-16,-8 10-15 15,2 6 13-15,7 0-10 0,12 14-13 16,16 6 15 0,10 6-16-16,5 2-7 15,11 4 29-15,27-2 4 16,5-3 4-16,1-5 0 0,-7-6-4 16,-8-4 2-16,-10-4-1 15,-9-4-1 1,-7 0 2-16,-3 0-1 15,0 4-1-15,-20 6 0 0,-7 2 2 16,5 2 1-16,7 0-3 16,9-2-8-16,6 0 1 15,0 2 7-15,25-2 1 16,8 0 11-16,8 0-2 16,5-1 0-16,4-4-9 15,-4-3-1-15,-1-6-2 16,-7-2-48-16,-7 0-66 15,-8 0-138-15</inkml:trace>
  <inkml:trace contextRef="#ctx0" brushRef="#br0" timeOffset="4839.37">32670 860 116 0,'0'0'101'16,"0"0"-100"-16,0 0 23 15,0 0 21-15,0 0-12 16,0 0 4-16,0 0 19 16,79-80 42-16,-96 68-56 0,-18 2-42 15,-13 4-4-15,0 6-14 16,3 0 9 0,12 4-11-16,10 14 1 0,12 4 5 15,11 4-5 1,0-2 15-16,0-2 0 15,27 0 4-15,2-6 6 0,7-6-2 16,1-6 2-16,1-4 16 16,1 0 4-16,-4 0-3 15,-8-12-1-15,-3 2-10 16,-8 2 8-16,-8 2-6 16,-3 2-10-16,-5 4-4 15,0 0-1-15,0 0-22 16,0 0-33-16,0 0-13 15,0 2 44-15,0 6 21 16,0 2-12-16,0-6 11 0,0-2-2 16,0-2 7-16,0 0 26 15,0-6 42-15,7-16-31 16,-3-6 9 0,1-4-11-16,1-2 9 0,1-4-7 15,4-2-25-15,5-7-9 16,6-7 0-16,5-6-6 15,2-4 0-15,2-2 3 16,-4 7 8-16,-5 8-7 16,-8 15 0-16,-8 11 7 0,-6 11 10 15,0 8 0-15,0 6-16 16,0 0-2 0,-18 0-15-16,-11 20-20 15,-7 9 25-15,-1 11 10 0,8 12-14 16,-3 12 14-16,3 10-1 15,5 4 5-15,4-1-10 16,16-9 5-16,4-8-36 16,4-10 10-16,32-8-6 15,6-8 3-15,7-10 8 16,18-10 0-16,4-10-2 16,5-4-57-16,-1 0-32 15,-8-16-1-15</inkml:trace>
  <inkml:trace contextRef="#ctx0" brushRef="#br0" timeOffset="5347.81">33325 952 37 0,'0'0'85'16,"0"0"-65"-16,0 0 39 16,0 0-22-16,0 0-9 15,0 0 10-15,91-112-19 0,-91 100-2 16,-20 4-6-16,-9 6-9 16,-7 2-2-16,1 0-2 15,1 10 0 1,7 10 0-16,10 0 4 15,8 4 2-15,9-2-4 16,0-2 0-16,13-6 5 0,19-4 1 16,3-8 18-16,5 0 3 15,9-2-15-15,-7 0-2 16,1 0-10-16,-5-6-2 16,-9-6 2-16,-4 0-2 15,-17 4 2-15,-1 0 0 0,-5 6 1 16,-2 2-2-16,0 0-23 15,0 0-25-15,0 16 36 16,-4 6 10 0,-1 2 3-16,-1 5 22 15,-2-1 8-15,0-1-6 0,1-3-17 16,1 1-6 0,-4-3-1-16,4-4-26 0,-7-3-87 15,3 0-173-15</inkml:trace>
  <inkml:trace contextRef="#ctx0" brushRef="#br0" timeOffset="7375.04">27968 1806 301 0,'0'0'135'0,"0"0"-49"0,0 0 7 15,0 0-4 1,0 0-44-16,0 0-2 16,0-12-15-16,0 12-3 0,0 0 2 15,0 0-11-15,0 0 6 16,0 0-13-16,0 0-7 15,0 0-4-15,0 12 0 16,0 15 2-16,0 7-1 0,0 6 3 16,2 6 0-1,-2 0-2-15,0-4 0 16,3-4 0-16,1-8 0 16,3-6-14-16,2-6 1 15,-5-6-29-15,3-4-16 0,0-3-21 16,0-5-76-16,4 0-52 15</inkml:trace>
  <inkml:trace contextRef="#ctx0" brushRef="#br0" timeOffset="8372.14">28261 1628 162 0,'0'0'63'0,"0"0"-1"16,0 0 2-1,0 0-5-15,0 0-28 16,0 0-11-16,-94-76 25 16,76 63-19-16,3 2 10 0,-1 1-18 15,-5 0-9 1,0 1 20-16,-6 4-21 0,-6 3 15 16,-3-1-6-16,-7 3-11 15,-1 0 2-15,3 0-6 16,1 7-1-16,5 7 6 15,-1 0-1-15,1 6 1 16,-4 4 13-16,-5 6-11 16,-3 6 9-16,-2 4-13 15,4 6-2-15,8 4-2 0,3 8-1 16,12 10 0-16,7 9-2 16,3 7 2-16,12 3-1 15,0-3 0-15,3-10-13 16,30-10 13-16,14-14-21 15,15-10-10-15,12-10 25 16,-1-6 6-16,-4-8 1 16,-4-8 0-16,-7-4 1 15,0-4-4-15,4 0 3 16,1 0 0-16,-1-14 3 16,0-2-2-16,-2-6 1 15,-2-4 0-15,3-6 8 16,-5-6 4-16,-4-4-5 15,-4-2-2-15,-11-4 2 16,-8-5-2-16,-10-11 30 0,-11-6-17 16,-8-4 6-16,-4-7 11 15,-32 4-17-15,-17-5-9 16,-12 1 7 0,-11 11-17-16,0 10 5 0,3 15-6 15,1 16-7-15,8 12-28 16,-3 13-56-16,0 4-69 15,1 0-112-15</inkml:trace>
  <inkml:trace contextRef="#ctx0" brushRef="#br0" timeOffset="23514.36">6773 4231 255 0,'0'0'145'0,"0"0"-38"16,0 0-12 0,0 0 18-16,0 0-34 0,0 0-28 15,0 0-17-15,-14-31-11 16,14 31-16-16,0 0 15 15,0 0-10 1,0 0 1-16,-2 0 3 0,0 0-15 16,-7 3 5-16,-4 15-6 15,-7 10 3-15,-3 8-6 16,-2 6 3-16,2 4 0 16,-4 6-4-16,-6 4 8 0,-3 5-4 15,-3 1 0 1,0-2 2-16,1-2-2 15,0-2 0-15,2 0 0 16,-4-4 1-16,4 1 0 0,-1-5-1 16,1 2 0-16,-4 2 1 15,-2 2-2-15,-6 6 1 16,-2 4-2 0,-4 5 0-16,2-5-3 0,6-4 3 15,3-8 2-15,12-5-9 16,0-6 8-16,-3 1-2 15,3-3-6-15,-2-2 4 0,0 0 8 16,-3 1-3-16,-2 0 0 16,0-2 2-1,5 0-2-15,-1 0 0 0,7-4 1 16,4 0-6 0,-2-3 8-16,4-1-3 15,-3 0 0-15,4 0 3 0,-4 0-4 16,-1-2 1-1,-2 2 0-15,-4-2 1 0,6-2-1 16,1-2 0-16,0 2 0 16,-1 0 2-16,-2 0-3 15,0 4 1-15,0-2 0 16,2 3-1-16,-4-1 1 16,0 2 0-16,-1 2 0 0,1-2 2 15,0 0-3 1,5-4 1-16,-1-2 0 15,3 2-2-15,-2 0 2 0,1 0 0 16,6-2-1-16,-1 2 0 16,-1 0-2-16,0 2-8 15,1-1 9 1,1-5-1-16,3-2 3 16,3 2 0-16,-3 4-1 15,1 2-16-15,-5 2 16 0,0-2 0 16,-4 2-10-16,-3 0 9 15,-4 4 2-15,0 1-5 16,0-7 2-16,8-2 2 0,2-1 1 16,1 0-9-1,3-1-8-15,2-4 16 16,1 0-17-16,2 0 10 16,-2 4 8-16,-3 4-7 0,-1 2 7 15,0-4 0-15,6-2 1 16,0-6-4-16,4 2-3 15,-1 4 6-15,-1 1-4 16,-2-1-14-16,1-1 7 16,-2-2 9-16,4-5 0 15,1 0-1-15,-3 2 2 0,5-2 1 16,-3 0-2 0,4-4 4-16,1-4-4 15,0 0 1-15,-3 0-10 16,1 0 11-16,0 4-3 0,-3-4 1 15,3 2 0 1,-4-2 0-16,2-2 2 0,4 0 0 16,-2 2-1-16,1 0-1 15,-1 4-1-15,0 4 3 16,-2-1-2 0,0 0 2-16,2-1 0 15,-1-2 0-15,3 1 5 0,0-3-9 16,2-2 4-16,-2-2 0 15,2-2 1-15,0-3-1 16,0-1 0-16,0 0 3 16,0 0 1-16,0 0 2 0,0 0-6 15,0 0 0-15,0 0 4 16,0 0-3 0,0 0 0-16,0 0-1 15,0 0-6-15,0 0-3 0,0 0-15 16,0-4-47-16,0-6-43 15,0-1-10-15,-2-6-105 16</inkml:trace>
  <inkml:trace contextRef="#ctx0" brushRef="#br0" timeOffset="24090.87">4396 5749 247 0,'0'0'246'0,"0"0"-139"16,0 0-30-16,0 0 1 15,0 0-38-15,0 0-21 16,0-16 15-16,0 16-18 0,6 12-10 16,15 16 15-16,8 12 15 15,8 6 3 1,1 0-30-16,2 1-6 15,5-6 1-15,-3-2-3 16,-5-10-1-16,-3-4 0 16,-12-9 0-16,-6-6-3 0,-3-4-19 15,-6 0-19-15,0-4-12 16,-2-2-36-16,3 0-33 16,3-4-42-16,1-16-90 15</inkml:trace>
  <inkml:trace contextRef="#ctx0" brushRef="#br0" timeOffset="24465.53">4941 5649 406 0,'0'0'49'0,"0"0"38"0,0 0 20 15,0 0-10 1,0 0-40-16,0 0-4 15,-38-40-12-15,36 40-12 0,-2 0-1 16,4 0-13-16,-5 0-4 16,-3 27-11-16,-4 16 1 15,6 7-5-15,1 4 4 16,5-6-3-16,0-10 1 16,18-8-22-16,8-8 6 15,3-12 1-15,3-10-6 16,1 0 12-16,0-20 11 0,-2-14 9 15,-2-8 6 1,-4-6-11-16,-4-4 1 0,-11-4-4 16,-5 1-1-16,-5 8-2 15,0 11-21 1,-22 15 0-16,-14 21 1 16,-17 22-66-16,-12 35-85 0,-4 7-98 15</inkml:trace>
  <inkml:trace contextRef="#ctx0" brushRef="#br0" timeOffset="28141.22">32034 1642 345 0,'0'0'98'16,"0"0"-47"-16,0 0 29 16,0 0-17-16,0 0-28 15,0 0-3 1,0 0-3-16,0 0-10 0,5-2 5 15,-5 2-19-15,0 2-2 16,-5 26-3-16,-26 16 2 16,-6 12 18-16,-3 8-20 15,7 5 0-15,10-7 4 16,19 0-4-16,4-8 0 16,6-5-1-16,25-10-2 15,3-13 2-15,-3-5-11 0,0-11-3 16,-4-10-2-16,-2 0-41 15,1 0-29-15,-2-10-57 16,-3-11-154-16</inkml:trace>
  <inkml:trace contextRef="#ctx0" brushRef="#br0" timeOffset="28512.24">32240 1700 319 0,'0'0'135'0,"0"0"-35"16,0 0 23-16,0 0-36 15,0 0-30-15,0 0-5 16,6-32-14-1,-4 32-3-15,1 0 5 0,-3 0-22 16,0 0-8-16,0 0-10 16,0 8-10-16,0 20 0 15,2 8 5-15,2 7 5 0,4-3-2 16,-2-4-11-16,0-6 0 16,1-5-8-1,-3-2-21-15,2-7-16 16,-2-4-2-16,-2-8-19 15,2-4-47-15,5 0-22 16,1 0-56-16</inkml:trace>
  <inkml:trace contextRef="#ctx0" brushRef="#br0" timeOffset="28805.42">32562 1891 120 0,'0'0'306'0,"0"0"-244"16,0 0 10-16,0 0-12 16,0 0-51-16,0 0 19 15,0 28-7 1,0-10-15-16,0 0 13 0,0-2-8 15,0 0-9-15,0-2 5 16,-6 0-7-16,-5-2 0 16,-3-2-15-16,-1-4-83 15,3-6-85-15,8 0-244 0</inkml:trace>
  <inkml:trace contextRef="#ctx0" brushRef="#br0" timeOffset="29224.52">33093 1614 131 0,'0'0'348'0,"0"0"-244"15,0 0 23-15,0 0-62 16,0 0-47-16,0 0-10 16,-91 44-8-16,60-12 7 15,4 2-7-15,7 2 0 0,11 2-2 16,5 1 6-16,4-5-4 16,0-2 0-16,8-6-1 15,13-2-4 1,8-8 5-16,4-8 0 0,-4-4 9 15,-1-4-4-15,-3 0 11 16,-5 0 12-16,1-14 4 16,-4-4 4-16,-5-4-29 15,-8 0-6-15,-4 0-2 16,0 2-4-16,-29 3-10 16,-23 5-27-16,-10 6-55 15,-13 2-44-15,5 4-98 16</inkml:trace>
  <inkml:trace contextRef="#ctx0" brushRef="#br0" timeOffset="29599.45">33458 1536 287 0,'0'0'237'0,"0"0"-123"15,0 0-13-15,0 0-38 16,0 0-53-16,120 20 44 15,-64 2 8-15,-8 8-37 0,-15 8-16 16,-14 12 2 0,-13 12-5-16,-6 8 9 15,-14 13-11-15,-30 3 2 16,-19 6 0-16,-20 0-6 0,-26-9-2 16,-33-9-32-1,-26-16-54-15,1-10-163 16</inkml:trace>
  <inkml:trace contextRef="#ctx0" brushRef="#br0" timeOffset="37425.88">27806 3124 54 0,'0'0'56'0,"0"0"-21"15,0 0 0 1,0 0-11-16,0 0-10 16,0 0 15-16,0 0 20 0,-14 4 13 15,14-4 19-15,0 0-7 16,0 0 9-16,0 0-10 15,0-8-21-15,0 0-23 16,12-2-12-16,3 0-9 16,7-2 6-16,3 4-5 15,-5 2 17-15,2 2 2 16,-2 2-6-16,-2-1 2 16,2 3-11-16,5 0-4 15,0 0 1-15,1 0-10 0,-2 11 0 16,-6 11 0-1,-5 10 2-15,-7 6-2 16,-6 10 0-16,0 0 3 0,-16 1-2 16,-13 1-1-16,-3-6 0 15,-3 0-1-15,-1-2 1 16,1-6-20-16,-2-6 12 16,0-8-3-16,3-6-11 15,5-10 5-15,5-4 4 16,4-2-6-16,6 0-2 0,6-24-11 15,6-14-3-15,2-2 25 16,0-2 10-16,2 3 2 16,16 12 6-1,1 4 1-15,6 9-9 0,4 5 1 16,2 6-1 0,0 3-2-16,-2 0 1 0,-2 12 1 15,-2 7 0-15,-6 4 0 16,-2 4 0-16,-5 1 0 15,-3-2-2-15,-1-4-7 16,2-6-16-16,3-8-77 16,-1-4-35-16,-1-4-20 15,1 0-123-15</inkml:trace>
  <inkml:trace contextRef="#ctx0" brushRef="#br0" timeOffset="38099.46">28290 2971 119 0,'0'0'80'16,"0"0"-6"-16,0 0 38 16,0 0-32-16,0 0 13 15,0 0-9 1,0-40-30-16,-12 34-16 0,-3 0 4 16,-6 0-10-16,-5 0-7 15,-8 0-14-15,-3 0 8 16,-1 0 4-16,-5 2-23 15,1 2 6-15,0 2-4 0,-3 0 0 16,-1 0-2 0,-8 18 0-16,-6 12-2 0,0 5-1 15,-1 5 2-15,5 6 1 16,8 4 0 0,7 4-4-16,6 2 1 15,8 5 1-15,12 7-2 0,-1 10 1 16,11 10-17-16,5 2 12 15,0-6 8-15,27-9-30 16,23-13 22-16,9-10-29 16,13-14-12-16,7-8 39 15,2-14 6-15,0-8 4 0,-2-8 6 16,2 0 1 0,-2-20 17-16,2-12 20 15,2-10-5-15,-6-10-3 16,-3-12-9-16,-9-17-11 15,-12-9-1-15,-12-10-10 16,-24 0 5-16,-17-1-10 0,-13 5 14 16,-47 2-3-16,-27 7-3 15,-20 18-5 1,-11 16-3-16,6 23-13 16,6 30-16-16,2 6-66 0,7 42-147 15,-1 14-277-15</inkml:trace>
  <inkml:trace contextRef="#ctx0" brushRef="#br0" timeOffset="54809.38">8711 7670 103 0,'0'0'81'0,"0"0"-7"16,0 0 39 0,0 0-19-16,0 0-3 15,0 0-25-15,0 0-18 0,0 0-16 16,0-6-18-16,0 6-7 16,0 0-7-16,0 0 0 15,0 0 2 1,0-2-1-16,0 2 13 15,0-2 30-15,0 2-4 0,0 0 0 16,0 0-4-16,0 0-17 16,0 0 3-16,0-2-14 15,0 2-5-15,0 0 1 0,0 0-1 16,3-4-3-16,5-4 0 16,10-6 2-16,7-8 1 15,8-5-3 1,7 0 0-16,10-8 2 0,5-3 0 15,14-6-2-15,7-2 0 16,4-2 3-16,-4 2-2 16,-10 4-1-16,-10 3 0 0,-9 6 8 15,-2 1-7 1,-3 1 1-16,7-1-2 16,5-2 3-16,4 0-6 15,8-6 3-15,3 0 0 16,4-2-3-16,6-2 3 15,-8 6 0-15,-7 4 0 0,-8 6 2 16,-11 1-2-16,-3 3 0 16,-4 0 0-16,1 2 1 15,0 2-1 1,12-6 0-16,9 2 0 0,8-6 1 16,-4 2-2-16,-11 4 1 15,-12 4 0-15,-14 4 1 16,-12 4 0-16,-4 2-1 15,-4 2 8-15,-3 2 5 16,-1 2 5-16,-3 0-9 0,0 2-9 16,0-1 4-16,0 3-4 15,0-1-3 1,0 1 1-16,0 0-6 16,0 0-4-16,2 0-6 15,-2 0-3-15,6 0 9 0,3-3-10 16,5 2 21-16,-3-3-4 15,-2 1 3-15,-7 2 2 16,-2 1 0-16,0 0-7 16,0 0-10-16,-7 0-39 0,-22 0-40 31,-5 0-139-31,-1-5-115 0</inkml:trace>
  <inkml:trace contextRef="#ctx0" brushRef="#br0" timeOffset="55479.27">9387 6359 288 0,'0'0'175'0,"0"0"-169"16,0 0 81-16,0 0-9 15,0 0-24-15,0 0 3 0,-27-35-1 16,27 35-14-16,-2 0-2 16,2 0-12-16,0 0-21 15,0 0-7-15,0 0-1 16,0 17-9-16,0 16 10 15,0 15 0-15,8 9 1 16,-1 1-1-16,-3-4 2 16,1-4-2-16,-3-4 0 15,1-4-4-15,-1-6-4 16,0-9-17-16,0-5-20 0,2-8-21 16,5-10-32-16,5-4-50 15,1 0 11 1,1-26-48-16</inkml:trace>
  <inkml:trace contextRef="#ctx0" brushRef="#br0" timeOffset="56263.1">9767 6186 293 0,'0'0'128'0,"0"0"-43"0,0 0 26 16,0 0-25-16,0 0-42 15,0 0-8 1,0-14 1-16,0 14-21 0,0 0-1 15,0 0-10-15,0 0-5 16,0 2-3-16,0 20-3 16,-6 12 6-16,-5 12 4 15,-3 10-3-15,-1 4-1 0,1 2 0 16,-1-7 0 0,3-11-4-16,3-12-6 0,3-10-4 15,0-10 6-15,3-6-11 16,0-4-6-16,1-2 8 15,0 0 17 1,-2 0 1-16,-3-8-1 16,1-12-27-16,6-2 9 0,0 2 1 15,0 2 9-15,6 2 6 16,12 4-11-16,4 2 0 16,7 4 1-16,-2 0 5 15,4 2 5-15,0 0 2 16,5 0 0-16,-1-2-2 15,2 0 4-15,-4-5 0 16,-4 0-2-16,-10-1 0 0,-2-5 7 16,-9 2-5-16,1-3 0 15,-5-4 11-15,-1-3-12 16,-3 3 4-16,0 1 5 16,0 0 0-1,0 9 18-15,0 6-9 16,0 4 0-16,0 2 9 0,0 0-20 15,-3 0-8-15,3 4-2 16,-2 20 2-16,0 4 7 16,0 11 16-16,2 5-7 0,0 2 8 15,0 2-5 1,-3-2 10-16,3-8-16 16,0-6-13-16,0-6 4 15,0-8-4-15,0-6-7 0,9-4-31 16,12-8-50-16,1 0-90 15,-7 0-219-15</inkml:trace>
  <inkml:trace contextRef="#ctx0" brushRef="#br0" timeOffset="61307.14">31654 3356 162 0,'0'0'48'0,"0"0"-17"16,0 0 30-1,0 0-8-15,0 0-13 16,0 0 4-16,118-82 25 0,-89 70 13 16,-3 2-12-16,-3 2-7 15,-5 2-15-15,-3 0-8 16,-1 4 3-16,-6-2-28 15,3 4-11-15,5 0-4 16,7 0-1 0,1 20 0-16,5 8 0 0,-7 11 2 15,-4 3-2-15,-11 8 4 16,-7 2-3-16,0 2 6 16,-18-4-4-16,-14-4-2 15,-5-5 0-15,-7-9-4 0,-4-9 0 16,-1-9-4-1,9-6-5-15,3-8 13 0,10 0-16 16,6-8 9-16,6-11 4 16,9-6-4-16,6-5 7 15,0 2 0 1,0 0 0-16,17 6 2 0,10 6-1 16,2 6 1-16,2 6-2 15,2 4 3-15,5 0-4 16,1 0 1-16,-4 2 0 15,1 6-4-15,-7 2 4 16,2-2-1-16,-2-2-15 16,2 0-43-16,0-4-28 15,-4-2-34-15,-2 0-115 16</inkml:trace>
  <inkml:trace contextRef="#ctx0" brushRef="#br0" timeOffset="61568.13">32452 3561 383 0,'0'0'203'0,"0"0"-78"16,0 0-7-16,0 0-54 15,0 0-39-15,0 0-18 16,0-4-4-16,0 14-6 0,-23 22-2 15,-8 17 5-15,-9 2 6 16,-1 2-6 0,1-7-2-16,5-8-30 0,8-8-26 15,12-6-39-15,12-10-108 16,3-10-92-16</inkml:trace>
  <inkml:trace contextRef="#ctx0" brushRef="#br0" timeOffset="62164.74">32674 3174 94 0,'0'0'124'0,"0"0"-57"16,0 0 16-16,0 0-4 15,0 0-24-15,0 0-12 0,-27-10-1 16,27 10-4-16,0 0-5 16,0-2-18-16,2 0 1 15,12 0-9 1,1 0 15-16,6-2-17 0,0 0 6 16,8 4-4-16,3-2-6 15,-3 2 3-15,0 0-4 16,-2 0 0-16,-3 0-6 15,3 2 6-15,-4 8-6 16,-2 4 3-16,-7 2-13 0,-5 10 2 16,-7 4 12-16,-2 10 2 15,0 4 4 1,-27 6-3-16,-2 3-1 16,2-5 0-16,1 0-3 15,15-8-9-15,8-2-20 16,3-8-35-16,3-6 9 0,23-8 7 15,14-7 24-15,3-8 14 16,-3-1-38-16,-7-5-18 16,-12-24-46-16</inkml:trace>
  <inkml:trace contextRef="#ctx0" brushRef="#br0" timeOffset="62321.87">32892 3432 78 0,'0'0'69'0,"0"0"-53"16,0 0 102-16,0 0-1 16,148 0-50-16,-84 0-30 0,-10 0-26 15,-3 0-11-15,-6 0-33 16,-21 0-53-16,-11-3-107 16</inkml:trace>
  <inkml:trace contextRef="#ctx0" brushRef="#br0" timeOffset="62781.71">31861 2984 337 0,'0'0'129'0,"0"0"-76"0,0 0 29 16,0 0-58-1,0 0-17-15,-43 118 100 0,4-40-69 16,-3 6-27-16,-1 1 1 16,9-2-11-16,12-4 1 15,13 1-2-15,9-4-1 16,2-1-5-16,36-11-21 0,18-12-10 15,18-10-9-15,14-12-47 16,15-14-35 0,4-8-127-16</inkml:trace>
  <inkml:trace contextRef="#ctx0" brushRef="#br0" timeOffset="63191.67">33697 3003 474 0,'0'0'87'0,"0"0"-25"16,0 0 14-16,0 0-68 15,0 0 7-15,-38 135 36 16,27-65-27-16,2 2 10 15,4 4-17-15,-1 7-3 16,-5 3-6-16,-14 6-8 16,-12 0 7-16,-21-3-7 0,-21-7-8 15,-14-12-30 1,-21-18-83-16,-7-12-149 0</inkml:trace>
  <inkml:trace contextRef="#ctx0" brushRef="#br0" timeOffset="67374.36">27937 4421 213 0,'0'0'106'0,"0"0"-11"15,0 0 32-15,0 0-8 16,0 0-43-16,0 0-15 16,0 0 2-16,0 0-32 15,-27 0 3-15,25 0-12 16,2 0-13-16,-2 0 10 15,2 0-13-15,0 0 2 16,0 0 9-16,0 0-14 0,0 0 4 16,0 0-7-16,18 0-2 15,11 0 0-15,13 6 2 16,8 2 0-16,-6 2-3 16,1 1 7-1,-10-1-8-15,-8 1 4 16,-7 0-15-16,-9-1 14 0,-6-1-18 15,-5 4-3-15,0 1 6 16,-8 2-7-16,-18 2 18 16,-12 2-1-16,0-2-7 15,3 2 12-15,8-6-14 0,12 2-2 16,7 0 1 0,8-2-7-16,0 2 14 15,8 2 4-15,17 2 4 16,10 2 1-16,0-2 7 15,-1 3-3-15,-12-4 3 0,-7 2-6 16,-8-2-1-16,-7 3 4 16,0 1 4-1,-27-1 18-15,-13-6-10 0,-4-8 6 16,-8-6-6-16,-1-2-12 16,-3 0-4-16,3-21-6 15,1-1-28-15,8-3-30 16,8-1-55-16,12-3-99 15,12 4-4-15</inkml:trace>
  <inkml:trace contextRef="#ctx0" brushRef="#br0" timeOffset="68025.07">28390 4239 226 0,'0'0'121'0,"0"0"-22"0,0 0 18 16,0 0-20-1,0 0-19-15,0 0-32 16,-79-64 4-16,66 56-19 0,-3 0-2 16,-5-2-2-16,-6 2-11 15,-4-2 8-15,-5 3-17 16,-9 4 0-16,-1 3-5 16,-6 0-2-16,-2 21-2 15,-1 14 1-15,0 7-6 16,-3 6 4-16,0 6 1 15,0 2 2-15,2 6-4 16,7 6 4-16,6 3-1 16,6 7-2-16,8 4-3 15,8 7 6-15,15 2-5 16,6 8-6-16,4-1 4 16,35-2-15-16,16-7 21 15,14-17 1-15,9-16-18 16,0-18 6-16,-2-16 2 0,-5-12 10 15,1-8 9 1,3-2 10-16,8-2 8 0,6-24 5 16,4-14-10-16,7-14-1 15,-2-18-19-15,-9-25 7 16,-14-17 14-16,-23-10-21 16,-25-6 17-16,-27 5-12 15,-17 7-4-15,-53 9-3 16,-26 15 0-16,-14 16-26 15,-2 24-8-15,2 30-54 0,8 24-77 16,6 0-185-16</inkml:trace>
  <inkml:trace contextRef="#ctx0" brushRef="#br0" timeOffset="78245.88">11799 10736 153 0,'0'0'61'16,"0"0"-9"-16,0 0 5 15,0 0-23-15,0 0-10 16,0 0-13-16,0 0 7 0,0 0-4 15,-69 54-6-15,67-54 15 16,2 2 11-16,-2-2 6 16,-2 2 11-16,-2 0-16 15,-2 2 1-15,-1 2-1 16,-5 2-22 0,-1 2 2-16,1-2-5 15,-1 2-5-15,-1 2 6 0,-1 4-7 16,-10 6-2-16,-2 3 7 15,-9 8-6-15,-5 7 6 16,-3 0-3-16,2 5-2 16,1-1 2-16,3 4-6 0,3 4 0 15,-4-2 3 1,3-4-1-16,3 4-1 16,-1 4-1-16,-2 7 4 15,0 3-2-15,2-4-1 16,5 0 0-16,-7 2 3 0,1-1-2 15,-4-3 6-15,6-4-5 16,-1-2 1-16,-4 4-4 16,3 1 4-16,-2-6 4 15,1 6 1-15,1 1-8 16,-6 2 3 0,-1 0 14-16,-4-4-15 0,6-4 7 15,3 1-7-15,1-7-1 16,5-4 6-16,6-6-7 15,2-4 0-15,5 0-1 0,-5 0 3 16,1 2-4-16,-3 2 1 16,-4 2 0-16,-2-1 2 15,2-4-2-15,2-1 0 16,6-7 0-16,5-1 3 16,3-2-3-1,1-2 0-15,5-4 0 0,3-4-4 16,-1-2 4-16,1 2-1 15,0 0 0-15,0-2 2 16,-3 4 0-16,1 0-1 16,-2 0 0-16,1 0-1 0,1 2 2 15,0-3-1 1,2-2 0-16,-3 1 4 16,5-3-4-16,0-4 0 15,4 1-3-15,0-6 3 16,0 0-6-16,0 0 1 15,0 0 3-15,0 0 1 0,0 0 0 16,0 0 0-16,0 0-2 16,0 0 1-16,0 0 0 15,0 0 2-15,0 0 3 0,0 0-2 16,0 0 1 0,0 0-2-16,0 0 0 15,0-11-14-15,0-12-53 16,6-11-118-16,5-10-166 15</inkml:trace>
  <inkml:trace contextRef="#ctx0" brushRef="#br0" timeOffset="78932.46">10975 12270 255 0,'0'0'70'0,"0"0"3"0,0 0 2 16,0 0-13-16,0 0-5 15,0 0 37-15,-5-40-3 16,5 40-13-16,0 0-23 16,0 0-11-16,0 0-21 15,0 0-9-15,0 0-2 16,0 8-12-16,0 20 0 0,5 16 2 16,6 10 1-16,-2 3 6 15,0-6-8-15,0-4 0 16,0-11-1-1,-3-6 2-15,3-8-4 16,-2-4 0-16,0-8-24 0,-3-2-8 16,-4-6-46-16,0-2-61 15,0 0-46-15,0-6-82 16</inkml:trace>
  <inkml:trace contextRef="#ctx0" brushRef="#br0" timeOffset="79465.25">11162 12194 220 0,'0'0'101'0,"0"0"-14"16,0 0-6-16,0 0-23 16,0 0-35-16,0 0-4 15,20-50-12-15,3 42 11 0,-1-2 38 16,4-1-4-16,-3 4 2 16,-1 3-11-16,-1 4-16 15,0 0 1 1,4 14-20-16,-5 22-1 15,-5 10 6-15,-8 8-2 16,-7 4 0-16,0-6-2 0,-15-4-3 16,-8-6 5-16,1-10-8 15,0-7 0-15,4-11-3 16,5-6 0 0,3-4-8-16,6-4-3 0,2 0 2 15,2 0 3-15,0-18-14 16,0-7-10-16,8-5 13 15,15 5 6-15,6 4 4 16,2 9 5-16,7 6 2 0,5 6 0 16,3 0 0-1,1 3 1-15,-3 12 7 0,-3 2-8 16,-5-2 0-16,-1-3-35 16,-4-6-97-1,-8-6-143-15</inkml:trace>
  <inkml:trace contextRef="#ctx0" brushRef="#br0" timeOffset="83298.86">31899 4570 364 0,'0'0'94'0,"0"0"-18"15,0 0 26-15,0 0-24 16,0 0-39-1,0 0-1-15,0 0-2 16,4-13-23-16,-2 13-6 0,15 0-7 16,14 0-5-16,13 3 0 15,10 11 5-15,-4 2-2 16,-7 2-4-16,-16-2-18 16,-12 0 0-16,-15-2-27 0,0 6-9 15,-20 0 24 1,-24 4 16-16,-10-2 20 15,5-2-1-15,9-4-1 16,16 2 0-16,12 0-3 16,12-2-6-16,0 5 10 15,16-3-9-15,13 0 10 0,2-3 6 16,-2 2 5 0,-11-5-1-16,-7-5-3 15,-8 4-6-15,-3-3 12 0,0 4 6 16,-6 0 10-16,-11-2-6 15,-6 0-15-15,1-2-8 16,0-2 0-16,0-2-35 16,-3-4-29-16,0 0-68 15,2 0-94-15</inkml:trace>
  <inkml:trace contextRef="#ctx0" brushRef="#br0" timeOffset="83563.36">32416 4913 128 0,'0'0'172'0,"0"0"-155"16,0 0 62-1,0 0-28-15,0 0-29 16,0 0 57-16,-34 48-30 15,8-22 10-15,-7 2-28 0,0 0-30 16,8 2 4-16,6-2-5 16,13 0-73-16,6-4-16 15,15-8-72-15,24-8-59 16</inkml:trace>
  <inkml:trace contextRef="#ctx0" brushRef="#br0" timeOffset="84032.77">32859 4616 340 0,'0'0'69'0,"0"0"30"16,0 0 4-16,0 0-39 0,0 0-15 15,0 0-16-15,-6-4-2 16,-6 4-27-16,-12 18 4 16,-3 10 0-16,-2 8-8 15,0 2 1-15,15-2-2 16,10 1 2-16,4-4-4 16,0-4 3-16,16-5 0 15,15-6-1-15,7-9 6 16,11-4-2-16,6-5 11 15,3 0-11-15,2-5 7 16,-8-14-10-16,-12-3 3 0,-9 1 13 16,-15 6-16-16,-7 6 3 15,-7 8 14-15,-2 1-17 16,0 0 0-16,0 5-13 16,0 23-7-1,-15 11 16-15,-1 3 4 0,3 0 0 16,3 0-3-16,10-6-34 15,0-2-23-15,0-6-57 16,0-12-73-16,0-8-56 16</inkml:trace>
  <inkml:trace contextRef="#ctx0" brushRef="#br0" timeOffset="84481.45">31768 4379 337 0,'0'0'97'0,"0"0"-5"15,0 0 48-15,0 0-75 16,0 0-34-16,0 0-13 15,-76 95-9-15,42-31 20 16,9 14-17-16,13 8-11 0,9 4 12 16,3 0-12-1,0-3-1-15,7-3 0 16,13-6-1-16,16-3-8 16,14-14-20-16,24-10-20 15,29-15-22-15,17-16-87 16,13-10-156-16</inkml:trace>
  <inkml:trace contextRef="#ctx0" brushRef="#br0" timeOffset="84890.39">33864 4411 237 0,'0'0'177'16,"0"0"-47"-16,0 0-33 16,0 0-89-16,0 0 7 0,0 135 51 15,0-61-10 1,0 6-21-16,0 4-20 16,0 0-3-16,0-2-8 15,-14 3-3-15,-19-3 10 0,-23-1-11 16,-13-8-3-16,-16-6-23 15,-6-11-51-15,0-14-84 16,9-12-218-16</inkml:trace>
  <inkml:trace contextRef="#ctx0" brushRef="#br0" timeOffset="86230.12">28438 5913 371 0,'0'0'135'0,"0"0"-16"0,0 0-17 16,0 0-50-16,0 0-37 15,0 0-15-15,-2 53 0 16,-31 13 3 0,-16 16 4-16,-9-4 0 0,-4-4-7 15,6-12-10-15,12-16-11 16,15-16-11-16,15-13 14 15,10-11-30-15,4-6-5 16,4 0 46-16,29-27 7 0,14-6 13 16,9-2 8-1,-1 3 2-15,-7 6-2 16,-11 10-11-16,-12 8-9 0,-5 8-2 16,-5 0 1-1,-2 0-8-15,3 2 8 0,-3 8-7 16,1-2 4-16,-3 0 3 15,-4-4 0-15,0-4 1 16,2 0-1-16,-3 0 4 16,6 0 23-16,1-2-9 15,-5-12-2 1,2-2 5-16,-3 0-7 0,-5 2 6 16,-2 2 0-16,0 2 3 15,0 4 15-15,0 6-6 16,0 0-1-16,0 0-10 15,-9 6-21-15,-20 28-4 0,-10 16-4 16,4 13 8 0,4 1-3-16,13 2 3 15,13-10 0-15,5-8-3 0,3-8-19 16,23-14-1 0,1-8-30-16,0-14 3 15,2-4-56-15,-9-4-62 0,-7-24-146 16</inkml:trace>
  <inkml:trace contextRef="#ctx0" brushRef="#br0" timeOffset="86832.72">28784 5787 304 0,'0'0'66'16,"0"0"23"-16,0 0 7 15,0 0-48-15,0 0-16 16,0 0-1-16,-114-90 2 15,98 79-9-15,-1 2-2 16,-6 5 10-16,-10 2-18 0,-13 2-4 16,-20 0 7-16,-11 22-14 15,-8 16 6-15,-2 6 4 16,9 6-9 0,10 6 8-16,5 8-12 0,10 8 0 15,7 8 7-15,13 13-5 16,6 9-2-16,3 6 5 15,8 11 1-15,12 5 21 16,4 0-27-16,15-7 1 16,30-9 0-16,20-23 1 0,20-16-2 15,19-18 0 1,19-26 2-16,10-18 7 16,8-7 0-16,-6-29 2 15,-10-22 4-15,-9-20 1 16,-11-25 2-16,-2-24-12 0,-10-21-5 15,-14-13-2-15,-25-4-3 16,-37 5-9-16,-28 5-8 16,-72 11 3-16,-46 21 2 15,-41 30-17-15,-19 40-13 16,2 46-35-16,31 22-96 16,40 48-96-16</inkml:trace>
  <inkml:trace contextRef="#ctx0" brushRef="#br0" timeOffset="169701.17">10014 13070 49 0,'-124'94'15'16,"19"-5"20"-16,16-11-10 15,20-12-11-15,20-16 2 0,18-12-15 16,13-12-1-16,13-8-6 16,3-10 6-16,2-4 1 15,0 1-1-15,0-5-5 16,0 0-2-16,0 0-102 16</inkml:trace>
  <inkml:trace contextRef="#ctx0" brushRef="#br0" timeOffset="177189.31">32433 6753 132 0,'0'0'300'0,"0"0"-211"0,0 0-31 15,0 0-6-15,0 0-52 16,0 0-2-1,9 53 2-15,-9-21-2 0,0 0-3 16,-19-2 10-16,-6-4-5 16,0-4 0-16,3-4-5 15,11-4-78-15,11-6-71 16,0-4-88-16</inkml:trace>
  <inkml:trace contextRef="#ctx0" brushRef="#br0" timeOffset="180190.63">32059 6238 249 0,'0'0'98'0,"0"0"-18"16,0 0 11-1,0 0 12-15,0 0-37 0,0 0-31 16,-20-54-5-1,18 54-30-15,2 0 2 0,0 0-4 16,0 0-8-16,4 0 2 16,29 8 8-16,15 2 0 15,7 0 22-15,-1 0-10 16,-12 0-9-16,-17-2-3 16,-12-2 0-16,-11 2-10 0,-2 6-13 15,-7 4-15 1,-24 5 38-16,-6 2-3 15,-11 1-14-15,2 0 4 16,3-2-23-16,8 2 26 0,8-1 2 16,18-5-4-16,9 0 4 15,21-2-15-15,29-2 23 16,10 2 22 0,1-6 17-16,-16-2-19 15,-22-2 23-15,-13-6-38 0,-10 0-1 16,0-2 17-16,-18 0-1 15,-26 0-11-15,-19 0 3 16,-3 0-13-16,0 0 1 16,9 0-35-16,5 0-46 0,11 4-48 15,9 0-71 1,16-2-119-16</inkml:trace>
  <inkml:trace contextRef="#ctx0" brushRef="#br0" timeOffset="180850">32897 6274 208 0,'0'0'110'16,"0"0"-32"-16,0 0-20 15,0 0 35-15,0 0-54 16,0 0-14-16,24-24-6 0,-24 24-19 16,0 8-24-16,-10 22-5 15,-17 10 29-15,2 4 3 16,12-2-3-1,13-6 0-15,0-5-4 16,26-9 0-16,26-8 4 0,14-6 18 16,17-8-14-16,4 0 6 15,0 0 1-15,-14-18-9 16,-10-2 12-16,-14-4-13 16,-13 2 5-16,-10 2 11 0,-10 6 18 15,-12 6-4 1,-4 8 13-16,0 0-40 15,-13 14-4-15,-23 30-35 16,-9 16 35-16,3 10 16 0,18 2-11 16,13-2-3-16,11-2-2 15,0-9 0 1,17-13-5-16,8-14-43 16,2-14-29-16,0-12-44 15,-8-6-32-15,-12-18-200 0</inkml:trace>
  <inkml:trace contextRef="#ctx0" brushRef="#br0" timeOffset="181258.21">31866 5825 294 0,'0'0'44'0,"0"0"19"15,0 0 16-15,-141 2-24 16,99 56-49 0,1 24 42-16,8 19-9 15,11 7 20-15,8 7-37 16,10-3-12-16,2-2 2 0,2 2-9 16,0-6-6-16,2-8 2 15,36-7-48-15,26-19-3 16,39-12-16-16,35-13-24 15,22-18-44-15</inkml:trace>
  <inkml:trace contextRef="#ctx0" brushRef="#br0" timeOffset="181682.09">33864 6146 313 0,'0'0'114'0,"0"0"-34"0,0 0-4 15,0 0-37-15,0 0-36 16,0 0 6 0,0 40 19-16,0 4-6 0,0 17 6 15,0 16-7-15,0 20-12 16,0 7 17-16,0 12-21 15,0 1-1-15,0-5-1 16,0-6-3 0,0-13 3-16,0-13-7 0,-27-8-29 0,-45-12-54 15,-34-14-146 1</inkml:trace>
  <inkml:trace contextRef="#ctx0" brushRef="#br0" timeOffset="189982.04">29111 7660 154 0,'0'0'65'15,"0"0"-2"-15,0 0 33 16,0 0-22-16,0 0-8 15,0 0-3-15,0 0 1 16,0-22 9-16,0 16-10 0,-13-2-27 16,-11-1-9-16,-14 4-27 15,-14 5 4-15,-6 0-8 16,8 8 4-16,13 18-2 16,26 6-2-16,11 6-9 15,48 8 6-15,29 4 5 16,15-2 2-16,-3-3 5 15,-18-9-5 1,-22-7 0-16,-24-7-1 0,-19-5-7 16,-6 1-11-16,-24 0 3 15,-28 2 16-15,-12 2 0 16,-5-2-10-16,0 0-32 16,2-8-32-16,7-2-50 15,11-10-15-15,15 0-48 16</inkml:trace>
  <inkml:trace contextRef="#ctx0" brushRef="#br0" timeOffset="190184.09">29165 7688 298 0,'0'0'39'16,"0"0"8"-16,0 0 16 15,0 0-36-15,0 0-25 16,174-28-2-16,-114 28-1 0,-5 10-8 16,-10 2-37-16,-7-4-55 15,-11-6-34 1</inkml:trace>
  <inkml:trace contextRef="#ctx0" brushRef="#br0" timeOffset="190643">29404 7347 207 0,'0'0'24'0,"0"0"14"16,-87-125 18-16,49 98 6 15,-12 9-32-15,-8 13-12 0,-13 5-13 16,-16 25-2-16,-11 21 9 15,-7 16-2-15,-1 12 10 16,8 10-10 0,15 9 7-16,16 5-1 0,25 6-10 15,22 2-4-15,20-3 7 16,9-5-7-16,42-6 5 16,22-14 0-16,25-13-3 0,18-19-1 15,7-22 4-15,2-18 7 16,-3-6 5-16,-6-25-9 15,0-23 2 1,-7-13 7-16,-6-14-15 16,-17-9-1-16,-14-10-3 15,-23-7-3-15,-25-5 0 0,-24-2-2 16,-17 4 5-16,-45 5 3 16,-32 21-3-16,-30 24 0 15,-33 28-6-15,-17 26 0 16,-4 40-22-16,22 42-82 15,34 18-67-15,39 9-74 16</inkml:trace>
  <inkml:trace contextRef="#ctx0" brushRef="#br0" timeOffset="195547.91">6715 12530 28 0,'0'0'48'0,"0"0"-6"0,0 0 22 16,0 0-22 0,0 0 13-16,0 0-2 15,0 0-15-15,-81-72-4 0,64 68-8 16,-6 0-14-16,-1 2 8 16,0-2-9-16,-1 3-1 15,5-3-2-15,5-3-1 16,7 3 17-16,4-2-10 0,4 2 2 15,-2-2 8 1,2 2-8-16,-2 0 14 16,2 0 26-16,0 2-8 15,-2 2 6-15,2 0-15 16,0 0-14-16,0 0-13 0,0 0-12 16,0 0-6-16,4 2-7 15,27 20 1 1,16 9 12-16,14 9 1 15,10 4 0-15,13 4 12 16,8 6-13-16,10 2 4 16,10 8 0-16,1 2-2 0,1 3 5 15,-10-4-7-15,-3-2 0 16,-7-3 4-16,-5-6-4 16,-5-1 0-16,-6-6 1 15,-11 1 0-15,-3-1-2 16,3-3 1-16,5-2 0 15,5-2 1-15,8-10 1 0,0-8-2 16,-5-8 3-16,-6-8 2 16,-14-4-5-1,-16-2 0-15,-17 0 4 0,-14 0-8 16,-9 0 0-16,-4 4 4 16,0-2 0-1,0 2-1-15,0 2-12 0,0 2 2 16,0 2 11-16,0-2 0 15,0-4-2-15,0-2-38 16,0-2-21-16,0 0-32 16,0 0 21-16,0-24 7 15,-6-14-164-15</inkml:trace>
  <inkml:trace contextRef="#ctx0" brushRef="#br0" timeOffset="196308.23">7720 12631 113 0,'0'0'104'0,"0"0"-51"16,0 0 28-16,0 0 13 15,0 0-14-15,0 0-6 16,-16-36-18-16,10 34-16 15,-3 0-5-15,-3 2-27 16,1 0 0-16,5-2-6 0,2 2 2 16,0-2-1-16,4-4-1 15,-2-2-1-15,-2-6-1 16,4-6-16-16,0-3 10 16,0 0 4-16,27-2-11 15,8 10 9-15,6 5 3 16,3 10-12-16,-4 0 12 15,-1 11-11-15,-6 21 0 16,-4 11 8-16,-7 3-4 0,-13 4 8 16,-9 4-1-16,0-2 1 15,-22 0 4-15,-18-3-1 16,-5-9-3-16,3-11 0 16,8-11 8-1,10-9-6-15,10-9-2 0,5 0-7 16,7-24 6-16,2-11-17 15,0 2 5-15,6 2 9 16,17 9 3-16,8 8-6 16,9 8-38-16,7 4-38 0,7 2 8 15,-1-4-61-15,-4-8-102 16</inkml:trace>
  <inkml:trace contextRef="#ctx0" brushRef="#br0" timeOffset="196706.67">8217 12344 294 0,'0'0'26'15,"0"0"-12"-15,0 0 27 16,0 0-14-16,0 0-3 15,0 0-18-15,2-76 14 16,11 70 13-16,7 6-4 0,3 0-24 16,1 26 2-16,0 20 2 15,-8 12 2-15,-7 7 8 16,-9-1-9-16,-4-6-5 16,-23-8 9-16,-2-10-14 15,6-12 0-15,8-14-4 16,7-10 2-16,2-4-3 15,6-12 2-15,0-22-3 0,21-6-15 16,12 0 14 0,5 8 7-16,7 12 3 15,3 8-1-15,10 6-4 16,7 2-19-16,7-4-24 16,-6-6-85-16</inkml:trace>
  <inkml:trace contextRef="#ctx0" brushRef="#br0" timeOffset="198432.55">32015 7592 43 0,'0'0'37'16,"0"0"6"-16,0 0-10 16,0 0-4-16,0 0 11 15,0 0 17-15,0 0 0 0,7-31 0 16,-7 31-8-16,0 0 5 15,0 0-4 1,0-1-11-16,0 1 8 16,0-3-26-16,0 3-6 0,0-1-8 15,0 1-5-15,0 0-4 16,0 0-1-16,2 0-12 16,-2 0 8-16,0 0-12 15,0 0 16 1,0 0 3-16,0-3 0 15,2 0 13-15,-2 3-2 0,0-3 5 16,0 3 20-16,0 0-6 16,0 0-7-16,0 0-23 15,-23 14-11-15,-14 17 8 16,-5 13 6-16,-1 10-3 0,5 10 0 16,7 12-7-1,6 8 7-15,6 5 2 16,5-5 1-16,10-8-3 15,4-10 0-15,0-10-3 0,29-9 0 16,10-14-4-16,11-8-5 16,8-14 11-16,0-11-26 15,-5 0-70-15,-18 0-102 16</inkml:trace>
  <inkml:trace contextRef="#ctx0" brushRef="#br0" timeOffset="205836.69">32148 7728 18 0,'0'0'12'0,"0"0"1"15,0 0-12 1,121 24-1-16,-102-22 0 16,-1 0-15-16,-5 0-4 15</inkml:trace>
  <inkml:trace contextRef="#ctx0" brushRef="#br0" timeOffset="206513.66">32382 7754 44 0,'0'0'79'0,"0"0"-15"0,0 0-3 16,0 0 28-16,0 0-30 16,0 0-14-16,-11-22-23 15,11 22-20-15,0 0 6 16,0 0 21-16,0 0 17 0,0 0 6 15,0 0 6-15,0 0-4 16,0-2-6-16,0 0-25 16,0-2-10-1,0 2-4-15,0 2-8 16,0 0 4-16,0 0-5 16,0 0-6-16,0 0 4 0,0 0-9 15,0 10-3-15,-6 14-2 16,-13 8 11-16,-10 8 5 15,-6 2 0-15,-5 2-2 16,2-1 1-16,11-7-22 16,7-6-7-16,9-8-9 0,3-6-1 15,8-6 31-15,-6-4-10 16,6-4-21 0,0-2 12-16,0 0 10 15,0 0 15-15,0 0 1 0,21 0-7 16,6-10 3-16,6 0-3 15,5 0-3-15,-5 6 4 16,-4 4-1-16,-4 0-1 16,-7 0 10-16,-9 0-14 15,-3 0 3-15,-4 4-3 16,0 0-5-16,0 0 16 0,1 0-7 16,4-2-9-1,6-2-11-15,7 0-5 16,7-6 25-16,-1-12 5 15,-1-2 4-15,-7-2 1 0,-3 0 8 16,-5 4 2-16,-6 6 28 16,-2 3 19-16,-2 9-20 15,0 0-11-15,0 0-26 16,-2 21-11-16,-16 12 9 16,-5 12 2-1,-3 1 7-15,2-2-5 0,1-2-1 16,8-8-1-16,8-4-27 15,2-5-42-15,5-11-60 16</inkml:trace>
  <inkml:trace contextRef="#ctx0" brushRef="#br0" timeOffset="206705.98">32637 8247 250 0,'0'0'26'0,"0"0"22"15,0 0-4-15,-83 118-22 16,33-83-22-16,4-7-110 16,6-12-147-16</inkml:trace>
  <inkml:trace contextRef="#ctx0" brushRef="#br0" timeOffset="207078.88">33148 7868 70 0,'0'0'147'16,"0"0"-66"-16,0 0 3 15,0 0-14-15,0 0-66 0,0 0-4 16,-39 27 0-16,39-5-1 16,0 6 1-1,6-2 10-15,12 2 5 16,-5-2 20-16,-3 0-4 0,-6-2-18 15,-4-2-2-15,0 0-7 16,-18-2 1-16,-24 2 11 16,-14-6-5-16,-4 0 0 15,4-6-11-15,18-6-27 16,18-4-34-16,18 0-26 16,2-6-56-16</inkml:trace>
  <inkml:trace contextRef="#ctx0" brushRef="#br0" timeOffset="207249.17">33398 7800 369 0,'0'0'103'16,"0"0"-22"-16,0 0-6 16,0 0-75-16,0 0-5 15,0 0-2 1,116-2-33-16,-89 4-75 15,-7-2-53-15</inkml:trace>
  <inkml:trace contextRef="#ctx0" brushRef="#br0" timeOffset="207524.79">33802 7626 328 0,'0'0'75'15,"0"0"-55"-15,0 0 58 0,0 0 25 16,0 0-43-16,48 144-13 16,-48-84-17-16,-8 13-9 15,-26 9 14-15,-13 2-21 16,-17 0-7-16,-16-2-3 0,-27-3-4 15,-27-5-31-15,-15-12-68 16,-5-10-154 0</inkml:trace>
  <inkml:trace contextRef="#ctx0" brushRef="#br0" timeOffset="209640.91">30000 8548 299 0,'0'0'24'0,"0"0"51"16,0 0 32-1,0 0-11-15,0 0-38 16,0 0-28-16,0 0 5 16,-29-90-35-16,-11 94 6 0,-15 28-9 15,-8 12 7-15,-1 10-4 16,8 12 0-16,4 9-1 16,8 7-4-1,11 0 4-15,12-6-7 0,19-7-4 16,2-11-12-16,27-10 14 15,18-12 10-15,4-12 0 0,0-10 7 16,-5-8-5 0,-4-6 6-16,-4 0 11 15,-6-2-14-15,-13-14 9 16,-5-4-7-16,-12-8-7 16,0-2 0-16,-27-2-3 15,-23 3-15-15,-10 5-4 16,-7 15-37-16,3 9 8 0,6 0-41 15,14 18-72-15,9 1-159 16</inkml:trace>
  <inkml:trace contextRef="#ctx0" brushRef="#br0" timeOffset="210131.72">29938 8347 273 0,'0'0'4'0,"-118"-40"49"0,55 40 25 16,-5 3-34-16,1 29-33 15,-7 14 1-15,-6 12-12 0,-3 12 0 16,-2 12 5 0,6 13-5-16,8 11 7 15,15 4-1-15,17 0-6 16,29-7-4-16,10-9 1 0,41-12-7 16,40-10 10-16,29-11 2 15,10-21 16 1,-3-17 22-16,-3-16-16 15,-12-7 41-15,2-20 9 0,-4-25-26 16,0-17-4-16,-9-18-17 16,-6-18-17-16,-16-20-10 15,-22-19-14-15,-32-9-29 16,-17 0 34-16,-69 9-17 16,-43 29 11-16,-33 36 12 15,-13 51 3-15,-3 35-10 16,9 75-71-16,16 35-45 15,17 16-54-15</inkml:trace>
  <inkml:trace contextRef="#ctx0" brushRef="#br0" timeOffset="-205631.65">32202 8628 285 0,'0'0'102'0,"0"0"-35"16,0 0 6-16,0 0-10 15,0 0-24-15,0 0-10 16,0 0-7-16,0 0 14 0,-25-22 2 16,19 22-16-16,-6 0-7 15,-9 0-4-15,-18 11-7 16,-9 22-4-16,-10 20 0 15,2 19-2 1,4 14-2-16,10 2-1 0,17-2 2 16,15-10 0-16,10-11-19 15,0-13 9-15,19-10-8 16,20-12-3-16,7-8 21 16,14-6-13-16,2-6 0 15,3-8-17-15,-3-2-87 16,-8 0-13-16,-14 0-77 0</inkml:trace>
  <inkml:trace contextRef="#ctx0" brushRef="#br0" timeOffset="-205245.77">32581 8827 93 0,'0'0'270'0,"0"0"-150"15,0 0-24 1,0 0 11-16,0 0-25 15,0 0-17-15,4-26-34 0,-4 26-12 16,0 0 4-16,0 0-23 16,0 8-9-16,0 32 0 15,-2 22 7-15,-19 15 2 16,2-1 0-16,-1-8 3 0,7-14-6 16,3-12-24-1,8-8-37-15,2-8 3 16,0-6-64-16,4-12-43 0,17-8-28 15</inkml:trace>
  <inkml:trace contextRef="#ctx0" brushRef="#br0" timeOffset="-205022.5">32824 9224 470 0,'0'0'45'0,"0"0"-44"16,0 0 30-16,0 0-1 15,0 0 16-15,-63 108-32 16,18-80-6-16,1-2-8 0,1-6-48 16,12-5-42-16,14-10-70 15,8-5-187-15</inkml:trace>
  <inkml:trace contextRef="#ctx0" brushRef="#br0" timeOffset="-204648.35">33489 8875 448 0,'0'0'74'0,"0"0"38"15,0 0-10 1,0 0-18-16,0 0-23 16,0 0-49-16,-44-36-12 0,-3 76-1 15,-10 16 1-15,-11 16 4 16,11 11-4-16,10-5 0 16,11-10-6-16,12-10 5 15,19-12-19 1,5-16 6-16,0-10-25 0,13-6 26 15,5-12 11-15,5-2 2 16,4 0 15-16,-3-2-3 16,0-17 11-16,-3-6-11 15,-11-1-11-15,-1 4-2 0,-7 2-18 16,-2 8-36-16,0 6-15 16,-31 6-82-16,-9 0-98 15</inkml:trace>
  <inkml:trace contextRef="#ctx0" brushRef="#br0" timeOffset="-204351.08">33855 8693 312 0,'0'0'102'0,"0"0"4"16,0 0 3-16,0 0-30 15,0 0-65-15,0 0-9 16,-9 148 41-16,9-50 11 0,0 5-24 16,2 5-25-16,5-10 2 15,2-6-8-15,-9-6-4 16,-18-1 2-16,-57-7-37 15,-41-8-46-15,-38-14-137 16,7-11-241-16</inkml:trace>
  <inkml:trace contextRef="#ctx0" brushRef="#br0" timeOffset="-192174.13">30063 9986 89 0,'0'0'27'16,"0"0"-9"-16,0 0 7 16,0 0 4-16,0 0-13 15,0 0 5-15,0 0-4 16,0 0 5-16,-52-42 2 16,52 40-3-16,0 2-2 15,0 0 15-15,0-2-6 16,-2 2-3-16,0 0-1 15,0-2-15-15,-1 0 1 16,1 2 1-16,0 0 7 0,2 0 1 16,0 0-18-16,0 0 0 15,0 0 16 1,0 0-10-16,0 0 10 16,0 0-5-16,0 0-6 0,0 0-1 15,0 0-5-15,0 0-16 16,11 0 16-16,16 0 2 15,14 0 22-15,5 4-6 16,1 0-14-16,-5-4 10 16,-4 2-14-16,-7 0 2 15,-2-2-2-15,-2 0 2 16,-2 0-2-16,-5 0 0 0,-1 0-5 16,0 0 4-1,-6 0-6-15,-2 0 7 16,-2 0-5-16,-3 0 2 0,3 0 1 15,-2 0 0-15,-2 0 2 16,-3-2-2-16,0 0 2 16,-2 2 0-16,0 0 12 15,0 0 1 1,0 0 12-16,0 0-4 0,0 0-21 16,0 14 0-16,-16 18-8 15,-8 18 8-15,-7 10 1 16,0 7 2-16,-3-3-3 15,2-2 0-15,9-6 0 16,2-6 1-16,5-4-1 0,8-6-6 16,5-6-27-16,3-7-25 15,0-9-42 1,17-8-6-16,2-10-59 16</inkml:trace>
  <inkml:trace contextRef="#ctx0" brushRef="#br0" timeOffset="-191979.9">30179 10283 251 0,'0'0'24'0,"0"0"7"16,0 0-18-16,0 0 38 0,0 0-23 16,0 0 3-1,160-4 40-15,-77 4-46 16,-6 4-16-16,-7 2-9 15,-17-1-71-15,-12-2-48 16,-22-3-99-16</inkml:trace>
  <inkml:trace contextRef="#ctx0" brushRef="#br0" timeOffset="-191481.52">30717 9679 317 0,'0'0'10'0,"0"0"-10"16,0 0 29-16,-166-64 28 15,97 62-29-15,-9 2-16 16,-2 0-9-1,6 8 3-15,9 10-6 0,3 6 4 16,2 10-4-16,-5 16 0 16,-8 21 0-16,-8 23 21 15,6 14 11-15,7 10-11 16,16 2 8-16,18-1-26 16,23-7 10-16,11-5-13 15,35-17 2-15,41-16 3 16,29-16-5-16,13-20 16 0,9-20 5 15,-7-16-7-15,-8-2 21 16,-8-26 14-16,-1-18-22 16,-5-14 11-16,-8-14-38 15,-9-17 5 1,-16-7-5-16,-18-6-12 16,-18 0-16-16,-25-3-6 0,-4-1 15 15,-47 6 5-15,-30 14-13 16,-31 20 0-16,-21 29-28 15,-15 29-38-15,-1 8-67 16,11 35-117-16</inkml:trace>
  <inkml:trace contextRef="#ctx0" brushRef="#br0" timeOffset="-190025.76">32356 9757 30 0,'0'0'6'16,"0"0"-6"-16,0 0-5 15</inkml:trace>
  <inkml:trace contextRef="#ctx0" brushRef="#br0" timeOffset="-189780.2">32356 9757 168 0,'-154'57'54'0,"149"-64"52"0,3 6-18 16,2 1-16-1,0 0-38-15,0 0-32 16,0 0-2-16,0 0-9 0,0 0 6 15,0 0-22-15,0 0 0 16,0 0 11-16,5 0 13 16,6 0-3-16,2 0 4 15,1 0-17 1,-4 0-3-16,1 0-11 0,-1 0-8 16,-4 0-10-16,-1 0-12 15,-5 0-8-15</inkml:trace>
  <inkml:trace contextRef="#ctx0" brushRef="#br0" timeOffset="-189164.22">32348 10140 337 0,'0'0'38'0,"0"0"-25"15,0 0 28-15,0 0-15 16,-120-42-8 0,101 40-18-16,3 0 3 15,7-2-3-15,2 2 2 16,5-4 1-16,2-2-3 0,0-8 0 15,2-6-5-15,21-4 8 16,8 2-4-16,0 6 1 16,-5 6 0-16,-5 10 1 15,-7 2-1-15,-8 0-3 16,-4 18 0-16,-2 20 2 16,-6 14 1-16,-29 12 17 15,-15 6 3-15,-13 1 5 0,-5-3-17 16,0-8-4-1,11-12 2-15,5-12-5 0,13-12 2 16,2-12-3-16,11-6-7 16,1-6 0-16,12 0-17 15,6-11 2 1,7-16 14-16,4-3-14 16,28 0 9-16,-1 8 8 15,2 8 5-15,-6 10 2 0,-2 4-2 16,-3 0 2-16,3 8-2 15,3 10 0-15,1 2 11 16,2 2-8-16,-2 0 1 0,0 0-5 16,0-2 1-16,0-6-17 15,5-1-19-15,3-9-75 16,4-4-46 0</inkml:trace>
  <inkml:trace contextRef="#ctx0" brushRef="#br0" timeOffset="-188943.82">32558 10513 254 0,'0'0'176'0,"0"0"-93"16,0 0-10-16,0 0 29 15,0 0-82-15,0 0-18 16,-17 0-4-16,-12 29-2 15,-10 11 4-15,-3 2 6 0,-2-2-6 16,5-2 0-16,6-8-39 16,4-4-46-16,10-10-55 15,11-12-105-15</inkml:trace>
  <inkml:trace contextRef="#ctx0" brushRef="#br0" timeOffset="-188546.99">32843 10078 334 0,'0'0'62'0,"0"0"-2"0,0 0 42 16,0 0-70-16,0 0-32 15,0 0-5 1,7-24 0-16,6 36 5 0,14-2 5 15,4-2-4-15,-2-2-1 16,5-2 6-16,1 0-5 16,3 0 5-16,9-4-6 15,3 0 0-15,-6 0 1 0,-2 0-1 16,-13 0-1 0,-11 0-3-16,-14 0-6 0,-4 0-3 15,-2 8 7 1,-33 17-5-16,-21 15 11 0,-9 11 1 15,3 12 4-15,10 5-3 16,10-2 0-16,11 0-4 16,11-8 1-16,5-9-47 15,5-12-25 1,6-15-34-16,2-9-22 0,2-13-10 16</inkml:trace>
  <inkml:trace contextRef="#ctx0" brushRef="#br0" timeOffset="-188381.84">32859 10341 277 0,'0'0'12'0,"0"0"36"16,174 10 56-16,-98 2-72 16,-12 0-29-1,-17 0-3-15,-18-6-41 16,-18-6-86-16,-11 0-167 0</inkml:trace>
  <inkml:trace contextRef="#ctx0" brushRef="#br0" timeOffset="-188087.12">31916 9709 289 0,'0'0'7'15,"0"0"2"-15,-124-48 24 16,65 48 3-16,-5 20-34 16,-1 36-2-16,3 28 3 15,11 27-1-15,22 17 0 0,22 8 5 16,7-3 0-1,29-9-7-15,18-20-2 16,5-17-69-16,-2-31-41 16,4-24-82-16</inkml:trace>
  <inkml:trace contextRef="#ctx0" brushRef="#br0" timeOffset="-187783.57">33520 9854 309 0,'0'0'2'16,"0"0"44"-16,0 0 42 15,21 162-21-15,-21-88-30 16,-9 11-1 0,-13 1-20-16,-10 2 3 0,-5 0-3 15,-15-4-10-15,-12-1-3 16,-26-5 11-16,-16-8-14 16,-12-8-35-16,-11-12-53 0,13-11-143 15</inkml:trace>
  <inkml:trace contextRef="#ctx0" brushRef="#br0" timeOffset="-179564.18">32151 2621 237 0,'0'0'239'16,"0"0"-161"-16,0 0-37 16,0 0 21-16,0 0-9 0,0 0 1 15,0 0-29-15,-3 0-1 16,3 0-12-16,11 0-12 16,41-2-3-16,37 0 3 15,34 2 0 1,26 0 12-16,20 0-10 0,14 15 4 15,4 8-6-15,-5 1 1 16,-21-2-8-16,-39 0 7 0,-37-8-41 16,-38-6-25-16,-29-8-100 15,-18 0-47 1</inkml:trace>
  <inkml:trace contextRef="#ctx0" brushRef="#br0" timeOffset="-176038.96">13842 1127 362 0,'0'0'121'16,"0"0"-37"-1,0 0 18-15,0 0-10 16,0 0-17-16,0 0-40 16,7-3-7-16,-7 3-21 0,0 0-7 15,0 4 0-15,0 27-14 16,-4 15 14-16,-10 16 4 15,3 4-4 1,2 0 0-16,0 1-3 16,5-3 1-16,0-6-18 0,4-10-21 15,0-10-28-15,0-10 0 16,0-14-64-16,10-10-22 16,6-4-39-16</inkml:trace>
  <inkml:trace contextRef="#ctx0" brushRef="#br0" timeOffset="-175454.33">14571 1183 406 0,'0'0'150'16,"0"0"-44"-16,0 0-21 16,0 0-13-16,0 0-29 15,0 0-37-15,-158-2-6 16,106 42-3-16,8 12-5 0,11 6 5 15,10 9-5-15,19-2 5 16,4-4 3-16,20-7-26 16,27-14 0-16,9-10 0 15,4-14 22 1,-4-10-2-16,-8-6 7 0,-7 0-1 16,-10-8 25-16,-9-14-13 15,-4-4 22-15,-12-2-10 16,-6-2-16-16,0 2 7 15,-20 3-15-15,-31 11-20 16,-23 13-17-16,-14 1-62 16,-11 14-45-16,6 10-124 15</inkml:trace>
  <inkml:trace contextRef="#ctx0" brushRef="#br0" timeOffset="-175054.01">13444 1081 203 0,'0'0'284'15,"0"0"-174"-15,0 0-8 16,0 0-5 0,0 0-64-16,0 0-15 0,-47-33-8 15,14 40-6-15,-7 29-6 16,-10 19 2-16,1 28 0 15,5 23-9-15,6 25 5 16,13 11 4-16,19 8-1 16,6-5-11-16,40-15-42 15,38-26-47-15,24-32-57 16,19-32 29-16,10-29-59 16</inkml:trace>
  <inkml:trace contextRef="#ctx0" brushRef="#br0" timeOffset="-174754.03">15255 1052 565 0,'0'0'153'0,"0"0"-133"0,0 0-12 16,0 0 0-16,0 0 3 15,0 109-7 1,0-29 20-16,-11 10-15 0,-20 9 7 16,-11 1-16-16,-14-4-4 15,-13-12-49-15,-7-11-150 16,-2-22-275-16</inkml:trace>
  <inkml:trace contextRef="#ctx0" brushRef="#br0" timeOffset="-174404.64">14270 1734 506 0,'0'0'169'0,"0"0"-84"16,0 0 5 0,0 0-75-16,0 0-12 15,0 0 4-15,-98 185-2 0,38-95 3 16,2-8-8-16,5-10-14 16,12-19-50-16,18-21-239 15</inkml:trace>
  <inkml:trace contextRef="#ctx0" brushRef="#br0" timeOffset="-170569.69">13256 148 489 0,'0'0'107'0,"0"0"9"16,0 0-48-16,0 0 18 16,0 0-35-16,0 0-50 15,-129 10-1-15,85 52-1 0,-3 10 1 16,9 3-4 0,11-7 6-16,12-6-2 15,11-4 0-15,4-12-8 16,6-3-2-16,28-10-13 15,14-7-9-15,14-8-7 0,15-11-2 16,8-7-14 0,-2 0-73-16,-4-15-59 15,-12-8-56-15</inkml:trace>
  <inkml:trace contextRef="#ctx0" brushRef="#br0" timeOffset="-170283.5">13707 385 494 0,'0'0'163'16,"0"0"-62"-16,0 0-7 16,0 0-60-16,-127-29-14 0,91 56-20 15,3 3-1 1,8 6-6-16,5 2 7 16,9-4 0-16,11-4-5 15,0-4-7-15,11-8-13 0,16-5-3 16,10-13 20-16,6 0 8 15,1 0 6-15,-1-21 2 16,-12-3 18 0,-7-6-17-16,-8-2 8 0,-11 2-17 15,-5 2-8-15,0 6-11 16,0 6-28-16,-5 4-43 16,5 10-73-16,0 2-145 15</inkml:trace>
  <inkml:trace contextRef="#ctx0" brushRef="#br0" timeOffset="-169689.09">14005 443 422 0,'0'0'164'0,"0"0"-66"0,0 0-55 16,0 0-20-16,0 0-23 15,0 0-18-15,15 34 17 16,-15 4 2-16,0 4 0 0,-6-2-1 16,-5-4-1-1,2-10-17-15,6-8-40 16,3-10 11-16,0-5 24 16,10-3-9-16,21-3 32 15,9-19 19-15,4-6-12 0,-3-4 23 16,-3-4 11-16,-5-2-4 15,-4 6-17-15,-4 4-20 16,-10 10 0 0,-9 10 0-16,0 6-5 15,0 2-34-15,0 4-57 0,1 18 62 16,-5 6 25-16,-2 2-11 16,0 0 2-16,0-4 14 15,-9-4-7-15,5-8-24 16,4-4 15-16,0-4 3 15,0-4-1-15,0-2 5 0,17 0 13 16,8 0 35-16,4-12-16 16,-2-2-6-16,0-4 11 15,-5-2-10 1,2 0 8-16,-3 2-3 0,-5 4-10 16,-6 2 21-16,-1 8-24 15,-5 4 1-15,6 0-7 16,-6 2-1-16,3 20 1 15,-5 4 0-15,0 4 2 16,2 2 0-16,8-2-2 16,10-4-22-16,7-7-41 0,9-7-6 15,4-11 3 1,2-1-68-16</inkml:trace>
  <inkml:trace contextRef="#ctx0" brushRef="#br0" timeOffset="-169283.02">14924 535 238 0,'0'0'132'0,"0"0"-106"16,0 0-13-16,0 0 21 15,0 0 30-15,0 0-1 16,21 153-18-16,-13-92 17 16,-8 8-53-16,0-1-2 0,0-6-7 15,0-16-21 1,0-16-41-16,2-16-30 15,0-10 67-15,0-4 25 16,2-1 6-16,3-25 6 16,1-15-12-16,0-7-18 0,-4-10 13 15,-4-8-24-15,0-2-40 16,0-4-9-16,0 5 40 16,0 9 38-16,0 12 11 15,0 14 5-15,5 12 11 16,17 12-10-16,11 8-15 15,7 0-2-15,0 0 18 16,1 6 14-16,-10 10-6 16,-7 2-19-16,-8-4 0 15,-12 0-7-15,-4 0-15 0,-15 2 0 16,-30 0 12 0,-11-2-26-16,-2-2-69 15,14-2-76-15</inkml:trace>
  <inkml:trace contextRef="#ctx0" brushRef="#br0" timeOffset="-168882.5">15504 529 461 0,'0'0'77'0,"0"0"-20"15,0 0 3-15,0 0-46 16,0 0-14-16,0 0-12 16,-91-2-18-16,82 28 5 0,3 2-9 15,6-4-9-15,0-6 11 16,4-6-13-16,14-3 19 16,4-5 26-16,5-4 0 15,2 0 11 1,4-7-9-16,0-11 10 0,-1-2-1 15,-3 0-11-15,-5 0 7 16,-3 2-7-16,-6 4 0 16,-1 4-2-16,-8 10-19 15,-1 0-14-15,-3 4-47 16,-2 22 36-16,0 6 37 0,0 6 6 16,-13 3-4-1,3-5-23-15,8-6-57 16,2-10-47-16</inkml:trace>
  <inkml:trace contextRef="#ctx0" brushRef="#br0" timeOffset="-168773.39">15859 708 48 0,'0'0'25'0,"0"0"-25"16,0 0-1-16,0 0-4 16,0 0-17-16,0 0 12 0,102-23-16 15</inkml:trace>
  <inkml:trace contextRef="#ctx0" brushRef="#br0" timeOffset="-168593.55">16175 274 167 0,'0'0'175'0,"0"0"-71"0,0 0-18 15,0 0-82-15,0 0-4 16,0 0-8-16,0 85 8 0,-15-23 1 15,-10-2-1 1,1-4-29-16,-3-10-177 16</inkml:trace>
  <inkml:trace contextRef="#ctx0" brushRef="#br0" timeOffset="-168455.62">16064 543 365 0,'0'0'91'0,"0"0"-26"0,152-18 13 16,-70 18-48-16,7 0-30 16,-9 0-64-16,-17 0-169 0</inkml:trace>
  <inkml:trace contextRef="#ctx0" brushRef="#br0" timeOffset="-165459.85">13532 2715 470 0,'0'0'85'0,"0"0"42"16,0 0-26-16,0 0-14 0,0 0-25 15,0 0-27-15,0 0-35 16,-153 28-3 0,92 44-2-16,7 11 3 15,15-1-5-15,15-5 4 0,17-6-25 16,7-13-8-16,2-8-18 15,23-12-11-15,6-10-33 16,10-11-48-16,1-12-14 16,-3-5-89-16</inkml:trace>
  <inkml:trace contextRef="#ctx0" brushRef="#br0" timeOffset="-165115.99">13994 2857 168 0,'0'0'297'0,"0"0"-234"16,0 0-31-16,0 0 0 15,0 0-32-15,0 0-3 16,-47-2-10-16,49 6 13 15,11 4 6-15,1 4-6 16,4 3 17-16,2 0-8 0,-2 10-3 16,-1 0 10-16,-5 8-16 15,-7 5 0 1,-5 6 6-16,0 0-6 16,-32 0-11-16,-13 0 0 15,-11-6-29-15,-8-6-13 16,-3-8-68-16,11-10-43 15,10-5 42-15,15-9 8 0</inkml:trace>
  <inkml:trace contextRef="#ctx0" brushRef="#br0" timeOffset="-164969.85">13644 3274 104 0,'0'0'69'0,"0"0"-1"16,0 0-7-16,133-62 1 16,-90 60 21-16,-3 2-48 15,-4 0-12-15,-7 8-23 16,-9 8 0-16,-5 0 0 0,-3-2-31 15,1-4-17-15,1-2-72 16,-1-3-81 0</inkml:trace>
  <inkml:trace contextRef="#ctx0" brushRef="#br0" timeOffset="-164763.87">14288 3292 579 0,'0'0'158'0,"0"0"-104"15,0 0-7-15,0 0-37 16,0 0-5-16,-107 145-5 16,69-99-8-16,3-2-65 15,10-12-203-15,10-6 105 0</inkml:trace>
  <inkml:trace contextRef="#ctx0" brushRef="#br0" timeOffset="-164405.78">14589 2863 394 0,'0'0'120'16,"0"0"-24"-1,0 0-32-15,0 0-42 16,0 0-16-16,0 0-5 0,134-38 18 16,-108 38-8-16,-7 0-10 15,-6 0-1-15,-5 0 0 16,-1 4 0-16,0 12-3 0,0 10 6 15,-1 6 0-15,-4 6 6 16,-2 6-9-16,0 3 9 16,0-1-9-1,-11-2 1-15,-9-2-3 16,-3-4-15-16,4-8-18 16,1-6-45-16,3-10-72 15,7-6-86-15</inkml:trace>
  <inkml:trace contextRef="#ctx0" brushRef="#br0" timeOffset="-164226.51">14604 3128 372 0,'0'0'130'0,"0"0"-93"16,0 0-30-16,0 0 58 15,166-12 14-15,-91 10-70 16,4 0-9-16,-2 0-3 15,-8-2-73-15,-20-6-65 0,-18-2-175 16</inkml:trace>
  <inkml:trace contextRef="#ctx0" brushRef="#br0" timeOffset="-163974.85">15362 2681 593 0,'0'0'182'0,"0"0"-140"0,0 0 27 16,0 0-44-16,0 0-20 16,9 160 46-1,-9-67-31-15,0 5 2 16,-27 4-22-16,-21-2-5 15,-29 3-1-15,-27-5-71 0,-16-10-99 16,-1-14-317-16</inkml:trace>
  <inkml:trace contextRef="#ctx0" brushRef="#br0" timeOffset="-159256.84">13426 3888 407 0,'0'0'35'0,"0"0"34"16,0 0 1-16,0 0-1 16,0 0-16-16,0 0-30 15,0 0 3-15,-54-16 6 0,25 30-29 16,-9 10 15-16,-1 10-6 15,-11 14-9-15,-1 19 1 16,-2 20-4 0,-3 16 0-16,14 3-2 15,15-9 2-15,23-17-3 16,6-20 0-16,51-16-37 0,23-16 26 16,15-16-4-16,5-12-2 15,-2 0-3-15,-17-18-89 16,-17-10-106-16</inkml:trace>
  <inkml:trace contextRef="#ctx0" brushRef="#br0" timeOffset="-158657.19">13879 4105 296 0,'0'0'138'0,"0"0"-83"16,0 0 19-16,0 0-28 15,0 0-25-15,0 0-21 16,-63-10 4-16,54 10-4 16,4 0 0-16,1-4 0 0,4-3 14 15,-2 0 7-15,2-6-6 16,0-1 5-16,0-4-20 16,15 2-2-1,12 2-5-15,0 6 5 0,-1 6 1 16,-1 2 1-16,-4 16 0 15,-11 26-2-15,-10 14 4 16,0 13 7-16,-29 5-2 16,-20 0-4-16,-11-6 10 0,-7-6-13 15,5-13-2 1,8-16-17-16,16-11-36 0,14-11 29 16,13-11 10-1,6 0 9-15,5-14 2 16,0-12 5-16,0-4 7 0,0 2 6 15,11 1 4-15,5 7 8 16,2 8-24 0,2 6 2-16,0 6-6 0,4 0-4 15,3 0 7-15,4 8 0 16,2 9-9-16,8-2-7 16,6 1-39-16,-2-6-86 15,-3-7-85-15</inkml:trace>
  <inkml:trace contextRef="#ctx0" brushRef="#br0" timeOffset="-157947.14">13947 4475 118 0,'0'0'318'16,"0"0"-213"-16,0 0-66 16,0 0-16-16,0 0-23 0,0 0 0 15,29 23 36-15,-18-1 2 16,-2 4 12-16,-4 0 1 16,-5 6-18-16,0-4 4 15,-22 2-16 1,-16-6 4-16,-7-4 2 15,-9-4-26-15,-5-4-1 0,-7-6-7 16,0-4-49-16,1-2-26 16,7 0-59-16,7-10-59 15,13-10-61-15</inkml:trace>
  <inkml:trace contextRef="#ctx0" brushRef="#br0" timeOffset="-157625.19">14397 4466 365 0,'0'0'214'16,"0"0"-108"-16,0 0-23 15,0 0-34-15,0 0-21 16,0 0-11-16,-69 122-10 0,36-82 6 16,-7 2-13-16,-5-4-3 15,-2-2-2 1,0-4-83-16,7-6-67 0,9-10-197 15</inkml:trace>
  <inkml:trace contextRef="#ctx0" brushRef="#br0" timeOffset="-157097.32">14685 4113 534 0,'0'0'128'0,"0"0"-42"15,0 0-1-15,0 0-49 16,0 0-2-16,0 0-18 15,0 0 7-15,2-8-17 16,-2 13-4-16,0 22-4 16,-18 13-3-16,1 10 5 0,-4 6 7 15,4-6-7-15,7-6-8 16,8-10-25-16,2-8-6 16,2-11 17-1,23-6 1-15,2-7 13 0,6-2 8 16,1 0 3-16,-1-15 10 15,0-6 0-15,3-3-6 16,-5-4 7-16,5 0-14 16,-8-4 0-16,-5 4 13 15,-7 6-5-15,-10 8 4 16,-1 10 18-16,-5 4-6 16,0 0-5-16,0 8-19 15,-7 24-23-15,-13 12 20 16,-3 10-3-16,2 2 2 15,3-1-25-15,7-5-46 0,6-10-59 16,5-8-160-16</inkml:trace>
  <inkml:trace contextRef="#ctx0" brushRef="#br0" timeOffset="-156858.34">15308 4662 396 0,'0'0'291'0,"0"0"-166"16,0 0-67-16,0 0-15 16,0 0-29-16,0 0-11 0,-29 60 21 15,-6-12-16-15,-19 5-7 16,-15-5-1-16,1-6-61 15,5-8-23-15,14-12-176 16</inkml:trace>
  <inkml:trace contextRef="#ctx0" brushRef="#br0" timeOffset="-156504.67">15772 4092 503 0,'0'0'107'0,"0"0"-31"0,0 0-22 15,0 0-41-15,0 0 3 16,0 0-9-16,-75 108 1 15,90-67 25-15,16-1-12 16,2 0 14-16,-4-4-24 16,-6-2-7-16,-10-4 9 15,-11 2-12-15,-2-1 0 16,-7-1 8-16,-30-2-6 0,-13-2-6 16,-5-6-9-16,2-6-58 15,8-8-41-15,9-6-83 16,15 0-94-16</inkml:trace>
  <inkml:trace contextRef="#ctx0" brushRef="#br0" timeOffset="-156345.33">15830 4030 437 0,'0'0'90'16,"0"0"-85"-16,0 0 8 15,0 0-13-15,0 0-7 16,127-28-58-16,-115 28-89 16</inkml:trace>
  <inkml:trace contextRef="#ctx0" brushRef="#br0" timeOffset="-156034.68">16218 3609 414 0,'0'0'183'0,"0"0"-80"15,0 0-56-15,0 0-13 16,0 0 51-16,131 122-32 15,-95-39-12-15,-14 11-3 0,-11 8-22 16,-11 9 2 0,-6 5-11-16,-46 2-5 0,-35-2 9 15,-28-3-11-15,-22-5-14 16,0-16-27-16,8-17-91 16,23-24-235-16</inkml:trace>
  <inkml:trace contextRef="#ctx0" brushRef="#br0" timeOffset="-153889.82">18612 479 31 0,'0'0'6'0,"0"0"-5"15,0 0-1-15,0 0-14 16</inkml:trace>
  <inkml:trace contextRef="#ctx0" brushRef="#br0" timeOffset="-152840.56">18780 338 261 0,'0'0'160'0,"0"0"-100"16,0 0-7-16,0 0 1 15,0 0-31 1,0 0-21-16,2 0 9 16,11 0-3-16,8 0-4 0,5 0 37 15,10-11-9-15,2-6-12 16,-3-2-10-16,-2-3-8 16,-6 1 6-16,-6-1-5 0,-11 0 2 15,-7-2 2 1,-3 0-7-16,0 0-1 15,-18 8-1-15,-13 8-5 16,-10 8 3-16,-5 10-8 16,-8 32-4-16,4 14-4 0,5 11-11 15,16-3-6 1,16-8 18-16,13-12-14 16,2-12-11-16,31-12 6 15,9-6 31-15,8-6 7 0,-6-8 8 16,-6 0 11-16,-12 0 10 15,-10-10-9-15,-9 2 13 16,-7 2 27-16,0 4-13 0,-34 2-30 16,-12 6-17-1,-10 24-4-15,7 6-3 16,11-4-33-16,22-4 10 16,16-7-5-16,0-6 4 15,18-2 19-15,16-9 12 16,1-4 10-16,8 0 16 0,6 0-22 15,4-3-4-15,5-7-15 16,7-4-107-16,-1 1-94 16</inkml:trace>
  <inkml:trace contextRef="#ctx0" brushRef="#br0" timeOffset="-152421.3">19628 126 500 0,'0'0'170'0,"0"0"-57"16,0 0-21-1,0 0-26-15,0 0-54 16,0 0-4-16,0-6-8 0,0 42-4 16,0 18 4-16,0 14 4 15,0 3 3-15,0-5-1 16,0-8-1-16,0-6-5 15,8-12 0-15,3-8-5 16,-3-12-2 0,-1-10-24-16,-2-4-12 0,-5-6 19 15,0 0 3-15,0 0 21 16,0-7 0-16,-7-18-11 16,-19-1-2-16,-15 2-7 15,-7 6-4-15,-8 14 17 0,0 4-6 16,0 20 13-16,5 16-2 15,10 2-4 1,17-6-7-16,17-6-20 16,7-4 2-16,38-8 6 0,20-7 10 15,18-7 15 1,2 0-6-16,0 0-74 0,-13-7-91 16</inkml:trace>
  <inkml:trace contextRef="#ctx0" brushRef="#br0" timeOffset="-151981.64">19952 688 414 0,'0'0'183'0,"0"0"-114"0,0 0-2 15,0 0-46-15,0 0-19 16,0 0 5-16,67-39-2 15,-57 25-5-15,0 0 0 16,-6-2 1-16,-4 1-3 16,0 0 2-16,-6 3-12 15,-19 4 5-15,-6 8-22 16,-4 0 13-16,-2 6 2 16,9 12-1-16,8 4-13 0,11 0-18 15,9-4 0 1,0-4 5-16,15-2 10 15,12-3 27-15,11-8 4 16,1 2 14-16,4-3 38 0,-5 0-14 16,-7 0 3-16,-6 0-4 15,-12 1-22-15,-1 6-5 16,-10 8-6-16,-2 10-4 16,0 13 19-16,-18 14-5 15,-14 8-11-15,-1 0-3 16,6-2-2-16,12-12-34 15,11-10-23-15,4-13-82 16,0-14-115-16</inkml:trace>
  <inkml:trace contextRef="#ctx0" brushRef="#br0" timeOffset="-151599.16">20623 703 358 0,'0'0'103'15,"0"0"-75"-15,0 0 52 16,0 0-24-16,0 0 12 16,0 0-34-16,135-33-27 15,-103 8 11-15,-6-1-18 0,-7-2 3 16,-9 0 9-16,-7-4-11 15,-3 2 6 1,-19 6 2-16,-25 6 2 16,-18 18-6-16,-14 0-5 0,0 34-4 15,5 20 1-15,18 8-4 16,28 6 2-16,25 1 4 16,20-3-4-16,38-4-1 0,13-12 1 15,10-9-4 1,1-20-6-16,-4-13-68 15,-18-8-48-15,-20-4-163 16</inkml:trace>
  <inkml:trace contextRef="#ctx0" brushRef="#br0" timeOffset="-126185.26">7147 3282 113 0,'0'0'40'0,"0"0"-6"15,0 0 1 1,0 0-3-16,0 0 15 15,0 0-11-15,0 0-1 16,0 0-6-16,0 0-11 0,0 0 11 16,0 0-12-16,0 0-3 15,0 0 9-15,0 0-18 16,0 0 1-16,0 0-3 16,0 0 0-16,0 0 2 0,0 0-5 15,0 0 0 1,0 0 1-16,0 0 1 15,0 0-2-15,0 0 0 16,0 0 2-16,0 0-5 16,0 0 3-16,0 0 0 0,0 0 3 15,0 0-1-15,0 0-2 16,0 0 0-16,0-2-5 16,0 0 4-1,0 2-12-15,0 0-19 16,0 0-2-16,0 0-37 0,0 0-22 15,0 0 35-15,0 0 38 16,0 0 20-16,0 0 8 16,0 0 30-16,-6 0-36 15,-13 0-2-15,-8 0-134 0</inkml:trace>
  <inkml:trace contextRef="#ctx0" brushRef="#br0" timeOffset="-102606.31">19036 1109 391 0,'0'0'62'0,"0"0"57"0,0 0-53 16,0 0 30 0,0 0-35-16,0 0-28 0,0 0 10 15,0-49-24-15,0 49-3 16,0 0-5-16,-4 0-10 15,-15 0 9-15,-10 21-10 16,-13 11 1-16,-9 12-2 16,-4 14 2-16,-3 12-1 15,6 8 0-15,10 8-1 16,4 3-2-16,10-3-2 16,7-10-15-16,15-6 14 15,6-12-28-15,8-8-20 16,26-11 9-16,8-15-37 0,9-10-15 15,3-12-27-15,-3-2-149 16</inkml:trace>
  <inkml:trace contextRef="#ctx0" brushRef="#br0" timeOffset="-101798.49">19776 1265 214 0,'0'0'67'0,"0"0"-25"16,0 0-6-16,0 0 7 15,0 0-16-15,0 0 18 16,14-62 6-16,-14 60 11 16,0-2 15-1,0 2-15-15,0 2-16 16,0-2-4-16,0 2-22 0,-14 0-1 15,-13 2-19-15,-15 28-1 16,-12 16-1-16,-8 14-1 16,4 8 3-16,11 4-4 15,12-5 0-15,15-9 3 16,15-12-13-16,5-12-24 16,5-10 14-16,26-8 10 15,6-8 14-15,6-8 9 16,-3 0 3-16,-4-16 22 0,-9-10 1 15,-7-2-13-15,-11-4 4 16,-9-2-26-16,0 2-12 16,0 8 4-16,-19 12-27 15,-10 12-21-15,-6 0-69 16,-5 18-123-16</inkml:trace>
  <inkml:trace contextRef="#ctx0" brushRef="#br0" timeOffset="-101572.79">19898 1682 596 0,'0'0'120'0,"0"0"-75"15,0 0 13-15,0 0-47 16,0 0-11-1,0 0 3-15,-51 74-2 0,15-32-1 16,-1 1-7-16,1-7-23 16,3-2-58-16,12-13-68 15,11-8-101-15</inkml:trace>
  <inkml:trace contextRef="#ctx0" brushRef="#br0" timeOffset="-101248.9">20220 1458 410 0,'0'0'69'15,"0"0"52"-15,0 0-7 0,0 0-43 16,0 0-40-16,0 0-29 16,8-49-2-16,-16 70-5 15,-11 5 5-15,3 7 12 16,10 4-8-16,2 3-4 0,4 0 15 15,0 0-8 1,16 2 4-16,10-4-8 0,0-4 4 16,-5-7 2-16,-8-9-9 15,-11-7 0-15,-2 1 5 16,-4-3 0 0,-32 3 1-16,-12-6-6 15,-13-5 0-15,3-1-38 0,9 0-72 16,13-15-67-16,18-13-80 15</inkml:trace>
  <inkml:trace contextRef="#ctx0" brushRef="#br0" timeOffset="-101092.1">20293 1413 239 0,'0'0'140'15,"0"0"-8"-15,0 0-6 16,0 0-39-16,0 0-50 0,0 0-37 15,37-19-9-15,-20 19-90 16,9 0-105-16,12 0-1 16</inkml:trace>
  <inkml:trace contextRef="#ctx0" brushRef="#br0" timeOffset="-100819.9">20901 1183 441 0,'0'0'167'15,"0"0"-67"-15,0 0-67 16,0 0-10-16,0 0 58 16,90 114 16-16,-48-60-37 15,-5 8-30 1,-14 6 3-16,-23 11-20 0,-7 13 0 15,-55 14 0-15,-34 10-13 16,-26 7-7-16,-17-7-62 16,6-16-80-16,12-24-86 15,23-19-367-15</inkml:trace>
  <inkml:trace contextRef="#ctx0" brushRef="#br0" timeOffset="-68664.28">30119 8785 76 0,'0'0'88'16,"0"0"5"-16,0 0 1 16,0 0-5-16,0 0-33 15,-119-82 1-15,95 68-13 16,-3 0 28-16,-4-3-44 15,-1 1-2-15,3 2-18 16,3 3 7-16,0 0-14 0,-1 3 2 16,-4 2-3-16,-1 2 3 15,-5-2-1-15,-4 0-2 16,-3 0 0 0,-3 0 1-16,-2 0 0 0,-13 4-1 15,-5 2 1-15,-1 0-1 16,2 18 0-16,3 14-1 15,7 2-4-15,2 4 1 16,6 5 4-16,6 5 0 16,7 6-3-16,4 10 0 15,10 8 1-15,11 11-1 0,10 5-1 16,8 0 1 0,28 0 6-16,6-6 2 15,1-5 6-15,1-9-11 16,1-14 6-16,1-14 3 15,6-8-9-15,6-10 25 0,8-6-11 16,7-6 18-16,10-8-1 16,4-2-16-1,-7 0 5-15,1-6-5 0,-4-14-9 16,-1-6 8-16,-3-8-7 16,-3-8-7-16,-7-8 10 15,-11-10-6-15,-7-7-2 16,-7-9-2-16,-5-8 1 15,-6-10-3-15,-14-13 0 16,-13-7-7-16,0-6 4 0,-46 1-27 16,-32 9 18-16,-33 16-2 15,-32 24-27-15,-17 37 2 16,-17 33-65 0,6 43-81-16,22 33-103 0</inkml:trace>
  <inkml:trace contextRef="#ctx0" brushRef="#br0" timeOffset="-67574.4">23827 10868 351 0,'0'0'6'15,"0"0"43"-15,0 0 7 16,0 0 44 0,0 0-31-16,0 0-22 15,-106-66-28-15,58 58 25 0,-6 6-18 16,3 2-7-16,-5 8-3 15,1 24-14-15,-3 16 6 16,4 15-8-16,5 9 5 16,7 8 8-16,11 2-12 15,10 1 1-15,17-4-1 0,4 1 2 16,27 3-4 0,37-3 1-16,34-6 0 15,27-12-2-15,24-15 6 16,9-19-4-16,-4-23 0 0,-13-5 6 15,-21-25-6-15,-15-26 9 16,-8-17-1-16,-2-14 15 16,-13-8 0-16,-16-9-19 15,-12-1 6-15,-14 0-9 16,-17-2 6 0,-15 4-7-16,-8 5 0 0,-17 3 4 15,-35 0-4-15,-29 4 0 16,-31-1-2-16,-31 7 0 15,-38 14-1-15,-17 22-20 16,-3 24-20-16,16 20 3 0,30 26-39 16,30 40-56-16,20 16-97 15</inkml:trace>
  <inkml:trace contextRef="#ctx0" brushRef="#br0" timeOffset="-66674.36">21556 9865 206 0,'0'0'44'15,"0"0"38"-15,-172-54-24 16,108 39 20-16,-3 4-14 16,-8 7-26-16,-10 4 1 15,-11 12-17-15,-7 28-2 0,1 25-8 32,4 13-11-32,4 14 9 0,7 11-9 15,7 13 2-15,13 14 9 16,11 14-10-16,16 9 8 15,13-1 3-15,19-3-7 0,8-9 5 16,37-3-3-16,42-6 0 16,32-14 9-1,27-19-17-15,25-28 0 0,17-35 11 16,12-35-2 0,-1-25 19-16,-17-51 16 15,-22-18-5-15,-25-14 2 0,-20-9-18 16,-21-9-12-16,-14-18 7 15,-23-17-15-15,-31-9 2 16,-18-5-5-16,-54 3 1 16,-37 8-6-16,-34 19-6 15,-37 33-14-15,-41 48-14 16,-31 56-69-16,-7 36-84 16,30 62-182-16</inkml:trace>
  <inkml:trace contextRef="#ctx0" brushRef="#br0" timeOffset="67209.95">13646 2027 449 0,'0'0'87'0,"0"0"-58"16,0 0 19-16,0 0-6 15,0 0-7-15,0 0 0 0,0 0-19 16,-56-24-5-16,52 24 6 16,2 0-2-1,-5 0 9-15,1 0-8 16,-1 0-5-16,4 0 5 16,1 2-16-16,2 2-4 15,5 6-4-15,53 0-19 0,51-4 27 16,62-6 0-16,51-28 0 15,23-6 12-15,-10 4-9 16,-36 22-6-16,-53 8-9 16,-56 0-3-16,-41 2-14 15,-34 4-54 1,-15 2 0-16,0 4 3 0,-31-4 3 16,-9-6-81-16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22:09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3549 6309 244 0,'0'0'50'0,"0"0"-6"16,0 0 16-16,0 0 25 0,0 0-37 15,0 0 0-15,0 0 1 16,-76-41-28-16,76 41-11 16,0 0 0-16,0 0-10 15,0 0-2-15,0 0-2 16,15 0 1-16,28 10 3 16,28 0 9-16,31 0 3 15,35-2-3-15,25 2-6 16,25 1-2-16,7 0-1 15,-7 1-19-15,-15-3-21 16,-31 0-22-16,-33-3 8 16,-27 1-6-16,-32-3 5 15,-29-3-3-15,-20-1-57 16,0 0 79-16,-27-8-20 16</inkml:trace>
  <inkml:trace contextRef="#ctx0" brushRef="#br0" timeOffset="2049.31">4926 4780 251 0,'0'0'81'16,"0"0"-36"-16,0 0 8 15,0 0 17-15,0 0-21 0,0 0-30 16,-9 0-13-16,9 0-1 15,0 0-5-15,0 0-3 16,7 0-5-16,28 0 8 16,25-6 24-16,27-14-5 15,22-8-16-15,14-4-3 16,1 2 0-16,-5 6-10 16,-16 10-11-16,-28 8-20 15,-23 6-27-15,-29 0-16 16,-23 0-75-16,-13-4-16 0</inkml:trace>
  <inkml:trace contextRef="#ctx0" brushRef="#br0" timeOffset="2417.54">5819 4341 416 0,'0'0'45'16,"0"0"-30"-16,0 0-12 16,0 0-6-16,0 0 3 0,0 0 0 15,81 57 7-15,-33-30 3 16,4 7-8-16,-8 0 1 15,1-2-3-15,-7-1 1 16,-7-7-1-16,-9-4 0 16,-9-6-1-16,-10-4-1 15,-3 0-1-15,-20 6 3 16,-45 8 15-16,-29 12 8 16,-26 4-23-16,2 2-20 15,20 0-42-15,35-8-87 16,44-10-151-16</inkml:trace>
  <inkml:trace contextRef="#ctx0" brushRef="#br0" timeOffset="37969.53">3642 6346 69 0,'0'0'6'0,"0"0"-6"16,0 0-11-16,0 0 11 16,0 0 27-16,0 0-17 15,0 0 0-15,0 0 10 16,-17-1 6-16,13 1 12 16,-2 4-10-16,2-1-2 15,0-1-2-15,1 3 5 16,1-5 5-16,2 0-8 0,0 0-6 15,0 0-10 1,0 1-7-16,5 3-3 0,24 4-4 16,18 2 4-16,20 3 12 15,18 1-6-15,10-2 8 16,26-2-4-16,16 0-9 16,19-2 5-16,14-3-6 15,-3 2 0-15,-16-5-8 16,-24 0 2-16,-31 1-7 15,-38 1-26-15,-31 3-26 16,-23-1-12-16,-4 2 1 16,-29-4 36-16</inkml:trace>
  <inkml:trace contextRef="#ctx0" brushRef="#br0" timeOffset="38286.8">3589 6413 340 0,'0'0'48'0,"0"0"-1"16,0 0-14-16,0 0 19 15,0 0-3-15,0 0-49 0,-24-27-24 16,86 27 4-16,32 0 20 16,24 0 14-16,19 0 2 15,11 5 8-15,-1-1-15 16,-11 0-9-16,-27 0-18 16,-31 0-32-16,-29-2-21 15,-27 2-39-15,-19-4-84 16</inkml:trace>
  <inkml:trace contextRef="#ctx0" brushRef="#br0" timeOffset="47468.65">3417 7774 379 0,'0'0'36'16,"0"0"15"-16,0 0-5 15,-138-28-20-15,118 28 19 16,9 0 89-16,8 0-120 16,3 0-14-16,0 0-20 15,34 12-7-15,15 6 27 16,20-2 4-16,22-2 3 16,23-6 1-16,24 0 3 15,30-2 5-15,21 2-2 16,16 5-12-16,9-2-2 0,-5 6-5 15,-10 1 1 1,-19-3-2-16,-20 0-4 0,-30-1-5 16,-28-4 1-16,-33-1-7 15,-27-2-8-15,-19-1 24 16,-17-5-5-16,-3-1 6 16,-3 0 4-16,0 3 2 15,0-3 14-15,0 0 12 16,0 0-9-16,0 0-10 15,0 0-4-15,0 0-5 16,0 0-51-16,0 0-46 16,0 0-107-16,-11-4-146 15</inkml:trace>
  <inkml:trace contextRef="#ctx0" brushRef="#br0" timeOffset="49834.63">6207 8981 223 0,'0'0'51'0,"0"0"-29"16,0 0 3-16,0 0-21 16,0 0 3-16,0 0 13 15,0 90 3-15,0-53-1 16,0 1-5-16,0 2 1 15,0 6 0-15,-14 0 0 16,4 4-1-16,-6 3-10 16,0 2 1-16,0 2 4 15,1 1-9-15,1-4 2 16,4 0-4-16,1-2 9 16,-3-2 5-16,4 0-9 0,-1-1-2 15,-1-1-2-15,4 0 0 16,2 0 3-16,4 0-4 15,0 0 0-15,0-2-1 16,0-2 1-16,0-1 1 16,0-5 1-16,0 0 0 15,0-6-3-15,0-2 1 16,0 2 1-16,0-2-2 16,0 0 0-16,0-2 1 15,-3-4 1-15,3-6-1 16,-2 4-1-16,2-3 0 0,-2 0 3 15,0 2-3 1,0-2 0-16,0 3 0 0,2-1 1 16,0-3-1-16,0-2 2 15,0-4-2-15,0 2 0 16,0-4 0-16,0 2 0 16,0 0 0-16,0 0 1 15,0 0 1-15,0 0-2 16,0 4 1-16,0 6-1 15,0 2 0-15,0 4 6 16,0 1-4-16,0-8-2 16,0 4 0-16,0-3 0 15,0 0 0-15,0 2 1 16,0 2 0-16,0 4-1 16,0 4 10-16,0 2-7 0,-6 6-1 15,6 2 3-15,-2 1-5 16,0-2 1-16,0 0 0 15,-3 1 1-15,3 0-2 16,-2 4 0-16,0 2 1 16,-1 4 0-16,-2 0-1 15,0-1 1-15,3-2-1 16,0-2 1-16,0-3 0 16,1 2-1-16,-1 0 3 15,-1 0-2-15,0 4 0 16,3-1-1-16,2-1 1 15,0-2-1-15,-2 0 0 0,0-4 4 16,-2-2-4-16,-3-4 0 16,3 0 1-16,-6-2 0 15,2 1 3-15,-1-3-3 16,-1 2 0-16,2-2 0 16,1 2 4-16,1 0-5 15,-2 2 0-15,6-2 1 16,-2 2-1-16,2 3 0 15,-3-1 0-15,1 0 0 16,0-2 1-16,-4 0-1 16,4 4 1-16,0 2-1 15,2 4 0-15,-3 4 1 16,3 4 1-16,0-2-2 0,0 3 0 16,2 1 1-1,0 0-1-15,0 2 1 0,0 2 1 16,0 3 2-16,0 3-1 15,0 0 3-15,0 2 0 16,0 2 1-16,0-5-7 16,6-1 7-16,1 0-6 15,-1 0 6-15,-1-2-6 16,-2 2 1-16,1 3 3 16,0-1 1-16,1-6-3 15,-1 2-1-15,-2-4 3 16,2 2-4-16,-1 2 0 0,0-1 0 15,-3-3-1 1,0 0 3-16,0-12-3 0,0-2 0 16,0-2 0-16,0-8-1 15,0 0 1-15,-8-4-2 16,2-5 2-16,1-1-3 16,1-8 2-16,0-4-3 15,2-2-8-15,-1-2 2 16,0-6 2-16,3-4 6 15,0 0 1-15,0 0 1 16,0 0 0-16,0 0 6 16,0 0-4-16,0 0 0 15,0 0-2-15,0 0-17 0,0-4-25 16,0 0-28 0,0 4 34-16,0 0 0 0,0 0-21 15,-4 0-25-15,-5 4-7 16,-6 8 75-16,-1 2-7 15,-2-4-18-15,3 0-16 16,-1-4-90-16</inkml:trace>
  <inkml:trace contextRef="#ctx0" brushRef="#br0" timeOffset="51432.19">4197 14847 214 0,'0'0'84'15,"0"0"-44"-15,0 0 19 16,0 0-10-16,0 0-37 15,0 0-9-15,-7 4-3 16,7 4 9-16,0 6 17 16,17 0 0-16,6-2 1 15,18 0-10-15,12 0 3 16,17-4 3-16,11 0-9 16,9 2-10-16,7 0 6 0,7-2-8 15,9 0 0-15,7 2 0 16,7-4-2-16,7 6 2 15,2-4-2-15,0 6-1 16,2 0 0-16,5 4 1 16,1 2-1-16,5 4 1 15,1 2 0-15,-5 1 0 16,0 5-4-16,-1-5 4 16,6 4 0-16,5 1 0 15,4-2 0-15,4 2 0 16,-1-4 0-16,5 2 0 15,5-2 1-15,-1 2 2 0,7-4-3 16,3 1-1-16,0-4 1 16,1 4 1-16,5-5 0 15,-2-3-1-15,-2 3 0 16,9 1 1-16,3-1-1 16,4-2 1-16,6 0 4 15,-2-2-5-15,-2 2 3 16,-4-4 0-16,-7 2-3 15,-8-2 0-15,-5 2 0 16,-3 0 1-16,-3-4 0 16,-3 0-1-16,-4 2 0 15,-6-6-1-15,0 2 1 16,-2-2-4-16,-2-2-1 0,0 2 0 16,-5-2 4-1,-4-2 1-15,5 2 0 0,-6 1 0 16,3 0 0-16,-2-4 0 15,-5 3 0-15,3-3 0 16,-2 4-1-16,-4-1 1 16,1-2 0-16,1 2 0 15,-2-2 0-15,0 2 0 16,3-4 1-16,3 0-1 16,2 0 2-16,4-2-1 15,-9 2-1-15,1-4 0 16,-4 0 0-16,2 0-1 0,1 4 1 15,-6-4 0 1,0 0 0-16,-1 0 1 0,-6 0-1 16,1 0 0-16,-6 0 0 15,5 0 0-15,-4 0 0 16,1 0 1-16,-1 0-1 16,-3 0 0-16,3 0 0 15,2 0 7-15,2 0-1 16,-3 0-1-16,-1 0 1 15,-3 0-2-15,-7 0 2 16,-7 0-2-16,-6 0-1 16,-7 0 2-16,-6 4-4 15,-2 0 2-15,-7 2 1 16,-8-6-1-16,-4 4 4 16,-11-4-1-16,-1 0-1 0,-12 0-3 15,-8 0 2-15,-15 0-2 16,-5 0 1-16,-9 0 1 15,-3 0 17-15,0 0 2 16,0 0-9-16,-2 0 4 16,0 0-4-16,0 0-1 15,0 0-4-15,0 0 2 16,0 0-4-16,0 0 1 16,0 0-2-16,0 0-6 15,0 0-3-15,0 0-20 16,0 0-31-16,0 0-61 15,-6-8-153-15</inkml:trace>
  <inkml:trace contextRef="#ctx0" brushRef="#br0" timeOffset="56530.54">6368 9240 214 0,'0'0'73'0,"0"0"-22"15,0 0 20-15,0 0-12 16,-127-22-33-16,113 22-17 16,5 0-4-16,7 0-5 15,2 0 8-15,0 0 4 16,0 0-8-16,0 0 3 15,0 4 3-15,0 30 0 16,0 18 65-16,-14 22-21 16,-8 12-16-16,-9 13-4 15,-7 7 3-15,-2 4-33 0,0-1-4 16,9-5-28 0,6-10-55-16,12-17-82 0,8-23-103 15</inkml:trace>
  <inkml:trace contextRef="#ctx0" brushRef="#br0" timeOffset="58107">4135 10669 315 0,'0'0'28'0,"0"0"-21"0,0 0 41 15,0 0 16-15,0 0-17 16,0 0-9-16,0 77-4 15,0-69-19-15,0-2-10 16,0-2-5-16,0 0-18 16,0 0-69-16,0 0-31 15,-5-4-68-15</inkml:trace>
  <inkml:trace contextRef="#ctx0" brushRef="#br0" timeOffset="73441.64">18024 7945 145 0,'0'0'55'0,"0"0"-11"15,0 0 13-15,0 0-5 0,0 0-5 16,0 0-14 0,0 0-8-16,0-17-10 0,0 17-14 15,0-1 0-15,0 1-1 16,2 0 0-16,17 0 0 16,12 0 3-16,18 0 1 15,18 0 6-15,20 0 6 16,30 0-5-16,33 8 5 15,30 4-11-15,36 6-3 16,19 2-2-16,0 0 0 16,-11-2 0-16,-44-2 0 15,-53-4 0-15,-49-4 0 0,-41-4 0 16,-25-4 3-16,-12 0 1 16,0 0 20-16,0 0-10 15,-20 0-14-15,-1-6-31 16,6 2-27-16,9 4-46 15,6 0-73-15</inkml:trace>
  <inkml:trace contextRef="#ctx0" brushRef="#br0" timeOffset="77239.67">10957 1387 461 0,'0'0'28'0,"0"0"69"16,0 0-3-16,0 0-19 0,0 0-18 15,0 0-18-15,0 0-16 16,3-34 20-16,-3 34-29 16,0 0-3-16,0 5-11 15,0 35-9-15,-27 25-6 16,-9 28 15-16,-4 9 2 15,0 0-1-15,13-7-2 16,12-15-30-16,10-14-31 16,5-20-38-16,0-14-47 15,5-18-65-15,-1-14-55 16</inkml:trace>
  <inkml:trace contextRef="#ctx0" brushRef="#br0" timeOffset="77433.05">10578 1600 407 0,'0'0'60'0,"0"0"31"15,0 0-80-15,0 0 5 16,0 0-12-16,0 0 0 16,130 16 27-16,-46-6 5 15,1 0-27-15,-5 0-9 16,-11 6-12-16,-13 4-75 15,-20 4-119-15</inkml:trace>
  <inkml:trace contextRef="#ctx0" brushRef="#br0" timeOffset="77859.56">11286 1979 402 0,'0'0'158'16,"0"0"-60"-16,0 0-19 16,0 0-10-16,0 0-40 15,0 0-21-15,-48-68-8 16,19 68-12-16,-2 0 7 16,-3 16-13-16,3 10-22 15,9 6 12-15,11 0-17 0,11 2-1 16,0-4-22-1,9-8 41-15,17-6-24 0,3-8 14 16,0-8 32-16,0 0 5 16,-4 0 5-16,-3-18 7 15,-4-6 22-15,-5-4 23 16,-7-2 13-16,2 0-30 16,-6 6-3-16,-2 10-20 15,0 12-12-15,0 2-5 16,0 0-16-16,0 18-27 15,0 12 19-15,-6 4 22 16,0-4-13-16,6-4-41 16,0-8-19-16,14-8 10 15,20-7-7-15,7-3-69 0</inkml:trace>
  <inkml:trace contextRef="#ctx0" brushRef="#br0" timeOffset="78112.58">11648 2051 18 0,'0'0'287'0,"0"0"-215"0,0 0-23 15,0 0 8 1,0 0-33-16,0 0-24 0,0-22-19 16,-11 30-112-16,-10 14 7 15,-3 2-24-15</inkml:trace>
  <inkml:trace contextRef="#ctx0" brushRef="#br0" timeOffset="78422.93">11648 2051 92 0,'-90'102'227'16,"90"-102"-104"-16,0 0 7 15,0 0-15-15,8-8-55 16,7-7-28-16,5-6-16 16,0-3 2-16,0 0-3 0,-2-6-8 15,-5-2-5 1,-2 2 3-16,-6 6-4 0,-5 10-1 16,0 10 0-16,0 4 0 15,0 0-15-15,5 8-19 16,6 16-28-16,7 8 57 15,5-2 5-15,9 0 3 16,-1-4-2-16,0-4 1 16,-6-4-2-16,-9 0 0 15,-14-4-1-15,-2 4-16 16,-14 3 4-16,-19 0 12 16,-5 0 1-16,11-7-51 15,16-10-130-15,11-4-70 16</inkml:trace>
  <inkml:trace contextRef="#ctx0" brushRef="#br0" timeOffset="78956.71">12503 1526 408 0,'0'0'131'16,"0"0"-11"-16,0 0-23 15,0 0-76-15,0 0-21 16,0 0-4-16,-18 100 4 16,-1-32 18-16,-4 12-15 15,-1 5 1-15,-1 3-4 0,-1-6-1 16,-3-12-24-16,2-18-13 16,0-14-8-16,2-15 14 15,5-14 14-15,5-4 18 16,2-5 4-16,3 0 21 15,6-2-10-15,4-16-12 16,0-7 13-16,0-5-16 16,27-4-5-16,17-6-1 15,14-6-5-15,14 8 9 16,-1 10 0-16,-9 14-1 16,-17 14 2-16,-19 0-5 15,-14 8-2-15,-12 10-4 16,0 0 2-16,-5 6 0 0,-21 0 10 15,-13-4 3 1,-5-4-3-16,2-2-1 0,2-4-26 16,4 0-12-16,11 0 32 15,10-3-34-15,9 0 16 16,4 5 17-16,2 2-5 16,0 4 9-16,19-1 4 15,14 1 2-15,5 0 2 16,7-3 2-16,5 0 4 15,2-8-8-15,-2-4-2 16,-6-3-45-16,-9 0-244 16</inkml:trace>
  <inkml:trace contextRef="#ctx0" brushRef="#br0" timeOffset="81355.46">15153 1751 344 0,'0'0'24'15,"0"0"51"-15,0 0-22 16,0 0 19-16,0 0-9 16,-121-89-32-16,106 81 9 15,-1 2-24-15,1 4-8 16,-6 0 7-16,-5 2-12 15,-10 0-6-15,-4 0 3 16,-7 4 0-16,-5 22-9 0,2 8 9 16,0 10-2-16,9 9 2 15,7-2-29-15,18 0 10 16,14-7-8-16,2-8-13 16,22-10 8-16,23-6 2 15,13-12-11-15,8-8 41 16,4 0 15-16,-3-2-1 15,-5-22 3-15,-11-8 7 16,-6-6 8-16,-5-6-3 16,-7-2-5-16,-8 4-5 15,-5 3-5-15,-9 13 19 16,-7 8-9-16,-4 12-5 0,0 6-1 16,0 0-18-16,0 0-15 15,0 14-19-15,-2 18-7 16,-4 11 38-16,-1 4-2 15,5 2-12-15,2-5-25 16,0-2-25-16,0-6-29 16,0-10 4-16,0-8-92 15</inkml:trace>
  <inkml:trace contextRef="#ctx0" brushRef="#br0" timeOffset="82165.18">16641 1403 419 0,'0'0'120'0,"0"0"-43"0,0 0-7 15,0 0-25-15,0 0-45 16,0 0 0-16,0-5-6 16,0 12-8-16,0 32 0 15,-5 15 14-15,-17 12 22 16,-6 8-14-16,-1-2-4 16,0-2-3-16,6-5 0 15,5-14 8-15,9-15-9 16,9-13-1-16,0-11-2 15,0-8-9-15,9-4 1 16,22-2 11-16,12-22 17 16,5-8-10-16,4-3-1 15,-5 3-3-15,-5 9-1 16,-2 5-2-16,-4 9 0 0,-3 9-4 16,1 0-2-16,-6 13-3 15,-3 19 4-15,-7 10-3 16,-11 4 6-16,-7 6-4 15,0-6 3-15,-7-6 3 16,-20-6-4-16,-4-12 4 16,-2-6 0-16,-7-6-1 15,-3-10-1-15,3 0-1 16,-2-4-19-16,6-22-9 16,2-8-37-16,3-4-23 15,10 2-3-15,0 8-31 16,7 10 7-16</inkml:trace>
  <inkml:trace contextRef="#ctx0" brushRef="#br0" timeOffset="82886.77">18412 1788 298 0,'0'0'106'15,"0"0"-22"-15,0 0 16 16,0 0-45-16,0 0-20 15,0 0 10-15,7-36-6 16,-7 35-13-16,0-4 0 16,0-1 4-16,0 2-6 0,0 1-13 15,-13-2 1-15,-5 5-12 16,-11 0-2-16,-7 14-8 16,-4 22 9-16,-3 17 1 15,10 3-4-15,8 4-2 16,15-4 1-16,10-10-1 15,0-4-5-15,29-7 7 16,15-10 1-16,14-9 3 16,6-10 0-16,8-6-8 15,1 0-4-15,6-2-29 16,-10-14-77-16,-16-2-121 16</inkml:trace>
  <inkml:trace contextRef="#ctx0" brushRef="#br0" timeOffset="83838.27">20384 1321 270 0,'0'0'34'0,"0"0"39"16,0 0 8-16,0 0-25 15,0 0-19-15,0 0-22 0,11-26-15 16,-11 40-3-16,0 20 3 16,0 17 64-16,-19 13-12 15,-6 6-14-15,-2 6-21 16,0 0-12-16,5 2-2 15,2 5 1-15,2-5-4 16,1-8 1-16,5-14-1 16,-1-14-3-16,1-12-7 15,6-14-3-15,-1-8-13 16,1-5-4-16,-4-3 30 16,-5-7 31-16,-10-19-31 15,-1-10-8-15,-8-6-24 16,-1-12 5-16,-3 0 4 15,0 0 23-15,2 7 2 0,-2 15-2 16,-2 16-8-16,1 14-7 16,-4 2 3-16,3 24 0 15,11 15-4-15,8 9 15 16,19-4-9-16,2-2 1 16,29-4 9-16,29-6 1 15,16-2 25-15,8-4 2 16,-3-6-18-16,-15-7-6 15,-8-4-1-15,-10-9-3 16,0 0-45-16,-9 0-49 16,-4-8-63-16</inkml:trace>
  <inkml:trace contextRef="#ctx0" brushRef="#br0" timeOffset="84421.46">21249 2031 141 0,'0'0'158'0,"0"0"-65"16,0 0 9-16,0 0-40 15,0 0-46-15,0 0-2 16,60-42-7-16,-43 32-5 15,6-4 2-15,4 0-1 16,2 0 6-16,2-2-4 16,0 0-3-16,-4 0-2 0,-10 1 3 15,-3 1 1-15,-10 0 1 16,-4-1-1-16,0 0 4 16,-2 0-7-16,-29 2-1 15,-13 5-2-15,-10 8-12 16,-8 0 8-16,-3 25-7 15,5 19 2-15,6 12 11 16,14 4 10-16,14-2-8 16,14-8-2-16,12-6-5 15,22-6 1-15,34-8-1 16,17-3 5-16,14-11 11 16,5-9-7-16,-3-7-4 15,-4 0-57-15,-5 0-56 16,-18-15-111-16</inkml:trace>
  <inkml:trace contextRef="#ctx0" brushRef="#br0" timeOffset="86487.87">23376 1283 364 0,'0'0'64'15,"0"0"35"-15,0 0-17 0,0 0-35 16,0 0-33-16,0 0-5 16,5-12 87-16,-5 12-91 15,0 10-5-15,-5 34 0 16,-24 29 4-16,-10 25 26 15,-13 20-8-15,4 14-15 16,2 5-4-16,15-5-3 16,16-12-2-16,13-17 1 15,2-17-3-15,0-14 2 16,9-14-2-16,1-14-16 16,-1-16 1-16,-2-16-15 15,-2-6 4-15,-3-6 4 0,0-2 26 16,5-24 10-16,-3-14-10 15,-2-12-3-15,-2-10-9 16,0-11-22-16,-15-7 12 16,-18-2-7-16,-15 0 7 15,-8 4 15-15,-3 10-5 16,5 18-2-16,17 20 8 16,16 17 6-16,19 9 0 15,2 4-17-15,18 0-33 16,27 0 39-16,13 11 11 15,4-4 0-15,0 4 3 16,3-5-3-16,-5-2 1 16,0 4-1-16,1-2 0 15,-6-2-23-15,-4-4-173 16</inkml:trace>
  <inkml:trace contextRef="#ctx0" brushRef="#br0" timeOffset="87319.51">25157 1845 150 0,'0'0'34'15,"0"0"32"-15,0 0 12 16,0 0-27-16,131-51 4 15,-111 30 9-15,-7-4 0 16,-1-1-34-16,-5-2-11 16,-7-2 20-16,0 0-27 15,0 0 3-15,-23 2-15 0,-13 6 0 16,-5 6 0-16,-11 16-2 16,-8 0-23-16,-5 30-15 15,1 12 31-15,12 6-7 16,19-4-6-16,17-2 8 15,16-8 3-15,0-6 0 16,31-7-1-16,14-10 8 16,11-4 4-16,6-7 16 15,1 0-5-15,-5 0-1 16,-10-8 4-16,-5-9-2 16,-5-5-3-16,-5 0 1 15,-8-3 0-15,-6 2 4 16,-5 7 1-16,-5 4 4 15,-5 8-11-15,-4 4-4 0,0 0-4 16,0 20-28-16,0 34 15 16,-11 29 13-16,-13 23 12 15,-5 10 14-15,-5 8-5 16,1-1-5-16,6-5-2 16,2-3-3-16,10-17-7 15,7-20 1-15,0-20-2 16,6-20 0-16,-5-18-2 15,1-12-1-15,-6-8 0 16,-3 0 17-16,-12-18 54 16,-10-18-71-16,-15-20-1 15,-4-12-8-15,1-14-18 16,4-7-2-16,11 7 22 0,15 12 0 16,13 18 5-16,12 17-8 15,14 14 8-15,40 6-16 16,26 8-66-16,31 0-41 15,16 2-79-15</inkml:trace>
  <inkml:trace contextRef="#ctx0" brushRef="#br0" timeOffset="93267.44">11101 2905 437 0,'0'0'105'0,"0"0"-44"16,0 0 25-16,0 0-36 16,0 0-20-16,0 0-6 15,0 0-9-15,-124-88-15 16,102 88-2-16,-9 0 0 16,-4 0 2-16,-11 0-2 15,-7 10 4-15,0 10-2 0,1 4 5 16,13 6-5-16,14 3 0 15,23 0-5-15,2-1-5 16,37-1-12-16,26-5 0 16,13-4 8-16,4-6 14 15,-12 0 9-15,-10-4-4 16,-17 2-1-16,-17-2-4 16,-12 0 0-16,-12 6-6 15,0 2-3-15,-18 4 9 16,-22 2 24-16,-12-4 4 15,-2-4-10-15,-3-4-1 16,1-6-8-16,1-8 2 16,3 0-11-16,4 0-4 0,5-8-11 15,9-12 2-15,15-6-18 16,14-6-40-16,5-2-126 16,18 2-42-16</inkml:trace>
  <inkml:trace contextRef="#ctx0" brushRef="#br0" timeOffset="94250.32">10708 4124 394 0,'0'0'112'0,"0"0"-36"16,0 0 21-16,0 0-27 15,0 0-50-15,0 0-20 16,11-11-16-16,-7 44-13 16,-2 21 29-16,-2 11 7 0,0 5 9 15,-8 4-15 1,-19-2 0-16,0-3-1 0,0-9 7 15,5-12-7-15,8-12-46 16,4-8-21-16,5-14 25 16,5-8-74-16,0-6-11 15,0-8-57-15</inkml:trace>
  <inkml:trace contextRef="#ctx0" brushRef="#br0" timeOffset="94436.79">10839 4087 280 0,'0'0'110'16,"0"0"-97"-16,152-55-7 0,-65 37 34 15,4 6-20-15,-9 10-20 16,-18 2-8-16,-10 0-55 15,-27 18-127-15</inkml:trace>
  <inkml:trace contextRef="#ctx0" brushRef="#br0" timeOffset="94602.74">10700 4405 249 0,'0'0'216'0,"0"0"-150"16,0 0-59-16,0 0 45 15,154 11 61-15,-57-11-67 16,-4 0-24-16,-13 0-22 16,-20-7-105-16,-22-3-129 15</inkml:trace>
  <inkml:trace contextRef="#ctx0" brushRef="#br0" timeOffset="98949.47">14947 2851 187 0,'0'0'61'0,"0"0"-22"15,0 0 19-15,0 0-19 16,0 0-22-16,0 0-10 16,0 0 4-16,-91 0 4 15,84 0-3-15,1 0 4 16,-3 0 0-16,-2 0 4 0,0 0 1 15,-2 0 1-15,-1 0-1 16,-1 8-8-16,-6 2-13 16,1 8-2-16,-5 8 2 15,4 6-4-15,2 7 2 16,4 5 1-16,4 4 0 16,8 0 1-16,3-2-5 15,0-6 3-15,29-10-9 16,11-8 8-16,8-8-2 15,10-10 5-15,2-4 20 16,2 0 8-16,-2-7-2 16,-6-14 4-16,-12-3 1 15,-6-6-1-15,-7-4 4 0,-7-8-3 16,-7-6-16 0,-10-5-10-16,-5 3 2 0,-7 2 2 15,-26 8-9-15,-17 14-3 16,-19 16-6-16,-20 10-72 15,-9 24-58-15,5 21-91 16</inkml:trace>
  <inkml:trace contextRef="#ctx0" brushRef="#br0" timeOffset="103031.74">16694 2975 86 0,'0'0'89'16,"0"0"-57"-16,0 0 17 16,0 0-10-16,0 0-7 15,0 0-15-15,0 0 4 16,83-5 6-16,-63-2-4 0,-11 6 12 16,-9-2 17-16,0 0 9 15,0 0-15-15,0-1-17 16,0 0-21-16,-14 0 1 15,-3 1-9-15,-1-4 3 16,-5 3 3-16,6 0-3 16,1 0 3-16,3 2 2 15,4 2-8-15,4 0 1 16,3 0-2-16,2 0-2 16,0 0-12-16,0 0-12 0,0 0-5 15,0 0 16 1,0 0 9-16,0 0 7 0,0 0 0 15,0 0 0-15,0 0 2 16,0 0 0-16,0-1 0 16,0 1 0-16,0 0-1 15,0 0-1-15,0 0-4 16,0 0-13-16,18 0 10 16,11 0 7-16,13 0 6 15,7 0-4-15,3 0 1 16,-12 1-2-16,-11 3 1 15,-16 2-2-15,-7 1-3 16,-6 0 0-16,0 8-5 16,0 3 2-16,-17 6 6 15,-10 2 13-15,-2 0-1 0,2 0-5 16,3 0-3-16,4 0-4 16,2-4 2-16,3-2-2 15,1-8 1-15,5 0-1 16,3-6 2-16,4 0 0 15,2-4-2-15,0 0 0 16,0-2 0-16,0 2-2 16,0-2-1-16,0 2 1 15,0 2 2-15,0 2 5 16,0-2-3-16,2 2 3 16,4-2 9-16,-1 0 5 15,1-2-8-15,-2 0 1 0,2 0-1 16,-4-2-2-16,0 2-3 15,0 0 0-15,5 2-4 16,1 2-1-16,6 2 0 16,1 0-1-16,3 5 1 15,5-2 2-15,-4 0-2 16,4 3-1-16,-8-3 0 16,-1 1 0-16,-5 1-1 15,-3-2 1-15,-4-3-1 16,-2-1-3-16,0-1 1 15,-2-5 3-15,-25 3 19 16,-13-1 32-16,-11-3-19 16,-6 0-26-16,-1 0 5 15,2-18-3-15,0-7-8 16,2-3-2-16,-6-2-37 0,5 1-49 16,4 0-9-16,9 11-66 15,10 4-28-15</inkml:trace>
  <inkml:trace contextRef="#ctx0" brushRef="#br0" timeOffset="105498.68">18591 2783 42 0,'0'0'235'0,"0"0"-160"16,0 0 2-16,0 0 28 15,0 0-33-15,0 0-32 0,0 0 4 16,-2 0-8-16,-4 0-15 15,2 0-15-15,-11 12-6 16,-14 14 0-16,-16 16 24 16,-10 11-4-16,-11 2-13 15,4-1-3-15,0-1-8 16,11-11 0-16,13-12-21 16,12-10 8-16,10-10-5 15,11-8-13-15,5-2 11 16,0 0 6-16,0 0 3 15,18-12 15-15,14-8 6 16,5-2-1-16,-1 4-4 16,-3 8-1-16,-6 4-3 15,-7 6 3-15,-5 0-3 16,-1 0-8-16,-1 0-8 0,0 8 1 16,3 2 6-16,-1 0 7 15,6-6 2-15,4-2 0 16,1-2 3-16,3 0 3 15,3 0 1-15,-1-10-1 16,4-4 1-16,-3 2-4 16,-1 0 1-16,-7-2 4 15,-6-2 2-15,-4 2-2 16,-4-2 7-16,-5 6 30 16,-5 3 5-16,0 6 3 15,0 1 2-15,0 0-19 16,-7 5-33-16,-20 30-25 0,-10 17 25 15,-13 14 4-15,2 8-1 16,7-2-3-16,15-1-54 16,19-7-19-16,7-16-68 15,22-16-13-15,26-18-80 16</inkml:trace>
  <inkml:trace contextRef="#ctx0" brushRef="#br0" timeOffset="108048.05">20094 3032 220 0,'0'0'129'0,"0"0"-80"16,0 0-27-16,0 0-18 16,0 0-2-16,0 0-2 15,0 0 0-15,87-18 2 16,-60 7 0-16,0 0-2 16,-3-7 3-16,-6-3 0 0,-4 2 6 15,-8-2 1-15,-6-3 20 16,0 2 21-1,-2-2-26-15,-25 0-7 0,-6 0-11 16,-3 4 6-16,-7 4 1 16,6 4-9-16,-1 8 5 15,7 4-10-15,-2 0-8 16,1 10 6-16,-3 18 2 16,2 6 4-16,-1 6-4 15,7 0 3-15,7 0-3 16,11-4-3-16,9-5 2 15,0-8-16-15,9-6 0 16,22-7-9-16,9-8 9 16,9-2 17-16,7-6 19 15,4-21-1-15,3-5 8 0,-3-5 18 16,-7-6 0-16,-6 3 0 16,-9 0-11-16,-11 6-9 15,-11 12 4-15,-8 10-7 16,-3 8 2-16,-5 4-11 15,0 0-12-15,0 8-20 16,-5 26-16-16,-13 20 36 16,-6 16 0-16,-8 10 6 15,-1 3 3-15,-1-3-5 16,3-8-4-16,0-8-5 16,9-11-2-16,6-16-29 15,8-8-15-15,6-11-20 0,2-10-55 16,0-8-115-1</inkml:trace>
  <inkml:trace contextRef="#ctx0" brushRef="#br0" timeOffset="111127.47">21317 2879 139 0,'0'0'167'0,"0"0"-79"0,0 0-20 16,0 0-18-16,0 0-50 15,0 0-19-15,14 8 18 16,24 4 1-16,20-2 10 15,7-6 9-15,1-1 19 16,-8-3-25-16,-14 0-2 16,-12 0-2-16,-8 0-5 15,-10 0 3-15,-5 0-2 16,-9 0 0-16,0 0 3 16,0 0 8-16,0 1-16 15,-21 20 0-15,-18 11-9 16,-13 14 9-16,-1 10 18 0,0 8-7 15,10 2-11-15,11-2-1 16,11-6-23-16,5-4-28 16,12-5-34-16,4-11 27 15,0-10-34-15,0-12-12 16,12-14 3-16</inkml:trace>
  <inkml:trace contextRef="#ctx0" brushRef="#br0" timeOffset="111324.5">21188 3102 351 0,'0'0'83'0,"0"0"7"0,0 0-18 16,0 0-72-16,0 0-8 16,0 0 8-16,119 32 69 15,-30-22-27-15,2-2-30 16,-7-4-8-16,-7-2-4 15,-9 0-91-15,-10 0-132 16,-16 0-178-16</inkml:trace>
  <inkml:trace contextRef="#ctx0" brushRef="#br0" timeOffset="113010.05">23376 3034 235 0,'0'0'120'0,"0"0"4"16,0 0 21-16,0 0-48 16,0 0-50-16,0 0-11 15,7-6-14-15,-7 6-11 16,0 0-3-16,0 14 1 16,-2 14-3-16,-11 12 14 15,-8 10 13-15,-3 6-15 16,-3 6-9-16,1 2-2 0,3 1-4 15,5-9-3-15,7-6-3 16,7-12-11-16,4-12-16 16,0-6-27-16,0-6-25 15,0-6-24-15,2-2-74 16,13-6-60-16</inkml:trace>
  <inkml:trace contextRef="#ctx0" brushRef="#br0" timeOffset="113860.35">25313 3118 249 0,'0'0'95'15,"0"0"-12"-15,0 0 34 16,0 0-26-16,0 0-37 16,0 0-19-16,-23-12-9 15,-8 12-20-15,-11 6 9 16,-7 12-13-16,-7 6 2 16,1 8 15-16,-8 14-4 0,-4 10-15 15,2 11 7 1,1 5-4-16,10-4 1 0,10-4-4 15,13-6-3-15,18-9-9 16,11-9-4-16,2-4-5 16,21-8 3-16,15-5-19 15,9-6 29-15,3-7 8 16,-1-10 12-16,0 0 6 16,-4-2 6-16,1-20-2 15,-9-7-6-15,-6-4-12 16,-10-6 8-16,-19-1-8 15,0-2-4-15,-40 8 0 16,-14 14-3-16,-13 12-31 16,3 8-39-16,6 14-77 0,20 12-131 15</inkml:trace>
  <inkml:trace contextRef="#ctx0" brushRef="#br0" timeOffset="117177.29">14791 4239 266 0,'0'0'117'15,"0"0"-63"-15,0 0 29 16,0 0-11-16,0 0-43 16,0 0-14-16,-37-2 4 15,30-2 3-15,3 0-2 16,2 0 7-16,2 0 5 15,0 0-10-15,0 0-17 16,0-2-5-16,13-6-4 16,16-1 1-16,11-1 5 0,7 5-4 15,-3 5 4-15,-9 4-2 16,-10 0 0-16,-9 0-6 16,-5 4-8-16,-2 14 4 15,-2 10 4-15,-7 12 6 16,0 4 0-16,-12 10 3 15,-23 1 2-15,-15-5-1 16,-5-5-4-16,-7-4-7 16,4-7-9-16,2-8 10 15,2-8-17-15,10-6 2 16,9-8-1-16,6-4-19 16,11 0 18-16,7 0 7 15,9-14 4-15,2-8-3 0,0-2-30 16,6-1 19-16,9 6 26 15,1 5 6-15,-1 6-4 16,-3 8 4-16,-1 0 4 16,3 4-10-16,1 24 0 15,3 8 3-15,2 6 20 16,0 2-7-16,7-4-12 16,4-6 1-16,13-10-5 15,12-10-7-15,9-12-55 16,7-2-101-16</inkml:trace>
  <inkml:trace contextRef="#ctx0" brushRef="#br0" timeOffset="118775.73">16594 4213 217 0,'0'0'104'0,"0"0"-21"15,0 0 1-15,0 0-14 16,0 0-24-16,0 0-2 16,0 0 7-16,-14-16-13 15,14 16-14-15,0 0-16 16,0 0-8-16,0 0-8 16,0 0-8-16,8 0 12 15,13 0 4-15,13 0 3 0,11 0 7 16,1 2 0-1,1-2-1-15,-5 0-4 0,-1 1-3 16,-1-1-1-16,-9 3-1 16,-2 1 0-16,-6-2 0 15,-8 2-1-15,-1 0-1 16,-6 2 2-16,1 0-5 16,-3 2 1-16,2 4-1 15,-6 4-5-15,-2 10 1 16,0 8 5-16,-10 10 4 15,-13 4 8-15,-2 5-5 16,0-6 0-16,3 0 2 0,5-3-5 16,3-6-11-1,5-2-12-15,3-6-31 0,6-4-16 16,0-6-11-16,0-2 1 16,0-8-31-16,0-4-27 15</inkml:trace>
  <inkml:trace contextRef="#ctx0" brushRef="#br0" timeOffset="118984.07">16676 4514 355 0,'0'0'54'15,"0"0"-7"-15,0 0-38 16,0 0-9-16,0 0 0 0,143 25 37 15,-56-8-11-15,0-1-7 16,-9-4-15-16,-9 0-4 16,-6-4-44-16,-6-6-98 15,-10-2-185-15</inkml:trace>
  <inkml:trace contextRef="#ctx0" brushRef="#br0" timeOffset="119643.02">18383 4295 440 0,'0'0'76'16,"0"0"-3"-16,0 0-7 15,0 0-66-15,0 0 2 16,0 0 12-16,169-12-3 16,-103 12-4-16,-4 0-3 0,-11 0-1 15,-8 0-3-15,-12 0 3 16,-12 0-3-16,-3 2 0 16,-5 10-7-16,-7 4 3 15,-1 8-4-15,-3 10 1 16,0 12 0-16,-29 8 7 15,-9 7 6-15,-8-1-6 16,-2-4 12-16,9-4-10 16,7-10-2-16,12-6-2 15,11-8-18-15,7-3-37 16,2-4-30-16,0-2-25 16,13-5-52-16</inkml:trace>
  <inkml:trace contextRef="#ctx0" brushRef="#br0" timeOffset="119814.57">18430 4618 419 0,'0'0'13'0,"0"0"15"15,0 0-28-15,180 36 79 16,-68-20-59-16,6 0-20 15,-5-6-50-15,-12-8-102 0</inkml:trace>
  <inkml:trace contextRef="#ctx0" brushRef="#br0" timeOffset="121758.78">20328 4121 249 0,'0'0'113'0,"0"0"-21"15,0 0-12-15,0 0 15 16,0 0-31-16,0 0-24 16,-13-22-8-16,13 22-2 15,0 0-9-15,0 0-1 16,-2 0-4-16,-10 18-16 16,-5 22 3-16,-5 16 11 15,-7 12-4-15,4 2-3 16,0-2-4-16,6-3-3 15,1-11-1-15,0-8 1 16,4-8-13-16,4-8-7 0,3-6-39 16,4-8-8-1,3-4-19-15,0-10-74 0,16-2 11 16,13-2-23-16</inkml:trace>
  <inkml:trace contextRef="#ctx0" brushRef="#br0" timeOffset="121983.61">20652 4241 293 0,'0'0'169'0,"0"0"-117"16,0 0-6-16,0 0-37 15,0 0-2-15,0 0 27 16,-60 152 9-16,31-93-34 0,0-4 7 15,2-2-13-15,4-5 0 16,6-8-3-16,1-4-25 16,9-8-69-16,7-8-22 15,0-10-26-15</inkml:trace>
  <inkml:trace contextRef="#ctx0" brushRef="#br0" timeOffset="122501.11">21507 4283 353 0,'0'0'101'15,"0"0"-10"-15,0 0 43 16,0 0-49-16,0 0-40 16,0 0-20-16,18-8-25 15,-18 12-6-15,0 28-21 16,0 16 27-16,-4 18 4 15,-19 2-3-15,-6 0 13 16,2-7-7-16,2-11-3 0,10-8-4 16,9-8-17-16,6-10-29 15,0-8-28-15,4-8-76 16,25-8-50-16</inkml:trace>
  <inkml:trace contextRef="#ctx0" brushRef="#br0" timeOffset="122874.67">21920 4403 383 0,'0'0'159'0,"0"0"-62"15,0 0 1 1,0 0-56-16,0 0-42 0,0 0-1 15,-27 34 1-15,-7 9 17 16,-6 5 2-16,2 6-11 16,5 0-8-16,10-6-2 15,12-4-23-15,11-10 1 16,0-8-14-16,21-5 2 16,21-12 14-16,7-9 22 15,4 0 6-15,-4-22 2 16,-2-14-1-16,-9-8 12 15,-5-12 11-15,-12-6-23 16,-13-8-6-16,-8 3-1 16,-8 13-14-16,-23 22-41 0,-17 22-68 15,1 10-93-15,5 12-129 16</inkml:trace>
  <inkml:trace contextRef="#ctx0" brushRef="#br0" timeOffset="124624.12">23461 4421 285 0,'0'0'160'16,"0"0"-43"-16,0 0-12 15,0 0-11-15,0 0-49 16,0 0-17-16,-27-28-8 15,11 26-18-15,-3 2-2 16,-8 0-10-16,-4 18 9 16,4 10 1-16,9 5 0 15,13 4-5-15,5 2-9 16,10-1 7-16,23-2 0 16,3-6 7-16,-5-4 0 15,-6-6 6-15,-14-6 1 0,-9-6-4 16,-2 0-3-1,0-2 0-15,-11 2 0 0,-25 0 0 16,-11 0 8-16,-9-4-8 16,-2-4-75-16,5 0-54 15,4-6-94-15,7-16-113 16</inkml:trace>
  <inkml:trace contextRef="#ctx0" brushRef="#br0" timeOffset="124764.5">23609 4373 286 0,'0'0'19'0,"0"0"-5"16,0 0-14-16,0 0-58 16,0 0-93-16</inkml:trace>
  <inkml:trace contextRef="#ctx0" brushRef="#br0" timeOffset="125625.14">25143 4341 293 0,'0'0'95'0,"0"0"-31"15,0 0 18-15,0 0-24 16,0 0-35-16,0 0-6 16,-123-92 9-16,75 88-10 15,-4 4-11-15,2 0 0 0,-2 2 6 16,3 18 2-16,2 4-12 15,4 4 1-15,10 4-2 16,12 0 0-16,11-2 0 16,10 0-8-16,0 2 1 15,41-1-1-15,19-2 8 16,15 0 28-16,6-7-8 16,-8-4-1-16,-17-4-2 15,-14-2-8-15,-17 0-1 16,-10 0-3-16,-8 4-5 15,-5-2-5-15,-2 2 1 16,0-2 0-16,-9 0 4 0,-15 2 14 16,-9-4 2-1,-10-4 6-15,-11-4-9 0,-11-4-4 16,-1 0-3-16,-1 0-6 16,11-6-6-16,18-6-1 15,16 0 7-15,20-6 7 16,2-6-7-16,24-8-1 15,32-10 1-15,15 2 12 16,16 4-9-16,1 6-1 16,-7 7-2-16,-7 5 0 15,-13 4-31-15,-19 5-62 16,-24-8-112-16,-18 1-248 16</inkml:trace>
  <inkml:trace contextRef="#ctx0" brushRef="#br0" timeOffset="140651.82">3683 7852 119 0,'0'0'74'15,"0"0"-54"-15,0 0 23 16,0 0 26-16,0 0-5 15,0 0-23-15,0 0 18 16,0 0-3-16,-68-22-27 16,68 22-6-16,0 0-5 15,0 0-2-15,-2 0-3 16,2 0 2-16,-2 0 6 16,2 0-1-16,-2 0-8 0,2 0 9 15,-2 0-8-15,2 0-1 16,0 0 7-16,0 0-9 15,0 0-4-15,0 0-6 16,0 0-1-16,0 0-3 16,0 0-8-16,0 0-19 15,4 0 4-15,21 0 1 16,17 2 15-16,27 8 10 16,23 0 1-16,23 6 9 15,17 1 6-15,14 1-8 16,10 1-6-16,3-1 8 15,2-1-8-15,-3-3-1 16,-9-4-3-16,-11 6-1 16,-22-5-11-16,-27 2-3 0,-22-1 0 15,-18-2-14-15,-9 0 13 16,-7 0 1-16,-4 0 8 16,0-2 5-16,-4-2-9 15,2 0-6-15,0 2 6 16,4-2-4-16,0-2 15 15,0 0-5-15,-5-4-29 16,-1 2 27-16,-5 0-16 16,-2-2-25-16,-5 0 41 15,-2 0 1-15,-1 0 4 16,-6 0 3-16,0 0 2 16,-4 0 0-16,3 0 0 15,-3 0-1-15,2 0 1 0,-2 0-2 16,0 0-2-16,0 0 4 15,0 0 1-15,0 0 4 16,0 0-1 0,0-2-3-16,-2-6 5 0,-5 0 7 15,0 0-4-15,2-4-2 16,5-4 1-16,0-2 1 16,0-4 1-16,0-2-6 15,3-2 1-15,2 0-3 16,-5-1 4-16,0 0-2 15,0-4-2-15,0-1 1 16,0 0 4-16,0 2 13 0,-3 0-12 16,3 0-6-16,0-2-2 15,0 0 3-15,0-6-5 16,0-2 2-16,0-3-1 16,0-1 1-16,0-2 3 15,0-2-2-15,0-2-1 16,0 2 1-16,0-1-1 15,0 6-4-15,7 5 3 16,8 3-1-16,4 7 0 16,-7 0 2-16,0 2 1 15,-3-2-1-15,-5 0 1 16,-4 0 2-16,0-2 2 16,0 0 2-16,0 0 7 15,0 0 12-15,0-1-9 16,-8-1-11-16,3 4-6 0,3 5 2 15,-1 4-1-15,3 1-1 16,0 2-1-16,0 0-3 16,12 0 0-16,-2 2 3 15,-1 2 1-15,-1 2 2 16,-2 0 0-16,-4 0 3 16,2 2 5-16,-4 0-4 15,5 0-2-15,-3 2 4 16,0-2-4-16,0 0-1 15,1 2 2-15,-3-2-1 16,0 4 6-16,0-2 8 16,0 2 16-16,0 0-12 0,0 2-10 15,0-2-6-15,0 2 0 16,0 2 3-16,0 0-9 16,0 0-2-16,0 0-3 15,0 0 2-15,-9-2-7 16,-4 0-1-16,-5-2 11 15,-9 0 4-15,-2 0 2 16,-5-2-6-16,-3 2-8 16,-5 0-2-16,-5 2 9 15,-2-2 1-15,-9 0-2 16,-6-3 2-16,-6 2 0 16,1-1 1-16,0-1 0 15,2 2 5-15,7 0-3 0,4 4 2 16,7-2 0-1,7 3-3-15,2 0 0 0,1 0 0 16,0 0-2-16,-5 0-2 16,-6 0 2-16,-8 0 3 15,-6 0-3-15,-5-5 1 16,-2-4 1-16,6 1 3 16,7 1-3-16,4-1 4 15,9 4 3-15,3 4-7 16,3 0-2-16,3 0-2 15,3 0 2-15,-2 0 0 16,2 4-5-16,-7 4 1 0,-2-1 0 16,-7 4-8-1,-7-4 9-15,-4-3 3 0,0-1 0 16,-5-3 0-16,1 0 2 16,3 0-1-16,11 0-1 15,9 1 3-15,10-1-2 16,6 0-1-16,8 0 0 15,1 0 0-15,5 0-1 16,2 3 1-16,3-3 2 16,1 0 0-16,0 0-1 15,1 0 1-15,2 0 0 16,-5 0 1-16,1 0 0 16,-2 0 2-16,2 0 1 15,-1 0-4-15,3 0 1 0,-2 0-2 16,0 0 1-16,0 0 1 15,2 0 0-15,-1 0-3 16,-1 0-2-16,-6 0 1 16,-1 0-4-16,-5 0 4 15,1 0 1-15,0 2 0 16,9-2 0-16,1 2 3 16,5-2-3-16,0 0 0 15,2 2-4-15,0-2-3 16,0 1 3-16,0 2-4 15,0 1 1-15,-3 0 5 16,-1 2 2-16,1-2 0 16,-1 6 0-16,-2 8-1 0,-1 10-2 15,0 10 2 1,5 12 2-16,2 6 1 0,0 8 4 16,0 1-4-16,0-1-2 15,0-4 1-15,0 0 1 16,0 0 2-16,0 4-3 15,-16 5 12-15,-4 3-6 16,-5 2-1-16,4 2-3 16,-2 0 4-16,3-5-4 15,5-3-1-15,-3-8-1 16,5-8-1-16,1-10 1 16,-1-8-1-16,6-6 2 15,1-12-2-15,1-4 1 0,5-7-1 16,0-4 0-16,0 2 0 15,0-3-3-15,0 1-3 16,0 1-3-16,11 4-5 16,12 0 8-16,5 0 6 15,6 2 5-15,0-1-5 16,-3 0-14-16,-7 4-79 16,-13-6-73-16,-11 0-84 15</inkml:trace>
  <inkml:trace contextRef="#ctx0" brushRef="#br0" timeOffset="149248.96">14446 3565 271 0,'0'0'65'0,"0"0"12"15,0 0 12-15,0 0-10 16,0 0-31-16,0 0-12 15,0 0-1-15,-13-32 3 16,13 32-1-16,0 0-7 16,0 0-8-16,0 0-10 15,0 0-12-15,2 0 0 16,47 0-15-16,38 0 15 16,31 0 1-16,25 8-1 15,-1 2-1-15,-8-2-2 16,-18-2-10-16,-29-4-17 0,-29-2 7 15,-25 0-13-15,-19 0-1 16,-12 0 24-16,-2 0 11 16,-2 0-7-16,-29 0-81 15,-16-4-52-15,-18 2 16 16,-6 0-50-16</inkml:trace>
  <inkml:trace contextRef="#ctx0" brushRef="#br0" timeOffset="149452.79">14583 3539 172 0,'0'0'117'0,"0"0"-14"15,0 0-23-15,0 0-21 16,0 0-49-16,0 0-4 16,44-4 12-16,14 4 16 15,9 0-9-15,8 4-13 16,-1 0-7-16,1 4-5 15,-1-4-55-15,-11-4-109 16,-17 0-166-16</inkml:trace>
  <inkml:trace contextRef="#ctx0" brushRef="#br0" timeOffset="152582.32">5563 16048 174 0,'0'0'73'0,"0"0"-38"0,0 0-12 15,0 0 17 1,0 0-8-16,0 0-11 0,-33-22-5 15,33 22 0-15,0 0 4 16,0 0 6-16,0 0-2 16,0 0-8-16,0 0 6 15,0 0-11-15,0 0-4 16,0 0-7-16,0 0 0 16,0 0-3-16,0 0-3 15,0 0-2-15,0 0 7 16,0 0 1-16,0 0 2 15,0 0 11-15,0-4 31 16,0 4 18-16,0 0-9 16,-3 0-11-16,1 0-28 0,-3 4-14 15,-3 22-12-15,-3 14 12 16,1 6 1-16,6 2 0 16,4-4 1-1,0-2-2-15,18 2 0 0,11-8-6 16,5-5-1-16,10-9-11 15,12-16-5-15,2-6 7 16,4-6 6-16,-6-24 10 16,-5-11 12-16,-8 1 12 15,-12-6 16-15,-9-2-8 16,-15-2-17-16,-7 2 6 16,-12-2-3-16,-30 2-12 15,-14 3-6-15,-6 17-8 0,2 12-2 16,4 16-7-1,12 3-25-15,14 33-50 0,18 5-74 16,12 2-72-16</inkml:trace>
  <inkml:trace contextRef="#ctx0" brushRef="#br0" timeOffset="163709.77">23054 3780 75 0,'0'0'126'0,"0"0"-64"16,0 0-4-16,0 0 9 15,0 0-21-15,0 0-26 16,0 0-6-16,0-20-1 15,8 17 2-15,17-1-2 0,8 0 3 16,7 1 5 0,8-4 2-16,6 2 2 0,14-4-15 15,7 4-1-15,10-3-2 16,-3 2-5-16,-1 2-2 16,-15 0 0-16,-16-1-1 15,-17 5-4-15,-16 0-9 16,-15 0-18-16,-2 0-17 15,-6 0-27-15,-34 0-33 16,-14 0-70-16</inkml:trace>
  <inkml:trace contextRef="#ctx0" brushRef="#br0" timeOffset="163909.83">23040 3766 203 0,'0'0'58'15,"0"0"12"-15,172-57 1 16,-95 46-7-16,2 4-18 16,-10 7-29-16,-9 0-11 15,-11 0-6-15,-11 4 0 16,-11 8-9-16,-14 1-36 16,-7-3-23-16,-6-1-26 15,0 0-17-15,-15-8 14 16</inkml:trace>
  <inkml:trace contextRef="#ctx0" brushRef="#br0" timeOffset="170908.23">14865 746 351 0,'0'0'39'15,"0"0"-5"-15,0 0 29 16,0 0 9-16,0 0-7 16,0 0-2-16,0 0-18 0,20-65-13 15,-20 65-12-15,0 0-10 16,0 0-3-16,0 0-5 16,0 0-2-16,4 0-3 15,8 13-5-15,5 13 7 16,1 10-2-16,1 6 2 15,-11 6 0-15,-6 0 0 16,-2 0 1-16,0-2 1 16,-2-4 0-16,-12 1-1 15,-3-7 0-15,-1-2 0 16,5-6-7-16,4-4-32 16,9-2-73-16,5-14-45 15,45-8-65-15</inkml:trace>
  <inkml:trace contextRef="#ctx0" brushRef="#br0" timeOffset="173007.9">23080 698 144 0,'0'0'44'16,"0"0"0"-16,0 0 9 15,0 0-10-15,0 0-15 16,0 0-5-16,-80-90-15 16,74 83-4-16,3 1 6 15,0 2-2-15,1 3 2 16,0-2-3-16,0-1 1 15,0 2-2-15,2-4 0 0,0 2 8 16,0 0 1 0,0 0 2-16,6-2 0 0,31 0-17 15,20 0-2-15,23 2 2 16,12 4 0-16,1 0 4 16,3 0-1-16,-9 4 2 15,-14 10 4-15,-17 0-3 16,-21 4 0-16,-16 8-6 15,-19 10-5-15,0 17 5 16,-27 11 7-16,-31 12 0 16,-20 2 5-16,-11-4-4 15,-2-6-5-15,6-10-2 16,12-9-1-16,10-13 6 16,12-10-6-16,9-6-2 0,7-8 2 15,10-8-2-15,2-4-8 16,7 0 1-16,3-12 6 15,4-10-5-15,5-6-15 16,4-4 8-16,0-2 0 16,2 1 15-16,20 10 1 15,5 2-1-15,4 10-1 16,2 4 0-16,6 7 1 16,-2 0 2-16,3 0 4 15,0 4 4-15,-3 9 5 16,-6 0-5-16,-8 4 2 15,-2 3-11-15,-1-2 5 16,0 4-3-16,2-2 3 0,3 0-6 16,2-2-1-16,10-4-21 15,10-2-41-15,11-4-83 16,6-6-60-16</inkml:trace>
  <inkml:trace contextRef="#ctx0" brushRef="#br0" timeOffset="174990.57">16630 551 279 0,'0'0'90'16,"0"0"-27"-16,0 0-10 0,0 0-3 16,0 0-20-16,0 0-12 15,0 0-5-15,-7-12-3 16,7 12-10-16,0 0 2 15,22-2 3-15,19 0 3 16,9 2-1-16,6 0 0 16,-2 0-7-16,-10 0 0 15,-10 4 0-15,-12 8-1 16,-10 4-9-16,-6 4-1 16,-6 4-2-16,0 6 1 15,-33 2 6-15,-19 5-1 16,-8-5-7-16,0-8-8 15,16-2 22-15,19-6 1 16,16-2-1-16,9 0-6 16,0 0-12-16,36 0 18 0,26-2 3 15,16-2 26-15,4 0 16 16,-8-2-16-16,-25-2-14 16,-22-2 8-16,-18-2-5 15,-9 0-6-15,-3 2 16 16,-41 4 16-16,-20 2 13 15,-25 2-33-15,-1-2-19 16,10-3-5-16,11-4-43 16,19-3-30-16,13 0-18 15,8 0-55-15,8 0-56 16</inkml:trace>
  <inkml:trace contextRef="#ctx0" brushRef="#br0" timeOffset="176189.93">18774 717 144 0,'0'0'158'16,"0"0"-90"-16,0 0-5 15,0 0 48-15,0 0-40 16,0 0-19-16,0-80 5 16,0 80-9-16,0 0-18 15,0 0-10-15,0 0-15 16,0 0-5-16,-6 8-21 16,-11 24 3-16,-12 15 18 0,-13 9 1 15,-5 6 5-15,-5 0-6 16,2-6 1-16,0-8-1 15,13-10-1-15,3-10-1 16,12-7-16-16,9-10 3 16,5-4-9-16,6-5-1 15,2-2 14-15,0 0-8 16,0 0-3-16,16-6 20 16,11-7-17-16,0 4 12 15,2 3 1-15,-3 3 3 16,-1 3-12-16,-1 0 8 15,-3 0-5-15,-6 0-4 16,-1 5-14-16,-8 4 9 0,3 2 1 16,-3 1 10-16,4 1-1 15,-1 0 1-15,1-1 1 16,2-2-5-16,3-2-4 16,3-4 10-16,2-4 0 15,2 0-2-15,-1 0 10 16,-4-11 0-16,-1-4 3 15,-7 1 20-15,-3 0 26 16,-6 2 17-16,0 8 6 16,0 2-14-16,0 2-50 15,-17 6-8-15,-12 22-12 16,-9 16 9-16,-3 6 6 0,4 4-3 16,10 0 0-16,12-6-10 15,11-4-67-15,4-9-36 16,10-9-23-16,22-16-89 15</inkml:trace>
  <inkml:trace contextRef="#ctx0" brushRef="#br0" timeOffset="179122.67">25482 974 101 0,'0'0'62'0,"0"0"-19"15,0 0 13-15,0 0-16 16,0 0-14-16,0 0 8 15,0-18 5-15,2 16-4 16,-2 0 1-16,0 0-2 16,0 0-5-16,0 2-4 15,0-2-3-15,0 2-8 16,0 0-3-16,0-2 5 16,0 2-9-16,0 0-7 15,-11 0-6-15,-14 0 0 16,-6 4-3-16,-4 10 8 15,1 4-5-15,7 3 5 16,10 1-1-16,3-3-4 0,10 5-4 16,4 2-6-16,0 3-15 15,35 3 11-15,13-4 20 16,4 0 0-16,-2-6 2 16,-10-2-2-16,-11-6 1 15,-9-2 0-15,-9-4-1 16,-7-2 0-16,-4 0-5 15,0 2-12-15,-24-2 12 16,-21-4 5-16,-11 0 27 16,-10-2-27-16,5 0-48 15,3 0 34-15,10 0-91 16,7-4-36-16</inkml:trace>
  <inkml:trace contextRef="#ctx0" brushRef="#br0" timeOffset="179359.56">25664 946 237 0,'0'0'2'15,"0"0"-2"-15,150 0 44 16,-76 0-26-16,-3 0-13 16,-4 0-5-16,-9 0-8 0,-14 0-43 15,-13 0-49-15</inkml:trace>
  <inkml:trace contextRef="#ctx0" brushRef="#br0" timeOffset="180472.37">21560 497 199 0,'0'0'118'0,"0"0"-43"15,0 0 44-15,0 0-27 16,0 0 2-16,0 0-26 16,14-46-20-16,-14 46-5 15,0 0-9-15,0 0-12 0,0 0-21 16,-3 0-1 0,-26 22-17-16,-15 16 15 0,-12 20 2 15,0 10 2-15,8 7-2 16,10 1-3-16,14-2 2 15,10-8-3-15,9-6-6 16,5-11-7-16,0-9-2 16,7-12-3-16,9-9 5 15,9-6 1-15,1-7 14 16,10-4 2-16,8-2 1 16,3 0 2-16,-3-8 2 15,-6-12-4-15,-7-6 1 16,-13-2 2-16,-15-5 1 15,-3 1-5-15,-47 4-2 16,-25 8-18-16,-13 12-31 0,-1 8-96 16,17 0-103-1</inkml:trace>
  <inkml:trace contextRef="#ctx0" brushRef="#br0" timeOffset="181473.49">20141 537 7 0,'0'0'206'0,"0"0"-95"16,0 0-20-16,0 0-36 15,0 0-55-15,0 0-11 16,-6-2 4-16,12 2 7 15,15 0 0-15,6 4 44 0,-2-2 27 16,9 0-21-16,4 0-30 16,6-2-4-16,10 0-5 15,4 0-6-15,5 0-1 16,-10 0-2-16,-9 0 0 16,-12-2-1-16,-16-4 2 15,-8-4 8-15,-8-2 12 16,0 2-6-16,0 2-5 15,-2 6-9-15,-14 2-3 16,-6 0-8-16,-12 12-12 16,-1 20 20-16,1 10 0 15,3 10 0-15,9 5-1 16,4 1 0-16,7 2 1 16,2-2 0-16,-2-2 4 15,-1-6-4-15,0-7 0 0,1-10 0 16,1-8 1-16,4-10-1 15,6-8 0-15,-2-6-15 16,2-1-48-16,0 0-6 16,0-5-23-16,18-20-112 15</inkml:trace>
  <inkml:trace contextRef="#ctx0" brushRef="#br0" timeOffset="181640.35">20335 786 255 0,'0'0'47'0,"0"0"-37"16,0 0 42-16,0 0-3 15,136 24-16-15,-69-18-27 16,6 2-6-16,10 0-71 16,4-2-146-16</inkml:trace>
  <inkml:trace contextRef="#ctx0" brushRef="#br0" timeOffset="195687.2">4346 13942 201 0,'0'0'51'0,"0"0"20"16,0 0-12-16,0 0 27 16,0 0 7-16,0 0-5 0,0 0-13 15,-58-3-15-15,58 3-17 16,0 0-6-16,-2 0-5 15,0 0-16-15,-2 0-11 16,-7 9-5-16,-10 25-8 16,-3 17 8-16,-1 17 0 15,3-2-1-15,6 0 1 16,10-6 0-16,2-6-2 16,1 0-1-16,3-5-7 15,-2-5-27-15,0-12-19 16,2-10-30-16,0-10-67 15,0-12-8-15,0 0-71 16</inkml:trace>
  <inkml:trace contextRef="#ctx0" brushRef="#br0" timeOffset="195937.62">4213 14011 410 0,'0'0'102'16,"0"0"-11"-16,0 0-30 16,0 0-52-16,0 0-9 15,0 0-4-15,71 23-1 16,-26 14 5-16,1 5 1 16,-1 0-1-16,-5-4 0 15,-4-6-24-15,-5-6-27 0,0-10-51 16,-4-12 17-16,-2-4-74 15,-10 0-57-15</inkml:trace>
  <inkml:trace contextRef="#ctx0" brushRef="#br0" timeOffset="196401.5">4752 13993 311 0,'0'0'122'0,"0"0"-59"16,0 0-37-16,0 0-9 16,0 0-7-16,-129 96 3 0,87-56-2 15,-3 2-10-15,-2 4-1 16,6-6 0-16,13-4-6 16,10-6-50-16,12-10-14 15,6-8-19-15,0-8-6 16,13-4 16-16,22-4 37 15,12-24 25-15,9-6 6 16,5-2 9-16,-1-4 2 16,-3-4 0-16,-3 0 17 15,-7-5 2-15,-7 6 2 16,-9 3 3-16,-11 11 0 16,-9 13 22-16,-7 12 20 0,-4 4 4 15,0 0-1 1,0 0-24-16,-13 24-41 0,-16 16 20 15,-6 14 17-15,-6 9-15 16,3 3-7-16,7 4-12 16,4 2-7-16,10-8-2 15,5-6-7-15,10-5-15 16,2-17-39-16,0-10-29 16,9-16-30-16,15-10-35 15</inkml:trace>
  <inkml:trace contextRef="#ctx0" brushRef="#br0" timeOffset="196740.77">5204 14477 247 0,'0'0'110'0,"0"0"3"16,0 0 39-16,0 0-33 16,0 0-34-16,0 0-5 15,5-100-33-15,-12 100-33 0,-2 14-14 16,-7 22-13-16,-1 13 13 15,1 5 3-15,3-2-3 16,6-6-10-16,5-10-21 16,2-8-57-16,0-8-39 15,0-12-105-15,11-8-153 16</inkml:trace>
  <inkml:trace contextRef="#ctx0" brushRef="#br0" timeOffset="198899.16">5857 14269 100 0,'0'0'63'0,"0"0"-1"16,0 0 12-16,0 0-18 15,0 0-17-15,0 0-16 16,0 0-3-16,0 0-5 15,0 0-6-15,0 0 0 16,0 0-1-16,0 0-5 16,0 0 4-16,0 0 6 0,0 0 5 15,0 0 1-15,0 0-4 16,0 0-6-16,0 0-2 16,0 0-4-16,0 0-3 15,0 0 1-15,0 0 0 16,0 0-1-16,0 0 0 15,0 0 0-15,0 0 0 16,0 0-2-16,0 0-1 16,0 0 1-16,12 0-4 15,9 0 6-15,13 0 1 0,6 0 2 16,11 0-2 0,7 0-1-16,9-2 0 0,7 0 1 15,1 0-1 1,8-2 1-16,4 2-1 0,11-4 2 15,6 2 0-15,8-2-2 16,2 4 0-16,-6-2 0 16,-8 4 1-16,-8 0-1 15,-16 0 0-15,-13 0-3 16,-15 0-6-16,-3 4 2 16,-5 0-1-16,3 0 7 15,1-2 1-15,10 0-1 16,6 4-7-16,17-6 6 15,10 2 2-15,3 0 0 16,-1 0 0-16,-12 0-7 0,-14 0-8 16,-18-2 1-1,-14 2 9-15,-14 0-10 0,-9 2 9 16,-6-4 3-16,-2 0 1 16,0 0 0-16,2 0 2 15,-2 0 1-15,0 0 1 16,0 0 0-16,0 0 0 15,0 0-2-15,0 0 1 16,0 0 0-16,0 0 1 16,0 0 4-16,0 0 1 15,0 4-5-15,0-4-2 16,-2 2 0-16,-12 0 0 0,3 0-39 16,0-2-54-1,0 0-104-15</inkml:trace>
  <inkml:trace contextRef="#ctx0" brushRef="#br0" timeOffset="199349.74">8346 14062 116 0,'0'0'38'0,"0"0"-7"0,0 0 25 15,0 0-1-15,0 0-18 16,0 0 14-16,13-25 8 16,-13 21 0-16,0 0 8 15,0-3-5-15,0 6-5 16,0-5-9-16,0-1-7 15,0 6-17-15,0-4-9 16,0 1-9-16,0 4-2 16,0 0-3-16,0 0 0 15,0 0-1-15,0 0 0 0,0 0-1 16,0 6-10 0,-9 23 3-16,-6 13 8 0,-3 8 10 15,0 4-9-15,5-2 4 16,4 0-5-16,-1-2 0 15,6-4 0-15,0-3-3 16,2-7-25-16,-3-8-42 16,-1-6-70-16,-10-8-41 15</inkml:trace>
  <inkml:trace contextRef="#ctx0" brushRef="#br0" timeOffset="199933.55">5948 13848 118 0,'0'0'102'0,"0"0"-49"16,0 0-7-16,0 0 23 15,0 0-14-15,0 0-10 16,-91-54-42-16,91 54-3 15,0 2-8-15,0 18 8 16,0 10 30-16,0 10 26 16,-2 13-2-16,-11 10 10 0,-3 6-28 15,1 3-25-15,-1-4-5 16,11-4-5-16,5-7-1 16,9-10-38-16,29-4-70 15,2-11-73-15,-2-18-103 16</inkml:trace>
  <inkml:trace contextRef="#ctx0" brushRef="#br0" timeOffset="201132.66">7138 15462 114 0,'0'0'77'15,"0"0"-7"-15,0 0 11 16,0 0 3-16,0 0-18 16,0 0-4-16,0 0-6 15,0-20-18-15,0 18-15 16,0-6-5-16,0 0-6 16,0 2-1-16,0-4-4 15,0 2 3-15,0-4 0 16,0 2 8-16,-2 2-3 15,0 2-1-15,0 4 6 16,-1 2 5-16,1 0 0 0,2 0-10 16,0 0-8-1,0 0-5-15,0 0-2 0,0 0-1 16,0 0 0-16,0 0 1 16,0 0 1-16,0 0-1 15,0 0 1-15,0 0 0 16,0 0-1-16,0 0-1 15,-5 12-10-15,1 28-21 16,-5 8 32-16,3 6 1 16,1 0-1-16,5-5-17 15,0-9-40-15,0-4-59 16,7-4-7-16,2-16-59 0</inkml:trace>
  <inkml:trace contextRef="#ctx0" brushRef="#br0" timeOffset="201404.96">7072 16142 94 0,'0'0'0'0,"0"0"-5"15,0 0-27-15</inkml:trace>
  <inkml:trace contextRef="#ctx0" brushRef="#br0" timeOffset="201614.68">7072 16142 176 0,'55'-54'156'0,"-55"44"-38"16,0 8-7-16,0 0-27 16,0 2-37-16,0 0-23 0,0 0-22 15,0 0-2-15,0 0-3 16,0 2 3-16,0 14 0 15,0 16 6-15,0 8-5 16,-5 14-1-16,-8 8-27 16,-1 1 24-16,2-5-68 15,5-18-101-15,5-8-46 16</inkml:trace>
  <inkml:trace contextRef="#ctx0" brushRef="#br0" timeOffset="202314.02">8248 15476 225 0,'0'0'111'0,"0"0"-43"16,0 0 4-16,0 0-7 15,0 0 1-15,0 0 4 16,-6-36-15-16,3 36-40 16,3 0-15-16,0 14 0 15,0 12 0-15,0 14 16 0,0 1-4 16,3 3-6 0,3 2-4-16,-4 2-2 0,-2-6 0 15,0-2-3-15,0-4-33 16,0-2-77-16,-6-12-13 15,-6-4-81-15</inkml:trace>
  <inkml:trace contextRef="#ctx0" brushRef="#br0" timeOffset="202981.2">8111 16477 336 0,'0'0'104'15,"0"0"-26"-15,0 0 0 16,0 0-36-16,0 0-27 16,0 0-8-16,75-102 11 15,-38 92 10-15,-3 6 10 16,-5 4-25-16,-2 0-6 15,-5 18-6-15,-7 14 2 0,-6 12-6 16,-9 10-2 0,-2 8 1-16,-27-8 4 0,-5-2 21 15,1-11-13-15,4-10-8 16,5-8 9-16,10-9-5 16,10-6-4-16,4-8-1 15,0 0-9-15,22 0 6 16,31-4 4-16,26-24 18 15,21-7-17-15,9-1-1 16,-4-4-15-16,-10 0-22 16,-18 0-90-16,-25 4-200 15</inkml:trace>
  <inkml:trace contextRef="#ctx0" brushRef="#br0" timeOffset="213326.54">5539 13297 119 0,'0'0'162'16,"0"0"-149"-16,0 0 33 15,0 0 31-15,0 0-29 0,0 0-15 16,120 30 15-16,-87-20-24 16,5 2-12-16,2-2 15 15,7-2-5-15,2-2-7 16,6-4-2-16,6-2-5 16,7 0 2-16,4 0-8 15,-11-2-2-15,-13-2-1 16,-19 2-42-16,-15 2-64 15,-12 0-43-15,-2 0-58 16</inkml:trace>
  <inkml:trace contextRef="#ctx0" brushRef="#br0" timeOffset="213718.86">5655 12439 338 0,'0'0'92'16,"0"0"-6"-16,0 0-9 16,0 0-73-16,0 0-1 15,0 0 3-15,166-9 2 16,-99 9 2-16,-7 10-6 15,-2 4-3-15,-6-2-1 16,-4-2-7-16,-5-1-55 16,-3-9-75-16,-15 0-112 15</inkml:trace>
  <inkml:trace contextRef="#ctx0" brushRef="#br0" timeOffset="214395.76">5933 11213 241 0,'0'0'96'15,"0"0"14"-15,0 0-38 16,0 0 31-16,0 0-11 16,0 0-42-16,-49-74-14 15,40 68-7-15,5 4 1 16,2 2-12-16,2 0 7 15,0 0-25-15,0 0-12 16,6 6-7-16,45 12 9 0,36 0 10 16,27-6 2-16,15-12-1 15,-9 0-1-15,-18 0-34 16,-21-4-33-16,-27-4-27 16,-23 0-36-16,-25 0-73 15</inkml:trace>
  <inkml:trace contextRef="#ctx0" brushRef="#br0" timeOffset="-214732.6">5960 10449 283 0,'0'0'130'0,"0"0"-68"15,0 0-17-15,0 0-37 0,187-48 11 16,-91 40 21-16,-7 4-20 16,-14 2-19-16,-17 2-1 15,-6 0-4-15,-14 0-31 16,-11 0-64-16,-15 0-67 16,-12 0-97-16</inkml:trace>
  <inkml:trace contextRef="#ctx0" brushRef="#br0" timeOffset="-214328.17">5877 9461 293 0,'0'0'58'0,"0"0"-54"15,0 0-4-15,194-47 37 16,-74 32 16-16,3 1-42 16,-7 3-11-16,-16 5-7 15,-9 6-46-15,-15 0-70 16,-14 0-90-16</inkml:trace>
  <inkml:trace contextRef="#ctx0" brushRef="#br0" timeOffset="-213187.18">4549 9010 336 0,'0'0'96'0,"0"0"-85"16,0 0 71-16,0 0 43 15,0 0-45-15,0 0-26 0,-9 9-7 16,9-9-23-16,0 2 2 16,-7 10-26-16,-3 23-11 15,-13 21-7-15,-10 22 18 16,-5 12 11-16,3-4-11 16,8-10-9-16,11-9-35 15,16-19-25-15,0-10-34 16,26-22-66-16,12-16-68 15</inkml:trace>
  <inkml:trace contextRef="#ctx0" brushRef="#br0" timeOffset="-212961.98">4556 8975 12 0,'0'0'562'0,"0"0"-532"15,0 0 25-15,0 0-2 16,0 0-53-16,0 0-38 16,64 2 38-16,-5 14 20 15,1 2-14-15,-2 0-5 16,-10 0-1-16,-7 3-43 16,-12 1-19-16,-12 2-62 15,-12 0-61-15,-5-4-102 16</inkml:trace>
  <inkml:trace contextRef="#ctx0" brushRef="#br0" timeOffset="-212766.09">5071 8853 475 0,'0'0'17'15,"0"0"-9"-15,0 0 13 16,-150 82-8-16,99-18-9 15,-3 6-8-15,6-1-4 16,14-9-82-16,23-16-38 16,11-18 4-16,18-20 59 15,31-6-42-15</inkml:trace>
  <inkml:trace contextRef="#ctx0" brushRef="#br0" timeOffset="-212595.5">5188 9013 19 0,'0'0'43'0,"58"-116"-13"16,-46 74 58-16,-10 16 18 15,-2 16-4-15,0 10-1 16,-20 16-55-16,-14 34-32 16,-3 22-7-16,-6 21 5 15,7 8-8-15,5 2-4 16,12-7-19-16,9-11-34 16,10-19-38-16,0-18-1 15,12-20-37-15</inkml:trace>
  <inkml:trace contextRef="#ctx0" brushRef="#br0" timeOffset="-212154.52">5283 9468 179 0,'0'0'141'0,"0"0"-104"0,0 0 16 16,0 0-14-16,0 0-33 16,0 0 7-16,100-50 15 15,-67 36 10-15,-4 2-4 16,-6 5-1-16,-10 3-12 15,-5 4-15-15,-1 0-6 16,-4 0-3-16,1 0-7 16,0 5 2-16,3 17 1 15,-5 5 7-15,0 9 2 16,-2 1 11-16,0 4-4 16,0 1 1-16,0-4-2 15,0 0 0-15,0-4-3 16,-6-4-5-16,-5-4-7 0,-3-4-55 15,3 0-13 1,-3-5-54-16,4-7-67 0</inkml:trace>
  <inkml:trace contextRef="#ctx0" brushRef="#br0" timeOffset="-212017.85">5449 9745 123 0,'0'0'430'15,"0"0"-407"-15,0 0-19 16,0 0 20-16,167-24 22 16,-68 4-34-16,-1-2-12 15,-14-2-160-15</inkml:trace>
  <inkml:trace contextRef="#ctx0" brushRef="#br0" timeOffset="-180689.14">3633 9082 217 0,'0'0'25'0,"0"0"2"15,0 0-10-15,0 0 55 16,0 0-9-16,0 0-21 15,0 0-16-15,0 0-4 16,0 0-2-16,0 0-3 16,5 0-6-16,-5 0-5 15,0 0-2-15,0 0 3 16,0 0-4-16,0 0-1 16,0 0 2-16,0 0-4 15,0 0 5-15,0 0-3 16,0 0 5-16,0 0-2 15,0 0 0-15,0 0-5 0,0 0 0 16,0 0 0-16,0 0-2 16,0 1-3-16,6 13-4 15,10 8 1-15,11 13 4 16,9 7 4-16,8 6 0 16,7 0 2-16,1 2-2 15,-4-2 0-15,-5-2-2 16,-7-6-54-16,-5-9-61 15,-8-17-84-15</inkml:trace>
  <inkml:trace contextRef="#ctx0" brushRef="#br0" timeOffset="-180453.96">3985 8905 343 0,'0'0'76'0,"0"0"-53"16,0 0-17-16,0 0 4 16,-216 177 2-16,62-45-3 15,-25 26-9-15,-12 1-113 16,29-15-72-16</inkml:trace>
  <inkml:trace contextRef="#ctx0" brushRef="#br0" timeOffset="-171516.63">18024 6507 235 0,'0'0'53'0,"0"0"-14"16,0 0 3-16,0 0 15 15,0 0-15-15,0 0-8 16,0 0 2-16,-13-62-9 16,13 60-9-16,0-5 8 15,0 6 0-15,0-5-1 16,0 6 4-16,0 0 3 15,0 0-24-15,-2 6-8 16,-4 30-22-16,-4 30 22 16,-1 22 2-16,1 12 0 15,-2 7 2-15,5-5-4 0,5 2 1 16,2 3 0 0,0-1 0-16,-4-4-1 0,-6-8-1 15,-5-8-1-15,-5-7-1 16,-5-9-1-16,1-12-17 15,4-8-18 1,5-12-7-16,7-10-30 0,8-12-2 16,10-14-65-16,23-2-5 15</inkml:trace>
  <inkml:trace contextRef="#ctx0" brushRef="#br0" timeOffset="-170583.78">18466 6359 112 0,'0'0'62'15,"154"-13"3"-15,-52 5-8 0,14 0 10 16,17-2-23-16,17 2-14 16,17 2-2-16,13 0 6 15,1 4-19-15,-5 2-7 16,-14 0-5-16,-12-2-2 15,-23 0-1-15,-27-1 0 16,-24 0-2-16,-32 1-2 16,-19 2 4-16,-16 0-1 15,-5 0 1-15,-4 0-5 16,2 0-10-16,3 0 4 16,6 10 11-16,7 6 1 0,2 2 1 15,7 1-2 1,2-1-4-16,2 1-2 0,0-1-1 15,-4-1 0-15,-7-2 3 16,-5-4 0-16,-8-1-8 16,-5-4 0-16,-2-1 5 15,0 4 2-15,0-1 5 16,-13 4 22-16,-9 6 15 16,-8 8-6-16,-3 12-10 15,-2 8-9-15,-1 8-5 16,3 9-5-16,2 6 2 15,-3 8-3-15,1 7 6 16,-1 10 2-16,-2 0-3 16,7 4 2-16,0-1 2 15,5-9 0-15,-2-2-7 0,-1-5 5 16,2-7-5-16,0-6 4 16,2-6-3-16,-2-4 2 15,0-3-4-15,7-10 1 16,3-6-3-16,-1-5 0 15,3-6 3-15,2-2-3 16,-3-4 1-16,5-8 0 16,1-6 3-16,-2-4-4 15,-3-4 0-15,-5 0 14 16,-11 0 12-16,-9 0-15 16,-6 0-6-16,-7-6 3 15,-3 4 6-15,3 0-5 0,4 2-4 16,3 0 0-1,-6 0-2-15,-3 0-1 0,-12 0-2 16,-18-4 4-16,-23-20-2 16,-21-10-2-16,-16-8-1 15,-8-10-8-15,9-1-4 16,19 6 3-16,27 6-39 16,29 13 13-16,25 16-36 15,15 6-84-15,14 6-70 16</inkml:trace>
  <inkml:trace contextRef="#ctx0" brushRef="#br0" timeOffset="-167052.82">18776 7758 80 0,'0'0'44'0,"0"0"-4"16,0 0-4-16,0 0-10 15,0 0 5-15,0 0 18 16,0-4 3-16,0 2-2 16,0 0 11-16,0 2-2 15,0-2-10-15,0 0-12 16,0 2-13-16,0 0-7 15,0 0-10-15,0 0 1 16,0 0-5-16,0 0-3 16,0 0 0-16,0 0-2 0,2 0-2 15,17 0 0 1,13 0 4-16,10 0 0 0,11 0 0 16,1 0 1-16,-2 0-1 15,-11 0-1-15,-11 0-6 16,-14 0-21-16,-8 0-1 15,-8 0-8-15,0 0 0 16,0 0 0-16,-4 0 7 16,-19 0-53-16,-6 0 7 15,-6-2 20-15,-1 2 11 16,-1 0-15-16,-2 0 45 16,4 0 11-16,-1 0 4 15,1 0 4-15,-1 0 17 16,5 0 9-16,4 0 3 0,11 0 11 15,7 0 22-15,5 0-6 16,4 0-31-16,0 0-29 16,6 0-8-16,24 0 8 15,9 0 19-15,13 4 0 16,6 0-10-16,4-2-5 16,1-2-1-16,-7 0-1 15,-8 0-2-15,-9 0-12 16,-12 0-28-16,-15-6 2 15,-9 0-1-15,-3 0 26 16,-5-2-42-16,-26 4-4 16,-9 0 25-16,-11 4 29 15,-1 0 5-15,6 0 15 0,5 0 17 16,15 2 17-16,10 10-10 16,16 0-29-16,0-2-10 15,29-2-18-15,23-6-8 16,10-2 10-16,3 0 8 15,-12-6-118-15</inkml:trace>
  <inkml:trace contextRef="#ctx0" brushRef="#br0" timeOffset="-152207.3">4348 12689 198 0,'0'0'162'16,"0"0"-94"-16,0 0-7 16,0 0 25-16,0 0-53 0,0 0-33 15,0 0-22 1,-64 40 22-16,44 22 6 0,-4 8-2 15,-1 9 0-15,-2 3-2 16,0 2 2-16,3 0-3 16,4-12-2-16,8-9-8 15,6-19-25-15,6-14-18 16,0-8-13-16,0-12-24 16,14-10-52-16,3 0-70 15</inkml:trace>
  <inkml:trace contextRef="#ctx0" brushRef="#br0" timeOffset="-151986.31">4261 12745 413 0,'0'0'94'0,"0"0"-54"16,0 0-11-16,0 0-29 15,0 0-3 1,0 0 3-16,81 123 9 0,-46-73-5 16,1 0 2-16,-1-6-6 15,0-4-2-15,-4-6-60 16,-3-16-58-16,-3-10-62 16,-3-8-44-16</inkml:trace>
  <inkml:trace contextRef="#ctx0" brushRef="#br0" timeOffset="-151813.38">4712 12743 331 0,'0'0'56'0,"0"0"-10"16,-125 78-6-16,80-27-24 16,5 3-13-16,5 2 1 15,8-2-4-15,7-4-11 16,13-6-79-16,7-18-56 15,4-16-103-15</inkml:trace>
  <inkml:trace contextRef="#ctx0" brushRef="#br0" timeOffset="-151602.45">4752 12878 112 0,'0'0'48'16,"0"0"8"-16,64-123 23 16,-62 109-21-16,-2 10 10 15,0 4-19-15,0 0-33 16,0 6-16-16,0 22-1 15,-13 19 1-15,-7 11 16 16,-6 7 7-16,1 12-8 16,1 5-14-16,1 2 4 15,6-7-4-15,7-13-1 16,8-18-46-16,2-18-50 16,2-16-54-16,23-12-75 15</inkml:trace>
  <inkml:trace contextRef="#ctx0" brushRef="#br0" timeOffset="-151222.71">4963 13257 181 0,'0'0'190'0,"0"0"-154"16,0 0 2-16,0 0-16 15,0 0-22-15,0 0-12 0,43-13 12 16,-23 13 0-16,-4 0-1 16,-7 14-3-16,-9 15 4 15,0 7 11-15,-23 6 40 16,-17 6-4-16,-4 0-26 15,-1-8 24-15,9-6-40 16,14-10-3-16,18-10-2 16,4-8-17-16,22-6-43 15,34 0 57-15,19-20 3 16,10-4 0-16,-9 2 0 16,-12 6-6-16,-21 6-91 15,-18 2-95-15</inkml:trace>
  <inkml:trace contextRef="#ctx0" brushRef="#br0" timeOffset="-142498.69">7338 13056 135 0,'0'0'58'16,"0"0"-10"-16,0 0 18 15,0 0-20-15,0 0-10 16,0 0-3-16,0 0-8 15,-2-32 1-15,-2 26-6 16,-2 0 6-16,-1 0-5 16,0 0-12-16,2 2-3 15,1 0 0-15,2 2 5 16,0 2 0-16,-3 0-4 16,3 0-7-16,-2 0-2 15,-4 0 1-15,0 0-3 16,-3 0 2-16,-1 4 1 0,4 6 1 15,-1 0-3-15,3 0 2 16,-2-2 1-16,4-2 0 16,-1 0 0-16,3-2-1 15,2 0 0-15,0 2-3 16,0-2-3-16,0 2 5 16,2-2-8-16,12-2 1 15,-1 2 7-15,-2-2 1 16,-3 0-4-16,-6-2-2 15,0 0 2-15,-2 0 5 16,0 0 0-16,0 0 12 0,0 0 10 16,0 0-10-1,-4 0-11-15,-8 0 4 0,1 0-5 16,2 0-2-16,0 0 2 16,2 4 0-16,3 6 0 15,4-2-6-15,0 0-5 16,0-2-12-16,0-4 6 15,9-2 15-15,-1 0 2 16,0 0 6-16,-2 0-5 16,-2 0 0-16,-1 0 0 15,-1 0 1-15,-2-6-2 16,2-4 1-16,-2 0-1 16,0 0 0-16,0 4-1 0,0 2-5 15,-2 4-12 1,-7 0 11-16,-7 0-5 0,-3 12 12 15,-2 10-3-15,6-2 3 16,6-2-12-16,9-8-31 16,0-2-21-16,0-4-32 15,7-4 39-15,8 0 10 16,-2 0-112-16</inkml:trace>
  <inkml:trace contextRef="#ctx0" brushRef="#br0" timeOffset="-140077.17">7296 13086 122 0,'0'0'32'0,"0"0"-14"0,0 0 10 16,0 0 9-16,0 0-6 15,0 0 1-15,0-2-1 16,0 2 0-16,0 0 1 16,0 0-6-16,0 0-1 15,0 0-3-15,0 0-1 16,0 0-1-16,0 0-2 15,0-2-3-15,0 2-4 16,0 0-7-16,0 0 0 16,0 0 2-16,0 0 0 15,0 0 1-15,0 0-1 16,0 0 2-16,0 0-1 16,0 0-1-16,0 0-1 0,0 0 0 15,5 0-3 1,11 0 0-16,8 0 3 0,7 0 11 15,5-2 1-15,4 2-4 16,4 0-5-16,6 0-3 16,12 0 1-16,15 0 0 15,15 0 2-15,15 0-2 16,4 2 3-16,-1 2-4 16,-1-4-4-16,-9 2 1 15,-4-2-2-15,-7 2 2 16,-11 0-2-16,-4-2 0 15,-7 2 0-15,-1 0 1 0,-3 0 0 16,1 2-1 0,-2-2 0-16,3 0 0 15,-5 2 0-15,0 0 1 0,-2-2-1 16,-6 0 1-16,-4 0-1 16,0 0 0-16,-4 2-1 15,-3-2 1-15,1 0 0 16,5-2 1-16,3 0-1 15,4 2 0-15,-2-2 0 16,-6 2 0-16,-3 0-1 16,-3 0 1-16,-5 0-2 15,5 2 2-15,5-4-1 16,4 2 1-16,4 0 0 16,10-2 1-16,-1 0-1 15,3 0 0-15,-5 0 0 0,-4 0 0 16,-7 0 0-1,-5-2 0-15,-6 0 0 0,-3-2 0 16,-1 2 1-16,2 2-1 16,4-2 0-16,4 2 0 15,3 0 0-15,2 0 1 16,0 0-1-16,1 0 0 16,-6 2-1-16,-4 2 1 15,-6 0 0-15,-8-2-1 16,1 3 1-16,-3-5 0 15,3 1 0-15,2-1 0 16,11 2 0-16,7 0 0 0,14 0 1 16,7 0-1-1,5-2 0-15,6 0-1 0,-8 0 1 16,-4 0-3-16,-14 0 2 16,-9 0 0-16,-3-4 1 15,-5-4 0-15,1-2 0 16,6 0 0-16,4-2 1 15,4 2-1-15,14 0 0 16,4 2 0-16,4 4-1 16,-1 0 1-16,-8 2 0 15,-12 2 0-15,-10 0 0 16,-9 0-1-16,-6-2 1 16,-5 0 0-16,-4 0 0 0,-4 2 1 15,-1-2-1 1,-3 2 0-16,4 0 0 0,6 0 0 15,2 0 0-15,14 0 0 16,5 0 0-16,1 0 0 16,-7 0-1-16,-12 0 1 15,-13 0-5-15,-5 0-3 16,-5 0 7-16,7 0 1 16,0 0 1-16,6 0 0 15,0 0-1-15,-2 0 0 16,-2 0 0-16,0-2 2 15,-4 2-2-15,-1 0 1 16,0 0-1-16,-4 0-1 16,3 0 1-16,-3 0 0 0,0 0-2 15,0 0 1 1,0 0-7-16,0 0-8 0,0 0 0 16,0 0-12-16,-3-2-16 15,-15-2-72-15,-6-4-101 16</inkml:trace>
  <inkml:trace contextRef="#ctx0" brushRef="#br0" timeOffset="-139762.01">12985 12761 28 0,'0'0'290'16,"0"0"-195"-16,0 0 6 15,0 0 16-15,0 0-54 16,0 0-41-16,0-14-21 16,0 32-1-16,4 22 0 15,1 16 15-15,-5 19 5 16,0 13-1-16,-11 16-10 15,-18 2-2-15,-8-3-6 16,-2-17-1-16,1-16-2 16,-2-12-36-16,4-16-82 0,8-13-80 15</inkml:trace>
  <inkml:trace contextRef="#ctx0" brushRef="#br0" timeOffset="-138944.33">7370 12635 51 0,'0'0'63'0,"0"0"-14"15,0 0 17-15,0 0-9 16,0 0 0-16,0 0-8 0,-42-8-14 16,42 20-30-16,0 28-4 15,-2 20 36-15,-5 12 12 16,-5-1-19-16,4-3-5 16,-3-8-18-16,1-2-5 15,4-4-2-15,1 0-10 16,1-8-81-16,0-11-139 15</inkml:trace>
  <inkml:trace contextRef="#ctx0" brushRef="#br0" timeOffset="-138029.75">9616 15683 69 0,'0'0'120'0,"0"0"-54"15,0 0 11-15,0 0 28 16,0 0-15-16,0 0-20 16,37-50 0-16,-31 42-3 0,-4 2-18 15,2-2-11-15,0-2 2 16,1 6-8-16,-1 0-14 16,-2-2-5-16,2 2-2 15,4-4-10-15,1-2-1 16,1-3-1-16,0 5-7 15,-4 2-7-15,-1 2-6 16,-3 0 2-16,0 4 2 16,0 0 4-16,-2 0 4 15,0 0 2-15,0 0 1 16,0 0-14-16,0 17-8 16,0 15 25-16,0 8 3 0,0 0 20 15,-8 2-17 1,1-4-2-16,-3-2 1 0,6 0-2 15,2-8-2-15,2 2-54 16,0 1-85-16,-4 0-48 16,-3 1-94-16</inkml:trace>
  <inkml:trace contextRef="#ctx0" brushRef="#br0" timeOffset="-137563.13">9627 16401 302 0,'0'0'74'0,"0"0"-29"15,0 0 48-15,0 0-4 16,0 0-30-16,0 0-3 15,11-81-9-15,-7 77-27 16,17 0-20-16,25-2-6 16,14-2 5-16,14 8-1 15,-13 0 1-15,-19 0-7 16,-20 8-7-16,-15 11-13 16,-7 4 6-16,-9 12 22 15,-22-3 6-15,-6-6-5 0,6-4 17 16,14-4-18-1,15 0-1-15,2-4-8 0,17 4 9 16,22 0 0-16,5 0 7 16,0 4-7-16,-1 0 2 15,-14-6-1-15,-12-2 14 16,-9-4-15-16,-8-2-3 16,-19 2 3-16,-20 2 7 15,-9-2-7-15,4-6-79 16,11-4-123-16,17-8-162 15</inkml:trace>
  <inkml:trace contextRef="#ctx0" brushRef="#br0" timeOffset="-136393.55">11144 15625 95 0,'0'0'5'0,"0"0"-4"16,0 0-1-16,0 0 3 15,0 0-1-15,0 0 43 16,5-10 34-16,-5-3-1 0,0-1-10 15,-7 1-1-15,-9-1-27 16,-1 0-11-16,3 5 3 16,3 1-8-16,7 4 1 15,2 4-5-15,2 0 4 16,-5 0-13-16,0 4-11 16,-8 28 0-16,-3 17 9 15,-3-1 21-15,-4 6-17 16,-4 0 18-16,-2 0-15 15,2 0-7-15,2 2-5 0,6-10-4 16,11 3-5 0,8-9-62-16,0 0-87 0,15-8-86 15</inkml:trace>
  <inkml:trace contextRef="#ctx0" brushRef="#br0" timeOffset="-135712.71">10951 16473 396 0,'0'0'74'15,"0"0"2"-15,0 0-4 16,0 0-26-16,0 0-30 16,0 0-16-16,0-6-2 15,-2 6-10-15,-8 18 1 16,-5 0 7-16,-3 0-8 15,3-4-27-15,1-2 14 16,5-6 3-16,5-2-15 0,2 0 14 16,2-4 10-16,0 0 5 15,0 0-15-15,0 0 15 16,8 0 8-16,5 0 1 16,-3 0 4-16,-2 0 1 15,1 4-4-15,1 2-1 16,-4 2 3-16,3 6 2 15,2-2 1-15,3 6-4 16,1-8 0-16,5-2-2 16,5-4 2-16,6-4 1 15,4 0-2-15,5 0 1 16,-4-18-2-16,0 2 4 16,-2 2-5-16,-11-4 0 15,-2 4 4-15,-11 2 18 0,-4 6 36 16,-4 2-16-16,-2 4 16 15,0 0 5-15,0 0-25 16,0 0-38-16,0 22-3 16,-14 18 3-16,1 10 0 15,-1 13 1-15,5-1-2 16,9-8 0-16,0-4-44 16,7-10-86-16,24-14-43 15</inkml:trace>
  <inkml:trace contextRef="#ctx0" brushRef="#br0" timeOffset="-135240.03">12606 16423 205 0,'0'0'132'15,"0"0"-37"-15,0 0-6 16,0 0-25-16,0 0-32 16,0 0-3-16,0-32-2 15,0 29-15-15,0 3-11 16,0 0-1-16,0-1 1 15,0 1 1-15,0 0 9 16,0 0 13-16,0 0 1 16,0 0-9-16,0 0-6 0,0 0-10 15,0 0-2-15,0 0-31 16,-9 0-78-16,-16 0-255 16</inkml:trace>
  <inkml:trace contextRef="#ctx0" brushRef="#br0" timeOffset="-134895.42">12904 15633 343 0,'0'0'35'0,"0"0"29"16,0 0 53-16,0 0-12 16,0 0-43-16,0 0-36 15,67-26-26-15,-67 70 0 16,0 14 29-16,0 8-13 16,0 6-1-16,-4 0-11 15,-7 3 0-15,-3-3-3 16,-5-6-1-16,0-8 0 15,7-14 0-15,2-12 0 16,10-10-11-16,0-12-55 16,12-10-110-16,15-4-72 0</inkml:trace>
  <inkml:trace contextRef="#ctx0" brushRef="#br0" timeOffset="-134413.99">12626 16455 274 0,'0'0'113'0,"0"0"-4"16,0 0 3-16,0 0-41 16,0 0-31-16,0 0-10 15,-42-36-18-15,9 62-6 16,-4 10-4-16,6 4-2 15,16 4 0-15,15-4-1 16,0 0 1-16,35-2 0 0,13-3 0 16,4-4 3-1,0-4 2-15,-12-5-4 0,-18-8 1 16,-15-6-2-16,-7 6-8 16,-21-6 8-16,-31 2 8 15,-22-2 0-15,-13-6-8 16,-2-2-1-16,4-2-43 15,7-24-54-15,11-6-28 16,21-8-83-16,21-9-99 16</inkml:trace>
  <inkml:trace contextRef="#ctx0" brushRef="#br0" timeOffset="-134271.38">12678 16270 145 0,'0'0'141'0,"0"0"-40"0,173-40 1 15,-111 32 13-15,-8 0-63 16,-10 8-52-16,-13 0-5 16,-13 0-100-16,-11 0-118 15</inkml:trace>
  <inkml:trace contextRef="#ctx0" brushRef="#br0" timeOffset="-123380.32">7278 13800 173 0,'0'0'38'0,"0"0"18"16,0 0 10-16,0 0-3 0,0 0-5 16,0 0-6-16,0 0-7 15,2-58-14 1,-2 54 9-16,0-2-12 0,-8 1 6 15,-1 0-15-15,-5-1-5 16,-3-1-5-16,-1 6 4 16,-4-3-5-16,-5 4-7 15,0 0 4-15,-4 0-5 16,2 0-11-16,2 0 9 16,0 8 0-16,5 6 2 15,0 2 0-15,2 4 4 16,4 4-1-16,5 4-3 15,5 2-6-15,3-2 6 0,3 0-1 16,0-4-8 0,9-4-12-16,16-6-14 0,4-6 21 15,4-6 5-15,5-2 9 16,-1 0 9-16,0-4-6 16,-4-10 1-16,-2-2-1 15,-1-2-1-15,-5-2-1 16,2 2 1-16,-4-4 1 15,-5 2-2-15,-5 2 0 16,-2-2 4-16,-6 4-2 16,-5 0 5-16,0-4-1 15,0 4 5-15,0 4 3 16,0 8 4-16,0 2 9 16,0 2-1-16,0 0-26 15,0 2-1-15,-5 26-15 0,0 12 15 16,-1 10 8-16,2 2-4 15,4-6-4-15,0-4 0 16,0-10-4-16,0-6-20 16,15-5-28-16,9-11-41 15,6-10-79-15,-1 0-121 16</inkml:trace>
  <inkml:trace contextRef="#ctx0" brushRef="#br0" timeOffset="-112470.43">16619 1239 199 0,'0'0'9'0,"0"0"5"15,0 0 34-15,0 0 14 16,0 0-45-16,0 0 41 16,0 0-38-16,-74-88-2 15,65 88-18-15,-5 0-2 16,-1 6 2-16,-7 10 2 16,-5 2-2-16,-7 6 0 15,-3 6 2-15,-7 6 3 16,-4 10-3-16,4 4 3 15,4 8-5-15,8 1 2 16,13 3-3-16,9 4 1 0,10 0-1 16,0 6 1-16,8 6-1 15,16-2-2-15,2 1-3 16,1-7-7-16,2-8 3 16,0-4-12-16,2-4-17 15,3-7 0-15,1-9 2 16,1-12-4-16,5-8 41 15,1-10 8-15,9-8 12 16,7 0 11-16,-3 0 6 16,5-14 6-16,1-8-7 15,-8-7-6-15,3 0 2 16,-2-5-17-16,-4-4-4 0,0-6-2 16,-6-9 3-16,-1-7-6 15,-8-16 0-15,-3-8-3 16,-8-4 3-16,-11 1 9 15,-13 13-11-15,-4 4 3 16,-42 2 10-16,-26 5 0 16,-22 5-10-16,-17 10-7 15,-5 14-5-15,2 12-15 16,19 14-10-16,18 8-24 16,20 10-23-16,19 24-80 15</inkml:trace>
  <inkml:trace contextRef="#ctx0" brushRef="#br0" timeOffset="-86626.67">9859 14145 145 0,'0'0'16'0,"0"0"35"16,0 0-1-16,0 0-4 15,0 0-4-15,0 0-10 16,0 0-17-16,0 0 7 15,0 0 8-15,-32-62 15 0,32 56 6 16,0 0-13-16,0-4-6 16,0 0-1-16,0-4-5 15,0-1-1-15,0 0-7 16,0 1-15-16,0 1 8 16,0 5 5-16,0 2-13 15,0 2-2-15,0-4 4 16,0 2 3-16,0-2 11 15,3 2 17-15,-1 0-9 16,2 2 0-16,-4 2 7 16,0 2-10-16,0 0-23 15,0 0-1-15,0 24-20 0,-6 27 17 16,-7 18 3 0,-6 20 17-16,-3 13-6 15,2-2-8-15,-4 5-1 0,-1 3-2 16,-2-6 0-16,-2-8 0 15,0-13-19-15,3-19-4 16,4-18-15-16,3-16 3 16,9-10-14-16,5-10-21 15,5-8-40-15,0-12-21 16,31-24-86-16</inkml:trace>
  <inkml:trace contextRef="#ctx0" brushRef="#br0" timeOffset="-85471.84">9883 14408 161 0,'0'0'21'0,"0"0"-4"16,0 0 13-16,0 0-1 16,0 0 6-16,0 0-7 15,81 0-5-15,-50 0-1 16,7 0 12-16,-1 0 9 16,5 0-10-16,1 0-2 15,1 0 0-15,4 0-10 16,0 0-10-16,10 0-5 15,11 0-2-15,9 6-1 16,12 6-1-16,5-1 0 16,10 0-2-16,0-1 0 15,-3-4 2-15,-6-2-1 16,-11 0-1-16,-10-4 2 16,-5 0-2-16,-1 0 1 0,2 0 0 15,1 0 0-15,1 0 0 16,-4 0 2-16,-5 0 1 15,-1 0 3-15,-5 0-4 16,2 0-3-16,2 4 0 16,3 0 0-16,-1 0 1 15,-1 0 1-15,-3-2-2 16,-2 2 2-16,-2-3 4 16,2 2-5-16,-5-3 5 15,-2 2-3-15,-4-2 4 16,-7 0-2-16,-7 0 0 15,-4 0 1-15,-2 0-1 16,-4 0 2-16,-4 0-2 0,-3 0 1 16,-1 0-4-16,-3 2 2 15,-1-2-2-15,0 0 0 16,1 0 4-16,-2 2 5 16,-1-2 6-16,3 0-3 15,-4 0 0-15,-1 0 5 16,-3 0 2-16,-1 0 0 15,-3 0 4-15,0 0-1 16,0 0-4-16,0 0-6 16,0 0-8-16,0 0-1 15,0 0-4-15,0 0 0 16,0 0 0-16,0 0-1 16,0 0 1-16,0 0 0 15,0 0 0-15,0 0-1 0,0 0 6 16,0 0-3-16,0 0 1 15,0 0 2-15,0 0 0 16,0 0-2-16,0 0-1 16,0 0-2-16,0 0-1 15,0 0-3-15,0 0-3 16,0 0-3-16,0 0-17 16,-5 0-37-16,-14 0-70 15,-10 0-191-15</inkml:trace>
  <inkml:trace contextRef="#ctx0" brushRef="#br0" timeOffset="-83347.36">12637 14512 218 0,'0'0'30'0,"0"0"-3"16,0 0 49-16,0 0-7 0,0 0-24 15,0 0-17-15,4-8-21 16,-4 8-5-16,0 0-1 16,8 8 7-16,0 4 2 15,10 0-2-15,8-2 4 16,13-4 13-16,16-2-3 16,12-4-9-16,4 0-7 15,7 0-2-15,5 0 0 16,6 2-3-16,7 0-1 15,-3 4 0-15,-1 2 1 16,-10-6-1-16,-2 4 0 16,3 0 0-16,8 2-1 15,7 0 0-15,5 4 1 16,-3 4 1-16,-2-2-1 16,-2 2 1-16,-7 0-1 0,-4 0 0 15,-6-2 1-15,-7-4-2 16,-9 2-8-16,-13-12 0 15,-9 0-5-15,-8 0 6 16,-4 0 0-16,0-10 8 16,1-2 0-16,11 2 1 15,20 8-1-15,19 2 2 16,20 0-2-16,7 16 0 16,-2 2 0-16,-9 0-2 15,-11 0-10-15,-14-5-18 16,-15-3 13-16,-19-5 12 15,-16-5 2-15,-15 0 3 0,-4 0 65 16,0-1-38-16,1-8 1 16,-1 4 0-16,-2-2 5 15,2 1-15-15,0 2-18 16,4 0 0-16,2 3-8 16,-2-4-11-16,1 5 6 15,-5-4 8-15,0 4 4 16,-2 0 1-16,0-4 0 15,0 4 1-15,0 0 1 16,0 0-1-16,0 0-1 16,0 0-5-16,0 0-5 15,0 0 3-15,0 0 5 16,0 0-9-16,-15 0-31 16,-3 0-63-16,3 0-75 15</inkml:trace>
  <inkml:trace contextRef="#ctx0" brushRef="#br0" timeOffset="-82947.59">15899 13986 421 0,'0'0'11'16,"0"0"79"-16,0 0-18 0,0 0 33 16,0 0-33-16,0 0-19 15,12-82-29-15,-10 82-24 16,-2 8 3-16,2 22 0 16,0 17 24-16,-2 15-6 15,0 14-7-15,-16 8 5 16,-11 8-7-16,-1 5-5 15,-8 1-5-15,-2 0-1 16,0-4-1-16,5-14-4 16,4-16-1-16,8-11-1 15,11-13-3-15,3-12-2 16,7-6-4-16,0-4-20 16,0-6-11-16,0-2-30 0,9-2-32 15,2 0-29-15,0-2-66 16</inkml:trace>
  <inkml:trace contextRef="#ctx0" brushRef="#br0" timeOffset="-82214.13">14179 15552 91 0,'0'0'71'0,"0"0"14"15,0 0 28-15,0 0-1 16,0 0-2-16,0 0-13 16,29-40-23-16,-29 40-42 15,0 0-13-15,0 28 3 16,0 15 22-16,-7 15-8 15,-8 10-23-15,-5 6-1 16,-5 4-1-16,-4 2-6 16,-2-3-4-16,6-11-1 15,6-4-5-15,7-18-18 16,7-8-14-16,5-10-10 16,0-12-40-16,0-8-38 0,23-6-21 15,2-2-100-15</inkml:trace>
  <inkml:trace contextRef="#ctx0" brushRef="#br0" timeOffset="-81647.99">14132 16776 332 0,'0'0'130'0,"0"0"-24"16,0 0-15-16,0 0-26 15,0 0-16-15,0 0-29 16,-24-72 0-16,11 67-3 0,-12 5-4 16,-4 0-10-1,-11 0-2-15,-7 19-1 0,-5 7-1 16,2 10 0-16,2 4 0 15,11 6-1-15,10 2-6 16,12 2-33-16,9-6 35 16,6-4-55-16,8-8 47 15,23-10-38-15,9-9-26 16,2-9 77-16,3-4 1 16,-3-4 1-16,-4-18 10 15,-7-9 0-15,-11-1-1 16,-9-4-2-16,-8 6-8 0,-3 2-18 15,0 6-21 1,-7 8-44-16,-8 6-34 0,1 0-64 16</inkml:trace>
  <inkml:trace contextRef="#ctx0" brushRef="#br0" timeOffset="-81114.07">15643 15855 422 0,'0'0'17'0,"0"0"38"16,0 0 16-16,0 0 13 16,0 0-34-16,0 0-40 15,20-44-4-15,-3 44 15 16,-3 0 15-16,-5 0-11 16,-9 28-12-16,0 20 17 15,-4 15 8-15,-27 13-8 16,-10 4-18-16,-1 4-5 15,4-4-7-15,5-7-1 16,8-15-10-16,7-12-15 16,7-8-12-16,7-10-26 15,4-12-28-15,0-2-56 16,11-14-68-16,11 0-105 0</inkml:trace>
  <inkml:trace contextRef="#ctx0" brushRef="#br0" timeOffset="-80679.07">15354 16659 193 0,'0'0'105'0,"0"0"17"0,0 0-2 15,0 0-3-15,0 0-28 16,0 0-30-16,-8-14-10 16,8 14-5-16,0 0-14 15,0 0-16-15,0 0-7 16,0 0-7-16,16-4 1 16,24 4-1-16,14-4 1 15,2 0-1-15,-1 4 0 16,-8 0-5-16,-7 0-14 15,-14 0-2-15,-7 0 7 16,-15 0-3-16,-4 14-13 16,0 20 11-16,-29 8 19 15,-13 15 4-15,-7 1 0 16,1 4-3-16,9-8-1 16,7-4 0-16,8-10-7 0,9-14-23 15,6-3-10-15,6-10-22 16,3-4-26-16,0-5-40 15,18-4 23-15,9-4-69 16</inkml:trace>
  <inkml:trace contextRef="#ctx0" brushRef="#br0" timeOffset="-80496.79">15262 16954 429 0,'0'0'152'15,"0"0"-30"-15,0 0-32 0,0 0-67 16,0 0-12-16,154 0 4 16,-48 0-15-16,17 0-14 15,4 0-35-15,-5 0-113 16,-22-14-231-16</inkml:trace>
  <inkml:trace contextRef="#ctx0" brushRef="#br0" timeOffset="-76067">6423 6156 404 0,'0'0'9'0,"0"0"-9"16,-120-4 0-16,85 12 21 16,6 2 11-16,8 0-15 0,5 2-12 15,5 2-5-15,-4 4 3 16,-10 10-1-16,-1 11 8 15,-12 8-1-15,-3 14 0 16,-1 3 14-16,-2 12-6 16,1 8-1-16,1 10-7 15,4 11-6-15,7 1 5 16,11 0 4-16,13 0-12 16,7-1 2-16,16-1-2 15,23-1-3-15,15-5 2 16,8-8 1-16,13-8 2 0,-2-6 0 15,-2-7 0-15,-11-9 0 16,-11-4-1-16,-13-13-1 16,-9-6 1-16,-10-9-1 15,-3-6 0-15,-10-6 0 16,3 4 0-16,-3 2 1 16,6 4-1-16,5 8 0 15,12 2 3-15,10 8-2 16,10-1 8-16,12-3 4 15,3-4-11-15,5-8 7 16,-3-2-2-16,-4-8-7 16,-2-4-5-16,-7-4 4 15,-6-2 0-15,1 2-3 16,-3 0 3-16,-3 0 1 16,3 0-21-16,-3 2 21 0,0 2 0 15,2 0 0-15,5 3-18 16,4-6 15-16,4 1 3 15,6-3-8-15,4-5 2 16,4-4 1-16,4 0-5 16,1-3 10-16,-5-15 0 15,-2-6 0-15,-7-8-4 16,2-6 2-16,-2-6 2 16,3-2 0-16,-1 2 0 15,-4 4 0-15,-4 8-1 16,-4 4 1-16,-4 3 0 15,-9 7 0-15,-3 0 0 0,-5 3-2 16,2 0 2-16,0 1-1 16,7 0 0-16,-1 2-2 15,4 0-3-15,-3-2-1 16,-5 0 3-16,-2-2 2 16,-2-2 2-16,0-4 0 15,-4-4 1-15,0-6-1 16,-4-4 6-16,2-4 7 15,-3 0-10-15,0-5-3 16,-2 0 3-16,-5-6 1 16,-4-1 3-16,-4-6 7 15,-3-4-5-15,-2-3-2 16,2-3-3-16,-2 0-3 0,0 2 2 16,2 4-2-1,-2 2-1-15,0 5 1 0,0 5 3 16,-6 0 7-16,-10 2-5 15,-4-4-4-15,2-2 2 16,2-6-4-16,1-1 0 16,6 1-1-16,0 4 1 15,2 6 4-15,1 2-2 16,-7 6 1-16,-1 0 4 16,1 2 0-16,-3 0 3 15,-1 3 9-15,3 5 2 16,1 3-13-16,-1-2-5 15,7 1-3-15,1-4-1 16,4-2 1-16,2-8 0 16,0-8-5-16,0-5 5 0,0-1 3 15,0-2-1-15,-10 4-1 16,-5 6 0-16,-3 2 2 16,3 6 10-16,1 4 0 15,3 1 4-15,2 5-8 16,1 6-2-16,-2 7-3 15,4 2-4-15,-5 5 0 16,-3 2 0-16,-6 2-15 16,-9 0 7-16,-11 6 4 15,-13 2-9-15,-13 0 10 16,-13 2-13-16,-8 12 14 0,-9 4 3 16,-12-2-2-16,-4-2 2 15,-9-2-1-15,3 1 0 16,6-4-1-1,6 1 1-15,3 0 0 0,10 1 0 16,8-1 0-16,14 3 1 16,13 4-1-16,15 5-3 15,14 6 2-15,16 6-14 16,13 6-24-16,0 4 16 16,25 2-7-16,15-2-2 15,9-3 5-15,4-5-44 16,-4-10-41-16,-11-12-76 15</inkml:trace>
  <inkml:trace contextRef="#ctx0" brushRef="#br0" timeOffset="-71802.43">9825 7882 338 0,'0'0'91'16,"0"0"-53"-16,0 0 22 15,0 0-6-15,0 0-10 16,0 0-16-16,0 0-2 0,-35-22-11 15,24 20-5 1,-1 2-5-16,-3 0-5 0,3 0 0 16,8 0 0-16,4 0-3 15,0 2-29-15,40 10-33 16,27 1 56-16,27-6 8 16,17-4 1-16,7-3-7 15,-14 0-15-15,-21 0-13 16,-31 0-33-16,-28 4-21 15,-24 0-70-15,0-3-40 16</inkml:trace>
  <inkml:trace contextRef="#ctx0" brushRef="#br0" timeOffset="-71514.34">10706 7802 465 0,'0'0'125'0,"0"0"-83"16,0 0 4-16,0 0-46 15,0 0 12-15,153-2-9 16,-59-8-3-16,-5 4-7 16,-18 4-36-16,-17 2-19 0,-19 0-58 15,-22 0-61-15</inkml:trace>
  <inkml:trace contextRef="#ctx0" brushRef="#br0" timeOffset="-66961.79">12909 14037 142 0,'0'0'7'0,"0"0"-7"15,0 0-4-15,0 0-44 16</inkml:trace>
  <inkml:trace contextRef="#ctx0" brushRef="#br0" timeOffset="-66586.12">12909 14037 44 0,'-21'0'44'0,"21"0"-27"16,0 0-12-16,0 0-5 15,0 0-15-15,0 0-14 16,0 0-6-16,0 0 10 16,0 0 25-16,0-3 5 15,0 2 16-15,0-2-2 16,0 2 11-16,0-2 9 16,0 2-9-16,0 1-10 15,0-3-8-15,0 3-5 0,0 0-4 16,0 0-3-1,0 0-6-15,0 0-2 0,0 0 5 16,0 0 3-16,0-1 1 16,0 1-1-16,0-5 2 15,0 5-1-15,0-1-1 16,0 1 0-16,0 0-4 16,0 0-9-16,-2 0-18 15,-4 0-28-15</inkml:trace>
  <inkml:trace contextRef="#ctx0" brushRef="#br0" timeOffset="-65869.83">12703 13852 138 0,'0'0'124'0,"0"0"-29"0,0 0-32 15,0 0 9-15,0 0-1 16,0 0-5-16,27-44-9 16,-27 44-24-16,0 0-27 15,0 8-1-15,0 22-5 16,0 10 19-16,0 4-3 16,0 5 0-16,-6-6-9 15,-7 0-2-15,-1-6-5 16,1-8 3-16,1-5-3 15,4-6 4-15,3-10-3 16,1 0-1-16,4-4 0 16,0-4 2-16,0 0-1 15,0 0-1-15,0 0 0 0,0 0-2 16,27-6 2 0,17-16 2-16,14-6 2 0,0-4-2 15,-4 7 0-15,-10 6-1 16,-6 6-1-16,-7 9 1 15,-2 4-1-15,-7 0-1 16,-1 8 0-16,-8 13 0 16,-7 1 1-16,-6 2-1 15,0 4-1-15,0-2 2 16,-8-4 0-16,-8 0 1 16,0-12-1-16,-2 2 0 15,1-10 5-15,-8-2 11 16,-2 0-8-16,-6 0-4 15,-7-14-4-15,-5-2-11 0,-1 4-10 16,-2 0-4-16,4 6-6 16,2 2-4-16,6 4-35 15,7-8-38-15,12-2-120 16</inkml:trace>
  <inkml:trace contextRef="#ctx0" brushRef="#br0" timeOffset="-63504.09">9821 11825 34 0,'0'0'27'0,"0"0"22"0,0 0-10 15,0 0-6-15,0 0-1 16,0 0 2-16,-4-63 12 16,4 62-2-16,0 1 8 15,0 0 1-15,-3 0-23 16,-1 0-30-16,-1 1-4 16,-2 20 4-16,1 7 25 15,-3 8 2-15,-2 4-9 16,2 8 6-16,0 6-13 15,-3 3 0-15,0 2-9 16,-2 2-1-16,-1-9 1 16,2-2 0-16,-4-6-2 15,7-8 0-15,-2-4-3 0,3-6 3 16,7-10-2-16,2-3-6 16,0-8-17-16,0-2-7 15,23-3 25-15,10 0 7 16,3 0 5-16,-3-15 0 15,-6 1-5-15,-7 4-10 16,-11 4 3-16,-3 2-1 16,-4 2 2-16,-2-2 5 15,0-2-6-15,0-2-7 16,0 0-12-16,-10-2-1 16,-9 0-1-16,-3 0-10 15,-4 0 3-15,-3 0 12 0,-4-2 20 16,-6 4-2-1,1 4-12-15,-6 2 4 0,-1 2 5 16,5 0 8-16,9 0 21 16,9 2 18-16,9 8-22 15,8-2-13-15,5-2-4 16,0 0-9-16,24-2 9 16,19-4 15-16,10 0 21 15,12 0-21-15,6 0-6 16,7 0-3-16,9 0-2 15,2 0-3-15,0 0-1 16,-6 0-1-16,-19 0-7 16,-19 0-18-16,-19 4-22 15,-19 2-34-15,-7 2-15 16</inkml:trace>
  <inkml:trace contextRef="#ctx0" brushRef="#br0" timeOffset="-62354.22">9941 11787 217 0,'0'0'89'16,"0"0"-35"-16,0 0-35 15,0 0-10-15,0 0 26 16,-39 104 28-16,12-44-25 16,0 8-21-16,-4 0 8 15,-1 0 2-15,-1-3-18 0,-3-3 2 16,-2-2-8-16,0-2 6 15,5-4-5-15,4-1-1 16,6-5-1-16,4-6-1 16,3-2-1-16,1-4 1 15,3-2-1-15,-1-4 0 16,1-4-6-16,4-6 6 16,1-7 0-16,3-4 0 15,2-5-1-15,2-2 0 16,0 2-6-16,0 0-22 15,0 6-8-15,0 2 17 16,11 1 13-16,2 1-13 16,-2-3 8-16,-2 0-12 15,-3-5 1-15,0-1 21 16,-6-5 2-16,2 3-1 0,-2-3 1 16,0 0 2-16,2 0 18 15,-2 0 1-15,2 0 3 16,2 0-5-16,7-13-16 15,7-6-3-15,7-10-1 16,2-3-5-16,-1-1 2 16,1-2 0-16,-5 5 2 15,-1 2-1-15,-4 0 2 16,-1 2 1-16,-7 0-2 16,-5 4 1-16,-2 0-2 15,-2 0 0-15,0 2-8 16,-6 2 3-16,-21 3-4 0,-4 5 7 15,-9 2 5-15,2 6-2 16,2 2-4-16,5-2 1 16,7 2-2-16,8-2-6 15,7-3 13-15,9-2 6 16,0-3 5-16,0-2-4 16,11 0-5-16,16 0-2 15,6 2 1-15,12 4 1 16,12 4-2-16,17 2 7 15,13 0 4-15,16 0 4 16,11 0 2-16,1 6-5 16,-10-4-8-16,-22 0-4 15,-31 2-19-15,-25 0-27 0,-22-2-41 16,-5 0-68-16,-18-2-32 16</inkml:trace>
  <inkml:trace contextRef="#ctx0" brushRef="#br0" timeOffset="-46405.82">4290 11482 339 0,'0'0'102'0,"0"0"1"16,0 0-12-16,0 0-31 15,0 0 0-15,0 0-6 16,0 0-17-16,0 0-10 15,0-66-4-15,0 66-11 16,0 0-4-16,0 0-6 16,0 0-2-16,0 6-7 15,0 22 1-15,0 12 6 16,-4 14 2-16,0 8 2 16,-3 4-4-16,-1-2 0 15,-4-7 0-15,1-5-1 0,-1-10-3 16,4-6-11-1,3-10-15-15,1-6-35 0,4-10-28 16,-2-4-44-16,0-6-29 16,0 0-68-16</inkml:trace>
  <inkml:trace contextRef="#ctx0" brushRef="#br0" timeOffset="-46140.11">4309 11468 529 0,'0'0'82'0,"0"0"-47"16,0 0-33-16,0 0 1 16,0 0 33-16,143 14-14 15,-104 12-22-15,-5 6 1 16,-10 0-1-16,-6 4 0 15,-2-4-1-15,-8-4-14 16,1-2-16-16,1-9-21 16,-4-6-20-16,5-7-60 15,1-4-72-15</inkml:trace>
  <inkml:trace contextRef="#ctx0" brushRef="#br0" timeOffset="-45877.06">4951 11419 563 0,'0'0'103'0,"0"0"-29"16,0 0-17-16,0 0-19 16,0 0-31-16,0 0-7 15,-146 37-3-15,64 11 1 16,0 8-17-16,15-2-27 15,18-6-22-15,18-3-41 16,17-13-8-16,14-9 11 16,5-6-19-16,33-9 51 0,10-8 6 15,8 0-14 1</inkml:trace>
  <inkml:trace contextRef="#ctx0" brushRef="#br0" timeOffset="-45674.86">4995 11560 100 0,'0'0'95'0,"0"0"40"16,0 0-12-16,0 0 13 16,0 0-8-16,0 0-27 15,27-88-29-15,-27 88-37 16,-3 2-35-16,-13 32 0 16,-3 18-4-16,-8 18 4 15,2 11 0-15,8-7-19 0,5-10-31 16,10-6-41-1,2-14-55-15,0-14-65 16,14-12-74-16</inkml:trace>
  <inkml:trace contextRef="#ctx0" brushRef="#br0" timeOffset="-44860.85">5129 11929 195 0,'0'0'99'0,"0"0"-1"16,0 0 2-16,0 0-38 16,0 0-41-16,0 0-17 0,11-8-1 15,29 24 4-15,18-2 33 16,2 0-7-16,-6-2-23 16,-17-2-5-16,-14-2-4 15,-15 0-1-15,-8 6-5 16,0 4-5-16,-13 4 10 15,-23 0 11-15,-2 0-1 16,5-4 6-16,10-4-12 16,15-3-4-16,8-4-7 15,0 4-23-15,20-1 30 16,22-2 5-16,10 2 23 16,0 0-5-16,-4 2 1 15,-13 6-10-15,-14 0 8 0,-11 6-8 16,-10 4-8-1,0 0 8-15,-10 4 9 0,-24-4 0 16,-13-6 27-16,-11-4-30 16,-7-7-13-16,-6-7-7 15,-5-4-2-15,3 0-24 16,4 0-75-16,13-13-45 16,14 4-236-16</inkml:trace>
  <inkml:trace contextRef="#ctx0" brushRef="#br0" timeOffset="-43860.72">5875 11739 211 0,'0'0'74'0,"0"0"30"0,0 0 10 15,0 0-35-15,0 0-38 16,0 0-27-16,0-9-10 16,0 9-4-16,0 0-4 15,2 3 4-15,18 7 18 16,16 1 28-16,15-3 0 15,19-1-12-15,18-5-5 16,13 2-14-16,1 0-9 16,-6 0-6-16,-20 4-2 15,-23-1-32-15,-24 2-24 16,-25 1-75-16,-4-2-96 16,-38-2-7-16</inkml:trace>
  <inkml:trace contextRef="#ctx0" brushRef="#br0" timeOffset="-32139.83">11105 11257 67 0,'0'0'56'0,"0"0"1"0,0 0-23 16,0 0-11-16,0 0 3 16,0 0 3-16,0 0-4 15,-37 32 5-15,31-29 0 16,1-2-3-16,1 2 9 15,2-3-11-15,0 0-3 16,-3 0 2-16,3 0-9 16,-1 0 8-16,3 0 16 15,0 0 4-15,0 0 3 16,0 0-5-16,0 0-5 16,0 0-9-16,0 0-6 15,0 0-7-15,0 0-8 16,0 0-6-16,0 0-6 0,3 4-29 15,19 6-9-15,7 1 44 16,2 1 7-16,-6 1-7 16,-7-5 1-16,-5-4 0 15,-9-1-1-15,-2 0-10 16,-2-2-8-16,0 3 11 16,-15 5 7-16,-12 0 8 15,-2 4-4-15,5-8-2 16,11 0 2-16,8-5-3 15,5 0 3-15,0 0 7 0,0 0 5 16,0-18-16 0,3-2-4-16,5-2 4 0,1 0 3 15,-3 5 0-15,0 3-3 16,-4 4 5-16,-2 6-4 16,0 0-1-16,0 4-1 15,0 0-5-15,0 0 1 16,0 2-14-16,-10 17-1 15,-9 4 17-15,-4 4 2 16,3 1-3-16,3-5-12 16,7-5-9-16,8-3-5 15,2-7-5-15,0-8-10 16,5 0 2-16,19 0 33 16,3-10 7-16,2-10 3 15,-5-5 0-15,-1 2 2 0,-10 1 7 16,-7 3-9-16,-1 7-13 15,-5 6 10-15,0 4-20 16,0 2-13-16,0 0 16 16,-7 4-54-16,1 10-17 15,-1 1-53-15</inkml:trace>
  <inkml:trace contextRef="#ctx0" brushRef="#br0" timeOffset="-31202.7">11109 11355 174 0,'0'0'74'16,"0"0"2"-16,0 0 2 16,0 0-26-16,0 0-15 15,0 0-17-15,-10-22-20 16,10 21 0-16,0-2 8 15,10 3 4-15,3 0-4 16,3 0 0-16,6 0 0 16,7 0 7-16,9 4 1 15,11 2 2-15,13-2-2 16,16-1 1-16,12-2 4 0,5-1-13 16,5 0-1-16,3 0-3 15,0 3-3 1,-3-2 1-16,-5 6-1 0,-5 0 0 15,-3 0-1-15,-8-3 2 16,-2 2-2-16,-4-5 1 16,1 3-1-16,-1-1 1 15,2-1-1-15,2 0 0 16,-4 2 1-16,-1-1 0 16,-6 1-1-16,1 1 1 15,-5-3-1-15,1 2 0 16,-3-2 0-16,-2-2 0 15,-2 1 0-15,-3-1 0 0,-2 3 1 16,5-3-1 0,7 0 0-16,5 0 0 0,3 0 0 15,8 0 0-15,0 0 0 16,0 0 2-16,-8 0-2 16,-11 0 0-16,-8-3 0 15,-6 2 1-15,3-5-1 16,-1 2 0-16,4-3 2 15,13 2-2-15,5-1-1 16,-2 2 1-16,-7 1-12 16,-10 2 1-16,-7 1-3 15,8 0 6-15,3 0-4 16,3 0 11-16,2 0-5 16,-4 0 1-16,4 0-10 15,9 0 11-15,12 1 2 0,4-1 2 16,-6 0 0-16,-7 0-2 15,-12 0 2-15,-9 0-1 16,-4 0 0-16,-5 0 1 16,-6 0 0-16,-5 0 0 15,0 0 2-15,4 0-1 16,6 0 2-16,17 0 1 16,13 0 3-16,2 0 6 15,-1 0-13-15,-23 0 9 16,-20 0-7-16,-13 0 0 15,-12 4 1-15,-2-4 4 16,-2 3 24-16,0-3 14 0,0 0-28 16,0 0-11-1,-4 0-6-15,0 0-4 0,2 0-8 16,-1 0-16-16,3 0-13 16,0 0-17-16,-5 0-13 15,-1 0-26-15,-1 0-62 16,-1 0-22-16</inkml:trace>
  <inkml:trace contextRef="#ctx0" brushRef="#br0" timeOffset="-30855.45">16218 11173 137 0,'0'0'44'0,"0"0"44"16,0 0 19-16,0 0-21 15,0 0-13-15,0 0-25 16,2-12-18-16,-2 12-14 16,0 0-10-16,0 0-6 15,0 0 0-15,0 0-6 16,0 0-6-16,0 0 6 15,0 0 1-15,0 0-9 0,0 0-10 16,0 0-4 0,0 0-6-16,0 0-4 0,0 0-2 15,0 0-4-15,0 0-12 16,0 0-16-16,0 0-3 16,0 0-15-16</inkml:trace>
  <inkml:trace contextRef="#ctx0" brushRef="#br0" timeOffset="-29913.91">16090 11121 32 0,'0'0'41'0,"0"0"-11"15,0 0 3-15,0 0-16 16,0 0 4-16,0 0-1 16,-4-28-4-16,0 20-1 15,-3-2 8-15,3 0-1 16,2 2 16-16,-3-2-9 15,3 0-1-15,2 2 3 16,0 0-3-16,0-1 0 16,0 4 11-16,0 2-3 0,0 2 14 15,0 1 5-15,0 0-10 16,0 0-4-16,0 0-7 16,0 0-19-16,0 0-15 15,-5 1-5-15,-2 18 5 16,1 7 5-16,-3 8 7 15,0 6-2-15,-2 6 12 16,0 6 11-16,-5 8-14 16,-1 5-9-16,-4 3 1 15,1 0-1-15,5-8-7 16,-1-2 0-16,3-8-3 16,6-4 0-16,0-9 0 15,3-8 0-15,-1-2-10 0,-3-9-5 16,-4-2-21-1,-3-4-20-15,-8-6-9 0,-2-6-81 16,0 0-95-16</inkml:trace>
  <inkml:trace contextRef="#ctx0" brushRef="#br0" timeOffset="-28832.47">11142 10972 64 0,'0'0'81'16,"0"0"-21"-1,0 0 16-15,0 0 5 0,0 0-7 16,0 0-11-16,-24 13-4 16,11-5-18-16,-6 3-11 15,1 6-8-15,-3 5 0 16,-4 8-13-16,-4 12 4 15,0 12 1-15,2 10 9 16,7 6-14-16,7 5-1 16,10 1-4-16,3-2-3 15,0-12-1-15,9-8-10 16,5-12-19-16,-3-11-7 16,-5-9-23-16,-4-10-27 15,-2-10-32-15,0-2-79 16</inkml:trace>
  <inkml:trace contextRef="#ctx0" brushRef="#br0" timeOffset="-26699.92">13582 10640 149 0,'0'0'58'16,"0"0"24"0,0 0-13-16,0 0-13 15,0 0-18-15,0 0 12 0,0 0-5 16,16-62-2-16,-16 55 3 15,0 1-19-15,-8 2-11 16,-9 3-9-16,-5-2-3 16,-7 3 1-16,-5 0-5 15,-6 7 5-15,-7 19-2 16,-7 10 10-16,-6 6-4 16,7 4-1-16,6 0 0 15,10 0-4-15,10-6-2 16,12 0-1-16,9-1-1 15,6-7 1-15,14-4-1 16,28-6 9-16,18-6 24 0,15-10-13 16,4-5 3-1,0-1-15-15,-13 0-3 0,-10-13-5 16,-20-3-17-16,-16 1-11 16,-20 5-26-16,0 6-22 15,-36 3-136-15,-11 1-189 16</inkml:trace>
  <inkml:trace contextRef="#ctx0" brushRef="#br0" timeOffset="-23132.11">9324 6479 522 0,'0'0'65'16,"0"0"-1"-16,0 0 2 15,0 0 8-15,0 0-35 16,0 0 4-16,-20-36-43 15,20 36 0-15,0 0 0 16,0 0 0-16,0 0-4 16,0 25-6-16,22 30 10 15,10 29 1-15,9 30 5 0,13 12 6 16,11 7-6 0,4 0-1-16,5-7-4 0,-1-6-1 15,-2-8 0-15,-3-13-8 16,-6-17 0-16,0-12-2 15,1-14-12-15,3-14-17 16,10-10 4-16,2-14 22 16,-1-11-41-16,-10-7-57 15,-17 0-60-15,-21-19-109 16</inkml:trace>
  <inkml:trace contextRef="#ctx0" brushRef="#br0" timeOffset="-22734.27">11053 6571 338 0,'0'0'54'0,"0"0"-27"16,0 0 50-16,0 0 48 16,0 0-40-16,0 0-18 15,7-24 0-15,-7 24-19 16,0 0-5-16,0 0-12 16,0 0-12-16,-9 0-19 15,-22 26-1-15,-36 28 1 0,-43 32 12 16,-45 29 11-1,-39 21-8-15,-22 13-8 0,-12 7 1 16,5-4-5-16,32-12-3 16,39-17-10-16,45-23-19 15,45-20-30-15,28-13-67 16,26-19-74-16,8-19-96 16</inkml:trace>
  <inkml:trace contextRef="#ctx0" brushRef="#br0" timeOffset="-6940.41">14558 12998 84 0,'0'0'17'0,"0"0"5"0,0 0 3 16,15-107-9-16,3 75 11 15,-3 1-5-15,-5 6 17 16,-3 7 10-16,-7 6-17 15,0 4-2-15,0 0 2 16,0 0-1-16,0 0 3 16,0 0 14-16,0-2-10 15,0 0-5-15,0 0-3 16,0-2-1-16,0 0 3 16,0 2 5-16,0-4-15 15,0 2-5-15,0 0 4 16,0 0 3-16,0 6-5 15,0 2 0-15,0 4 4 0,-3 0-4 16,1 0-11-16,0 0-8 16,2 0 0-16,-2 0 1 15,2 0 2-15,-3 0 3 16,-2 4-4-16,-5 20 3 16,-6 14 6-16,-6 18 14 15,-7 12-6-15,-2 19-12 16,0 13-2-16,-1 12-5 15,6 4 0-15,1-5 3 16,4-13-3-16,4-16-4 16,-1-12 4-16,3-9-3 15,-1-11 0-15,5-14-3 0,2-10 1 16,4-12 1 0,3-8-12-16,2-6-11 15,0 0-29-15,0 0-11 0,0-2 2 16,10-20-73-16,7-8-122 15</inkml:trace>
  <inkml:trace contextRef="#ctx0" brushRef="#br0" timeOffset="-5203.57">14560 13128 145 0,'0'0'81'0,"0"0"-45"15,0 0 21-15,0 0 2 16,0 0-17-16,0 0-15 16,0 0 2-16,0 0 4 15,0 0 6-15,0 0-2 16,7 0 2-16,-1 0-4 15,1-2-12-15,2 2-6 16,-2 0-4-16,-1 0-2 16,-4 0-7-16,0 0-1 15,-2 0-2-15,0 0 2 0,0 0 0 16,0 0-2 0,0 0-1-16,0 0 0 0,0 0-2 15,0 0-2 1,3 0-3-16,6 4 5 0,8 6 2 15,6-2 2-15,6-2 0 16,9 0 1-16,9-2 4 16,13 3-2-16,13-4 0 15,12 3 1-15,11 0-4 16,6 1-2-16,3 0-1 16,4-3 0-16,1 0-3 15,-8-1-3-15,-13-3 2 16,-16 0 2-16,-13 0 2 15,-6 0-7-15,-2 0 6 16,0 0 2-16,4 0-1 0,7 0-2 16,9 0 1-16,9 1-4 15,9 8 4-15,-3-4-3 16,-10 3-2-16,-14 1 6 16,-16-5-5-16,-10 0-9 15,-3-2 7-15,-3-2 1 16,0 0 3-16,8 0 3 15,5 0-3-15,8 0 4 16,6 0-2-16,4 1 2 16,-2-1 0-16,-3 3 0 15,-3-3 0-15,-9 0-1 16,-5 0-1-16,0 0 1 16,3 0 1-16,3 0 1 15,3-4-1-15,4-2-1 0,3 2 1 16,0 0 1-16,-5-1-1 15,-6 1 0-15,-8 3 4 16,-10-3-3-16,-9 1 4 16,-3 2-1-16,-3 1 0 15,-1-3-1-15,5 3-1 16,1 0-2-16,6 0-2 16,4 0 2-16,-3 0 0 15,2 0 0-15,3 0 2 16,2 3-2-16,3 1 1 0,4-3-1 15,0 2 2 1,4 0 0-16,1-1 2 0,-3 0-3 16,-7 1 0-16,-6-3-1 15,-7 0 0-15,-4 0 1 16,-8 0 0-16,2 0 2 16,-6 0-2-16,0 0 6 15,-1 0-7-15,1-3 1 16,2 3-2-16,4-2 1 15,3 0-1-15,3 2-1 16,3 0 2-16,0 0 0 16,3-2 0-16,0 2 0 15,0-1 2-15,3 1-1 16,0 0-1-16,-2-3 0 16,4 3 1-16,2-1 0 15,0-2-1-15,3 3 0 16,3-1 2-16,-6-2 1 0,-2 3-2 15,-5-2 0-15,-6 0 1 16,0 2 6-16,-1-2 6 16,1 1-3-16,-1 1-6 15,3-3-2-15,3 2 1 16,-6 1-1-16,5 0-3 16,-3 0 0-16,8 0 0 15,6 0 1-15,5 0-1 0,9 0 1 16,-5 0-1-1,-9 0 1-15,-9 0 0 0,-11 0 1 16,-7 0 1 0,-1 0 15-16,-3 0 9 0,0 0 4 15,0 0-14-15,0-4-17 16,0-1-2-16,0 1-33 16,0 3-13-16,-3-3-13 15,-1-3-47-15,-2-3-50 16,-1-2-152-16</inkml:trace>
  <inkml:trace contextRef="#ctx0" brushRef="#br0" timeOffset="-2157.9">18799 12727 271 0,'0'0'27'16,"0"0"26"-16,0 0-21 15,0 0 39-15,0 0-34 16,0 0-37-16,0 0-5 16,-66-22 5-16,75 36 38 15,2-2 4-15,-2-4 12 16,-5-4-1-16,-4 0-16 15,0-4 1-15,0 6-5 0,0 8-9 16,0 8-1 0,0 18 15-16,0 21-2 0,0 27-14 15,0 24-8-15,-17 19 4 16,-24 9-4-16,-7 0-7 16,-10-5-5-16,2-15-2 15,9-18-2-15,16-21-21 16,15-23-12-16,16-16-23 15,0-19-49-15,25-12-129 16,0-11-90-16</inkml:trace>
  <inkml:trace contextRef="#ctx0" brushRef="#br0" timeOffset="-1729.54">16487 12629 3 0,'0'0'7'16,"0"0"-7"-16,0 0-10 0</inkml:trace>
  <inkml:trace contextRef="#ctx0" brushRef="#br0" timeOffset="525.17">16387 12533 103 0,'0'0'57'0,"0"0"-12"16,0 0 10-16,0 0-11 16,0 0-8-16,0 0-2 15,29 0-10-15,-21 0-1 16,0 0-1-16,1 0 0 16,-1 0-12-16,1 0-4 15,3 0-1-15,3-4-2 16,3 0 2-16,1-5-3 15,2-3-2-15,-3-2-3 0,-3-1-1 16,1-6-13-16,-7-1 0 16,-1-2 8-16,-8 2 6 15,0 2-6-15,0 2-1 16,-2 2 9-16,-15 6-1 16,-3 2 4-16,-3 8-1 15,-4 0 5-15,-4 0-2 16,-2 20 1-16,-3 6 1 15,7 4-3-15,8 4 2 16,5 3-5-16,7-4 5 16,9-1 9-16,0-3-14 15,2-7 1-15,23-10 0 0,4-6 1 16,4-6 2 0,3 0 12-16,3-8-5 0,-1-14-4 15,-2-2 7-15,-7-2-7 16,-5-3-4-16,-1 4-1 15,-8-1 0-15,-3 7 0 16,-6 6-1-16,-4 6 7 16,-2 7 16-16,0 0-24 15,0 4-1-15,-4 24 1 16,-7 8 6-16,4 8 1 16,7 5 11-16,0 3-1 15,4 0 8-15,21 0-3 16,0-2 8-16,-3-6-15 15,-3-8-4-15,-7-1-2 16,-5-9 2-16,-7-2 3 0,0 0-6 16,-23 2 11-16,-23 0 10 15,-14-2-10-15,-14 0-8 16,3-6-3-16,4-6-7 16,9-6 0-16,14-6 2 15,7 0 0-15,14-4 0 16,11-20 5-16,12-14-3 15,4-14-5-15,45-17-8 16,28-13 6-16,18-2 2 16,12 2 0-16,0 16 0 15,-15 22-13-15,-21 17 0 16,-29 15-34-16,-24 9-20 0,-18 3-97 16,-43 0-25-16</inkml:trace>
  <inkml:trace contextRef="#ctx0" brushRef="#br0" timeOffset="2640.93">17995 15797 394 0,'0'0'94'15,"0"0"5"-15,0 0 3 16,0 0-22-16,0 0-20 16,0 0-19-16,0 0-28 15,21-30-13-15,-21 66 0 16,-11 18 1-16,-5 12 12 15,-5-3-1-15,0-1-6 16,-2 4-4-16,3 2 0 0,0 4-2 16,0-1-10-16,2-9-37 15,5-12-24-15,9-14-34 16,4-10-61-16,0-18-85 16</inkml:trace>
  <inkml:trace contextRef="#ctx0" brushRef="#br0" timeOffset="3240.33">17953 16659 345 0,'0'0'100'15,"0"0"-13"-15,0 0 29 16,0 0-26-16,0 0-45 16,0 0-14-16,38-66-2 15,-38 56-16-15,-27 2-13 16,-13 0 1-16,-9 6 3 15,-8 2-4-15,-1 0-5 0,0 14 4 16,-2 12-3-16,-3 10-7 16,5 9 0-16,11 5 2 15,21-2-1-15,23-2-19 16,6-6-37-16,52-10 57 16,19-2 9-16,15-6 0 15,-7-8 4-15,-12-2 17 16,-26-2-8-16,-19-2-13 15,-19 2 2-15,-6 2 2 16,-9 2 13-16,-33 0 9 16,-11-2 29-16,-13-6-32 15,2 2-11-15,4-8-3 0,9 0-4 16,8 0-5-16,12-8 2 16,14-14-2-16,12-10 0 15,5-8 0-15,22-14 3 16,32 0-2-16,17-4-1 15,9 5 0-15,1 13-5 16,-8 12-16-16,-13 6-26 16,-13 4-39-16,-13 0-76 15,-19 2-140-15</inkml:trace>
  <inkml:trace contextRef="#ctx0" brushRef="#br0" timeOffset="22757.11">15905 14748 5 0,'0'0'18'0,"0"0"-5"16,0 0 11-16,0 0-4 16,0 0-3-16,0 0-3 15,0 0 0-15,0 0-2 16,-24-4 0-16,24 4-2 15,0 0-6-15,0 0 0 16,0 0 5-16,0 0 7 16,0 0 3-16,0 0 2 15,-2-1 1-15,0-2-6 0,-1 2-9 16,3 1-4-16,-2 0-2 16,0 0-1-16,2 0 0 15,0 0-1-15,0 0-2 16,0 0-3-1,0 0 2-15,0 0 4 0,0 0 0 16,0 0 0-16,0 0-1 16,0 0-2-16,0 0-8 15,0 0-6-15,0 0-17 16,0 0-29-16,0-3-75 16</inkml:trace>
  <inkml:trace contextRef="#ctx0" brushRef="#br0" timeOffset="28498.64">15074 8274 216 0,'0'0'71'0,"0"0"29"0,0 0-44 15,0-105 26-15,-4 83-37 16,-7 4 6-16,-2 6-5 16,-1 4 3-16,-8 4-25 15,0 2-6-15,-3 2-12 16,1 0-6-16,3 0 0 15,6 0 3-15,7 0-3 16,8 8-3-16,0 6-6 16,35 2-8-16,47 0 15 15,38-2 2-15,46-6 5 16,25-4 14-16,21 4 0 16,6 2-3-16,-6 4-7 15,-14 4-3-15,-20-2-4 16,-22-4-2-16,-29-2 0 0,-36-6-7 15,-33 0-17-15,-29-4-10 16,-26 0-4-16,-3 3 15 16,-44 0-47-16,-31 0-120 15,-20-2-64-15</inkml:trace>
  <inkml:trace contextRef="#ctx0" brushRef="#br0" timeOffset="28699.09">15398 8225 540 0,'0'0'15'15,"129"-12"-9"-15,18 8 15 0,42 0 78 16,21 2-22-16,-8 2-23 16,-17 0-20-16,-31 0-26 15,-29 0-8-15,-22 0-21 16,-18 0-45-16,-17 0-55 15,-21 0-137-15,-25 0-106 16</inkml:trace>
  <inkml:trace contextRef="#ctx0" brushRef="#br0" timeOffset="31116.24">15868 14684 25 0,'0'0'86'0,"0"0"-58"16,0 0 15-16,0 0 1 16,0 0-7-16,0 0-1 15,-36-16-4-15,36 16 6 16,0 0-18-16,0 0-1 16,0 0 6-16,-2 0-4 15,-2 0 5-15,-1 0 6 0,-1 0-4 16,-2 0-13-16,2 0-4 15,2 0-8-15,1 4-3 16,3 2-2-16,0 6-2 16,0-6-1-16,0 6 5 15,3-6 2-15,7 2 13 16,6-4 5-16,0 0 12 16,6-2 3-16,9 0-10 15,7-2-4-15,5 0-2 16,-1 0-10-16,-2 0-5 15,-9 0-2-15,-4 0 1 16,-3 0-2-16,-1 0 0 16,-4 0 0-16,6 0-1 15,6 0 0-15,5 0 0 0,7 0 0 16,3 0-6 0,1 0-3-16,-3 2-2 0,-1 1 0 15,-5-3 7-15,0 0-7 16,4 0 4-16,9 1 0 15,5 3 5-15,6 0 2 16,5 0-3-16,4 1 1 16,8 0 0-16,5-1 0 15,0 2 2-15,3 1 0 16,-2-3 0-16,-6-3 0 16,-6-1 0-16,-9 0 1 15,-1 0-1-15,-7 0 0 0,0 0 1 16,2 0 3-1,-3 0-4-15,-2 0 8 0,1 0-5 16,-3 0-1-16,0 0-2 16,-1 0 5-16,-4 0 1 15,-3 0-4-15,-6 0-1 16,-8 0-1-16,1 0 0 16,-4 0 3-16,3 0-2 15,5 0 3-15,6 0-2 16,9 0 0-16,10 0-2 15,11 9 0-15,5-4 1 16,6 4-1-16,-6-5-2 16,-8-4-1-16,-11 0 2 15,-7 0 1-15,-7 0 1 16,1 0-1-16,1 0 2 0,4 0-1 16,0-4-1-16,6 4 0 15,2 0 0-15,4 0 0 16,9 0 1-16,6 0-1 15,1 0 1-15,-1 5-1 16,-8 2 0-16,-7-7 0 16,1 0 0-16,-1 0 0 15,-4 0 0-15,-7 0 1 16,-7 0 0-16,-9-8 1 16,-1-5-2-16,1 4 2 0,0 0 0 15,6 4-1-15,1 0-1 16,6 1 1-16,-1 4 1 15,3 0-2-15,11 0-2 16,3 0 1-16,-2 0-1 16,-6 0-7-16,-17 0 5 15,-12 0 4-15,-7 0 0 16,-5 0 1-16,8-4 4 16,-2 0 0-16,8 0-1 15,9 4 2-15,2 0 1 16,6 0-4-16,8 0 2 15,-2 0 2-15,2 0-3 16,-3 0 1-16,-9-2 1 0,-4-2 3 16,-5-1-4-1,-6-6 1-15,-5-1 0 0,-3 0-1 16,6-4 3-16,-1 4-8 16,4 0-2-16,5 6 2 15,8 2-2-15,-1-2 1 16,4 6-5-16,-4-2 5 15,-6 2-2-15,-9 0 2 16,-4 0 0-16,-9 0 1 16,-3 0 0-16,0 0-2 15,-7 0-1-15,2 0 0 16,-2 0-1-16,0 0 2 16,5 0-4-16,-3 0 2 15,2 0-5-15,-2 0-2 0,0 0 3 16,-2 0 5-16,3 0-6 15,-3 0-4-15,2 0-16 16,-2 0-11-16,0 0-2 16,0 0-20-16,0 0-9 15,0 0-18-15,0 0-69 16</inkml:trace>
  <inkml:trace contextRef="#ctx0" brushRef="#br0" timeOffset="31563.94">22032 14047 319 0,'0'0'57'16,"0"0"-9"-16,0 0 56 16,0 0-3-16,0 0-44 15,0 0-19-15,66 22-18 16,-66 20 16-16,-10 16 6 0,-25 12-10 15,-9 14-11-15,-10 12-2 16,-6 15-4-16,-5 9-12 16,1-4 1-16,6-5-4 15,13-15 1-15,11-14-2 16,13-14-6-16,9-18-10 16,5-14-6-16,3-13-17 15,4-11 2-15,0-11-22 16,0-1-78-16,0 0-57 15</inkml:trace>
  <inkml:trace contextRef="#ctx0" brushRef="#br0" timeOffset="32815.48">19121 14213 120 0,'0'0'29'16,"0"0"36"-16,0 0-19 15,0 0 0-15,0 0-15 16,0 0 4-16,-54 22-5 16,54-14 3-16,2-2-1 15,21-2 19-15,10-4 18 16,9 0-28-16,3 0-16 16,-1-4-6-16,2-10-10 15,-9 2-4-15,-3 0-5 0,-5 2 0 16,-7 2-2-16,-5-2-2 15,-3 4-13-15,-5-8 2 16,-7 0 12-16,-2-4 2 16,0-4-4-16,-31-7 5 15,-9 4 0-15,-9-1 33 16,-7 5-16-16,3 11 11 16,-1 9-1-16,3 1-11 15,7 5-8-15,-2 23-4 16,9 15 0-16,6 7 3 15,8 8 3-15,17 2-5 16,6 0-2-16,6-6-2 16,27-5-1-16,13-12-2 15,5-6 0-15,9-9 2 16,3-14 5-16,-4-4-3 0,-5-4-1 16,-9 0-2-1,-8 0-15-15,-3 0-26 0,-3 0-27 16,-2 0-48-16,-7 0-75 15,-11 0-108-15</inkml:trace>
  <inkml:trace contextRef="#ctx0" brushRef="#br0" timeOffset="33851.37">19952 15587 168 0,'0'0'454'0,"0"0"-361"16,0 0-63-16,0 0 30 15,0 0 1-15,-83 104-33 16,72-38-2-16,3 6-17 16,3 0-2-16,2 4 0 15,3-9-4-15,0-5-6 16,0-8 3-16,0-18-32 15,8-6 3-15,-2-12-6 16,3-10-37-16,2-6-69 16,0-2-52-16,0-6-116 15</inkml:trace>
  <inkml:trace contextRef="#ctx0" brushRef="#br0" timeOffset="34413.06">19722 16709 273 0,'0'0'53'16,"0"0"51"-16,0 0-20 16,0 0-44-16,0 0-32 15,128-5-8-15,-104-8-4 16,-6-9-14-16,-12 4 7 16,-6-4 8-16,-11 4 3 15,-29 4 9-15,-11 6 14 16,-9 4-14-16,2 4 17 15,4 0 4-15,12 0 6 16,11 8-18-16,11 4-9 16,7 2-9-16,10 0-4 15,3 0 1-15,7-2-11 16,31-2 9-16,15-6 5 0,12-4 0 16,4 0 0-16,-7 0 0 15,-15 4 2-15,-16 2 0 16,-15 6-2-16,-12 11 2 15,-4 8 6-15,-7 14 22 16,-28 9 8-16,-14-2 8 16,-6 2-10-16,3 0-4 15,10-6-11-15,13-7-19 16,11-5-2-16,13-14-49 16,5-8-67-16,16-10-92 0,22-4-154 15</inkml:trace>
  <inkml:trace contextRef="#ctx0" brushRef="#br0" timeOffset="35178.52">21550 16351 42 0,'0'0'83'0,"0"0"-79"15,0 0-1-15,0 0-3 16,0 0-14-16,129-45-24 16,-107 29 9-16,-7 2 29 15,-3-4 43-15,-8 0 49 16,-1 4 37-16,-3-4-2 0,0 0 7 16,0 2-23-16,0 6-9 15,0 2-21-15,0 6-13 16,0 2-24-16,0 0-19 15,0 0-20-15,0 32-5 16,-5 30 0-16,-13 15 21 16,-7 13-4-16,-4-10-2 15,2-4-14-15,2-6 0 16,4-7-1-16,5-5-5 16,5 0-25-16,5-8 22 0,6-10-13 15,0-4-39 1,17-18-89-16,12-10-153 0</inkml:trace>
  <inkml:trace contextRef="#ctx0" brushRef="#br0" timeOffset="36012.21">21402 16056 191 0,'0'0'291'16,"0"0"-251"-16,0 0 25 15,0 0 13-15,0 0-28 16,0 0-23-16,-68 80-9 16,126-60 7-16,35-4 17 15,28 2-12-15,18-8-13 16,4 2-11-16,-9 2 0 0,-10-8-6 15,-12-2-20-15,-14-4-15 16,-13 0-28-16,-21 0-11 16,-22-10-52-16,-25-4-2 15,-17 6-43-15</inkml:trace>
  <inkml:trace contextRef="#ctx0" brushRef="#br0" timeOffset="36457.65">21801 15579 287 0,'0'0'44'16,"0"0"40"-16,0 0-62 15,0 0-14-15,0 0-5 16,0 0-4-16,0 0 1 15,15 76-47-15,-17-54-70 16,-33 2-93-16</inkml:trace>
  <inkml:trace contextRef="#ctx0" brushRef="#br0" timeOffset="36908.17">19078 15699 149 0,'0'0'58'16,"0"0"-14"-16,0 0 0 15,0 0-16-15,0 0 0 16,0 0 12-16,-2 14-7 15,22 0 8-15,7 8 10 16,4-4 2-16,0 0-25 16,1 0-17-16,-10-4-9 15,-5-2-2-15,-7-4-4 0,-8-4-13 16,-2 2-13-16,0-2-33 16,-18 0 22-16,-13-2-24 15,-7 6-132-15</inkml:trace>
  <inkml:trace contextRef="#ctx0" brushRef="#br0" timeOffset="37446.55">19054 16066 107 0,'0'0'68'0,"0"0"-6"15,0 0 51-15,0 0-27 0,0 0-24 16,0 0 20-1,20-22-16-15,-16 22-28 0,3 0-18 16,6 0-1-16,8 0-12 16,12 0-3-16,13 0 7 15,15 12-8-15,11-2 9 16,11 4 6-16,14-2-9 16,10 2-1-16,9 0-1 15,4-2-3-15,5 2 2 16,-3-8-5-16,1-4 0 15,0-2-1-15,1 0 0 16,3 0 0-16,-4 0-1 16,-1 0 1-16,-3 0-3 15,-4 2 3-15,-4 10-5 16,-8 2 4-16,-10 4 0 0,-8 0 1 16,-4 0 0-16,-13 4 0 15,-3 0 0-15,-7 4 0 16,-4-7 1-16,-4-1-1 15,4-5 0-15,6 0 4 16,5 1-4-16,-1-9 2 16,-1 4-1-16,-12-5-1 15,-9-4 0-15,-15 0-1 16,-9 0-3-16,-11 0-5 16,-7 0 7-16,0 0-1 15,0 0-14-15,0 0-33 16,-18 0-51-16,-6-8-15 0,-7 3-72 15,-4 5-122-15</inkml:trace>
  <inkml:trace contextRef="#ctx0" brushRef="#br0" timeOffset="38378.95">21745 16900 105 0,'0'0'237'0,"0"0"-169"15,0 0 4-15,0 0 42 16,0 0-40-16,0 0-26 16,0-12-17-16,0 12-18 15,-2 0-3-15,0 0 2 16,2 4-1-16,-2 4-4 15,2 2-5-15,0-6-2 16,0 0 1-16,0-2-2 16,0-2-1-16,0 0-7 15,0 0-7-15,0 0-23 0,-4 0-55 16,-3-10-140-16</inkml:trace>
  <inkml:trace contextRef="#ctx0" brushRef="#br0" timeOffset="38645.92">21696 16744 559 0,'-11'-4'130'0,"7"4"-28"16,0 0-13-16,1 0-63 16,-1 28-26-16,4 12 24 15,0 8-1-15,0-4-5 0,0-2-12 16,-10 2-1-16,0 0-1 15,-9-4-4-15,-2 1 3 16,-4-5 0-16,0-6-3 16,5-6-2-16,5-6 2 15,6-6-21-15,9-2-24 16,0-6-49-16,20-4-62 16,15 0-84-16</inkml:trace>
  <inkml:trace contextRef="#ctx0" brushRef="#br0" timeOffset="39061.93">22095 16932 416 0,'0'0'137'0,"0"0"-44"16,0 0 23-16,0 0-43 15,0 0-31-15,0 0-1 16,0-44-5-16,-4 44-15 16,-23 0-10-16,-9 0-2 15,-6 14-6-15,0 8 6 16,-1 8-9-16,3 6 0 16,5 0-1-16,10 0 1 0,14-1-3 15,11-8-13 1,0 0-3-16,20-9-2 0,15-4 0 15,13-14 10-15,3 0 11 16,0 0 0-16,0-10 0 16,-2-12 1-16,-8-5 0 15,-6-4 0-15,-12-6 1 16,-13 1-2-16,-10 2 1 16,-4 6-1-16,-41 16 0 15,-15 6-12-15,-11 6-38 16,-2 0-57-16,6 14-84 15,9 4-222-15</inkml:trace>
  <inkml:trace contextRef="#ctx0" brushRef="#br0" timeOffset="54206.88">20154 13158 194 0,'0'0'87'0,"0"0"-31"16,0 0 16-16,0 0 5 15,0 0-31-15,0 0 4 16,-115-28 3-16,108 28-3 16,4 0-17-16,3 0-10 15,0 0-4-15,0 0-1 16,0 0 1-16,0 0-2 16,0 0-2-16,0 0-2 15,0 0-9-15,0 0 3 16,0 0-1-16,0 0-2 15,0 0-4-15,0 0-3 0,10 0 3 16,14 0 9-16,7 2 10 16,0 0 1-16,0 0-8 15,-4-2-2-15,0 2-5 16,2-2 2-16,7 0 2 16,11 2-4-16,11 2-2 15,17 5-2-15,14 4 0 16,17 1-1-16,9 4-2 15,12 0 2-15,7-2 2 16,4 3-2-16,-2-8-1 16,-5 3 0-16,-8-3 1 15,-7-1-1-15,-7 0-4 0,0-2 1 16,2 0 0-16,5-2 0 16,9-1 0-16,-3-5-6 15,1 0 1-15,-5 0 4 16,-6 0 2-16,-8-3 1 15,-10-5 1-15,-9 4 1 16,-12 0 0-16,-6 1 0 16,-1 3-1-16,6 0 1 15,10 0-3-15,9 0 2 16,6 11-7-16,8 5-5 16,11 2 4-16,10 0 1 15,8 2 3-15,-9-4 1 16,-9-6-1-16,-21-4 3 0,-5-4 1 15,-6-2 0 1,0 0 1-16,-1 0 0 16,-4-6 1-16,-8-4 0 15,-3-2-1-15,-5 0 2 0,-7 0 1 16,-11 0-3-16,-12 0 0 16,-11 2 3-16,-11 0 0 15,-11 0 1-15,0-2-4 16,-11-1-16-16,-23 4-25 15,-10 0-57-15,-10 0-108 16,-4-1-153-16</inkml:trace>
  <inkml:trace contextRef="#ctx0" brushRef="#br0" timeOffset="54887.94">20164 12789 68 0,'0'0'89'0,"0"0"-18"15,0 0 28-15,0 0 47 16,0 0-72-16,0 0-31 16,0 0-23-16,-5 20 1 15,-19 18 41-15,-10 19 3 16,-9 17-27-16,-3 18-1 0,-10 16-10 15,-4 8-13-15,-7 11-4 16,3-1-4 0,8-5-6-16,21-15-9 0,35-22-43 15,17-20-56-15,68-24-51 16,24-22-94-16</inkml:trace>
  <inkml:trace contextRef="#ctx0" brushRef="#br0" timeOffset="55771.41">25226 13284 137 0,'0'0'27'0,"0"0"20"16,0 0-1-16,0 0 8 16,0 0-19-16,0 0-9 15,24-70 0-15,-15 64 5 16,0 2 1-16,2-2-2 15,0 1 3-15,1-2-4 16,-1 1-12-16,2-3 16 0,-4-2 17 16,2 1-10-16,-5-2 0 15,1 2-2-15,-2 0 0 16,0 4-2-16,-5 0-11 16,2 0 3-16,-2 4-15 15,0 2 3-15,0 0-16 16,0 16-5-16,-23 41-20 15,-19 33 25-15,-5 26 34 16,5 10-18-16,15-6-9 16,13-11-4-16,10-17 0 0,4-16-3 15,0-14-1 1,12-20-28-16,9-12-45 0,6-13-73 16,-2-17-100-16</inkml:trace>
  <inkml:trace contextRef="#ctx0" brushRef="#br0" timeOffset="56730.7">22790 12890 319 0,'0'0'46'0,"0"0"70"16,0 0-28-16,0 0 23 16,0 0-33-16,0 0 6 15,0 0-84-15,-2 60 0 16,-18 42 10-16,-7 18-1 15,-2 1-4-15,1-7-5 0,5-12-5 16,7-11-55-16,14-15-59 16,2-22-96-16,25-24-208 15</inkml:trace>
  <inkml:trace contextRef="#ctx0" brushRef="#br0" timeOffset="59105.56">23486 12382 60 0,'0'0'14'16,"0"0"-8"-16,0 0 25 16,0 0-7-16,0 0-16 15,0 0-8-15,0-92 10 16,2 80-9-16,2 2-1 15,1 4 0-15,-1-2-1 16,0 0 1-16,1 0 1 16,-3 0 2-16,3 0 14 0,-5 0 13 15,0 0 8-15,0 2 2 16,0 4-14-16,0 0-7 16,0 0 3-16,0 2 0 15,0 0-21-15,0 0-1 16,4 20 0-16,5 8 2 15,2 10 14-15,1 6 2 16,-6 8 6-16,-6 11 2 16,0 2 7-16,-13 8 4 15,-14-3-9-15,3-8-9 16,-1-6-5-16,10-12-8 16,5-16-4-16,6-7-2 15,4-11 0-15,0-10-24 0,0 0-29 16,0-4 51-1,0-24-3-15,-2-12-15 0,-25-7 8 16,-15-5-21-16,-10 0 9 16,-6 8 24-16,-2 12 18 15,-2 18-4-15,-3 14-3 16,-4 16 14-16,-2 30 2 16,7 14-14-16,21 4 3 15,34 0-15-15,22-4 4 16,72-9 9-16,46-11 11 15,37-10 7-15,15-14-32 16,-14-10-43-16,-35-6-100 16,-50-4-142-16</inkml:trace>
  <inkml:trace contextRef="#ctx0" brushRef="#br0" timeOffset="70601.79">4776 10660 128 0,'0'0'76'0,"0"0"3"15,0 0-16-15,0 0-19 16,0 0-4-16,0 0 4 16,0 0 88-16,0 0-107 15,0 0-6-15,0 0 4 16,0 0-6-16,0 0 0 15,0 0 0-15,0 0-1 16,-13-2-1-16,-11-5-10 16,-14 4-5-16,-20-1 0 15,-18-3 0-15,-13 2 2 16,-9-8-2-16,-2-2 0 16,4-3-1-16,2-3 1 0,12 3-1 15,11 6-2-15,10 2 3 16,12 6-1-16,9 2-1 15,13 2-2-15,7 0-1 16,7 0-1-16,4 0 4 16,3 0-19-16,3 0 7 15,3 0 14-15,0 0 0 16,0 0 2-16,0 0 2 16,0 0 3-16,0 0 3 15,0 0-3-15,-5 0-2 16,3-2-3-16,-6 2-1 0,-1 0-1 15,-5 0-1 1,1 0-1-16,-1 0-2 0,6 0 2 16,1 0 1-16,5 2 0 15,2-2-3-15,0 2 0 16,0-2-8-16,0 0 2 16,0 0 0-16,0 0 3 15,0 3 4-15,0 2-1 16,0 8 0-16,-2 6 4 15,-6 17 0-15,0 17 1 16,-7 19 0-16,-1 16-1 16,-2 16 0-16,0 17 0 15,0 5 2-15,1 10-2 16,1 9 3-16,-4-1-3 0,-5 0 0 16,-4-5 0-16,-6-7 0 15,-5-4 0-15,-5-3 1 16,1-3-1-16,1-9 1 15,3-3-1-15,5 2 1 16,6-5-1-16,6 1 0 16,8 4 0-16,5 0 0 15,2 4-2-15,-3-3 1 16,-3-7 1-16,-5-8 2 16,-4-1-2-16,0-9 1 15,1-2-1-15,2-8 1 16,0-2-1-16,0-4 0 15,7-5-1-15,-2-7 1 0,3-2 0 16,1-6-2-16,-3 4-2 16,1-3 4-16,-1-2 0 15,1 2-2-15,0-3 1 16,2-2-1-16,-2 2-3 16,4-6 2-16,2 4 0 15,4-7-1-15,3-5-5 16,0-6-1-16,0-2 3 15,0-6-1-15,0 0-4 16,0 4 4-16,0-2 8 16,0-2-1-16,3-6-2 15,1-2 3-15,3-4-3 0,0 2-2 16,4-2-2-16,0 0 4 16,5 2-3-16,4-4-7 15,5 4 13-15,8 8 1 16,7-2 1-16,9 9 5 15,10 5 4-15,13 4 0 16,10 0-6-16,13 0 2 16,13-2 3-16,15-8 8 15,16-2 3-15,5-12-8 16,5 2 0-16,5-4-5 16,-7 6-3-16,-16 2-4 15,-23 0-2-15,-33 0-5 16,-30-4-15-16,-19-1-19 15,-12-3 2-15,-12-6 13 16,-2 5-10-16,0-4-50 0,-22-5-84 16</inkml:trace>
  <inkml:trace contextRef="#ctx0" brushRef="#br0" timeOffset="159821.59">4253 9555 1 0,'0'0'23'0,"0"0"20"16,-143-61-6-16,101 34-2 15,6-4 5-15,5 3-12 16,2-2 17-16,2 4 10 16,0 0-9-16,3 4-3 15,0 2-15-15,6 2-2 16,3 4-3-16,5 4 17 16,6 6 15-16,4 2-17 15,-2 2-21-15,2 0-8 16,0 0-7-16,-3 0 2 15,3 0 8-15,-2 0-2 16,2 0 1-16,0 0-4 16,0 0-3-16,0 0 1 0,0 0-4 15,0 0 3 1,0 0-2-16,0 0 3 0,0 0-1 16,0 0 1-16,0 0-2 15,0 0-3-15,0 0 0 16,0 0-2-16,27 0-21 15,53 0-21-15,73-16 44 16,71-16 31-16,55-10-10 16,14-4-20-16,-19 3 5 15,-47 19 0-15,-64 15-6 16,-54 9-20-16,-47 0-43 16,-33 1 0-16,-17 7-25 0,-12-3 0 15,-16-1 43-15,-28-3 19 16,-16-1-100-16,-10 0-42 15</inkml:trace>
  <inkml:trace contextRef="#ctx0" brushRef="#br0" timeOffset="160080.6">4394 9513 225 0,'0'0'184'0,"0"0"-125"15,0 0-59-15,0 0-10 16,0 0-5-16,0 0 15 16,218-32 70-16,-64-14-36 15,17-8-26-15,-6 1-8 16,-32 9-16-16,-41 16-45 15,-48 18-27-15,-39 10-57 16,-17 6-25-16</inkml:trace>
  <inkml:trace contextRef="#ctx0" brushRef="#br0" timeOffset="160220.87">4612 9543 249 0,'0'0'87'0,"0"0"-87"0,0 0 16 16,193-42-15-16,-45-5 34 15,10-3-15-15,-9 2-20 16,-22 12-33-16,-33 6-78 16,-36 10-60-16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33:03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4273 7922 277 0,'0'0'34'0,"0"0"19"15,0 0-7-15,0 0 16 16,0 0 7-16,0 0-18 15,0 0-18-15,-64-41-14 16,64 38-4-16,0 3 1 16,0 0 12-16,0 0-4 15,0 0 1-15,0 0-8 16,0 0-8-16,0 0-9 16,0 0-16-16,23 0-7 15,45 0 6-15,47 7 17 16,49 4 4-16,42 1 10 0,24 1-13 15,13-2 12-15,4 4-12 16,1 5 4-16,-1-1-10 16,0 6-5-16,-2-3-12 15,-14-2 17-15,-23-2-5 16,-32-2-35-16,-40-2 9 16,-45-6 5-16,-39-4-6 15,-30-4-24-15,-22 0 33 16,0 0 27-16,-20 0-14 15,-11 0-49-15,-3-6-52 16,10 0-61-16</inkml:trace>
  <inkml:trace contextRef="#ctx0" brushRef="#br0" timeOffset="1096.27">8711 7904 42 0,'0'0'14'0,"0"0"-7"15,0 0 34-15,0 0 3 16,0 0-12-16,0 0-14 16,-18-12 7-16,12 10 6 15,-3 2 1-15,-1-2 5 16,4 2-8-16,2-2-3 16,1 2 5-16,3 0-12 0,0 0-7 15,0 0-12 1,7 0-18-16,42 0 12 0,34 0 6 15,40 0 47 1,37 2-28-16,25 0-7 0,27 3-10 16,17 0 9-16,7 5-11 15,0 1 2-15,-18-1-2 16,-40-1-20-16,-51 0 3 16,-50-1-16-16,-46-4-24 15,-31-4-49-15,-7 0 48 16,-36 0-61-16</inkml:trace>
  <inkml:trace contextRef="#ctx0" brushRef="#br0" timeOffset="2318.76">4298 9057 300 0,'0'0'74'0,"0"0"-14"16,0 0-38-16,0 0 35 16,0 0 7-16,0 0-17 15,0 0-33-15,-81-14-14 16,81 14-13-16,0 8-6 16,23 15 2-16,48 7 17 15,49-2 0-15,57-6 24 16,49-12 7-16,38-10-12 15,23 0-11-15,12 0-4 16,1 0-2-16,-14 0-2 0,-30 0-19 16,-51 0-23-1,-65 0-7-15,-57 0-25 0,-48 0-48 16,-26 0 0-16,-9 0 77 16,-5-2-11-16</inkml:trace>
  <inkml:trace contextRef="#ctx0" brushRef="#br0" timeOffset="3336.36">8635 9390 118 0,'0'0'43'0,"0"0"-10"15,0 0-16-15,0 0 14 16,0 0 4-16,0 0-1 16,-4-26-8-16,4 26-4 15,0-1-3-15,0 1 12 16,0 0 5-16,0-3-6 16,0 1-2-16,0 0 3 15,0 2-3-15,0-2-10 16,6 2-18-16,42 0-10 0,39 0 10 15,46 0 9-15,39 6-2 16,24 10 6-16,26 0-1 16,15 2-9-16,14 0-1 15,5-6-2-15,-21-2-5 16,-40-6-19-16,-54 0-45 16,-56-4-13-16,-52 0-26 15,-33 0-21-15,-14 0-64 16</inkml:trace>
  <inkml:trace contextRef="#ctx0" brushRef="#br0" timeOffset="5828.3">4614 10738 168 0,'0'0'23'16,"0"0"-3"-16,0 0-12 15,0 0 8-15,0 0 29 16,0 0 2-16,-112-94-3 15,99 86-7-15,2 1-10 0,-2 2-8 16,2 3 1 0,3-1-9-16,2 3 5 0,6-1-2 15,0 1-14-15,0 0-1 16,8 0-15-16,29 0-1 16,27 0 17-16,39 10 35 15,42-1-11-15,33 2-8 16,35-4-3-16,30 2 0 15,23-1-2-15,25 0-7 16,20-6 2-16,3-2-6 16,-25 0 1-16,-53 0-2 15,-67-4 0-15,-66-2-38 16,-54 2-22-16,-37-2-13 16,-12-1 34-16,-29-2-48 15,-16-4-93-15</inkml:trace>
  <inkml:trace contextRef="#ctx0" brushRef="#br0" timeOffset="7063.96">9067 10760 228 0,'0'0'46'0,"0"0"35"15,0 0-34-15,0 0 14 16,0 0-4-16,0 0-8 15,-15-6-14-15,15 6-11 16,0 0-8-16,0-2-2 16,0 2-3-16,0 0-5 15,2-2-6-15,38-2-1 16,32 2 1-16,37 0 5 16,34 2 6-16,26 0-9 0,20 0-1 15,20 4 6 1,10 6-7-16,-5-2 1 0,-15-2-1 15,-35 0 2-15,-41-2-2 16,-47-2 0-16,-38-2-9 16,-26 0-29-16,-12 0 14 15,0 0-7-15,-15-8-79 16,-18-8-5-16,-3 0-129 16</inkml:trace>
  <inkml:trace contextRef="#ctx0" brushRef="#br0" timeOffset="21007.21">11376 8093 157 0,'0'0'22'0,"0"0"5"15,0 0 2-15,0 0 13 16,0 0-5-16,0 0-11 0,0 0-17 16,-71-54-5-16,71 54-4 15,0 0-2-15,0 0-2 16,0 0 4-16,0 12 3 16,0 0 2-16,8 0-3 15,13 0 4-15,12-2 15 16,14-2 14-16,16-2-6 15,10-2-25-15,2-2 5 16,-3-2-7-16,-16 0 1 16,-16 2-3-16,-16-2 0 15,-13 0 1-15,-6 0 0 16,-5 0 5-16,0 0-1 0,0 0-4 16,0 0 1-1,-5 2-1-15,-15 14-1 0,-6 14 0 16,-8 16 4-16,2 11 14 15,4 6-12-15,4 4-3 16,8 3-3-16,7 2 6 16,0 6-6-16,4 5 5 15,-1 3 4-15,-3 4-2 16,-4-2-3-16,-3-2 4 16,3 1-2-16,-3-1-4 15,-1 0 5-15,-4 5-1 16,-1 0 5-16,-5 4-3 15,-4 3 3-15,-1 4-2 16,1-1 2-16,0-5 1 16,2-6-5-16,0-13 0 0,5-8-4 15,0-8 1-15,1-5-1 16,1-10 2-16,4-6 2 16,4-10-2-16,6-10-4 15,1-4 1-15,1-4-2 16,0 0 0-16,2 1 0 15,2-4 0-15,0 1 2 16,0 0-2-16,2-2 0 16,0-4 0-16,-2 2 0 15,2-3 0-15,-3 2 0 16,1-1 2-16,-2 5-2 16,0-1 0-16,-2 2-2 0,0 0 0 15,-1-1 1-15,1 4 0 16,-1-4-2-16,0 4 2 15,3-5 1-15,2 2-9 16,-3-4 9-16,3-2-1 16,-2-4 0-16,4 0-4 15,-7 0 5-15,-5 0 9 16,-12-4 10-16,-18-24-1 16,-18-10-13-16,-16-10-5 15,-17-9 0-15,-10-5-5 16,-8 2 4-16,-12 8-6 15,-1 14-25-15,-1 18-57 16,-1 16-65-16,9 4-99 0</inkml:trace>
  <inkml:trace contextRef="#ctx0" brushRef="#br0" timeOffset="25387.96">9079 11977 189 0,'0'0'158'15,"0"0"-89"-15,0 0 8 16,0 0-9-16,0 0-4 15,0 0-17-15,0 0-31 16,-49-30-16-16,49 30-4 16,2 0-5-16,25 0 9 15,20 0 10-15,22 2 15 16,18 0-11-16,6 2-2 16,1-2-12-16,-12 2-4 0,-12 0-33 15,-24 4-40-15,-22 0-30 16,-21 4-22-16,-3 0-16 15,-27 0 56-15</inkml:trace>
  <inkml:trace contextRef="#ctx0" brushRef="#br0" timeOffset="25545.7">8869 12091 236 0,'0'0'115'0,"0"0"-24"15,0 0-58-15,0 0-27 16,0 0-2-16,185 0 35 0,-51 0-23 16,9 2-2-16,-10 1-14 15,-21-2-67-15,-29 2-94 16</inkml:trace>
  <inkml:trace contextRef="#ctx0" brushRef="#br0" timeOffset="34386.69">7381 13371 70 0,'0'0'61'15,"0"0"-28"-15,0 0 3 16,0 0-5-16,0 0 4 15,0 0-2-15,0 0-14 16,-47-22-3-16,39 18 5 16,3 0-4-16,-4-3 13 15,-2 4-5-15,0-1-13 16,-7 0-9-16,3 2 0 0,-1 0-2 16,1-1-1-16,-2 3 0 15,4-1-1-15,2 1-1 16,2 0 0-16,5 0-2 15,4 0 2-15,0 0-3 16,0 0-3-16,0 0-12 16,0 0 0-16,2 0 15 15,20 1 2-15,16 12 6 16,22-1 18-16,25 4-12 16,26 0 3-16,30 2-4 15,28 2-6-15,16 0-1 16,0 0-1-16,-7-4 0 15,-29-4-42-15,-32-6-59 16,-38-6-74-16</inkml:trace>
  <inkml:trace contextRef="#ctx0" brushRef="#br0" timeOffset="37320.34">9154 13557 79 0,'0'0'41'0,"0"0"-5"16,0 0 9-16,0 0 11 15,0 0 10-15,0 0-17 16,0 0-5-16,-15 0-11 16,15 0 5-16,0 0 1 15,0 0 1-15,0 0-16 0,0 0-6 16,0 0-10-16,0 0-8 15,34 0 1-15,37-4 10 16,38 4 2-16,45 0-13 16,31 0 1-16,15 0-1 15,16 0-11-15,-6 0-27 16,-19 0-16-16,-21-2-42 16,-43-10-38-16,-50-2-11 15</inkml:trace>
  <inkml:trace contextRef="#ctx0" brushRef="#br0" timeOffset="38452.47">8117 15057 29 0,'0'0'16'16,"0"0"-13"-16,0 0-2 15,0 0 3-15,0 0 7 16,0 0 25-16,-106-4 6 16,89 0-3-16,-1-2 19 0,5-2-1 15,6 4 9-15,4 0-4 16,3 2-6-16,0-2-27 15,17-2-29-15,45-6 15 16,47-2 0-16,60-2-10 16,45 6 5-16,36 0-4 15,14 6-4-15,-3 0-2 16,-9 4-2-16,-24 0-59 16,-37 0-73-16,-37 0-143 15</inkml:trace>
  <inkml:trace contextRef="#ctx0" brushRef="#br0" timeOffset="39234.4">7814 16405 179 0,'0'0'72'15,"0"0"-28"-15,0 0-1 16,0 0 53-16,0 0-21 16,0 0-22-16,-5 0-16 15,52-4-1-15,48-14 8 16,61 0-16-16,72 4-28 16,70 10-33-16,61 4-66 15,48 0-76-15,11 22-172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35:06.1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14232 10381 413 0,'0'0'8'16,"0"0"10"-16,0 0 28 15,0 0 21-15,0 0-23 16,0 0-31-16,0 0-12 16,-29 0-1-16,29 0 13 15,0 0 15-15,0 0 5 16,18 2-6-16,22 0-2 15,27 0 20-15,36 0-10 0,30-2-14 16,36 0-2-16,41 0-9 16,35 0-5-16,45 0-5 15,33 0-1-15,7 0-1 16,-3 0-2-16,-30 0-4 16,-44 4 4-16,-34 0-10 15,-39-4 2-15,-33 0-8 16,-28 0-2-16,-34 0 1 15,-28 0 14-15,-23 0 7 16,-19-2 0-16,-11 0 1 16,-4-2-1-16,0 4 0 15,0-2-2-15,0 2-24 16,0 0-64-16,-4 0-36 0,-23 0 20 16,-8 0-264-16</inkml:trace>
  <inkml:trace contextRef="#ctx0" brushRef="#br0" timeOffset="2861.94">16285 11875 312 0,'0'0'6'0,"0"0"6"16,0 0 18-16,0 0 29 16,0 0-36-16,0 0-23 15,-29 0 1-15,29 8 10 16,2 4 30-16,20 0 2 16,22 0 6-16,27-4-4 15,28-8-8-15,26 0-19 16,29 0-12-16,12-8 1 15,13-4-4-15,-1-2-3 0,-20 0-2 16,-33 0-11-16,-43 4-16 16,-39 0-17-16,-34 2-5 15,-9 0-17-15,-27-2-124 16</inkml:trace>
  <inkml:trace contextRef="#ctx0" brushRef="#br0" timeOffset="10877.87">27686 10030 468 0,'0'0'7'0,"0"0"37"0,0 0 5 16,0 0 14-16,0 0 2 16,0 0-40-16,0 0-23 15,0 0-2-15,10-44-6 16,-10 44 1-16,0 0 1 16,0 22-12-16,0 16 14 15,2 16 2-15,1 13 2 16,0 19-2-16,-3 16 0 15,0 16 1-15,0 9-1 16,-14-1 0-16,-13 0-3 16,-6-3-5-16,-5-7 7 15,2-4 1-15,3-1-1 16,4-2-6-16,2 4-3 16,5-1-7-16,-3-3 8 0,3-5 4 15,2-6-3-15,2-6 5 16,5-7-5-16,4-9 3 15,2-10-4-15,2-10 5 16,3-6 3-16,0-12 1 16,0-6-1-16,2-6 1 15,0-5-1-15,0-6-6 16,0-1-8-16,0-5 1 16,0-4-11-16,0-2 16 15,0-2 1-15,0-1 1 16,0 3 1-16,0-3-1 0,0 0-4 15,0 2 1-15,0-2 2 16,0 0 1-16,0 0-3 16,0 0 4-16,4 0 6 15,10 0 1-15,6-5 1 16,9-10-2-16,11-2 2 16,9 2-2-16,15-10 2 15,17-1 3-15,17-2 0 16,20 0 1-16,25 2-4 15,24 4-1-15,26 4 0 16,23 8-1-16,12 10-2 16,10 0-5-16,5 10-1 15,-7 18 2-15,-1 4 0 16,-17 4 2-16,-22-2 3 0,-20-2-42 16,-27-7-4-16,-31-10-15 15,-31-8-3-15,-31-7 38 16,-25 0 6-16,-11-7 21 15,-9-15 31-15,-2-7 60 16,-5-7-37-16,-4-9-12 16,0-7-17-16,0-10-16 15,0-8-4-15,-4-15 0 16,-11-7-2-16,-6-14-3 16,-4-16 0-16,2-15-6 15,-8-11-2-15,-1-8 7 16,8-3 0-16,10-6 1 15,14-17 2-15,9-12 3 0,36-15 6 16,6-6-11-16,-9 25-2 16,-15 34-10-16,-18 45 8 15,-9 45-8-15,-11 34-58 16,-20 24-18-16,-3 8-35 16</inkml:trace>
  <inkml:trace contextRef="#ctx0" brushRef="#br0" timeOffset="11317.11">29007 11137 382 0,'0'0'37'16,"0"0"62"-16,0 0-7 15,0 0 20-15,0 0-37 16,0 0-48-16,38-50-27 16,-59 92-26-16,-10 20 26 15,-5 14 5-15,3 8-5 16,8 1 0-16,15-7-38 15,10-12-31-15,0-14-37 16,10-16-16-16,15-14-45 16</inkml:trace>
  <inkml:trace contextRef="#ctx0" brushRef="#br0" timeOffset="11596.37">29387 11283 91 0,'0'0'392'0,"0"0"-298"16,0 0-41-16,0 0-4 15,0 0-48-15,0 0-1 16,-91 68 0-16,91-19 4 16,0-3-3-16,21-4-1 15,12-12-15-15,-4-12-7 16,-2-16 8-16,-3-2 8 15,-4-20 6-15,-2-20 8 0,-7-6-8 16,-11-7-13-16,0-1-44 16,-11 12-35-16,-18 10-16 15,-2 16-98-15</inkml:trace>
  <inkml:trace contextRef="#ctx0" brushRef="#br0" timeOffset="11864.96">30129 11151 455 0,'0'0'94'0,"0"0"-29"15,0 0-43-15,0 0-16 16,-87 102-5-16,25-22 5 16,0 13-6-16,-3 9 0 15,7 0-20-15,14-11-65 16,8-18-68-16,18-22-113 16</inkml:trace>
  <inkml:trace contextRef="#ctx0" brushRef="#br0" timeOffset="12037.56">29958 11554 342 0,'0'0'65'0,"0"0"17"16,0 0-25-16,87-112-34 16,-49 89-23-16,2 5-14 15,-5 9-40-15,-3 4-26 16,-12 5-64-16,-18 0-73 15</inkml:trace>
  <inkml:trace contextRef="#ctx0" brushRef="#br0" timeOffset="12210.7">30000 11632 376 0,'0'0'13'0,"0"0"-7"16,0 0 19-16,0 0 1 15,9 137-18-15,9-95-8 16,5-2-2-16,4-4-56 16,2-8-91-16</inkml:trace>
  <inkml:trace contextRef="#ctx0" brushRef="#br0" timeOffset="12793.01">30306 11909 9 0,'0'0'97'0,"0"0"-30"16,0 0-33-16,0 0-6 16,0 0-11-16,114-70-5 15,-97 42-12-15,-1-3 2 16,-10 8 1-16,-6 2 3 15,0 11-5-15,-8 10-1 16,-26 0 1-16,-11 7-1 16,-8 21 8-16,4 8-8 15,12 0 0-15,14 0-6 16,19-4 0-16,4-6-32 16,15-4 31-16,23-6 7 15,9-6 1-15,2-8 0 0,0-2 0 16,-7 0 7-16,-8 0 1 15,-13-2 14-15,-5-2 0 16,-11 2-6-16,-5 2-7 16,0 0-10-16,-5 20-7 15,-26 22 7-15,-9 16 17 16,-13 17 3-16,-12 11-1 16,-9 10 1-16,-6 6-3 15,4-3 0-15,7-9 0 16,16-16-9-16,13-14-3 0,11-17-4 15,6-14 3 1,2-13-4-16,-6-10 0 0,-2-6 3 16,-2 0-3-16,-1-24-19 15,8-14 19-15,13-14 4 16,11-18 30-16,31-16-8 16,63-19-17-16,52-5-3 15,44 14-6-15,14 24-35 16,-16 26-57-16,-43 20-218 15</inkml:trace>
  <inkml:trace contextRef="#ctx0" brushRef="#br0" timeOffset="20026.11">25263 7038 118 0,'0'0'117'0,"0"0"-38"16,0 0-21-16,0 0 9 0,0 0-11 16,0 0-7-16,0 0-6 15,0 0-6-15,0-38 1 16,0 38-6-16,0 0 0 16,0 0-2-16,0 0-2 15,0 0-8-15,0 0-5 16,0 0-7-16,0 0-7 15,0 0-1-15,0 8-8 16,0 32-7-16,0 22 15 16,0 18 0-16,0 7 0 15,0-3 0-15,0-8-3 16,-4-11-16-16,0-15-10 0,-3-12-17 16,7-14-35-1,0-14-41-15,0-8-39 0,0-2-86 16</inkml:trace>
  <inkml:trace contextRef="#ctx0" brushRef="#br0" timeOffset="20484.73">25841 7265 184 0,'0'0'211'0,"0"0"-173"0,0 0-36 16,0 0 8 0,0 0-5-16,0 0 17 0,76 22 8 15,-52-16-11-15,-8-4-14 16,-8-2-2-16,-3 0-3 15,-1 0 0-15,1 0 0 16,6 0-10-16,9 0-17 16,4 0-3-16,9 0-22 15,8 0-25-15,-3 0-33 16,4 0-7-16</inkml:trace>
  <inkml:trace contextRef="#ctx0" brushRef="#br0" timeOffset="21106.67">26493 7012 193 0,'0'0'102'15,"0"0"11"-15,0 0-13 16,0 0 3-16,0 0-41 15,0 0-40-15,-8-14-22 16,8 26-3-16,13 20 3 16,23 10 9-16,17 2 4 0,13 0-2 15,4-5 0-15,-3-10-7 16,-13-4 1-16,-19-11-5 16,-12-6 1-16,-17 0-1 15,-6-4-4-15,0 6-6 16,-22 8-20-16,-32 6 30 15,-19 10 9-15,-14 2-9 16,4 2-2-16,12-2-11 16,13-2-34-16,16-6-55 15,17-6-57-15,14-5-92 16</inkml:trace>
  <inkml:trace contextRef="#ctx0" brushRef="#br0" timeOffset="21623.93">27538 7022 328 0,'0'0'81'0,"0"0"1"15,0 0 7-15,0 0-19 16,0 0-46-16,0 0-24 0,7-2-1 16,2 26 1-1,4 9 9-15,3 8 10 0,-3 9-4 16,-2 9 10-1,-6 3-11-15,-5 0-5 0,0-6-8 16,0-10 2-16,0-6-3 16,0-8-20-16,0-10-31 15,7-8-47-15,12-10-48 16,6-4-72-16</inkml:trace>
  <inkml:trace contextRef="#ctx0" brushRef="#br0" timeOffset="21937.05">28294 6950 541 0,'0'0'24'16,"0"0"36"-16,0 0-3 16,0 0-47-16,0 0-10 15,0 0 0-15,0 118 16 16,0-41-1-16,0-4-6 16,0-2-3-16,-2-11-4 0,-8-12-2 15,2-10-1-15,1-10-15 16,3-8-14-16,2-6-54 15,2-8-46-15,0-6-51 16,0 0-51-16</inkml:trace>
  <inkml:trace contextRef="#ctx0" brushRef="#br0" timeOffset="22049.67">28363 7397 167 0,'0'0'52'15,"0"0"-1"-15,135-36-8 16,-81 24-43-16,-4 2-4 15,-13 0-76-15,-14 0-149 16</inkml:trace>
  <inkml:trace contextRef="#ctx0" brushRef="#br0" timeOffset="22239.57">28568 7397 286 0,'0'0'54'0,"0"0"-25"15,0 0 62-15,123 68-20 16,-73-44-56-16,8 0-15 16,7-5-26-16,-3-8-51 15,-4-7-146-15</inkml:trace>
  <inkml:trace contextRef="#ctx0" brushRef="#br0" timeOffset="23189.06">26380 9302 416 0,'0'0'27'16,"0"0"3"-16,0 0 43 15,0 0-8-15,0 0-54 16,136-36-11-16,-24 36 0 16,19 8 2-16,4 18 3 15,0 6-3-15,-13 8 1 0,-15 9-2 16,-16 6-1-16,-16 12 0 15,-9 7-1-15,-11 8-2 16,-4 8 1-16,1-3 0 16,4-1 0-16,1-10 2 15,1-12 0-15,-7-8-1 16,-13-11 1-16,-13-13-1 16,-19-5-7-16,-6-2-26 15,0-1 11-15,-6 0-7 16,-10-2 9-16,1-4-11 15,4-2-39-15,6-8-53 16,2-6-77-16</inkml:trace>
  <inkml:trace contextRef="#ctx0" brushRef="#br0" timeOffset="23541.55">28421 9774 486 0,'0'0'46'16,"0"0"-37"-16,0 0-9 0,-36 148 21 15,36-92-8 1,18 4-9-16,17 4-3 0,2-2 1 15,-6-11 2-15,-12-8-3 16,-12-4 1-16,-7-5-2 16,-13-2-1-16,-37-6-1 15,-25-4 2-15,-25-4 2 16,-18-4 11-16,-9-4 10 16,0-2-5-16,4 0-14 15,5 4-1-15,11 6-3 16,15 2-74-16,21-2-175 15</inkml:trace>
  <inkml:trace contextRef="#ctx0" brushRef="#br0" timeOffset="28139.35">25741 7034 299 0,'0'0'38'15,"0"0"8"-15,0 0 19 0,0 0-15 16,0 0-24-16,0 0-9 15,0 0-2-15,0-24 3 16,0 24 5-16,0 0 7 16,0 0-15-16,-5 0-14 15,-17 4 13-15,-9 20-14 16,-7 10 1-16,5 12 1 16,4 7 3-16,8 3-5 15,8-2 1-15,6-4-1 16,5-8 0-16,-1-8 3 15,3-10-3-15,0-6 0 16,0-6 0-16,0-6 0 16,0 1-5-16,3-2 1 15,17 4 3-15,15-4 0 0,15 1-2 16,12 1-18-16,5-3-24 16,4-1-53-16,-7-3-41 15,-10 0-178-15</inkml:trace>
  <inkml:trace contextRef="#ctx0" brushRef="#br0" timeOffset="29805.7">25411 7918 339 0,'0'0'42'15,"0"0"-15"-15,0 0 19 16,0 0-2-16,0 0-30 16,0 0-12-16,-49-26 5 15,49 22 14-15,0-2 7 16,0-4-1-16,0-2-10 15,0 1-7-15,9-2-6 16,13-1-4-16,6 8 0 16,13 4-1-16,1 2 1 0,-2 2 0 15,-6 20 1-15,-12 8 0 16,-18 6-1-16,-4 7-4 16,-21 3 4-16,-33 0 0 15,-19-2 5-15,-21-2 1 16,-11-8-6-16,-4-8 0 15,10-8-12-15,20-10 12 16,18-8-11-16,22 0-9 16,14-4-3-16,21-18-27 15,4-8 22-15,21-4 11 16,31 2-5-16,10 6 16 16,11 12 6-16,-3 12 0 15,-5 2 3-15,-9 12 5 16,-12 16-8-16,-2 6 0 0,-2 4-15 15,-2-2-83-15,-2-4-143 16</inkml:trace>
  <inkml:trace contextRef="#ctx0" brushRef="#br0" timeOffset="30156.27">26030 7967 372 0,'0'0'26'15,"0"0"-5"-15,0 0 16 16,-113 4 19-16,84 15-43 15,4 8-7-15,5 5-1 16,13 4 0-16,7 2-1 16,0 2 5-16,23-2-2 15,10-6-2-15,7-5-2 16,4-9-3-16,8-13 0 16,6-5-2-16,4 0-30 0,5-12-48 15,-3-20-76-15</inkml:trace>
  <inkml:trace contextRef="#ctx0" brushRef="#br0" timeOffset="30496.01">26915 8001 551 0,'0'0'63'16,"0"0"-41"-16,0 0 28 15,0 0-49-15,0 0 4 16,0 0-5-16,114 6 8 16,-52 2-8-16,-2-6 0 15,-11 0-4-15,-10 0-22 16,-10-2-74-16,-10 0-70 0,-13 0-221 16</inkml:trace>
  <inkml:trace contextRef="#ctx0" brushRef="#br0" timeOffset="30787.37">27372 7804 423 0,'0'0'10'0,"0"0"-10"15,0 0 56-15,83 118-1 0,-46-87-36 16,-2-7-14 0,-3-6-1-16,-3-8-2 0,-5-4 0 15,-11-6 2-15,-4 0-2 16,-9 6-2-16,-4 6-5 16,-45 8 5-16,-16 6 6 15,-13 6-6-15,9 4-36 16,20 0-74-16,24-6-88 15</inkml:trace>
  <inkml:trace contextRef="#ctx0" brushRef="#br0" timeOffset="31738.13">28026 7878 186 0,'0'0'39'0,"0"0"7"15,0 0 2-15,0 0-8 16,0 0-11-16,0 0-11 0,-10-4 2 16,10 4-9-1,2 0-5-15,25 0-1 0,15 0 33 16,7 7 4-16,2 0-24 15,-11 1-6-15,-12-4-11 16,-12 3-1-16,-11-6 0 16,-5 1-12-16,-11 5-6 15,-36 1 18-15,-13-1 0 16,-7 4 15-16,13-4-12 16,16-3-2-16,19 0-1 15,12-1 0-15,7 1-34 16,0-1-14-16,18 1 37 15,22 1 11-15,11-1 6 16,7 0 0-16,-2-3-1 16,-12 3 6-16,-10 3-2 0,-12-1 0 15,-7-1 1-15,-5 8-3 16,-6 3-4-16,-2 6 3 16,-2 6 7-16,0 6 2 15,-24 6-11-15,-16-2 3 16,-14 2-1-16,-15-5 3 15,-5-8-3-15,1-8-6 16,11-7-7-16,14-6-10 16,17-6-7-16,14 0 9 15,10 0 5-15,7-18-3 16,9-9 4-16,27-3 3 16,13 2 6-16,6 4 6 0,3 8 8 15,-6 10 1-15,-5 6-1 16,-10 0 9-16,-8 0-7 15,-5 14-11-15,-3 6-3 16,1 2-2-16,1 3-4 16,3-3-39-16,5-4-28 15,3-8-54-15,-1-6-145 16</inkml:trace>
  <inkml:trace contextRef="#ctx0" brushRef="#br0" timeOffset="32205.01">28874 8003 419 0,'0'0'93'0,"0"0"-28"15,0 0 11-15,0 0-39 16,0 0-27-16,0 0-4 16,4-4-1-16,-4 4 0 15,0 0-4-15,0 0-1 16,0 0 0-16,0 0-11 0,0 12-15 16,-12 12 25-16,-10 10 1 15,0 6 7-15,-3 4-4 16,3 0-3-16,4-2-1 15,4-6-14-15,6-8 4 16,-1-7 8-16,5-9 2 16,2-8-1-16,2-2-4 15,0-2 6-15,0 0 5 16,0 0 0-16,0-4 5 16,13-16-3-16,14-9-7 15,8-7-3-15,12-2 2 16,6-2-17-16,9-2-15 15,-4 8-3-15,-6 6-10 16,-8 10-28-16,-15 10 3 16,-19 6-93-16</inkml:trace>
  <inkml:trace contextRef="#ctx0" brushRef="#br0" timeOffset="32369.59">28949 8225 358 0,'0'0'55'16,"0"0"13"-16,0 0 45 16,114 46-69-16,-77-17-24 15,-3-4-20-15,-5 6-7 16,-11-5-72-16,-12-8-54 16,-6-4-71-16</inkml:trace>
  <inkml:trace contextRef="#ctx0" brushRef="#br0" timeOffset="33186.37">25317 8207 103 0,'0'0'220'0,"0"0"-200"16,0 0 14 0,116 53 5-16,-97-30-28 0,-7 5-11 15,-12 4 0-15,0 3-14 16,-14-3-7-16,-17 2 20 16,-2-6-1-16,-3-6 4 15,12-2 2-15,9-6-4 16,10-2-1-16,5 2-2 15,5 4 3-15,21 2 15 16,6 2 8-16,1 2 10 16,-8-2 6-16,-8-1-21 15,-11-2 14-15,-6-1-17 16,0 3 13-16,-10-3 7 16,-19-2-2-16,-9-2 7 0,-5-4-18 15,-3-4-12-15,-2-6-10 16,6 0-22-16,11 0-89 15,13-20-30-15,18-5-108 16</inkml:trace>
  <inkml:trace contextRef="#ctx0" brushRef="#br0" timeOffset="33444.93">26137 8636 421 0,'0'0'61'0,"0"0"-14"15,-118-10 33-15,73 19-25 16,1 14-35-16,0 12-14 16,3 7-6-16,12 6 0 15,9 6-5-15,20 0-22 16,0-4-8-16,32-8-12 15,20-10-28-15,13-12 4 16,9-13-21-16,1-7-160 16</inkml:trace>
  <inkml:trace contextRef="#ctx0" brushRef="#br0" timeOffset="33789.13">27411 8548 404 0,'0'0'66'0,"0"0"30"16,0 0 4-16,0 0-47 0,0 0-53 15,0 0-12-15,5 54 12 16,-5-18 1 0,-11 7 6-16,-5-2-6 0,-1 6 1 15,-2-3-1-15,2-4-1 16,5-6-5-16,6-8-19 16,4-6-27-16,2-6 4 15,0-10-21-15,0-4-24 16,2 0-46-16,9-8-52 15</inkml:trace>
  <inkml:trace contextRef="#ctx0" brushRef="#br0" timeOffset="34095.91">27184 8649 509 0,'0'0'29'0,"0"0"78"15,0 0-45-15,0 0-51 16,0 0-7-16,0 0 8 15,178 11 8-15,-93-3-17 16,-2-4-3-16,-15-4-2 16,-7 0-50-16,-12 0-79 15,-11 0-62-15,-9 0-95 0</inkml:trace>
  <inkml:trace contextRef="#ctx0" brushRef="#br0" timeOffset="34387.54">27812 8500 449 0,'0'0'20'0,"0"0"16"16,0 0 21-16,0 0 5 15,0 0-30-15,146 76-2 16,-115-35-12-16,-4 0-14 15,-10 0-1-15,-11-4-2 16,-6 0-1-16,-6-3 2 16,-34-2-2-16,-18-2 5 15,-7 0 9-15,-1-2-14 16,6-4-2-16,8-2-33 16,10-3-38-16,13-5-75 15,13-7-115-15</inkml:trace>
  <inkml:trace contextRef="#ctx0" brushRef="#br0" timeOffset="34875.54">28371 8696 314 0,'0'0'46'0,"0"0"17"15,0 0 10-15,0 0-44 16,121-6 0-16,-96 19-6 16,-10 5-12-16,-8 1-11 15,-7 6-5-15,0-1-5 16,-22 2 9-16,-5-4 1 16,4-2 8-16,6-4-7 15,10 0-1-15,7 2-2 16,0-2-2-16,3 0 4 15,10 0 6-15,-1-2-2 0,-4-4 5 16,-8-1 3-16,0-2-5 16,-16 1 0-1,-24 0 23-15,-9 0-24 0,5-2-6 16,8-2-55-16,20-1-74 16,16-3-149-16</inkml:trace>
  <inkml:trace contextRef="#ctx0" brushRef="#br0" timeOffset="35318.91">29115 8703 330 0,'0'0'102'0,"0"0"-47"16,0 0 18-16,0 0-51 16,0 0-10-16,0 0 30 15,-35 118-6-15,16-70-18 16,-2-4-12-16,3-2-1 0,5-4-3 15,4-10-2-15,7-7-19 16,2-7-24 0,0-6-19-16,0-8-52 0,0 0-32 15,11 0 64-15,7-8-54 16,4-10 52-16,0-7 84 16,5 0 80-16,0-4 10 15,6-3-3-15,5 0 1 16,4 2-42-16,10 2-28 15,1 8-18-15,-4 8-6 16,-8 4-58-16,-20 6-85 16</inkml:trace>
  <inkml:trace contextRef="#ctx0" brushRef="#br0" timeOffset="35467.16">29281 8945 214 0,'0'0'59'15,"0"0"50"-15,0 0-30 16,0 0-42-16,0 0-37 16,0 0-17-16,106 93-79 15,-106-80-105-15</inkml:trace>
  <inkml:trace contextRef="#ctx0" brushRef="#br0" timeOffset="37686.49">29038 9954 238 0,'0'0'11'15,"0"0"59"-15,0 0-23 16,0 0 15-16,0 0-14 16,0 0-8-16,0-26-8 15,0 24 3-15,0-6 0 16,2 2 4-16,-2-2 3 0,0 4-5 16,2 0-10-16,-2 2-5 15,0 2 1-15,0 0-18 16,0 12-5-16,-22 34-26 15,-24 22 26-15,-19 18 5 16,-16 1-5-16,-4-5 1 16,2-12-3-16,8-14 2 15,17-16-12-15,21-14-9 16,22-14-6-16,9-6-20 16,6-6-12-16,6 0 23 15,33-14 20-15,22-14-2 16,14 0 18-16,1 2 0 15,-7 8 0-15,-9 6 0 16,-10 10 0-16,-10 2 0 16,-11 0-1-16,-5 0-1 0,-7 16-3 15,2-2 4 1,-2 2 0-16,-1-2 1 0,1-4-4 16,2-2 4-16,3-4 1 15,5-4 4-15,4 0-3 16,0 0 14-16,3-16-4 15,-3-12-9-15,-2-6-1 16,-5-6 11-16,-6-2 15 16,-5 3-8-16,-6 7 3 15,-7 10 15-15,0 8 11 16,0 13-19-16,-27 1-30 16,-12 14-2-16,-15 30 0 0,-13 20 1 15,-3 14 1-15,6 10-1 16,6 3 1-16,14-8-28 15,21-8-56-15,17-17-89 16,6-16-63-16</inkml:trace>
  <inkml:trace contextRef="#ctx0" brushRef="#br0" timeOffset="38737.03">29657 10309 416 0,'0'0'4'0,"0"0"-2"0,0 0 17 16,0 0 22-16,0 0-34 16,0 0-7-16,-124 10 0 15,99 2 2-15,12-2-2 16,9-4 0-16,4 0-6 15,0 0 6-15,37 0 9 16,28 2 35-16,26-4-12 16,14 0-23-16,-8-4-9 15,-10 0-17-15,-20 0-49 16,-20 0-26-16,-20-8-77 0</inkml:trace>
  <inkml:trace contextRef="#ctx0" brushRef="#br0" timeOffset="39007.14">30071 10106 469 0,'0'0'91'15,"0"0"-83"-15,0 0 10 16,0 0 0-16,0 0-16 15,0 0 10-15,27 129 0 16,-27-77-3-16,0-4-7 0,-15-4-2 16,-12-2-3-16,-10-4-6 15,-4-4 8-15,-8-2-12 16,0-2 6-16,0 1-33 16,7-6-42-16,8-7-103 15</inkml:trace>
  <inkml:trace contextRef="#ctx0" brushRef="#br0" timeOffset="39231.18">30415 10399 515 0,'0'0'60'15,"0"0"-24"-15,0 0-18 16,0 0-18-16,0 0-1 16,-82 114 0-16,28-52 1 15,-9 0-25-15,-5-3-61 16,-6-13-73-16</inkml:trace>
  <inkml:trace contextRef="#ctx0" brushRef="#br0" timeOffset="39534.14">30553 10680 478 0,'0'0'47'0,"0"0"-21"15,-116-6 2-15,78 28 16 16,9 8-44-16,14 6 0 15,10 0-6-15,5-2-19 16,12-8-13-16,19-8 9 16,4-8 22-16,3-6-19 15,-3-4 6-15,-3 0 8 16,-8-10 7-16,-3-14 3 0,-13-2-3 16,-3-2-33-1,-5-2-30-15,0 10-25 0,-24 6 28 16,-13 10-100-16</inkml:trace>
  <inkml:trace contextRef="#ctx0" brushRef="#br0" timeOffset="39804.39">30992 10684 385 0,'0'0'49'0,"0"0"13"0,0 0 25 15,0 0-20-15,0 0-67 16,0 0-6-16,-34 36 5 16,-61 32 1-16,-22 8 5 15,0 3-5-15,12-3-48 16,25-8-61-16,29-12-61 15,26-14 36-15,21-16 17 16</inkml:trace>
  <inkml:trace contextRef="#ctx0" brushRef="#br0" timeOffset="39969.21">30898 10989 141 0,'0'0'172'0,"0"0"-117"15,0 0 5-15,0 0-9 16,116-46-51-16,-103 46-13 16,-10 1-39-16,-3 19-89 15,-22 2 19-15</inkml:trace>
  <inkml:trace contextRef="#ctx0" brushRef="#br0" timeOffset="40134.66">30780 11163 43 0,'0'0'60'15,"0"0"29"-15,0 0-12 0,0 0-4 16,128 92-33-16,-97-74-16 16,-5-2-1-16,-6-4-12 15,-11-3-11-15,-2-5-4 16,0 3-25-16,3 0-27 16,7-2-24-16,2-2-11 15</inkml:trace>
  <inkml:trace contextRef="#ctx0" brushRef="#br0" timeOffset="60376.49">9618 13808 45 0,'0'0'119'16,"0"0"-84"-16,0 0-2 16,0 0 12-16,0 0-1 15,0 0-9-15,0 0-15 16,0 0-9-16,-42-30-2 16,42 28 2-16,-2 0 4 15,-3-2-2-15,1 2 5 0,-3 0-6 16,-2-2 4-16,2 2 4 15,3 0 5-15,0 2-6 16,4 0-5-16,0 0 0 16,0 0-13-16,0 0-1 15,0 0-14-15,6 0 3 16,25 4 11-16,20 10 4 16,19 2 3-16,12 0 2 15,11 2 1-15,10 2-6 16,12 2 0-16,11-4-3 15,3 0-1-15,-8-8 0 16,-17 0-3-16,-19-4-8 16,-21-2-7-16,-15-2-11 15,-11-2-4-15,-6 0-16 0,-8 0-27 16,-9 0-49-16,-12-14-77 16</inkml:trace>
  <inkml:trace contextRef="#ctx0" brushRef="#br0" timeOffset="60846.54">10723 13586 173 0,'0'0'21'0,"0"0"66"16,0 0-31-16,0 0 17 15,0 0-9-15,0 0-26 16,-29-17-23-16,29 17-15 15,0 0-1-15,10 10 1 16,25 12 8-16,21 6 33 16,19 1 2-16,15 0-15 0,3 0-2 15,-2 1-9 1,-11-2-12-16,-14 0-3 0,-24-4-1 16,-16-2-1-16,-19 2-8 15,-7 2 1-15,-15 6 7 16,-35 6 3-16,-16 2 18 15,-19 3-11-15,-7-3 7 16,-8-2-17-16,5-6-1 16,8-2-29-16,18-4-48 15,21-2-48-15,17-6-57 16</inkml:trace>
  <inkml:trace contextRef="#ctx0" brushRef="#br0" timeOffset="66443.54">8359 13525 370 0,'0'0'7'16,"0"0"53"-16,0 0-31 15,0 0 46-15,0 0-15 16,0 0-34-16,0 0-15 16,-63-18 1-16,50 18-12 15,-11 24 6-15,-12 20-3 16,-4 18-3-16,0 15 3 16,8 7-6-16,13-2 3 0,17-8-1 15,2-16-11 1,21-13 0-16,22-18-12 0,13-10 4 15,11-17 10-15,4 0 9 16,5-35 1-16,-7-9 3 16,-9-7 3-16,-13-8 8 15,-16-3-1-15,-15 0-5 16,-10 4 3-16,-6 5 0 16,0 16-6-16,0 15 2 15,0 11 10-15,-2 11-4 16,-4 4-13-16,-2 32-48 15,2 17 45-15,1 13 3 16,5-4-2-16,0-8-28 0,34-6 11 16,15-16 9-1,14-12 3-15,12-16 7 0,3-4 2 16,-5-15 8-16,-17-20 9 16,-14-11 18-16,-19-10 1 15,-15-8-22-15,-8-6-6 16,-2-7-10-16,-33 7-4 15,-11 14-29-15,0 22-47 16,9 26-27-16,12 8-93 16</inkml:trace>
  <inkml:trace contextRef="#ctx0" brushRef="#br0" timeOffset="67327.09">6499 13375 250 0,'0'0'1'0,"0"0"49"16,0 0-21-16,0 0 18 16,0 0 8-16,0 0-5 15,6-70-10-15,-6 70-18 16,0 0-8-16,0 0-2 16,0 14-1-16,0 26 0 0,0 30 18 15,0 26 17-15,-19 25-14 16,-6 7-22-16,3-6-7 15,3-16-1-15,11-21-2 16,8-27-4-16,0-22-9 16,0-16-5-16,0-10-11 15,6-10-5-15,12-6 18 16,9-32 16-16,11-24 8 16,7-22-6-16,-5-15 1 15,-5-15-2-15,-6 2 2 16,-6 16-3-16,-4 23 1 15,-3 31 1-15,-5 20 0 16,5 18-2-16,1 4-5 0,8 6-6 16,4 28 2-1,-2 10-2-15,2 14 10 0,-2 9-1 16,-5-5 1-16,0-6-7 16,-4-10 3-16,-3-12-5 15,-1-8 5-15,-3-10 0 16,-2-8-8-16,0-8-5 15,6 0 15-15,8-28 3 16,10-22 16-16,9-22-11 16,3-12 6-16,-5-9 1 15,-9 7 9-15,-12 16 19 16,-13 26 11-16,-6 24 1 16,0 20 13-16,0 12-65 15,-14 50 1-15,-15 32-1 0,1 28 9 16,1 11-9-16,18-9-3 15,9-14-53-15,5-21-26 16,26-19-50-16,7-20 14 16,-3-22-98-16</inkml:trace>
  <inkml:trace contextRef="#ctx0" brushRef="#br0" timeOffset="68640.63">12150 14066 397 0,'0'0'29'0,"0"0"-16"0,0 0 14 15,0 0 20-15,0 0 2 16,0 0-9-16,156-76-12 15,-108 28-16-15,-5-12-1 16,-10-12-5-16,-9-12-3 16,-10-19-2-16,-12-1 1 15,-2 4-2-15,0 12 2 16,-11 22 2-16,-3 23 10 16,6 21 13-16,3 16-6 15,1 6-21-15,-3 14-7 16,-6 25-1-16,-8 15 8 15,-6 14 1-15,-2 10 3 16,4 12-3-16,6 5-1 16,13-1-1-16,6-4 1 15,4-12-1-15,29-10-3 0,9-15-4 16,14-16-25-16,7-14-36 16,6-18-34-16,-2-5-85 15</inkml:trace>
  <inkml:trace contextRef="#ctx0" brushRef="#br0" timeOffset="69491.23">12971 13926 41 0,'0'0'116'0,"0"0"-111"16,0 0-3-16,0 0 22 16,0 0-14-16,0 0-8 15,94 32-2-15,-76-50-7 16,-3-4 5-16,-5-6 2 16,-4-4 1-16,-6-2 0 15,0-2 0-15,0 2 8 16,-6 6 51-16,-13 7-38 15,-1 12 8-15,-2 9-5 0,-2 0 17 16,-5 18-24 0,0 20-11-16,0 12-1 0,6 6 3 15,12 8 10-15,9-4-14 16,2-3-3-16,7-12-4 16,19-6 5-16,6-11-3 15,7-12 4-15,7-10-4 16,4-6 0-16,10-6-3 15,1-24-2-15,-1-10-3 16,-6-9-1-16,-15-9-3 16,-8-4 4-16,-10 2 1 15,-15 12 7-15,-6 18 5 16,0 16 15-16,0 10 15 16,0 4-21-16,-2 12-13 0,-4 24-1 15,-1 10 12-15,7 4 0 16,0 0-10-16,0-5-1 15,0-8 1-15,5-10-4 16,10-9-5-16,1-10-1 16,3-8 2-16,6 0 6 15,6-12 5-15,2-16-3 16,4-8 1-16,-2-7-2 16,1-5 0-16,-7 2 3 15,-8 10-3-15,-9 16 5 16,-7 12 25-16,-5 8-13 15,0 0-18-15,0 26-16 16,-3 12 16-16,-3 8 20 16,2 0-13-16,4-4-6 15,0-3-1-15,13-16 0 0,11-5-1 16,5-9 1-16,7-9 3 16,6 0 1-16,3-9 1 15,1-16-1-15,1-5-2 16,-9-5 1-16,-7-1 0 15,-16 6 3-15,-9 8 3 16,-6 10 0-16,0 10 1 16,0 2-10-16,-19 8-33 15,6 16-28-15,4 9-18 16,9-4-67-16,12-3-14 16</inkml:trace>
  <inkml:trace contextRef="#ctx0" brushRef="#br0" timeOffset="69791.6">14783 13619 92 0,'0'0'325'15,"0"0"-235"-15,0 0-32 16,0 0 1-16,0 0-32 15,0 0-5-15,-134 107 4 16,114-51-8-16,11 8-8 16,9 0-10-16,0-3 4 0,25-7-4 15,3-13 0-15,9-6-20 16,5-15-4-16,7-8-17 16,11-12-17-16,7 0-34 15,6-14-19-15,0-16-42 16,1-8-25-16</inkml:trace>
  <inkml:trace contextRef="#ctx0" brushRef="#br0" timeOffset="70042.23">15346 13860 122 0,'0'0'149'16,"0"0"-33"-16,0 0 6 15,0 0 7-15,0 0-43 16,0 0-56-16,-118-48-17 0,72 92-1 16,4 8 0-16,13 6-11 15,10 1-1-15,15-7 0 16,4-10-5-16,11-14-4 15,22-14-8-15,8-8 17 16,5-6 4-16,2-8 2 16,-7-24 0-16,-3-8-2 15,-9-4 1-15,-11-9-5 16,-11-1-2-16,-7 4-27 16,0 10-30-16,-23 14-6 15,-4 18-48-15,4 8 9 16,2 2-69-16,5 20-39 15</inkml:trace>
  <inkml:trace contextRef="#ctx0" brushRef="#br0" timeOffset="70590.14">15897 13860 387 0,'0'0'92'0,"0"0"-16"16,0 0 29-16,0 0-21 16,0 0-84-16,0 0-10 15,-5 12 7-15,1 30 3 16,-5 2 5-16,0-5-3 0,4-6-2 16,3-11-11-1,2-5-2-15,0-7-5 0,0-5 6 16,16-5 7-16,16 0 4 15,5 0 1-15,3-9 1 16,0-11 1-16,-6-5 2 16,-8-1 3-16,-3-2 2 15,-5 2 4-15,-5 6-6 16,-7 8-3-16,2 8-3 16,-6 4-1-16,2 0-8 15,-2 16-9-15,3 12 13 16,-3 4 1-16,0 0 3 15,4 1 0-15,4-8-8 16,3-4-12-16,7-11 4 16,7-10 16-16,11 0 0 0,12 0 7 15,8-20 2-15,3-6 12 16,-3-9-14-16,-11-1 0 16,-12 0-6-16,-17 8 8 15,-11 10 5-15,-7 10-1 16,0 8-11-16,-4 8-2 15,-27 24-2-15,-6 14-2 16,-5 8-1-16,5 7-53 16,3-3-65-16,5-8-121 15</inkml:trace>
  <inkml:trace contextRef="#ctx0" brushRef="#br0" timeOffset="71856.35">7189 15129 141 0,'0'0'7'15,"0"0"24"-15,0 0-10 16,0 0 36-16,0 0 23 0,0 0-22 16,-33-34-19-1,33 34-1-15,0-4 9 0,0 4 13 16,0-2 7-16,0 2-4 16,0 0-22-16,0 0-6 15,0 0-15-15,0 0-16 16,-5 16-4-16,-1 29-16 15,-7 23 16-15,-12 16 3 16,-8 4-1-16,-10-2 5 16,1-10-4-16,0-9-3 15,8-13 1-15,8-8-1 16,10-8 0-16,11-6-1 16,5-6-13-16,0 2 1 15,34-2 4-15,17-12-3 0,20-6 7 16,12-8 5-1,6 0 2-15,0-16-1 0,-9-4-1 16,-9-6-8-16,-11-2-46 16,-12 2-42-16,-15-6-28 15,-15 6-73-15</inkml:trace>
  <inkml:trace contextRef="#ctx0" brushRef="#br0" timeOffset="72706.67">7076 15236 365 0,'0'0'24'16,"0"0"11"-16,0 0 8 16,0 0 2-16,0 0 16 15,0 0 14-15,0-36-17 16,0 45-48-16,-4 36-5 16,-4 25-5-16,2 12 31 15,-3 10-21-15,-2-6-5 16,-5-5-5-16,-2-9-2 15,-1-8-7-15,-4-10-15 16,5-9-51-16,3-14-44 16,4-8 13-16,4-22-93 0</inkml:trace>
  <inkml:trace contextRef="#ctx0" brushRef="#br0" timeOffset="72953.56">7156 15115 482 0,'0'0'38'0,"0"0"22"15,0 0-60-15,0 0 0 16,0 0 9-16,58 107 15 16,-29-53-9-16,4 0 5 0,8-2-13 15,3-2-7 1,5-2 2-16,0-6-2 0,-2-3-7 15,-3-7-27-15,1-14-24 16,-1-10-28-16,-2-8-15 16,-1 0-72-16</inkml:trace>
  <inkml:trace contextRef="#ctx0" brushRef="#br0" timeOffset="73357.13">7874 15069 473 0,'0'0'23'15,"0"0"130"-15,0 0-53 16,0 0-13-16,0 0-67 16,-132-4-19-16,81 80-2 15,-7 13 1-15,13-3-2 0,12-6-19 16,13-14-40-16,13-16-9 16,7-14-64-16,0-14-2 15,22-22-13-15,23-5 61 16,8-34 42-16,12-11 36 15,4-12 10-15,2-14 3 16,0-14 0-16,4-3 14 16,-13 5 33-16,-9 14 71 15,-15 26-32-15,-16 18-20 16,-13 20 21-16,-9 10-46 16,0 4 2-16,0 36-46 15,-7 22 11-15,-10 20 53 0,-4 12-43 16,8 9-11-16,7-1-10 15,6-4 0-15,0-9-14 16,9-13-33-16,15-18-18 16,10-10-20-16,3-16-49 15,1-18-38-15,0-14-81 16</inkml:trace>
  <inkml:trace contextRef="#ctx0" brushRef="#br0" timeOffset="74003.5">9048 15029 407 0,'0'0'15'0,"0"0"44"16,0 0-9-16,0 0 0 15,0 0-50-15,0 0-6 16,0-26-42-16,0 44-13 0,0 4-17 16,-7-4-126-1</inkml:trace>
  <inkml:trace contextRef="#ctx0" brushRef="#br0" timeOffset="74422.32">9587 15222 217 0,'0'0'157'0,"0"0"-81"15,0 0-23-15,0 0 14 16,0 0-19-16,-132-68-16 16,99 61-5-16,-5 7-1 15,-2 0-4-15,-7 3-3 16,-4 24 5-16,-3 18-5 15,6 13-9-15,6 14 4 16,13 8-6-16,15 4-7 16,14-7-1-16,0-5 0 15,29-10-1-15,22-18-1 16,12-12-4-16,12-14 1 16,8-14 4-16,2-4-1 0,-4-4-8 15,-2-20-43 1,-8-6-49-16,-13-6-83 0,-13-8-111 15</inkml:trace>
  <inkml:trace contextRef="#ctx0" brushRef="#br0" timeOffset="74759.05">9990 15466 501 0,'0'0'99'16,"0"0"-17"-16,0 0-17 16,0 0-11-16,0 0-45 0,-113 41-3 15,95-14-2-15,5 4-4 16,10 1-1-16,3-9-6 16,0 2-2-16,22-7-7 15,7-4 6-15,2-10 2 16,0-4 6-16,5 0 2 15,-2-18 2-15,0-12 2 16,-11-6 0-16,-2 0-4 16,-15-9-1-16,-6-3-7 15,0 4-33-15,-8 12-11 16,-15 14 27-16,1 18-35 16,-2 0-57-16,1 16-56 15,5 12-36-15</inkml:trace>
  <inkml:trace contextRef="#ctx0" brushRef="#br0" timeOffset="75272.2">10554 15498 360 0,'0'0'25'0,"0"0"-18"16,0 0 4 0,0 0-11-16,0 0-2 0,0 0-10 15,-54-4 1-15,54 4 11 16,0 0 6-16,0 0 42 16,0 0 7-16,0 0-16 15,0 0-26-15,0 0-12 16,3 0-1-16,10 0 0 15,3 22 7-15,-3 6-1 16,-4 11 1-16,-7 3 1 16,-2 2-2-16,0-4 1 15,-4-4-5-15,-6-6-2 16,6-8-2-16,4-12-4 16,0-6-7-16,0-4-23 0,20 0 22 15,16-22 14-15,6-14 7 16,5-8 1-16,-7-4 4 15,-2 2 23-15,-7 1-12 16,-11 15 31-16,-6 16-34 16,-10 10-9-16,3 4-11 15,2 0 0-15,2 22-25 16,0 9 5-16,0-1 0 16,5-2-32-16,3-6-58 15,13-8-101-15</inkml:trace>
  <inkml:trace contextRef="#ctx0" brushRef="#br0" timeOffset="75525.64">11238 14843 470 0,'0'0'57'0,"0"0"66"16,0 0-10-16,0 0-79 15,0 0-34-15,0 0-6 16,-31 142 6-16,33-38 5 16,4 12-1-16,-1 3-1 15,-5-13-3-15,2-11-5 16,3-22-52-16,6-16-22 0,4-21 0 16,5-14-19-1,3-22 3-15,2 0-65 0,-4-18-56 16</inkml:trace>
  <inkml:trace contextRef="#ctx0" brushRef="#br0" timeOffset="75683.98">11294 15342 224 0,'0'0'59'0,"0"0"42"16,0 0-15-16,0 0 3 16,0 0-86-16,0 0-3 15,-92 0-10-15,117 10 4 16,17-2 0-16,29 0 5 15,21-2-27-15,15 2-4 0,-5-6-98 16</inkml:trace>
  <inkml:trace contextRef="#ctx0" brushRef="#br0" timeOffset="76438.69">12397 15330 61 0,'0'0'212'16,"0"0"-119"-1,0 0-12-15,0 0 26 0,0 0-11 16,0 0-27-16,-74-14-30 15,74 14-14-15,0 0-20 16,6 0-4-16,37 0-1 16,30 0 36-16,33 0 3 15,15-14-13-15,7 0-15 16,-11 2-6-16,-11-2-5 16,-17 2-7-16,-20 2-22 15,-16 0-10-15,-19 2 2 16,-15 4 0-16,-11-2-17 15,-8-1-36-15,0 2-63 16,-16-4-95-16</inkml:trace>
  <inkml:trace contextRef="#ctx0" brushRef="#br0" timeOffset="76755.92">13154 14861 527 0,'0'0'49'0,"0"0"5"15,0 0-33-15,0 0-14 16,120 8 10-16,-26 14 25 16,8 4-13-16,-1 2-10 0,-17-2-4 15,-14 2-14-15,-20-2-1 16,-16-4 0-16,-16 4-4 15,-18 2-8-15,0 0 3 16,-18 8 9-16,-22 4 4 16,-6 3-3-16,-2-5-1 15,4 0-12-15,3-6-19 16,6 0-39-16,4-6-47 16,4-4-45-16,7-12-207 15</inkml:trace>
  <inkml:trace contextRef="#ctx0" brushRef="#br0" timeOffset="78038.03">14836 14650 226 0,'0'0'172'0,"0"0"-115"15,0 0-1-15,0 0 14 0,0 0-15 16,0 0-18-16,0-28-8 15,0 26-5-15,0 2-9 16,0 0 1-16,0 0 0 16,0 0-5-16,0 0-3 15,0-2 3-15,0 0 8 16,0 0-3-16,0 2 0 16,0 0 0-16,0 0-5 15,0 0-3-15,0 0-8 16,-4 36-9-16,-8 32-3 15,-5 29 12-15,-3 17 7 0,-1 0-3 16,6-12-2 0,7-11-2-16,4-15 0 0,4-10-2 15,0-20-3-15,21-8-8 16,8-16 2-16,9-12-2 16,9-6-7-16,3-4-43 15,4 0-60-15,-11-22-87 16,-12 0-147-16</inkml:trace>
  <inkml:trace contextRef="#ctx0" brushRef="#br0" timeOffset="80570.93">14756 15097 184 0,'0'0'0'0,"0"0"-9"16,0 0 8-16,0 0 0 15,0 0-16-15,0 0 4 16,33-8 13-16,-33 8 36 0,0-6 46 16,2-2 23-16,1-2-54 15,2-6-5-15,3 2-16 16,3-4 3-16,10 0-11 15,5-2-8-15,12 0-8 16,6 0 0-16,8 8 0 16,-3 0 4-16,-5 6 1 15,-12 6 11-15,-10 0-15 16,-9 14-7-16,-9 14 1 16,-4 10 2-16,0 0 13 15,-8 4 3-15,-7-6-7 16,1-5-7-16,7-8-4 15,3-10 0-15,4-3-1 16,0-6-2-16,0-3-3 16,9-1 4-16,20 0 1 0,13-5 7 15,9-18-1-15,7-4-4 16,0-4 0-16,-2-5 3 16,1 0-1-16,-5 6-1 15,-9 8 4-15,-15 8-1 16,-10 8-2-16,-9 6-3 15,-2 0-1-15,-3 18-8 16,-1 16 8-16,-3 6 5 16,0 8 5-16,0 0 0 15,0-3-6-15,-3-9-4 16,3-4 0-16,0-14-3 16,5-4-9-16,17-6-12 15,9-4 0-15,3-4-2 16,1 0-43-16,-1-10 0 0,-5-6 7 15,-7 2 4-15,-5-3 28 16,-5 8 19-16,-8 3 11 16,-4 3 3-16,0 3 28 15,0 0 8-15,0 0-10 16,0 0-12-16,0 9-13 16,0 9 20-16,0 4 5 15,0 0-13-15,-7 0-8 16,3-4-1-16,2 0-7 15,2-6-20-15,0-2-44 16,0-10-45-16,0 0-135 16</inkml:trace>
  <inkml:trace contextRef="#ctx0" brushRef="#br0" timeOffset="80767.77">16121 15077 650 0,'0'0'88'0,"0"0"-55"16,0 0 13-16,0 0-45 15,0 0 6-15,0 0-2 16,-28 131-5-16,14-95-11 0,6-8-55 16,1-2-36-16,7-8-57 15,0-14-97-15</inkml:trace>
  <inkml:trace contextRef="#ctx0" brushRef="#br0" timeOffset="80923.4">16075 14730 410 0,'0'0'3'0,"0"0"23"16,0 0-26-16,0 0-6 15,0 0-46-15,-29 103-104 0</inkml:trace>
  <inkml:trace contextRef="#ctx0" brushRef="#br0" timeOffset="81720.2">16318 15037 239 0,'0'0'316'15,"0"0"-241"-15,0 0 12 16,0 0-3-16,0 0-69 16,0 0-15-16,9 28 0 15,-9 12 0-15,0 10 1 16,-13 0-1-16,-8-3-9 16,3-7-22-16,7-12-6 0,7-6 15 15,4-14 3-15,0-6-20 16,2-2-3-16,23 0 33 15,10-6 9-15,3-14 5 16,5-4-2-16,-3-6 5 16,4 2 1-16,-5 2-2 15,-4 3-6-15,-13 10-1 16,-9 7 0-16,-4 3-8 16,-5 3 1-16,-1 0-6 15,-3 14 5-15,0 11-3 16,0 7 3-16,0-4 8 15,0 2-1-15,0-4-4 16,0-6-1-16,0-4-21 16,0-6 19-16,0-6-4 15,2-4 11-15,10 0 1 0,3 0 7 16,3 0-3-16,2-10 4 16,2-6-3-16,-4-6-3 15,5-2-1-15,2-2-1 16,2 0-1-16,-4 6-1 15,-5 4 4-15,-11 7-1 16,-5 8 0-16,-2 1-1 16,2 0 0-16,0 1-7 15,-2 17 1-15,2 5 5 16,3 3 1-16,2-10 0 0,4-2 0 16,0-4 0-1,5-6-3-15,3-4 3 0,12 0 0 16,10-8 2-16,7-10 2 15,2-8-2-15,-8-6 0 16,-3-4 9-16,-4-5 15 16,-2 5-4-16,-6 8 1 15,-10 16-8-15,-10 2 39 16,-7 10-6-16,0 0-48 16,0 10-5-16,-7 20 5 15,-8 8 3-15,1 6 5 16,4-3-7-16,5-1-1 15,5-14-8-15,0-2-12 16,18-4-41-16,31-6 2 16,18 0-19-16,13-10-114 0</inkml:trace>
  <inkml:trace contextRef="#ctx0" brushRef="#br0" timeOffset="84304.43">18156 14905 124 0,'0'0'10'0,"0"0"17"0,0 0-14 16,0 0-3-16,0 0-10 15,0 0-14-15,0 0 1 16,-20-16 12-16,20 16 1 16,0 0 14-16,0 0 29 15,0 0 23-15,0 0 0 16,0-2-9-16,0-2-11 16,0 2-9-16,0 2-1 15,0 0-13-15,0 0-13 16,0 0-10-16,-14 24 1 15,-5 16-1-15,-8 12 27 16,-6 8 2-16,1 2-22 0,6-5-4 16,13-11 0-16,5-5-3 15,8-6 0 1,0-13-1-16,27-4 1 0,16-14 5 16,17-4 1-16,7 0 1 15,4-12-4-15,-7-10-1 16,-10-2 2-16,-12-6 6 15,-7-2 5-15,-8-4 9 16,-8 4-13-16,-6 5 6 16,-7 7-5-16,-3 14-9 15,-3 0 5-15,0 6-8 16,0 0-12-16,0 24-12 16,-16 7 22-16,7 6 2 0,5 2-4 15,4-7-8-15,0-6 0 16,22-8 2-16,11-10 10 15,12-8 3-15,7 0 1 16,0-24-3-16,-6-10 1 16,-13-9 3-16,-16-3 7 15,-15-12-1-15,-2 0-5 16,-23 0-6-16,-20 4-2 16,-6 20-14-16,6 20-6 15,10 14-35-15,18 10-29 16,15 28-29-16,2 12-37 15,38 4-32-15</inkml:trace>
  <inkml:trace contextRef="#ctx0" brushRef="#br0" timeOffset="84820.11">19196 15200 475 0,'0'0'105'16,"0"0"-29"-16,0 0 36 15,0 0-53-15,0 0-51 16,0 0-7-16,34-13 0 16,-23 13-1-16,2 0 2 15,6-1 1-15,-2-9 0 16,-1-3-3-16,-1-3-1 0,1-8-3 16,-5-2-6-1,-2-2-15-15,-6 2 4 0,-3 8-1 16,0 2 8-16,-10 14 3 15,-14 2-16-15,-12 0 19 16,-6 26 6-16,-2 12 1 16,5 10-1-16,10 5 0 15,12 1 2-15,15 0-2 16,2-6 2-16,2-10 0 16,25-8-8-16,10-8-4 15,12-14 11-15,4-8 1 16,8 0-1-16,1-8 1 15,0-24 2-15,-4-6-1 16,-2-6 2-16,-6-8-1 16,-8 4-1-16,-9-5 1 0,-13 13 1 15,-11 16-1-15,-7 12 18 16,-2 12-2-16,0 0-18 16,-11 16-7-16,-13 18 7 15,-7 14 1-15,6 5-1 16,4 1-10-16,13-10-21 15,6-8-41-15,2-14-36 16,2-8-1-16,18-14-58 16</inkml:trace>
  <inkml:trace contextRef="#ctx0" brushRef="#br0" timeOffset="84983.3">19927 14654 360 0,'0'0'15'16,"0"0"11"-16,0 0 26 16,0 0-52-16,0 0-3 15,-118 66-64-15,105-3-66 16,-1 5-57-16</inkml:trace>
  <inkml:trace contextRef="#ctx0" brushRef="#br0" timeOffset="85335.76">19940 15173 170 0,'0'0'49'0,"0"0"26"16,123-4 35-16,-89-11-59 15,-6-6-39-15,-5-1-3 16,-9-2-2-16,-10-6 1 16,-4 6-4-16,0 6 3 15,-16 10-2-15,-6 8-3 16,-2 0 5-16,1 8-7 15,8 20 0-15,5 2-2 16,10 4 1-16,0 0 1 16,12 7 1-16,8-5 6 15,-2-2 13-15,-10 2 9 16,-1 2 2-16,-7 4 6 16,0 8 3-16,-17-2-7 15,-8 2-7-15,-2-1-8 0,4-3-10 16,8-2-8-16,7-8 0 15,6 0-21-15,2-10-36 16,4-8-49-16,25-10-78 16,4-8-63-16</inkml:trace>
  <inkml:trace contextRef="#ctx0" brushRef="#br0" timeOffset="85821.25">20696 14712 459 0,'0'0'15'0,"0"0"93"16,0 0 35-16,0 0-81 15,0 0-62-15,0 0 0 16,-56 129 10-16,16-11 1 16,-9 0-8-16,-2-13-2 15,6-15-1-15,12-24-17 16,16-22-15-16,11-22 6 15,6-8 7-15,0-14-13 16,19 0-11-16,20-4 36 16,13-20-13-16,6-6 0 15,2-6-15-15,0 2-20 0,-4 6 21 16,-7 10 31 0,-6 6 2-16,-8 12 1 0,-6 0 2 15,-3 0 2 1,-3 0-2-16,-1 0 4 0,1 0-6 15,6 0 4-15,11 0-2 16,2-10-2-16,5-18-13 16,-7-7-17-16,-9-5 20 15,0-12 4-15,2-4 6 16,-4-6 5-16,-4 4 11 16,-10 14 20-16,-7 9 3 15,-8 21 19-15,0 14-19 16,0 0-39-16,-32 36-26 15,-17 19 25-15,-13 13 1 0,-14 12-33 16,0 6-49-16,9-9-106 16</inkml:trace>
  <inkml:trace contextRef="#ctx0" brushRef="#br0" timeOffset="85965.99">21186 15266 256 0,'0'0'96'0,"150"-57"-22"15,-69 39 8-15,7 13-39 16,-4 5-32-16,-13 1-11 16,-15 21-34-16,-31 1-60 15,-25-5-179-15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36:48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4776 10381 364 0,'0'0'43'15,"0"0"-7"-15,0 0 27 16,0 0-15-16,0 0-9 16,0 0 3-16,0 0 7 15,-17-12-9-15,17 10-3 16,0 2-4-16,0 0-10 0,0 0-9 16,0-2-9-1,0 2-3-15,0 0-2 0,0-2 0 16,0 2 1-16,0-2 2 15,0 0-2-15,15-2-1 16,21-2-5-16,28-4 5 16,30 0 0-16,26 2 0 15,21 6 0-15,8 2-1 16,-9 0-19-16,-22 6-14 16,-30 8-32-16,-35 0 9 15,-24 0-47-15,-18-2-36 16,-11-6-39-16,0-6-58 15</inkml:trace>
  <inkml:trace contextRef="#ctx0" brushRef="#br0" timeOffset="267.29">4781 10391 397 0,'0'0'59'16,"0"0"-56"-16,140-2-1 0,-42-8 65 15,16 0-39 1,7 6-11-16,-4 0-17 0,-7 4-32 15,-17 0-95-15,-24 0-100 16</inkml:trace>
  <inkml:trace contextRef="#ctx0" brushRef="#br0" timeOffset="4064.5">22271 10208 79 0,'0'0'145'0,"0"0"-121"16,0 0-6-16,0 0 53 16,0 0 60-16,114-9-27 15,-68-5-27-15,-3-3-7 16,-5 3-20-16,0 0-8 0,1 2-11 16,6 1-18-16,14-4-3 15,5 3-4-15,11-2-4 16,10 2-1-16,0 2 0 15,-2 4-1-15,-12 6-22 16,-13 0-25-16,-20 0-23 16,-20 0-38-16,-18 6-90 15,0 2-47-15</inkml:trace>
  <inkml:trace contextRef="#ctx0" brushRef="#br0" timeOffset="4633.71">24156 10297 296 0,'0'0'15'16,"0"0"16"-16,0 0 21 16,0 0 4-16,0 0-25 15,0 0-9-15,-107-40 3 16,107 40 6-16,0-3-11 15,0 3-2-15,0 0 7 16,15 0-9-16,35 0 5 0,28 0 29 16,33 0-17-16,28 0-23 15,15 0-2-15,-1 0-7 16,-13 4-1-16,-22 3-7 16,-31-3-29-16,-31-2-18 15,-30 0-1-15,-23-2 6 16,-3 3-19-16,-24 0-41 15,-24-3-99-15</inkml:trace>
  <inkml:trace contextRef="#ctx0" brushRef="#br0" timeOffset="7115.02">17810 1692 597 0,'0'0'39'0,"0"0"27"15,0 0-7-15,0 0 2 16,0 0-10-16,0 0-17 16,0 0-19-16,-35-84-11 0,35 84-4 15,0 0-8-15,0 14-12 16,0 36-24-16,0 30 42 15,0 37 1-15,0 13 1 16,0 8-3-16,-15-4 2 16,1-13-4-16,3-12-4 15,7-15-2-15,4-16-17 16,0-16-3-16,4-14-14 16,11-14-57-16,1-12-21 15,-5-12-17-15,-5-10-28 16</inkml:trace>
  <inkml:trace contextRef="#ctx0" brushRef="#br0" timeOffset="7948.16">17690 1592 230 0,'0'0'12'16,"0"0"-11"-16,0 0 1 15,0 0 13-15,178-82 34 16,-95 71-8-16,13 4 24 16,16 0-30-16,17 6 10 15,24 1-19-15,32 0 2 16,29 0-10-16,24 12-9 16,7 4-4-16,-6 2-5 15,-23 0 0-15,-36-2-5 16,-28-4-4-16,-36-6-5 0,-27-4-15 15,-24-2 0-15,-23 0 22 16,-20-12 7-16,-13-6 21 16,-9-4 12-16,0 0-22 15,-15 6-4-15,-12 2-7 16,-4 8-6-16,2 6 6 16,2 0 8-16,2 0-8 15,5 14-17-15,3 10-6 16,1 6 9-16,0 4 9 15,3 4 2-15,2 2-2 16,0 8 4-16,1 6 1 16,0 10 1-16,-1 7 4 15,-1 5-3-15,6 4 2 16,-1 3 5-16,5-4 2 16,2 1 3-16,0 3-10 0,0-3 0 15,0-2-1-15,0-3-2 16,0-9 1-16,0-10-2 15,-2-10 0-15,-10-8 0 16,-5-6-1-16,-10-2 1 16,-13-4 2-16,-14-6 4 15,-14 0 3-15,-22-6 0 16,-15-1 22-16,-26-2-4 16,-25-3-26-16,-23-4 5 15,-16-4 7-15,-6 0-5 16,11 0-3-16,15-14 6 15,18-4-6-15,22 0-2 0,26 4-2 16,20 6-1 0,19 7 0-16,22 1-37 0,10 0-64 15,11 0-6-15,18 0-57 16,9 0-91-16</inkml:trace>
  <inkml:trace contextRef="#ctx0" brushRef="#br0" timeOffset="8576.79">18749 1951 333 0,'0'0'139'16,"0"0"-44"-16,0 0-14 0,0 0 7 15,0 0-41-15,0 0-37 16,0-14-10-16,-2 52-28 15,-16 22-5-15,0 16 33 16,-2 4 0-16,6-5 0 16,7-9-17-16,7-10-25 15,0-8-42-15,14-10-2 16,18-11-23-16,7-16-66 16</inkml:trace>
  <inkml:trace contextRef="#ctx0" brushRef="#br0" timeOffset="8997.51">19112 2198 10 0,'0'0'91'0,"0"0"-28"16,0 0-3-16,0 0 31 16,0 0 7-16,0 0 8 15,-9-13-3-15,2 13-24 16,-1 0-48-16,-6 0-25 16,-8 17-5-16,-5 12 1 15,0 14-2-15,7 1-5 0,11-4 2 16,9-4-16-16,0-10-21 15,19-4 22-15,16-10 12 16,11-12 6-16,12 0 9 16,7-10 12-16,-9-16 3 15,-12-8-7-15,-13-4 4 16,-15-8-10-16,-16-6-11 16,-6-1-7-16,-42 9-44 15,-16 19-40-15,-7 25-78 16,9 5-110-16</inkml:trace>
  <inkml:trace contextRef="#ctx0" brushRef="#br0" timeOffset="9318.42">19711 1967 45 0,'0'0'413'0,"0"0"-347"15,0 0-50-15,0 0 5 16,0 0-21-16,0 0 0 15,18 126 0-15,-25-62 4 16,-22 0-3-16,-4-3-1 16,-1-7-25-16,5-6-49 15,8-12-29-15,2-10-49 16,11-14-51-16</inkml:trace>
  <inkml:trace contextRef="#ctx0" brushRef="#br0" timeOffset="9455.44">19800 2246 211 0,'0'0'74'0,"0"0"-2"0,138-139-8 16,-107 111-37-16,-10 10-23 15,-11 10-4-15,-10 8-16 16,0 0-122-16,-2 14-121 16</inkml:trace>
  <inkml:trace contextRef="#ctx0" brushRef="#br0" timeOffset="9649">19800 2246 204 0,'25'32'53'15,"-14"-24"29"-15,5 4-2 16,-1 8-38-16,-4 10-27 16,-4 6-5-16,-5 2 6 0,3 0-10 15,1-6-2-15,5-4-2 16,5-7-2-1,9-7-2-15,8-5-28 0,7-7-44 16,3-2-65-16</inkml:trace>
  <inkml:trace contextRef="#ctx0" brushRef="#br0" timeOffset="10813.93">20185 2366 304 0,'0'0'71'0,"0"0"-45"15,0 0 25 1,0 0-5-16,0 0-23 0,0 0-12 16,-2 0-5-16,2 0 1 15,0 0 3-15,0-4 0 16,16-4-5-16,18-4-3 16,17-2 2-16,14-2 2 15,12-4 6-15,8-2-2 16,9-2 7-16,20-6-7 15,30-10 0-15,36-5-5 16,44 1-1-16,25 4 1 16,18 14-3-16,11 16 1 15,-6 10 0-15,-10 0 4 16,-38 20-4-16,-45 0-3 0,-48-6-2 16,-50-4-11-1,-37-6 1-15,-24-2 10 0,-13-2 2 16,-3 0 7-16,-4 0 13 15,0 0-9-15,0-4-9 16,0-4-2-16,0-2-38 16,-11 2-57-16,-9 2-59 15,-3 0-67-15</inkml:trace>
  <inkml:trace contextRef="#ctx0" brushRef="#br0" timeOffset="11198.1">22753 1602 277 0,'0'0'69'16,"0"0"-21"-16,0 0-12 16,0 0 7-16,0 0-35 15,135 28 9-15,-32 18 30 0,17 12-19 16,10 13 6-16,1 7-16 16,-11 2-11-16,-17-4-2 15,-27-10-4-15,-28-8-1 16,-29-4-7-16,-19-1-18 15,-25 3 16-15,-48 0 8 16,-39 0 2-16,-42-2 23 16,-35-5-24-16,-23-3-8 15,-2-1-61-15,5-2-100 16</inkml:trace>
  <inkml:trace contextRef="#ctx0" brushRef="#br0" timeOffset="13683.62">19052 1423 64 0,'0'0'95'16,"0"0"-86"-16,0 0-1 15,0 0 40-15,0 0 2 16,0 0-10-16,7 79 2 16,-5-63-14-16,0 2 3 15,-2-4-7-15,0 0-3 0,0 2-8 16,0 0-5-16,0 2 11 16,0 0 6-16,-9 2-8 15,2 0-7-15,0 2-2 16,-1 2-3-16,-1 9-1 15,-5 8-1-15,-1 22-2 16,-8 19 2-16,-3 18 10 16,-1 14 1-16,-2 6-2 15,9 9 3-15,2-3-7 16,12-1-3-16,6-5 0 16,0-16-5-16,6-8 2 15,14-11 1-15,-2-11 4 16,-4-8 6-16,-4-10-4 15,-7-14 5-15,-1-9 7 16,0-11-12-16,-2-8 2 0,0-8 0 16,0-4-2-16,0-2 3 15,0 0 8-15,0 0-1 16,0 0-8-16,0 2-4 16,0-2-5-16,0 0-2 15,0 0-1-15,0 0-4 16,0 4-11-16,0 0-11 15,0 2 13-15,0-2-11 16,0-4-6-16,0 0-14 16,0 0-12-16,0 0-11 15,0 0-16-15,0-22-65 16</inkml:trace>
  <inkml:trace contextRef="#ctx0" brushRef="#br0" timeOffset="14689.33">18976 2213 485 0,'0'0'13'0,"0"0"-13"15,-171-46-19-15,77 42 13 0,-18 4 0 16,-6 0-11-16,-6 6-36 16,1 10-2-16,19 1-35 15,21-2 26-15,36-6-55 16</inkml:trace>
  <inkml:trace contextRef="#ctx0" brushRef="#br0" timeOffset="14975.34">19605 2338 489 0,'0'0'113'0,"0"0"-104"15,0 0-9-15,173-71-1 16,-77 43-2-16,5 9-17 16,1 5-48-16,-15 3-69 15,-21 4-104-15</inkml:trace>
  <inkml:trace contextRef="#ctx0" brushRef="#br0" timeOffset="19179.48">24172 1672 238 0,'0'0'243'0,"0"0"-138"15,0 0-42-15,0 0-18 16,0 0-5-16,0 0-9 16,0 0-16-16,0-6-14 15,0 6-1-15,0 0-2 16,0 0-6-16,-9 14 0 15,-9 20 8-15,-7 18 2 16,-2 23-2-16,1 19 2 16,6 16-2-16,4 18-2 15,8 15 1-15,1 9 1 16,1 7 0-16,-2-5 0 0,-3-10-12 16,-5-12 2-1,3-9-2-15,0-9-3 16,2-3-12-16,4-5 18 15,5-8-5-15,2-14-20 0,0-21-11 16,0-23-6-16,0-18-9 16,0-10-28-16,0-12-50 15,0 0-97-15</inkml:trace>
  <inkml:trace contextRef="#ctx0" brushRef="#br0" timeOffset="20210.11">24054 1692 180 0,'0'0'39'0,"127"-2"-2"16,-18 2 47-16,35 4-20 15,37 12-6-15,29 4-20 16,26 2-13-16,9 0-10 16,7-2-4-16,-5-8-7 15,-8-5-3-15,-8-7-1 16,-15 0-3-16,-13-17-10 16,-22-9 9-16,-33-2 4 15,-27 2 0-15,-34-2 0 16,-21 4 2-16,-16 0 0 15,-13 4 4-15,-3 6 4 16,-9 4 7-16,-9 4-10 16,-8 2 0-16,-3 2-2 15,-3 2-2-15,-2 0-3 0,0 0-1 16,0 0-7-16,0 0-13 16,4 10 2-16,6 10 18 15,5 6 1-15,7 4 0 16,12 6 1-16,10 6 0 15,9 1 0-15,6 0 3 16,-4-3-2-16,-6-3 3 16,-8-7-4-16,-15-10 7 15,-10-8-4-15,-10-6-3 16,-6-2 0-16,0 2-1 0,0 6 0 16,0 12-4-1,0 16 4-15,-6 16 5 0,-19 14-3 16,-4 23 17-1,-11 19-8-15,-9 16-8 0,-4 17 0 16,-1 7-2-16,7 1 1 16,9-3-2-16,16 8-5 15,9 1-3-15,8-9 8 16,5-6-6-16,0-15 1 16,0-17-2-16,9-14-3 15,5-15 5-15,-8-15 0 16,-3-18 5-16,-3-14-7 15,0-14 1-15,-12-8-8 16,-28-10-10-16,-27-4 24 16,-26 0-3-16,-34-8 6 0,-25-18 7 15,-24-4-3-15,-26-8 6 16,-28-4 2-16,-38-8 9 16,-41-8-12-16,-45-9 15 15,-39-7 1-15,1-2 16 16,27 6 0-16,64 11 11 15,79 19-27-15,66 16-10 16,65 16-18-16,43 7 1 16,28 1-1-16,20 0-47 15,2 0-82-15,43 0-8 16,24 0 32-16,20 0-156 16</inkml:trace>
  <inkml:trace contextRef="#ctx0" brushRef="#br0" timeOffset="21625.62">20339 3605 189 0,'0'0'2'16,"0"0"2"-16,0 0 30 16,0 0 32-16,0 0-12 15,0 0-21-15,-53-34 5 16,53 30 34-16,0 2 21 15,0 0 2-15,0 2-14 16,0 0-38-16,0 0-28 16,0 0-15-16,-7 30-2 0,-6 30-15 15,-2 26 17-15,-6 17 3 16,3-3-2-16,10-4-1 16,1-11-12-16,7-8-17 15,0-12-52-15,0-15-53 16,-6-20-115-16</inkml:trace>
  <inkml:trace contextRef="#ctx0" brushRef="#br0" timeOffset="23550.46">18512 3926 360 0,'0'0'83'0,"0"0"-32"0,0 0-4 15,0 0 9-15,0 0-12 16,0 0-12-16,0 0-15 15,-79-30-1-15,63 30-1 16,3 0-2-16,-1 0-2 16,1 0-2-16,-5 0-5 15,-5 0 2-15,-1 6-3 16,-7 14-2-16,-2 12-2 16,-6 10 1-16,-1 12-2 15,3 10 2-15,6 7-3 16,8 1 2-16,17-4-8 15,6-2-2-15,19-5-16 16,26-11-9-16,13-13 28 16,9-8 3-16,10-15-1 0,10-14 6 15,7 0 12-15,-1-22 10 16,-6-14 9-16,-16-8-9 16,-15-6-1-16,-15-9-9 15,-15-7 4-15,-16-6-1 16,-10-11-1-16,-36 6-5 15,-44 4-9-15,-34 19-11 16,-15 24-23-16,-3 26-38 16,21 4-14-16,29 36-127 15,30 8-93-15</inkml:trace>
  <inkml:trace contextRef="#ctx0" brushRef="#br0" timeOffset="41335.88">17891 4985 560 0,'0'0'15'16,"0"0"39"-16,0 0 18 16,0 0-28-16,0 0-32 15,0 0-12-15,0 0 0 16,127-30 24-16,0 20 21 15,24-6 1-15,17-4-16 0,1 0-16 16,-9-1-12-16,-15 8-2 16,-33 0-6-16,-35 7-43 15,-35 4-53-15,-26 2-84 16,-16 0-116-16</inkml:trace>
  <inkml:trace contextRef="#ctx0" brushRef="#br0" timeOffset="41629.18">19871 4936 581 0,'0'0'39'0,"0"0"-20"16,0 0-17-16,150-26 27 16,-38 12 15-16,19 0-27 15,6 5-11-15,-2-1-6 16,-13 6-43-16,-17-3-63 15,-27 0-88-15</inkml:trace>
  <inkml:trace contextRef="#ctx0" brushRef="#br0" timeOffset="45185.88">20094 3230 166 0,'0'0'27'16,"0"0"-9"-16,0 0 28 16,0 0 25-16,0 0-3 0,0 0-41 15,0 0 4 1,-86-86-23-16,78 86-8 0,-7 2-8 16,-14 20 8-16,-15 10 2 15,-12 6 4-15,-2 4-3 16,-2 12-2-16,2 17 0 15,4 11-1-15,4 16 5 16,9 12-2-16,10 13 2 16,13 11 3-16,7 9 0 15,11-1-5-15,0-12-1 16,16-12-2-16,15-13 0 16,11-19 0-16,14-14-2 15,8-14 2-15,15-14 15 16,10-13-3-16,2-16 27 15,-2-12-11-15,-4-3-6 0,-7-26 7 16,-3-24-13-16,8-13-5 16,-3-15 6-16,0-16-9 15,-3-14-7-15,-11-17 5 16,-10-9-6-16,-12-6-11 16,-17-3 8-16,-18-3 3 15,-9-7-3-15,-34 7-3 16,-32 12 5-16,-30 19 0 15,-27 27-7-15,-26 22 8 16,-25 20-36-16,-15 26-26 0,-1 20-41 16,14 22-30-16,36 32-66 15</inkml:trace>
  <inkml:trace contextRef="#ctx0" brushRef="#br0" timeOffset="46969.08">18377 3387 119 0,'0'0'11'0,"0"0"7"16,-114-5 18-16,62 5 0 0,-8 0-1 16,-11 13-9-1,-4 9 2-15,-6 8 2 0,1 14-6 16,0 16 2-16,2 22-5 16,-2 27-2-16,2 27-9 15,7 24-2-15,13 15 17 16,22 7-12-16,30-2-4 15,10-5-9-15,52-7 4 16,26-13-4-16,25-25-6 16,20-26 6-16,13-33 26 15,9-33 17-15,-2-26-4 16,-9-12-22-16,-6-30 28 16,-11-28-17-16,-6-26-14 15,-8-29-1-15,-9-23-5 16,-15-29-6-16,-21-15 5 0,-28-12-7 15,-34-7-2-15,-29 1-4 16,-71 9-11-16,-48 4 11 16,-32 23-26-16,-26 28 27 15,-12 33-23-15,-2 47-3 16,-1 40-49-16,12 14 6 16,24 57-20-16,33 33-48 15</inkml:trace>
  <inkml:trace contextRef="#ctx0" brushRef="#br0" timeOffset="59866.59">5051 4644 690 0,'0'0'17'0,"0"0"22"16,0 0 20-16,0 0 5 0,0 0-26 15,0 0-26 1,0 0-12-16,0 0-9 0,-7 22-17 16,-5 48 19-16,-3 18 5 15,1 9-2-15,-1-1-33 16,2-10-18-16,4-10-8 16,2-16-24-16,3-11-55 15,-5-17-36 1,2-14-94-16</inkml:trace>
  <inkml:trace contextRef="#ctx0" brushRef="#br0" timeOffset="60496.65">5022 4507 407 0,'0'0'38'16,"0"0"15"-16,0 0-31 16,0 0-22-16,0 0-5 15,0 0-10-15,80-1 15 16,-7 2 18-16,14-1-5 16,5 0 0-16,1-1-8 15,-4-12-3-15,3-3-2 16,-1 0-2-16,-2 0-9 15,0 1-3-15,-11 1-12 0,-13 1 0 16,-14 1 6-16,-15 6 8 16,-12 2-4-16,-13 0-2 15,-4 4-10-15,-5 0-12 16,-2 0 15-16,0 2 25 16,0 14 2-16,0 5 8 15,-9 0 2-15,1 3 0 16,5 4-5-16,-1 0-1 15,4 7 3-15,0 5 2 16,0 6 1-16,0 6-2 16,0 4-4-16,-2 3 6 15,-3-1-4-15,-4 2-6 16,-2 4 5-16,-5 0-3 16,-3-2-1-16,-4-6-1 0,-4-8 0 15,0-8 3-15,-8-9 0 16,-3-3 4-16,-9-4 0 15,-11-6 9-15,-11-4-1 16,-8-6-6-16,-10-6 5 16,-9-2 3-16,-1 0-12 15,7-12 2-15,11-12-9 16,13-2 0-16,16-2-9 16,17 6-33-16,14 1-3 15,11 7-20-15,6 3-72 16,2 0-110-16</inkml:trace>
  <inkml:trace contextRef="#ctx0" brushRef="#br0" timeOffset="60789.01">5516 4694 342 0,'0'0'86'15,"0"0"-26"-15,0 0-14 16,0 0-5-16,0 0-33 0,0 0 6 16,2 84 21-16,-6-44-2 15,-3-3-20-15,3-3-7 16,2-2-4-16,0-3 1 15,2 2-3-15,0-5-31 16,0-2-51-16,8-8-54 16,17-8-82-16</inkml:trace>
  <inkml:trace contextRef="#ctx0" brushRef="#br0" timeOffset="61224.26">7238 4786 494 0,'0'0'86'15,"0"0"-48"-15,0 0 0 16,0 0-10-16,0 0-28 16,0 0 0-16,3 117 1 15,-12-49 4-15,-5 6-5 16,1-4-1-16,2-12-19 16,9-7-48-16,2-18-60 15,0-15-71-15</inkml:trace>
  <inkml:trace contextRef="#ctx0" brushRef="#br0" timeOffset="61748.1">7199 4606 435 0,'0'0'45'0,"0"0"-29"15,0 0-14-15,118-22 3 16,-18 12 17-16,11 0-3 16,-4 0-10-16,-11-5-8 0,-5 6-1 15,-12-4-8-15,-8 3-12 16,-15 1-7-16,-17 3 4 16,-10 2 14-16,-11 1-2 15,-2 3-18-15,-3 0-9 16,3 4 1-16,-5 13 11 15,-5 7 13-15,-1 7 5 16,-5 8 7-16,0 5 1 16,-5 0 3-16,-12-2 16 15,-4 2 1-15,4 2 8 16,-1 1-11-16,5 0-8 16,5 14 14-16,8 1-18 15,0 8-4-15,0-2 10 16,6-4-8-16,2-10 2 15,-1-7 7-15,-7-13-12 0,0-8 3 16,-2-8-3-16,-29-8 10 16,-14-10 15-16,-27 0 9 15,-17-2-34-15,-19-26-1 16,-13-8-4-16,1-8 5 16,10-4-1-16,20 5 1 15,24 5-14-15,26 6-36 16,25 10-75-16,15 0-131 15</inkml:trace>
  <inkml:trace contextRef="#ctx0" brushRef="#br0" timeOffset="62163.53">7562 4764 238 0,'0'0'79'0,"0"0"-18"15,0 0-11-15,0 0-24 16,0 0-20-16,0 0 22 15,96 18 10-15,-69 5-9 16,-10 3-23-16,-9 3 2 0,-8 6 6 16,0 1-2-16,-6 0 2 15,-19 0 2-15,-2-6-5 16,6-6-3-16,7-6-4 16,10-10-4-16,4-2-5 15,0-6-23-15,11 0-4 16,27 0 23-16,16-10-2 15,10-12-51-15,7 0-22 16,-4-2-83-16,0 2-66 16</inkml:trace>
  <inkml:trace contextRef="#ctx0" brushRef="#br0" timeOffset="62618.88">9416 4672 535 0,'0'0'104'0,"0"0"-24"15,0 0 30-15,0 0-46 16,0 0-40-16,0 0-24 16,8 0-2-16,-8 48-15 15,0 23 17-15,-2 19 3 0,-16 8-3 16,-2 2-2 0,0-6-15-16,7-15-30 0,8-21-40 15,5-18-46-15,0-20-63 16,18-18-123-16</inkml:trace>
  <inkml:trace contextRef="#ctx0" brushRef="#br0" timeOffset="63162.97">9370 4612 383 0,'0'0'49'0,"0"0"30"0,0 0-21 16,0 0-33-16,0 0-22 15,130-82-3-15,-63 69 2 16,8 3 0-16,8 2 4 16,2 1-3-16,1-4-2 15,-1 1-1-15,0-4 0 16,-2-2-14-16,-6-4-6 15,0-2 6-15,-13 2-1 16,-15 4-8-16,-18 4 16 16,-13 8-4-16,-12 4-15 15,-6 0-1-15,0 12 22 16,0 20 5-16,-13 14 12 0,0 6 2 16,6 7-10-16,7-1 2 15,7 4-4-15,26 0 11 16,10 0 15-16,-6-2-21 15,-3 1-3-15,-12-7-2 16,-13-6 2-16,-9-4-3 16,0-4 2-16,-31-2 15 15,-19-2-2-15,-12-3-5 16,-15-5-2-16,-8-2-6 16,-7-7-1-16,-1-2-2 15,-9-3-1-15,-6 0-4 16,6 0-1-16,15-4-4 15,22 2-7-15,28-4-39 16,21-2-12-16,16-6-65 0,0 0-68 16</inkml:trace>
  <inkml:trace contextRef="#ctx0" brushRef="#br0" timeOffset="63662.53">9850 4660 305 0,'0'0'148'0,"0"0"-92"16,0 0 28-16,0 0-15 15,0 0-53-15,0 0-15 16,85-6 1-16,-68 6-2 16,-10 0-1-16,-7 0-5 15,0 6-25-15,0 8 5 16,-7 6 18-16,-4 2 2 16,3-4 3-16,8 4-10 15,0-4-8-15,0 0-1 16,23 0 13-16,9-5 9 0,-6-4 6 15,-3-5 4 1,-12 1 0-16,-5-1 10 0,0 0-5 16,0 3-10-16,3 5 2 15,5 6 8-15,1 6-1 16,1 5-5-16,-1-5 3 16,-6-2 5-16,-7-4 7 15,-2-6-13-15,-11-2 10 16,-43-4 20-16,-21-2-7 15,-17-2-34-15,3-2-3 16,16 0-92-16,17 0-133 16</inkml:trace>
  <inkml:trace contextRef="#ctx0" brushRef="#br0" timeOffset="66254.92">5362 5691 417 0,'0'0'39'15,"0"0"27"-15,0 0-25 16,0 0 37-16,0 0-27 15,0 0-29-15,0 0-18 16,-13-28-1-16,13 28-2 16,0 0 1-16,0 0 1 15,0 0 3-15,0 0-1 16,0 0-2-16,0 0 0 0,0 0-2 16,0 0-1-16,0 0 0 15,0 0-5-15,0 0 4 16,0 0-2-16,0 0-14 15,0 0 6-15,0 0-1 16,0 0 4-16,0 0 5 16,0 0 2-16,0 0 1 15,0 0 4-15,0 0 0 16,0 0 5-16,0 0 7 16,0 0 0-16,0 0-3 15,0 0-2-15,0 0-4 16,0 0-6-16,0 0-1 15,0 0-2-15,0 0 2 0,0 0-2 16,0 0 1-16,0 0-3 16,-2 18-7-16,-10 16-5 15,0 14 16-15,-7 12 0 16,4 2 0-16,1-4-3 16,6-6 0-16,3-8-6 15,3-5-28-15,2-7-32 16,0-10-38-16,0-10-55 15,0-10-177-15</inkml:trace>
  <inkml:trace contextRef="#ctx0" brushRef="#br0" timeOffset="66779.63">5692 5839 236 0,'0'0'97'0,"0"0"-36"16,0 0-10-16,0 0-20 15,0 0-19-15,0 0-7 16,-91 64 1-16,73-32-4 15,7 3-1-15,7 1 3 16,4 1-2-16,0-1 1 16,10-5 0-16,19-7-2 0,7-10 0 15,7-10 8 1,-3-4-2-16,2-2 16 0,-7-24-4 16,-6-8-10-16,-6-6-3 15,-15-3-6-15,-8-3 0 16,-4 1-19-16,-27 6-39 15,-7 17 14-15,1 14-78 16,3 8-94-16</inkml:trace>
  <inkml:trace contextRef="#ctx0" brushRef="#br0" timeOffset="67884.7">7452 5751 313 0,'0'0'101'0,"0"0"-21"15,0 0 25-15,0 0-7 16,0 0-63-16,0 0-25 16,3-12-10-16,-3 40 0 15,0 16 0-15,0 14 10 0,0 4 0 16,0-4-1-16,-3-8-4 16,-3-7-5-16,6-5 0 15,0-6-8-15,0-4-29 16,4-8-67-16,13-8-65 15,2-10-107-15</inkml:trace>
  <inkml:trace contextRef="#ctx0" brushRef="#br0" timeOffset="68196.31">7920 5861 328 0,'0'0'73'0,"0"0"-7"15,0 0 5-15,0 0-27 16,0 0-43-16,0 0 3 16,-96 78 1-16,92-43-2 15,4-3-1-15,7 0 5 16,26 0 25-16,2-5-1 15,-3-4-8-15,-12-5-16 16,-14-6-2-16,-3-2-1 16,-3 0-4-16,-20 0-4 15,-27-4 2-15,-15-2-38 16,-1-4-82-16,12 0-101 16</inkml:trace>
  <inkml:trace contextRef="#ctx0" brushRef="#br0" timeOffset="68348.63">8059 5813 426 0,'0'0'26'16,"0"0"-6"-16,135-10 1 16,-72 10-21-16,-3 0-65 15,-11 0-177-15</inkml:trace>
  <inkml:trace contextRef="#ctx0" brushRef="#br0" timeOffset="70561.07">9774 5883 50 0,'0'0'61'16,"0"0"-47"-16,0 0-1 16,0 0-8-16,0 0-5 15,0 0 0-15,0 4 1 16,0-4 2-16,0 0 7 15,0 0 7-15,0 0 1 0,0 0-2 16,0 0 7-16,0 0 2 16,0 0-1-16,0 0 2 15,0 0-1-15,0 0-4 16,0 0 1 0,0 0-7-16,0 0-9 0,0 0-5 15,0 0 0-15,0 0 0 16,0 0-1-16,0 0 0 15,0 0-1-15,0 0 1 16,0 0 1-16,0 0 1 16,0 0-2-16,0 0-3 15,0 0-4-15,2 0 4 0,14 0-2 16,9 2 5-16,8 2 1 16,2 2 0-16,1 2 0 15,-5 2 2-15,-8 2-1 16,-8 4 2-16,-8 2-1 15,-7 8 7-15,0 6 9 16,-12 7 4-16,-21 3-7 16,-5-4 4-16,-3-2 0 15,0-10-11-15,10-8 3 16,6-4-2-16,12-6-4 16,2-4-2-16,4-4-2 15,2 0-2-15,1 0-7 16,0 0-3-16,-1-12-19 15,3 2 2-15,0 0 11 16,2 2 6-16,0 4 4 0,0 0 0 16,0 0 1-16,0 0 2 15,0-2 1-15,0 2 1 16,0 0 1-16,0 2 0 16,0 0 7-16,0 0 7 15,0 2 1-15,0 0-4 16,0 0-8-16,0 0 1 15,0-2-1-15,-2-2-3 16,-3 0-2-16,0-2-4 16,1 0 0-16,0 0 5 15,4 2 0-15,0-4-3 16,0 4 3-16,13-2-7 0,7 4-4 16,3 2 7-16,-6 0 2 15,-3 0-3-15,-1 12-1 16,-6 6 7-16,0 6 2 15,1 0 2-15,3 0-1 16,7 0-1-16,9-4-1 16,9 0-1-16,11-6-12 15,10-3-77-15,3-11-115 16</inkml:trace>
  <inkml:trace contextRef="#ctx0" brushRef="#br0" timeOffset="70928.4">10540 5992 452 0,'0'0'63'0,"0"0"39"15,0 0 18-15,0 0-57 16,0 0-41-16,0 0-22 15,-11-37-10-15,1 57 4 16,-9 11 6-16,1 2 0 16,5 3 0-16,2-1-1 15,11-5-2-15,0-6-1 0,0-4-5 16,5-6-18-16,10-6 14 16,7-6-5-16,12-2 18 15,1-6 3-15,5-18-3 16,-3-6 2-16,-11-2-4 15,-15-5-2-15,-11 1-26 16,-11 10-57-16,-40 12-15 16,-18 13-71-16,-5 1-161 15</inkml:trace>
  <inkml:trace contextRef="#ctx0" brushRef="#br0" timeOffset="74576.09">25575 2821 506 0,'0'0'13'16,"0"0"-13"-16,0 0 12 15,0 0 37-15,0 0-5 16,0 0-15-16,0 0-7 15,-100-66-3-15,96 64 3 16,4-2-4-16,0 0 0 16,0 2-7-16,0-2-11 15,0 0-6-15,4 0 5 16,29 2-14-16,25 2-10 16,19 0 16-16,0 6 5 15,-3 18-2-15,-21 10-3 16,-20 4-7-16,-25 8-5 15,-8 7 13-15,-50 1-1 16,-30-2 9-16,-14-2 3 16,-6-8-3-16,0-12-12 0,11-8-10 15,18-10-33-15,17-8-17 16,25-4 26-16,27-6 19 16,2-24-24-16,38-10 20 15,18-4 31-15,13 4 2 16,-1 11 12-16,-2 11-8 15,-11 13 3-15,-8 5 4 16,-11 0 0-16,-5 5-13 16,-2 13-4-16,6 5 2 15,10-5-26-15,8-6-35 0,7-4-58 16</inkml:trace>
  <inkml:trace contextRef="#ctx0" brushRef="#br0" timeOffset="74842.66">26560 2709 334 0,'0'0'136'16,"-120"-6"-125"-16,48 16 29 16,12 22-5-16,25 10-14 15,30 8-15-15,10 4-6 16,46 4 26-16,18 0 10 0,2-3-7 15,-11-7-7 1,-17-12-15-16,-21-10 1 0,-20-10-5 16,-2-4 1-16,-38-2 3 15,-24-6 6-15,-21-4-13 16,-5 0-68-16,12-8-68 16,20-20-99-16</inkml:trace>
  <inkml:trace contextRef="#ctx0" brushRef="#br0" timeOffset="74995.42">26842 2639 480 0,'0'0'7'16,"0"0"-6"-16,0 0 3 15,0 0-4-15,0 0-68 16,0 0-114-16</inkml:trace>
  <inkml:trace contextRef="#ctx0" brushRef="#br0" timeOffset="75377.83">27139 2703 379 0,'0'0'84'0,"0"0"-71"0,0 0 16 16,0 0 11 0,-81 160 4-16,60-89-23 0,-4 1-7 15,1 0-8-15,-3-8-4 16,1-6-2-16,-1-14-9 16,7-10-34-16,5-12-5 15,7-12-25-15,8-7-42 16,0-3-11-16,21-7 81 15,14-19 21-15,8-6 24 16,1-8 2-16,6-10 47 16,-2-8 24-16,1 0 26 15,-2 5-11-15,-4 13-27 16,-4 10-6-16,-3 10-20 0,-5 4-25 16,-6 8-10-16,-12 8-8 15,-4 0-46-15,-9 14-113 16,0 16-3-16,-31 7 41 15</inkml:trace>
  <inkml:trace contextRef="#ctx0" brushRef="#br0" timeOffset="75691.33">27060 3236 60 0,'0'0'63'0,"0"0"-5"16,0 0 16-16,0 0 28 15,0 0-13-15,0 0-27 16,108 77-34-16,-92-52-22 0,-7 10 1 15,-7 9 0 1,3 2-3-16,-3-4 2 0,7-8-6 16,6-10 0-16,10-14 0 15,11-6 2-15,6-4 15 16,7 0 0-16,0-18 2 16,-7-10 6-16,-6-6 15 15,-9-6-5-15,-9 6 2 16,-9 7-8-16,-5 13-3 15,-4 14-4-15,0 0-22 16,-13 32-14-16,-26 29-29 16,-17 25 41-16,-12 10-25 15,-1-5-99-15,0-14-165 16</inkml:trace>
  <inkml:trace contextRef="#ctx0" brushRef="#br0" timeOffset="77423.78">5345 3818 128 0,'0'0'154'0,"0"0"-141"15,-114-20-8-15,63 20 19 16,-5 0 11-16,5 0 12 16,0 14-21-16,1 14-18 15,4 8-7-15,-1 12-1 16,0 12 2-16,5 8 0 16,-3 11 6-16,3 5-5 15,-1 8 6-15,-3 8 0 16,1 4 3-16,3 5 15 15,9-1 7-15,12 0-14 16,19 3-2-16,2 1-10 0,18 0-5 16,22 1 1-16,5-9-4 15,4-10 3-15,2-6-3 16,-2-9 0-16,4-11 3 16,5-16-3-16,5-14 1 15,12-20-1-15,16-16 1 16,15-2 2-16,12-18 2 15,5-16 3-15,1-6-4 16,-9-6 0-16,-5-1-1 16,-12 0-1-16,-7 0-1 15,-4-1 0-15,-8-2-1 16,-8-6 2-16,-7-6 0 0,-10-13 0 16,-10-9 2-16,-8-4 25 15,-9-4-15-15,-7-2 12 16,-9 1-6-16,-5 1-17 15,-6 2 0-15,0-2 1 16,0-1 2-16,-17-5 2 16,-16-10 3-16,-15-11-7 15,-12-5 3-15,-9-2-2 16,-9 1-3-16,0 9 3 16,0 10 5-16,-2 14 0 15,-2 17-7-15,-21 21 6 16,-31 27-9-16,-41 27-2 15,-41 37-16-15,-10 60-41 16,17 33-28-16,46 21-60 16,63 1-125-16</inkml:trace>
  <inkml:trace contextRef="#ctx0" brushRef="#br0" timeOffset="78540.3">7693 4074 113 0,'0'0'55'0,"0"0"-9"16,0 0 19-16,0 0 7 15,0 0-20-15,0 0-3 16,-45-37-14-16,34 32-8 15,-7 1 13-15,1 0-2 16,-8 3-9-16,-4-2-1 16,-11 3-7-16,-7 0 1 15,-4 0-3-15,-4 0-7 16,1 14-1-16,0 8-1 16,3 6-8-16,2 9-1 15,3 6 2-15,1 12-1 16,5 9-2-16,2 10 0 15,4 10-3-15,8 5 4 0,6 7-1 16,9-2 0-16,6 0 0 16,5-1 0-16,0-3 0 15,0-4 0-15,7-2 0 16,8-6 0-16,3-5 0 16,0-7-1-16,6-4 1 15,5-2 0-15,9 0-4 16,7 1 3-16,8-6 1 15,7-4 0-15,6-5 0 16,2-4 0-16,-1-8 0 16,-2-6-2-16,-3-6 2 15,-4-6 0-15,-2-6 0 0,2-4 0 16,2-6-1-16,5 0 1 16,-3 0 0-16,0 0 5 15,1-12-4-15,-5-6 0 16,4-8 4-16,0-8 7 15,5-16 4-15,4-16 3 16,1-19-14-16,1-17 6 16,-2-16 0-16,-6-24-9 15,-9-9 4-15,-17 1-6 16,-16 8-4-16,-21 15 0 16,-2 11-1-16,-46 3 5 15,-37 5 0-15,-35 8 0 16,-36 10-1-16,-26 20-25 15,-3 26-25-15,16 33-27 16,28 22 9-16,37 51-59 0,23 20-89 16</inkml:trace>
  <inkml:trace contextRef="#ctx0" brushRef="#br0" timeOffset="81525.71">5563 6112 81 0,'0'0'49'15,"0"0"-19"-15,0 0 11 16,0 0 18-16,0 0-1 0,0 0-10 16,0 0-31-16,-64-24-17 15,61 24 0-15,3 0-11 16,-2 8 5-16,2 2 2 15,0 0-7-15,0 4 2 16,0 2 9-16,11 4 4 16,4 4 13-16,6 0 9 15,8 2 4-15,11 0-3 16,11-1 22-16,9-2-20 16,11-5 3-16,12-1-8 15,4-7-9-15,9-5-10 16,-3-1-2-16,-9-4-3 15,-5 0-3-15,-17 0-8 0,-8 0 7 16,-6-5-1-16,0-8 1 16,-11 1-11-16,-1-2-6 15,-5 0 3-15,-4-2 12 16,0 0-9-16,-3 2-6 16,-1 4-4-16,-4 6 15 15,0 4-3-15,-2 0 0 16,3 2 7-16,-2 18-5 15,0 6 11-15,2 6 0 16,-3 2 1-16,8 1 2 16,2-3-2-16,2-2-1 15,4-6-4-15,1-2-1 0,1-6-5 16,6-2-6-16,1-10-3 16,7-2-1-16,2-2 12 15,9 0 2-15,9 0 5 16,5-12 1-16,6 2 1 15,-2 0-1-15,-3 4 1 16,-5 6-1-16,-3 0 1 16,-5 0 5-16,-2 6 3 15,1 8-9-15,-1 0 6 16,-4-6-3-16,-6-4-3 16,-7-4 4-16,-7 0-2 15,-1-2 3-15,-6-14 14 16,-4-4-13-16,-12 0-6 15,-9-1-5-15,-4 2-51 0,-6 7-8 16,-17 2-10-16</inkml:trace>
  <inkml:trace contextRef="#ctx0" brushRef="#br0" timeOffset="82172.85">7165 6414 195 0,'0'0'91'0,"0"0"-25"15,0 0 14-15,0 0-5 16,0 0-51-16,0 0-24 0,-38 57 0 15,16-3 1-15,6 2 3 16,16 4-2-16,0-4-2 16,9-8 0-16,18-11-2 15,6-13-13-15,5-15 5 16,7-9 6-16,6 0 4 16,12-12 4-16,1-13-4 15,1-8-2-15,-5 1-1 16,-9 3 0-16,-9 6 1 15,-8 9-1-15,-10 6-6 16,-13 8 0-16,-7 0-6 16,-4 0-13-16,0 14 12 15,-2 14 16-15,-13 2 1 0,-3 8 1 16,1-2-2 0,1 1-1-16,9-5 1 0,5-6-3 15,2-4-7-15,0-6-37 16,2-2 37-16,11-2 6 15,3-2-9-15,1-2-36 16,0-4 20-16,-2-4-28 16,3 0-8-16,-2 0-36 15</inkml:trace>
  <inkml:trace contextRef="#ctx0" brushRef="#br0" timeOffset="82639.59">7891 6705 180 0,'0'0'249'0,"0"0"-197"16,0 0 19-16,0 0-38 15,0 0-32-15,0 0-1 16,105-3 0-16,-73 36 0 15,-9 7 4-15,-9 5 2 16,-12-3-1-16,-2-2 0 16,-16-4-4-16,-15-4-1 15,-2-2-6-15,6-10-14 16,12-4-6-16,13-6-27 0,2-6 1 16,22-4-14-16,27 0 40 15,15 0-8-15,6-6 18 16,-1-8 14-16,-7-4-6 15,-13 0 8-15,-15 4-3 16,-13 2 3-16,-9 6 7 16,-7 2 44-16,-5 4 17 15,0 0 4-15,0 0-27 16,-3 0-37-16,-6 14-2 16,2-2 0-16,5-2-6 15,2-2-2-15,0-6-40 16,16-2-35-16,13 0-16 15,9-10-201-15</inkml:trace>
  <inkml:trace contextRef="#ctx0" brushRef="#br0" timeOffset="84539.96">8749 4456 138 0,'0'0'110'0,"0"0"13"16,0 0-40-16,0 0-13 15,0 0-24-15,0 0-16 16,-11-61-12-16,11 51 7 16,0 0 1-16,5 2-7 15,5-4-8-15,9-2 0 16,7-2-11-16,16-4-3 15,10-2 3-15,8-2-1 16,13-2-8-16,12-2 0 16,11-4-5-16,10 0-7 0,15-3-1 15,11 2 7 1,12-3 6-16,14-5-10 0,12-3-7 16,6-8-8-16,2 0 9 15,-2-3 20-15,-14 5-26 16,-12 10 18-16,-14 6 7 15,-9 10 3-15,-4 6 3 16,-3 4-2-16,1 4 4 16,-2 0-2-16,4 0 1 15,2 0 0-15,2-2 4 16,2 0-3-16,2-4-2 16,1 0 0-16,0 0 1 15,-1-2 0-15,0 0-1 16,-4 4 2-16,-9 2-2 0,-8 4-2 15,-4 4-1-15,0 2 2 16,-4 0-1-16,4 2 1 16,4 0-1-16,8 0 1 15,5 0 0-15,4 4 1 16,2 6 0-16,-2 2-2 16,-1 4 1-16,-3 2 1 15,-9 2-2-15,-8 4-1 16,-9 0 2-16,-5 2-3 15,-2 0-4-15,-1 0-6 16,0 0 8-16,3 0 3 16,-5 5-3-16,0 0 5 15,4 6 1-15,3 3-2 0,2 8 2 16,4 4-1 0,1 6 1-16,-8 1 3 0,-9 0-2 15,-14 4-1-15,-11-1 0 16,-7 8-1-16,-7 4 1 15,-1 6 1-15,0 3-1 16,3-1 2-16,7 2-2 16,13 0 0-16,15-2 1 15,25 3 2-15,15-9 26 16,19-4-18-16,8-8 20 16,8-1-12-16,5-5-9 15,5-4 4-15,5-4 3 16,-1 0-3-16,3-6-2 0,2-2 12 15,-1-4-9-15,4-3 1 16,-1-3 0-16,1-5-10 16,-6 0 1-16,1-5 0 15,-6-4 9-15,-8-2 0 16,-11-4-2-16,-11-2 9 16,-11-4-2-16,0 2 0 15,2-2-2-15,3 4 8 16,10 4-17-16,12 4 7 15,13 6-3-15,16 4-5 16,13-2 3-16,3 0-1 16,-4-2-1-16,-5-3 3 15,-12-6 2-15,-16-7-2 0,-19-5 9 16,-18-3-6 0,-9 0-1-16,-11-13-3 0,-1-5-5 15,-5-4 4-15,-11-4 6 16,1-2-12-16,-8-6 7 15,-8-2-4-15,-3-2-1 16,-13-4-3-16,-6-2-1 16,-5-2 2-16,-9 0-4 15,1-1 0-15,-5 1 1 16,1 4-2-16,-1 4 0 16,2 2-5-16,0 4 1 15,0 3 1-15,-1 4 1 16,-1-1-4-16,-4 1 4 0,0 3-1 15,-4 0-4-15,-6 4 6 16,4 2-3-16,-1 2-7 16,4 2-6-16,6-2 1 15,4-2-4-15,1-4 10 16,-1 0-24-16,-5-4 22 16,-4-6-2-16,-7-2 5 15,-5-2 1-15,-6-2-8 16,-7 4 12-16,-2-3-7 15,0 6 2-15,-4-2 2 16,-9 3-2-16,-1 0 1 16,3 6-2-16,3 0-9 15,1 6-18-15,2 4 19 16,0 0 2-16,3 4-43 0,0 2 30 16,0-4 4-16,2 2-5 15,-2-2 8-15,0-2 12 16,0 2 10-16,-3 0 1 15,3 0 9-15,2-1 24 16,-2 4 25-16,2-4 0 16,0 3-19-16,0-2-3 15,0 1 3-15,0-1-7 16,0-4 4-16,0-1-10 16,0-1-13-16,0 0-7 15,0 2-7-15,0 2 0 0,0 0 0 16,0 0-2-1,0 0-13-15,-10-2-20 0,-14-6-31 16,-23 0-94-16,-15-2-122 16</inkml:trace>
  <inkml:trace contextRef="#ctx0" brushRef="#br0" timeOffset="85021.88">23274 4225 345 0,'0'0'133'0,"0"0"-14"16,0 0-35-16,0 0-58 15,171-30-17-15,-92 30-3 16,6 0-3-16,3 0 1 16,1 0-4-16,2 0 1 15,-1 0-1-15,-5 0-1 16,-1 0-11-16,-4 5 1 16,-4 6-14-16,-7 5-15 0,-4 6 21 15,-5 4-2 1,-9 4 15-16,-9-2 1 0,-13 0 4 15,-12-4-1-15,-13 0-2 16,-4 6 4-16,0 8 3 16,0 15 5-16,0 11 2 15,2 12 30-15,29 8 2 16,15 12 10-16,10 7-19 16,0-5-17-16,-9-10-14 15,-13-24 1-15,-15-22-3 16,-14-16-19-16,-5-13-48 15,-24-9-60-15,-21-4-11 16</inkml:trace>
  <inkml:trace contextRef="#ctx0" brushRef="#br0" timeOffset="88456.43">12820 5282 252 0,'0'0'17'16,"0"0"-12"-16,0 0 0 15,-142-11 31-15,103 6-21 16,1-4-13-16,-4 1 3 16,3-3 0-16,2-2 17 15,4 1 5-15,4-2 3 0,5 2-15 16,1-2 3-16,3 2 48 16,3 4-20-16,1 0-19 15,1 6 1-15,-4 2-22 16,3 0-5-16,1 0-1 15,-1 0-1-15,7 2-1 16,3 6-2-16,6 0-6 16,0 2-7-16,2 0 10 15,19 2 7-15,5 1 15 16,0-2 8-16,-1-1 5 16,-5 1-8-16,-7-6 0 15,-8 0-3-15,-2 0-10 16,-1 6-3-16,0 9-4 15,0 16 1-15,-2 16 3 0,0 14 1 16,0 10-3-16,-18 10 2 16,-1 0-2-16,-6-1 3 15,0-1-5-15,-2-8 2 16,-2-1-2-16,5-7 1 16,4-12-1-16,8-6-5 15,12-8-1-15,0-8 2 16,16-4-1-16,26-6 0 15,19-4 5-15,17-1 3 16,13-5 24-16,9-5-16 16,3 1 1-16,-6-6 1 0,-9-1-13 15,-22-3-11 1,-18 0-49-16,-24 0-41 0,-17-3-72 16</inkml:trace>
  <inkml:trace contextRef="#ctx0" brushRef="#br0" timeOffset="91619.89">11307 5679 532 0,'0'0'113'16,"0"0"-21"-16,0 0-23 16,0 0-16-16,0 0-31 15,0 0-17-15,0 0-5 16,0 0-4-16,0 16 0 16,0 4 4-16,0 2 3 15,4 0-3-15,-2-2 2 0,4 0-2 16,-4 0 1-1,2-2 1-15,5 0 0 0,1 4-2 16,9-2-2-16,10 6-1 16,13-2 3-16,5 0 0 15,4-2-4-15,-4-4-10 16,-12-5-31-16,-8-5-2 16,-9-8-22-16,-9 0-65 15,-7 0 11-15,0-15-73 16</inkml:trace>
  <inkml:trace contextRef="#ctx0" brushRef="#br0" timeOffset="91811.41">11830 5689 406 0,'0'0'107'0,"0"0"36"16,0 0-45-16,0 0-32 15,0 0-57-15,0 0-5 16,-160 138 8-16,87-62-2 15,-1 0-6-15,7-5-4 16,11-9-7-16,19-8-32 16,18-12-64-16,19-14-71 15,10-14-50-15,41-14-71 16</inkml:trace>
  <inkml:trace contextRef="#ctx0" brushRef="#br0" timeOffset="92034.32">12115 5955 569 0,'0'0'113'0,"0"0"-22"16,0 0-20-16,0 0-70 15,0 0-1-15,0 0-7 16,-37 66 7-16,35-30-22 15,2-5-32-15,0-9-21 16,2-8-43-16,16-10-9 16,3-4-54-16</inkml:trace>
  <inkml:trace contextRef="#ctx0" brushRef="#br0" timeOffset="92200.83">12136 5380 437 0,'0'0'79'16,"0"0"53"-16,0 0-17 16,0 0-83-16,0 0-32 15,0 0-109-15,-29-14-5 16,49 44-22-16,-3 0-101 16</inkml:trace>
  <inkml:trace contextRef="#ctx0" brushRef="#br0" timeOffset="92437.14">12144 5574 476 0,'0'0'76'0,"0"0"-27"16,0 0-27-16,0 0-22 15,150-28 0-15,-94 26 0 16,-9 2-24-16,-19 0-60 0,-14 0-16 16,-14 2-45-1,0 12-18-15</inkml:trace>
  <inkml:trace contextRef="#ctx0" brushRef="#br0" timeOffset="92559.43">12065 5743 159 0,'0'0'160'0,"0"0"-55"16,0 0 10-16,158-20-69 16,-98 8-27-16,-8 5-19 15,-13 6-35-15,-14-2-132 16</inkml:trace>
  <inkml:trace contextRef="#ctx0" brushRef="#br0" timeOffset="94619.16">13147 5370 179 0,'0'0'27'15,"0"0"16"-15,0 0 51 16,0 0-31-16,0 0-9 15,0 0 10-15,11-56 5 16,-9 52 10-16,1-2-13 16,-3 0-10-16,2 1-8 15,1 4 4-15,-3-2-6 16,0 3-11-16,0 0-9 16,0 0-11-16,0 0-15 15,0 4-1-15,0 25-10 0,8 13 9 16,8 22 2-16,4 12 3 15,-4 4 0-15,-5 7 4 16,-5-11-1-16,-1-6-1 16,-5-14-5-16,0-10 0 15,0-8 1-15,0-7-1 16,0-8-2-16,-3-6-14 16,3-3-27-16,0-2-42 15,0-6-64-15,0-6-133 16</inkml:trace>
  <inkml:trace contextRef="#ctx0" brushRef="#br0" timeOffset="96092.15">14504 6264 583 0,'0'0'153'0,"0"0"-137"16,0 0 10-16,0 0 10 16,0 0-31-16,0 0 1 15,-120 63-2-15,55-34-2 16,-1 1-2-16,1-3-17 16,5-4-70-16,8-9-141 15</inkml:trace>
  <inkml:trace contextRef="#ctx0" brushRef="#br0" timeOffset="97400.88">15148 5392 210 0,'0'0'76'0,"0"0"39"15,0 0 15-15,0 0-25 16,0 0-9-16,0 0-16 16,38-110-21-16,-38 98-18 15,0 3-3-15,0 4-7 16,0 1-10-16,0 4-7 15,0 0-10-15,0 0-4 16,0 0-5-16,0 18-7 16,0 23 0-16,9 20 12 0,0 11 2 15,-2 4 3-15,-3-1 0 16,0-3-2-16,1-10-2 16,-1-6-1-16,-1-10 0 15,-3-8-1-15,0-6-2 16,0-4-21-16,0-4-29 15,2-3-40-15,0-7-94 16,3-10-90-16</inkml:trace>
  <inkml:trace contextRef="#ctx0" brushRef="#br0" timeOffset="97759.29">15973 6061 85 0,'0'0'490'0,"0"0"-390"16,0 0-60-16,0 0 2 16,0 0-1-16,-118 93-34 15,57-41-1-15,-5-4-6 16,-8-2-1-16,-2-5-55 15,10-15-173-15</inkml:trace>
  <inkml:trace contextRef="#ctx0" brushRef="#br0" timeOffset="99833.6">16806 5532 69 0,'0'0'217'16,"0"0"-126"-16,0 0-38 15,0 0 16-15,0 0-9 16,0 0-23-16,-9-14 4 16,9 14 6-16,-3 0-17 0,3 0-7 15,-2 0-5 1,-2 0-8-16,0 0 0 0,-5 0-5 16,-7 0-4-16,-4 0 1 15,-2 0 0-15,-3 18-2 16,-6 8-1-16,-4 11 1 15,-1 6 4-15,-3 10-1 16,6 5-1-16,6 2 1 16,12-4-3-16,13-4 0 15,2-7 0-15,22-5-2 16,25-8 0-16,9-10 2 16,8-12 6-16,5-10 1 15,-4 0 6-15,-3-14-1 0,-8-17 1 16,-9-9-4-16,-14-6-9 15,-16-8 4-15,-15-8-3 16,-11-8-1-16,-40 2-15 16,-16 3-9-16,-4 19 17 15,6 20-13-15,12 20-32 16,3 6-76-16,15 24-31 16,6 9-125-16</inkml:trace>
  <inkml:trace contextRef="#ctx0" brushRef="#br0" timeOffset="100566.51">16826 5123 212 0,'0'0'11'0,"0"0"16"16,163-2 93-16,-96 2-40 16,-3 0-19-16,-4 0-9 15,-11 0-8-15,-6 0-8 16,-10 0-6-16,-2 0-7 16,3 4-9-16,1 8-12 15,5 2 0-15,3 4-2 16,-3-3 1-16,-3-4 0 15,-10 0 0-15,-9-6-1 0,-9 0 0 16,-5-4 0 0,-4 2-1-16,0 2-1 15,0 9 2-15,-11 8 3 0,-11 13 19 16,-3 7-3-16,2 10-5 16,4 4-7-16,6 6-1 15,8 4-3-15,3 1 3 16,2-1 3-16,0 0 1 15,0 0-2-15,4 0-1 16,8 3 1-16,-1-5-1 16,-7 2-3-16,-2-4 0 15,-2-4 1-15,0-4-4 16,-6-5 2-16,-17-6 1 16,-3 1 6-16,-10-8 0 15,-6-1 4-15,-10-5 0 16,-10-10 0-16,-7-6 2 15,-14-8-4-15,-12-6-8 0,-5 0 0 16,-3 0-4 0,6-10-2-16,12-6-33 0,11-2-47 15,17-2-98-15,14-6-229 16</inkml:trace>
  <inkml:trace contextRef="#ctx0" brushRef="#br0" timeOffset="101500.44">12406 6454 160 0,'0'0'24'16,"0"0"-20"-16,0 0 0 15,0 0 27-15,0 0-10 16,0 0-21-16,0 0 1 16,-58 0-1-16,58 0 0 15,0 0 6-15,0 0 23 16,0 0 15-16,0 0 3 16,0 0 1-16,0 0-11 15,0 0 0-15,0 0 1 16,0 0-1-16,2 0-1 15,35 0-3-15,40 0 3 16,45 0 17-16,43 9-23 0,40 3 5 16,38 0-17-1,30 0-8-15,32 0-7 0,28 0-3 16,3 2-1-16,-6 8-6 16,-34 0-10-16,-43-2 0 15,-47-6-42-15,-50-8-45 16,-38-6-31-16,-35 0-43 15</inkml:trace>
  <inkml:trace contextRef="#ctx0" brushRef="#br0" timeOffset="104793.07">11209 6501 488 0,'0'0'87'0,"0"0"17"16,0 0-22-16,0 0-24 15,0 0-49-15,0 0-9 16,127-62-1-16,-15 55 1 15,10 4 0-15,5 1-5 0,-16 2-39 16,-20 0-52 0,-23-6-88-16,-26-5-78 15</inkml:trace>
  <inkml:trace contextRef="#ctx0" brushRef="#br0" timeOffset="104956.15">11392 6505 458 0,'0'0'112'15,"0"0"-112"-15,229-8-3 16,-55-8 1-16,19-4-1 16,-12 0-161-16</inkml:trace>
  <inkml:trace contextRef="#ctx0" brushRef="#br0" timeOffset="108399.56">6098 5673 139 0,'0'0'28'15,"0"0"-6"-15,0 0 11 0,0 0-3 16,0 0 10 0,0 0 10-16,-2 0-7 0,2 0-19 15,-3 0-5-15,1 0 5 16,0 0 7-16,0 0 0 16,-2-6-16-16,0-7 0 15,0 0-1-15,-2-1-5 16,-1-4-3-16,-5 0-3 15,0-5 1-15,-7-1-4 16,0-2 1-16,-6-4 1 16,-4 0 3-16,-2-2-4 15,-2 0-1-15,-5 0 0 16,2-1 8-16,-2 6-8 16,0 0 2-16,3 8-2 15,-1 2 9-15,1 7-8 0,-2 8 1 16,-3 2 2-16,-4 0-4 15,-3 12 0-15,-1 10 0 16,-2 2 0-16,-4 1 1 16,4-1 0-16,-8 2 0 15,0-2 1-15,-2 2 5 16,2-2 1-16,4 4 2 16,5 2-4-16,6 8-2 15,8 9-4-15,8 11 0 16,8 11 1-16,9 14 3 15,10 7 9-15,12 3-7 16,28-2-3-16,11-2 1 16,5-9-2-16,1-10-1 0,-3-10 0 15,-3-11-2-15,0-11 1 16,7-8 0-16,10-10 0 16,13-6 3-16,19-8 8 15,10-6 0-15,2 0-3 16,-10-2-1-16,-11-14 0 15,-10-2-4-15,-12-2 2 16,-5-6-2-16,-6-9 2 16,-9-6 10-16,-10-16 11 15,-10-11-2-15,-14-18-5 16,-15-20-11-16,0-17-7 16,-44-17 0-16,-31-4-1 15,-18 5-15-15,-14 19 0 0,-9 26 0 16,-2 28-26-16,0 27-40 15,5 37-62-15,10 4-34 16,25 42-132-16</inkml:trace>
  <inkml:trace contextRef="#ctx0" brushRef="#br0" timeOffset="109413.65">7559 5544 55 0,'0'0'56'15,"0"0"24"-15,0 0-11 16,0 0 7-16,0 0-23 16,0 0 12-16,-62-66 2 15,59 62-23-15,1 0-6 16,0 0 17-16,-4 0-12 0,-7 2-13 16,-12 2-12-1,-11 0-7-15,-11 0-4 0,-7 4 5 16,2 18 2-16,2 8-7 15,6 10-4-15,6 17-1 16,4 11-1-16,7 12 1 16,10 6 0-16,8 2-2 15,9-2 0-15,0-3 0 16,18-7-2-16,17-6-2 16,19-2 2-16,15-9-5 15,20-7 4-15,13-14 3 16,14-12-7-16,11-12 5 15,7-12 0-15,4-2 4 16,-11-8-1-16,-17-21 0 16,-21-8-1-16,-18-9 1 0,-9-13 5 15,-12-11 0-15,-15-12 0 16,-16-10-4-16,-19-15 0 16,-12-13 0-16,-49-10-2 15,-30 3-6-15,-32 15 3 16,-22 28-3-16,-19 36-5 15,-5 38-19-15,1 18-80 16,19 48-73-16,20 16-143 16</inkml:trace>
  <inkml:trace contextRef="#ctx0" brushRef="#br0" timeOffset="111431.05">10792 14105 211 0,'0'0'94'16,"0"0"-25"-16,0 0-26 16,0 0 14-16,0 0-3 0,0 0-7 15,0 0-21-15,-92 0 2 16,90 0-1-16,2 0-10 15,0 0-1-15,0 0 6 16,-2 0 6-16,2 0 2 16,0 0-1-16,0 0-8 15,0 0-7-15,0 0-8 16,0 0-6-16,23 0-3 16,28 0 3-16,29 0 3 15,21 0 3-15,3-3-4 16,-8-6-2-16,-23 5-5 15,-19 4-23-15,-19 0-31 16,-14 0-45-16,-17 0-46 0,-4 0-58 16,-19 0-65-16</inkml:trace>
  <inkml:trace contextRef="#ctx0" brushRef="#br0" timeOffset="111597.86">10790 14155 454 0,'0'0'142'0,"0"0"-75"16,0 0-37-16,0 0-14 15,205-20 12-15,-95 10-9 16,-10 0-19-16,-15 6-2 0,-19 4-73 16,-17-2-105-16,-22 2-131 15</inkml:trace>
  <inkml:trace contextRef="#ctx0" brushRef="#br0" timeOffset="113719.08">11768 14125 251 0,'0'0'118'0,"0"0"-33"16,0 0-10-16,0 0-5 15,0 0-37-15,0 0-28 0,27 0-5 16,17 0 0 0,37 4 6-16,33-2 2 15,17-2-6-15,4 0-2 0,-16 0-24 16,-26 0-26-16,-33 0-49 16,-29 0-29-16,-21 2-88 15</inkml:trace>
  <inkml:trace contextRef="#ctx0" brushRef="#br0" timeOffset="113899.99">11882 14159 525 0,'0'0'119'0,"0"0"-55"15,0 0-19-15,0 0-33 0,160 0 8 16,-31 0 1-1,6 0-21-15,-25 0-41 0,-36-8-135 16,-36 0-213-16</inkml:trace>
  <inkml:trace contextRef="#ctx0" brushRef="#br0" timeOffset="117887.96">10362 13589 170 0,'0'0'9'0,"0"0"-8"16,0 0-1-16,0 0 27 16,0 0-8-16,0 0 13 15,0 0-11-15,7-43-21 16,-5 38-15-16,7 1-14 15,7 0 0-15,4-2-39 16</inkml:trace>
  <inkml:trace contextRef="#ctx0" brushRef="#br0" timeOffset="121345.57">9609 12936 225 0,'0'0'39'16,"0"0"25"-16,0 0-26 0,0 0 28 16,-133-78-17-16,106 67-4 15,2 1-15-15,0-2-18 16,6-2-1-16,-6 0-3 16,-4-2 8-16,-6 4-11 15,-12 8-5-15,-11 4 1 16,-13 6 3-16,-8 24-1 15,0 6 13-15,2 3-11 16,11-1-1-16,10 4-1 16,12-2-3-16,8 0 1 15,3 2 0-15,2 2 1 16,2 2-1-16,-5 2 1 16,1 2 2-16,2-1-4 0,-4 5 5 15,7 2 2-15,8 8-4 16,6 8-1-16,14 7 3 15,0 3-2-15,20 2-2 16,22-2 2-16,10-4-1 16,6-1-2-16,0-11 3 15,-4-6-3-15,-8-4 0 16,-6-6 1-16,-4-6-1 16,0-4 2-16,-5-4-1 15,2-4 0-15,1-1-1 16,1-3 3-16,12 2 0 15,6-4 5-15,17 6-1 16,5-4 2-16,4 2 4 16,-2-4-12-16,-3-4 3 0,-1 0 0 15,5-2-4-15,7-6 3 16,8 2 1-16,11-2-4 16,11-5 0-16,11-4 0 15,15 4 2-15,2-8-1 16,-1 3 0-16,-10-1-1 15,-16-3 1-15,-15 0-1 16,-18 0 0-16,-8 0-3 16,-9 0 1-16,1 0-1 15,2 0 3-15,3 0-1 16,5 0-2-16,6 0 3 0,2 0-4 16,-1 0-1-1,-4-3 2-15,-2-7-1 0,-2-4 3 16,2-4-5-16,6-2-3 15,6-4 4-15,3 0-1 16,-1 4-4-16,-3 2 2 16,-9 4 2-16,-6-2 0 15,-8 2 3-15,-5-2 0 16,-6 4 2-16,-1-4 1 16,-5-2 1-16,0 2 4 15,-1-2 8-15,2-2-2 16,1 2-4-16,0-2-3 15,-2 2-4-15,-2 2 3 16,-7-7-2-16,-4 0 3 0,-5-2 6 16,0-1 6-16,-6 0-2 15,-3-4-2-15,0 0 1 16,-4-6-6-16,-2 0-3 16,-5-4 5-16,-4-6-5 15,-7-5 3-15,0-3 2 16,-5-4 6-16,-19-2-12 15,-7 2 9-15,-3-2 2 16,-1 1-4-16,-4 0-3 16,-1-2-2-16,-4-3-3 15,-3-2 2-15,-5 0-4 16,0 2 0-16,-9 0 6 16,-1 3-6-16,-5 5 4 0,-7 4 5 15,-1 0-7 1,-12 6 0-16,-11-4-1 0,-9 2-1 15,-12-1 2-15,0 1-2 16,-2 2 2-16,5 6 0 16,2 4 6-16,0 4-5 15,2 0 4-15,-2 2 1 16,9 1-5-16,12 4-1 16,3-1-1-16,3-1-1 15,-2 4 5-15,-4-2-4 16,-7 5 0-16,-4 4-2 15,0 4 2-15,0 8-2 16,-1 4 2-16,2 0-1 16,3 14 1-16,7 12-2 0,6 4 2 15,10 2-2-15,6 1 1 16,7-5-1-16,-1 0 1 16,-1-2 0-16,-6 2-3 15,-4 2-1-15,0 0 1 16,-1 4 0-16,0 0-2 15,2-2 4-15,6 2 1 16,11-3-8-16,17-4 3 16,16-3-17-16,11 1-21 15,11-3-18-15,3 0-34 16,0 0-47-16,14-6-36 16,6-6-72-16</inkml:trace>
  <inkml:trace contextRef="#ctx0" brushRef="#br0" timeOffset="126826.35">9108 15719 401 0,'0'0'200'15,"0"0"-114"-15,0 0-37 16,0 0 17-16,0 0-18 16,0 0-29-16,0 0-17 15,-22-6-2-15,22 42-2 16,0 22 2-16,-3 8 8 15,3 2-5-15,-2-1-2 16,2-9-1-16,-2-8-6 16,0-2 2-16,0-12-31 15,0-2-43-15,-2-6-46 0,4-14-45 16,0-14-74-16</inkml:trace>
  <inkml:trace contextRef="#ctx0" brushRef="#br0" timeOffset="127064.92">9370 15963 193 0,'0'0'368'0,"0"0"-279"15,0 0-42-15,0 0-4 16,0 0-28-16,0 0-8 15,63 41 8-15,-30-1-6 0,6 0-9 16,-2 4 0-16,3 0-21 16,0-6-12-16,5-4-69 15,7-8-74-15,-2-16-3 16</inkml:trace>
  <inkml:trace contextRef="#ctx0" brushRef="#br0" timeOffset="127296.28">9906 15936 568 0,'0'0'148'0,"0"0"-59"16,0 0-29-16,0 0-42 15,0 0-12-15,-166 86 1 16,104-34-3-16,-7 6-4 15,5 4 0-15,3 2-9 16,10-6-11-16,13-9-63 16,13-13-205-16,13-22-37 15</inkml:trace>
  <inkml:trace contextRef="#ctx0" brushRef="#br0" timeOffset="128359.37">10249 15927 35 0,'0'0'314'16,"0"0"-180"-16,0 0-29 15,0 0-3-15,0 0-29 16,0 0-24-16,-16-40-18 15,14 40-13-15,-3 0-17 16,-3 22-1-16,-4 10 0 16,-1 17 4-16,0-5-2 15,-1 0-2-15,1-2 0 0,-1-6-3 16,3 0-18 0,3-2-17-16,2-8-45 0,6-6-61 15,0-12-41-15,12-8-152 16</inkml:trace>
  <inkml:trace contextRef="#ctx0" brushRef="#br0" timeOffset="128724.38">10581 16008 655 0,'0'0'118'16,"0"0"-34"-16,0 0 1 15,0 0-47-15,0 0-25 0,0 0-12 16,-58 36-1-16,33-2-3 16,9 2-2-16,8 4-6 15,8-2-13-15,0 0-11 16,4-6-15-16,21-6-8 16,8-8 23-16,5-13-16 15,5-5 35-15,-2-9 16 16,-1-21 18-16,-6-2 11 15,-5-8 12-15,-13 4-16 16,-14 0-1-16,-2 2-8 16,-13 10-12-16,-26 6-4 15,-5 18-8-15,-10 0-18 16,3 4-14-16,9 24-41 0,11-6-114 16,18 0-90-16</inkml:trace>
  <inkml:trace contextRef="#ctx0" brushRef="#br0" timeOffset="129127.74">11162 16156 362 0,'0'0'121'0,"0"0"11"15,0 0-26-15,0 0-58 16,0 0 4-16,0 0-31 16,74-14-1-16,-26 8-3 15,22-2-3-15,10 0 1 0,9 2-8 16,-4-2-7-16,-14 0 0 16,-13 2-15-16,-18-8-34 15,-16 6-30-15,-12-6-28 16,-12 2-43-16,0 2-88 15</inkml:trace>
  <inkml:trace contextRef="#ctx0" brushRef="#br0" timeOffset="129381.08">11601 15735 547 0,'0'0'176'15,"0"0"-55"-15,0 0-26 16,0 0-59-16,0 0-31 16,0 0 6-16,-18 160 10 15,1-87-8-15,-1 3-10 16,2-10-1-16,3 0-2 16,4 2-4-16,7-10-18 15,2-9 10-15,0-13-33 16,0-14-57-16,17-12-56 15,8-6-133-15</inkml:trace>
  <inkml:trace contextRef="#ctx0" brushRef="#br0" timeOffset="133118.14">14727 16040 298 0,'0'0'90'15,"0"0"-43"-15,0 0 20 16,0 0-7-16,0 0-39 15,0 0-3-15,-34-10 12 16,26 10 8-16,-4 0-4 16,1 0 8-16,-2 0 1 15,4 0-13-15,2 0-2 16,5 0-4-16,2 0-13 16,0 0-3-16,0 0-6 15,0 0-2-15,0 0 1 0,0 0-1 16,0 0 0-1,0 0-1-15,0 0 1 16,9 0 0-16,7 0 0 0,-1 0 2 16,-3 4-1-16,-6-4-1 15,-2 0-3-15,-4 0-13 16,0 2-6-16,0-2-18 16,0 0-25-16,0 2-33 15,0-2-39-15,0 0-31 16,0 0-91-16</inkml:trace>
  <inkml:trace contextRef="#ctx0" brushRef="#br0" timeOffset="135954.24">12577 15859 352 0,'0'0'25'16,"0"0"84"-16,0 0-7 16,0 0-25-16,0 0-18 15,0 0-23-15,0-106 12 0,0 106-16 16,0 0-13-16,0 0-14 16,0 22-5-16,0 22 0 15,-3 16 10-15,-3 6 6 16,2 2-6-16,1 3-8 15,3-5-2-15,0-4 1 16,-2-2-2-16,-4-7-2 16,-6-9-14-16,1-8-28 15,1-8-15-15,0-6-36 16,6-14-51-16,4-8-107 16</inkml:trace>
  <inkml:trace contextRef="#ctx0" brushRef="#br0" timeOffset="136213.26">12925 16034 363 0,'0'0'149'0,"0"0"-12"15,0 0-26-15,0 0-50 16,0 0-56-16,0 0-1 15,151 32 14-15,-80 8-2 16,-4 4-11-16,-9 6-5 16,-6-10 0-16,-10 0-12 0,-11-9-39 15,-13-13-9 1,-9-9-68-16,-7-9 18 0,-2 0 37 16,0-9-131-16</inkml:trace>
  <inkml:trace contextRef="#ctx0" brushRef="#br0" timeOffset="136461.62">13417 15980 294 0,'0'0'116'0,"0"0"36"16,0 0 10-16,0 0-68 16,0 0-51-16,0 0-30 15,-14 10-8-15,-15 18 15 16,-15 12 13-16,-10 4-13 0,-6 0-5 15,-4 0-12-15,1 0-2 16,1-2-1-16,6-7-2 16,12-8-14-16,11-4-13 15,17-9-26-15,9-6-27 16,7-3-62-16,13-5-64 16,26 0-32-16</inkml:trace>
  <inkml:trace contextRef="#ctx0" brushRef="#br0" timeOffset="136873.59">13894 15945 378 0,'0'0'122'16,"0"0"20"-16,0 0-32 15,0 0-25-15,0 0-25 16,0 0-20-16,0-22-26 16,0 30-14-16,0 24-6 15,-5 17 6-15,1 9 4 16,-5 0-3-16,-2 4-1 16,-2-4-5-16,-1-12-16 15,5-2-19-15,5-13-40 16,4-9-66-16,0-8-92 15</inkml:trace>
  <inkml:trace contextRef="#ctx0" brushRef="#br0" timeOffset="137208.88">14369 16070 465 0,'0'0'129'15,"0"0"-1"-15,0 0-47 16,0 0-40-16,0 0-35 16,0 0-6-16,-85 32 1 15,67-6-1-15,7 6 0 16,9-2 0-16,2 2-4 16,0 0 3-16,13-2 1 15,7-3 1-15,0-9 3 16,-7-4-2-16,-11-6 1 0,-2 2-2 15,-6-1 2-15,-27 8 7 16,-15-7-3-16,-5 2-7 16,2-6-16-16,8-6-37 15,12 0-49-15,9 0-68 16,13-14-70-16</inkml:trace>
  <inkml:trace contextRef="#ctx0" brushRef="#br0" timeOffset="137331.18">14442 15972 245 0,'0'0'110'16,"129"-41"-6"-16,-65 28-8 15,-6 4-66-15,-8 9-30 0,-17 0-4 16,-13 0-119-16,-15 0-180 16</inkml:trace>
  <inkml:trace contextRef="#ctx0" brushRef="#br0" timeOffset="138103.48">14972 16284 299 0,'0'0'109'0,"0"0"-15"16,0 0-14-16,0 0-7 15,0 0-17-15,0 0-18 16,-65-40-9-16,65 40-14 16,0 0-8-16,0 0-5 15,0 0-1-15,9 0 1 16,34 14 11-16,17-2 9 15,26-2-1-15,15-6-7 16,4-4-8-16,-8 0-6 16,-14 0 0-16,-20 0-27 15,-16-4-35-15,-21-4-16 0,-19 2-46 16,-7 2-37-16,-16 0-231 16</inkml:trace>
  <inkml:trace contextRef="#ctx0" brushRef="#br0" timeOffset="138328.44">15356 16058 569 0,'0'0'47'0,"0"0"95"15,0 0-23-15,0 0-42 16,0 0-54-16,0 0-23 15,0 0 1-15,0 132 7 0,-10-46-1 16,-5-1-5-16,-1-5-2 16,5-12-16-16,7-12-25 15,4-10-44-15,0-16-22 16,13-12-145-16,7-14-172 16</inkml:trace>
  <inkml:trace contextRef="#ctx0" brushRef="#br0" timeOffset="139087.42">16193 16168 199 0,'0'0'49'0,"0"0"48"16,0 0-9-16,0 0-7 15,7-102-1-15,-7 92 8 16,-7 2-21-16,-11 4-11 15,-7 4-14-15,-8 0-11 16,-9 4-19-16,-2 28 3 16,5 12-8-16,12 14-2 15,17 4-3-15,10 5 0 16,2-9-2-16,31-8-1 16,12-10 0-16,10-14-7 15,3-12 2-15,0-14-2 16,-2 0 5-16,-9-14 1 15,-11-16 1-15,-11-10 1 0,-15-5 0 16,-10-9 0-16,-2 0-9 16,-33 0-28-16,-13 18-16 15,0 18-24-15,-4 18-34 16,15 0-91-16,10 20-89 16</inkml:trace>
  <inkml:trace contextRef="#ctx0" brushRef="#br0" timeOffset="139333.84">16726 16134 528 0,'0'0'158'0,"0"0"-16"15,0 0-35-15,0 0-57 16,0 0-50-16,0 0-3 15,45 66 3-15,-8-8 5 16,3-5-2-16,-2 1-3 16,0-10 0-16,0-12-6 15,-2-6-19-15,-3-12-40 16,-4-10-42-16,-7-4-25 16,0 0-95-16</inkml:trace>
  <inkml:trace contextRef="#ctx0" brushRef="#br0" timeOffset="139513.33">17111 16146 441 0,'0'0'124'16,"0"0"-23"-16,0 0 28 16,-127 106-56-16,80-46-28 15,-4 3-28-15,2-9-12 16,4-10-5-16,12-8-38 15,13-6-88-15,13-12-164 16</inkml:trace>
  <inkml:trace contextRef="#ctx0" brushRef="#br0" timeOffset="140153.03">17567 16138 238 0,'0'0'37'0,"0"0"9"15,0 0 5-15,0 0-20 16,0 0-26-16,0 0 0 16,-64-4-3-16,57 4 9 15,1 0 19-15,2 0 19 16,1 0 11-16,1-2-24 15,2-6-8-15,0-4 6 16,0 2-5-16,11 0-6 16,18 6-23-16,7 4-4 0,6 0 4 15,-2 0 1 1,-4 8 3-16,-9 16-1 0,-8 6-3 16,-11 10 2-16,-8 6-1 15,-10-2 0-15,-28 1 3 16,-13-14-4-16,-8-4 0 15,3-9-6-15,4-4-22 16,14-6-23-16,18-8-2 16,11 0-24-16,9 0 47 15,0-8-5-15,23-10 2 16,15 4 33-16,1 0 16 16,7 6 13-16,-2 3 8 0,-5 5 1 15,2 0-10 1,-5 9-16-16,-5 5-12 0,0-6 0 15,-2 2-45 1,9-6-58-16,2-4-111 0</inkml:trace>
  <inkml:trace contextRef="#ctx0" brushRef="#br0" timeOffset="140428.91">18159 15958 223 0,'0'0'63'0,"0"0"40"16,0 0-16-16,-119 28-2 16,101 12-39-16,14 10-2 15,4 10-8-15,0 4-11 16,11 2 3-16,9-3-12 0,-2-13 12 16,-3-14-6-16,-1-6-3 15,-9-8-5-15,-3-4 7 16,-2-4-13-16,0-4-2 15,-5-2 4-15,-15-4-2 16,-7-4-8-16,-2 0-15 16,0 0-64-16,2-14-95 15,6-12-113-15</inkml:trace>
  <inkml:trace contextRef="#ctx0" brushRef="#br0" timeOffset="140563.17">18240 15986 315 0,'0'0'64'0,"177"-32"46"0,-84 28 45 16,-6 4-49-16,-16 0-81 16,-19 0-25-16,-27 0-34 15,-23 0-114-15,-4 0-208 16</inkml:trace>
  <inkml:trace contextRef="#ctx0" brushRef="#br0" timeOffset="145385.2">15969 15625 294 0,'0'0'23'0,"0"0"55"16,0 0-6-16,0 0 28 16,0 0-31-16,0 0-26 15,0 0-21-15,0-2-9 16,0 2-2-16,-6 0 2 16,4 0 3-16,2 0-1 0,0 4 4 15,2 6-2-15,39 12 9 16,30 10 36-16,33 12-17 15,31 14-14-15,21 14-5 16,26 18-13-16,30 21-2 16,28 13-6-16,28 2-5 15,-3 5-2-15,-13-13-3 16,-30-24-25-16,-43-26 5 16,-46-23-21-16,-50-31-22 15,-35-14-46-15,-27 0-24 16,-17-23-29-16,-4-14-169 15</inkml:trace>
  <inkml:trace contextRef="#ctx0" brushRef="#br0" timeOffset="145651.56">18454 15875 406 0,'0'0'116'16,"0"0"12"-16,0 0-39 15,0 0 17-15,0 0-41 16,0 0-30-16,-209-100-26 0,53 104-3 16,-46 34 7-1,-37 20-3-15,-21 21-3 0,-1 19-6 16,29 18-1-16,45 10-6 15,46 7-39-15,50-13-64 16,33-26-168-16</inkml:trace>
  <inkml:trace contextRef="#ctx0" brushRef="#br0" timeOffset="148747.06">19150 16150 369 0,'0'0'51'0,"0"0"57"16,0 0 10-16,0 0-17 16,0 0-40-16,0 0-22 15,0 0-16-15,104-22-5 16,-8 18 1-16,16 0-6 16,4-2-9-16,-8 2-4 15,-14 0-35-15,-22 4-49 16,-30 0-71-16,-31 0-92 0</inkml:trace>
  <inkml:trace contextRef="#ctx0" brushRef="#br0" timeOffset="148920.94">19277 16401 408 0,'0'0'92'0,"0"0"-18"16,0 0 89-16,160 0-83 15,-79-4-40-15,0-5-29 16,0 8-11-16,-3-3-48 16,-9 4-70-16,-9 0-132 15</inkml:trace>
  <inkml:trace contextRef="#ctx0" brushRef="#br0" timeOffset="149450.93">20654 16262 216 0,'0'0'185'15,"0"0"-140"-15,0 0 10 16,0 0 34-16,0 0-31 15,0 0-24-15,-132-90-1 0,112 78-4 16,9 2-4 0,6 2 10-16,5-2-5 0,0-2-17 15,19 2-12-15,16 2-1 16,9 4-4-16,8 4 2 16,-3 0 0-16,-7 26 2 15,-11 10 4-15,-12 12-1 16,-17 10 0-16,-2 6-2 15,-25 3 7-15,-22-5-3 16,-6-12 0-16,-9-6-2 16,-1-14-3-16,3-8-7 15,6-8-12-15,15-10-6 16,14-4-15-16,11 0-3 16,12-4 6-16,2-14 16 15,7-8 12-15,21 0 8 0,11 4 1 16,5 8 4-1,3 8 7-15,0 6 1 0,-2 0 0 16,-5 0-6-16,-5 14-5 16,-2 0-1-16,1 0-20 15,1-2-67-15,6-8-82 16,5-4-190-16</inkml:trace>
  <inkml:trace contextRef="#ctx0" brushRef="#br0" timeOffset="149736.03">21346 16110 458 0,'0'0'118'16,"0"0"-10"-16,0 0-23 16,-149 22-34-16,111 14-26 15,16 6-11-15,22 14-2 16,2 11-2-16,43-3 3 15,9-2 2-15,1-14 0 16,-10-12-8-16,-14-12-6 16,-18-8 0-16,-13-6-1 15,0-6 0-15,-33 0 0 16,-21-4 0-16,-5 0-6 16,-2-4-50-16,12-14-38 15,18-4-46-15,18-6-52 0,13-6-114 16</inkml:trace>
  <inkml:trace contextRef="#ctx0" brushRef="#br0" timeOffset="149856.74">21454 16168 181 0,'0'0'125'15,"120"-44"2"-15,-60 26-4 16,0 4-50-16,-6 6-36 16,-12 4-37-16,-10 2-11 15,-13 2-85-15,-17 0-132 16</inkml:trace>
  <inkml:trace contextRef="#ctx0" brushRef="#br0" timeOffset="150135.51">22392 16713 677 0,'0'0'67'0,"-171"14"6"16,70 3 12-16,-6 2-52 15,-16 12-23-15,-15-3-9 16,-33 6-1-16,-37-2-4 0,-6-2-6 16,17-2 8-1,41-10-17-15,59-2-49 0,51-2-21 16,39 0-43-16,9-10-64 15,52-4-67-15</inkml:trace>
  <inkml:trace contextRef="#ctx0" brushRef="#br0" timeOffset="150351.45">22421 16892 432 0,'0'0'138'0,"0"0"-58"16,0 0 35-16,-190 4-27 0,72 18-24 16,-27 0-31-1,-17 10-16-15,-7 4-7 0,3 4-10 16,21 0 0-16,34 1-39 16,37-1-43-16,39-12-117 15,35-6-250-15</inkml:trace>
  <inkml:trace contextRef="#ctx0" brushRef="#br0" timeOffset="150705.23">22741 16467 274 0,'0'0'37'0,"0"0"94"16,0 0 0-16,0 0 13 15,0 0-41-15,0 0-31 16,74-80-27-16,-74 102-37 15,0 18-7-15,-16 24 15 0,-9 2 5 16,-3 2-18 0,1-6-3-16,5-3 0 0,6-11-23 15,7-8-62-15,9-12-81 16,0-16-94-16,14-12-126 16</inkml:trace>
  <inkml:trace contextRef="#ctx0" brushRef="#br0" timeOffset="150861.52">23204 16633 311 0,'0'0'44'0,"0"0"64"15,119-116-9-15,-81 84-25 16,-2 6-48-16,-7 8-26 0,-10 10-41 16,-17 8-36-1,-2 14-127-15,-19 24 39 0,-26 4-10 16</inkml:trace>
  <inkml:trace contextRef="#ctx0" brushRef="#br0" timeOffset="151183.9">23183 16794 147 0,'2'10'70'15,"25"2"64"-15,8-6-2 16,12-2 19-16,0-4-46 16,-3 0-48-16,-9 0-27 15,-2 0-22-15,-10 0-8 16,4 0-6-16,-2-4-50 15,2-2-46-15,2-6-21 16,2-2 65-16,2-8 21 0,3-2-9 16,-5-7 15-1,-2-1 31-15,-6 6 17 0,-10 8 37 16,-5 14 8-16,-8 4 22 16,0 0-32-16,0 26-41 15,-19 19 42-15,-4 13 19 16,5 6-39-16,1-6-13 15,6 0-15-15,1-10-5 16,6-16-2-16,4-6-46 16,0-12-17-16,-4-6-122 15,-7-8-73-15</inkml:trace>
  <inkml:trace contextRef="#ctx0" brushRef="#br0" timeOffset="151552.88">22909 17303 80 0,'0'0'439'16,"0"0"-409"-16,0 0 35 16,0 0 83-16,-210 36-59 15,45-32-27-15,-51-4-16 16,-47 0-14-16,-18 0-22 15,18-14-4-15,47 6-6 16,65 8-6-16,64 0-53 16,56 0-66-16,31 14-118 15,58 2-115-15</inkml:trace>
  <inkml:trace contextRef="#ctx0" brushRef="#br0" timeOffset="151733.15">22844 17375 672 0,'0'0'57'0,"0"0"-32"15,-226-36 59-15,55 36-23 16,-32 0-51-16,-19 8-10 16,12 20-7-16,43 2-59 15,47 6-73-15,49-5-182 16</inkml:trace>
  <inkml:trace contextRef="#ctx0" brushRef="#br0" timeOffset="153417.15">10182 12771 249 0,'0'0'62'15,"0"0"-28"-15,0 0-7 16,-109-112 9-16,86 86 4 15,8 4-8-15,-1 0-6 16,5 4-10-16,-2 2 3 16,-3 4-8-16,-2 2-2 15,-4 3 3-15,-7 0-8 16,-4 0-2-16,-6 2-2 16,-3 1 0-16,2 2 1 0,0 2-1 15,2-3-1-15,-2 3 1 16,3 0-3-16,-4 0-3 15,-1 0-6-15,2 0-1 16,4 0-21-16,7 0 22 16,7 0 0-16,4 0 5 15,3 0-14-15,-4 5 10 16,4-1 8-16,-5 0-5 16,-7-3 7-16,-9 2-1 15,-10-2-3-15,-5 2 2 16,-10 0-10-16,1 4-8 15,0-1 8-15,2 3 11 16,4 2 2-16,1-1 0 0,4 2-1 16,-3 2 0-16,0 2-4 15,-4 0-26-15,-2 6-10 16,-11 0 0-16,-5 10 10 16,-10 6-1-16,-5 8-5 15,-3 10 8-15,1 10 23 16,6 13 6-16,12 11 0 15,10 7-3-15,16-2-18 16,16-4-3-16</inkml:trace>
  <inkml:trace contextRef="#ctx0" brushRef="#br0" timeOffset="160479.07">26119 4511 422 0,'0'0'80'16,"0"0"11"-16,0 0 3 16,0 0-26-16,0 0-5 15,0 0-20-15,0 0-21 16,-27-63-15-16,27 63-7 15,31 0-8-15,41 0 8 16,55 5 8-16,54 1 8 0,39-2-10 16,-1 0-6-1,-24 0-4-15,-35 2-44 0,-35 2-52 16,-42-1-39-16,-41-3-95 16</inkml:trace>
  <inkml:trace contextRef="#ctx0" brushRef="#br0" timeOffset="160615.56">26522 4604 394 0,'0'0'93'15,"0"0"-10"-15,0 0-25 0,0 0-54 16,166 0 30-16,19 0 15 16,17 0-38-16,-11 0-11 15,-19 0-27-15,-29 0-107 16,-30 0-85-16</inkml:trace>
  <inkml:trace contextRef="#ctx0" brushRef="#br0" timeOffset="172008.54">19125 14095 134 0,'0'0'61'0,"0"0"-19"16,0 0 3-16,0 0 17 15,0 0-8-15,0 0 1 0,0 0-5 16,-24-22 1-16,13 18-3 16,-3 0 14-16,5 1-8 15,3 3-19-15,1 0 3 16,3 0-10-16,2 0-7 15,0 0-1-15,0 0-11 16,0 0-6-16,0 0-3 16,0 0-4-16,34 0-10 15,43 0 14-15,39 0 3 16,31 0 2-16,3 0-5 16,-19 0-8-16,-27 0-45 15,-30 0-30-15,-29 9-43 16,-27-3-68-16,-18-3-105 0</inkml:trace>
  <inkml:trace contextRef="#ctx0" brushRef="#br0" timeOffset="172251.44">20297 14415 693 0,'0'0'100'16,"0"0"-32"-16,0 0 0 0,0 0-49 16,0 0-19-16,0 0-38 15,212-42-20-15,-67 38-46 16,-7 0-51-16,-22-6-68 15</inkml:trace>
  <inkml:trace contextRef="#ctx0" brushRef="#br0" timeOffset="185920.37">22922 15691 137 0,'0'0'56'16,"0"0"2"-16,0 0 23 15,0 0 27-15,0 0-47 16,0 0-35-16,0 0 24 16,74 26 3-16,-74-26-17 15,0 0-10-15,0 0-2 16,0 0-7-16,0 0-13 0,0 0 7 16,-12 0-9-1,-1 0-2-15,-1 0-3 0,-3 0 1 16,-4-4-2-16,-3 4 3 15,-2 0-1-15,-3 0 2 16,4 0 0-16,5 0 1 16,7 0 1-16,8 0 1 15,5 0 0-15,0 0-3 16,3 0 0-16,34 0 1 16,30 0 3-16,26 6 6 15,21 2-7-15,15-4-1 16,5 4-2-16,-2 6 0 15,-9-4-4-15,-26 4-20 0,-28-6-44 16,-27-4-78-16,-24-4-100 16</inkml:trace>
  <inkml:trace contextRef="#ctx0" brushRef="#br0" timeOffset="186106.18">22922 15779 175 0,'0'0'363'0,"0"0"-301"16,0 0-45-16,0 0 43 15,0 0 3-15,145-4-11 0,-4 4-41 16,3 0-11-16,-8 2-6 16,-27 0-35-16,-24 0-84 15,-27-2-173-15</inkml:trace>
  <inkml:trace contextRef="#ctx0" brushRef="#br0" timeOffset="191520.64">5996 4754 375 0,'0'0'34'15,"0"0"40"-15,0 0-39 16,0 0 3-16,0 0 37 15,0 0-7-15,0 0-28 16,39-72-17-16,-30 68-8 16,14-8-5-16,30-10-8 15,39-12 2-15,45-16-8 16,55-11 0-16,42-13-3 16,32-6-10-16,2-2-3 15,-11 0-20-15,-32 7-41 16,-40 13-24-16,-44 14-6 15,-46 16-87-15</inkml:trace>
  <inkml:trace contextRef="#ctx0" brushRef="#br0" timeOffset="191852.95">7695 5099 396 0,'0'0'21'15,"0"0"12"-15,150-136-33 16,-50 62 25-16,25-9 32 16,17-9-35-16,21-14-22 15,20-9-12-15,14-3-10 16,15 8-6-16,-6 20 4 16,-17 21-15-16,-20 27-48 15,-26 22-63-15</inkml:trace>
  <inkml:trace contextRef="#ctx0" brushRef="#br0" timeOffset="193370.21">5821 5657 129 0,'0'0'58'0,"0"0"-19"16,0 0 3-16,0 0 32 15,0 0-40-15,0 0-16 16,0 0-10-16,-82 70 4 16,82-70-11-16,36 0 11 15,31-16 54-15,37-22-5 16,33-18-42-16,15-7-15 16,7-3-1-16,-14 2-3 15,-21 8-39-15,-23 10-20 16,-25 9-38-16,-25 12-60 15</inkml:trace>
  <inkml:trace contextRef="#ctx0" brushRef="#br0" timeOffset="193664.62">7987 6108 509 0,'0'0'42'0,"0"0"-42"0,127-15-44 15,-2-14 38-15,31-7 3 16,15-4-61-16,-3-5-59 16,-30 3-65-16</inkml:trace>
  <inkml:trace contextRef="#ctx0" brushRef="#br0" timeOffset="199734.12">10669 4696 123 0,'0'0'119'15,"0"0"-85"-15,0 0-4 16,0 0 39-16,0 0-14 16,0 0-23-16,0 0-7 15,-62-12 9-15,49 10-6 16,-5 0-11-16,-6 0 0 15,-5 0 0-15,0 0-9 16,-4 0 1-16,-1-2 1 16,7 2 5-16,9 2-1 15,10-2 14-15,5 2-1 0,3 0-17 16,0 0-5-16,0 0-5 16,0-2-1-16,7-4-2 15,33-4 3-15,26-6 22 16,37-8 13-16,37-2-20 15,30-4 2-15,28 1-3 16,32 1-12-16,13 5-1 16,-5 2 0-16,-27 6-1 15,-59 2-10-15,-56 9-18 16,-47 4-30-16,-32 0-60 16,-9 0-34-16,-8 10 19 15,0 4-43-15</inkml:trace>
  <inkml:trace contextRef="#ctx0" brushRef="#br0" timeOffset="200116.7">12263 4062 590 0,'0'0'4'16,"0"0"50"-16,0 0 1 0,0 0-11 16,0 0-41-16,147-18 4 15,-14 47 27-15,21 7-8 16,0 8 4-16,-18 2-15 15,-27 0-14-15,-33-4 0 16,-25-6-1-16,-24-8-11 16,-27 4 3-16,-5 4-1 15,-57 12 4-15,-50 9 5 16,-55 3 8-16,-38 0-8 16,-17 0-27-16,14-6-60 0,46-7-122 15,55-10-303 1</inkml:trace>
  <inkml:trace contextRef="#ctx0" brushRef="#br0" timeOffset="206816.35">25427 5238 134 0,'0'0'69'15,"0"0"10"-15,0 0-16 16,0 0 37-16,0 0-27 16,0 0-11-16,-12-117 16 15,-15 91-28-15,-6 4-4 0,-5 2 4 16,5 6-11-16,4 2-25 15,10 6 7-15,13 0-9 16,4 4-5-16,2-2-7 16,0 0-3-16,18-6-5 15,28-2-5-15,17-2 9 16,11 4 3-16,-3 4 1 16,-9 6 0-16,-8 0-4 15,-19 26-5-15,-12 10 2 16,-14 12 6-16,-9 12 1 15,-19 6 1-15,-25 2 3 16,-14-3-2-16,-4-9 6 16,-3-10-6-16,1-10 0 15,6-8-2-15,6-8-4 16,14-8-8-16,14-8 6 0,13-4-2 16,9 0-1-16,2-8 4 15,0-22-4-15,22-6-12 16,16-4 1-16,10 6 10 15,6 8 8-15,-2 10-1 16,-4 11 3-16,2 5-1 16,3 0-6-16,10 0-46 15,12 15-30-15,12-5-68 16,11-8-62-16</inkml:trace>
  <inkml:trace contextRef="#ctx0" brushRef="#br0" timeOffset="207114.15">26527 4979 131 0,'0'0'303'0,"0"0"-211"15,0 0 18-15,-142-90-27 16,101 90-34-16,-5 25-32 16,0 26-10-16,13 15-4 15,14 6-3-15,19-2-4 16,2-5-1-16,40-15-3 15,20-13-1-15,12-14 1 16,-3-13 8-16,-8-10 7 16,-12-4 2-16,-13-28 19 15,-11-12 9-15,-14-14-8 0,-13-5-29 16,-3-1-12 0,-34 12-51-16,-15 18-41 0,-4 16-85 15,6 12-92-15</inkml:trace>
  <inkml:trace contextRef="#ctx0" brushRef="#br0" timeOffset="207727.65">25932 4950 279 0,'0'0'59'15,"0"0"-2"-15,0 0 23 16,0 0 25-16,0 0-47 16,0 0-10-16,27-105-30 0,17 62-10 15,8-5 12 1,1-10-6-16,-2-8 9 0,-2-8 22 15,-7 2-34-15,-11 4-2 16,-10 15 2-16,-10 15-9 16,-6 18 7-16,-5 12-9 15,0 6 0-15,0 2-22 16,4 0-67-16,3 14-86 16,-1 10 85-16,-4-2-58 15,-2-4-104-15</inkml:trace>
  <inkml:trace contextRef="#ctx0" brushRef="#br0" timeOffset="208079.94">26055 4259 498 0,'0'0'13'0,"0"0"53"15,0 0 1-15,0 0-8 16,97-117-50-16,-7 80-6 16,17-4 9-16,6 3-6 15,1 4 3-15,-14 2 5 16,-19 8-10-16,-21 8-3 16,-20 10-1-16,-14 6 0 15,-3 0-3-15,-6 30-11 0,-7 24-15 16,-4 16 29-1,-3 12 4-15,3 1-2 0,10-3-2 16,12-6-15-16,22-8-26 16,18-8-42-16,19-15-29 15,13-17-176-15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41:50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23185 10353 131 0,'0'0'81'0,"0"0"-42"0,0 0 3 16,0 0-4-16,0 0 0 15,0 0-10-15,0 0 7 16,0 0 0-16,-7 0 6 16,7 0 5-16,-2 0 0 15,-1 0-9-15,-1 0-8 16,0-4-7-16,1 2-1 15,-1 0-7-15,4 2-4 16,0 0-7-16,0 0-3 16,0 0-4-16,0 0-3 15,0 0 5-15,0 0-2 16,4 0 4-16,17 0 3 16,8 0 1-16,11 0-1 0,11 6-3 15,14 4 0-15,14 0 0 16,17 2 0-16,16-2-2 15,13-6-6-15,1-2 5 16,-14-2-1-16,-23 0 4 16,-38 0 0-16,-28 0 0 15,-19-4 2-15,-4-4-1 16,-4-2-1-16,-23-4-64 16,0 0-74-16,7 2-25 15</inkml:trace>
  <inkml:trace contextRef="#ctx0" brushRef="#br0" timeOffset="3961.69">13698 8159 506 0,'0'0'83'0,"0"0"14"16,0 0-5-16,0 0-23 0,0 0-33 16,0 0-16-16,0 0-17 15,0-32-2-15,0 32-1 16,4 2-5-16,3 24-1 16,1 14 6-16,4 14 0 15,-5 11 0-15,-1 1 3 16,-2 0-1-16,2-8-2 15,-2-10-1-15,0-4 0 16,1-8-26-16,1-8-68 16,3-6-78-16,-2-9-85 15</inkml:trace>
  <inkml:trace contextRef="#ctx0" brushRef="#br0" timeOffset="4629.81">15554 8524 332 0,'0'0'84'0,"0"0"-35"16,0 0 0-16,0 0-7 15,0 0-21-15,114-50 10 16,-79 50 9-16,-8 0-22 16,-6 26-4-16,-7 8 6 15,-11 8-11-15,-3 10-4 16,-11 5 4-16,-23 3-7 16,-9-4-1-16,-1-4 7 15,4-10-5-15,8-10-3 16,15-10 0-16,13-10-8 0,4-6-14 15,2-6-29 1,46 0 51-16,24-12 14 0,24-10 3 16,4 0-5-16,-4 6-11 15,-13 6-1-15,-15 8-30 16,-12 2-64-16,-14 0-56 16,-11 0-197-16</inkml:trace>
  <inkml:trace contextRef="#ctx0" brushRef="#br0" timeOffset="5378.96">17419 8536 224 0,'0'0'51'15,"0"0"53"-15,0 0-20 16,0 0 2-16,0 0-20 16,0 0-30-16,-41-34-25 15,41 34-3-15,0 0 4 0,0 0 7 16,4 0-12 0,13 0-4-16,9 0-3 0,10 0 11 15,6 2-9-15,1 6-2 16,-8 4 0-16,-8 2-9 15,-12-2-3-15,-10 2-9 16,-5 2-6-16,-11 2 27 16,-27 2 2-16,-9 0 5 15,3 0 0-15,6-2-5 16,18-1-2-16,18-3-6 16,2 1-10-16,8 2 2 15,28-1 14-15,11 0 8 16,-1 0 7-16,-5 0 5 15,-17-4 1-15,-10-2-19 0,-14-2-2 16,0 0-1-16,-14 2 1 16,-30 2 17-16,-17-2 19 15,-5-2-36-15,3-2-1 16,14-6-74-16,18 0-105 16,14 0-105-16</inkml:trace>
  <inkml:trace contextRef="#ctx0" brushRef="#br0" timeOffset="6012.25">18537 8332 370 0,'0'0'56'16,"0"0"46"-16,0 0 4 16,0 0-31-16,0 0-75 15,0 0-2-15,0 28-6 16,0 18 8-16,0 8 11 15,-11-2 0-15,-3-8-6 16,4-4-1-16,5-10-3 16,5-6-1-16,0-3 0 15,9-7 1-15,20-4 1 0,13-6 5 16,12-4 1-16,2 0-1 16,-4-17-2-1,-7-8-3-15,-11-1 0 0,-10-1 2 16,-11 5-1-16,-6 6-2 15,-4 8 4-15,-3 4-5 16,0 4 0-16,0 2-14 16,-3 26-16-16,-12 10 30 15,-3 8 0-15,5 3 2 16,6-1-2-16,5-2-24 16,2-6-65-16,6-10-48 15,23-14-62-15</inkml:trace>
  <inkml:trace contextRef="#ctx0" brushRef="#br0" timeOffset="6530.2">20436 8368 366 0,'0'0'88'16,"0"0"-28"-16,0 0 2 16,-141 32-25-16,118 2-25 15,19 4-12-15,4 2-1 16,45 2 1-16,31-1 58 15,15-5-28-15,-2-7-1 0,-16-3 5 16,-21-5-18-16,-21-7 4 16,-18-4-3-16,-11 4-15 15,-2-1-2-15,-21 8 0 16,-31 1 13-16,-13-2-4 16,-8-6-9-16,1-2-16 15,12-8-76-15,18-4-65 16,20 0-164-16</inkml:trace>
  <inkml:trace contextRef="#ctx0" brushRef="#br0" timeOffset="6699.46">20687 8189 442 0,'0'0'41'0,"0"0"5"15,0 0-23-15,0 0-23 16,181-8-28-16,-104 8-76 16,4 0-204-16</inkml:trace>
  <inkml:trace contextRef="#ctx0" brushRef="#br0" timeOffset="7461.87">22278 8390 141 0,'0'0'41'0,"0"0"-18"16,0 0 48-16,0 0 3 16,0 0-20-16,0 0-15 15,-3 44 6-15,-20-12 15 16,-6 4-26-16,0 8-19 15,2 0-5-15,11 4-4 16,7 0-4-16,7-1-1 16,2-5-1-16,9-6 1 15,20-10 0-15,6-6 1 0,4-8 6 16,3-8 0-16,-3-4 5 16,1 0 5-1,-5-2-4-15,-12-14 5 0,-7-4 2 16,-13-2-5-16,-3-6-3 15,-29 1-13-15,-30 8-10 16,-16 11 1-16,-1 8-55 16,11 5-68-16,30 20-91 15</inkml:trace>
  <inkml:trace contextRef="#ctx0" brushRef="#br0" timeOffset="8027.08">23283 8434 172 0,'0'0'56'0,"0"0"12"15,0 0 28-15,0 0-22 16,118-6 1-16,-72 6-17 15,10 0-26-15,2 0-4 16,2 0-16-16,1 2-8 16,-5 2-2-16,-4 2-1 15,-7-2-1-15,-9-4 0 16,-11 0 0-16,-10 0 2 16,-6 0-2-16,-6 0 0 15,-3 4 0-15,0 6-3 16,-10 6-9-16,-16 12 12 15,-7 10 15-15,-4 8-6 0,8 10-2 16,3 6-7-16,6 5 1 16,4 1 1-16,3-2-1 15,4-8-1-15,5-6 0 16,4-10-5-16,0-7-16 16,6-8-29-16,14-8-33 15,0-9-18-15,-2-10-54 16</inkml:trace>
  <inkml:trace contextRef="#ctx0" brushRef="#br0" timeOffset="8189.09">23557 8927 252 0,'0'0'53'16,"0"0"77"-16,147 2-69 15,-84-2-46-15,5 0-15 16,6-8-57-16,-14-8-142 16</inkml:trace>
  <inkml:trace contextRef="#ctx0" brushRef="#br0" timeOffset="8931.62">25350 8466 192 0,'0'0'139'0,"0"0"-47"16,0 0-28-16,0 0 25 16,0 0-27-16,0 0-33 15,-60-110-14-15,18 96-3 16,-7 5-4-16,-9 9-8 15,-3 0-1-15,11 17 0 0,9 11-3 16,15 2 4-16,19 8-6 16,7 2 3-16,31 2 1 15,27 2 2-15,20-3 5 16,4-5-1-16,-1-7 2 16,-15-3 2-16,-18-5 0 15,-17-3-5-15,-16-6-3 16,-15 4-1-16,0-2-6 15,-13 4 0-15,-30 0 7 16,-5-2 11-16,-4-6-4 16,6-2-6-16,7-6-1 15,8-2 0-15,7 0-1 0,10-2-11 16,6-18 3 0,8-6-5-16,0-8 8 0,33-6 5 15,19-5-5-15,10 1 6 16,3 2-1-16,-7 8-19 15,-12 8-48-15,-13 8-63 16,-17 6-122-16</inkml:trace>
  <inkml:trace contextRef="#ctx0" brushRef="#br0" timeOffset="11062.36">8907 11693 374 0,'0'0'52'0,"0"0"30"15,0 0 35-15,0 0-17 16,0 0-33-16,0 0-24 15,0 0-6-15,0 0-16 0,-11-11-12 16,11 11-9-16,2 0-2 16,34 0-5-16,26 0 7 15,25 0 7-15,13 0-2 16,-4-2-2-16,-13-2-3 16,-21 0-1-16,-20 4-5 15,-17 0-12-15,-11 0-1 16,-14 0-9-16,0 0 2 15,0 0 7-15,0 8 1 16,-16 15 18-16,-7 9 4 16,4 2-1-16,-2 6 0 15,6 2-1-15,-1 2-1 16,1 4-1-16,-3 2 5 0,2 0-5 16,1 0 1-16,4-3-1 15,1-9-3-15,6-6-1 16,4-8-14-16,0-6-33 15,0-8-37-15,2-10-33 16,8 0-46-16,-4-6-129 16</inkml:trace>
  <inkml:trace contextRef="#ctx0" brushRef="#br0" timeOffset="11224.19">8969 11995 587 0,'0'0'113'0,"0"0"20"15,0 0-91-15,0 0-26 16,185-38-15-16,-50 38 0 16,-2 0-1-16,-15 8-55 15,-22 4-125-15,-31-6-179 16</inkml:trace>
  <inkml:trace contextRef="#ctx0" brushRef="#br0" timeOffset="17843.11">16946 10375 125 0,'0'0'18'0,"0"0"-2"16,0 0 33-16,0 0 12 0,0 0-3 16,0 0-6-1,0 0 2-15,0 0-1 0,-91 0 8 16,91 0 3-16,0 0-6 16,0 0-25-16,26-4-10 15,32-12-22-15,27-4 7 16,31-4 4-16,20 2-3 15,2 4-9-15,-6 5 7 16,-24 8-7-16,-27 5-17 16,-27 0-36-16,-28 0-52 15,-26 0-76-15,0 0-91 16</inkml:trace>
  <inkml:trace contextRef="#ctx0" brushRef="#br0" timeOffset="19223.74">10609 11648 124 0,'0'0'132'0,"0"0"-43"15,0 0-15-15,0 0 27 16,0 0-41-16,0 0-20 16,-102-44 4-16,91 42-8 15,5 2-12-15,6 0-11 16,0 0-13-16,0 0-7 15,23 0-2-15,31 0 9 16,15 0 27-16,9 0-8 16,-9-4-8-16,-17 4-5 15,-21 0-4-15,-14 0-2 16,-9 2-2-16,-8 12-7 16,0 10-3-16,-14 6 12 0,-17 6 9 15,-5-1-4-15,5-7 1 16,10-4-5-1,13-6-1-15,8 2-11 0,8-4 1 16,31 2 10-16,10-2 8 16,4-2 2-16,-1 0 3 15,-14 0-1-15,-14 0 2 16,-13-2-10-16,-11 4 0 16,0 4-3-16,-13 4 4 15,-30 4 33-15,-15-2 1 16,-9-1-29-16,-6-7-5 15,1-8-5-15,3-5-17 16,7-5-41-16,11 0-40 16,9 0-56-16,13-15-62 15</inkml:trace>
  <inkml:trace contextRef="#ctx0" brushRef="#br0" timeOffset="22523.08">12138 11392 103 0,'0'0'34'0,"0"0"5"16,0 0 20-1,0 0-5-15,0 0-1 0,0 0 0 16,0 0-14-16,-23-73 2 16,10 68 16-16,-3 2-3 15,-3 2-6-15,-6 1-13 16,-4 0-15-16,-8 11-3 15,-9 22-11-15,2 13 0 16,-3 14 0-16,7 14 2 16,11 8-4-16,10 2-2 15,19-5-2-15,0-11 0 16,31-8 0-16,24-10 0 16,17-10 0-16,7-14 6 15,2-12-4-15,-8-14 1 16,-10 0 9-16,-14-4 0 0,-14-14 9 15,-10-4 5-15,-12-4-6 16,-11-6-4-16,-2-2-9 16,-13-6-4-16,-40 0-3 15,-25 4 0-15,-27 13-9 16,-8 18 5-16,3 5 2 16,25 14-24-16,37 22-59 15,44 0-83-15,17-4-138 16</inkml:trace>
  <inkml:trace contextRef="#ctx0" brushRef="#br0" timeOffset="27471.63">24960 10211 55 0,'0'0'120'0,"0"0"-60"16,0 0 5-16,0 0 17 15,0 0-10-15,0 0-46 16,0 0-17-16,18-47-3 16,22 43 0-16,7-2 1 15,5 2 7-15,-1 0 8 16,2-2-6-16,10 2-10 15,3 0-4-15,8 3-2 16,0 1-8-16,-3 0-34 16,-7 0-39-16,-10 0-42 15,-19-7-21-15</inkml:trace>
  <inkml:trace contextRef="#ctx0" brushRef="#br0" timeOffset="27617.13">24991 10217 142 0,'0'0'20'15,"201"19"-2"-15,-78-11 20 16,4-1-9-16,-11-4-29 16,-27-3-39-16</inkml:trace>
  <inkml:trace contextRef="#ctx0" brushRef="#br0" timeOffset="29340.98">13733 11514 296 0,'0'0'85'0,"0"0"-32"16,0 0 21-16,0 0-15 16,0 0-11-16,0 0-7 15,-31-102-27-15,0 91-9 16,-9 4-1-16,-7 3 2 16,-7 1 4-16,-1 3-2 15,-1 0-7-15,3 11-1 0,5 13-3 16,13 2 3-16,8 2-4 15,12 2 3-15,13-2-3 16,2 0 1-16,11-4 3 16,29 0 1-16,13-4 15 15,14-2 2-15,9-4-1 16,2-2-2-16,2-4 1 16,-5 3-8-16,-9-1 6 15,-13 4-7-15,-18-1-7 16,-14 5 0-16,-17 7-5 15,-4 3 4-15,-29 6 1 0,-26 2 10 16,-13-2 1-16,-3-4 2 16,3-10-12-16,9-6 2 15,4-8 0-15,6-6-3 16,8 0 1-16,14-12 0 16,12-14-1-16,15-10 0 15,11-10 7-15,36-4-7 16,22-2-2-16,14 2 1 15,1 9-2-15,1 9-1 16,-16 8-17-16,-16 10-30 16,-21 0-62-16,-28 2-31 15,-4 2-282-15</inkml:trace>
  <inkml:trace contextRef="#ctx0" brushRef="#br0" timeOffset="35789.41">18421 10329 282 0,'0'0'18'0,"0"0"33"15,0 0 20-15,0 0-6 0,0 0-12 16,0 0-16 0,129 0-13-16,-17 0 2 0,19 0 9 15,8 12-4-15,-6 0-13 16,-15-4-11-16,-24 0-4 16,-25-4 0-16,-24-4-3 15,-24 0-5-15,-13 0-52 16,-8 0-65-16,-6 0 15 15,-35-2-112-15</inkml:trace>
  <inkml:trace contextRef="#ctx0" brushRef="#br0" timeOffset="35930.8">18626 10383 13 0,'0'0'150'0,"0"0"-44"15,190 2-16-15,-64-2-13 16,3 0-35-16,-8 0-33 15,-21 0-9-15,-30-2-8 16,-39-4-111-16</inkml:trace>
  <inkml:trace contextRef="#ctx0" brushRef="#br0" timeOffset="37302.3">14567 11454 72 0,'0'0'44'15,"0"0"12"-15,0 0-15 16,0 0 31-16,0 0 5 16,0 0-16-16,0 0 15 15,2-104-21-15,-2 91-8 16,0 1 14-16,0 2-35 16,0 2 8-16,0 2-9 15,0 2-5-15,0 3-7 16,0-2-1-16,0 2-7 15,0 1 0-15,0-3-1 16,0-1 1-16,0 4 1 0,0 0 2 16,0 0-4-16,0 0-4 15,-7 16-9-15,-7 22-8 16,-7 23 17-16,-8 7 7 16,-7 6 0-16,-2-8-6 15,0-6 5-15,0-10-5 16,5-7-1-16,6-11 3 15,5-8-1-15,7-10-2 16,5-4 0-16,3-6 3 16,5-4-2-16,0 0 4 15,0 0 3-15,2 0-8 16,0-16-1-16,0-2-11 0,27-2-8 16,8 2 7-16,3 3 3 15,0 11 3-15,-2 4 4 16,0 0 3-16,-1 4 0 15,3 9-6-15,2 1 6 16,0-2 0-16,0-6-6 16,-4-4-3-16,-1-2 4 15,2 0 3-15,-4-7 2 16,-2-11 0-16,-4-5 2 16,-10-1 0-16,-3-1 3 15,-5 2 2-15,-5 0 0 16,-4 3 4-16,0 6 5 15,0 4 1-15,0 8 2 0,0 2 1 16,0 0-20-16,-16 16-8 16,-10 23 8-16,-3 19 1 15,-2 16 6-15,2 14-5 16,4 6 1-16,3 3-3 16,7-13 1-16,5-12-1 15,10-14-1-15,0-16-9 16,0-12-42-16,16-12-20 15,4-10-103-15,-7-8-155 16</inkml:trace>
  <inkml:trace contextRef="#ctx0" brushRef="#br0" timeOffset="39233.68">13241 10321 188 0,'0'0'10'0,"0"0"-8"16,0 0 34-16,-139 10 33 15,116-6-28-15,0 2-3 16,9 2 1-16,5 0-19 16,9 2-4-16,0 0-15 15,14 2 0-15,35-4 18 16,36-8 56-16,29 0-29 15,23-18-29-15,8-8-5 16,-7-2-7-16,-20 2-5 16,-26 2-11-16,-28 3-50 15,-35 2-52-15,-29 1-24 16</inkml:trace>
  <inkml:trace contextRef="#ctx0" brushRef="#br0" timeOffset="39373.74">13506 10367 365 0,'0'0'3'0,"219"-44"1"16,-97 24 7-16,3 6-9 16,-12 4-2-16,-19 2-109 15</inkml:trace>
  <inkml:trace contextRef="#ctx0" brushRef="#br0" timeOffset="40267.71">15807 11323 236 0,'0'0'37'15,"0"0"69"-15,0 0-3 16,0 0 43-16,0 0-22 16,0 0-51-16,-4-80-17 15,2 80-7-15,2 0-23 16,-2 0-26-16,0 38-6 15,-1 27 6-15,-1 25 2 0,-6 14 17 16,2 0-15-16,-7-1 5 16,-1-5-4-16,-2-4-3 15,0-5 0-15,7-9-2 16,0-16 0-16,6-16-8 16,5-8-24-16,0-12-59 15,0-10-123-15,0-12-176 16</inkml:trace>
  <inkml:trace contextRef="#ctx0" brushRef="#br0" timeOffset="42973.02">20376 10403 157 0,'0'0'90'15,"0"0"-1"-15,0 0-17 16,0 0-11-16,0 0-11 15,0 0-17-15,0 0 1 16,-27 0-10-16,25 0-2 0,2 0-8 16,0 0-7-16,0 0-7 15,0 0 0-15,0 0 0 16,0 0-3-16,13 0-11 16,36 0 14-16,26 0 7 15,25-6-1-15,12 0-4 16,0-2 0-16,-10-2 0 15,-19 0-2-15,-25-2 0 16,-27 4-5-16,-25-2-21 16,-6 0-1-16,-49 4-67 15,-22 4-92-15,-20 2 63 16,-9 0-7-16</inkml:trace>
  <inkml:trace contextRef="#ctx0" brushRef="#br0" timeOffset="43078.84">20389 10385 53 0,'0'0'22'0,"0"0"-3"15,0 0 73-15,178 24-65 16,-74-24-8-16,8 0-15 16,-10 0-4-16,-17-12-56 15</inkml:trace>
  <inkml:trace contextRef="#ctx0" brushRef="#br0" timeOffset="44616.7">16873 11568 321 0,'0'0'76'0,"0"0"-1"16,0 0 18-16,0 0-14 15,0 0-29-15,0 0-23 16,-34-56-6-16,12 50-9 15,-9 4-2-15,-3 2-9 16,1 0 6-16,4 18 0 16,11 6-7-16,16 4-6 15,2 4 1-15,49 2 5 16,31 2 8-16,21-1 1 16,3-3-2-16,-10-6 1 0,-22-2-6 15,-26-6 2-15,-22-4-4 16,-17 0-2-16,-7 0 0 15,-25 6 2-15,-37 2 29 16,-27-2-8-16,-16-2-21 16,-2-10-4-16,9-6-30 15,23-2-38-15,21 0-25 16,27-20-22-16,25-14-37 16,2-10-150-16</inkml:trace>
  <inkml:trace contextRef="#ctx0" brushRef="#br0" timeOffset="44759.65">17278 11307 404 0,'0'0'82'0,"0"0"-54"16,0 0 11-16,165-38-38 16,-89 34-1-16,-5-4-86 15,-19-4-152-15</inkml:trace>
  <inkml:trace contextRef="#ctx0" brushRef="#br0" timeOffset="46244.52">14841 10275 222 0,'0'0'79'15,"0"0"28"-15,0 0-22 16,0 0-22-16,0 0-61 0,0 0 0 15,120-8 14-15,20 8 9 16,32-2-13-16,13-1-4 16,-18-1-6-16,-27 3-4 15,-37-2-57-15,-43 0-50 16,-33-4-6-16,-27-1-28 16,-32 3 5-16</inkml:trace>
  <inkml:trace contextRef="#ctx0" brushRef="#br0" timeOffset="46362.36">15391 10221 41 0,'-118'0'71'0,"22"0"2"16,36 10 3-16,38-2-1 16,30-3-41-16,79-2-33 15,48-3 71-15,44 0-48 0,18-7-23 16,-10-4-1-16,-35-1-131 16</inkml:trace>
  <inkml:trace contextRef="#ctx0" brushRef="#br0" timeOffset="47399.3">18120 11714 200 0,'0'0'31'0,"0"0"39"15,0 0-15-15,-113-50-9 16,84 39-19-16,4 2-6 15,5 3 28-15,9-2-34 16,9 4 17-16,2 0-2 16,0-2-3-16,0-4-5 15,6-4 4-15,17 0-26 0,8-2 5 16,7 6-5-16,4 2 0 16,3 6 0-16,3 2 0 15,0 0 0-15,-4 14 4 16,-6 12-4-16,-9 8 0 15,-14 10 6-15,-12 10-6 16,-3 7 0-16,-25 3 6 16,-21 2 3-16,-10-8 7 15,-4-6-13-15,4-12 11 16,9-8-11-16,12-9 1 16,8-11 0-16,11-5-3 15,7-4 4-15,7-3 1 0,2 0-1 16,0-9-5-1,0-13-12-15,21-1 11 16,4-2-9-16,7 5 8 0,-6 8 1 16,1 10 0-1,5 2 1-15,7 4-1 0,17 20 1 16,16 4 10-16,8 5-3 16,11 0-6-16,7-2-1 15,5-3-15-15,2-6-91 16,-5-12-104-16</inkml:trace>
  <inkml:trace contextRef="#ctx0" brushRef="#br0" timeOffset="50665.61">8921 12757 164 0,'0'0'35'16,"0"0"-8"-16,0 0 16 15,0 0 1-15,0 0-19 16,0 0-11-16,0 0-1 16,-16 0-1-16,14 0 5 15,0 0-2-15,2 0 2 16,0 0-3-16,0 0 2 15,0 0 3-15,0 0-2 16,0 0-1-16,0 0 0 16,0 0 2-16,0 0 0 15,0 0-5-15,0 0-6 16,0 0 7-16,0 0-7 16,0 0-1-16,0 0-3 0,0 0-2 15,10 0 3-15,6 0-3 16,9 0 3-16,11 0-2 15,8 0 3-15,12 0 2 16,10 0-4-16,9 2-1 16,8-2 1-16,9 0 0 15,7 0 2-15,3 0 0 16,-4 0-3-16,-5 0 0 16,-6 0-2-16,-9 0 0 15,-6 0 0-15,-1-4 0 16,-2 2 0-16,0 0 0 15,2 0 0-15,0 0 0 0,6 0 1 16,0 0-1-16,6 0 0 16,-4 0 0-16,-2 2 0 15,-8 0 2-15,-5 0-4 16,-8 0 4-16,0-2-2 16,-5 0 0-16,-2 0 1 15,2-2-1-15,3-2-1 16,3 2 1-16,9 0 1 15,9 0 0-15,8 0-1 16,6 0-1-16,-3 0 1 16,-7 0-1-16,-11-2 1 15,-1 0 0-15,0 2 0 16,3-4 0-16,1 4 0 0,-5-2 0 16,1 2 0-16,5 2 0 15,5 0 1-15,8 0-1 16,2 2 0-16,-2 0 0 15,-3 0 0-15,-4 0 0 16,2 0-1-16,-6 4-1 16,-1 2 0-16,1-2-1 15,-7-2 3-15,0 2-4 16,-1-4 4-16,-1 0-1 16,6 0 1-16,3 0-1 15,1 0 1-15,6 0 0 16,6 0 0-16,9 0-1 0,8 0-2 15,6 0 3-15,-6 6-10 16,-8 0-2-16,-13-2-2 16,-17 0 0-16,-16-4-4 15,-13 0 10-15,-1 0 7 16,1 0 1-16,6 0 0 16,-1-8 4-16,0 0 4 15,6 2-3-15,3 2 0 16,-2 0-2-16,13 2-2 15,16-2 0-15,7 4-1 16,4 0 1-16,-7 0-1 16,-15 0-2-16,-7 0 2 15,-8 0 0-15,-8-4-1 16,-13-4 1-16,-4-2 2 16,-5 0 6-16,1-2 14 0,6-2-8 15,4 2-5-15,11 2-4 16,6 0-3-16,3 2-2 15,0 4 0-15,1-1 1 16,8 4 0-16,9 1-1 16,1 0 1-16,-11 0-1 15,-17 0 0-15,-13 0 1 16,-2 0 0-16,0 0-1 16,4 0 0-16,3 0 2 15,4 0 8-15,5 0 7 16,1 0-7-16,3 0-3 0,-1-4 1 15,-2 4-3-15,10-2 2 16,13 2-4-16,7 0-2 16,4 0 1-16,-4 0-4 15,-9 0 2-15,-1 0 0 16,-1 0 0-16,-7 0 0 16,-7 0 0-16,-4 0 0 15,-4 0 1-15,5 0-1 16,8-2 2-16,6-7-1 15,5 5 2-15,2 3 6 16,1-2-5-16,-2 3 1 16,12 0-4-16,5 0 1 15,2 15-2-15,0 3 0 16,-9-2 3-16,0-2-2 0,-5-2-1 16,-3-2 0-16,-11-4 0 15,-7-4 1-15,-15-2 1 16,-5 0 6-16,-6 0 10 15,-1 0-3-15,0 0 1 16,0 0-9-16,-2 0-5 16,8 0 0-16,-1 2-2 15,-6 2-2-15,-8 0 2 16,-7-2-1-16,-5-2 1 16,-4 0-1-16,0 0-2 15,0 2 1-15,-11-2-42 16,-22 2-70-16,-8-2-64 0,-5 0-87 15</inkml:trace>
  <inkml:trace contextRef="#ctx0" brushRef="#br0" timeOffset="58429.28">23220 10293 166 0,'0'0'100'15,"0"0"-24"-15,0 0-12 16,0 0-20-16,0 0-9 16,0 0-4-16,0 0-18 0,23 24-6 15,23-16 25-15,31 2 2 16,20-2-23-16,24 0-8 16,10 0-3-16,0-4-13 15,-8 0-16-15,-25-4-31 16,-31 0-8-16,-36 0-52 15,-31-2-28-15</inkml:trace>
  <inkml:trace contextRef="#ctx0" brushRef="#br0" timeOffset="58597.61">23291 10361 256 0,'139'4'10'16,"30"2"36"-16,25 0 7 16,-6 0-20-16,-24-2-33 15,-33-4-6-15,-46 0-124 16</inkml:trace>
  <inkml:trace contextRef="#ctx0" brushRef="#br0" timeOffset="60628.01">6762 14061 78 0,'0'0'65'0,"0"0"-3"15,0 0 32-15,0 0 14 16,0 0-4-16,0 0-25 0,-39-31-11 16,22 23-22-1,-1 1-10-15,-1-1-4 0,2 3-11 16,7 0-3-16,2-2-5 16,8 3 2-16,0-3-8 15,0-6-7-15,16-5-2 16,22-2-13-16,14 2 4 15,10 6 5-15,2 10 6 16,-6 2 7-16,-11 8-7 16,-11 22 5-16,-16 12 0 15,-18 11-4-15,-2 11 0 16,-31 2 3-16,-25 2 5 16,-13-2-6-16,-4-8-3 0,-1-12 6 15,5-7-6 1,6-13-3-16,8-6 3 0,8-8-14 15,6-11-8 1,8-1 10-16,4 0 6 0,8-18 3 16,4-5-12-16,9-13-27 15,8 0 30-15,0 1 5 16,2 3-2-16,16 8 5 16,6 4 3-16,3 6-14 15,2 4 15-15,0 4-3 16,2 6 6-16,0 0-3 15,0 0 8-15,-2 16-3 16,-2 8 4-16,0 10-1 16,-4-2-1-16,-4 3-2 0,-1-3-3 15,0-10 0-15,-2-4-2 16,4-8-41-16,2-6-59 16,7-4-58-16,2 0-42 15</inkml:trace>
  <inkml:trace contextRef="#ctx0" brushRef="#br0" timeOffset="61077.42">7374 14155 299 0,'0'0'95'16,"0"0"-13"-16,0 0 15 16,0 0-20-16,0 0-32 15,0 0-8-15,-13-28-12 16,7 26-5-16,-8 2-10 16,-4 0-6-16,-4 0 3 15,-9 6-4-15,-1 18 0 16,-1 10-3-16,6 6 0 15,10 6-1-15,12 2 0 16,5 2 1-16,5-8 0 16,33-7-1-16,10-8-8 15,12-10 8-15,3-17-5 0,-3 0 6 16,-6-12 2-16,-12-20 5 16,-11-9 1-16,-11-7 7 15,-13-6-5-15,-7-2-1 16,-5 0-9-16,-22 8 0 15,-6 14-15-15,-2 18-12 16,-1 16-81-16,7 10-98 16,9 24-66-16</inkml:trace>
  <inkml:trace contextRef="#ctx0" brushRef="#br0" timeOffset="65641.51">25350 10958 319 0,'0'0'43'0,"0"0"3"16,0 0 11-16,0 0 12 15,0 0 3-15,0 0-18 16,-24-37-21-16,21 37-24 15,1 0 1-15,-4 11-10 16,-7 21-3-16,-10 12 3 16,-4 11 5-16,-2 5-2 15,0 0-1-15,3 0 0 16,3-6 0-16,4-5-2 16,5-8-1-16,1-6 1 15,2-9 0-15,1-12-1 0,8-6-9 16,0-8-5-1,2 0 14-15,0-4-5 0,0-22-8 16,0-6-34-16,4-7 16 16,19 3 13-16,2 4 2 15,4 4-1-15,2 8-1 16,0 6 10-16,4 8 2 16,-1 6 0-16,-3 0 4 15,-4 0-2-15,0 8 0 16,-5-2 4-16,-2 2-2 15,-2-3 3-15,-1-4 3 16,4-1-2-16,1 0-1 16,3 0 2-16,3-6 1 15,-1-12 6-15,-3-4 6 0,-3-4 21 16,-8 0-24-16,-9 0 29 16,-4 2-2-16,0 6-5 15,0 6 6-15,0 8-1 16,-9 4-34-16,-3 10-5 15,-7 28-13-15,-3 16 11 16,2 14 2-16,2 8-1 16,5 3 1-16,9-1-29 15,4-6-72-15,0-12-6 16,21-16 13-16,11-17-78 16,3-18 42-16</inkml:trace>
  <inkml:trace contextRef="#ctx0" brushRef="#br0" timeOffset="65943.6">26135 11185 377 0,'0'0'40'15,"0"0"2"-15,-116 6 10 16,76 24-25-16,4 6-10 15,7 3-12-15,11 2-5 16,14 4 0-16,4-5-9 16,0-6 6-16,11-10-16 0,9-8 16 15,7-12-1 1,-5-4 4-16,0-4 16 0,-1-22 9 16,-8-7 2-16,-3-6 5 15,-10-8-18-15,0 3-14 16,0 2-18-16,0 8 0 15,-2 14-1-15,0 10-23 16,2 10-27-16,0 0-119 16,10 16-14-16</inkml:trace>
  <inkml:trace contextRef="#ctx0" brushRef="#br0" timeOffset="66274.62">26659 11231 347 0,'0'0'116'16,"0"0"-14"-16,0 0-3 15,-39-114-21-15,24 106-31 16,-3 8-19-16,-7 0-28 16,-3 28-4-16,-8 12 4 15,4 10 0-15,13 2-2 16,9 1 2-16,10-6-7 15,8-7-21-15,29-13 9 16,17-15 17-16,6-12 2 16,-3-6 5-16,-1-27 3 15,-15-8 3-15,-12-5 1 0,-16-7-7 16,-13-1-5-16,0 4-25 16,-25 10-37-16,-6 16-61 15,2 18-76-15,10 6-172 16</inkml:trace>
  <inkml:trace contextRef="#ctx0" brushRef="#br0" timeOffset="69208.73">27129 11297 38 0,'0'0'61'0,"0"0"-18"16,0 0-5-16,0 0 5 15,0 0-6-15,0 0 3 16,0 0-2-16,-21-50 8 16,15 44-10-16,-1 0-2 0,1 2 4 15,-2 2-5-15,2 0-11 16,-3 0-7-1,5 2-1-15,0 0-3 0,4 0 1 16,0 0-10-16,0 0-2 16,0 0-1-16,0 0-4 15,0 0 4-15,10 0 1 16,24 0 10-16,17 0 23 16,20 0 4-16,16 0-7 15,16-6-18-15,6-6-1 16,-5-4-9-16,-14 0-1 15,-21 0-1-15,-24 2-4 16,-22 4-12-16,-17 2-21 16,-6 2-34-16,-32-2-122 15</inkml:trace>
  <inkml:trace contextRef="#ctx0" brushRef="#br0" timeOffset="71325.8">28224 10967 180 0,'0'0'72'0,"0"0"-9"16,0 0-1-16,0 0-16 0,0 0-14 15,0 0-17-15,0 0-4 16,-37-14 9-16,32 11 11 16,1 2-5-16,4-4-3 15,-2 0 4-15,2 1-8 16,0-3-1-16,0 5-1 16,0 1-13-16,0-3-4 15,29 4-6-15,17 0 3 16,14 0 1-16,7 0 2 15,1 9 2-15,-10 10-2 16,-16 3-1-16,-18 4 0 16,-19 10-8-16,-5 6 9 15,-21 6 11-15,-27 4 3 0,-12 0 0 16,-10-6 0-16,1-4-12 16,7-7-2-16,8-9 0 15,12-8-1-15,9-7-4 16,10-4-2-16,8-5-8 15,5-2-5-15,8 0 18 16,2-24-14-16,0-5 16 16,14-3-5-16,15 4 3 15,2 8 2-15,0 6 0 16,1 10 2-16,-1 4 4 16,-2 0-3-16,2 12-1 15,0 13 2-15,3 0-3 0,1 1 2 16,3-4-3-16,-1-5-15 15,6-7-56-15,6-6-29 16,0-4-62-16,1 0-79 16</inkml:trace>
  <inkml:trace contextRef="#ctx0" brushRef="#br0" timeOffset="71624.41">28991 11137 266 0,'0'0'143'15,"0"0"-3"-15,0 0-19 16,0 0-51-16,0 0-27 0,0 0-32 16,-117 14-10-1,96 26 0-15,10 4 1 0,11-1 0 16,0-3-1-16,22-7 0 16,13-8 0-16,8-9 7 15,4-12 1-15,0-4 0 16,-3-9 5-16,-1-18-3 15,-12-14 1-15,-7-5-3 16,-12-8-9-16,-12-8 0 16,-3 2-20-16,-26 10-29 15,-8 18-1-15,-4 20-22 16,6 12-37-16,10 22-64 16,14 16-41-16</inkml:trace>
  <inkml:trace contextRef="#ctx0" brushRef="#br0" timeOffset="71871.52">29601 11127 450 0,'0'0'50'15,"0"0"45"-15,0 0 4 16,0 0-84-16,0 0-9 16,0 0-5-16,104-14-1 0,-27 14 0 15,2 0-37-15,-6 0-46 16,-17 0-27-16,-19 0-52 16,-28 2-111-16</inkml:trace>
  <inkml:trace contextRef="#ctx0" brushRef="#br0" timeOffset="72013.57">29709 11405 205 0,'0'0'89'16,"140"0"-15"-16,-64 0-9 16,-3-11-50-16,-6-10-15 15,-5-1-65-15,-12-1-143 0</inkml:trace>
  <inkml:trace contextRef="#ctx0" brushRef="#br0" timeOffset="72540.26">30615 10912 274 0,'0'0'139'0,"0"0"-1"0,0 0-15 15,0 0-51-15,0 0-47 16,0 0-21-16,-51-50 0 16,46 50-4-16,5 0-2 15,0 0-6-15,0 0-4 16,23 0 12-16,19 10 3 15,14 4 2-15,8-1-1 16,-1 0-2-16,-10 1-1 16,-15-4-1-16,-15 0 0 15,-17 1-8-15,-6-1-6 16,-2 6-10-16,-36 4 1 16,-9 0 23-16,-1 1 13 15,10 0-11-15,15-1-2 16,15 2-4-16,8 0-3 0,0 2 2 15,26 0 5-15,14 0 9 16,0-4 2-16,0-2 7 16,-9-2-3-16,-15-8-5 15,-9 0-7-15,-7-1-3 16,-5 0-12-16,-30 4 12 16,-14 0 6-16,-9 0 7 15,5-4-13-15,8 0-48 16,18-2-45-16,20-3-88 15,7-2-46-15</inkml:trace>
  <inkml:trace contextRef="#ctx0" brushRef="#br0" timeOffset="73006.19">31560 10894 285 0,'0'0'43'0,"-129"-12"8"15,73 12 13-15,13 6-9 16,18 20-46-16,17 4-9 16,8 6 5-16,14 5 10 15,32 1 27-15,12-2-14 16,5-4-3-16,-7-6 10 15,-12-4-15-15,-10-8-8 0,-17-4-5 16,-8-2-6-16,-9-2-1 16,0 4-4-16,-29 1 4 15,-11-1 13-15,-4-5-7 16,5-3-4-16,11-3 8 16,6-3-4-16,6 0-6 15,5 0 7-15,4 0 3 16,5-18-10-16,2-9 1 15,0-3-2-15,0-6 2 16,26 0-2-16,11-2-2 0,9 2-17 16,10 4 6-1,2 4-15-15,2 3-29 16,-6 11-3-16,-10 4-69 0,-11 6-34 16,-17 4-69-16</inkml:trace>
  <inkml:trace contextRef="#ctx0" brushRef="#br0" timeOffset="73324.98">32151 11089 205 0,'0'0'255'15,"0"0"-132"-15,0 0 33 0,0 0-53 16,0 0-74-16,0 0-29 15,0 0-1-15,-110 12 1 16,70 20-1-16,11 6 1 16,12 0-1-16,15-4-1 15,2 2-1-15,15-8 3 16,22-2 0-16,9-8 7 16,-2-11-2-16,3-7 2 15,-5 0 5-15,-4-21 5 16,-7-13-8-16,-11-14-4 15,-16-6-5-15,-4-4-26 16,-37 6-56-16,-30 20-79 16,-16 22-12-16,1 10-93 0</inkml:trace>
  <inkml:trace contextRef="#ctx0" brushRef="#br0" timeOffset="73790.04">30564 11823 428 0,'0'0'120'0,"0"0"-8"16,0 0-9-1,0 0-62-15,0 0-33 0,0 0-8 16,132-18-2-16,-28 18 2 16,35 0 0-16,11 0 0 15,7 0-17-15,-8 0-38 16,-19-4-81-16,-30-8-59 15,-36-6-169-15</inkml:trace>
  <inkml:trace contextRef="#ctx0" brushRef="#br0" timeOffset="73973.06">30549 12083 327 0,'180'6'79'0,"45"-4"15"16,9-2 20-16,-2 0-62 16,-29-18-52-16,-54-9-99 15,-49-8-143-15</inkml:trace>
  <inkml:trace contextRef="#ctx0" brushRef="#br0" timeOffset="77908.21">8005 14251 160 0,'0'0'19'0,"0"0"-19"15,0 0-7-15,0 0-9 16,0 0-30-16,0 0-35 15</inkml:trace>
  <inkml:trace contextRef="#ctx0" brushRef="#br0" timeOffset="78230.41">8005 14251 295 0</inkml:trace>
  <inkml:trace contextRef="#ctx0" brushRef="#br0" timeOffset="78420.94">8005 14251 295 0,'6'28'109'0,"-8"-32"-39"0,2 4 33 0,0 0-22 16,0-4-49-16,13 0-15 15,32-4-12-15,20-4 2 16,15 0 4-16,14-2 11 16,2 0-14-16,-1 0-4 15,-10 0-3-15,-16 2-1 16,-19 4-3-16,-22 2-23 0,-14 4-37 16,-14 2-31-1,0 0-12-15,-14 0-46 0,-20 0-76 16</inkml:trace>
  <inkml:trace contextRef="#ctx0" brushRef="#br0" timeOffset="79004.08">8352 13936 422 0,'0'0'70'16,"0"0"32"-16,0 0-27 16,0 0 6-16,0 0-11 15,0 0-33-15,10-32-13 16,-10 32-12-16,0 0-7 15,2 2-4-15,5 28 0 16,1 14 9-16,-4 13 6 0,-1 7-7 16,-3-6-3-1,0-4-2-15,0-4-4 0,7-6-12 16,6-6-48 0,0-6-33-16,1-9-98 0,-1-14-172 15</inkml:trace>
  <inkml:trace contextRef="#ctx0" brushRef="#br0" timeOffset="83021.86">9500 13770 251 0,'0'0'113'0,"0"0"-30"0,0 0-10 16,0 0 0-16,0 0-15 16,0 0-19-16,-40-18-14 15,22 18-16-15,-2 0-1 16,-3 0 4-16,-1 0-3 15,-7 14-8-15,-1 8-1 16,1 8 0-16,4 0 3 16,12 2-3-16,11-2 0 15,4-1-4-15,9-2 4 16,26-3 0-16,12-3 5 16,2-3-1-16,-2-3 6 15,-5-2-1-15,-15-1-3 0,-11-1-1 16,-12 2-4-16,-4 3 0 15,0 2 3-15,-31 4 23 16,-12 0 1-16,-7-2-13 16,-6-6-14-16,0-6-1 15,2-8-1-15,3 0-30 16,4-2-27-16,16-20-41 16,14-8-43-16,15-14-38 15,2-9-5-15,19-5 82 16</inkml:trace>
  <inkml:trace contextRef="#ctx0" brushRef="#br0" timeOffset="83144.18">9289 13786 93 0,'0'0'79'0,"117"-81"-6"16,-52 49 12-16,2 10 15 0,-4 11-14 15,-8 3-37-15,-6 5-25 16,-4 3-16-16,-10 0-8 16,-8 0-2-16,-7 0-33 15,-16 4-71-15,-4 9-99 16</inkml:trace>
  <inkml:trace contextRef="#ctx0" brushRef="#br0" timeOffset="83553.58">10291 13922 330 0,'0'0'94'15,"0"0"-5"-15,0 0-8 16,-145-16-26-16,101 22-15 16,2 16-6-16,5 8-26 15,11 8-8-15,10-1-5 16,12 1 5-16,4-2-1 15,0-4-2-15,25-8 3 16,6-6-5-16,6-10 2 16,5-8 3-16,10-2 2 15,-1-22 11-15,-2-10 3 0,-4-4 2 16,-9-2-1-16,-10-6-3 16,-11-3-7-16,-12-1-4 15,-3 4-3-15,-20 14-8 16,-25 12-30-16,-9 20-43 15,-3 0-56-15,10 24-206 16</inkml:trace>
  <inkml:trace contextRef="#ctx0" brushRef="#br0" timeOffset="85140.63">11028 13898 462 0,'0'0'105'15,"0"0"-13"-15,0 0 9 16,0 0-34-16,0 0-29 15,0 0-25-15,0 0-13 16,-15-16-14-16,68 16 13 16,25 0 1-16,22 0 0 15,10 0 0-15,-12 0-3 16,-15 0-24-16,-26 0-29 0,-21-2-35 16,-23-4-66-16,-13 2-25 15,-16-2-137-15</inkml:trace>
  <inkml:trace contextRef="#ctx0" brushRef="#br0" timeOffset="85363.28">11213 13600 602 0,'0'0'82'15,"0"0"5"-15,0 0-23 16,0 0-20-16,0 0-41 15,0 0 4-15,0 132 2 16,0-52 3-16,0-4-10 16,0-6-1-16,0-7-1 0,0-11-24 15,0-10-31-15,5-12-53 16,21-14-84-16,10-16-82 16</inkml:trace>
  <inkml:trace contextRef="#ctx0" brushRef="#br0" timeOffset="87177.33">22260 10117 248 0,'0'0'59'16,"0"0"-20"-16,0 0 37 16,0 0-2-16,0 0-9 15,0 0-10-15,67-35-11 16,-52 33-17-16,8 2-15 16,16-2-7-16,15-2-2 15,15 2-3-15,7 0 0 16,0 0-12-16,-7 0-32 15,-18 2-27-15,-22 0-49 16,-27 0-61-16</inkml:trace>
  <inkml:trace contextRef="#ctx0" brushRef="#br0" timeOffset="87365.18">22078 10146 298 0,'0'0'72'15,"0"0"-10"-15,0 0-20 16,0 0 20-16,176 0 3 16,-43-6-20-16,7-8-6 15,-6 2-28-15,-23 6-11 16,-26 6-19-16,-33 0-89 0,-35 0-90 16</inkml:trace>
  <inkml:trace contextRef="#ctx0" brushRef="#br0" timeOffset="88685.05">12038 13816 12 0,'0'0'23'16,"0"0"22"-16,0 0-14 16,0 0-8-16,0 0-2 15,0 0 4-15,2-58 17 16,-2 52 0-16,0-2 27 15,0 2-4-15,0 2-16 16,-6 0 12-16,-1 0 1 16,-3-2-7-16,0 0-8 15,-6 1-16-15,1 0-17 16,3 3 7-16,3 2-3 16,3 0 1-16,-3 0-19 0,-11 10-6 15,-7 20 4-15,-7 12 0 16,5 0 2-16,12-2 0 15,17-6-3 1,0-4-1-16,26-3 3 0,23-5 1 16,5-4 5-16,0-3-3 15,-10-2-1-15,-13-1 1 16,-10-2-2-16,-15 0-3 16,-6 4-1-16,0-1-1 15,-29 0 5-15,-13-1-1 16,-7-6-5-16,-1-6-65 15,6 0-52-15,6-10-30 16,7-20-86-16</inkml:trace>
  <inkml:trace contextRef="#ctx0" brushRef="#br0" timeOffset="88812.74">12005 13677 218 0,'0'0'11'0,"171"-77"55"16,-91 46 2-16,-7 8-29 15,-15 6-39-15,-13 7 0 16,-18 6-58-16,-20 4-64 16</inkml:trace>
  <inkml:trace contextRef="#ctx0" brushRef="#br0" timeOffset="89134.81">12751 13784 423 0,'0'0'38'0,"0"0"42"16,0 0 39-16,0 0-33 16,0 0-68-16,0 0-17 15,-158 54 9-15,116-6-6 16,15 2-4-16,15 0-2 15,12-3 1-15,4-7-2 16,28-12-7-16,10-14 9 16,7-14-1-16,0 0 2 0,1-26 3 15,-13-11 3-15,-12-8-6 16,-18-5-2-16,-7-3-21 16,-25-1-51-16,-27 12-97 15,-10 16-15-15</inkml:trace>
  <inkml:trace contextRef="#ctx0" brushRef="#br0" timeOffset="91896.02">29822 11919 342 0,'0'0'45'16,"0"0"-6"-16,139 0 37 16,-81 0-23-16,-8 2-23 15,-5-2-11-15,-11 0-9 16,-10 0-8-16,-2 0-2 0,-6 4 0 16,-5 2-31-16,3 4-72 15,-4-2-61-15,-1-2-136 16</inkml:trace>
  <inkml:trace contextRef="#ctx0" brushRef="#br0" timeOffset="92284.5">30807 11707 179 0,'0'0'304'16,"0"0"-169"-16,0 0-15 15,0 0-28-15,0 0-16 16,0 0-22-16,14-69-19 15,-14 69-18-15,0 0-17 16,0 22-10-16,-10 26 1 16,-7 23 9-16,-6 13 1 15,4 8 0-15,5-4-1 16,1-5 3-16,9-13-3 16,4-12-18-16,0-12-41 0,10-10-32 15,19-12-35 1,13-14-71-16,-2-10-87 0</inkml:trace>
  <inkml:trace contextRef="#ctx0" brushRef="#br0" timeOffset="92584.36">31249 11899 394 0,'0'0'124'15,"0"0"7"-15,0 0-24 16,0 0-51-16,0 0-42 15,-133-2-7-15,96 48-7 16,3 12 0-16,7 9 5 0,15-3-5 16,7-6 0-1,5-12-2-15,2-14-8 0,25-10-7 16,13-12 17-16,8-10 1 16,13 0 2-16,1-24 2 15,-2-16-1-15,-8-12 1 16,-8-10-1-16,-13-11-4 15,-13-1 0-15,-15 10-21 16,-3 14 3-16,-27 24-40 16,-13 26-53-16,-2 2-44 15,9 36-30-15</inkml:trace>
  <inkml:trace contextRef="#ctx0" brushRef="#br0" timeOffset="92933.49">32109 12079 485 0,'0'0'91'0,"0"0"6"16,0 0 35-16,-4-104-46 16,-27 104-55-16,-15 0-31 15,-12 32-7-15,-7 22 4 16,1 13 2-16,10 11 0 15,19 0-4-15,22-6-34 16,13-7 7-16,19-18-14 16,41-11 23-16,21-15 23 0,15-17 2 15,6-4 9-15,-6-18 14 16,-12-25-1-16,-13-15-8 16,-17-20 2-16,-16-18-15 15,-29-7-3-15,-9 11-37 16,-58 20 1-16,-27 30-95 15,-19 28-15-15,-8 14-74 16</inkml:trace>
  <inkml:trace contextRef="#ctx0" brushRef="#br0" timeOffset="93269.68">29063 13116 468 0,'0'0'34'0,"0"0"58"15,0 0 7-15,0 0-9 16,0 0-89-16,0 0 4 0,89-38-5 16,76 58 36-1,66-4-5-15,50 0-4 0,22 0-20 16,-11-8-7-16,-40-8-11 16,-55 0-82-16,-64 0-82 15,-78-12-140-15</inkml:trace>
  <inkml:trace contextRef="#ctx0" brushRef="#br0" timeOffset="93433.89">29394 13463 372 0,'0'0'12'15,"114"38"72"-15,8-26 89 0,28-8-68 16,12-4-70-16,-4 0-33 15,-17 0-2-15,-29 0-133 16,-41-4-209-16</inkml:trace>
  <inkml:trace contextRef="#ctx0" brushRef="#br0" timeOffset="97131.76">30567 13178 137 0,'0'0'73'0,"0"0"-29"15,0 0-3-15,0 0 13 16,0 0-6-16,0 0-17 15,0 0 4-15,0-88-11 16,11 86-9-16,16 0-9 0,17 2-6 16,20 0 1-1,17 0 5-15,12 0 10 0,21 12 8 16,17 4-11-16,9 0 4 16,5 4-13-16,-6 1 0 15,-12-3-3-15,-16-3-1 16,-22-7-2-16,-22-6 2 15,-22-2 0-15,-18 0 0 16,-10 0-2-16,-8-16 2 16,-6-8-2-16,-3-2 0 15,-3 0-28-15,-23 4-24 16,-3 4 12-16,2 10-17 0,2 8 9 16,10 0-76-1,3 6-29-15</inkml:trace>
  <inkml:trace contextRef="#ctx0" brushRef="#br0" timeOffset="97850.37">30756 13814 287 0,'0'0'64'16,"0"0"-14"-16,0 0 8 0,0 0-19 15,-125-38-17-15,96 36-20 16,2-2 2-16,3 2-3 16,9 0 0-16,7-4 2 15,6 2 0-15,2-4-1 16,16-4 9-16,26-4 1 16,16 1-12-16,7 6 2 15,-7 9 4-15,-12 0 6 16,-12 13 4-16,-19 24-8 15,-15 7-2-15,-2 10 13 16,-38 6 6-16,-18-7-11 0,-8-3-8 16,-4-9-1-1,1-6-5-15,9-7 0 0,11-8-16 16,16-8-31-16,13-6 11 16,13-4 8-16,7-2 8 15,0 0 7-15,20-4 13 16,20-12 7-16,11-2-7 15,5 2 2-15,0 2 5 16,-2 4-6-16,-8 3 0 16,1 6-1-16,-3 1-23 15,1 0-48-15,2 0-67 16,0-3-29-16</inkml:trace>
  <inkml:trace contextRef="#ctx0" brushRef="#br0" timeOffset="98185.4">31193 13680 226 0,'0'0'25'0,"-145"-33"66"15,84 33-33-15,24 11 2 16,21 29-34-16,16 14-25 16,26 12 43-16,35 8 2 15,13 0-10-15,-1-7-8 16,-13-16 4-16,-18-12-13 15,-17-13-12-15,-17-14-6 16,-8-6 2-16,-17-6-2 16,-30 0 16-16,-18 0 0 0,-1-16-17 15,3-6-9 1,14 2-1-16,21-5 9 0,16 2-1 16,12-13 1-16,25 0 1 15,26-1 0-15,12 7 0 16,-3 12 0-16,-7 10-6 15,-6 8-19-15,-7 0-62 16,-5 4-44-16,-1 10-77 16</inkml:trace>
  <inkml:trace contextRef="#ctx0" brushRef="#br0" timeOffset="98499.61">31750 13846 595 0,'0'0'89'0,"0"0"-4"16,0 0 20-16,0 0-32 15,0 0-63-15,0 0-10 16,-92-6-15-16,57 62 15 16,4 10 0-16,19-3 0 15,12-4-3-15,20-10-12 16,27-11 8-16,8-18 5 15,3-16 2-15,-2-4 1 16,-6-16 4-16,-15-22 2 0,-12-19-6 16,-21-6-1-16,-2-8-43 15,-43 7-45-15,-26 14-26 16,-24 20-35-16,-12 24-123 16</inkml:trace>
  <inkml:trace contextRef="#ctx0" brushRef="#br0" timeOffset="98865.11">29921 14618 330 0,'129'-4'71'0,"46"4"-26"16,33 0 11-16,12 0 10 16,0 2-45-16,-12 2-21 15,-28-4-16-15,-30 0-89 16,-54 0 22-16,-52 0-186 0</inkml:trace>
  <inkml:trace contextRef="#ctx0" brushRef="#br0" timeOffset="99031.78">30199 14780 346 0,'113'9'116'0,"45"-9"-3"16,21 0-9-16,8-6-58 0,-9-16-46 15,-31-7-24-15,-34-7-171 16,-43 2-301-16</inkml:trace>
  <inkml:trace contextRef="#ctx0" brushRef="#br0" timeOffset="106911.66">13526 13952 20 0,'0'0'22'0,"0"0"-16"16,0 0 2-16,-142 34-2 15,99-23-6-15,-1 0 8 0,1-3-6 16,7-2 10-16,1-2 2 16,8-1 30-16,2-3-8 15,8 0 5-15,1 0 32 16,3-3-25-16,7-8 1 16,1-6-1-16,2-1 3 15,3 2 2-15,0 0-20 16,0 2 36-16,0 2-5 15,8 4-13-15,-2 0-9 16,3 6-8-16,5-2-17 16,15 0-12-16,21 2-2 15,17 2-3-15,18-2 2 16,4 2-2-16,-6 0 0 0,-8 0-2 16,-13 0-22-1,-10 0-39-15,-16 0-22 0,-16 0-71 16,-16 0-51-16,-4 0-95 15</inkml:trace>
  <inkml:trace contextRef="#ctx0" brushRef="#br0" timeOffset="107195.91">13536 13629 465 0,'0'0'11'0,"0"0"44"16,0 0 7-16,0 0 31 0,0 0-33 16,0 0-17-16,-14-46-12 15,3 50-31-15,-5 31-1 16,-7 12 1-16,-3 18 8 16,2 7-5-16,5-4-3 15,6 2 0-15,7-3-1 16,1-9-16-16,5-4-27 15,0-12-14-15,0-8-36 16,11-10-36-16,9-12 1 16,2-12-104-16</inkml:trace>
  <inkml:trace contextRef="#ctx0" brushRef="#br0" timeOffset="107661.6">14509 13641 305 0,'0'0'48'16,"0"0"26"-16,0 0 1 15,0 0 2-15,-146-52-55 16,80 63 0-16,1 21 4 15,17 8-8-15,23 4-15 0,25 0-3 16,15-4-7-16,45-2 7 16,17-4 8-16,4-2-2 15,-4-8 3-15,-15 0-2 16,-20-4-5-16,-17 1-1 16,-19-3-1-16,-6 4 4 15,-17 2 22-15,-30-1 6 16,-11-2-3-16,0-3-21 15,5-14-2-15,6-4-6 16,11 0 3-16,11-4-2 16,15-28-1-16,10-12 7 15,6-15-7-15,32-3-2 16,9-2 2-16,-1 12 0 16,-3 8-2-16,-7 14-1 15,-3 10-44-15,-4 10-44 0,-2 6-47 16,-5 4-45-16</inkml:trace>
  <inkml:trace contextRef="#ctx0" brushRef="#br0" timeOffset="107962.5">15010 13700 491 0,'0'0'55'15,"0"0"9"-15,0 0 20 16,-142 26-23-16,104 10-32 0,7 10-13 16,8 4-15-16,11 4-1 15,12-2 0-15,6-1-1 16,31-5-2-16,17-12-17 16,11-14 0-16,6-16-19 15,2-4 39-15,-9-22 1 16,-12-18 9-16,-19-9 3 15,-17-7-1-15,-16-4-12 16,-18-4-7-16,-40 6-60 16,-17 14-94-16,-14 16 36 15,6 20-206-15</inkml:trace>
  <inkml:trace contextRef="#ctx0" brushRef="#br0" timeOffset="109279.09">30343 14512 376 0,'0'0'57'16,"0"0"68"-16,0 0-45 16,0 0-11-16,0 0-42 15,0 0-24-15,0 0-2 16,161 0-1-16,-98 12 1 16,-4-6-1-16,-7 0-21 15,-9-6-73-15,-10 0-27 16,-4 0-30-16,-12-14-114 0</inkml:trace>
  <inkml:trace contextRef="#ctx0" brushRef="#br0" timeOffset="109915.3">31089 14409 287 0,'0'0'81'0,"0"0"-28"16,0 0-16-16,0 0 64 15,0 0-9-15,0 0-36 16,72-30-9-16,-72 30 2 16,0 0-12-16,0 0-14 0,0 0-17 15,0 0-6-15,0 0-7 16,0 0-5-16,0 0-4 15,0 0-6-15,0 8 16 16,0 0-11-16,5-2-9 16,-3-3-6-16,2-2 5 15,-2-1 5-15,-2 0 14 16,0 0 8-16,3 0 5 16,-3 0 22-16,2 0-4 15,-2-8-13-15,0-6-5 16,0 4-5-16,-26-4-2 15,-15 5-15-15,-5 2 10 0,-2 7 4 16,4 0-1-16,7 12-1 16,10 16 2-16,17 15-1 15,10 7-11-15,48 12 15 16,36 6 12-16,21 0 2 16,-1-3 15-16,-19-11 0 15,-27-13-12-15,-29-10-11 16,-22-13-4-16,-7-6-2 15,-49-2 0-15,-27-10 13 16,-18 0-3-16,-1 0-10 16,10-16-8-16,27-3-5 15,22-4 7-15,21-8 4 16,15-2 2-16,4-6 2 16,32-1-2-16,13 4-6 0,6 4-15 15,7 12-5-15,1 14-33 16,-3 6-64-16,-4 0-5 15,-2 4-74-15</inkml:trace>
  <inkml:trace contextRef="#ctx0" brushRef="#br0" timeOffset="110227.22">31779 14610 460 0,'0'0'102'16,"0"0"9"-16,-32-110-1 15,16 82-34-15,6 10-25 16,3 9-20-16,3 9-9 0,-10 3-22 16,-1 29-25-16,3 22 24 15,5 4 0-15,7 4-10 16,25-4-7-16,19-16 13 16,10-7 3-16,-2-13-4 15,-4-21 3-15,-5-1 1 16,-12-11-1-16,-9-28 3 15,-15-9-8-15,-7-12-23 16,-4 2-44-16,-37 6-34 16,-19 20-35-16,-13 15 3 15,-10 17 13-15,8 7-54 16</inkml:trace>
  <inkml:trace contextRef="#ctx0" brushRef="#br0" timeOffset="110593.78">29969 15276 372 0,'0'0'56'0,"-176"-14"-6"15,88 10 30-15,7 0 29 0,10 4-49 16,15 0-37 0,18 0-2-16,20 0-13 0,18 0-8 15,11 0-14-15,65 0 14 16,55 8 15-16,67-2 18 16,59 2 5-16,44 2-7 15,28-2-10-15,8-4-14 16,-7-4-7-16,-25 0-10 15,-62 0-29-15,-64-10 2 16,-79-2-37-16,-65 2-6 16,-35 2 16-16,-47 8-39 15,-41 0-143-15,-38 0-11 16</inkml:trace>
  <inkml:trace contextRef="#ctx0" brushRef="#br0" timeOffset="111828.21">30413 15713 248 0,'0'0'92'0,"0"0"-15"16,0 0-6-16,0 0 18 15,0 0-39-15,0 0-17 16,-3-32-12-16,1 30-13 16,-2 0-2-16,1-2 3 15,3 0 8-15,0-2-2 16,0 2-6-16,0 0-5 16,0-6 3-16,0 6-5 0,16 0-2 15,0-6 0-15,2 6-1 16,-3 0 1-1,-1 4 0-15,-1 0 1 0,3 0 2 16,-3 0-2-16,5 0-1 16,4 0-1-16,4 0-2 15,6 14 2-15,-6-6 1 16,-5 2 0-16,-10-6 1 16,-11-4-1-16,0 0 2 15,0 0 11-15,0 0 9 16,0 0 4-16,0 0-2 15,0 0-15-15,0 0-7 16,0 0-2-16,0 0-2 0,0 10-9 16,-2 6-6-16,-3 12 1 15,-3 8 16-15,-2 4 3 16,-5 0-3-16,-10 0 0 16,-10-4-2-16,-10-6-18 15,-8-7 14-15,-3-9-4 16,2-9 4-16,8-1-5 15,5-4 0-15,8 0 8 16,11 0-12-16,6-9-18 16,12-9 19-16,4-1 14 15,6-3 0-15,28 4 2 16,13 0-2-16,6 14 1 16,5 4 1-16,2 0 6 0,0 4 5 15,-2 14-2-15,-4 4-1 16,-6 2-10-16,0-2-2 15,-4 0-22-15,7-3-64 16,3-6-62-16,2-4-78 16</inkml:trace>
  <inkml:trace contextRef="#ctx0" brushRef="#br0" timeOffset="112093.39">31230 15927 250 0,'0'0'106'15,"0"0"-3"-15,0 0-1 16,16-128 4-16,-16 110-27 15,0 8-15-15,-11 6-18 16,-16 4-20-16,-9 0-26 0,-10 18-1 16,-6 14 1-16,10 6-1 15,9-2-1-15,15 0-1 16,16 0-2-16,2-9-17 16,24-5-10-16,29-12 12 15,7-6 20-15,1-4 5 16,-8-4-3-16,-15-24 9 15,-16-8 4-15,-5-7-8 16,-15-3-7-16,-2-2-20 16,-8 8-51-16,-15 12-61 15,2 16-62-15,7 12-176 16</inkml:trace>
  <inkml:trace contextRef="#ctx0" brushRef="#br0" timeOffset="112410.79">31712 15940 116 0,'0'0'578'15,"0"0"-481"-15,0 0 2 16,-33-119-8-16,12 105-56 16,-4 8-12-16,-6 6-23 15,-4 6-1-15,-3 20-6 16,-3 14 4-16,10 0-1 15,10 5-12-15,9 5-8 16,12-6-6-16,7-12-22 0,37-2-10 16,23-16 58-16,14-14 4 15,8 0 7-15,2-12 16 16,-5-20 0-16,-9-16-13 16,-21-11-8-16,-35-5-2 15,-21-6-48-15,-77 4-97 16,-50 8-197-16,-29 12-23 15</inkml:trace>
  <inkml:trace contextRef="#ctx0" brushRef="#br0" timeOffset="112810.87">30025 16437 13 0,'0'0'135'0,"131"10"-40"0,-15-8 13 15,34-2-16-15,26 0 4 16,15 0-3-16,3 0-33 16,-22-8-28-16,-37 0-24 15,-43 2-8-15,-48-2-14 16,-32 4-33-16,-14 4-36 15,-63 0-84-15,-36 0-115 16</inkml:trace>
  <inkml:trace contextRef="#ctx0" brushRef="#br0" timeOffset="112926.05">30379 16473 42 0,'0'0'486'0,"0"0"-449"0,149 0 77 15,-26 0 4 1,11 0-85-16,-7-14-30 15,-18 2-3-15,-29 2-91 0,-31-4-205 16</inkml:trace>
  <inkml:trace contextRef="#ctx0" brushRef="#br0" timeOffset="117668.39">15551 13852 366 0,'0'0'86'16,"0"0"3"-16,0 0 9 16,0 0 4-16,0 0-48 15,0 0-37-15,0 0-17 16,0 0 2-16,103-22-2 16,0 28 13-16,10 0-7 0,-6-2-6 15,-20-2-9-15,-22 0-28 16,-23-2-41-16,-15 0-66 15,-21 0-75-15</inkml:trace>
  <inkml:trace contextRef="#ctx0" brushRef="#br0" timeOffset="117921.46">15861 13579 531 0,'0'0'54'0,"0"0"-18"0,0 0 35 16,0 0-17-16,0 0-39 15,0 0-5-15,44 76 7 16,-44-11 0-16,-6 3-8 16,-21-2-5-16,1-4-4 15,3-10-9-15,12-8-28 16,11-8-26-16,0-7-60 15,34-15-46-15,10-12-110 16</inkml:trace>
  <inkml:trace contextRef="#ctx0" brushRef="#br0" timeOffset="118490.6">16592 13786 428 0,'0'0'26'15,"0"0"-15"-15,0 0 5 16,0 0-16-16,0 0 1 16,0 0-1-16,0 0 0 15,53-4 0-15,-31-10 1 16,-3-4-1-16,-4-6 0 15,-6-4-3-15,-4-8 1 0,-5 0-4 16,0-1 6-16,-14 5 0 16,-13 6-4-16,-9 6 4 15,-3 6 0-15,-3 10 0 16,-1 4 0-16,1 0 10 16,-1 24-2-16,3 10 2 15,9 6 6-15,10 2-1 16,15 2-3-16,6-3-4 15,10-5-2-15,27-10-6 16,12-10 2-16,7-6-1 16,2-10 1-16,0 0 1 15,-5-14 3-15,-6-4 9 0,-7 2 40 16,-12 2-10-16,-7 6-1 16,-15 4-9-1,-3 4-5-15,-3 0-18 0,0 0-11 16,0 18 1-16,0 20-2 15,-11 12 10-15,-16 4-4 16,0 2-2 0,0-7-4-16,8-3-8 0,7-10-18 15,12-8-56-15,0-8-35 16,22-10-27-16,18-10-76 16</inkml:trace>
  <inkml:trace contextRef="#ctx0" brushRef="#br0" timeOffset="118807.77">17532 13720 160 0,'0'0'423'16,"0"0"-284"-16,0 0-49 16,0 0-14-16,-133-20-40 15,97 54-22-15,3 12 0 16,8 4-10-16,11 4-4 15,8-4-2-15,6-5 1 16,0-9-3-16,26-8-23 16,10-14-9-16,13-10 33 15,5-4 3-15,1-13 6 16,3-14 11-16,-6-18-4 0,-8-7 4 16,-11-8-12-16,-17-14-5 15,-16 4-8-15,-16 5-35 16,-39 17 0-16,-21 20-51 15,-4 18-50-15,6 10-74 16</inkml:trace>
  <inkml:trace contextRef="#ctx0" brushRef="#br0" timeOffset="123243.4">30825 16415 210 0,'0'0'28'15,"0"0"21"-15,0 0 51 16,0 0-22-16,0 0-28 15,0 0 2-15,0 0 11 16,0 0-3-16,0 0-9 16,0-4-14-16,0-2-15 15,17-2-8-15,10-2-14 16,4-2-5-16,0-2-11 0,-2-4-13 16,-4 4 9-16,-7-4-2 15,-7 1 7-15,-7 3 10 16,-4-4 0-16,0 4-10 15,-19-2-10-15,-12 6 25 16,-8-2 0-16,-3 10-1 16,-3 2 2-16,-3 0-1 15,-4 10 2-15,4 6 5 16,5 4-3-16,14 2-1 16,12 0-3-16,10 5 1 15,7 0-1-15,2 0 5 16,24-1 10-16,13-8-3 15,3-8-1-15,5-2-2 0,1-4-3 16,2-4 2-16,-4 0 6 16,1-8 0-16,-7-10-2 15,-4 0 0-15,-9-4 15 16,-7 8-2-16,-9 1 3 16,-5 8 7-16,-6 1 0 15,0 4-17-15,0 0-18 16,-6 9-6-16,-25 27 0 15,-16 17 6-15,-9 5 14 16,3 4-5-16,6-8-5 16,11-6-1-16,10-7-3 15,8-14-1-15,7-4-18 16,6-9-30-16,5-6-43 0,0-4-65 16,22-4-60-16</inkml:trace>
  <inkml:trace contextRef="#ctx0" brushRef="#br0" timeOffset="123605.85">31420 16485 583 0,'0'0'99'0,"0"0"-26"16,0 0-3-16,0 0-29 0,0 0-25 15,-140 10-8-15,111 16-5 16,6 0-3 0,7 6 0-16,10 0 0 0,6-2-1 15,0-6 1-15,6-3-1 16,17-8 1-16,8-3 1 16,4-10-1-16,8 0-2 15,1-4-2-15,-1-20 1 16,-5-16-1-16,-13-8-22 15,-21-6-14-15,-4-4-21 16,-20 4-2-16,-27 10 29 16,-9 17-18-16,-8 23-22 15,-4 4 11-15,4 31-44 16,9 13-41-16</inkml:trace>
  <inkml:trace contextRef="#ctx0" brushRef="#br0" timeOffset="124041.05">29664 16637 271 0,'0'0'33'16,"0"0"47"-16,0 0-35 16,0 0-7-16,0 0 13 15,0 0 6-15,18 49 30 16,30-30-26-16,22 2 26 15,16 2-53-15,22 0-6 16,19-5-6-16,11 0-16 16,13-6-4-16,12-2-2 0,4-2-2 15,9 2-23 1,-3 2-19-16,-1 6-8 0,-2 14-19 16,-12-2-85-16,-24 6 144 15,-34-14-94-15,-47-16-109 16</inkml:trace>
  <inkml:trace contextRef="#ctx0" brushRef="#br0" timeOffset="125324.73">30201 17079 327 0,'0'0'70'16,"0"0"6"-16,0 0 41 15,0 0-8-15,0 0-30 16,0 0-31-16,0-49-17 15,0 49-6-15,0 0-9 16,0 0-7-16,0 0-3 16,0 0-2-16,0 10-4 15,0 16 0-15,-2 6 5 16,-5 7 4-16,-2 1-5 16,0 2-2-16,5-2-1 15,-1-6 0-15,3-2-1 16,2-6 0-16,0-8-10 0,0-4-13 15,0-4-18-15,16-2-19 16,4-4-45-16,2-4-109 16,2 0-133-16</inkml:trace>
  <inkml:trace contextRef="#ctx0" brushRef="#br0" timeOffset="125593.45">30692 17155 476 0,'0'0'71'0,"0"0"7"16,0 0 57-16,0 0-21 16,0 0-88-16,0 0-23 0,-23 28-3 15,-12 8 21-15,-4 4-12 16,1-6-5-16,9-2-3 15,8-2-1-15,5-6-10 16,9-6-19-16,5-6-16 16,2-2-21-16,0-6-41 15,25 0-59-15,6-4-80 16</inkml:trace>
  <inkml:trace contextRef="#ctx0" brushRef="#br0" timeOffset="125904.81">31045 17329 141 0,'0'0'366'15,"0"0"-243"-15,0 0 9 16,0 0-23-16,0 0-53 16,0 0-37-16,-13-22-19 15,-13 44 0-15,-6 4 2 16,3 2 0-16,7 4-2 15,5-6 1-15,9 0-1 16,6-7-3-16,2-1-4 16,2-5 1-16,25 0 1 15,8-13 5-15,8 0 1 0,2 0-1 16,0-17-3 0,-3-15-8-16,-5-12-33 0,-19-2-60 15,-18 2-50-15,-13 4-73 16,-40 10-51-16</inkml:trace>
  <inkml:trace contextRef="#ctx0" brushRef="#br0" timeOffset="131184.92">30069 17630 206 0,'0'0'69'16,"0"0"-45"-16,0 0 72 15,0 0 53-15,0 0-38 16,0 0-33-16,0 0-9 16,0 0-16-16,0 0-26 15,0 0-23-15,-6 20-4 16,-9 8 0-16,-6 8 4 16,1 0-1-16,7-2-3 15,-1 2 0-15,10-4-15 16,4 3-33-16,0-3-24 0,26-4-30 15,17-2-60-15,8-12-64 16</inkml:trace>
  <inkml:trace contextRef="#ctx0" brushRef="#br0" timeOffset="131461.27">30393 17824 257 0,'0'0'128'0,"0"0"-27"16,0 0 21-16,0 0 3 15,0 0-49-15,0 0-34 0,-27-62-27 16,6 62-15 0,0 6 0-16,3 20-3 0,5 0 0 15,5 1-4 1,8-4-11-16,0-5-9 0,0-5 3 16,16-8 15-16,5-5 9 15,0 0 0-15,2 0 2 16,-1-18 6-16,-2-4-8 15,-4 3 0-15,-5-8-4 16,-11 1-29-16,0 4-59 16,-18 0-59-16,-17 12 3 15,1 6-8-15</inkml:trace>
  <inkml:trace contextRef="#ctx0" brushRef="#br0" timeOffset="131770.3">30916 17959 572 0,'0'0'92'0,"-14"-111"-7"16,-7 71 12-16,-4 12-33 16,5 16-37-16,0 6-14 15,2 6-13-15,-2 14-8 16,-2 12 7-16,4 14 0 15,5-3-7-15,9-1-18 16,4-6-5-16,0-12 16 0,2-8 8 16,21-6 7-16,7-4 2 15,1 0 4-15,2-12-6 16,-4-12 0-16,-6-6-34 16,-13 2-79-16,-10 1-112 15,0 5-195-15</inkml:trace>
  <inkml:trace contextRef="#ctx0" brushRef="#br0" timeOffset="132003.06">31386 17995 505 0,'0'0'51'16,"0"0"-22"-16,-174-76 66 0,78 72-26 16,-10 4-57-16,-23 8-5 15,-14 16-7-15,-20 6-4 16,-11-2-22-16,-2-6-56 16,22-14-76-16,32-8-183 15</inkml:trace>
  <inkml:trace contextRef="#ctx0" brushRef="#br0" timeOffset="133818.06">26701 14073 423 0,'0'0'59'0,"0"0"38"16,0 0-48-16,0 0 17 16,0 0-22-16,0 0-26 15,2-7-13-15,0 24 3 16,0 9 16-16,0 2-5 16,-2 12 0-16,0 4 5 15,-4 10-14-15,-13 3-6 16,-6 1-2-16,5-4-2 15,5-4-2-15,9-6-23 0,4-8-44 16,6-6-102-16,28-14-10 16</inkml:trace>
  <inkml:trace contextRef="#ctx0" brushRef="#br0" timeOffset="134102.9">27253 14271 538 0,'0'0'137'16,"0"0"-8"-16,0 0-6 0,0 0-59 16,0 0-62-1,0 0 0-15,-76 38-2 0,34 8 2 16,7 0-2-16,16 7-1 16,13-5-10-16,6 2-20 15,8-10-21-15,33-10-11 16,10-16 28-16,7-14 9 15,-2 0 16-15,-5-32 10 16,-9-14 3-16,-13-12-3 16,-20-5 0-16,-9 9-70 15,-27 14-135-15,-26 22-47 16</inkml:trace>
  <inkml:trace contextRef="#ctx0" brushRef="#br0" timeOffset="134370.17">26001 15154 655 0,'0'0'99'16,"0"0"-43"-16,0 0-1 16,0 0-47-16,149 0-2 0,7 22-5 15,33 2-1-15,8-2-43 16,-16-4-31-16,-31-8-104 16,-40-8-328-16</inkml:trace>
  <inkml:trace contextRef="#ctx0" brushRef="#br0" timeOffset="134513.87">26302 15248 494 0,'0'0'14'0,"0"0"14"16,0 0-20-16,214 82-8 15,-65-66-8-15,3-6-226 16</inkml:trace>
  <inkml:trace contextRef="#ctx0" brushRef="#br0" timeOffset="135442.97">18169 13700 417 0,'0'0'41'15,"0"0"10"-15,0 0 29 16,0 0 11-16,0 0-64 16,0 0-27-16,-78 9 0 15,148 8 2-15,32-5 1 16,27-8-3-16,14-4 0 15,-8 0-3-15,-14 0-18 16,-30 0-73-16,-28 0-50 0,-30 0-42 16</inkml:trace>
  <inkml:trace contextRef="#ctx0" brushRef="#br0" timeOffset="135714.34">18394 13507 565 0,'0'0'37'0,"0"0"43"16,0 0 18-16,0 0-30 16,118 12-22-16,-104 38-23 0,-12 8-1 15,-2 13-10 1,-2 3-9-16,-16-4 2 0,-2-4-5 15,5-12-3-15,8-9-29 16,5-9-2-16,2-14-37 16,4-8-30-16,27-10-88 15,9-4-35-15</inkml:trace>
  <inkml:trace contextRef="#ctx0" brushRef="#br0" timeOffset="135945.8">19323 13517 722 0,'0'0'117'0,"0"0"-87"16,0 0 7-16,0 0-17 15,0 0 2-15,-33 124-14 16,20-75-8-16,4-5-2 15,2-4-37-15,2-8-41 16,5-8-16-16,0-6-77 16,0-8-105-16</inkml:trace>
  <inkml:trace contextRef="#ctx0" brushRef="#br0" timeOffset="136387.27">19553 13672 324 0,'0'0'104'0,"0"0"-23"16,0 0 35-16,0 0-29 15,0 0-42-15,0 0-15 16,0-17-12-16,0 17-10 16,0 0-1-16,0 0 10 15,2 0 8-15,-2 0-7 16,0 0-5-16,0 0-5 15,0 13 0-15,0-4 2 16,0 8 0-16,0 1-2 16,-2 2-2-16,-12 2-2 15,-1 4 0-15,-1 0-4 0,3 0 1 16,4 0-1-16,9 0-13 16,0 0-16-16,5-2-16 15,22-6 4-15,10-4 0 16,13-12-35-16,-2-2 76 15,4-6 9-15,-6-24 1 16,-5-2 19-16,-8-8-7 16,-13-8 4-16,-11-4-8 15,-9-4-18-15,-2 3-2 16,-29 11-19-16,-14 12-1 16,-11 16-18-16,-9 14-24 15,5 0-110-15,10 14-25 16</inkml:trace>
  <inkml:trace contextRef="#ctx0" brushRef="#br0" timeOffset="136752.23">20243 13654 498 0,'0'0'103'16,"0"0"19"-16,0 0-21 16,0 0-57-16,0 0-33 0,-113 22-8 15,80 22-1-15,2 8-2 16,13 2 0-16,9 0-5 16,9-4-14-16,7-5-39 15,32-8-10-15,22-10-35 16,7-18 79-16,11-9 24 15,-6 0 64-15,-9-27-35 16,-10-14-3-16,-16-7 11 16,-16-10-14-16,-22-4-22 15,-20 0-1-15,-44 8-49 16,-26 13-48-16,-14 23-39 16,0 17-45-16</inkml:trace>
  <inkml:trace contextRef="#ctx0" brushRef="#br0" timeOffset="141164.74">20085 10269 358 0,'0'0'38'0,"0"0"2"16,0 0-8-16,0 0 22 0,166-30-23 15,-66 27-2 1,18 3-3-16,11 0-10 0,7 0-4 16,-4 0-4-16,-15 0-8 15,-23-1-1-15,-27 1-47 16,-29-4-52-16,-27 2-17 15,-11-2-53-15</inkml:trace>
  <inkml:trace contextRef="#ctx0" brushRef="#br0" timeOffset="141331.46">20380 10294 280 0,'0'0'43'16,"0"0"-32"-16,0 0 29 15,183 19 84-15,-30-19-66 0,14 0-47 16,-11 0-11-16,-29 0-16 16,-40-2-122-16,-45 2-206 15</inkml:trace>
  <inkml:trace contextRef="#ctx0" brushRef="#br0" timeOffset="146499.05">21209 13619 631 0,'0'0'35'0,"0"0"26"16,0 0-11-1,0 0 28-15,0 0-25 0,0 0-31 16,0 0-11-16,0 0-5 15,0-19-4-15,0 19-2 16,8 0 0-16,30 0-4 16,22 4 4-16,23 7-12 15,6 1-31-15,-9-2-42 16,-20-3-47-16,-22-5-164 16</inkml:trace>
  <inkml:trace contextRef="#ctx0" brushRef="#br0" timeOffset="146635.54">21255 13806 389 0,'0'0'21'16,"0"0"24"-16,166 30 34 0,-73-24-38 16,1-2-41-16,-10-4-51 15,-17 0-173-15</inkml:trace>
  <inkml:trace contextRef="#ctx0" brushRef="#br0" timeOffset="147166.03">22418 13443 396 0,'0'0'59'0,"0"0"18"16,-120-14 27-16,95 14-11 15,10 0-59-15,11 0-14 16,4 0-10-16,0 0-9 15,13 0 0-15,36 0 4 0,20 12 13 16,9 0-9-16,-4 0-6 16,-14-4-3-1,-20 2 0-15,-16-2-14 0,-15 0-16 16,-9 4-16-16,-4 0 12 16,-30 4 25-16,-1 2 7 15,2 2 2-15,14 4-1 16,19 4-7-16,0 2 1 15,29 1 7-15,19 1 5 16,2-4 6-16,-3-6 1 16,-13-2-1-16,-17-6-2 15,-17 4 3-15,-6-4 4 16,-43 2 20-16,-21 0 6 16,-3-4-25-16,6-2-10 15,18-4-7-15,18 0-15 0,20-6-39 16,11 0-24-16,0 0-65 15,27-24-231-15</inkml:trace>
  <inkml:trace contextRef="#ctx0" brushRef="#br0" timeOffset="147732.03">23401 13547 251 0,'0'0'149'0,"0"0"-106"16,0 0 3-16,0 0 42 16,0 0-52-16,0 0-33 15,104-64 3-15,-94 46 2 16,-6-2 4-16,-4-2 1 15,0 0-2-15,-2 4-2 16,-20 0-3-16,-12 6 1 16,-9 6 16-16,-9 6-19 15,-11 0-4-15,1 6 0 16,2 14 3-16,12 2-3 16,13 2-1-16,10 0 1 0,12-2-1 15,7 0 0 1,6 0-3-16,0-4 3 0,29 1 1 15,17-8 7-15,14-3 0 16,5-8-5-16,4 0 1 16,-5 0-3-16,-6-8 1 15,-11-8-1-15,-11 0 0 16,-14 6 1-16,-11 4 1 16,-6 4 11-16,-5 2 18 15,0 0-19-15,0 4-12 16,-3 22 4-16,-17 10 7 15,-4 10 15-15,0 4-16 16,1 1 0-16,4-3-3 0,0-6-4 16,13-8-3-16,6-6-31 15,0-6-42-15,13-8-51 16,20-10-75-16</inkml:trace>
  <inkml:trace contextRef="#ctx0" brushRef="#br0" timeOffset="148047.39">24105 13513 546 0,'0'0'104'0,"0"0"8"16,-127-24-14-16,78 24-17 16,2 32-51-16,7 16-19 15,9 6-2-15,10 7-8 0,15-3-1 16,6-8 0-16,9-10-5 15,19-12 0-15,13-16-6 16,3-12 11-16,8 0 0 16,6-22 0-16,-4-16-1 15,-10-14-9-15,-9-12-18 16,-19-5-36-16,-16 6-41 16,-2 10-8-16,-49 23-15 15,-22 22 36-15,-14 8-108 16,-9 18 38-16</inkml:trace>
  <inkml:trace contextRef="#ctx0" brushRef="#br0" timeOffset="148348.84">22133 14355 473 0,'0'0'103'15,"0"0"17"-15,0 0-8 16,0 0-50-16,183-18-41 15,-49 18-2-15,24-4-7 16,8 4-12-16,6-4-2 16,-2-4-22-16,-14-2-59 15,-25-4-85-15,-37-4-185 16</inkml:trace>
  <inkml:trace contextRef="#ctx0" brushRef="#br0" timeOffset="148509.54">22342 14329 611 0,'0'0'47'15,"0"0"-36"-15,0 0-11 16,232 68 53-16,-69-57-53 16,17-5-8-16,-6-6-120 15,-24-6-204-15</inkml:trace>
  <inkml:trace contextRef="#ctx0" brushRef="#br0" timeOffset="190720.34">6312 15552 360 0,'0'0'93'15,"0"0"9"-15,0 0-28 16,0 0 9-16,0 0-31 15,0 0-14-15,0 0-18 16,0 0-7-16,-11-44-2 16,6 44 3-16,-2 0 1 15,-6-4-4-15,-7 2-4 16,-3 0 1-16,-6 0-2 16,-8 2-5-16,-5 0 0 15,-14-4 0-15,-2-4-2 16,-3 2 1-16,11 2-3 15,11-4 2-15,15 4-4 0,8 2 5 16,8-2 0-16,6 4-1 16,2 0 0-16,0 0-1 15,0 0-3-15,0 0-4 16,0 0 1-16,0 0-6 16,0 0-2-16,0 0 8 15,4 0 5-15,0 0 3 16,1 0-3-16,1 0 2 15,-4 6 0-15,0-2 1 16,1 0-2-16,-3 0 1 0,3 4 0 16,1 6 1-1,0 4 0-15,3 13 1 0,-1 5-1 16,2 10 0-16,-2 16 0 16,1 4 1-16,-1 10 0 15,-4 6-1-15,0 7-1 16,-2-1 0-16,0 2-3 15,0-2 0-15,-2 7-2 16,-9-9 1-16,5-8 1 16,6-10 3-16,0-14 0 15,0-10-4-15,4-3 2 16,9-5-2-16,1-6-3 16,-3-6 1-16,0-2 7 15,1-14-1-15,3-2-2 16,14-2-1-16,22-4 4 0,24-4 8 15,21-20 0-15,12-2-3 16,0-2-5-16,-7 6-4 16,-11 0-30-16,-19 4-77 15,-20 1-66-15,-27 7-103 16</inkml:trace>
  <inkml:trace contextRef="#ctx0" brushRef="#br0" timeOffset="191634.88">3792 16503 276 0,'0'0'103'0,"0"0"-39"16,0 0 0-16,0 0 52 15,0 0-53-15,0 0-41 16,16-88-5-16,-14 64-5 16,0 3-3-16,-2 12-5 15,0 0-1-15,2 8-1 16,2-3-2-16,9 0-3 16,3 4 3-16,5 0 17 15,0 0-8-15,0 0-3 16,1 22 8-16,0 10 1 15,-4 8 0-15,-7 8 1 16,-11 6 0-16,0 4-7 16,-13 0 5-16,-16-4-7 0,-7-5-7 15,1-9-27-15,0-12-39 16,2-12-54-16,7-16-91 16,4 0-221-16</inkml:trace>
  <inkml:trace contextRef="#ctx0" brushRef="#br0" timeOffset="191882.6">4290 16210 446 0,'0'0'128'16,"0"0"-3"-16,0 0-8 0,0 0-62 15,0 0-43 1,-122 48-7-16,80-8 3 15,4 10-5-15,7 11-3 0,4-1 0 16,11 2-1-16,7 0-5 16,9-14-21-16,0-8-14 15,21-3-21-15,21-15-8 16,7-8-19-16,11-10-25 16,7-4-43-16,-7-14-112 15</inkml:trace>
  <inkml:trace contextRef="#ctx0" brushRef="#br0" timeOffset="192145.11">4629 16699 356 0,'0'0'152'0,"0"0"-72"16,0 0-19-16,0 0 23 16,0 0-57-16,0 0-9 15,0 50 21-15,0-19-23 16,0-3-13-16,0-2-3 16,0-4-23-16,0-8-49 0,10-6-60 15,0-8-42-15,1 0-83 16</inkml:trace>
  <inkml:trace contextRef="#ctx0" brushRef="#br0" timeOffset="192319.39">4569 16236 718 0,'0'0'38'16,"0"0"41"-16,0 0-49 15,0 0-30-15,0 0-88 16,0 0-34-16,58 4-74 16,-11-4-215-16</inkml:trace>
  <inkml:trace contextRef="#ctx0" brushRef="#br0" timeOffset="192586.05">5073 16208 670 0,'0'0'169'0,"0"0"-97"16,0 0-10-16,0 0-40 15,0 0-22-15,0 0-2 0,0 0-2 16,162-8-12 0,-104 8-36-16,-4 0-63 0,-10 0-89 15,-19 0-151-15</inkml:trace>
  <inkml:trace contextRef="#ctx0" brushRef="#br0" timeOffset="192729.84">5167 16467 369 0,'0'0'213'16,"0"0"-139"-16,0 0-42 0,0 0 42 16,147-30-39-16,-83 8-35 15,-7-2-43-15,-11 8-131 16,-22 6-243-16</inkml:trace>
  <inkml:trace contextRef="#ctx0" brushRef="#br0" timeOffset="199563.78">7548 15691 141 0,'0'0'107'0,"0"0"-78"15,0 0-2-15,0 0 24 16,0 0 2-16,0 0-3 15,0 0 14-15,0 0 16 16,0-4-1-16,0-4-20 16,0-2-12-16,0 2-21 15,0 2-3-15,-2-2 0 16,0 4-4-16,0-1-3 16,2 4-4-16,0 1 2 15,0 0-2-15,0 0-2 16,0 0-1-16,0 0-4 15,0 0-4-15,0 4-1 16,0 28-4-16,0 12 4 0,0 20 7 16,0 12 6-1,0 3-8-15,0 1 2 0,0-8-5 16,6-8-2-16,1-8 0 16,4-2 0-16,0-14 0 15,-4-8-17-15,2-10-13 16,-4-17-38-16,5-5-33 15,9-14-41-15,-2-22-20 16,-1-9-270-16</inkml:trace>
  <inkml:trace contextRef="#ctx0" brushRef="#br0" timeOffset="202029.47">8246 16276 333 0,'0'0'81'16,"0"0"-2"-1,0 0 3-15,0 0-11 0,0 0-44 16,0 0-27-16,0 0 0 15,-7-6 0-15,7 6 12 16,0 10 43-16,0 3-6 16,0 0-9-16,0 6-5 15,0 8-5-15,-3 9 9 16,-25 9-8-16,-15 7-20 16,-11 2-6-16,4-8-5 15,3-4-26-15,15-6-48 16,13-8-80-16,5-14-129 15</inkml:trace>
  <inkml:trace contextRef="#ctx0" brushRef="#br0" timeOffset="204566.18">8925 15789 204 0,'0'0'72'15,"0"0"9"-15,0 0-19 16,0 0-14-16,0 0-9 16,0 0 11-16,0-4-2 15,0 4 1-15,0 0-7 16,0-2-8-16,0 2-6 16,0-2-4-16,0 0-11 15,-2-2 3-15,-14 0-1 16,-3 4-11-16,-8 0 2 15,2 0-2-15,-2 0 1 16,5 22-5-16,-2 10-4 16,1 12 3-16,3 5 1 0,7 5 0 15,9 4-1-15,4 4-1 16,0-4 2-16,26 0-5 16,12-8 2-16,9-10-6 15,4-9-8-15,3-13-1 16,-4-17 6-16,0-1 9 15,-2-19 3-15,0-30 0 16,-4-5 7-16,-6-12 0 16,-2-2 4-16,-9 2-3 15,-8-5-1-15,-3 7 0 16,-7 6-4-16,-9 4 2 16,0 6-1-16,0 8 5 0,-25 4-2 15,-13 0-5-15,-11 10-2 16,-2 12-6-16,2 5-23 15,7 9-26-15,13 17-55 16,6 19-71-16,11 6-91 16</inkml:trace>
  <inkml:trace contextRef="#ctx0" brushRef="#br0" timeOffset="205016.11">9954 16503 500 0,'0'0'134'15,"0"0"-46"-15,0 0-5 16,0 0-17-16,0 0-31 16,0 0-13-16,-40 22-17 15,11 14 12-15,-15 8 4 16,-16 6-15-16,-10 4-6 16,-3-1-13-16,0-11-80 15,15-16-161-15,13-18-302 16</inkml:trace>
  <inkml:trace contextRef="#ctx0" brushRef="#br0" timeOffset="207544.06">10739 15757 319 0,'0'0'57'0,"0"0"8"0,0 0-11 15,0 0 4-15,0 0-11 16,0 0 8-16,0-14 0 16,0 14-7-16,0-2 2 15,0 2-7-15,0 0-4 16,0 0-16-16,0 0-10 15,0 0-10-15,0 26-3 16,-2 14 0-16,-3 18 1 16,2 13 2-16,1-7-1 15,2 2-2-15,0-8 1 16,0-6-2-16,0-6 1 16,0-6-4-16,0-14-8 0,0-8-19 15,0-8-21 1,5-6-34-16,6-4-63 0,7-14-25 15,0-16-61-15</inkml:trace>
  <inkml:trace contextRef="#ctx0" brushRef="#br0" timeOffset="208024.01">11465 16405 435 0,'0'0'126'0,"0"0"-24"16,0 0-16-16,0 0-37 15,0 0-21-15,0 0-9 16,4-12-11-16,-4 24 4 16,0 10 9-16,0 6 11 15,-13 8 3-15,-18 2-19 16,-13 4-2-16,-12-6-14 16,2-2-4-16,3-6-39 15,7-6-62-15,8-14-120 16,9-8-200-16</inkml:trace>
  <inkml:trace contextRef="#ctx0" brushRef="#br0" timeOffset="210609.72">12221 15713 299 0,'0'0'107'16,"0"0"-25"-16,0 0 5 15,0 0-9-15,0 0-27 16,0 0-22-16,0 0 2 16,0-22-2-16,0 22-4 15,0 0 4-15,0 4-15 16,2 10 3-16,9 12 11 16,3 6 4-16,-4 4-10 0,1 8-8 15,-1 0-1-15,-6 2-7 16,-4-3-5-1,0-1 2-15,0-8-3 0,0-2-2 16,0-8-10-16,0-4-5 16,0-6-28-16,0-4-5 15,13-6-49-15,7-4-56 16,5 0-27-16,-3 0-127 16</inkml:trace>
  <inkml:trace contextRef="#ctx0" brushRef="#br0" timeOffset="210927.96">12952 16248 398 0,'0'0'133'0,"0"0"-57"16,0 0 1-16,0 0 23 15,0 0-42-15,0 0-36 16,8-8 31-16,-8 26-38 0,-20 17 1 16,-11 15 23-16,-11-2-10 15,-8 2-14-15,-6-4-15 16,-4 2-3-1,-2-4-71-15,-3-8-76 0,5-18-509 16</inkml:trace>
  <inkml:trace contextRef="#ctx0" brushRef="#br0" timeOffset="-212804.32">13604 15819 174 0,'0'0'228'0,"0"0"-118"16,0 0-29-16,0 0 11 0,0 0-35 15,0 0-27-15,0 0-11 16,0-18-8-16,0 18 0 16,0 0 1-16,0 0 5 15,0 0-2-15,0 0-3 16,0 0 1-16,0 0 6 15,0 0-1-15,0 0-5 16,-6 0 4-16,-6 0-13 16,-5 0-1-16,-6 6-3 15,-4 20-3-15,5 6 1 16,2 8 0-16,11 10 0 16,9 3 1-16,0 1 0 0,20 0-1 15,20-2-1-15,16-10 1 16,6-8 0-16,5-8-7 15,3-16 3-15,-6-10 5 16,-3 0 1-16,-9-28 5 16,-4-6-1-16,-11-10 4 15,-10-2 1-15,-10-8-4 16,-11-7 1-16,-6 2-2 16,-19-4-2-16,-25 1-2 15,-14 10 1-15,-8 14-1 16,-2 20-6-16,8 16-14 15,13 2-28-15,23 34-66 16,24 10-108-16,2-6-132 16</inkml:trace>
  <inkml:trace contextRef="#ctx0" brushRef="#br0" timeOffset="-212385.41">14687 16397 293 0,'0'0'315'0,"0"0"-167"15,0 0-88-15,0 0 21 16,0 0-42-16,0 0-27 16,-62 70 4-16,12-20-13 0,-12-2-3 15,-5 2-5 1,3-10-47-16,10-12-144 0,14-12-329 16</inkml:trace>
  <inkml:trace contextRef="#ctx0" brushRef="#br0" timeOffset="-208604.06">15429 15677 258 0,'0'0'100'0,"0"0"-8"15,0 0-1-15,0 0-2 16,0 0-24-16,0 0-24 16,0 0-6-16,-40-50-2 15,40 48 0-15,0 0 10 16,0-2 2-16,0 0-8 16,0 4-14-16,0-4 0 15,0 4-2-15,0 0-21 16,0 12 0-16,0 34-13 15,0 16 13-15,11 14 2 16,0 4-2-16,-4-13 0 16,-3-9 0-16,1-12 0 0,-5-6-2 15,0-6-12-15,0-6-1 16,0-6-11-16,0-4-19 16,0-4-26-16,0-2-44 15,0-12-97-15,11 0-82 16</inkml:trace>
  <inkml:trace contextRef="#ctx0" brushRef="#br0" timeOffset="-208341.38">16090 16142 565 0,'0'0'139'0,"0"0"-63"0,0 0-56 16,0 0 60-16,0 0-48 15,0 0-32-15,-11 52 6 16,-26-2 11-16,-11 0-5 16,0-1-5-16,-1-4-7 15,11-6-14-15,13-7-54 16,14-10-100-16,11-14-157 15</inkml:trace>
  <inkml:trace contextRef="#ctx0" brushRef="#br0" timeOffset="-208009.2">16823 15713 565 0,'0'0'53'0,"0"0"29"15,0 0-18-15,0 0-22 0,0 0-32 16,-60 104 4-16,70-48-9 15,7 2-3-15,1-3-2 16,-7-5-2-16,-7-8-9 16,-4-6-10-16,0-4-14 15,0-10-1-15,0-8-40 16,10-6-87-16,3-8-131 16</inkml:trace>
  <inkml:trace contextRef="#ctx0" brushRef="#br0" timeOffset="-207642.58">17528 16128 559 0,'0'0'138'0,"0"0"-80"16,0 0 30-16,0 0-14 0,0 0-52 15,0 0-18-15,-47 98 5 16,7-48-5-16,-9 3-3 16,-3 1-1-16,3-8-38 15,7-8-45-15,11-6-139 16,14-18-286-16</inkml:trace>
  <inkml:trace contextRef="#ctx0" brushRef="#br0" timeOffset="-207327.49">18417 15731 450 0,'0'0'45'0,"0"0"70"16,0 0 30-16,0 0-27 16,0 0-48-16,0 0-38 15,2-8-30-15,-2 52 1 16,0 14 9-16,0 12-8 0,0-6 1 16,-4 3-5-1,-7-15-4-15,3-2-15 0,4-10-26 16,2-12-40-16,0-2-56 15,2-18-143-15</inkml:trace>
  <inkml:trace contextRef="#ctx0" brushRef="#br0" timeOffset="-206707.66">18780 15324 422 0,'0'0'38'16,"0"0"64"-16,0 0 20 16,0 0-9-16,0 0-60 15,0 0-41-15,33-44-12 16,34 44 11-16,16 0 7 16,8 0 1-16,5 0-7 15,0 10-5-15,-5 4-5 0,-14 2-2 16,-18-8-1-16,-26 2 1 15,-15-6-6-15,-14-4-3 16,-4 8 4-16,0 12-3 16,-15 14 8-16,-18 16 3 15,-12 8 2-15,1 5-3 16,1 5-2-16,9 16 1 16,10 4-1-16,13 10 3 15,11 7 26-15,0 5-15 16,6-6-10-16,13-3 3 15,-2-7 1-15,-7-22-4 0,-6-14-3 16,-4-10 0-16,-4-12 1 16,-28-8 3-1,-17-6 9-15,-16 0 0 0,-17-8 5 16,-16 3-12-16,-16-7-4 16,-15-2-3-16,2-8-6 15,11 0-30-15,22 0-33 16,30-8-31-16,22-6-80 15,19-3-292-15</inkml:trace>
  <inkml:trace contextRef="#ctx0" brushRef="#br0" timeOffset="-205655.31">10017 17020 312 0,'0'0'12'0,"0"0"-8"16,-152 0 23-16,121 0 40 15,14 0-1-15,7 0-5 0,10 0-21 16,0 0-26-16,0 0-7 15,10 0 5-15,34 0-2 16,28 2 46-16,30 2 13 16,38-4-12-16,36 0-8 15,42 4-4-15,43-4-12 16,49 0-11-16,48 4-11 16,45 0 4-16,33 2-14 15,0 6 2-15,-10 11-6 16,-32-4 0-16,-42 7-15 15,-60-3-8-15,-65-1-18 16,-73-8-37-16,-62-10-53 0,-44-4-51 16,-34 0 57-16,-14-10 7 15,-25-12 5-15</inkml:trace>
  <inkml:trace contextRef="#ctx0" brushRef="#br0" timeOffset="-205341.5">10721 17277 553 0,'0'0'143'0,"0"0"-127"15,0 0-16-15,0 0 0 16,0 0 4-16,122 4 55 16,43 0 3-16,61-4-21 15,54 0-11-15,59-14-3 16,56 2-9-16,23 2-2 16,18 10-15-16,-16 0-1 15,-53 4-34-15,-66 10-72 16,-85-4-62-16,-91-10-152 15</inkml:trace>
  <inkml:trace contextRef="#ctx0" brushRef="#br0" timeOffset="-192462.15">21380 15320 229 0,'0'0'41'15,"0"0"-9"-15,0 0 18 16,0 0 8-16,0 0-10 16,0 0-5-16,0 0 12 0,4-18 0 15,-4 18 6-15,0 0 0 16,0-4 1-16,0 0-6 16,0 0-17-16,-13 0-11 15,-14 2-8-15,-10-2-1 16,-13 4-12-16,-10 0-5 15,-7 0 0-15,-4 4-2 16,-1 6-1-16,4 0 0 16,10-2-4-16,11 0-3 15,12-4-2-15,10-2-3 16,9 2-4-16,7-4 6 16,7 0-3-16,2 2-14 0,0-2-3 15,27 2-2 1,15-2 26-16,16 4 7 0,7-4 2 15,-1 8-1-15,-4 6-1 16,-10 0 0-16,-13 8 0 16,-12 4 0-16,-10 2 0 15,-10 6 0-15,-5 4 2 16,-9 2-1-16,-27 0 0 16,-3-4-1-16,-9 3 0 15,-4-3 1-15,-4-4 2 16,-2 2-3-16,0 2 0 15,6-4 0-15,14-4 0 16,16-6 0-16,20-4-2 16,2-6-3-16,38-3 5 15,27-5 0-15,17-4 3 0,13 0-2 16,-3 0 0-16,-10-3-1 16,-19 2-3-16,-14-8-34 15,-18 5-46-15,-11-4-50 16,-13 2-62-16</inkml:trace>
  <inkml:trace contextRef="#ctx0" brushRef="#br0" timeOffset="-192201.66">21565 14837 725 0,'0'0'6'0,"0"0"26"16,0 0 8-16,0 0-6 15,0 0-28-15,0 0-5 16,-82 90-1-16,97-40 0 16,3 2-1-16,-7-2-11 15,-4-6-13-15,-3-2-1 16,-4-2-27-16,0-5-67 15,0-5-22-15,0-2-112 16</inkml:trace>
  <inkml:trace contextRef="#ctx0" brushRef="#br0" timeOffset="-191981.76">21596 15815 343 0,'0'0'21'0,"0"0"18"16,0 0-3-16,0 0-19 15,0 0 6-15,29 112-17 16,-23-98-2-16,-3-1 12 16,-3 1-12-16,0-2-4 0,-11 2-42 15,-14-4-148-15</inkml:trace>
  <inkml:trace contextRef="#ctx0" brushRef="#br0" timeOffset="-191571.23">22173 15561 673 0,'0'0'73'15,"0"0"-22"-15,0 0-12 16,0 0 27-16,0 0-20 16,121 116-24-16,-104-74-6 15,-10 2-8-15,-7 0-6 16,-16-8 0-16,-32 2 3 0,-20-6-5 16,-1-5-9-1,5-9-11-15,12-8-12 0,23-6-30 16,23-4-66-16,6-9-41 15,41-18-80-15,23-8 18 16</inkml:trace>
  <inkml:trace contextRef="#ctx0" brushRef="#br0" timeOffset="-191362.25">22574 15659 66 0,'0'0'208'15,"0"0"-76"-15,0 0-6 16,0 0 12-16,0 0-53 15,0 0-36-15,-122-26-15 16,72 62-7-16,8 0-9 16,15 8-11-16,21-4-7 0,6 0-4 15,6-8-31 1,30-6-35-16,13-8-10 0,5-8-66 16,1-10 27-16,-3 0-218 15</inkml:trace>
  <inkml:trace contextRef="#ctx0" brushRef="#br0" timeOffset="-191196.84">22764 15785 588 0,'0'0'96'0,"0"0"-66"15,0 0 5 1,0 0-32-16,0 0-3 0,-7 124-63 15,11-102-128-15,5-12-129 16</inkml:trace>
  <inkml:trace contextRef="#ctx0" brushRef="#br0" timeOffset="-191022.66">22790 15324 685 0,'0'0'26'0,"0"0"-19"16,0 0 1-16,0 0-8 0,0 0-56 15,0 0-105-15,116 22-242 16</inkml:trace>
  <inkml:trace contextRef="#ctx0" brushRef="#br0" timeOffset="-190808.71">23468 15540 167 0,'0'0'566'0,"0"0"-563"0,160-24 3 16,-106 16 17-16,-17 0-23 15,-10 6-25-15,-16 2-93 16,-11 0-96-16,-13 0-125 16</inkml:trace>
  <inkml:trace contextRef="#ctx0" brushRef="#br0" timeOffset="-190662.15">23389 15753 501 0,'0'0'126'15,"116"-16"-23"-15,-47-4-29 16,1-2-30-16,-5 0-44 16,-7-4-45-16,-8-1-136 0,-9 4-236 15</inkml:trace>
  <inkml:trace contextRef="#ctx0" brushRef="#br0" timeOffset="-189577.4">24773 15280 205 0,'0'0'36'15,"0"0"40"-15,0 0 3 16,0 0-12-16,0 0 12 15,29-107-32-15,-22 93 8 16,-2 2 5-16,-5 2-18 16,0 5 10-16,0 0 0 15,-2 1-6-15,-23 4-13 16,-11 0-5-16,-13 24-19 16,-9 29-6-16,2 13 5 0,8 18-5 15,16 12-3-15,19 2 0 16,13-5-1-16,0-13-1 15,38-14-8-15,13-14-20 16,15-14-2-16,9-14 16 16,4-12-7-16,0-12 12 15,-11-4 10-15,-7-24 1 16,-16-6 5-16,-14-6-1 16,-20-4 2-16,-11 2 0 15,-50 2-6-15,-34 10-4 16,-25 21-21-16,-7 9-26 15,9 23-72-15,27 19-102 0</inkml:trace>
  <inkml:trace contextRef="#ctx0" brushRef="#br0" timeOffset="-189291.4">25832 15918 601 0,'0'0'124'15,"0"0"-33"-15,-183 5-24 0,98 27 0 16,-2 11-43-16,0 13-17 15,10 6-6-15,14-4-1 16,24-6-42-16,27-6-32 16,12-12-146-16,29-10-226 15</inkml:trace>
  <inkml:trace contextRef="#ctx0" brushRef="#br0" timeOffset="-189127.34">26013 16114 658 0,'0'0'145'0,"-148"22"-71"16,15 24 11-16,-46 16-49 0,-37 14-29 15,-14 9-7 1,1 9-3-16,22-6-30 0,42-10-80 16,36-17-219-16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46:39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22933 11678 123 0,'0'0'15'0,"0"0"25"15,0 0 0-15,0 0 28 16,0 0 2-16,0 0-26 16,0 0-7-16,0 0 0 15,-118 2-9-15,109-2-3 16,2 0-3-16,3 0-8 0,2 0-2 15,2 0-4-15,0 0-2 16,0 0-6-16,4 0-2 16,25 0 2-16,22 0 19 15,23-6 9-15,17-6-13 16,12 0 5-16,6 2-12 16,7 5-3-16,6 0-5 15,12-1 0-15,9 2 2 16,13-2-2-16,12-2-2 15,11 0-3-15,4-2 2 16,-13 0 1-16,-17 4-1 16,-22 2-2-16,-14 4 4 15,-9 0-12-15,-2 0-3 16,-4 0-9-16,0 10 10 16,3-2 6-16,10 0 0 0,10-4-5 15,5-2 4-15,6-2 6 16,-1 0 2-16,-1 0-3 15,-7 0 2-15,-4 0-11 16,-15 0 10-16,-7 0-5 16,-7 0 5-16,-10 0 2 15,5 0 2-15,3 6 0 16,9 6 1-16,1 2 0 16,2-2-1-16,-1-2 0 15,-5-4-2-15,0-6 3 0,-11 0-1 16,-14 0 0-1,-15 0 1-15,-16-6 3 0,-11-2 6 16,-8-2 1-16,-5 4-1 16,-9 0 7-16,-5 4-3 15,-2 0-8-15,-2 2-6 16,0 0-4-16,0 0-30 16,-4 0-27-16,-13 2-48 15,-6 8-49-15</inkml:trace>
  <inkml:trace contextRef="#ctx0" brushRef="#br0" timeOffset="1732.07">6657 12926 514 0,'0'0'15'16,"0"0"7"-16,0 0 2 0,0 0 17 16,0 0-12-16,0 0-29 15,-71-25-23-15,137 25 23 16,41 0 13-16,38-15 16 15,29-10-15-15,15-4-11 16,-1-4-3-16,-8 3-8 16,-17 4-48-16,-27 4-46 15,-34 4-56-15,-46 4-37 16</inkml:trace>
  <inkml:trace contextRef="#ctx0" brushRef="#br0" timeOffset="1882.62">6697 13004 419 0,'0'0'14'0,"0"0"-14"15,0 0 19-15,153 6-12 16,17-30 81-16,42-14-68 16,13-2-17-16,-1 4-3 15,-25 1-83-15,-45 3-175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11T08:46:53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16398 2901 195 0,'0'0'84'16,"0"0"-24"-16,0 0-27 15,0 0 8-15,-118-26 4 16,98 24 4-16,4 0-5 16,3 0-21-16,2 2-10 15,2 0 0-15,4 0 3 16,5 0 2-16,0 0-1 15,0 0 3-15,0 0-13 0,25 0-7 16,31-2 0-16,37-4 26 16,41 2 16-16,38 2-26 15,19 2 7-15,14 0-10 16,14 0-9-16,-3 0-4 16,-2 6-1-16,-14-2-15 15,-28-4-20-15,-41 0 2 16,-40 0-9-16,-35 0-15 15,-31 0 4-15,-23-6 20 16,-2 2 9-16,-33-4-126 16,-15 0-107-16</inkml:trace>
  <inkml:trace contextRef="#ctx0" brushRef="#br0" timeOffset="1048.52">20117 2677 239 0,'0'0'94'0,"0"0"-76"16,0 0 22-16,0 0 23 15,0 0-23-15,0 0-13 16,0 4 3-16,-3-3 1 16,3-1-4-16,0 3-7 15,0 1-6-15,16 2-4 16,35 4 23-16,45-4 22 0,49-2 0 15,40-4-30 1,27 0-13-16,2 0-3 0,-7 0-9 16,-18 0 0-16,-29 0-5 15,-35 0-24-15,-40 0-35 16,-41 0-8-16,-30 0-56 16,-14 0-45-16,-7 0-104 15</inkml:trace>
  <inkml:trace contextRef="#ctx0" brushRef="#br0" timeOffset="2600.56">16898 3421 239 0,'0'0'16'0,"0"0"14"16,0 0-6-1,0 0 20-15,0 0-5 0,0 0-11 16,0 0-13-16,0-66-5 15,2 61-3-15,2 1 0 16,0 0 0-16,5 0 2 16,16-3-4-16,14-1-5 15,19-5 8-15,21 1 4 16,19 1 13-16,24 0-5 16,21 1 8-16,26 2-8 15,20 4-7-15,21 4-6 16,20 0 5-16,22 10-6 0,12 14-5 15,10 8 3 1,-4 4-4-16,-27 0-5 0,-35-5-9 16,-48-5 0-1,-42-8-7-15,-45-10 7 0,-31-4 0 16,-21-4 14-16,-13 0 2 16,-3-10 21-16,-2-8-14 15,-1 2-9-15,-2 2-2 16,0 4-23-16,0 4-22 15,0 6-22-15,0 0-71 16,0 0-131-16</inkml:trace>
  <inkml:trace contextRef="#ctx0" brushRef="#br0" timeOffset="4431.51">22751 3381 168 0,'0'0'68'16,"0"0"-43"-16,0 0 19 15,0 0 10-15,0 0-11 16,0 0-10-16,62 0 7 15,-27-3 6-15,10 2-7 0,10-2-6 16,10 2-10-16,9-1-7 16,8-2-13-16,5 0-3 15,-2 0-6-15,-6 1-30 16,-4 2-61-16,-15-4-24 16,-25 1-32-16</inkml:trace>
  <inkml:trace contextRef="#ctx0" brushRef="#br0" timeOffset="28539.63">11928 6242 64 0,'0'0'77'16,"0"0"-37"-16,0 0 3 16,0 0-11-16,0 0 16 15,0 0-6-15,0 0-7 0,0 0-10 16,-31-56 9-16,27 50 4 15,-3 0 0-15,3-2-6 16,-2 4-8-16,-2 2-10 16,-3 0-3-16,3 2-8 15,-4 0-2-15,5 0-1 16,5 0 0-16,0 0-6 16,2 0 3-16,0 0-2 15,0 0-2-15,0 0 3 16,0 0 4-16,0 0 0 15,0 0 3-15,16 0-2 16,20 0 16-16,16 0 4 0,18 0-5 16,6 0-16-1,-2 0-6-15,-12 0-32 0,-20 0-41 16,-25 0-35-16,-17 0-92 16</inkml:trace>
  <inkml:trace contextRef="#ctx0" brushRef="#br0" timeOffset="32720.7">13910 6050 204 0,'0'0'31'15,"0"0"-12"-15,0 0-18 16,0 0 21-16,0 0 22 16,0 0-28-16,0 0-14 0,-21 0 5 15,21 0 6 1,0 0 9-16,0 0 1 0,0 0-12 15,7 0-9-15,24 0 4 16,25 0 31-16,19 0 5 16,20 0-18-16,11 0-14 15,12 0-7-15,14 0 4 16,11 0 1-16,12 0-2 16,12 0-1-16,9 0-4 15,7 0 0-15,2-3 0 16,-2-6-1-16,-10 0 0 15,-14 0 0-15,-30 0-3 0,-27 0-3 16,-17-1 5-16,-14 2 1 16,-15-1-2-16,-14 1 2 15,-11 2 0-15,-13 2 0 16,-5 0 0-16,-5 0 0 16,-4 0 3-16,-4 2-3 15,2 0-4-15,-2 2-17 16,0 0-24-16,0-2-42 15,0-2-9-15,-6-6-210 16</inkml:trace>
  <inkml:trace contextRef="#ctx0" brushRef="#br0" timeOffset="35858.9">9431 6296 254 0,'0'0'52'0,"0"0"-38"15,0 0-14-15,0 0 0 16,0 0 0-16,0 0 0 16,-7 0 1-16,7 0 6 15,0 0 24-15,0 0 17 16,0 0 10-16,0 0-3 15,0 0-17-15,0 0-9 16,0 0-5-16,9 0-11 16,26-4-13-16,35 3-1 15,39 1 1-15,40 0 0 16,43 0 12-16,38 0-2 16,17 0 1-16,7 0-5 15,-13 7-3-15,-34 4-2 0,-40 0-1 16,-45-3-10-16,-39-2-33 15,-37-2-54-15,-23-4-6 16,-23 0-46-16,0 0 41 16</inkml:trace>
  <inkml:trace contextRef="#ctx0" brushRef="#br0" timeOffset="43917.08">10500 10112 137 0,'0'0'47'0,"0"0"-8"16,0 0-5-16,0 0 2 16,0 0-2-16,0 0-22 15,0 0-9-15,-49-22-3 16,38 22 0-16,3 0 0 16,-2 0 0-16,1 0 2 15,3 2 4-15,2 0 6 16,-1-2 7-16,0 0 0 15,3 0-11-15,0 2-7 16,-1 0 0-16,1 0 2 16,2 0-3-16,-2 0 0 15,0-2 0-15,2 0 1 16,0 0-1-16,0 0 1 0,0 0 3 16,0 0 1-16,0 0 5 15,0 0 2-15,0 0 0 16,0 0 4-16,0 0 2 15,0 0 1-15,0 0-3 16,0 0-1-16,9 2-10 16,26-2 17-16,28 2 22 15,26 0-1-15,27 0-13 16,20 4-5-16,13 7-9 16,16-2-7-16,14 7-1 15,10 0-6-15,7-2-2 16,3-3 0-16,-18-8-4 15,-19-2 4-15,-33-3 0 16,-36 0-10-16,-33 0 0 16,-24 0 4-16,-20 0-11 0,-10-3 11 15,-6 2-3-15,0-3-30 16,0 0-46-16,0 0-29 16,-11-1-101-16</inkml:trace>
  <inkml:trace contextRef="#ctx0" brushRef="#br0" timeOffset="66167.72">12218 11787 162 0,'0'0'16'0,"0"0"-13"16,0 0-2-16,0 0-2 0,0 0-14 15,0 0 9 1,0 0-11-16,-42 68-15 0,42-44-13 16,0-4-10-16</inkml:trace>
  <inkml:trace contextRef="#ctx0" brushRef="#br0" timeOffset="67178.22">11795 12198 43 0,'0'0'42'0,"0"0"7"16,0 0-17-16,0 0 14 16,0 0-15-16,0 0 3 15,-81-32-7-15,73 30 6 16,-3-2-4-16,-1-1-5 15,1 4 0-15,3 1 2 16,0-3-5-16,0 3-4 16,-1 0 1-16,0 0-7 15,2 0 1-15,5 0 0 16,0 0-3-16,2 0 3 0,-3 0 2 16,1 0 1-16,-2 0 3 15,0 0 1-15,-1 0 0 16,3 0 2-16,2 0-7 15,0 0-8-15,0 0-5 16,0 0-1-16,0 0-8 16,0 0-6-16,24 0 12 15,19 9 2-15,24 3 14 16,24 0 6-16,29 0-9 16,25-2-10-16,20 0 10 15,20 0 3-15,8 2-8 16,-1-2-2-16,-12 0 0 15,-19-2 1-15,-33-4-5 0,-33 0-7 16,-37-4-31-16,-27 0 19 16,-20 0 1-1,-11 0 15-15,0 0-4 0,-6 0-35 16,-19-4-63-16,-2-4-1 16,-2-2-58-16</inkml:trace>
  <inkml:trace contextRef="#ctx0" brushRef="#br0" timeOffset="69925.54">13818 12198 24 0,'0'0'18'0,"0"0"-7"16,0 0 18-16,0 0 8 16,0 0-12-16,0 0-7 15,-45 6 1-15,43-6 4 16,0 2 5-16,2-2 0 15,0 0-2-15,0 0-6 16,0 0-7-16,0 0-4 0,0 0-7 16,0 4-2-16,20-2 0 15,24 0 30-15,31-2 19 16,20 0-15-16,20 0-16 16,15 0-5-16,6 0 4 15,5 0-2-15,-2 0-7 16,-4 0 2-16,-6 0 1 15,-16 6-6-15,-22-2-1 16,-21-2-2-16,-30-2-1 16,-15 0-1-16,-15 0 1 15,-5 0-1-15,-5 0-1 16,0 0-6-16,0 0-22 16,-9 0-39-16,-9 0-47 0,3-4-70 15</inkml:trace>
  <inkml:trace contextRef="#ctx0" brushRef="#br0" timeOffset="78039.75">16541 12336 114 0,'0'0'56'0,"0"0"-25"15,0 0 3-15,0 0 14 16,0 0-13-16,0 0-25 16,0 0-6-16,-19-4-4 15,19 4 1-15,0 0 3 16,0 0 5-16,-2 0 9 15,2 0 3-15,-2 0 4 16,-2 0 4-16,2 0-8 16,-5 0-6-16,1 0-5 15,1 0 1-15,2-2 4 16,3 0 2-16,0 2-1 0,0 0-7 16,0 0-6-16,0 0-3 15,0 0 3-15,0 0 5 16,0 0 6-16,0 0 5 15,0 0 3-15,0-2 0 16,0 0 3-16,0 0-10 16,0-2-7-16,0 2-8 15,0 0 1-15,0 0 1 16,0 0-2-16,0 2-1 16,0 0-1-16,0-2-2 15,0 0 1-15,10-2 0 16,9-2 3-16,8 2 0 15,4 0 2-15,5 2-2 0,7-2 0 16,3 0 2 0,6 2-2-16,6 0 1 0,-3 2-1 15,-4 0-1-15,-8 0 1 16,-10 0 1-16,-6 0 0 16,-5 0-1-16,-6 0 0 15,-3 0 0-15,3 0-1 16,-1 0 1-16,5 0-2 15,1 0 4-15,6 0-4 16,2 0 4-16,4 0-2 16,0 0 0-16,5 0 0 15,0 2 0-15,-3-2-1 16,1 2 0-16,-2-2 1 0,-3 0 0 16,-3 2 1-16,3-2-2 15,2 2 1-15,0 0 0 16,2-2 1-16,5 2 0 15,0-2-1-15,3 2 1 16,-3-2-1-16,-5 2 0 16,-1-2 0-16,-3 4 0 15,-2-2 0-15,0 2 0 16,2-2-1-16,2 2 1 16,3-2 0-16,2-2 1 15,0 2-1-15,-2-2 0 16,-3 0 0-16,-2 0 1 15,-6 2-1-15,0-2 1 16,-4 2-1-16,4 2 0 0,4-2 0 16,2 2 0-16,4-2 0 15,4 0 0-15,-1 0 0 16,2 0 0-16,-1 0 0 16,0-2 0-16,-1 2-1 15,-3-2 2-15,-6 0-2 16,-2 0 2-16,-2 0-1 15,-2 0 2-15,2 0-2 16,0 0 0-16,-3 0-2 16,3 0 2-16,-1 0-1 15,1 0 0-15,1 0 1 16,1 0 0-16,7-2 0 0,1-2 0 16,5 2 1-1,3-2 0-15,3 2-1 0,-1-2 0 16,-1 0 2-16,-1 0-1 15,-7 0 1-15,-7 2-2 16,-8 0 1-16,-2 2 2 16,-11-2-3-16,2 2 2 15,-1 0-2-15,-1 0 0 16,4 0-1-16,5 0 1 16,6 0 1-16,8 0 0 15,4 0 0-15,-3 0-1 16,-5 0 0-16,-10 0 1 15,-8 0 1-15,-2 0-1 16,-7 0 0-16,0 0 6 0,0 0 8 16,0 0 9-16,0 0 1 15,0 0-6-15,0 0-11 16,0 0-4-16,0 0-4 16,0 0 0-16,0 0-1 15,0 0-2-15,0 0-7 16,0 0-10-16,0 0-2 15,0 0 1-15,0 0-2 16,-4 0 0-16,-1 0-22 16,3 0 24-16,0 0 3 15,2 0 3-15,0 0 14 0,0 0-5 16,0 0 4 0,0 0 2-16,0 0 8 0,0 0 7 15,0 0 25-15,0 0 4 16,0 0-8-16,0 0-12 15,0 0 3-15,0 0-5 16,0 0-8-16,0 0-7 16,0 0-5-16,0 0-2 15,0 0-1-15,0 0 0 16,0 0-3-16,0 0-2 16,0 0 0-16,0 0 1 15,0 0-6-15,0 0-8 16,0 0 3-16,0 0 3 15,0 0-12-15,0 0-13 16,0 0-5-16,0 0 1 0,0 0-1 16,0 0-14-16,-5 0-1 15,-2 0-34-15,-8 0-21 16,-3 0-28-16</inkml:trace>
  <inkml:trace contextRef="#ctx0" brushRef="#br0" timeOffset="81672.02">21454 12400 267 0,'0'0'65'15,"0"0"-18"-15,0 0 23 0,0 0-21 16,0 0-19-16,0 0-17 16,0 0 0-16,-91-12-5 15,79 12-2-15,3 0 6 16,1 0-10-16,0 0 9 16,4 0-4-16,2 0 8 15,2 0-7-15,0 0-3 16,0 0-2-16,0-2 1 15,0 2-1-15,0 0 0 16,0 0 0-16,0 0-2 16,0 0 0-16,0 0-1 15,0 0-3-15,16 0-3 16,34 0-16-16,31 0 22 0,31 0 24 16,15 0-12-16,2 0-10 15,-5 4 2-15,-8 4-3 16,-9-2-1-16,-14 0-2 15,-16-6 2-15,-29 2-1 16,-21-2-5-16,-15 0-20 16,-10 0 5-16,-2 0 9 15,0 0-47-15,-23 0-26 16,-8-6-14-16,0 3-3 16,6-4-36-16</inkml:trace>
  <inkml:trace contextRef="#ctx0" brushRef="#br0" timeOffset="92108.17">15622 12055 219 0,'0'0'0'15,"-151"173"0"-15,151-75-27 16,31-8-42-16,65-16-6 16</inkml:trace>
  <inkml:trace contextRef="#ctx0" brushRef="#br0" timeOffset="94626.62">10500 13383 30 0,'0'0'46'0,"0"0"-5"16,0 0 8-16,0 0-24 0,0 0-17 15,0 0-7-15,-71-10-1 16,55 10 0-16,-1 0 1 16,-3 2-1-16,-1 0 2 15,4 0-2-15,1 2 0 16,3-2 1-16,3 2-1 15,4-2 0-15,-1 0-1 16,1 2-1-16,-4 2 2 16,2 0 0-16,1-2-2 15,1 0 2-15,-4-2 0 16,2-2 1-16,-3 0 0 16,2 0 3-16,-3 0 11 15,2 0 17-15,3 0 15 0,2 0-1 16,3 0-7-1,2 0-13-15,0 0-14 0,0 0-8 16,-2 0-4-16,2 0 0 16,-3 0 0-16,3 0 1 15,0 0 5-15,0 0 7 16,0 0 7-16,0 0-1 16,0 0-4-16,0 0-15 15,3 0 0-15,21 0 0 16,16 0 25-16,16 0-1 15,13 0-3-15,9 0-6 16,5 0-10-16,1 0 1 16,-3 6-5-16,-3 2 3 15,-7 0-3-15,-7 0 0 0,-5 0 2 16,-8 0-3-16,-7 0 0 16,2-2 0-16,4 0 0 15,6-2 0-15,4-4 0 16,9 2 1-16,2-2 0 15,1 2-1-15,-1 0-1 16,-2 0 1-16,-7 0 0 16,-4 0-1-16,-6-2-1 15,-1 2 1-15,-2-2 0 16,0 0 1-16,-3 0 0 16,-1 0 0-16,-3 0 0 15,6 0 0-15,0 0 0 16,6 0 0-16,2 0 0 0,0 0 0 15,-4 0 0 1,0 0 0-16,-6 0 0 0,-3 0 0 16,-3 2-1-16,0-2-1 15,3 0 0-15,1 0 2 16,3 0 0-16,4 0 0 16,2 0 0-16,-1 0 0 15,-1 0-1-15,-2 0 1 16,-5 0 1-16,-1 0-1 15,1 0 2-15,3 0-5 16,5 0 3-16,1 0 0 16,3 0 0-16,2 0 0 0,0 0-1 15,0 0 1 1,-8-2 0-16,-7 0 1 0,-11 2-1 16,-11 0 0-16,-7 0-1 15,-5 0 1-15,-1 0 0 16,0 0 0-16,0 0 0 15,5 0 0-15,8 0 0 16,6 0-1-16,4 0 2 16,0 0 4-16,0 0-5 15,-2 0 0-15,-6 0 0 16,-4 0 1-16,-5 0-1 16,-5 0 0-16,-1 0 0 15,0 0 1-15,-2 0-1 0,1 0 0 16,-1 0 0-16,1 0 7 15,-2 0 0-15,-3 0 1 16,0 0 3-16,-2 0-2 16,0 0 7-16,0 0 9 15,0 0-3-15,0 0-5 16,0 0-4-16,0 0-3 16,0 0-3-16,0 0-3 15,0 0-1-15,0 0 0 16,0 0-3-16,0 0 0 15,0 0 0-15,0 0-2 16,0 0-6-16,0 0-30 0,0 0-57 16,0 0-65-1,0 0-156-15</inkml:trace>
  <inkml:trace contextRef="#ctx0" brushRef="#br0" timeOffset="99902.54">11878 13565 130 0,'0'0'8'16,"0"0"2"-16,0 0-4 16,0 0 0-16,0 0 15 15,0 0-10-15,0 0 1 0,-48-34-9 16,33 30 7-1,4 0 17-15,0 0 3 0,2-2-3 16,2 2-9-16,-2 0 1 16,-2 0-2-16,-5 0-9 15,-1-2-7-15,-8 0-1 16,-8-2 0-16,-5 0 1 16,-11-2-1-16,-5-2-3 15,0-4 3-15,-1-4 6 16,4 0 2-16,5-4 6 15,-2 2 6-15,1 0-10 16,-1 2-3-16,-6 1-4 16,-8 4 6-16,-5 0-7 15,-4 8 0-15,-1 3 0 0,10 4 0 16,9 0 4-16,8 0 2 16,5 0 1-16,2 11-7 15,4 7-1-15,-2 1-1 16,1 1 2-16,-7 6-2 15,-7 0 0-15,-7 0 0 16,-5-4 1-16,-5 0 1 16,1-4-1-16,5-2 0 15,9-2 2-15,8-2 3 16,12-2 7-16,12 0 1 16,5 0-14-16,7 2-3 15,5 4-2-15,2 4 5 16,0 0 0-16,-2 3 1 0,2-4-1 15,-6 2 2 1,-2-2-1-16,0-1 0 0,-3 3 1 16,-1-1 5-16,1 6 3 15,7 6-2-15,4 10 1 16,0 4-4-16,27 2-1 16,21 6 4-16,17-1 0 15,11-3-3-15,2-2-1 16,0-2-2-16,-11-10-1 15,-11-6 0-15,-12-6-2 16,-11-4 0-16,-4-2 1 16,-2 2 0-16,6-2 0 15,12 0 1-15,20-2-1 16,20-3 17-16,15-6-5 0,11 0-10 16,-8-3 2-16,-12-3-4 15,-16 4-4-15,-14-5-4 16,-8 0 0-16,-4 0 4 15,0-5 1-15,-2-7 3 16,4-3 1-16,1-3-1 16,-1-3 0-16,9-3 4 15,3-2-4-15,-1-4 0 16,-5-4 0-16,-7 0 0 16,-8-2 0-16,-6 0 0 15,-7-3 0-15,-7 2 2 16,-6-2-1-16,-5 2 3 15,-5 2 1-15,1 3 6 0,2 0 10 16,0 2-13-16,1 0 0 16,0 4-3-16,1 0-3 15,1-2 1-15,-4-2 1 16,-3-3-4-16,-5-3 6 16,0-4-5-16,-23-4 4 15,-31-6 0-15,-30-4 2 16,-38-4-7-16,-32-4-5 15,-16 2-2-15,1 7 7 16,22 13 0-16,29 18-3 16,33 16-4-16,25 6-24 15,20 34-68-15,20 18-62 0,13 9-48 16</inkml:trace>
  <inkml:trace contextRef="#ctx0" brushRef="#br0" timeOffset="102149.01">13386 14332 178 0,'0'0'41'16,"0"0"-28"-16,0 0 19 0,0 0 17 15,0 0-25-15,0 0-2 16,0 0 7-16,-22-11 11 16,17 11-2-16,-4-2 1 15,-4 2-13-15,-2-2-26 16,1 2 8-16,3 0 8 15,1 0-6-15,8 0-8 16,2 0-2-16,0 0-1 16,0 0-11-16,14 0 9 15,22 0 3-15,15 4 4 16,16-2 9-16,12-2 0 16,18 0-5-16,18 0 12 15,24 0 5-15,27 0 6 0,19-6-16 16,12 4 4-1,3-2-11-15,-1 2-3 0,-12-2-2 16,-20-2 1-16,-24 0-2 16,-32 0-1-16,-27 0-1 15,-23 0 1-15,-19 2 0 16,-11-2 0-16,-13 2-1 16,-5 0 1-16,-8 4-1 15,-3 0 0-15,1-4 0 16,-3 4-1-16,0 0-9 15,0 0-16-15,0 0-8 16,0 0-13-16,0 0-3 16,0 0-16-16,-12 0-11 15,-5 4-39-15,-4-2-84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5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3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1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8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8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37A1-3318-44A7-902B-CCAC777024F4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137B-37D0-4538-8635-CBFB15BEC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8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customXml" Target="../ink/ink10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customXml" Target="../ink/ink1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customXml" Target="../ink/ink13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customXml" Target="../ink/ink14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customXml" Target="../ink/ink15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customXml" Target="../ink/ink16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customXml" Target="../ink/ink1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9.png" /><Relationship Id="rId4" Type="http://schemas.openxmlformats.org/officeDocument/2006/relationships/customXml" Target="../ink/ink1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customXml" Target="../ink/ink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5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customXml" Target="../ink/ink19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customXml" Target="../ink/ink20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customXml" Target="../ink/ink3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9.png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1.png" 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customXml" Target="../ink/ink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customXml" Target="../ink/ink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 /><Relationship Id="rId2" Type="http://schemas.openxmlformats.org/officeDocument/2006/relationships/image" Target="../media/image11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customXml" Target="../ink/ink7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 Technique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3D0EA8-EAD3-4F2B-B53C-B0F502B12532}"/>
                  </a:ext>
                </a:extLst>
              </p14:cNvPr>
              <p14:cNvContentPartPr/>
              <p14:nvPr/>
            </p14:nvContentPartPr>
            <p14:xfrm>
              <a:off x="1918440" y="140760"/>
              <a:ext cx="6938640" cy="617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3D0EA8-EAD3-4F2B-B53C-B0F502B125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9080" y="131400"/>
                <a:ext cx="6957360" cy="618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38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D9589C-73D7-42E4-86E1-3318BF514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819" y="557213"/>
            <a:ext cx="6538362" cy="561975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E3DDE4-DC43-4A25-8A41-145BB0CA72DE}"/>
                  </a:ext>
                </a:extLst>
              </p14:cNvPr>
              <p14:cNvContentPartPr/>
              <p14:nvPr/>
            </p14:nvContentPartPr>
            <p14:xfrm>
              <a:off x="3392640" y="963720"/>
              <a:ext cx="5100120" cy="4225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E3DDE4-DC43-4A25-8A41-145BB0CA72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3280" y="954360"/>
                <a:ext cx="5118840" cy="42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769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dirty="0"/>
              <a:t>0/1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0/1 knapsack problem we wish to pack a knapsack (bag or sack) with a capacity of c. </a:t>
            </a:r>
          </a:p>
          <a:p>
            <a:r>
              <a:rPr lang="en-US" dirty="0"/>
              <a:t>From a list of n items, we must select the items that are to be packed into the knapsack.</a:t>
            </a:r>
          </a:p>
          <a:p>
            <a:r>
              <a:rPr lang="en-US" dirty="0"/>
              <a:t>Each object </a:t>
            </a:r>
            <a:r>
              <a:rPr lang="en-US" dirty="0" err="1"/>
              <a:t>i</a:t>
            </a:r>
            <a:r>
              <a:rPr lang="en-US" dirty="0"/>
              <a:t> has a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a profit P</a:t>
            </a:r>
            <a:r>
              <a:rPr lang="en-US" baseline="-25000" dirty="0"/>
              <a:t>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B50D97-5A07-42DE-BACD-2161435E210D}"/>
                  </a:ext>
                </a:extLst>
              </p14:cNvPr>
              <p14:cNvContentPartPr/>
              <p14:nvPr/>
            </p14:nvContentPartPr>
            <p14:xfrm>
              <a:off x="2142000" y="3989880"/>
              <a:ext cx="8163360" cy="138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B50D97-5A07-42DE-BACD-2161435E21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2640" y="3980520"/>
                <a:ext cx="8182080" cy="14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3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0/1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Constraint: the sum of the weight of the packed items doesn’t exceed the knapsack capacity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nary>
                  </m:oMath>
                </a14:m>
                <a:r>
                  <a:rPr lang="en-US" baseline="-25000" dirty="0" err="1"/>
                  <a:t>i</a:t>
                </a:r>
                <a:r>
                  <a:rPr lang="en-US" dirty="0"/>
                  <a:t> x</a:t>
                </a:r>
                <a:r>
                  <a:rPr lang="en-US" baseline="-25000" dirty="0"/>
                  <a:t>i</a:t>
                </a:r>
                <a:r>
                  <a:rPr lang="en-US" dirty="0"/>
                  <a:t> ≤ c and x</a:t>
                </a:r>
                <a:r>
                  <a:rPr lang="en-US" baseline="-25000" dirty="0"/>
                  <a:t>i</a:t>
                </a:r>
                <a:r>
                  <a:rPr lang="en-US" dirty="0"/>
                  <a:t> Є { 0, 1}, 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 err="1"/>
                  <a:t>i</a:t>
                </a:r>
                <a:r>
                  <a:rPr lang="en-US" dirty="0"/>
                  <a:t> ≤ n</a:t>
                </a:r>
              </a:p>
              <a:p>
                <a:endParaRPr lang="en-US" dirty="0"/>
              </a:p>
              <a:p>
                <a:r>
                  <a:rPr lang="en-US" dirty="0"/>
                  <a:t>An optimal packing is a feasible one with maximum profit</a:t>
                </a:r>
              </a:p>
              <a:p>
                <a:pPr marL="0" indent="0">
                  <a:buNone/>
                </a:pPr>
                <a:r>
                  <a:rPr lang="en-US" dirty="0"/>
                  <a:t> Optimization function</a:t>
                </a:r>
              </a:p>
              <a:p>
                <a:pPr marL="0" indent="0">
                  <a:buNone/>
                </a:pPr>
                <a:r>
                  <a:rPr lang="en-US" dirty="0"/>
                  <a:t> 			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nary>
                  </m:oMath>
                </a14:m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0569A0-69FF-4DA7-BC0D-732DCB77E2B0}"/>
                  </a:ext>
                </a:extLst>
              </p14:cNvPr>
              <p14:cNvContentPartPr/>
              <p14:nvPr/>
            </p14:nvContentPartPr>
            <p14:xfrm>
              <a:off x="4098600" y="2409480"/>
              <a:ext cx="4294800" cy="315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0569A0-69FF-4DA7-BC0D-732DCB77E2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240" y="2400120"/>
                <a:ext cx="4313520" cy="31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02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Greedy on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criterion :  From the remaining objects, select the object with maximum profit that fits into the knapsack.</a:t>
            </a:r>
          </a:p>
          <a:p>
            <a:pPr marL="0" indent="0">
              <a:buNone/>
            </a:pPr>
            <a:r>
              <a:rPr lang="en-US" dirty="0"/>
              <a:t>Ex: </a:t>
            </a:r>
          </a:p>
          <a:p>
            <a:pPr marL="0" indent="0">
              <a:buNone/>
            </a:pPr>
            <a:r>
              <a:rPr lang="en-US" dirty="0"/>
              <a:t>1 )  n =2, w= [10, 20], p = [5, 100] and c = 25.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 n =3, w = [100, 10, 10], P = [20, 15, 15] and c = 105.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87075C-AF35-4096-AB7D-DB67565E18F9}"/>
                  </a:ext>
                </a:extLst>
              </p14:cNvPr>
              <p14:cNvContentPartPr/>
              <p14:nvPr/>
            </p14:nvContentPartPr>
            <p14:xfrm>
              <a:off x="668520" y="2425680"/>
              <a:ext cx="9087840" cy="394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87075C-AF35-4096-AB7D-DB67565E18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160" y="2416320"/>
                <a:ext cx="9106560" cy="39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11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on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greedy on profit criterion, we obtain the solution x =[1, 0, 0]</a:t>
            </a:r>
          </a:p>
          <a:p>
            <a:r>
              <a:rPr lang="en-US" dirty="0"/>
              <a:t>The total profit from this solution is 20</a:t>
            </a:r>
          </a:p>
          <a:p>
            <a:r>
              <a:rPr lang="en-US" dirty="0"/>
              <a:t> But the optimal solution is  [0, 1, 1]. This solution has profit 30.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B9BD04-28D9-45D3-8456-687B2D702DE8}"/>
                  </a:ext>
                </a:extLst>
              </p14:cNvPr>
              <p14:cNvContentPartPr/>
              <p14:nvPr/>
            </p14:nvContentPartPr>
            <p14:xfrm>
              <a:off x="5473440" y="2277720"/>
              <a:ext cx="5388120" cy="1142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B9BD04-28D9-45D3-8456-687B2D702D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4080" y="2268360"/>
                <a:ext cx="5406840" cy="11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71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: </a:t>
            </a:r>
            <a:r>
              <a:rPr lang="en-US" u="sng" dirty="0"/>
              <a:t>Greedy on weight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 </a:t>
            </a:r>
            <a:r>
              <a:rPr lang="en-US" dirty="0"/>
              <a:t>From the remaining objects, select the one that has minimum weight and also fits into the knapsack.</a:t>
            </a:r>
          </a:p>
          <a:p>
            <a:r>
              <a:rPr lang="en-US" u="sng" dirty="0"/>
              <a:t>Ex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1 )  n =2, w= [10, 20], p = [5, 100] and c = 25.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 n =3, w = [100, 10, 10], P = [20, 15, 15] and c = 105.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543B8F-A000-478C-95DF-F24615E609B5}"/>
                  </a:ext>
                </a:extLst>
              </p14:cNvPr>
              <p14:cNvContentPartPr/>
              <p14:nvPr/>
            </p14:nvContentPartPr>
            <p14:xfrm>
              <a:off x="495000" y="2208240"/>
              <a:ext cx="11054160" cy="3472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543B8F-A000-478C-95DF-F24615E609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640" y="2198880"/>
                <a:ext cx="11072880" cy="34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18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Method 3: Greedy on profit density </a:t>
            </a:r>
            <a:r>
              <a:rPr lang="en-US" dirty="0"/>
              <a:t>: p</a:t>
            </a:r>
            <a:r>
              <a:rPr lang="en-US" baseline="-25000" dirty="0"/>
              <a:t>i </a:t>
            </a:r>
            <a:r>
              <a:rPr lang="en-US" dirty="0"/>
              <a:t>/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Criteria 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 From the remaining objects, select the one with maximum p</a:t>
            </a:r>
            <a:r>
              <a:rPr lang="en-US" baseline="-25000" dirty="0"/>
              <a:t>i /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baseline="-25000" dirty="0"/>
              <a:t>  </a:t>
            </a:r>
            <a:r>
              <a:rPr lang="en-US" dirty="0"/>
              <a:t>that fits into the knapsack.</a:t>
            </a:r>
          </a:p>
          <a:p>
            <a:pPr marL="0" indent="0">
              <a:buNone/>
            </a:pPr>
            <a:r>
              <a:rPr lang="en-US" dirty="0"/>
              <a:t>1 )  n =2, w= [10, 20], p = [5, 100] and c = 25.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 n =3, w = [100, 10, 10], P = [20, 15, 15] and c = 105.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3) n =3, w = [20, 15, 15], P = [ 40, 25,25]  and c = 30.</a:t>
            </a:r>
          </a:p>
          <a:p>
            <a:pPr marL="0" indent="0">
              <a:buNone/>
            </a:pPr>
            <a:r>
              <a:rPr lang="en-US" dirty="0"/>
              <a:t>  [pi/</a:t>
            </a:r>
            <a:r>
              <a:rPr lang="en-US" dirty="0" err="1"/>
              <a:t>wi</a:t>
            </a:r>
            <a:r>
              <a:rPr lang="en-US" dirty="0"/>
              <a:t>]=[2  1.6  1.6]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E89E3B-ED1E-4D71-B3D3-6209EC8978B4}"/>
                  </a:ext>
                </a:extLst>
              </p14:cNvPr>
              <p14:cNvContentPartPr/>
              <p14:nvPr/>
            </p14:nvContentPartPr>
            <p14:xfrm>
              <a:off x="462600" y="1515960"/>
              <a:ext cx="11470320" cy="4704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E89E3B-ED1E-4D71-B3D3-6209EC8978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240" y="1506600"/>
                <a:ext cx="11489040" cy="472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83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Knapsack is NP hard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find polynomial time algorithm that solves 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Optimization problems that are NP-hard are often solved by approximation algorithm.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These do not guarantee optimal solution always; they guarantee closer solution to optimal.</a:t>
            </a:r>
          </a:p>
          <a:p>
            <a:pPr marL="285750" lvl="1" indent="-285750">
              <a:lnSpc>
                <a:spcPct val="150000"/>
              </a:lnSpc>
            </a:pPr>
            <a:r>
              <a:rPr lang="en-US" dirty="0"/>
              <a:t>Criterion 3 is a good heuristics and produces solutions that are very close to the optimal most of the time</a:t>
            </a:r>
          </a:p>
        </p:txBody>
      </p:sp>
    </p:spTree>
    <p:extLst>
      <p:ext uri="{BB962C8B-B14F-4D97-AF65-F5344CB8AC3E}">
        <p14:creationId xmlns:p14="http://schemas.microsoft.com/office/powerpoint/2010/main" val="175250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N=4</a:t>
            </a:r>
          </a:p>
          <a:p>
            <a:r>
              <a:rPr lang="en-US" dirty="0"/>
              <a:t>W=[2,4,6,7]</a:t>
            </a:r>
          </a:p>
          <a:p>
            <a:r>
              <a:rPr lang="en-US" dirty="0"/>
              <a:t>P=[6,10,12,13]</a:t>
            </a:r>
          </a:p>
          <a:p>
            <a:r>
              <a:rPr lang="en-US" dirty="0"/>
              <a:t>C=11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7D0FD6-A844-4D87-A84A-61ADD82A0D5A}"/>
                  </a:ext>
                </a:extLst>
              </p14:cNvPr>
              <p14:cNvContentPartPr/>
              <p14:nvPr/>
            </p14:nvContentPartPr>
            <p14:xfrm>
              <a:off x="362520" y="6480"/>
              <a:ext cx="11723760" cy="618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7D0FD6-A844-4D87-A84A-61ADD82A0D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160" y="-2880"/>
                <a:ext cx="11742480" cy="62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0756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38A7-29D8-4DDD-9E11-31CB5B77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8EDF9-8BEF-4D36-8FE6-8ABFFBF4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69C0DA-FB74-4AC8-B09E-C678D9D67A7A}"/>
                  </a:ext>
                </a:extLst>
              </p14:cNvPr>
              <p14:cNvContentPartPr/>
              <p14:nvPr/>
            </p14:nvContentPartPr>
            <p14:xfrm>
              <a:off x="558000" y="145800"/>
              <a:ext cx="9881640" cy="281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69C0DA-FB74-4AC8-B09E-C678D9D67A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640" y="136440"/>
                <a:ext cx="9900360" cy="28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89FF81-0A64-4E03-B28F-D7B3E6A3447E}"/>
                  </a:ext>
                </a:extLst>
              </p14:cNvPr>
              <p14:cNvContentPartPr/>
              <p14:nvPr/>
            </p14:nvContentPartPr>
            <p14:xfrm>
              <a:off x="438840" y="3600"/>
              <a:ext cx="11689200" cy="518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89FF81-0A64-4E03-B28F-D7B3E6A344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480" y="-5760"/>
                <a:ext cx="11707920" cy="52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94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Given: n tasks, infinite supply of machines</a:t>
            </a:r>
          </a:p>
          <a:p>
            <a:pPr algn="just"/>
            <a:r>
              <a:rPr lang="en-US" dirty="0"/>
              <a:t>Each task has processing interval [</a:t>
            </a:r>
            <a:r>
              <a:rPr lang="en-US" dirty="0" err="1"/>
              <a:t>s</a:t>
            </a:r>
            <a:r>
              <a:rPr lang="en-US" sz="1600" dirty="0" err="1"/>
              <a:t>i</a:t>
            </a:r>
            <a:r>
              <a:rPr lang="en-US" dirty="0"/>
              <a:t>, f</a:t>
            </a:r>
            <a:r>
              <a:rPr lang="en-US" sz="1800" dirty="0"/>
              <a:t>i</a:t>
            </a:r>
            <a:r>
              <a:rPr lang="en-US" dirty="0"/>
              <a:t>]</a:t>
            </a:r>
          </a:p>
          <a:p>
            <a:pPr algn="just"/>
            <a:r>
              <a:rPr lang="en-US" dirty="0"/>
              <a:t>S</a:t>
            </a:r>
            <a:r>
              <a:rPr lang="en-US" sz="1800" dirty="0"/>
              <a:t>i </a:t>
            </a:r>
            <a:r>
              <a:rPr lang="en-US" dirty="0"/>
              <a:t>-&gt; Start time</a:t>
            </a:r>
          </a:p>
          <a:p>
            <a:pPr algn="just"/>
            <a:r>
              <a:rPr lang="en-US" dirty="0"/>
              <a:t>F</a:t>
            </a:r>
            <a:r>
              <a:rPr lang="en-US" sz="1800" dirty="0"/>
              <a:t>i </a:t>
            </a:r>
            <a:r>
              <a:rPr lang="en-US" dirty="0"/>
              <a:t>-&gt; Finish time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Overlapping tasks: Two tasks </a:t>
            </a:r>
            <a:r>
              <a:rPr lang="en-US" dirty="0" err="1"/>
              <a:t>i</a:t>
            </a:r>
            <a:r>
              <a:rPr lang="en-US" dirty="0"/>
              <a:t> &amp; j overlap if and only if their processing intervals overlap other than start or finish time</a:t>
            </a:r>
          </a:p>
          <a:p>
            <a:pPr marL="0" indent="0" algn="just">
              <a:buNone/>
            </a:pPr>
            <a:r>
              <a:rPr lang="en-US" dirty="0"/>
              <a:t>[1,4] does not overlap [4,6] </a:t>
            </a:r>
            <a:endParaRPr lang="en-US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dirty="0">
                <a:sym typeface="Wingdings" panose="05000000000000000000" pitchFamily="2" charset="2"/>
              </a:rPr>
              <a:t>[1,4] overlaps [2,6]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D7B431-6566-4A8A-92FF-63EF60C279A1}"/>
                  </a:ext>
                </a:extLst>
              </p14:cNvPr>
              <p14:cNvContentPartPr/>
              <p14:nvPr/>
            </p14:nvContentPartPr>
            <p14:xfrm>
              <a:off x="438840" y="1794600"/>
              <a:ext cx="11262240" cy="2805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D7B431-6566-4A8A-92FF-63EF60C279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480" y="1785240"/>
                <a:ext cx="11280960" cy="28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725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Complex project can be decomposed into many simpler tasks with the property that completion of all these tasks implies completion of the project.</a:t>
            </a:r>
          </a:p>
          <a:p>
            <a:pPr>
              <a:lnSpc>
                <a:spcPct val="150000"/>
              </a:lnSpc>
            </a:pPr>
            <a:r>
              <a:rPr lang="en-US" dirty="0"/>
              <a:t>Where certain tasks have to be performed or completed before carrying out other tasks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There will be a precedence relation between tasks</a:t>
            </a:r>
          </a:p>
          <a:p>
            <a:pPr>
              <a:lnSpc>
                <a:spcPct val="150000"/>
              </a:lnSpc>
            </a:pPr>
            <a:r>
              <a:rPr lang="en-US" dirty="0"/>
              <a:t>The set of tasks and precedence can be represented by a digraph called Activity on vertex (AOV) network</a:t>
            </a:r>
          </a:p>
        </p:txBody>
      </p:sp>
    </p:spTree>
    <p:extLst>
      <p:ext uri="{BB962C8B-B14F-4D97-AF65-F5344CB8AC3E}">
        <p14:creationId xmlns:p14="http://schemas.microsoft.com/office/powerpoint/2010/main" val="64368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on vertex (AOV)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vertices in this graph represent tasks.</a:t>
            </a:r>
          </a:p>
          <a:p>
            <a:r>
              <a:rPr lang="en-US" dirty="0"/>
              <a:t>The directed edge &lt;</a:t>
            </a:r>
            <a:r>
              <a:rPr lang="en-US" dirty="0" err="1"/>
              <a:t>i,j</a:t>
            </a:r>
            <a:r>
              <a:rPr lang="en-US" dirty="0"/>
              <a:t>&gt; indicates that the task </a:t>
            </a:r>
            <a:r>
              <a:rPr lang="en-US" dirty="0" err="1"/>
              <a:t>i</a:t>
            </a:r>
            <a:r>
              <a:rPr lang="en-US" dirty="0"/>
              <a:t> must complete before j starts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Activity on vert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3900487"/>
            <a:ext cx="8726488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4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just"/>
            <a:r>
              <a:rPr lang="en-US" dirty="0"/>
              <a:t>In order to complete the project the tasks must be carried out in a sequence having property that “ for every edge &lt;</a:t>
            </a:r>
            <a:r>
              <a:rPr lang="en-US" dirty="0" err="1"/>
              <a:t>i,j</a:t>
            </a:r>
            <a:r>
              <a:rPr lang="en-US" dirty="0"/>
              <a:t>&gt; in a digraph for project assembly, task </a:t>
            </a:r>
            <a:r>
              <a:rPr lang="en-US" dirty="0" err="1"/>
              <a:t>i</a:t>
            </a:r>
            <a:r>
              <a:rPr lang="en-US" dirty="0"/>
              <a:t> comes before j” in the assembly sequence.</a:t>
            </a:r>
          </a:p>
          <a:p>
            <a:pPr algn="just"/>
            <a:r>
              <a:rPr lang="en-US" dirty="0"/>
              <a:t>The sequence that satisfies this property is called </a:t>
            </a:r>
            <a:r>
              <a:rPr lang="en-US" b="1" dirty="0"/>
              <a:t>topological order or sequence.</a:t>
            </a:r>
          </a:p>
          <a:p>
            <a:pPr algn="just"/>
            <a:r>
              <a:rPr lang="en-US" dirty="0"/>
              <a:t>The process of constructing topological order from a given AOV network is called topological sorting.</a:t>
            </a:r>
          </a:p>
        </p:txBody>
      </p:sp>
      <p:pic>
        <p:nvPicPr>
          <p:cNvPr id="4" name="Picture 2" descr="Image result for Activity on vert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4071937"/>
            <a:ext cx="8726488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115300" y="4686300"/>
            <a:ext cx="3514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ABCDEFG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ACBDFEG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ABDCFEG</a:t>
            </a:r>
          </a:p>
        </p:txBody>
      </p:sp>
    </p:spTree>
    <p:extLst>
      <p:ext uri="{BB962C8B-B14F-4D97-AF65-F5344CB8AC3E}">
        <p14:creationId xmlns:p14="http://schemas.microsoft.com/office/powerpoint/2010/main" val="2391221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 to construct topological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sequence from left to right in stages</a:t>
            </a:r>
          </a:p>
          <a:p>
            <a:r>
              <a:rPr lang="en-US" dirty="0"/>
              <a:t>In each stage add a vertex to a sequence </a:t>
            </a:r>
          </a:p>
          <a:p>
            <a:r>
              <a:rPr lang="en-US" dirty="0"/>
              <a:t>Greedy criterion:</a:t>
            </a:r>
          </a:p>
          <a:p>
            <a:pPr lvl="1"/>
            <a:r>
              <a:rPr lang="en-US" dirty="0"/>
              <a:t>From the remaining vertices select a vertex </a:t>
            </a:r>
            <a:r>
              <a:rPr lang="en-US" i="1" dirty="0"/>
              <a:t>w </a:t>
            </a:r>
            <a:r>
              <a:rPr lang="en-US" dirty="0"/>
              <a:t>such that it has no incoming edge &lt;</a:t>
            </a:r>
            <a:r>
              <a:rPr lang="en-US" dirty="0" err="1"/>
              <a:t>v,w</a:t>
            </a:r>
            <a:r>
              <a:rPr lang="en-US" dirty="0"/>
              <a:t>&gt; with the property that v has not already been placed into the sequence.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82034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topological sorting using Greedy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 n be the number of vertices in the digraph .</a:t>
            </a:r>
          </a:p>
          <a:p>
            <a:pPr marL="0" indent="0">
              <a:buNone/>
            </a:pPr>
            <a:r>
              <a:rPr lang="en-US" sz="2400" dirty="0"/>
              <a:t>Let V be an empty sequence,</a:t>
            </a:r>
          </a:p>
          <a:p>
            <a:pPr marL="0" indent="0">
              <a:buNone/>
            </a:pPr>
            <a:r>
              <a:rPr lang="en-US" sz="2400" dirty="0"/>
              <a:t> while (true) {</a:t>
            </a:r>
          </a:p>
          <a:p>
            <a:pPr marL="1892300" indent="0">
              <a:buNone/>
            </a:pPr>
            <a:r>
              <a:rPr lang="en-US" sz="2400" dirty="0"/>
              <a:t>Let w be any vertex that has  incoming edge (v, w) such that v is in V. </a:t>
            </a:r>
          </a:p>
          <a:p>
            <a:pPr marL="1892300" indent="0">
              <a:buNone/>
            </a:pPr>
            <a:r>
              <a:rPr lang="en-US" sz="2400" dirty="0"/>
              <a:t>If there is no such w</a:t>
            </a:r>
            <a:r>
              <a:rPr lang="en-US" sz="2400" baseline="-25000" dirty="0"/>
              <a:t>,</a:t>
            </a:r>
            <a:r>
              <a:rPr lang="en-US" sz="2400" dirty="0"/>
              <a:t> break.</a:t>
            </a:r>
          </a:p>
          <a:p>
            <a:pPr marL="1892300" indent="0">
              <a:buNone/>
            </a:pPr>
            <a:r>
              <a:rPr lang="en-US" sz="2400" dirty="0"/>
              <a:t>Add w to the end of V</a:t>
            </a:r>
          </a:p>
          <a:p>
            <a:pPr marL="0" indent="0">
              <a:buNone/>
            </a:pPr>
            <a:r>
              <a:rPr lang="en-US" sz="2400" dirty="0"/>
              <a:t>                       }</a:t>
            </a:r>
          </a:p>
          <a:p>
            <a:pPr marL="0" indent="0">
              <a:buNone/>
            </a:pPr>
            <a:r>
              <a:rPr lang="en-US" sz="2400" dirty="0"/>
              <a:t>if ( V has fewer than n vertices )then algorithm fails.</a:t>
            </a:r>
          </a:p>
          <a:p>
            <a:pPr marL="0" indent="0">
              <a:buNone/>
            </a:pPr>
            <a:r>
              <a:rPr lang="en-US" sz="2400" dirty="0"/>
              <a:t>else V is a topological sequence.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891087" y="2286001"/>
            <a:ext cx="6858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When algorithm fails it has no topological sequence or graph has cycle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81899" y="4001294"/>
            <a:ext cx="41671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Complexity : </a:t>
            </a:r>
            <a:r>
              <a:rPr lang="az-Cyrl-AZ" sz="2800" dirty="0"/>
              <a:t>Ө</a:t>
            </a:r>
            <a:r>
              <a:rPr lang="en-US" sz="2800" dirty="0"/>
              <a:t>(n</a:t>
            </a:r>
            <a:r>
              <a:rPr lang="en-US" sz="2800" baseline="30000" dirty="0"/>
              <a:t>2</a:t>
            </a:r>
            <a:r>
              <a:rPr lang="en-US" sz="2800" dirty="0"/>
              <a:t>) </a:t>
            </a:r>
          </a:p>
          <a:p>
            <a:r>
              <a:rPr lang="en-US" sz="2800" dirty="0"/>
              <a:t>		  </a:t>
            </a:r>
            <a:r>
              <a:rPr lang="az-Cyrl-AZ" sz="2800" dirty="0"/>
              <a:t>Ө</a:t>
            </a:r>
            <a:r>
              <a:rPr lang="en-US" sz="2800" dirty="0"/>
              <a:t>(</a:t>
            </a:r>
            <a:r>
              <a:rPr lang="en-US" sz="2800" dirty="0" err="1"/>
              <a:t>n+e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14338" y="285750"/>
            <a:ext cx="5583237" cy="63150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Topological(</a:t>
            </a:r>
            <a:r>
              <a:rPr lang="en-US" dirty="0" err="1"/>
              <a:t>int</a:t>
            </a:r>
            <a:r>
              <a:rPr lang="en-US" dirty="0"/>
              <a:t> v[ ])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 = vertices();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 </a:t>
            </a:r>
            <a:r>
              <a:rPr lang="en-US" dirty="0" err="1"/>
              <a:t>indegree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[n+1];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InitializePos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indegree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]=0;</a:t>
            </a:r>
          </a:p>
          <a:p>
            <a:pPr marL="0" indent="0">
              <a:buNone/>
            </a:pPr>
            <a:r>
              <a:rPr lang="en-US" dirty="0"/>
              <a:t>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{     </a:t>
            </a:r>
            <a:r>
              <a:rPr lang="en-US" dirty="0" err="1"/>
              <a:t>int</a:t>
            </a:r>
            <a:r>
              <a:rPr lang="en-US" dirty="0"/>
              <a:t> u=Begin(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while(u)</a:t>
            </a:r>
          </a:p>
          <a:p>
            <a:pPr marL="0" indent="0">
              <a:buNone/>
            </a:pPr>
            <a:r>
              <a:rPr lang="en-US" dirty="0"/>
              <a:t>	{  </a:t>
            </a:r>
            <a:r>
              <a:rPr lang="en-US" dirty="0" err="1"/>
              <a:t>indegree</a:t>
            </a:r>
            <a:r>
              <a:rPr lang="en-US" dirty="0"/>
              <a:t>[u]++;</a:t>
            </a:r>
          </a:p>
          <a:p>
            <a:pPr marL="0" indent="0">
              <a:buNone/>
            </a:pPr>
            <a:r>
              <a:rPr lang="en-US" dirty="0"/>
              <a:t>                      u=</a:t>
            </a:r>
            <a:r>
              <a:rPr lang="en-US" dirty="0" err="1"/>
              <a:t>nextvertex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          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Stack S;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if(!</a:t>
            </a:r>
            <a:r>
              <a:rPr lang="en-US" dirty="0" err="1"/>
              <a:t>indegree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buNone/>
            </a:pPr>
            <a:r>
              <a:rPr lang="en-US" dirty="0" err="1"/>
              <a:t>S.push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199" y="114300"/>
            <a:ext cx="5643563" cy="63436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while(!</a:t>
            </a:r>
            <a:r>
              <a:rPr lang="en-US" dirty="0" err="1"/>
              <a:t>S.isEmpty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w;</a:t>
            </a:r>
          </a:p>
          <a:p>
            <a:pPr marL="0" indent="0">
              <a:buNone/>
            </a:pPr>
            <a:r>
              <a:rPr lang="en-US" dirty="0"/>
              <a:t>w=</a:t>
            </a:r>
            <a:r>
              <a:rPr lang="en-US" dirty="0" err="1"/>
              <a:t>s.pop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v[</a:t>
            </a:r>
            <a:r>
              <a:rPr lang="en-US" dirty="0" err="1"/>
              <a:t>i</a:t>
            </a:r>
            <a:r>
              <a:rPr lang="en-US" dirty="0"/>
              <a:t>++]=w;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u = Begin(w);</a:t>
            </a:r>
          </a:p>
          <a:p>
            <a:pPr marL="0" indent="0">
              <a:buNone/>
            </a:pPr>
            <a:r>
              <a:rPr lang="en-US" dirty="0"/>
              <a:t>        while(u)</a:t>
            </a:r>
          </a:p>
          <a:p>
            <a:pPr marL="0" indent="0">
              <a:buNone/>
            </a:pPr>
            <a:r>
              <a:rPr lang="en-US" dirty="0"/>
              <a:t>        {    	</a:t>
            </a:r>
            <a:r>
              <a:rPr lang="en-US" dirty="0" err="1"/>
              <a:t>Indegree</a:t>
            </a:r>
            <a:r>
              <a:rPr lang="en-US" dirty="0"/>
              <a:t>[u]--;</a:t>
            </a:r>
          </a:p>
          <a:p>
            <a:pPr marL="0" indent="0">
              <a:buNone/>
            </a:pPr>
            <a:r>
              <a:rPr lang="en-US" dirty="0"/>
              <a:t>	If(!</a:t>
            </a:r>
            <a:r>
              <a:rPr lang="en-US" dirty="0" err="1"/>
              <a:t>indegree</a:t>
            </a:r>
            <a:r>
              <a:rPr lang="en-US" dirty="0"/>
              <a:t>[u]) </a:t>
            </a:r>
            <a:r>
              <a:rPr lang="en-US" dirty="0" err="1"/>
              <a:t>S.push</a:t>
            </a:r>
            <a:r>
              <a:rPr lang="en-US" dirty="0"/>
              <a:t>[u];</a:t>
            </a:r>
          </a:p>
          <a:p>
            <a:pPr marL="0" indent="0">
              <a:buNone/>
            </a:pPr>
            <a:r>
              <a:rPr lang="en-US" dirty="0"/>
              <a:t>	U=</a:t>
            </a:r>
            <a:r>
              <a:rPr lang="en-US" dirty="0" err="1"/>
              <a:t>nextvertex</a:t>
            </a:r>
            <a:r>
              <a:rPr lang="en-US" dirty="0"/>
              <a:t>(w);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DeactivatePos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delete [] </a:t>
            </a:r>
            <a:r>
              <a:rPr lang="en-US" dirty="0" err="1"/>
              <a:t>indegree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return(</a:t>
            </a:r>
            <a:r>
              <a:rPr lang="en-US" dirty="0" err="1"/>
              <a:t>i</a:t>
            </a:r>
            <a:r>
              <a:rPr lang="en-US" dirty="0"/>
              <a:t>==n);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59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23" y="1825625"/>
            <a:ext cx="574035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55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963" y="1690688"/>
            <a:ext cx="5448300" cy="40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25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Bipartite Cover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11163" y="1504950"/>
            <a:ext cx="11618912" cy="28098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IN" dirty="0"/>
              <a:t>An </a:t>
            </a:r>
            <a:r>
              <a:rPr lang="en-IN" u="sng" dirty="0"/>
              <a:t>undirected</a:t>
            </a:r>
            <a:r>
              <a:rPr lang="en-IN" dirty="0"/>
              <a:t> graph G is said to be Bipartite graph if its </a:t>
            </a:r>
            <a:r>
              <a:rPr lang="en-IN" u="sng" dirty="0"/>
              <a:t>vertices</a:t>
            </a:r>
            <a:r>
              <a:rPr lang="en-IN" dirty="0"/>
              <a:t> can be partitioned in to sets A and B such that no edge in the graph connects two vertices in the same set.</a:t>
            </a:r>
          </a:p>
          <a:p>
            <a:pPr>
              <a:lnSpc>
                <a:spcPct val="170000"/>
              </a:lnSpc>
            </a:pPr>
            <a:r>
              <a:rPr lang="en-IN" dirty="0"/>
              <a:t>A subset of A, A</a:t>
            </a:r>
            <a:r>
              <a:rPr lang="en-IN" baseline="30000" dirty="0"/>
              <a:t>’</a:t>
            </a:r>
            <a:r>
              <a:rPr lang="en-IN" dirty="0"/>
              <a:t> is said</a:t>
            </a:r>
            <a:r>
              <a:rPr lang="en-IN" b="1" dirty="0"/>
              <a:t> </a:t>
            </a:r>
            <a:r>
              <a:rPr lang="en-IN" dirty="0"/>
              <a:t>to cover the set B iff every vertex in B is connected to at least one vertex of A</a:t>
            </a:r>
            <a:r>
              <a:rPr lang="en-IN" baseline="30000" dirty="0"/>
              <a:t>’</a:t>
            </a:r>
          </a:p>
          <a:p>
            <a:pPr>
              <a:lnSpc>
                <a:spcPct val="170000"/>
              </a:lnSpc>
            </a:pPr>
            <a:r>
              <a:rPr lang="en-IN" dirty="0"/>
              <a:t>A</a:t>
            </a:r>
            <a:r>
              <a:rPr lang="en-IN" baseline="30000" dirty="0"/>
              <a:t>’</a:t>
            </a:r>
            <a:r>
              <a:rPr lang="en-IN" dirty="0"/>
              <a:t> is said to be minimum cover iff A has no subset of smaller size that covers B</a:t>
            </a:r>
          </a:p>
          <a:p>
            <a:pPr>
              <a:lnSpc>
                <a:spcPct val="170000"/>
              </a:lnSpc>
            </a:pPr>
            <a:r>
              <a:rPr lang="en-IN" dirty="0"/>
              <a:t>The problem of finding minimum cover in a Bipartite graph is Bipartite cover problem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99" y="4250872"/>
            <a:ext cx="7300913" cy="25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45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3158"/>
            <a:ext cx="10249126" cy="834571"/>
          </a:xfrm>
        </p:spPr>
        <p:txBody>
          <a:bodyPr>
            <a:normAutofit/>
          </a:bodyPr>
          <a:lstStyle/>
          <a:p>
            <a:r>
              <a:rPr lang="en-IN" sz="4000" dirty="0"/>
              <a:t>Bipartite Cover Problem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70743" y="2594430"/>
            <a:ext cx="9318171" cy="410754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baseline="30000" dirty="0"/>
              <a:t>’</a:t>
            </a:r>
            <a:r>
              <a:rPr lang="en-US" dirty="0"/>
              <a:t> = Ø</a:t>
            </a:r>
          </a:p>
          <a:p>
            <a:pPr marL="0" indent="0">
              <a:buNone/>
            </a:pPr>
            <a:r>
              <a:rPr lang="en-US" dirty="0"/>
              <a:t>While(more vertices can be covered)</a:t>
            </a:r>
          </a:p>
          <a:p>
            <a:pPr marL="457200" lvl="1" indent="0">
              <a:buNone/>
            </a:pPr>
            <a:r>
              <a:rPr lang="en-US" dirty="0"/>
              <a:t>Add the vertex that covers the largest number of uncovered vertices to A</a:t>
            </a:r>
            <a:r>
              <a:rPr lang="en-US" baseline="30000" dirty="0"/>
              <a:t>’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if(some vertices are uncovered)</a:t>
            </a:r>
          </a:p>
          <a:p>
            <a:pPr marL="457200" lvl="1" indent="0">
              <a:buNone/>
            </a:pPr>
            <a:r>
              <a:rPr lang="en-US" dirty="0"/>
              <a:t>Algorithm fails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A cover A</a:t>
            </a:r>
            <a:r>
              <a:rPr lang="en-US" baseline="30000" dirty="0"/>
              <a:t>’</a:t>
            </a:r>
            <a:r>
              <a:rPr lang="en-US" dirty="0"/>
              <a:t> has been found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839788" y="1291772"/>
            <a:ext cx="10960326" cy="140788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Greedy criterion : Select a vertex of A that covers largest number of (elements) uncovered vertices of B and add that vertex to A</a:t>
            </a:r>
            <a:r>
              <a:rPr lang="en-US" sz="2800" baseline="30000" dirty="0"/>
              <a:t>’</a:t>
            </a:r>
            <a:r>
              <a:rPr lang="en-US" sz="2800" dirty="0"/>
              <a:t> at each stage.</a:t>
            </a:r>
          </a:p>
          <a:p>
            <a:endParaRPr lang="en-US" dirty="0"/>
          </a:p>
        </p:txBody>
      </p:sp>
      <p:sp>
        <p:nvSpPr>
          <p:cNvPr id="4" name="AutoShape 2" descr="Image result for bipartite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Feasible Solution : Task to machine assignment in which no machine is assigned two overlapping  tasks</a:t>
            </a:r>
          </a:p>
          <a:p>
            <a:pPr algn="just"/>
            <a:r>
              <a:rPr lang="en-US" dirty="0"/>
              <a:t>Each machine works on one task at a time</a:t>
            </a:r>
          </a:p>
          <a:p>
            <a:pPr algn="just"/>
            <a:r>
              <a:rPr lang="en-US" dirty="0"/>
              <a:t>Optimal Assignment :  Feasible assignment that utilizes fewest number of machines</a:t>
            </a:r>
          </a:p>
          <a:p>
            <a:pPr algn="just"/>
            <a:r>
              <a:rPr lang="en-US" dirty="0"/>
              <a:t>Greedy criterion : If an old machine becomes available by the start time of the task to be assigned, assign the task to this machine; if not assign it to a new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21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Bipartite cover : C</a:t>
            </a:r>
          </a:p>
          <a:p>
            <a:r>
              <a:rPr lang="en-US" dirty="0"/>
              <a:t>Number of elements in C : n</a:t>
            </a:r>
          </a:p>
          <a:p>
            <a:r>
              <a:rPr lang="en-US" dirty="0"/>
              <a:t>New</a:t>
            </a:r>
            <a:r>
              <a:rPr lang="en-US" baseline="-25000" dirty="0"/>
              <a:t>i</a:t>
            </a:r>
            <a:r>
              <a:rPr lang="en-US" dirty="0"/>
              <a:t> : Number of uncovered vertices of B that </a:t>
            </a:r>
            <a:r>
              <a:rPr lang="en-US" dirty="0" err="1"/>
              <a:t>i</a:t>
            </a:r>
            <a:r>
              <a:rPr lang="en-US" dirty="0"/>
              <a:t> covers</a:t>
            </a:r>
          </a:p>
          <a:p>
            <a:endParaRPr lang="en-US" baseline="-25000" dirty="0"/>
          </a:p>
          <a:p>
            <a:r>
              <a:rPr lang="en-US" dirty="0"/>
              <a:t>In each stage select </a:t>
            </a:r>
            <a:r>
              <a:rPr lang="en-US" dirty="0" err="1"/>
              <a:t>i</a:t>
            </a:r>
            <a:r>
              <a:rPr lang="en-US" dirty="0"/>
              <a:t> from A with max New</a:t>
            </a:r>
            <a:r>
              <a:rPr lang="en-US" baseline="-25000" dirty="0"/>
              <a:t>i</a:t>
            </a:r>
            <a:r>
              <a:rPr lang="en-US" dirty="0"/>
              <a:t> and then update </a:t>
            </a:r>
            <a:r>
              <a:rPr lang="en-US" dirty="0" err="1"/>
              <a:t>New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 of other vertices which cover the vertices covered by </a:t>
            </a:r>
            <a:r>
              <a:rPr lang="en-US" dirty="0" err="1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54057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711200"/>
            <a:ext cx="5181600" cy="5465763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Bipartite()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m= 0</a:t>
            </a:r>
          </a:p>
          <a:p>
            <a:pPr marL="0" indent="0">
              <a:buNone/>
            </a:pPr>
            <a:r>
              <a:rPr lang="en-US" dirty="0"/>
              <a:t>New[</a:t>
            </a:r>
            <a:r>
              <a:rPr lang="en-US" dirty="0" err="1"/>
              <a:t>i</a:t>
            </a:r>
            <a:r>
              <a:rPr lang="en-US" dirty="0"/>
              <a:t>]=degree[</a:t>
            </a:r>
            <a:r>
              <a:rPr lang="en-US" dirty="0" err="1"/>
              <a:t>i</a:t>
            </a:r>
            <a:r>
              <a:rPr lang="en-US" dirty="0"/>
              <a:t>] for all </a:t>
            </a:r>
            <a:r>
              <a:rPr lang="en-US" dirty="0" err="1"/>
              <a:t>i</a:t>
            </a:r>
            <a:r>
              <a:rPr lang="en-US" dirty="0"/>
              <a:t> in A</a:t>
            </a:r>
          </a:p>
          <a:p>
            <a:pPr marL="0" indent="0">
              <a:buNone/>
            </a:pPr>
            <a:r>
              <a:rPr lang="en-US" dirty="0" err="1"/>
              <a:t>cov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false for all </a:t>
            </a:r>
            <a:r>
              <a:rPr lang="en-US" dirty="0" err="1"/>
              <a:t>i</a:t>
            </a:r>
            <a:r>
              <a:rPr lang="en-US" dirty="0"/>
              <a:t> in B</a:t>
            </a:r>
          </a:p>
          <a:p>
            <a:pPr marL="0" indent="0">
              <a:buNone/>
            </a:pPr>
            <a:r>
              <a:rPr lang="en-US" dirty="0"/>
              <a:t>While(New[</a:t>
            </a:r>
            <a:r>
              <a:rPr lang="en-US" dirty="0" err="1"/>
              <a:t>i</a:t>
            </a:r>
            <a:r>
              <a:rPr lang="en-US" dirty="0"/>
              <a:t>]&gt;0 for some I in A)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Let V be a vertex with largest New[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    C[m++]=V;</a:t>
            </a:r>
          </a:p>
          <a:p>
            <a:pPr marL="0" indent="0">
              <a:buNone/>
            </a:pPr>
            <a:r>
              <a:rPr lang="en-US" dirty="0"/>
              <a:t>   for(all vertices j adjacent from V)</a:t>
            </a:r>
          </a:p>
          <a:p>
            <a:pPr marL="0" indent="0">
              <a:buNone/>
            </a:pPr>
            <a:r>
              <a:rPr lang="en-US" dirty="0"/>
              <a:t>     {</a:t>
            </a:r>
          </a:p>
          <a:p>
            <a:pPr marL="0" indent="0">
              <a:buNone/>
            </a:pPr>
            <a:r>
              <a:rPr lang="en-US" dirty="0"/>
              <a:t>         if(!</a:t>
            </a:r>
            <a:r>
              <a:rPr lang="en-US" dirty="0" err="1"/>
              <a:t>Cov</a:t>
            </a:r>
            <a:r>
              <a:rPr lang="en-US" dirty="0"/>
              <a:t>[j])</a:t>
            </a:r>
          </a:p>
          <a:p>
            <a:pPr marL="0" indent="0">
              <a:buNone/>
            </a:pPr>
            <a:r>
              <a:rPr lang="en-US" dirty="0"/>
              <a:t>         {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711200"/>
            <a:ext cx="5181600" cy="5465763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Cov</a:t>
            </a:r>
            <a:r>
              <a:rPr lang="en-US" dirty="0"/>
              <a:t>[j]=true;</a:t>
            </a:r>
          </a:p>
          <a:p>
            <a:pPr marL="739775" indent="-739775">
              <a:buNone/>
            </a:pPr>
            <a:r>
              <a:rPr lang="en-US" dirty="0"/>
              <a:t>            Reduce new[k] by 1 for all vertices adjacent from j;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if(some vertices are uncovered)</a:t>
            </a:r>
          </a:p>
          <a:p>
            <a:pPr marL="0" indent="0">
              <a:buNone/>
            </a:pPr>
            <a:r>
              <a:rPr lang="en-US" dirty="0"/>
              <a:t>   return false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C is the cover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7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57" y="130630"/>
            <a:ext cx="12968313" cy="656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53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0800"/>
          </a:xfrm>
        </p:spPr>
        <p:txBody>
          <a:bodyPr>
            <a:normAutofit fontScale="90000"/>
          </a:bodyPr>
          <a:lstStyle/>
          <a:p>
            <a:r>
              <a:rPr lang="en-US" sz="3600" u="sng" dirty="0"/>
              <a:t>Finding shortest path form a source node to all other nodes in a network. (</a:t>
            </a:r>
            <a:r>
              <a:rPr lang="en-US" sz="3600" u="sng" dirty="0" err="1"/>
              <a:t>Dijkstra’s</a:t>
            </a:r>
            <a:r>
              <a:rPr lang="en-US" sz="3600" u="sng" dirty="0"/>
              <a:t> Algorithm)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2894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Given : Directed graph G with the property that edge &lt;</a:t>
            </a:r>
            <a:r>
              <a:rPr lang="en-US" dirty="0" err="1"/>
              <a:t>i,j</a:t>
            </a:r>
            <a:r>
              <a:rPr lang="en-US" dirty="0"/>
              <a:t>&gt; has non negative cost</a:t>
            </a:r>
          </a:p>
          <a:p>
            <a:pPr>
              <a:lnSpc>
                <a:spcPct val="150000"/>
              </a:lnSpc>
            </a:pPr>
            <a:r>
              <a:rPr lang="en-US" dirty="0"/>
              <a:t>Find a shortest path from a given source vertex s to each of vertices in the graph to which there is a path from s.</a:t>
            </a:r>
          </a:p>
          <a:p>
            <a:pPr>
              <a:lnSpc>
                <a:spcPct val="150000"/>
              </a:lnSpc>
            </a:pPr>
            <a:r>
              <a:rPr lang="en-US" dirty="0"/>
              <a:t>Greedy criterion 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From the vertices to which shortest path has not been generated, select the one that results in least cost, that is in each stage shortest path to a new destination vertex is generated.</a:t>
            </a:r>
          </a:p>
        </p:txBody>
      </p:sp>
    </p:spTree>
    <p:extLst>
      <p:ext uri="{BB962C8B-B14F-4D97-AF65-F5344CB8AC3E}">
        <p14:creationId xmlns:p14="http://schemas.microsoft.com/office/powerpoint/2010/main" val="3736362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547211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3100" dirty="0"/>
              <a:t>Initialize d[</a:t>
            </a:r>
            <a:r>
              <a:rPr lang="en-US" sz="3100" dirty="0" err="1"/>
              <a:t>i</a:t>
            </a:r>
            <a:r>
              <a:rPr lang="en-US" sz="3100" dirty="0"/>
              <a:t>]=a[s][</a:t>
            </a:r>
            <a:r>
              <a:rPr lang="en-US" sz="3100" dirty="0" err="1"/>
              <a:t>i</a:t>
            </a:r>
            <a:r>
              <a:rPr lang="en-US" sz="3100" dirty="0"/>
              <a:t>], 1≤i≤n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100" dirty="0"/>
              <a:t>	Set p[</a:t>
            </a:r>
            <a:r>
              <a:rPr lang="en-US" sz="3100" dirty="0" err="1"/>
              <a:t>i</a:t>
            </a:r>
            <a:r>
              <a:rPr lang="en-US" sz="3100" dirty="0"/>
              <a:t>] = s for all </a:t>
            </a:r>
            <a:r>
              <a:rPr lang="en-US" sz="3100" dirty="0" err="1"/>
              <a:t>i</a:t>
            </a:r>
            <a:r>
              <a:rPr lang="en-US" sz="3100" dirty="0"/>
              <a:t> adjacent from s  otherwise p[</a:t>
            </a:r>
            <a:r>
              <a:rPr lang="en-US" sz="3100" dirty="0" err="1"/>
              <a:t>i</a:t>
            </a:r>
            <a:r>
              <a:rPr lang="en-US" sz="3100" dirty="0"/>
              <a:t>]=0;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100" dirty="0"/>
              <a:t>               Create a list L of all vertices for which p[</a:t>
            </a:r>
            <a:r>
              <a:rPr lang="en-US" sz="3100" dirty="0" err="1"/>
              <a:t>i</a:t>
            </a:r>
            <a:r>
              <a:rPr lang="en-US" sz="3100" dirty="0"/>
              <a:t>]≠0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100" dirty="0"/>
              <a:t>2.   If L is empty terminate, Otherwise go to step 3</a:t>
            </a:r>
          </a:p>
          <a:p>
            <a:pPr marL="514350" indent="-514350">
              <a:lnSpc>
                <a:spcPct val="160000"/>
              </a:lnSpc>
              <a:buAutoNum type="arabicPeriod" startAt="3"/>
            </a:pPr>
            <a:r>
              <a:rPr lang="en-US" sz="3100" dirty="0"/>
              <a:t>Delete from L the vertex </a:t>
            </a:r>
            <a:r>
              <a:rPr lang="en-US" sz="3100" dirty="0" err="1"/>
              <a:t>i</a:t>
            </a:r>
            <a:r>
              <a:rPr lang="en-US" sz="3100" dirty="0"/>
              <a:t> with least value of d (distance)</a:t>
            </a:r>
          </a:p>
          <a:p>
            <a:pPr marL="514350" indent="-514350">
              <a:lnSpc>
                <a:spcPct val="160000"/>
              </a:lnSpc>
              <a:buAutoNum type="arabicPeriod" startAt="3"/>
            </a:pPr>
            <a:r>
              <a:rPr lang="en-US" sz="3100" dirty="0"/>
              <a:t>Update d[j] (j : 1 to n) to </a:t>
            </a:r>
          </a:p>
          <a:p>
            <a:pPr lvl="1">
              <a:lnSpc>
                <a:spcPct val="160000"/>
              </a:lnSpc>
            </a:pPr>
            <a:r>
              <a:rPr lang="en-US" sz="3100" dirty="0"/>
              <a:t>	 d[j] = Min {d[j], d[</a:t>
            </a:r>
            <a:r>
              <a:rPr lang="en-US" sz="3100" dirty="0" err="1"/>
              <a:t>i</a:t>
            </a:r>
            <a:r>
              <a:rPr lang="en-US" sz="3100" dirty="0"/>
              <a:t>]+a[</a:t>
            </a:r>
            <a:r>
              <a:rPr lang="en-US" sz="3100" dirty="0" err="1"/>
              <a:t>i</a:t>
            </a:r>
            <a:r>
              <a:rPr lang="en-US" sz="3100" dirty="0"/>
              <a:t>][j]} for all unreached vertices j adjacent from </a:t>
            </a:r>
            <a:r>
              <a:rPr lang="en-US" sz="3100" dirty="0" err="1"/>
              <a:t>i</a:t>
            </a:r>
            <a:r>
              <a:rPr lang="en-US" sz="3100" dirty="0"/>
              <a:t>.</a:t>
            </a:r>
          </a:p>
          <a:p>
            <a:pPr lvl="1">
              <a:lnSpc>
                <a:spcPct val="160000"/>
              </a:lnSpc>
            </a:pPr>
            <a:r>
              <a:rPr lang="en-US" sz="3100" dirty="0"/>
              <a:t>    If d[j] changes then update p[j]=</a:t>
            </a:r>
            <a:r>
              <a:rPr lang="en-US" sz="3100" dirty="0" err="1"/>
              <a:t>i</a:t>
            </a:r>
            <a:r>
              <a:rPr lang="en-US" sz="3100" dirty="0"/>
              <a:t>  &amp;  add j to L if it is not already 	  present,  go to step 2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86464" y="462557"/>
            <a:ext cx="5705474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d[</a:t>
            </a:r>
            <a:r>
              <a:rPr lang="en-US" sz="2800" dirty="0" err="1"/>
              <a:t>i</a:t>
            </a:r>
            <a:r>
              <a:rPr lang="en-US" sz="2800" dirty="0"/>
              <a:t>] represents distance from s to </a:t>
            </a:r>
            <a:r>
              <a:rPr lang="en-US" sz="2800" dirty="0" err="1"/>
              <a:t>i</a:t>
            </a:r>
            <a:endParaRPr lang="en-US" sz="2800" dirty="0"/>
          </a:p>
          <a:p>
            <a:r>
              <a:rPr lang="en-US" sz="2800" dirty="0"/>
              <a:t>p[</a:t>
            </a:r>
            <a:r>
              <a:rPr lang="en-US" sz="2800" dirty="0" err="1"/>
              <a:t>i</a:t>
            </a:r>
            <a:r>
              <a:rPr lang="en-US" sz="2800" dirty="0"/>
              <a:t>] represents preceding vertex of </a:t>
            </a:r>
            <a:r>
              <a:rPr lang="en-US" sz="2800" dirty="0" err="1"/>
              <a:t>i</a:t>
            </a:r>
            <a:r>
              <a:rPr lang="en-US" sz="2800" dirty="0"/>
              <a:t> in the path from s to </a:t>
            </a:r>
            <a:r>
              <a:rPr lang="en-US" sz="2800" dirty="0" err="1"/>
              <a:t>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4749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dijkstra's algorithm examp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0"/>
            <a:ext cx="65913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91226"/>
              </p:ext>
            </p:extLst>
          </p:nvPr>
        </p:nvGraphicFramePr>
        <p:xfrm>
          <a:off x="838196" y="3624810"/>
          <a:ext cx="10377491" cy="275450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541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8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8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8578">
                <a:tc>
                  <a:txBody>
                    <a:bodyPr/>
                    <a:lstStyle/>
                    <a:p>
                      <a:pPr marL="457200" marR="0" indent="-398463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Iteration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i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</a:t>
                      </a:r>
                      <a:r>
                        <a:rPr lang="en-US" sz="2400" baseline="-25000" dirty="0">
                          <a:effectLst/>
                        </a:rPr>
                        <a:t>2, </a:t>
                      </a:r>
                      <a:r>
                        <a:rPr lang="en-US" sz="2400" baseline="0" dirty="0">
                          <a:effectLst/>
                        </a:rPr>
                        <a:t>P</a:t>
                      </a:r>
                      <a:r>
                        <a:rPr lang="en-US" sz="2400" baseline="-250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D</a:t>
                      </a:r>
                      <a:r>
                        <a:rPr lang="en-US" sz="2400" baseline="-25000" dirty="0">
                          <a:effectLst/>
                        </a:rPr>
                        <a:t>3,</a:t>
                      </a:r>
                      <a:r>
                        <a:rPr lang="en-US" sz="2400" baseline="0" dirty="0">
                          <a:effectLst/>
                        </a:rPr>
                        <a:t> P</a:t>
                      </a:r>
                      <a:r>
                        <a:rPr lang="en-US" sz="2400" baseline="-25000" dirty="0">
                          <a:effectLst/>
                        </a:rPr>
                        <a:t>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D</a:t>
                      </a:r>
                      <a:r>
                        <a:rPr lang="en-US" sz="2400" baseline="-25000" dirty="0">
                          <a:effectLst/>
                        </a:rPr>
                        <a:t>4</a:t>
                      </a:r>
                      <a:r>
                        <a:rPr lang="en-US" sz="2400" baseline="30000" dirty="0">
                          <a:effectLst/>
                        </a:rPr>
                        <a:t>,</a:t>
                      </a:r>
                      <a:r>
                        <a:rPr lang="en-US" sz="2400" baseline="0" dirty="0">
                          <a:effectLst/>
                        </a:rPr>
                        <a:t> P</a:t>
                      </a:r>
                      <a:r>
                        <a:rPr lang="en-US" sz="2400" baseline="-250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D</a:t>
                      </a:r>
                      <a:r>
                        <a:rPr lang="en-US" sz="2400" baseline="-25000" dirty="0">
                          <a:effectLst/>
                        </a:rPr>
                        <a:t>5</a:t>
                      </a:r>
                      <a:r>
                        <a:rPr lang="en-US" sz="2400" baseline="0" dirty="0">
                          <a:effectLst/>
                        </a:rPr>
                        <a:t>, P</a:t>
                      </a:r>
                      <a:r>
                        <a:rPr lang="en-US" sz="2400" baseline="-250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Initial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{1}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10, 1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∞,0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30,1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100,1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[2,4,5]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{2}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dirty="0">
                          <a:effectLst/>
                        </a:rPr>
                        <a:t>10,1</a:t>
                      </a:r>
                      <a:endParaRPr lang="en-US" sz="2400" b="1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60, 2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30,1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100,1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[4,5,3]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{4}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dirty="0">
                          <a:effectLst/>
                        </a:rPr>
                        <a:t>10,1</a:t>
                      </a:r>
                      <a:endParaRPr lang="en-US" sz="2400" b="1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50, 4</a:t>
                      </a:r>
                      <a:endParaRPr lang="en-US" sz="2400" u="sng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dirty="0">
                          <a:effectLst/>
                        </a:rPr>
                        <a:t>30,1</a:t>
                      </a:r>
                      <a:endParaRPr lang="en-US" sz="2400" b="1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90,4</a:t>
                      </a:r>
                      <a:endParaRPr lang="en-US" sz="2400" u="sng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[3,5]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{3}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10,1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dirty="0">
                          <a:effectLst/>
                        </a:rPr>
                        <a:t>50,4</a:t>
                      </a:r>
                      <a:endParaRPr lang="en-US" sz="2400" b="1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30,1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</a:rPr>
                        <a:t>60,3</a:t>
                      </a:r>
                      <a:endParaRPr lang="en-US" sz="2400" u="sng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[5]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{5}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</a:rPr>
                        <a:t>10,1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dirty="0">
                          <a:effectLst/>
                        </a:rPr>
                        <a:t>50,4</a:t>
                      </a:r>
                      <a:endParaRPr lang="en-US" sz="2400" b="1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</a:rPr>
                        <a:t>30,1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dirty="0">
                          <a:effectLst/>
                        </a:rPr>
                        <a:t>60,3</a:t>
                      </a:r>
                      <a:endParaRPr lang="en-US" sz="2400" b="1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dirty="0">
                          <a:effectLst/>
                        </a:rPr>
                        <a:t>[  ]</a:t>
                      </a:r>
                      <a:endParaRPr lang="en-US" sz="2400" b="0" u="none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070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 the shortest paths from S to all the other vertices using </a:t>
            </a:r>
            <a:r>
              <a:rPr lang="en-US" sz="3600" dirty="0" err="1"/>
              <a:t>Dijstras</a:t>
            </a:r>
            <a:r>
              <a:rPr lang="en-US" sz="3600" dirty="0"/>
              <a:t> algorithm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638" y="1428326"/>
            <a:ext cx="8992873" cy="51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77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489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Let </a:t>
            </a:r>
            <a:r>
              <a:rPr lang="en-IN" i="1" dirty="0"/>
              <a:t>G </a:t>
            </a:r>
            <a:r>
              <a:rPr lang="en-IN" dirty="0"/>
              <a:t>= ( </a:t>
            </a:r>
            <a:r>
              <a:rPr lang="en-IN" i="1" dirty="0"/>
              <a:t>V, E) </a:t>
            </a:r>
            <a:r>
              <a:rPr lang="en-IN" dirty="0"/>
              <a:t>be an undirected connected graph. A subgraph </a:t>
            </a:r>
            <a:r>
              <a:rPr lang="en-IN" i="1" dirty="0"/>
              <a:t>T </a:t>
            </a:r>
            <a:r>
              <a:rPr lang="en-IN" dirty="0"/>
              <a:t>= ( </a:t>
            </a:r>
            <a:r>
              <a:rPr lang="en-IN" i="1" dirty="0"/>
              <a:t>V, E </a:t>
            </a:r>
            <a:r>
              <a:rPr lang="en-IN" dirty="0"/>
              <a:t>') of </a:t>
            </a:r>
            <a:r>
              <a:rPr lang="en-IN" i="1" dirty="0"/>
              <a:t>G </a:t>
            </a:r>
            <a:r>
              <a:rPr lang="en-IN" dirty="0"/>
              <a:t>is a </a:t>
            </a:r>
            <a:r>
              <a:rPr lang="en-IN" i="1" dirty="0"/>
              <a:t>spanning tree </a:t>
            </a:r>
            <a:r>
              <a:rPr lang="en-IN" dirty="0"/>
              <a:t>of </a:t>
            </a:r>
            <a:r>
              <a:rPr lang="en-IN" i="1" dirty="0"/>
              <a:t>G </a:t>
            </a:r>
            <a:r>
              <a:rPr lang="en-IN" dirty="0" err="1"/>
              <a:t>iff</a:t>
            </a:r>
            <a:r>
              <a:rPr lang="en-IN" dirty="0"/>
              <a:t> </a:t>
            </a:r>
            <a:r>
              <a:rPr lang="en-IN" i="1" dirty="0"/>
              <a:t>T </a:t>
            </a:r>
            <a:r>
              <a:rPr lang="en-IN" dirty="0"/>
              <a:t>is a tree.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144712" y="3559176"/>
            <a:ext cx="7902575" cy="2617787"/>
            <a:chOff x="1216025" y="2652713"/>
            <a:chExt cx="7902575" cy="2617787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76388" y="2686050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262188" y="3448050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576388" y="4057650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798638" y="31369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341438" y="36703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1230313" y="3060700"/>
              <a:ext cx="407987" cy="434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51038" y="3060700"/>
              <a:ext cx="422275" cy="434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216025" y="3876675"/>
              <a:ext cx="354013" cy="312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2005013" y="3849688"/>
              <a:ext cx="327025" cy="339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719513" y="2689225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033713" y="3451225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4405313" y="3451225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719513" y="4060825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373438" y="3063875"/>
              <a:ext cx="407987" cy="434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094163" y="3063875"/>
              <a:ext cx="422275" cy="434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359150" y="3879850"/>
              <a:ext cx="354013" cy="312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5845175" y="2687638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5159375" y="3449638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6530975" y="3449638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5845175" y="4059238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6067425" y="3138488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5499100" y="3062288"/>
              <a:ext cx="407988" cy="434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6219825" y="3062288"/>
              <a:ext cx="422275" cy="434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7988300" y="265271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7302500" y="341471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8674100" y="341471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7988300" y="402431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7642225" y="3027363"/>
              <a:ext cx="407988" cy="434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8362950" y="3027363"/>
              <a:ext cx="422275" cy="434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8416925" y="3816350"/>
              <a:ext cx="327025" cy="339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1506538" y="4751388"/>
              <a:ext cx="55562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/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G</a:t>
              </a:r>
              <a:r>
                <a:rPr lang="en-US" altLang="zh-TW" sz="1800">
                  <a:solidFill>
                    <a:schemeClr val="tx1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160838" y="4683125"/>
              <a:ext cx="34988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 algn="ctr"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rgbClr val="CC33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l"/>
              <a:r>
                <a:rPr lang="en-US" altLang="zh-TW" sz="2800">
                  <a:solidFill>
                    <a:schemeClr val="tx1"/>
                  </a:solidFill>
                  <a:ea typeface="新細明體" panose="02020500000000000000" pitchFamily="18" charset="-120"/>
                </a:rPr>
                <a:t>Possible spanning trees</a:t>
              </a:r>
            </a:p>
          </p:txBody>
        </p:sp>
      </p:grpSp>
      <p:sp>
        <p:nvSpPr>
          <p:cNvPr id="37" name="Oval 36"/>
          <p:cNvSpPr/>
          <p:nvPr/>
        </p:nvSpPr>
        <p:spPr>
          <a:xfrm>
            <a:off x="1770062" y="4373564"/>
            <a:ext cx="480615" cy="4905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BD7D8D8-697F-4758-A0FD-1E3F35CDC91D}"/>
                  </a:ext>
                </a:extLst>
              </p14:cNvPr>
              <p14:cNvContentPartPr/>
              <p14:nvPr/>
            </p14:nvContentPartPr>
            <p14:xfrm>
              <a:off x="2119680" y="174600"/>
              <a:ext cx="7195320" cy="5035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BD7D8D8-697F-4758-A0FD-1E3F35CDC9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0320" y="165240"/>
                <a:ext cx="7214040" cy="50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464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cost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Select n-1 edges from given n-vertex graph such that the selected edges form least cost spanning tree.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three different greedy strategies to select n-1 edges resulting in three different algorithms for Minimum cost spanning tree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Kruskal’s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Prims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Sollins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86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676"/>
            <a:ext cx="10515600" cy="935038"/>
          </a:xfrm>
        </p:spPr>
        <p:txBody>
          <a:bodyPr/>
          <a:lstStyle/>
          <a:p>
            <a:r>
              <a:rPr lang="en-US" dirty="0" err="1"/>
              <a:t>Kruskals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1550"/>
            <a:ext cx="10515600" cy="56578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u="sng" dirty="0"/>
              <a:t>Greedy criterion</a:t>
            </a:r>
            <a:r>
              <a:rPr lang="en-US" b="1" dirty="0"/>
              <a:t>:</a:t>
            </a:r>
            <a:r>
              <a:rPr lang="en-US" dirty="0"/>
              <a:t> From the remaining edges, select a least cost edge that doesn’t result in a cycle when added to a set of already selected edges.</a:t>
            </a:r>
          </a:p>
          <a:p>
            <a:r>
              <a:rPr lang="en-US" dirty="0"/>
              <a:t>Algorithm</a:t>
            </a:r>
          </a:p>
          <a:p>
            <a:pPr marL="1257300" indent="0">
              <a:buNone/>
            </a:pPr>
            <a:r>
              <a:rPr lang="en-US" dirty="0"/>
              <a:t>Let T be the set of selected edges. </a:t>
            </a:r>
          </a:p>
          <a:p>
            <a:pPr marL="1257300" indent="0">
              <a:buNone/>
            </a:pPr>
            <a:r>
              <a:rPr lang="en-US" dirty="0"/>
              <a:t>Initialize T = Ø</a:t>
            </a:r>
          </a:p>
          <a:p>
            <a:pPr marL="1257300" indent="0">
              <a:buNone/>
            </a:pPr>
            <a:r>
              <a:rPr lang="en-US" dirty="0"/>
              <a:t>Let E be the set of network edges.</a:t>
            </a:r>
          </a:p>
          <a:p>
            <a:pPr marL="1257300" indent="0">
              <a:buNone/>
            </a:pPr>
            <a:r>
              <a:rPr lang="en-US" dirty="0"/>
              <a:t>while (E ≠ Ø) &amp; &amp; (|T| ≠ n-1) </a:t>
            </a:r>
          </a:p>
          <a:p>
            <a:pPr marL="1257300" indent="0">
              <a:buNone/>
            </a:pPr>
            <a:r>
              <a:rPr lang="en-US" dirty="0"/>
              <a:t>{</a:t>
            </a:r>
          </a:p>
          <a:p>
            <a:pPr marL="1257300" indent="0">
              <a:buNone/>
            </a:pPr>
            <a:r>
              <a:rPr lang="en-US" dirty="0"/>
              <a:t>	Let (u, v) be a least cost edge in E.</a:t>
            </a:r>
          </a:p>
          <a:p>
            <a:pPr marL="1257300" indent="0">
              <a:buNone/>
            </a:pPr>
            <a:r>
              <a:rPr lang="en-US" dirty="0"/>
              <a:t>	E = E – {(u, v)}.</a:t>
            </a:r>
          </a:p>
          <a:p>
            <a:pPr marL="1257300" indent="0">
              <a:buNone/>
            </a:pPr>
            <a:r>
              <a:rPr lang="en-US" dirty="0"/>
              <a:t>             if ( (u, v) doesn’t create a cycle in T)</a:t>
            </a:r>
          </a:p>
          <a:p>
            <a:pPr marL="1257300" indent="0">
              <a:buNone/>
            </a:pPr>
            <a:r>
              <a:rPr lang="en-US" dirty="0"/>
              <a:t>                 add edge (u, v) to T.</a:t>
            </a:r>
          </a:p>
          <a:p>
            <a:pPr marL="1257300" indent="0">
              <a:buNone/>
            </a:pPr>
            <a:r>
              <a:rPr lang="en-US" dirty="0"/>
              <a:t>}</a:t>
            </a:r>
          </a:p>
          <a:p>
            <a:pPr marL="1257300" indent="0">
              <a:buNone/>
            </a:pPr>
            <a:r>
              <a:rPr lang="en-US" dirty="0"/>
              <a:t>if  (|T| = = n-1) T is a minimum –cost spanning else.  </a:t>
            </a:r>
          </a:p>
          <a:p>
            <a:pPr marL="1257300" indent="0">
              <a:buNone/>
            </a:pPr>
            <a:r>
              <a:rPr lang="en-US" dirty="0"/>
              <a:t>else the N/W is not connected and has no spanning tree.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17D186-CFB7-4942-817D-7B7044E2F959}"/>
                  </a:ext>
                </a:extLst>
              </p14:cNvPr>
              <p14:cNvContentPartPr/>
              <p14:nvPr/>
            </p14:nvContentPartPr>
            <p14:xfrm>
              <a:off x="7062480" y="1432800"/>
              <a:ext cx="4858560" cy="283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17D186-CFB7-4942-817D-7B7044E2F9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3120" y="1423440"/>
                <a:ext cx="4877280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41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n=7</a:t>
            </a:r>
          </a:p>
          <a:p>
            <a:r>
              <a:rPr lang="en-US" dirty="0"/>
              <a:t> a[0,2] b[3,7] c[4,7] d[9,11] e[7,10] f[1,5] g[6,8]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C20305-DD22-4C4B-8936-3F063324CC57}"/>
                  </a:ext>
                </a:extLst>
              </p14:cNvPr>
              <p14:cNvContentPartPr/>
              <p14:nvPr/>
            </p14:nvContentPartPr>
            <p14:xfrm>
              <a:off x="978120" y="162360"/>
              <a:ext cx="8439480" cy="604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C20305-DD22-4C4B-8936-3F063324CC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760" y="153000"/>
                <a:ext cx="8458200" cy="60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9392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44" y="1486260"/>
            <a:ext cx="519156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B6620A3-5B4E-452B-B726-7F334FF11160}"/>
              </a:ext>
            </a:extLst>
          </p:cNvPr>
          <p:cNvSpPr/>
          <p:nvPr/>
        </p:nvSpPr>
        <p:spPr>
          <a:xfrm>
            <a:off x="2639506" y="2649347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E7879A-546C-45FF-A954-908F15F19386}"/>
              </a:ext>
            </a:extLst>
          </p:cNvPr>
          <p:cNvSpPr/>
          <p:nvPr/>
        </p:nvSpPr>
        <p:spPr>
          <a:xfrm>
            <a:off x="3093563" y="4622276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ECA163-468C-4948-9879-468F57FD110F}"/>
              </a:ext>
            </a:extLst>
          </p:cNvPr>
          <p:cNvSpPr/>
          <p:nvPr/>
        </p:nvSpPr>
        <p:spPr>
          <a:xfrm>
            <a:off x="1879077" y="4075521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9CFA85-F7E6-4109-BA6A-3CF57177F90B}"/>
              </a:ext>
            </a:extLst>
          </p:cNvPr>
          <p:cNvSpPr/>
          <p:nvPr/>
        </p:nvSpPr>
        <p:spPr>
          <a:xfrm>
            <a:off x="3834843" y="1864936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5A3264-AB7B-4A5B-B85D-4B7903E05345}"/>
              </a:ext>
            </a:extLst>
          </p:cNvPr>
          <p:cNvSpPr/>
          <p:nvPr/>
        </p:nvSpPr>
        <p:spPr>
          <a:xfrm>
            <a:off x="1090366" y="2802901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446EE0-693D-49B1-9D2C-8236623DAA7A}"/>
              </a:ext>
            </a:extLst>
          </p:cNvPr>
          <p:cNvSpPr/>
          <p:nvPr/>
        </p:nvSpPr>
        <p:spPr>
          <a:xfrm>
            <a:off x="2296998" y="1063657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7AE93-B987-48B0-8FA5-E07C11DFA222}"/>
              </a:ext>
            </a:extLst>
          </p:cNvPr>
          <p:cNvSpPr/>
          <p:nvPr/>
        </p:nvSpPr>
        <p:spPr>
          <a:xfrm>
            <a:off x="4134341" y="3349656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366DA8-6377-4249-A46F-49AB6301C46F}"/>
                  </a:ext>
                </a:extLst>
              </p14:cNvPr>
              <p14:cNvContentPartPr/>
              <p14:nvPr/>
            </p14:nvContentPartPr>
            <p14:xfrm>
              <a:off x="1329120" y="282960"/>
              <a:ext cx="10056960" cy="583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366DA8-6377-4249-A46F-49AB6301C4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9760" y="273600"/>
                <a:ext cx="10075680" cy="58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5753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568C6C-EF0B-475D-87E0-5CE6E28E649D}"/>
              </a:ext>
            </a:extLst>
          </p:cNvPr>
          <p:cNvSpPr/>
          <p:nvPr/>
        </p:nvSpPr>
        <p:spPr>
          <a:xfrm>
            <a:off x="6165130" y="3516614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E02AD0-03EF-4272-A437-250B3C49647E}"/>
              </a:ext>
            </a:extLst>
          </p:cNvPr>
          <p:cNvSpPr/>
          <p:nvPr/>
        </p:nvSpPr>
        <p:spPr>
          <a:xfrm>
            <a:off x="6619187" y="5489543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C2F77B-9BF6-4492-B2FB-9F5CBA805F6F}"/>
              </a:ext>
            </a:extLst>
          </p:cNvPr>
          <p:cNvSpPr/>
          <p:nvPr/>
        </p:nvSpPr>
        <p:spPr>
          <a:xfrm>
            <a:off x="5404701" y="4942788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5ED0D2-E310-40CC-9EFA-142FCBBAE053}"/>
              </a:ext>
            </a:extLst>
          </p:cNvPr>
          <p:cNvSpPr/>
          <p:nvPr/>
        </p:nvSpPr>
        <p:spPr>
          <a:xfrm>
            <a:off x="6968372" y="2477679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7C98EC-D96D-45E7-ADB0-86C09F065C19}"/>
              </a:ext>
            </a:extLst>
          </p:cNvPr>
          <p:cNvSpPr/>
          <p:nvPr/>
        </p:nvSpPr>
        <p:spPr>
          <a:xfrm>
            <a:off x="4615990" y="3670168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BDD516-2871-41FD-AE94-3237562547C3}"/>
              </a:ext>
            </a:extLst>
          </p:cNvPr>
          <p:cNvSpPr/>
          <p:nvPr/>
        </p:nvSpPr>
        <p:spPr>
          <a:xfrm>
            <a:off x="5822622" y="1930924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4B59A0-5B80-488C-B969-34240BAFC63C}"/>
              </a:ext>
            </a:extLst>
          </p:cNvPr>
          <p:cNvSpPr/>
          <p:nvPr/>
        </p:nvSpPr>
        <p:spPr>
          <a:xfrm>
            <a:off x="7711517" y="3670168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0C16A6-4BD8-4434-856C-7E8BFD75EE66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5082675" y="2397609"/>
            <a:ext cx="820017" cy="135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4662E1-E791-4C4D-8504-95E741FE7565}"/>
              </a:ext>
            </a:extLst>
          </p:cNvPr>
          <p:cNvCxnSpPr>
            <a:stCxn id="10" idx="6"/>
            <a:endCxn id="8" idx="1"/>
          </p:cNvCxnSpPr>
          <p:nvPr/>
        </p:nvCxnSpPr>
        <p:spPr>
          <a:xfrm>
            <a:off x="6369377" y="2204302"/>
            <a:ext cx="679065" cy="35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D9D1E8-5445-42F1-8956-2FD6B3904198}"/>
              </a:ext>
            </a:extLst>
          </p:cNvPr>
          <p:cNvCxnSpPr>
            <a:stCxn id="9" idx="5"/>
            <a:endCxn id="7" idx="1"/>
          </p:cNvCxnSpPr>
          <p:nvPr/>
        </p:nvCxnSpPr>
        <p:spPr>
          <a:xfrm>
            <a:off x="5082675" y="4136853"/>
            <a:ext cx="402096" cy="886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4B2686-9E42-43FB-9E12-67676CD0415E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5871386" y="3983299"/>
            <a:ext cx="373814" cy="103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7DD227-914F-4154-8865-9AEECAD2159C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6438508" y="4063369"/>
            <a:ext cx="260749" cy="1506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25521C-D8D7-4C46-A4CE-4B78388C3CAA}"/>
              </a:ext>
            </a:extLst>
          </p:cNvPr>
          <p:cNvCxnSpPr>
            <a:stCxn id="7" idx="5"/>
          </p:cNvCxnSpPr>
          <p:nvPr/>
        </p:nvCxnSpPr>
        <p:spPr>
          <a:xfrm>
            <a:off x="5871386" y="5409473"/>
            <a:ext cx="837523" cy="35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BF78FE-93BC-4DF2-8FCB-1DD8A317EF1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6631815" y="2944364"/>
            <a:ext cx="416627" cy="652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F151E-2B4A-46C5-AB0C-8C3F01EA3F3F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7435057" y="2944364"/>
            <a:ext cx="356530" cy="80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CE9DD4-DD59-40E0-908D-1356D2C85568}"/>
              </a:ext>
            </a:extLst>
          </p:cNvPr>
          <p:cNvCxnSpPr>
            <a:stCxn id="11" idx="3"/>
            <a:endCxn id="6" idx="7"/>
          </p:cNvCxnSpPr>
          <p:nvPr/>
        </p:nvCxnSpPr>
        <p:spPr>
          <a:xfrm flipH="1">
            <a:off x="7085872" y="4136853"/>
            <a:ext cx="705715" cy="143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12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This can be implemented by sorting the edges – e log 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N-1 edges are added to array T by checking whether it would form cycle T has at the max n-1 edges –</a:t>
            </a:r>
            <a:r>
              <a:rPr lang="az-Cyrl-AZ" sz="2400" dirty="0"/>
              <a:t>Ө</a:t>
            </a:r>
            <a:r>
              <a:rPr lang="en-US" sz="2400" dirty="0"/>
              <a:t>(n)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Total complexity of </a:t>
            </a:r>
            <a:r>
              <a:rPr lang="en-US" sz="2400" dirty="0" err="1"/>
              <a:t>Kruskals</a:t>
            </a:r>
            <a:r>
              <a:rPr lang="en-US" sz="2400" dirty="0"/>
              <a:t> algorithm is </a:t>
            </a:r>
            <a:r>
              <a:rPr lang="az-Cyrl-AZ" sz="2400" dirty="0"/>
              <a:t>Ө</a:t>
            </a:r>
            <a:r>
              <a:rPr lang="en-US" sz="2400" dirty="0"/>
              <a:t>(</a:t>
            </a:r>
            <a:r>
              <a:rPr lang="en-US" sz="2400" dirty="0" err="1"/>
              <a:t>n+e</a:t>
            </a:r>
            <a:r>
              <a:rPr lang="en-US" sz="2400" dirty="0"/>
              <a:t> log e)</a:t>
            </a:r>
          </a:p>
        </p:txBody>
      </p:sp>
    </p:spTree>
    <p:extLst>
      <p:ext uri="{BB962C8B-B14F-4D97-AF65-F5344CB8AC3E}">
        <p14:creationId xmlns:p14="http://schemas.microsoft.com/office/powerpoint/2010/main" val="3393196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14"/>
            <a:ext cx="10515600" cy="1035050"/>
          </a:xfrm>
        </p:spPr>
        <p:txBody>
          <a:bodyPr/>
          <a:lstStyle/>
          <a:p>
            <a:pPr lvl="0"/>
            <a:r>
              <a:rPr lang="en-US" dirty="0"/>
              <a:t>Prim’s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413"/>
            <a:ext cx="11106150" cy="568642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4200" b="1" u="sng" dirty="0"/>
              <a:t>Greedy Criterion :</a:t>
            </a:r>
            <a:r>
              <a:rPr lang="en-US" sz="4200" u="sng" dirty="0"/>
              <a:t> </a:t>
            </a:r>
            <a:r>
              <a:rPr lang="en-US" sz="4200" dirty="0"/>
              <a:t>From the remaining edges, select a least – cost edge whose addition to the set of selected edges forms a tree. </a:t>
            </a:r>
          </a:p>
          <a:p>
            <a:r>
              <a:rPr lang="en-US" sz="4200" b="1" u="sng" dirty="0"/>
              <a:t>Algorithm</a:t>
            </a:r>
            <a:r>
              <a:rPr lang="en-US" sz="4200" b="1" dirty="0"/>
              <a:t>:</a:t>
            </a:r>
            <a:endParaRPr lang="en-US" sz="4200" dirty="0"/>
          </a:p>
          <a:p>
            <a:pPr marL="1485900" indent="0">
              <a:buNone/>
            </a:pPr>
            <a:r>
              <a:rPr lang="en-US" sz="4200" dirty="0"/>
              <a:t>Let T be the set of selected edges. Initialize T = Ø.</a:t>
            </a:r>
          </a:p>
          <a:p>
            <a:pPr marL="1485900" indent="0">
              <a:buNone/>
            </a:pPr>
            <a:r>
              <a:rPr lang="en-US" sz="4200" dirty="0"/>
              <a:t>Let TV be the set of vertices already in the tree.</a:t>
            </a:r>
          </a:p>
          <a:p>
            <a:pPr marL="1485900" indent="0">
              <a:buNone/>
            </a:pPr>
            <a:r>
              <a:rPr lang="en-US" sz="4200" dirty="0"/>
              <a:t>Set TV = { 1 }</a:t>
            </a:r>
          </a:p>
          <a:p>
            <a:pPr marL="1485900" indent="0">
              <a:buNone/>
            </a:pPr>
            <a:r>
              <a:rPr lang="en-US" sz="4200" dirty="0"/>
              <a:t>Let E be the set of network edges.</a:t>
            </a:r>
          </a:p>
          <a:p>
            <a:pPr marL="1485900" indent="0">
              <a:buNone/>
            </a:pPr>
            <a:r>
              <a:rPr lang="en-US" sz="4200" dirty="0"/>
              <a:t>while ( E ≠ Ø ) &amp; &amp; ( |T| ≠ n – 1 ) {</a:t>
            </a:r>
          </a:p>
          <a:p>
            <a:pPr marL="1485900" indent="0">
              <a:buNone/>
            </a:pPr>
            <a:r>
              <a:rPr lang="en-US" sz="4200" dirty="0"/>
              <a:t>	 Let (u, v) be a least – cost edge such that u Є TV and v doesn’t Є TV .</a:t>
            </a:r>
          </a:p>
          <a:p>
            <a:pPr marL="1485900" indent="0">
              <a:buNone/>
            </a:pPr>
            <a:r>
              <a:rPr lang="en-US" sz="4200" dirty="0"/>
              <a:t>	if  (there is no such edge) break</a:t>
            </a:r>
          </a:p>
          <a:p>
            <a:pPr marL="1485900" indent="0">
              <a:buNone/>
            </a:pPr>
            <a:r>
              <a:rPr lang="en-US" sz="4200" dirty="0"/>
              <a:t>	E = E- { (u, v)}</a:t>
            </a:r>
          </a:p>
          <a:p>
            <a:pPr marL="1485900" indent="0">
              <a:buNone/>
            </a:pPr>
            <a:r>
              <a:rPr lang="en-US" sz="4200" dirty="0"/>
              <a:t>	Add edge (u, v) to T.</a:t>
            </a:r>
          </a:p>
          <a:p>
            <a:pPr marL="1485900" indent="0">
              <a:buNone/>
            </a:pPr>
            <a:r>
              <a:rPr lang="en-US" sz="4200" dirty="0"/>
              <a:t>}</a:t>
            </a:r>
          </a:p>
          <a:p>
            <a:pPr marL="1485900" indent="0">
              <a:buNone/>
            </a:pPr>
            <a:r>
              <a:rPr lang="en-US" sz="4200" dirty="0"/>
              <a:t>if ( |T| = = n – 1) T is a minimum cost spanning tree.</a:t>
            </a:r>
          </a:p>
          <a:p>
            <a:pPr marL="1485900" indent="0">
              <a:buNone/>
            </a:pPr>
            <a:r>
              <a:rPr lang="en-US" sz="4200" dirty="0"/>
              <a:t>else the N/W is not connected and has no spanning tree.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93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13" y="1676400"/>
            <a:ext cx="5420166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91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44" y="1486260"/>
            <a:ext cx="519156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B6620A3-5B4E-452B-B726-7F334FF11160}"/>
              </a:ext>
            </a:extLst>
          </p:cNvPr>
          <p:cNvSpPr/>
          <p:nvPr/>
        </p:nvSpPr>
        <p:spPr>
          <a:xfrm>
            <a:off x="2639506" y="2649347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E7879A-546C-45FF-A954-908F15F19386}"/>
              </a:ext>
            </a:extLst>
          </p:cNvPr>
          <p:cNvSpPr/>
          <p:nvPr/>
        </p:nvSpPr>
        <p:spPr>
          <a:xfrm>
            <a:off x="3093563" y="4622276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ECA163-468C-4948-9879-468F57FD110F}"/>
              </a:ext>
            </a:extLst>
          </p:cNvPr>
          <p:cNvSpPr/>
          <p:nvPr/>
        </p:nvSpPr>
        <p:spPr>
          <a:xfrm>
            <a:off x="1879077" y="4075521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9CFA85-F7E6-4109-BA6A-3CF57177F90B}"/>
              </a:ext>
            </a:extLst>
          </p:cNvPr>
          <p:cNvSpPr/>
          <p:nvPr/>
        </p:nvSpPr>
        <p:spPr>
          <a:xfrm>
            <a:off x="3834843" y="1864936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5A3264-AB7B-4A5B-B85D-4B7903E05345}"/>
              </a:ext>
            </a:extLst>
          </p:cNvPr>
          <p:cNvSpPr/>
          <p:nvPr/>
        </p:nvSpPr>
        <p:spPr>
          <a:xfrm>
            <a:off x="1090366" y="2802901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446EE0-693D-49B1-9D2C-8236623DAA7A}"/>
              </a:ext>
            </a:extLst>
          </p:cNvPr>
          <p:cNvSpPr/>
          <p:nvPr/>
        </p:nvSpPr>
        <p:spPr>
          <a:xfrm>
            <a:off x="2296998" y="1063657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7AE93-B987-48B0-8FA5-E07C11DFA222}"/>
              </a:ext>
            </a:extLst>
          </p:cNvPr>
          <p:cNvSpPr/>
          <p:nvPr/>
        </p:nvSpPr>
        <p:spPr>
          <a:xfrm>
            <a:off x="4134341" y="3349656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4775AD-23BE-4161-ABE8-383B2F46D154}"/>
                  </a:ext>
                </a:extLst>
              </p14:cNvPr>
              <p14:cNvContentPartPr/>
              <p14:nvPr/>
            </p14:nvContentPartPr>
            <p14:xfrm>
              <a:off x="564480" y="607680"/>
              <a:ext cx="9748440" cy="4899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4775AD-23BE-4161-ABE8-383B2F46D1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120" y="598320"/>
                <a:ext cx="9767160" cy="49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218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444" y="1486260"/>
            <a:ext cx="519156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B6620A3-5B4E-452B-B726-7F334FF11160}"/>
              </a:ext>
            </a:extLst>
          </p:cNvPr>
          <p:cNvSpPr/>
          <p:nvPr/>
        </p:nvSpPr>
        <p:spPr>
          <a:xfrm>
            <a:off x="2639506" y="2649347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E7879A-546C-45FF-A954-908F15F19386}"/>
              </a:ext>
            </a:extLst>
          </p:cNvPr>
          <p:cNvSpPr/>
          <p:nvPr/>
        </p:nvSpPr>
        <p:spPr>
          <a:xfrm>
            <a:off x="3093563" y="4622276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ECA163-468C-4948-9879-468F57FD110F}"/>
              </a:ext>
            </a:extLst>
          </p:cNvPr>
          <p:cNvSpPr/>
          <p:nvPr/>
        </p:nvSpPr>
        <p:spPr>
          <a:xfrm>
            <a:off x="1879077" y="4075521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9CFA85-F7E6-4109-BA6A-3CF57177F90B}"/>
              </a:ext>
            </a:extLst>
          </p:cNvPr>
          <p:cNvSpPr/>
          <p:nvPr/>
        </p:nvSpPr>
        <p:spPr>
          <a:xfrm>
            <a:off x="3834843" y="1864936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5A3264-AB7B-4A5B-B85D-4B7903E05345}"/>
              </a:ext>
            </a:extLst>
          </p:cNvPr>
          <p:cNvSpPr/>
          <p:nvPr/>
        </p:nvSpPr>
        <p:spPr>
          <a:xfrm>
            <a:off x="1090366" y="2802901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446EE0-693D-49B1-9D2C-8236623DAA7A}"/>
              </a:ext>
            </a:extLst>
          </p:cNvPr>
          <p:cNvSpPr/>
          <p:nvPr/>
        </p:nvSpPr>
        <p:spPr>
          <a:xfrm>
            <a:off x="2296998" y="1063657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7AE93-B987-48B0-8FA5-E07C11DFA222}"/>
              </a:ext>
            </a:extLst>
          </p:cNvPr>
          <p:cNvSpPr/>
          <p:nvPr/>
        </p:nvSpPr>
        <p:spPr>
          <a:xfrm>
            <a:off x="4134341" y="3349656"/>
            <a:ext cx="546755" cy="54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B47B67-E012-4DC7-BA6E-6A4E59780C9F}"/>
                  </a:ext>
                </a:extLst>
              </p14:cNvPr>
              <p14:cNvContentPartPr/>
              <p14:nvPr/>
            </p14:nvContentPartPr>
            <p14:xfrm>
              <a:off x="1459080" y="38880"/>
              <a:ext cx="10732320" cy="484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B47B67-E012-4DC7-BA6E-6A4E59780C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9720" y="29520"/>
                <a:ext cx="10751040" cy="48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88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a[0,2] f[1,5] b[3,7] c[4,7] g[6,8] e[7,10] d[9,11]</a:t>
            </a:r>
          </a:p>
          <a:p>
            <a:r>
              <a:rPr lang="en-US" dirty="0"/>
              <a:t>Machine 1 – a[0,2]</a:t>
            </a:r>
          </a:p>
          <a:p>
            <a:r>
              <a:rPr lang="en-US" dirty="0"/>
              <a:t>Machine 2 – f[1,5]</a:t>
            </a:r>
          </a:p>
          <a:p>
            <a:r>
              <a:rPr lang="en-US" dirty="0"/>
              <a:t>Machine 1 – b[3,7]</a:t>
            </a:r>
          </a:p>
          <a:p>
            <a:r>
              <a:rPr lang="en-US" dirty="0"/>
              <a:t>Machine 3 – c[4,7]</a:t>
            </a:r>
          </a:p>
          <a:p>
            <a:r>
              <a:rPr lang="en-US" dirty="0"/>
              <a:t>Machine 2 – g[6,8]</a:t>
            </a:r>
          </a:p>
          <a:p>
            <a:r>
              <a:rPr lang="en-US" dirty="0"/>
              <a:t>Machine 1 -  e[7,10]</a:t>
            </a:r>
          </a:p>
          <a:p>
            <a:r>
              <a:rPr lang="en-US" dirty="0"/>
              <a:t>Machine 2 – d[9,11]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E9227C-B6DE-42DB-9F4D-25E020D8842F}"/>
                  </a:ext>
                </a:extLst>
              </p14:cNvPr>
              <p14:cNvContentPartPr/>
              <p14:nvPr/>
            </p14:nvContentPartPr>
            <p14:xfrm>
              <a:off x="1515240" y="2836080"/>
              <a:ext cx="2745000" cy="307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E9227C-B6DE-42DB-9F4D-25E020D884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5880" y="2826720"/>
                <a:ext cx="2763720" cy="30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30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Container Loading Problem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large ship is to be loaded with cargo. The cargo is containerized, and all containers are the same size. </a:t>
            </a:r>
          </a:p>
          <a:p>
            <a:r>
              <a:rPr lang="en-US" dirty="0"/>
              <a:t>Different containers may have different weights. </a:t>
            </a:r>
          </a:p>
          <a:p>
            <a:r>
              <a:rPr lang="en-US" dirty="0"/>
              <a:t>Let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be the weight of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container, 1≤ </a:t>
            </a:r>
            <a:r>
              <a:rPr lang="en-US" dirty="0" err="1"/>
              <a:t>i</a:t>
            </a:r>
            <a:r>
              <a:rPr lang="en-US" dirty="0"/>
              <a:t> ≤ n. </a:t>
            </a:r>
          </a:p>
          <a:p>
            <a:r>
              <a:rPr lang="en-US" dirty="0"/>
              <a:t>The cargo capacity of the ship is c.  </a:t>
            </a:r>
          </a:p>
          <a:p>
            <a:r>
              <a:rPr lang="en-US" dirty="0"/>
              <a:t>Load the ship with the maximum no of containers.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9818A5-54F9-41E2-ACA9-21FE3C44D66F}"/>
                  </a:ext>
                </a:extLst>
              </p14:cNvPr>
              <p14:cNvContentPartPr/>
              <p14:nvPr/>
            </p14:nvContentPartPr>
            <p14:xfrm>
              <a:off x="2308320" y="2502000"/>
              <a:ext cx="8871480" cy="324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9818A5-54F9-41E2-ACA9-21FE3C44D6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8960" y="2492640"/>
                <a:ext cx="8890200" cy="32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8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Container Loading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 This problem can be formulated as an optimization problem in the following way; </a:t>
                </a:r>
              </a:p>
              <a:p>
                <a:r>
                  <a:rPr lang="en-US" dirty="0"/>
                  <a:t>Let x</a:t>
                </a:r>
                <a:r>
                  <a:rPr lang="en-US" baseline="-25000" dirty="0"/>
                  <a:t>i</a:t>
                </a:r>
                <a:r>
                  <a:rPr lang="en-US" dirty="0"/>
                  <a:t>  be a variable whose value can be either 0 or 1.  </a:t>
                </a:r>
              </a:p>
              <a:p>
                <a:r>
                  <a:rPr lang="en-US" dirty="0"/>
                  <a:t>If x</a:t>
                </a:r>
                <a:r>
                  <a:rPr lang="en-US" baseline="-25000" dirty="0"/>
                  <a:t>i</a:t>
                </a:r>
                <a:r>
                  <a:rPr lang="en-US" dirty="0"/>
                  <a:t> is 0, then the container is not to be loaded. If x</a:t>
                </a:r>
                <a:r>
                  <a:rPr lang="en-US" baseline="-25000" dirty="0"/>
                  <a:t>i</a:t>
                </a:r>
                <a:r>
                  <a:rPr lang="en-US" dirty="0"/>
                  <a:t> is 1, then the container is to be loaded.  </a:t>
                </a:r>
              </a:p>
              <a:p>
                <a:r>
                  <a:rPr lang="en-US" dirty="0"/>
                  <a:t>Constraint: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x</a:t>
                </a:r>
                <a:r>
                  <a:rPr lang="en-US" baseline="-25000" dirty="0"/>
                  <a:t> 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&lt; c where x</a:t>
                </a:r>
                <a:r>
                  <a:rPr lang="en-US" baseline="-25000" dirty="0"/>
                  <a:t>i</a:t>
                </a:r>
                <a:r>
                  <a:rPr lang="en-US" dirty="0"/>
                  <a:t> Є {0, 1}, 1≤ </a:t>
                </a:r>
                <a:r>
                  <a:rPr lang="en-US" dirty="0" err="1"/>
                  <a:t>i</a:t>
                </a:r>
                <a:r>
                  <a:rPr lang="en-US" dirty="0"/>
                  <a:t> ≤ n.  </a:t>
                </a:r>
              </a:p>
              <a:p>
                <a:r>
                  <a:rPr lang="en-US" dirty="0"/>
                  <a:t>The optimization function is  maximize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baseline="-25000" dirty="0" err="1"/>
                  <a:t>i</a:t>
                </a:r>
                <a:r>
                  <a:rPr lang="en-US" baseline="-25000" dirty="0"/>
                  <a:t> 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F1C268-A285-45AC-A8ED-5AE586F7E383}"/>
                  </a:ext>
                </a:extLst>
              </p14:cNvPr>
              <p14:cNvContentPartPr/>
              <p14:nvPr/>
            </p14:nvContentPartPr>
            <p14:xfrm>
              <a:off x="1609560" y="512280"/>
              <a:ext cx="8437680" cy="577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F1C268-A285-45AC-A8ED-5AE586F7E3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0200" y="502920"/>
                <a:ext cx="8456400" cy="57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00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Greedy criterion:</a:t>
            </a:r>
            <a:r>
              <a:rPr lang="en-US" dirty="0"/>
              <a:t>  From the remaining containers, select the one with least weight.</a:t>
            </a:r>
          </a:p>
          <a:p>
            <a:r>
              <a:rPr lang="en-US" dirty="0"/>
              <a:t>Ex: n = 8,</a:t>
            </a:r>
          </a:p>
          <a:p>
            <a:r>
              <a:rPr lang="en-US" dirty="0"/>
              <a:t> [w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 . . . . . . .w</a:t>
            </a:r>
            <a:r>
              <a:rPr lang="en-US" baseline="-25000" dirty="0"/>
              <a:t>8</a:t>
            </a:r>
            <a:r>
              <a:rPr lang="en-US" dirty="0"/>
              <a:t> ] = [ 100, 200, 50, 90, 150, 50, 20, 80,] and c = 400. 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70D162-E950-4F25-927B-F4AB7BBC1263}"/>
                  </a:ext>
                </a:extLst>
              </p14:cNvPr>
              <p14:cNvContentPartPr/>
              <p14:nvPr/>
            </p14:nvContentPartPr>
            <p14:xfrm>
              <a:off x="1351440" y="2925720"/>
              <a:ext cx="10330560" cy="356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70D162-E950-4F25-927B-F4AB7BBC1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2080" y="2916360"/>
                <a:ext cx="10349280" cy="35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37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loading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order of containers considered using greedy criterion </a:t>
                </a:r>
              </a:p>
              <a:p>
                <a:pPr lvl="1"/>
                <a:r>
                  <a:rPr lang="en-US" dirty="0"/>
                  <a:t>7, 3, 6, 8, 4, 1, 5, 2. </a:t>
                </a:r>
              </a:p>
              <a:p>
                <a:pPr lvl="1"/>
                <a:r>
                  <a:rPr lang="en-US" dirty="0"/>
                  <a:t>Containers 7, 3, 6, 8, 4 and 1 together weight 390 units and are loaded.  </a:t>
                </a:r>
              </a:p>
              <a:p>
                <a:pPr lvl="1"/>
                <a:r>
                  <a:rPr lang="en-US" dirty="0"/>
                  <a:t>The available capacity is now 10 units, which is inadequate for any of the remaining containers.  </a:t>
                </a:r>
              </a:p>
              <a:p>
                <a:pPr lvl="1"/>
                <a:r>
                  <a:rPr lang="en-US" dirty="0"/>
                  <a:t>In the greedy solution we have  [x</a:t>
                </a:r>
                <a:r>
                  <a:rPr lang="en-US" baseline="-25000" dirty="0"/>
                  <a:t>1, </a:t>
                </a:r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. . . . . .x</a:t>
                </a:r>
                <a:r>
                  <a:rPr lang="en-US" baseline="-25000" dirty="0"/>
                  <a:t>8</a:t>
                </a:r>
                <a:r>
                  <a:rPr lang="en-US" dirty="0"/>
                  <a:t>] = [ 1, 0, 1, 1, 0, 1, 1, 1]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 = 6.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189275-7AA9-401B-B302-35A8A2A091B9}"/>
                  </a:ext>
                </a:extLst>
              </p14:cNvPr>
              <p14:cNvContentPartPr/>
              <p14:nvPr/>
            </p14:nvContentPartPr>
            <p14:xfrm>
              <a:off x="2370960" y="4164480"/>
              <a:ext cx="7743600" cy="519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189275-7AA9-401B-B302-35A8A2A091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1600" y="4155120"/>
                <a:ext cx="7762320" cy="5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732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-31529735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4499EBB9A2143B41292FBB776AE28" ma:contentTypeVersion="4" ma:contentTypeDescription="Create a new document." ma:contentTypeScope="" ma:versionID="2d217dbc6603cc21ad272a94923c1b26">
  <xsd:schema xmlns:xsd="http://www.w3.org/2001/XMLSchema" xmlns:xs="http://www.w3.org/2001/XMLSchema" xmlns:p="http://schemas.microsoft.com/office/2006/metadata/properties" xmlns:ns2="cad27b39-ca83-4003-91da-302305d93db0" targetNamespace="http://schemas.microsoft.com/office/2006/metadata/properties" ma:root="true" ma:fieldsID="f395c2906868324c8af3a13d8b404cd4" ns2:_="">
    <xsd:import namespace="cad27b39-ca83-4003-91da-302305d93d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d27b39-ca83-4003-91da-302305d93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563AC8-EE94-4B61-9E33-D68D95982E63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05A2705C-4C6D-47DB-8064-5BF3106344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F4B784-D3F9-4C31-8E3D-9A14A38665D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ad27b39-ca83-4003-91da-302305d93d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4007</TotalTime>
  <Words>2915</Words>
  <Application>Microsoft Office PowerPoint</Application>
  <PresentationFormat>Widescreen</PresentationFormat>
  <Paragraphs>357</Paragraphs>
  <Slides>46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Greedy Technique</vt:lpstr>
      <vt:lpstr>Machine Scheduling</vt:lpstr>
      <vt:lpstr>PowerPoint Presentation</vt:lpstr>
      <vt:lpstr>Example</vt:lpstr>
      <vt:lpstr>PowerPoint Presentation</vt:lpstr>
      <vt:lpstr>Container Loading Problem  </vt:lpstr>
      <vt:lpstr>Container Loading</vt:lpstr>
      <vt:lpstr>Container Loading</vt:lpstr>
      <vt:lpstr>Container loading</vt:lpstr>
      <vt:lpstr>PowerPoint Presentation</vt:lpstr>
      <vt:lpstr>0/1 Knapsack Problem</vt:lpstr>
      <vt:lpstr>0/1 Knapsack problem</vt:lpstr>
      <vt:lpstr>Method 1: Greedy on profit</vt:lpstr>
      <vt:lpstr>Greedy on profit</vt:lpstr>
      <vt:lpstr>Method 2 : Greedy on weight </vt:lpstr>
      <vt:lpstr>Method 3: Greedy on profit density : pi / wi </vt:lpstr>
      <vt:lpstr>PowerPoint Presentation</vt:lpstr>
      <vt:lpstr>PowerPoint Presentation</vt:lpstr>
      <vt:lpstr>PowerPoint Presentation</vt:lpstr>
      <vt:lpstr>Topological Sorting</vt:lpstr>
      <vt:lpstr>Activity on vertex (AOV) network</vt:lpstr>
      <vt:lpstr>PowerPoint Presentation</vt:lpstr>
      <vt:lpstr>Greedy algorithm to construct topological order</vt:lpstr>
      <vt:lpstr>Pseudocode for topological sorting using Greedy algorithm</vt:lpstr>
      <vt:lpstr>PowerPoint Presentation</vt:lpstr>
      <vt:lpstr>PowerPoint Presentation</vt:lpstr>
      <vt:lpstr>PowerPoint Presentation</vt:lpstr>
      <vt:lpstr>Bipartite Cover Problem</vt:lpstr>
      <vt:lpstr>Bipartite Cover Problem</vt:lpstr>
      <vt:lpstr>Implementation </vt:lpstr>
      <vt:lpstr>PowerPoint Presentation</vt:lpstr>
      <vt:lpstr>PowerPoint Presentation</vt:lpstr>
      <vt:lpstr>Finding shortest path form a source node to all other nodes in a network. (Dijkstra’s Algorithm) </vt:lpstr>
      <vt:lpstr>Dijkstra’s Algorithm</vt:lpstr>
      <vt:lpstr>PowerPoint Presentation</vt:lpstr>
      <vt:lpstr>Find the shortest paths from S to all the other vertices using Dijstras algorithm </vt:lpstr>
      <vt:lpstr>Spanning tree</vt:lpstr>
      <vt:lpstr>Minimum cost spanning tree</vt:lpstr>
      <vt:lpstr>Kruskals algorithm</vt:lpstr>
      <vt:lpstr>PowerPoint Presentation</vt:lpstr>
      <vt:lpstr>PowerPoint Presentation</vt:lpstr>
      <vt:lpstr>PowerPoint Presentation</vt:lpstr>
      <vt:lpstr>Prim’s Algorithms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Girija Attigeri</dc:creator>
  <cp:lastModifiedBy>ANUSHKA SINGH 210911212</cp:lastModifiedBy>
  <cp:revision>60</cp:revision>
  <dcterms:created xsi:type="dcterms:W3CDTF">2016-09-14T05:54:47Z</dcterms:created>
  <dcterms:modified xsi:type="dcterms:W3CDTF">2023-03-08T15:28:35Z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0x0101003F14499EBB9A2143B41292FBB776AE28</vt:lpwstr>
  </property>
</Properties>
</file>