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2.xml" ContentType="application/inkml+xml"/>
  <Override PartName="/ppt/ink/ink3.xml" ContentType="application/inkml+xml"/>
  <Override PartName="/ppt/ink/ink8.xml" ContentType="application/inkml+xml"/>
  <Override PartName="/ppt/ink/ink9.xml" ContentType="application/inkml+xml"/>
  <Override PartName="/ppt/ink/ink5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6.xml" ContentType="application/inkml+xml"/>
  <Override PartName="/ppt/ink/ink1.xml" ContentType="application/inkml+xml"/>
  <Override PartName="/ppt/ink/ink7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306" r:id="rId12"/>
    <p:sldId id="267" r:id="rId13"/>
    <p:sldId id="268" r:id="rId14"/>
    <p:sldId id="278" r:id="rId15"/>
    <p:sldId id="277" r:id="rId16"/>
    <p:sldId id="272" r:id="rId17"/>
    <p:sldId id="273" r:id="rId18"/>
    <p:sldId id="280" r:id="rId19"/>
    <p:sldId id="279" r:id="rId20"/>
    <p:sldId id="275" r:id="rId21"/>
    <p:sldId id="276" r:id="rId22"/>
    <p:sldId id="281" r:id="rId23"/>
    <p:sldId id="274" r:id="rId24"/>
    <p:sldId id="282" r:id="rId25"/>
    <p:sldId id="270" r:id="rId26"/>
    <p:sldId id="287" r:id="rId27"/>
    <p:sldId id="288" r:id="rId28"/>
    <p:sldId id="269" r:id="rId29"/>
    <p:sldId id="271" r:id="rId30"/>
    <p:sldId id="289" r:id="rId31"/>
    <p:sldId id="307" r:id="rId32"/>
    <p:sldId id="290" r:id="rId33"/>
    <p:sldId id="291" r:id="rId34"/>
    <p:sldId id="292" r:id="rId35"/>
    <p:sldId id="293" r:id="rId36"/>
    <p:sldId id="294" r:id="rId37"/>
    <p:sldId id="295" r:id="rId38"/>
    <p:sldId id="308" r:id="rId39"/>
    <p:sldId id="297" r:id="rId40"/>
    <p:sldId id="304" r:id="rId41"/>
    <p:sldId id="3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8:35:38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18251 2255 228 0,'0'0'65'15,"0"0"-52"-15,0 0 41 0,0 0 8 16,0 0-5-16,0 0-4 16,0 0 8-1,0 0 19-15,43 11-20 0,-43-11-29 16,0 0 2-16,0 0-8 15,0 0-4-15,0 0-8 16,0 0-4-16,0 0-3 16,0 0 0-16,0 0 0 15,0-5 1-15,0 0 4 16,-7-4 0-16,-4 3 9 16,0-1 1-16,-2 0-6 15,0-1-3-15,-4 2-2 16,2-2 1-16,-2 2-10 0,-2 3-1 15,2-2 3-15,-4 2 1 16,3 2 3-16,-1 1-1 16,-4 0-4-16,1 0 4 15,-11 9-1-15,-1 8 1 16,-1 7-3-16,3 3 5 16,-1 9-6-16,-3 7 9 15,3 3-1-15,5 4 6 16,5 3-9-16,11-3-4 15,12-2-1-15,0-4 0 16,23-8-1-16,4-7 8 16,13-10-8-16,5-7 0 15,5-7 7-15,2-5-6 0,-4 0 6 16,-6 0-8 0,-9-12 1-16,-9-6 2 0,-3-10-2 15,-11-5 10-15,2-5-9 16,-5-4 2-16,3-2-1 15,0 3-2-15,-4 4 0 16,3 8 0-16,-3 10-2 16,-2 9 2-16,-3 8-1 15,3 0 0-15,-1 2-5 16,6 0 1-16,5 19-3 16,5 12 7-16,3 11 0 15,-3 11 2-15,1 1 7 16,-3 1-6-16,6-7 3 15,-4-7 2-15,7-9 1 0,-3-8-5 16,-4-9 6-16,-6-7-10 16,-7-4 4-16,-5-4-4 15,-1 0-13-15,0 0-23 16,0-20-69-16,0-16-180 16</inkml:trace>
  <inkml:trace contextRef="#ctx0" brushRef="#br0" timeOffset="421">19005 2435 753 0,'0'0'74'0,"0"0"-71"16,0 0 9-16,0 0 30 16,0 0 7-16,90 0-23 15,-56-7-5-15,1 2-5 16,-6 2-10-16,-3 2-3 16,-7-1-2-16,-9 2-1 15,-3 0 0-15,-7 0-44 16,0 0-58-16,-14 4-96 15</inkml:trace>
  <inkml:trace contextRef="#ctx0" brushRef="#br0" timeOffset="591.41">18973 2584 755 0,'0'0'156'0,"0"0"-130"0,0 0-6 15,0 0 17-15,0 0 27 16,78 3-19-16,-31-8-26 15,-3-6-18-15,-5 4-1 16,-7-2-37-16,-12 2-57 16,-6-2-55-16,-3-5-434 15</inkml:trace>
  <inkml:trace contextRef="#ctx0" brushRef="#br0" timeOffset="1373.48">20405 2078 813 0,'0'0'25'0,"0"0"-18"15,0 0 51-15,0 0-25 16,0 0-26-16,0 0-2 16,-45-78 4-16,16 63 1 15,-1 3 4-15,1 0 11 16,0 2-2-16,1 3-7 16,3 2-9-16,1 3-3 15,7 2 9-15,3 0-10 16,3 0 3-16,2 2 1 0,2 9-7 15,2 0-4-15,1 1 4 16,-1-1 5-16,1 2-2 16,1 2 1-16,-5 2 0 15,5 5 11-15,0 5-11 16,2 4 9-16,-1 8-2 16,2 0 7-16,0 6-6 15,0 3-2-15,0 6-2 16,0 4-1-16,0 3 4 15,0 4-2-15,0 2-5 16,0-6-3-16,0-3 4 16,5-15-5-16,4-11 3 15,0-12-5-15,-2-6 4 0,-1-9-2 16,0-3 1-16,-3-2 0 16,4 0 1-16,13 0 4 15,7-5 3-15,14-8-4 16,7 0-4-16,8 5 4 15,-1 3-5-15,6 1 2 16,-2 4-2-16,-3 0 3 16,-16 0-2-16,-15 0-2 15,-14 0-21-15,-11 0-50 16,-20-1-64-16,-17-11-442 16</inkml:trace>
  <inkml:trace contextRef="#ctx0" brushRef="#br0" timeOffset="3620">20798 2199 312 0,'0'0'163'0,"0"0"-118"16,0 0-5-16,0 0 31 15,0 0-13-15,0 0-37 16,0 0-6-16,9-3 5 16,-6 3 7-16,-3 0-18 15,0 0 2-15,0 0-3 16,0 0 3-16,0 0-11 15,0 0 2-15,0 0 5 16,0 0 0-16,0 0 22 16,0 0 1-16,0 0 9 15,0 0-12-15,0 0-8 16,0 0-8-16,0 0-11 0,0 0 14 16,0 0-13-16,0 0 4 15,0 0 7-15,0 3-12 16,0 15 4-16,-10 4-4 15,1 8 34-15,0-1-32 16,-2 1 3-16,4-5 2 16,2-5-7-16,4-6 0 15,-1-7 0-15,2-2 1 16,0-5-2-16,0 0 4 16,0 0 1-16,0 0 2 15,0 0-2-15,2-5-4 16,18-9 2-16,9-6-6 0,11 1 4 15,2 5 0-15,0 6 1 16,-3 8-1-16,-3 0 0 16,-8 9 0-16,-1 14 6 15,-11 6-1-15,-6 8 4 16,-7 1 4-16,-3 2-3 16,0-3-1-16,-10-2-6 15,-8-4 4-15,-6-5-3 16,-5-4-3-16,-9-1 3 15,1-8 3-15,0-4-3 16,9-4-1-16,3-5-3 16,8 0-1-16,4-12-7 15,3-5-28-15,4-7-35 16,-1 0-84-16,1-5-156 0</inkml:trace>
  <inkml:trace contextRef="#ctx0" brushRef="#br0" timeOffset="3861.01">20996 2187 174 0,'0'0'695'0,"0"0"-661"15,114-47-32-15,-71 36 26 16,-5 3 6-16,-12 3-29 16,-3 4-5-16,-4-1-1 15,0 1-54-15,-1-5-125 16</inkml:trace>
  <inkml:trace contextRef="#ctx0" brushRef="#br0" timeOffset="4348.53">21763 2606 919 0,'0'0'18'0,"0"0"-18"15,0 0 0-15,0 0 5 16,0 0 19-16,26 79 3 16,-26-43 12-16,0 2-17 15,-11-1 2-15,-14-3-14 16,-5-8-3-16,0-7-5 15,2-5 0-15,2-3 0 16,4-6-2-16,5-2-18 16,3-3-27-16,8 0-54 0,6-16-61 15</inkml:trace>
  <inkml:trace contextRef="#ctx0" brushRef="#br0" timeOffset="4806.99">22874 2227 837 0,'0'0'34'15,"0"0"-34"-15,0 0 0 16,0 0 7-16,0 0 48 15,0 0-48-15,42 0-2 16,-28 34 17-16,-3 12 19 16,-3 7 13-16,-5 0-12 15,-3-2-8-15,0-7-15 16,0-8-4-16,0-9-9 0,0-5 1 16,0-9-7-16,0-7 1 15,0-1-1-15,0-5-14 16,-3 0-35-16,2-5-48 15,1-20-96-15</inkml:trace>
  <inkml:trace contextRef="#ctx0" brushRef="#br0" timeOffset="5201.95">23506 2238 366 0,'0'0'363'16,"0"0"-352"-16,0 0 11 15,0 0 52-15,0 0-26 16,0 0-30-16,-42 43-14 16,16-2 37-16,6 6-18 15,8 1-3-15,5 2 3 16,7-4-22-16,7-5 1 15,22-7 4-15,15-12-6 16,12-11 16-16,9-11 7 16,1 0-11-16,-12-12-10 15,-11-13 1-15,-19-8 4 16,-18-10-3-16,-6-10-4 0,-17 0-3 16,-22 2-4-1,-7 10 7-15,-4 9 0 0,0 13 3 16,-6 4-3-16,7 9-3 15,6 2-16-15,12 4-29 16,14 0-40-16,15 0-68 16</inkml:trace>
  <inkml:trace contextRef="#ctx0" brushRef="#br0" timeOffset="5464.7">24233 2476 836 0,'0'0'17'16,"0"0"-1"-16,27 73 57 16,-27-32-17-16,0 7 0 15,0 2-19-15,-7-5-12 16,-4-9-12-16,-2-7-8 15,-4-7-4-15,-10-3-1 16,-4-3-37-16,-2-3-51 16,6-10-56-16,11-3-76 15</inkml:trace>
  <inkml:trace contextRef="#ctx0" brushRef="#br0" timeOffset="6523.73">25136 2181 678 0,'0'0'94'16,"0"0"-83"-16,0 0-3 15,0 0 60-15,0 0-11 16,0 0-35-16,-5-7-11 16,5 7 0-16,0 0 9 15,0 0 3-15,0 0-4 0,0 15-7 16,0 21 15-1,0 16 29-15,-1 12-6 0,-8 4-27 16,-2 1-4-16,4-8 3 16,2-7-21-16,4-13 3 15,-1-12-4-15,2-15 1 16,-1-7-1-16,1-7-1 16,0 0-26-16,0-7-80 15,0-22-98-15</inkml:trace>
  <inkml:trace contextRef="#ctx0" brushRef="#br0" timeOffset="6851.98">25691 2210 821 0,'0'0'153'0,"0"0"-152"15,0 0-1-15,0 0 0 16,0 0 7-16,0 0 7 16,-29 86 2-16,25-56-10 15,4-1-2-15,16-4 3 16,18 1 10-16,8 3 15 16,1-2-14-16,-8-1 8 15,-16-4-3-15,-10-2-6 16,-9-3-11-16,-10 0 2 0,-26-3 7 15,-15-2 0 1,-10-4-9-16,1-8-6 0,8 0-21 16,9-11-22-16,10-12-103 15,11-13-171-15</inkml:trace>
  <inkml:trace contextRef="#ctx0" brushRef="#br0" timeOffset="7010.48">25631 2176 279 0,'0'0'738'16,"107"-38"-698"-16,-56 23-33 15,-12 5-2-15,-11 6 1 16,-1 1-6-16,0 3-17 0,1 0-77 16,2 0-122-16</inkml:trace>
  <inkml:trace contextRef="#ctx0" brushRef="#br0" timeOffset="7258.92">26407 2651 893 0,'0'0'9'0,"-29"98"1"16,8-44 36-16,5-5-3 16,-2-6-10-16,4-7-23 15,0-5-10-15,0-9-3 16,-2-6 0-16,-2-10-45 16,-1-6-148-16</inkml:trace>
  <inkml:trace contextRef="#ctx0" brushRef="#br0" timeOffset="7857.68">27343 2437 755 0,'0'0'49'15,"0"0"-49"-15,0 0 0 16,0 0 5-16,0 0 26 16,0 0-26-16,-61 16 7 15,46-16 2-15,-1-8-2 16,-2-7 6-16,1-6-9 0,3 1 2 15,8-5 4-15,6 2-9 16,0-1 0-16,19 5-4 16,15 6 6-16,13 4-8 15,3 9 5-15,1 0 4 16,-6 7-7-16,-9 20 10 16,-10 9-2-16,-15 14 14 15,-11 9 17-15,-11 8-15 16,-32-1-15-16,-14-8 5 15,-8-12-14-15,-5-17 1 16,3-15-2-16,1-11-1 16,6-3 1-16,8-5 6 15,16-9-7-15,17-3 2 16,19 0 4-16,3 3-5 16,31 3 2-16,13 11 2 0,8 0-3 15,1 27 18-15,-2 7 25 16,-5 4 3-16,-4-1-13 15,-9-8-2-15,-8-5-11 16,-10-7-19-16,-5-6-3 16,-4-5-6-16,-4-6-59 15,0 0-71-15,-1-14-160 16</inkml:trace>
  <inkml:trace contextRef="#ctx0" brushRef="#br0" timeOffset="8201.7">27898 2488 1022 0,'0'0'60'0,"0"0"-60"16,0 0 0-16,0 0 7 15,-56 88 11-15,18-29 5 16,8 3-22-16,13-7 0 15,17-13-1-15,4-13 0 16,25-10 1-16,10-8 2 16,6-11 12-16,1 0 5 0,-2-18 9 15,-10-11-9 1,-11-8-16-16,-14-8 10 0,-9-6-14 16,-9-3 2-16,-17 6 12 15,-5 5 1-15,-2 13-6 16,3 8-9-16,6 7 0 15,9 6-24-15,8 8-38 16,5 1-62-16,2 0-151 16</inkml:trace>
  <inkml:trace contextRef="#ctx0" brushRef="#br0" timeOffset="8809.29">27828 2171 769 0,'0'0'69'16,"0"0"-69"-16,105-4 31 16,-50-3 67-16,9 2-50 0,3 1-23 15,-3-1-5-15,-6 2-5 16,-16 0-6-16,-19 1-2 15,-12 2-7-15,-8-3 6 16,-3 3 13-16,0 0 13 16,0 0-4-16,0 0-10 15,-1 0-18-15,-5 5-3 16,-1 17 1-16,2 9 1 16,5 10 0-16,0 10 1 15,7 10-3-15,10 7 3 0,0 10 4 16,5 9-4-1,-2 2 6-15,0-2-6 0,-4-3 4 16,-1-12 8-16,-6-8 5 16,-6-9 4-16,-3-14-6 15,0-6-5-15,-24-7-2 16,-12-6 8-16,-17-2 2 16,-14-8-6-16,-8-7-1 15,-4-5-11-15,1 0 0 16,1-15-27-16,2-4-58 15,5-1-77-15,15 1-84 16</inkml:trace>
  <inkml:trace contextRef="#ctx0" brushRef="#br0" timeOffset="11456.6">21398 1429 339 0,'0'0'109'0,"0"0"-99"16,0 0-8-16,0 0 118 15,0 0-44-15,0 0-57 16,-26 0-8-16,23 0-11 15,2 0 4-15,-2 0 17 16,-3 0 0-16,-4 0 1 16,-1 0-1-16,1 0-3 15,-7-1-15-15,5-1 7 16,1 1-5-16,-3 0 5 0,-2-1-5 16,1 2-3-16,-11 0 1 15,3 0 11-15,-1 0-14 16,3 0 3-16,1 0 10 15,1 2 4-15,2 5-3 16,-2 3-7-16,3 0-7 16,-8 6-3-16,2 4 3 15,-2 2 0-15,7 6 6 16,2-1-5-16,8 0 6 16,5 2-1-16,2-3-1 15,2-1-5-15,20-3 6 16,9-5-2-16,10-6-2 0,8-5 4 15,8-6 1 1,5 0-4-16,2-3-1 0,-2-11 0 16,-9-3 2-16,-12 0-2 15,-15-3 1-15,-10-6 3 16,-16-6 5-16,0-9-7 16,-26-2 0-16,-8 1-5 15,0 9 5-15,-5 13-4 16,1 13 29-16,-3 7-22 15,-3 0-7-15,-2 19-37 16,3 8-27-16,8-5-59 16,16-13-227-16</inkml:trace>
  <inkml:trace contextRef="#ctx0" brushRef="#br0" timeOffset="12476.61">23019 1335 268 0,'0'0'179'15,"0"0"-100"-15,0 0 4 16,0 0-6-16,0 0-29 15,0 0-30-15,0 0-10 16,5 0-8-16,-5 1 8 16,0-1-4-16,0 0-1 15,0 1 5-15,0-1 12 0,0 0 15 16,0 0-4-16,0 0-4 16,0 0 3-16,0 0 0 15,0 0-15-15,0 0-7 16,0 0-2-16,0 0 2 15,0 2-4-15,0 3 0 16,0 7-4-16,0 13 0 16,0 19 7-16,0 16 30 15,0 14-4-15,-2 8 4 16,-1-4-17-16,3-9-4 16,0-12-4-16,0-14-10 15,2-17 1-15,3-12 1 0,-3-6-1 16,-2-8-1-16,0 0 1 15,0 0 6-15,0-5-9 16,0-9-7-16,0-2-50 16,1-5-22-16,2-2-26 15,4-1-127-15</inkml:trace>
  <inkml:trace contextRef="#ctx0" brushRef="#br0" timeOffset="13829.78">25432 1402 437 0,'0'0'49'15,"0"0"-41"-15,0 0 97 16,0 0-12-16,0 0-56 16,0 0-3-16,-1 0 6 15,1 0-9-15,0 0-10 16,0 0-8-16,0 0-2 16,0 0-8-16,0 0-1 15,0 0-2-15,0 0 14 0,0 0 5 16,0 0 2-1,0 0-14-15,0 0-3 0,0 0-1 16,0 0 2-16,0 0-3 16,0 0-2-16,0 0-1 15,9 4 1-15,-1-1 1 16,-1 2-1-16,-3 0-1 16,-2-3 0-16,-2-1 0 15,0 1 1-15,0-1 1 16,0-1 0-16,-3 0 1 15,-7 0-1-15,5 0-1 16,1 1-1-16,2-1 0 0,2 0 0 16,0 0-1-1,0 0-8-15,0 0 1 0,0 0 7 16,0 2-3-16,0 1 4 16,0 0-1-16,-1 7 2 15,-10-3 1-15,-5 4 0 16,-7-3 0-16,1-2-1 15,-2-4 3-15,-1-2-1 16,1 0 1-16,0 0-1 16,1-10-2-16,4-3 0 15,6-6 5-15,6 0-4 16,7-3 3-16,3 0-4 16,22 1-4-16,8 1 4 15,5 7-8-15,-1 4 7 16,1 7 1-16,-4 2 2 0,-1 0 1 15,0 2 3-15,-2 18 3 16,-2 14 6-16,-9 16 0 16,-14 13 15-16,-6 12-1 15,-18 3-7-15,-22-6-17 16,-6-11 3-16,-8-13-4 16,-1-11-3-16,2-11 9 15,3-12 3-15,6-11 1 16,5-3-10-16,6-7-2 15,10-15-2-15,10-2-16 16,13-3 7-16,0 7-19 16,25 6 24-16,14 8 4 15,13 6 2-15,4 6 6 16,2 20 3-16,0 4 3 0,-3 1 8 16,0 1 3-16,-3-5-8 15,-8-8-10-15,-10-5-4 16,-13-6-2-16,-12-4-1 15,-9-1-27-15,-8-3-50 16,-25 0-32-16,-4-4-118 16</inkml:trace>
  <inkml:trace contextRef="#ctx0" brushRef="#br0" timeOffset="14981.5">27112 1540 430 0,'0'0'273'15,"0"0"-266"-15,0 0-7 16,0 0 61-16,0 0-20 15,0 0-32-15,-4 0 0 16,4 0 13-16,0 0 23 16,0 0 20-16,0 0 4 15,0 0-12-15,0 0-16 16,0-5-27-16,0-4-9 16,0 0-5-16,4 4 0 15,11-1-1-15,8 2-1 0,8 0 2 16,7 4-6-16,0 0 6 15,-5 0 7-15,-4 0-7 16,-3 3 0-16,-8 10-3 16,-3 7-3-16,-11 6 3 15,-4 5 3-15,0 5-5 16,-21-3 11-16,-4-1-6 16,-2-7 1-16,-2-7-1 15,1-5 0-15,-3-8-1 16,-5-5 1-16,-4 0-3 15,7 0-3-15,11-4-31 16,17-1 37-16,5-4-2 0,36 1-19 16,21 0-7-1,13 3 28-15,3 5 1 0,-4 3 4 16,-14 15 7-16,-16 7 25 16,-16 1-15-16,-16 4-15 15,-7 1-4-15,-17-4 4 16,-21-6 10-16,-14-6-5 15,-4-8-4-15,-2-7-7 16,-2 0 0-16,2-3-1 16,7-10-34-16,3 3-68 15,12-3-30-15,16 2-100 16</inkml:trace>
  <inkml:trace contextRef="#ctx0" brushRef="#br0" timeOffset="16512.09">29277 2433 829 0,'0'0'73'0,"0"0"-57"16,0 0 33-16,0 0 4 15,0 0-17-15,0 0-21 16,0 0-10-16,0 0-5 16,0 1 3-16,0 2 4 15,0 3-7-15,0 7 1 0,0 10-1 16,-2 7 15-16,-5 9-1 15,0 6-7-15,3 0 5 16,2-3-3-16,2-12 1 16,0-8-2-16,0-11 0 15,0-5-2-15,0-6-2 16,0 0 2-16,0 0 2 16,-1 0-2-16,-1 0 4 15,-1-6 7-15,-5-7-6 16,0-4-11-16,-1-7 0 15,3-7-1-15,6-8-10 16,0-7-6-16,14-1 4 0,18 2 1 16,9 11 2-16,3 10 3 15,-5 12 4-15,-4 12 2 16,-2 2-2-16,-8 24 3 16,-4 14 3-16,-9 8 6 15,-4 6 6-15,-2-5-12 16,0-5 3-16,0-9 9 15,-1-11-9-15,-2-7 5 16,-1-8-2-16,0-6-7 16,-2-3 4-16,0 0-6 15,0 0 0-15,0 0-15 16,0 0-15-16,0 0-30 16,0-10-84-16,0-12-255 15</inkml:trace>
  <inkml:trace contextRef="#ctx0" brushRef="#br0" timeOffset="16842.99">29886 2588 581 0,'0'0'195'15,"0"0"-127"-15,0 0 23 16,0 0-16-16,0 0-16 0,0 0-12 16,28 2-19-16,-2 0-18 15,11 3 5-15,2-1-13 16,-3 0 0-16,-3 3 1 15,-3-2-3-15,-4 1 0 16,-6-2-15-16,-11-1-74 16,-9-3-118-16,-8 0-597 15</inkml:trace>
  <inkml:trace contextRef="#ctx0" brushRef="#br0" timeOffset="17006.64">29904 2759 897 0,'0'0'97'0,"0"0"-83"16,88 1 75-16,-33-1-14 16,-2 0-48-16,-8 0-17 15,-11 0-10-15,-4-5 0 16,-8-3-24-16,-13-6-94 16,-9-5-203-16</inkml:trace>
  <inkml:trace contextRef="#ctx0" brushRef="#br0" timeOffset="17847.22">30629 2447 792 0,'0'0'68'16,"0"0"-26"-16,0 0 51 0,0 0-19 15,0 0-40-15,0 0-9 16,0 0-7-16,0 0-4 16,0 0-5-16,0 0-7 15,0 6-2-15,0 13-7 16,0 10 6-16,0 17 1 16,0 8 4-16,0 5 2 15,0 4 12-15,-16-5-11 16,-4-6 2-16,-6-7-8 15,-3-9 3-15,-4-11-4 16,2-8-1-16,-2-8 0 16,3-4 1-16,1-5 0 0,5 0 1 15,5-10 2-15,5-6-3 16,9-4 3-16,5 1-3 16,0 3-3-16,17 2 0 15,11 5-9-15,7 2 10 16,3 5-8-16,-2 2 9 15,1 0-2-15,-4 0 3 16,-3 5 2-16,0-3 0 16,1 2 0-16,5-2 4 15,3-2-3-15,1 0 9 16,-3 0-1-16,-7 0 7 16,-7 0-5-16,-11-7 6 15,-2-6 2-15,-4-4-10 16,-3 0-4-16,0-3-6 15,-3 5-1-15,0 3 0 0,0 7 0 16,0 3 1-16,0 2-1 16,0 0-2-16,0 12-4 15,0 20 1-15,1 15 5 16,-1 9 23-16,0 3 4 16,0-4-5-16,0-5-11 15,0-10 4-15,2-12-9 16,-1-9 1-16,1-8-5 15,-2-9-2-15,1-2 0 16,-1 0-19-16,0 0-27 16,0 0-33-16,-1-11-63 15,-7-6-167-15</inkml:trace>
  <inkml:trace contextRef="#ctx0" brushRef="#br0" timeOffset="21273.16">23217 3858 590 0,'0'0'210'0,"0"0"-199"16,0 0-9-16,0 0-2 15,0 0 0-15,0 0 1 16,0 0 1-16,108-53 1 16,-80 41 23-16,-8 4 10 15,-8 4-2-15,-7 4-10 16,-3 0-2-16,-1 0 7 15,1 0-2-15,-1 0-14 16,5 0-13-16,5 0-1 16,7 0-3-16,7 0 4 0,2 0 0 15,-3 4-1-15,0 16 1 16,-3 5 3 0,-6 8 0-16,-7 7 7 0,-6 3 11 15,-2 2-11-15,-5-4-5 16,-17-2 2-16,-6 0-6 15,-5-9 2-15,2-4 0 16,4-10 2-16,9-7-4 16,11-5 1-16,3-4 0 15,4 0-2-15,0 0 0 16,7-15 1-16,19-15-1 16,10-11 2-16,3-4 2 15,0-3-4-15,-5 2 2 16,-3 0 2-16,-1 4-8 0,-5 6 8 15,-8 10-8-15,-4 6 8 16,-5 8-8-16,-2 3 4 16,-3 4 0-16,-2 2 3 15,-1 3 0-15,0 0-2 16,0 0-1-16,0 0 2 16,0 8-2-16,-6 18-1 15,-13 12 1-15,-4 14 3 16,1 3 7-16,8-4 3 15,9-5-9-15,5-8 4 16,0-6-5-16,15-9 4 16,7-6-1-16,5-7-1 0,5-6 10 15,0-4-4-15,-2 0-10 16,-5 0-1-16,-4-11-6 16,-5-6-35-16,-5-6-70 15,-7-4-128-15</inkml:trace>
  <inkml:trace contextRef="#ctx0" brushRef="#br0" timeOffset="21762.32">24204 3909 908 0,'0'0'76'0,"0"0"-73"16,0 0 26-16,0 0-10 15,83-9-8-15,-32 1-1 16,-2 3 5-16,-7 4-12 16,-14 1 5-16,-11 0-8 15,-7 0-8-15,-9 0 5 16,-1 0-39-16,-4 6-49 16,-23 8-34-16,-16 3-120 15</inkml:trace>
  <inkml:trace contextRef="#ctx0" brushRef="#br0" timeOffset="21937.94">24256 4037 829 0,'0'0'41'0,"0"0"-41"16,88-7 80-16,-35-5-18 16,-3 4-34-16,-9 1-12 15,-12 4-16-15,-16 2-2 16,-7 1-14-16,-4 0-35 15,-2 0-75-15,-2 0-159 16</inkml:trace>
  <inkml:trace contextRef="#ctx0" brushRef="#br0" timeOffset="23695.14">25385 3835 712 0,'0'0'46'0,"0"0"-46"16,0 0 26-16,0 0 8 15,0 0-30-15,0 0-4 16,3 0-1-16,-3 0 1 16,0 0 0-16,0 0 15 15,0 0 10-15,0 0 16 0,0 0-2 16,0 0-11-1,0 0-13-15,0 2 3 0,-2-1-15 16,-2-1-2-16,-2 1-1 16,-3-1 0-16,-1 0-1 15,2 0 1-15,4 2-1 16,0-2 1-16,4 0-1 16,0 0 0-16,0 0 0 15,0 0 1-15,0 0-7 16,0 0 2-16,0 0-1 15,0 0 2-15,0 2 3 16,0 1 0-16,0-3-3 0,0 0 3 16,0 2 2-1,0-2-1-15,-4 2 5 0,-9 0-5 16,-1-1 1-16,3-1-1 16,3 0 2-16,5 0-1 15,3 0 0-15,0 0 0 16,0 0 4-16,0 0-5 15,0 0 0-15,0 0-2 16,6 0 4-16,-1 0-4 16,-4 0 2-16,-1 0-1 15,0 3-1-15,0 4 2 16,-6 2 3-16,-8 1 2 16,-5-3-2-16,-3-1 4 15,-2-4-5-15,-3-2 0 16,2 0 1-16,-1 0 0 0,4-5-1 15,4-9 0-15,0-4-2 16,9-4 5-16,8-6-5 16,1-6-1-16,10-3-3 15,14 2 2-15,4 5 2 16,7 11 5-16,4 7-5 16,3 10-5-16,5 2 5 15,0 1 11-15,2 21-3 16,-2 14 26-16,-10 7-5 15,-7 14-18-15,-15 3 11 16,-14 1-15-16,-1 2 8 16,-14-2-5-16,-13-3-8 0,-7-5 4 15,-5-12-1 1,-9-4-2-16,0-8 1 0,-4-8 0 16,6-9 2-16,3-5 0 15,10-7 0-15,7 0 1 16,11 0-1-16,7-14-2 15,8-9-4-15,0-8-3 16,20 0-14-16,9 2 2 16,-1 14 8-16,0 11 4 15,-1 4 2-15,1 11 1 16,5 14 10-16,3 7 14 16,3 2-2-16,1-1 0 15,4-5-11-15,-4-5-3 0,1-9-1 16,-6-7-7-1,-10-7-5-15,-7 0-47 0,-12-13-114 16,-6-12-398-16</inkml:trace>
  <inkml:trace contextRef="#ctx0" brushRef="#br0" timeOffset="35259.92">26806 3333 273 0,'0'0'105'16,"0"0"-47"-16,0 0 5 15,0 0 51-15,0 0-64 16,0 0-27-16,0 0-6 16,0 0-2-16,0 0 4 15,0 0-8-15,0 0 6 16,0 0 9-16,0 0-9 0,0 0 3 16,0 0-2-16,0 0 2 15,0 0-3 1,0 0-7-16,0 0 12 0,0 0 1 15,0 0-5-15,0 0 4 16,0 0 7-16,0 0-3 16,0 0-5-16,0 0 5 15,2 0-10-15,5 0-6 16,10 0 2-16,8 0 6 16,11 0 0-16,7 0-4 15,5 0-6-15,1 0-6 16,-4 0-2-16,-2 0-1 15,2 0 1-15,-8 0 0 16,1 0 1-16,-3 0 4 16,2 0-5-16,4 0 1 0,3-2-1 15,1-1 5-15,-3 2-2 16,0-2 0-16,-11 0 2 16,-7 3 1-16,-11-4 3 15,-8 4-2-15,-4 0 6 16,-1 0-8-16,0 0-1 15,0 0-3-15,0 0-2 16,0 0-1-16,0 0-2 16,0 0-1-16,0-1-11 15,0 1-3-15,0 0-11 16,0-2-15-16,-7 1-40 0,-18-2-71 16,-11-1-133-16</inkml:trace>
  <inkml:trace contextRef="#ctx0" brushRef="#br0" timeOffset="35930.82">26532 3529 648 0,'0'0'47'0,"0"0"-17"16,0 0 43-16,0 0-14 15,0 0-45-15,0 0-3 16,3 0-3-16,9 0 4 16,-2 1 4-16,4 0 12 15,3 2-13-15,7-3 2 16,8 3 6-16,5-3 0 0,11 3 3 16,4 2-11-16,8-4-9 15,4 3-4-15,0-3 0 16,0-1 1-16,-7 0-1 15,-2 0-2 1,0 0 4-16,2 0 3 0,-4 0-4 16,-3 0-3-16,-6-1 3 15,-9-3-2-15,-10 0 2 16,-8-1-2-16,-9 5 1 16,-6 0 12-16,-2-3 0 15,0 3 0-15,3 0-6 16,6 0 3-16,5 0-10 15,5 0-1-15,-2 0 1 16,-4 0-1-16,-9 0 1 16,-1 0-1-16,-3 0 0 0,0 0 0 15,0 0-2-15,0 0-4 16,0 0 0-16,0 0 4 16,0 0-7-16,0 0-8 15,0 0-12-15,0-3-1 16,-3 1-6-16,-12 0-39 15,-6-11-114-15</inkml:trace>
  <inkml:trace contextRef="#ctx0" brushRef="#br0" timeOffset="38486.83">18171 5746 615 0,'0'0'173'0,"0"0"-155"16,0 0-4-16,0 0 28 15,0 0-14-15,0 0-15 16,0 0 22-16,9-22-2 16,-9 22 3-16,0 0-2 15,0 0 7-15,0 0-7 16,0 0-13-16,0 17-20 16,0 19 5-16,-1 17-2 15,-2 17 21-15,3-3-10 16,0-3-6-16,3-16 0 0,8-16-8 15,-1-11 3 1,-7-11-4-16,0-4 1 0,-3-6-1 16,0 0-4-16,0 0-35 15,0-11-45-15,0-20-132 16</inkml:trace>
  <inkml:trace contextRef="#ctx0" brushRef="#br0" timeOffset="38628.92">18207 5500 506 0,'0'0'444'0,"0"0"-433"15,0 0-9-15,0 0-4 16,0 0-3-16,0 0-91 0,17-47-68 16</inkml:trace>
  <inkml:trace contextRef="#ctx0" brushRef="#br0" timeOffset="38930.61">18693 5283 817 0,'0'0'67'15,"0"0"-67"-15,0 0-15 16,0 0 15-16,53 120 23 16,-41-48 27-16,-9 14 4 0,-2 6-4 15,2-9-18-15,5-8-12 16,5-17-9-16,4-13-7 16,-1-15 1-16,2-11-4 15,-3-11 1-15,-2-8-2 16,4 0-21-16,-1-25-73 15,-9-21-74-15</inkml:trace>
  <inkml:trace contextRef="#ctx0" brushRef="#br0" timeOffset="39108.6">18579 5712 745 0,'0'0'93'16,"0"0"-93"-16,88-21-3 15,-30-2 3-15,0 1 3 16,-10 2-2-16,-8 3-1 16,-13 6-26-16,-15 2-31 15,-8 1-10-15,-4 3-95 16</inkml:trace>
  <inkml:trace contextRef="#ctx0" brushRef="#br0" timeOffset="39421.71">19080 5724 848 0,'0'0'124'0,"0"0"-124"16,0 0 0-16,94 12 3 16,-48-12 14-16,3 0-12 15,-8-1 4-15,-13-8-8 16,-10-1-1-16,-15 1 3 15,-3-2 13-15,-6-2-3 16,-17 5-8-16,3 7 31 16,-3 1-5-16,4 5-24 0,3 20-6 15,5 3-2 1,9 3 2-16,2 0-1 0,8-3 2 16,14-8-2-16,-1-2 0 15,0-7-5-15,-3-11-29 16,-4 0-51-16,-8 0-93 15</inkml:trace>
  <inkml:trace contextRef="#ctx0" brushRef="#br0" timeOffset="39699.83">19475 5680 856 0,'0'0'122'16,"0"0"-121"-16,0 0 12 15,0 0 94-15,108 106-71 16,-85-67-34-16,-3 2 1 16,-7-9-3-16,-4-8 0 0,-6-12 0 15,-3-5-1-15,0-7 2 16,0 0 3-16,0-17 19 16,-3-10-21-16,2-4 12 15,1-5-6-15,0 2-5 16,0 8-1-16,4 2-2 15,9 4-20-15,6 4-54 16,3 5-102-16,3 4-85 16</inkml:trace>
  <inkml:trace contextRef="#ctx0" brushRef="#br0" timeOffset="40277.61">19999 5685 714 0,'0'0'59'16,"0"0"-43"-16,0 0 103 15,0 0-30-15,0 0-39 16,0 0-43-16,-59 65-3 16,30-26-4-16,3-3 0 15,16-5-2-15,10-9-4 16,0-9 0-16,3-4-1 16,10-9 7-16,4 0-2 15,1-2 4-15,3-16 12 16,-7-5 3-16,-2-2 0 0,-7 1-6 15,-2 2 4 1,-3 7 1-16,0 6 2 0,0 5-8 16,0 4-8-16,0 0-2 15,9 21-11-15,0 11 4 16,3 4 7-16,4-2 5 16,4-1-5-16,-1-10 0 15,5-10 0-15,-1-10 6 16,-1-3-5-16,0-11 2 15,-1-16 3-15,-9-7-2 16,-3-8-2-16,-9-5 0 16,0-9-2-16,-5-6-1 15,-11-8 0-15,-4 3-5 16,5 6-14-16,7 14 6 0,2 20 14 16,2 11 0-16,4 15 3 15,0 1-1-15,0 4-2 16,7 23-13-16,6 15 13 15,0 16 20-15,-4 11 0 16,2 5 0-16,-5-4-12 16,-2-3-1-16,1-13-5 15,-1-10-4-15,-2-13 3 16,-2-12-2-16,0-10-8 16,0-6-35-16,0-3-89 15,-3-14-49-15,-9-21-505 16</inkml:trace>
  <inkml:trace contextRef="#ctx0" brushRef="#br0" timeOffset="40586.68">20030 5755 710 0,'0'0'121'16,"0"0"-121"-16,0 0 0 16,89-51 40-16,-50 34-27 15,-4 5-11-15,-5 3 4 16,-11 6-6-16,-6 1 0 15,-2 2-4-15,-8 0 4 16,-3 0 0-16,3 12 2 16,-3 11 29-16,0 7 9 15,0 6 4-15,0-4-20 0,0-1-13 16,0-6 9-16,3-4-6 16,1-4-7-16,-1-5-7 15,0-4-1-15,0-2 1 16,-3-3 0-16,0-3-1 15,0 0-10-15,0 0 3 16,0-26-4-16,0-11-108 16,0-15-238-16</inkml:trace>
  <inkml:trace contextRef="#ctx0" brushRef="#br0" timeOffset="40720.99">20349 5598 997 0,'0'0'22'16,"0"0"-20"-16,0 0-4 0,0 0-9 16,0 0-97-16,0 0-21 15</inkml:trace>
  <inkml:trace contextRef="#ctx0" brushRef="#br0" timeOffset="41035.75">20568 5641 776 0,'0'0'38'0,"0"0"-34"0,0 0-4 16,-17 89 53-16,17-53-21 15,4 0-8-15,14-2-3 16,6-3-3-16,-3-7-5 15,6-8 12-15,-5-8-5 16,-1-6 0-16,-12-2 12 16,-5-9 8-16,-4-13 11 15,0-8-26-15,-20-4-21 16,-9 0-4-16,-1 0-1 16,1 4-1-16,6 2-25 15,8 6-69-15,14 2-76 16,1 6-356-16</inkml:trace>
  <inkml:trace contextRef="#ctx0" brushRef="#br0" timeOffset="41397.75">20788 5644 888 0,'0'0'96'0,"0"0"-96"15,0 0 0-15,0 0 2 16,28 111 21-16,-20-64 5 15,-2-2-19-15,-2-8-8 16,-1-10-1-16,0-14 1 16,-2-8-1-16,-1-5 0 15,0 0 4-15,0-5 60 0,0-19-25 16,0-9-34 0,11-6-5-16,13-1-8 0,5 6 5 15,7 6 1-15,-1 15-9 16,-2 9 10-16,-7 4-2 15,0 6 3-15,-4 14-1 16,-5 5 1-16,-3 0 5 16,-3 1-3-16,-7-7-1 15,-4-4-1-15,0-8 0 16,0-2-3-16,0-5-43 16,-3 0-38-16,-14 0-53 15,0-12-488-15</inkml:trace>
  <inkml:trace contextRef="#ctx0" brushRef="#br0" timeOffset="42416.37">21302 5511 446 0,'0'0'211'0,"0"0"-189"16,0 0 48-16,0 0-22 15,0 0-24-15,0 0 0 16,20-8 25-16,-20 8-10 0,0 0-15 16,0-3 12-16,0-3 6 15,0-4-38-15,0-2-2 16,0-1-4-16,0 2 1 15,0 2 1-15,0 3 0 16,6 1 4-16,-3 2-4 16,-3 2 5-16,3 1 0 15,-3 0-5-15,0 0 4 16,0 0-4-16,0 12 0 16,0 10 11-16,-14 11 34 15,-4 6-23-15,-6 2-9 16,1-2-6-16,0-6-3 15,10-10-2-15,5-12-2 0,5-8 0 16,3-3 4 0,0 0-4-16,5-9 0 0,14-18 5 15,8-7-5-15,5-2-8 16,-7 4-10-16,-3 10 6 16,-4 6 12-16,-8 8-11 15,0 4 9-15,-7 1 2 16,0 1-2-16,0 2-2 15,1 0-5-15,0 0 6 16,1 0 1-16,-2 0 0 16,-2 7 1-16,-1 10 1 15,0 6 10-15,0 10 16 16,0 3-9-16,0 2-2 0,0 1-6 16,0 0-4-16,6-4 0 15,0-3 6-15,2-5-5 16,-5-8-6-16,-3-4 3 15,0-6-3-15,0-5 0 16,3-3 0-16,-3-1-2 16,0 3 4-16,0-1-4 15,0-2-1-15,0 1-7 16,0 3-6-16,0-4 5 16,0 7 8-16,-6-4-8 15,-2 0 3-15,-1-1 2 16,-3-2 3-16,-5 5 0 15,-3-5 2-15,1 4 1 16,-2-1 0-16,7-1 0 0,8-2 4 16,6 0 2-16,0 0-5 15,0 0 1-15,20 0-2 16,11 0 14-16,7-3 0 16,5-8 0-16,2 0-11 15,1 5 1-15,-1-2-4 16,1 6 4-16,-1 0-2 15,-2 2 5-15,-11 0-2 16,-9 0-1-16,-13 0-4 16,-7 0 0-16,-3 0-1 15,0 0-3-15,-4 2 2 16,-12-2-1-16,-4 0 3 0,4 0-6 16,4 0-14-16,4 0-10 15,4 0-47-15,1 0-77 16,0 0-100-16</inkml:trace>
  <inkml:trace contextRef="#ctx0" brushRef="#br0" timeOffset="48588.52">23270 5475 635 0,'0'0'87'0,"0"0"-69"16,0 0 44-16,0 0 10 15,0 0-17-15,0 0-22 16,0 0-9-16,-23-14 9 15,19 11 1-15,1 0 4 16,-3 1 1-16,2 2-14 16,-2 0-11-16,-12 3 2 15,-9 25-13-15,-15 16-2 16,-4 14 18-16,4 0-1 16,15-6-11-16,14-7-3 15,13-9-3-15,0-8 0 16,9-8 3-16,12-4 0 0,-2-8-1 15,4-5-3-15,0-3-14 16,3 0-38-16,-4-17-87 16,-7-16-182-16</inkml:trace>
  <inkml:trace contextRef="#ctx0" brushRef="#br0" timeOffset="48748.55">23197 5291 599 0,'0'0'372'0,"0"0"-361"15,0 0-11-15,0 0-11 16,0 0-94-16,0 0-199 16</inkml:trace>
  <inkml:trace contextRef="#ctx0" brushRef="#br0" timeOffset="49099.73">23716 5545 809 0,'0'0'130'16,"0"0"-112"-16,0 0-17 15,0 0 23-15,99-17 7 16,-67 14-30-16,-8 3 0 15,-5 0-1-15,-7 0-25 16,-8 3-40-16,-4 6-21 16,-10 4-8-16,-19 4-54 15,-12 2-160-15</inkml:trace>
  <inkml:trace contextRef="#ctx0" brushRef="#br0" timeOffset="49217.75">23707 5656 372 0,'-5'10'229'0,"5"-5"-151"15,0 3-8-15,0-2-31 16,22-1-10-16,10-3-8 15,10-2 12-15,1 0-14 16,0 0-13-16,-8-5-6 16,-6-5-10-16,-3-4-91 15</inkml:trace>
  <inkml:trace contextRef="#ctx0" brushRef="#br0" timeOffset="50761.02">24230 5484 707 0,'0'0'54'15,"0"0"-24"-15,0 0 34 16,0 0 23-16,0 0-42 16,0 0-4-16,-4 0 7 15,4 0-7-15,0 0-9 0,0-5-14 16,3-7-9-1,12 0-1-15,6-2-5 0,10-2-3 16,6 7 0-16,7 2 1 16,3 2-1-16,-3 5-2 15,-9 0 1-15,-11 0 1 16,-9 16-1-16,-9 3-6 16,-6 12-2-16,-18 2 6 15,-13 2 3-15,-5-2-2 16,5-8 4-16,4-8 1 15,6-7-3-15,4-4 0 16,1-3 1-16,7-3-1 16,2 0 1-16,7 0-1 0,0 0 0 15,3 0 0 1,26 0-10-16,15 0 4 0,6 0 6 16,3 0 0-16,-13 9-1 15,-9 10 1-15,-12 0 1 16,-9-2-1-16,-10 3 0 15,-3 0 2-15,-33-3 9 16,-19-3-7-16,-17-9 0 16,-2-2-8-16,5-3 6 15,12 0-4-15,17-1 1 16,17-7-15-16,17-3-35 16,6-1-90-16,8-7-203 15</inkml:trace>
  <inkml:trace contextRef="#ctx0" brushRef="#br0" timeOffset="61292.82">23580 4651 159 0,'0'0'191'0,"0"0"-165"16,0 0-24-16,0 0 10 15,0 0 19-15,0 0 4 0,0 0-12 16,18 0 3-16,3 0 13 16,3 0 9-16,2 0-25 15,4 0-14-15,2 0-8 16,3 0 1-16,3 0-4 15,2 0 2-15,5 1-1 16,0 2 0-16,2 1-8 16,-2-4-12-16,0 6-9 15,1-3 12-15,0-3 12 16,5 3 1-16,1 1 5 16,5-3 1-16,6 2-1 15,-1 3-8-15,-4-3 0 16,-4 0-55-16,-12 2-30 0</inkml:trace>
  <inkml:trace contextRef="#ctx0" brushRef="#br0" timeOffset="61525.28">24649 4705 299 0,'0'0'82'0,"0"0"-82"0,0 0-23 15,0 0 7-15</inkml:trace>
  <inkml:trace contextRef="#ctx0" brushRef="#br0" timeOffset="61780.86">24198 4720 222 0,'0'0'0'0,"86"-3"0"15,-22-1 28-15,11-1 74 16,4 2-21-16,0 1-32 16,-7 1-10-16,-16-1-11 15,-17 0-28-15,-24-5-161 16</inkml:trace>
  <inkml:trace contextRef="#ctx0" brushRef="#br0" timeOffset="72279.89">19755 7154 686 0,'0'0'82'0,"0"0"-78"16,0 0-3-16,0 0 7 16,0 0-4-16,0 0-2 15,0 0 2-15,24-5-2 16,-18 2 2-16,-3 3 8 16,-3 0 5-16,0 0 26 15,0-3 14-15,0 0-12 16,0-5-19-16,-4 3-5 0,-1-2-9 15,-3-3-4-15,5-1-2 16,-3 0-3-16,-4 0-3 16,3-2 0-16,-3 3 0 15,1 1 0-15,-9-2 4 16,1 5 24-16,-3 1-11 16,-3 0-1-16,4 4-6 15,-7 1 5-15,0 0 2 16,-7 17-14-16,-3 11 4 15,-1 10-6-15,3 5 2 16,1 6 5-16,7 0 1 16,8 1 6-16,7-2-5 0,11-4 6 15,0-7-11-15,20-8-5 16,12-9 0-16,0-11 5 16,10-9-4-16,1 0 2 15,2-22 3-15,-3-6-6 16,-9-2 0-16,-8 1 0 15,-8-5 2-15,-4-2-3 16,-6-1 2-16,-1-1-2 16,1-1 2-16,-3 3-2 15,-1 0 2-15,-3 7-1 16,3 12 0-16,0 7 0 16,-3 7 0-16,0 3-1 15,0 0 0-15,1 0-7 0,2 23 2 16,2 9 1-16,2 8 5 15,3 3 1-15,6-2 3 16,3-6-3-16,5-8-2 16,-2-7 3-16,1-7-3 15,-6-6 2-15,-6-3-1 16,-7-4 0-16,-2 0 0 16,-2 0-25-16,0 0-10 15,0-14-61-15,0-7-155 16</inkml:trace>
  <inkml:trace contextRef="#ctx0" brushRef="#br0" timeOffset="72864.5">20418 7071 804 0,'0'0'49'16,"0"0"-48"-16,0 0 55 15,0 0 18-15,78-1-8 16,-34-12-26-16,2 3 4 16,4 0-18-16,-13 1-21 15,-10 5-5-15,-14 4 0 16,-7 0-2-16,-6 0-23 15,0 0-17-15,-6 0-9 16,-16 13-27-16,-17 7-5 16,0 7 25-16,0-2 18 0,5-5 39 15,7 0 1-15,10-6 24 16,6-7 11-16,9-3 0 16,2-3 22-16,13 1-34 15,18-2 26-15,10 0 13 16,4 0-4-16,-4-7-26 15,-11 3-23-15,-14 1-8 16,-10 0 0-16,-6 2-1 16,0 1-3-16,0-2-28 15,0-2-48-15,0-5-88 0,0-3-365 16</inkml:trace>
  <inkml:trace contextRef="#ctx0" brushRef="#br0" timeOffset="73921.78">21784 6813 511 0,'0'0'96'0,"0"0"-94"15,0 0 93-15,0 0-27 16,0 0-37-16,0 0 23 15,0-16 5-15,-2 12-14 16,2 4 4-16,0 0 14 16,-1 0-21-16,1 0-11 15,0 0-19-15,-3 0-10 16,-1 7 0-16,-5 15 0 16,-3 9-1-16,-6 4 18 15,4-1-9-15,3-3-5 16,5-10-4-16,3-8 2 15,3-5-3-15,0-6 0 0,0-2 0 16,0 0 4-16,0 0-1 16,6-10 6-16,14-3 4 15,10-4-12-15,5 4 0 16,-3 5 0-16,4 6-1 16,-3 2 0-16,-2 0 0 15,-5 7 3-15,-7 9-2 16,-5 2-1-16,-10 2 1 15,-4 6 5-15,0 3 7 16,-20 2-10-16,-11 0 10 0,-10 0-4 16,-3-4-8-1,0-7 1-15,3 0-1 0,7-6-1 16,10-5 6-16,9-4-6 16,5-5 0-16,5 0-2 15,2 0-10-15,-1-22-37 16,2-15-98-16,2-19-257 15</inkml:trace>
  <inkml:trace contextRef="#ctx0" brushRef="#br0" timeOffset="74125.97">21730 6767 840 0,'0'0'85'0,"88"-43"-82"16,-23 18-3-16,-1 3-2 15,-11 7 0-15,-17 5-39 16,-17 4-74-16,-14 5-224 16</inkml:trace>
  <inkml:trace contextRef="#ctx0" brushRef="#br0" timeOffset="74926.53">21184 6411 812 0,'0'0'51'0,"0"0"-51"15,0 0 34-15,0 0 15 16,0 0-43-16,0 0-5 16,-84-15-1-16,49 15-3 15,-1 6 3-15,2 1 0 16,9 0 14-16,5-1 13 15,11-3-12-15,6 2-9 16,3 2-4-16,0 1-1 16,0 8 11-16,8 4 3 15,10 5 1-15,0 10 19 0,6 5-1 16,-2 10 3-16,1 9-2 16,-6 8-14-16,-5 8-3 15,-5 10 0-15,-7 9-7 16,0-2-8-16,-1 1 8 15,-11-11-2-15,5-13 4 16,2-16-2-16,5-14-4 16,0-12 1-16,0-12-2 15,8-6 0-15,6-4-5 16,8-5 6-16,9 0-5 16,9 0-1-16,2-5 0 15,1-2 1-15,2-1-2 0,-3 3-2 16,-1 4-5-16,-6-1-5 15,-7 2 5-15,-8 0-7 16,-13 0-3-16,-4 0 6 16,-3 0 1-16,0 0 4 15,0 2 4-15,0 10 1 16,-5-3 1-16,0 0 0 16,5-5-1-16,0-4-10 15,0 0-24-15,8-8-42 16,16-17-12-16,10-4-65 15,-4-1-276-15</inkml:trace>
  <inkml:trace contextRef="#ctx0" brushRef="#br0" timeOffset="76232.52">22564 7034 11 0,'0'0'809'0,"0"0"-746"16,0 0-25-16,0 0 55 16,0 0 10-16,0 0-50 0,0 0-17 15,0 0-10-15,0 0-15 16,-3 6-10-16,-4 16 0 16,-11 14 0-16,-6 10 16 15,-10 5 0-15,5-5-11 16,2-9 7-16,8-7-7 15,9-10 0-15,7-10-5 16,-2-6-1-16,5-4 0 16,0 0-8-16,0-17-36 15,21-20-73-15,4-13-190 16</inkml:trace>
  <inkml:trace contextRef="#ctx0" brushRef="#br0" timeOffset="76659.75">23133 6688 775 0,'0'0'34'15,"0"0"-33"-15,0 0 32 16,0 0 39-16,0 0-8 15,47 91 27-15,-33-49-25 16,-7 5-12-16,-2 4-20 16,-5-5-10-16,0-2-4 15,0-8-10-15,0-11-6 16,0-9-3-16,-2-10-1 16,2-5-3-16,0-1-33 15,0-7-51-15,0-20-108 0,20-15-474 16</inkml:trace>
  <inkml:trace contextRef="#ctx0" brushRef="#br0" timeOffset="77012.13">23610 6690 893 0,'0'0'57'16,"0"0"-56"-16,0 0-1 15,-85 57 55-15,57-11 18 16,2 10-29-16,10-3 2 16,7-2-24-16,9-9-3 0,0-6-9 15,19-13-4-15,13-13 2 16,8-10 16-16,7 0-4 16,2-22-10-16,0-3-6 15,-15-5-4-15,-9 1 0 16,-14-5-2-16,-11-7-13 15,0-4 7-15,-17 0-7 16,-11 4 1-16,-8 10 7 16,-4 9 4-16,0 13-5 15,-5 6 2-15,3 3-18 16,9 0-23-16,9 9-67 0,12 5-84 16,12-4-289-1</inkml:trace>
  <inkml:trace contextRef="#ctx0" brushRef="#br0" timeOffset="77454.57">24193 7103 789 0,'0'0'215'0,"0"0"-177"16,0 0-33-16,0 0 15 15,0 0-7-15,0 0-4 16,-22 99 39-16,-2-55 0 16,0-2-24-16,2-5-8 0,-1-4 1 15,10-8 6-15,3-11-23 16,3-8 1-16,7-2-2 15,0-4-1-15,-1 0-33 16,-2-4-98-16,0-16-138 16</inkml:trace>
  <inkml:trace contextRef="#ctx0" brushRef="#br0" timeOffset="78128.23">24576 6699 151 0,'0'0'398'0,"0"0"-322"15,0 0-11-15,0 0 13 16,0 0-22-16,0 0-9 16,0-5 8-16,0 5-1 0,0 0 0 15,0 0 1 1,0 0-19-16,0 0-17 0,0 0-9 16,0 10-10-16,0 19 0 15,0 18 16-15,-1 9 40 16,-2 3-13-16,0-6-17 15,2-1-9-15,-1-10 3 16,-2-7-4-16,1-12-12 16,-5-10 1-16,3-3-4 15,-2-6-1-15,0-2-19 16,-5-2-32-16,-6 0-54 16,1 0-158-16</inkml:trace>
  <inkml:trace contextRef="#ctx0" brushRef="#br0" timeOffset="78531.14">24930 6686 320 0,'0'0'537'16,"0"0"-534"-16,0 0-1 15,0 0 41-15,-27 91 24 16,-1-56-33-16,4-8-18 0,6-7-10 16,9-7 7-16,7-10-9 15,2 0-3-15,5-3 13 16,26 0 0-16,20 0 13 16,18 0 10-16,11 0-18 15,2 0 8-15,-13 8 23 16,-18 5-18-16,-25 7-21 15,-18 3-11-15,-8 5 5 16,-18 6 11-16,-21 2 3 16,-12-5-14-16,-7-10 3 15,-3-10-5-15,0-4-3 16,4-7 0-16,10 0-12 0,12-3-12 16,13-15-39-1,10-12-131-15,9-6-476 0</inkml:trace>
  <inkml:trace contextRef="#ctx0" brushRef="#br0" timeOffset="78729.35">24916 6729 835 0,'0'0'225'0,"0"0"-215"15,99-30-10-15,-38 18-4 16,-3 2 4-16,-7 3-16 16,-12 0-104-16,-13-3-46 15,-13-2-344-15</inkml:trace>
  <inkml:trace contextRef="#ctx0" brushRef="#br0" timeOffset="78994.67">25622 7021 689 0,'0'0'258'0,"0"0"-200"0,8 85 36 16,-24-52-1-16,-10 1-42 15,-7-3-26-15,1-2-24 16,6-8 0-16,5-8-1 16,10-6-2-16,5-6-16 15,3-1-40-15,-1 0-84 16,1-4-175-16</inkml:trace>
  <inkml:trace contextRef="#ctx0" brushRef="#br0" timeOffset="81009.95">26326 6656 333 0,'0'0'73'0,"0"0"-43"16,0 0 123-16,0 0-48 16,0 0-54-16,0 0-15 15,12 1-4-15,-12-1-1 16,0 0-5-16,0 0-13 16,0 0-4-16,0 0-7 15,0 0 3-15,0 0-4 16,0 0-1-16,0 0 0 15,0 5 0-15,0-2 0 16,0 2 2-16,-3 1-2 0,-9 0 1 16,-2 3 1-16,-6-1 6 15,-2-3 1-15,2 2-5 16,-1-5 7-16,-1 1-5 16,2-3 0-16,-2 0 6 15,0 0-6-15,5 0-2 16,-1-3-2-16,2-6-1 15,2-5 6-15,1-6-4 16,0-2-2-16,4 0-1 16,7 0-1-16,2 2-4 15,8 4-15-15,20 6 11 16,6 6 5-16,7 4 4 16,5 5 1-16,-4 17 9 15,-1 4 6-15,-8 12 8 0,-9 4 11 16,-15 3 18-16,-9 5-33 15,-12 0-4-15,-22-4 7 16,-10-2-15-16,-5-8-3 16,-3-10-5-16,-3-7 0 15,3-11-3-15,8-6 3 16,10-2 4-16,15 0-4 16,11-5 0-16,8-8 0 15,3 2 2-15,21 5-2 16,13 6-11-16,5 0 11 15,-1 16 4-15,-2 8 13 16,-4 6 10-16,-5-1 15 16,-7-6-12-16,-6-3-8 0,-5-11-10 15,-6 2-12 1,-5-8-1-16,-1-3-41 0,0 0-82 16,0-3-199-16</inkml:trace>
  <inkml:trace contextRef="#ctx0" brushRef="#br0" timeOffset="81405.77">26554 6797 991 0,'0'0'104'0,"0"0"-104"16,0 0 1-16,0 0 32 15,0 0-33-15,0 0-1 16,-76 52 1-16,58-12 0 16,3 4 14-16,11-2 9 15,4-3-10-15,1-8-9 16,22-12 5-16,6-6 3 16,6-13 9-16,1 0 1 15,0-13-5-15,-5-11-8 16,-7-7-1-16,-7-6-5 15,-9-4-3-15,-8-1-4 16,0 2-12-16,0 3 3 0,-9 5 7 16,-6 9 3-1,-3 8 3-15,-6 6 0 0,-6 9 0 16,-4 0-10-16,0 14-13 16,8 2-28-1,15 3-65-15,11-8-78 0,14-8-315 16</inkml:trace>
  <inkml:trace contextRef="#ctx0" brushRef="#br0" timeOffset="81699.6">27034 7126 204 0,'0'0'728'15,"0"0"-692"-15,0 0 85 16,0 0-2-16,9 87-53 16,-9-62-25-16,-6 4-16 15,-10-4-8-15,-1-2-16 16,0-5 1-16,-2-6-2 15,0-8-24-15,-1-4-33 16,3 0-107-16,7-21-229 16</inkml:trace>
  <inkml:trace contextRef="#ctx0" brushRef="#br0" timeOffset="84579.76">26975 5386 756 0,'0'0'28'16,"0"0"-18"-16,0 0 24 16,0 0 13-16,0 0-2 15,0 0-8-15,-43-70-12 16,31 70-11-16,-14 0-8 15,-7 0 0-15,-10 18 7 16,-8 11 6-16,-4 10-2 16,3 4 14-16,12 11-6 15,13-2-21-15,19 1-3 16,8-4 1-16,23-10 0 0,13-10 5 16,7-7-2-16,-1-12-1 15,-7-9 2-15,-2-1-4 16,-1-13-1-16,-1-18 9 15,-3-6-10-15,-1-10-1 16,-6-5 1-16,-5 3-30 16,-6 13-2-16,-6 14 32 15,-2 16 3-15,-1 6 22 16,2 9-25-16,-2 17-1 0,1 12 1 16,-2 6 22-16,0-1-13 15,0-1-3-15,3-9-4 16,4-5-1-16,1-9-2 15,3-4 1-15,-1-6-58 16,-3-6-123-16,2-3-224 16</inkml:trace>
  <inkml:trace contextRef="#ctx0" brushRef="#br0" timeOffset="85215.59">27370 5304 391 0,'0'0'418'16,"0"0"-383"-16,0 0 24 16,0 0 13-16,0 0-31 0,0 0-4 15,-13-59-11-15,13 52-10 16,-5 1 6-16,-1 1 8 15,-7-1-20-15,-5 1-9 16,-9 2 1-16,-4 3 1 16,1 0-3-16,5 0-1 15,9 0-3-15,9 3 3 16,4 6-4-16,3 3 3 16,0 1 1-16,6 3-1 15,11 1 1-15,0 3 1 16,-2 2-4-16,-4 6 4 15,-5 2 2-15,-5 3 1 16,-1 6 10-16,0 5-5 16,0 5 8-16,-1 3 0 15,-1 1-9-15,2-2 7 0,0-1 4 16,5-2-10-16,10-5 4 16,4-7-3-16,2-9 3 15,2-11-10-15,-1-6 0 16,-2-8 1-16,-3-2 4 15,-2 0-4-15,-6-16-3 16,-2-9-12-16,-7-9-76 16,0 1-145-16,-9-6-442 15</inkml:trace>
  <inkml:trace contextRef="#ctx0" brushRef="#br0" timeOffset="85607.18">27515 5478 738 0,'0'0'37'0,"0"0"-37"16,0 0 0-16,0 0 5 16,0 0 1-16,0 0-5 0,0 0-1 15,-20-6 22-15,20 15 7 16,0 4 13-16,-1 6 24 16,-4 10-11-16,-3 7-10 15,-3 3 4-15,3 3-15 16,5-6-17-16,3-2-16 15,0-5 2-15,16-5 1 16,4-7-2-16,0-8-4 16,-1-8-3-16,-3-1-49 15,-10-20-96-15,-6-15-444 16</inkml:trace>
  <inkml:trace contextRef="#ctx0" brushRef="#br0" timeOffset="85749.22">27434 5389 967 0,'0'0'24'15,"0"0"-24"-15,0 0-16 16,0 0-24-16,0 0-107 16</inkml:trace>
  <inkml:trace contextRef="#ctx0" brushRef="#br0" timeOffset="85987.89">27664 5637 825 0,'0'0'56'0,"0"0"-55"15,91 22 64-15,-43-18 15 16,-2-4-28-16,-3 0-44 16,-10 0-8-16,-12 0 0 15,-12-7-35-15,-9-9-66 16,-11-4-136-16</inkml:trace>
  <inkml:trace contextRef="#ctx0" brushRef="#br0" timeOffset="86197.93">27718 5531 840 0,'0'0'78'0,"0"0"-36"15,0 0 19-15,0 0-37 16,0 0-18-16,0 0 22 16,83 101 5-16,-68-54 4 15,-3 0-13-15,-4-6 0 16,-5-9-17-16,-3-9-7 15,0-7-2-15,0-12-49 16,-14-4-103-16,-2-14-183 16</inkml:trace>
  <inkml:trace contextRef="#ctx0" brushRef="#br0" timeOffset="86457.15">28047 5530 916 0,'0'0'10'0,"0"0"-3"16,54 70 58-16,-39-34-7 16,0-1-10-16,-5 1-19 0,-2-2-2 15,-4-5-21-15,-1-7 8 16,-3-5-13-16,0-4-1 15,-7-7-5-15,-14-2-32 16,-5-4-30-16,4-7-144 16</inkml:trace>
  <inkml:trace contextRef="#ctx0" brushRef="#br0" timeOffset="86955.93">28035 5288 754 0,'0'0'4'15,"0"0"10"-15,89 0-14 16,-42-4 55-16,4 0-23 16,0 4-21-16,-5-1-8 15,-10 1 7-15,-13 0 10 16,-12 0-6-16,-8 0-12 0,-3 0 15 16,0 0-10-1,0 0 2-15,0 15-8 0,-6 11 9 16,-2 13 20-16,8 8 27 15,0 11 0-15,0-1-31 16,17 3-14-16,-1-1-3 16,-1 1 7-16,-1 3-14 15,-7-1 4-15,-4-6-6 16,-3-8 3-16,0-14-4 16,0-13 4-16,-18-8-4 15,-13-7 1-15,-11-6-6 16,-3 0-2-16,1 0-11 0,8-11-5 15,9-3 21 1,9-3-31-16,8-8-95 0,10-3-258 16</inkml:trace>
  <inkml:trace contextRef="#ctx0" brushRef="#br0" timeOffset="87263.98">28689 5627 980 0,'0'0'149'15,"0"0"-131"-15,0 0-11 16,0 0-5-16,91-6-2 16,-51 5 4-16,0 1-9 15,-6 0-2-15,-8 0-41 16,-13 0-47-16,-13 9-59 16,-4 2-93-16,-31 5-164 15</inkml:trace>
  <inkml:trace contextRef="#ctx0" brushRef="#br0" timeOffset="87375.65">28736 5768 407 0,'0'0'227'0,"0"0"-111"16,0 0-3-16,0 0-22 16,93 16-37-16,-62-16-38 15,-6 0-13-15,-6-10-3 16,-6-6-42-16,-3-6-221 16</inkml:trace>
  <inkml:trace contextRef="#ctx0" brushRef="#br0" timeOffset="87898.48">29448 5700 855 0,'0'0'104'0,"0"0"-102"16,0 0 42-16,0 0 12 15,0 0-47-15,5-73-3 16,-13 70-6-16,-8 3-6 16,-7 5 3-16,-7 15 6 15,-4 8 3-15,0 10 40 16,10 2-22-16,6 6-19 15,12-5 11-15,6-5-11 16,4-9 1-16,19-7 9 16,5-8-2-16,3-5-5 0,1-7 11 15,-2 0-17-15,-2-15 8 16,-5-14-1-16,-6-10-9 16,-3-6-11-16,-7-5-16 15,-4 5-4-15,-1 11 11 16,-2 15 17-16,0 14 3 15,1 5 2-15,4 0 4 16,4 17-5-16,7 10 5 16,5 4 17-16,1 6-10 15,2-3-13-15,-3-7 0 16,-3-6-1-16,-6-7-20 16,-3-8-65-16,-3-6-145 0,7-2-513 15</inkml:trace>
  <inkml:trace contextRef="#ctx0" brushRef="#br0" timeOffset="88298.61">30000 5489 156 0,'0'0'747'15,"0"0"-744"-15,0 0 3 0,0 0 48 16,-86-56-35-16,78 54-19 16,3 0 7-16,4 2 7 15,1 0-12-15,0 0-1 16,0 0 8-16,0 7-1 16,0 7 10-16,0 1 12 15,7 4-18-15,5 5-2 16,-1-1-6-16,-2 5 1 15,-5 4 6-15,3 0-10 16,-2 6 16-16,3 5 16 16,6 7-18-16,1 1 9 15,5-2-9-15,-7-3-1 16,0-7-11-16,-4-7-1 16,-4-6 0-16,-2-7-2 15,-1-9-5-15,-1-2-2 0,-1-8-26 16,3-1-12-16,4-25-117 15</inkml:trace>
  <inkml:trace contextRef="#ctx0" brushRef="#br0" timeOffset="88547.04">30336 5607 963 0,'0'0'26'0,"0"0"-20"16,0 0-6-16,0 0 58 15,-6 109-21-15,6-65-31 0,0-5-6 16,0-10 3-16,4-7-5 16,11-11 4-16,3-5 1 15,3-6 2-15,4-8-5 16,-3-26-55-16,-2-9-243 15</inkml:trace>
  <inkml:trace contextRef="#ctx0" brushRef="#br0" timeOffset="88713.51">30425 5456 1027 0,'0'0'32'15,"0"0"-13"-15,0 0-9 16,0 0-10-16,0 0-90 16,0 0-313-16</inkml:trace>
  <inkml:trace contextRef="#ctx0" brushRef="#br0" timeOffset="89114.97">30532 5359 834 0,'0'0'82'16,"0"0"-82"-16,0 0 0 16,118 2 25-16,-73 0-2 15,-4-2-8-15,-8 0-15 16,-13 0-2-16,-10 0-1 15,-5 0 3-15,-5 0 13 16,1 0 4-16,-1 7-17 16,2 9-6-16,5 12 3 15,6 13 3-15,6 12 0 16,3 10 19-16,3 6 8 0,-2 4 20 16,-2 2-8-1,-4-7-11-15,-9-13-7 0,-5-8-11 16,-3-18 0-16,0-7-8 15,-18-7 5-15,-11-8 0 16,-12-2-4-16,-9-5-3 16,-8 0 0-16,-4 0-43 15,-5 0-103-15,9-12-74 16,14-3-273-16</inkml:trace>
  <inkml:trace contextRef="#ctx0" brushRef="#br0" timeOffset="91357.93">27410 4847 376 0,'0'0'0'16,"0"0"-16"-16,0 0 16 16,0 0 41-16,0 0 10 0,0 0 69 15,0 0-43 1,-7-28-37-16,2 23-19 0,1 0 2 15,0 1-9-15,2-1 2 16,-1 2 12-16,2 1 0 16,-5-4-8-16,-2-3-5 15,-5-2-3-15,-2-1 0 16,-5-3 22-16,0 0 1 16,0 0-8-16,1-1-6 15,-2-2 3-15,4 3-14 16,-2 1-6-16,3 5-3 15,1 4-2-15,-3 5-2 0,-6 0 3 16,-6 7 0 0,-6 17-2-16,-1 8 2 0,6 2 1 15,7 2 8-15,9-2-6 16,15-2-1-16,0-3-1 16,18-5 3-16,12-2-2 15,4-8 3-15,-1-7-2 16,-3-7-3-16,-5 0 1 15,-7-7 1-15,0-12 12 16,-5-3-10-16,-2-5-4 16,-5-1 0-16,-3 5-5 15,-3 2 5-15,0 9-2 16,0 7 2-16,0 5 0 16,0 0-2-16,3 0-4 15,1 8-12-15,6 9 17 0,-1 6-2 16,2 1 3-16,4 1 2 15,0-4 1-15,3-1 11 16,-2-5 0-16,-3-4-13 16,-2-7-1-16,-5-2-39 15,1-2-86-15,-1-6-251 16</inkml:trace>
  <inkml:trace contextRef="#ctx0" brushRef="#br0" timeOffset="92107.49">27608 4492 702 0,'0'0'22'16,"0"0"-12"-16,0 0 17 0,0 0 26 15,0 0-11-15,0 0-39 16,-47-38-2-16,28 32-2 15,-1 0 1-15,-1 3-2 16,1 1 2-16,6 1 3 16,5 1 25-16,3 0-10 15,6 0-7-15,0 0-11 16,0 3 4-16,0 6-4 16,3 2 4-16,9 1 0 15,-3 3 5-15,0 0 1 16,1 4 12-16,-1 3-10 15,-1 3 8-15,-1 7 3 16,1 2-3-16,-1 7-6 0,1 0 5 16,-4-2-9-16,-1-1-1 15,-3-6-6-15,0-1 1 16,0-4 3-16,-4-5-6 16,1-4 2-16,1-7-2 15,1-4 2-15,1-2 9 16,0-5-10-16,0 2 5 15,0 0-3-15,0-1-8 16,0-1 8-16,0 0-3 16,0 0 0-16,0 3 3 15,6 1-1-15,13-2-3 16,8 1 11-16,6-1-4 0,1-2-4 16,-1 2-1-1,-8-2 5-15,-10 1-7 0,-9-1-5 16,-5 0 1-16,-1 0-3 15,0 0 3-15,0 2-15 16,-1-2 5-16,-14 1-15 16,-1 2-1-16,-7-1-27 15,0-2-64-15,3 0-116 16</inkml:trace>
  <inkml:trace contextRef="#ctx0" brushRef="#br0" timeOffset="93899.84">27832 4509 436 0,'0'0'104'0,"0"0"52"16,0 0-99-16,0 0-26 15,0 0-18-15,0 0-5 16,-1 2-4-16,-1 11 17 15,1 4 11-15,-1 4-8 16,1 4 6-16,1 4 1 16,-2 4-1-16,1 4-9 15,-3 2-9-15,-1 5-6 16,1 1 5-16,-1 1 9 16,-1-6-10-16,0-6 5 15,-3-11-12-15,-1-7-3 0,-6-13 3 16,-1-3 22-16,-4 0 3 15,3-9-12-15,3-11-3 16,8-2-4-16,5-1-3 16,2 1-6-16,12-1-8 15,20 4-7-15,11 5 1 16,5 4-9-16,-1 6 5 16,-3 3-9-16,-10 1 12 15,-9 0 12-15,-7 0 2 16,-6 4 1-16,-3 0 1 15,-5-2 2-15,-2 0-3 16,-2-2 12-16,0 0 12 0,0 0 4 16,0 0-5-16,0 0 6 15,1-10-14-15,2-1-15 16,0 3 0-16,0 1 0 16,1 5-4-16,-3 2 2 15,2 0-2-15,2 0-3 16,3 16 3-16,-2 6 3 15,2 2 1-15,-4 5 2 16,2-1 0-16,-2-5-2 16,0-8 6-16,-1-6-6 15,-3-5 0-15,0-4-6 16,0 0 6-16,0 0-1 16,0 0 0-16,-2 0-34 0,-13-6-125 15,5-7-80 1</inkml:trace>
  <inkml:trace contextRef="#ctx0" brushRef="#br0" timeOffset="94493.33">27848 4409 616 0,'0'0'116'0,"0"0"-116"15,98-1 2-15,-50 1 51 16,4 0-19-16,4 0-17 16,-1 0 6-16,-6 0 0 15,-12 0-8-15,-15 0 3 16,-10 0 1-16,-9 0 19 0,-3 0 7 16,0 0 14-1,0 0-34-15,0 0-13 0,0 0-10 16,0 0-4-16,0 6-6 15,0 7-4-15,0 5 12 16,0 10-5-16,0 8 5 16,0 12 19-16,1 11 10 15,13 7-20-15,5-2-5 16,-2 0 8-16,1-4-9 16,-2-8 4-16,-3-7-5 15,-4-7 0-15,-4-9-1 16,-5-10 1-16,0-8 0 15,0-4-2-15,-18-3 1 16,-14-4-1-16,-9 0 3 0,1-4-6 16,5-8 2-1,7-5-1-15,9-2-28 0,5-4-53 16,6-7-165-16</inkml:trace>
  <inkml:trace contextRef="#ctx0" brushRef="#br0" timeOffset="94907.95">28508 4768 723 0,'0'0'101'0,"0"0"-57"16,0 0 16-16,0 0-2 0,82-13-13 16,-46 7-3-16,-3 3-18 15,-5-2-5-15,-6 2-9 16,-8 0-9-16,-8 3-1 16,-2 0-24-16,-4 0-95 15,0 0-165-15,-13 6-256 16</inkml:trace>
  <inkml:trace contextRef="#ctx0" brushRef="#br0" timeOffset="95078.27">28516 4945 744 0,'0'0'29'16,"0"0"-1"-16,0 0 93 15,0 0-27-15,0 0-55 0,116 5-34 16,-73-5-1-16,-6 0-2 15,-4 0-2-15,-4 0-32 16,-9-8-77-16,-6-4-142 16</inkml:trace>
  <inkml:trace contextRef="#ctx0" brushRef="#br0" timeOffset="96023.9">29233 4668 328 0,'0'0'240'16,"0"0"-130"-16,0 0-34 16,0 0-25-16,0 0-8 15,0 0-18-15,-37-44-12 16,24 43-13-16,-3 1 0 15,-4 0-2-15,0 0-3 16,-4 14 10-16,-3 6 5 16,-1 5-1-16,0 3 1 15,1 1 13-15,3 3-7 16,8-3-8-16,4 2-2 16,10-1 6-16,2 0 7 0,8-1 9 15,16 0-5-15,7-4 3 16,6-3-12-16,0-5 3 15,-2-7-4-15,-7-4-5 16,-9-6 1-16,-4 0-5 16,0-14 14-16,-3-13-9 15,-1-5-9-15,-4-7-9 16,-4-4-1-16,0-1-19 16,2 5 13-16,1 5 11 15,-2 12 5-15,1 12 15 16,-4 5 8-16,-1 5-19 15,2 0-4-15,2 4-3 16,-1 18-3-16,3 6-3 0,2 3 9 16,3 2 0-1,0-4 6-15,2-2-6 0,4-7 1 16,-2-4-1-16,-2-7 0 16,-3-6-27-16,2-3-83 15,-1 0-108-15</inkml:trace>
  <inkml:trace contextRef="#ctx0" brushRef="#br0" timeOffset="96861.76">29674 4368 721 0,'0'0'9'16,"0"0"-7"-16,0 0 15 0,0 0 22 16,0 0-8-1,-81-40-21-15,64 37-8 0,-2 3 6 16,-8 0 6-16,-3 0 1 15,0 0 10-15,3 0-9 16,8 0-8-16,7 0-3 16,3 0-5-16,2 0 0 15,2 0-1-15,2 5 0 16,-1 1 1-16,1 3 0 16,0 1 1-16,1 2 0 15,-1 2 4-15,3 3 0 16,0 2 0-16,-1 7 3 15,1 6-6-15,0 7-2 16,0 12 7-16,0 5-7 0,0 1 16 16,0-3-5-16,0-6-2 15,4-9-1-15,4-8 8 16,1-7-4-16,-1-7-3 16,2-6 9-16,-1-4-9 15,7 3 2-15,2-1-9 16,6 0-1-16,3 1 6 15,-4-3-5-15,-4-2-4 16,-8 2 1-16,-3-3 0 16,-4 0-9-16,-1-3-17 0,-1 0-27 15,-2-1-55 1,0-6-212-16</inkml:trace>
  <inkml:trace contextRef="#ctx0" brushRef="#br0" timeOffset="97499.99">29645 4631 788 0,'0'0'65'15,"0"0"-26"-15,0 0 42 16,0 0-36-16,0 0-35 15,0 0-9-15,74-3 1 16,-45 3 9-16,-2 0-9 16,-1 0 9-16,0 0 2 15,-2 0-13-15,0 12 0 16,-2 5-2-16,-4 1 2 16,-6-2-4-16,-12 5-25 15,0-4 3-15,-18 0 8 0,-13-4 10 16,-4-3 5-16,2-4 0 15,7-4 3-15,9-2 5 16,5 0 6-16,9 0 2 16,3 0 5-16,0 0-12 15,0 0 10-15,21 0-14 16,9 0-2-16,9 3-5 16,5 9 5-16,-3 6 4 15,-7 3-4-15,-9 3 10 16,-11 2 0-16,-11-3 1 15,-3 3 0-15,-9-3 1 16,-16-6 8-16,-10-4-10 0,-5-10 6 16,-5-3-9-16,3 0-2 15,5-7-5-15,6-10-20 16,7-3-99-16,11-11-198 16</inkml:trace>
  <inkml:trace contextRef="#ctx0" brushRef="#br0" timeOffset="98018.88">29910 4446 481 0,'0'0'348'16,"0"0"-348"-16,93-19-74 15,-39 19 68-15,4 0 6 16,-5 0-4-16,-8 0 3 15,-10 5-13-15,-13-1 8 0,-15-3 6 16,-5-1 7-16,-2 2 0 16,0-2 7-16,-2 4-2 15,-4 4-3-15,-1 7-9 16,2 8 12-16,5 11 14 16,0 8 9-16,20 13 9 15,12 7 4-15,4 2-12 16,2 1 6-16,-6-6-21 15,-3-4-7-15,-9-10 10 16,-9-9-12-16,-6-8-9 16,-5-12 4-16,0-5-5 15,-21-1 4-15,-13-2-5 16,-16 0 12-16,-13-3-13 16,-8-2-21-16,-4-3-72 15,11 0-155-15</inkml:trace>
  <inkml:trace contextRef="#ctx0" brushRef="#br0" timeOffset="103395.79">28540 6821 307 0,'0'0'84'0,"0"0"46"15,0 0-38-15,0 0-13 16,0 0-18-16,0 0-36 15,-30-18-12-15,24 15 20 16,-2-4 0-16,-2 4-10 16,-2-4 5-16,-6 1-23 0,-3-2-5 15,-6-1 0-15,-4 1-1 16,-5 2 2-16,-2 0 1 16,0 3-2-16,2 3 0 15,6 0-5-15,1 0 5 16,0 20 10-16,1 6 17 15,0 12 36-15,2 2-25 16,8 5-12-16,10-3-16 16,8-6-6-16,0-6 15 15,19-10-5-15,9-4-4 16,13-7-4-16,9-1 9 16,7-5-6-16,-1-3-7 0,-2 0-2 15,-11-2 6-15,-10-13 1 16,-7-10-6-16,-14-8 10 15,-8-12-11-15,-4-3-5 16,-1 1-7-16,-17 5-2 16,-5 12 13-16,1 10 1 15,1 9-5-15,-4 6-7 16,-2 5-8-16,-2 0-35 16,3 5-51-16,3 3-48 15,11-5-285-15</inkml:trace>
  <inkml:trace contextRef="#ctx0" brushRef="#br0" timeOffset="103846.4">28187 6495 214 0,'0'0'97'0,"0"0"-97"15</inkml:trace>
  <inkml:trace contextRef="#ctx0" brushRef="#br0" timeOffset="103945.68">28187 6495 187 0,'35'-23'94'16,"-50"21"-94"-16</inkml:trace>
  <inkml:trace contextRef="#ctx0" brushRef="#br0" timeOffset="104888.47">27634 6738 298 0,'0'0'360'0,"0"0"-326"16,0 0-14-16,0 0 32 16,0 0-11-16,0 0-3 0,-6 52-11 15,-4-46-8 1,4-5-15-16,0 1 2 0,5-2 1 16,-1 0 2-16,-4 0 1 15,-2 0-10-15,-1-2-1 16,-1-4 1-16,3 1 0 15,4 1 1-15,1 2 5 16,2 1-2-16,0 1-2 16,0 0-2-16,0 0 0 15,0 0-2-15,0 0 2 16,0 0 0-16,0 0 0 16,0 0-2-16,0 0 2 15,0 0 9-15,-2 0-8 16,-8 0 6-16,1 0-7 15,0 0 0-15,3-2 0 0,5-12 8 16,1-2-8-16,1-3-12 16,19-6 1-16,5 1 2 15,5 8-21-15,1 6-12 16,-4 9 33-16,-2 1 7 16,-4 11 2-16,-3 17 12 15,-2 8 42-15,-10 7-5 16,-6 2-9-16,0 1 4 15,-23 0 4-15,-7-3-20 16,-11-2-13-16,-6-8-6 16,-7-7 0-16,0-12-4 15,1-4-4-15,8-10-1 0,12 0 0 16,14 0 0-16,13-13 0 16,6-3 0-16,13-6-21 15,26 1-17-15,10 6 16 16,5 15 8-16,-3 4 6 15,-4 23 8-15,-3 12 1 16,-4 2 47-16,-6-2-1 16,-4-2-19-16,-5-8-3 15,-5-4-8-15,-4-5-12 16,-4-5-5-16,0-3-15 16,0-5-117-16,2-7-137 15</inkml:trace>
  <inkml:trace contextRef="#ctx0" brushRef="#br0" timeOffset="105810.9">28520 6392 416 0,'0'0'240'0,"100"5"-142"16,-53 1-51-16,-6 0 14 16,-8-2-29-16,-6 0-6 15,-8-1-9-15,-6-1-7 16,-5-2-7-16,-6 0-2 15,-2 0 5-15,0 0-4 16,0 1 21-16,-2-1-13 16,-4 0-10-16,0 0-2 15,-1 5 1-15,2-5 1 0,2 2 0 16,2 0 1 0,1-1 14-16,0-1-3 0,0 3 9 15,0 3 0-15,0 11 15 16,0 7-9-16,0 13 12 15,0 8-2-15,3 11-26 16,6 10 2-16,4 7 4 16,1 11 2-16,3 8-6 15,-1 6 10-15,3 0-17 16,-2-2 3-16,-3-11-7 16,-3-12-1-16,-6-9 1 15,-3-11-2-15,-2-17 3 16,0-13-6-16,0-12 3 0,-3-9-5 15,-16-2 5 1,-14 0 2-16,-15-12 0 0,-3-2-1 16,-6 1-1-16,4 4 0 15,1 1 20-15,4 1-10 16,3 3-5-16,3 4-5 16,5 0-3-16,-3 0-16 15,6 0-17-15,4 4-20 16,6 3-2-16,13-6-8 15,10-1-21-15,1-1-111 16</inkml:trace>
  <inkml:trace contextRef="#ctx0" brushRef="#br0" timeOffset="111929.81">26380 7510 233 0,'0'0'90'16,"0"0"-73"-16,0 0 19 16,0 0 43-16,0 0-19 15,0 0-16-15,0 0 8 16,-2 0 8-16,2 0 0 15,0 0-30-15,0 0 9 0,0 0-8 16,0 0 1-16,0 0-6 16,0 0-6-16,0 0 9 15,0 0-4-15,0 0 1 16,0 0 6-16,0 0-15 16,0 0 5-16,0 0-13 15,0 4-9-15,0 2-2 16,0 3 2-16,0 4 0 15,9 7 0-15,4 0 1 16,1 4 4-16,4 5 6 16,2 4 7-16,0 2-4 15,2 2-3-15,-3-3-6 0,1-5-1 16,1-3-4 0,0-5 2-16,3-6-1 15,0-3 7-15,1-3 0 0,3 2-3 16,4-2-3-16,5 0 3 15,4-2-1-15,2-4 0 16,-1 5-3-16,1-6-1 16,-5-2 9-16,0 0-8 15,-2 0 0-15,-2 0-1 16,-3 0 0-16,-2-4 0 16,-5-4 1-16,-4 1-1 15,-6-1 0-15,-1-1-1 0,-2 2 1 16,-2-3 0-1,1-2 6-15,-1-1-10 0,2 0 4 16,-1-2 0-16,2-4 0 16,2 5 1-16,2-1-2 15,1 2 1-15,0 2 0 16,-1 3-1-16,-4-4 1 16,1 2 0-16,-3 1 2 15,-4-1 0-15,0 2 0 16,1-3-2-16,-1-4 0 15,3 1 0-15,3-8-4 16,3-1-1-16,-2 3-8 16,0 1-1-16,-5 5 2 15,-5 5 0-15,-3 2 6 16,0 4 4-16,0-1-6 0,0 4 2 16,0 0-9-16,-6 0 3 15,-2 0-39-15,0 0-29 16,-1 0-27-16,0 0-37 15,1 0-315-15</inkml:trace>
  <inkml:trace contextRef="#ctx0" brushRef="#br0" timeOffset="112542.93">27379 7473 719 0,'0'0'67'0,"0"0"-59"15,0 0 59-15,0 0 1 16,0 0-46-16,0 0-21 15,0 0-1-15,-8 5 0 16,-18 7 7-16,-9 8-7 16,-6 3-2-16,3 3 2 15,6 0 0-15,8-7-6 16,10-5 5-16,8-7 1 16,6 0-1-16,0-4 2 0,3-3-1 15,15 0 9-15,8 0-2 16,5 0 1-16,6-14-5 15,8-3-2-15,1-2-1 16,3-3 0-16,-4-2 1 16,-5 7 0-16,-8 3-1 15,-9 6 0-15,-7 3-1 16,-3 5-1-16,-6 0 0 16,-1 0 0-16,-1 0-1 15,-4 8 0-15,-1 11 3 0,0 8 4 16,0 6 20-16,0 6-12 15,0 0-7-15,-3-4-1 16,2-2 0-16,-2-9 0 16,0-8-1-16,1-6-3 15,1-7 1-15,1 1 3 16,0-4-2-16,-2 0-1 16,2 0-1-16,0 0 0 15,-4 0-11-15,-5 0-33 16,-6 0-68-16,-1-7-124 15</inkml:trace>
  <inkml:trace contextRef="#ctx0" brushRef="#br0" timeOffset="117779.65">23678 8170 688 0,'0'0'22'15,"0"0"-22"-15,0 0-11 0,0 0 11 16,0 0-6-16,0 0 1 16,0 0 5-16,23-27 8 15,-20 24 13-15,-3 3 12 16,0-1 20-16,0 1-3 16,0-1-6-16,0 1-17 15,1-3-16-15,4-1-4 16,4 1-7-16,4-4-1 15,4 3 1-15,-1-2-1 16,-1 5 3-16,-3 1-5 16,-5 0 6-16,-1 5-3 15,-6 19 0-15,0 10 33 16,-7 9 11-16,-15 7-3 16,0-1-30-16,2-3-7 0,0-2-1 15,7-10-1 1,3-12-1-16,4-5 1 0,3-8-2 15,3-6 0-15,0-3 3 16,0 0-2-16,0 0 1 16,9-17 9-16,16-8-7 15,8-9-4-15,4-4-2 16,-6 1 2-16,-5 1-11 16,-7 3-23-16,-8 6 12 15,-6 8 17-15,-5 8 2 0,0 4 6 16,0 5 4-1,0 2 3-15,0 3-10 0,-7 22 0 16,3 9 0-16,4 3 11 16,0 2 10-16,0-3-14 15,11-8 0-15,4-6-2 16,5-9 2-16,-2-3-6 16,1-3-1-16,2-4-11 15,-2-3-71-15,2 0-137 16</inkml:trace>
  <inkml:trace contextRef="#ctx0" brushRef="#br0" timeOffset="118153.76">24229 8249 870 0,'0'0'68'0,"0"0"-68"15,86-52 0-15,-27 37 13 16,-3 3 6-16,-6 7-16 16,-12 5-3-16,-18 0-3 15,-10 0-31-15,-10 8-46 16,-13 9-19-16,-29 7-33 0,-12 2-140 15,-1-4 182-15,9-2 90 16,14-6 177-16,16-2 19 16,13-5-99-16,3-2-43 15,12-3 14-15,18-2-13 16,10 0-9-16,2 0-11 16,1 0-35-16,-7-1-4 15,-8-5-78-15,-10 2-143 16</inkml:trace>
  <inkml:trace contextRef="#ctx0" brushRef="#br0" timeOffset="118710.21">24955 8226 627 0,'0'0'211'0,"0"0"-188"16,0 0-22-16,0 0 29 15,0 0-7-15,0 0-23 16,0 0 1-16,0 0 14 16,-1-3 2-16,-10-10-15 15,0-1 20-15,1-8-3 0,4-1-18 16,6-4 15-16,0 3 4 15,13 2-20-15,15 2 0 16,9 7 0-16,8 10-1 16,3 3 2-16,1 9 2 15,-7 24 16-15,-7 9 15 16,-12 11-11-16,-12 4-3 16,-11 3-7-16,0-4-5 15,-17-2-4-15,-8-12 4 16,-10-7-8-16,-1-12 1 15,-1-12 0-15,-5-4 0 16,2-7-2-16,0 0 1 16,7-17-2-16,10 4-9 15,17 0-1-15,9 2 10 16,36 9-5-16,22 2 6 0,15 2 1 16,4 18 39-16,3 7-13 15,-7 1 19-15,-7-3-1 16,-14-5-19-16,-19-7-19 15,-17-3-6-15,-10-3 0 16,-9-7-52-16,0 0-63 16,-22-5-136-16</inkml:trace>
  <inkml:trace contextRef="#ctx0" brushRef="#br0" timeOffset="119593.71">25061 7420 347 0,'0'0'80'0,"0"0"-71"16,0 0 120-16,0 0-66 15,0 0-45-15,0 0-13 16,53-17 50-16,-53 17-5 16,0 0 3-16,0 0-3 0,0 0 9 15,0 0-16 1,0 0-13-16,0 0 1 0,0 0-8 16,0 0-3-16,0 0-7 15,0 0-6-15,0 0-6 16,0 0-2-16,0 14 1 15,-7 13 0-15,-13 15 20 16,-9 11 8-16,-6 12 5 16,-4 0-24-16,3-2-2 15,4-5 5-15,10-8-12 16,7-11 9-16,6-10-6 16,5-12-1-16,2-7 0 15,2-9 0-15,0-1 6 16,0 0-4-16,-1 0 1 0,1 0-5 15,-5-11-10 1,1-3-38-16,-2 2-36 0,-3-1-28 16,3 2-39-16,0-1-117 15</inkml:trace>
  <inkml:trace contextRef="#ctx0" brushRef="#br0" timeOffset="120697.59">25142 7436 187 0,'0'0'191'0,"0"0"-96"15,0 0 39-15,0 0-64 16,0 0-40-16,0 0-19 16,0 0-4-16,0 0 1 15,0 0 5-15,0 0 4 16,0 0 4-16,0 0-4 16,0-3-5-16,0-2-9 15,0-3-1-15,0 2-2 16,-2-1-4-16,-1 0 4 15,0 1 2-15,0 3 18 16,2 1 3-16,-2-4 11 16,1 4-1-16,-1-1-17 15,-2-1-1-15,0 4-12 16,-1-3 5-16,0 2-7 0,-2 1-1 16,-8 0 4-16,-6 0-4 15,-6 1 1-15,-4 9-2 16,-2 3 1-16,-4 1 0 15,0 2 1-15,-4 1-1 16,8 0 0-16,7-1 0 16,12-3 1-16,7-3 4 15,8-3-4-15,0-3 0 16,8-2 8-16,17-2-7 16,6 0 2-16,5 0-4 15,-1-10 0-15,-4-3-8 16,-1 0-13-16,-3 0 13 15,-1 1-1-15,1 2 4 16,-4-1 5-16,-5 0-6 0,-5 7 13 16,-3-1-7-16,-4 0 0 15,-1 5 0-15,0 0-7 16,-2 0 9-16,2 0-2 16,0-3 1-16,1 3-1 15,3-3-3-15,-2 3 3 16,0-3 3-16,-2 3-3 15,-3 0 0-15,-2 0 0 16,0 0 17-16,0 0 0 16,0 0-5-16,3 0-5 15,3 0-5-15,1-1-2 16,3-2 0-16,-1 2 3 0,-2 1-3 16,-6 0-3-16,-1 0 3 15,0 0 3-15,0 0-2 16,0 0 10-16,0 0 2 15,0 0 11-15,0 0-6 16,0 5-12-16,7 9 5 16,1 9 41-16,-2 10-24 15,1 7 4-15,-2 5 1 16,-5 2 1-16,0-8-25 16,0-3-4-16,0-12 1 15,0-11-6-15,1-6 0 0,2-4 0 16,-2-3 0-1,-1 0-13-15,0 0-26 0,-11-3-50 16,-9-13-184-16</inkml:trace>
  <inkml:trace contextRef="#ctx0" brushRef="#br0" timeOffset="122678.04">25467 3941 41 0,'0'0'56'0,"0"0"-5"16,0 0 23-16,0 0-58 16,0 0 42-16,0 0 14 15,-19 29-17-15,17-27 4 0,2-1 4 16,0 1 34-16,0-1-38 15,0 1-26-15,0-2-22 16,0 0 12-16,0 0-12 16,0 0-2-16,0 0 4 15,0 0-6-15,0 1-6 16,0-1-1-16,0 0-1 16,0 0-2-16,0 0 3 15,0 0 0-15,0 0 4 16,0 0-1-16,2 0 5 15,9 0 11-15,-2 0-16 16,3-3 16-16,2-2 6 16,1-4-5-16,7 0 10 0,8-5 1 15,9-1-14 1,10-3 3-16,12-3-10 0,6-1-6 16,9-4 3-16,2-1 11 15,-1 1-11-15,-8 2 14 16,-11 3-6-16,-13 4-4 15,-11 2-4-15,-11 1 5 16,-4 3-5-16,-8 3-1 16,-4 2 1-16,-4 2 8 15,-3 3-2-15,0-2-10 16,0 2-2-16,0 1-1 16,0 0 1-16,1 0-2 15,1 0 0-15,2 0-1 16,1-2-5-16,1 2 7 15,-3 0 0-15,-3 0-2 16,0 0-8-16,0 0 0 0,0 0 0 16,0 0-10-16,0 0 12 15,3-2 7-15,13-4 0 16,6-2-1-16,1-2 1 16,-4 0-6-16,-8 7 7 15,-10 1-1-15,-1 2-11 16,0 0-79-16,-3 0-90 15,-6 0-122-15</inkml:trace>
  <inkml:trace contextRef="#ctx0" brushRef="#br0" timeOffset="123194.11">26014 3555 340 0,'0'0'51'16,"0"0"-15"-16,0 0 97 15,0 0-66-15,0 0-36 0,0 0 23 16,51 0-21-16,-38 0-3 15,-2 0 15-15,1 0-21 16,0 0-13-16,2 1-10 16,9 0 6-16,10 2-7 15,6 1 12-15,4 3-1 16,1 0-1-16,-6 2-9 16,-11 0 3-16,-14 4-8 15,-7 3 4-15,-6 8-4 16,0 9 1-16,-19 12 3 15,-8 8 0-15,0 4 0 16,0 1-1-16,2-7 1 16,7-5 2-16,0-8-2 15,6-9 0-15,0-12 9 0,3-2-8 16,3-8-1-16,3-2-2 16,2-2-3-16,1-2 5 15,-2 1-13-15,2 1 1 16,0-1-11-16,0 1-5 15,0 3-13-15,11-3-61 16,9-3-233-16</inkml:trace>
  <inkml:trace contextRef="#ctx0" brushRef="#br0" timeOffset="129566.76">26041 7428 368 0,'0'0'117'16,"0"0"-27"-16,0 0-54 0,0 0 19 15,0 0-14-15,0 0-27 16,0 0-6-16,0 0-3 16,0 0 1-16,-1 0 16 15,-1 0-12-15,-1 0-10 16,-3 0-3-16,0 0-25 15,-3 0-60-15,-1 0-162 16</inkml:trace>
  <inkml:trace contextRef="#ctx0" brushRef="#br0" timeOffset="130965.67">25520 7671 351 0,'0'0'367'15,"0"0"-345"-15,0 0-10 16,0 0 16-16,0 0-5 16,0 0-20-16,3-6 2 15,-3 6-5-15,0 4-3 16,2 8 3-16,-1 2 3 16,4 1 0-16,3 3 18 15,5 3-8-15,6-1 2 16,11 1 10-16,12-1-5 0,10-3 3 15,8-5 4 1,4-4-4-16,-9-5-8 0,-7 0-6 16,-14-3-5-16,-10 0-3 15,-9 0-1-15,-5-6 7 16,1-8-5-16,-2-3 8 16,3-4-10-16,0-3-7 15,2-1 5-15,3-1-2 16,1-3-16-16,-2 3-13 15,1 1 13-15,-7 8 10 16,-1 0 9-16,-5 7 1 16,-2 3-1-16,-2 0 1 0,0 1-1 15,0 5 0-15,0 1-6 16,0-2 7-16,0 2-2 16,0 0 0-16,0 0-10 15,0 0-10-15,0 0 15 16,0 0 4-16,0 0 2 15,0 0 0-15,0 0 2 16,0-1-2-16,0-1-9 16,1 2-5-16,4-5-5 15,1-1-3-15,-2 0-23 16,0 2 24-16,-3 3 10 16,-1 1 4-16,0 0 7 15,0-2 1-15,0 2-6 16,0-1 12-16,0-2-6 15,0 0 1-15,0 0 20 0,0 3-6 16,2-3 2-16,-2 3-9 16,0-1 2-16,0 1 8 15,0 0-4-15,0 0 4 16,0-3-11-16,0 3-3 16,0 0 2-16,0 0-6 15,0 0 7-15,0 0 3 16,0 0-6-16,0 0 7 15,0 0-3-15,0 0 8 16,0 0-7-16,0 0 7 16,-3-1 2-16,-10 0-18 15,-6-1-5-15,-6 2 5 0,-2 0 6 16,-6 0-6-16,0 0-2 16,1 8 1-16,-1 4-2 15,4 1 3-15,11-1 5 16,7 0-5-16,9-2 0 15,2 0 0-15,0-2 1 16,5-3 3-16,8 1-3 16,3-4 7-16,4-2-5 15,0 0 0-15,2-5-2 16,-2-7-1-16,1-5 0 16,0-2-2-16,3-2-1 0,0 4-5 15,3 1 4 1,-1 4-4-16,1 3 2 0,-3 4 5 15,-4 4 1 1,-7 1 0-16,-7 0 0 0,-6 1 1 16,0 13 1-16,0 9 11 15,0 3 2-15,-9 0-2 16,3 1-8-16,3-5-1 16,3-5-3-16,0-5-1 15,0-1 1-15,0-8 3 16,0 4-4-16,0-3-14 15,0 2-4-15,0 1-12 16,0 1-23-16,0 4-12 16,0-3-79-16,-3 2-248 0</inkml:trace>
  <inkml:trace contextRef="#ctx0" brushRef="#br0" timeOffset="133682.26">19145 9244 342 0,'0'0'82'16,"0"0"-72"-16,0 0-10 0,0 0-2 16,0 0 2-1,0 0 9-15,-1 0 13 0,1 0 22 16,0 0 28-16,0 0-27 16,0 0-23-16,-2 0 10 15,1-1-2-15,1 1-30 16,-3 0 0-16,0 0-39 15,-1 0-104-15</inkml:trace>
  <inkml:trace contextRef="#ctx0" brushRef="#br0" timeOffset="133903.87">19145 9244 442 0,'-50'22'130'0,"47"-22"-87"15,0 0 36-15,1 0-10 16,2 0-18-16,0 0-14 0,0 0 0 15,5 0-20 1,16 0 17-16,8 0 30 0,10 0 0 16,12-9-34-16,4-1-22 15,4 0-4-15,-1 5-4 16,-6 3-3-16,-6 2-25 16,-3 0-57-16,-8 5-31 15,-13 7-31-15,-16 4-196 16</inkml:trace>
  <inkml:trace contextRef="#ctx0" brushRef="#br0" timeOffset="134101.04">19258 9512 716 0,'0'0'49'16,"0"0"-43"-16,0 0 7 0,102-11 48 15,-48-8-15-15,-2-2-22 16,-4-1-6-16,-9 5-16 15,-6 1-2-15,-10 2-4 16,-3 2-19-16,-11 1-35 16,-3 2-14-16,-6-1-34 15,-2-1-393-15</inkml:trace>
  <inkml:trace contextRef="#ctx0" brushRef="#br0" timeOffset="134354.56">19430 9117 753 0,'0'0'94'0,"0"0"-69"16,0 0-25-16,0 0 2 15,0 0 44-15,38 101 3 16,-23-48-26-16,-2 3-11 16,0-5 2-16,-1-4-14 15,2-10 7-15,-7-5-7 16,-1-4 0-16,-1-6 0 15,-5-2 0-15,0 0-1 16,0-4-17-16,1-9-6 0,5-4-32 16,8-3-13-1,-2-17 17-15,-1-19-149 0</inkml:trace>
  <inkml:trace contextRef="#ctx0" brushRef="#br0" timeOffset="135253.67">20210 9026 687 0,'0'0'0'0,"0"0"-25"15,0 0 25-15,0 0 38 16,85 43-38-16,-66-33 3 16,-6-4-3-16,-7-2 0 15,-6 3 1-15,0-2 26 16,0 1 26-16,-2 1-25 15,-5-3-14-15,0 2-9 16,4-2-5-16,-2-1 2 16,-1 0-2-16,0-2 0 0,-4-1 1 15,2 0 0-15,4 0 8 16,-2 0 2-16,6-7-9 16,0-7 3-16,0-3-5 15,9-1 0-15,10 1 4 16,1 4-4-16,-1 6-2 15,-6 4 2-15,-2 3-1 16,-2 0-6-16,-8 6 7 16,-1 8 1-16,0 2-1 15,0 1 3-15,-4-2-3 16,-10-4 0-16,4-1 1 16,-1-7 0-16,0 0 5 0,0-3-1 15,-1 0-5 1,-1 0 4-16,1-13-2 15,-5-4 0-15,5-2 5 0,3-7-3 16,8-1 4-16,1-2-7 16,9 2-2-16,21 4-2 15,1 9 2-15,5 8 1 16,0 6 0-16,-3 14 3 16,-4 22 8-16,-3 23 16 15,-12 17 29-15,-8 13-3 16,-6 7-29-16,-4-7-6 15,-18-9-2-15,-7-17-1 16,-2-14-4-16,0-15-1 16,1-15-10-16,3-13 9 15,5-6-7-15,4-12-2 0,1-22-1 16,13-2-32-16,4-5 5 16,4 10 20-16,22 7 8 15,3 12-2-15,6 11-1 16,4 1 3-16,2 6 0 15,0 17 9-15,2 2-6 16,-8 4-3-16,0-7 2 16,-7-1-1-16,-8-9-1 15,-2-5-3-15,-8-3-16 16,-1-4-108-16,0 0-29 16,2 0-193-16</inkml:trace>
  <inkml:trace contextRef="#ctx0" brushRef="#br0" timeOffset="136566">19248 9230 362 0,'0'0'83'16,"0"0"-81"-16,0 0 0 0,0 0 22 15,0 0-3-15,0 0-7 16,0-20 14-16,0 17-16 16,0 0 14-16,4 0-5 15,-1-4 20-15,0 3-31 16,5-4 2-16,0 0-10 15,-1-2 3-15,1 1-1 16,-3 1 17-16,-1-1 11 16,-1 5-1-16,-3 1-6 15,0 0-2-15,0 3 11 16,0 0-7-16,0 0-12 16,3 0-1-16,3 0-5 15,3 9 0-15,7 16 7 16,2 16 39-16,1 19 6 0,1 10-24 15,-4 8-4-15,2 0 3 16,3-10-25-16,-6-7 11 16,2-14-19-16,-4-13 6 15,-4-14-8-15,-4-10-1 16,-3-7 0-16,-1 1 1 16,-1-4 5-16,0 0-3 15,0 0 3-15,0 0-6 16,0-10-29-16,0-9-65 15,0-6-30-15,0 3-32 16,0-4-408-16</inkml:trace>
  <inkml:trace contextRef="#ctx0" brushRef="#br0" timeOffset="137745.76">21960 9478 248 0,'0'0'76'0,"0"0"-40"16,0 0 8-16,0 0-8 16,0 0-2-16,0 0-34 0,4 14-1 15,6-11-17 1,-4 3-7-16,0-4-3 0,-3 1-17 16,-2-3 33-16,-1 0 7 15,0 0 5-15,0 0 24 16,0 2 2-16,-7-2-26 15,1 3-11-15,3-2 11 16,3-1 13-16,0 0-13 16,0 0 0-16,0 0-10 15,0 0-7-15,6 0-3 16,-2 0 9-16,-1 0 5 16,-1 0 4-16,-2 0 2 15,0 0 23-15,0 0 4 0,0 0-27 16,0 0-12-16,0 0-8 15,0 0 3-15,0 0 15 16,0 0 2-16,0 0 40 16,0 0 16-16,0 0 1 15,0-1-24-15,0-2 70 16,0 1-37-16,0-1-25 16,0 1-6-16,0 2 22 15,0-3 0-15,0 3-17 16,0 0-12-16,0 0-7 15,0 0-12-15,0 0-9 16,0 0 1-16,0 0-1 0,0-3 0 16,0 3-1-1,0-3-1-15,0 0 2 0,-3 0 1 16,0 1 1-16,0-4-1 16,-3 3 10-16,1 0-2 15,-4-4 13-15,-1 0-6 16,-5 1 1-16,-9-1-9 15,-4 4-6-15,-8 3-2 16,-6 0 0-16,0 2 7 16,2 12-7-16,4 12 5 15,11 5 1-15,7 8 8 16,12 8-7-16,6 5-4 0,14 2-1 16,24-4 2-16,18-11-4 15,6-13 2 1,8-13-4-16,-6-13 2 0,-12 0 0 15,-13-20 0-15,-15-6-1 16,-13-6 1-16,-8-7 0 16,-3 0 0-16,0 0-13 15,-11 9 11-15,1 10-5 16,4 8 7-16,3 5 5 16,3 7-4-16,0 0-1 15,0 2-2-15,13 12-3 16,8 6 5-16,3 2-5 15,0 2 5-15,-3 3 0 16,0-5 1-16,-7-1 0 16,-2-4-1-16,-4-8-9 0,1 2-37 15,-5-6-45-15,2-4-23 16,3-1-101-16</inkml:trace>
  <inkml:trace contextRef="#ctx0" brushRef="#br0" timeOffset="138076.72">22596 9495 800 0,'0'0'102'0,"0"0"-96"16,104-26-4-1,-68 22 41-15,-6 4-35 0,-15 0-8 16,-10 13-9-16,-5 15-27 16,-23 3 16-16,-13 2 6 15,-4-6 1-15,7-3 13 16,12-9 9-16,8-5 16 16,13-3-1-16,0 0-13 15,3-4 5-15,20-1 2 16,7-2 3-16,1 0-7 15,-1 0-14-15,-4-5-10 16,-6-4-63-16,-8-8-120 16</inkml:trace>
  <inkml:trace contextRef="#ctx0" brushRef="#br0" timeOffset="138658.69">23310 9218 173 0,'0'0'519'16,"0"0"-493"-16,0 0-19 15,0 0 36 1,0 0-20-16,0 0-16 0,-61-44 6 15,40 41 24-15,-7-3-13 16,-10 5-13-16,-7-3-6 16,2 1 9-16,5 3 2 15,11 0 4-15,11 0 10 16,5 0-6-16,9 0 1 16,2 0-9-16,0 11-5 15,0 9 3-15,13 7 13 16,1 7 1-16,0 7-4 15,4 5 8-15,-6 3-18 0,2 5 8 16,2 2-3 0,-3 3 2-16,-3 1-6 0,-2 3-14 15,-1-2 2 1,-3-3 0-16,3-2 3 0,-4-11-6 16,-2-6-5-16,4-7 5 15,-1-11 1-15,2-4-1 16,1-4-1-16,4-6 1 15,5 0 2-15,9-3-2 16,7-4-4-16,7 0 4 16,6 0-5-16,2 0-4 15,-3-4-3-15,-4 4 2 16,-14 0-14-16,-7 0-14 16,-12 0-13-16,-5 0-10 0,-2 0-41 15,0 4-13-15,-6-4-37 16</inkml:trace>
  <inkml:trace contextRef="#ctx0" brushRef="#br0" timeOffset="139440.53">23614 9372 454 0,'0'0'206'0,"0"0"-184"15,0 0 50-15,0 0-21 16,0 0-28-16,0 0-1 15,0 0-2-15,0 0-13 16,0 0-4-16,0 6 0 16,0 10 25-16,-1 9 21 0,-7 3-18 15,0 3-5-15,2-3-18 16,-2-2 12-16,6-7-18 16,2-6-2-16,0-4 0 15,0-4 3-15,0-5-3 16,17 0 5-16,8 0-3 15,8 0 2-15,3 0-4 16,0 0 3-16,-12 6-6 16,-7 7 6-16,-7 4-6 15,-10 5 7-15,0-1 2 16,-13 2 19-16,-12-4-2 16,-9 0 7-16,-2-5-24 0,2-1 2 15,-6-6-8 1,7 1-1-16,3-6-24 0,3-2-37 15,7 0-62-15,7-13-96 16</inkml:trace>
  <inkml:trace contextRef="#ctx0" brushRef="#br0" timeOffset="139645.71">23531 9392 793 0,'0'0'124'0,"0"0"-120"16,115-62-4-16,-54 42 61 15,-5 3-29-15,-12 5-32 16,-16 7-5-16,-10 3-46 16,-11 2-73-16,-7 0-64 15</inkml:trace>
  <inkml:trace contextRef="#ctx0" brushRef="#br0" timeOffset="140398.81">24117 9718 741 0,'0'0'125'16,"0"0"-125"-16,0 0 8 0,0 0-5 15,0 0 13-15,0 0-8 16,4 8-8-16,-4-8 1 15,0 2 3-15,0-2 3 16,0 0 10-16,0 1 14 16,0-1-7-16,0 0 10 15,0 0-9-15,0 0-22 16,0 0 0-16,0 0-3 16,0 0 9-16,0 3-9 15,0-3 8-15,0 11 4 16,0 6-4-16,-13 9 4 15,-4 12 38-15,-3 2-27 16,1-2-4-16,0-6-16 0,8-6 1 16,5-8-4-1,4-6 1-15,1-2-2 0,-1-7-1 16,2-3-17-16,-1 0-53 16,-1 0-27-16,1 0-78 15,1-14-328-15</inkml:trace>
  <inkml:trace contextRef="#ctx0" brushRef="#br0" timeOffset="141057.81">24630 9185 761 0,'0'0'77'0,"0"0"-61"15,0 0 33 1,0 0 12-16,0 0-31 0,0 0-6 15,-1 0-13-15,1 3-5 16,0 22 1-16,0 16 12 16,0 15 29-16,0 9-12 15,0 2-9-15,-3-1 0 16,-3-7-18-16,3-7-4 16,1-11-1-16,1-11 1 15,1-11-10-15,0-12 5 16,0-4-6-16,0-3-28 15,0-3-53-15,0-20-128 16</inkml:trace>
  <inkml:trace contextRef="#ctx0" brushRef="#br0" timeOffset="141456.24">24993 9269 538 0,'0'0'152'0,"0"0"-152"16,0 0 2-16,0 0 55 0,-9 78 2 16,0-33 17-1,1 2 0-15,8 0-26 0,0-2-13 16,11-9-14-16,14-6-13 15,8-9 7-15,4-12-13 16,7-9 7-16,0 0 4 16,-4-17-4-16,-7-9 0 15,-10-5-10-15,-14-7 2 16,-9-3-3-16,0-5-11 16,-22 4-14-16,-9 5 4 15,-6 7 12-15,-2 13 9 16,-1 11 10-16,-3 6-10 15,2 0-3-15,7 14-3 16,10 5-38-16,14 2-80 16,10-4-85-16</inkml:trace>
  <inkml:trace contextRef="#ctx0" brushRef="#br0" timeOffset="141952.79">25661 9610 170 0,'0'0'475'15,"0"0"-447"-15,-3 89 64 16,-14-43 2-16,-5-2-18 0,-3-1-30 16,1-3-3-16,4-7-20 15,3-7-6-15,4-6-7 16,2-7-4-16,0-7-6 15,-1 1 0-15,-3-7-48 16,2 0-88-16,3-7-59 16</inkml:trace>
  <inkml:trace contextRef="#ctx0" brushRef="#br0" timeOffset="142614.53">26019 9181 755 0,'0'0'43'15,"0"0"-43"-15,0 0 31 16,0 0 66-16,0 0-52 16,0 0-44-16,-5-4-1 15,5 34 1-15,5 17 47 16,-5 2 28-16,0 6-24 16,0-7-11-16,-8-7-11 15,-1-10-15-15,2-3-3 16,3-11-2-16,-1-5-9 15,5-3-1-15,-3-6 0 16,3 1-14-16,0-4-18 0,-2 0-9 16,2 0-10-16,0 0-5 15,0-14-46-15,0-9-127 16</inkml:trace>
  <inkml:trace contextRef="#ctx0" brushRef="#br0" timeOffset="142948.06">26284 9261 767 0,'0'0'29'15,"0"0"-29"-15,0 0 1 0,0 0 16 16,0 0 0-16,84 49-1 15,-68-35 14-15,3 1 15 16,0 6-15-16,-2 4 12 16,-3-1-4-16,-7 6-12 15,-7 0 19-15,0-4-22 16,-18 4-4-16,-8-5 0 16,-9-4-8-16,-5-5-1 15,-3-2-10-15,4-8-1 16,8-3-3-16,7-3-12 15,7 0-43-15,6-13-39 16,4-14-91-16,7-10-344 16</inkml:trace>
  <inkml:trace contextRef="#ctx0" brushRef="#br0" timeOffset="143122.9">26332 9193 989 0,'0'0'61'16,"107"-41"-60"-16,-47 26 47 16,-8 4-12-16,-15 3-36 15,-16 7-9-15,-7 1-48 16,-8 0-50-16,-6 0-86 16</inkml:trace>
  <inkml:trace contextRef="#ctx0" brushRef="#br0" timeOffset="143393.5">26729 9614 819 0,'0'0'47'0,"-29"82"5"16,-1-40 10-16,4-4-16 16,0-6-16-16,6-5 1 15,1-1-29-15,3-9-2 0,0-3-2 16,-5-4 2-16,-1-5-59 16,-1-5-103-16,4 0-312 15</inkml:trace>
  <inkml:trace contextRef="#ctx0" brushRef="#br0" timeOffset="144306.29">27293 9128 276 0,'0'0'456'0,"0"0"-400"16,0 0-22-16,0 0 45 15,0 0-23-15,0 0-34 16,0-4 0-16,0 4 6 16,0 0 0-16,0 0-3 15,0 0-10-15,0 0-10 0,0 14-5 16,0 19 2-16,0 11 49 16,-5 14-10-16,-11 2-11 15,1-1 3-15,0-6-12 16,6-7-3-16,1-12-9 15,5-12-2-15,2-5 5 16,-1-7-6-16,2 0-6 16,0-4 2-16,-1 1 0 15,-1 0-2-15,1-4 0 16,-3 0-2-16,1 5 0 0,-2-5-4 16,-2-3-6-1,1 0 0-15,-3 0 0 0,1-2-17 16,8-20-48-16,0-14-132 15,8-13-451-15</inkml:trace>
  <inkml:trace contextRef="#ctx0" brushRef="#br0" timeOffset="144764.73">27785 9160 736 0,'0'0'56'0,"0"0"-40"15,0 0-14-15,0 0 61 16,0 0 21-16,-37 77-22 16,11-33-10-16,1-1-11 15,4-7-24-15,5-4 9 16,2-6-15-16,8-9-3 15,0-10 1-15,5-2-9 16,1-5 1-16,0 0 1 16,0 0 9-16,0-2 6 15,8-8-16-15,18-6-1 16,11 3-9-16,7 6 3 16,0 7 5-16,-5 0 1 0,-8 10 0 15,-7 17 7-15,-12 2 8 16,-10 9 7-16,-2 3 5 15,-21-1-3-15,-13 0-7 16,-8-5-13-16,-6-12-2 16,3-6 1-16,-1-10-3 15,4-7-1-15,2 0-3 16,0-4-26-16,5-16-35 16,12-5-69-16,11-11-155 15</inkml:trace>
  <inkml:trace contextRef="#ctx0" brushRef="#br0" timeOffset="144977.78">27829 9185 986 0,'0'0'48'0,"96"-31"-35"16,-36 17-13-16,-4 5 33 15,-11 2-7-15,-13 1-25 16,-15 6-2-16,-11-1-11 16,-6 1-72-16,0 0-71 15,-17 0-125-15</inkml:trace>
  <inkml:trace contextRef="#ctx0" brushRef="#br0" timeOffset="145617.63">28099 9619 666 0,'0'0'97'0,"0"0"-72"16,0 0 29-16,0 0 1 0,0 0-17 15,0 0-12-15,14 30-18 16,-12-28-7-16,-1 3 2 15,1-1 5-15,-2 4 4 16,1-3-4-16,1 1-3 16,-2-3 3-16,0 5-5 15,0 4 2-15,0 9-2 16,-16 8 31-16,-4 15 8 16,-10 4-1-16,-4 5-6 15,-4 1-3-15,1-5-10 16,1-6-12-16,9-10 7 15,6-10-9-15,11-9-3 16,3-9 2-16,2-5-2 16,-3 0-1-16,-5 0-4 0,0-5-25 15,2-9-45 1,8-1-85-16,3-9-195 0</inkml:trace>
  <inkml:trace contextRef="#ctx0" brushRef="#br0" timeOffset="149782.62">28520 9528 261 0,'0'0'0'16</inkml:trace>
  <inkml:trace contextRef="#ctx0" brushRef="#br0" timeOffset="150562.6">28568 9399 643 0,'0'0'64'15,"0"0"-57"-15,0 0 23 0,0 0 36 16,0 0-16-16,0 0-35 16,61 29 8-16,-61-26-15 15,-4 5 12-15,-20 1 11 16,-11 4-15-16,-2-5-9 15,3-2-7-15,10-3 0 16,6-3 0-16,8 0 0 16,4 0 11-16,1-9-4 15,5-12 7-15,0-1 12 16,3-7-7-16,14-5-9 0,8 7-10 16,3 1-1-1,4 9-9-15,0 10 9 0,1 4-1 16,3 3 2-16,3 0-3 15,-2 14 3-15,-4 8 0 16,-6 8 6-16,-11 3 11 16,-7 10 5-16,-9 4 17 15,-10 4-1-15,-23 0-26 16,-12-6-1-16,-3-11-7 16,2-8-3-16,6-16 7 15,6-9-7-15,5-1 4 16,7 0-4-16,5-17-1 15,10-3-4-15,7-2-2 16,0-2-15-16,20 4-1 0,8 14 3 16,7 6 8-16,1 9 8 15,0 22 3-15,-5 7 22 16,-2 2 10-16,-7 1 2 16,-4-5-12-16,-2-6-4 15,-5-8-12-15,-4-3-6 16,-1-5 0-16,-6-7-60 15,0-3-138-15,0-4-276 16</inkml:trace>
  <inkml:trace contextRef="#ctx0" brushRef="#br0" timeOffset="150957.44">29233 9458 834 0,'0'0'11'16,"0"0"-11"-16,0 0 0 16,0 0 7-16,-97 0 5 15,76 26-7-15,5 8 19 16,1 1 4-16,9-1-2 15,6-3-13-15,0-9 7 0,12-3 12 16,16-8 10-16,7-8 15 16,5-3 1-16,-4 0-19 15,-7-14-17-15,-6-6-7 16,-11-5 0-16,-9-5-10 16,-3-4-5-16,-8-1-10 15,-16 6-4-15,-2 5-2 16,-4 7 13-16,0 7-8 15,-3 3 4-15,2 7-10 16,0 0-38-16,1 0-69 16,9 10-97-16</inkml:trace>
  <inkml:trace contextRef="#ctx0" brushRef="#br0" timeOffset="151775.56">29057 8927 761 0,'0'0'79'0,"0"0"-62"16,0 0 18-16,0 0 6 16,85-24-3-16,-41 22-6 15,6-5 8-15,5 4-10 16,2-4-8-16,1 0 13 16,-8 4-20-16,-16-4 3 15,-13 7-7-15,-14-1-10 16,-7 1 9-16,0 0 15 0,0 0-8 15,0 0-12-15,0 0-5 16,0 0 0-16,0 0 0 16,0 0-2-16,4 1-4 15,5 13-7-15,4 8 13 16,4 19 3-16,3 7 4 16,1 9 2-16,-1 12-7 15,0 14 7-15,1 2-3 16,-2 1 1-16,-1-2 6 15,0-5 6-15,0-7-6 16,-5-11-1-16,-1-6-6 0,-2-12-6 16,-2-3 13-16,-2-8-7 15,-6-2 8-15,0-6-10 16,-3-5-1-16,-14 1 0 16,-5 0 1-16,0-3 0 15,-3-4-4-15,-2 0 2 16,-4-4 1-16,-5-1 3 15,-3-8 6-15,-4 0-12 16,1 0 6-16,-2-8-5 16,-2-5-1-16,6 1-2 15,4 1-11-15,8 2 9 16,7 2-31-16,7 3-40 0,1 1-18 16,6-2-62-1,2 0-41-15,4-5-284 0</inkml:trace>
  <inkml:trace contextRef="#ctx0" brushRef="#br0" timeOffset="154829.57">25834 9990 176 0,'0'0'19'16,"0"0"-19"-16,0 0-138 16</inkml:trace>
  <inkml:trace contextRef="#ctx0" brushRef="#br0" timeOffset="156079.79">19444 11053 662 0,'0'0'0'16,"0"0"-40"-16,0 0 19 16,-106-9 20-16,78 5-2 0,-1-1 3 15,13 0 6 1,3 0 35-16,8 1 31 0,3 1 3 15,2 0-19-15,0-1-35 16,0 1-17-16,7-2-4 16,12-1-1-16,4-2 1 15,10-4 0-15,11-7 0 16,12-1 17-16,9-7 13 16,-1 5-12-16,-8 5 5 15,-11 10-18-15,-18 5-5 0,-9 2-1 16,-11 0 1-1,-3 0-14-15,-4 0-39 16,0 15-30-16,-7 1-23 0,-5 4-258 16</inkml:trace>
  <inkml:trace contextRef="#ctx0" brushRef="#br0" timeOffset="156261.28">19531 11107 575 0,'0'0'146'0,"0"0"-96"16,0 0 5-16,0 0-9 15,0 0-29-15,0 0 2 16,98-17 21-16,-47 0-19 16,-4 1-4-16,-12 6-17 15,-15 0 0-15,-9 8-3 16,-7-5-49-16,-4 0-19 16,0-6-56-16,0-3-481 15</inkml:trace>
  <inkml:trace contextRef="#ctx0" brushRef="#br0" timeOffset="156499.21">19614 10749 909 0,'0'0'70'0,"0"0"-70"16,0 0-10-16,22 73 10 15,-1-15 35-15,-1 10-13 16,-1 2-5-16,-2-8-9 15,-4-6-7-15,-4-7 2 0,-3-5 2 16,-2-8-5-16,-1-5 0 16,0-9-3-16,0-5 1 15,2-8-13-15,1-2-53 16,-3-7-39-16,4-13-121 16</inkml:trace>
  <inkml:trace contextRef="#ctx0" brushRef="#br0" timeOffset="156974.46">20188 10710 671 0,'0'0'73'0,"38"-72"-69"15,-16 33 42-15,2-2 97 16,2 2-56-16,4 6-30 16,2 6-23-16,-3 15-24 15,0 9-3-15,-11 3-7 16,0 15-1-16,-9 18 1 16,-9 7 2-16,0 8 1 15,-3-4-3-15,-17-8 1 16,7-9-6-16,4-11 7 15,6-12-2-15,3-1 0 0,0-3-2 16,0 0-5-16,21-6-1 16,19-8 5-16,8 0 3 15,5 5 7 1,-8 6-7-16,-15 3 0 0,-14 12-2 16,-16 19 2-16,-9 19 3 15,-31 9 22-15,-8 5-6 16,-2-6-13-16,1-12 3 15,7-13 6-15,9-10-14 16,8-6 2-16,5-10-3 16,8-7-67-16,3-11-127 15,5-24-588-15</inkml:trace>
  <inkml:trace contextRef="#ctx0" brushRef="#br0" timeOffset="157287.59">19583 11001 114 0,'0'0'0'0</inkml:trace>
  <inkml:trace contextRef="#ctx0" brushRef="#br0" timeOffset="157720.01">19583 11001 279 0,'-97'27'103'0,"94"-30"-81"16,3-4-11-16,0 3-9 15,0-2 5-15,0 1-7 16,0 0 3-16,0-1 33 0,-5-1-23 15,-2 0-1-15,2 1-12 16,1-5 0-16,4 5 17 16,0-2 43-16,0 0-9 15,0 4-1-15,0-3 6 16,0 4-42-16,0 0 22 16,0-5-13-16,0 2-6 15,0-3-5-15,0-2-2 16,0-2-8-16,0 6 6 15,0-3 7-15,0 5 9 16,3 3-6-16,1 2-2 16,5 0-11-16,5 12 0 0,2 16 11 15,4 9 15-15,3 16 12 16,3 3 15-16,0 7-4 16,0 0-25-16,-2-7-18 15,0-6-8-15,-8-11-1 16,-1-6-2-16,-6-16 0 15,-3-4 0-15,-2-9 0 16,-4-4-5-16,2 0-46 16,2-11-40-16,5-15-109 15</inkml:trace>
  <inkml:trace contextRef="#ctx0" brushRef="#br0" timeOffset="160189.26">24690 10664 480 0,'0'0'161'16,"0"0"-135"-16,0 0 25 16,0 0 6-16,0 0-21 15,0 0 6-15,-23 0-3 16,23 0 12-16,0 0-7 16,0 0 7-16,0 0 5 15,0-7-18-15,9-7-31 16,17-3-7-16,6 0 0 15,7 0 0-15,-4 7 1 0,-5 7-1 16,-10 3-2 0,-8 0 0-16,-7 15 0 0,-5 12-6 15,0 6 7-15,-18 11 1 16,-6 1 0-16,-1-2-3 16,1 0 1-16,3-11 1 15,3-5 1-15,6-10 4 16,0-3-4-16,6-5 0 15,2 1 0-15,2-9 0 16,2-1 2-16,0 0 5 16,0-1 1-16,8-26 4 15,14-4-12-15,5-13-1 0,-2-6 0 16,-4-4 0-16,0-2-12 16,0 1-4-1,-6 9 12-15,-4 13-2 0,-4 13 7 16,-6 10 10-16,-1 10 22 15,0 0-21-15,0 3-11 16,0 21-2-16,-3 15 0 16,-9 7 2-16,6 6 5 15,6-2 3-15,0-7 4 16,6-9-4-16,14-11 0 16,-1-6-7-16,1-9 8 15,-4-4-5-15,-4-4 1 16,-2 0-5-16,-4-4-10 15,-4-14-47-15,-2-5-153 16,0-13-598-16</inkml:trace>
  <inkml:trace contextRef="#ctx0" brushRef="#br0" timeOffset="161128.47">25039 10685 737 0,'0'0'98'0,"0"0"-88"15,0 0 10-15,0 0 12 16,0 0-26-16,79-18 6 0,-48 8-3 16,-7 7-9-16,-6 3-3 15,-14 0 2-15,-4 0 0 16,0 0-19-16,-9 0 1 16,-11 6 7-16,-4 10 9 15,3-2 1-15,3 3 2 16,9 2 3-16,7-5 11 15,2 2 15-15,0-5-12 16,15-2 4-16,5-2 6 16,-2-4-15-16,1-3 3 15,0 0-14-15,-2 0-1 16,-1-3-55-16,-2-11-72 0,-5-6-353 16</inkml:trace>
  <inkml:trace contextRef="#ctx0" brushRef="#br0" timeOffset="161651.87">25443 10609 835 0,'0'0'123'15,"0"0"-123"-15,0 0-5 16,0 0 3-16,0 0 2 15,0 0-4-15,-17 2-1 16,1-2 5-16,0 0 0 16,-1 0 3-16,4-7 9 0,1-10-11 15,6-5-1-15,6-1 0 16,0-4 0-16,8 1-2 16,15 6 4-16,4 4-1 15,5 5 1-15,-6 8 4 16,3 3 7-16,-4 5-4 15,-5 20-7-15,-9 9 13 16,-11 11 5-16,0 6 20 16,-11-2-24-16,-13 1 1 15,-6-5-9-15,-4-9 1 16,-2-10 2-16,0-9-3 0,3-7 5 16,2-10-4-16,7 0-5 15,12-10-4-15,12-2 4 16,6-9-4-16,33 5-8 15,11 0 2-15,5 11 6 16,-4 5 7-16,-6 0 4 16,-8 8 5-16,-7 5-3 15,-9-3-13-15,-9 0 1 16,-6-4-6-16,-4-2 4 16,-2-2-43-16,-2 3-81 15,-13-5-72-15,-4 0-303 16</inkml:trace>
  <inkml:trace contextRef="#ctx0" brushRef="#br0" timeOffset="163152.57">25007 9930 460 0,'0'0'135'0,"0"0"-86"0,0 0 18 15,0 0-38-15,0 0-12 16,0 0 30-16,16-23 0 16,-16 23-32-16,0 0-3 15,0 0 6-15,0 7-8 16,0 20 34-16,0 13 28 15,0 10-7-15,-10 5-16 16,0 8-24-16,-3-5-13 16,1-4-3-16,0-11-8 15,3-11 1-15,4-15-4 16,2-7 1-16,3-7 1 16,0-3 5-16,-1 0-2 15,1 0 2-15,-3-9 6 0,3-8-11 16,-2-7-12-16,2-5-13 15,0-7-4-15,0-8-10 16,0-2 7-16,0-3-2 16,0-3 4-16,0 8-3 15,3 6 9-15,3 8 14 16,0 10 8-16,0 9 1 16,0 5-1-16,-1 5-3 15,-5-2 5-15,1 3 1 16,1 0-1-16,-2 0 4 15,0 0-4-15,0 0 6 16,0 0 4-16,0 0-3 0,0-2-7 16,0 2 1-16,0 0 0 15,0 0 0-15,0 0 1 16,0 0-1-16,0 0-1 16,0 0 8-16,0 0-5 15,0 0 11-15,-3 6-11 16,-11 11-2-16,-4 8 4 15,-3 3 9-15,-2-2-6 16,0-2 0-16,7-5-2 16,1-5-1-16,8-6 1 0,2-4-6 15,5-4 0 1,0 3 0-16,0-3 4 0,0 0-3 16,0 0 6-16,5-4 6 15,14-11-13 1,8-2 1-16,4-6-1 0,0 3 0 15,2 1 0-15,-5-1-1 16,-2 3 0-16,-7 4-2 16,-6 6 3-16,-6 5 0 15,-4 2-5-15,-3 0 2 16,0 2 1-16,0 15-4 16,0 3 6-16,0 5 0 15,0-2 5-15,0-6-4 16,1-6-1-16,4-1 1 15,-1-4-3-15,-2-6 2 0,-2 3 0 16,0-3 1-16,0 0 7 16,0 0-2-16,0 0-3 15,0 0 11-15,0 0-9 16,0 0-1-16,0 0-1 16,0 0-3-16,0 0-2 15,0 0 0-15,0 0 2 16,1 0-4-16,-1 0 2 15,0 0 0-15,0 0 2 16,0 0 1-16,0 0-1 16,0 0 0-16,0 0-1 15,0 0 2-15,0 0 0 16,0 0 0-16,0 0-1 16,0 0 1-16,0 0-2 15,0 0 3-15,0 0-2 0,0 0 8 16,0 0-8-16,0 0 0 15,0 0 2-15,0 0 4 16,0 0-5-16,0 0-1 16,0 0-1-16,0 0 1 15,0 0-2-15,0 0 2 16,0 0-4-16,0 0 3 16,0 0-15-16,-3 0-34 15,-9 0-54-15,-4 0-215 16</inkml:trace>
  <inkml:trace contextRef="#ctx0" brushRef="#br0" timeOffset="166925.59">25388 9969 453 0,'0'0'58'0,"0"0"-54"16,0 0 39 0,0 0 6-16,0 0-39 0,0 0 15 15,0 0-5-15,-20 0-18 16,20 0 11-16,0 0 22 16,0 0 1-16,0 0-5 15,0 0-1-15,-1 8 0 16,-2 4-9-16,-1 10 35 15,2 4-13-15,2 6-6 16,0 5-14-16,19-4-16 16,11-4 0-16,11-4-2 15,11-8 9-15,13-8-13 0,10-6 17 16,1-3-16-16,-6 0 3 16,-15-1-5-16,-16-13 0 15,-18 0 3-15,-9-11 2 16,-6-4 2-16,0-4-7 15,-2 1 0-15,4-2 1 16,1 8 2-16,-2 2-3 16,-1 7-1-16,-1 8 1 15,-4 6 8-15,-1 3-3 16,0 0 0-16,0 0-5 16,0 0-1-16,0 0-12 15,0 0-18-15,0 0-40 16,-16 12-30-16,-11 2-67 0,-2-4-275 15</inkml:trace>
  <inkml:trace contextRef="#ctx0" brushRef="#br0" timeOffset="167419.74">25835 9968 757 0,'0'0'63'0,"0"0"-52"16,0 0 8-16,0 0 20 15,0 0-8-15,109-46-15 16,-62 35-4-16,5 2-1 16,0 1-9-16,-7 4-1 15,-14 2-2-15,-12-1 1 16,-13 1-3-16,-4 2 1 16,-2 0 4-16,0 0-2 15,0 11 1-15,0 6 0 16,-2 6-1-16,-1 4 8 15,-1 1 6-15,-2 2 10 0,-6 1-10 16,-5-5-5-16,-3 1 4 16,2-7-12-16,6-8 1 15,4-4-2-15,7-5 0 16,1-3-1-16,-2 0-18 16,2 0-53-16,-1 3-12 15,1-1 15-15,0-1-19 16,0 1-32-16,0-2-102 15</inkml:trace>
  <inkml:trace contextRef="#ctx0" brushRef="#br0" timeOffset="171312.49">22002 11344 659 0,'0'0'51'0,"0"0"-51"16,0 0 4-16,0 0 14 16,0 0-5-16,0 0-4 15,0 0-3-15,-58-3 5 16,53 0 16-16,-6 2 14 16,-6-6-1-16,-8 7-19 15,-14 0 21-15,-9 0-32 16,-5 17 2-16,-2 11-7 15,8 7 20-15,13 5 1 0,11 0-2 16,19 3-11-16,4 2-5 16,17-5-6-16,21-3 7 15,10-11-7-15,9-11-2 16,2-13 0-16,-2-2 0 16,-10-10 4-16,-9-14-4 15,-16-8 0-15,-11-5 2 16,-11-8-2-16,0 1-3 15,0 5 1-15,-3 8-15 16,-2 14 17-16,3 11 14 16,2 6 8-16,0 0-22 15,7 21 1-15,8 18 1 0,4 14 25 16,2 3-3-16,-3 4-11 16,3-14-5-16,-1-9-5 15,-2-18 3-15,0-6-6 16,-6-10-4-16,1-3-34 15,-3-9-58-15,-3-19-98 16</inkml:trace>
  <inkml:trace contextRef="#ctx0" brushRef="#br0" timeOffset="171671.69">22588 11355 224 0,'0'0'559'0,"110"-37"-541"15,-48 26-10-15,-11 5 61 16,-15 6-30-16,-20 3-35 15,-16 21-3-15,-9 9-2 16,-30 6-7-16,-6 0 8 16,3-5 3-16,14-7 18 0,13-10 12 15,15-5-11 1,0-2-19-16,25-9 5 0,13-1 5 16,8 0-1-16,-4-7-12 15,-4-3-6-15,-6 4-59 16,-10-5-80-16,-2-5-218 15</inkml:trace>
  <inkml:trace contextRef="#ctx0" brushRef="#br0" timeOffset="172168.1">23311 11021 819 0,'0'0'78'0,"0"0"-74"16,-95-40 4-16,54 34 3 16,-4 3 12-16,-1 3-23 15,4 0-1-15,3 0 0 16,7 6 2-16,12 5-7 15,7-3 5-15,8 0-1 16,5 2 2-16,0 0 8 16,4 2-6-16,10 4 1 15,3 5 20-15,5 5-3 0,-3 8-1 16,1 8 30-16,-1 11-7 16,-5 12 8-16,-2 5-19 15,2 5-9-15,-4 6-13 16,1-3 2-16,2 0 0 15,-1-14-10-15,-3-7 0 16,6-18-1-16,-2-15 0 16,5-5 6-16,6-15-6 15,6-4 0-15,4 0 3 16,4-3 0-16,-4-8-3 16,-7 5 0-16,-10 3-22 15,-8-2-34-15,-5 3-33 16,-4-5-39-16,0-3-47 15</inkml:trace>
  <inkml:trace contextRef="#ctx0" brushRef="#br0" timeOffset="172669.06">23708 11193 838 0,'0'0'28'15,"0"0"-28"-15,0 0 0 16,0 0 0-16,0 0 26 16,3 89-5-16,-4-63-7 15,-4-6-14-15,4-7 1 16,1-10-1-16,0-3 0 16,0 0 0-16,7 0 5 0,19 0 0 15,6 0 36 1,7 0-13-16,0 0 12 0,-5 3-11 15,-7 18 2-15,-10 4-29 16,-8 1 2 0,-9 5 6-16,0-5 7 0,-15 4-1 15,-15-3-6-15,-8-5 7 16,-6-5-16-16,-3-4-2 16,4-9 1-16,8-4-3 15,2 0-38-15,10-24-37 16,10-11-90-16,7-12-170 15</inkml:trace>
  <inkml:trace contextRef="#ctx0" brushRef="#br0" timeOffset="172866.67">23643 11160 747 0,'0'0'158'0,"0"0"-146"15,0 0-7-15,120-37 8 16,-54 26 26-16,-2 3-24 16,-9 4-13-16,-16 4-2 15,-16 0-70-15,-19 0-64 16,-4 0-240-16</inkml:trace>
  <inkml:trace contextRef="#ctx0" brushRef="#br0" timeOffset="173493.71">24389 11536 452 0,'0'0'321'16,"0"0"-313"-16,0 0-6 15,0 0 53-15,0 73 7 16,0-43-30-16,-8-1-11 15,-3-1 1-15,-2-3-5 16,-2-6-12-16,1-5 3 16,-2 0-3-16,2-8-5 15,0 0-26-15,5-1-80 0,6-5-76 16</inkml:trace>
  <inkml:trace contextRef="#ctx0" brushRef="#br0" timeOffset="173876.7">24942 11143 779 0,'0'0'75'16,"0"0"-67"-16,0 0-6 16,0 0 5-16,0 0-6 15,0 0 36-15,33 89 44 16,-27-42-23-16,-3 2-24 15,-2-4-12-15,-1-8-5 16,0-8-10-16,0-7-1 16,0-10-2-16,0-2-4 0,0-7-4 15,0-3-44 1,8 0-110-16,5-19-207 0</inkml:trace>
  <inkml:trace contextRef="#ctx0" brushRef="#br0" timeOffset="174298.43">25297 11272 709 0,'0'0'204'16,"0"0"-123"-16,0 0-48 16,0 0 19-16,0 0-29 15,0 0-20-15,-31 13-3 16,25 20-3-16,3 3 3 16,3-2 12-16,0-5-9 15,13 1-1-15,8-10 8 16,1-4-7-16,3-10 16 15,1-6-13-15,-2 0 17 16,-3-3-13-16,-8-16-3 16,-6-4 1-16,-7-7-3 15,-1-1-3-15,-23-1-4 16,-6 2-16-16,-1 7 6 16,0 7 8-16,4 6-2 0,2 7 5 15,-1 3-34-15,4 3-59 16,-1 12-78-16,6-1-62 15</inkml:trace>
  <inkml:trace contextRef="#ctx0" brushRef="#br0" timeOffset="174571.28">25832 11388 796 0,'0'0'22'0,"0"0"-19"15,29 75 36-15,-29-45 71 16,0 7-51-16,-14-2-5 16,-10 6-17-16,-9-8-24 15,-5-4-7-15,1-4-6 16,4-10-1-16,7-5-9 15,8-7-43-15,2-3-82 16,8 0-125-16</inkml:trace>
  <inkml:trace contextRef="#ctx0" brushRef="#br0" timeOffset="175289.34">26377 11114 750 0,'0'0'77'0,"0"0"-74"16,0 86 65-16,0-40 39 16,0 0-39-16,-3-3-26 15,-2-7-20-15,2-7-12 16,2-10 0-16,1-4-10 16,-3-6-5-16,2-5 5 15,-6-4-41-15,0 0-110 16,-1-3-105-16</inkml:trace>
  <inkml:trace contextRef="#ctx0" brushRef="#br0" timeOffset="175661.63">26712 11070 938 0,'0'0'47'0,"0"0"-47"16,0 0 0-16,-37 102 25 16,25-62 15-16,8 3-1 15,4-2-16-15,0-7-14 16,6-3-2-16,13-7-1 16,8-9 13-16,6-8-17 15,4-7 13-15,6 0-4 16,-1-4 5-16,-8-14-9 0,-8-3-7 15,-16-2 3-15,-10-7 3 16,0-6-6-16,-16-1-16 16,-14-1 5-16,-5 3 5 15,1 10 0-15,-1 7 5 16,0 8-1-16,-1 8-6 16,-4 2-12-16,3 0-25 15,1 13-14-15,13 0-51 16,10 2-123-16</inkml:trace>
  <inkml:trace contextRef="#ctx0" brushRef="#br0" timeOffset="176015.3">27376 11427 952 0,'0'0'73'0,"0"0"-73"16,0 0-5-16,6 103 5 0,-20-61 2 16,-11-2 14-1,-2-4-10-15,2-8-2 0,3-8-4 16,7-8-2-16,3-6-27 16,6-6-52-16,6-6-115 15</inkml:trace>
  <inkml:trace contextRef="#ctx0" brushRef="#br0" timeOffset="178541.87">27576 11067 394 0,'0'0'227'0,"0"0"-206"0,0 0 1 15,0 0 67 1,0 0-16-16,0 0-2 0,-20-7-20 16,20 7-10-16,0 0-10 15,0-3 9-15,0 3-9 16,0 0-5-16,0 0-17 15,0 0-9-15,-1 7-6 16,-2 19 6-16,-4 7 9 16,-4 15 18-16,-1-1 7 15,2-3-15-15,2-5-19 16,2-5 5-16,0-11-4 16,2-6-2-16,0-4 1 15,4-7-2-15,-3 0-32 16,0-6-101-16,-2 0-202 0</inkml:trace>
  <inkml:trace contextRef="#ctx0" brushRef="#br0" timeOffset="178857.84">27862 11040 894 0,'0'0'101'16,"0"0"-101"-16,0 0-15 16,0 0 9-16,0 0 3 15,0 0 5-15,9 72-2 0,0-50 0 16,9 0 1-16,3 2 17 16,2-2 19-16,-1 5-9 15,-6-4 0-15,-10-3-13 16,-6 0-15-16,0-1 17 15,-21 0 6-15,-8 2-9 16,-7-8-8-16,-3-2-5 16,0-6-1-16,3-2-12 15,5-3-69-15,7-3-127 16</inkml:trace>
  <inkml:trace contextRef="#ctx0" brushRef="#br0" timeOffset="179031.01">27874 11028 1017 0,'0'0'92'15,"0"0"-89"-15,105-36-2 16,-67 29 31-16,-3 7-27 16,-10 0-5-16,-4 0-56 15,-6 10-121-15,-6 0-153 16</inkml:trace>
  <inkml:trace contextRef="#ctx0" brushRef="#br0" timeOffset="179247.84">28335 11297 753 0,'0'0'59'0,"0"0"10"16,-3 110 7-16,-21-63-7 15,-10-1-40-15,-5-3-5 16,-1-8-14-16,2-7-6 16,7-8-2-16,7-7-4 15,10-6-11-15,6-7-72 16,5 0-68-16,3-17-173 16</inkml:trace>
  <inkml:trace contextRef="#ctx0" brushRef="#br0" timeOffset="179787.89">28783 11132 839 0,'0'0'33'15,"0"0"-33"-15,0 0-28 16,0 0 28-16,0 0 25 15,0 0-21-15,-85 48-3 16,68-48-1-16,-2 0 6 16,1-7 3-16,0-10-7 15,3-5-1-15,3-5 0 16,11 0-1-16,1 4 28 0,10 3 8 16,16 8-22-16,8 4-10 15,6 5 3-15,2 3 5 16,0 0 0-16,-2 16-2 15,-6 7 6-15,-9 4 18 16,-8 7-7-16,-8 5-3 16,-9 4-8-16,-10-4 11 15,-23 1-16-15,-9-8 0 16,-9-9-9-16,-2-9 2 16,0-4-4-16,4-10 1 15,13 0 4-15,12 0-5 0,17-3 0 16,7-4 10-1,12 4-10-15,24 0-9 0,11 3 4 16,2 6 5-16,-4 14 7 16,-9 6-2-16,-9-2 14 15,-3 1-4-15,-9 3 4 16,-2-9-14-16,-7-2-4 16,-3-3-2-16,-3-5-8 15,0 1-59-15,-3-6-90 16,-3-4-160-16</inkml:trace>
  <inkml:trace contextRef="#ctx0" brushRef="#br0" timeOffset="180147.81">29230 11209 793 0,'0'0'167'16,"0"0"-155"-16,0 0-12 16,0 0 0-16,0 0 42 15,-91 76-21-15,85-40 14 16,6 4-17-16,0-4-17 16,21-6 3-16,8-6 5 15,0-12 21-15,3-11 2 16,-2-1-10-16,-7-4 1 0,-3-20 3 15,-13-7-13 1,-7-10-6-16,0-2-7 0,-21 1-8 16,-5 2-5-16,-4 7-1 15,2 9-1-15,2 13 4 16,-1 3-15-16,3 8-35 16,2 0-16-16,8 2-101 15,8 5-148-15</inkml:trace>
  <inkml:trace contextRef="#ctx0" brushRef="#br0" timeOffset="180731.75">29211 10914 674 0,'0'0'52'15,"0"0"9"-15,0 0 29 16,0 0-35-16,0 0-40 0,97-29 6 15,-48 24 14-15,5 0-25 16,-2-2 9-16,-7 0 21 16,-9 1 5-16,-14 4-30 15,-12 0-3-15,-5 2 11 16,-3 0-6-16,-2 0-1 16,0 0-8-16,2 0-8 15,1 0-3-15,5 9-3 16,4 11 4-16,7 9 2 15,0 10 3-15,-2 14 7 16,-3 6 1-16,-1 10 6 16,-4 2 2-16,-1 1 2 0,-2-3-18 15,-3-5 7 1,-3-5-4-16,0-6 8 0,0-8-8 16,-7-9 7-16,-11-6-6 15,-10-7-4-15,-17-3 5 16,-15-1-2-16,-6-1-1 15,3-1-5-15,12-7-8 16,11-2-4-16,10-7 0 16,6-1-9-16,1 0-20 15,-3 0-43-15,-7-17-158 16</inkml:trace>
  <inkml:trace contextRef="#ctx0" brushRef="#br0" timeOffset="183701.96">23771 12487 326 0,'0'0'117'16,"0"0"-91"-16,0 0-22 15,0 0 6-15,0 0 32 16,0 0-42-16,0 34 0 15,0-27-17-15,0 1-6 16,0-7-4-16,0 5-3 16,0-6 12-16,0 4-9 15,-2-4 16-15,-2 3-2 16,1 0 3-16,0 1-35 16,0-1-29-16,3 1-19 0,-2-4 93 15,2 0 69-15,0 0 26 16,0 0-38-16,0 0 26 15,0 0 55-15,0 0-39 16,0 0-36-16,0-4-16 16,8-9-21-16,17-6-18 15,14-1 12-15,12-1 17 16,1 4 19-16,-1 5-12 16,-11 9-15-16,-8 3-23 15,-16 15-5-15,-13 19-1 0,-3 19 5 16,-12 16 6-16,-15 10 9 15,-5-2-17-15,3-1-2 16,-1-17-1-16,5-10 0 16,4-15 1-16,10-12 0 15,7-11-1-15,4-8-1 16,0-3 1-16,1-5 8 16,17-23-4-16,11-12 8 15,0-15-12-15,1-15 0 16,-4-6-14-16,-4-7-26 15,-2 7-14-15,-3 13 41 16,-6 23 13-16,-4 17 10 16,-4 13 35-16,-2 10-9 15,6 5-36-15,0 20-7 16,8 11 7-16,5 11 24 0,6 5-5 16,6-1-14-16,4-5 1 15,-5-10-5-15,-1-14-1 16,-8-5-7-16,-7-10 1 15,-8-4-53-15,-5-3-75 16,-2 0-33-16,0-13-319 16</inkml:trace>
  <inkml:trace contextRef="#ctx0" brushRef="#br0" timeOffset="185124.63">23913 12054 352 0,'0'0'77'0,"0"0"-46"16,0 0 2-16,0 0 37 16,0 0-9-16,0 0-14 15,9-39-6-15,-9 35-22 16,0 1 0-16,0 0 12 0,0 3 8 16,0 0 2-16,0 0-27 15,0 0 7-15,0 0-12 16,0 3-6-16,0 17-1 15,0 10 5-15,0 6 26 16,0 11 0-16,0-1-27 16,-2-3-4-16,-2-7-1 15,-3-6-1-15,2-11 0 16,2-8-1-16,0-5 1 16,3-3 0-16,-2-3 0 15,1 0 10-15,-2 0-6 16,-2-6-4-16,1-13-11 0,-1-9-27 15,1-4-24-15,4-8-7 16,0-3 4-16,0 2 22 16,0 9 13-16,0 3 28 15,0 9-2-15,0 6 8 16,0 1 3-16,0 0-7 16,0 4 0-16,0-3 0 15,0 3 0-15,4 0 0 16,-1 2 1-16,0 0 0 15,0 5 2-15,-1 2 3 16,-2 0-1-16,0 0-5 16,0 0 0-16,0 0 2 15,0 0 9-15,0 0-3 16,0-3 3-16,0 0-1 16,0-2 2-16,1 2-7 0,-1 0 1 15,0-4 2-15,0 3 12 16,0-2-15-16,0 3 2 15,0-1 0-15,0 4 11 16,0 0-1-16,0 0 17 16,0 0-22-16,-1 0-3 15,-15 16-7-15,-9 9-3 16,-5 4 7-16,-2 3-2 16,2 2 3-16,5-4 8 15,7-8-1-15,7-5-7 0,7-8-2 16,2-1-5-1,2-8-2-15,0 0 2 0,0 0 0 16,3 0 1-16,12-10-1 16,8-10 3-16,5-6 5 15,5-8-8-15,0-2 0 16,-1-3 0-16,0 8-1 16,-8 4-2-16,-8 12 3 15,-4 5 3-15,-6 10-3 16,-3 0-4-16,3 0 1 15,1 10 3-15,-1 6 0 16,3 5 6-16,4 5-6 16,3-1 0-16,6 2 0 15,5 0-13-15,2 3-22 16,1 2-65-16,-1 1-97 16</inkml:trace>
  <inkml:trace contextRef="#ctx0" brushRef="#br0" timeOffset="185649.72">24555 12637 806 0,'0'0'75'0,"0"0"-75"15,84-15 0-15,-30 0 9 16,3 4 12-16,-10 2-14 16,-16 5-5-16,-17 1-2 0,-14 3 0 15,0 0 0-15,-27 13 0 16,-12 11 1-16,-4 5 0 15,9-4-1-15,11-3 14 16,16-10-5-16,7-2-5 16,7-4 6-16,25-5 11 15,10-1 7-15,10 0-16 16,-2-10-4-16,-8-4-8 16,-7-1-10-16,-13-2-65 15,-6-3-88-15</inkml:trace>
  <inkml:trace contextRef="#ctx0" brushRef="#br0" timeOffset="186201.87">25257 12477 806 0,'0'0'38'0,"0"0"-37"16,0 0 0-16,0 0 43 16,0 0-15-16,0 0-13 15,-21 0-9-15,-2 0-7 16,-5 0 3-16,3 0 0 16,1-2 1-16,2-12-4 0,6 0 1 15,6-5 7-15,10-1-3 16,0-5 0-16,15 3-5 15,15 5 0-15,4 5 0 16,4 6 4-16,1 6 11 16,0 0 3-16,-1 6 4 15,-7 17 5-15,-9 10-17 16,-13 10-3-16,-9 7 1 16,-4 9 6-16,-24-3-14 15,-11-1 10-15,-4-13-7 16,-2-13 8-16,6-10-2 0,7-12 11 15,12-7-7-15,9 0-11 16,10 0 9-16,1-13 0 16,21-7-11-16,19 1-4 15,9 6 4-15,5 9-2 16,-4 4 2-16,-8 6 7 16,-6 11-5-16,-4 7-1 15,-10-4 1-15,-7-6-1 16,-6 1-1-16,-8 0-11 15,-1-4-58-15,0-4-63 16,-12-4-47-16,-4-3-298 16</inkml:trace>
  <inkml:trace contextRef="#ctx0" brushRef="#br0" timeOffset="188395.66">19472 13418 750 0,'0'0'140'0,"0"0"-102"0,0 0-3 16,0 0-5-16,0 0-26 15,0 0 4-15,84-26 24 16,-11 0 3-16,11-4-4 15,7 6 4-15,-7 9-28 16,-16 12-7-16,-22 3-20 16,-24 0-40-16,-18 15-9 15,-4 2-8-15,-16 9 14 16,-14 1 2-16,1-4-10 16,-3 0-10-16,2-3 1 15,4-3 80-15,-6 0 22 16,7 1 42-16,-2-1-12 0,8 0-5 15,8-7-19-15,9-3-8 16,2-7-12-16,5 0 14 16,20 0 14-16,10-4 19 15,7-15 11-15,-5-1-35 16,-3 4-20-16,-5 2-11 16,-13 6-22-16,-9 0-135 15,-7-1-38-15</inkml:trace>
  <inkml:trace contextRef="#ctx0" brushRef="#br0" timeOffset="188614.95">19663 13247 529 0,'0'0'205'16,"0"0"-191"-16,0 0 7 15,111 69 43-15,-71-6 18 16,-4 8-39-16,-5 4-19 15,-1-7-11-15,-8-8 0 16,-5-12-11-16,-4-11-2 16,-7-13-2-16,-2-10 1 15,-4-11-22-15,0-3-78 16,0-20-34-16</inkml:trace>
  <inkml:trace contextRef="#ctx0" brushRef="#br0" timeOffset="189221.8">20314 12834 748 0,'0'0'81'16,"26"74"-81"-16,4-16 84 0,8 9-24 16,8-1-31-16,-1 2-16 15,-7-5-11-15,-8-3-2 16,-18-4 0-16,-12-6 3 16,-15-8 6-16,-22-8-1 15,-5-5-8-15,-1-12-8 16,9-7 8-16,11-7 8 15,10-3-6-15,10 0 4 16,3-3 25-16,6-17-17 16,20-4-14-16,13-8-4 15,10-4-1-15,7 3 5 16,-1 3 0-16,-4 6 0 16,-4 4-7-16,-6 5 7 15,-5 4-5-15,-11 1 6 16,-4 0-1-16,-12 7 0 0,-5-3 4 15,-4 3 3 1,0 3-2-16,0-4 2 0,0 4 6 16,0 0 1-16,0 7-14 15,3 19-8-15,3 18 7 16,6 7 1-16,6 7 12 16,-2 0 2-16,3-1-1 15,0-5 1-15,-3-6-7 16,-3-5-7-16,-2-15 3 15,-5-9-3-15,-3-9 0 16,0-3-1-16,0-5-6 16,0 0-26-16,1-17-44 0,3-10-116 15</inkml:trace>
  <inkml:trace contextRef="#ctx0" brushRef="#br0" timeOffset="190579.66">19878 13314 225 0,'0'0'57'0,"0"0"21"16,0 0 54-16,0 0-10 16,0 0-102-16,0 0-12 15,0-5 6-15,0 3-14 16,-3-1-6-16,-2 1 6 16,0 0 10-16,2-1 9 15,3 3 3-15,0 0 0 0,0 0-13 16,0 0-8-16,-3-3-1 15,3 3 6-15,0-1-3 16,-3-2 4-16,3 0 7 16,0-1 8-16,-3-2 10 15,0 2-11-15,-2-1-14 16,-1 0 7-16,0-1-5 16,0 3-8-16,3 3-1 15,2 0 0-15,-1-3-1 16,1 3 1-16,-2 0-5 15,0 0 2-15,3-4-6 16,0 4 1-16,0 0 7 0,0 0-3 16,0 0-4-16,0 0 7 15,0 7 1-15,0-1 2 16,0 5-2-16,-3-5 6 16,-4 4 0-16,0-4-6 15,6-5 0-15,-1-1 0 16,2 0 3-16,0 0 1 15,0 0 7-15,0 0 5 16,0 0 23-16,0 0-19 16,0 0-20-16,0 0-4 15,0 0 4-15,0 3 3 16,10 12-3-16,4 2 4 16,4 7 28-16,2 2 3 15,-6-6-4-15,-2-1-13 16,-4-4-12-16,-4-6-2 0,1-4-4 15,-5-2 0-15,0-3-14 16,0 0-89-16,0 0-105 16</inkml:trace>
  <inkml:trace contextRef="#ctx0" brushRef="#br0" timeOffset="191871.84">22467 13568 729 0,'0'0'31'16,"0"0"-31"-16,0 0 23 0,0 0-10 15,0 0-12-15,-77-43-2 16,56 32 2-16,2 5-1 16,-7-4 9-16,1 3 24 15,-5 0-7-15,-2 0-16 16,3 2 17-16,-1 0 4 15,0 2 4-15,-1 3-11 16,-5 0-9-16,2 0 3 16,-1 11 21-16,3 11-5 15,3 9-2-15,6 9-12 16,10 9-8-16,10 1-6 16,3-4-6-16,23 0-5 15,19-7 5-15,7-12-1 0,6-16 0 16,5-11-5-1,-2 0 2-15,-1-21 1 0,-11-9-7 16,-12-5 8-16,-10-2 2 16,-15-3 2-16,-9 1-1 15,0 5 0-15,-9 2 2 16,-4 8-1-16,0 8-1 16,5 10 1-16,6 6 2 15,2 0-4-15,2 9-7 16,22 11 4-16,2 9 3 15,6 0 1-15,1 2 1 16,-5-4-2-16,-1-4 0 0,-5-3 0 16,-4-1-3-16,0-8-3 15,3-3-98-15,-3-8-110 16,4 0-277-16</inkml:trace>
  <inkml:trace contextRef="#ctx0" brushRef="#br0" timeOffset="192179.17">22961 13528 792 0,'0'0'53'0,"85"0"-39"16,-39 0 57-16,-8 3-59 0,-16 17-12 15,-15 4-12-15,-7 5-25 16,-14 7 18-16,-19-6 2 16,-2-1 17-16,9-10 11 15,7-7 41-15,15-4-2 16,4-3-27-16,4-2-6 16,28-3-7-16,11 0 11 15,8-6-9-15,-1-5-12 16,-11-2-24-16,-10-2-122 15,-11-2-176-15</inkml:trace>
  <inkml:trace contextRef="#ctx0" brushRef="#br0" timeOffset="198363.78">24120 13392 378 0,'0'0'219'0,"0"0"-142"16,0 0-11-16,0 0 12 16,0 0-23-16,0 0-12 15,0 0-19-15,-22-43-17 16,15 40 4-16,2 0 4 15,2-1 1-15,-3 4 1 16,0-3-15-16,-2 0 8 0,-3 3 2 16,-3-4-9-1,-2 4-1-15,1-3-2 0,-3 3-3 16,1 0 3-16,-1 0 3 16,3 0 3-16,-1-2-6 15,6 2 1-15,-1 0 12 16,5 0 2-16,3 0-3 15,2 0 7-15,-2 0-14 16,0 0-4-16,-2 0-1 16,-2 0 2-16,3 0-2 15,-7 0-3-15,-1 0 3 16,-3 5 7-16,5-1-6 16,-5 2 5-16,6-2 5 0,3-4-7 15,4 3 6 1,1 0-4-16,1 1 1 0,0 6-3 15,0-1 11-15,0 5-4 16,9 0 4-16,0 8-11 16,6 8 2-16,-5 7 10 15,2 8 2-15,1 5-6 16,0 3 3-16,1 0 3 16,0 3-8-16,1-3-2 15,0-6-7-15,-1-2-1 16,0-11 2-16,-1-9 0 15,-4-5-2-15,-1-6 0 16,-2-4 0-16,-1-4 1 16,0 0-1-16,0-3 0 0,2-1 4 15,11 1-4 1,9-3 5-16,12 0-3 0,-1 0 0 16,5 0-1-16,-8 0-1 15,-11 2-1-15,-6 3-21 16,-11 0-22-16,-5-1-5 15,-2-1 9-15,0 3 10 16,0-5 6-16,0-1-22 16,0 0-33-16,11 0-34 15,3-1 14-15,4-8 6 16,-5-2-314-16</inkml:trace>
  <inkml:trace contextRef="#ctx0" brushRef="#br0" timeOffset="200111.43">24505 13481 655 0,'0'0'92'0,"0"0"-90"16,0 0 10-16,0 0 27 15,0 0-11-15,0 0-5 16,0 0 23-16,44-29-13 16,-44 29-4-16,0 0-16 15,0 15 17-15,-3 16-11 16,-11 15 41-16,-4 5-22 16,-5 0-29-16,7-7-9 0,5-5 0 15,7-13 2-15,2-12-2 16,2-7 0-1,0-7-3-15,0 0 3 0,11-4 1 16,17-13 1-16,11-5 1 16,7-2-1-16,5 8-2 15,0 7 3-15,-1 4-1 16,-8 5 21-16,-9 0 1 16,-9 5-22-16,-12 10-1 15,-6 4 0-15,-6 3-1 16,-3 6 1-16,-23 2 7 15,-11-3-8-15,-8-3 2 16,-5-5-4-16,-1-4-1 16,-1-4-5-16,3-8-29 15,7-3-65-15,9-6-66 0,12-17-96 16</inkml:trace>
  <inkml:trace contextRef="#ctx0" brushRef="#br0" timeOffset="200298">24427 13484 865 0,'0'0'56'15,"128"-45"-56"-15,-53 28 4 0,-3 0 14 16,-17 11-18-16,-16-1-148 15</inkml:trace>
  <inkml:trace contextRef="#ctx0" brushRef="#br0" timeOffset="201154">25835 13264 772 0,'0'0'46'15,"0"0"-35"-15,0 0 44 0,0 0 10 16,0 0-37-16,0 0-28 16,-16-7-6-16,12 21 6 15,-5 8 9-15,-4 4 31 16,-3 8-2-16,-5-1 1 15,3 0-19-15,1 0-7 16,3-8-7-16,2-5-2 16,6-9-1-16,6-1 0 15,0-6-6-15,6-1 2 16,20-3-2-16,9 0 3 0,7 0-3 16,3 0 3-16,-1 0-1 15,-6 9 1-15,-7 5 0 16,-12 2 1-16,-10 0-1 15,-9 4 0-15,-4 4 3 16,-23 2 8-16,-10-3-6 16,-8 0-2-16,-3-6 1 15,-5-4-4-15,-1-6 6 16,11-5-12-16,4-2 1 16,13 0-32-16,10-12-54 15,6-18-122-15,5-6-435 16</inkml:trace>
  <inkml:trace contextRef="#ctx0" brushRef="#br0" timeOffset="201373.65">25780 13283 900 0,'0'0'57'15,"123"-43"-10"-15,-58 21 53 16,-8 8-34-16,-13 1-64 16,-14 9-2-16,-13-2-11 15,-7 6-34-15,-7 0-73 16,-3 0-76-16,0 0-162 16</inkml:trace>
  <inkml:trace contextRef="#ctx0" brushRef="#br0" timeOffset="202653.76">26547 13302 187 0,'0'0'82'16,"0"0"-38"-16,0 0-40 15,0 0 23-15,0 0-27 16,0 0 0-16,0 0-1 16,1 0 4-16,-1 0-4 15,3 0 2-15,-1 0 0 16,-1 0 11-16,-1 0-12 16,0 0 0-16,0 0 0 15,-4 0-50-15,-3 0-92 16</inkml:trace>
  <inkml:trace contextRef="#ctx0" brushRef="#br0" timeOffset="202870.86">26547 13302 139 0,'24'0'89'16,"-16"0"-84"-1,-2-2-5-15,2 2 0 0,-2 0 0 16,0 0-8-16,0 0 8 15,-2-3 0-15,-2 3 35 16,-2 0 5-16,0 0-16 16,0 0 15-16,0 0-36 15,0 0-3-15,0-3-34 16,0 3-37-16,0 0-146 16</inkml:trace>
  <inkml:trace contextRef="#ctx0" brushRef="#br0" timeOffset="204993.99">26689 13196 298 0,'0'0'135'16,"0"0"-16"-16,0 0-74 15,0 0-25-15,0 0-20 16,0 0-1-16,34-15 1 0,-28 15 0 16,-2 0 5-1,-4-2 1-15,0-1-1 0,0 1 37 16,-7-1-42-1,-2 0 0-15,3 2 13 0,0-2 10 16,3 3 20-16,3 0 0 16,-2 0 14-16,2 0-9 15,0 0-10-15,0 0 1 16,0 0-14-16,0 15-16 16,0 14-3-16,0 14 74 15,0 6-13-15,0 6-18 16,0 3-22-16,0-2-6 15,3-7-13-15,2-6-6 16,-2-9-1-16,-2-9 0 16,1-5-1-16,-1-10-7 0,-1-6-27 15,2-1-26 1,-2-3-72-16,1-14-107 0</inkml:trace>
  <inkml:trace contextRef="#ctx0" brushRef="#br0" timeOffset="205405.73">27319 13254 707 0,'0'0'88'0,"0"0"-75"0,0 0 29 15,0 0 21-15,0 0-51 16,0 0-10-16,-64-3-1 16,42 12 17-16,0 18 19 15,4 5-8-15,4 11 6 16,8 0-7-16,6 2 4 16,2-4-27-16,23-4 12 15,9-11-8-15,8-7-2 16,3-12 6-16,1-7 1 15,-9 0-3-15,-8-9-5 16,-16-14-1-16,-11-11-2 0,-2-8 11 16,-17-5-14-1,-16 2-6-15,-10 8-1 0,-3 1-1 16,-2 12 6-16,9 9-1 16,8 4-5-16,10 8-52 15,12 3-84-15,9 0-130 16</inkml:trace>
  <inkml:trace contextRef="#ctx0" brushRef="#br0" timeOffset="206546.65">28052 13324 760 0,'0'0'0'0,"0"0"-19"15,0 0-41-15,0 0 60 16,0 0 0-16,0 0-4 16,77-2 4-16,-62 9 0 15,-3 3-2-15,-12 0-49 16,0-4-204-16,-16 2 152 15,-8-5 62-15,-1 0 41 16,0 0 94-16,5-3-25 16,7 0-27-16,5 0-18 0,7 0 30 15,1 3 25-15,0-3-78 16,0 0 0-16,0 0 23 16,0 0-9-16,0 0-13 15,0 0-2-15,0 0-43 16,-13 0-91-16,2 0-46 15</inkml:trace>
  <inkml:trace contextRef="#ctx0" brushRef="#br0" timeOffset="207186.8">28115 13184 558 0,'0'0'196'0,"0"0"-120"15,0 0 4-15,0 0-10 0,0 0-26 16,0 0-15-16,-2 14-29 15,2 18 0-15,0 15 78 16,0 9-10-16,-3 7-23 16,0-7-14-16,0 0-7 15,1-13-11-15,1-10-7 16,-1-8-4-16,1-8 0 16,-1-6-1-16,1-8-1 15,-2 0-5-15,3-3-14 16,-4 0-21-16,-2 0-46 15,1-10-74-15,4-16-189 16</inkml:trace>
  <inkml:trace contextRef="#ctx0" brushRef="#br0" timeOffset="207505.78">28605 13204 916 0,'0'0'111'0,"0"0"-85"16,0 0-21-16,0 0 11 15,0 0 44-15,-78 93-46 16,67-66-11-16,11-5-2 16,0 4-1-16,25 1 0 0,20-1 13 15,9 1 24 1,1 0-19-16,-9-1-10 0,-16-6-3 15,-15-4-5-15,-15-3 2 16,0 1 0-16,-20-2 1 16,-15-5 11-16,-10-4-9 15,-7-3-3-15,1 0-2 16,0-7-7-16,2-12-67 16,7-14-209-16</inkml:trace>
  <inkml:trace contextRef="#ctx0" brushRef="#br0" timeOffset="207664.47">28792 13176 1025 0,'0'0'74'16,"0"0"-74"-16,98-42-2 15,-56 37 2-15,4 4-58 16,-3-2-190-16</inkml:trace>
  <inkml:trace contextRef="#ctx0" brushRef="#br0" timeOffset="208242.43">29569 13386 304 0,'0'0'400'0,"0"0"-307"16,0 0 16-16,0 0 15 16,-54-82-54-16,54 65-39 0,0 4-17 15,18 3-10-15,13 3-4 16,8 7-9-16,6 0 7 16,-3 7 2-16,-5 12 0 15,-7 7 0-15,-11 4 0 16,-14 3 1-16,-5 8-1 15,-20-2 5-15,-17 0 0 16,-11-5 7-16,-10-11-10 16,-3-7-1-16,-4-15-1 15,6-1 1-15,11-1 6 16,17-9-6-16,17 0 7 16,14 3 9-16,9 4-1 15,33 3-16-15,16 0 0 0,13 11 0 16,-5 12 17-16,-6 2-6 15,-9 2-3-15,-9-1 6 16,-8-1 3-16,-10-6-15 16,-9 0-2-16,-8-2-28 15,-2-8-65-15,-1-1-143 16,-2-8-383-16</inkml:trace>
  <inkml:trace contextRef="#ctx0" brushRef="#br0" timeOffset="208547.84">30212 13333 886 0,'0'0'74'16,"0"0"-73"-16,-45 75-1 15,24-31 24-15,6 1 17 16,6-1-20-16,9-5-6 15,0-5-3-15,12-14-5 16,8-8 15-16,2-8 28 16,0-4-9-16,-5-4-25 15,-4-18 18-15,-7-7-15 16,-6-5-11-16,0-2-6 0,-9-5 6 16,-12-1-4-16,-3 2-4 15,5 4-8-15,1 3-27 16,7 0-86-1,8 4-176-15</inkml:trace>
  <inkml:trace contextRef="#ctx0" brushRef="#br0" timeOffset="208938.64">30100 13128 820 0,'0'0'283'16,"0"0"-270"-16,0 0-13 16,109-39 5-16,-51 32-1 0,6 6-4 15,-6 1 7-15,-9 0 3 16,-14 0-9-16,-17 0 0 16,-7 0 0-16,-6 0-2 15,-2 0 1-15,2 0-1 16,6 8-2-16,6 11 2 15,5 15 1-15,3 15 0 16,-2 17 13-16,-1 20 13 16,-2 4 15-16,-7 5 2 15,0 6-5-15,-5-9-21 16,-5-5-5-16,-3-17 0 16,0-14 0-16,-12-15-11 0,-7-15 3 15,-8-8-4 1,-6-11-1-16,-9-7-2 0,-12 0-13 15,-13-20-50-15,-7-19-167 16</inkml:trace>
  <inkml:trace contextRef="#ctx0" brushRef="#br0" timeOffset="-211688.93">29609 8240 254 0,'0'0'175'0,"0"0"-165"15,0 0 36-15,0 0 76 16,0 0-71-16,0 0-29 16,0 0-18-16,0 0 7 15,-3-24 23-15,3 23 5 16,0 1 7-16,-1-1-4 16,1 1 4-16,0 0-11 0,0 0 9 15,0 0-3-15,0 0-5 16,0 0-6-16,-2 1-30 15,-5 24-6-15,-4 11 3 16,-4 18 3-16,3 4 1 16,6 2-1-16,6-2 0 15,8-4 2-15,18-11-2 16,6-4 0-16,-5-12-1 16,-9-10 1-16,-5-5 0 15,-10-8 0-15,-2-1-1 16,-1-1-28-16,0-2-4 15,-14 0-40-15,-10-14-123 16</inkml:trace>
  <inkml:trace contextRef="#ctx0" brushRef="#br0" timeOffset="-211507.5">29564 8185 617 0,'0'0'234'16,"0"0"-187"-16,0 0-27 16,0 0-20-16,0 0-12 15,0 0-31-15,67-50-86 16,-67 50-530-16</inkml:trace>
  <inkml:trace contextRef="#ctx0" brushRef="#br0" timeOffset="-211154.59">30091 8540 763 0,'0'0'21'15,"0"0"29"-15,0 0-32 16,83 0-5-16,-56 0-7 15,-2 0-6-15,-3 0-1 16,-6 11-17-16,-12 2-58 16,-4-1-44-16,-12 2-167 15</inkml:trace>
  <inkml:trace contextRef="#ctx0" brushRef="#br0" timeOffset="-211012.97">29992 8741 415 0,'0'0'103'0,"0"0"34"0,0 0 5 15,118 3-80-15,-57-3-49 16,-6-5 7-16,-14 2-20 16,-11-1-12-16,-11 1-22 15,-9-4-45-15,-5 0-208 16</inkml:trace>
  <inkml:trace contextRef="#ctx0" brushRef="#br0" timeOffset="-209079.37">30752 8531 400 0,'0'0'35'15,"0"0"-24"-15,0 0 16 16,0 0 13-16,0 0-15 15,0 0-14-15,-32 6-11 16,32-6 3-16,0 3 5 0,0-3 40 16,0 0 19-16,0 0-15 15,0 0-4-15,0 0-19 16,0 0-6-16,0 0-16 16,0 0-6-16,-3 0-1 15,-6 5 0-15,-7-3-8 16,-6-2 7-16,-3 3-3 15,0-3 3-15,7 0-1 16,11 0 0-16,5 0 2 16,2 0 7-16,0-3-7 15,17-4 0-15,5 4-6 16,2 0 2-16,0 3 3 16,-6 0 1-16,-5 0 0 0,-5 0-4 15,-7 0 4-15,-1 0 1 16,0 0-1-16,-4 0 0 15,-11 2 0-15,0 2 1 16,-1 1-1-16,4-3 0 16,2-2 0-16,5 3 0 15,2-3-1-15,1 0 1 16,2 0 2-16,0 0 6 16,0 0 0-16,0 0 12 15,0 0 9-15,-1 0-12 16,-5 0-17-16,-3-5-8 15,-3-3 6-15,3 2-9 16,-2-1-1-16,1-3 6 16,3 0-1-16,2-4 5 15,5 2 0-15,0-5 2 0,0 3-6 16,19-2 6-16,4 4-2 16,2 1-5-16,5 8 5 15,1 3-3-15,4 0 0 16,-1 6 5-16,0 22 0 15,-11 3 17-15,-5 13-9 16,-9 6 20-16,-8 1-1 16,-1 2-6-16,-7-6-12 15,-19-6 14-15,-7-6-11 16,-5-8-5-16,-7-7 4 0,0-11 4 16,6 1-5-1,4-10-9-15,7 0 3 0,11 0-1 16,9-17 1-16,8-2 25 15,12-1-23-15,24 6-6 16,9 5-11-16,3 9 2 16,-4 0 8-16,-3 10-2 15,-7 9 3-15,-3 0 0 16,-2 2-4-16,-6-1 8 16,-5-3-4-16,-7 0 0 15,-4-4-48-15,-5-5-42 16,-2-3-43-16,-2-5-293 15</inkml:trace>
  <inkml:trace contextRef="#ctx0" brushRef="#br0" timeOffset="-208212.61">30203 10353 226 0,'0'0'29'0,"0"0"22"15,0 0 7-15,0 0 37 16,0 0-13-16,0 0-19 15,1 7-2-15,8-7-34 16,4 0-27-16,0-5 1 16,-4 0 16-16,-2 1-9 15,-4-2-3-15,-2-1 1 16,-1 4-3-16,0 1-2 16,0 2-1-16,0 0-6 15,0 0-11-15,0 0 6 16,0 0-8-16,0 0-30 15,0 0 11-15,0 2 11 0,0 4-20 16,0-4 3 0,0-2 42-16,0 2 2 0,0-2 5 15,0 0 38-15,2 0-12 16,-2 0-28-16,1 0-3 16,2 0-43-16,-1 0-47 15,-1 0-13-15,1 0-98 16</inkml:trace>
  <inkml:trace contextRef="#ctx0" brushRef="#br0" timeOffset="-208160.75">30203 10353 214 0</inkml:trace>
  <inkml:trace contextRef="#ctx0" brushRef="#br0" timeOffset="-207675.62">30203 10353 214 0,'82'-7'99'0,"-81"7"-88"0,-1 0-7 0,2 0 25 16,-1 0-18-16,-1 0-11 0,5 0 0 15,-1-6-8-15,4 4 7 16,2 0-7-16,-3-1 8 15,3 3 8-15,-3 0 11 16,2 0 5-16,-3 0-11 16,-3 0-13-16,-2 0-6 15,1 0 6-15,-2 0 0 16,0 0 0-16,0 0-6 16,0 0 12-16,0 0-5 15,0 0-1-15,0 0 37 16,0 0-18-16,1 0 53 15,-1 0-6-15,2 0-15 16,-1 0-10-16,4-3-6 16,1 1-14-16,-2 2-13 15,-1-2 15-15,-3 2-4 0,0 0-3 16,0 0-7-16,0 0 6 16,0 0 2-16,0 0-3 15,0 0 6-15,0 0 6 16,0 0-10-16,0 0-16 15,0 0 0-15,0 0-2 16,0 12 1-16,0 17 1 16,0 10 29-16,0 11 1 15,-4 5 3-15,-1 2-17 16,5-7-1-16,0-1-10 16,3-12 1-16,12-6 0 15,1-14 2-15,3-5-4 0,-2-9 7 16,0-3-11-16,-1 0 0 15,-7-18-45-15,-6-8-114 16,-3-13-380-16</inkml:trace>
  <inkml:trace contextRef="#ctx0" brushRef="#br0" timeOffset="-207531.09">30480 10101 397 0,'0'0'0'16,"0"0"-26"-16,0 0-183 0</inkml:trace>
  <inkml:trace contextRef="#ctx0" brushRef="#br0" timeOffset="-207108.79">30664 10542 697 0,'0'0'43'0,"0"0"-36"16,0 0 56-16,0 0 21 15,94 9-43-15,-69-5-23 16,-1-4-17-16,-4 4-1 16,-6-1 0-16,-6 3 0 15,-7 5-11-15,-1 2-20 16,-6 5 15-16,-11 3 10 16,1-4-3-16,7-1 9 15,5-6 0-15,4-3 2 16,0-2 1-16,0-1 11 15,6 0 16-15,10 0-7 16,7-1 5-16,2 0-17 0,-4-3-6 16,-6 2-5-1,-6-2-1-15,-6 1-16 0,-1-1-35 16,-2 3-19-16,-8 0-46 16,-13-3-114-16</inkml:trace>
  <inkml:trace contextRef="#ctx0" brushRef="#br0" timeOffset="-206843.64">30747 10836 347 0,'0'0'88'0,"0"0"107"15,0 0-75-15,82 15-53 16,-59-15-4-16,-3 0-15 16,0 0-23-16,-5 0-16 15,-1 0-7-15,-3 0 1 16,-3 0-6-16,-1 0-3 16,-1 2-33-16,0 0-16 15,-3 1-30-15,0-3-167 16</inkml:trace>
  <inkml:trace contextRef="#ctx0" brushRef="#br0" timeOffset="-206504.2">31418 10444 970 0,'0'0'72'15,"0"0"-72"-15,0 0 1 16,0 0 15-16,51 78 20 16,-34-32-10-16,3 4 3 0,-2 3-12 15,2-6-10 1,-4-8 1-16,-4-7-2 0,-4-9-3 15,-5-6-2-15,-3-4-1 16,0-2-5-16,0-1-10 16,0-4-24-16,0 0-14 15,0-1-43-15,-2-5-46 16,-2 0-156-16</inkml:trace>
  <inkml:trace contextRef="#ctx0" brushRef="#br0" timeOffset="-205244.22">30320 12282 459 0,'0'0'0'0,"0"0"0"0,0 0 96 16,0 0-19-16,0 0-16 15,0 0-17-15,17-49-18 16,-14 46 16-16,0 0 13 16,-2 2-3-16,-1 1 3 15,0 0-27-15,0 0-4 16,0 0 4-16,0 0-3 16,0 0-25-16,0 14 0 15,-1 11 0-15,-6 9 13 16,4 8 7-16,3 0-2 15,0-4-13-15,6-8 1 16,11-4-3-16,3-6-3 16,-4-3 2-16,2-8 3 0,-6-2-2 15,-4-4-3-15,-3-3-61 16,-5-3-46-16,0-21-55 16</inkml:trace>
  <inkml:trace contextRef="#ctx0" brushRef="#br0" timeOffset="-205080.19">30377 11908 802 0,'0'0'0'15,"0"0"-53"-15,0 0-81 16,0 0-182-16</inkml:trace>
  <inkml:trace contextRef="#ctx0" brushRef="#br0" timeOffset="-204678.7">30655 12392 336 0,'0'0'515'16,"0"0"-455"-16,0 0-54 16,0 0 31-16,0 0 27 15,107 3-41-15,-67-3-23 16,-2 0 0-16,-10 2-1 15,-7 3-1-15,-15 1-32 16,-6 3-58-16,-17 5-8 16,-20 6 68-16,-6 4 25 15,0-5 7-15,11-5 4 16,17-4-1-16,10-5 2 16,5 2 32-16,11-4 12 15,22 4 20-15,9-4-11 0,4-3-47 16,-6 0-11-16,-8 0 0 15,-8 0-99-15,-8-6-145 16</inkml:trace>
  <inkml:trace contextRef="#ctx0" brushRef="#br0" timeOffset="-204278.48">31388 12339 772 0,'0'0'165'0,"0"0"-129"15,0 0 13-15,0 0 2 16,0 0-38-16,0 0-13 16,-12-7-3-16,-11 30 2 15,-3 7-7-15,6 2 8 16,6 6-1-16,14-4 1 15,0-2-1-15,12-10 1 16,19-1 6-16,8-12 12 16,6-6 2-16,1-3 1 15,-4 0-12-15,-9-9 7 16,-13-11 2-16,-9-13-1 16,-11-6-6-16,-2-6-10 0,-24 0-1 15,-7 6-9-15,-5 5 1 16,-3 11 3-16,1 10 1 15,-4 9-12-15,-2 4-25 16,7 7-33-16,8 13-54 16,12 3-39-16,14-4-237 15</inkml:trace>
  <inkml:trace contextRef="#ctx0" brushRef="#br0" timeOffset="-199574.85">21502 14650 703 0,'0'0'0'0,"0"0"-46"15,0 0 46-15,0 0 10 16,0 0-10-16,0 0-12 0,0 0 0 16,-4-16 12-16,5 10 19 15,1-1 42-15,-2 4-24 16,0 0 16-16,0 0-30 16,0 3 30-16,0 0 3 15,0 0-8-15,0 0-29 16,0 0 0-16,0 0 3 15,0 8-9-15,-2 17-13 16,2 12-1-16,0 7 1 16,5-4 4-16,20 1 2 0,10-9 6 15,0-8-5 1,2-4-1-16,-1-7-4 0,-1-8 0 16,-7-4-2-16,-3-1 0 15,-4 0-10-15,-7-14-58 16,-8-16-55-16,-6-12-106 15</inkml:trace>
  <inkml:trace contextRef="#ctx0" brushRef="#br0" timeOffset="-199415.75">21478 14268 737 0,'0'0'0'0,"0"0"-142"0,0 0-294 16</inkml:trace>
  <inkml:trace contextRef="#ctx0" brushRef="#br0" timeOffset="-198688.02">21960 14647 689 0,'0'0'79'16,"0"0"-74"-16,0 0 34 15,0 0 18-15,0 0-43 16,0 0 0-16,48-22-5 16,12 1-6-16,18-5 62 15,5-1-14-15,-7 8-15 16,-18 6-15-16,-25 8-14 16,-18 5-7-16,-12 0-4 15,-3 12-28-15,0 7-50 16,-3 8 42-16,-3-4-20 0,6-14-44 15,0-9-321-15</inkml:trace>
  <inkml:trace contextRef="#ctx0" brushRef="#br0" timeOffset="-198349.08">22815 14642 865 0,'0'0'68'15,"0"0"-43"-15,0 0-2 16,0 0 0-16,140-14-18 16,-50 6-4-16,2-1 10 15,-12 6-8-15,-24 3-1 16,-35 0-2-16,-21 13-59 16,-17 6-79-16,-22-2 19 15,-5-10-161-15</inkml:trace>
  <inkml:trace contextRef="#ctx0" brushRef="#br0" timeOffset="-197571.02">21460 14386 472 0,'0'0'135'16,"0"0"-94"-16,0 0-27 15,0 0 1-15,0 0-4 16,0 0-4-16,32-17-7 15,-31 17 2-15,1 0 0 16,-2 0 16-16,0 0-5 16,0 0 26-16,0 0 12 15,0 0-12-15,0 0-12 0,0 0-3 16,0 0-3-16,0 0-19 16,0 0 1-16,1 0-2 15,7-3-1-15,4-2-4 16,0-2 4-16,-2-3 15 15,-6-1 19-15,-4 5-1 16,0-1 41-16,-10-2-36 16,0 5-27-16,-7 4-1 15,7 0-1-15,4 0-2 16,3 0-7-16,3 0-1 16,0 0-1-16,0 7-7 15,9 3-7-15,12-1-14 16,2 2-11-16,5-11-65 15,1 0-59-15</inkml:trace>
  <inkml:trace contextRef="#ctx0" brushRef="#br0" timeOffset="-196588.09">23779 14347 404 0,'0'0'496'16,"0"0"-407"-16,0 0-19 16,0 0-3-16,0 0-50 15,0 0-7-15,0-20-8 16,0 20-2-16,0-3 0 15,1 3-9-15,-1-4 8 16,2-2-6-16,-1 2 14 16,-1 1-6-16,0 3 1 15,0 0 2-15,0 0-4 16,-12 0-7-16,0 0-16 0,-3 0 1 16,2 0-24-16,1 9-34 15,6 2-72-15,6-5-223 16</inkml:trace>
  <inkml:trace contextRef="#ctx0" brushRef="#br0" timeOffset="-196364.89">23957 14555 778 0,'0'0'159'16,"0"0"-147"-16,50 79 7 0,-25-34 101 15,-1 6-51-15,-2 5-38 16,-6-1-21-16,-9 3-8 16,-7-2-3-16,-8-10 1 15,-14-6-5-15,-4-11-36 16,0-6-66-16,-1-10-73 16,0-10-181-16</inkml:trace>
  <inkml:trace contextRef="#ctx0" brushRef="#br0" timeOffset="-194894.08">25431 14457 863 0,'0'0'64'0,"0"0"-43"16,0 0-19-16,0 0 0 16,-61 111 9-16,61-64 36 15,24 2-18-15,10-6 7 16,5-7-24-16,0-9 3 0,-5-7-2 15,-7-10-6-15,-9-5-3 16,-9-5-4-16,-6 0-4 16,-3-5-31-16,0-25-38 15,0-13-119-15</inkml:trace>
  <inkml:trace contextRef="#ctx0" brushRef="#br0" timeOffset="-194697.99">25382 14139 853 0,'0'0'13'15,"0"0"-13"-15,0 0-11 16,0 0-49-16,0 0-90 15</inkml:trace>
  <inkml:trace contextRef="#ctx0" brushRef="#br0" timeOffset="-194302.99">25901 14558 879 0,'0'0'57'0,"82"-19"-57"16,-36 14 0-16,-1 3 13 15,-11 2-3-15,-10 0-10 16,-12 4-2-16,-10 5-16 15,-2 7-30-15,-12-5-3 16,-12 4 29-16,0-1 21 16,4-4 1-16,6-3 2 0,6-4 22 15,7 4 21 1,1-1-18-16,6 5-7 16,19-5 12-16,9 2-7 0,5 0 0 15,0-5 2-15,-8-3-14 16,-10 4-13-16,-8-4-2 15,-7 2-16-15,-3-2-69 16,-3 0-101-16</inkml:trace>
  <inkml:trace contextRef="#ctx0" brushRef="#br0" timeOffset="-193941.75">26568 14495 919 0,'0'0'95'0,"0"0"-80"15,0 0 7-15,108-29-11 0,-46 22-5 16,-7 0 25-16,-12 7 0 16,-15 0-21-16,-10 0-10 15,-9 0-12-15,-9 7-37 16,0 3-45-16,-10 0-57 15,-8-4-44-15</inkml:trace>
  <inkml:trace contextRef="#ctx0" brushRef="#br0" timeOffset="-193627.05">27030 14231 856 0,'0'0'113'16,"0"0"-41"-16,0 0 27 16,0 0-33-16,0 0-38 15,0 0-26-15,45 4-2 16,-17 41-5-16,5 16 5 16,0 11 32-16,-2 4-4 15,-4-3-7-15,-3-3-6 16,-6-11-4-16,-5-13-7 15,-7-10-2-15,-1-14 0 16,-5-10 0-16,1-4-2 16,-1-7-1-16,2 5-39 0,-2-3-29 15,0-3-48 1,0 0-108-16,0-13-170 0</inkml:trace>
  <inkml:trace contextRef="#ctx0" brushRef="#br0" timeOffset="-186194.11">10538 10532 350 0,'0'0'0'0,"0"0"-11"16,-94-54 9-16,78 49-4 15,5 5-27-15</inkml:trace>
  <inkml:trace contextRef="#ctx0" brushRef="#br0" timeOffset="-181058.22">15887 10555 197 0,'0'0'0'0,"137"116"38"0,-67-60-38 15,-15-31 3 1,-22-8-3-16,-14-3-6 0,-14 2 2 15,-5 14 0-15,-43 13-7 16</inkml:trace>
  <inkml:trace contextRef="#ctx0" brushRef="#br0" timeOffset="-177687.01">19642 15262 754 0,'0'0'32'0,"0"0"-17"15,0 0 37-15,0 0-4 16,0 0-21-16,0 0-1 16,0 0 1-16,-49-69-5 0,36 55-9 15,-11-3 9-15,-1-2-10 16,-8-1 2-16,-6 3 3 16,-3 4-14-16,-3 6 12 15,2 7 7-15,-3 0-7 16,-2 26 1-16,-3 16-2 15,2 11 6-15,12 2 1 16,15 8-7-16,13-10-6 16,9-5-6-16,19-7-2 15,14-14 1-15,6-9 3 16,7-11-3-16,-2-7 6 16,9-3-7-16,2-21-3 15,-7-10 3-15,-2-13 1 0,-13-3 4 16,-10-3-5-1,-11 7-6-15,-7 10 5 0,-4 17 1 16,-1 8 1-16,0 11 5 16,7 5-6-16,-3 30-1 15,2 14 1-15,1 7 23 16,2 0-11-16,8-6-6 16,-5-13 0-16,4-9-5 15,1-4 1-15,2-8-2 16,4-6-29-16,7-6-47 15,6-4-113-15,2-7-124 16</inkml:trace>
  <inkml:trace contextRef="#ctx0" brushRef="#br0" timeOffset="-177094.82">20601 14839 779 0,'0'0'91'15,"0"0"-30"-15,0 0-14 16,0 0 48-16,0 0-37 16,0 0-43-16,-18-53-14 15,-1 44 0-15,-5 5 1 16,-10-3 1-16,-9 7-3 16,-15 0 0-16,-4 4 0 15,0 12-3-15,4 0 2 16,10 4 1-16,8 1 0 15,14 2 0-15,14 2 0 16,12 2 1-16,0 0 2 16,12 5 7-16,14 2-1 0,0 6-5 15,4 4 7-15,-1 14 8 16,-9 5-3-16,-3 9-2 16,-2 3 2-16,-5 6-10 15,-1-6-4-15,3-6 0 16,2-8-1-16,3-9-1 15,5-9 0-15,3-10 1 16,5-6-2-16,1-11 1 16,6-3-3-16,0 1 3 15,1-4 0-15,-10-1-15 16,-3-5-16-16,-10 3 9 16,-5-7-30-16,-6 0-50 15,-4 0-98-15,0-20-408 0</inkml:trace>
  <inkml:trace contextRef="#ctx0" brushRef="#br0" timeOffset="-175917.3">20782 15268 680 0,'0'0'76'0,"0"0"-46"15,0 0 19-15,0 0 10 16,0 0-22-16,0 0-19 15,22-56 0-15,-10 53-3 16,-1 1 1-16,-8 2 3 16,-3 0-19-16,0 19 2 15,-6 17 12-15,-12 7 47 16,1 6-5-16,6-3-31 16,3-5-18-16,8-12 3 0,0-7-10 15,12-5 0 1,1-10 3-16,6-4-3 0,0-3-5 15,0 0-9-15,2-17-49 16,-8-10-112-16,-1-15-212 16</inkml:trace>
  <inkml:trace contextRef="#ctx0" brushRef="#br0" timeOffset="-175766.08">20869 15070 818 0,'0'0'71'0,"0"0"-39"16,0 0 8-16,0 0-15 16,0 0-25-16,0 0-64 0,-20-4-82 15,37 18-47 1</inkml:trace>
  <inkml:trace contextRef="#ctx0" brushRef="#br0" timeOffset="-175516.02">21337 15434 925 0,'0'0'84'0,"88"-26"-84"0,-27 12 1 15,3-2 53-15,-14 7-15 16,-17 3-39-16,-22 6-29 16,-11 0-102-16,-22 3-63 15,-22 0-381-15</inkml:trace>
  <inkml:trace contextRef="#ctx0" brushRef="#br0" timeOffset="-175307.37">21304 15305 410 0,'0'0'519'0,"0"0"-450"0,0 0-15 16,0 0-5-16,0 0-36 15,0 0 26-15,86 24-12 16,-54 1-1-16,-6 1-19 16,-7-2-3-16,-8-4-4 15,-5-3-2-15,-4-4-7 16,-2 6-36-16,0-2-43 15,0 0-67-15,0-5-60 16</inkml:trace>
  <inkml:trace contextRef="#ctx0" brushRef="#br0" timeOffset="-175002.83">22033 15176 1035 0,'0'0'100'16,"0"0"-67"-16,0 0-30 15,0 0 7-15,0 0 38 16,93 56-19-16,-81-26-18 16,2-1 6-16,-1 2-10 15,-7-6-5-15,1-1 0 16,-4-7-2-16,-3 2-5 15,0-2-4-15,0 0-20 16,0 0-3-16,-2 2-1 16,1-4-16-16,1 0-19 0,0-6-14 15,0-3 2-15,3-5-27 16,7-1-17-16</inkml:trace>
  <inkml:trace contextRef="#ctx0" brushRef="#br0" timeOffset="-174371.14">22113 15063 468 0,'0'0'98'0,"0"0"-64"16,0 0 16-16,0 0 16 16,0 0-36-16,95-29 15 15,-63 26-1-15,9 3-18 0,4-4 11 16,2 2 4-16,-3-6-11 16,-7 2-7-16,-15 3-12 15,-8-4-11-15,-10 7 1 16,-4-3 3-16,0 3 6 15,0 0 16-15,0 0-13 16,0 0-12-16,0 6-1 16,9 18-4-16,6 14 4 15,2 12 13-15,3 7 5 16,0 11 14-16,-5-1-10 16,-6 2-4-16,-2-2 1 15,-7-7 0-15,0-2-11 16,0-5 11-16,0-9-2 0,-10-8-10 15,-1-15-1-15,-5-3-6 16,-5-7 2-16,-15-1-2 16,-12-2-17-16,-7 2-54 15,0-6-67-15,12-4-24 16,16 0 43-16,24-7-55 16</inkml:trace>
  <inkml:trace contextRef="#ctx0" brushRef="#br0" timeOffset="-173997.93">22938 15470 739 0,'0'0'100'0,"0"0"-79"16,105-26 26-16,-44 18 32 15,0 5-40-15,-9 3-23 16,-17 0-16-16,-17 0-3 16,-14 11-20-16,-4-1-14 15,-16 9 12-15,-18 0 21 16,-10 2-8-16,1 2 7 15,12-7 5-15,17-9 8 0,10 3 9 16,4-3-5-16,9 0 1 16,19-2 2-16,11-5-15 15,1 0 0-15,-3 0-6 16,-12 0-36-16,-12 0-132 16</inkml:trace>
  <inkml:trace contextRef="#ctx0" brushRef="#br0" timeOffset="-173151.52">24135 15426 600 0,'0'0'179'0,"0"0"-165"16,0 0-13-16,0 0 19 15,0 0 57-15,0 0-40 16,0 0-13-16,0 0-12 16,0 0-1-16,0 0-11 0,0 0 3 15,0 0-6 1,0-1 6-16,0 0-8 0,0-3 9 16,0-3-6-16,-2-2 4 15,-5 2 0-15,-3-3 3 16,-4 1 8-16,-2 2-3 15,-4-1-8-15,-5 2 1 16,-6 3-2-16,-2 3 3 16,0 0-3-16,2 15 37 15,2 13 3-15,7 8-7 16,7 4-19-16,9-1 0 16,6-1-11-16,2-5-3 15,15-4-1-15,4-7 0 0,4-4-2 16,-2-8-5-16,1-4 1 15,-2-6-3-15,-4-3 5 16,0-20-4-16,0-10-1 16,-6 0-16-16,-1-4-15 15,-4 11 30-15,-4 13 10 16,0 5 28-16,0 8 15 16,3 2-42-16,4 20 0 15,7 7 38-15,2 8-5 16,4 4-12-16,-4-5-15 15,3-4-4-15,-2-8-2 16,-1-5-1-16,-1-9-27 0,-5-9-68 16,-4-1-135-16,-2-11-557 15</inkml:trace>
  <inkml:trace contextRef="#ctx0" brushRef="#br0" timeOffset="-172521.28">24675 15325 813 0,'0'0'147'0,"0"0"-138"16,0 0-4-16,0 0-5 16,-81-63 3-16,59 56 9 15,4 3 1-15,-1 4-5 16,1 0 4-16,-5 0-12 16,3 4 0-16,1 6-2 15,3 0-5-15,6 0 2 16,4-4-5-16,1-2 5 15,4-1-2-15,1-3 0 16,0 0 7-16,0 0 0 16,0 0 0-16,0 0 1 0,0 0-1 15,0 0 7-15,0 0 4 16,0 4-8-16,0 9-3 16,0 6 0-16,0 13 19 15,7 10 19-15,4 4-10 16,4 7 20-16,-1 2-27 15,2 3 0-15,-2 0-6 16,-2-2 1-16,0-6-11 16,-6-4-1-16,-1-7-1 15,-2-9-3-15,0-6-2 16,0-9 2-16,1-4-1 16,3-1 2-16,3 0-1 15,6 4 0-15,2-5 0 0,1 1-18 16,-4-5-18-16,0 4-61 15,-3 0-18-15,-3 0 27 16,1 1 12-16,-4-3 14 16,-3-7 18-16,-3 0-21 15,0-13-245-15</inkml:trace>
  <inkml:trace contextRef="#ctx0" brushRef="#br0" timeOffset="-172092.23">24933 15712 391 0,'0'0'151'0,"0"0"-105"15,0 0-14 1,0 0 73-16,0 0-26 0,0 0 16 15,0 0-27-15,-4-25-21 16,4 25-20-16,0 0-9 16,0 0-4-16,0 0 18 15,13 0-10-15,15 0-11 16,8 0 11-16,-2 0-13 16,-5 0-9-16,-11-3-19 15,-7-3-64-15,-8-7-168 16</inkml:trace>
  <inkml:trace contextRef="#ctx0" brushRef="#br0" timeOffset="-171806.09">25247 15556 888 0,'0'0'126'0,"0"0"-126"15,0 0 13-15,0 0-9 16,0 0 51-16,99 72-4 16,-80-35-16-16,-4 2-5 15,0 1-12-15,-4-7-8 16,-2 0 7-16,-3-10-14 16,-5-3-3-16,-1-7 0 15,0-2-17-15,0-8-18 0,-7-3-24 16,-4 0-42-1,7 0-39-15,4-18-12 0,0-7-279 16</inkml:trace>
  <inkml:trace contextRef="#ctx0" brushRef="#br0" timeOffset="-171558.32">25664 15698 907 0,'0'0'121'0,"0"0"-111"0,112-20-8 16,-44 11 31-16,8 2-2 16,-4-1 1-16,-9 2-24 15,-13 0-4-15,-18 4-8 16,-16-4-3-16,-16 0-43 15,0-4-66-15,-26-5-218 16</inkml:trace>
  <inkml:trace contextRef="#ctx0" brushRef="#br0" timeOffset="-171309.42">25855 15573 772 0,'0'0'44'15,"0"0"-43"-15,0 0-1 16,0 0 61-16,52 81 28 16,-40-57-26-16,-2 3-13 15,2-1-11-15,-1-2-22 16,-1-2-4-16,3-6-2 16,-5 1-9-16,-4-4-2 15,-4-3-26-15,0-6-57 16,-4 2 13-16,-8-6-8 15,-3 0-23-15,9 0-23 16</inkml:trace>
  <inkml:trace contextRef="#ctx0" brushRef="#br0" timeOffset="-171021.05">26384 15552 344 0,'0'0'506'16,"0"0"-473"-16,0 0-6 15,48 80 38-15,-38-54-9 16,5 0-18-16,-3 2 0 15,2-6-20-15,-1-2-15 0,-4-9-2 16,-1-3 0-16,-8-4-2 16,0-1-61-16,-22-3-123 15,-9-3-146-15</inkml:trace>
  <inkml:trace contextRef="#ctx0" brushRef="#br0" timeOffset="-170517.93">26208 15245 942 0,'0'0'27'15,"0"0"-27"-15,0 0 0 16,0 0 23-16,0 0 26 15,84-4-37-15,-8 4-8 16,16 0-1-16,5 0-3 16,0 0 0-16,-6 0 1 15,-12 2-1-15,-18 3 1 16,-22-2-1-16,-17 1-7 16,-16-4 7-16,-6 3-1 0,0-3 1 15,0 4 0 1,0 9-2-16,0 3 2 0,-6 12 5 15,-2 10-5 1,2 3 10-16,0 11 25 0,1 5 10 16,-1 5-30-16,0 3-1 15,0 2-12-15,3-5-3 16,2-5 1-16,-1-11 0 16,1-6-2-16,-2-13-3 15,1-10 1-15,-2-9 3 16,-9-8 1-16,-14 0 11 15,-9 0-2-15,-11 0-8 16,0 0 0-16,2-3-1 16,2-2-5-16,2 0-30 0,1-4-118 15,5-4-119-15</inkml:trace>
  <inkml:trace contextRef="#ctx0" brushRef="#br0" timeOffset="-169667.9">27606 15645 811 0,'0'0'75'16,"103"-30"-58"-16,-36 13 6 15,3 1 49-15,-3 3-28 16,-13 3-24-16,-13 10-20 15,-11 0-14-15,-15 0-91 16,-15 12-69-16,0 3-162 16</inkml:trace>
  <inkml:trace contextRef="#ctx0" brushRef="#br0" timeOffset="-169526.08">27588 15768 768 0,'0'0'128'0,"0"0"-119"15,121 0 7-15,-48 0 43 16,0 0-45-16,-12-7 0 0,-16 1-14 16,-14-1-33-16,-10-7-150 15</inkml:trace>
  <inkml:trace contextRef="#ctx0" brushRef="#br0" timeOffset="-169008.93">28814 15598 739 0,'0'0'71'0,"0"0"-71"16,0 0 0-16,0 0 7 15,0 0-5-15,-98-85 0 16,54 76-2-16,-5 2 0 16,0 2 0-16,4 5 39 15,4 0 16-15,9 5-22 16,9 17-15-16,9 9-6 16,11 5-12-16,3 3 11 0,13-2-6 15,20-1 9 1,12-13-2-16,10-6 0 0,3-7 1 15,-1-10 2-15,-14 0 7 16,-12 0-6-16,-10-14 5 16,-9-12 0-16,-7-4-14 15,-5-8-7-15,0 1-10 16,0 7-11-16,-5 10-8 16,4 12 29-16,1 8 10 15,0 7-10-15,17 14 0 16,10 11 0-16,5 5 29 15,2 5-5-15,-1-2-8 16,-2-3-7-16,-4-8-6 16,-9-3-3-16,-5-5-34 0,-5-8-66 15,-4-11-101-15,2-2-277 16</inkml:trace>
  <inkml:trace contextRef="#ctx0" brushRef="#br0" timeOffset="-168635.14">29381 15299 925 0,'0'0'56'0,"0"0"-16"16,0 0-28-16,-43-78 2 0,2 66-14 15,-5 10-6-15,-6 2 5 16,1 0 1-16,3 12 2 15,7 7-2-15,9 1-1 16,11 4 0-16,8 2 0 16,10-2 1-16,3 5 6 15,11 7 4-15,17 0-4 16,6 4 17-16,6 3-7 16,1 3-13-16,-2 7 19 15,-7 1 5-15,-6 1-10 16,-6-4-2-16,-6-3-12 15,-2-2-2-15,-3-7-1 16,0-5 0-16,-2-7 0 16,1-8-3-16,-2-5 1 15,-3-9-14-15,0 0-92 0,-2-5-137 16</inkml:trace>
  <inkml:trace contextRef="#ctx0" brushRef="#br0" timeOffset="-168305.13">29631 15583 893 0,'0'0'88'0,"0"0"-88"0,0 0-15 15,0 0 6 1,0 0 9-16,-71 88 12 0,69-51-10 15,2 0-1-15,18-7 2 16,15-5-1-16,7-9 12 16,-1-5-11-16,-2-11-1 15,-8 0 12-15,-10-11 6 16,-14-12 15-16,-5-9-19 16,-8-5-16-16,-20-6-3 15,-7-1-2-15,-3 2 1 16,0 3-31-16,6 5-33 15,2 9-41-15,8 5-40 16,6 10-405-16</inkml:trace>
  <inkml:trace contextRef="#ctx0" brushRef="#br0" timeOffset="-167858.37">29699 15377 859 0,'0'0'68'0,"0"0"-65"15,0 0-1-15,86-45 6 16,-48 35 8-16,-2 3-5 0,-4 0-11 15,-11 4 2-15,-6 0-2 16,-8 3 1 0,-4 0-1-16,-3 0 5 0,2 0-2 15,4 0-3-15,10 16-8 16,9 13 8-16,7 11 3 16,2 10 9-16,2 5-5 15,-6-2 33-15,-10 5 8 16,-9-3-15-16,-9-1-11 15,-2-8-11-15,0-4-8 16,-16-5 3-16,-1-11-5 0,-4-3 1 16,0-6-2-1,-6-9-2-15,-4-3-6 0,-4-5-25 16,4 0-44-16,6 0-61 16,13-10-120-16</inkml:trace>
  <inkml:trace contextRef="#ctx0" brushRef="#br0" timeOffset="-167465.28">30430 15588 993 0,'0'0'24'0,"0"0"-21"16,116-22-1-16,-67 15 44 16,-9 4 12-16,-8 0-45 15,-16 3-13-15,-9 0-43 16,-7 0-68-16,-1 13-35 16,-24 7 28-16,-7 2 36 15,-4 2-127-15,5 2 75 16,3-6 134-16,7-3 6 15,9-7 77-15,6-3 70 16,3-4-2-16,3-3-56 16,0 1 9-16,21 1-9 0,19 1-37 15,14-3-33-15,4 0-22 16,-6 0 3-16,-13 0 7 16,-14 0-13-16,-11 0-9 15,-11-5-63-15,-3-6-101 16</inkml:trace>
  <inkml:trace contextRef="#ctx0" brushRef="#br0" timeOffset="-166676.04">31310 15529 506 0,'0'0'158'15,"0"0"-153"-15,0 0 34 0,0 0 14 16,0 0-28-16,0 0-2 16,11 30 10-16,-30-23-4 15,-11-3-4-15,-6-3-12 16,0-1-2-16,-2 0 2 15,1-12 11-15,2-5 3 16,5-3-2-16,5-5-18 16,7-5-1-16,8 4-1 15,10-8 0-15,8 1 19 16,28 3-13-16,12 4-11 16,6 3-6-16,3 8 6 0,-5 10-1 15,-6 5 1 1,-6 0-3-16,-4 10 2 0,-5 13 2 15,-4 6 6-15,-6 8 5 16,-5 9 33-16,-8 7-5 16,-8-3-18-16,0 3-6 15,-24-1 0-15,-12-6-3 16,-12-8-6-16,-10-9-2 16,-6-9-3-16,-4-11 4 15,-1-9-1-15,9 0-5 16,15 0 0-16,20-9 3 15,16 3 2-15,9 2 2 16,20-3-7-16,26-1-8 16,15 8-6-16,3 0 14 0,-7 12-1 15,-14 13 1-15,-7 2-2 16,-6 6 2-16,-5-3 0 16,-4 1 2-16,-6-2-4 15,0-3-2-15,-2-6 2 16,2-1-8-16,-3-5-17 15,-4-7-28-15,-8 0-73 16,0-7-81-16</inkml:trace>
  <inkml:trace contextRef="#ctx0" brushRef="#br0" timeOffset="-165588.78">19774 16860 189 0,'0'0'86'0,"0"0"-86"16,0 0-4-16,0 0-4 15,0 0-8-15,0 0-55 16</inkml:trace>
  <inkml:trace contextRef="#ctx0" brushRef="#br0" timeOffset="-165401.87">19774 16860 184 0,'68'-16'20'0,"-68"16"-7"16,-12 0-5-16,0 0 25 15,2 0 4-15,1 0 19 0,4 0-24 16,4 0-2-16,1 0-20 15,0 0-9-15,0 0-2 16,0 0-19-16,0 0 4 16,-2 3-46-16,1-3-100 15</inkml:trace>
  <inkml:trace contextRef="#ctx0" brushRef="#br0" timeOffset="-164481.02">20115 17029 419 0,'0'0'158'15,"0"0"-143"-15,0 0 15 16,0 0 38-16,0 0-9 15,0 0-29-15,-21-17-3 16,14 7-17-16,-10 0 3 16,-6 1-6-16,-15 6-7 15,-7 3-1-15,-8 0-1 16,-5 0 2-16,2 22 2 0,10 15 3 16,12 13 7-1,13 9-1-15,16 0 7 0,7 0-11 16,34-2 16-16,20-11-10 15,18-13-6-15,0-16 7 16,1-14 15-16,-13-3-1 16,-13-9-15-16,-14-10 4 15,-14-9 4-15,-12-5-5 16,-9-7-11-16,0-9-5 16,0-5-1-16,-9 4-6 15,1 11-3-15,5 11 10 16,3 17 28-16,0 11 7 15,0 0-25-15,3 7-10 16,20 15-2-16,10 10-6 16,2-1 8-16,5 3 2 0,-1-3-2 15,-6-4 1-15,-2-5-2 16,-5-3-17-16,-2 4-55 16,-8-8-66-16,-1-4-87 15</inkml:trace>
  <inkml:trace contextRef="#ctx0" brushRef="#br0" timeOffset="-164128.18">20674 17162 838 0,'0'0'22'15,"0"0"-22"-15,0 0 0 16,136-61 0-16,-67 42 41 16,-7 10-2-16,-11 8-17 15,-18 1-22-15,-18 0-2 16,-15 14-37-16,-6 8 16 16,-22 10 23-16,-8 6 0 15,3-9 3-15,11-9-3 16,12-3 0-16,10-12 2 15,2 2 19-15,19-5 6 16,15-2 0-16,2 0-4 0,4 0-21 16,0 0-2-1,-6 0-45-15,-3 0-41 0,-1 0-40 16,3 0-219-16</inkml:trace>
  <inkml:trace contextRef="#ctx0" brushRef="#br0" timeOffset="-163461">21931 16715 651 0,'0'0'68'0,"0"0"-22"15,10-79 27-15,-10 53-34 16,0 3-16-16,-2 2 2 15,-9 2 4-15,-9-1-24 16,1 4 16-16,-8 5 2 16,-3-2-21-16,-4 6 6 0,-8 0-8 15,0 4-5-15,5 3 5 16,5 0 0-16,10 0 0 16,9 3-5-16,5 6 5 15,5 6 0-15,0 0-5 16,3 4 2-16,0 4 1 15,6 1 2-15,6 1 5 16,4 4 4-16,1 9 3 16,8-2-1-16,7 16 6 15,3 3 15-15,8 15 1 16,-2 15-2-16,-2 9-17 16,-6 1-2-16,-7-3-11 0,1-11 2 15,-6-17-3-15,0-20-2 16,-3-13 2-16,0-14 7 15,-8-13 11-15,5 1-7 16,8-5-4-16,6 0 13 16,10 0-1-16,7 0-4 15,-2-3-14-15,-7-1 0 16,-13 4-2-16,-8 0-17 16,-10 0-26-16,-3 0-34 15,-3 0-24-15,0-7-89 16,5 1-338-16</inkml:trace>
  <inkml:trace contextRef="#ctx0" brushRef="#br0" timeOffset="-162573.37">22760 16808 629 0,'0'0'171'16,"0"0"-161"-16,0 0-10 15,0 0 0-15,0 0-4 0,0 0 2 16,3-7 2 0,-3 7 2-16,-10 4 6 15,-15 2 9-15,-8 1 4 0,-4-5-14 16,2-2 12-16,3 0 8 16,4 0-5-16,0-9-1 15,3-4-11-15,3-4-7 16,3-2 5-16,8-2 3 15,8-4 13-15,3-1-24 16,6-2 0-16,20-2-2 16,2 4-6-16,5 6 3 15,0 7-14-15,-2 10 10 16,-3 3 6-16,1 9 3 16,0 20 0-16,4 16 2 15,-1 14 19-15,-10 8 17 0,-9 1-12 16,-11 1-16-16,-2-5-8 15,-9-8 2-15,-16-11 1 16,-7-11-3-16,-7-9 5 16,-5-11 4-16,0-9-10 15,3-5 6-15,10-2-1 16,6-18-1-16,12-4-5 16,13-3-4-16,0 3-11 15,25 4-13-15,10 11 10 16,4 9 13-16,-2 9 5 15,-1 18 2-15,-7 8 12 16,1 6 13-16,2-2-7 16,-1-5 0-16,2-1-16 0,1-7 16 15,2-4-12-15,-3-7 10 16,-5-5-8-16,-10-4-8 16,-8-3-4-16,-3-3-18 15,-7 0-9-15,0 0-10 16,3 0-70-16,1-14-219 15</inkml:trace>
  <inkml:trace contextRef="#ctx0" brushRef="#br0" timeOffset="-161750.79">23643 16738 135 0,'0'0'510'15,"0"0"-445"-15,0 0 3 16,0 0 15-16,0 0-12 16,0 0-34-16,0-34-34 15,0 39-3-15,-6 15-5 16,-9 13 5-16,0 3 3 16,2 1-2-16,0-6 0 15,9-9-1-15,2-7-1 16,2-10 1-16,0-2 1 15,0-3-1-15,6 0 8 16,20 0 5-16,11-8 21 0,10-1-18 16,2 1-4-1,-6 5 9-15,-4 3 0 0,-14 0 1 16,-2 14-19-16,-9 5 4 16,-3 9-6-16,-7 1 3 15,-4 3-3-15,-1-4 10 16,-26 1-11-16,-10-5 1 15,-14-2 4-15,-10-7 0 16,2-3-5-16,6-7 0 16,15 0 0-16,15-5-1 15,9 0-11-15,14-13-31 16,0-15-84-16,20-14-282 0</inkml:trace>
  <inkml:trace contextRef="#ctx0" brushRef="#br0" timeOffset="-161522.31">23688 16712 729 0,'0'0'48'15,"0"0"35"-15,0 0-12 16,134-67-59-16,-57 54 22 15,-5 4 8-15,-18 1-33 16,-14 5-9-16,-17 1-9 16,-9 2-40-16,-6 0-69 0,-8 0-85 15</inkml:trace>
  <inkml:trace contextRef="#ctx0" brushRef="#br0" timeOffset="-160969.85">24727 16658 781 0,'0'0'75'15,"0"0"17"-15,0 0-35 16,0 0-53-16,0 0 2 15,66 80 22-15,-40-24 36 16,-4 7-18-16,-3-1-11 16,-6-1-12-16,-6-12-5 15,-3-6-14-15,-3-11-1 16,-1-11-3-16,0-9-2 0,0-1-24 16,0-8-43-1,5-3-117-15,15-3-146 0</inkml:trace>
  <inkml:trace contextRef="#ctx0" brushRef="#br0" timeOffset="-160608.98">25334 16659 889 0,'0'0'70'16,"0"0"-70"-16,0 0 1 15,0 0 0-15,-34 92 20 16,34-42 15-16,0-4-10 16,21-5-18-16,16-9 4 0,9-8 15 15,5-10 25 1,-3-9-28-16,-9-5-1 0,-10 0-1 16,-9-19-1-16,-11-12 9 15,-9-5-28-15,0-4 2 16,-18-6-4-16,-12 3-9 15,-6 1 5-15,-4 9 2 16,-4 5-11-16,-6 12 5 16,-2 10-11-16,2 6-13 15,9 0 1-15,18 20-14 16,15 10-24-16,8 6 0 16,7 3-25-16,8-4-43 0</inkml:trace>
  <inkml:trace contextRef="#ctx0" brushRef="#br0" timeOffset="-159610.97">26836 16524 717 0,'0'0'35'16,"0"0"2"-16,0 0 13 15,0 0 40-15,0 0-62 16,0 0-26-16,-13 23-2 16,26 20 51-16,-1 12 22 15,-2 4-16-15,-5-5-23 16,-2-4 0-16,-3-11-4 15,0-12-14-15,0-12-11 16,0-4-3-16,0 0-1 16,-3-2-2-16,-3 4 0 15,1-2-26-15,5-2-31 0,0 1-29 16,2-6-41-16,21-4-31 16,9 0-100-16</inkml:trace>
  <inkml:trace contextRef="#ctx0" brushRef="#br0" timeOffset="-159268.75">27293 16566 804 0,'0'0'55'0,"0"0"-45"15,0 0-2-15,0 0-8 16,0 0-8-16,0 0 8 16,20 40 3-16,13-20 31 15,12-1 23-15,9 1 4 16,-2 0-4-16,-7 1-12 16,-15 2-18-16,-16-1-18 15,-14 1-8-15,-11 8 1 16,-28-1 6-16,-16-5-1 15,-5-6-5-15,9-4-1 16,11-11 2-16,17 1-3 16,9-5-5-16,5 0-49 15,4-14-77-15,5-15-215 16</inkml:trace>
  <inkml:trace contextRef="#ctx0" brushRef="#br0" timeOffset="-159101.15">27342 16540 1017 0,'0'0'74'16,"0"0"-29"-16,0 0 12 15,0 0-40-15,0 0-17 16,94-32-4-16,-57 28 2 16,-1 4-41-16,-2 0-75 0,2 0-114 15</inkml:trace>
  <inkml:trace contextRef="#ctx0" brushRef="#br0" timeOffset="-157684.65">28496 16715 463 0,'0'0'105'16,"0"0"-80"-16,0 0 46 0,0 0-31 16,0 0-35-16,0 0-5 15,0 0-2-15,0 0-1 16,0 0 2-16,0 0 0 15,0 0-4-15,0 0 5 16,0 0 0-16,0 0 0 16,0 0 2-16,0 0 1 15,0 0 3-15,0 0 26 16,0 0-10-16,-1 0 3 16,-9 0 6-16,-1 0-29 0,0 0 0 15,3-3 5-15,3 0 4 16,4 3 3-16,1-3 1 15,0 3 12-15,0-2-12 16,1 2-15-16,7-2-2 16,0 2 2-16,-3 0 0 15,-4 0 13-15,-1 0-8 16,0 0 4-16,0 0-8 16,0 0-2-16,0 0-6 15,-9 4 5-15,1 2 2 16,2-3 0-16,3-3 1 15,0 0 9-15,-3 0 10 16,-5 0 2-16,4 0-22 0,-1-6-1 16,5-1 1-16,3 4 1 15,0-1-1-15,0 4-10 16,0-3-2-16,0 3 3 16,0 0 8-16,0 0-10 15,0 0 11-15,0 0-4 16,-6 0-2-16,-7 0 6 15,-2 7 16-15,-6-4 5 16,2-3-6-16,1 0-11 16,0 0 26-16,4 0 1 15,3-10-9-15,5-3-8 16,6-1 5-16,0-5-17 16,22-1-2-16,15-3-22 15,9 1-10-15,2 7 13 0,-2 8 3 16,-2 7 13-16,-7 0-3 15,-3 10 6-15,-10 9 6 16,-4 8-3-16,-11 11 7 16,-9 1 9-16,0 7 6 15,-20 4-12-15,-15-3-5 16,-4-5 3-16,-5-11-10 16,1-12 0-16,4-5 4 15,2-9 6-15,7-5 4 16,9 0-14-16,11-2 5 15,10-15 18-15,0-1-19 16,23 0-5-16,12 6-16 16,1 11 9-16,-2 1 7 0,-6 16 6 15,-2 7 12 1,-4 7 4-16,-1 0-1 0,-3-2 0 16,-5-4-5-16,-2-1-13 15,-2-6-3-15,-2-5 0 16,5 2-54-16,0-8-61 15,7-6-124-15,4-3-543 16</inkml:trace>
  <inkml:trace contextRef="#ctx0" brushRef="#br0" timeOffset="-157348.54">29047 16721 831 0,'0'0'95'0,"0"0"-69"16,0 0-25-16,0 0-1 15,0 0 49-15,-65 99 5 16,54-58-43-16,11-4 1 16,1-2 0-16,26-10 9 15,7-8 10-15,8-6 7 16,-3-11-6-16,-3 0-3 15,-8-11-6-15,-10-11 5 16,-9-14-18-16,-9-3-10 0,0-4-3 16,-17-1-13-1,-11 5-3-15,1 10-6 0,2 10 2 16,1 10-7-16,-3 6-35 16,-1 3-70-16,-2 0-40 15,3 7-124-15</inkml:trace>
  <inkml:trace contextRef="#ctx0" brushRef="#br0" timeOffset="-156665.28">28829 16441 269 0,'0'0'106'15,"94"-13"-40"-15,-36 4 69 16,2-5-25-16,-4 3-52 15,-8-1-8-15,-13 2-19 0,-13-1-6 16,-10 6 9 0,-7 4 23-16,-1-2-5 0,-3 0-18 15,2 1-9 1,2 0-4-16,2-2-6 0,9 2-15 16,8 0 0-16,3 2 0 15,5 0 0-15,-2 0 0 16,-4 8 0-16,-5-1 9 15,-5-1 14-15,-8 1-9 16,-5-3-11-16,-2-1 5 16,1 0-8-16,1 4 2 15,3 2-3-15,6 4 7 16,0 4-6-16,4 4 0 16,2 4 0-16,3 5-3 0,0 7 3 15,-2 5 0-15,-1 9 7 16,-1 7 22-16,-6 5-21 15,-3 7 20-15,-5 0-15 16,-3 5-3-16,0-2 2 16,0-3 6-16,0-11-2 15,-5-16-13-15,-4-7-2 16,-2-14 0-16,-1-5 6 16,-5-4-5-16,-2-5 6 15,-8 2-2-15,-15-5-1 16,-10-5-2-16,-14 0-3 15,-10-3-27-15,-3-14-34 16,0 1-32-16,6-1-132 0,18-3-189 16</inkml:trace>
  <inkml:trace contextRef="#ctx0" brushRef="#br0" timeOffset="-156088.06">23931 17441 229 0,'0'0'0'15,"0"0"-10"-15,-96 57-30 16</inkml:trace>
  <inkml:trace contextRef="#ctx0" brushRef="#br0" timeOffset="-156033.02">23743 17581 29 0,'0'0'0'0</inkml:trace>
  <inkml:trace contextRef="#ctx0" brushRef="#br0" timeOffset="-155263.02">22415 17729 559 0,'0'0'142'0,"0"0"-137"0,0 0-5 16,0 0 10-16,0 0-10 15,0 0 1-15,29 3 1 16,5-3 35-16,17 0-10 16,8 0 17-16,22-9 2 15,13-1-11-15,15 2 24 16,22 2-9-16,16-1 12 15,18 2-27-15,20 0 8 16,13-4-27-16,12-2-16 16,6 2 11-16,2-4-11 15,-1 4 11-15,-9-2-2 16,0 2 0-16,-19 2-8 16,-10-3 1-16,-13 3 12 0,-8 1 7 15,-15-2-17-15,-9 3 4 16,-20 4-8-16,-22-2-8 15,-20-2 7-15,-27 5-28 16,-19-1 2-16,-17-1-8 16,-9 2-17-16,-15 0-19 15,-27-2-96-15,-23-1-280 16</inkml:trace>
  <inkml:trace contextRef="#ctx0" brushRef="#br0" timeOffset="-154624.92">22373 17723 744 0,'0'0'50'0,"0"0"-50"15,0 0 0-15,0 0 11 16,96 0 0-16,-47 0 0 16,14 0 15-16,7 0 2 15,19 0 6-15,13 0 11 16,17 0-4-16,21-7-4 15,17 0 16-15,22 1-13 16,21-3-1-16,6 5-19 16,11-4 6-16,-4 3-5 0,-9 1-1 15,-14 1 0-15,-16 3-20 16,-22-3-2-16,-24 3 2 16,-24-2 0-16,-19-1 2 15,-21 1-2-15,-17-3 2 16,-17 3-2-16,-14-1 0 15,-10 3-2-15,-3 0-3 16,-3 0-2-16,0 0-22 16,0 0-5-16,0 0-23 15,0 0-35-15,0 0-89 16,-3 0-43-16,-11 5-123 16</inkml:trace>
  <inkml:trace contextRef="#ctx0" brushRef="#br0" timeOffset="-110852.89">13357 10687 429 0,'0'0'146'16,"0"0"-92"-16,0 0-54 15,0 0 0-15,0 0 2 16,0 0 22-16,0 0-7 16,0-1-15-16,0 1 1 15,0 0 14-15,0 0 4 16,0 0-5-16,0 0-6 15,0 0-7-15,0 0-2 16,0 0 0-16,0 0 3 0,0 0-2 16,0 0 0-16,0 0 1 15,0 0 5-15,0 0-2 16,0 0 6-16,0 0-3 16,0 0 2-16,0 0-3 15,0 0 15-15,0 0-10 16,0 0-7-16,0 0 9 15,9 0 11-15,7 0 8 16,8 0-1-16,1 0-5 16,9 0-2-16,4 0-7 15,-2-2-1-15,3-1-1 16,-5-1-3-16,3 3-3 16,-1-1-10-16,0-1 1 0,3 0 0 15,0-1 1 1,5 0-3-16,3 1 1 0,0 0-3 15,4 0 4-15,0 0 2 16,1-2 0-16,3 0 8 16,0-2 5-16,3-3-7 15,2 3-7-15,-2 0 6 16,-4 1 2-16,-7 5 0 16,-3 1-11-16,-4 0 2 15,-1 0 3-15,0 0-4 16,7 0 4-16,2 0 6 15,7 0-3-15,3 0-2 16,1-3-2-16,3-2 6 16,-1 2-2-16,-8-1 1 0,-5 4-4 15,-6 0 4 1,-6 0 1-16,-6 0-6 0,-2 0-2 16,-1 0 4-16,-8 0-3 15,-2 0 1-15,-11 0 0 16,-3 0-2-16,-3 0-2 15,0 0 4-15,0 0 0 16,0 0-2-16,0 0-2 16,0 0-2-16,0 0-7 15,0 0-9-15,0 0-9 16,-9 0-20-16,-11 0-10 16,-2 5-76-16,-8 5-80 15,-7 0-282-15</inkml:trace>
  <inkml:trace contextRef="#ctx0" brushRef="#br0" timeOffset="-109614.93">13500 10855 416 0,'0'0'72'0,"0"0"-6"15,0 0-19-15,0 0-24 16,0 0-23-16,0 0 6 15,0 0 10-15,-10 0 0 16,10 0-3-16,0 0 9 16,0 0 15-16,0 0-22 0,0 0-4 15,0 0 2-15,0 0 3 16,0 0 1-16,0 0-10 16,0 0 15-16,0 0-12 15,0 0-4-15,0 0-5 16,0 0 2-16,0 0 2 15,0 0 4-15,0 0 16 16,0 0-3-16,0 0-10 16,4 0 8-16,8 0 15 15,12 0-8-15,5 0 13 16,15 0-7-16,6-9-11 16,12-4 1-16,5 2-6 15,2-1-8-15,5 1 1 16,-2 5-8-16,-2 2 3 15,-3 4 0-15,-9 0-5 0,-4 0-1 16,-8 0 0-16,-1 7 1 16,-2-4 1-16,-4 1-1 15,3-2-1-15,1-2 1 16,2 0 3-16,4 0 3 16,6-2-5-16,3-8 9 15,-3 0 2-15,1 3-4 16,-10 0-3-16,-11 5-5 15,-3-1 3-15,-8 1 0 16,-6 2-2-16,-4-2-1 0,-5 2 2 16,-2 0-2-16,0-3 2 15,-7 3-4-15,6 0 7 16,-3 0-2-16,4 0-3 16,2 0 1-16,5 0 4 15,-2 0-1-15,-2 0 3 16,-3 0-3-16,-1 0-4 15,-3 0 1-15,1 0-1 16,-1 0 2-16,-3 0 5 16,0 0-4-16,0 0 1 15,0 0-1-15,0 0 3 16,0 0-3-16,0 0 3 16,0 0-4-16,0 0 1 15,0 0-3-15,3 0-1 16,4 0 1-16,-1 0 1 0,0 0-1 15,-2 0 0-15,-2 0 1 16,-2 0 2-16,0 0-2 16,0 0-1-16,0 0-1 15,0 0-14-15,0 0-45 16,0 0-62-16,0 0-130 16,0 0-524-16</inkml:trace>
  <inkml:trace contextRef="#ctx0" brushRef="#br0" timeOffset="-100224">22970 4562 122 0,'0'0'42'0,"0"0"0"16,0 0-42-16,101 22-11 15,-72-13-130-15</inkml:trace>
  <inkml:trace contextRef="#ctx0" brushRef="#br0" timeOffset="-86993.7">16799 8289 250 0,'0'0'2'16,"0"0"9"-16,0 0-1 16,0 0 12-16,0 0-18 0,0 0 6 15,0 0-8-15,0 0-2 16,-19-35 0-16,-10 35-135 16</inkml:trace>
  <inkml:trace contextRef="#ctx0" brushRef="#br0" timeOffset="-59155.86">13184 10301 281 0,'0'0'12'0,"0"0"-12"16,-91 82-11-16,67-51 8 15,3-6-5-15,12-3 8 16,5-7-11-16,4-2 9 16,0-7 0-16,7-6-111 0</inkml:trace>
  <inkml:trace contextRef="#ctx0" brushRef="#br0" timeOffset="-51347.26">14122 10508 233 0,'0'0'25'16,"0"0"-21"-16,0 0 0 15,0 0-4-15,-79 11 0 16,68-8 0-16,4 0-2 16,-2 4 2-16,-1 0 0 15,-2-7-8-15</inkml:trace>
  <inkml:trace contextRef="#ctx0" brushRef="#br0" timeOffset="-34719.99">17599 16160 358 0,'0'0'18'0,"0"0"-18"15,0 0-2-15,0 0-20 16,0 0 22-16,101-20-2 16,-63 11-2-16,-7-2 4 15,-7 9-8-15,-15-3-69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8:43:39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15305 1845 716 0,'0'0'52'15,"0"0"-49"-15,0 0 55 16,0 0 28-16,0 0-14 16,0 0-35-16,0 0-15 15,-97-54-4-15,64 54-18 0,-3 11 0 16,-5 25-2-1,-1 20 2-15,-4 13-1 16,10 7 1-16,17 1 0 16,19-5 0-16,10-9 0 0,29-13-2 15,16-13 1-15,6-12-2 16,-3-19 3-16,-5-6 1 16,-11-3 8-16,-10-22-7 15,-12-11 9-15,-7-13-11 16,-3-9 0-16,-7-7-2 15,-3 4 1-15,3 6-2 16,-3 16 3-16,3 17 3 16,0 17 15-16,4 5-5 15,7 22-12-15,8 17-1 16,10 12 29-16,8 7-16 0,2-2 5 16,4-3-14-1,-1-9-1-15,-11-5-1 0,-7-11-4 16,-14-3-1-16,-7-2-42 15,-6-3-62-15,0-3-93 16</inkml:trace>
  <inkml:trace contextRef="#ctx0" brushRef="#br0" timeOffset="360.19">16601 2148 1064 0,'0'0'102'16,"0"0"-102"-16,0 0-3 15,91-22 3-15,-43 14 24 16,2 3-22-16,-4 5 0 15,-8 0-2-15,-11 13-6 16,-15 4-11-16,-12 7-6 16,0 5 0-16,-9-4 7 15,-3-4 12-15,10-4 2 16,2-7 1-16,11-2 0 16,4-4 1-16,4-2 1 0,-2-2 0 15,-1 0-1-15,-6 0-58 16,1 0-56-16,1-7-98 15</inkml:trace>
  <inkml:trace contextRef="#ctx0" brushRef="#br0" timeOffset="1253.52">17931 1492 217 0,'0'0'433'0,"0"0"-390"16,0 0 2-16,0 0 29 15,0 0-21-15,0 0-27 16,-14-22-16-16,4 17-6 0,3 2-1 15,-5-1 1-15,-1-1 19 16,-2 0 11-16,-5 1-19 16,-4 1-1-16,-5 1-9 15,-7 1-1-15,-4 1-4 16,2 0 0-16,9 0 0 16,9 0 13-16,8 0 5 15,9 0-5-15,3 0-7 16,0 0-5-16,0 3-1 15,0 4-2-15,0 4 2 16,0 8 0-16,0 9 3 16,0 8 11-16,0 8 19 15,0 8-1-15,0 5-4 16,2 8-19-16,7 10 12 16,6 7-11-16,0 7 6 0,-2 1-10 15,-1-2 4-15,0-4-4 16,0-11 3-16,-3-11-4 15,2-10-3-15,5-9-1 16,0-4 17-16,8-5-9 16,3-6 2-16,10-4 8 15,5-10-9-15,4-5 3 16,-1-9-2-16,4 0-5 16,-7 0 0-16,-13 0-6 15,-9 0-2-15,-11 0-17 16,-9 0-23-16,0 0-17 15,-5 0-28-15,-15 0-64 0,-6 0-178 16</inkml:trace>
  <inkml:trace contextRef="#ctx0" brushRef="#br0" timeOffset="2103.9">19092 1726 737 0,'0'0'76'0,"0"0"-54"15,0 0 46-15,0 0 4 16,0 0-41-16,0 0-24 16,0-7 2-16,0 7-2 15,0 0-2-15,0 0 12 16,0 0-6-16,0 0-1 16,0 0-10-16,3 3 0 15,1 14 14-15,4 13 15 16,1 15 8-16,-3 12-1 15,-3 6-13-15,1 5-2 0,1-7-11 16,2-3-1-16,-1-8 1 16,0-8-9-16,-1-9 0 15,1-6 2-15,-3-6-2 16,1-8-1-16,-1-4 0 16,-3-8 1-16,0-1-1 15,-3 0-28-15,-10-7-25 16,0-18-150-16,10-16-387 15</inkml:trace>
  <inkml:trace contextRef="#ctx0" brushRef="#br0" timeOffset="2441.82">19814 1777 837 0,'0'0'134'0,"0"0"-134"15,0 0-4-15,-94 78 4 16,91-49 12-16,3 1-7 16,22 3 28-16,27 4 29 15,19 2-7-15,7 1-1 16,0 1-10-16,-14-3-13 0,-20-6-12 15,-20-2-19-15,-21-7 1 16,-5 1 3-16,-29-4 5 16,-15-3-8-16,-10-4-1 15,0-7-4-15,1-6-11 16,-3 0-41-16,2-19-114 16,8-15-499-16</inkml:trace>
  <inkml:trace contextRef="#ctx0" brushRef="#br0" timeOffset="2601.33">19755 1886 1027 0,'0'0'102'0,"0"0"-101"16,85-65-1-16,-40 49 0 0,6 2 2 15,3 3-2 1,-9 6-51-16,-5-2-158 0</inkml:trace>
  <inkml:trace contextRef="#ctx0" brushRef="#br0" timeOffset="2841.07">20782 2392 824 0,'0'0'7'15,"-72"109"-1"-15,32-62 5 16,9-10-6-16,8-8 15 16,10-9 1-16,7-1-21 15,-1-12-38-15,7-7-293 16</inkml:trace>
  <inkml:trace contextRef="#ctx0" brushRef="#br0" timeOffset="3480.04">22035 2014 366 0,'0'0'469'0,"0"0"-469"15,0 0-7-15,0 0 7 16,-87 12 8-16,57-12-6 0,1 0 5 15,0 0 3-15,2-1 9 16,2-10 1-16,6-3 15 16,-5-5 33-16,5-3-14 15,3-1-34-15,7-3 29 16,4 0-13-16,5 4-23 16,0 0 7-16,23 3-9 15,13 4-11-15,7 5-1 16,4 5 1-16,-3 5 0 15,-3 0-2-15,-4 3 2 16,-6 21-5-16,-7 13 1 16,-12 17-8-16,-12 10 12 15,-10 7 10-15,-29-4-10 16,-12-14 0-16,-7-9-5 16,2-14 1-16,1-11 0 0,6-8 6 15,11-10-3-15,5-1 1 16,12 0-2-16,13-12 2 15,8 2 5-15,22 5-5 16,21 5-3-16,12 0-3 16,4 29 6-16,1 10 23 15,-4 7 1-15,-7 0 4 16,-11-5 0-16,-8-5-11 16,-7-7-13-16,-9-7 5 15,-5-5-9-15,-4-8-11 16,-4-3-92-16,-1-6-190 15</inkml:trace>
  <inkml:trace contextRef="#ctx0" brushRef="#br0" timeOffset="3700.92">22620 2438 1009 0,'0'0'43'15,"0"0"-42"-15,0 101 98 16,0-58-61-16,-8 2-9 16,0-2-7-16,-3-7-20 15,0-9-2-15,-4-10 0 0,-1-3-3 16,-6-4-25-16,-2-5-118 16,7-5-246-16</inkml:trace>
  <inkml:trace contextRef="#ctx0" brushRef="#br0" timeOffset="5417.12">23583 1913 250 0,'0'0'81'0,"0"0"-70"16,0 0-9-16,0 0 3 0,0 0-2 15,0 0-3 1,0 0 0-16,0 0-1 0,0 0-1 16,0 0-13-16,0 0-8 15,0 0-121-15</inkml:trace>
  <inkml:trace contextRef="#ctx0" brushRef="#br0" timeOffset="5931.07">23583 1913 282 0,'-16'0'109'0,"14"0"-76"15,2 0 1-15,0 0 33 16,0 0 0-16,0 0-53 16,0 0 19-16,0 0-19 15,0 0 10-15,0 0 2 16,0 0-4-16,0 0 3 16,0 0 1-16,0 0 9 0,0 0 0 15,0 0-8-15,0 0-7 16,0 0-2-16,0 0-3 15,0 0 6-15,0 0-16 16,0 0 1-16,0 0 5 16,0 0 7-16,0 0 11 15,0 0-5-15,0 0-6 16,0 0 5-16,0 0-3 16,0 0-1-16,0 0-4 15,0 1-4-15,0 7-11 16,0 4 0-16,2 13 1 15,6 14 27-15,-2 14 10 0,-1 12 2 16,-4 13-5-16,-1 1-11 16,0-4 4-16,-1-14-6 15,-2-14-13-15,3-13-1 16,0-10 5-16,0-10-4 16,0-7-1-16,0-5-8 15,0-2 2-15,0 0 1 16,0 0-1-16,0 0-2 15,-2 0 0-15,1 0-15 16,-2 0-21-16,0-3-16 16,-1-4-24-16,1-2-13 15,0-3-25-15,0-4-23 0,0-2-59 16,-2-2-375-16</inkml:trace>
  <inkml:trace contextRef="#ctx0" brushRef="#br0" timeOffset="7106.22">24247 2063 440 0,'0'0'74'0,"0"0"-40"16,0 0 83-16,0 0-50 16,0 0-34-16,0 0 7 15,0 0 1-15,0 0-6 16,0 0 0-16,0 0 0 16,0 0-17-16,-5 0-8 15,-4 0-8-15,-1 0-2 16,-2 0 0-16,-6 0 0 0,-3 0 4 15,2 0 1-15,-4 7 6 16,0 12 1-16,0 7 0 16,4 8 7-16,1 4-6 15,9 5 0-15,6 0 5 16,3 1-16-16,6-5 7 16,25-6-3-16,14-9 23 15,13-9-12-15,15-8 1 16,7-7 2-16,0 0-7 15,-14-9 1-15,-17-8-14 16,-23-10 6-16,-16-10 4 16,-10-8-6-16,-21-9-2 15,-18 1-1-15,-15 0-1 16,-1 8 1-16,3 10-1 0,3 12-6 16,11 11-4-16,8 9-21 15,8 3-6-15,4 3-66 16,8 14-73-16,7-2-42 15</inkml:trace>
  <inkml:trace contextRef="#ctx0" brushRef="#br0" timeOffset="7392.99">25049 2278 750 0,'0'0'7'16,"0"0"-2"-16,97 67 24 15,-74-30 72-15,-13 4 1 16,-10 7-27-16,0 4-8 16,-23 1-35-16,-5-6-19 15,0-10-7-15,1-12-4 16,6-9 5-16,9-8-6 15,8-4-1-15,2-3-6 16,2-1-62-16,0 0-80 16,0-8-100-16</inkml:trace>
  <inkml:trace contextRef="#ctx0" brushRef="#br0" timeOffset="8583.84">26089 1939 558 0,'0'0'109'0,"0"0"-92"0,0 0 32 15,0 0 10-15,0 0-16 16,0 0-18-16,12 20-4 16,-12-15 3-16,0-3-10 15,0-2 7-15,0 0 6 16,0 0-4-16,0 0-5 15,0 0-9-15,0 1-7 16,0 0 3-16,0 4-5 16,0 0-3-16,0 2 3 15,0 1 0-15,0 1 1 0,-13-1-1 16,-1-1 2-16,-5-1-1 16,1-2 1-16,-3-2-1 15,0-2 0-15,-2 0-1 16,1 0 0-16,3-7 0 15,4-8 2-15,5-2-2 16,5-2 0-16,5-5 1 16,0-5 0-16,10 0-2 15,10 1-2-15,4 5 3 16,1 4-1-16,3 10-1 16,4 7 0-16,0 2-1 15,4 3 1-15,-1 21-1 16,-2 12 3-16,-7 11 6 0,-11 13 14 15,-15 8-1 1,-7 4 4-16,-34-2-8 0,-14-6-7 16,-6-14 1-16,0-13-9 15,10-16 0-15,7-12 3 16,6-9 13-16,8 0-9 16,10-11 2-16,12-13-5 15,8-2-3-15,24-1-1 16,22 3-18-16,11 11 16 15,6 13-1-15,-4 0 6 16,-5 15-2-16,-9 11 17 16,-4 5-1-16,-9-1 3 0,-6-1-3 15,-7-5-12 1,-6-4-2-16,-7-4-3 0,-5-3-5 16,-1-2-38-16,-4-3-70 15,-16-8-123-15</inkml:trace>
  <inkml:trace contextRef="#ctx0" brushRef="#br0" timeOffset="9004.15">26617 1898 1012 0,'0'0'68'16,"0"0"-68"-16,0 0 0 16,0 0 20-16,0 0-6 15,0 0-9-15,-22 78 6 16,8-47-2-16,4-4-8 16,7-7 2-16,3-7-3 15,0-6 0-15,0-3 6 16,17 2 17-16,13-1 5 15,8 2 6-15,1 6-6 16,1 1-19-16,-12 9-3 16,-7 1 4-16,-8 4-3 15,-10 1 6-15,-3 0-4 0,-7-4 1 16,-20-1-4 0,-7-5 0-16,-8-5 0 0,-4-4-4 15,0-6-2-15,5-3-4 16,8-1-29-16,10 0-31 15,8-8-36-15,9-16-128 16,6-14-397-16</inkml:trace>
  <inkml:trace contextRef="#ctx0" brushRef="#br0" timeOffset="9193.14">26632 1895 924 0,'0'0'129'0,"0"0"-113"16,0 0 20-16,125-35 13 16,-77 27-22-16,-2 3-13 15,-9 0-14-15,-7 3-3 16,-5-3-56-16,-8-7-133 16,-8-9-389-16</inkml:trace>
  <inkml:trace contextRef="#ctx0" brushRef="#br0" timeOffset="9673.08">27178 2426 775 0,'0'0'131'0,"0"0"-105"16,0 0-26-16,0 0 9 16,0 0 39-16,0 0 5 15,18 111-22-15,-18-63 8 16,-2 1-16-16,-13-3 11 15,2-8-15-15,1-12-3 16,2-7-13-16,2-8-1 16,0-4-1-16,-2-4-1 15,-3-3-36-15,-2 0-153 0,6-12-386 16</inkml:trace>
  <inkml:trace contextRef="#ctx0" brushRef="#br0" timeOffset="11975.25">27859 1967 251 0,'0'0'28'0,"0"0"-24"16,0 0 41-16,0 0-22 15,0 0-23-15,0 0-2 16,0 0 2-16,0 0-2 16,0 0-6-16,0 0-16 15,0 0-20-15,0 0-79 16,0 0 80-16,0 0 43 15,0 0 61-15,0 0-19 0,0 0 0 16,0 0 7-16,0 0 8 16,0 0-31-16,0 0-13 15,0 0-8-15,0 0-1 16,0 0 8-16,0 0 0 16,0 0-3-16,0 0 3 15,0 0 1-15,0 0 7 16,0 0-11-16,0 0-8 15,0 0-1-15,0 0 0 16,0 0-1-16,0 0 1 16,0 0 0-16,0 0 0 15,0 0 0-15,0 0 0 0,0 0-2 16,0 0 4-16,0 0-4 16,0 0 2-16,0 0-1 15,0 0-9-15,0 0-31 16,0 0-78-16</inkml:trace>
  <inkml:trace contextRef="#ctx0" brushRef="#br0" timeOffset="13339.88">27923 1959 479 0,'0'0'79'0,"0"0"18"0,0 0-5 16,0 0-27-16,0 0-8 16,0 0-23-16,8-5-7 15,-8 5 12-15,0 0-3 16,0 0-3-16,0 0-10 16,0 0 0-16,0 0-7 15,0 0-10-15,0 0 8 16,0 0-14-16,0 0 2 15,0 0 1-15,0 0-3 16,0 0-2-16,0 0 2 16,0 0 0-16,0 0 2 15,0 0-1-15,0 0 10 16,0 0-1-16,0 0-7 0,0 0-1 16,0 0-2-16,0 0 4 15,-1 0-3-15,-12 5-1 16,-13 17-1-16,-16 14 1 15,-9 14 11-15,-1 11 5 16,5 9-4-16,9 3-4 16,13 0-5-16,16-11-3 15,9-7 1-15,10-15 2 16,17-10-2-16,10-12 5 16,7-8 8-16,6-10 15 15,3-3-11-15,-3-16-14 16,-9-6 4-16,-12-3-8 15,-14 2 0-15,-15 3-1 0,0 8-10 16,-22 4 0-16,-16 6 3 16,-6 5 4-16,1 0 2 15,4 9-1-15,9 4-3 16,8 0 6-16,5-1-4 16,5-1-5-16,3-4-47 15,1-3-54-15,1-4-134 16</inkml:trace>
  <inkml:trace contextRef="#ctx0" brushRef="#br0" timeOffset="14044.19">27812 1398 763 0,'0'0'50'16,"0"0"-34"-16,0 0 23 15,0 0 14-15,0 0 21 16,0 0-23-16,-9-7-3 16,13 7-12-16,18 0-2 15,17 0-10-15,13 0-8 16,8 0-12-16,3 1-1 15,-4 2 0-15,-4 4-1 16,-8-4-2-16,-13 0 1 16,-8 0-1-16,-10-3 0 15,-9 1-2-15,-1-1 2 16,-4 0 6-16,-1 2-6 16,1 3 0-16,4 7-5 0,4 16 10 15,4 19-6-15,7 20 2 16,2 18 10-16,4 15-8 15,3 9 0-15,-1 7 2 16,-4 2-4-16,-4-2 2 16,-8-5 0-16,-6-2-3 15,-7-7 0-15,0-14 2 16,-8-10 3-16,-3-19 3 16,1-14 0-16,0-10 11 15,0-9-6-15,1-8-6 16,-4-6 7-16,-3-3-12 15,-10-6 0-15,-14-3 6 0,-12 0-8 16,-15-7-19-16,-3-9-18 16,12 4-30-16,13 1-8 15,15 4-58-15,18-3-118 16</inkml:trace>
  <inkml:trace contextRef="#ctx0" brushRef="#br0" timeOffset="24395.52">16634 3962 401 0,'0'0'18'15,"0"0"-1"-15,0 0 50 16,0 0 32-16,0 0-32 0,0 0-34 15,0 0 6-15,26 9-5 16,-26-9 10-16,0 0 0 16,0 0-9-16,0 0-12 15,0 0-11-15,0 0 1 16,0 0-8-16,0 0 1 16,0-4-6-16,-3-2 3 15,-5 0-2-15,-4-1-1 16,-3 1 7-16,-5 1-6 15,0 1 0-15,-6 1 0 16,4 1 0-16,-2 0-1 16,2 2 2-16,-4 0 16 15,7 0-18-15,-5 0 0 0,5 0 0 16,-1 11 1 0,1 8-1-16,-4 13-1 0,0 8 0 15,1 7 1-15,3 4 2 16,9-4-1-16,10-5 0 15,0-7-1-15,9-6 2 16,18-9 6-16,7-6 5 16,6-6 2-16,6-7-2 15,1-1 6-15,-3 0-5 16,-9-3-8-16,-13-5 0 16,-8-4 3-16,-8-5 10 15,-2-3 6-15,-4-9-22 16,0 1-1-16,0 0-2 15,-10 0 2-15,-3 3-2 0,2 7 0 16,5 7 0-16,3 4 4 16,3 7-2-16,0 0 4 15,0 0-6-15,0 0-12 16,0 0 12-16,0 19-11 16,14 8 11-16,5-1 0 15,-2 3 6-15,1-3-2 16,5-8-3-16,-7-4 2 15,1-6 1-15,-1-3-2 16,-7-3 4-16,-2-2-3 16,1 0-1-16,-5 0-2 0,-3 0 0 15,3 0 0 1,-3 0-4-16,0 0-2 0,0 0-5 16,0 0-6-16,0 0-7 15,3 0-10-15,0 0 18 16,0 0 13-16,0 0-2 15,0 0-22-15,-3 0-11 16,0 0-9-16,0 0-30 16,1-9-95-16</inkml:trace>
  <inkml:trace contextRef="#ctx0" brushRef="#br0" timeOffset="25667.78">19025 2808 131 0,'0'0'110'16,"0"0"-91"-16,0 0 15 15,0 0 25-15,0 0-4 16,0 0 15-16,0 0-23 16,-36 12 0-16,29-12-3 15,4 2 27-15,3-2-29 16,0 0-14-16,0 0 1 15,0 0 7-15,0 1-6 16,0-1 7-16,0 0-20 16,0 0-7-16,0 0-1 15,0 0 3-15,0 2-9 0,0-2 2 16,0 2 2-16,6 3 9 16,14 1 13-16,15-2 41 15,12-2-17-15,11-2-18 16,10 0-13-16,6 0 1 15,7-2-8-15,1-5-6 16,-8 2-7-16,-8-2-4 16,-12 2 6-16,-10 0-8 15,-12 0 4-15,-16 2-3 16,-4 1 3-16,-11 1 0 16,1 1 3-16,-1-2-3 15,-1 1 5-15,3 0-3 16,1-1-2-16,-1 0-2 15,3 2-11-15,0 0-7 0,4 0 10 16,-6 0 4-16,-4 0-40 16,0 0-47-16,-17 2-1 15,-21 7 12-15,-5-4-110 16</inkml:trace>
  <inkml:trace contextRef="#ctx0" brushRef="#br0" timeOffset="26652">18700 3070 382 0,'0'0'131'15,"0"0"-93"-15,0 0-19 16,0 0 14-16,0 0 6 16,0 0 11-16,-3 0-13 15,3 0-26-15,0 0 11 16,0 0 9-16,0 0 4 15,12 0 6-15,11 0 22 16,13 0-13-16,15 0-5 16,12 0-21-16,8 0 5 15,11-3-8-15,8-2 8 0,1 0-10 16,3 1-6 0,1 1-2-16,-5 0-4 0,-15-2-6 15,-10 0 1-15,-16-2-2 16,-6 0 2-16,-8 1 1 15,-9 1-3-15,-3-1 10 16,-7 3 3-16,-4 0-2 16,-5 0-8-16,-3 3-2 15,-1-2 1-15,-3 1-2 16,0-1 0-16,0 2 0 16,0 0 0-16,0 0 0 15,0 0 0-15,0 0 0 16,0 0-1-16,0 0 1 15,0 0 0-15,0 0-3 0,0 0 3 16,0 0 0-16,0 0 0 16,0 0-2-16,0 0 2 15,0 0 0-15,0 0 0 16,0 0-2-16,0 0 1 16,0-3 1-16,0 3-4 15,0 0 4-15,0 0 0 16,0 0-1-16,0 0-1 15,0 0 2-15,0 0 0 16,0-1 0-16,0 1 0 16,0 0 0-16,0 0-4 15,0 0-6-15,0-1-3 16,0 1-4-16,0 0-28 0,3 0-7 16,3 0-13-16,1 0 28 15,0 0-19-15,-2 0-12 16,-1 0 23-16,-2 0 23 15,1 0-6-15,-3 0 25 16,1 0 3-16,-1 0-17 16,0-2-25-16,0-5-249 15</inkml:trace>
  <inkml:trace contextRef="#ctx0" brushRef="#br0" timeOffset="29313.72">21489 3104 650 0,'0'0'104'0,"0"0"-80"0,0 0 20 15,0 0 12 1,0 0-19-16,0 0 1 0,0 0-7 15,0 0-7-15,0 0-3 16,0 0 11-16,0 0-5 16,0 0 2-16,0 0-14 15,0 0-1-15,0 0-8 16,0 0 3-16,0 0-2 16,0 0-7-16,0 14-1 15,-11 13-9-15,-7 20 10 16,-10 16 4-16,-9 9 5 15,-9 10-8-15,-2 4 8 16,-1-4-4-16,4-7-2 16,6-10-2-16,8-18 0 15,4-9-1-15,9-9 5 0,0-8-3 16,6-6-4 0,5-7 4-16,3-3-2 0,-1-5 0 15,5 0 1-15,-2 0 0 16,2 0 10-16,0 0-2 15,-3-5-2-15,-1-7-7 16,-2-2-28-16,1 0 3 16,5 0-12-16,0-2-16 15,0-6-11-15,15-4 2 16,8-4-15-16,3-6 0 16,6-5 16-16,4-4-21 15,3 0-22-15,1 2 10 0,-5 2 28 16,-3 10 66-1,-5 2 1-15,-6 4 8 0,-5 4 24 16,-2-1 54 0,-3 2 22-16,-2 1-32 0,2-2-49 15,4 1 7-15,-3 0 8 16,4 2-24-16,-2 4-14 16,-4 5 6-16,-6 4 10 15,-2 3 7-15,-1 1 12 16,1 1-18-16,-2-1 4 15,1-1-15-15,1-1 0 16,1-2 8-16,0 0-19 16,3 0 3-16,3-2-3 15,-3 4 3-15,-3 0-5 0,-2 1 4 16,1 2-1-16,-2 0 6 16,0 0 7-16,0-1 11 15,0-1 2-15,1 1-1 16,1-4-11-16,1 2-14 15,-2 0 0-15,-1 3-1 16,0 0 6-16,0 0 2 16,0 0-1-16,0 0 1 15,0 0-5-15,0 0-3 16,0 0-1-16,-10 0-3 16,-10 0 3-16,-6 7 1 15,-9 4-2-15,-7 5 2 16,-7 4 0-16,-2 4-1 0,-2-1 0 15,1 3 0-15,7-7 1 16,13-7 0-16,15-6 5 16,14-6-11-16,3 0 2 15,0 0 4-15,0 0-13 16,6 0-17-16,13-8 28 16,11-10 2-16,4-2 0 15,-1 0-8-15,3 0 6 16,3 3 0-16,8 0-7 15,5 0-22-15,3 1 15 16,-7 2 4-16,-6 3-9 16,-13 5 7-16,-13 3 13 0,-10 3-2 15,-5 0 6-15,-1 0 1 16,0 0 20-16,0 5-24 16,0 16-3-16,0 13 3 15,0 11 10-15,10 5 8 16,3-2-12-16,-3-4 16 15,5-6 5-15,-1-9-18 16,-3-5-8-16,-5-11 5 16,-1-4-6-16,-5-7 4 15,0-1-4-15,0-1 0 16,0 0-21-16,-6 0-77 16,-15-15-163-16</inkml:trace>
  <inkml:trace contextRef="#ctx0" brushRef="#br0" timeOffset="29740.35">22000 3539 242 0,'0'0'533'0,"0"0"-533"16,0 0 8-16,5 92 11 16,2-46 41-16,-2 2-28 15,0-2-11-15,-1-4-5 16,2-9-11-16,-2-6 16 16,1-11 4-16,-2-6-13 15,-3-6-11-15,0-4-1 16,0 0-2-16,-14-3-29 0,-11-17-83 15,-6-10-308-15</inkml:trace>
  <inkml:trace contextRef="#ctx0" brushRef="#br0" timeOffset="29940.14">21711 3585 946 0,'0'0'76'16,"0"0"-76"-16,139-48 2 16,-65 31 17-16,-1-1 5 0,-12 4-24 15,-14 2-2-15,-14 4-30 16,-12-1-119-16,-15-1-395 16</inkml:trace>
  <inkml:trace contextRef="#ctx0" brushRef="#br0" timeOffset="30259.07">22100 3750 778 0,'0'0'31'15,"0"0"-27"-15,0 0 26 0,62 85 33 16,-48-54-8-16,-3 5-18 15,-4-4-23-15,-1-5-13 16,2-7 6-16,-8-9 7 16,3-7-2-16,-3-2-2 15,0-2 7-15,0 0 46 16,0-11 8-16,0-17-22 16,0-7-39-16,6-6-3 15,3 0-1-15,0 1-6 16,1 5-7-16,1 5-23 15,-5 3-40-15,7 9-85 16,2 3-68-16,3 5-199 16</inkml:trace>
  <inkml:trace contextRef="#ctx0" brushRef="#br0" timeOffset="31084.46">22558 3741 480 0,'0'0'99'15,"0"0"-67"-15,0 0 26 16,0 0 12-16,0 0 19 15,0 0-29-15,-12 5 22 16,12-5-15-16,0 0-11 16,3 0 4-16,11-4-50 15,5-3-8-15,3 2-2 0,-3 5-7 16,-2 0 7-16,-3 12 0 16,1 14-4-16,-3 11 4 15,1 4 14-15,0-1 2 16,4-5-7-16,1-6 12 15,3-12-5-15,-3-5 16 16,2-10-3-16,3-2-2 16,4-9-7-16,-6-17-9 15,-1-7-11-15,-6-7-8 16,-14-5-11-16,0 0-24 16,-15 4-27-16,0 9 45 15,5 12 22-15,7 10 2 0,3 10 1 16,0 0 0-1,3 16-9-15,14 13 9 0,2 8 2 16,1 6 14-16,-4 8-9 16,-2 2 1-16,-6 5-1 15,-7 0-3-15,-1-1 1 16,-3-5-4-16,-14-6-1 16,-8-10 1-16,-3-8-1 15,-6-9 0-15,-12-8-3 16,-6-8 4-16,6-3-2 15,14 0-4-15,12-5 5 16,20-12 19-16,4-5 28 0,31-7-24 16,14-1-19-1,10-1 1-15,-6 6-4 0,-9 7 0 16,-16 3 2-16,-10 4-3 16,-8-1-35-16,-3-2-97 15,-2-3-299-15</inkml:trace>
  <inkml:trace contextRef="#ctx0" brushRef="#br0" timeOffset="31429">23534 3500 871 0,'0'0'48'0,"0"0"-32"16,0 0 0-16,0 0 10 15,0 0-20-15,-6 105 26 16,9-38 36-16,4 6-29 15,1-1-17-15,-5-4-2 16,-2-10 5-16,-1-8-16 16,0-13 2-16,2-15-11 15,-1-7 0-15,-1-11-3 0,0-4-77 16,-7-6-182-16</inkml:trace>
  <inkml:trace contextRef="#ctx0" brushRef="#br0" timeOffset="31828.62">23347 3889 912 0,'0'0'114'0,"0"0"-114"16,0 0 0-16,109-52 1 16,-52 32 17-16,2-3-15 15,-2 3-3-15,0 1-9 0,-9 5-4 16,-14 5 6-1,-10 9 4-15,-11 0 2 0,-7 5 0 16,-4 20 1-16,-2 11 12 16,0 9 7-16,-3 1-2 15,3-2-12-15,0-10 1 16,15-8-5-16,16-6 27 16,9-8 7-16,9-6 16 15,1-6-11-15,0 0-20 16,-4-10-2-16,-10-10 3 15,-12-5-12-15,-15-6-3 16,-9-1-6-16,-14-1-5 16,-24 8-1-16,-5 7-4 0,-5 6 6 15,6 7 1-15,5 5 1 16,5 0-13-16,9 1-68 16,10 10-104-16,13-6-145 15</inkml:trace>
  <inkml:trace contextRef="#ctx0" brushRef="#br0" timeOffset="32089.86">24648 3820 1082 0,'0'0'0'0,"0"0"-24"16,1 115 24-16,-1-71 25 15,0-3 1-15,0-6-15 16,0-8-10-16,4-10-1 16,-4-7 0-16,1-9-2 15,-1-1-156-15,3-17-254 16</inkml:trace>
  <inkml:trace contextRef="#ctx0" brushRef="#br0" timeOffset="32516.01">24808 3745 889 0,'0'0'106'15,"0"0"-106"-15,0 0-5 16,0 0-39-16,0 0-4 15,0 0-25-15,33 51-6 16,-25-30-26-16,-2 1 17 16,-1 5 88-16,1-1 8 15,7 2 56-15,-2-2 34 16,2 3-30-16,0-6 2 16,-5-3-23-16,0-3-27 15,-7-4-17-15,1-6 1 0,-2-3-2 16,0-1 6-1,0-3 0-15,0 0 25 0,0 0 29 16,0 0 15-16,0-12-3 16,8-8-40-16,9-6-12 15,11 0 4-15,8-2-13 16,4 8-13-16,-3 8 0 16,-5 10 0-16,-5 2 0 15,-2 10-3-15,-4 14 2 16,-3 4 1-16,-8 2 0 15,-4-3 0-15,-2 0 0 16,-4-5-10-16,0-6-75 0,0-10-147 16</inkml:trace>
  <inkml:trace contextRef="#ctx0" brushRef="#br0" timeOffset="33129.04">25503 3831 921 0,'0'0'93'0,"0"0"-93"15,0 0 0-15,-81 87 0 16,74-55 4-16,7-1 3 16,3 0 14-16,21-1 31 0,1-4 0 15,0-2-26 1,-7-2-6-16,-6-2-19 0,-12-4-1 15,0 0-5-15,-22-5 2 16,-4-3-20-16,4-5-11 16,10-2 23-16,8-1 5 15,4 0 6-15,1-9 1 16,17-8 4-16,7-3-5 16,11-3 10-16,4-2-8 15,7 0 2-15,0-6 11 16,2 0-1-16,-5-6-9 15,-5-3 6-15,-11 1-9 16,-9 2-2-16,-8 10-10 16,-7 13 9-16,-2 10 1 0,-2 4 1 15,0 14-1-15,0 17-9 16,-8 10 9-16,5 0 11 16,3-5-5-16,0-6-5 15</inkml:trace>
  <inkml:trace contextRef="#ctx0" brushRef="#br0" timeOffset="34188.6">26199 3618 0 0,'-62'-43'0'0,"-13"-15"0"16,-12-3 0-16,-7 11 0 16,3 15 0-16,11 19 0 15,16 5 0-15,7 1 0 16,7-5 0-16,-1-10 0 0,-15-9 0 15,-10 0 0-15,-15-7 0 16,-24 4 0-16,-24-1 0 16,-23-5 0-16,-34-1 0 15,-8-12 0-15,12-4 0 16,35-8 0-16,69-5 0 16,72 1 0-16,60 8 0 15,73 10 0-15,48 13 0 16,20 12 0-16,-13 13 0 15,-33 4 0-15,-48 12 0 16,-58 0 0-16,-33-2 0 0,-27 2 0 16,-21 17 0-1,-1 15 0-15,10 16 0 0,33-1 0 16,6 4 0-16,9-6 0 16,95-6 0-16,27-17 0 15,18-22 0-15,-11 0 0 16,-26-8 0-16,-38-23 0 15,-32-5 0-15,-28 4 0 16,-14 6 0-16,0 20 0 16,0-11 0-16,3 16 0 15,8 1 0-15,10 0 0 16,-1 11 0-16,19 31 0 16,-28-13 0-16</inkml:trace>
  <inkml:trace contextRef="#ctx0" brushRef="#br0" timeOffset="34236.51">25659 2859 0 0,'2'5'0'15,"4"9"0"-15</inkml:trace>
  <inkml:trace contextRef="#ctx0" brushRef="#br0" timeOffset="35461.97">25732 3080 0 0,'9'16'0'15,"-3"11"0"-15,-6-25 0 16,0 8 0-16,0 26 0 16,0-31 0-16,0 1 0 15,15 0 0-15,30 6 0 16,41 0 0-16,-17 0 0 15,-8-4 0-15,-4 18 0 16,-6 10 0-16,-14 13 0 16,-29 24 0-16,-4-9 0 0,-4-1 0 15,7-4 0-15,-18-11 0 16,-33-17 0-16,36-11 0 16,3-16 0-16,0-1 0 15,-16 2 0-15,17-2 0 16,4-3 0-16,0 0 0 15,34-3 0-15,6-9 0 16,12-8 0-16,0 7 0 16,-6 9 0-16,-9-3 0 15,-15 5 0-15,-22 2 0 16,0 0 0-16,0 0 0 16,-1 7 0-16,-31 1 0 0,7-2 0 15,-2 2 0-15,5-4 0 16,2 0 0-16,4-3 0 15,2 2 0-15,9-3 0 16,-3 0 0-16,5 0 0 16,3 0 0-16,0 0 0 15,0 0 0-15,-4 0 0 16,1 0 0-16,-3 0 0 16,-1 0 0-16,-1 0 0 15,-6 9 0-15,-2 3 0 16,-5 1 0-16,3 2 0 15,-1-1 0-15,2-2 0 16,0-3 0-16,0-1 0 0,-1-5 0 16,-1 2 0-1,4-3 0-15,3 0 0 0,6 0 0 16,3 1 0-16,2-1 0 16,-1-2 0-1,2 0 0-15,0 0 0 0,0 0 0 16,0 0 0-16,0 3 0 15,0 4 0-15,0 3 0 16,-6 4 0-16,-9 3 0 16,0 0 0-16,2-3 0 15,1-1 0-15,3-3 0 16,4-4 0-16,4-3 0 16,1-1 0-16,0-1 0 0,12-1 0 15,0 2 0-15,-2 3 0 16,-7-1 0-16,-3-1 0 15,0 0 0-15,-3-2 0 16,-1-1 0-16,4 1 0 16,0-1 0-16,0 2 0 15,7-2 0-15,7 0 0 16,2 0 0-16,-1 0 0 16,-3 0 0-16,-11 0 0 15,-1 0 0-15,-3 0 0 16,-11 0 0-16,-2 1 0 15,3 3 0-15,6-1 0 16,5 2 0-16,2-4 0 16,11-1 0-16,17 0 651 0,-28 0-644 15,91-11 29-15,-42 5-18 16,-11 5 4-16,-16 1-17 16,-12 0-5-16,-7 0 0 15,1 0-1-15,-3 0-1 16,2 0-1-16,6 9 3 15,3 8 12-15,7 4-2 16,8 4 43-16,1 4-36 16,2 0 3-16,-3 9-5 15,-2 2-4-15,-7 0-2 0,-6 0 8 16,-7-6-2 0,-5-11-3-16,0-10-1 0,0-9 14 15,0-4 24-15,-5-1 48 16,-5-17-49-16,-2-8-36 15,3-5-11-15,4-3-2 16,5-1 0-16,0 3 1 16,17 4-3-16,-2 8 1 15,-1 4-2-15,-3 6-6 16,-2 3-17-16,0 0-13 16,-2-1-29-16,5 1-17 15,0-4-30-15,0-5-153 16</inkml:trace>
  <inkml:trace contextRef="#ctx0" brushRef="#br0" timeOffset="36039.99">26809 3687 829 0,'0'0'21'16,"0"0"0"-16,0 0 39 16,0 0 23-16,0 0-41 15,0 0-2-15,-1-13-4 16,1 13-30-16,0 0 1 0,0 0 2 16,0 0-6-16,0 0 5 15,0 0-8-15,0 2-2 16,0-2 2-16,0 0 0 15,0 0 0-15,0 0-7 16,0 1-31-16,0 1-34 16,0 0 6-16,0-1 8 15,0-1 24-15,0 0-9 16,0 0 43-16,0 0 1 16,1 0 9-16,1 0 40 15,-2 0-4-15,1-1 4 16,-1 0 10-16,0 0-13 15,0 1-30-15,0 0 0 16,0 0-7-16,0 0-2 16,0 0-8-16,0 0 0 0,0 0-7 15,0 9 0-15,2 13 2 16,1 14 2-16,1 9 3 16,2 10 0-16,5 5 0 15,2 4 1-15,4-3-1 16,6-5 0-16,4-9 4 15,1-11-4-15,-2-11-1 16,-8-8-4-16,-8-8 3 16,-2-6-23-16,-5-3-62 15,-3 0-45-15,0-17-35 16</inkml:trace>
  <inkml:trace contextRef="#ctx0" brushRef="#br0" timeOffset="36244.51">26553 3981 739 0,'0'0'120'16,"82"-9"-119"-16,-24-4-1 15,-3 2 1-15,-9-2-1 16,-11 3 0-16,-9 3-8 15,-4 2-59-15,-2-3-120 16</inkml:trace>
  <inkml:trace contextRef="#ctx0" brushRef="#br0" timeOffset="37136.01">27715 3866 889 0,'0'0'100'0,"0"0"-100"16,0 0-4-16,0 0 2 15,0 0-2-15,0 0 4 16,46 62 6-16,-46-55-6 15,0-1-2-15,0-1 2 16,0-1 2-16,-10-4-2 16,-9 0 1-16,-4 0 9 15,-6 0-9-15,-1-8 5 16,4-4-1-16,3 2-4 16,8 2 19-16,5-1 7 0,7 2 1 15,3-3-12-15,0-1 3 16,0-4 0-16,19-2-19 15,10 1 0-15,8 2-1 16,6 3 0-16,2 9-4 16,-1 2 1-16,-2 2 4 15,-4 21-6-15,-8 12 1 16,-10 11 4-16,-15 7 2 16,-5 4 1-16,-19 1 2 15,-17-6 3-15,-8-8 0 16,0-9-6-16,-1-11-1 15,2-11 5-15,4-11 0 16,8-2-2-16,8 0 2 0,11-15 4 16,12-7-1-1,16 2-8-15,33 1-3 0,18 11-5 16,9 8-1-16,-6 8 6 16,-14 19 2-16,-9 5-3 15,-9 3 3-15,-8-4 0 16,-7-1 1-16,-7-6-2 15,-10-4-21-15,-6-4-97 16,-10-7-77-16,-17-6-209 16</inkml:trace>
  <inkml:trace contextRef="#ctx0" brushRef="#br0" timeOffset="59028.98">17083 6116 552 0,'0'0'0'0,"0"0"-14"15,0 0 14-15,0 0 129 16,0 0-74-16,0 0-32 16,0 0 5-16,0 0 5 15,-5-23 12-15,5 17-8 0,0 1-23 16,0-4 0-16,-4 1-9 15,-1-4 5-15,-2-2 10 16,-2-3-15-16,-7-1 0 16,-3-2-4-16,-1-1 6 15,-4 3 15-15,2 1-10 16,-6 3 1-16,5 7-2 16,-3 0-1-16,3 7-10 15,0 0 2-15,4 17-4 16,-7 17 2-16,3 10 0 15,-3 11-3-15,10 6 2 16,4-1-3-16,7 4 8 0,5-3-6 16,14-7 4-16,17-12-2 15,14-14 2-15,8-16 1 16,6-12 1-16,2-4-4 16,-11-21 0-16,-6-6 1 15,-11-5 4-15,-17-3-3 16,-9 0-2-16,-7-1 0 15,0 1-3-15,0 2 2 16,0 6-1-16,-1 9 2 16,1 10 0-16,0 8-2 15,6 4 2-15,18 0-8 16,9 19 8-16,2 5 9 16,6 2 1-16,-3 3 3 15,-3 2-10-15,-2-9-2 16,-8-4 0-16,-5-5 2 0,-4-7-2 15,-7-1-1-15,-3-5-1 16,-3 0-30-16,-1 0-28 16,-2 0-63-16,0-14-58 15</inkml:trace>
  <inkml:trace contextRef="#ctx0" brushRef="#br0" timeOffset="59437.52">17666 5942 785 0,'0'0'95'15,"0"0"-95"-15,86-51 0 16,-31 17 47-16,4 5 19 15,-2 7-45-15,-11 12-19 16,-17 10-2-16,-13 0-6 16,-16 20-30-16,-22 16 16 15,-18 12 19-15,-8 6-2 16,2-4 3-16,14-13 2 16,8-18 18-16,16-6 4 15,8-9-12-15,6-2-11 0,26-2 17 16,14 0 11-1,7-6-7-15,1-11-6 0,-3 6-11 16,-14 2-5-16,-11 6-11 16,-10 1-33-16,-10 2-20 15,-2 0-8-15,1 0-16 16,2 0 8-16,4 0-119 16</inkml:trace>
  <inkml:trace contextRef="#ctx0" brushRef="#br0" timeOffset="60243.78">19028 5257 669 0,'0'0'76'0,"0"0"-74"16,0 0 34-16,0 0 24 15,0 0-23-15,0 0-11 16,-15-50-8-16,9 46-4 16,-5-3 0-16,-3 4-3 0,-9 0-2 15,-5 1-9-15,-9 1-1 16,-2 1 0-16,0 0-3 16,-3 0 4-16,3 6 6 15,4 5-6-15,2 1 0 16,6 2-1-16,12 1 0 15,5 0 1-15,10 2 2 16,0 2-2-16,0 1 1 16,0-1 4-16,13 2 1 15,0 1 0-15,4 4 2 16,-4 6 10-16,2 4-8 0,-1 9 4 16,-2 12 8-1,2 15 9-15,2 15-8 0,0 21 13 16,3 5-21-1,4 6-4-15,2-4-2 0,5-12-1 16,6-15-1-16,-4-17-5 16,8-23 1-16,1-18 0 15,5-17 1-15,0-13 19 16,5 0-9-16,-8-16-9 16,-7-1-5-16,-7 4-2 15,-16 6-14-15,-9 2-33 16,-4 0-22-16,0-7-34 15,0-12-120-15,3-10-383 16</inkml:trace>
  <inkml:trace contextRef="#ctx0" brushRef="#br0" timeOffset="61346.27">19748 5600 718 0,'0'0'42'0,"0"0"-42"16,0 0-10-16,0 0 10 16,0 0 2-16,0 0 6 15,-58 63-7-15,48-55 5 16,-2-2 7-16,-2-4 24 16,2-2 3-16,-1 0 1 15,-4 0-28-15,2 0-3 16,-2 0 2-16,3-4 4 15,2-3-11-15,8-1 16 0,4-3-13 16,0-6-7 0,1 0-1-16,17-3-6 0,2 1-1 15,5 4 3 1,0 5 0-16,-1 4 3 0,-6 3 1 16,-6 3 0-16,-5 0 0 15,-7 0-1-15,0 0-3 16,0 0 4-16,0 0 4 15,0 0 2-15,0 0 0 16,0 0-5-16,0-2 2 16,-1 0-2-16,-8-1 5 15,-1-1-6-15,-6 1-5 16,-1 0 4-16,2 3 0 16,-2 0 1-16,7 0 2 15,7 0 1-15,1 0-6 0,2 0 3 16,0 0 0-1,0 0-13-15,0 0 10 0,3 0 0 16,8 6-1-16,4 3 4 16,-5-2 7-16,-2-3-4 15,-2 4-2-15,-5 0-1 16,-1-1 3-16,0 8-1 16,0 2 0-16,-9 1 17 15,-7-2-10-15,-2-2 15 16,-3-5-20-16,5-6 13 15,-4-1-7-15,7-2-6 16,0 0 8-16,2-14-3 16,3-6 0-16,8-8-7 15,0-4-4-15,12-5 0 0,15 1-4 16,8 7-4-16,1 5-1 16,13 7 11-16,9 7 0 15,6 10 0-15,2 0 14 16,-10 27 11-16,-15 23-19 15,-21 19 0-15,-20 13 1 16,-6 12-2-16,-34 5 0 16,-15-7-3-16,-9-12 4 15,-9-17-2-15,6-24 6 16,10-17 7-16,12-18 4 16,10-4-2-16,12-7-6 15,11-18-13-15,12-9-6 16,10-6-17-16,26 4 14 0,11 6 2 15,6 13 1-15,7 11 6 16,0 6 2-16,-2 4 9 16,-6 15-2-16,-7 3-8 15,-6 2 0-15,-11-4-1 16,-7-3 0-16,-9-3-6 16,-7 1-19-16,-5-2-23 15,0-1-26-15,-7-1-26 16,-9-8-87-16</inkml:trace>
  <inkml:trace contextRef="#ctx0" brushRef="#br0" timeOffset="61976.11">20585 5981 808 0,'0'0'28'16,"0"0"-28"-16,0 0-34 15,0 0 34-15,0 0 19 16,0 0-19-16,-22 0 0 15,22 6-2-15,0 7 4 16,0 11 29-16,-3 11 33 16,-12 12-9-16,-8 4-11 15,-3 4-21-15,-1-1 1 16,5-7-5-16,6-10-12 16,7-12-7-16,6-11 7 15,3-9-7-15,0-5-35 16,3-17-21-16,12-24-64 0</inkml:trace>
  <inkml:trace contextRef="#ctx0" brushRef="#br0" timeOffset="62428.7">21405 5392 898 0,'0'0'80'0,"0"0"-75"16,0 0-4-16,0 0 9 15,85-14 26-15,-59 28-35 16,2 14 20-16,-1 14 17 16,-8 12-9-16,-2 8-5 15,-11 0-1-15,-5-6-3 0,1-6-7 16,-2-10-5-1,0-5-5-15,0-11 0 0,0-3 3 16,0-10-4-16,0-7-2 16,0-4-14-16,0 0-27 15,0-10-23-15,0-16-46 16,9-13-170-16</inkml:trace>
  <inkml:trace contextRef="#ctx0" brushRef="#br0" timeOffset="62718.28">21959 5409 905 0,'0'0'93'0,"0"0"-93"16,0 0-16-16,0 0 16 16,0 0 8-16,0 0-7 15,46 58 34-15,-9-26-2 16,8 4 9-16,1 3-20 15,-5-1 10-15,-11-1-24 16,-16-4-6-16,-12-5 0 16,-2-6-1-16,-9-2 7 15,-21-5-4-15,-12 0-2 16,-6-8 2-16,-10-2-4 16,-1-5-17-16,0 0-43 15,9-15-65-15,14-11-70 16,14-15-238-16</inkml:trace>
  <inkml:trace contextRef="#ctx0" brushRef="#br0" timeOffset="62861.27">22014 5372 395 0,'0'0'455'16,"0"0"-422"-16,0 0-22 15,0 0 10-15,0 0-21 16,92-54-33-16,-71 54-51 15,11-2-14-15</inkml:trace>
  <inkml:trace contextRef="#ctx0" brushRef="#br0" timeOffset="63310.35">22672 5789 726 0,'0'0'68'0,"0"0"-58"16,0 0 37-16,10 78 33 16,-10-42-40-16,0 5 6 15,-10 1-13-15,-5-3-8 16,-3-4-15-16,2-6-5 15,0-8-2-15,5-8-3 16,5-5 0-16,3-7-2 0,3-1-25 16,-2 0-15-1,2 0-22-15,0 0-5 0,0 0-15 16,0-9-52-16,0-4-155 16</inkml:trace>
  <inkml:trace contextRef="#ctx0" brushRef="#br0" timeOffset="64416.95">23368 5310 423 0,'0'0'129'0,"0"0"-125"15,0 0 0-15,0 0 2 16,0 0-6-16,0 0-17 16,34 0-34-16,-34 0 14 15,0 0 21-15,0 0 12 16,0 0 4-16,0 0 37 15,0 0-33-15,-3 0-4 16,-1 0-19-16,1 0-11 16,1 0 16-16,2 0 14 15,0 0 7-15,0 0 3 16,0 0-9-16,0 0 34 16,0 0 88-16,0 0-24 15,0 0-40-15,0 0-23 16,0 0 12-16,0 0 9 0,0 0-12 15,0 0-7-15,0 0-19 16,0 0-13-16,0 0-4 16,0 0-4-16,0 0 1 15,0 0 1-15,0 0-4 16,0 0 5-16,0 0-2 16,0 0-3-16,0 0 4 15,0 0 3-15,0 0-3 16,0 0-2-16,0 0-10 15,0 0-16-15,0 0-4 16,0 0-9-16,0 0-9 16,0 0 6-16,0 0-4 0,0 0-24 15,0 0-152-15</inkml:trace>
  <inkml:trace contextRef="#ctx0" brushRef="#br0" timeOffset="64968.01">23431 5311 505 0,'0'0'141'15,"0"0"-141"-15,0 0 0 16,0 0 35-16,0 0 10 16,0 0-24-16,1 0-13 15,-1 0-7-15,0 0 0 16,0 0 6-16,0 0 10 15,0 0-7-15,0 0 0 16,0 0 13-16,0 0-1 0,0 0 1 16,0 0 1-16,0 0-10 15,0 0 5-15,0 0-12 16,0 0 1-16,0 0-2 16,0 0 4-16,0 0-4 15,3 0 1-15,2 14 0 16,1 13 2-16,3 13 21 15,-3 12 18-15,0 7-3 16,1 6-21-16,0-4-3 16,1-3-7-16,3-9-2 15,-5-10-7-15,2-9-2 16,-3-10-2-16,-2-7-1 16,-3-6-2-16,0-5-20 15,0-2-44-15,0-2-65 16,7-24-54-16</inkml:trace>
  <inkml:trace contextRef="#ctx0" brushRef="#br0" timeOffset="65380.83">23887 5404 913 0,'0'0'51'16,"0"0"-48"-16,0 0 14 16,0 0 0-16,0 0-6 0,0 0-11 15,-17 40-2-15,1 5 2 16,5 8 10-16,6 1 18 16,5-1-4-16,0-6-2 15,21-2-14-15,9-12 1 16,6-11-2-16,10-13 12 15,5-9 2-15,7 0 7 16,-2-20-15-16,-5-10-2 16,-12-1-11-16,-17-11 2 15,-13-3-2-15,-9-4-1 16,-20 1-10-16,-25 6-1 16,-14 8 5-16,0 9 4 15,1 11 3-15,10 10-2 16,9 4 2-16,9 0-7 0,11 8-51 15,9 8-50-15,10 6-49 16,3-7-106-16</inkml:trace>
  <inkml:trace contextRef="#ctx0" brushRef="#br0" timeOffset="66051.63">24611 5640 787 0,'0'0'143'15,"0"0"-122"-15,0 0-21 16,0 0-9-16,0 0 9 16,0 0 21-16,-30 115 36 15,3-54-27-15,-1 0-5 16,-2-4 3-16,2-11-18 15,4-10-2-15,3-11 4 16,1-10-12-16,6-4 0 16,3-6 0-16,3-4-12 15,2-1-78-15,6-10-99 16,0-24-361-16</inkml:trace>
  <inkml:trace contextRef="#ctx0" brushRef="#br0" timeOffset="66573.63">25234 5346 906 0,'0'0'37'0,"0"0"-37"15,0 0-57-15,0 0 49 16,0 0 8-16,0 0 3 15,-43 32-2-15,19-27 0 16,0-3-1-16,5-2 14 0,-2 0 19 16,2-10-7-1,4-6-18-15,4-1-2 0,7 2 16 16,4 1-2-16,0 1-10 16,19 4-10-16,6 6-2 15,8 3 1-15,2 0 0 16,-4 23 1-16,-4 15 1 15,-12 8 8-15,-14 12 16 16,-1 5-11-16,-21-1-7 16,-16-8 5-16,-6-9-7 15,-4-15 1-15,3-13 2 16,2-9 5-16,7-8 4 16,10 0-17-16,11 0 8 15,12-11 1-15,5-3-9 16,35 3-17-16,12 6-6 0,10 5 23 15,-2 0-1-15,-5 13 1 16,-5 7 0-16,-6 2 11 16,-9 0-8-16,-8-4-1 15,-11-2-2-15,-7-5-1 16,-3-5-18-16,-4-3-79 16,0-3-33-16,0-3-51 15</inkml:trace>
  <inkml:trace contextRef="#ctx0" brushRef="#br0" timeOffset="66882.92">25614 5392 946 0,'0'0'51'16,"0"0"-51"-16,0 0 0 15,0 0 0-15,-37 73 21 16,61-47 21-16,22 4 13 16,14 3-31-16,6-1-3 15,-10 2-5-15,-17-5 4 16,-18 1-11-16,-21-2-9 16,-2-2 3-16,-30-1-2 15,-17-4 3-15,-11-8 2 0,0-6-5 16,1-7-1-16,8-3-4 15,3-16-35-15,11-9-165 16,10-12-362-16</inkml:trace>
  <inkml:trace contextRef="#ctx0" brushRef="#br0" timeOffset="67016.57">25804 5425 966 0,'0'0'42'0,"0"0"-42"15,0 0-3-15,0 0 1 16,73-70 1-16,-64 61-93 0,-3 2-244 16</inkml:trace>
  <inkml:trace contextRef="#ctx0" brushRef="#br0" timeOffset="67237.88">26229 5721 69 0,'0'0'742'0,"6"83"-729"15,-9-31-10-15,-18-1-2 16,-4-5 18-16,-5-7-5 16,-3-7-9-16,3-10-5 0,8-5-5 15,9-10-3 1,11-7 0-16,2 0-45 0,12-24-374 15</inkml:trace>
  <inkml:trace contextRef="#ctx0" brushRef="#br0" timeOffset="67781.89">26796 5300 595 0,'0'0'192'16,"0"0"-176"-16,0 0 14 15,0 0 43-15,0 0-18 16,0 0-31-16,-12-4-20 16,11 5-3-16,-5 20-1 15,-8 17 8-15,-10 17 34 0,-10 16 22 16,-6 6-31-16,-1 3-14 15,9-3-10-15,9-2-5 16,16-14 3-16,7-15-7 16,7-16 2-16,22-14 0 15,5-11 10-15,3-5 5 16,-3-4-11-16,-5-16-5 16,-13-5-1-16,-7 5-11 15,-9-3 4-15,0 5 5 16,-21 4-1-16,-13 7-14 15,-8 5 17-15,2 2-6 16,2 0 2-16,9 9-45 16,6 2-60-16,10-2-99 15,7-9-388-15</inkml:trace>
  <inkml:trace contextRef="#ctx0" brushRef="#br0" timeOffset="68568.17">26751 4996 893 0,'0'0'29'0,"0"0"-29"15,0 0-1-15,0 0 1 16,0 0 0-16,0 0 29 16,115-17 6-16,-39 17-3 15,5 0-1-15,-2 0-25 16,-15 0-5-16,-22 0-1 16,-17 0-2-16,-16 0 2 0,-5 0 5 15,-4 0 1-15,0 0 5 16,0 0 7-1,0 0-18-15,0 7 0 0,0 17-8 16,0 17 4 0,6 17 2-16,11 12-3 0,8 14 5 15,0 12 6-15,-1 6 10 16,-4 8 18-16,1 6-3 16,1-4-8-16,0-6-3 15,-4-14 2-15,-3-19-10 16,-11-18 2-16,-4-11-9 15,0-11-2-15,-19-3-1 16,-11-8 4-16,-13-4-4 16,-17-2 2-16,-17-7-4 0,-11 1-22 15,-7-6-27-15,1 1-8 16,6 0-31-16,16-2-20 16,20-3-88-16</inkml:trace>
  <inkml:trace contextRef="#ctx0" brushRef="#br0" timeOffset="70375.37">19921 6618 452 0,'0'0'229'0,"0"0"-229"0,0 0-31 15,0 0 31-15,0 0 40 16,0 0-14-16,-82 0-6 16,75 0-11-16,1 0-5 15,-2 3 4-15,4 0 16 16,-6 1-12-16,5-1-11 16,2-2 7-16,1-1 7 15,2 0 1-15,0 2 2 16,0-1-7-16,5 0 7 15,17 1 19-15,16-2 7 16,18 0 5-16,25-17 13 0,22-7-6 16,24-10-17-1,17-4-14-15,23-1-1 0,9 2-6 16,6 4-8-16,-6 8-10 16,-19 8-2-16,-16 6 2 15,-18 3-1-15,-19 3 3 16,-13 2 0-16,-6-1-2 15,-7-3 0-15,-5-2 0 16,-6-4 0-16,-7 3-1 16,-8-2 1-16,-8 0 2 15,-5 3 2-15,-3-1-3 16,-1 3 3-16,-4-1-1 0,-1 3 4 16,-3-1-5-1,-10 3-1-15,-6 0-1 0,-8 3 0 16,-2 0 0-16,-1 0-1 15,3 0 3-15,14 0-2 16,6 0 1-16,13-2-1 16,-1 0 1-16,-9 2 1 15,-13 0-2-15,-10 0-4 16,-3 0 0-16,-13 0 4 16,-12 0 0-16,-8 2 1 15,-1 3-2-15,6-2-3 16,7 0-7-16,4 1-47 15,-7 3-18-15,-8 1-105 16,-14-4-225-16</inkml:trace>
  <inkml:trace contextRef="#ctx0" brushRef="#br0" timeOffset="71158.67">20502 7018 725 0,'0'0'4'0,"0"0"9"15,0 0-3-15,0 0 85 16,0 0-33-16,0 0-31 15,-10-31 10-15,9 28-5 16,-1 0-2-16,-4-1 9 16,-8 1-33-16,-9 3-10 15,-8 0 0-15,-9 10 0 16,-1 10-2-16,4 7 7 0,6-4-5 16,11-3 4-16,10-4-4 15,8-3-4 1,2-1 4-16,6-1 0 0,20-5 0 15,5 1 5-15,8-6 0 16,1 3 5-16,2 1 8 16,-6 6-16-16,-5 6 4 15,-6 5-6-15,-10 7 0 16,-12 1 1-16,-3 3 0 16,-12 0 1-16,-19-3 8 15,-8-1-4-15,-6-1 9 16,0-8-12-16,3-4-3 15,0-7 0-15,4-7-3 16,8-2-18-16,4-9-19 0,5-16-46 16,9-8-118-16,9-1-226 15</inkml:trace>
  <inkml:trace contextRef="#ctx0" brushRef="#br0" timeOffset="71499.6">20785 7113 840 0,'0'0'72'16,"0"0"-72"-16,0 0-1 0,0 0 1 15,-3 82 11 1,3-53-4-16,15-4 3 0,9-6-4 15,2-2-4-15,6-8 7 16,4-9 4-16,-7 0 8 16,-3-6-10-16,-14-8-7 15,-12-6 20-15,-8-1-10 16,-26 1-3-16,-15 3-1 16,-8 8-2-16,1 4 18 15,3 2-13-15,12 3-8 16,6 0-5-16,14 0-19 15,6 3-66-15,12-3-90 16,3 0-305-16</inkml:trace>
  <inkml:trace contextRef="#ctx0" brushRef="#br0" timeOffset="71817.48">20974 7086 772 0,'0'0'145'15,"0"0"-138"-15,0 0-3 16,88 60 57-16,-58-33-12 16,-2-1-27-16,-2 4-20 15,-8-2-2-15,-5-7-1 16,-7-5 0-16,-5-8 1 0,-1-2 2 16,0-6 5-16,0 0 29 15,0 0 35-15,0 0-8 16,-10-13-41-16,-3-7-5 15,1-9-8-15,-3-7-9 16,6-6-1-16,3-3-4 16,4-4-24-16,2 6-33 15,0 7-19-15,3 11-16 16,8 12-24-16,4 1-48 16,-2 3-197-16</inkml:trace>
  <inkml:trace contextRef="#ctx0" brushRef="#br0" timeOffset="72058.89">21292 6875 813 0,'0'0'113'0,"0"0"-110"16,0 0-1-16,0 0 63 16,0 0 12-16,104 70-33 15,-69-28 2-15,-4 9-20 16,-7 1-4-16,-6 1-11 15,-6-6-7-15,-9-9-3 16,-3-8-2-16,0-10 1 16,0-6 0-16,0-7-34 15,-3-4-12-15,-15-3-52 16,-4-10-56-16,-13-20-431 16</inkml:trace>
  <inkml:trace contextRef="#ctx0" brushRef="#br0" timeOffset="72190.81">21243 7092 287 0,'0'0'695'0,"0"0"-695"16,0 0-20-16,76-72 20 15,-35 54 28-15,-2 3-28 16,-3 10 0-16,-11 1-73 16,-12 3-156-16</inkml:trace>
  <inkml:trace contextRef="#ctx0" brushRef="#br0" timeOffset="72461.83">21671 7081 734 0,'0'0'61'0,"0"0"-26"16,97-72 29-16,-64 47-4 16,-4-1-31-16,-6 9-25 15,-14 4-1-15,-9 4 0 16,0 4 8-16,-11 2 1 15,-11 3 14-15,-3 0-12 16,-2 0-8-16,4 16 15 16,7 4-4-16,7 0 8 15,9 4-20-15,0-1 5 16,20 0 4-16,15-6-14 16,8 0-4-16,8-7-23 15,2-9-125-15,-4-1-122 0</inkml:trace>
  <inkml:trace contextRef="#ctx0" brushRef="#br0" timeOffset="72887.78">22393 6875 764 0,'0'0'33'0,"0"0"-25"15,-112 14 106-15,77 14-51 16,10 3-30-16,15 8-4 15,7-3-11-15,3-5-8 16,6-8-4-16,15-8 3 16,4-9-3-16,3-6 8 0,1 0-3 15,-2-20 15-15,-8-8-12 16,-7-11-7-16,-6-5 1 16,-6-4-8-16,0-3 0 15,-20-5-2-15,-10-7 2 16,-8-4-1-16,-2 3-9 15,-2 4 5-15,5 5 4 16,11 14 1-16,10 16 6 16,7 13 1-16,9 12 8 15,0 3-15-15,21 26-1 16,20 14 1-16,14 16 11 16,11 13 8-16,1 4 2 0,1 0-9 15,-7 0-8-15,-3-7 0 16,-9-10-4-16,-7-12-2 15,-9-17-37-15,-8-13-44 16,-7-16-72-16,-11-4-115 16</inkml:trace>
  <inkml:trace contextRef="#ctx0" brushRef="#br0" timeOffset="74199.98">23832 6357 769 0,'0'0'24'0,"0"0"-19"15,0 0-5-15,0 0 5 16,0 0 42-16,0 0-38 16,-7 0-7-16,7 0-2 15,0 0 2-15,3 0 27 16,1 0 19-16,-1 0 9 0,0 0-13 16,-1 0-11-1,-2 0 0-15,0 0-4 0,0 0-12 16,0 0-17-1,0 3 1-15,3 4-2 0,5 8-2 16,8 11 2-16,0 8 1 16,0 16 3-16,2 9 15 15,-4 8-3-15,-1-1 2 16,-1-4-5-16,-4-6-7 16,0-12 0-16,-2-8-1 15,-1-11-1-15,-2-11-2 16,-2-7-1-16,-1-7 0 15,0 0 0-15,0 0 9 0,0 0-2 16,-7-9-7 0,-9-6-8-16,2-4-15 0,3-8-2 15,7-4-16 1,4-10-60-16,0-5-24 0,4-3-13 16,1 3-64-16,-2 5-383 15</inkml:trace>
  <inkml:trace contextRef="#ctx0" brushRef="#br0" timeOffset="74748.22">23944 6515 339 0,'0'0'95'0,"0"0"0"16,0 0-4-16,-36-73-51 16,26 51-14-16,1-2-12 15,0 2 16-15,0 1-11 16,5-1 4-16,-4 5-22 16,2 3 10-16,-3 5 35 0,2 3 30 15,-2-1-41-15,-1 4-1 16,0 2-27-16,1 1 13 15,0 0-17-15,-1 0 1 16,6 0-4-16,-6 3 1 16,1 13-1-16,-4 8 2 15,-3 9 19-15,-5 9-8 16,-1 2 3-16,-5 1-10 16,6-1 20-16,3-8-14 15,7-7-4-15,8-12-7 16,3-3 0-16,0-9 1 15,0-5 0-15,2 0 4 16,11 0 3-16,7-19 11 0,1-6-13 16,3-10-7-1,-5-7-13-15,-3-4 0 0,1 0-19 16,-2 8-17-16,1 9 20 16,-4 7 24-16,0 9 5 15,-5 9 0-15,4 1 3 16,4 3 4-16,1 0 0 15,10 13 13-15,5 6 20 16,3 2-29-16,2 4 7 16,-4 4-5-16,0 0-6 15,-5 2 6-15,-6-6-2 16,-3-1-11-16,-11-12 5 0,-2-3-10 16,-4-5 5-1,-1-4-5-15,0 0-4 0,0 0-5 16,0 0-27-1,0 0-56-15,0 0-49 0,-6 0-286 16</inkml:trace>
  <inkml:trace contextRef="#ctx0" brushRef="#br0" timeOffset="76068.89">23961 7464 500 0,'0'0'175'0,"0"0"-124"15,0 0 17-15,0 0 37 16,0 0-40-16,0 0-14 16,-26-8-27-16,26-2-23 15,0-3 1-15,0 0-2 16,9 0 0-16,9 0-1 15,4 0-3-15,2 6 4 16,-2-3-2-16,-4 7 8 0,-3 2-8 16,-4 1 2-16,-5 0-5 15,-5 0 0-15,-1 0-6 16,0 0 6-16,0 4 5 16,-7 6 1-16,1-1-1 15,3-6 0-15,1 1 0 16,1-4 0-16,1 0 0 15,0 0 3-15,0 0-2 16,0 0 9-16,0 0 10 16,0 0 4-16,0 0 1 15,0 0-3-15,0 0-15 16,1 0-1-16,13 0-6 0,7 0 0 16,-2 0 0-1,2 0 0-15,-3 0 13 0,-6 7-2 16,-5 7-2-16,-5 4-4 15,-2 6 6-15,0 4-5 16,-15 1 3-16,-8-3 0 16,4-3-4-16,0-3-4 15,-1-4 5-15,8-5-3 16,3-2-3-16,2-3 0 16,6-3-8-16,1-3 13 15,0 1-5-15,0-1 0 16,0 0 4-16,0 0-3 15,10-15 4-15,8-6-5 0,4-9 0 16,2-2 0 0,0-5 0-16,-5 1-1 0,-3 6-1 15,-3 6 0-15,-6 7 1 16,0 5 0-16,-2 5 1 16,-2 6 0-16,-2-2 0 15,-1 3 0-15,0 0 0 16,0 0 0-16,0 0-3 15,0 0 2-15,0 0-1 16,0 1-1-16,0 12 3 16,0 7 0-16,6 6 1 15,4-2-1-15,3 1 1 16,2-4 0-16,3-5-1 16,1-3 1-16,-6-7-1 0,0-2 1 15,-5-1-1-15,-5-2 1 16,-3-1 1-16,0 0 8 15,0 0-2-15,0 0 8 16,0 0 3-16,0 0-19 16,0 0 2-16,0 0 3 15,0 0-10-15,0 0 3 16,0 0 2-16,0 0-2 16,0 0 0-16,0 0 0 15,0 0-2-15,0 0 2 16,0 0-15-16,0 0 4 15,2 0 3-15,-1 0 5 16,-1 0 5-16,0 0-6 0,2 0 5 16,-1-4 0-16,5-3-21 15,2-1-31-15,-3-2-24 16,0 1-33-16,-5 1-37 16,0-5-234-16</inkml:trace>
  <inkml:trace contextRef="#ctx0" brushRef="#br0" timeOffset="77680.59">24256 7238 520 0,'0'0'52'0,"0"0"-52"0,0 0 58 16,0 0-6-16,0 0-49 15,0 0-3-15,43-19 8 16,-30 16 5-16,-4 0 5 15,-2 2-1-15,-7 1 14 16,0-2-8-16,0-1 4 16,0 0 8-16,0-2-13 15,0 2-18-15,0 0-4 0,0 0 1 16,0 3 6 0,0-2-6-16,0 1 4 0,0-1 1 15,0 0-1-15,-4 2-3 16,3 0 5-16,-2 0 7 15,0 0 0-15,3 0 8 16,0 0-2-16,0 0-11 16,0 0-4-16,-2 0-4 15,-2 0-1-15,-8 16 7 16,-4 6 4-16,-7 6 28 16,1-3-23-16,2 0 13 15,1-3-11-15,4-5-8 16,3-3 12-16,3-3-10 15,5-4-7-15,2-3 0 16,1-4-3-16,1 0-2 0,0 3-1 16,0-3-2-1,0 1-1-15,0 1 4 0,0-1-4 16,0 1-7-16,0-2-2 16,0 0-1-16,0 0 6 15,0 0-8-15,0 0-1 16,0 3-15-16,0 1 2 15,0 0 12-15,0 2-12 16,0-3-4-16,0 4 20 16,0-3 4-16,0-1 9 15,0 0-7-15,3-3 0 16,3 0-61-16,3 0-104 0</inkml:trace>
  <inkml:trace contextRef="#ctx0" brushRef="#br0" timeOffset="90880.09">23068 8603 769 0,'0'0'43'0,"0"0"-26"0,0 0 45 16,0 0-20-16,0 0-21 16,0 0-6-16,0 0 2 15,9-38 18-15,-5 34-1 16,-1 0 20-16,-3 0-12 16,0 1-17-16,0 0-6 15,0 3 0-15,0 0-3 16,0 0-16-16,0 0 0 15,5 0-3-15,3 18-8 16,2 13 11-16,5 13 0 16,-4 12 18-16,-7 6-1 15,-4 1-3-15,0-3-4 16,0-8-3-16,-1-9 1 0,-2-8 0 16,0-14-3-16,-1-7-4 15,4-7 1-15,0-7-2 16,0 0-3-16,-1 0-3 15,-4-4-30-15,-3-16-68 16,0-6-167-16</inkml:trace>
  <inkml:trace contextRef="#ctx0" brushRef="#br0" timeOffset="91261.93">23461 8620 665 0,'0'0'354'0,"0"0"-336"16,0 0-18-16,0 0 0 15,0 0 13-15,0 0 19 16,1 101-14-16,-1-78-18 16,2-6 9-16,1-3-9 15,0-7-3-15,1-1 3 16,3-3 0-16,5 3 1 15,9-4 5-15,7 0 9 16,8 2 5-16,3-1-13 16,-1 7 6-16,-5 5 18 15,-13 5-8-15,-12 4-11 0,-8 5-9 16,-9 1 6 0,-20 3 2-16,-8-7-6 0,-4-4-1 15,-1-10-2-15,1-5 0 16,1-7-2-16,3 0-9 15,6 0-28-15,1-10-70 16,12-13-104-16,7-14-325 16</inkml:trace>
  <inkml:trace contextRef="#ctx0" brushRef="#br0" timeOffset="91434.56">23425 8582 929 0,'0'0'103'0,"92"-39"-84"15,-28 22 59 1,-1 2-13-16,-11 8-57 0,-17 3-8 16,-16 4-36-16,-6 0-28 15,-8 0-44-15,-5 0-35 16,0 11-27-16,-16-5-495 16</inkml:trace>
  <inkml:trace contextRef="#ctx0" brushRef="#br0" timeOffset="96556.08">21441 8473 579 0,'0'0'85'16,"0"0"-65"-16,0 0 11 15,0 0 11-15,0 0-8 16,0 0-16-16,0 0 4 16,-6 0 0-16,6 0 19 15,0 0-3-15,0 0 10 16,0 0-2-16,0 0-2 15,0 0-3-15,0 0-25 16,0 0-16-16,0 5-5 16,0 20 5-16,5 12 3 15,6 15 9-15,1 8 7 0,1 6-7 16,1-2 16 0,0-8-11-16,1-4-9 0,-5-9 0 15,0-7-6-15,-4-12-1 16,-1-6-1-16,-4-7 3 15,1-5-3-15,-2-2 1 16,0-4 1-16,0 4-4 16,0-4-7-16,0 0-21 15,0 0-14-15,0 0-57 16,0 0-63-16,0 0-73 16</inkml:trace>
  <inkml:trace contextRef="#ctx0" brushRef="#br0" timeOffset="97066.27">22041 8632 745 0,'0'0'90'0,"0"0"-78"16,0 0-7-16,0 0 24 0,0 0 8 16,0 0-18-16,-35 8-17 15,26 1-2-15,-4 7 1 16,-2 12 0-16,-1 3 26 15,2 6 6-15,6 3 14 16,5 3-10-16,3-4-18 16,3-3-2-16,23-6-6 15,7-7-6-15,10-9 5 16,4-8-2-16,2-6-5 16,0-2 1-16,-4-18-4 0,-8-6 0 15,-13-7 3 1,-18-4-2-16,-6-6-1 0,-31-3 0 15,-16-1-3-15,-6-1 0 16,-1 7-3-16,6 12 6 16,3 12 6-16,10 10-6 15,-6 7-11-15,1 13-52 16,6 17-66-16,5 0-26 16,13-3-269-16</inkml:trace>
  <inkml:trace contextRef="#ctx0" brushRef="#br0" timeOffset="98641.68">20320 8757 395 0,'0'0'38'0,"0"0"65"16,0 0 14-16,0 0-32 16,0 0-45-16,0 0-1 15,-10 0-22-15,10 0-4 16,0-1-1-16,0-1-8 16,4 2-3-16,-1-3 3 0,-3 3 6 15,3-2-7 1,-3 2-2-16,0 0 8 0,0 0 5 15,0 0-3-15,0 0-8 16,0 0-1-16,0 0-2 16,0 0-1-16,0 0 1 15,0 0-1-15,0 0 0 16,0 0 2-16,0 0-2 16,0 0-7-16,7-1 8 15,2-3 0-15,1 1 6 16,-4 3-6-16,-2 0 0 15,-4 0 4-15,0 0-4 16,0 0-1-16,0 0 1 16,-1 0 2-16,-8 0 3 15,3 3-5-15,5-1 0 0,1-2-1 16,0 0-4-16,0 0-9 16,4 0 7-16,13 0 7 15,-5 0 6-15,1-2 5 16,-4 2-11-16,-5 0 3 15,-1 0-3-15,-3 0 0 16,0 7-2-16,0 3 2 16,0 4-2-16,-3-4 6 15,-4-1-6-15,2-4 9 16,0-5-6-16,3 0 12 16,1 0 10-16,-1 0-11 15,1-5-2-15,1-7-8 16,0-2-2-16,0 4-3 15,1 1 3-15,5 6 4 0,1 1-4 16,-1 2-3-16,-1 0 3 16,0 0 0-16,-5 4 0 15,0 5-10-15,0 5 10 16,-4 0 1-16,-8 0 3 16,-2-5 1-16,-1-3-4 15,-3-2 4-15,3-4 1 16,-2 0 9-16,5 0-9 15,-1-10-5-15,6-7 1 16,1-9-1-16,6-7-1 16,0-6-10-16,6 2-2 0,10 7 7 15,4 7-1 1,2 6 6-16,2 10 0 0,2 4 10 16,6 3 8-16,4 5 14 15,-1 17 17-15,3 11-12 16,-7 16-5-16,-4 12-26 15,-6 9 19-15,-9 5-8 16,-5 0-10-16,-7-2-6 16,-1-11 9-16,-22-6-10 15,-14-9-1-15,-5-8 1 16,-3-11 8-16,2-13-8 16,7-5 1-16,7-10 0 15,8 0 0-15,7-15 3 0,11-12-4 16,3-4-3-16,0-2-6 15,20 5 5-15,5 9-6 16,4 11 6-16,3 8-3 16,4 2 6-16,12 16 1 15,5 4 7-15,12 5 0 16,-1-4 2-16,-2-3-2 16,-6-6-6-16,-15-4-1 15,-9-5 0-15,-11-2-13 16,-11 0-27-16,-1-2-55 15,-5 2-35-15,1 4 23 16,4-1-2-16,3-3-40 0,4-3-184 16</inkml:trace>
  <inkml:trace contextRef="#ctx0" brushRef="#br0" timeOffset="103262.74">24475 8640 819 0,'0'0'55'0,"84"-17"-10"15,-61 14-44-15,-8 3 7 0,-3 0 3 16,-3 0-8-16,-1 0 7 16,-2 0-3-16,-2 0-5 15,-4 0-2-15,0 0 0 16,0 0-1-16,-4 0-1 15,-5 0 3-15,1 3-2 16,4-3-3-16,4 3 4 16,0-3 0-16,-2 0 7 15,2 0 2-15,0 0-5 16,0 3-4-16,0-3-1 16,0 1 1-16,0-1-1 15,0 2-1-15,0-2 0 0,0 0-2 16,0 0 4-16,0 0 2 15,0 0 3-15,0 0-7 16,0 0 2-16,0 0-5 16,-1 0 3-16,1 0-10 15,-2 4-13-15,2-4-4 16,0 3-30-16,0-2-6 16,0 2 38-16,8-3 22 15,-4 0 5-15,-1 3 16 16,-3-3-11-16,0 0 2 15,0 0-2-15,0 3-3 16,0-3-2-16,0 3-22 16,0-3 0-16,0 0-59 0,6 4 24 15,9-4 43 1,0 0 14-16,-3 0 29 16,-6 0 12-16,-3 0 25 0,-3 0-23 15,0 0 27-15,0 0-5 16,0 3-15-16,-11 1-39 15,-8 4-5-15,-3 2-6 16,-4-3 3-16,5-2 3 16,1-3-3-16,-1-2 11 15,6 0 8-15,0 0-9 16,4-5 4-16,4-9-1 16,-3-6-9-16,2-4-6 0,5 2-1 15,3-2 0 1,0 5 0-16,18-1 0 0,10 9-2 15,11 6-1-15,6 5 6 16,2 0-5-16,0 16 4 16,-4 9 19-16,-10 9 9 15,-11 6-5-15,-16 4-9 16,-6 5-13-16,-22 0 9 16,-13-2-9-16,-6-8-3 15,-4-10 0-15,0-5 0 16,-2-15 5-16,3-3-5 15,4-6 0-15,9-2 0 16,14-11-4-16,17-3 3 16,11-1-4-16,33 6-26 15,16 2 25-15,4 9 5 0,3 0 2 16,-4 20 11-16,-3 3 14 16,-5 2 7-16,-10-1 8 15,-12-4-23-15,-13-3-9 16,-11-8-8-16,-4 1-1 15,-5-3-22-15,0 0-42 16,0-4-60-16,-3-3-132 16</inkml:trace>
  <inkml:trace contextRef="#ctx0" brushRef="#br0" timeOffset="103584.6">25186 8601 734 0,'0'0'118'15,"0"0"-109"-15,0 0-9 16,0 0 52-16,0 0-17 16,-56 72-9-16,74-52-5 15,20-1 15-15,12 1 20 16,6-1-7-16,-3-2-7 15,-18 0 4-15,-14-1-19 16,-19-2-27-16,-2 4 3 16,-27 4 7-16,-14 0-2 0,-8-5-2 15,0-5-6 1,7-7 0-16,8-5 0 0,3 0-12 16,4-10-59-16,0-17-119 15,3-9-444-15</inkml:trace>
  <inkml:trace contextRef="#ctx0" brushRef="#br0" timeOffset="103736.23">25286 8564 894 0,'0'0'87'16,"0"0"-58"-16,96-48 54 16,-66 38-23-16,-3 1-51 0,1 2-9 15,0 4-5 1,0 3-74-16,-4-1-57 0,-9-2-70 15</inkml:trace>
  <inkml:trace contextRef="#ctx0" brushRef="#br0" timeOffset="104423.9">26472 8395 717 0,'0'0'62'0,"0"0"-17"16,0 0 51-16,0 0-26 15,0 0-39-15,0 0-11 16,-20 0-18-16,0 29-1 16,-13 15 25-16,-12 14 26 15,-3 9-7-15,1 9-21 16,6-1 4-16,12-1-17 15,11-9 1-15,15-12-4 16,3-11-6-16,22-12-2 16,16-13 4-16,9-10 12 15,3-7-1-15,-3 0-8 0,-6-13-5 16,-10-6 2 0,-13-5-4-16,-12 1-5 15,-6 1-8-15,-3 5 3 0,-23 6 5 16,-6 2 5-1,-7 9-7-15,-3 0 1 0,3 0 6 16,8 0-2-16,9 9-2 16,8 1-17-16,4-1-37 15,5 2-45-15,4 3-60 16,1-8-311-16</inkml:trace>
  <inkml:trace contextRef="#ctx0" brushRef="#br0" timeOffset="106485.89">17956 9032 430 0,'0'0'5'16,"0"0"82"-16,0 0 33 16,0 0-38-16,-84-39-50 0,69 36 3 15,0-4-5-15,-4 5 4 16,-4-6-19 0,1 1-3-16,-11 2 2 0,-4 5-5 15,-7 0-2-15,-3 15-6 16,-3 20-1-16,4 13 0 15,12 11 0-15,15 11 3 16,16 6 12-16,10-4-5 16,32-6-9-16,17-15 7 15,18-26-8-15,9-14 2 16,-1-11-1-16,-4-11-1 16,-17-12-4-16,-18-6 4 15,-20-5-2-15,-20-5-2 16,-3-7 3-16,-23-4-12 15,-5 0-1-15,-1 11 2 0,12 9 12 16,4 16 24-16,12 11 21 16,1 3-20-16,17 22-21 15,15 16-4-15,14 8 7 16,10 8 7-16,-1-5 6 16,-3-2-7-16,-1-15-13 15,-11-10-1-15,-5-5-2 16,-7-7-34-16,-10-10-94 15,-6-2-332-15</inkml:trace>
  <inkml:trace contextRef="#ctx0" brushRef="#br0" timeOffset="106689.38">18686 9148 881 0,'0'0'3'16,"0"0"-3"-16,122-52-16 15,-62 34 16-15,0 5 0 16,-12 10 0-16,-22 3-51 16,-24 7-134-16</inkml:trace>
  <inkml:trace contextRef="#ctx0" brushRef="#br0" timeOffset="106818.37">18693 9276 797 0,'0'0'120'0,"0"0"-120"16,0 0 0-16,133-24 3 15,-65 7 8-15,-6 3-4 16,-8 4-7-16,-13 3-52 16,-12-3-82-16</inkml:trace>
  <inkml:trace contextRef="#ctx0" brushRef="#br0" timeOffset="109045.82">20309 9740 192 0,'0'0'177'16,"0"0"-111"-16,0 0-21 16,0 0 28-16,0 0-18 15,0 0-6-15,0 0-33 16,-3-2-5-16,3 2 17 16,0 0 16-16,0 0-13 15,0 0-5-15,0 0-1 16,0 0-3-16,0 0 7 0,0 0-13 15,0 0-1-15,0 0 17 16,0 0-7-16,3-2-1 16,2-2 1-16,5 0-7 15,0-5-2-15,5 5-7 16,6-4 3-16,7-2-9 16,7-2 10-16,9 0 3 15,6-1 0-15,9-1 16 16,9 2-12-16,-2-1 1 15,-1 2-8-15,-13 5-2 16,-4 3-11-16,-8 2-4 16,2-2 4-16,-8 3 0 0,3 0-1 15,2 0 0-15,6 0 2 16,1-4-1-16,6 4 0 16,5-6 0-16,3 3 3 15,-1-3-2-15,4 2 0 16,0-6-1-16,-2 3 8 15,-2-3-6-15,3 3 5 16,-6-1-4-16,5 1 2 16,4-3 1-16,0 3-6 15,2 2 0-15,0-6 1 16,0 3 1-16,1-1-2 16,-4-1 2-16,-4 3 4 15,-5 1-2-15,-3-2-1 16,-1 3 0-16,2-3-1 0,5 5-2 15,1-3 0-15,0 3-2 16,-4 2 8-16,-10 1-6 16,-12 0 1-16,-15 0-1 15,-11 0-3-15,-5 0 0 16,-2 0 3-16,0 0 0 16,0 0 0-16,1 0-2 15,9 0 2-15,1 0 1 16,9 0-1-16,8 0 1 15,4 0 1-15,-6 0-3 16,1 0 1-16,-2 0 0 16,2 0 1-16,1-2 5 0,1-3 3 15,-5 3-4-15,-11-1-1 16,-4 2 1-16,-7-2-10 16,-1 3 10-16,-1 0-5 15,0 0 5-15,10 0-4 16,9 0-1-16,18 0-2 15,11-3 2-15,8-4 0 16,1 3 1-16,-11-2-7 16,-9 4 6-16,-14 0 0 15,-10-1 0-15,-7 0 0 16,-6 3 7-16,0 0-5 16,0-3 5-16,0 3-3 15,0 0-2-15,2-1-2 16,-2 1 4-16,0 0-4 15,0 0 0-15,0 0 1 0,3 0 0 16,4 0-1-16,16-1 0 16,3-1 0-16,13-3 9 15,4 1-2-15,-5 1-4 16,-12 0-3-16,-10 2 0 16,-12 1-4-16,-4 0 3 15,0 0-4-15,-7 0 5 16,-15 0 0-16,-4 0-3 15,-4 0 2-15,4 0-4 16,7 0 2-16,9 1-1 0,7-1 1 16,3 0-6-1,0 0-14-15,0 3 1 0,0 0 10 16,0-3 11 0,0 2 0-16,0 0 1 0,0-2 0 15,0 0 2-15,0 0 1 16,0 0 0-16,0 0 0 15,0 0 0-15,0 0-3 16,0 0 0-16,7 0 0 16,5 0 0-16,1 0 2 15,0 0 0-15,-3 0 0 16,-6 0 0-16,-2 0-2 16,-2 0 3-16,0 0 1 15,0 0-2-15,0 0-2 16,0 0 1-16,0 0-2 0,0 0-7 15,0 0-7-15,0 0-26 16,0 0-7-16,0 0-5 16,0 0-14-16,0 0-14 15,-23 0-36-15,-8 0-280 16</inkml:trace>
  <inkml:trace contextRef="#ctx0" brushRef="#br0" timeOffset="115425.63">20310 9824 258 0,'0'0'335'0,"0"0"-244"16,0 0-73-16,0 0-11 0,0 0 11 16,0 0-11-16,0 0-1 15,0 0-2-15,29 0-3 16,-23-3 0-1,-2 0 13-15,-2 3 5 0,2-3-5 16,-4 3-3-16,0 0 7 16,1 0-4-16,3 0-8 15,2 0-5-15,0 0 16 16,4 0 5-16,6 0 14 16,4 0-13-16,2 0 10 15,7-4-17-15,4-1-9 16,6 0 11-16,3 0-17 15,0 0 0-15,3 0 6 16,-2 2-6-16,2-4-1 16,0 0 0-16,1-2 4 0,0-2 5 15,-1 5-6-15,-3-2 9 16,-8 5-7-16,-4 0-1 16,-8 3-2-16,-4 0-2 15,-1 0 0-15,-1 0-2 16,7 0 2-16,2 0 0 15,5 0 0-15,4 0 2 16,4 0 0-16,1 0-1 16,-3-1 1-16,-4 1 1 15,-10 0-3-15,-7 0 1 0,1 0-1 16,-2 0 0 0,2 0 1-16,3 0 3 0,4-5 8 15,5 0 3 1,7-3-7-16,0-3-8 0,7 2 13 15,1-1 4-15,3 0-3 16,2 0 3-16,0 1 4 16,-5 1-16-16,-1 4-3 15,-8-1-2-15,-2 2 6 16,-6 1-6-16,1-1-8 16,1-2 8-16,2 2 4 15,3-5-1-15,1 5 0 16,5-3 0-16,2-2 0 15,2 2 1-15,0 0 1 16,-1-1 0-16,-2 3-3 16,-1-2 1-16,3-1 1 15,-4 1 0-15,0-1 0 0,1 0-4 16,-1 1-1-16,-2 0 1 16,-2 1 1-16,1 0 2 15,-2 4 2-15,0-2-8 16,-2 0 6-16,2 3-3 15,-3 0 7-15,-4-2-4 16,-2 2-3-16,-2-3-1 16,2 3 1-16,-3 0 1 15,3-2 4-15,1-1-3 16,1 3 3-16,0-3-3 16,3 2-2-16,1-1 3 15,-3-1-1-15,3 3 1 0,4-3-3 16,-5 1 4-16,1 0 8 15,-6-2-10-15,-3 1-1 16,-9 3 2-16,-3-1-2 16,-8 1-1-16,-1 0-1 15,2 0 1-15,-2 0 0 16,3 0 1-16,2 0-1 16,2 0 0-16,5 0 0 15,-3 0 0-15,3 0 0 16,1 0 1-16,1 0 0 15,3 0-1-15,2 0 0 16,-3 0 0-16,-3 0 2 16,-1 0-1-16,-1 0-1 0,2 0 0 15,4 0-1-15,6 0 2 16,4 0 6-16,1 0 6 16,2 0-5-16,-1 0-5 15,-1-2-3-15,-1 2 1 16,-3 0-1-16,0 0 0 15,-1 0 0-15,3 0 1 16,2 0-1-16,-1 0 0 16,-1 0-1-16,-3 0 3 15,0 0 4-15,-10 2-6 16,-3-1 0-16,-5-1 1 16,-5 3 0-16,1-3-2 15,1 0 0-15,2 0 1 0,2 0 1 16,2 0-1-16,-2 0 0 15,-2 3 0-15,-2-2 1 16,-2-1-1-16,0 0-1 16,0 0-4-16,0 0 2 15,0 0-15-15,-16 0-79 16,-29 0-177-16</inkml:trace>
  <inkml:trace contextRef="#ctx0" brushRef="#br0" timeOffset="116228.98">21226 10350 660 0,'0'0'78'0,"0"0"-78"15,0 0-17-15,0 0 14 16,0 0 3-16,0 0-32 16,-23-49-12-16,23 42 1 15,0 1 43-15,0-1 52 16,-3 3 26-16,0-3-34 15,-7 2 10-15,-2-2-9 16,-8 0 7-16,-12 7-20 16,-5 0-31-16,-9 0 13 15,2 0 0-15,8 14 16 16,3 2-16-16,14 0-2 16,9 5-10-16,10-1-2 0,0-5-2 15,30-1 2-15,16-4 0 16,9-7 1-16,3 1 1 15,-10-2 9-15,-15 8 0 16,-14-3-10-16,-15 5-1 16,-4 3 3-16,-20 4 12 15,-23 5 23-15,-15 1-24 16,-3 2-12-16,1-10-2 16,18-4 1-16,15-9-1 15,16-4-22-15,11 0-50 16,7-20-72-16,29-11-349 15</inkml:trace>
  <inkml:trace contextRef="#ctx0" brushRef="#br0" timeOffset="116520.59">21462 10221 806 0,'0'0'82'0,"0"0"-81"15,-21 73-1-15,23-48 10 16,25-6 11-16,7-2-5 16,7-6-1-16,-3-10-2 15,-5-1 3-15,-13 0-9 16,-15-10 7-16,-5-4 49 0,-16-1-11 16,-19-5-41-1,-5 3 13-15,-6 4 2 0,4 5-21 16,11 3-10-16,8 1-6 15,14 3-41-15,9-1-40 16,3 1-37-16,23-5-49 16,8 3-129-16</inkml:trace>
  <inkml:trace contextRef="#ctx0" brushRef="#br0" timeOffset="116941.42">21625 10212 610 0,'0'0'170'0,"0"0"-110"16,0 0 43-16,96 0 6 15,-58 12-34-15,-2 4-44 16,-1 4-29-16,-3 1 2 16,-5-3-1-16,-8-6-3 0,-10-2-4 15,-6-7 4-15,-3-3 0 16,0 0 7-16,0 0 47 16,0-3 10-16,-3-14-27 15,0-9-37-15,-2-1-2 16,5-2-17-16,-1 2-20 15,1 3-18-15,0 2-29 16,0 5-31-16,7 3-9 16,9 2-7-16,-2 2-17 15,1 3-55-15,2 4 169 16,-8-4 36-16,2 3 193 16,-5 3-22-16,2 1-72 0,7 0-1 15,3 0-16 1,13 1-1-16,7 13 15 0,0 3-51 15,1 6 5-15,-5-3-39 16,-2 2-11-16,-9 0-3 16,-3-3 2-16,-8 0-8 15,-9-2-48-15,-3 0-34 16,-9-8-63-16,-24-3-27 16,-7-6-184-16</inkml:trace>
  <inkml:trace contextRef="#ctx0" brushRef="#br0" timeOffset="117202.12">22081 10244 727 0,'0'0'193'0,"0"0"-99"16,0 0-62-16,0 0-27 0,81-29 11 16,-26 12 5-16,4 0-21 15,4-5-1-15,-2-2 1 16,-9 2 9-16,-14 2-9 16,-16 6-8-16,-13 4 6 15,-8 6 2-15,-1 3 21 16,0-3 7-16,0 4-3 15,0 0-14-15,0 0-11 16,3 9-13-16,4 8 13 16,-1 3 0-16,5 0 4 15,3 0-4-15,4-1-1 16,-3-2-16-16,9-6-63 0,1-3-69 16,8-8-34-1,3 0-323-15</inkml:trace>
  <inkml:trace contextRef="#ctx0" brushRef="#br0" timeOffset="117594.54">22910 10064 786 0,'0'0'96'16,"0"0"-77"-16,0 0-5 15,0 0 56-15,0 0-43 16,0 0-23-16,-97 1-6 16,70 30 5-16,10 8 7 15,14-6 11-15,3-3-13 16,1-4 4-16,18-6 19 15,0-10-19-15,4-4 2 16,0-6 13-16,-7-3 3 0,2-17-1 16,-8-10 6-16,-3-1-20 15,-5-10-12-15,-2-5-2 16,0 0 1-16,-12-3-2 16,-4-4-6-16,-2 0-4 15,2 0-6-15,5 17 14 16,5 9 1-16,5 20 1 15,1 7 0-15,0 7-2 16,18 24 2-16,10 10 1 16,6 9 26-16,0 6-6 15,4-3 1-15,-4-3-4 0,1-7-11 16,-6-4-4 0,-3-9-3-16,-4-7-26 15,-2-13-87-15,-3-10-102 0,3 0-96 16</inkml:trace>
  <inkml:trace contextRef="#ctx0" brushRef="#br0" timeOffset="117707.06">23244 10076 952 0,'0'0'60'16,"0"0"-57"-16,0 0-3 16,0 0-2-16,0 0-75 15,0 0-90-15</inkml:trace>
  <inkml:trace contextRef="#ctx0" brushRef="#br0" timeOffset="120051.78">24887 9330 667 0,'0'0'112'16,"0"0"-88"-16,0 0 26 15,0 0 27-15,0 0-25 16,0 0-16-16,-3-11-6 0,3 11 9 16,0 0-1-16,-4 0-2 15,4 0-19-15,-1 0 2 16,1 0-6-16,-3 0-11 15,3 0-2-15,-1 0-1 16,-5 14-1-16,-6 20-11 16,-9 18 13-16,-7 18 19 15,-2 2-1-15,-3 3 10 16,3-9-4-16,2-5-8 16,7-11 1-16,3-12-16 15,10-14 8-15,4-7-9 16,0-9 0-16,4-3 3 15,-2-3-2-15,2 1 0 16,0-2 3-16,-1-1-5 0,1 0 2 16,0 0-2-16,0 0 0 15,0-14-9-15,0-11-8 16,0-6-5-16,8-6 2 16,4-4 3-16,1 1 3 15,1-1 6-15,0 10 9 16,-1 4 3-16,-1 7-1 15,0 3-4-15,-3 3 2 16,-1 2 0-16,-4 4 3 16,-2-1-2-16,-1 2 0 15,-1 1 1-15,2-2-2 16,2 3 0-16,-3-1 0 16,1 2-3-16,-1 2-5 0,-1 2-4 15,0-3 4-15,0 3 6 16,0 0 1-16,0 0 1 15,0 0-2-15,0 0 1 16,0 0 1-16,0 0-5 16,-7 0 4-16,-8 5-1 15,-6 9-1-15,2 1 0 16,-5 1 3-16,5-2-2 16,5 0 0-16,5-5 1 15,6-6 2-15,3 1-2 16,0-4-3-16,0 0 4 15,3 0 0-15,17 0 0 0,9 0 7 16,4-10-2-16,3-6 0 16,3-4-5-16,-5 4 0 15,0-1-1-15,-4 5 1 16,-5 1 0-16,-9 5 0 16,-6 3 0-16,-7 3-7 15,-3 0 7-15,0 0 0 16,0 0 6-16,0 0-6 15,0 0 1-15,0 0 1 16,0 0 1-16,0 0-3 16,0 0 4-16,0 0-3 15,0 0-1-15,0 0 1 16,0 0 0-16,0 0-1 16,1-2-4-16,2-1-2 0,0 0 2 15,-1 0 0-15,-2 3 4 16,0 0-4-16,0 0-6 15,0 0-1-15,-8 0-6 16,-13 0 6-16,-4 0-4 16,0 0-3-16,5 0 14 15,7 0 3-15,4 0 0 16,4 0 1-16,4 0 1 16,1-1 0-16,0-1-1 15,0 2 2-15,0 0-1 16,0-3 9-16,0-4-10 15,0 1 0-15,4-6 0 16,6-1-11-16,-3 4 4 16,0 1 5-16,-4 3 1 0,-1 5 1 15,-2 0 8-15,0 0-4 16,0 0 3-16,0 0-7 16,0 0 2-16,0 0-4 15,-15 13-5-15,-8 4 7 16,-6 9 2-16,-1-2-2 15,3 1 16-15,5-4-7 16,2-3-3-16,7-7-6 16,5-2 5-16,4-8 1 15,4-1-6-15,0 0 4 16,0 0 4-16,0 0 2 16,0-10 5-16,15-10-13 0,10-6-2 15,5-6-11-15,3 4-3 16,-2 5 4-16,0-1-7 15,-2 7 16-15,-5 5-3 16,-12 8 3-16,-6 3 1 16,-5 1-3-16,1 0 0 15,3 1-7-15,1 13 8 16,0 5 2-16,1 9 0 16,-6 2 3-16,-1 4-2 15,0 0 9-15,0 2-1 16,0-8-2-16,0-3-1 15,0-8 0-15,0-7-5 0,0-3 1 16,0 1-2-16,0-6 0 16,0 4 0-16,0-2-33 15,0 6-74-15,0-3-87 16,-6-2-240-16</inkml:trace>
  <inkml:trace contextRef="#ctx0" brushRef="#br0" timeOffset="120840.62">24611 10439 778 0,'0'0'75'0,"0"0"-64"15,0 0 51-15,0 0-2 16,0 0-2-16,0 0-24 0,-5-36-28 16,20 22-6-16,3 1-2 15,3-3 2-15,4 3 0 16,7-1 0-16,-1 2 1 16,0 5 5-16,-5 4-6 15,-7 3-7-15,-9 3 6 16,-6 13 1-16,-4 11 3 15,0 2 4-15,-11 8 18 16,-10-1-18-16,-4-6-4 16,5-7 1-16,3-4 3 15,6-8 0-15,6-4-4 16,4-5-3-16,1-2 0 16,0 0 1-16,0 0-1 0,0 0 6 15,0 0-5-15,1 0 9 16,18-19 12-16,7-8-17 15,7-5-2-15,2-6 0 16,-1-8-2-16,-3 0-1 16,2 4-7-16,-8 9-8 15,-5 9 7-15,-8 12 8 16,-5 9 0-16,-6 3 0 16,-1 0-2-16,0 0 2 15,0 12-4-15,0 18 4 0,-3 13 18 16,-5 0 16-1,3 0-5-15,5-7-4 0,0-8-13 16,5-9-1-16,15-7-4 16,10-2 3-16,6-10-3 15,9 0 0-15,-3 0-7 16,-3-3-6-16,-13-6-43 16,-10-1-22-16,-13 0-17 15,-3-4-83-15,-7 2-204 16</inkml:trace>
  <inkml:trace contextRef="#ctx0" brushRef="#br0" timeOffset="129035.56">18371 11679 874 0,'0'0'15'16,"0"0"-15"-16,0 0 0 15,0 0 13-15,0 0-7 16,0 0-3-16,0 0 7 15,-49-35-10-15,24 35 10 16,-11 0 13-16,-12 10-8 16,-11 17-3-16,-10 17-12 15,2 11 3-15,9 11 20 0,25 6-4 16,20-1 6-16,13-5-16 16,35-4 1-16,27-12 1 15,12-16-7-15,5-17 0 16,-1-17 7-16,-17 0 0 15,-15-22-1-15,-10-11 16 16,-18-7-10-16,-11-5-9 16,-7-11-4-16,0-7-3 15,-16 2-4-15,0 9-12 16,2 17 16-16,6 18 3 16,7 13 35-16,1 4-23 15,13 0-15-15,22 11-10 0,14 17 10 16,7 6 0-1,3 6 1-15,-8-1-1 16,-2-5 2-16,-10-5-2 0,-10-3-17 16,-6-9-42-16,-11-7-92 15,-2-10-56-15</inkml:trace>
  <inkml:trace contextRef="#ctx0" brushRef="#br0" timeOffset="129367.93">19098 11811 262 0,'0'0'643'0,"0"0"-597"16,0 0-28-16,86-7 23 15,-72 7-37-15,1 7-4 16,-9 15-11-16,-6 5-11 15,0 2-6-15,-3 1-16 16,-14-2 32-16,7-9 9 16,4-9 2-16,6 0 1 15,0-7 8-15,10-1 7 16,17 1 22-16,8-3 11 16,0 0-21-16,1-3-12 15,-2-7-12-15,-5 5-3 16,-10-5-31-16,0-4-38 15,-6-3-29-15,-3-9-163 16</inkml:trace>
  <inkml:trace contextRef="#ctx0" brushRef="#br0" timeOffset="137182.41">20885 11575 298 0,'0'0'0'15,"0"0"-204"-15,0 0 204 16,0 0 70-16,0 0-26 16,0 0-21-16,0 0-22 15,-29 4 6-15,29-4 79 0,0 0 11 16,0 0-34-16,0 0 47 16,0 0-46-16,0 0-12 15,-1 0-29-15,-11 0-23 16,-1 0-7-16,-4 0 7 15,2 6 0-15,6-6-1 16,5 4 1-16,1-4 0 16,3 0 0-16,0 0 0 15,0 0 0-15,6 0 7 16,4-11 6-16,2 1 9 16,-5 2 6-16,0 3-3 15,-4 5-17-15,-3 0-4 16,0 0 1-16,0 0 18 15,0 0-5-15,0 0-1 0,0 0-15 16,0 0 0-16,0 0 0 16,0 0 2-16,0 0-2 15,0 0-2-15,0 0-1 16,0 0-6-16,0 0 6 16,0 0-1-16,0 0 3 15,0 0-3-15,0 0 2 16,0 0 0-16,0 0-2 15,-6 7 2-15,-5 3 0 16,-1-3 0-16,3-4 3 16,6-3-3-16,2 0 3 15,1 0-2-15,0 0 5 16,0 0-2-16,0 0-4 16,4-7 0-16,5-3 2 0,3 7-2 15,-6 1 2-15,-1 0-2 16,-5 2-2-16,0 0-2 15,0 0 4-15,-5 4 1 16,-16 9-1-16,-3 4-1 16,-2-8 0-16,1-1 2 15,5-5-1-15,1-3 4 16,-4 0 0-16,1 0-3 16,-4-14-1-16,6-5 0 15,1-7 1-15,8-8 1 16,6-2-2-16,5-3-1 0,0 5 1 15,15 4 1 1,12 8 0-16,-2 8-1 0,8 11 2 16,0 3-2-1,1 10 5-15,-1 27 12 0,-3 11 3 16,-5 19 15-16,-5 9-21 16,-10-4-7-16,-9 0-2 15,-1-8 6-15,-14-5-6 16,-19-7 3-16,-9-11-3 15,-6-8-4-15,-4-11 7 16,6-11-2-16,4-11 12 16,15 0-7-16,11-4 0 15,14-11-4-15,2-5 1 16,29 1-8-16,13-2 0 0,13 4-3 16,4 13 5-16,2 4-2 15,-2 0 14-15,-6 14-13 16,-5 9 14-16,-3 1-14 15,-9-1 3-15,-10-7-3 16,-7 1-1-16,-12-4 0 16,-7 0-15-16,0 0-10 15,0-2-32-15,-11-3-39 16,1-8-39-16,4-2-230 16</inkml:trace>
  <inkml:trace contextRef="#ctx0" brushRef="#br0" timeOffset="137646.64">21854 11325 692 0,'0'0'79'15,"0"0"-72"-15,0 0 27 16,0 0-2-16,0 0-22 16,0 0-5-16,18 22 8 15,5 16 62-15,0 10-7 16,0 9-10-16,-8 8-9 16,-4-2-21-16,-1-5-15 15,-4-16-1-15,-5-6-11 16,2-13 1-16,-3-9 0 0,0-5 1 15,0-8-6 1,2-1-34-16,-1 0-33 0,5-14-28 16,6-19-71-1</inkml:trace>
  <inkml:trace contextRef="#ctx0" brushRef="#br0" timeOffset="137963.22">22263 11318 809 0,'0'0'83'16,"0"0"-81"-16,0 0 6 15,-46 92 33-15,46-48-9 0,0 5 0 16,12-2-10-16,15-5-9 16,2-8-12-16,9-12 6 15,3-11 8-15,3-11-2 16,-5 0-7-16,-2-13-5 15,-18-15 8-15,-9-1-7 16,-10-10-3-16,-14-5 1 16,-22 7-35-16,-8 4 28 15,-5 7 7-15,5 9 1 16,6 4 0-16,9 11-2 16,3 2-3-16,7 0-36 15,1 5-64-15,9 2-88 16</inkml:trace>
  <inkml:trace contextRef="#ctx0" brushRef="#br0" timeOffset="138489.84">23261 11153 326 0,'0'0'533'0,"0"0"-523"0,0 0-10 15,0 0 0-15,0 0 32 16,79 79-5-16,-67-29 17 16,-3-4-15-16,-5 4-1 15,1-11-7-15,-5-2 0 16,0-8 2-16,0-6-16 16,0-6-3-16,0-7 6 15,0-7-10-15,-2-3-1 16,-2 0-26-16,-4-7-45 15,4-22-145-15</inkml:trace>
  <inkml:trace contextRef="#ctx0" brushRef="#br0" timeOffset="138774.31">23637 11114 825 0,'0'0'94'0,"0"0"-92"0,0 0 18 16,0 0 23-16,0 0-15 16,45 88 20-16,-3-58-19 15,3 3-3-15,-3-4-5 16,-10 2-1-16,-13-1-12 16,-11 3-5-16,-8-4 1 15,-3 1-2-15,-23-4 1 16,-7-2-1-16,-9-1 5 15,-5-7-4-15,-3-6-3 0,0-10-14 16,1 0-70-16,4-10-97 16,4-26-146-16</inkml:trace>
  <inkml:trace contextRef="#ctx0" brushRef="#br0" timeOffset="138892.93">23650 11172 746 0,'0'0'8'0,"84"-40"2"15,-46 25 9-15,-5 2-6 16,-9 9-13-16,-10 1-20 16,-6 3-69-16</inkml:trace>
  <inkml:trace contextRef="#ctx0" brushRef="#br0" timeOffset="139873.81">24702 11165 461 0,'0'0'102'0,"0"0"-92"16,0 0-9-16,0 0 53 15,0 0 25-15,0 0-50 16,-17 7-26-16,32-7-3 16,-3 0 38-16,-4 0-12 15,-4 0-8-15,-4 0-17 0,0 0 1 16,0 4 0-1,-18 2 3-15,-7 5 11 0,-7-2-13 16,1-5-3-16,4-4 20 16,5 0 20-16,7 0 6 15,2-14-13-15,7-5 3 16,4-3-16-16,2-3-13 16,8-1-2-16,17 2-3 15,3 8-4-15,4 3-2 16,1 6 3-16,1 4 1 15,4 3 0-15,1 10 2 16,-7 13 18-16,-9 14 15 16,-12 9-17-16,-11 10-12 15,-9 0 14-15,-21-3-18 16,-9-3 8-16,-4-8-7 16,-3-9-2-16,-2-12 1 0,-1-9 7 15,6-8-9-15,8-4 7 16,12-4 3-16,12-9-10 15,11-6 2-15,14 2-2 16,26 4-15-16,6 9 7 16,6 4 8-16,-1 3 13 15,3 14-6-15,-5 4 16 16,-7 0-2-16,-8-3-10 16,-10 2-6-16,-10-7-5 15,-6-7 1-15,-5-5-1 16,-3-1-22-16,0 0-13 0,-1 0-13 15,-14 0-115-15,3-10-105 16</inkml:trace>
  <inkml:trace contextRef="#ctx0" brushRef="#br0" timeOffset="140220.9">25209 11064 820 0,'0'0'189'0,"0"0"-184"16,0 0-1-16,0 0-4 0,-81 70 11 15,54-39 8 1,10 2 2-16,5-5-5 0,7-11-2 16,5-5-1-16,5-2 1 15,23-3 29-15,11 3-17 16,7 2 0-16,-7 2-15 15,-8 3 11-15,-10 2-17 16,-12 5-3-16,-9 1-1 16,0 1 6-16,-22 5 7 15,-11-5-10-15,-8-2-3 16,-2-7 2-16,3-8-3 16,4-2-2-16,6-7-44 15,5 0-48-15,6-13-80 0,5-17-55 16</inkml:trace>
  <inkml:trace contextRef="#ctx0" brushRef="#br0" timeOffset="140351.76">25121 11104 747 0,'0'0'6'0,"95"-47"1"16,-44 30 27-16,-2 7-11 15,-7 8-23-15,-12 2-11 16,-8 0-128-16</inkml:trace>
  <inkml:trace contextRef="#ctx0" brushRef="#br0" timeOffset="141785.87">21200 12305 216 0,'0'0'97'15,"0"0"-53"-15,0 0-20 0,0 0-8 16,-90 20-15-16,86-19 1 16,-2 2 1-16,-5 0-3 15,-2 1-11-15,-1-1-3 16,-2-3-1-16,2 0 11 16,-2 2-3-16,-2-2 7 15,-1 0-6-15,0 0-21 16,-1 0-49-16,1 0 76 15,2 0 52-15,1 0 18 16,4 0-35-16,-3 0 8 16,6 0-20-16,1 3-2 15,0-1 55-15,2 0-10 16,3 1-29-16,3-3 9 16,0 3-17-16,0-3 1 0,0 0-7 15,0 1-5-15,4-1 21 16,14 0 13-16,9 0-23 15,5 0 3-15,10 0-16 16,14-7-9-16,8 0 0 16,15-2-4-16,9-4 17 15,3-1 1-15,-5 5-8 16,-1-1-9-16,-7 3 8 16,-3 4-12-16,-4-7 0 15,4 4 6-15,3-4 7 16,2 0 8-16,3-3 22 15,2-4-7-15,8-3-16 0,7-3 3 16,11-1-10-16,7-2-2 16,0 3-3-1,-7 7-6-15,-10 3-2 0,-9 6 4 16,-8 3-3-16,-3-2-1 16,-6-1 1-16,-3-3 0 15,-5-3-1-15,9-4-2 16,5-3 2-16,10 1-3 15,6-4 2-15,4 3 1 16,-2 1 1-16,1-1 13 16,-1 6-12-16,-5 1 12 0,-1 3-8 15,-4 3 2 1,-2 4 1-16,-11 3-5 0,-12 0-4 16,-13 0 0-16,-11 0 0 15,-2 0 5-15,-1 0-5 16,0 0 2-16,2-4 5 15,-2-4 0-15,-4 3-1 16,-3 0-5-16,-11 1 8 16,-7 1 8-16,-4 3-10 15,-8-3-5-15,1 3-2 16,4 0-3-16,2-1 3 16,8 1 1-16,2 0 0 15,-6 0-1-15,-5 0 0 16,-3 0 5-16,-3 0-5 15,0 0-3-15,0 0-5 0,-13 0 7 16,-7 0-14 0,-9 0-33-16,-13 0-69 0,-10 0-112 15,-13 0-376-15</inkml:trace>
  <inkml:trace contextRef="#ctx0" brushRef="#br0" timeOffset="142544.1">21924 12431 726 0,'0'0'34'16,"0"0"-29"-16,-119 3 1 15,82 13 6-15,8 1 15 16,9 0 8-16,8 5-17 15,9 0-8-15,0-3 8 16,3 1-12-16,0-4 8 16,0-3-3-16,6-2-4 15,11-1 16-15,8-5 4 16,10 5 6-16,4 4 3 16,-6 6 0-16,-10 6-33 15,-13 8 4-15,-10 2 4 16,-27 3 4-16,-17 1-5 15,-5-7-10-15,1-10 4 0,7-4-1 16,9-13-1-16,9-1-2 16,5-5 0-16,-2 0-16 15,4-2-81-15,6-18-120 16</inkml:trace>
  <inkml:trace contextRef="#ctx0" brushRef="#br0" timeOffset="142867.6">22200 12570 764 0,'0'0'78'0,"0"0"-63"15,-41 86 47-15,41-46-12 16,17-4-7-16,22-6-37 15,13-5 6-15,9-13-2 16,4-10-6-16,-7-2-6 16,-13-4 2-16,-19-11-8 15,-23-7-2-15,-6-3 10 16,-41 2-2-16,-17 4-23 16,-9 5 17-16,-2 6 5 15,14 3-3-15,15 2 5 16,21 3 1-16,12 0-5 15,10 0-100-15,0 0-253 16</inkml:trace>
  <inkml:trace contextRef="#ctx0" brushRef="#br0" timeOffset="143177.64">22599 12576 966 0,'0'0'128'0,"0"0"-116"16,115-12 37-16,-83 18 4 16,-5 20-40-16,-11 15-13 0,-11 1 0 15,-5 1-1-15,0-3-5 16,-3-11 6-16,-5-9 1 16,3-13-1-16,3-4-2 15,1-3 2-15,-1 0 22 16,2-17 18-16,0-10-40 15,0-7 0-15,13-7-1 16,1 1 1-16,1-2 0 16,-6 9-11-16,-2 3-43 15,1 9-59-15,-1 1-74 16,4 4-211-16</inkml:trace>
  <inkml:trace contextRef="#ctx0" brushRef="#br0" timeOffset="143402.6">23065 12368 155 0,'0'0'629'0,"0"0"-558"16,0 0-26-16,88-29 28 15,-59 31-13-15,-1 20-12 16,2 10 0-16,0 3-13 16,-8 5-1-16,-3-4-15 15,-5 1-5-15,-5 0-7 16,-6-5-7-16,-3-2 0 15,0-4 0-15,-5-2-16 16,-12-11-36-16,-9-3-50 0,-7-10-68 16,-9 0-50-1</inkml:trace>
  <inkml:trace contextRef="#ctx0" brushRef="#br0" timeOffset="143531.81">23006 12659 740 0,'0'0'196'15,"0"0"-152"-15,85-39-42 16,-9 15 0-16,9 1 7 15,-2 3-9-15,-9-3 0 16,-13 4-3-16,-12-1-2 16,-15 1-97-16,-10-2-123 15</inkml:trace>
  <inkml:trace contextRef="#ctx0" brushRef="#br0" timeOffset="143818.04">23671 12467 779 0,'0'0'143'0,"0"0"-97"16,83 10 60-16,-33-7-11 16,3-3-56-16,-2 0-12 15,-12 0-19-15,-15 0-8 16,-15 0-10-16,-9-3-2 16,-5 1 10-16,-19-6-4 15,-5 8-2-15,-4 0 8 16,1 0 19-16,7 10-7 15,4 4 2-15,9 1-2 16,6 7-9-16,5-3 3 16,1 1-2-16,0 0 1 15,9-4-10-15,12-4-4 16,7-5-48-16,8-4-64 0,4-3-85 16,3-8-243-16</inkml:trace>
  <inkml:trace contextRef="#ctx0" brushRef="#br0" timeOffset="144240.76">24314 12380 736 0,'0'0'67'16,"0"0"-46"-16,-90 97 93 16,58-53-54-16,9 2-1 15,13-4-21-15,10-5-22 16,0-7-8-16,6-8-2 15,13-11-2-15,2-8 13 0,3-3-8 16,-2-3 2 0,-3-21-6-16,-3-7 5 0,-9-8 0 15,-4-6-7-15,-1-2-3 16,-2-1-2-16,0-6-2 16,0-6-3-16,0 4-4 15,-8 11-9-15,-3 8-3 16,4 15 23-16,1 11 20 15,6 11-1-15,0 0-19 16,7 26-15-16,13 8 15 16,5 12 17-16,4 6 15 15,1-3-6-15,-4-2-5 16,1-7-6-16,-2-3-7 16,-3-1-6-16,-5-6 0 0,-5-2-2 15,-1-4-29-15,-8-4-25 16,-3-3-22-16,0-8-66 15,1-9-51-15</inkml:trace>
  <inkml:trace contextRef="#ctx0" brushRef="#br0" timeOffset="145196">27045 11104 333 0,'0'0'113'16,"0"0"-84"-16,0 0-29 15,0 0 0-15,0 0-7 16,0 0-1-16,-33-11-30 16,21 5-97-16</inkml:trace>
  <inkml:trace contextRef="#ctx0" brushRef="#br0" timeOffset="145627.47">27045 11104 324 0,'-66'-40'51'0,"71"33"-50"16,1 3 13-16,0-2 38 16,-2 3 85-16,-4-1-54 0,3 1 2 15,-3 1-8 1,0-3-28-16,0 2-16 0,-6-3-7 16,-3 3 4-16,0 3-25 15,-2 0-4-15,0 0 9 16,-3 0-1-16,-5 0-7 15,-8 17 3-15,-9 2 7 16,-2 11 0-16,-5 8 8 16,2 5 6-16,1 11-15 15,3 9 19-15,8 6-7 16,11-1-15-16,12-1 1 16,6-10-8-16,15-15 0 15,17-12 2-15,12-10 3 16,3-11 8-16,3-7-6 0,1-2 3 15,-3-7-1-15,-12-14-5 16,-11-8 2-16,-13-5 2 16,-9-1-3-16,-3-2-6 15,-15 8-15-15,-19 9 12 16,-8 11-6-16,-4 9-1 16,2 0 8-16,7 9-3 15,7 11 0-15,11 2-14 16,9 2-23-16,8 2-33 15,2-4-38-15,0-1-21 16,3-5-179-16</inkml:trace>
  <inkml:trace contextRef="#ctx0" brushRef="#br0" timeOffset="146541.72">26465 12460 734 0,'0'0'183'15,"0"0"-102"-15,0 0-27 16,92-72-11-16,-48 55-21 16,2 1-17-16,-4 9-8 15,-7 7 9-15,-5 0-3 16,-7 13 8-16,-7 14-5 0,-10 6 0 15,-6 6 4-15,-5 2 0 16,-19 1-4-16,-1-5-1 16,3-10-3-16,7-9 3 15,6-11 5-15,3-2 8 16,6-5-14-16,0 0 7 16,0 0-6-16,6-8 1 15,15-18-1-15,9-10-5 16,6-8-5-16,2-4 4 15,-4 1-1-15,-8-1-9 16,-10 7 6-16,-4 7-9 16,-7 5 9-16,-2 15 5 15,-2 7 1-15,-1 4 0 0,0 3 1 16,2 8-2 0,-1 14-12-16,1 12 12 0,-1 4 15 15,5-1 6-15,6-3-3 16,5-9-9-16,5-5 0 15,3-6 2-15,2-9-3 16,-3-3-7-16,-2-2 3 16,-4 0-4-16,-7-4-33 15,-8-8-50-15,-3-8-134 16</inkml:trace>
  <inkml:trace contextRef="#ctx0" brushRef="#br0" timeOffset="148522.64">26842 12051 752 0,'0'0'44'0,"0"0"-31"15,0 0-13-15,0 0 61 16,0 0-22-16,0 0-15 0,-4-16-16 15,2 9-8-15,2 4-4 16,0-4 2-16,0 7 2 16,0-3 23-16,-1 3-9 15,1 0-4-15,-2 0 13 16,1 0-7-16,-4 0-7 16,-4 0-9-16,-4 10-1 15,-1 6 1-15,0 4 0 16,0-3 10-16,4-1-7 15,1-3 1-15,1 0 0 16,4-7-4-16,1 2 0 16,-2-8-2-16,5 0 6 15,0 0-8-15,0 0 2 0,0 0 2 16,0 0 7 0,0 0 22-16,0 0-6 0,0 0 2 15,0 0-1-15,0 0-12 16,0 0-11-16,0 0 3 15,0 0 0-15,0 0-1 16,-1 0-5-16,-1 0 2 16,1 0-16-16,-1 0 12 15,1 0-7-15,1 0 3 16,-3 0-8-16,0 6 16 16,-2 1-7-16,1-3 7 15,1 2 0-15,0-6 2 0,3 0-2 16,0 0 1-1,0 0 3-15,0 0 1 0,3-7 5 16,10-9-10-16,1-4-9 16,-1-2-3-16,-7 5 1 15,-4 7-37-15,-2 3 31 16,0 4 17-16,0 3 3 16,0 0-3-16,0 0 1 15,0 0-2-15,-9 0 1 16,-8 6-2-16,1 8-5 15,-5 5 7-15,0 7 17 16,3-5-11-16,2-2 10 16,5-3-12-16,4-3-4 15,1-6 8-15,3-7-7 0,2 0 9 16,1 0-4-16,0 0 0 16,0 0 2-1,0-7-8-15,14-15-8 0,6-8-32 16,2 3 17-16,-1-1 8 15,-4 4-2-15,-3 7 9 16,-3 1 7-16,-2 6 0 16,-5 6-9-16,-1 4 9 15,-3 0-1-15,0 0-8 16,0 0-11-16,-4 14 21 16,-14 9 5-16,-6 1 10 15,0 4-7-15,0-2 3 16,0-1 0-16,7-6-2 0,4-9 4 15,6-3 8-15,4-4-21 16,3-3 3-16,0 0-2 16,0 0 16-16,0 0-5 15,1 0 1-15,16-11-6 16,7-8-7-16,3 2-6 16,-4 0 5-16,-1 1-6 15,-2-2-5-15,-2 1-7 16,-1-3 4-16,-4 4-3 15,-4 2 6-15,-3 0 8 16,-4 4-5-16,-2 7 4 16,0 1 5-16,0 0 14 15,0 2-11-15,0-3-3 16,0 3 0-16,0 0-1 16,0 0 1-16,0 0 0 0,0 0 0 15,0 0-2-15,0 0 2 16,0 0 0-16,0 0 2 15,0 0-2-15,0 0 1 16,0 0 3-16,0 0-2 16,0 0 0-16,0 0 5 15,0 0-3-15,0 0 8 16,0 0 5-16,-5 0 2 16,-3 0-19-16,-3 0 1 15,-4 0-2-15,-5 0 0 0,-3 0-3 16,-2 3-1-1,-1 1 6-15,-4 3-1 0,0-1 0 16,2 5 0-16,1-2-1 16,2 4-4-16,2-3 5 15,7 0-3-15,1-3 2 16,7-6 1-16,5 2 7 16,3-3-6-16,0 0 1 15,0 0 1-15,2-17 13 16,13-6-16-16,4-1-10 15,4-1 3-15,6 3-6 16,4 2 10-16,6 6 0 16,6 0 1-16,0 3 2 0,-1-1 0 15,-2 5 0 1,-6 0 0-16,-6 4 1 0,-10-1 4 16,-9 4-5-16,-6 0 0 15,-5 0-4-15,0 0 4 16,0 11 4-16,-11 12 12 15,-4 6 4-15,-1 2 1 16,4-3-10-16,3 0-9 16,7-5 3-16,2 0 5 15,0-4 1-15,0-5-4 16,0-1-4-16,3-6-1 16,-1-2-1-16,-1 0-1 0,-1-5 0 15,0 0 1 1,0 0 0-16,0 0 6 0,0 0-7 15,0 0 0-15,0 0-26 16,0 0-74-16,3 0-76 16,-1 0-87-16</inkml:trace>
  <inkml:trace contextRef="#ctx0" brushRef="#br0" timeOffset="149728.72">19875 14229 639 0,'0'0'166'16,"0"0"-120"-16,0 0-40 15,0 0 48-15,0 0-2 16,0 0-31-16,0 0-15 16,95-41 7-16,-50 21 0 15,-2 6 2-15,-8 6-15 16,-16 8-1-16,-10 0-31 0,-9 3-49 15,-5 14 50-15,-21 9 31 16,-12 0 5-16,1 1-5 16,7-7 0-16,14-8 25 15,10-5 13-15,6-4-21 16,3 0-15-16,24-3-1 16,8 0 6-16,6 0-7 15,-4-13-6-15,-1 1-32 16,-8-5-51-16,2-10-97 15</inkml:trace>
  <inkml:trace contextRef="#ctx0" brushRef="#br0" timeOffset="153327.37">26126 13637 220 0,'0'0'494'16,"0"0"-471"-16,0 0-22 16,0 0 9-16,0 0 15 0,0 0-20 15,0 0-4 1,0-8-2-16,0 8-1 0,0 0 2 16,0 0 12-16,0 0-8 15,0 0 15-15,0 0 1 16,0 0-6-16,0 0 23 15,0 0-13-15,0 0-18 16,0 0-6-16,0 0 0 16,0 0 0-16,0 0-1 15,0 5 1-15,0 1-1 16,-2 4 1-16,-8-1 1 16,-3 2-1-16,-6-2 0 15,-1-4 0-15,-2-2 2 16,1-3 2-16,3 0 24 0,0 0-16 15,2-14 6 1,5-2 0-16,2 2-7 0,6-3-5 16,3 5 16-16,0-2-4 15,9 7-16-15,12-3-4 16,7 7 0-16,5 3 2 16,1 0 0-16,-1 4 3 15,-6 19 2-15,-10 10 15 16,-10 14 27-16,-7 6-10 15,0 9-8-15,-26-6-5 16,-6-3-7-16,-11-11-8 16,-2-8 0-16,-3-7-5 15,2-11 2-15,3-7 0 16,7-9-1-16,9 0-5 0,12 0 0 16,12-9 0-16,4-2-1 15,31 1-32-15,13 5 14 16,10 1 10-16,1 4 9 15,-2 0 3-15,-6 11 3 16,-4 8 8-16,-8-6-7 16,-6 3-7-16,-10-2-3 15,-5-1 3-15,-9-6 0 16,-3-4-2-16,-3-3 0 16,0 0-35-16,-20 0-49 15,-5-3-176-15</inkml:trace>
  <inkml:trace contextRef="#ctx0" brushRef="#br0" timeOffset="153687.57">26639 13696 896 0,'0'0'118'0,"0"0"-118"15,0 0-1-15,0 0 1 16,-89 80 26-16,78-67-17 16,7-3-4-16,4-1-5 0,0-2 0 15,0-3 6-15,13 2 1 16,14 3 2-16,12 6 20 16,-2 0-2-16,-2 6 20 15,-10 5-1-15,-13-3-24 16,-9 4-3-16,-3-1-2 15,-2-2-8-15,-20-2 4 16,-14-2-10-16,-7-4 5 16,-9-6-3-16,-1-6-5 15,4-4-1-15,2 0-20 16,8-13-63-16,10-7-71 16,16-9-166-16</inkml:trace>
  <inkml:trace contextRef="#ctx0" brushRef="#br0" timeOffset="153839.68">26787 13670 1021 0,'0'0'94'16,"95"-27"-92"-16,-59 18 0 16,-11 1-2-16,-9 6-19 15,-12-2-134-15,-4-7-139 16</inkml:trace>
  <inkml:trace contextRef="#ctx0" brushRef="#br0" timeOffset="156787.9">24852 13637 28 0,'0'0'182'0,"0"0"-68"0,0 0-46 15,-83-3-23-15,75 3 11 16,4 0 23-16,0 0-61 16,-2 0-18-16,-4 0-41 15,-4 0-79-15</inkml:trace>
  <inkml:trace contextRef="#ctx0" brushRef="#br0" timeOffset="157237.54">24682 13620 344 0,'0'0'62'15,"0"0"-62"-15,0 0 0 16,0 0-2-16,0 0 2 16,0 0 0-16,12-33-2 15,-7 29 2-15,-5 4 31 0,3-3-4 16,-2 1 12-16,1-3 92 16,-1 5-49-16,-1 0-30 15,0 0 5-15,0 0-8 16,0 0-6-16,0 0 6 15,0 0-15-15,0 0 10 16,0 0 6-16,0 0-27 16,0 0-2-16,0 0-17 15,0 0 0-15,3 0 0 16,2 0-3-16,-1 0 3 16,1 0-2-16,0 0 7 15,1 10-3-15,-1 11-2 0,3 15 26 16,-2 11 2-1,-1 14-13-15,-3 6 2 0,-2-2-5 16,0-4-5-16,0-8-6 16,0-7-1-16,0-7-3 15,0-9-1-15,-3-10 0 16,0-7-2-16,2-9-11 16,1-1-14-16,0-3-3 15,0 0 4-15,0 0-5 16,0-17-48-16,0-10-141 15,0 1-342-15</inkml:trace>
  <inkml:trace contextRef="#ctx0" brushRef="#br0" timeOffset="157789.87">25274 13609 725 0,'0'0'92'0,"0"0"-48"15,0 0-43-15,0 0 23 16,0 0 11-16,0 0-14 16,-1 14-17-16,-15 6 3 15,-4 7 1-15,1-1 21 16,-1 1 1-16,10-7-19 16,1-4 2-16,6-7-5 15,3-5-8-15,0 0 2 16,0-4-1-16,3 3-1 15,15-3 4-15,9 0 7 16,6 3-6-16,2 0-2 16,-2 8-3-16,-3 1 0 0,-8 12 2 15,-9-1 16-15,-8 7-7 16,-5 2 20-16,-1-2 9 16,-19-2-29-16,-3-3 8 15,-4-6 3-15,-2-5-2 16,0-4-10-16,0-3-10 15,1-4 2-15,2-3 3 16,3 0-10-16,-3 0 2 16,4-3-27-16,2-11-24 15,3-8-58-15,3-11-134 16</inkml:trace>
  <inkml:trace contextRef="#ctx0" brushRef="#br0" timeOffset="158002.99">25186 13623 874 0,'0'0'57'16,"0"0"-49"-16,123-45-4 15,-61 28 38-15,-2 1-17 16,-11 5-22-16,-12 5-3 15,-17 3-26-15,-11 0-81 16,-9-1-72-16</inkml:trace>
  <inkml:trace contextRef="#ctx0" brushRef="#br0" timeOffset="161369.63">23860 13634 719 0,'0'0'76'0,"0"0"-73"15,0 0 3-15,0 0 9 16,0 0 8-16,0 0-19 15,21-17-4-15,-19 17 0 16,-2 0-2-16,0 0 0 0,0 0-1 16,0 0 0-16,0 0-7 15,0 0 10-15,0 0 5 16,0 0-2-16,0 0 6 16,0-3-9-16,0 3-1 15,0-5-6-15,0 3 3 16,0-1 2-16,-2 2 2 15,2-2 1-15,-1 0 3 16,1-1 14-16,0 4 20 16,0 0-12-16,0 0-7 15,0 0-1-15,0 0-11 16,0 0 3-16,0 0 2 16,0 0-11-16,0 0 0 15,0 0-1-15,0 4 2 16,0 8 4-16,3 13 20 0,1 3 29 15,1 11-2-15,-2 10-33 16,0 9 15-16,1 5-10 16,7 0 14-16,-4-8-19 15,4-5-5-15,0-6-9 16,-2-12-3-16,1-5-3 16,-7-7 3-16,-2-7-3 15,2-9-6-15,-2-1-12 16,-1-3-15-16,0 0-25 15,0-3-32-15,-16-20-97 16</inkml:trace>
  <inkml:trace contextRef="#ctx0" brushRef="#br0" timeOffset="161878.37">24263 13571 252 0,'0'0'93'0,"0"0"8"16,0 0 103-16,0 0-106 16,0 0-49-16,0 0 2 15,-6-7-10-15,-6 16-24 16,-4 18 3-16,-5 16 21 16,5 13 16-16,-2 10 7 15,10 3-20-15,8-3-13 16,0-11-18-16,18-13-2 15,12-9-10-15,7-4 3 16,1-15-2-16,2-8-2 0,5-6-4 16,-8 0-3-16,-4-20 2 15,-8-9 3-15,-19-12-6 16,-6-7-49-16,-17-10-19 16,-23 0 10-16,-4 2 46 15,-2 16 20-15,4 10 0 16,4 20-3-16,2 10 2 15,1 10-17-15,4 17-79 16,2-1-76-16</inkml:trace>
  <inkml:trace contextRef="#ctx0" brushRef="#br0" timeOffset="162426.41">24545 14019 547 0,'0'0'180'16,"0"0"-147"-16,0 0 15 16,0 0 19-16,0 0-21 15,0 0-11-15,0 7-16 16,0 6-14-16,-9 7 0 16,0 11 35-16,-9 8 18 15,-6 0-26-15,-1 5-19 0,-5-1-11 16,2-1 0-16,4-2-1 15,6-3-1-15,9-8 0 16,8-7-24-16,1-8-9 16,0-6-21-16,9-3-9 15,10-5-6-15,6-6-42 16,5-23-290-16</inkml:trace>
  <inkml:trace contextRef="#ctx0" brushRef="#br0" timeOffset="162587">25565 14076 304 0,'0'0'0'15,"0"0"-260"-15</inkml:trace>
  <inkml:trace contextRef="#ctx0" brushRef="#br0" timeOffset="162890.1">25565 14076 406 0</inkml:trace>
  <inkml:trace contextRef="#ctx0" brushRef="#br0" timeOffset="163176.04">25565 14076 406 0,'5'3'73'0,"-4"-3"-71"0,1 0 9 0,1 0 124 16,-2 0-59-16,-1 0-31 16,0 0 9-16,0 0-8 15,0 0 11-15,0 0-2 16,0 0-8-16,2 0-1 15,-2 0-28-15,0 0-16 16,0 0 6-16,0 0 13 16,0 0-8-16,0 0-13 15,0 0 7-15,0 0-7 16,0 14 1-16,0 8 4 16,-9 12 29-16,-15 9 4 15,-13 3-13-15,1-4 0 0,2-2-7 16,7-6-7-16,5-8-10 15,5-3 1 1,2-6-1-16,2-1-2 0,-1-6 0 16,1-4-37-16,-1 1-24 15,-4-7-74-15,1 0-66 16,5 0-422-16</inkml:trace>
  <inkml:trace contextRef="#ctx0" brushRef="#br0" timeOffset="166640.91">21915 13861 756 0,'0'0'40'15,"0"0"-38"-15,0 0-2 16,0 0-2-16,0 0-3 16,0 0 3-16,-6-7-11 15,6-3-45-15,0-5-161 16,0 5 107-16,0-1 69 15,0 5 43-15,2 6 9 16,-1-3 29-16,1 3 33 16,-2 0 12-16,0 0-51 0,0 3 8 15,0 7 38-15,-8 3-47 16,-6-2-11-16,-2-1-20 16,3-2 0-16,3-7 4 15,7 2 0-15,3-3-1 16,0 0 1-16,9 0-4 15,15 0-6-15,2 0 5 16,3 0 1-16,-10 0 0 16,1 10 1-16,-14 5 0 15,-3 2 7-15,-3 0 15 16,0 4 0-16,-3-4-13 16,-10-2 5-16,0-1 6 15,1-7-13-15,2-1 2 0,-1-3-4 16,5-3 5-16,0 0-9 15,3 0 1-15,3-6 6 16,0-4-9-16,0 1-3 16,9-2 0-16,11 5-5 15,1 3 7-15,0 1 1 16,-7 2 0-16,-3 0-4 16,-5 7 4-16,-5 3 0 15,1 1 6-15,-2 2 1 16,-3 2-7-16,-24 2 11 15,-12-3-9-15,-11-1-2 16,-1-7-3-16,5-6 1 16,4 0 4-16,12-9 0 0,8-8-2 15,9-12 2-15,13-8-2 16,0-5-3-16,25-8-7 16,16 7 9-16,12 7-9 15,5 8 10-15,-2 10 9 16,0 11 11-16,-4 7 4 15,-7 9 21-15,-5 27-14 16,-9 15-8-16,-13 10 6 16,-8 6-8-16,-8-1-18 15,-2-3 9-15,-2-8-12 16,-15-2 10-16,-12-6-3 16,-7-8 3-16,-10-5-10 0,-5-11 1 15,1-11-1-15,6-7 0 16,6-5 0-16,17 0 0 15,4-14 1 1,16-6-1-16,1 4-6 0,19-4-8 16,19 10 5-16,10 6 9 15,8 4 6-15,5 7-6 16,4 16 9-16,-2 7 4 16,-4 4-12-16,-3-3 0 15,-8 3 5-15,-11-7-11 16,-8-1 8-16,-12-9-4 15,-8-4 1-15,-5-3-48 0,-4-1-26 16,-5-5-47 0,-14-4-52-16</inkml:trace>
  <inkml:trace contextRef="#ctx0" brushRef="#br0" timeOffset="167112.49">22554 14268 682 0,'0'0'197'0,"0"0"-163"15,0 0-32-15,0 0 11 16,0 0 30-16,0 0-28 16,53 42 9-16,-51 2 11 0,-2 7 6 15,-6 3-14-15,-15-1-6 16,0-10-17-16,2-6 1 16,2-9-10-16,5-8 9 15,2-6-9-15,3-9-18 16,4-2-36-16,1-3-53 15,2-15-42-15</inkml:trace>
  <inkml:trace contextRef="#ctx0" brushRef="#br0" timeOffset="168083.34">23140 13637 663 0,'0'0'84'0,"0"0"-84"16,0 0 0-16,0 0 17 16,0 0 15-16,0 0-6 0,-15-8-14 15,10 8 13-15,-5 0-13 16,-5 8-1-16,-4 12 12 16,-6 10 8-16,-4 6-5 15,0 17 5-15,-4 3 7 16,4 9 5-16,8 9-6 15,6 1-16-15,11-1-5 16,4-9-1-16,3-2-11 16,19-14-2-16,10-13 1 15,5-8 0-15,7-13-1 16,8-12-2-16,0-3-1 0,-2-13-6 16,-6-13-2-16,-10-10 5 15,-16-8-20 1,-15-2-11-16,-3 3-15 0,-11 9 5 15,-13 14 45-15,-2 12 43 16,-6 8-16-16,-7 0-5 16,-2 13-22-16,-1 10 3 15,3 3-6-15,5-2 0 16,10-1-5-16,8-6-40 16,7-1-74-16,9-12-47 15,0-4-330-15</inkml:trace>
  <inkml:trace contextRef="#ctx0" brushRef="#br0" timeOffset="169567.08">18764 14270 813 0,'0'0'0'16,"-93"-5"0"-16,44 5 0 16,6 0 5-16,7 0 12 0,8 15 25 15,2 12-13-15,3 16-29 16,1 20 6-16,5 9 40 16,4 1-13-16,13-1-16 15,0-9-8-15,25-6-5 16,15-14-3-16,11-20 3 15,4-13-4-15,3-10-4 16,-1-7 0-16,-8-22 4 16,-7-11 1-16,-14-6-1 15,-10-8 0-15,-15-5-11 16,-3-6 11-16,-21-2-31 16,-7 8-8-16,-5 13 18 15,7 16 21-15,13 16 28 0,7 14 21 16,6 10-38-16,12 27-4 15,21 16-7 1,9 9 38-16,7-2-15 0,6-5-12 16,0-5-6-16,0-8-1 15,-2-4 2-15,-7-9-6 16,-12-9-24-16,-7 0-87 16,-15-16-109-16</inkml:trace>
  <inkml:trace contextRef="#ctx0" brushRef="#br0" timeOffset="170429.02">20894 13640 423 0,'0'0'1'0,"0"0"1"16,-80-16 34-16,57 12 30 16,0 4 45-16,1-3-39 15,-2 3-26-15,-7 0-11 16,-15 7-11-16,-13 12-19 15,-2 1-5-15,3 4-3 16,9-2 3-16,10-1 25 16,15-3 16-16,12-1-13 15,12 0-4-15,2 0-21 16,28 6 21-16,17 4 3 16,14-1-4-16,13 10-2 15,-2 8-10-15,-6 5 0 0,-15 9-7 16,-12 12-3-16,-18 7 6 15,-3 4 0-15,-12 0 25 16,-2-2-9-16,3 0 4 16,-2-4-15-16,1 0-9 15,1-4 8-15,3-6-10 16,1-11-1-16,6-11 1 16,7-3-1-16,1-5 0 15,3-2-3-15,0 1 3 16,-1-2 0-16,-1-9 0 15,-2 1 0-15,7-11 0 0,11-6 5 16,7-7 1 0,11 0-6-16,2-10 0 0,0-10-6 15,-6-3-26-15,-5-9-76 16,-4-5-145-16</inkml:trace>
  <inkml:trace contextRef="#ctx0" brushRef="#br0" timeOffset="171770">26420 13162 731 0,'0'0'91'16,"0"0"-54"-16,0 0-25 0,0 0-11 15,0 0 15-15,90-25 1 16,-26 16 9-16,18-1 20 15,9 4-25-15,1-5 2 16,-8 5 0-16,-20 0-21 16,-22 1-1-16,-20 5-1 15,-16-2 3-15,-6 2-1 16,0 0 7-16,0 0 44 16,0 0-44-16,0 0-9 15,7 19-5-15,8 25 0 16,8 19 5-16,6 19 21 15,4 11 11-15,2 3 8 16,0 3-10-16,0-7-4 16,-1-12-8-16,-5-11 0 15,-6-14-7-15,-5-15-5 0,-9-10-4 16,-4-4-1-16,-5-9 0 16,0 0-1-16,-20 0 7 15,-11 5-6-15,-5 5-1 16,5 1 0-16,10-1-11 15,7-3-19-15,11-2-12 16,3-1 9-16,0-9 5 16,0-1 15-16,0-5 6 15,0 2 5-15,0 4-2 16,-12 5 4-16,-2 9 12 0,-1 4 34 16,1 3 0-1,7-9-19-15,2-4-6 0,2-11-7 16,2-6-6-16,-2-1-2 15,-12 3-4-15,-21-2-2 16,-30-3-33-16,-26 0-126 16,-9 0-329-16</inkml:trace>
  <inkml:trace contextRef="#ctx0" brushRef="#br0" timeOffset="172939.84">21344 15441 520 0,'0'0'201'15,"0"0"-175"-15,0 0-15 16,0 0 32-16,112-7 19 15,-36-7-12-15,20-6-13 16,30-6-8-16,21-4-18 16,29-2 17-16,23-1 19 15,13-5-18-15,14 9-26 16,8 4 4-16,0 0-5 16,-6 7-3-16,-19 3 3 0,-35 9-4 15,-36 6 0-15,-40 0-30 16,-34 0-26-16,-30 0 8 15,-18 2 24-15,-16-2 21 16,-4 0-8-16,-28 1 4 16,-15 6-18-16,-6-3-32 15,-3 5-2-15,6-1 31 16,2 0-40-16,-6 2-74 16,-7-3-372-16</inkml:trace>
  <inkml:trace contextRef="#ctx0" brushRef="#br0" timeOffset="173307.92">21366 15500 824 0,'0'0'1'16,"0"0"-1"-16,0 0-36 15,0 0 12-15,85-20 24 16,35-2 15-16,36-11-7 16,37-1 1-16,36-8 23 15,30-2 4-15,15-3 35 16,11 10-20-16,-8 6 6 0,-21 4-37 16,-37 17 0-16,-48 3-19 15,-51 7-1 1,-46 0-4-16,-31 0-47 0,-24 0-15 15,-18 0 15-15,-1 0 19 16,0 0 32-16,0 0 0 16,4 0 0-16,-2 0-22 15,-1 0-34-15,1 0-13 16,-2 0-64-16,0 0-194 16</inkml:trace>
  <inkml:trace contextRef="#ctx0" brushRef="#br0" timeOffset="174319.92">23641 15262 282 0,'0'0'74'0,"0"0"6"0,0 0 49 16,0 0-32-16,0 0-41 15,0 0-30-15,58-10 13 16,-13-1 8-16,13-1-12 16,14-5 10-16,15 1-17 15,7-1 9-15,11 1-4 16,5 6 0-16,3-3-7 16,-3 6-9-16,-3 0-7 15,1 5-7-15,-1 1-2 16,7-2 6-16,-3-1 3 15,5-3-8-15,1 1-1 0,-2-4-1 16,3-3-1 0,1 1 1-16,-4-2 2 0,-8 1-2 15,-8 0 0-15,-19 3 4 16,-11 3-1-16,-17 0-1 16,-13 4 6-16,-17-1-7 15,-10 1-1-15,-9 0-1 16,-3 0 0-16,0 2 1 15,0-2-2-15,0 3 2 16,2-2-10-16,5 2-6 16,2-5-20-16,1 5 25 15,-2 0 3-15,-7 0-20 16,-1 0-57-16,-15 0-52 16,-23 10 54-16,-15-3-230 0</inkml:trace>
  <inkml:trace contextRef="#ctx0" brushRef="#br0" timeOffset="174867.89">23835 15031 645 0,'0'0'71'15,"0"0"-63"-15,99 0-7 16,-53 0 28-16,4 0-4 0,4 3-1 16,8 0-10-1,4 1-7-15,17-4-3 0,18 0-3 16,18 0 8-16,20-4-3 15,15-5 2-15,13-2-8 16,0 2 14-16,-2-5 16 16,-11 4-8-16,-17-3-20 15,-16-3-1-15,-18 3 2 16,-24 1-3-16,-24 3-2 16,-20 4-11-16,-18 1 10 15,-9 4-9-15,-7 0-23 16,-1 0-8-16,0 0-62 15,-10 4 18-15,-3 1-111 0</inkml:trace>
  <inkml:trace contextRef="#ctx0" brushRef="#br0" timeOffset="190941.21">5936 14422 181 0,'0'0'12'15,"0"0"9"-15,0 0 4 16,0 0-21-16,0 0-4 16,0 0 0-16,-85-31 33 15,79 26 59-15,-4 2-2 16,1 3-90-16,-2 0-18 16,1 8-63-16</inkml:trace>
  <inkml:trace contextRef="#ctx0" brushRef="#br0" timeOffset="192514.53">4485 13565 167 0,'0'0'18'0,"125"81"-5"0,-56-40-5 16,-2 2-8-16,-4-1-126 16</inkml:trace>
  <inkml:trace contextRef="#ctx0" brushRef="#br0" timeOffset="195509.81">5374 15425 292 0,'0'0'52'0,"0"0"-18"15,0 0-12-15,0 0-18 16,0 0-4-16,0 0-1 16,0 0-1-16,-3 0 1 15,3 0-1-15,-3 2-6 16,0 4 1-16,-2-3 5 16,-2 2 0-16,1-2 2 15,3-3 18-15,-3 6 38 16,-3-3-15-16,-1 5-29 15,1 1-3-15,-2-2-8 16,4 0 2-16,4-1-3 16,3-6 13-16,0 0-9 15,0 0-4-15,0 0 0 16,0 0 0-16,0 0-4 16,0 2 3-16,0 3 1 15,-3 2 1-15,-3 5-1 0,3-2 7 16,0-3-5-16,0-4-2 15,3 0 0-15,0-3 5 16,0 0 3-16,0 0 18 16,0 0-11-16,0 0-8 15,0 0-6-15,3-6-1 16,9-1-4-16,1-3 2 16,2-2 2-16,0 0-3 15,-3-3-10-15,2 1-5 16,-1 1-10-16,-4 7-20 15,-3 3 41-15,-3-1-1 0,1 4-50 16,-4 0-176-16</inkml:trace>
  <inkml:trace contextRef="#ctx0" brushRef="#br0" timeOffset="198852.81">4840 15608 320 0,'0'0'0'0</inkml:trace>
  <inkml:trace contextRef="#ctx0" brushRef="#br0" timeOffset="-214203.04">19593 7020 289 0,'0'0'0'0,"0"0"0"15,0 0 0-15,0 0 10 16,39-82 3-16,-39 65 0 16,0 0 0-16,0 2-1 15,0 4 4-15,-10 1 3 16,-4 1-13-16,-2 3-3 16,-2 2-6-16,-5 1-3 15,7 1 0-15,-7 0 1 0,6 2-3 16,0 0 6-16,1 0 1 15,4 0-10-15,6 0 2 16,2 0 8-16,4 0 1 16,13 0 0-16,17 0-6 15,5 0-9-15,6-6-130 16</inkml:trace>
  <inkml:trace contextRef="#ctx0" brushRef="#br0" timeOffset="-213617.28">21408 6645 212 0,'-104'0'0'0</inkml:trace>
  <inkml:trace contextRef="#ctx0" brushRef="#br0" timeOffset="-213552.45">20986 6650 154 0,'0'0'120'0,"-136"4"-108"16,71-2-6-16,-13-1-6 0,-7 2-5 16,3-3-47-1</inkml:trace>
  <inkml:trace contextRef="#ctx0" brushRef="#br0" timeOffset="-212925.55">20827 6542 187 0,'0'0'33'16,"155"0"-28"-16,-76 0 1 0,-11 0-6 15,0 0 11-15,-12 0-3 16,-7 0-4-16,-8 0-4 16,-8 0-50-16</inkml:trace>
  <inkml:trace contextRef="#ctx0" brushRef="#br0" timeOffset="-211008.15">6973 14327 312 0,'0'0'0'15,"0"0"-31"-15</inkml:trace>
  <inkml:trace contextRef="#ctx0" brushRef="#br0" timeOffset="-191295.93">6900 15318 208 0,'0'0'31'0,"0"0"15"16,0 0-13-16,0 0 4 16,0 0 0-16,0 0 4 15,0 0-22-15,3 70-5 16,-3-50-10-16,0-2-4 16,0-11-27-16,-12-7-310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8:48:41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12301 11301 496 0,'0'0'31'15,"0"0"-31"-15,0 0-26 0,0 0 26 16,0 0 35-16,0 0-2 15,0 0-14-15,0 0-18 16,-18-9-1-16,10 9-4 16,2 0 1-16,2 0-3 15,-5 0-1-15,3 2 7 16,-1-2-2-16,1 0 2 16,-4 0 2-16,3 0-2 15,-3 0 0-15,1 2 4 16,0-2 4-16,-2 0 3 15,7 0-9-15,-5 0 6 16,-4 1 1-16,1 0-5 0,-1 6-5 16,-1-4 1-16,5 3 0 15,-6-2 6-15,6-4 23 16,3 0-9-16,0 0 6 16,3 0 5-16,-1 0-5 15,1 0-11-15,0 0-2 16,3 0 12-16,0 0 0 15,0 0-9-15,0 0-1 16,0 0-4-16,0 0-4 16,0 0-5-16,0 0 3 15,0 0 3-15,0 0-5 16,0 0-2-16,0 0 6 16,0 0-6-16,0 0 3 15,13 0-1-15,2 3 4 16,12-3 4-16,6 0 10 0,4 0 6 15,10 0-9-15,6-3-6 16,1-4-4-16,7 3 2 16,-2-5-5-16,3 7 0 15,-7-2-3-15,-6 4-2 16,-4 0 0-16,1 0 1 16,-7 0 0-16,4 0-1 15,-4 0 2-15,6 0 2 16,4 0 2-16,6 0-6 15,6 0 12-15,8-3-5 16,1-1 9-16,0-2-10 16,-6 2 2-16,-2 1-8 0,-3 0 5 15,-1 3 1-15,-7-4-4 16,4 4 2-16,-3-3 2 16,1 1-4-16,-1-3 0 15,0 2 7-15,-3-1-8 16,-1 2 2-16,-2-1 0 15,-7 3-1-15,-4 0-1 16,0 0 0-16,-8 0-1 16,-1 0 0-16,3 0-1 15,4 0 4-15,1 0 1 16,0 0-1-16,-2 0-3 16,-7 0 3-16,-7 0 0 15,-9 0-3-15,-9 0 0 0,0 0 2 16,0 0 9-1,0 0-6-15,0 0 3 0,0 0-5 16,0 0-3-16,0 0-1 16,0 0-2-16,3 0-5 15,-3 0-10-15,0 0-7 16,0 0-14-16,0 6-16 16,-15 10-20-16,-9 8 18 15,-9-2-62-15,-4-3-237 16</inkml:trace>
  <inkml:trace contextRef="#ctx0" brushRef="#br0" timeOffset="1795.14">12159 11684 48 0,'0'0'260'15,"0"0"-254"-15,0 0 0 16,0 0-5-16,0 0 47 16,0 0-16-16,0-11-3 15,0 11 17-15,0-2 6 16,0 2 10-16,0 0-23 16,-4 0-17-16,4 0-10 15,0 0 2-15,0 0 16 0,0 0-12 16,0 0 4-16,0 0-2 15,0 0-7-15,0 0 0 16,0 0 4-16,0 0-6 16,-3 0-2-16,3 0 0 15,0 0-8-15,0 0 1 16,0 0-2-16,0 0 0 16,0 0 11-16,0 0-1 15,0 0 6-15,0 0-3 16,0 0 6-16,0 0-8 15,0 0 9-15,0 0-12 16,0 0 0-16,0 0-5 16,0 0-3-16,0 0 1 15,0 0-1-15,0 0 0 0,0 0 0 16,0 0 0-16,0 0-1 16,0 0 1-16,0 0 1 15,0 0-1-15,0 0 8 16,0 0-8-16,0 0-1 15,0 0 1-15,0-3 1 16,0 3 0-16,10-3-1 16,5 0 6-16,6 0 3 15,1-2-4-15,1-1-3 16,2 2 3-16,5-5-5 16,-4 6 8-16,3-3 0 15,1-2 2-15,-2 2-2 16,5-5-2-16,-3 5-2 0,2-4 0 15,3 4 3-15,-5 2-5 16,3-2-1-16,-5 2-2 16,5 1 2-16,-3 1-1 15,-2 2 0-15,2 0 0 16,-4 0 0-16,3 0 0 16,1-2 6-16,-2-1-6 15,2 1 2-15,3-3-1 16,1 0 5-16,5-2-3 15,1 1-2-15,-1 2 4 16,0-2 3-16,-7 5-5 16,3-4-3-16,-5 1 5 0,-5 4-3 15,2-4-2-15,0 4-1 16,1 0 1-16,2-3 2 16,1 0 4-16,5 0 6 15,3-4-7-15,1 0 2 16,-1 4-2-16,-3-1 3 15,-5 1-6-15,-4 3-2 16,-7 0 1-16,-1 0-1 16,-3 0 3-16,-1 0-3 15,3 0 1-15,1 0-1 16,4 0 1-16,-1 0 0 16,2-1 2-16,2-4 0 15,3 2 2-15,4-5 2 0,-4 5-5 16,3-3 4-16,-2 2-3 15,-2-3-3 1,-1 5 2-16,-5-2-2 0,4 1 2 16,-3 1-2-16,3-1 2 15,-10 0 5-15,1 3-7 16,-8 0 0-16,-3 0-4 16,-2-2 4-16,-1 2 0 15,0 0 5-15,1 0-10 16,1 0 10-16,2 0-11 15,7 0 6-15,-5 0 0 16,4 0 0-16,-1-3 3 0,-4 3-1 16,-5 0-2-1,-3 0 0-15,0 0 2 0,0 0 8 16,0 0 5-16,0 0-6 16,0 0 0-16,0 0-4 15,0 0-3-15,0 0-1 16,3 0 5-16,-3 0-4 15,0 0-1-15,0 0-1 16,0 0-2-16,0 0 2 16,0 0 4-16,0 0-4 15,0 0-1-15,0 0 0 16,0 0 2-16,0 0 5 16,0 0-6-16,0 0 0 15,0 0-1-15,0 0-2 0,0 0-9 16,0 0-39-16,0 0-6 15,-3 8-53-15,-13 9 2 16,2-3-49-16</inkml:trace>
  <inkml:trace contextRef="#ctx0" brushRef="#br0" timeOffset="38229.56">18085 5353 825 0,'0'0'14'0,"0"0"-7"16,0 0-5-16,0 0 19 16,0 0 4-16,0 0-17 0,0 0-4 15,14-4 0-15,-14 4 12 16,0 0 0-16,0 0 8 15,0 0-3-15,0 0-3 16,0 0 2-16,-7 0-3 16,-13 0-14-16,-13 0-3 15,-11 3-1-15,-11 20 1 16,-4 13-4-16,-2 11 4 16,2 9-1-16,14 6 0 15,16-2 1-15,17-3 0 0,12-5 2 16,15-11-2-1,19-5 1-15,8-16 9 0,2-10-5 16,-3-10 3-16,-7-2-2 16,-2-20 3-16,-10-12 0 15,-1-8 2-15,-9-10-10 16,-9-2-2-16,-3-1-7 16,0 6 8-16,0 16-2 15,0 16 7-15,0 14-1 16,0 3-3-16,13 20-1 15,10 18 0-15,11 11 15 16,6 8 13-16,5-3-8 16,1-6-14-16,-3-7 1 15,-5-12-5-15,-8-4-4 16,-10-6-9-16,-4-11-72 16,-6-8-91-16,-7-10-117 15</inkml:trace>
  <inkml:trace contextRef="#ctx0" brushRef="#br0" timeOffset="38557.01">18508 5458 908 0,'0'0'62'16,"0"0"-62"-16,0 0-8 16,0 0 8-16,71 96 7 15,-44-66-6-15,-4-4-1 16,-5-7 1-16,-4-5-1 0,-11-11 0 15,-3-3 0-15,-3 0 31 16,-18-19 13-16,-1-8-30 16,5-5 17-16,11-5-5 15,6 6-6-15,11 6 9 16,15 11-11-16,9 11-15 16,1 3 0-16,3 18 1 15,-4 17 12-15,-4 8-11 16,-7 6 5-16,-4-6-7 15,-3-7-3-15,5-11 0 16,6-11-11-16,13-14-90 16,4-12-108-16</inkml:trace>
  <inkml:trace contextRef="#ctx0" brushRef="#br0" timeOffset="39010.05">19210 5288 952 0,'0'0'66'0,"0"0"-66"16,0 0 0-16,6 98 2 16,6-61 26-16,12-2-8 15,4-7 3-15,5-6-10 16,-3-10-2-16,-8-7-7 16,-10-5 5-16,-8 0-7 15,-1-14 31-15,-3-13 0 16,0-12-32-16,0 5 4 15,0 6-5-15,0 11 0 16,0 6 18-16,8 11 10 0,21 0-24 16,19 14-4-16,21 21 4 15,12 16 12-15,0 12-3 16,-3 10 1-16,-14 10-9 16,-19 6-2-16,-21-3 4 15,-23-4-5-15,-5-13 0 16,-42-16-2-16,-23-10 4 15,-11-12-3-15,2-16 2 16,10-9 5-16,29-6-4 16,17 0-2-16,18-16 16 15,4-3 3-15,26-8-17 16,13-3-4-16,5 0-1 0,5 7-7 16,-4 0-4-1,1 4-41-15,-3-3-37 0,-2-3-73 16,-4-8-152-16</inkml:trace>
  <inkml:trace contextRef="#ctx0" brushRef="#br0" timeOffset="39604.08">21208 5199 785 0,'0'0'35'0,"0"0"-25"16,0 0 46-16,0 0-15 15,0 0-16-15,0 0 0 16,29-36-6-16,-29 36 4 16,0 0-23-16,0 21 2 15,0 19 11-15,-6 15 37 16,-9 12 1-16,4 3-11 15,11 0-20-15,0-9-9 16,32-12-1-16,9-13 9 0,1-12-10 16,-3-12-7-16,-11-9 6 15,-10-3-8-15,-1-10-16 16,-8-22-50-16,-6-12-194 16,-3-13-615-16</inkml:trace>
  <inkml:trace contextRef="#ctx0" brushRef="#br0" timeOffset="39755.83">21216 4821 1132 0,'0'0'22'0,"0"0"-6"0,0 0-1 16,0 0-15-1,0 0-31-15,0 0-195 0,-16-24-80 16</inkml:trace>
  <inkml:trace contextRef="#ctx0" brushRef="#br0" timeOffset="41800.08">18382 6925 707 0,'0'0'32'0,"0"0"-11"16,0 0 29-16,0 0 14 15,0 0-1-15,0 0-28 16,0 0-30-16,-12-21-5 16,12 61 0-16,0 25 5 15,0 19 29-15,0 13 12 16,0 1-15-16,8-6-22 16,2-14-8-16,-1-14 9 0,3-21-9 15,0-19 3-15,-9-10-4 16,0-11 0-16,-3-3 8 15,0-3 6-15,0-24 12 16,0-13-26-16,10-9-17 16,12 1 6-16,7 12 3 15,1 13 7-15,-4 17 1 16,0 6 5-16,-8 3-2 16,3 20 6-16,-8 6 0 15,0 6-3-15,-5 0-1 0,0-2-4 16,-1-3-1-1,-1-6-17-15,3-4-54 0,8-8-83 16,6-12-34 0,10-3-245-16</inkml:trace>
  <inkml:trace contextRef="#ctx0" brushRef="#br0" timeOffset="42070.61">19017 7325 232 0,'0'0'532'16,"0"0"-486"-16,0 0-42 15,0 0 16-15,-15 78 77 16,5-27-53-16,7-1-32 16,3-6-12-16,13-10 2 15,19-13-1-15,4-13-1 0,-4-8 22 16,-3 0 0-16,-10-12-10 16,-8-11 29-16,-11-7 21 15,0-2-28-15,-24-1-15 16,-9 1 4-16,-1 7-21 15,2 8 3-15,8 4-5 16,11 5-2-16,8 5-26 16,5 0-47-16,3-6-147 15,23-8-343-15</inkml:trace>
  <inkml:trace contextRef="#ctx0" brushRef="#br0" timeOffset="42497.71">19395 7282 757 0,'0'0'314'0,"0"0"-305"16,0 0-9-16,0 0 0 15,31 85 1-15,2-52 9 16,10 0 3-16,11-9-6 16,4-12-7-16,-1-8 0 15,-15-4 1-15,-13-3 1 16,-12-13 5-16,-11-11-3 15,-6-9 3-15,0-1-1 16,0 8-5-16,-11 9 8 16,5 10 14-16,2 9 18 0,4 1-14 15,0 0-27 1,0 10-5-16,18 14 0 0,14 9 5 16,13 0 2-16,7-7 1 15,10-5 2-15,-9-12-2 16,-5-6-2-16,-15-3 4 15,-23 0-1-15,-10-12 7 16,-4-15 36-16,-34-6-36 16,-12-1-9-16,-5 5-2 15,-2 3 0-15,17 6-1 16,14 6 0-16,19 4-11 16,7-2-31-16,22 0-81 15,20-2-102-15,8 0-170 0</inkml:trace>
  <inkml:trace contextRef="#ctx0" brushRef="#br0" timeOffset="43060.42">20579 7166 1048 0,'0'0'40'0,"0"0"-40"16,0 0-1-16,0 0 1 15,0 0 4-15,0 0 1 0,109 50 10 16,-81-20-5-16,-4-2-10 16,-5-7 4-16,-7-5-11 15,-5-5 12-15,-3-8-7 16,-4-3 4-16,0 0 5 15,0 0 40-15,0-3 18 16,-4-14-38-16,4-3-23 16,0-2 6-16,7-3-9 15,24-3-1-15,8 8-4 16,7 4 4-16,0 8-8 16,-4 8 5-16,-2 0-2 15,-5 16 3-15,-9 6 0 16,-6 3-5-16,-5-6-1 15,-6-9-1-15,-8-3 3 0,-1-7 6 16,0 0 1-16,0-8 40 16,0-14-19-16,0-9-13 15,14-3-1-15,17 1-2 16,9 5-6-16,5 8 4 16,-5 12 3-16,-5 8-5 15,-6 3-2-15,-3 22 0 16,-10 6-1-16,-2 3 1 15,-5-1-2-15,-5 1-16 16,2-4-25-16,4-6-78 16,6-8-112-16,4-16-272 15</inkml:trace>
  <inkml:trace contextRef="#ctx0" brushRef="#br0" timeOffset="43381.65">21801 7088 954 0,'0'0'72'0,"0"0"-52"16,0 0-16-16,0 0-3 16,-93 48 6-16,71-5 4 15,13 5-9-15,9-4 5 16,0-7-7-16,24-10 0 16,-1-10 10-16,2-12 13 15,-6-5 8-15,-2-7 9 16,-4-18 33-16,-6-6-45 15,0-6-20-15,-4 1-5 16,-1 7 1-16,-1 11 5 16,1 7-7-16,2 8 15 0,5 3-17 15,8 0-5-15,2 14 5 16,7 5-2-16,-4 3 2 16,-3-1-8-16,-4 1-29 15,-2-2-39-15,-3-7-82 16,-4-9-124-16</inkml:trace>
  <inkml:trace contextRef="#ctx0" brushRef="#br0" timeOffset="43697.78">22106 7088 788 0,'0'0'110'16,"0"0"-100"-16,0 0 54 15,0 0 12-15,0 0-25 16,90 91-36-16,-75-60 5 15,-2-9-14-15,-2-9-6 16,-6-9 10-16,-3-4-10 16,-2 0 16-16,0-14 59 15,0-11-55-15,0-8-19 16,4 2-1-16,20 2-5 16,8 5 5-16,-3 15 22 15,3 4-1-15,-2 5 2 16,-9 3-17-16,0 18 7 0,-7 5-12 15,-6 5 4 1,-4 1 0-16,-2-3-5 0,1-2-24 16,0-8-70-16,3-11-125 15,3-8-118-15</inkml:trace>
  <inkml:trace contextRef="#ctx0" brushRef="#br0" timeOffset="44072.02">22597 7084 852 0,'0'0'160'16,"0"0"-145"-16,0 0-10 16,0 0 32-16,29 72 29 15,-10-40-36-15,8-5-10 0,2-9-11 16,-2-5 3 0,-7-10-2-16,-5-3-1 0,-11 0 4 15,-2-20 23-15,-2-10-27 16,0-3-8-16,-3-4-1 15,-12 11-3-15,4 2 0 16,4 12 3-16,7 9 4 16,0 3 0-16,22 13-4 15,17 17 0-15,11 12 9 16,-5 8 15-16,-9 7-21 16,-13 2 0-16,-20 4 1 15,-3-4-3-15,-30-6-1 16,-24-10 0-16,-13-13-5 15,-9-11 3-15,0-12 0 0,6-7 1 16,11 0-8 0,15-7-37-16,20-5-46 0,24-5-65 15,10-8-218-15</inkml:trace>
  <inkml:trace contextRef="#ctx0" brushRef="#br0" timeOffset="44521.71">23863 6520 760 0,'0'0'2'0,"0"0"-1"16,0 0 12-16,0 0 12 0,-48 134 95 16,38-48-33-16,7 6 6 15,3 4-46-15,0-7 4 16,13-13-29-16,10-15-10 16,2-19-6-16,2-11 3 15,-4-10-9-15,-11-11-9 16,-5-5-62-16,-7-5-103 15,-6-15-151-15</inkml:trace>
  <inkml:trace contextRef="#ctx0" brushRef="#br0" timeOffset="44695.91">23558 7053 785 0,'0'0'249'0,"0"0"-236"15,105-51-7-15,-40 33 14 16,-3-1-2-16,-8 2-18 15,-8 2-7-15,-8-2-21 16,-9-2-54-16,-3 0-29 16,-2 0 1-16,-5-1 6 15,3 3-136-15</inkml:trace>
  <inkml:trace contextRef="#ctx0" brushRef="#br0" timeOffset="44870.73">24132 6805 430 0,'0'0'227'15,"0"0"-132"-15,0 0 23 0,61 114 22 16,-47-66-34-1,0-1-24-15,-3-2-34 0,1-8-13 16,-5-6-20 0,-1-9-9-16,-3-6-6 0,-3-6-1 15,0-6-7-15,0-4-21 16,0 0 0-16,-6-5 18 16,-3-20-39-16,-3-4-112 15,5-14-125-15</inkml:trace>
  <inkml:trace contextRef="#ctx0" brushRef="#br0" timeOffset="45332.21">24299 6897 671 0,'0'0'91'0,"0"0"-61"16,0 0-8-16,0 0 32 16,0 0 26-16,87 70-8 15,-56-38-25-15,-3 0 5 16,-2-4-15-16,-10-8-16 15,-7-9-15-15,-5-5-4 16,-4-4 1-16,0-2-3 16,0 0 12-16,0-2 9 15,-1-12-18-15,-2-6 4 16,3 3-7-16,0-4-4 16,13 8-6-16,10 6-4 15,-3 7 6-15,-3 0 7 16,-4 7-1-16,-2 10-1 0,-5-3 3 15,-3-2-1 1,-1-5 2-16,-2-6-1 0,0-1 2 16,0 0 18-16,0-5 13 15,0-18-20-15,13-3-8 16,10-4-5-16,9 5-6 16,4 8 2-16,0 6-2 15,-7 11 6-15,0 0 6 16,-6 17-6-16,-3 8 2 15,-4 3 0-15,-5 1 1 16,-4-3 0-16,-1-8-3 16,-3-7 0-16,-1-6-2 15,-2-3-60-15,0-2-97 16,0-2-111-16</inkml:trace>
  <inkml:trace contextRef="#ctx0" brushRef="#br0" timeOffset="45603.18">24976 6967 733 0,'0'0'136'0,"0"0"-104"16,0 0 46-16,0 0 11 15,0 0-51-15,82-29 14 16,-70 13-28-16,-7-2-3 16,-5 3-13-16,0 4-8 15,-3 5 3-15,-11 6-3 0,2 6-2 16,0 20 2-1,4 11 0-15,8 0 25 0,0-1-4 16,19-5-11 0,8-9 3-16,-1-5-5 0,-2-5-1 15,-6-5-7-15,-5 0-10 16,-5-4-81-16,-8-3-111 16,0-1-365-16</inkml:trace>
  <inkml:trace contextRef="#ctx0" brushRef="#br0" timeOffset="46187.11">25486 6885 879 0,'0'0'26'0,"0"0"-23"15,-88-7 17-15,64 12 14 16,7 16-18-16,9 3-15 16,8 6-2-16,6-4 1 15,29 1 0-15,11-4 9 16,-2 0 14-16,-4 2-9 0,-11-4 3 16,-16-1 29-16,-13-3-27 15,0 2 8-15,-29-4 2 16,-15-1 2-16,-6-4-19 15,5-9-6 1,11 2-4-16,12-3-2 0,6 0-22 16,6-3-124-16,5-14-353 15</inkml:trace>
  <inkml:trace contextRef="#ctx0" brushRef="#br0" timeOffset="47598.04">26687 6564 364 0,'0'0'230'0,"0"0"-138"15,0 0-15 1,0 0-3-16,0 0-10 0,0 0 3 16,2-66-26-16,-2 64-15 15,0 1 7-15,0 1-8 16,0 0-18-16,0 0-7 16,0 22-4-16,-3 20 2 15,-7 17 2-15,-6 17 18 16,3 1 2-16,4 4 0 15,9-6-3-15,1-8-16 16,23-13 12-16,12-14-11 16,1-15-1-16,2-9 7 15,0-6-8-15,-2-9-11 16,-10-1-54-16,-11-8-68 0,-13-15-105 16</inkml:trace>
  <inkml:trace contextRef="#ctx0" brushRef="#br0" timeOffset="47771.56">26526 6836 684 0,'0'0'208'16,"0"0"-182"-16,0 0-26 16,0 0 0-16,122-33 3 15,-80 29-3-15,0 2-1 16,-8 2-38-16,-3-4-90 15,-4-3-297-15</inkml:trace>
  <inkml:trace contextRef="#ctx0" brushRef="#br0" timeOffset="48290.35">27497 6786 344 0,'0'0'413'16,"0"0"-385"-16,0 0 7 15,0 0 27-15,0 0 4 16,0 0-20-16,13-23-21 16,-13 23-4-16,0 0-13 15,0 0-4-15,-3 0 13 16,-16 20-8-16,-14 10 7 15,-4 6 6-15,1 3-5 16,6-2 3-16,11-4-18 0,10-7 0 16,9-6 2-16,0-1-2 15,12-4-1-15,20 0 4 16,12-6 0-16,9-3 5 16,10-3-10-16,0-2 7 15,-4-1-7-15,-6 0 0 16,-16 0-6-16,-13 0-39 15,-14 0-39-15,-10 0-23 16,0-11-95-16</inkml:trace>
  <inkml:trace contextRef="#ctx0" brushRef="#br0" timeOffset="49038.55">28496 6832 553 0,'0'0'102'0,"0"0"-56"16,0 0 15-16,0 0-1 15,0 0-3-15,0 0-16 0,-24-62-15 16,20 55-18 0,-4 1 10-16,0-1-9 0,-4 3-5 15,-6 0-4-15,-5 2 1 16,-5 2-2-16,-4 0 0 15,-1 2 0-15,0 18 1 16,0 6 10-16,6 11 1 16,4 6-10-16,12 5 3 15,11-2 3-15,7-4-3 16,22-6-2-16,8-12 3 16,1-7 0-16,-3-12 2 15,-4-5-4-15,-7 0 5 16,-3-8 2-16,-8-13 3 0,-2-8-5 15,-1-5-7 1,-4-3-1-16,0 1-8 0,-1 7-6 16,1 12 7-16,-2 10 7 15,2 7-1-15,3 1 0 16,4 18 1-16,2 7 5 16,1 5 9-16,1 2-6 15,-2-3-2-15,-3-7-3 16,-1-4-3-16,-3-7-5 15,-2-2-9-15,-1-5-81 16,-2-5-95-16</inkml:trace>
  <inkml:trace contextRef="#ctx0" brushRef="#br0" timeOffset="49669.34">28862 6601 505 0,'0'0'120'16,"0"0"-49"-16,0 0-11 16,0 0 1-16,0 0 14 15,0 0-30-15,-55-47-43 16,45 42 4-16,-4 2 1 15,-4-2-7-15,-3 1-1 16,0 3-2-16,4-1 2 16,4 2 0-16,4 0 1 15,3 0 0-15,2 0-5 0,0 0 4 16,-3 15-4 0,0 4 1-16,1 11 4 0,0 7 9 15,6 5 12-15,0 9 3 16,0 3-11-16,13 3-2 15,10 1 6-15,2-2-8 16,1-10 6-16,-1-7-4 16,-3-5-1-16,-1-6 1 15,-3-2 10-15,0-3 4 16,-1-6-11-16,-1 0-10 16,-4-2-2-16,1-3-2 15,-4-3 0-15,-3-1-1 16,-1-3-18-16,-1-2 4 15,-3 0-36-15,4-3-28 0,-2 0-60 16,1-10-151-16</inkml:trace>
  <inkml:trace contextRef="#ctx0" brushRef="#br0" timeOffset="50005.66">29097 6793 826 0,'0'0'49'0,"0"0"-33"16,0 0 26-16,0 0 3 15,0 0-26-15,0 0-19 16,6 6-7-16,15 23 6 15,3 12 1-15,-2 4 7 16,-2 3 27-16,-7-1 1 16,-5-8-13-16,-7-5-12 15,-1-7 0-15,0-9-5 16,-10-2-3-16,-9-6-2 16,-6 0-8-16,-4-7-24 15,-5-3-41-15,6 0-65 0,8-12-118 16</inkml:trace>
  <inkml:trace contextRef="#ctx0" brushRef="#br0" timeOffset="50169.73">28917 6746 854 0,'0'0'12'0,"0"0"-12"15,0 0-3-15,0 0-20 16,0 0-80-16,0 0-316 0</inkml:trace>
  <inkml:trace contextRef="#ctx0" brushRef="#br0" timeOffset="50575.57">29141 6653 901 0,'0'0'16'16,"0"0"-16"-16,113-35 33 16,-76 24 11-16,-5 5-40 15,-6 2-4-15,-5-1 0 16,-7 1 0-16,-5 4 0 0,-5 0 0 15,-4 0-1 1,0 0 1-16,2 0-1 0,8 7-5 16,10 22 5-16,17 12-2 15,11 7 6-15,8 16-3 16,2 3 1-16,-4 1 2 16,-9 1-3-16,-14-8 1 15,-13-10 6-15,-13-7 0 16,-5-8 1-16,-8-10 8 15,-14-1-15-15,-4-11 10 16,0 0-9-16,1-8-1 16,2 1-1-16,-1-4-32 15,2 1-84-15,5-4-57 16</inkml:trace>
  <inkml:trace contextRef="#ctx0" brushRef="#br0" timeOffset="51197.88">30038 6636 805 0,'0'0'14'0,"0"0"46"16,0 0 22-16,0 0-19 15,0 0-32-15,0 0-22 16,41-41-9-16,-4 41-3 16,-1 6 0-16,-8 21 1 15,-7 12-3-15,-7 14 5 16,-7 7 8-16,-7 4 29 0,0-2-10 15,0-7-4 1,0-8-11-16,0-15-4 0,0-8-8 16,0-4-1-16,-2-8-76 15,-9-10-171-15</inkml:trace>
  <inkml:trace contextRef="#ctx0" brushRef="#br0" timeOffset="51349.94">30161 7256 508 0,'0'0'442'0,"0"0"-406"16,0 0-4-16,0 0 44 15,0 0-28-15,0 0-41 0,-12 7-7 16,9-7-85-16,0-5-202 16</inkml:trace>
  <inkml:trace contextRef="#ctx0" brushRef="#br0" timeOffset="51620">30713 6957 1084 0,'0'0'32'0,"0"0"-32"0,0 0 0 16,98 74 0-16,-76-34 15 16,-2-2 2-16,-4-1-3 15,-2-9-14-15,-5-9 0 16,-5-5 0-16,-4-9-1 16,0-2-48-16,0-3-118 15,-1-8-93-15</inkml:trace>
  <inkml:trace contextRef="#ctx0" brushRef="#br0" timeOffset="51769.64">30916 6716 929 0,'0'0'31'0,"0"0"14"16,0 0-31-16,0 0-14 15,0 0-6-15,0 0-53 16,15-26-146-16,14 32-182 15</inkml:trace>
  <inkml:trace contextRef="#ctx0" brushRef="#br0" timeOffset="52015.7">31172 6895 436 0,'0'0'133'16,"0"0"9"-16,-83 100-62 0,61-71-14 15,11-3 4 1,11 2-18-16,7 3 8 0,29 0-4 16,10-1 6-16,-1-4-32 15,-11-6-21-15,-17-8-5 16,-13-8 2-16,-4-4-6 16,-22 0 10-16,-30 0-9 15,-21 0-1-15,-13 0-53 16,0-5-130-16,3-15-452 15</inkml:trace>
  <inkml:trace contextRef="#ctx0" brushRef="#br0" timeOffset="53118.68">20212 8448 837 0,'0'0'5'0,"0"0"8"16,0 0-13-16,0 0 0 0,8 133 25 16,-2-51 33-16,-6 12-10 15,0 1-33-15,0-14 3 16,0-11-6-16,8-17-11 15,0-20 0-15,-4-13-2 16,-2-12 1-16,-2-8 0 16,0 0 11-16,-15-13 16 15,-12-22-27-15,-1-19-6 16,-7-17-2-16,7-21-5 16,9-16-9-16,16-6 14 15,6 0-16-15,39 13 20 16,14 28 3-16,11 31 2 15,0 33 12-15,-10 18-2 0,-20 36-6 16,-17 21-5-16,-20 10 1 16,-14 7 1-16,-26-7-2 15,-14-10-5-15,-2-13-2 16,7-17 3-16,4-16-3 16,13-13-25-16,12-7-23 15,12-21-91-15</inkml:trace>
  <inkml:trace contextRef="#ctx0" brushRef="#br0" timeOffset="53419.42">20846 8596 824 0,'0'0'29'16,"91"-46"-27"-16,-40 19-2 15,-7 1 14-15,-11-1 8 16,-15 5-8-16,-17-4-11 16,-1 4 5-16,-23 7-7 15,-15 11 0-15,-3 4 29 16,0 19-12-16,12 17 9 16,9 9 8-16,19 10 12 15,1-1-15-15,33-4-25 0,14-12-1 16,11-9-6-16,6-14 0 15,-2-10-34 1,-12-5-95-16,-15-9-133 0</inkml:trace>
  <inkml:trace contextRef="#ctx0" brushRef="#br0" timeOffset="53679.65">21226 8458 970 0,'0'0'5'0,"0"0"-5"15,102 39 0-15,-67-12 21 16,-3 6-3-16,-9 2-12 16,-9-4-6-16,-6-11 1 15,-7-7 0-15,-1-8 5 16,0-5 38-16,-13 0 28 0,-7-5-43 16,2-9 10-16,7-13 3 15,1-2-31-15,10-7-10 16,0-3-1-16,20 1-24 15,8 6-46-15,5 11-54 16,-2 9-71-16,1 10-41 16,-3 2-94-16</inkml:trace>
  <inkml:trace contextRef="#ctx0" brushRef="#br0" timeOffset="54168.71">21795 8355 475 0,'0'0'190'0,"53"-81"-149"16,-44 28-22-16,-9 0-15 15,-9 5-2-15,-21 9 4 0,-3 12-6 16,2 13 7-16,7 9 17 16,8 5 60-16,10 22-56 15,6 25-18-15,2 17 26 16,21 11 27-16,12 4-15 16,5 1-6-16,0-4-27 15,-5 0-5-15,-9-7 5 16,-15-6-15-16,-11-13 0 15,0-12-12-15,-21-11-34 16,-10-7-25-16,0-10-29 16,-2-8-40-16,11-2-55 15,9 0 195-15,10-17 10 0,3-8 111 16,9-5-91 0,21-7-25-16,9-5 1 0,6 3 1 15,-3 2-2-15,-6 7-5 16,-11 11 5-16,-6 7 18 15,-8 4 15-15,-7 8 16 16,-1 0-20-16,1 20-26 16,4 15 55-16,6 9-25 15,9 2-13-15,12-4-9 16,7-9-11-16,11-13-5 16,-5-12 0-16,-10-8-2 15,-9-7-2-15,-18-15-11 16,-11-10 14-16,-11-4-6 15,-25-1-46-15,-8 1-12 16,-5 10-3-16,4 4-87 0</inkml:trace>
  <inkml:trace contextRef="#ctx0" brushRef="#br0" timeOffset="54451.54">22430 8571 723 0,'0'0'37'15,"0"0"-12"-15,0 0 38 16,82 94 21-16,-65-58-44 0,-3-8-16 16,-6-6-4-16,-5-12-12 15,-3-6 9-15,0-4 84 16,0-9 24-16,-9-20-81 15,-4-10-41-15,3-7-3 16,4-6-4-16,5 2-13 16,1 10-42-16,0 7-57 15,14 10-77-15,3 9-146 16</inkml:trace>
  <inkml:trace contextRef="#ctx0" brushRef="#br0" timeOffset="54909.57">22798 8514 899 0,'0'0'141'16,"0"0"-141"-16,0 0-14 15,0 0 12-15,0 0 2 16,36 92 0-16,-26-66 6 16,0-6-6-16,-7-7-3 15,-3-9-5-15,0-4 8 16,0 0 2-16,0-9 30 15,-3-11-16-15,0-7 24 16,3-4 2-16,7 2-40 16,17 0 2-16,4 11-8 15,3 9 9-15,1 9-11 0,-4 0 6 16,-1 10 0-16,-9 16 0 16,-2-2-2-16,-7 1-4 15,-4-8 6-15,0-7-10 16,-5-6 7-16,0-4 6 15,0 0 0-15,0-10 43 16,0-17-23-16,7-2-23 16,8-2-2-16,8 5 1 15,3 13 1-15,-3 4 2 16,-3 9 0-16,-1 0-1 16,0 10 3-16,-5 15-2 15,-3 8 4-15,-3 2-6 0,-3-3-25 16,3-3-33-1,2-10-84-15,6-14-77 0,3-5-208 16</inkml:trace>
  <inkml:trace contextRef="#ctx0" brushRef="#br0" timeOffset="55142.7">23431 8556 748 0,'0'0'131'16,"0"0"-126"-16,100-45 64 15,-57 29 12-15,-7 2-11 16,-15 1-63-16,-9 3-5 15,-11-3 17-15,-1 1-14 16,-16 4-5-16,-15 3-4 16,-5 5 2-16,3 0 2 0,5 11 1 15,5 14 18 1,13 0-6-16,5 8-5 0,5-2-5 16,0-4 0-16,22-3-3 15,11-7-30-15,11-4-58 16,11-7-56-16,7-6-70 15</inkml:trace>
  <inkml:trace contextRef="#ctx0" brushRef="#br0" timeOffset="55517.75">24007 8453 739 0,'0'0'82'0,"0"0"-48"16,-94-25 48-16,59 25-32 15,5 8-20-15,8 17-14 16,11 4-16-16,11 7 0 15,0-2 2-15,11-8 0 0,16-6-2 16,4-11 0-16,2-4 0 16,-3-5 6-16,-6-11 12 15,-9-16 16-15,-11-8 14 16,-4-9-23-16,-3-8-18 16,-16-4 1-16,-7-7-8 15,0-9 0-15,-1-6 0 16,5 10-9-16,9 15 9 15,7 21 4-15,5 18 7 16,1 14 24-16,0 10-35 0,16 29-16 16,8 23 16-1,5 16 7-15,-4 8 9 0,5-1-2 16,-1-9-7-16,4-11-6 16,-1-14-1-16,-4-15-5 15,-7-13-31-15,-3-10-44 16,-7-13-93-16,-8 0-75 15</inkml:trace>
  <inkml:trace contextRef="#ctx0" brushRef="#br0" timeOffset="55908.85">25137 8311 731 0,'0'0'74'0,"0"0"-69"0,6 71 47 16,6-38 25-16,-3 3-36 15,0-2-23-15,0-3-18 16,-5-7-1-16,-2-7-9 15,-2-4-94-15,0-13-61 16</inkml:trace>
  <inkml:trace contextRef="#ctx0" brushRef="#br0" timeOffset="56270.57">25310 8223 813 0,'0'0'116'0,"0"0"-113"0,0 0-3 16,57 88 48-16,-36-50-3 16,1 3-6-16,-3-3-24 15,-5-8-9-15,-6-11-6 16,-3-10 0-16,-5-8 2 16,0-1 0-16,0-9 27 15,0-18-7-15,0-10-22 16,6-2-5-16,12-1-23 15,11 11 28-15,8 9 9 16,0 10 13-16,-1 10-10 16,-3 0 3-16,-3 23-2 15,-7 10 11-15,-6 4-10 0,-4 5-8 16,-11-2 0-16,-2-1-2 16,0-6-4-16,0-9-5 15,0-4-41-15,0-6-61 16,0-11-106-16,0-3-309 15</inkml:trace>
  <inkml:trace contextRef="#ctx0" brushRef="#br0" timeOffset="56769.57">26335 8216 970 0,'0'0'12'0,"0"0"-12"16,0 0 0-16,-9 75 12 15,14-34 10-15,14 2 13 16,6-4-21-16,3-6-5 15,2-12-9-15,0-11 8 16,-5-10 15-16,-8 0 1 16,-4-11-14-16,-7-15-2 15,-4-1-8-15,-2 2-15 16,0 8-16-16,0 6 26 16,0 11 5-16,0 0 0 0,0 8-2 15,6 15 2-15,13 9 4 16,8 2 17-16,7 2-2 15,4-10-8-15,-1-9 7 16,-3-9 2-16,-7-8 9 16,-8 0-4-16,-8-22 5 15,-8-14 11-15,-3-6-24 16,-8-6-4-16,-15 2-5 16,-6 5-8-16,4 5-3 15,8 11-4-15,8 9-44 16,9 9-47-16,5 5-75 0,23 2-163 15</inkml:trace>
  <inkml:trace contextRef="#ctx0" brushRef="#br0" timeOffset="57018.7">27102 8260 837 0,'0'0'114'0,"-90"16"-101"16,44 7 47-16,12 3-6 15,16 10-20-15,13 5-21 16,5 4 0-16,26-6-6 16,14-9-4-16,2-15 0 15,-2-12 6-15,-10-3 5 0,-11-6-3 16,-11-22 14-16,-8-4 8 16,0-8-25-16,-12 0-8 15,-11 1-9 1,0 3-44-16,3 8-79 0,5 3-104 15</inkml:trace>
  <inkml:trace contextRef="#ctx0" brushRef="#br0" timeOffset="57272.31">27218 8311 554 0,'6'4'417'0,"6"3"-396"0,12 3 20 16,6 7 79-16,4 2-41 15,0 2-50-15,-2 0-18 16,-6-4-9 0,-5-8 1-16,-9-4 0 0,-7-5 0 15,-1 0 4-15,0-19 1 16,3-11 13-16,2-10-20 16,1-6-1-16,-4 0-3 15,0-1-49-15,-2 7-51 16,4 10-41-16,2 15-52 15,4 11-31-15</inkml:trace>
  <inkml:trace contextRef="#ctx0" brushRef="#br0" timeOffset="57669.25">27606 8246 287 0,'0'0'400'0,"0"0"-354"0,0 0 72 15,0 79 10-15,4-43-53 16,1 5-29-16,-4-2-40 15,-1 1 14-15,0-7-15 16,-4-14-5-16,-5-9-9 16,6-8 6-16,3-2 1 15,0 0 2-15,0-14 21 16,8-11-8-16,18-11-3 16,13-6-9-16,1-4 1 15,1-4 1-15,-3-6 8 16,-4-7-11-16,-5-10 6 0,-7 4-3 15,-4 7 1-15,-7 15-4 16,-4 21 8-16,-6 15 14 16,-1 11-5-16,2 0-17 15,1 20-12-15,4 21 1 16,1 18 11-16,2 6 11 16,-2 1-5-16,-2-6 1 15,-2-3 5-15,1-8-3 16,-1-6-6-16,1-8-3 15,-5-10-3-15,0-3-54 16,-11-11-66-16,-12-8-166 16</inkml:trace>
  <inkml:trace contextRef="#ctx0" brushRef="#br0" timeOffset="57807.67">27891 8300 948 0,'0'0'59'16,"0"0"-28"-16,89-43 10 15,-52 32-35-15,4 5-6 16,-1 2-47-16,-1 4-144 16,0-3-342-16</inkml:trace>
  <inkml:trace contextRef="#ctx0" brushRef="#br0" timeOffset="58067.06">28893 8253 779 0,'0'0'24'15,"0"0"38"-15,0 0-8 16,0 0-9-16,-93-37-15 16,44 47-8-16,0 21 3 15,3 8 38-15,13 7-35 16,12 2-6-16,14-7-9 15,7-4-6-15,9-10-6 16,16-8 5-16,6-5-6 16,7-6-13-16,3-8-105 0,6 0-160 15</inkml:trace>
  <inkml:trace contextRef="#ctx0" brushRef="#br0" timeOffset="58834.54">29129 8296 733 0,'0'0'295'16,"0"0"-295"-16,0 0 1 15,-102 96 7-15,90-55 9 16,9 4 24-16,3-6-34 16,8-9 4-16,19-10 7 0,5-8 21 15,3-12-5 1,-4 0 3-16,-4-12-14 0,-6-12-2 15,-9-12-16-15,-5-3-4 16,-4-2-1-16,-3 4-16 16,0 8-15-16,0 17 23 15,0 8 7-15,3 4-6 16,-2 4-10-16,1 19-5 16,-2 10 22-16,0 6 1 15,0-2 15-15,0-2-5 16,0-11 6-16,0-10-9 15,6-7 11-15,9-6-5 16,6-1 12-16,3-12-11 0,4-18-4 16,-5-4-11-1,-1-5-2-15,-6-6-20 0,-5 4-3 16,-2 5-17-16,-2 14 23 16,-1 9 18-16,-1 9 1 15,4 4 0-15,7 13-10 16,4 16 10-16,5 11 18 15,-4 7 10-15,-9 6-14 16,-9-1-3-16,-3-2-1 16,-14-7-6-16,-17-4-2 15,-5-10-1-15,5-11 0 16,7-10-2-16,12-4-3 16,6-4 3-16,6 0 1 15,0 0 2-15,22-10 10 0,26-15 2 16,13-5-10-16,9-10-3 15,1-4-1-15,-9-7 0 16,1-4 6-16,-7-4 1 16,-5 7-5-16,-14 13 0 15,-14 15 3-15,-14 14-5 16,-8 10 10-16,-1 0-10 16,0 14-3-16,-3 20-6 15,-6 11 9-15,8 1 7 16,1-1-4-16,10-14 0 15,22-2 11-15,8-11 6 16,5-7-4-16,2-6-12 16,-8-5-4-16,-5 0-38 15,-8-5-40-15,-10-12-86 16,-6-4-184-16</inkml:trace>
  <inkml:trace contextRef="#ctx0" brushRef="#br0" timeOffset="67540.07">18732 10182 243 0,'0'0'37'0,"0"0"-31"16,0 0-3-16,0 0-3 15,0 0 0-15,0 0-9 16,0 0-2-16,-6 0-1 16,5 0 5-16,-1 0 7 15,2 0 23-15,-1 0-3 16,-1 0 39-16,2 0-20 15,0 0-24-15,0 0-15 16,0 0 0-16,-1 0 0 16,-2 0 0-16,-4 0 26 15,-2 0-22-15,-1 0-3 0,0 0 2 16,4 0 0-16,2 0 3 16,4 0 3-16,0 0-9 15,0 0 0-15,0 0-21 16,0 0 12-16,0 0-13 15,0 0 5-15,0 0-49 16,0 0-179-16</inkml:trace>
  <inkml:trace contextRef="#ctx0" brushRef="#br0" timeOffset="67623.62">18732 10182 326 0</inkml:trace>
  <inkml:trace contextRef="#ctx0" brushRef="#br0" timeOffset="67811.37">18732 10182 326 0,'-39'-8'65'0,"39"8"-55"0,0 0-10 0,0 0-4 16,0 0 3-16,0 0 0 16,0 2 0-16,0 0 1 15,0 2 0-15,0-4-3 16,0 3-6-16,0-3 9 16,0 0 2-16,0 0 3 15,0 0 3-15,0 0-8 16,0 0 3-16,0 0-3 15,0 0 0-15,0 0-2 16,0 0 2-16,0 0-3 16,0 0-23-16,0 0-47 15</inkml:trace>
  <inkml:trace contextRef="#ctx0" brushRef="#br0" timeOffset="68303.64">18682 10185 362 0,'0'0'62'0,"0"0"-47"16,0 0 48-16,0 0 86 15,0 0-89-15,0 0-29 16,0 0-12-16,-6-9 3 16,6 9-1-16,0 0 10 15,0 0 12-15,0 0-11 16,-2 0 0-16,2 0-3 16,0 0-4-16,0 0 0 0,0 0-11 15,0 0-1 1,0 0 0-16,0 0 6 0,0 0-11 15,0 0-3-15,0 0-2 16,0 0-1-16,0 0-2 16,0 0 0-16,0 0 1 15,0 0-1-15,13 0 0 16,6 9 1-16,7 7 1 16,6 7 2-16,7 10 8 15,4 7 1-15,2 10 1 16,1 6 2-16,-4 0-7 15,-10-3-9-15,-9 0 1 0,-17-11 0 16,-6-1 8 0,-18-2-7-16,-28 4 3 15,-13 0 0-15,-9-6-2 16,2-11-3-16,9-7 0 0,11-9 4 16,17-10-2-16,12 0 2 15,5-4 1-15,11-14 0 16,-2-6-5-16,3-2-8 15,-3 2-10-15,-6 7-1 16,-9 12-31-16,-10 5-97 16,-8 0-139-16</inkml:trace>
  <inkml:trace contextRef="#ctx0" brushRef="#br0" timeOffset="68507.7">18564 10161 223 0,'0'0'726'16,"0"0"-726"-16,0 0-23 15,0 0-22-15,0 0-23 16,0 0-82-16</inkml:trace>
  <inkml:trace contextRef="#ctx0" brushRef="#br0" timeOffset="68985.53">19301 10190 938 0,'0'0'0'16,"91"-8"-1"-16,-20-1-18 16,7-5 19-16,3 1-7 15,-10 9 12-15,-15 4-11 16,-20 0 3-16,-21 9-32 16,-15 14-3-16,-6 5 38 15,-23 10 1-15,-9 2 6 16,1-2 8-16,8-6 19 15,12-8 4-15,11-9-21 16,6-7-16-16,1-5 6 16,21-3 22-16,8 0-6 0,5-11-3 15,-2-2-20-15,-11-3 0 16,-7 6-8-16,-3 0-40 16,-3 0-47-16,-6 1-105 15</inkml:trace>
  <inkml:trace contextRef="#ctx0" brushRef="#br0" timeOffset="69309.42">20175 10014 483 0,'0'0'444'16,"0"0"-412"-16,0 0-17 16,0 0-8-16,0 0-7 15,0 0 0-15,0 75 50 16,9-22 8-16,3 0-16 16,7 3-6-16,8-3-15 15,3-4-14-15,-4-13-4 16,0-8-3-16,-10-15 0 15,-4-8-3-15,2-5 2 16,-4-18-27-16,2-16-41 16,-5-19-154-16,-7-16-409 15</inkml:trace>
  <inkml:trace contextRef="#ctx0" brushRef="#br0" timeOffset="69444.53">20197 9875 827 0,'0'0'0'0,"0"0"3"16,0 0-3-16,0 0-10 16,0 0-43-16,0 0-111 15,-16 0-162-15</inkml:trace>
  <inkml:trace contextRef="#ctx0" brushRef="#br0" timeOffset="69710.56">20502 10178 925 0,'0'0'58'0,"0"0"-57"16,91-2-1-16,-45-6 34 15,-9 2-21-15,-6 3-13 0,-8 0 0 16,-11 3-1 0,-4 0-14-16,-3 0-9 0,-4 0-39 15,2 0-71-15,0 0-166 16</inkml:trace>
  <inkml:trace contextRef="#ctx0" brushRef="#br0" timeOffset="70000.7">20989 9917 859 0,'0'0'76'0,"0"0"2"16,0 0-1-16,0 0-51 15,0 0-26-15,0 0 0 16,62 51 20-16,-27-8-3 0,-2 3 7 15,-3 3-19-15,-8-6 7 16,-2-4-10-16,-11-8-1 16,-4-10 0-16,-3-7-1 15,-1-7-6-15,-1-3-4 16,0-1-30-16,0-3-28 16,0 0-25-16,0 0-16 15,0 0-42-15,0 0-310 16</inkml:trace>
  <inkml:trace contextRef="#ctx0" brushRef="#br0" timeOffset="71783.59">23167 9769 400 0,'0'0'174'0,"0"0"-121"15,0 0-14-15,0 0 16 0,0 0-32 16,0 0 10-16,0 0-5 16,0 0 18-16,0 0 10 15,0 0 5-15,0 0-27 16,0 0-18-16,0 0-8 15,0 3-7-15,-8 16-1 16,-4 14 0-16,-2 14 34 16,0 4 22-16,2 0-31 15,9-1-2-15,3-4-13 16,0-9-2-16,9-4-5 16,15-8 1-16,6-7 1 15,6-7-3-15,2-6-2 16,1-2-24-16,-4-3-56 0,-12 0-55 15,-11-13-47-15,-12-10-238 16</inkml:trace>
  <inkml:trace contextRef="#ctx0" brushRef="#br0" timeOffset="71966.86">22945 10020 798 0,'0'0'30'0,"0"0"-30"16,120-50 1 0,-70 40-1-16,-3 1 7 0,-6 2-7 15,-6 4-1-15,-7-2-70 16,-6-1-321-16</inkml:trace>
  <inkml:trace contextRef="#ctx0" brushRef="#br0" timeOffset="72935.02">24242 9746 749 0,'0'0'54'0,"0"0"-51"0,0 0 20 15,0 0 49-15,0 0-27 16,0 0-19-16,12 0 7 16,-16 0-20-16,-20 3 2 15,-17 8-15-15,-17 8 0 16,-7 6 0-16,-4 3 0 15,10-5 8-15,11 5 19 16,12-4 1-16,14-1-27 16,16-3 1-16,6-3-1 15,25-3-1-15,24-6 25 16,23-3-5-16,12-5-9 16,-1 0-9-16,-7-4 5 15,-22 1-7-15,-21 3-2 16,-19 0-7-16,-12 0-33 15,-2 0 6-15,0 0-22 0,-5 0-15 16,-11 10-32-16,1 2-38 16,3-5-506-16</inkml:trace>
  <inkml:trace contextRef="#ctx0" brushRef="#br0" timeOffset="73450.14">24976 9746 597 0,'0'0'91'16,"0"0"-45"-16,-85-34 3 16,57 32 14-16,-1 2-40 15,3 0-15-15,-1 16 6 16,4 10 0-16,4 8 13 16,8 1-13-16,10 2-3 0,1-1-8 15,3-3 3-15,18-9-1 16,4-7-2-16,4-8 1 15,0-9 12-15,-2 0-5 16,-3-8 0-16,-7-11 1 16,-6-7-5-16,-3-4 2 15,-7 4-9-15,2 2-19 16,1 5 8-16,0 12 9 16,6 4 2-16,5 3 5 15,9 7-5-15,6 13 0 16,0 6 13-16,0 0 2 15,-4 4-6-15,-6-1-7 0,-2-4-2 16,-9-6-8 0,-2-2 4-16,-3-11-45 0,0 0-56 15,-3-6-86-15</inkml:trace>
  <inkml:trace contextRef="#ctx0" brushRef="#br0" timeOffset="73831.67">25406 9508 907 0,'0'0'19'0,"0"0"-16"16,0 0-3-16,-107-52-2 0,81 51 2 15,3 1 0-15,7 0 1 16,3 6-1-16,1 14 3 16,4 7 6-16,5 7 12 15,3 7 13-15,3 5-9 16,18 4 14-16,4 3-24 16,1 4 4-16,-7 1-15 15,-2 2 0-15,-5-3 8 16,1-4-2-16,1-3 11 15,-1-8 3-15,6-8-21 16,1-12 8-16,-1-2 1 0,4-7-12 16,-3-4 0-1,-2-1-28-15,-1-8-94 0,-7 0-122 16</inkml:trace>
  <inkml:trace contextRef="#ctx0" brushRef="#br0" timeOffset="75011.13">25893 9796 236 0,'0'0'81'15,"0"0"-80"-15,0 0-1 16,0 0-199-16</inkml:trace>
  <inkml:trace contextRef="#ctx0" brushRef="#br0" timeOffset="75383.75">25893 9796 371 0,'-20'-24'118'15,"20"21"-14"-15,0 0-31 0,0 3-28 16,0 0-12-16,0 0 1 16,0 0-1-16,0 0 3 15,0 0-8-15,0 0-13 16,0 0 2-16,0 0-3 16,0 0 16-16,0 0-20 15,0 0-8-15,-3 3 9 16,1 14-10-16,-2 12 44 15,-1 0 10-15,4 10-1 16,1-3-21-16,0-2-15 0,0-6-7 16,3-6-10-16,7-2 7 15,2-7-8-15,0-4 8 16,-1-1-8-16,-3-5-16 16,-3-2-18-16,-2-1-22 15,4 0-14-15,5-20-2 16,2-17-169-16</inkml:trace>
  <inkml:trace contextRef="#ctx0" brushRef="#br0" timeOffset="75526.12">25984 9573 805 0,'0'0'12'0,"0"0"-12"16,0 0-72-16,0 0-20 15,0 0-266-15</inkml:trace>
  <inkml:trace contextRef="#ctx0" brushRef="#br0" timeOffset="75752.52">26162 9881 947 0,'0'0'56'16,"0"0"-44"-16,127-17 48 0,-74 11 9 15,-6 2-51-15,-10 1-15 16,-16-1-3-16,-8 4-5 16,-10 0-40-16,-3 0-51 15,-6 0-83-15,-12-3-127 16</inkml:trace>
  <inkml:trace contextRef="#ctx0" brushRef="#br0" timeOffset="76001.56">26569 9726 817 0,'0'0'108'0,"0"0"-65"16,0 0-37-1,0 0 7-15,107 48 55 0,-75-18-20 16,-1 1-17-16,-7-2-7 16,-4 1-12-16,-7-5-10 15,-9-3-1-15,-4-3-2 16,0-2 0-16,-10-4-15 16,-14 0-13-16,0-2-43 15,5-9-98-15,7-2-172 16</inkml:trace>
  <inkml:trace contextRef="#ctx0" brushRef="#br0" timeOffset="76689.53">26578 9489 684 0,'0'0'89'16,"0"0"-66"-16,0 0-7 15,0 0 10-15,0 0 19 16,105-15-1-16,-59 10-11 0,-5 1-19 15,-5 4 6-15,-10 0-19 16,-13 0-1-16,-6 0-1 16,-5 0 1-16,-2 0 1 15,0 0 21-15,0 0 26 16,0 0-18-16,0 0-23 16,0 0-7-16,0 0-5 15,1 0 2-15,12 10-1 16,3 10 4-16,8 5-3 15,3 5 3-15,6 3 3 16,3 5-2-16,2 1 8 16,1 3 3-16,0 2 3 0,-2 3-9 15,-4-2-4-15,-7 0 2 16,-8 0 2-16,-10-4-2 16,-4-3-3-16,-4-5-1 15,0-4 0-15,0-9 7 16,-8-3-8-16,-2-5 1 15,-2-1-6-15,1-1 4 16,-1-3-14-16,1-2 3 16,5-4-6-16,5-1 8 15,1 0 11-15,0 0-3 16,0 0 2-16,0 0 1 16,0 2 3-16,0-2 10 15,-3 0-1-15,-2 0 1 16,1 0-6-16,-4 0-7 15,0 0 0-15,-2 0-3 0,-2 0 1 16,-5 0-23-16,-6 0-57 16,-5 2-82-16,1-2-256 15</inkml:trace>
  <inkml:trace contextRef="#ctx0" brushRef="#br0" timeOffset="78497.64">25819 9967 337 0,'0'0'0'15,"0"0"-35"-15,0 0-5 16,0 0 40-16,0 0 7 16,0 0 31-16,0 0-19 15,7 14 23-15,4-14 6 16,2 0 25-16,-2 0 46 16,-1 0-95-16,5 0-24 0,0 0-71 15,6 0-127-15</inkml:trace>
  <inkml:trace contextRef="#ctx0" brushRef="#br0" timeOffset="78803.77">26339 9970 474 0,'0'0'77'0,"0"0"-77"15,-131-19 0-15,77 18 30 16,4-1 11-16,12 2-5 15,15-1 14-15,13 1-17 16,10 0-33-16,5 0 0 16,28 0 1-16,15 4-1 0,12-2 3 15,-1-2-3-15,-5 0-9 16,-14 0 7-16,-15 0-7 16,-13 0 9-16,-12 0 11 15,0-3 7-15,-22-6-18 16,-9 2-2-16,-5 1 0 15,0 2-2-15,3 2 3 16,9 2-2-16,2 0-3 16,6 0-119-16</inkml:trace>
  <inkml:trace contextRef="#ctx0" brushRef="#br0" timeOffset="80520.95">26732 9888 446 0,'0'0'219'0,"0"0"-160"16,0 0-2-16,0 0 5 16,0 0-4-16,0 0-13 15,-2-24-14-15,2 24-26 16,0 0 3-16,0 0-8 15,0 0 2-15,0 0-4 16,0 0-2-16,8 11 1 16,2 6 3-16,2 2 0 0,-2 6 1 15,1 3 6-15,2-2-6 16,-1-2 4-16,-1-2-5 16,-1-8 0-16,-5-4-3 15,-4-5 3-15,-1-3 0 16,0-2 3-16,0 0 1 15,-3 0 15-15,-13-7-7 16,2-8-10-16,0-2-1 16,5-5 5-16,2-4-12 15,4-7 3-15,3 0-5 16,0 7-11-16,0 2 17 16,0 4 2-16,0 11 12 0,0 2-11 15,0 4 12-15,0 3-13 16,2 0-2-16,2 0 1 15,4 7-9-15,2 15 8 16,-2 5 1-16,-1 3 1 16,-5 3 0-16,-1 3 4 15,-1-5-3-15,0-5-1 16,0-6 2-16,0-5-1 16,0-8-1-16,0-2 0 15,0-5 3-15,0 0-1 16,-3 0 16-16,-3-15 3 15,-4-7-19-15,-3-6-2 16,-3-5-17-16,0-3 6 0,1 0 9 16,0 7-1-1,8 5 3-15,2 5 16 0,2 5-8 16,-1 4-2-16,3 3-6 16,-1 0-4-16,-1 2 3 15,2 2-8-15,-1 1-17 16,2 2 7-16,0 0-6 15,0 0 3-15,0 5-3 16,0 11 18-16,0 4 6 16,0 9 1-16,0 1 0 15,0 4 3-15,3-1 1 16,6 0-1-16,-5-7 1 16,2-9-4-16,-4-4 0 15,-1-6-2-15,-1-7 2 0,0 0 12 16,0-1 17-16,0-19 19 15,0-10-44-15,-3-8-4 16,2-6-2-16,-2-2-10 16,0 0 3-16,1 3 0 15,1 14 9-15,1 12 0 16,0 12 20-16,0 3 7 16,0 2-27-16,0 4-5 15,0 16-6-15,3 6 11 16,6 6 9-16,3 4-9 15,3-2 3-15,-2-8-3 16,0-4-2-16,-4-7 2 16,-4-6 0-16,-3-8-6 0,-2-1-10 15,0 0 16-15,0 0 12 16,-11-10-3-16,-2-7-9 16,-1-3 0-16,4-2-8 15,-4-2-6-15,5 0-8 16,0 2-10-16,2 6 9 15,3 6 23-15,1 5 0 16,1 5 6-16,2 0-1 16,-1 0-5-16,-1 0-3 15,-3 13-7-15,1 1 9 16,-3 3 1-16,2-5 0 16,2 2 1-16,2-7-1 15,1-3 0-15,0-1 0 0,0-3-1 16,0 0 1-1,0 0 0-15,-2 0 17 0,-2-11-17 16,1-6-5-16,0 5 5 16,0 2-5-16,1 3 5 15,2 4-4-15,0 3 3 16,0 0-10-16,0 0-19 16,0 3 2-16,0 11 21 15,0 1 5-15,0 2-11 16,0 0-23-16,2-6-7 15,-1-3-95-15</inkml:trace>
  <inkml:trace contextRef="#ctx0" brushRef="#br0" timeOffset="81804.45">26645 9907 277 0,'0'0'66'0,"0"0"-66"15,0 0-12-15,0 0 12 16,0 0 0-16,0 0-4 15,0-10 4-15,0 7 0 16,0 3-2-16,0-2 1 16,0 0-23-16</inkml:trace>
  <inkml:trace contextRef="#ctx0" brushRef="#br0" timeOffset="86221.93">27724 9663 469 0,'0'0'138'16,"0"0"-127"-16,0 0 7 16,0 0 57-16,0 0-25 15,0 0-26-15,0 0-12 16,0 2-1-16,0 1 9 0,0-3 2 16,0 0 25-16,0 0-13 15,-8 0-18-15,-5-8-10 16,-5-1-5-16,-6-2-1 15,0 0 0-15,5 0-3 16,4-3 3-16,7 3 10 16,8-4 4-16,0 1-10 15,0-6-3-15,20 4 1 16,2 2-4-16,7 6-3 16,-1 8-8-16,-3 0 11 15,-6 12-1-15,-5 17-1 16,-5 8 3-16,-5 8 1 15,-4 5 7-15,0-1 1 0,0-3 5 16,0-7 5 0,0-8-4-16,2-4-2 0,5-10-6 15,2 0-1-15,5-5-5 16,-4-2-5-16,1-7-135 16</inkml:trace>
  <inkml:trace contextRef="#ctx0" brushRef="#br0" timeOffset="86364.68">27971 10067 89 0,'0'0'1061'15,"0"0"-1016"-15,0 0-12 0,0 0 16 16,0 0-49 0,0 0-22-16,-37-17-166 0,31 17-471 15</inkml:trace>
  <inkml:trace contextRef="#ctx0" brushRef="#br0" timeOffset="88051.43">29087 9677 430 0,'0'0'17'16,"0"0"18"-16,0 0 41 15,0 0-10-15,0 0-13 16,0 0-20-16,-6-9 5 16,6 4 11-16,0-2-17 15,0-3-26-15,0-2 3 16,0 2 13-16,0 4-11 0,0-2 19 16,0 2-4-16,0 3 0 15,0-1-19-15,-2 0-2 16,-1 1-2-16,0 0 5 15,2 3-8-15,-6 0-5 16,-8 0 3-16,-11 10 2 16,-8 14 0-16,-5 3 6 15,1 2-1-15,3 1 0 16,5-2 17-16,6-6-22 16,10-7 2-16,6-8-2 15,6-3 9-15,2-4-8 16,0 0 4-16,0 0-2 15,16-7 3-15,12-9-12 16,5-8 3-16,1-2-22 16,-4 1 7-16,-6 0-15 0,-7 5 4 15,-4 6 12-15,-6 6 17 16,-3 4 5-16,-2 4 11 16,-2 0-7-16,0 0-9 15,3 0 0-15,3 4-1 16,1 17 2-16,2 10-1 15,2 9 30-15,-7 10-3 16,1 5-10-16,-5-2-3 16,1-2-11-16,-1-6 2 15,2-6-2-15,-1-5-3 16,1-9 0-16,-2-5 0 0,0-6-5 16,0-4-22-16,-11-1-10 15,-5-1 12-15,-8-2 6 16,-12 0-15-16,-7 3-6 15,-3-4-10-15,4 0 31 16,14 0 19-16,11-5 35 16,11 2 38-16,6-2 2 15,0 0-30-15,27 0-14 16,24 0 0-16,19 0 15 16,13 0-32-16,-1-2-14 15,-12-1-3-15,-11 1 3 16,-16 0 0-16,-13 2-1 15,-12 0-3-15,-11 0-19 16,-7 0-46-16,0-3-52 0,-6 0-144 16</inkml:trace>
  <inkml:trace contextRef="#ctx0" brushRef="#br0" timeOffset="92325.99">20301 11107 398 0,'0'0'62'16,"0"0"-62"-16,0 0-12 15,0 0 12-15,0 0 17 16,0 0-14-16,0 0 54 16,13-4 19-16,-10 1-14 15,0 0 13-15,-3 3-28 16,0 0 8-16,0 0 3 15,0 0-20-15,0 0-5 0,0 0-18 16,0 0-4 0,0 0-1-16,0 0-10 0,0 0 0 15,-11 20 2-15,-10 9 5 16,-6 10-7-16,2 8 37 16,5-4 1-16,13-4-21 15,7-9-6-15,0-3-7 16,24-4 9-16,9-10-5 15,7-6-3-15,5-7-3 16,1 0 1-16,-3 0-6 16,-6 0 3-16,-4-9-53 15,-12-6-84-15,-7-7-108 16</inkml:trace>
  <inkml:trace contextRef="#ctx0" brushRef="#br0" timeOffset="92497.48">20436 11037 902 0,'0'0'70'0,"0"0"-70"16,0 0-40-16,0 0-42 16,0 0 26-16,0 0-32 15,37 0-272-15</inkml:trace>
  <inkml:trace contextRef="#ctx0" brushRef="#br0" timeOffset="92843.84">20831 11172 818 0,'0'0'135'0,"0"0"-135"15,0 0 0-15,0 0 0 16,0 0 8-16,129 4 14 16,-77-8-16-16,-2-3-2 15,-12 5-4-15,-22 2-29 16,-16 0-79-16,-6 16-30 0,-27 5 62 16,-9 5-58-16,-1 0 15 15,3-3-256-15,13-9 375 16,14-2 230-16,8-8-134 15,5-4-14-15,14 0 75 16,20-1-49-16,12-11-51 16,4-1-24-16,-8 2-15 15,-9 3-18-15,-10 0-10 16,-14 2-48-16,-6-8-255 16</inkml:trace>
  <inkml:trace contextRef="#ctx0" brushRef="#br0" timeOffset="93584.95">21792 10958 663 0,'0'0'98'16,"0"0"-98"-16,0 0-23 16,0 0 23-16,0 0 38 15,0 0-17-15,-8 17-13 0,-4-11-5 16,3-1-3-16,5-2 0 16,2-3 0-16,2 0 1 15,0 0-1-15,0 0-1 16,0 0 1-16,0 0 5 15,0 0 4-15,0 0-7 16,0 3 4-16,-4-1-1 16,-6 2 2-16,-6 4-3 15,-3 0 5-15,1-4-8 16,-1-4 2-16,3 0 6 16,3 0 12-16,1 0-3 15,-2-7-12-15,0-6-6 16,-1-4 0-16,3-3-1 15,4 1-4-15,8-5 1 0,0 0 3 16,5 2 1-16,16 3 0 16,8 5-1-16,7 4 1 15,4 3 2-15,-2 7 2 16,1 7 1-16,-6 17 5 16,-4 15-1-16,-15 8 14 15,-8 6 10-15,-6 2-10 16,-7 2-3-16,-20-5-6 15,-7-8-5-15,-6-12 2 16,5-9-10-16,7-9 13 16,8-14 6-16,6 0 1 15,7-1-1-15,6-18-16 16,1-4-4-16,14-1-13 0,19 2 3 16,11 7 7-1,6 12 1-15,5 3 4 0,0 9-2 16,1 10 8-16,-4 3 2 15,-7 1 3-15,-6 2-13 16,-13-6 1-16,-9-2 2 16,-6-5-3-16,-3-2-33 15,-6-1-61-15,-2-6-50 16,0-3-118-16</inkml:trace>
  <inkml:trace contextRef="#ctx0" brushRef="#br0" timeOffset="94607.3">23546 10718 894 0,'0'0'77'0,"0"0"-77"16,0 0-17-16,0 0 17 15,-17 81 3-15,11-25 23 16,2 8 1-16,4 3 2 15,0-3 3-15,0-4-8 16,16-7-14-16,7-10-1 16,3-10-8-16,0-7 0 15,-7-12-1-15,-2-6-11 16,-8-6-47-16,-5-2-35 16,-4-14-1-16,-3-18-180 0</inkml:trace>
  <inkml:trace contextRef="#ctx0" brushRef="#br0" timeOffset="94751.01">23276 11037 946 0,'0'0'12'0,"0"0"-10"16,117-31-3-16,-64 22 1 16,7 1-6-16,-2 3 4 15,0-2-110-15,-8-9-287 16</inkml:trace>
  <inkml:trace contextRef="#ctx0" brushRef="#br0" timeOffset="95047.58">24403 10822 845 0,'0'0'156'0,"0"0"-110"16,0 0-43-16,0 0-1 15,0 0 11-15,0 0-12 16,-120 97 2-16,52-49 4 16,7-7-5-16,15-5 3 15,16-10 3-15,18-6 17 16,12-6-22-16,0-1 4 16,35-4-3-16,11-1 21 0,15-6-4 15,6-2-17-15,-4 0 3 16,-11 3-7-16,-6 0-39 15,-8 1-34-15,-10-4-51 16,-4 0-63-16,-8 0-329 16</inkml:trace>
  <inkml:trace contextRef="#ctx0" brushRef="#br0" timeOffset="95578.7">25205 10897 305 0,'0'0'396'0,"0"0"-355"16,0 0 37-16,0 0 38 15,0 0-42-15,-42-81-36 16,21 70-30-16,-6 5 4 16,0 3-4-16,-3 3-8 15,5 0-4-15,-1 14 4 0,3 8 9 16,5 6-5 0,4 4 7-16,10 1-8 15,4 0 3-15,1 1-5 16,20-8 0-16,6-7 5 0,7-3-6 15,2-9 3-15,0-7-1 16,-6 0 5-16,-7 0-2 16,-6-16 3-16,-5-7-1 15,-5-4-7-15,-4-6-22 16,-3 7 1-16,0 5 2 16,0 12 19-16,2 9 5 15,6 0-5-15,3 4-5 16,7 15 5-16,5 5 12 15,-3 1-4-15,-3 1-7 0,-2-1-1 16,-3-6 0 0,-3-2-5-16,1-5 1 0,-2-4-71 15,-1-8-72-15,6 0-57 16</inkml:trace>
  <inkml:trace contextRef="#ctx0" brushRef="#br0" timeOffset="95952.47">25603 10631 805 0,'0'0'45'0,"0"0"-36"0,-83-42 0 15,58 35-8-15,6 7 27 16,7 0 12-16,3 0-25 15,0 10-14-15,0 12 0 16,3 4 7-16,1 8 7 16,5 6-2-16,0 3 4 15,0 5 14-15,10 7 1 16,0-1-4-16,0 4-10 16,-1-2-2-16,0 0-1 15,2-6-1-15,1-8-6 16,0-12 6-16,4-7 0 0,1-4-4 15,2-7 3-15,6-4-5 16,3-4-8-16,5-4-24 16,2 0-43-1,-2 0-78-15,-7-17-133 0</inkml:trace>
  <inkml:trace contextRef="#ctx0" brushRef="#br0" timeOffset="96281.58">25953 10819 636 0,'0'0'89'0,"0"0"-52"15,0 0-23-15,0 0 13 16,0 0-13-16,0 0 25 15,45 46 6-15,-20-19-13 16,5 3 9-16,0 5 2 16,-2 2 6-16,-4-1-2 15,-10 4-29-15,-9-3-13 16,-5-2 7-16,0-12-10 16,-13-3 0-16,-4-9 0 15,-3-5 0-15,-4-6 0 16,-3 0-2-16,-1 0-27 15,1-17-79-15,6-12-182 16</inkml:trace>
  <inkml:trace contextRef="#ctx0" brushRef="#br0" timeOffset="96435.49">25961 10776 525 0,'0'0'392'0,"0"0"-392"16,0 0-77-16,0 0-89 15</inkml:trace>
  <inkml:trace contextRef="#ctx0" brushRef="#br0" timeOffset="96847.42">26347 10634 953 0,'0'0'66'0,"0"0"-66"16,116-40 0-16,-68 33 39 15,-3 0-12-15,-16 2-24 16,-12 5-3-16,-8-3 0 0,-9 3 0 15,0 0 10 1,0 0 10-16,0 0-11 0,0 0-9 16,0 10-8-16,0 19-12 15,12 17 19-15,10 15 2 16,6 4 7-16,2 2 12 16,-4-6-11-16,-7-4-3 15,-6-4 3-15,-7-10-9 16,-6-7 7-16,0-13-4 15,0-6-2-15,0-6 4 16,-7-2-3-16,-5-4-2 16,-3 3-8-16,-6-5-10 15,-4-3-18-15,-8 0-16 0,-3 0-63 16,-3 0-34-16,7-4-53 16</inkml:trace>
  <inkml:trace contextRef="#ctx0" brushRef="#br0" timeOffset="97313.78">26571 10396 797 0,'0'0'50'0,"0"0"-50"15,0 0 0-15,116-66 6 16,-68 54 25-16,0 1 6 16,1 5-15-16,1 6 1 15,1 0-17-15,-3 0-1 16,-9 6 2-16,-13 3-4 15,-9 3-3-15,-7 0-9 16,-2 8 8-16,1 6 1 16,4 20 6-16,2 11 17 15,3 16 19-15,1 5-5 16,-1 9-25-16,-1-9 7 0,-4-3-7 16,-4-8 3-16,-3-9 0 15,-6-9-11-15,0-6 1 16,0-11-3-16,0-8-2 15,-6-5 4-15,-4-6-8 16,-10 0-14-16,-14-2-53 16,-9-10-119-16,-3-1-322 15</inkml:trace>
  <inkml:trace contextRef="#ctx0" brushRef="#br0" timeOffset="98835.37">26978 10637 616 0,'0'0'0'0,"0"0"-1"16,0 0 1-16,0 0 10 16,0 0 1-16,0 0-11 15,0 0-34-15,16 0-10 16,-7 0 11-16,-6-3 33 15,-3-3 43-15,0 2 27 0,0-2-8 16,0-1-12-16,-2 0-14 16,-5 2-2-16,3-2-9 15,-4 0 9-15,-1-3-1 16,-1 0-18-16,3-4 3 16,0 5 9-16,6-8 7 15,1 0-13-15,0-5 0 16,8 0-4-16,14 0-13 15,6 7-4-15,2 7 0 16,1 8-7-16,-2 11 7 16,-10 18 0-16,-6 15 10 15,-10 15 14-15,-3 7 8 16,-3 7-3-16,-14 0-9 0,-3-5-10 16,-1-8-1-16,2-4 4 15,8-6-12-15,10-11-1 16,1-3 1-16,4-12-1 15,13-5 5-15,1-5 3 16,1-6-3-16,1 0-3 16,2-1-2-16,0-5-31 15,-1 1-41-15,-4 0-65 16,-7-2-100-16</inkml:trace>
  <inkml:trace contextRef="#ctx0" brushRef="#br0" timeOffset="98965.51">27172 11407 374 0,'0'0'60'0,"0"0"218"16,0 0-74-16,0 0-7 15,0 0-142-15,0 0-55 16,-2-79-288-16</inkml:trace>
  <inkml:trace contextRef="#ctx0" brushRef="#br0" timeOffset="99120.75">27276 11615 465 0,'0'0'0'16</inkml:trace>
  <inkml:trace contextRef="#ctx0" brushRef="#br0" timeOffset="100928.32">20479 12130 4 0,'0'0'109'15,"0"0"-105"-15,0 0 27 16,0 0-22-16,0 0 1 15,0 0-7-15,-13 13-3 16,13-9-23-16,0-4 5 16,0 0-75-16</inkml:trace>
  <inkml:trace contextRef="#ctx0" brushRef="#br0" timeOffset="101949.16">20430 12117 421 0,'0'0'155'0,"0"0"-89"16,0 0 26-16,0 0-7 15,0 0-12-15,0 0-15 16,-2 0-3-16,1 0-12 16,-1 0-5-16,1 0-19 15,-1 6-9-15,-2 12-10 16,-9 12 1-16,-1 12-1 16,-1 10 36-16,5-2-16 15,7-7-5-15,3-6-10 16,0-7 2-16,12-11-3 0,8-2-2 15,7-11 1 1,8-6-3-16,0 0-17 0,6-12-27 16,2-15-75-16,-10-13-75 15,-6-12-248-15</inkml:trace>
  <inkml:trace contextRef="#ctx0" brushRef="#br0" timeOffset="102084.25">20469 11860 376 0,'0'0'0'0</inkml:trace>
  <inkml:trace contextRef="#ctx0" brushRef="#br0" timeOffset="103553.65">18781 11503 779 0,'0'0'64'0,"0"0"-28"0,0 0 12 15,0 0 6 1,0 0-30-16,0 0-24 0,26 40-11 16,10 12 11-16,9 12 10 15,10-2 6-15,-8 4 8 16,-9-3-3-16,-15 0-15 16,-20-1-4-16,-3-12 7 15,-23-4-8-15,-19-10 1 16,-7-9 6-16,-3-4 2 15,10-9 2-15,6-9-10 16,6-5-2-16,5 0-53 16,2-35-146-16</inkml:trace>
  <inkml:trace contextRef="#ctx0" brushRef="#br0" timeOffset="103697.02">18781 11289 893 0,'0'0'0'0,"0"0"-47"15,0 0-146-15</inkml:trace>
  <inkml:trace contextRef="#ctx0" brushRef="#br0" timeOffset="103929.33">19531 11279 950 0,'0'0'0'0,"88"-50"-7"15,-47 43 2-15,-7 7-34 16,-8 0-57-16,-16 13-10 16,-10 12-143-16</inkml:trace>
  <inkml:trace contextRef="#ctx0" brushRef="#br0" timeOffset="104062.25">19524 11500 538 0,'0'0'171'15,"0"0"-118"-15,0 0-32 16,0 0 9-16,0 0 4 15,139-33-9-15,-61 5-16 16,-5 8-9-16,-18 8-45 16,-19-1-69-16,-17 4-346 15</inkml:trace>
  <inkml:trace contextRef="#ctx0" brushRef="#br0" timeOffset="104708.38">20817 11232 780 0,'0'0'42'0,"0"0"-29"15,0 0-1-15,0 0 9 0,0 0-21 16,0 0 4-16,115-34-1 16,-64 29-3-16,4-3 2 15,-4 5-1-15,-15 3-1 16,-15 0-1-16,-21 0-10 16,-15 0-26-16,-32 18 37 15,-19 8 4-15,-6 0 2 16,6-3 20-16,16-2-1 15,15-9 13-15,22-6-14 16,13-6-22-16,0 0-2 16,29 0-17-16,15-16 17 15,6 3-4-15,-5 0-29 16,-13 3-109-16</inkml:trace>
  <inkml:trace contextRef="#ctx0" brushRef="#br0" timeOffset="105419.81">18952 12516 781 0,'0'0'76'15,"0"0"27"-15,0 0-38 0,0 0-38 16,0 0-24-16,0 0 7 16,56 84 26-16,-30-33-12 15,-3 7-14-15,-4-2-5 16,-9-7-8-16,-7-6 4 16,-3-12-1-16,0-9 0 15,-6-5 0-15,-4-7 0 16,-4-5 0-16,-1-5-10 15,-4 0-42-15,-11 0-14 16,-5-20-50-16,-6-19-94 16</inkml:trace>
  <inkml:trace contextRef="#ctx0" brushRef="#br0" timeOffset="105542.2">18800 12355 643 0,'0'0'14'15,"0"0"-14"-15,0 0-63 16,0 0-245-16</inkml:trace>
  <inkml:trace contextRef="#ctx0" brushRef="#br0" timeOffset="105759.24">19307 12414 1053 0,'0'0'12'0,"0"0"-12"16,125-73-5-16,-65 58 2 16,-11 15-2-16,-10 0-50 15,-19 22-63-15,-12 13-34 16,-8 4-127-16</inkml:trace>
  <inkml:trace contextRef="#ctx0" brushRef="#br0" timeOffset="105870.51">19550 12553 433 0,'0'0'242'0,"0"0"-141"15,0 0-53-15,82-32-25 0,-18 2 5 16,5-3-17-16,-10 6-11 16,-13 8-9-16,-17 4-70 15,-14 3-299-15</inkml:trace>
  <inkml:trace contextRef="#ctx0" brushRef="#br0" timeOffset="106560.36">21001 12276 670 0,'0'0'97'16,"0"0"-42"-16,0 0-13 15,0 0 26-15,0 0-29 16,0 0-35-16,57-26 4 16,7 9-7-16,0 2 13 15,-10 3-9-15,-19 4-1 16,-14 3-4-16,-12 2 0 15,-6 3-14-15,-3 0-16 16,0 0-8-16,-1 0-57 16,-12 8-40-16,4 0-218 0</inkml:trace>
  <inkml:trace contextRef="#ctx0" brushRef="#br0" timeOffset="107698.72">21815 12058 351 0,'0'0'125'15,"0"0"-75"-15,0 0 34 16,0 0-28-16,0 0-33 15,0 0-12-15,-23 0 14 16,16 0 15-16,6 0-13 16,-1 0 24-16,2 0-13 0,0 0-13 15,-1 0-12 1,1 0-8-16,0 0-3 0,0 0-1 16,0 0 0-16,0-3 12 15,0-1 9-15,0-3-10 16,0-6-12-16,11 0 0 15,2 0 0-15,5-1 0 16,3 2-1-16,3 2 0 16,7-3 1-16,5 7-1 15,-2 0 1-15,-7 6 3 16,-9 0-3-16,-6 8-3 16,-9 15 3-16,-3 7 6 15,-7 6-6-15,-13 3 3 16,-2-2-3-16,-4-3 1 15,7-12-1-15,-2-5 1 0,2-9 6 16,10-2-1-16,-1-6 1 16,7 0-6-16,3 0 8 15,20 0-9-15,18-14-5 16,11 0 3-16,0 9 1 16,-7 5 2-16,-11 0 9 15,-6 18 2-15,-11 6 0 16,-11 3 6-16,-3 9-3 15,-31-2 5-15,-21 2-15 16,-15-2 0-16,-10-6-1 16,0-5-8-16,3-7-18 15,12-8-62-15,10-8-84 0</inkml:trace>
  <inkml:trace contextRef="#ctx0" brushRef="#br0" timeOffset="108463.49">20843 12864 819 0,'0'0'73'16,"0"0"-50"-16,0 0-10 15,0 0 21-15,0 0-24 16,0 0-10-16,46 22 1 15,-23 14 18-15,0 5-17 16,2-1 6-16,-2 3-8 0,0 0 0 16,-6-4-22-1,-6-8-64-15,-5-6-48 16,-5-13-230-16</inkml:trace>
  <inkml:trace contextRef="#ctx0" brushRef="#br0" timeOffset="108596.23">21026 13263 558 0,'0'0'0'16,"0"0"-14"-16,0 0-11 16,20 70-48-16,-1-50 53 15,0-1 18-15,-3-2 1 16,-9-1-18-16,-2-3-163 16</inkml:trace>
  <inkml:trace contextRef="#ctx0" brushRef="#br0" timeOffset="108728.43">21177 13580 777 0,'0'0'43'15,"0"0"-43"-15,0 0-71 16,0 0-82-16,0 0-168 16</inkml:trace>
  <inkml:trace contextRef="#ctx0" brushRef="#br0" timeOffset="108892.04">21243 13875 656 0,'0'0'68'0,"0"0"-68"16,0 0 1-16,0 0 14 16,0 0-2-16,0 0-3 15,12 19-10-15,2-8-6 16,-1-5-55-16,-4-6-250 15</inkml:trace>
  <inkml:trace contextRef="#ctx0" brushRef="#br0" timeOffset="109881.43">19856 14297 420 0,'0'0'173'15,"0"0"-129"-15,0 0 40 16,0 0-16-16,0 0 5 16,0 0-29-16,19-7 0 15,-16 7-13-15,0 0-8 16,4 0-2-16,10 0-16 16,5 0 10-16,12 10-3 15,7 14 13-15,1 9 4 16,4 7-17-16,-4 9 10 15,-7-3-4-15,-5 3-11 0,-7 1-3 16,-14-4 3-16,-5-7-4 16,-4-4-3-16,0-9 0 15,-20-6 3-15,-6-11 3 16,-7-5-3-16,-3-4 4 16,-6 0-7-16,1-16-6 15,-4-18-34-15,-9-7-92 16,0-17-164-16</inkml:trace>
  <inkml:trace contextRef="#ctx0" brushRef="#br0" timeOffset="110042.4">19661 14062 924 0,'0'0'15'16,"0"0"-15"-16,0 0-14 15,0 0-32-15,0 0-53 16,0 0-149-16</inkml:trace>
  <inkml:trace contextRef="#ctx0" brushRef="#br0" timeOffset="110350.5">20398 14243 875 0,'0'0'50'16,"0"0"-50"-16,123-55 0 0,-61 33 1 15,-3 10 0-15,-13 12-1 16,-25 2-70-16,-18 21-177 16</inkml:trace>
  <inkml:trace contextRef="#ctx0" brushRef="#br0" timeOffset="110495.49">20568 14396 730 0,'0'0'135'16,"0"0"-128"-16,0 0 3 15,0 0 71-15,116-30-40 16,-74 14-41-16,-1 3-3 16,-5 3-53-16,-5-6-98 15,-3-1-277-15</inkml:trace>
  <inkml:trace contextRef="#ctx0" brushRef="#br0" timeOffset="110977.7">21526 14040 656 0,'0'0'78'0,"0"0"-62"15,0 0 22-15,0 0 5 0,0 0 4 16,0 0-35 0,-39-17 5-16,25 17-12 0,0 0 0 15,-2 7 13-15,1 9 5 16,-3 8-17-16,-2 9 14 15,6 6 3-15,3 1-4 16,11-1-3-16,0 0-14 16,11-8 4-16,17-2-2 15,11-12 1-15,10-7 0 16,4-7-4-16,4-3 4 16,-1-13-4-16,-3-8 2 15,-5-1-3-15,-12-4 11 16,-14 1 6-16,-13-6 20 15,-9-6 2-15,-6-4-11 16,-19 3-24-16,-7 4-4 0,-4 11-11 16,-1 10 2-16,-1 10 1 15,-4 3-18-15,-7 13-23 16,4 13-30-16,-1 8-53 16,13-10-77-16</inkml:trace>
  <inkml:trace contextRef="#ctx0" brushRef="#br0" timeOffset="112516.17">24151 13343 842 0,'0'0'121'0,"0"0"-121"16,-60 92-30-16,37-36 30 16,10 4 14-16,13 3 2 15,0 2-8-15,22-1-5 16,9-11 1-16,7-15-4 16,1-11-3-16,-3-13-5 15,-7-9-28-15,-13-5-86 16,-16 0-337-16</inkml:trace>
  <inkml:trace contextRef="#ctx0" brushRef="#br0" timeOffset="112679.57">23851 13629 874 0,'0'0'0'0,"129"-36"-1"15,-61 26-4-15,-8 5 5 16,-9 0-4-16,-17 3-63 16,-9-1-328-16</inkml:trace>
  <inkml:trace contextRef="#ctx0" brushRef="#br0" timeOffset="113071.69">25020 13430 913 0,'0'0'88'16,"0"0"-57"-16,0 0-6 16,0 0 3-16,0 0-4 15,0 0-24-15,-95 29 0 0,42 10 0 16,5-3 0 0,14 1 7-16,14-8-3 0,17-5-2 15,3-5 3-15,26 1 3 16,17-10 6-16,17-3-3 15,7-3-8-15,0-4-3 16,-12 0-3-16,-10 0-35 16,-11 0-78-16,-6 0-73 15,-4 0-270-15</inkml:trace>
  <inkml:trace contextRef="#ctx0" brushRef="#br0" timeOffset="113482.58">25831 13366 821 0,'0'0'25'0,"-82"-20"-5"16,41 20 54-16,6 0-20 15,2 17-34-15,3 12-13 16,9 12 9-16,9 1-15 15,8 1 11-15,4-3-9 16,7-8 0-16,11-8 0 16,6-9 6-16,0-4-8 0,0-11 0 15,-5 0 7 1,2-11 10-16,-3-14 2 0,-2-6-20 16,-1-8 14-16,-6-1-14 15,-4 4-2-15,-2 6-12 16,-3 10 11-16,1 14 3 15,2 6 14-15,6 0-14 16,8 14-12-16,5 15 12 16,5 5 2-16,1 4 0 15,0-1 1-15,-2-4-3 16,-1-6-6-16,0-7-13 16,-4-11-78-16,-1-9-95 15</inkml:trace>
  <inkml:trace contextRef="#ctx0" brushRef="#br0" timeOffset="113872.88">26326 12927 724 0,'0'0'36'15,"-100"-19"-32"-15,60 19-4 0,8 0 23 16,10 9 3-16,9 16-13 16,5 9-3-16,8 9 7 15,3 3-4-15,26 7-2 16,8 3 19-16,8 4-6 15,-2 8 8-15,0 2-11 16,-6 0 2-16,-4-1-17 16,-4-9 6-16,-4-5-2 15,-3-8 10-15,-2-4 3 16,-3-13-7-16,-3-8-16 16,1-11 0-16,0-2-1 15,7-9-84-15,3-9-106 16</inkml:trace>
  <inkml:trace contextRef="#ctx0" brushRef="#br0" timeOffset="114151.64">26841 13213 1028 0,'0'0'60'0,"0"0"-60"16,0 0-14-16,0 0 11 16,0 0 3-16,73 80 28 15,-36-40-5-15,-1 10-3 16,-8-5-19-16,-9-4 2 0,-10-5-2 16,-9-7 2-16,0-9-3 15,-16-3-8-15,-21-5-6 16,-18-5-18-16,-12-4-91 15,1-3-135-15</inkml:trace>
  <inkml:trace contextRef="#ctx0" brushRef="#br0" timeOffset="114301.16">26726 13095 900 0,'0'0'0'0,"0"0"-9"16,0 0-79-16,0 0-118 16</inkml:trace>
  <inkml:trace contextRef="#ctx0" brushRef="#br0" timeOffset="114690.54">27051 12888 918 0,'0'0'77'0,"0"0"-21"0,82-58-9 16,-42 42-26-16,-2 1-2 16,-8 6 0-16,-11 3-18 15,-9 2-1-15,-3 1-3 16,-5 3 2-16,1 0-3 15,0 0-2-15,6 14-15 16,12 16 14-16,10 16 7 16,13 14 7-16,8 10 9 15,4 1 3-15,-1-1 1 16,-7 0 0-16,-9-7-9 16,-13-2 8-16,-7-7-14 15,-10-7 4-15,-6-11-9 16,-1-8 8-16,-2-11-8 0,0-6-5 15,0-5 3-15,-7-3-8 16,-15-3-31-16,-15 3-31 16,-5-3-139-16,1 0-198 15</inkml:trace>
  <inkml:trace contextRef="#ctx0" brushRef="#br0" timeOffset="115298.26">27415 12444 59 0,'0'0'319'15,"0"0"-319"-15,0 0-51 16,0 0 16-16,0 0-104 16</inkml:trace>
  <inkml:trace contextRef="#ctx0" brushRef="#br0" timeOffset="117480.43">18413 10202 406 0,'0'0'69'15,"0"0"67"-15,0 0-112 16,0 0-16-16,0 0 18 16,0 0 1-16,-4-40 8 0,4 37-4 15,-2-2-2-15,-2 0-19 16,-4 2 8-16,-2 0 16 16,-8 3-22-16,-4 0-11 15,-11 3 2-15,-5 15-3 16,-8 3 0-16,-2 1-1 15,-4 8 1-15,0 1-3 16,6 5 1-16,5 3 2 16,6 4 1-16,11 10-1 15,-2 6 1-15,6 11 3 16,-3 13 6-16,1 9-1 16,-5 1-4-16,2-1 14 15,5 3-6-15,7-1 0 16,7-1 11-16,6 8-3 15,0 5-1-15,13 7-9 0,13 8 5 16,7 8-2-16,4 0-3 16,17 1 5-16,10-9-2 15,18-16-6-15,12-15 4 16,7-17-12-16,6-14 8 16,-11-13-3-16,-20-12-5 15,-25-14 0-15,-24-7 7 16,-15-6-7-16,-7-7-5 15,-5 0 5-15,0 0 6 16,0 0-4-16,0 0-2 16,0 0 0-16,-4 0-1 15,4-2 0-15,0 0-5 0,0-1-3 16,3-7-15-16,13-7-15 16,11-6 12-16,8 6 20 15,-4 5 5-15,-3 7-2 16,-4 5-6-16,-3 14 8 15,-3 20 2-15,3 14-7 16,-6 19 7-16,-1 9 9 16,-4 7-3-16,-4 6 0 15,-3 0 6-15,-3 3 7 16,0-2 9-16,0-1-18 16,-3-1 12-16,-6 4-9 15,1-1-5-15,2 4 6 0,3-2-8 16,3-7-2-16,0-7-1 15,12-10-3-15,9-10 3 16,-2-8-5-16,8-7 2 16,2-7 0-16,0-3 1 15,3-4 4-15,-6 3-5 16,-3-1 0-16,-5 1 7 16,0 5-3-16,-9-4-2 15,0-3-2-15,-2-10-2 16,-3-6 2-16,2-4 0 15,1-5 0-15,6 0 0 16,0 4 0-16,10-3 0 16,0 3 2-16,6 2-1 15,-2-1 1-15,1-1-2 0,1 0 9 16,-7 0-9-16,5-1-3 16,1 2 3-16,6 5 0 15,7 1 3-15,5 0 11 16,7 8-4-16,3-4-3 15,-3 1-2-15,-4 2-3 16,-10-11-2-16,-12-6 2 16,-9-1-8-16,-7-6 12 15,-5 0-11-15,-6 0 10 16,6 0-10-16,4 0 5 16,2 0 0-16,6 0 0 0,-5 0 0 15,2 0 0 1,-6 0-10-16,-4 0 2 0,-2 0-1 15,-3 0 3-15,0 0 6 16,0 0-1-16,0 0-1 16,0 0 2-16,-7 0-3 15,-7 7 2-15,0 3 0 16,1 3-3-16,2-4 3 16,7 1 1-16,4-3-2 15,0-1 1-15,0-2-9 16,0-1 8-16,0-3 2 15,0 0-5-15,0 0 5 16,0 0-1-16,0 0 1 16,0 0 0-16,0 0 5 15,0 0-5-15,0 0-4 0,0 0 0 16,0 0-26-16,-8 0-52 16,-6-13-141-16</inkml:trace>
  <inkml:trace contextRef="#ctx0" brushRef="#br0" timeOffset="120750.17">16644 12576 359 0,'0'0'111'16,"0"0"-62"-16,0 0 34 15,0 0-7-15,0 0-43 16,0 0-23-16,0 0-1 16,-13-20 14-16,13 17-7 15,0 0 1-15,0 0 15 16,0 3 19-16,0-4 1 15,0 4-14-15,0 0-12 16,0 0 6-16,0 0-18 16,0 0-14-16,0 0 4 0,0 0 0 15,0 0-4 1,0 0 0-16,0 0-2 0,0 0-1 16,0 0 6-16,0 0-7 15,0 0 5-15,0 0-1 16,0 0 3-16,0 0-1 15,0 0 0-15,0 0-2 16,0 0 7-16,0 0-5 16,0 0 2-16,0 0-2 15,0 0-1-15,0 0 3 16,0 0 5-16,0 0-9 16,0 0 0-16,0 0 2 0,0 0-2 15,0 0 0-15,0 0 0 16,0 0-1-16,0 0 1 15,0 0 0-15,0 0 1 16,0 0 1-16,0 0-2 16,0 0-2-16,0 0 2 15,0 0 0-15,0 0-1 16,0 0 0-16,0 0 2 16,0 0-2-16,0 0 1 15,0 0-1-15,0 0 1 16,0 0-1-16,0 0 1 15,0 0 0-15,0 0 0 16,0 0 1-16,0 0 0 16,0 0 0-16,0 0-1 15,0 0 0-15,0 0 0 0,0 0 2 16,0 0 4-16,0 0-3 16,0 0 3-16,0 0-3 15,0 0-1-15,0 0 0 16,0 0 4-16,0 0 4 15,0 0-3-15,0 0 4 16,0 0-6-16,0 0-5 16,0 0 0-16,0 0-1 15,0 7 1-15,3 16 0 16,12 11 4-16,6 15 12 16,2 7-5-16,6 0-6 15,-1-3 2-15,2-7-7 0,0 0 0 16,-5-9 0-16,-2-7 0 15,-4-8 2-15,-6-8-2 16,1-7 0-16,1-7 4 16,9 0 5-16,4-20 5 15,11-11-12-15,1-4-1 16,-11 1-1-16,-7 5-15 16,-17-4-32-16,-5-1-60 15,-17-5-86-15,-19-3-132 16</inkml:trace>
  <inkml:trace contextRef="#ctx0" brushRef="#br0" timeOffset="120961.25">16478 12246 833 0,'0'0'6'15,"0"0"8"-15,0 0-8 16,0 0 5-16,0 0-10 16,0 0-1-16,-32-16-44 15,41 13-26-15,3-6-20 16,-2 0-176-16</inkml:trace>
  <inkml:trace contextRef="#ctx0" brushRef="#br0" timeOffset="121539.7">16531 13934 788 0,'0'0'30'0,"0"0"8"15,0 0 38-15,0 0-27 16,0 0-49-16,0 0 0 16,-4 33 0-16,11 23 0 15,8 17 29-15,9 2 4 16,7 5-17-16,8-11-1 16,7-9-13-16,-1-18 0 15,-2-9 1-15,-10-13-3 16,-12-10-17-16,-5-10-44 15,-5 0-31-15,-8-22 9 16,-3-16-61-16</inkml:trace>
  <inkml:trace contextRef="#ctx0" brushRef="#br0" timeOffset="121756.54">16376 14275 812 0,'0'0'40'16,"0"0"-28"-16,83-116-8 16,-29 62 27-16,-4 8-21 15,-8 10-2-15,-10 10-8 16,-12 6-11-16,-7 13-16 16,-7 4-9-16,-3 3-40 0,-3 0-57 15,4 10-53 1,-1-3-51-16</inkml:trace>
  <inkml:trace contextRef="#ctx0" brushRef="#br0" timeOffset="121980.05">16949 13960 814 0,'0'0'121'0,"0"0"-115"16,0 0-2-16,104 83 45 15,-49-43-21-15,2 3-18 16,0-1-10-16,-8-6 2 16,-14-5-4-16,-8-11 1 15,-9-7-6-15,-7-11-25 0,-11-2-24 16,0-10 31-16,0-19-4 16,-20-10-150-16</inkml:trace>
  <inkml:trace contextRef="#ctx0" brushRef="#br0" timeOffset="122078.1">17065 13785 724 0,'0'0'10'16,"0"0"-10"-16,0 0-28 15,0 0-111-15,0 0-179 16</inkml:trace>
  <inkml:trace contextRef="#ctx0" brushRef="#br0" timeOffset="122521.34">17365 13785 622 0,'0'0'67'0,"0"0"-24"16,80 64-18-16,-53-33 20 15,-5 3-35-15,-2-7 8 16,-7-4-15-16,-3-7 6 16,-3-2-8-16,-4-8-1 15,-3-6 2-15,0 0 18 16,0 0 42-16,0-11 17 15,-8-14-68-15,2-9-8 16,6-8-3-16,0 3-2 16,3 5-6-16,17 10 6 0,0 12-2 15,6 12-2 1,0 0 4-16,0 12 0 0,-4 13 2 16,-2 3-1-16,-8-8 2 15,-4-6-3-15,-6-12 4 16,-1-2-2-16,1-9 37 15,2-23 26-15,9-11-58 16,7-10-4-16,9 3 0 16,4 11 9-16,-7 14 29 15,3 13-20-15,-4 12-11 16,5 3-7-16,0 20-1 16,-5 13 0-16,1 8 0 15,-3 5-38-15,0-2-42 16,2-12-78-16,-2-18-36 15,-3-17-188-15</inkml:trace>
  <inkml:trace contextRef="#ctx0" brushRef="#br0" timeOffset="122970.81">18131 13671 561 0,'0'0'188'16,"0"0"-173"-16,9-78-15 16,14 46 0-16,4-1 11 15,-10 2-10-15,-8 1 19 16,-9 2-14-16,-6 7-2 15,-24 8 19-15,-9 13-1 16,-3 0-2-16,-3 28-17 16,12 8 34-16,10 6 0 15,20 1-23-15,8-4 6 0,32-6-18 16,18-9 15-16,13-17-15 16,0-7-1-16,4-7-1 15,-5-19 0-15,-7-11 1 16,-11-2 4-16,-20-8 1 15,-16 1 11-15,-13-7 5 16,-17 0-10-16,-23-2-3 16,-7 5-9-16,1 10 0 15,11 10-1-15,14 13 1 16,13 8 7-16,8 9 0 16,8 3-7-16,25 22-9 15,14 9 9-15,11 13 1 0,7 0 4 16,-13-2 6-16,-10-5-1 15,-20-7 16-15,-18 0-1 16,-4 0-1-16,-29 1-3 16,-25 2 2-16,-12-1-13 15,-3-2-10-15,1-5-44 16,10-6-78-16,9-11-112 16</inkml:trace>
  <inkml:trace contextRef="#ctx0" brushRef="#br0" timeOffset="144330.81">6670 6742 237 0,'0'0'2'15,"0"0"-4"-15,0 0-4 16,0 0-21-16,0 0 22 16,100-29 4-16,-73 27-3 15,-12 2-6-15,-15 9-76 16</inkml:trace>
  <inkml:trace contextRef="#ctx0" brushRef="#br0" timeOffset="144419.81">6539 6813 261 0,'-24'0'48'15,"9"0"-40"-15,3 2-8 0,6 3-35 16,2-3-194 0</inkml:trace>
  <inkml:trace contextRef="#ctx0" brushRef="#br0" timeOffset="150143.14">9980 12603 142 0,'-101'109'0'15</inkml:trace>
  <inkml:trace contextRef="#ctx0" brushRef="#br0" timeOffset="153259.91">10687 15473 642 0,'0'0'116'15,"0"0"-55"-15,0 0-20 16,0 0-11-16,0 0 1 16,0 0-13-16,0 0-16 15,0-12 5-15,0 12-7 16,0 0 3-16,0 0 10 16,0 9-11-16,6 13 2 15,7 15 16-15,1 16 22 16,2 13-12-16,-3 11 5 15,1 8-10-15,-8 1-8 16,3-3-10-16,-3-6-3 16,0-10-3-16,-1-13 0 0,1-15-1 15,1-12 0-15,-4-11 0 16,0-6-1-16,-3-6 0 16,0-4-14-16,0 0-21 15,-13 0-45-15,-16-24-72 16,-14-16-552-16</inkml:trace>
  <inkml:trace contextRef="#ctx0" brushRef="#br0" timeOffset="153462.69">10162 15870 804 0,'0'0'42'0,"0"0"-20"0,0 0 15 16,0 0 17-16,0 0-53 15,0 0-1-15,97-57 0 16,-30 24 0-16,-1 1 2 16,-5 5-2-16,-6 4 0 15,-6 9-64-15,-10 8-79 16,-6-3-337-16</inkml:trace>
  <inkml:trace contextRef="#ctx0" brushRef="#br0" timeOffset="153784.51">11431 15783 392 0,'0'0'126'16,"0"0"-44"-16,-52 83-15 15,43-41 15-15,9 8-22 16,0 7-23-16,6-2-17 15,21-5-2-15,7-10-9 16,8-13-8-16,1-15 1 16,-4-12 13-16,-3 0-8 15,-14-15 5-15,-8-12 24 16,-14 1-4-16,0-7 0 0,-27-1-21 16,-6 1-7-1,-6 7-4-15,5 7-1 0,4 2-1 16,6 0-13-16,12 5-61 15,5-5-74-15,7-7-427 16</inkml:trace>
  <inkml:trace contextRef="#ctx0" brushRef="#br0" timeOffset="154063.24">11737 15507 786 0,'0'0'5'16,"0"0"-10"-16,0 0 10 0,0 0-2 15,97 121 65-15,-71-48-21 16,3 6-23-16,-11-2 2 16,6-14-22-16,-5-8-1 15,1-8 0-15,-7-11-3 16,-7-10 0-16,-3-9 0 15,-3-7-2-15,0-8-23 16,-3-2-11-16,-13 0-22 16,-9-15-78-16,-11-8-403 15</inkml:trace>
  <inkml:trace contextRef="#ctx0" brushRef="#br0" timeOffset="154208.22">11652 15920 752 0,'0'0'62'15,"0"0"-60"-15,109-68 28 16,-59 43 20-16,-2-2-34 16,-6 7-12-16,-6 3-4 15,-6 5-42-15,-14-1-121 16</inkml:trace>
  <inkml:trace contextRef="#ctx0" brushRef="#br0" timeOffset="155015.54">10456 15645 565 0,'0'0'98'16,"0"0"-55"-16,0 0 6 15,0 0 32-15,0 0-27 16,0 0-3-16,0 0-7 15,24-20-13-15,-24 20-30 16,0 0 1-16,0 0 4 16,0 0-6-16,0 0-12 15,3 0 12-15,13 3 2 16,11-3-2-16,11 0-3 16,21 0 3-16,11-19 8 15,9-4-6-15,9-7 13 0,3 3 1 16,-3 5-8-16,-6 5 1 15,-15 4-8-15,-19 9 0 16,-18 1-1-16,-17 3-8 16,-10 0 3-16,-3 0 5 15,0 0 1-15,0 0 0 16,0 0-1-16,0 0-1 16,0 0-8-16,6 0-33 15,6 0-37-15,6 5 41 16,0 10-27-16,-7 4-103 15</inkml:trace>
  <inkml:trace contextRef="#ctx0" brushRef="#br0" timeOffset="155943.01">12596 15804 603 0,'0'0'149'16,"0"0"-145"-16,-97-17-3 0,66 13 58 15,4 1-5-15,5 3-28 16,-2 0-15-16,-2 7-11 16,4 16-2-16,3 10 2 15,6 4 0-15,9 16 0 16,4 2 0-16,3-2 0 15,14-7 1-15,11-5-1 16,8-19 0-16,1-12-4 16,-1-10 8-16,-4-8-4 15,-3-16 1-15,-13-17 9 0,-2-1 1 16,-8-8 0 0,-6 0 0-16,0 5-9 15,-6 8-2-15,-5 14-2 0,7 13 2 16,1 3 9-16,3 7 5 15,0 0-14-15,3 4-4 16,18 16 3-16,4-1 1 16,8 3 0-16,3-4 2 15,6-8-1-15,7-7-1 16,-3-3 1-16,-4-6-1 16,-13-8 2-16,-9-5 7 15,-14-2 5-15,-6-5 10 16,0-10-5-16,-20-6-13 15,-3-9-6-15,-3-5 2 16,4 1 0-16,-4 7-4 0,9 12 2 16,5 14 0-1,5 12 13-15,7 8 14 0,0 2-19 16,7 12-8-16,18 17-1 16,5 14 0-16,6 6 1 15,-1 5 2-15,4-4 1 16,0-8-2-16,-3-6-2 15,0-6 3-15,-11-10-7 16,-4-7 4-16,-12 3-51 16,-3-6-60-16,-3-3-52 15,-3-7-373-15</inkml:trace>
  <inkml:trace contextRef="#ctx0" brushRef="#br0" timeOffset="156475.6">13661 15437 746 0,'0'0'29'16,"0"0"-29"-16,-119 7 0 15,74 12 5-15,5 5 39 0,10 2-12 16,15 6 14-16,9 2-18 15,6 5-7-15,0-3 1 16,13-6-4-16,13 1-14 16,6-12-3-16,6-5 5 15,5-7-6-15,2-7-4 16,1 0-33-16,0-10-74 16,-1-11-105-16</inkml:trace>
  <inkml:trace contextRef="#ctx0" brushRef="#br0" timeOffset="156716.41">13858 15562 739 0,'0'0'75'0,"0"0"-72"15,0 0 2-15,-23 100 28 16,34-74-20-16,16-2 0 16,6-7-5-16,-1-10-5 15,1-7 2-15,-7 0 5 16,-13 0 1-16,-13-12 3 15,0-4 14-15,-22-4-22 16,-18 1 20-16,-2 2-4 16,0 2-22-16,6 3 0 15,6-1-8-15,14 4-32 16,13-4-56-16,3 2-104 0</inkml:trace>
  <inkml:trace contextRef="#ctx0" brushRef="#br0" timeOffset="157160.18">14088 15529 602 0,'0'0'34'15,"0"0"44"-15,0 0-12 16,58 79-20-16,-41-58-32 16,2-2-2-16,-3-2-3 15,-7-8-2-15,-3-4-5 16,-1-3-2-16,-5-2 1 15,0 0 5-15,0 0 88 16,0-3-39-16,0-10-49 16,0-7-1-16,7-2-3 0,17-2 3 15,13 7-5-15,-1 4 0 16,-7 10 6-16,-3 3-3 16,-13 0-6-16,4 13 6 15,-11 11-8-15,-3-4 7 16,-3-1-4-16,0-3 4 15,0-9 0-15,0-4-2 16,0-3 7-16,0 0 4 16,0-20-2-16,20-5-9 15,15-3 0-15,1 4 0 16,0 9 0-16,-11 11 2 16,-4 4 15-16,-6 0-12 15,-2 10-5-15,-7 14 2 16,-2-2-4-16,-2 4-5 0,-1 2-50 15,6-9-62-15,2-5-139 16</inkml:trace>
  <inkml:trace contextRef="#ctx0" brushRef="#br0" timeOffset="157430.28">14874 15542 742 0,'0'0'54'15,"15"76"-38"-15,-7-26 22 16,-3 3 31-16,-2 3-14 16,0 0-44-16,2-3-9 15,-2-1-2-15,0-7 0 16,-3-11 0-16,0-10 0 15,0-9-2-15,0-10-16 16,0-5-32-16,0-5-24 16,0-24-126-16</inkml:trace>
  <inkml:trace contextRef="#ctx0" brushRef="#br0" timeOffset="157601.6">14906 15649 747 0,'0'0'48'16,"32"-73"-14"-16,-2 49 18 15,-4 11 10-15,-3 10-30 16,-14 3-27-16,-6 23-1 16,-3 21 1-16,-22 11-4 15,-17 8-1-15,-6-4-6 16,5-9-49-16,10-19-21 16,15-13-82-16</inkml:trace>
  <inkml:trace contextRef="#ctx0" brushRef="#br0" timeOffset="159153.9">15490 15487 524 0,'0'0'305'0,"0"0"-283"16,0 0-10-16,0 0 21 15,0 0 2-15,-81-43-29 16,39 46-6-16,-1 17 0 15,2 7-4-15,8 5 4 16,11 1 5-16,11-2 7 16,11-1-3-16,0-5-7 15,27-2-2-15,9-13-1 16,3-7 1-16,3-3-2 16,-1 0 2-16,-8-12 0 0,-10-5 3 15,-9-3-2-15,-14-7 5 16,0 1-2-16,-11-1-4 15,-8 1-1-15,-3 7-3 16,2 9 3-16,13 3 1 16,1 7 11-16,6 0-9 15,3 12-2-15,19 9 0 16,8 9 2-16,6 3 9 16,0-7 2-16,-2-1-6 15,-4-4-4-15,-10-5-3 16,-7-3-2-16,-7-2-14 15,-6-5-89-15,0-6-143 0</inkml:trace>
  <inkml:trace contextRef="#ctx0" brushRef="#br0" timeOffset="159423.97">15630 15512 840 0,'0'0'131'16,"0"0"-131"-16,0 0 8 15,101 1 16-15,-59 19 17 16,-6 0-28-16,-17 6-11 16,-2 3-2-16,-14-5 0 15,-3-7-4-15,0-4 4 0,0-7 0 16,-12-6 10-16,-3 0 18 16,6 0 13-1,-4-16-19-15,10-4-11 0,0-3-3 16,3 2-8-16,0-1-15 15,10-1-51-15,6 6-76 16,4 3-47-16,-2 4-189 16</inkml:trace>
  <inkml:trace contextRef="#ctx0" brushRef="#br0" timeOffset="159567.6">15933 15509 724 0,'0'0'95'15,"0"0"-28"-15,0 0 36 16,22 74-31-16,-15-52-37 15,1-2-15-15,-3 0-15 16,-2-3-5-16,0-5-7 0,-3-5-65 16,10-4-115-16,-3-3-254 15</inkml:trace>
  <inkml:trace contextRef="#ctx0" brushRef="#br0" timeOffset="159678.71">16033 15411 753 0,'0'0'9'15,"0"0"-9"-15,0 0-6 16,0 0 3-16,0 0-9 16,0 0-129-16</inkml:trace>
  <inkml:trace contextRef="#ctx0" brushRef="#br0" timeOffset="160132.4">16188 15529 715 0,'0'0'96'15,"0"0"-57"-15,0 0 22 16,47 74 6-16,-12-48-35 16,1 3-24-16,-4-3-8 15,-6-5-4-15,-10-2 2 16,-12-5 0-16,-4-4-7 16,0-4-9-16,-14-6 10 15,-7 0 8-15,-2 0 4 16,6-10-1-16,1-9 0 15,8-2-3-15,3-5 0 16,5-7-2-16,0-4-4 0,10-2 0 16,9 3 2-16,-5 10 3 15,-2 6 1-15,-5 10 5 16,-4 10 7-16,1 0-1 16,2 0-11-16,3 17-2 15,0 8 2-15,6 6 20 16,-6-2-8-16,4 0 2 15,-4-5-7-15,1-7 0 16,1-7-5-16,-8-1-1 16,0-9-2-16,-3 0 0 15,0 0-13-15,0 0-19 0,0-10-45 16,0-11-44 0,0-1 39-16,0-3-13 0,-3 1-78 15,0-3 49 1,-1 1-100-16</inkml:trace>
  <inkml:trace contextRef="#ctx0" brushRef="#br0" timeOffset="160242.31">16422 15470 392 0,'0'0'233'0,"0"0"-137"15,0 0-70-15,0 0-16 16,0 0-10-16,0 0-4 16,-5 5-37-16,5 3-64 15,0-4-228-15</inkml:trace>
  <inkml:trace contextRef="#ctx0" brushRef="#br0" timeOffset="160607.29">16513 15477 436 0,'0'0'214'16,"0"0"-164"-16,0 0-20 15,0 0 28-15,0 0 9 16,-77 96-3-16,69-61-11 0,8-1-29 16,0-8-12-1,15-7-7-15,7-8 3 0,4-8-3 16,-7-3 8-16,-2 0-10 15,-7-10 12-15,-7-10 17 16,-3 1-5-16,-3-1-14 16,-23-3-4-16,-3 5-9 15,-1 6-8-15,3 2-9 16,12 3-35-16,11 4-22 16,4-4-111-16,7-3-321 15</inkml:trace>
  <inkml:trace contextRef="#ctx0" brushRef="#br0" timeOffset="160926.44">16704 15475 800 0,'0'0'79'16,"0"0"-72"-16,0 0 60 16,91 54-25-16,-73-27-10 15,-6 3-32-15,-11-1 0 16,-1-4 0-16,0-11-6 15,0-3-3-15,-10-11 9 16,-8 0 38-16,1-13-18 16,6-11-10-16,8-9 0 15,3-3 14-15,28 6-24 16,16 10 0-16,4 8 3 16,0 9 9-16,-11 3-9 0,-8 10 14 15,-9 12-14-15,-4 8 0 16,-10 0-1-16,-2 2-2 15,-4-2-7-15,0-7-52 16,0-3-66-16,3-13-99 16</inkml:trace>
  <inkml:trace contextRef="#ctx0" brushRef="#br0" timeOffset="161375.54">17268 15233 781 0,'0'0'0'0,"0"0"-13"16,0 0 13-16,-76 75 16 15,67-6 33-15,0 17 66 16,-6 13-22-16,3 4-61 16,-1-13-15-16,10-8-6 15,3-16 2-15,0-14-12 16,13-12-1-16,6-10 0 16,14-17-3-16,12-13-18 15,8-4-62-15,5-24-113 16</inkml:trace>
  <inkml:trace contextRef="#ctx0" brushRef="#br0" timeOffset="161935.68">17693 15347 846 0,'0'0'63'0,"0"0"-52"16,0 0-9-16,0 0 26 15,0 0 12-15,-73 116-6 16,62-50 22-16,4 4-23 16,1 2-10-16,6-8-11 15,0-9 4-15,6-8-7 16,16-14-7-16,4-7-1 15,8-14 1-15,-7-7-4 16,3-5-8-16,-10-5-82 16,-6-17-114-16,-14-14-350 15</inkml:trace>
  <inkml:trace contextRef="#ctx0" brushRef="#br0" timeOffset="162102.57">17344 15595 872 0,'0'0'123'16,"0"0"-110"-16,0 0-7 16,118-16-4-16,-59 3 25 15,-1 6-25-15,-10 0-2 16,-17 0-14-16,-13 4-118 16,-7 0-66-16</inkml:trace>
  <inkml:trace contextRef="#ctx0" brushRef="#br0" timeOffset="162447.46">18479 15483 991 0,'0'0'62'15,"0"0"-62"-15,0 0 0 16,0 0 26-16,-94 73 7 16,27-26-29-16,-6-2-3 15,2 2 3-15,15-8-4 0,17-8 0 16,23-3 7 0,16-8-5-16,9 0 7 0,34-6 0 15,19-4 17-15,15-8-1 16,8-2-15-16,-3 0-6 15,-20 0-5-15,-18-2 2 16,-19-3-2-16,-17 3-15 16,-4-1-29-16,-4-4-64 15,0-3-212-15</inkml:trace>
  <inkml:trace contextRef="#ctx0" brushRef="#br0" timeOffset="163037.6">19235 15529 703 0,'0'0'214'0,"0"0"-214"16,0 0-24-16,0 0 23 15,0 0 1-15,-94-10 9 16,78 33 6-16,-7 6 7 16,4 8 17-16,-1 3 4 15,8-4 11-15,8-4-21 16,4 0-17-16,6-7-13 16,17-8-1-16,3-7-1 15,6-6 1-15,1-4-2 16,-5 0 3-16,-4-20-2 15,-8-3 14-15,-4-7-15 0,-4-3 13 16,-8-6-9 0,0 9-4-16,0 13 2 0,0 8-2 15,0 9 7-15,0 0 3 16,0 9-10-16,11 16-9 16,9 6 9-16,5 2 11 15,2-3-8-15,-2-7-3 16,1-7 0-16,-10-2-2 15,0-4-4-15,-4 0-58 16,-8-10-184-16</inkml:trace>
  <inkml:trace contextRef="#ctx0" brushRef="#br0" timeOffset="163427.29">19691 15377 928 0,'0'0'0'16,"0"0"-4"-16,0 0 4 16,-94-26-3-16,83 26 2 15,-1 6 1-15,-2 14 0 16,5 1 15-16,3 5 3 15,2 0 7-15,4 4 7 16,0 2-10-16,0 8 7 0,4 1-2 16,14 6-12-16,8 1 0 15,0 5 6-15,3-4 0 16,1 1-4-16,-2-7 2 16,-1-1-3-16,-5-5 1 15,-5-11-15-15,-6-8-1 16,-6-7-1-16,-2-3-8 15,-3-6-21-15,0-2-17 16,0 0-52-16,0-2-65 16,0-21-124-16</inkml:trace>
  <inkml:trace contextRef="#ctx0" brushRef="#br0" timeOffset="163757.66">19984 15543 394 0,'0'0'487'15,"0"0"-471"-15,0 0-15 16,0 0-1-16,0 0 8 16,0 0 3-16,15 7 1 15,8 9 15-15,2 6 4 16,-2 2-17-16,0 9 15 15,-11 1 22-15,-2 3-6 16,-7 2-14-16,-3-1-4 16,0-4 9-16,0 0-20 0,-10-4 4 15,-4-2-15-15,-4-9-3 16,-1-8 7-16,-3-8 0 16,-1-3-9-16,1-3-1 15,-2-18-46-15,2-8-87 16,-2-8-160-16</inkml:trace>
  <inkml:trace contextRef="#ctx0" brushRef="#br0" timeOffset="163916.49">19888 15420 829 0,'0'0'110'0,"0"0"-110"0,0 0-18 15,0 0 10-15,0 0-44 16,0 0-82-16</inkml:trace>
  <inkml:trace contextRef="#ctx0" brushRef="#br0" timeOffset="164275.29">20129 15394 806 0,'0'0'132'16,"83"-11"-86"-16,-23 2 28 0,-7-2 22 16,-6 2-48-1,-14 2-30-15,-11 4-18 0,-12 0 0 16,-5 3 0-16,-5 0 0 16,0 0-6-16,0 0 1 15,0 0-7-15,0 16-4 16,9 10 13-16,-3 15 1 15,0-1 2-15,4 8 0 16,0-4 0-16,-2 3 0 16,0-2 12-16,-8-2-7 15,3-3 15-15,-3-3-14 16,4-5-4-16,-1-2-1 0,-2-10-1 16,-1-7 6-16,0 1-6 15,-8-11-26-15,-21 0 7 16,-8-3-22-16,-8 0-112 15,0-9-105-15</inkml:trace>
  <inkml:trace contextRef="#ctx0" brushRef="#br0" timeOffset="164935.41">20419 15140 708 0,'0'0'25'47,"0"0"-24"-47,0 0 10 0,0 0 2 0,0 0-4 0,0 0 0 0,48-3 48 16,-24 3-18-16,3 9-23 0,9 11 4 15,11 10 22 1,11 7 3-16,13 12-5 0,-1 10-3 16,-4 0 2-16,-14 8-22 15,-17-1 1-15,-12-1 7 16,-14 2 1-16,-9-5 8 16,-5-6-12-16,-23-2-16 15,-6-3-2-15,-11-3-3 16,2-5-1-16,1-3-19 15,4-5-22-15,8-8-6 16,7-4-49-16,10-9-41 16,3-12-51-16,10-2-195 15</inkml:trace>
  <inkml:trace contextRef="#ctx0" brushRef="#br0" timeOffset="166098.43">21462 15598 556 0,'0'0'160'0,"0"0"-130"16,0 0 1-16,0 0 1 15,0 0 2-15,0 0 4 16,16 14 2-16,7-11 0 16,5-3-16-16,4 0-6 15,-6 0-16-15,-6 3-2 0,-10-3-25 16,-8 0-95 0,-2 0-96-16</inkml:trace>
  <inkml:trace contextRef="#ctx0" brushRef="#br0" timeOffset="166263.87">21443 15783 794 0,'0'0'146'16,"0"0"-133"-16,0 0 8 16,0 0 25-16,107-13-42 15,-77 6-4-15,-7 2-12 16,-7-5-130-16,-10 0-409 15</inkml:trace>
  <inkml:trace contextRef="#ctx0" brushRef="#br0" timeOffset="174516.48">6573 11289 233 0,'0'0'28'16,"-106"0"-27"-16,75 0 5 15,19 0 12-15,12-4-17 16,6-9-2-16,30-4-41 15</inkml:trace>
  <inkml:trace contextRef="#ctx0" brushRef="#br0" timeOffset="208777.7">22360 15106 560 0,'0'0'86'15,"0"0"-79"-15,0 0-5 0,0 0 16 16,0 0 18-16,0 0-14 16,0 0-5-16,0 0-17 15,6 0 2-15,-6 0-2 16,0 0 0-16,0 0-40 16,0 0-33-16,0 0 25 15,0 0 15-15,0 0-4 16,1 0 18-16,8 0 19 15,0 0 28-15,-1 0 20 16,-2 0-21-16,-3 0-3 16,-2-6-16-16,2 1 0 15,-3 3-5-15,0 2 6 16,2 0 3-16,-2 0-9 0,4 0-3 16,1-3-36-16,5 3-15 15,1-3-23-15,-4 3 57 16,2 0 17-16,-3 0 23 15,-2-1 43-15,-1 1 20 16,-1 0-4-16,-1-3-26 16,1 3 2-16,-2 0-21 15,0 0 2-15,1 0-9 16,-1-3-4-16,0 3 4 16,0 0 4-16,0 0-11 15,0 0 8-15,0 0-9 16,-9 0 5-16,-14 0-25 0,-18 0-2 15,-15 6 0 1,-15 11 2-16,-2 5-2 0,5 6 0 16,11-2-1-16,14-1 3 15,14-3-3-15,12-3 1 16,11-2-1-16,6 0 0 16,0-1 0-16,20 1 1 15,16-2 0-15,13 2 0 16,7-7-9-16,2-1 9 15,-1-1 0-15,-14-2 3 16,-14 0 3-16,-10-1-5 16,-13 1-1-16,-6 0 0 15,0 5 3-15,-17 5-3 0,-17 10 11 16,-19 4-1 0,-5-1-9-16,0 2-1 0,10 2-1 15,11-4 0-15,19 0 0 16,17-1 0-16,1-2 1 15,22 1-2-15,26-7 2 16,18-1 0-16,9-12 2 16,11-7 0-16,2 0 3 15,0-6 2-15,-9-8-2 16,-15-2 11-16,-19 6 6 16,-17 2-13-16,-15 5-9 15,-10 3 0-15,-3 0 0 0,-1 0-14 16,-26 0-68-1,-7 12-98-15,-2 7-83 0</inkml:trace>
  <inkml:trace contextRef="#ctx0" brushRef="#br0" timeOffset="210593.48">23180 15192 377 0,'0'0'93'0,"0"0"-14"15,0 0 13-15,0 0 9 16,0 0-55-16,0 0-20 16,-22-33-11-16,17 28-2 15,2 1-7-15,-4 0 6 16,4 1-9-16,0 0 6 15,3 3 3-15,0 0 7 16,0 0-7-16,0 0-7 16,0 0 3-16,0 0 1 15,0 0-7-15,-1 3-2 16,-2 20 0-16,-5 18 22 0,2 3 46 16,0 7-43-1,6-2-3-15,0-6-11 16,4-7 4-16,13-5-10 0,5-9 8 15,2-5-7-15,-3-5-6 16,-1-5 0-16,-7-4-5 16,-1-3 5-16,-3 0-10 15,2 0-11-15,2-13-17 16,2-16-32-16,-2-10-119 16</inkml:trace>
  <inkml:trace contextRef="#ctx0" brushRef="#br0" timeOffset="210779.66">23084 14773 888 0,'0'0'19'15,"0"0"-19"-15,0 0-11 16,0 0-24-16,0 0 11 15,0 0-38-15,0 0-211 16</inkml:trace>
  <inkml:trace contextRef="#ctx0" brushRef="#br0" timeOffset="212015.04">22121 16283 509 0,'0'0'155'16,"0"0"-79"-16,0 0-39 16,0 0 5-16,0 0-16 15,0 0-6-15,0-50 9 16,0 47-11-16,0-1-8 16,0 1-7-16,0 3 20 15,0-3 18-15,-1 3-17 16,-2 0-16-16,-6 0-4 15,1 20 3-15,-2 13-2 16,-2 9 9-16,5 9 19 16,4 2-12-16,3-11-5 15,0-10-16-15,6-5 6 16,7-7-6-16,2-9 1 0,4-3-1 16,1-8 0-16,5 0-10 15,3-19-39-15,-2-21-98 16,-9-15-352-16</inkml:trace>
  <inkml:trace contextRef="#ctx0" brushRef="#br0" timeOffset="212156.34">22068 16005 639 0,'0'0'64'15,"0"0"-64"-15,0 0-258 16</inkml:trace>
  <inkml:trace contextRef="#ctx0" brushRef="#br0" timeOffset="212521.34">22390 16293 875 0,'0'0'119'15,"0"0"-105"-15,98-43-14 0,-43 22 0 16,1 1 33 0,-7 10-22-16,-13 7-10 0,-14 3-1 15,-14 10-41-15,-8 13-31 16,-7 7 51-16,-18 1 21 15,-3 1 1-15,3-7 8 16,8-6 25-16,9-10-5 16,5-6-5-16,3 1-22 15,0-4 0-15,9 0 8 16,10 0 8-16,3 0 13 16,-1 0-14-16,-9 0-17 15,-1 0-10-15,-5-7-18 16,3 4-53-16,5-8-54 15,1-1-171-15</inkml:trace>
  <inkml:trace contextRef="#ctx0" brushRef="#br0" timeOffset="212824.81">23052 16017 458 0,'0'0'223'0,"0"0"-124"15,0 0-20-15,0 0-10 16,0 0-20-16,0 0-29 0,25-22 5 16,-5 52 19-16,6 3 20 15,1 7-36-15,-2-5-16 16,-3 2-7-16,-5-6 1 15,-1-3-5-15,-6-3-2 16,-7-9-2-16,-3 4-24 16,-7 0-49-16,-21-5-130 15,-5-11-261-15</inkml:trace>
  <inkml:trace contextRef="#ctx0" brushRef="#br0" timeOffset="214008.6">21804 14693 496 0,'0'0'13'0,"0"0"-10"0,0 0 12 15,0 0 41-15,0 0 12 16,0 0-31-16,-9-29-26 16,9 29-11-1,7 0 5-15,-1 0 12 0,0 0 6 16,0 0-4-16,0 10-14 16,1 17 23-16,5 9 18 15,-1 13-11-15,2 8-21 16,7 8 10-16,-6-6-15 15,1-9-9-15,-2-16 3 16,-6-17-3-16,-3-9 1 16,-4-8-1-16,0 0 4 15,0-6 39-15,-7-20 16 16,-13-14-59-16,1-14-1 16,2-10-10-16,6 0 4 0,11 8-7 15,0 17-4-15,8 16 17 16,14 10 1-16,11 13 0 15,5 0 2-15,7 10-2 16,4 12 2-16,-3 2 9 16,-1 6-2-16,-9-2-3 15,-9-4-5-15,-11-7 0 16,-6-8-1-16,-10-2 0 16,0-3-1-16,0 2 1 15,-19 4-24-15,-5-6-30 16,-4-4-136-16</inkml:trace>
  <inkml:trace contextRef="#ctx0" brushRef="#br0" timeOffset="214305.31">22253 14812 556 0,'0'0'117'0,"0"0"-97"16,0 0-14-16,0 0-6 15,0 0 20-15,83-49 21 16,-50 36 4-16,3-4 7 0,4 4-21 16,2-3 14-16,-5 0 9 15,-9 4-15-15,-13 7-28 16,-7 4-11-16,-5 1 0 15,-3 0-10-15,0 0-3 16,-3 0-79-16,-15 12-61 16,-4-3-104-16</inkml:trace>
  <inkml:trace contextRef="#ctx0" brushRef="#br0" timeOffset="214584.66">22610 14459 796 0,'0'0'90'0,"0"0"-78"0,0 0 17 15,0 0 54-15,0 0-72 16,0 0-6-16,42 16-5 16,-18 35 16-16,3 10 14 15,0 6-13-15,-4-3-7 16,-1-6 13-16,-5-9-23 15,-4-12 7-15,-3-13-7 16,-6-9-2-16,-2-11 2 16,-2-1 0-16,0-3-1 15,0 3-16-15,-5 4-60 0,-16-3-158 16</inkml:trace>
  <inkml:trace contextRef="#ctx0" brushRef="#br0" timeOffset="-213876.02">23795 15374 673 0,'0'0'53'15,"0"0"-53"-15,0 0 3 16,0 0 30-16,0 0-9 16,0 0-6-16,0 0-8 15,0 0-4-15,0 0 14 16,0 0 13-16,0 0 2 15,3 0 9-15,6 0-28 16,6 0-7-16,6-11-9 0,6 5 0 16,-5 0 0-16,-1 2 0 15,-9 4-2-15,-2 0-15 16,-1 0-51-16,-5 4-14 16,-4 6-4-16,0 3-54 15,-7 0-98-15</inkml:trace>
  <inkml:trace contextRef="#ctx0" brushRef="#br0" timeOffset="-213711.93">23801 15523 680 0,'0'0'101'0,"0"0"-74"16,0 0 25-16,0 0 25 0,0 0-16 16,89-16-30-16,-48 6-19 15,-3 0-12-15,-5 6-2 16,-9 1-25-16,-3 3-68 15,-8 0-72-15,-8 0-185 16</inkml:trace>
  <inkml:trace contextRef="#ctx0" brushRef="#br0" timeOffset="-213158.2">24444 15076 723 0,'0'0'74'16,"0"0"-74"-16,0 0-13 16,0 0 13-16,27 106 5 15,-14-52 43-15,0 5-11 16,4 3-3-16,-2-8-26 15,1-12 18-15,-2-5-14 16,-7-15-4-16,-2-5-4 0,-5-7-3 16,0 1-1-16,0-5-10 15,-11 0-65-15,-3-6-28 16,7 0-242-16</inkml:trace>
  <inkml:trace contextRef="#ctx0" brushRef="#br0" timeOffset="-212901.35">24919 15358 793 0,'0'0'125'0,"0"0"-101"15,114-21-16-15,-59 9 49 16,3-1-19-16,-4 3-23 16,-7 6-15-16,-6-3 0 15,-10 7 0-15,-10 0-71 16,-15-3-71-16,-6-5-183 16</inkml:trace>
  <inkml:trace contextRef="#ctx0" brushRef="#br0" timeOffset="-212691.36">25070 15193 750 0,'0'0'87'16,"0"0"-86"-16,0 0 25 16,63 89 30-16,-43-53-18 15,-1 0 5-15,-2 1-28 16,-1-4-7-16,-6-4-8 15,-1-5-3-15,-2-4 2 16,2-4-30-16,5-6-55 16,-1-10-117-16</inkml:trace>
  <inkml:trace contextRef="#ctx0" brushRef="#br0" timeOffset="-212101.23">25992 15255 704 0,'0'0'35'0,"0"0"-33"15,0 0 4-15,0 0 12 0,0 0-11 16,0 0-7 0,-89 0 3-16,75 0-2 0,-1 0 8 15,3-7 22-15,2-5 5 16,1-5-15-16,4-3-12 16,5 0-2-16,0 3 2 15,0 5-5-15,15 2 1 16,8 4-5-16,5 5 0 15,5 1 0-15,5 0 0 16,0 20 1-16,-5 3 6 16,-5 10 2-16,-13 6 18 15,-11 1 9-15,-4 1-15 16,-13-4-7-16,-17-3-4 0,-3-10 2 16,-4-4-1-16,-5-11 3 15,4-1-9-15,3-8 1 16,11 0-5-16,14 0 5 15,10 0 3-15,1-7-9 16,28 3-7-16,10-2-12 16,10 6 18-16,0 0 0 15,0 6-1-15,-3 7 0 16,-8-3 2-16,-7 1 3 16,-7-1-2-16,-8-2 6 15,-3 2-7-15,-3-3-42 16,-4 3-58-16,-2-6-86 0,1-4-556 15</inkml:trace>
  <inkml:trace contextRef="#ctx0" brushRef="#br0" timeOffset="-211837.72">26611 15315 906 0,'0'0'124'0,"0"0"-88"0,0 0-36 16,88-20 2 0,-34 4 21-16,-1 2-1 0,-5 4-15 15,-9 3-7-15,-9 0 0 16,-10-1-32-16,-12-4-39 15,-8-2-30-15,-21-6-166 16</inkml:trace>
  <inkml:trace contextRef="#ctx0" brushRef="#br0" timeOffset="-211642.31">26660 15123 666 0,'0'0'89'0,"70"76"-26"16,-37-30 24-1,-5 0-18-15,-2-5-21 0,-4-2-5 16,-3-3-17 0,-3-9-17-16,-6 0-4 0,-3-8-5 15,-2-2 0-15,-2-5 0 16,0 1-29-16,-2-2-66 16,1-11-115-16</inkml:trace>
  <inkml:trace contextRef="#ctx0" brushRef="#br0" timeOffset="-210959.19">27492 15298 916 0,'0'0'11'0,"0"0"-11"16,0 0-53-1,83-43 43-15,-67 39 8 0,-9-2-150 16</inkml:trace>
  <inkml:trace contextRef="#ctx0" brushRef="#br0" timeOffset="-210810.31">27673 15279 439 0,'0'0'362'0,"0"0"-313"15,0 0-48-15,97-17 4 16,-72 10-1-16,-2 0-8 16,-1 4-12-16,0-4-91 15</inkml:trace>
  <inkml:trace contextRef="#ctx0" brushRef="#br0" timeOffset="-210627.3">28030 15236 765 0,'0'0'109'16,"0"0"-86"-16,96-37-1 16,-49 25 51-16,5 1-40 15,0 5-31-15,-6-1-2 16,-2 6-3-16,-4 1-59 16,-7-3-54-16,-8 1-16 15,-10-9-193-15</inkml:trace>
  <inkml:trace contextRef="#ctx0" brushRef="#br0" timeOffset="-210418.42">28198 15051 755 0,'0'0'88'0,"0"0"-88"15,0 0 18-15,0 0 21 16,97 93 8-16,-73-55-17 15,-1 1-18-15,-6-2-10 16,-1-7 4-16,-4 0-6 16,-2-11-7-16,0 1 3 15,0-3-60-15,5-13-120 16</inkml:trace>
  <inkml:trace contextRef="#ctx0" brushRef="#br0" timeOffset="-209888.78">28797 15025 894 0,'0'0'113'16,"0"0"-113"-16,0 0-2 0,0 0-21 15,0 0 23-15,0 0 4 16,78 78 0-16,-54-48-3 16,-3-4-1-16,-6-2 7 15,-3-6-7-15,-6-7-7 16,-3-4 7-16,-3-5-4 15,0-2 4-15,0 0 23 16,-8 0 8-16,-10-9-22 16,-1-7 2-16,2-7 7 15,6-4 0-15,9-2 24 0,2-2-42 16,15 2-1 0,19 6-5-16,12 6 1 0,5 17-6 15,1 0 7-15,-2 14-8 16,-10 16 9-16,-4 2 3 15,-8-1 1-15,-6-1 10 16,-5-2-1-16,-7-3-2 16,-5-11-5-16,-5-6-1 15,0-1-2-15,0-5-2 16,-13 1-22-16,-4-3-39 16,1 0-121-16,8-5-352 15</inkml:trace>
  <inkml:trace contextRef="#ctx0" brushRef="#br0" timeOffset="-209696.28">29472 15123 850 0,'0'0'196'0,"0"0"-180"15,85 0-11-15,-40 0 65 16,-6 0-25-16,-13-3-36 15,-11 0-9-15,-10 2-16 16,-4-6-70-16,-1-2-138 16</inkml:trace>
  <inkml:trace contextRef="#ctx0" brushRef="#br0" timeOffset="-209487.22">29906 14862 893 0,'0'0'89'0,"0"0"-80"16,60 80 68-16,-29-40-2 15,2-4-46-15,-3 7-19 16,-7-4-5-16,-3-2-2 16,-8-2-3-16,-8 0-3 15,-4-6-63-15,-12-7-149 16,-13-8-217-16</inkml:trace>
  <inkml:trace contextRef="#ctx0" brushRef="#br0" timeOffset="-208015.63">24818 16699 868 0,'0'0'103'0,"0"0"-103"16,0 0-15-16,0 0 15 15,114-56 19-15,-31 20 3 16,6 5 1-16,-8 9-18 16,-20 8-5-16,-22 11 0 15,-20 3-3-15,-14 0-77 0,-5 12-9 16,-23 12 47-16,-16 1 37 16,-7 6 0-16,0-2-1 15,6-2 6-15,13-10 11 16,14-7 37-16,13-6-22 15,0-1-18-15,17-1-4 16,19 0 4-16,12-2 35 16,10 0-19-16,-1-11-13 15,-7-2-11-15,-14 6 0 16,-10 2-36-16,-13 0-59 16,-7-2-56-16,-2-3-461 15</inkml:trace>
  <inkml:trace contextRef="#ctx0" brushRef="#br0" timeOffset="-199885.28">25870 16263 625 0,'0'0'53'16,"0"0"-53"-16,0 0 32 15,0 0-2-15,0 0-25 16,0 0-4-16,0 0-1 16,0 0 4-16,0 0 2 15,0 0 23-15,0 0 30 16,0 0-21-16,0 0 1 15,0 0 6-15,0 0-8 16,0 0-2-16,0 0-11 16,0 0-14-16,0 0 8 15,0 0-17-15,0 0 1 0,0 0-2 16,0 0 1-16,0 0-2 16,0 0-1-16,0 6 0 15,1 5-2-15,14 11 3 16,2 8 1-16,0 3 4 15,1 1 2-15,2-2-4 16,-1-2-2-16,-4-4 0 16,-2-5 5-16,-7-9-4 15,-1-5-1-15,-4-4 0 16,-1-3 0-16,0 1 0 16,0-1 7-16,0 0-3 15,0 0 1-15,0 0 15 16,0 0 0-16,0 0-1 15,-1-7-9-15,-11-6-7 16,-3-11 2-16,6-5-5 0,4-10-9 16,5-5-13-16,6 1 3 15,17 6 10-15,5 8 6 16,3 9-5-16,2 7 6 16,2 9-1-16,-1 4 3 15,-1 4 0-15,-3 22 0 16,-5 5 0-16,-7 6 13 15,0 5-4-15,-6-7-5 16,-4-6-2-16,-3-9-1 16,-2-6-2-16,-3-7-1 0,2-4 2 15,-2-3 3 1,0 0-3-16,0 0-14 0,0 0-68 16,0-10-117-16,0-19-583 15</inkml:trace>
  <inkml:trace contextRef="#ctx0" brushRef="#br0" timeOffset="-199674.75">26596 16273 911 0,'0'0'118'15,"0"0"-115"-15,0 0-3 0,0 0 27 16,103-14 36-1,-64 4-50-15,-4 4-6 16,-8 3-7-16,-13 3-3 0,-7 0-57 16,-7 0-69-16,0-7 0 15,0 0-8-15</inkml:trace>
  <inkml:trace contextRef="#ctx0" brushRef="#br0" timeOffset="-199448.83">26882 16031 623 0,'0'0'186'16,"0"0"-125"-16,0 0-34 15,0 0 57-15,0 0-10 0,108 53-22 16,-72-30-6-16,-3 4-18 16,-5 1-27-16,-6-3-1 15,-4-6 0-15,-6-2 0 16,-3 0-2-16,-2-8-15 15,-2 1-37-15,-5 0-38 16,0-3-75-16,-3-7-90 16</inkml:trace>
  <inkml:trace contextRef="#ctx0" brushRef="#br0" timeOffset="-199095.4">25992 16015 509 0,'0'0'16'0,"-115"19"0"16,58 15-16-16,4 9 0 15,4 8 62-15,11 13 61 16,16 8-58-16,17 5 12 16,7 3-36-16,28-5 21 0,9-10-25 15,7-11-23 1,4-8 2-16,3-10-1 0,6-9-8 16,7-14-1-16,5-10-1 15,7-3-5-15,4-12-27 16,-2-17-42-16,0-5-43 15,-4-9-82-15</inkml:trace>
  <inkml:trace contextRef="#ctx0" brushRef="#br0" timeOffset="-198699.46">27117 15896 753 0,'0'0'26'0,"0"0"-25"15,0 0 4-15,0 0 6 16,0 0 11-16,0 0-10 15,-2-76-11-15,44 76-1 16,12 0 25-16,15 0 28 16,12 17 7-16,7 8 1 15,-1 9 7-15,-11 8-23 0,-15 6-15 16,-15 3-14-16,-17 3-7 16,-13 0-1-16,-16-3-3 15,0-4-5-15,-7-4 0 16,-13-7-3-16,-5-3-10 15,-5-3-15-15,-5-7-48 16,4-10-96-16,7-13-186 16</inkml:trace>
  <inkml:trace contextRef="#ctx0" brushRef="#br0" timeOffset="-198076.11">28316 15684 385 0,'0'0'348'0,"0"0"-327"15,0 0-19-15,0 0 26 16,0 0 31-16,-91-19-46 15,68 25-13-15,-2 11 0 0,4 10 6 16,2 6 2-16,3 6 14 16,8 4 16-16,6 8-14 15,2 6 6-15,8 0-2 16,19 2-18-16,9-9 6 16,10-9-6-16,3-9 13 15,2-8 4-15,-2-5-26 16,-7-6 1-16,-3-6-2 15,-4-4-2-15,-4 0-44 16,-2-3-82-16,-10 0-59 16</inkml:trace>
  <inkml:trace contextRef="#ctx0" brushRef="#br0" timeOffset="-195895.67">28140 15833 406 0,'0'0'53'16,"0"0"-50"-16,0 0-2 0,0 0 60 15,0 0 8 1,0 0-27-16,12-6-3 0,-12 3-4 16,0 3 5-16,0 0-14 15,0 0 28-15,0 0-10 16,0 0-16-16,0 0 1 15,0 0-20-15,0 0 0 16,0 0-7-16,0 0 5 16,0 0 4-16,0 0 4 15,0 0 6-15,0 0-9 16,0 0 6-16,0 0-14 16,0 0 2-16,0 0-3 0,0 0-2 15,0 0-1 1,0 0 0-16,0 0 3 0,0 0-3 15,0 0 0-15,0 0 0 16,0 0 0-16,0 0-4 16,0 0 4-16,0 0-1 15,0 0 1-15,0 0 1 16,0 0 0-16,0 0 1 16,0 0-1-16,0 0 1 15,0 0 0-15,0 0-2 16,0 0 0-16,0 0 1 15,0 0 0-15,0 0 0 16,0 0-1-16,0 0-1 16,0 0 1-16,0 0 0 15,0 0 0-15,4 6 0 0,5 7 2 16,0 3 5-16,6 6 0 16,0 13 4-16,1 1 3 15,-1 7 0-15,0-1 9 16,-3-4-9-16,-1-6-13 15,-3-2 6-15,0-10 1 16,-4-5-8-16,1-5 0 16,0-2 4-16,-2-4-4 15,1-2-2-15,-3-2 2 16,-1 0 3-16,0 0-3 16,0 0 1-16,0 3-3 15,0-1 5-15,0 3-3 16,0-2 1-16,0 1-1 15,0-1-2-15,0-3 2 0,0 0 3 16,0 0-2-16,0 0 1 16,0 0-2-16,0 0 0 15,0 0 3-15,0 0-3 16,0 0 3-16,0 0-3 16,0 4-2-16,0-4 2 15,0 0-1-15,0 0-1 16,0 0 2-16,0 0 0 15,0 0 2-15,0 0-1 16,0 0 12-16,0 0 1 16,0 0 0-16,0 0-2 0,0 0 0 15,0 0 1 1,0 0 10-16,-5-16 8 0,-3-9-25 16,0-6-3-16,1-10-6 15,2-5 7-15,5 0-4 16,0 0 0-16,6 0-3 15,16 9-8-15,13 3 4 16,8 12-12-16,13 5 13 16,9 1-1-16,6 9 0 15,0 4 4-15,-9 3-10 16,-8 13 8-16,-15 17-5 16,-14 9 5-16,-10 12-5 0,-10 7 10 15,-5-5 10 1,0 0-3-16,0-14-2 0,0-8 8 15,0-4-13-15,15-7 1 16,4-5-1-16,10-8 5 16,6-1-1-16,4-6-8 15,-2 0-9-15,-2 0-32 16,-8 0-39-16,-8-3-152 16,-10-7-569-16</inkml:trace>
  <inkml:trace contextRef="#ctx0" brushRef="#br0" timeOffset="-195174.57">26147 17310 461 0,'0'0'111'0,"0"0"-107"0,0 0 10 16,0 0 91-16,0 0-28 15,0 0 5-15,71-20 7 16,-27-4-4-16,19-15-29 15,29-14-7-15,29-20 0 16,27-6-16-16,24-7 17 16,16-1-10-16,15 6-30 15,3 5-9-15,-6 11-1 16,-15 14 3-16,-20 12 1 16,-29 14-4-16,-30 13 2 0,-30 6-5 15,-30 3-3 1,-23 3-4-16,-14 0-14 0,-9-4 7 15,0 4 7-15,0 0 0 16,-15 0-16-16,-12 4-43 16,-15 13-53-16,-14 5-68 15,-13 4-46-15</inkml:trace>
  <inkml:trace contextRef="#ctx0" brushRef="#br0" timeOffset="-194503.94">27421 16963 764 0,'0'0'82'15,"0"0"-73"-15,0 0 1 16,0 0 50-16,0 0-17 15,0 0-41-15,76-27 0 16,-76 27 6-16,0 0 2 16,0 0-10-16,0 0-3 15,0 0 3-15,0 5-5 16,0 7 5-16,-15 2-1 16,-6 5 1-16,-9-3-1 15,-7-2-2-15,1-1-3 0,3-8 12 16,5-3 1-16,4-2 12 15,8 0-4-15,5 0 6 16,6 0-9-16,5-12 5 16,4-6-9-16,27-5-8 15,17-7-7-15,18 4 4 16,2 8 3-16,-2 12 0 16,-14 6 14-16,-12 0-6 15,-13 26-6-15,-18 12 4 16,-9 17 4-16,-12 7 15 15,-27 5-18-15,-4-6-2 16,-1-15-3-16,2-5 1 16,3-10 1-16,4-9-4 0,0-8 0 15,8-3-7 1,3-6 7-16,9-5 1 0,9 0 1 16,6 0-1-16,0 0 12 15,30-5-10-15,16-3-3 16,17 1 0-16,13 7 3 15,9 0 12-15,1 1-6 16,-1 15 12-16,-10-1-10 16,-11-1-10-16,-10 1-1 15,-9-5-3-15,-2-2 1 16,-6 0-7-16,-7-2-27 16,-9 1-58-16,-15 0-87 0,-6-7-137 15</inkml:trace>
  <inkml:trace contextRef="#ctx0" brushRef="#br0" timeOffset="-193945.12">29821 16345 801 0,'0'0'101'15,"0"0"-91"-15,0 0-10 0,0 0-4 16,0 0 3-16,0 0 2 15,-36 107 38-15,8-25 42 16,-22 11-5-16,-21 11-23 16,-17 2-16-16,-7 1 3 15,2-9-35-15,17-9 3 16,15-13-3-16,10-14-5 16,14-12 1-16,7-7-3 15,11-11 2-15,8-7-49 16,9-8 10-16,2-4-33 15,2-13-34-15,26 0-6 16,14-26 43-16,12-15-76 16,7-18-435-16</inkml:trace>
  <inkml:trace contextRef="#ctx0" brushRef="#br0" timeOffset="-193650.3">30276 16293 865 0,'0'0'54'15,"-63"98"-10"-15,26-27 21 16,1 7 43-16,-9 11-47 16,-6 11 8-16,-13 8-38 0,-10 8-12 15,1-7-13 1,5-9-6-16,10-16 0 0,15-17 0 15,10-18-4-15,13-15 4 16,8-11-1-16,7-10-24 16,4-12-30-16,1 0-16 15,0-1-39-15,0-6 2 16,12-18-30-16,8-6-404 16</inkml:trace>
  <inkml:trace contextRef="#ctx0" brushRef="#br0" timeOffset="-156952.37">18430 9458 599 0,'0'0'0'16,"0"0"22"-16,0 0-11 15,-91-36-11-15,64 36-14 16,2 4-8-16,-4 1-7 15,7 6 25-15,-5-1-19 0,8-6-29 16,8-4-72-16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8:56:42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18908 4154 520 0,'0'0'29'0,"0"0"29"16,0 0 39-16,0 0-36 15,0 0-12-15,0 0 3 16,0 0-35-16,0 0-12 0,-26-24 3 16,26 23 1-16,0 1 2 15,-4 0-10-15,-2-2 2 16,-8 1 5-16,-4 1-8 15,-11 0 0-15,-1 0 0 16,4 0 0-16,-4 11 1 16,2 2 0-16,1 7 1 15,1 3 6-15,10 1-8 16,9 3 1-16,7-1-1 16,10 0 0-16,20 1 0 15,6 6 1-15,-2 6-1 16,-6 8 0-16,-16 11 1 15,-12 9 3-15,-12 6-2 16,-28-1 1-16,-6-10 3 0,-2-15-4 16,8-18-1-16,15-14 1 15,9-8 6-15,13-5-4 16,3-2 10-16,0-3-1 16,19-21 0-16,12-19-12 15,12-12 0-15,0-6-1 16,-1 1-4-16,-3 4 4 15,-10 2 0-15,3 2 1 16,1 0-1-16,0 6 0 16,-5 8 0-16,2 4 2 15,-4 5 4-15,0 5-6 16,-7 5 2-16,1 8-1 16,-14 5-1-16,-2 6 0 0,-2 0 2 15,2 0-2-15,0 22 1 16,2 11 0-16,1 10 15 15,-4 11-2-15,0 1-6 16,0 2-7-16,4-4 0 16,0-7 0-16,2-7 4 15,0-8-10-15,2-3 5 16,-5-5-1-16,-2-2-29 16,1-6-31-16,-2-5-43 15,-3-8-24-15,0-2-118 16</inkml:trace>
  <inkml:trace contextRef="#ctx0" brushRef="#br0" timeOffset="151.91">18928 4630 806 0,'0'0'96'16,"0"0"-95"-16,0 0-1 15,103-37-1-15,-58 28-2 16,-5-1 3-16,-9 3-13 15,-4-3-143-15</inkml:trace>
  <inkml:trace contextRef="#ctx0" brushRef="#br0" timeOffset="440.41">19255 4593 911 0,'0'0'50'15,"0"0"-50"-15,0 0 0 16,0 0 45-16,94-9 6 15,-59-1-46-15,-4 1-5 16,-2 0-2-16,-14 1 2 16,-9-2 0-16,-5 1-3 15,-1 0 3-15,0 0 0 16,-10 7 2-16,-2 2 4 16,0 0-4-16,0 9-2 15,-3 14 0-15,8 6 1 16,4 4 9-16,3 1-7 15,0-3-2-15,3 6-1 0,9-5 0 16,2-3-39-16,9-3-44 16,5-13-91-16,6-13-284 15</inkml:trace>
  <inkml:trace contextRef="#ctx0" brushRef="#br0" timeOffset="846.19">19663 4503 912 0,'0'0'68'0,"0"0"-68"16,0 0-16-16,0 0 16 15,39 81 22-15,-6-42-1 0,3 6-15 16,-3-1-4 0,-8-4 1-16,-4-7-3 0,-12-13 0 15,-6-11-2-15,-3-6-4 16,0-3 6-16,-3 0 5 15,-20-3 17-15,-5-7-19 16,-9-11 0-16,-1-7 7 16,5-7 12-16,7-3-4 15,5-2-2-15,13-2 2 16,8 1-8-16,5-1-5 16,28 3-5-16,10 6-9 15,3 10 8-15,-1 12-3 16,-9 7 4-16,-14 4 0 15,-10 7-3-15,-11 20-4 0,-1 5 1 16,-12 4-1-16,-19-2 4 16,-3-5-14-16,-2-8-13 15,9-5 4-15,6-5-29 16,7-7-58-16,7-4-110 16</inkml:trace>
  <inkml:trace contextRef="#ctx0" brushRef="#br0" timeOffset="1138">20079 4405 826 0,'0'0'28'16,"0"0"-27"-16,0 0-1 15,-86-8 16-15,83 9-12 16,3 13-4-16,9 5-2 15,16 3 2-15,11 3 10 16,3-2 35-16,-6 0 10 16,-10 1-37-16,-14-5-10 15,-9 3 0-15,-12-2-4 16,-22-1 18-16,-9-4-13 16,6-4-4-16,4-8-3 15,9-3-2-15,9 0-27 16,2-11-100-16,4-12-382 0</inkml:trace>
  <inkml:trace contextRef="#ctx0" brushRef="#br0" timeOffset="1476.54">20255 3981 658 0,'0'0'4'0,"0"0"-4"15,0 0 9-15,0 0 53 0,0 0-10 16,81-3-19-16,-65 43 18 16,1 20 7-16,-4 16 27 15,-3 14-30-15,-4 8-17 16,-4 3-13-16,3-5-15 15,-2-7-8-15,0-12 1 16,-3-11-2-16,0-13-1 16,0-10 0-16,0-14-2 15,0-9-6-15,0-11-38 16,-3-9-59-16,3-3-36 16,0-35-67-16</inkml:trace>
  <inkml:trace contextRef="#ctx0" brushRef="#br0" timeOffset="1797.87">20558 4495 829 0,'0'0'51'16,"0"0"-51"-16,0 0 0 16,0 0 19-16,0 0 30 15,104-3-15-15,-72-5-13 16,-11-5-8-16,-3-4 5 15,-8-3-1-15,-3-3-15 16,-5 3 1-16,-2 4 6 16,0 8-3-16,-13 7-2 15,-3 1 1-15,-3 20 0 16,-1 16 4-16,3 10 16 0,9 0-15 16,8 0 11-16,9-5-14 15,18-5-2-15,1-5-1 16,1-6-4-16,1-6-5 15,-5-7-19-15,5-9-67 16,-1-3-101-16,-9-15-534 16</inkml:trace>
  <inkml:trace contextRef="#ctx0" brushRef="#br0" timeOffset="2330.67">20940 4475 918 0,'0'0'15'15,"0"0"0"-15,0 0 10 16,0 0-20-16,0 0-4 16,0 0 6-16,88 28-4 15,-82-3 3-15,-6 2 7 16,0-3-13-16,-2-4 0 16,-5-6 0-16,1-7 5 15,5-4-5-15,1-3 0 16,0 0 18-16,0 0 15 15,0-16-1-15,0-11-10 16,10-11-22-16,-1-6-1 16,-2 0-9-16,0 4 9 15,-3 9-10-15,-1 12 11 0,-3 8 1 16,0 10 1 0,0 1-4-16,3 12-6 0,-3 21 8 15,6 7 0-15,4 4 28 16,6-7-28-16,7-7 1 15,-1-8-1-15,-1-8 3 16,-5-9 2-16,-5-5-2 16,0 0-3-16,2-19 10 15,-1-9-9-15,-2-3 4 16,-2 4-5-16,-8 6-6 16,0 8 6-16,0 9 11 15,0 4 15-15,3 0-26 0,-3 12 2 16,4 11-2-1,4 7 20-15,2 0-4 16,3-4-10-16,3-3-5 16,1-2-1-16,3-5-22 0,2-3-37 15,7-11-111-15,-6-2-68 16</inkml:trace>
  <inkml:trace contextRef="#ctx0" brushRef="#br0" timeOffset="2727.62">21534 4471 282 0,'0'0'27'0,"0"0"67"0,0 0 85 16,0 0-17-16,0 0-103 15,0 0 20-15,0 4-28 16,0-4-5-16,0 0-19 15,0 0-12-15,13 0-11 16,4-5 3-16,-4-9-6 16,-1-3 3-16,-2-2-2 15,-6-1 3-15,-4 4-1 16,0 5 5-16,-7 6 12 16,-12 5-19-16,-10 0 2 15,3 15 0-15,3 7 2 16,13 4 9-16,10-3 4 0,1 1-8 15,25 1 1-15,-1-4-5 16,1-3-3-16,-4-3-3 16,-4-2-1-16,-8-9-8 15,-1 2 4-15,3-6-47 16,2 0-36-16,3-4-62 16,0-19-360-16</inkml:trace>
  <inkml:trace contextRef="#ctx0" brushRef="#br0" timeOffset="3711.58">21795 4338 615 0,'0'0'79'0,"0"0"-72"0,0 0 65 16,0 0-17-1,0 0-6-15,0 0-36 0,-39 8-6 16,39-1 6-16,0 8 49 15,0 5 1-15,1 1-17 16,10 4-11-16,2-1-25 16,4-2 0-16,2-4-7 15,1-4 0-15,0-5 1 16,-1-6-3-16,-5-3 1 16,-3 0 1-16,-3 0 1 15,-3-15 2-15,-5-8-2 16,0-4-4-16,0-3-1 0,0 6-4 15,-2 5 2-15,2 8 3 16,-3 10 7-16,3 1 0 16,0 7-7-16,0 19 3 15,8 9 0-15,13 6 12 16,5 0 2-16,6-8-9 16,1-8 0-16,-7-8-1 15,-6-10-5-15,-4-7 3 16,-2 0-4-16,2-26 11 15,-1-9-12-15,-3-10-2 16,-9-9-19-16,-3-1-12 16,-9-3 0-16,-7 2 7 15,-4 5 3-15,8 10 11 0,6 14 12 16,1 12 25-16,5 10 12 16,0 5-24-16,0 0-13 15,7 22-9-15,8 14 9 16,6 11 17-16,1 6-4 15,1 3-2-15,2-3-3 16,0-8 2-16,-3-8-10 16,-5-12 0-16,-8-6-17 15,-9-7-33-15,-13-7-132 16,-22-5-57-16</inkml:trace>
  <inkml:trace contextRef="#ctx0" brushRef="#br0" timeOffset="4089.23">22030 4459 818 0,'0'0'91'16,"0"0"-84"0,87-37 72-16,-52 23-14 0,0 1-25 15,-4 2-25-15,-4 2-9 16,-7 2-2-16,-1 5-2 16,-1 0-2-16,-8 2-1 15,1 0-5-15,-3 7 1 16,-2 10-3-16,1 6 7 15,-4 0 1-15,-3-4 9 16,0-5-5-16,3-6-2 16,-3-8 4-16,0 0-1 0,0 0-1 15,0 0 2 1,0 0-3-16,1 0 8 0,-1 0-9 16,2-7 9-16,1-13-6 15,1-11-5-15,-3-7-8 16,1 0 0-16,-1-2 2 15,-1 6 4-15,2 9-2 16,-2 7 7-16,0 7-9 16,0 5-9-16,0 6-55 15,1 0-70-15,10 0-72 16,7 6-120-16</inkml:trace>
  <inkml:trace contextRef="#ctx0" brushRef="#br0" timeOffset="4323.13">22505 4313 634 0,'0'0'45'0,"0"0"43"0,0 0-8 16,-27 75-18-16,27-49-18 15,9-1-18-15,14-3-2 16,7-5 7-16,-1-7-12 16,-5-6-3-16,-7-4 1 15,-7 0 1-15,-7-8 16 16,-3-13 18-16,-8-3-51 15,-13-3 6-15,2 3-7 16,-4 3-4-16,11 4-25 16,10 3-37-16,2 0-66 15,19-2-232-15</inkml:trace>
  <inkml:trace contextRef="#ctx0" brushRef="#br0" timeOffset="4626.16">22724 4293 614 0,'0'0'159'15,"0"0"-155"-15,0 0 6 16,0 0 63-16,32 78-8 16,-16-54-7-16,-3-5-17 15,-4-5-23-15,-5-8-14 16,-1-3 12-16,-3-3 7 16,0 0 21-16,0-3 24 15,0-17-11-15,0-6-50 16,4-7 0-16,13 1-7 15,18 8 0-15,7 5-1 0,7 11 2 16,-4 8 2 0,-12 3 4-16,-7 18-3 0,-10 6-4 15,-8 2 0-15,-3-2-1 16,-5 1-10-16,0-3-16 16,-4-4-35-16,-12-1-60 15,-14-7-69-15,-7-7-183 16</inkml:trace>
  <inkml:trace contextRef="#ctx0" brushRef="#br0" timeOffset="5594.05">21644 4411 251 0,'0'0'35'0,"0"0"-9"15,0 0 76-15,0 0-17 16,0 0-29-16,0 0 4 16,-2 0 31-16,1 0-36 15,1 0-23-15,-2 0-11 16,2 0-9-16,0 0 2 15,-1 0 5-15,-2 0 0 16,1 0-9-16,-1 0-10 16,1 0 19-16,-3-2-17 15,1 0 4-15,-5 0 0 16,-5-3-3-16,-2 5-3 0,-3 0 0 16,-1 0 0-16,1 0 0 15,-1 0 8-15,7 8 1 16,2 4-4-16,6 2-3 15,5 5 3-15,0 1-2 16,8-1 9-16,13 0 1 16,5-2-12-16,0-3 3 15,3-3-4-15,-2-5-11 16,-5-6-73-16,-9 0-271 16</inkml:trace>
  <inkml:trace contextRef="#ctx0" brushRef="#br0" timeOffset="17352.18">19902 6417 466 0,'0'0'119'15,"0"0"-79"-15,0 0 23 16,0 0-7-16,0 0 5 16,0 0-31-16,0 0-13 15,0-8 3-15,0 5 1 0,0 0-8 16,-3-1-2-16,-8 0-11 16,2-2 1-16,-4 2 3 15,0-2 1-15,-5 2-5 16,3 1 1-16,-5 1-1 15,2 2 0-15,-2 0 1 16,-4 0-1-16,3 0 0 16,-2 0 0-16,6 0-1 15,-3 0-2-15,2 0 6 16,8 0-5-16,-5 0 4 16,4 0 8-16,1 2-10 15,3 5 5-15,-9 3-2 16,3 3 1-16,0 4 15 15,0 0-13-15,2 0 10 0,5 1 0 16,1-3-9-16,2 2-5 16,3 0-1-16,0 2 6 15,0-2 6-15,0 1-8 16,5-2-5-16,7 1 5 16,3 0-5-16,3-3 1 15,6 0-1-15,-2-4 0 16,8-1-4-16,-5-3 4 15,2-1 1-15,2 1 0 16,-3-3 0-16,0 0-1 0,-1-1 0 16,-1 1-1-16,-6 0 2 15,3-3-2-15,-1 0 2 16,-2 0-2-16,5 0 2 16,-3 0-2-16,2 0 2 15,-8 0 2-15,-2-3-2 16,2-2 0-16,-5 1 0 15,0-2 3-15,2 1-1 16,2-1-3-16,-3 0 0 16,5 4 0-16,-5-6 0 15,4 4 0-15,-8-1 1 16,0 0 0-16,-2 0 1 16,-1 2-2-16,-1-1 1 15,-2-1 2-15,0-3-3 16,0 4 1-16,0-3-1 15,0-2 0-15,0 1-1 16,0-1 1-16,0-4 0 0,0 4 1 16,0-1-1-16,0-2-5 15,-3 3 5-15,-3 1 0 16,0-3-3-16,-3 5 3 16,1-2 6-16,1 1-6 15,-1 0-2-15,1-2 2 16,0 6-1-16,-5-5 1 15,2 0 0-15,-3 4-2 16,3-3 2-16,-2 4-1 16,-3-3 1-16,4 1 3 15,0 2-3-15,-3 1 1 0,1-1-1 16,-1 3 0-16,1-1 0 16,-1 1 1-16,-1 0-1 15,-2 0 0-15,-3 0 0 16,1 0 1-16,-5 0-3 15,2 0 2-15,-7 3 0 16,3 3 0-16,0-1 0 16,0 4 0-16,3-4 0 15,4 0 0-15,3-1 0 16,5-1 1-16,5-3 2 16,3 0-3-16,3 2 0 15,-3-1 1-15,3-1-1 0,0 0-1 16,0 0 1-1,-3 0 0-15,0 5-1 0,-5-1 1 16,1 0 0-16,2-1-11 16,1 0-3-16,1-1-1 15,1-2-33-15,2 3-23 16,0 2-22-16,0-4-6 16,9-1-156-16</inkml:trace>
  <inkml:trace contextRef="#ctx0" brushRef="#br0" timeOffset="24612.17">23434 6370 400 0,'0'0'115'15,"0"0"-61"-15,0 0 7 0,0 0 17 16,0 0-34-1,0 0-11-15,0 0-24 0,0 0-2 16,0 0 8-16,0 0-13 16,0 0 17-16,0 0-2 15,0 0 2-15,0 0-3 16,0 0 2-16,-2 0-9 16,1 0-8-16,-2-3 8 15,3 2 2-15,-5-2-5 16,1-3 14-16,0 2-10 15,-2-2-1-15,3 3 1 16,-4-5 0-16,1 6-2 16,1-5 1-16,-3 4-2 15,1 0-4-15,1-2 7 0,0 2-3 16,-2 0 0-16,4 0 5 16,-2 0-2-16,0 3-1 15,-2-4 1-15,0 1-8 16,-2 2 2-16,3-2-3 15,-5 2-1-15,5 1 0 16,-2-1 2-16,-1 1 6 16,3-3-8-16,3 3 6 15,-1 0-5-15,2 0 2 16,-1 0-2-16,-1 0-2 16,1 0 2-16,-2 0-2 15,2 0 2-15,-4 0-7 0,0 0 7 16,0 0-2-16,0 0 2 15,4 3-1 1,-4-1 0-16,-1 0 0 0,-1 0-1 16,-2 5 2-16,-1-4-2 15,0-3 2-15,3 3-1 16,3 0 0-16,-1 0 0 16,4-2 2-16,-2 3-2 15,2-4 0-15,1 3 1 16,-1-1-1-16,1-1 0 15,2 2 0-15,-2 0-3 16,0 0 3-16,0 2 0 16,-2 0 1-16,0 2-2 0,-1 0 2 15,1 0-1 1,1 0 2-16,1-2-2 0,-2 3 0 16,0 0 0-16,1-1 1 15,1-1-1-15,2-1 1 16,-1 2-1-16,2 1 1 15,-1-3-1-15,1 4 0 16,-2 2 0-16,2-2 2 16,0 1-1-16,0 1-2 15,0-2 2-15,0 2-1 16,0-3 0-16,0 1 0 16,0-1 0-16,0 0 0 0,3-1 0 15,3-1 0 1,1 4 0-16,0-2 0 0,-1-1 0 15,0 1 0-15,2 0-3 16,-2 0 3-16,2 1 0 16,3-4 2-16,-3 1-2 15,7 0 0-15,3-4 0 16,2 4 0-16,2-2 1 16,-1-2 1-16,-5 1-2 15,0 1 0-15,0-1 1 16,1-3 1-16,3 2 1 15,-5 0-2-15,2-2-1 16,0 1 0-16,2-1 0 0,-1 0 2 16,0 0-2-1,0 1 0-15,-4-1 3 0,-4 0 2 16,0 0 0-16,-1 0-3 16,0 0 3-16,3 0 2 15,-3 0 0-15,0 0-4 16,1 0-1-16,3 0 3 15,-3 0-4-15,3 0 0 16,1-2 1-16,1-4 0 16,0 1 2-16,1-1-1 15,-2-1-3-15,0 0 1 16,-2 1-1-16,1-2 0 16,-2 2 1-16,-2 0-1 15,-3-1 6-15,0 4-6 16,-3-1 2-16,-3 1-2 0,1-1 1 15,-1-2-1 1,0 3 2-16,0-3-1 0,0 0 0 16,0 0 1-16,0 0-2 15,0-3 0-15,-3 5 0 16,-2-4-3-16,-1 0 3 16,0 2-3-16,1 0 0 15,1-2 1-15,-5 2 2 16,3-1-1-16,0 0 1 15,0 5 1-15,0-2-1 16,0-1-3-16,2 1 3 16,1 0-1-16,-4 3 0 0,3-1 1 15,-1-1-2-15,1-2 0 16,-5 3 1 0,0-2 1-16,-1 0-1 15,-2 0 1-15,1-1 1 0,2 2-1 16,-1-1-3-16,6 1 3 15,-4 1 0-15,0 0 1 16,1-1-1-16,0 0-1 16,-1 2 1-16,2-4 0 15,-3 3 0-15,2-1 1 16,1 0-2-16,0 1 4 16,1 0-6-16,0-1 6 15,-1 0-3-15,3 2 0 16,-4 0-2-16,3-1 2 15,1-1 1-15,-4 1-1 0,1-1-2 16,-2 3 2-16,1-1 0 16,4 1 0-16,-6-2-1 15,6 1 1-15,-3 1 0 16,0-2 1-16,-2 1-1 16,-2-2-1-16,3 3-1 15,-1-2 2-15,2 0-1 16,-1 2 4-16,2 0-3 15,2 0 0-15,0 0-2 16,3-3 2-16,-3 3 3 0,2 0-3 16,-2-3-4-1,-2 3 4-15,0 0 0 0,-6-1 1 16,-1-1 2-16,-1 1-3 16,0-1 0-16,4-3 0 15,-2 5-2-15,3 0 2 16,4 0 0-16,-1 0 0 15,0 0 0-15,1-2 1 16,-2 2-1-16,0 0 0 16,0-1 0-16,0-1 0 15,-1 2 4-15,1 0-4 16,2 0 2-16,-1 0-1 0,-1-1 1 16,-3 1-3-1,0 0 1-15,2 0 0 0,1 0 0 16,-5 0 1-1,4 0-1-15,-1 0 1 0,2 0-1 16,-1 0 0-16,1 0 0 16,2 0 0-16,1 0-2 15,-1 0 1-15,3 0 1 16,-2 0 0-16,1 0 0 16,-2 0 0-16,1 0-1 15,0 0 1-15,-1 1 0 16,-1 1 0-16,1 1-1 15,-1 2 1-15,0-2 0 16,-3 0 0-16,2 0-1 16,1 2 1-16,2-3 0 0,-1 4 0 15,0-3 0 1,-1 1 0-16,2 0 0 0,2-1 0 16,-1-1 0-1,1 1 0-15,1 0 0 0,0-2 0 16,-2 2 1-16,2 0-1 15,-1 1-2-15,1 2 2 16,0 1 0-16,-3 0 0 16,3 0 0-16,-4 2 0 15,3-4 0-15,1 0 0 16,0 2 0-16,0-3 0 16,0 0 1-16,0 0-1 15,0 1 0-15,0-2-1 0,0 0 1 16,0 3 0-1,0-1 1-15,0 1-2 0,0 0 6 16,0-1-10-16,0 0 5 16,0 1 0-16,5-2-2 15,-2 1 2-15,-2 1 6 16,4 0-6-16,-1-1 0 16,3 1-3-16,-1 0 2 15,3-2 2-15,1 2-1 16,-3-1 0-16,0-1 0 15,2 2 0-15,-1-2 0 16,2-1 1-16,-2 1-1 0,1-1-1 16,2 4 1-1,1-4 1-15,5 1-1 0,-4 1 0 16,6-1 0-16,3 0 1 16,0-2 3-16,0-1-7 15,0 2 4-15,-2 0-2 16,1-1 2-16,-4 0-2 15,-4-2 0-15,-1 4 1 16,-2-4 0-16,0 0 2 16,1 2-2-16,-1-2 0 15,1 0 0-15,-1 0-5 16,4 0 5-16,-1 0 0 16,5 0-1-16,-3 0 1 15,-2 0-3-15,-1 0 1 0,-4 0 1 16,1 0-1-16,-8 0 2 15,-1 0-4-15,0 0 3 16,0 0 1-16,0 0-1 16,0 0 1-16,2 0 0 15,1 0 0-15,1 0 1 16,1 0-1-16,-2 0 1 16,1 0-1-16,0-2 2 15,-1-2-2-15,2 0 6 16,-2-3-4-16,2-3-3 15,-5 1 1-15,3 1 0 16,-3-1 0-16,0-1 5 16,0 0-6-16,0 3 1 0,0 0-2 15,0 3-1-15,-3 3-9 16,-1 0-35-16,4 1-21 16,0-2-95-1,7-3-346-15</inkml:trace>
  <inkml:trace contextRef="#ctx0" brushRef="#br0" timeOffset="26350.75">27701 6503 541 0,'0'0'42'16,"0"0"-36"-16,0 0-1 16,0 0 58-16,0 0 22 15,0 0-22-15,0 0-16 16,0-25-16-16,0 19 6 15,0 5-10-15,0-3 5 16,0-1-5-16,0 2-24 0,0-3 14 16,0 3-13-1,0 0 1-15,-7-2-5 0,2 2 0 16,-2-3 5-16,-1 3-5 16,-3-2 0-16,-2 2 0 15,-1-2 1-15,-3 1 0 16,1 2 0-16,-2-1-1 15,0 1 0-15,0 2-3 16,-1 0 7-16,-1 0-2 16,-1 0-1-16,-4 0 11 15,-2 5-4-15,-1 6-1 16,0 0 1-16,2 1-4 16,4 2 6-16,2 2 13 15,3 0-10-15,3-1-5 16,2 1-8-16,5 1 2 0,2-2-2 15,4 4 1-15,1-4-1 16,0 1 5-16,6 1-5 16,10-4 1-16,7-2 4 15,5-2-5-15,3 0 11 16,2-1-8-16,1-2-3 16,-3-1-6-16,-1-3 6 15,0-2 1-15,-3 0 1 16,-1 0 3-16,-3-2 0 15,0-9 16-15,-1-3-3 16,-1 0-17-16,-3-3 0 16,-3 3 0-16,-3 0 1 0,-5 4 1 15,-2 0 0-15,-2 5-6 16,-2-4 6-16,-1-1-4 16,0-1 1-16,0 0 0 15,0-1 9-15,0-2 2 16,-6 0-3-16,-3 3-7 15,-1-1-1-15,-2 0 2 16,1-3-1-16,-2 6-1 16,1-2-5-16,-1 0 5 15,2-1 0-15,-1 4-3 16,2 1-5-16,2 0 4 16,4 2 4-16,1 0 0 0,0 4 3 15,0-4-3 1,-3 1 1-16,-3-3-3 0,-6 0 2 15,-6-2-21-15,-3 2 2 16,1 4-6-16,1-4-10 16,2 7-4-16,-3-1-15 15,1-1-18-15,-5 1-46 16,-4-5-26-16,-1-4-338 16</inkml:trace>
  <inkml:trace contextRef="#ctx0" brushRef="#br0" timeOffset="33463.87">19702 7292 545 0,'0'0'51'15,"0"0"-30"-15,0 0-7 16,0 0 13-16,0 0 30 16,0 0-40-16,0 0 11 15,-22-17 8-15,16 16-8 16,0-2-1-16,-8-1 4 16,1 2-6-16,-6-5-20 15,-7 7-2-15,-3 0-3 16,3 0 1-16,-1 0 3 15,5 4 0-15,-1 5-2 16,7 2 11-16,3 2-12 0,0 3 6 16,6-2-7-16,2 4 1 15,5-1 3-15,0 3 3 16,0 0-5-16,3 0 1 16,12 4 6-16,9-2-2 15,8-2-5-15,7-6 6 16,2 2-8-16,5-5-3 15,3-2 3-15,0-6 7 16,-7-3-6-16,-3 0 0 16,-7 0-1-16,-2 0 14 0,-4 0 3 15,0-7 2 1,2-3-1-16,-3-2 2 0,-1-1 1 16,2 0-11-16,-6-2-5 15,0 2-3-15,-8 1 1 16,-3-1-3-16,-6-1-2 15,-3-3-2-15,0 0 0 16,0 1 0-16,-11-1-1 16,-2 2 8-16,-3-1-3 15,-4-1 0-15,1 0-5 16,-4 4 5-16,3-1 7 16,-7 5-3-16,-5-2-4 15,-3 6 0-15,-10 0-4 16,-4 4 4-16,1 1-8 15,5 0-11-15,4 0 10 16,4 0 5-16,5 2-13 0,7 7 5 16,4 1-20-16,2-2-21 15,1 1-31-15,0 0-20 16,5-8-97-16</inkml:trace>
  <inkml:trace contextRef="#ctx0" brushRef="#br0" timeOffset="34972.56">23622 7268 615 0,'0'0'22'0,"0"0"-17"15,0 0 46-15,0 0-13 16,0 0-21-16,0 0-2 0,-22-22 17 16,16 19 9-16,-7-2-4 15,-3-1-19-15,-3 2-3 16,-5-3-5-16,-1 5-7 16,-5 2 2-16,-2 0 4 15,-4 0-4-15,-2 0-4 16,-4 8 0-16,2 3 1 15,2 5 1-15,3 4 5 16,8 1-2-16,6 8-2 16,10-1-3-16,7-2 2 15,4-1-3-15,9 3-3 16,18-6 3-16,4-1 0 0,8-5-5 16,4-3 5-1,5-2 3-15,0-5 5 0,-1 1 3 16,-5-5-6-16,-3-2 17 15,-9 0 4-15,-8 0 5 16,-4 0-2-16,-4-7-8 16,0-8 6-16,0-5-8 15,-1-3-11-15,-4-2-7 16,-3 0-1-16,-1 0-2 16,-5 0-1-16,0 1-23 15,-3 2 12-15,-15 3-2 16,-12-2 5-16,-5 6 1 15,-6 0 8-15,4 0 1 16,-2 6 1-16,7 3 0 16,2 3-1-16,2 3-2 0,3 0-2 15,0 1-46-15,6 12-17 16,12-4-44-16,7 1-141 16</inkml:trace>
  <inkml:trace contextRef="#ctx0" brushRef="#br0" timeOffset="36277.64">27364 7272 301 0,'0'0'113'0,"0"0"-68"15,0 0 41-15,0 0-7 16,0 0-4-16,0 0-33 15,15 0-21-15,-13 0-7 16,-1 0-4-16,-1 0 10 16,0 0 19-16,0-4-10 15,0 1-6-15,-1-4-7 16,-9 3-14-16,-6-1 3 16,-2 4-7-16,-6-1 2 0,-2 2-5 15,-3 0 5 1,-2 0 6-16,-2 3 0 0,-1 6 2 15,-2 1 18-15,3 7-16 16,6 0 1-16,3 2 4 16,7 2-9-16,6 1-2 15,10 5 1-15,1 2-3 16,6 0 6-16,16 0-8 16,8-3 1-16,4-3 4 15,10-4-1-15,3-3 16 16,7-3 15-16,0-2-23 15,1-4-3-15,-3-1-3 16,-6-3-3-16,-4-3-2 0,-8 0 1 16,-5-3 3-16,-1-10 27 15,0-3-3-15,0-6-10 16,1-4-8-16,-3-1-8 16,-4-2-5-16,-6 2 2 15,-7 5 0 1,-6 5-6-16,-3 6 1 0,0-4 1 15,0 5 3-15,-3-1-5 16,-8 1 6-16,-3 2 0 16,-6-2 0-16,-5 3 0 15,-7-3 2-15,-4 6-2 16,-8-1 0-16,-3 0 0 0,-1 3 2 16,-2 2-5-1,6 0 2-15,2 0-30 0,3 3-1 16,3 4-39-16,6-7-72 15,7 0-131-15</inkml:trace>
  <inkml:trace contextRef="#ctx0" brushRef="#br0" timeOffset="83130.17">19668 8732 300 0,'0'0'1'0,"0"0"-1"15,0 0 0-15,0 0 4 16,0 0-2-16,0 0 14 16,0 0 8-16,0 0-20 15,0 0 75-15,0 0 17 16,0 0-64-16,0-6 2 0,0 2 16 16,0-2 0-1,0 2-32-15,0-1 11 0,0 0-5 16,0-1 18-16,0 0-16 15,0 1-18-15,0 1 5 16,0-1-5-16,0 2 1 16,0 1-7-16,0-1 4 15,0 0 9-15,0-1-13 16,0-5 3-16,0 3-1 16,0-1-4-16,0-2 2 15,0-1 9-15,0 2-1 16,-4-1-3-16,3 2 7 15,1 4-3-15,-2-4 2 16,2 5-6-16,0 0 4 16,0 1-10-16,0 1 3 0,0 0 0 15,0 0-1-15,0 0-6 16,0 0 7-16,0 0-3 16,0 0 1-16,0 0 0 15,0 0 4-15,2 0-4 16,6 3-1-16,-2 9 3 15,5 4-2-15,0 4 4 16,-1 4 3-16,4 2-7 16,-5 4 2-16,1 2-1 15,0 1 24-15,3-2-22 16,-6-1-3-16,2-4 2 16,0-4 12-16,-3-2 6 15,-2-4-15-15,4-5 2 0,-8 3-2 16,3-8-4-16,0 5 2 15,0-2-2 1,-2-1-3-16,1-3-3 0,-1-2 3 16,-1-2 1-16,0-1 5 15,0 0-5-15,0 0 4 16,0 0-5-16,0 0 6 16,0 0 4-16,0 0-4 15,0-4-2-15,-4-6-1 16,-2 0-1-16,-1 0 1 15,0-2 0-15,3 1-1 16,1-3 2-16,-2-2-5 0,-1 3 2 16,-1-8-1-1,0 2 0-15,-6-3-3 0,3-1 0 16,1-4-4-16,5 0 2 16,2-2 1-16,2-3 2 15,0-2-5-15,0 4 5 16,0 3 2-16,3 4-5 15,0 12 0-15,-1 3 2 16,-1 7 2-16,-1-1 1 16,0 2 1-16,0 0-1 15,2 0-5-15,-2 0 5 16,0 0 0-16,1 0-1 16,-1 0 1-16,3 0-1 15,-1 0 1-15,3 0 0 0,5 0 0 16,2 3-1-16,1 11 1 15,3-1 2-15,1 6-2 16,-4 1 1-16,2 8 3 16,-4 3-4-16,-2 8-4 15,-1 1 4-15,-2 3 7 16,-3 0-4-16,-1 3 2 16,1-6-2-16,-3-1 4 15,0-5-3-15,1-1-2 16,-1-10 2-16,2 0 1 15,-2-9-4-15,1-4 9 16,-1-4-10-16,2-3 0 16,-1-3 0-16,-1 0 8 0,0 0-6 15,0 0 10 1,0 0-11-16,0-7 8 0,0-8 0 16,0-3-9-16,-3-4 2 15,-3-2-2-15,-1-1-1 16,-2-1-3-16,-1-3 4 15,-3 0-1-15,3 3-6 16,1 3 1-16,2-5 5 16,1 0-12-16,0 1 9 15,2 1-6-15,4-1 3 16,0-1 1-16,0-3-1 16,7 4-2-16,0 4 0 15,2 6 6-15,-3 6 2 0,-3 3 0 16,1 8-4-16,-2 0-2 15,1 0 4-15,-2 0-7 16,3 13 6-16,2 4-1 16,0 6 5-16,1 2 3 15,0-1 0-15,4 2 0 16,1-3-3-16,-3 1 0 16,1 2 7-16,-1 1-4 15,-2-5-1-15,-2-1-2 16,0-2 0-16,-5-5 3 15,0-5 2-15,0-1-2 16,0-5-3-16,0-3 0 16,0 0 3-16,0 0-2 15,0 0 2-15,0 0-3 0,-11-14 11 16,-4 1-6-16,5-8-2 16,-4-2-1-16,8-5-1 15,3-2 0-15,2-1 1 16,1 0-4-16,0 6 0 15,0 5 2-15,0 8-3 16,0 6-5-16,0 6 4 16,0 0 3-16,0 0-15 15,1 0-1-15,2 0-8 16,0 0 13-16,5 5 7 0,-5 5-35 16,0 2-43-1,0 3-28-15,-3 1-6 0,0-5-111 16</inkml:trace>
  <inkml:trace contextRef="#ctx0" brushRef="#br0" timeOffset="109165.24">7049 7820 331 0,'0'0'236'15,"0"0"-202"-15,0 0-29 16,0 0-3-16,0 0 1 16,0 0 51-16,0 0-12 15,3 4-22-15,-3-4-20 16,0 0 3-16,0 0-3 15,0 0 11-15,0 0 11 16,0 0 12-16,0 0 12 16,3 0-16-16,-3 0-4 15,0 0-10-15,0 0-5 16,4 0-10-16,-1 0 7 16,-3 0-7-16,0 0-1 0,0 0 4 15,0 0-3-15,2 0 0 16,-2 0-1-16,0 0-1 15,0 0 0-15,0 0 2 16,0 0 4-16,0 0 7 16,0 0-10-16,0 0-2 15,0 0 0-15,0 0 0 16,0 0 0-16,0 0 1 16,0 0 4-16,0 0-5 15,0 0 0-15,0 0-5 16,3 12 5-16,0 9 0 15,3 5 2-15,3 6 6 0,7 2-7 16,2-1 0-16,6 0 0 16,3 1 7-16,-2-5-7 15,2-3-1-15,-2-6 6 16,-5-4-2-16,-1-5-1 16,-1-2-3-16,-3-4 5 15,-2-5-2-15,-7 0-1 16,-1 0-2-16,-2 0-2 15,3-8-20-15,7-23-7 16,-1-21-175-16</inkml:trace>
  <inkml:trace contextRef="#ctx0" brushRef="#br0" timeOffset="109329.57">7231 7545 704 0,'0'0'0'0,"0"0"-3"16,0 0 1-16,0 0-58 15,0 0-31-15,0 0-80 16</inkml:trace>
  <inkml:trace contextRef="#ctx0" brushRef="#br0" timeOffset="109958.74">7577 7867 509 0,'0'0'79'0,"0"0"-56"16,0 0 3-16,0 0-17 16,0 0 5-16,0 0 13 15,42-17 0-15,-23 11-7 0,2-2 29 16,3-1-22-1,6 2 7-15,-5 1-23 0,-1 2-5 16,-9 4-6-16,-9 0-1 16,-6 10-14-16,-6 9 12 15,-12 2 3-15,-6 1-6 16,2-5 12-16,8-8-6 16,7-3 2-16,7-6 0 15,0 0-2-15,0 0 4 16,13 0-4-16,14-6 7 15,3-3 13-15,-2 2-19 16,-11 1-1-16,-11 6 0 16,-6 0-33-16,0 0-16 15,0 0 0-15,-6 6-13 0,-2-1-142 16</inkml:trace>
  <inkml:trace contextRef="#ctx0" brushRef="#br0" timeOffset="110409.32">8093 7654 515 0,'0'0'170'16,"0"0"-131"-16,0 0-17 15,0 0-13-15,0 0 39 16,0 0 23-16,87 54-34 15,-59-30 2-15,-1 1-25 16,-8-1 0-16,-2 2-12 16,-7-4-1-16,-4-4-1 15,-6-5 0-15,0-1 0 16,0-5 0-16,0-1 1 0,0-5-1 16,0 2-1-16,0-3 1 15,0 0-13-15,0 0-6 16,3 0-18-16,0 0-46 15,0 0 6-15,0 0-133 16</inkml:trace>
  <inkml:trace contextRef="#ctx0" brushRef="#br0" timeOffset="110783.77">8764 7850 704 0,'0'0'58'16,"0"0"-58"-16,0 0 1 16,0 0 9-16,0 0 13 15,17 95-2-15,-17-54 5 0,0-2-17 16,0-3-1-16,0 0-7 16,-9-9 0-16,1-3 0 15,-5-9 4-15,-2-4-5 16,5-6-4-16,-1-5-31 15,8 0-36-15,0-16-224 16</inkml:trace>
  <inkml:trace contextRef="#ctx0" brushRef="#br0" timeOffset="111691.75">9233 7669 536 0,'0'0'0'0,"0"0"-7"16,0 0 7-16,0 0 7 16,0 0-7-1,0 0 2-15,-14 30 7 0,11-29 10 16,3-1 9-16,0 0 24 15,0 0-13-15,0 0-6 16,0 0-19-16,3 0-12 16,0 0 5-16,-3 0 6 15,0 0-12-15,0 0 0 16,0 0 1-16,0 0-2 16,-3 2 2-16,-4 0 5 15,-5 2-6-15,3-2 6 16,-6-2-4-16,0 0 4 15,-1 0-5-15,2 0 2 0,1-2-3 16,1-3-1-16,3-3 6 16,3 1 5-16,6-7-2 15,0 5 1-15,0-7-9 16,9 1-2-16,12-4-3 16,3 6 1-16,7 0 2 15,2 0 0-15,4 2 2 16,2 5-1-16,-2 5 0 15,-1 1 0-15,-6 0 8 16,-4 12 3-16,-6 13 6 16,-14 8 1-16,-6 7-4 15,0 2 0-15,-12 2-3 16,-6-5-8-16,-7-2 1 0,-2-4 1 16,-4-7-5-16,-5-4 4 15,-3-8-3-15,3-3 1 16,4-4 3-16,9-7-2 15,7 0-1-15,8 0 8 16,8-1-5-16,0-9 4 16,11-2-8-16,17 3-2 15,8 3 2-15,1 6-1 16,8 0 0-16,-6 3 4 16,4 12-7-16,-6-2 7 15,-4 1 1-15,-3-2 1 16,-8-2-2-16,-8-1-4 0,-4-1 0 15,-4-2 0 1,-6 2-13-16,0 4-28 0,0 2-3 16,0-3-43-16,-3-6-100 15</inkml:trace>
  <inkml:trace contextRef="#ctx0" brushRef="#br0" timeOffset="111928.04">9914 7889 732 0,'0'0'92'0,"0"0"-90"16,0 0 2-16,0 0 28 15,6 86-14-15,-16-41-8 0,-2-4-9 16,0-2 6-16,0-10-7 15,3-7-25-15,3-8-18 16,6-11-24-16,0-3-185 16</inkml:trace>
  <inkml:trace contextRef="#ctx0" brushRef="#br0" timeOffset="112936.01">10153 7599 379 0,'0'0'147'0,"0"0"-79"0,0 0 8 16,0 0-14-16,0 0-10 16,0 0-34-1,12-34-2-15,6 25-7 0,3-4-7 16,10 2 7-16,2 1-8 15,0 2-1-15,-2 4 1 16,-4 4 1-16,-8 0-2 16,-13 2 3-16,-6 15-3 15,0 7 0-15,-2 2 1 16,-15 5-1-16,-4-6 0 16,-6 0 4-16,0-7 1 15,5-6-4-15,4-3 2 16,9-5-1-16,3-4 0 15,6 0 3-15,0 0 0 0,7 0-5 16,22 0 0 0,4 0 0-16,4 0 1 0,-3 0-1 15,-10 1 0-15,-12 13 4 16,-6 3-4-16,-6 6 2 16,0 2-1-16,-15 2-1 15,-12-1 3-15,-11 1-3 16,-1-5 0-16,0-4-2 15,3-2-8-15,3-7-1 16,11-1-31-16,13-8-13 16,9 0-68-16,3-13-488 15</inkml:trace>
  <inkml:trace contextRef="#ctx0" brushRef="#br0" timeOffset="113166.46">10675 7850 659 0,'0'0'7'0,"0"0"0"16,0 0 57-16,3 86-30 15,-3-60-27-15,0 1-7 16,-3-4-2-16,-12 0-10 0,0-7-29 15,2-3-61-15,4-10-109 16</inkml:trace>
  <inkml:trace contextRef="#ctx0" brushRef="#br0" timeOffset="113461.11">11057 7864 800 0,'0'0'17'16,"0"0"3"-16,0 0 9 16,0 0-26-16,0 0-3 15,110-31-19-15,-77 31-42 16,-6 0-220-16</inkml:trace>
  <inkml:trace contextRef="#ctx0" brushRef="#br0" timeOffset="113601.78">11385 7843 716 0,'0'0'36'0,"0"0"-32"15,0 0-4-15,0 0-4 16,0 0-23-16,100-10-71 16,-76 10-109-16</inkml:trace>
  <inkml:trace contextRef="#ctx0" brushRef="#br0" timeOffset="113956.95">11743 7870 624 0,'0'0'184'16,"0"0"-183"-16,0 0 0 0,0 0 13 15,0 0-5-15,75 79-9 16,-75-46 0-16,0 0-7 16,-8-3-16-16,-7-4-31 15,-7-7-74-15,1-2-430 16</inkml:trace>
  <inkml:trace contextRef="#ctx0" brushRef="#br0" timeOffset="114653.26">12146 7664 173 0,'0'0'529'16,"0"0"-463"-16,0 0-21 15,0 0 20-15,0 0-40 0,0 0-21 16,-3-19-4-16,12 19-2 16,7 0 2-16,5 0 0 15,0 17 0-15,3 0 0 16,-5 4 7-16,0-1-3 16,-2-3-4-16,-5-2 1 15,-6-3-1-15,-2-7 0 16,-1-3 1-16,-3 1 0 15,0-3 1-15,0 0 6 16,0 0-2-16,0 0 12 0,-7-3 12 16,-5-4-29-16,3-5 10 15,-6-3-3-15,6-4-4 16,3-1-1-16,6-4-3 16,0 2 2-16,9 1-4 15,15 3-7-15,7 4-5 16,8 7 2-16,-3 4 10 15,4 3-10-15,-7 3 7 16,-5 15 5-16,-1 3-2 16,-6 2 4-16,-3 1 2 15,-3-4 0-15,-2-3 2 16,-6-3-2-16,3-2 3 16,-7-1-7-16,1-2-6 15,-4 1 3-15,0 0-11 16,0 2-20-16,0-1-35 0,0-5-29 15,0-3-211-15</inkml:trace>
  <inkml:trace contextRef="#ctx0" brushRef="#br0" timeOffset="114887.24">12860 7728 615 0,'0'0'55'0,"0"0"25"15,0 0-1 1,100-1-53-16,-73-2-16 0,-8 3-9 16,4 0-1-16,-10 0-6 15,-1 0-35-15,-8 0-76 16,-4-3-246-16</inkml:trace>
  <inkml:trace contextRef="#ctx0" brushRef="#br0" timeOffset="115162.24">13208 7543 775 0,'0'0'46'15,"0"0"-14"-15,0 0-8 0,0 0 1 16,91 0-11-16,-62 16 13 16,0 7 7-16,-4 3-14 15,-1 1 0-15,-3-1 0 16,-3-2-6-16,-6-5-9 16,-5-2-2-16,-4-3-3 15,-3-5 0-15,0-1 0 16,0-6 0-16,0 1-19 15,0 0-35-15,0-3-63 16,0 0-143-16</inkml:trace>
  <inkml:trace contextRef="#ctx0" brushRef="#br0" timeOffset="116340.73">13770 7718 538 0,'0'0'83'0,"0"0"-39"16,0 0 21-16,0 0-17 16,0 0-41-16,0 0-5 15,0 0-2-15,0 3 4 16,0 14 23-16,0 3-1 16,0 3 14-16,0 3-14 15,-3 0 2-15,-7-2-13 16,0-4 9-16,3 0-19 15,-3-2-3-15,4-5-1 16,0-1 0-16,0-3-2 16,-6-2 3-16,3-2-4 0,0-4-27 15,6-1-15-15,0 0-64 16,3-13-213-16</inkml:trace>
  <inkml:trace contextRef="#ctx0" brushRef="#br0" timeOffset="117150.34">14158 7433 679 0,'0'0'45'0,"0"0"37"16,0 0-18-1,0 0-29-15,0 0-21 0,0 0-2 16,0 0-2-16,0 4 1 16,0 6-9-16,4 4-2 15,3 6 21-15,3 6 2 16,3 3-8-16,-4 0-9 15,-2 1 0-15,3-2-2 16,0-6-1-16,-4-3-3 16,0-9 0-16,-3 1 0 15,0-7 0-15,-2-2 8 16,-1 2-8-16,0-4 1 16,0 0 2-16,0 0 21 15,0 0 21-15,0 0-27 16,-1-4 0-16,-5-6-9 15,-3-6-7-15,3-4 1 16,-1-1 1-16,7-7-3 0,0-3-1 16,0 2-1-16,16-3 0 15,6 1-15-15,11 4 11 16,3 1-5-16,6 9 4 16,1 8 6-16,5 4-20 15,-2 5 8-15,-1 0 2 16,-5 5 6-16,-8 15 3 15,-7 5-5-15,-6 5 12 16,-5 4-2-16,-1-1-4 16,-4-4 23-16,-2-1-9 15,-1-6-12-15,-2-6 2 0,-1-2 1 16,0-8-5 0,1-3 0-16,-4 5-1 0,0-5-4 15,0 3-23-15,0-3-41 16,-11 5-47-16,-5-7-30 15,-2-1-398-15</inkml:trace>
  <inkml:trace contextRef="#ctx0" brushRef="#br0" timeOffset="117653.09">14067 7958 482 0,'0'0'120'0,"0"0"-30"16,0 0-6-16,0 0-21 15,0 0-14-15,0 0-27 16,34 0-11-16,-8-2 11 15,10-5 20-15,5 0-10 16,1 1-8-16,8 1-21 16,5-1 5-16,7 6-8 15,2-2 0-15,-2 1-1 16,0 1-4-16,-7 0 1 16,-3 0 2-16,-13 0-7 15,-12 0-1-15,-12 0-19 16,-12 0-31-16,-3 3-52 15,-18 4 9-15,-12-3-82 0</inkml:trace>
  <inkml:trace contextRef="#ctx0" brushRef="#br0" timeOffset="117990.11">14146 8054 637 0,'0'0'35'16,"0"0"10"-16,0 0 32 16,0 0 15-16,0 0-48 0,0 0-22 15,-24-3-10-15,51 3 22 16,12 0-17-16,19 0 2 16,4-4 1-16,13-1-4 15,-3 0-8-15,-4 0 1 16,1 1 3-16,-8-2-11 15,-10-1 0-15,-8 3-1 16,-4-1 1-16,-11 2-1 16,-4 3 2-16,-14-4-4 15,-4 3 2-15,-6-2-1 16,0 3-15-16,-7 0-26 16,-21 0-51-16,-11 8-40 15,-7-2-165-15</inkml:trace>
  <inkml:trace contextRef="#ctx0" brushRef="#br0" timeOffset="118822.28">13428 8490 673 0,'0'0'58'0,"0"0"-29"16,0 0 5-16,0 0-10 15,0 0-23-15,0 0 6 16,29 50 41-16,-18-23-24 15,2 2 10-15,0 4-10 16,-4-2 4-16,-6-1-15 16,0-4-1-16,-3-6-7 0,0-7-4 15,0-6 3-15,0-5 7 16,0-2-10-16,0 0 12 16,0 0 16-16,0 0 4 15,0-9-19-15,-6-11-8 16,6-7-2-16,0-10-4 15,6-2-7-15,18-1-10 16,8 4-5-16,6 6-10 16,1 10 19-16,-2 7 2 15,-4 13 8-15,-4 0-8 16,0 13 9-16,-1 11 2 16,2 5 7-16,-7 0 8 15,2-1 9-15,-4-2-18 0,-3-3 9 16,-4-6-12-1,-5-5-3-15,-5-4 4 0,-4-2-8 16,0 3-4-16,0-2-23 16,-5-1-19-16,-7-1-40 15,2-5-69-15</inkml:trace>
  <inkml:trace contextRef="#ctx0" brushRef="#br0" timeOffset="119310.69">14435 8467 791 0,'0'0'43'0,"0"0"-34"16,0 0 34-16,0 0-23 16,0 0-18-16,0 0-1 15,-119 87 7-15,73-57-6 16,10-1 18-16,6 0 4 0,11-8 0 15,7-2-4-15,2-5-14 16,6-3 5-16,4 1-6 16,0-2-4-16,14 0 10 15,20 0 1-15,18-8 24 16,20 1-20-16,10-3-5 16,-3 0-11-16,-6 0 0 15,-18 0 0-15,-16 0-4 16,-20 0 1-16,-11 0-11 15,-5 0-39-15,-3 3-60 16,0 1 6-16,0 3 43 16,-10-4-36-16,-6-3-130 0</inkml:trace>
  <inkml:trace contextRef="#ctx0" brushRef="#br0" timeOffset="119656.77">14270 8349 682 0,'0'0'28'16,"0"0"-6"-16,0 0 26 15,0 0-39-15,0 0 5 0,0 0 12 16,88 115 11-16,-57-56 9 16,2 2 5-16,0 4 4 15,-1-7-18-15,-6-4-9 16,-6-8-7-16,-4-11-12 16,-10-11-6-16,-2-13 1 15,-4-2-3-15,0-4-1 16,0-2-23-16,-13-3-28 15,-4 0-77-15,1-13-300 16</inkml:trace>
  <inkml:trace contextRef="#ctx0" brushRef="#br0" timeOffset="120142.45">14815 8478 589 0,'0'0'207'0,"0"0"-206"16,0 0 3-16,0 0 1 15,0 0 29-15,90 53-10 16,-66-22 1-16,-5 0-12 0,4-1 2 15,-7-4-4-15,-4-7 3 16,-1-6-6-16,-4-6 1 16,-7-5-7-16,0-2 7 15,0 0 22-15,-3 0 19 16,-15-14-36-16,-1-6-12 16,4-4 7-16,1-5-2 15,14-3-4-15,0-2-1 16,32-3 6-16,11 7-8 15,9 11-2-15,7 12-5 16,3 7 7-16,-5 4 0 16,-5 18 2-16,-9 11 9 0,-10 1-2 15,-7 1 15-15,-7-4-14 16,-6 2-2-16,-4-6-2 16,-3-8-6-16,-5 1 0 15,-1-3-5-15,0 0-42 16,-16-4-73-16,-14-8-102 15</inkml:trace>
  <inkml:trace contextRef="#ctx0" brushRef="#br0" timeOffset="120932.13">13679 9293 755 0,'0'0'70'15,"0"0"-31"-15,0 0-25 16,0 0 30-16,0 0-20 16,-46-78-11-16,40 74-4 0,-8 4-7 15,-2 4-2-15,-6 16 7 16,-8 9 6-16,1 6 28 16,10 2-18-16,6-1-15 15,10 1 11-15,3-2-11 16,6-4-6-16,19 2-2 15,5-8-34-15,13-7-15 16,2-5-31-16,10-13-48 16,0 0-112-16</inkml:trace>
  <inkml:trace contextRef="#ctx0" brushRef="#br0" timeOffset="121169.98">14020 9367 684 0,'0'0'73'15,"0"0"-61"-15,0 0 13 0,0 0-1 16,0 0-16-16,0 0 2 16,-53 81-6-16,70-64 7 15,5-7-10-15,-3-3 2 16,-1-5 11-16,-9-2-5 16,-9 0 1-16,0-15 52 15,0-10-42-15,-13 0 11 16,-4-2-19-16,5 4-12 15,-1 3-3-15,10 1-20 16,3 2-71-16,0 1-96 0</inkml:trace>
  <inkml:trace contextRef="#ctx0" brushRef="#br0" timeOffset="121598.78">14237 9327 708 0,'0'0'21'15,"0"0"23"-15,0 0 53 16,0 0-40-16,58 79-32 16,-46-63-5-16,0-7-13 15,-6-2-6-15,-6-6-1 16,0-1 4-16,0 0 24 16,0 0 15-16,0-8-32 15,0-4-8-15,0 2 4 16,6 3-7-16,13 4-1 15,8 3 1-15,-1 0-2 16,-1 0-2-16,-9 6 0 0,-2 7 3 16,-8-3-3-16,1-7 2 15,-4 2 1-15,-3-5 1 16,3 0 10-16,3-8 32 16,15-11-18-16,4-4-22 15,11 0-2-15,6 7-4 16,-6 5 0-16,-8 8 3 15,-4 3 1-15,-8 0 2 16,-7 10-2-16,-1 5 2 16,-5 2 7-16,-3 0-9 0,0 2 0 15,0 1-10-15,-3 2-55 16,-1-10-82-16,4-5-90 16</inkml:trace>
  <inkml:trace contextRef="#ctx0" brushRef="#br0" timeOffset="122236.07">14923 9397 700 0,'0'0'0'16,"0"0"4"-16,0 0 2 15,100-28 56-15,-77 15-26 16,-4-4-28-16,-5-3-5 16,-8-2 4-16,-4-2-7 15,-2 0 1-15,-2 7 0 16,-12 3 9-16,-1 14 6 15,-3 0 4-15,3 9-10 16,2 18 15-16,3 9 37 0,10-2-8 16,0-5-26-16,17-2-6 15,8-5 1-15,4-5-1 16,1-5-17-16,-7-1-5 16,0-6-54-16,-14-5-180 15</inkml:trace>
  <inkml:trace contextRef="#ctx0" brushRef="#br0" timeOffset="122610.9">15449 9313 700 0,'0'0'3'16,"0"0"2"-16,0 0-5 16,3 84 21-16,23-59-3 15,2-5-5-15,5-6-1 16,3-6 0-16,0-8 34 15,-10 0 5-15,-6-6-16 0,-11-10 11 16,-9-7-3-16,-6-4-29 16,-23 0-13-16,-8 1-1 15,3 3-7-15,0 7 7 16,8 6-3-16,10 3-64 16,10 7-73-16,6-1-231 15</inkml:trace>
  <inkml:trace contextRef="#ctx0" brushRef="#br0" timeOffset="123150.36">15780 9266 762 0,'0'0'95'0,"0"0"-83"16,0 0-12-16,0 0 58 15,77 92 7-15,-50-70-29 16,-2-3-10-16,-1-9 5 15,-2-3 2-15,-6-5-5 16,-2-2-1-16,-5 0-10 16,-6-16 1-16,-3-9-13 15,0-5-5-15,0 0-10 16,-3 3-3-16,0 8-4 16,3 8-1-16,0 8 16 15,0 3-1-15,7 4-4 16,11 16 7-16,2 9 9 15,2 0 17-15,-1-1-14 16,-2-3 3-16,7-8 6 0,0-4 5 16,10-10 7-16,7-3 7 15,2-9-13-15,0-18-10 16,-9-2-12-16,-8-12-2 16,-8-2-3-16,-7-9-16 15,-9-4-14-15,-4-3-6 16,0 8-1-16,0 12 25 15,0 20 12-15,0 12 18 16,0 7 5-16,0 0-23 16,0 24 3-16,0 15 7 15,0 12 15-15,0 2-7 16,-1 2-8-16,1-9-3 0,0-5-4 16,0-7-2-16,6-7-2 15,1-5-2-15,-3-8-23 16,-4-2-43-16,-5-5-103 15,-23-7-137-15</inkml:trace>
  <inkml:trace contextRef="#ctx0" brushRef="#br0" timeOffset="123301.03">16247 9240 370 0,'0'0'637'0,"0"0"-620"0,108-47 10 15,-66 39 70 1,-3 5-78-16,-4 3-13 0,-5 0-6 15,-11 2-28-15,-2 12-70 16,-4-8-71-16,-1 3-101 16</inkml:trace>
  <inkml:trace contextRef="#ctx0" brushRef="#br0" timeOffset="123933.57">16943 9283 715 0,'0'0'50'16,"0"0"-43"-16,83-34 82 15,-56 12-37-15,-8-7 7 16,-2-12-18-16,-14-5-28 15,-3-3-1-15,-3 4-10 16,-24 6-2-16,-1 10-13 16,1 12-13-16,9 12 18 15,4 5 7-15,7 17-14 16,4 25 15-16,3 17 4 16,0 14 49-16,16 7-1 15,10-2-17-15,-6-11-5 0,0-11-20 16,-7-3-7-16,-4-10 1 15,-7-10-4-15,-2-7-4 16,-11-6 3-16,-22-7-33 16,-2-7-8-16,-8-6-30 15,10 0 9-15,9-6 31 16,15-11 32-16,9-9 47 16,4 0-32-16,25-3 23 15,14 1-5-15,5 3-19 16,5 0-13-16,1 6 0 15,-8 4-2-15,-4 3 2 16,-9 10-2-16,-8 2 0 16,-5 4 0-16,-4 11 1 15,-4 2 0-15,-4 3 1 16,-1-3 0-16,-1-5 1 0,-2-2-1 16,2-3 7-16,6-7 14 15,2 0 19-15,2 0-2 16,0-9-17-16,1-5-22 15,-7 0-18-15,1 4-53 16,0 1-114-16,5 9-57 16,0 0-317-16</inkml:trace>
  <inkml:trace contextRef="#ctx0" brushRef="#br0" timeOffset="124124.74">17524 9414 645 0,'0'0'172'15,"0"0"-170"-15,0 0-2 0,0 0 53 16,0 0-9-16,6 84-9 15,11-62-13-15,0-7 10 16,0-6 11-16,-2-6 5 16,-3-3 1-16,-6-3-12 15,-2-13-7-15,-2-6-30 16,-2 2-1-16,0-4-13 16,0 7-62-16,-3 0-71 15,1 8-80-15,2-1-361 16</inkml:trace>
  <inkml:trace contextRef="#ctx0" brushRef="#br0" timeOffset="124552.15">17672 9382 614 0,'0'0'161'0,"0"0"-158"0,0 0 85 16,0 0 6-16,0 0-23 16,60 83-27-16,-51-59-6 15,-1-7 0-15,-2-5-18 16,-3-8-3-16,-1-3-8 15,-2-1 13-15,0-1 20 16,0-18 15-16,4-9-49 16,13-5-3-16,4 0-10 15,9 6 1-15,7 5-6 16,-2 12 0-16,-2 10 2 16,-1 0 0-16,-10 17 7 15,-8 8-3-15,-8 2-3 16,-6-1 4-16,0-2 3 15,0-11 3-15,0-4-3 0,0-6 6 16,0-3 1-16,0 0 17 16,0-13 0-16,20-10-10 15,21-4-13-15,12 2-1 16,2 7 1-16,1 5-2 16,-16 7-5-16,-9 5 5 15,-8 1 1-15,-8 0 5 16,-7 14-5-16,-5 3-5 15,-3 6 5-15,0 3-7 16,-23 4-56-16,-16-5-99 16,-10-16-245-16</inkml:trace>
  <inkml:trace contextRef="#ctx0" brushRef="#br0" timeOffset="125580.62">13984 10126 302 0,'0'0'249'0,"0"0"-225"16,0 0-24-16,0 0-2 16,0 0-5-16,0 0 2 15,0 9 4-15,0-9-3 16,4 0 4-16,-1 0 26 15,3 0 10-15,3 0 40 16,2 0-43-16,3 0 2 16,4 0-1-16,-6-6 15 0,1 2 2 15,-5 1 15-15,-2-4 7 16,-3 7-27-16,0-6-27 16,0 0-7-16,1-1-5 15,-4 0-3-15,0 0-4 16,0-3 0-16,-4-2-1 15,-8-1-8-15,-8 6-2 16,-2 0 5-16,-8 7 1 16,-6 0-2-16,-4 10 2 15,6 7 0-15,1 9-1 16,9 6 6-16,12 9 12 16,9 2 4-16,3 6-9 15,3 4 8-15,14-7-5 0,5-7-5 16,-5-3 0-16,-1-12-5 15,-10-4-2-15,-6-6 0 16,0 1-6-16,0-2-19 16,-15-2-28-16,-9-1-58 15,-8-7-50-15,0-3-335 16</inkml:trace>
  <inkml:trace contextRef="#ctx0" brushRef="#br0" timeOffset="125864.15">13669 10464 943 0,'0'0'76'15,"0"0"-71"-15,91-64 12 16,-33 40 13-16,7 1-30 16,4 0 2-16,-4 7-2 15,-7 3 8-15,-11 3 13 0,-14 9-16 16,-12 1 5-16,-9 0-10 16,1 17 0-16,-7 6-3 15,0 7 6-15,2 7-3 16,-4-1 4-16,-1-5-3 15,0-9-1-15,-3-13-1 16,0-2 1-16,0-7 0 16,0 0 7-16,0 0-7 15,-6-9-15-15,-1-1-29 16,3 5-5-16,3 0-14 16,-1 1-6-16,-1 2-43 15,0-4-88-15</inkml:trace>
  <inkml:trace contextRef="#ctx0" brushRef="#br0" timeOffset="126188.5">14185 10432 251 0,'0'0'451'15,"0"0"-343"-15,0 0-26 16,0 0 1-16,0 0-32 16,0 0-9-16,-22-38-6 15,21 38-23-15,-2 0-12 16,-1 16-1-16,-2 7-3 15,3 8 3-15,3-6 0 16,0 1 2-16,6-2-1 16,11-12 1-16,6-2-2 0,-4-10 2 15,4 0 5-15,-7-3 3 16,-3-16 1-16,-3-5 0 16,-10 1-2-16,0-5-7 15,-3 0 7-15,-20 6-9 16,7 2-1-16,-2 9-5 15,7 4-13-15,7 5-29 16,1 2-28-16,3 0-46 16,0 0-29-16,0 0-191 15</inkml:trace>
  <inkml:trace contextRef="#ctx0" brushRef="#br0" timeOffset="126638.34">14458 10328 750 0,'0'0'139'0,"0"0"-132"16,0 0 60-16,78 29-2 15,-62 0-45-15,0 4-3 16,-6 3 8-16,1-5-17 15,-5-5 3-15,-3-10-5 16,0-9 6-16,-3-7-10 16,3 0 20-16,0-3 47 15,3-21 8-15,10-11-65 16,8-8-12-16,-2-4-2 0,7 7-13 16,-5 8-19-1,1 12-19-15,2 6-46 0,-1 5-91 16,-4 2-310-16</inkml:trace>
  <inkml:trace contextRef="#ctx0" brushRef="#br0" timeOffset="127102.24">15228 10459 827 0,'0'0'147'0,"0"0"-129"16,0 0 3-16,0 0 100 15,0 0-62-15,80-79-36 16,-53 39 0-16,1-3-20 16,-1-3-3-16,-5 0-3 15,-5 0-10-15,-7-4-14 16,-4 6 11-16,-6 2-13 16,0 13 8-16,0 13-7 0,0 8-4 15,-3 8 20-15,-4 24 1 16,-2 25 11-16,-2 14 51 15,-1 13 6-15,5 10-22 16,4-8-13-16,3-7-3 16,0-15-8-16,0-17-11 15,16-12 5-15,1-11-5 16,3-9-7-16,6-7-58 16,5-3-170-16</inkml:trace>
  <inkml:trace contextRef="#ctx0" brushRef="#br0" timeOffset="127380.37">15865 10294 962 0,'0'0'128'16,"0"0"-128"-16,0 0 0 16,-23 86 17-16,23-51 12 15,6-3-9-15,13-7 2 16,4-11-10-16,-3-5 7 15,0-9 15-15,-11 0 9 16,0-17-10-16,-9-8 7 16,0-11-34-16,0-4 9 15,-6 3-13-15,-6 8-2 16,3 6-8-16,6 6-15 16,3 7-38-16,0 3-29 15,21 4-90-15,4 3-132 0,5 0-276 16</inkml:trace>
  <inkml:trace contextRef="#ctx0" brushRef="#br0" timeOffset="127599.15">16079 10278 809 0,'0'0'61'0,"0"0"-52"16,0 0 68-16,10 82-5 16,4-53-34-16,10-3 18 15,2-11-22-15,3-6 5 16,-2-9 18-16,-7 0-13 15,-9-20-10-15,-8-10 1 16,-3-6-23-16,-3-3-12 16,-19 2-5-16,-4 4-5 0,4 11-18 15,4 7-29-15,7 6-55 16,8 4-115-16,3 0-307 16</inkml:trace>
  <inkml:trace contextRef="#ctx0" brushRef="#br0" timeOffset="128001.77">16397 10215 840 0,'0'0'38'0,"0"0"26"16,49 89 76-16,-33-43-53 0,4 7-48 15,-5-3 6-15,-2-5-13 16,-7-1-21-16,-3-14-2 15,-3-3-8-15,0-12 4 16,0-8-5-16,0-4 0 16,0-3 6-16,-2 0 4 15,-2-3 14-15,-4-9-7 16,4-7-1-16,0-9 11 16,4-12-11-16,0-13-5 15,20-10-9-15,12 0 6 16,7 5-4-16,1 8-2 15,2 17-2-15,-5 16-3 16,-6 14 2-16,-2 3-5 16,-13 13 6-16,-12 14-11 15,-4 12 5-15,-36 8-6 0,-20-2 6 16,-11-1-3-16,2-11-11 16,12-8-21-16,17-8-42 15,17-13-126-15,13-4-304 16</inkml:trace>
  <inkml:trace contextRef="#ctx0" brushRef="#br0" timeOffset="128174.64">16913 10377 1123 0,'0'0'171'16,"0"0"-155"-16,0 0-1 15,0 0-5-15,0 0-10 16,0 0-100-16,-6 3-247 16</inkml:trace>
  <inkml:trace contextRef="#ctx0" brushRef="#br0" timeOffset="133533.49">23305 8599 544 0,'0'0'64'0,"0"0"31"16,0 0-18-16,0 0 2 16,0 0-23-16,0 0 4 15,0 0-1-15,-19-28-26 16,19 24-7-16,0 2 7 15,0 1-22-15,0 1 12 16,0 0-13-16,0 0 0 16,0 0-8-16,0 0 2 15,0 0-4-15,3 17-4 0,7 8 4 16,2 11 13-16,-1 3-12 16,-4 2 14-1,-5 5-5-15,-2 0-2 0,-2-3-5 16,-12 3 1-16,-2-9-4 15,3-7 3-15,4-7-3 16,3-4 1-16,1-2 2 16,5-4-3-16,0-2 0 15,0-5 2-15,0-6 3 16,0 0-3-16,0 0 19 16,0 0 0-16,0-1 15 15,0-18-18-15,-5-8-16 16,-6-4-1-16,-1-6-2 15,-1-6-10-15,5-1 4 16,8 5-2-16,4-1 7 0,24 3 0 16,14 7-10-16,10 4 5 15,7 10-6-15,4 12 5 16,-2 4-4-16,-9 13 12 16,-7 14-6-16,-9 7 6 15,-7 5-2-15,-7 7 2 16,-4-3 0-16,-8 3 1 15,2-9 7-15,3-4-4 16,0-6 13-16,4-5-7 16,4 2 2-16,2-5-8 15,-2-2 11-15,2-5-5 16,2-5-10-16,-2-1 1 0,3-6 5 16,-1 0-3-16,0-10 0 15,-4-5-3-15,-4-5-16 16,-7 1-47-16,-7 2-77 15,-3 0-124-15,-2 1-214 16</inkml:trace>
  <inkml:trace contextRef="#ctx0" brushRef="#br0" timeOffset="137427.57">26772 8623 665 0,'0'0'30'0,"0"0"11"0,0 0 11 15,0 0 28-15,0 0-35 16,0 0-12-16,0 0-7 15,9 6 3-15,-9-6-3 16,0 1-14-16,0 1-3 16,0-2-4-16,0 0 6 15,0 0-7-15,0 0-4 16,0 0 2-16,0 0-2 16,0 11 1-16,5 2 1 15,0 13 13-15,1 4 3 16,-1 9-3-16,-5 9-4 15,0-4-9-15,0 3 3 0,0-4-2 16,-3-4-3 0,0-11-3-16,3-9 3 0,0-2 5 15,0-11-4-15,0 0 1 16,0-5 16-16,0-1-8 16,0 4 6-16,0-4 4 15,0 0 8-15,0 0-6 16,0 0 1-16,0-4-3 15,0-6-9-15,0-12-8 16,0-6 2-16,7-5-5 16,8-4-1-16,8-1 1 15,8-1 1-15,9 1-1 16,11 2 0-16,9 6-1 0,5 2 0 16,2 4-9-1,-7 6 1-15,-11 9-9 0,-6 6 7 16,-8 3-3-16,-10 4 0 15,-10 22 7-15,-9 15 1 16,-6 10-2-16,0 4 8 16,-1-2 4-16,1-3 0 15,0-8 4-15,23-8 11 16,12-7-4-16,11-10 0 16,12-8-4-16,9-2-8 15,3-3 3-15,-4-4-6 16,-9 0 1-16,-13 0-1 15,-12-11-4-15,-13-5 0 16,-9-5-33-16,-10-5-34 0,-1-12-138 16</inkml:trace>
  <inkml:trace contextRef="#ctx0" brushRef="#br0" timeOffset="151344.76">4293 11434 19 0,'0'0'0'0,"0"0"-16"16</inkml:trace>
  <inkml:trace contextRef="#ctx0" brushRef="#br0" timeOffset="161574.56">19794 10492 203 0,'0'0'79'16,"0"0"-57"-16,0 0 12 16,0 0 6-16,0 0 41 0,0 0 1 15,0 0-57-15,-9-65-21 16,9 57-4-16,8 3 0 15,-2-3-3-15,3 5-2 16,-6-3 5-16,-3 3 6 16,3-2 0-16,0 2 17 15,0-3-7-15,1 3 37 16,1-2 3-16,-1 2-20 16,-1 0-18-16,1 0 18 15,-4 3 7-15,2 0-16 16,-1 0-9-16,1-3-9 15,-1 3 0-15,3 0-2 16,-1 0 8-16,3-3-4 0,-3 3 2 16,0-4 2-16,-2 4 2 15,-1 0-1-15,0 0 16 16,0-3 0-16,0 3-7 16,0 0-3-16,0 0-3 15,0 0-6-15,0 0 6 16,0 0 3-16,0 0 2 15,0 0-2-15,3 0-3 16,-2 0-3-16,-1 0-8 16,0 0 11-16,0 0-8 15,0 0-9-15,2 0 0 16,-2 0 6-16,0 0-6 16,0 0-2-16,1 0-7 0,-1 0 7 15,2 0-2 1,-1 7 1-16,1 12 1 0,-2 10 8 15,0 10-6-15,0 9 12 16,0 5 4-16,-5 3-9 16,-3 3 1-16,-4-1 1 15,2-7-5-15,0-7 3 16,3-4-6-16,1-8 0 16,3-8-2-16,-3-8-1 15,3-3 1-15,3-7-1 16,0-2-6-16,0 0 6 15,0-4 6-15,0 3-5 0,0-3 0 16,0 0 10-16,0 0 0 16,0 0 1-16,0-13-6 15,0-7-6-15,0-8-1 16,0 2-7-16,0-6-2 16,0-2 2-16,0-4 1 15,9 0 0-15,0-3-9 16,-2-1 15-16,2 8-8 15,-5 0-7-15,3 4 5 16,-4 7 9-16,3 3-3 16,-2-1 5-16,3 4 0 15,2 0 3-15,0 2-3 16,2 2-2-16,-2 0-1 16,-2 4-2-16,-2 6 5 0,-1-2 3 15,0 2-1-15,-2 3-2 16,1-3 2-1,-3 3-1-15,1 0 0 0,-1 0-1 16,2 0 0-16,-2 0 2 16,5 0-5-16,-2 3-2 15,3 11 3-15,1 3 2 16,-1-1 1-16,-2 0 2 16,-1 2-1-16,0 1-2 15,0 0 0-15,0 5 0 16,5 2 1-16,-2 4 0 15,-3-1-1-15,3-3 1 16,-3 2 0-16,1-6-1 0,2 1 0 16,-2-6 0-16,-1-3 1 15,0-6-1-15,-1 0 2 16,-2-6 3-16,0 0-5 16,0-2-3-16,0 0 3 15,0 0 4-15,0 0-4 16,0 0-4-16,-6-7-9 15,-9-6 5-15,-1-5-5 16,-2-7 5-16,4-5 6 16,6-4 0-16,-1-3-2 15,4 2 0-15,2 2 0 16,1 6 3-16,2 3 0 16,-1 4 1-16,1 6-2 0,-3 0-4 15,0 8-4 1,3 1 8-16,-1 2 1 0,1 1 1 15,0 2 0-15,0 0 0 16,0 0-3-16,0 0 0 16,0 0-6-16,0 15 1 15,0 9 8-15,-2 13 2 16,-1 2 6-16,2 9 6 16,1-2 0-16,0-1-13 15,0-2 7-15,0-8-8 16,0-5-2-16,1-10 2 15,2-3 0-15,3-11 0 16,-6 1 0-16,0-3 10 16,0-1-10-16,0 3-4 0,0-2 4 15,0 1 1-15,0-3 4 16,0 0-3-16,0-2-2 16,0 0 0-16,0 0 0 15,0 0 12-15,0 0-5 16,0-2-1-16,0-9-3 15,0-9 1-15,0-3-4 16,0-7-1-16,0-2-3 16,10-4-6-16,7-5-10 15,2 9 3-15,1 4-5 16,-5 7 7-16,-4 7 10 16,-5 8-9-16,-3 2 12 15,-3 0 1-15,0 4 1 0,0 0-2 16,0 0-3-16,0 0 4 15,0 0-11-15,0 0 2 16,0 8-15-16,-7 13 16 16,-9 13 9-16,1 6 0 15,-2 4 1-15,4-5 6 16,6-2-3-16,-2-9-2 16,1-8 6-16,5 0-8 15,0-9 0-15,1-4 2 16,2-2 0-16,0-1-2 15,0-1-3-15,0 0 3 16,0-3-5-16,0 0-9 0,0 0-30 16,0 0-45-16,-5 0-34 15,-3-10-83-15</inkml:trace>
  <inkml:trace contextRef="#ctx0" brushRef="#br0" timeOffset="199373.97">8900 11143 590 0,'0'0'41'15,"0"0"-21"-15,0 0 6 16,0 0-6-16,0 0-8 0,0 0-12 15,0 0 0 1,0 0 2-16,0 0-2 0,0-7 3 16,0 7 6-16,0 0 13 15,0 0 10-15,0 0 13 16,0-2 16-16,0-3-33 16,0 2-3-16,-3-1-4 15,0-1 8-15,3 0-7 16,-3 0 0-16,0 2-8 15,3 2-6-15,0-2-8 16,0 3 2-16,0 0-2 16,0 0 0-16,0 0 0 15,0 0 0-15,0 0 0 16,0 0-3-16,0 4-3 0,0 18 3 16,0 12 3-16,0 8 3 15,3 5 5-15,9 1-3 16,6-4 2-16,0-10-7 15,6-4 3-15,-2-10-2 16,2-6 2-16,-3-3 3 16,0-7-6-16,-5-4 2 15,-4 0-2-15,-3 0 0 16,3 0-11-16,-3-1-11 16,3-19-18-16,1-13-52 15,1-12-78-15,-7-9-268 16</inkml:trace>
  <inkml:trace contextRef="#ctx0" brushRef="#br0" timeOffset="199524.94">9073 10958 305 0,'0'0'235'0,"0"0"-201"16,0 0 26-16,0 0-2 15,0 0-50-15,0 0-8 16,-25-19-68-16,25 24-37 15,0 3-38-15</inkml:trace>
  <inkml:trace contextRef="#ctx0" brushRef="#br0" timeOffset="199936.54">9512 11226 579 0,'0'0'115'16,"0"0"-102"-16,0 0 4 15,0 0 50-15,104-20-20 0,-62 7-16 16,1 2-16-1,-8 5-11-15,-6 3-4 16,-11 3-9-16,-9 0-19 0,-9 12-23 16,-4 13 37-16,-19 3 13 15,-4-1 1-15,5-3 0 16,7-6 0-16,8-7 4 16,7-5 15-16,0-2-11 15,7-4-6-15,14 0-1 16,3 0 6-16,1-1-4 15,2-8-3-15,-9 2-5 16,0 3-31-16,-6-5-60 16,1 0-67-16,-1-5-117 15</inkml:trace>
  <inkml:trace contextRef="#ctx0" brushRef="#br0" timeOffset="200277.27">10083 10958 607 0,'0'0'169'0,"0"0"-142"15,0 0-27-15,0 0 0 16,0 0 0-16,0 0 9 0,58 78 5 15,-34-44 10-15,-6 3 1 16,-2-1-10-16,-2 1-8 16,-4-5-4-16,-1 2-1 15,-6-5 2-15,3-6-2 16,-5-3-2-16,-1-1 0 16,2-9-1-16,0 4 1 15,2-7-7-15,-1 0-54 16,3-4-2-16,0-3-81 15,3-7-97-15</inkml:trace>
  <inkml:trace contextRef="#ctx0" brushRef="#br0" timeOffset="200492.08">10517 11189 570 0,'0'0'26'0,"0"0"36"16,67 73 3-16,-52-37-25 16,1 7-12-16,-5 1-9 15,-2-2-19-15,-6-2-4 16,1-7 4-16,-4-3-6 16,0-14-48-16,0-12-88 15,0-4-193-15</inkml:trace>
  <inkml:trace contextRef="#ctx0" brushRef="#br0" timeOffset="201401.04">11161 11047 394 0,'0'0'284'0,"0"0"-273"16,0 0-11-16,0 0-10 16,0 0 9-16,0 0 1 15,7 17 0-15,-7-14 0 16,0 3 0-16,0-5 6 16,0-1 26-16,-3 0-14 15,2 0-10-15,-2 0 3 16,3 0 24-16,0 0-14 0,0 0-20 15,0 0-1 1,0 0-5-16,0 0 5 0,0 2-1 16,0 2-3-16,0 0 4 15,0-1 3-15,0 3-1 16,-13 4-1-16,-2-3 6 16,-6 0-3-16,-1-2-2 15,2-5 9-15,4 0 14 16,4 0-14-16,0-5 2 15,6-8-12-15,0-7 0 16,3 0-1-16,3-7 0 16,3 1 0-16,18 0 0 15,3-1-2-15,6 7 1 16,4 1 1-16,3 5 0 0,-1 10-5 16,-3 4 11-1,-8 0-8-15,-8 21 2 0,-4 5 0 16,-7 12 4-16,-6 4-4 15,0 0 9-15,0 2 2 16,-12-2-7-16,-4-2 2 16,-5-7-5-16,0-2 3 15,-3-9 2-15,-1-6-3 16,-2-7 14-16,6-5-2 16,-3-4-10-16,11 0 10 15,4 0-2-15,9-3 6 0,0-4-2 16,12 0-17-16,17 0-4 15,10 2 4-15,0 5 2 16,0 0 1-16,-3 5 5 16,-7 9-8-16,0 3 3 15,-9-5-2-15,0 5 1 16,-11 0-2-16,-6 4 0 16,-3 4-7-16,-3 1-25 15,-9 1-12-15,-1-10-16 16,3-7-69-16,9-10 38 15,1-7-81-15</inkml:trace>
  <inkml:trace contextRef="#ctx0" brushRef="#br0" timeOffset="201622">11613 11239 616 0,'0'0'35'15,"0"0"50"-15,0 79-25 16,3-46-32-16,-3 6 2 16,0-2-14-16,0 5-2 15,0-1-12-15,-7-1-2 16,-5-1 2-16,-5-10-6 16,7-8-29-16,1-12-22 15,9-9-130-15</inkml:trace>
  <inkml:trace contextRef="#ctx0" brushRef="#br0" timeOffset="202260.72">11977 11388 709 0,'0'0'69'16,"0"0"-62"-16,0 0-3 0,0 0-8 16,0 0 8-16,0 0-8 15,42-5-1-15,-20 2-53 16,1-2-125-16</inkml:trace>
  <inkml:trace contextRef="#ctx0" brushRef="#br0" timeOffset="202395.95">12146 11355 658 0,'0'0'49'15,"0"0"-48"-15,0 0-1 16,0 0-31-16,0 0-102 0,94-11-141 15</inkml:trace>
  <inkml:trace contextRef="#ctx0" brushRef="#br0" timeOffset="202907.68">12744 11314 596 0,'0'0'15'0,"0"0"-2"0,0 0-8 16,0 0 36-16,0 0-33 16,0 0-8-16,-7 64 39 15,7-29 17-15,0 5-11 16,-7 0-10-16,-3 3-11 16,-2-7-2-16,-1-7-19 15,5-5-2-15,2-10-1 16,3-7-2-16,0-7-38 15,-4 0-81-15,1-17-463 16</inkml:trace>
  <inkml:trace contextRef="#ctx0" brushRef="#br0" timeOffset="203789.58">12808 11084 838 0,'0'0'0'16,"0"0"-2"-16,0 0 2 15,0 0 0-15,0 0 9 16,0 0-1-16,-9-8-2 16,15 8-6-16,0 0 4 15,3 8 3-15,-2 8 22 16,1 6-13-16,1 7-5 16,0 5 16-16,-2 3-8 15,0 1-10-15,-1-4-6 0,1-3 0 16,0-9 3-1,-7-8-6-15,0-7 0 0,0-4 3 16,0-3 3-16,0 0 23 16,-4 0 4-16,-6-13-21 15,3-4-9-15,-2-9-3 16,5-4 1-16,4-6-3 16,0-1-3-16,0 5 5 15,13 3-5-15,8 4-5 16,0 11 6-16,3 6-2 15,-2 8 4-15,2 0 1 16,0 6 1-16,-3 13 2 16,1 3 5-16,-7 3-3 0,0-1 0 15,-3 5-2 1,-6-6-2-16,-2-3 0 0,2 0 2 16,-3-5-2-16,-2-4 1 15,3-1-6-15,-1-1 0 16,-3-5-37-16,9 2-26 15,4-6-18-15,7 0-21 16,5-20-246-16</inkml:trace>
  <inkml:trace contextRef="#ctx0" brushRef="#br0" timeOffset="204035.93">13321 11222 781 0,'0'0'35'16,"0"0"-35"-16,0 0 0 15,0 0 47-15,0 0 7 16,98 0-33-16,-78 0-20 16,-5 0 1-16,-5 0-3 15,-6 0 1-15,5 0-13 16,8-3-8-16,1-6-28 15,6-5-59-15,-1-6-249 16</inkml:trace>
  <inkml:trace contextRef="#ctx0" brushRef="#br0" timeOffset="204269.15">13649 10952 878 0,'0'0'57'15,"0"0"-42"-15,0 0-7 16,0 0-3-16,0 0 45 16,78 76-17-16,-59-34 0 15,2 5-23-15,-9 1-6 16,-3-1-4-16,-8 1 1 16,-1-10-1-16,0-1-19 15,0-11-42-15,0-2-23 0,-4-9-3 16,-5-1-17-1,-10-3-188-15</inkml:trace>
  <inkml:trace contextRef="#ctx0" brushRef="#br0" timeOffset="204784.14">9595 12167 100 0,'0'0'91'16,"0"0"-6"-16,0 0-76 16,0 0 2-16,0 0-11 15,0 0-33-15,-12-73-100 16,5 61 133-16,-5 2 81 15,-2 0-81-15,-5-4-155 16</inkml:trace>
  <inkml:trace contextRef="#ctx0" brushRef="#br0" timeOffset="205554">9313 11996 306 0,'0'0'73'0,"0"0"31"0,0 0 19 16,0 0-26-16,0 0-32 15,0 0-52-15,-34-34-11 16,34 28-2-16,0 0 0 16,0 3 11-16,0 3 15 15,0-3 1-15,0 1 3 16,0 2-14-16,0 0 7 16,0 0-6-16,0 0-3 15,0 0-11-15,3-3 3 0,18-3-3 16,19-8-2-1,15-2 19-15,14-1-4 0,14 0 4 16,8 1-12-16,14 3-3 16,11-4-1-16,2 4-3 15,1 3 5-15,-11 1 1 16,-7 9-4-16,-1 0 1 16,-3 0-4-16,0 0-3 15,0 0 3-15,-2-4 0 16,0-3 0-16,6 1-1 15,-1-4-1-15,1 0 2 16,2-4 6-16,-3 1-6 16,-2 4 7-16,-7-1-1 15,-3 3-4-15,-1 2-2 16,4-3 0-16,-6-1 2 0,6-5-2 16,3-5 0-16,3 1-1 15,10-9 2-15,2 1 16 16,3 1 12-16,3-2 3 15,1 1-4-15,2 2-7 16,-2 5-9-16,-5 1-10 16,-14 7-3-16,-15 0 1 15,-15 7 0-15,-14-1 0 16,-8 0-1-16,-12 2 0 16,-14 3-1-16,-2 0 2 0,-5-3 0 15,1 3 0 1,1-1 0-16,2-2 0 15,0 1 0-15,4 2 0 0,-8-3 0 16,1 3 0-16,-10-2-1 16,-2 2 0-16,1 0 2 15,-2 0 0-15,0 0 0 16,0 0-1-16,0 0-2 16,0 0 2-16,0 0-4 15,0 0 0-15,0 0-4 16,0 0 4-16,0 0-12 15,-9 0-10-15,-7 0-35 16,-7 2-32-16,1 3-54 16,-12-1-45-16</inkml:trace>
  <inkml:trace contextRef="#ctx0" brushRef="#br0" timeOffset="-212733.25">23156 10489 269 0,'0'0'1'16,"0"0"-1"-16,0 0 0 15,0 0 0-15,0 0 17 16,0 0 3-16,0 0-10 0,0 0 11 16,39-6-6-16,-39 6-12 15,0 0-3-15,0 0-12 16,-9 0-113-16</inkml:trace>
  <inkml:trace contextRef="#ctx0" brushRef="#br0" timeOffset="-212524.67">23156 10489 191 0,'-34'-6'141'16,"34"6"-126"-16,0 0-3 15,8 0 12-15,-1 0-16 16,5 0 27-16,-3 0-24 15,-3 0-3-15,-3 0-8 16,-3 0-8-16,0 0 0 16,0 0-30-16,0 0 6 0,0 0-28 15,0 0 44-15,0 0-1 16,0 0-5-16,0 0-83 16</inkml:trace>
  <inkml:trace contextRef="#ctx0" brushRef="#br0" timeOffset="-211790.88">22899 10439 475 0,'0'0'100'0,"0"0"-33"16,0 0 14-16,0 0-4 15,0 0-11-15,0 0-16 16,-5-34 12-16,5 34-54 16,0 0-4-16,1 18-3 15,6 14-1-15,-3 8 18 16,-4 13 10-16,0 6 2 15,-2 1 4-15,-8-4-14 16,-1-12-4-16,5-9-5 16,1-15-7-16,0-6-2 15,5-7 1-15,-3-7-2 16,-1 0 3-16,-2 0 14 0,-4-4 1 16,-3-13-18-16,6-6 4 15,2-9-5-15,5-5 5 16,0-6-6-16,18-4 1 15,14 1-9-15,8 7-1 16,2 12 3-16,0 10 4 16,1 9-8-16,-9 8 8 15,-3 2 1-15,-2 22-1 16,-10 12-2-16,-9 10 2 16,-4 7 2-16,-6 6 1 15,0-8 12-15,0-6-9 16,0-9-1-16,0-9-1 15,0-15 0-15,0-4-1 16,0-5 2-16,0-3-4 16,0 0 0-16,-3 0-28 0,-6 0-81 15,-1 0-81-15,9-16-231 16</inkml:trace>
  <inkml:trace contextRef="#ctx0" brushRef="#br0" timeOffset="-211533.3">23329 10752 758 0,'0'0'85'16,"0"0"-74"-16,0 0 28 0,115 21 47 15,-67-18-31-15,-2 0-30 16,-4 1-3-16,-9-1-21 15,-9 0 3-15,-17 1-4 16,-4-4 0-16,-3 0-18 16,0 0-15-16,2 0-8 15,2 0-37-15,4 0-21 16,3 0-44-16</inkml:trace>
  <inkml:trace contextRef="#ctx0" brushRef="#br0" timeOffset="-211196.7">23913 10502 859 0,'0'0'41'16,"0"0"10"-16,0 0-39 15,0 0-4-15,0 0 23 16,65 77 19-16,-43-32-1 15,-5 8-8-15,-2-3-23 16,-3-4 4-16,-4-7 9 16,0-8-5-16,-3-5-17 15,-1-7 6-15,1-5-12 16,1-5 9-16,-5-2-8 0,2-3-4 16,-3-4 2-16,0 3-1 15,0-3-1-15,0 0-3 16,0 0-31-16,0 0-24 15,0 0-14-15,0 0-55 16,0 0-66-16,0-17-273 16</inkml:trace>
  <inkml:trace contextRef="#ctx0" brushRef="#br0" timeOffset="-209727.59">26814 10372 727 0,'0'0'45'0,"0"0"-15"16,0 0 32-16,0 0-14 15,0 0 13-15,0 0-22 16,0-19-17-16,0 19-12 15,1 0-9-15,5 0-1 16,0 7 2-16,3 16-1 16,-1 8 11-16,-4 11 1 15,-4 7 5-15,0 8 0 16,0-1 7-16,0 0-11 16,0-7-7-16,-1-12 1 15,1-11-7-15,0-9 2 16,0-7-2-16,0-4-1 15,0-3 3-15,0-3-2 16,0 0 11-16,0 0-7 0,0 0 28 16,-6-17-11-16,-5-12-16 15,-4-4-6-15,2-9 3 16,5-8-8-16,7 3 7 16,1-2-6-16,19 6-1 15,13 9 2-15,6 12-15 16,1 10 6-16,2 12 1 15,-4 0 8-15,-6 15-2 16,-4 15 1-16,-6 9 4 16,-5 1 0-16,-5 3 8 15,-4-6-7-15,1-1 1 16,-1-10-1-16,-1-6 5 0,-2-6-4 16,-2-2-2-16,-2-4-1 15,0 1-32-15,-8-3-70 16,-8-2-103-16,6-4-50 15</inkml:trace>
  <inkml:trace contextRef="#ctx0" brushRef="#br0" timeOffset="-209463.56">27384 10638 803 0,'0'0'86'16,"0"0"-60"-16,0 0 21 0,108 10 22 15,-58-10-17-15,0 3-32 16,-9-3-5-16,-10 0-15 16,-12 0 0-16,-14 0 2 15,-4 0-5-15,-1 0-15 16,0 0-52-16,0 0-54 15,-9 0-59-15,3-13-319 16</inkml:trace>
  <inkml:trace contextRef="#ctx0" brushRef="#br0" timeOffset="-209216.86">27871 10366 776 0,'0'0'70'16,"0"0"-14"-16,0 0-31 16,0 0-13-16,0 0 67 15,62 112-16-15,-53-51-11 16,-2 1-11-16,-3 1-15 16,2-9-13-16,-3-8 5 15,-1-11-13-15,-2-5-5 16,0-6-4-16,-9-2-35 15,-20-5-109-15,0-17-150 16</inkml:trace>
  <inkml:trace contextRef="#ctx0" brushRef="#br0" timeOffset="-198214.65">19832 12746 513 0,'0'0'60'0,"0"0"-20"16,0 0-16-16,0 0 42 15,0 0-16-15,0 0-24 16,0 0-24-16,8-50 0 16,-3 46 3-16,0-3 18 15,-5 1 1-15,3 0 5 16,0-1 0-16,-3 3-14 16,3-2-7-16,-3 1 29 15,0 3-7-15,0 2-9 0,0 0-4 16,3 0-5-16,-3 0-3 15,0 0-7-15,0 0-1 16,0 0 6-16,0 7-5 16,0 13 1-16,3 6 11 15,-2 7 10-15,3 9 14 16,1 11-19-16,1 8-5 16,0 7 20-16,0 9 4 15,3-1-13-15,-6-4-11 16,0-5-3-16,-3-11-3 15,3-11-5-15,-2-11-1 16,1-12 1-16,-2-5-1 0,0-9-1 16,0-3-1-1,0-5 3-15,1 1-2 16,-1 2 0-16,0-3 4 0,0 0-5 16,0 3-2-16,0-3-9 15,0 0-6-15,0 2-15 16,0 1-20-16,0-3-24 15,-13 0-127-15,-13 0-220 16</inkml:trace>
  <inkml:trace contextRef="#ctx0" brushRef="#br0" timeOffset="-167379.35">8124 12312 213 0,'0'0'0'15,"0"0"-5"-15</inkml:trace>
  <inkml:trace contextRef="#ctx0" brushRef="#br0" timeOffset="-166952.52">8124 12312 245 0,'-61'0'41'0,"61"0"-25"15,0 0 24-15,0 0 2 16,3-7 32-16,-3 4-52 16,6-3 33-16,-3 3-23 15,2-4-10-15,-2 3 6 16,0 1-1-16,0-4-6 15,1 1-2-15,-1 2 0 16,0-1 1-16,-3 0-7 16,0 3 8-16,0-1 7 15,0 3-11-15,3-1-5 0,-3 1-5 16,0 0-2-16,0 0 9 16,0 0 0-16,0 0-7 15,0 0 3-15,0 0-9 16,0 0 0-16,0 0 0 15,0 6-1-15,0 14 0 16,3 4 3-16,0 9 6 16,3-1-1-16,4-1-6 15,1-6-1-15,1-1 1 16,1-5-2-16,-2-7 2 16,-2-7-2-16,-2 2 2 15,-1-7-2-15,-6 0 0 16,0 0 3-16,3 0-3 15,-3 0-5-15,0 0 0 16,0 0-44-16,0-20-84 16</inkml:trace>
  <inkml:trace contextRef="#ctx0" brushRef="#br0" timeOffset="-166771.28">7969 12173 681 0,'0'0'14'0,"0"0"-14"16,0 0-35-16,0 0-73 0,0 0-36 16</inkml:trace>
  <inkml:trace contextRef="#ctx0" brushRef="#br0" timeOffset="-166390.68">8485 12335 495 0,'0'0'0'0,"0"0"-4"16,94-30 4-16,-68 27 4 15,-4 0-4-15,-7 3 1 16,-6 0 3-16,-9 0 2 16,0 11 2-16,0 1 4 15,-3 2 27-15,-13 5-8 16,2-3-4-16,5-4 23 15,5-7-38-15,4-1 2 16,0-1-7-16,22-3 11 16,8 0 12-16,3-7-11 15,-1-3-9-15,-3 0-8 16,-10 3-2-16,-11 7-22 0,-5 0-66 16,-3 0-120-16</inkml:trace>
  <inkml:trace contextRef="#ctx0" brushRef="#br0" timeOffset="-166046.03">8930 12147 651 0,'0'0'16'16,"0"0"14"-16,0 0-25 16,0 0 2-16,0 0 3 15,104 29 10-15,-81 5 3 16,-1 6-8-16,-4-4-11 15,-6-3-4-15,-3-6 0 16,-6-5 4-16,-3-5-2 16,0 0-2-16,0-2-10 15,-6-4-31-15,-6-8-140 16</inkml:trace>
  <inkml:trace contextRef="#ctx0" brushRef="#br0" timeOffset="-165807.68">9388 12339 657 0,'0'0'22'16,"0"0"-9"-16,0 0 17 16,55 99-6-16,-49-62-18 15,-3-6-5-15,-3-1 1 16,0-6-2-16,0-8-1 0,0-6-12 15,0-6-13 1,3-4-48-16,1 0-16 0,4 0-12 16,1-10-198-16</inkml:trace>
  <inkml:trace contextRef="#ctx0" brushRef="#br0" timeOffset="-164718.87">8632 12358 257 0,'0'0'170'15,"0"0"-138"-15,0 0 11 16,0 0-18-16,0 0 11 16,0 0 29-16,19-53 29 15,-19 53-62-15,0-3-6 16,0 3-11-16,0-3 6 0,0 3-1 15,0 0 1-15,0 0-10 16,3-3-11-16,9 0 1 16,12-5 0-16,8-5-1 15,10 1-2-15,0-5 0 16,0 4 4-16,-8 1-4 16,-16 4 4-16,-6 7-4 15,-12 1-8-15,0 0 10 16,-15 0 0-16,-16 9 0 15,-11 10-3-15,-10 4 3 16,-2-1 0-16,6-2-3 16,10-7 3-16,15-6 6 15,13-3 3-15,10-4-2 0,0 0-6 16,19 0 3-16,14 0-2 16,6-11-2-16,7-8-5 15,-4 2 5-15,-3 4-1 16,-14 4-1-16,-6 2-3 15,-11 4 2-15,-8 3-6 16,0 0 3-16,0 0 5 16,-17 0-1-16,-2 8 1 15,-2-1-5-15,6 3 6 16,2-6-1-16,4 2 0 16,1 1 1-16,-2 0-11 15,4 2-36-15,-3 5-22 0,3-4-52 16,0-3 0-1,2-2 41-15,-1 0-91 16</inkml:trace>
  <inkml:trace contextRef="#ctx0" brushRef="#br0" timeOffset="-163998.22">10129 12227 330 0,'0'0'156'0,"0"0"-127"16,0 0-12-16,0 0 19 15,0 0-36-15,0 0-7 16,0 0 7-16,0 0 5 15,0 0 17-15,0 0-9 16,0 0 10-16,0-1 10 16,0-2 11-16,-3 1-3 15,3 2-3-15,0-3-5 16,0 3-9-16,0 0-7 16,0 0 3-16,0 0-5 0,0 0-7 15,0 0-8-15,0 8-3 16,0 13 3-16,6 8 8 15,3 7-5-15,3 0 0 16,6-4 0-16,1-7-3 16,4-5 0-16,-1-14 5 15,-1 1-2-15,-3-7 0 16,-4 0-3-16,-1 0-3 16,-3 0-10-16,-1-13-23 15,-3-7-34-15,-6-5-124 16</inkml:trace>
  <inkml:trace contextRef="#ctx0" brushRef="#br0" timeOffset="-163856.78">10190 12131 731 0,'0'0'41'15,"0"0"-29"-15,0 0-12 16,0 0-31-16,0 0-100 15</inkml:trace>
  <inkml:trace contextRef="#ctx0" brushRef="#br0" timeOffset="-163630.86">10508 12272 727 0,'0'0'35'0,"0"0"-24"16,0 0-9-16,124-10 68 16,-69-2-31-16,-6 2-33 15,-13 5-5-15,-13 3-2 16,-13 2-9-16,-10 0-42 16,-4 0-5-16,-22 7-48 15,-7-1-299-15</inkml:trace>
  <inkml:trace contextRef="#ctx0" brushRef="#br0" timeOffset="-163112.15">11097 12121 679 0,'0'0'0'0,"0"0"-13"16,0 0-11-16,0 0 24 15,0 0 11-15,0 0-1 16,-4 36-7-16,-18-22-2 16,-1-5 1-16,-4-2-2 15,2-5 11-15,1-2 1 16,6 0 6-16,1-5 4 16,7-8 7-16,7-7-5 0,3 0-23 15,0 1-2-15,21-3-5 16,6 4 4-16,7 1 2 15,2 7 0-15,-1 4 1 16,0 6 4-16,-5 0 4 16,-8 9-1-16,-5 14-2 15,-10 3 0-15,-4 3 4 16,-3 5-2-16,0 2-7 16,-16-5 2-16,-5-6 5 15,-3-1-6-15,3-7-1 0,-1-5 1 16,11-5-1-1,8-4 11-15,3 1 2 0,0 3-14 16,17 3 0-16,8 0 4 16,5 2 16-16,3-2-8 15,-1 0-3-15,-3 0-7 16,-7-3 1-16,-4 0-3 16,-9 2-5-16,-3-6-21 15,0 5-48-15,-3-8-37 16,0 0-199-16</inkml:trace>
  <inkml:trace contextRef="#ctx0" brushRef="#br0" timeOffset="-162872.52">11616 12255 692 0,'0'0'93'0,"0"0"-56"16,0 0-31-1,0 0 16-15,0 0-2 0,0 0 12 16,20 74-25-16,-20-45 2 16,-3 1-9-16,-7-6 0 15,3-2 0-15,-6-5-6 16,-2 2 1-16,-3-5-16 16,6-1-44-16,-1-9-29 15,5-4-132-15</inkml:trace>
  <inkml:trace contextRef="#ctx0" brushRef="#br0" timeOffset="-161844.62">12519 12206 611 0,'0'0'81'0,"0"0"-55"16,0 0-6-16,0 0-8 16,0 0-2-16,0 0 19 15,22 63-2-15,-19-36-6 0,-3-1-6 16,0-2-10 0,0-4-5-16,0-3 0 0,0-5 0 15,-9-2 0-15,-3-1-12 16,-1-1-23-16,2-8-54 15,1 0-139-15</inkml:trace>
  <inkml:trace contextRef="#ctx0" brushRef="#br0" timeOffset="-161460.15">12821 12018 628 0,'0'0'95'15,"0"0"-57"-15,0 0-34 16,0 0 9-16,0 0 26 16,0 103-5-16,2-73-8 0,10-1-12 15,3-5-4 1,2-7-3-16,3-5-6 16,-5-8 2-16,1-1 0 15,-5-3 3-15,-2 0-3 0,-6 0-3 16,-3-10-2-16,0-4-22 15,-3-6-87-15,-14-5-201 16</inkml:trace>
  <inkml:trace contextRef="#ctx0" brushRef="#br0" timeOffset="-161324.99">12841 11916 692 0,'0'-7'33'0,"0"4"-4"0,0 2-29 15,0 1-18-15,0 0-165 16,0 0-221-16</inkml:trace>
  <inkml:trace contextRef="#ctx0" brushRef="#br0" timeOffset="-160959.45">13039 12062 561 0,'0'0'21'0,"0"0"6"16,81 16 52-16,-45-16-28 0,0 0-12 15,2 0-11-15,-11 0-16 16,-6 0-12-16,-11 0 0 15,-6 0-1-15,-4 0 1 16,0 4 0-16,-14 11 1 16,-4 8-1-16,-6 0 1 15,9 1 1-15,5-7-2 16,7-8 10-16,3-1-5 16,0-5 10-16,6-3 3 15,13 0 1-15,2-3-6 0,-3-8-11 16,1 5-2-1,2-2-11-15,-9 3-61 16,-2-6-180-16</inkml:trace>
  <inkml:trace contextRef="#ctx0" brushRef="#br0" timeOffset="-160538.84">13782 11883 672 0,'0'0'34'16,"0"0"21"-16,0 0-4 0,0 0 5 16,0 0-17-16,0 0-27 15,-42-14-11-15,26 38-1 16,4 5 4-16,4 1 2 15,8 2-6-15,0-2 5 16,17-3-1-16,3-3-2 16,9-4 2-16,0-11 1 15,6-6 1-15,-2-3 0 16,-7 0 7-16,-4 0-9 16,-12-12 1-16,-10-2 7 15,0-6 12-15,-6-3-15 16,-16-4-9-16,-5 2 1 0,-3 4-1 15,-1 2 1 1,1 8-1-16,-2 4-10 0,6 7-21 16,5 0-23-16,6 7-38 15,12 4-57-15,3 0-383 16</inkml:trace>
  <inkml:trace contextRef="#ctx0" brushRef="#br0" timeOffset="-160261.78">14207 12065 333 0,'0'0'18'0,"0"0"92"0,0 0-3 16,0 0-13-16,60 86 13 15,-51-57-19-15,-9 9-45 16,0 1-1-16,0 3-11 16,0-2-21-16,-13-4 5 15,-1 0-15-15,-4-6 0 16,-3 1-28-16,-1-16-104 16,2-13-431-16</inkml:trace>
  <inkml:trace contextRef="#ctx0" brushRef="#br0" timeOffset="-157201.02">14747 11804 787 0,'0'0'6'16,"0"0"1"-16,0 0 3 16,0 0 43-16,0 0-43 15,0 0-8-15,3-40-3 16,6 37 1-16,1-1 0 16,-2 4 0-16,-8 0 3 0,0 0-2 15,0 0 7-15,0 0-3 16,-8 0 13-16,-8 11-16 15,-6 8-2-15,0 8 7 16,2 9 6-16,-1 3 8 16,9 7-2-16,2 0 12 15,7 1-12-15,3-3 2 16,0-4-13-16,13-9 0 16,3-7-7-16,10-11 7 15,-1-6-7-15,2-4 2 0,-3-3 4 16,-3 0-7-1,-1-1-22-15,0-15-30 0,-11 0-55 16,-5-11-95-16</inkml:trace>
  <inkml:trace contextRef="#ctx0" brushRef="#br0" timeOffset="-157058.72">14675 11715 534 0,'0'0'0'0,"0"0"-137"15</inkml:trace>
  <inkml:trace contextRef="#ctx0" brushRef="#br0" timeOffset="-156593.75">15156 12018 565 0,'0'0'69'0,"0"0"-22"16,0 0 34-16,0 0-18 16,0 0-38-16,0 0-15 15,94-10-10-15,-64 10 0 16,-4 0 0-16,-3 0-1 16,-8 0-7-16,-11 6-21 15,-4 5-31-15,-13 5 17 16,-17-2 18-16,-8 3-13 15,6-2 13-15,5-5 25 16,8-6 22-16,12-1 64 16,6 0-54-16,1-3-18 15,1 0 4-15,22 0-4 16,7 0 8-16,2 0 7 0,3 0-18 16,-8 0-10-16,-12 0-1 15,-8 0-9-15,-4 0-32 16,-2 7-6-16,-1 0-57 15,0-5-109-15</inkml:trace>
  <inkml:trace contextRef="#ctx0" brushRef="#br0" timeOffset="-156220.75">15533 11916 707 0,'0'0'10'16,"0"0"22"-16,0 0 19 16,0 0-34-16,0 0 12 15,84-47-10-15,-61 47-6 16,3 0-2-16,-7 0-10 0,-2 0 5 16,-4 0-5-1,-7 0-1-15,-2 0-4 0,1 0-3 16,-1 0-52-16,7 7-16 15,1-7-117-15</inkml:trace>
  <inkml:trace contextRef="#ctx0" brushRef="#br0" timeOffset="-155836.49">15936 11598 562 0,'0'0'154'16,"0"0"-76"-16,0 0-18 15,0 0-17-15,0 0-1 16,0 0-2-16,49-58-15 16,-40 58-20-16,9 10-1 15,9 12 8-15,0 11 21 16,-1 1-11-16,0 8 4 15,-1 0-12-15,-1-2-3 16,-2-6 0-16,1-2-8 16,-7-8-1-16,-4-5 4 15,-1-5-4-15,-4-4-2 16,-4-6 0-16,-3-1 0 16,0-1 0-16,0-1-2 0,0-1-4 15,0 0-7-15,0 0-18 16,0 0-15-16,0 7-50 15,0-1-67-15,-17 0-19 16</inkml:trace>
  <inkml:trace contextRef="#ctx0" brushRef="#br0" timeOffset="-140454.65">23175 12583 459 0,'0'0'59'16,"0"0"-23"-16,0 0-2 0,0 0-23 15,0 0-11-15,0 0-2 16,0 0 2-16,4-7 2 16,-4 7 8-16,0-3 51 15,0 3-1-15,0-3-21 16,0 0-23-16,0 2 1 16,0-1-9-16,0-2-7 15,0 1-1-15,0 3 1 16,0 0-1-16,0 0 1 15,0 0 3-15,0 0 0 16,0 0 5-16,0 0 22 0,0 0-2 16,0 0-1-16,0 0-7 15,0 0 6-15,0 0-2 16,0 0 2-16,0 0-8 16,0 0-9-16,0 0-1 15,-4 0-7-15,-4 16 5 16,-1 7-7-16,-2 10 22 15,-3 6 16-15,0 8-14 16,1 6-11-16,4 0 3 16,4-3-8-16,5-4-2 15,0-7-4-15,0-6 2 16,14-6 1-16,2-7-4 16,-1-8 0-16,4-2 9 0,4-6-5 15,-4-1-5-15,4-3-4 16,-4 0-16-16,-6 0-43 15,-4 0-12-15,-1-10-27 16,-7-6-98-16</inkml:trace>
  <inkml:trace contextRef="#ctx0" brushRef="#br0" timeOffset="-140280.4">23110 12550 768 0,'0'0'32'16,"0"0"-28"-16,0 0-4 15,0 0-24-15,0 0-46 16,0 0-75-16</inkml:trace>
  <inkml:trace contextRef="#ctx0" brushRef="#br0" timeOffset="-139561.41">23101 12336 736 0,'0'0'12'15,"0"0"17"-15,0 0-4 16,0 0 4-16,0 0-25 16,0 0-4-16,63-34 0 0,-48 34 0 15,-6 0 0-15,-3 0 0 16,-3 0 0-16,-2 0 1 15,-1 3-1 1,2 2 0-16,-1 0 6 0,2-1-5 16,1-1-1-16,-4 0 9 15,0-3-9-15,0 0 2 16,0 0 13-16,0 0 15 16,-10 0-4-16,-2-3-23 15,-3 0-3-15,5 0 0 16,4 3 4-16,4 0-4 15,2 0-3-15,0 0-4 0,0 0-40 16,2 10-25 0,8 8 6-16,7-4-140 0</inkml:trace>
  <inkml:trace contextRef="#ctx0" brushRef="#br0" timeOffset="-139126.52">23435 12874 162 0,'0'0'251'0,"0"0"-217"16,0 0-3-16,0 0 83 15,0 0-26-15,0 0-26 16,26 0 9-16,-22 0-18 16,2-3-13-16,0-2-3 15,4-3-2-15,4 4 1 16,7-3-21-16,7-2-10 0,13 1 9 15,8-1-3 1,3 2-8-16,6 0 0 0,-4 1-2 16,-8 2-1-16,-15 1 0 15,-14 0 0-15,-13 3-7 16,-4 0 4-16,0-1-16 16,-18 1-57-16,-13-3-99 15,-5 0-150-15</inkml:trace>
  <inkml:trace contextRef="#ctx0" brushRef="#br0" timeOffset="-138871.87">23435 12705 670 0,'0'0'92'0,"0"0"-78"15,0 0-14 1,0 0 19-16,0 0 39 0,0 0-4 15,71 106-23-15,-46-70 4 16,-1-3-16-16,-4-3-4 16,-4-3-4-16,-12-8-10 15,-2 1-1-15,-2-4-1 16,0-2-16-16,-3-1-44 16,-13 1-14-16,0 1-33 15,7-5-66-15,8-6-158 16</inkml:trace>
  <inkml:trace contextRef="#ctx0" brushRef="#br0" timeOffset="-138494.89">24124 12646 721 0,'0'0'59'16,"0"0"13"-16,0 0-34 15,0 0 29-15,0 0-33 16,0 0-34-16,8-17 0 0,3 37-1 15,3 7 1-15,0 6 15 16,-1 6 4-16,-2 0-1 16,-4 1-3-16,-2-3-4 15,-1-4-7-15,-1-8-4 16,-3 0 1-16,1-6-3 16,-1-2-9-16,0 0-66 15,-10-3-70-15,-18-12-153 16</inkml:trace>
  <inkml:trace contextRef="#ctx0" brushRef="#br0" timeOffset="-137325.58">22963 12336 323 0,'0'0'42'0,"0"0"-42"15,0 0-2 1,0 0 1-16,0 0 1 0,0 0 1 16,-2 0 1-16,2 0 28 15,0 0 7-15,0 0 37 16,-1 0-36-16,-1 0-3 16,-1 0-17-16,2 0-16 15,-2 0 13-15,1 0-5 16,1 0-9-16,-2 0 10 15,-1 0 3-15,1 0-5 16,0 0 7-16,-2 0 2 16,0 0-1-16,-1 0 2 15,2 0-19-15,-1 0 12 16,2 0-11-16,0 0 15 16,1 0-12-16,2 0 5 15,0 0-9-15,0 0 1 0,0 0-1 16,0 0 0-16,0 0-5 15,0 0 5-15,0 0 5 16,0 0-4-16,0 0-1 16,0 0 3-16,0 0-3 15,0 0 0-15,0 0 0 16,0 0 1-16,0 0-1 16,0 0-1-16,0 0 1 15,0 0 0-15,0 0-8 16,0 0-3-16,-3 0 3 15,-2 3-2-15,-4 4-15 0,0-5-47 16,2-2-189-16</inkml:trace>
  <inkml:trace contextRef="#ctx0" brushRef="#br0" timeOffset="-136275.54">22960 12339 362 0,'0'0'107'0,"0"0"-52"0,0 0 7 16,0 0-3-16,0 0-20 16,0 0-6-16,-39 0-3 15,30 0-19-15,-1 0-9 16,-1 0 7-16,0 0 3 16,-2 0 5-16,0 5-4 15,-7 5-4-15,1 2 2 16,-5 5 3-16,-1 1 13 15,-1-2-9-15,4 5 4 16,7-4-12-16,2-5 0 0,4 2 5 16,3-4-12-16,3 0 3 15,0-5-4-15,3 0-2 16,0-2 0-16,0-3 0 16,0 0 2-16,0 0-2 15,0 0 0-15,0 0-1 16,0 0 1-16,0 0-2 15,0 0 2-15,0 0-3 16,0 0-3-16,0 0 1 16,0 0-11-16,0 0-8 15,0 0-8-15,0 2 11 16,0-2 15-16,0 5-2 16,0-5 5-16,0 0 3 0,0 2-2 15,0-2 2 1,0 0-2-16,0 0-1 0,0 0-13 15,3 0-10-15,-3 3 5 16,3-1 5-16,-2-2-1 16,1 2 8-16,-1-2 7 15,-1 0 0-15,2 0 2 16,1 0-2-16,1 3-4 16,3-3-8-16,1 0-15 15,-2 0-6-15,2 3 0 16,-7-2 5-16,3-1-14 15,-2 3 17-15,-1-3 21 16,-1 0 6-16,0 0 6 0,0 0 31 16,0 0 6-16,0 0-2 15,0 0-34-15,0 0-7 16,0 0-2-16,0 0-19 16,0 3-34-16,3-3 1 15,0 0 30-15,0 0 19 16,-1 0 5-16,-1 0-4 15,-1 4 4-15,2-4 0 16,-2 0 7-16,0 0-2 16,0 0 1-16,1 0-1 15,2 0-5-15,2 0 0 16,0 0 4-16,-2 0-4 16,1 0-2-16,-4 0 2 15,3 0 10-15,-3 0 3 0,0 0-13 16,3 0 0-1,-3 0 8-15,0 0-8 0,0 0-1 16,0 0 1-16,1 0 0 16,2 0 3-16,-1 0-5 15,-2 0 2-15,0 0-8 16,0 0-65-16,1 0-81 16</inkml:trace>
  <inkml:trace contextRef="#ctx0" brushRef="#br0" timeOffset="-135452.15">22894 12414 430 0,'0'0'44'15,"0"0"-43"-15,0 0 38 0,0 0 15 16,0 0-33-16,0 0-20 16,-27 3 1-16,21 1 6 15,-1-3 9-15,0 2 14 16,0 2 1-16,1-4-20 16,0 6-1-16,0-1-4 15,-5 5 8-15,-3 6 6 16,-4-2-9-16,-1 2 9 15,-1 0 1-15,2-1-9 16,-1 3 6-16,3-5-6 16,2 3 4-16,1-4-1 15,2 4-7-15,4 3-6 16,-1 2 7-16,3 7 8 0,3 4-4 16,2 1 2-1,0 5 14-15,0 1-14 0,6 0 1 16,4 3-2-1,5 3 3-15,5-3-9 0,2-1 7 16,8-1-2-16,6-5 4 16,3 1 13-16,13-8-11 15,-3 1-4-15,3 0-8 16,-3-4-7-16,-10 1 2 16,-11-2-6-16,-10 1-1 15,-7-2-9-15,-4-4-2 16,-4-6-8-16,1-5 1 15,2-6-7-15,4 0-25 16,12-3-43-16,14-23-79 0</inkml:trace>
  <inkml:trace contextRef="#ctx0" brushRef="#br0" timeOffset="-134544.75">24086 12193 509 0,'0'0'76'0,"0"0"-25"16,0 0-1-16,0 0-7 15,0 0-3-15,0 0-18 16,0 0-10-16,0 0-7 0,4 0 0 16,0 0 12-1,4 5-13-15,10 3 22 0,5 4-4 16,3 3 2-1,7 2-2-15,3-1-1 0,4 4 1 16,2 4-6-16,2 1 6 16,-3 1 9-16,-2 10-11 15,-8 11-7-15,-12 9 2 16,-8 4 4-16,-11 9-8 16,0 0 8-16,-2 1 8 15,-8-4-19-15,-3-7-7 16,2-2 7-16,3-14 4 15,-3-3-10-15,3-8-2 16,1-2 1-16,-4-4 0 0,1-2 1 16,-1-2 2-16,4-5 0 15,-2-3-4-15,5-2 0 16,2-1 0-16,-1-2 0 16,2-5 0-16,1-1 0 15,0 0-1-15,0-3 1 16,0 3 1-16,0-3-1 15,0 0-15-15,0 1-4 16,0-1-40-16,0 0-2 16,0 0-38-16,0 0-18 15,9 0 14-15,-1 0-143 16</inkml:trace>
  <inkml:trace contextRef="#ctx0" brushRef="#br0" timeOffset="-126343.15">22126 12533 350 0,'0'0'108'0,"0"0"-14"15,0 0-30-15,0 0 21 16,0 0-44-16,0 0-6 16,82 3-34-16,-70-2 10 15,-2 2 10-15,-3-3-7 16,-4 0 4-16,-3 0-17 15,0 0 3-15,0 0 19 16,0 0-15-16,-10 0-5 16,0 0 2-16,-2 3-5 15,-2-3 7-15,2 4 9 0,-2-4 0 16,-5 3 23-16,-10 4-5 16,-13 3-14-16,-10 6 8 15,-14 6-5-15,2-1-5 16,1 4-6-16,8 0 2 15,7-3-2-15,5 2 9 16,14-3-12-16,7-4-6 16,11-2-3-16,9 0 3 15,2-1-6-15,9 3 3 16,19-1 0-16,13-3 7 16,12-2-3-16,5-1 1 15,2-1-5-15,-1-1 0 16,-3 0 1-16,-4-1-1 0,-8 3 0 15,-7-3-1-15,-21 0 1 16,-4-1 0-16,-11 0 0 16,-1-1 0-16,0 4-3 15,-29 7 6-15,-17 4-3 16,-19 7 9-16,3-4 4 16,8-4-4-16,14-2-1 15,11-3 5-15,10 1-11 16,6-4 4-16,6 2-5 15,4-3 0-15,3 3 0 16,0 0 1-16,0 4 0 16,3-5 5-16,16 5 6 15,4-4-8-15,10-2 10 16,15-5-11-16,10-3 12 0,11-3-8 16,1 0 2-16,-1 0 2 15,-11 0 4-15,-11 0-4 16,-15 0-6-16,-17 0 1 15,-7 0-5-15,-8 0-1 16,0 0-1-16,0 0 0 16,0 0-5-16,0 0 4 15,0 1-2-15,0 2 2 16,0-3-1-16,2 4 2 16,-2-1-3-16,0 0-18 15,0 3-32-15,0 4-43 16,-12 0-16-16,-4 4-49 0,-1-4-32 15,8-3-262-15</inkml:trace>
  <inkml:trace contextRef="#ctx0" brushRef="#br0" timeOffset="-124872.2">21719 13684 286 0,'0'0'79'16,"0"0"-68"-16,0 0-11 16,0 0 0-16,0 0 18 15,0 0 30-15,4-14 2 16,-4 11 16-16,0-1-2 15,0 3 4-15,0-4-14 16,0 2-10-16,0 2-12 16,0-2 0-16,0-1 0 15,0 4 4-15,0-3-5 16,0 3 11-16,0 0-9 0,0 0-3 16,0 0-13-16,0 0-8 15,-2 3-7-15,-6 22-1 16,-4 13 27-16,-6 8 7 15,4 7-3-15,0-3-13 16,7-11-4-16,7-2-5 16,0-11-9-16,0-6 0 15,12-6 0-15,0-7 3 16,2-2-4-16,4-5-24 16,-3 0-25-16,2-12-53 15,1-18-76-15,-6-9-155 16</inkml:trace>
  <inkml:trace contextRef="#ctx0" brushRef="#br0" timeOffset="-124737.23">21768 13405 703 0,'0'0'0'0,"0"0"-179"16,0 0 62-16</inkml:trace>
  <inkml:trace contextRef="#ctx0" brushRef="#br0" timeOffset="-124331.03">22041 13799 700 0,'0'0'96'16,"0"0"-64"-16,101 0 20 15,-58-3 22-15,-5-2-13 0,-8 5-19 16,-11 0-32-16,-10 0-10 15,-8 0-5-15,-1 8-4 16,-1 5-13-16,-18 0 19 16,0 6-3-16,0-2 6 15,9-4 6-15,7-7-6 16,3 2 6-16,0-2-1 16,0-3 6-16,0 4-11 15,9-6 14-15,4 2-14 16,7 3-5-16,-6-6-6 15,4 0-76-15,2 0-76 16,-1 0-225-16</inkml:trace>
  <inkml:trace contextRef="#ctx0" brushRef="#br0" timeOffset="-124067.84">22536 13696 900 0,'0'0'108'0,"0"0"-58"15,0 0-38-15,0 0 23 16,0 0 25-16,0 0-11 16,97 52-22-16,-81-18-9 15,-5 0-9-15,-2 1-9 16,-6-8 0-16,-3-5-3 0,0-1-16 15,-3-4-34-15,-6-5-23 16,3-4-52-16,3-8-92 16</inkml:trace>
  <inkml:trace contextRef="#ctx0" brushRef="#br0" timeOffset="-123102.77">21350 12085 679 0,'0'0'36'0,"0"0"-30"16,0 0 17-16,0 0 36 15,0 0-7-15,93-17-38 16,-80 24 3-16,4 12-9 16,-3 10 22-16,1 8 9 15,-1 1-12-15,-4 4-5 16,-2-3-15-16,-3-6-5 0,-3-13-1 15,-2-6-1-15,0-12 0 16,0-2 0-16,0 0 13 16,-9 0 7-16,-1-7-8 15,-7-8-7-15,7-6 3 16,4-8-3-16,6-7-2 16,0-8 0-16,1 2-3 15,17 2-3-15,3 8 2 16,4 8 1-16,2 7-2 15,2 7 2-15,-6 10-2 16,2 0 2-16,-2 10-2 16,0 10 2-16,-3 1 0 15,-1 4 1-15,-5-2-1 0,-3-3 1 16,-4-7-1-16,-1-3-2 16,-6-3-4-16,0 3 1 15,0 1-40-15,0-2-78 16,-6 2-16-16,2-9-103 15</inkml:trace>
  <inkml:trace contextRef="#ctx0" brushRef="#br0" timeOffset="-122876.9">21956 12141 797 0,'0'0'59'0,"0"0"-44"16,0 0-7-16,0 0 5 15,105-7 34-15,-66 4-2 16,-4-2-31-16,-8 5-14 16,-11-3-5-16,-4 0-85 15,-6-7-74-15</inkml:trace>
  <inkml:trace contextRef="#ctx0" brushRef="#br0" timeOffset="-122651.7">22166 11846 863 0,'0'0'39'0,"0"0"-36"0,0 0 17 16,112 90 51-16,-75-40-6 15,-2-1-6-15,-9-4-23 16,-5-4-30-16,-6-8 4 16,-6-3-10-16,-8-5-3 15,-1-7-30-15,0 2-68 16,0-10-90-16,-5-10-85 16</inkml:trace>
  <inkml:trace contextRef="#ctx0" brushRef="#br0" timeOffset="-108566.6">25729 12590 629 0,'0'0'92'0,"0"0"-66"16,0 0-6-16,0 0 10 16,0 0-10-16,0 0-19 15,0 0-2-15,0 0-6 16,0-3 1-16,0 3 6 16,0 0-2-16,0 0 2 15,0 0 0-15,0 0 10 16,0 0-1-16,0 0 13 15,0 0-9-15,0 0-3 0,0 0-4 16,0 0-5-16,0 0 3 16,0 0-1-16,0 0 10 15,0-1-3-15,0 1-5 16,0 0-5-16,0 0 12 16,0 0-11-16,0 0 0 15,0 0 5-15,0 0-12 16,0 0 6-16,0 0-1 15,0 0 1-15,0 0 1 16,0 0-1-16,0 0 7 16,0 0-5-16,0-3-1 0,0 3-1 15,0 0-2 1,0 0 2-16,0 0-1 0,0 0 1 16,0 0 0-16,0 0 1 15,0 0-2-15,0 0 2 16,-4 0 1-16,-11 0-1 15,-6 0 1-15,0-3-2 16,2-1-2-16,3-2 2 16,4 3 2-16,2-4 16 15,6 0-15-15,1 1 12 16,3-4-3-16,0-4 14 16,4-5-21-16,13-4-5 15,5 0-2-15,2 3 0 16,-3 7-2-16,2 2 3 0,-1 8 1 15,-3 3 2 1,2 0-2-16,-2 3-2 0,-5 17 2 16,-8 16 10-16,-6 8-8 15,0 6 14-15,-17 3-6 16,-9-2-9-16,-7-4 6 16,-8-4-7-16,-3-10 0 15,0-6 3-15,4-8 0 16,9-9-1-16,3-10 0 15,10 0 5-15,3 0-5 16,7-3 4-16,5-11 0 16,3 8-6-16,0 0-3 0,9 2 0 15,11 4-3-15,3 0-2 16,3 10 6-16,-1 10 2 16,1 3 8-16,-1 1-1 15,-4 1-2-15,-5-4 5 16,-1-2-9-16,-9-2-1 15,-3 2-5-15,-3-5-46 16,0 2-34-16,0-5-47 16,0-5-99-16</inkml:trace>
  <inkml:trace contextRef="#ctx0" brushRef="#br0" timeOffset="-108279.77">26016 12811 804 0,'0'0'57'0,"0"0"-34"16,0 0-18-16,125-20 9 15,-64 13 32-15,4 0-14 16,-9 5-16-16,-10 2-15 0,-18 0-1 16,-14 0-9-16,-8-3-24 15,-6 2-6 1,0-8-59-16,-17-2-226 16</inkml:trace>
  <inkml:trace contextRef="#ctx0" brushRef="#br0" timeOffset="-108053.7">26247 12649 624 0,'0'0'62'0,"0"0"-54"16,0 0 69-16,21 92-10 16,-5-61-21-16,2-2-12 15,0-2-10-15,-2-1-10 16,-4-4-3-16,-3-5-11 0,-5 0-1 15,-4-5-1-15,0 3-19 16,0-2-9-16,-14-4-32 16,-2 1-12-16,2-10-183 15</inkml:trace>
  <inkml:trace contextRef="#ctx0" brushRef="#br0" timeOffset="-107530.68">26488 12596 783 0,'0'0'35'0,"0"0"-1"16,0 0 3-16,0 0-27 16,86-73-2-16,-52 71 13 15,-1 2-11-15,-9 2-7 16,-8 15-3-16,-13 7 0 16,-3 5 6-16,-12 4-6 15,-18 3 0-15,-4-10-6 16,0-5 6-16,7-8 0 15,7-6-1-15,10-4 0 0,6-3 2 16,4 0 4-16,0 0-2 16,0 0-3-16,20 3-7 15,10-3 6-15,8 8 1 16,0-3 9-16,-8 5-9 16,-12 0 0-16,-9 4 0 15,-9 3-2-15,0 2 2 16,-12-3-4-16,-18 0 4 15,-9-5 9-15,-5-1-9 16,3-7-1-16,9-3 1 0,6 0 1 16,11 0-1-1,6 0 0-15,8 0-34 0,1 0-76 16,3-10-262 0</inkml:trace>
  <inkml:trace contextRef="#ctx0" brushRef="#br0" timeOffset="-107298.02">26952 12743 813 0,'0'0'43'16,"0"0"-37"-16,102-8 0 0,-56 2 19 15,-7-1-3-15,-11 3-19 16,-9 1-3-16,-8 0-13 16,-5-4-55-16,-6-5 8 15,0-2-170-15</inkml:trace>
  <inkml:trace contextRef="#ctx0" brushRef="#br0" timeOffset="-107110.71">27036 12596 553 0,'0'0'43'16,"0"0"45"-16,0 0 19 16,31 102-38-16,-11-68-14 0,2 2-29 15,0-7 5 1,-3-2-10-16,-3-4-20 0,-6-6-1 16,-5-7 0-16,-1-1-1 15,-4-1-34-15,0-6-50 16,0-2-49-16</inkml:trace>
  <inkml:trace contextRef="#ctx0" brushRef="#br0" timeOffset="-106818.29">27469 12702 381 0,'0'0'448'16,"0"0"-422"-16,0 0-17 15,0 0-4-15,0 0-5 16,0 0-22-16,103-26-60 0,-84 26-304 16</inkml:trace>
  <inkml:trace contextRef="#ctx0" brushRef="#br0" timeOffset="-106668.58">27633 12668 680 0,'0'0'128'15,"0"0"-94"-15,0 0 37 16,0 0-44-16,0 0-27 16,0 0-11-16,82-17-61 15,-57 17-73-15,-1 0-241 16</inkml:trace>
  <inkml:trace contextRef="#ctx0" brushRef="#br0" timeOffset="-106496.2">27880 12671 620 0,'0'0'73'0,"0"0"-54"16,0 0 47-16,0 0-30 15,94-3-23-15,-70 3-12 16,0 0-1-16,-2 0-1 16,-5 0-14-16,-7 0-50 15,-4 0-36-15,-6 0-135 16</inkml:trace>
  <inkml:trace contextRef="#ctx0" brushRef="#br0" timeOffset="-106128.06">27992 12649 664 0,'0'0'108'16,"0"0"-68"-16,0 0 18 0,0 0 0 15,0 0-40-15,85-15-8 16,-52 13-5-16,-2-1-5 16,2 0 2-16,-5 2 4 15,-5 1-8-15,-10 0 2 16,-1 0-17-16,-1 0-23 16,-4 0-36-16,-4 0-17 15,-3-5-175-15</inkml:trace>
  <inkml:trace contextRef="#ctx0" brushRef="#br0" timeOffset="-105886.91">28052 12460 575 0,'0'0'53'15,"0"0"41"-15,52 96 1 16,-34-52-19-16,0 1-10 15,3-5-33-15,-2-3 1 16,2-7-9-16,-2-5-3 16,-8-8-6-16,-7-7-16 15,-4 0-4-15,0-6-23 16,-1-1-15-16,-13 0-24 16,-2-3-83-16,7 0-246 15</inkml:trace>
  <inkml:trace contextRef="#ctx0" brushRef="#br0" timeOffset="-104680.16">28520 12441 580 0,'0'0'107'15,"0"0"-63"-15,0 0 20 16,0 0-13-16,0 0 0 16,0 0-24-16,0-7-15 15,0 7-11-15,0 0 4 16,0 7-5-16,0 13 0 16,0 10 19-16,0 9 5 15,-4 7-2-15,4-2 0 16,0-2-4-16,0-11-14 15,0-6 1-15,0-11-3 16,0-8-2-16,0-1 0 16,0-5 1-16,0 0 8 0,0 0-1 15,0 0 16-15,0-5 18 16,-14-7-32-16,-2-9-9 16,1-1 4-16,2-5-5 15,7-3 3-15,6-9-3 16,0-1-9-16,19-1 2 15,12 7-7-15,4 9-16 16,0 16 19-16,0 9 8 16,-5 0 2-16,-4 20-3 15,0 9 4-15,-3 5 0 16,-6 5 3-16,1-3 5 16,-4 0 1-16,-4-9-6 15,-1-4 5-15,-6-9-7 16,-2-1-2-16,-1-4 1 15,0-1-1-15,-4 1-10 0,-5-1-29 16,1-3-9-16,4-1-22 16,4-4-105-16,0 0-247 15</inkml:trace>
  <inkml:trace contextRef="#ctx0" brushRef="#br0" timeOffset="-102611.39">29102 12514 764 0,'0'0'44'16,"0"0"-41"-16,0 0 13 15,110-44 34-15,-77 38-35 16,-6 6-5-16,-5 0-9 16,-6 0 1-16,-6 0-2 15,-7 0-9-15,-3 3-17 16,0 7-19-16,-21 4 38 16,-4 6 1-16,-3-1 11 15,5-2-6-15,5 0 2 16,6-8 0-16,7 1 7 15,5-6 11-15,0 2-12 16,0-3-3-16,14 1 36 16,10-1-10-16,8-3-3 0,1 0 3 15,-4 0-19-15,-9 0-10 16,-8 0 0-16,-4 0 0 16,-3 0-1-16,-1 0-11 15,-3 0-26-15,-1 0-60 16,0 0-69-16</inkml:trace>
  <inkml:trace contextRef="#ctx0" brushRef="#br0" timeOffset="-100235.74">29800 12008 573 0,'0'0'92'0,"0"0"-36"0,0 0 11 15,0 0-5-15,0 0-23 16,0 0-13-16,46-17-20 16,-27 22-5-16,4 14 24 15,-4 5-6-15,1 9 7 16,-7 5-10-16,-4 3 0 16,-3 4-6-16,-5-1-3 15,-1-5-2-15,0-8-1 16,0-9-4-16,0-13 0 15,0-4-2-15,0-3 2 16,0-2 0-16,0 0 7 16,0 0 33-16,-1-9 26 0,-5-11-57 15,0-3-8-15,6-4 4 16,0-2-5-16,4-5 0 16,15 1 0-16,9 3-5 15,6 8 0-15,4 8-4 16,0 8-3-16,-5 6 10 15,-6 0-5-15,-3 16 3 16,-3 10 1-16,-4 10-1 16,-1 3 0-16,-3 0 0 15,-6-3 4-15,-1-4 0 16,-1-11 0-16,-2-6-2 16,-3-4 1-16,0-5 0 15,0 1-24-15,-6-1-33 0,-15-6-45 16,-3 0-113-16</inkml:trace>
  <inkml:trace contextRef="#ctx0" brushRef="#br0" timeOffset="-99887.64">30599 11947 566 0,'0'0'62'0,"0"0"18"16,0 0-5-16,0 0-34 15,0 0-38-15,0 0 29 16,-73 81 3-16,60-34-4 15,7 4 15-15,6-1 0 16,0 0-24-16,8-7-7 16,11 0-8-16,1-9 0 15,-3-8-4-15,-1-3-3 16,-4-6-5-16,-7-7-48 0,-2-2-48 16,-3-8-75-1</inkml:trace>
  <inkml:trace contextRef="#ctx0" brushRef="#br0" timeOffset="-99447.02">30778 12068 760 0,'0'0'76'0,"0"0"-76"16,0 0 0-16,0 0 11 15,0 86 35-15,5-50-20 16,-1 1-2-16,0-2-10 16,0-8-14-16,0-6 3 0,-1-9 1 15,-3-8 2 1,0-1-4-16,0-3-1 0,0 0 9 16,0 0 9-16,-1-4 9 15,-8-11-18-15,0-2-9 16,6-7 9-16,3-2-7 15,0-1-3-15,19 1-11 16,4 3 6-16,4 7-3 16,1 6 3-16,-4 9-1 15,-2 1 2-15,-5 3 1 16,-4 17 3-16,-4 6 1 16,-3 3 2-16,-2 0 7 15,1-4 3-15,1-1-6 16,-3-4-5-16,1-4 0 0,-1-7 0 15,-1-2-2-15,-2 0-34 16,0-4-66-16,0-3-93 16</inkml:trace>
  <inkml:trace contextRef="#ctx0" brushRef="#br0" timeOffset="-99218.61">31106 12247 747 0,'0'0'114'15,"0"0"-82"-15,0 0-18 0,80 0 31 16,-40 0-1-16,-3 3-39 16,-7-1-1-16,-6 1 0 15,-8-1-8-15,-4-2-31 16,-7 0-27-16,-5-11-66 15,0-8-652-15</inkml:trace>
  <inkml:trace contextRef="#ctx0" brushRef="#br0" timeOffset="-99018.9">31239 12137 105 0,'0'0'512'16,"0"0"-479"-1,0 0 16-15,0 0 60 0,8 86-20 16,-1-52-33-16,1 2-13 15,-2-3-17-15,1-4-6 16,2-4-14-16,-5-3-2 16,1-7-3-16,-4-1-1 15,-1-4-2-15,0-4-48 16,-4-3-58-16,-8-3-44 16,5 0-193-16</inkml:trace>
  <inkml:trace contextRef="#ctx0" brushRef="#br0" timeOffset="-98791.77">31427 12078 731 0,'0'0'60'16,"0"0"-48"-16,0 0-6 15,15 89 96-15,-10-46-43 16,1 2-10-16,0-4-28 15,1-2-6-15,-1-11-14 16,-5-6 5-16,-1-5-12 16,0-7 4-16,-4-1-58 15,-14-8-61-15,3-1-33 16</inkml:trace>
  <inkml:trace contextRef="#ctx0" brushRef="#br0" timeOffset="-98503.64">31376 11863 723 0,'0'0'26'0,"0"0"-23"16,130 23 20-16,-76 7 29 15,-3 10 18-15,-7 12-25 16,-8 11 21-16,-12 0-17 0,-12 4-21 16,-9-6 0-1,-3-4-11-15,0-5-4 0,-16-9-13 16,-8-2 0-16,-9-5-22 16,-15 1-46-16,-11-1-75 15,-12-7-50-15</inkml:trace>
  <inkml:trace contextRef="#ctx0" brushRef="#br0" timeOffset="-97865.22">29884 12662 461 0,'0'0'146'0,"0"0"-139"16,0 0-6-16,0 0 83 16,128 4-31-16,-61-4-28 15,5 0-6-15,5 0 19 16,-1 0 30-16,0 0 5 16,-1 0-9-16,-1 0 13 15,1 0-21-15,5 0-30 16,-2 0 6-16,0 0-9 0,-5 0-11 15,-2 0-10-15,-2 0-2 16,0 0-1-16,-7 2 1 16,-11 6 0-16,-18-1-2 15,-17-2-2-15,-12-1-16 16,-4-3-30-16,0 2 5 16,0 3-10-16,-20 4 18 15,-13 4-23-15,-13-5-85 16,-11-1-236-16</inkml:trace>
  <inkml:trace contextRef="#ctx0" brushRef="#br0" timeOffset="-97211.89">30359 12966 686 0,'0'0'90'16,"0"0"-66"-16,0 0-8 15,0 0 4-15,0 0-16 16,0 0 4-16,0 17-3 0,0-8 7 16,0-4-12-1,0 0 0-15,-1-1 4 0,-11-1 10 16,-3-3 8-16,1 0-18 15,3 0 16-15,2 0-14 16,0 0 11-16,-2 0-5 16,5-3-8-16,-1-3-2 15,4-1 1-15,3-3 3 16,0 0 9-16,0 0-15 16,12 0-5-16,9-4 3 15,7 5 2-15,5-1 4 16,1 7-4-16,1 3-1 15,-4 0 1-15,-4 10 8 16,-7 13 14-16,-6 3 1 16,-9 7-6-16,-5 4 13 0,-3-1-13 15,-22 0 18 1,-9-6-21-16,-8-4-4 0,1-9-8 16,-2-7 2-16,4-7 4 15,6-3-7-15,6 0 2 16,11-3 5-16,13-7-6 15,3-2 3-15,17 1-5 16,21 5-5-16,11 6-2 16,2 0 7-16,1 6 7 15,-4 13 1-15,-10 2 5 16,-2-2 2-16,-3 5-5 16,-3-4 6-16,3 2-13 0,-3-6-3 15,1 1-2 1,-4-4 1-16,-8-6-24 0,-10-4-49 15,-9-3-115-15,-6-6-333 16</inkml:trace>
  <inkml:trace contextRef="#ctx0" brushRef="#br0" timeOffset="-95778.89">32048 12751 637 0,'0'0'141'15,"0"0"-121"-15,0 0 27 16,0 0 14-16,0 0-38 15,0 0-22-15,-33 0-1 16,23 0 0-16,4 0-2 16,0 0 2-16,6 0 4 15,0 0 3-15,0 0 3 16,0 0-5-16,1 1 10 0,13 2-4 16,8 0 6-16,8-1 15 15,1 0-14-15,0-2-5 16,-2 0-12-16,-9 0 11 15,-7 3-12-15,-9-3 1 16,-4 0 1-16,0 0 1 16,-6 0-3-16,-24 0 0 15,-13 0-6-15,-11 0 1 16,-5 0-6-16,3 0 7 16,8 0-2-16,12 0 6 15,13 0 5-15,10 0 0 16,11 0-4-16,2 0 1 15,0 0-2-15,18 3-1 16,19 0 1-16,15-2 3 16,8 2 1-16,0-3 4 0,-5 0-8 15,-9 0 0-15,-11 0 8 16,-15 0-3-16,-11 0-1 16,-9 0-4-16,0 0 12 15,0 0-1-15,-13 0-11 16,-8-3-1-16,-3 3 1 15,5 0-4-15,2 0-8 16,4 0-2-16,4 0 10 16,5 0-17-16,-1 3 1 15,0-1-11-15,2 3-29 16,3-5-53-16,0 0-156 16</inkml:trace>
  <inkml:trace contextRef="#ctx0" brushRef="#br0" timeOffset="-94673.02">32461 12425 646 0,'0'0'103'0,"0"0"-71"0,0 0 3 16,0 0 6-1,0 0-12-15,0 0-21 0,0 9 1 16,0 8 31-16,0 7 21 15,0 5-14-15,7 10-8 16,2 8-3-16,2 2 8 16,4 5-17-16,-2-4-10 15,3-6-9-15,-3-4 7 16,0-9 0-16,-4-9-7 16,-6-6-8-16,0-7-1 15,-3-4-2-15,0-5 3 16,0 3 0-16,0-3 2 15,0 0 1-15,0 0 5 16,-5-5-3-16,-5-7 5 16,-5-6-10-16,1-6 0 15,0-6 0-15,-1-7-1 0,3-2-4 16,3-8 5-16,6-5 1 16,3-1-1-16,0 0 0 15,6 7 0-15,10 4-11 16,2 12-2-16,-2 13 9 15,-5 4 4-15,-5 10 0 16,-6 3 0-16,2 0-3 16,1 3-2-16,2 19-17 15,1 19 17-15,-1 12 5 16,-2 12 5-16,-2 1 15 16,1 1-3-16,-2-5-7 0,0-9 2 15,0-10-3 1,0-7-9-16,0-12 3 0,0-9-1 15,0-4-3-15,0-8 1 16,0-3 0-16,0 0 3 16,0 0 7-16,0 0 0 15,0-17-3-15,-3-6-7 16,0-13-1-16,0-6-4 16,0-5-15-16,0-6 1 15,-3 0 7-15,0 10 0 16,3 10 2-16,2 17 10 15,1 9 0-15,0 4 0 16,0 3-1-16,0 3-7 0,0 18-5 16,0 14 5-16,6 6 8 15,1 5 15-15,-1-3-7 16,0-7-2-16,0-3-1 16,0-7 2-16,-3-5-4 15,1-9-3-15,-4-2 0 16,0-4-1-16,0-5-8 15,0-1 0-15,0 0 1 16,0 0-3-16,0 0-1 16,0-4-62-16,0-9-102 15,0 1-207-15</inkml:trace>
  <inkml:trace contextRef="#ctx0" brushRef="#br0" timeOffset="-93380.95">30225 13511 531 0,'0'0'165'15,"0"0"-130"-15,0 0 11 16,0 0 7-16,0 0-11 16,0 0-9-16,-7 0-22 15,7 0 11-15,0 0-3 16,14 0 4-16,16 0-5 15,22 0 23-15,20 0-16 16,21-6 1-16,14 2 13 16,11 1-4-16,10 3-19 15,8 0 4-15,8 0-17 16,7-4-2-16,7 1 4 16,1-4-5-16,-4 0 1 0,-3 2 0 15,-17-3 0-15,-17 6-1 16,-22-1 2-16,-28 2-2 15,-23 1-4-15,-21 0 3 16,-14 0 1-16,-10 0-1 16,0 0-1-16,-3 0-5 15,-19 0 5-15,-8 0-29 16,-10 4-20-16,-9 6-21 16,-3 2-19-16,-10-2-72 15,-6 1-218-15</inkml:trace>
  <inkml:trace contextRef="#ctx0" brushRef="#br0" timeOffset="-92982.4">30359 13623 739 0,'0'0'127'0,"0"0"-107"15,0 0-15-15,0 0 9 16,0 0 9-16,149-20 20 0,-50 10 10 16,28 4 16-16,28-3 5 15,16 2-29-15,7 0 7 16,-5 4-17-16,-20-4-23 15,-20 7-5-15,-19-3-2 16,-22 0 10-16,-17 0-9 16,-19 2-6-16,-20-2 3 15,-16 3-3-15,-13 0-7 16,-5 0 3-16,-2 0-3 16,0-4-22-16,-11 4-36 15,-22 0-8-15,-13 0-77 16,-6 0-36-16,-5-3-131 15</inkml:trace>
  <inkml:trace contextRef="#ctx0" brushRef="#br0" timeOffset="-73739.79">19814 14311 450 0,'0'0'88'0,"0"0"-33"0,0 0 34 16,0 0-30-16,0 0-32 15,0 0 1-15,0 0-8 16,0 0 2-16,-3-7 4 16,3 7 9-16,0 0-12 15,0 0 0-15,0 0 9 16,0 0-12-16,0 0 4 16,0 0-11-16,0 0 0 15,0 0 7-15,0 0-4 16,0 0-5-16,0 0-1 15,0 0-5-15,0 0-5 16,0 6 2-16,6 14-2 0,1 7 19 16,-1 7-2-16,0 5-13 15,-3 0 19-15,-2 4-4 16,-1-4 14-16,0-3-26 16,0-5 11-16,0-7-8 15,0-7-7-15,0 0-3 16,0-6 3-16,0-5 1 15,0 2-3-15,2-5 0 16,-1 0-1-16,-1-2 5 16,0 2-3-16,0-3-1 15,0 0 0-15,0 0 9 16,0 0-5-16,0 0-1 16,0 0 7-16,0-13-5 15,0-3-4-15,0-7-2 0,0-2 1 16,0-1-5-16,0-7 7 15,0-1-4 1,3-1 2-16,4 1-2 0,2 4-1 16,-2 5-1-16,-1 4 3 15,-2 4-1-15,-1 2-3 16,0 5 1-16,-1 6 0 16,-2 1 3-16,1 3-3 15,-1 0-4-15,0 0 3 16,0 0-1-16,0 10-8 15,0 13 10-15,0 13 3 16,0 3 6-16,0 8 4 16,-6-4-2-16,-1 3-2 0,1-5-6 15,2-2 3-15,1 1 3 16,3-5-2-16,0-4-3 16,0-3-1-16,0-11 0 15,4-3 0-15,2-4 1 16,-5-7 5-16,1 0-6 15,-2-3 7-15,0 0 3 16,0-13 1-16,0-11-2 16,0-11-9-16,1-8-2 15,2-6-9-15,0-2 2 16,0-2-13-16,-1 8 6 16,-1 1 8-16,1 15 7 15,-2 5 1-15,0 15-2 0,0 6 4 16,0 3 0-16,0 0-2 15,0 7-16-15,1 22 11 16,2 10 5-16,5 7 15 16,1 4-6-16,-2-4-2 15,5-5-5-15,-3-6-2 16,-1-4 0-16,-5-8-6 16,0-5-6-16,-3-8-52 15,0-6-37-15,-6-4-77 16,-8 0-92-16</inkml:trace>
  <inkml:trace contextRef="#ctx0" brushRef="#br0" timeOffset="-54678.74">12896 12041 519 0,'0'0'102'16,"0"0"-84"-16,0 0-18 16,0 0 0-16,0 0 2 15,0 0-1-15,0 0 3 16,0 0 0-16,-46 24-3 16,46-24 22-16,0 0 2 15,0 3 3-15,0-3-6 16,0 0 8-16,0 0-3 15,0 0-13-15,0 0 8 0,0 0-10 16,0 0-1-16,0 0 15 16,0 0-2-16,0 0-15 15,0 0-5-15,0 0 3 16,0 0-3-16,0 0 0 16,0 0 9-16,0 0-8 15,0 0 0-15,0 0-4 16,0 0 1-16,0 0 7 15,0 0-7-15,0 0 1 16,0 0-3-16,0 0 0 16,0 0 0-16,0 3 0 15,0 1 1-15,3-1 5 16,4 4-2-16,-4-5-3 16,-3 3 16-16,3-3-17 0,-3 1 2 15,0 0 1-15,0 1 0 16,0-1 2-16,0 2-4 15,1 0 4-15,5 4-3 16,4 8-1-16,0 7 18 16,5 5 1-16,-2 5 22 15,1 2-28-15,2 3 1 16,-6 4 7-16,3-3-11 16,0-3-10-16,-1-1 5 15,-5-3 1-15,0-4-2 16,-5-5-9-16,-2-1 12 0,-13 3-11 15,-26-2 6-15,-16 1 4 16,-12-7-7-16,-2-13-10 16,14-5 8-16,16-2 2 15,20-22 0-15,19-1 1 16,12-12-1-16,37 0-1 16,13 0 0-16,6 6 2 15,-13 7 14-15,-16 11-12 16,-17 3-3-16,-14 10 0 15,-8 0 0-15,0 0-5 16,-10 0-33-16,-16 3-46 16,-7 10-42-16,-3 3-12 0,2-9-74 15</inkml:trace>
  <inkml:trace contextRef="#ctx0" brushRef="#br0" timeOffset="-54423.86">12739 11860 868 0,'0'0'12'16,"0"0"-12"-16,0 0-9 16,0 0-22-16,0 0-62 15,0 0-178-15</inkml:trace>
  <inkml:trace contextRef="#ctx0" brushRef="#br0" timeOffset="-54114.01">13111 12289 150 0,'0'0'6'0,"0"0"-3"16,0 0 2-16,0 0 35 15,0 0-11-15,0 0-29 16,35 7-92-16</inkml:trace>
  <inkml:trace contextRef="#ctx0" brushRef="#br0" timeOffset="-51904.39">14634 12114 243 0,'0'0'24'15,"0"0"-4"-15,0 0 7 16,0 0 4-16,0 0-10 15,0 0-15-15,28-56-3 16,-28 43 4-16,0 2-2 16,0-5 8-16,0 6 11 15,0-2 34-15,0 2 11 0,0 3-45 16,0 0 16-16,0 1-4 16,0-1-14-1,0 3 17-15,0-1-11 0,-3-3-13 16,3 5-3-16,0-3-10 15,0-1 1-15,0 3-3 16,0 1 0-16,0 2 8 16,0-1 0-16,0 2 1 15,0 0 0-15,0 0 4 16,0 0 1-16,0 0-8 16,0 0-1-16,0 0-3 15,0 0 11-15,0 0-13 16,0-3 14-16,0 3 7 15,0 0-15-15,0 0 3 0,0 0 10 16,0 0-15-16,0 0 6 16,0 0 10-16,0 0-16 15,0 0 4-15,0 0-4 16,0 0-3-16,0 0 4 16,0 0-5-16,0 0 0 15,0 0 2-15,0-4-2 16,0 3 3-16,0-4-3 15,0 2 1-15,3-1 0 16,1-3-1-16,1 4 0 16,-2-3 0-16,2-2 0 15,-1 5 0-15,-1-3-2 0,0 3 2 16,0 3-2-16,-3 0-19 16,3-5-4-16,-3 5 13 15,3 0-6-15,-3 0-3 16,0 0-4-16,0 0 16 15,0 0 7-15,0 0-6 16,0 0 0-16,0 0-10 16,0 0 1-16,0 0-11 15,0 0-35-15,0 0 0 16,0 5-85-16,3-5 18 16</inkml:trace>
  <inkml:trace contextRef="#ctx0" brushRef="#br0" timeOffset="-50799.92">14783 11846 351 0,'0'0'71'15,"0"0"-44"-15,0 0-6 16,0 0 12-16,0 0-28 16,0 0 2-16,0-3-3 0,0 3-2 15,0 0 3-15,0 0-5 16,0 0-5-16,0 0-5 16,0 0 2-1,0 0-10-15,0 0 16 0,0 0 1 16,0-3 1-16,0 3 3 15,0-1 31-15,0-2-2 16,0 3 0-16,0-3 3 16,0 0 5-16,0 2 4 15,0-2-8-15,0 3-36 16,0 0 11-16,0 0-8 16,0 0-3-16,0 0-4 15,0 0 4-15,0 0 0 0,0 0 1 16,0 0 0-16,0 0 3 15,0 0-4-15,0 0 4 16,0 0 9-16,0 0-13 16,0-3-9-16,0 3 7 15,0 0-5-15,0-2-16 16,0 0 2-16,0 2 2 16,3-3 18-16,-3 1 1 15,0 2-2-15,3-4 2 16,-3 1 13-16,0-3 18 15,0 5-2-15,0-2-17 16,0 0 12-16,0 0-3 0,0 2 5 16,0-2-4-1,0 3 3-15,0 0-8 0,0 0-9 16,0 0-2-16,0 0-6 16,6 10-3-16,2 4 3 15,4 11 10-15,5 5 18 16,-5 12 6-16,-2 6-5 15,1 4-2-15,-8 5-12 16,-3-1 17-16,0-4-18 16,0-7 4-16,0-11-16 15,0-4 6-15,-8-7-5 16,-1-2 2-16,-4-1-1 16,0-3-1-16,-1 0-2 15,3-2-1-15,3-5 2 16,5-1 1-16,0-2-3 15,0-3 1-15,-3 1-1 0,-9-1-4 16,0 3 4-16,-8-4 5 16,3-3-5-16,2 0-1 15,-2 0-1-15,4-6 0 16,-7-7-2-16,3-4-9 16,-4 1 3-16,6 2-21 15,2 2 10-15,3 1 20 16,7 4 1-16,5 0 0 15,1-2-5-15,0-1 3 16,1 0 2-16,15-3-7 16,0 0 7-16,2 3-2 0,3-4-2 15,-1 2 3 1,2-1 1-16,-3 2-6 0,2-2-1 16,-6 4 7-1,-1-2-5-15,-3 2 5 0,0 1-4 16,-8 5 3-16,1 0-3 15,-1 0-5-15,-3 3 0 16,3-4-26-16,0 1-2 16,3-3-26-16,1-1-21 15,-4-3-83-15</inkml:trace>
  <inkml:trace contextRef="#ctx0" brushRef="#br0" timeOffset="-50356.86">14832 11840 757 0,'0'0'36'15,"0"0"-33"-15,0 0 1 16,0 0-4-16,0 0 4 0,0 0-4 16,0 3 0-1,0-3 0-15,0 0 1 16,0 0 5-16,0-3-6 0,-7 2 1 16,-9 1-1-16,-1 0-2 15,-1 0-4-15,1 0 6 16,13 0 0-16,4 1 0 15,0-1 6 1,0 3 4-16,0-3-2 0,0 0-5 16,6 0-3-16,4 0 2 15,-2 0-2-15,-5 0 0 16,0 0-2-16,-3 0 2 16,0 0-1-16,0 0-2 15,0 0-2-15,-6 7-16 16,-9-2-28-16,6 0-124 0</inkml:trace>
  <inkml:trace contextRef="#ctx0" brushRef="#br0" timeOffset="-49877.53">14766 11503 478 0,'0'0'104'15,"0"0"-59"-15,0 0 38 16,0 0-22-16,0 0-19 15,0 0-20-15,-19-30-6 16,19 30-10-16,0 0-2 16,0 0-4-16,0 0 1 15,0 0-2-15,0 0-3 16,-3 0 3-16,0 0 1 16,-1 0-5-16,1 0 2 15,0 0 2-15,0 0-1 0,-1 7 0 16,1-4 2-16,0 4 1 15,2 0-1-15,-2-4-7 16,1 0 6-16,1 0 2 16,1-3-1-16,0 0 0 15,0 0 0-15,0 0-2 16,0 4-21-16,0 5 3 16,6 2-26-16,1-1-68 15,0 3-163-15</inkml:trace>
  <inkml:trace contextRef="#ctx0" brushRef="#br0" timeOffset="-39702.89">7835 14757 267 0,'0'0'221'0,"0"0"-160"15,0 0-61-15,0 0-1 0,0 0 1 16,0 0 22-16,0 0-6 15,-15 0 1-15,15 0-2 16,0 0 27-16,0 0-7 16,0 0-15-16,0 0-12 15,-4 0-4-15,4 0 2 16,0 0 5-16,0 0-1 16,0 0-4-16,0 0 2 15,0 0 2-15,0 0-4 16,0 0 1-16,0 0-2 15,16 0-1-15,8 0 9 16,15 0 4-16,10 0 5 16,15-7-6-16,3-6 6 0,5-1-12 15,-4 4 0-15,-2 1-9 16,4 3-1-16,6 1 4 16,5 0-3-16,4-1 7 15,9-6-7-15,3-4 0 16,10-1-1-16,-4 0 4 15,3-2 4-15,-6 5-1 16,-12 5-6-16,-12 1 1 16,-12 6-2-16,-19-4 0 15,-10 2-3-15,-6 1 3 16,-13 3 0-16,-8-2 0 16,-5 2-5-16,-3 0-3 0,0 0 2 15,0 0 4-15,-10 2-9 16,-10 8-13-16,-13 3-9 15,-13 4-12-15,-8-1-27 16,-20 3 37-16,-17 1-7 16,-11 4-24-16,-14-2-16 15,-5 5 9-15,-4-4 26 16,4-3 47-16,9-3 16 16,9-5 46-16,15-2 10 15,15-3-16-15,13 0-54 16,11-4 4-16,12 1-4 15,7 2-3-15,6-2 1 16,12-1 0-16,5-1 18 16,4 0-11-16,3-2 5 15,0 0 21-15,0 0-20 0,0 0 12 16,10 0-12-16,13 0 38 16,8-2-12-16,12-6-13 15,9-3-13-15,14-2-1 16,10-1-4-16,12-5 1 15,9 0 1-15,9-5 3 16,-3 2 7-16,1 2-8 16,-13 5 1-16,-13 9-11 15,-17 3-2-15,-15 3 0 16,-16 0 0-16,-12 0-1 0,-6 0-2 16,-12 0-3-1,0 0 3-15,0 0 0 0,0 0 3 16,0 0 0-16,-4 0-6 15,-13 0 5-15,-8 7-6 16,-11 6-4-16,-19 1-7 16,-17 5-11-16,-13 1 6 15,-9 0 1-15,-3-4 13 16,9-6 9-16,9-3 13 16,15-5 3-16,19 3-7 15,15-3 2-15,17-2-11 16,13 0-1-16,18 0-2 15,22 0-14-15,17-2 12 16,4-3-25-16,-9 0-182 16</inkml:trace>
  <inkml:trace contextRef="#ctx0" brushRef="#br0" timeOffset="-30993.88">23233 14541 607 0,'0'0'119'0,"0"0"-47"16,0 0-5-16,0 0 0 16,0 0-37-16,0 0-15 0,0 0 9 15,-2-19-7-15,2 19 2 16,0 0 5-16,0 0 6 15,0 0-1-15,0 0-7 16,0 0 4-16,0 0-6 16,0 0-12-16,0 0-4 15,0 0 8-15,-7 3-11 16,-13 17-1-16,-5 16 7 16,-14 8 34-16,6 2-17 15,7 0-15-15,7 0-2 16,11-4-1-16,8-8 2 15,0-4-4-15,11-11-4 16,15-5 3-16,8-5 5 16,9-4 2-16,2-5-9 0,-6 0-1 15,-11 0-8-15,-9-14-7 16,-10-5-5-16,-2-6-34 16,-1-4-29-16,2 0-56 15,3-1-55-15,1 3-231 16</inkml:trace>
  <inkml:trace contextRef="#ctx0" brushRef="#br0" timeOffset="-30201.06">23213 14260 657 0,'0'0'40'0,"0"0"-28"0,0 0 16 15,0 0 6 1,0 0 0-16,0 0 1 0,12-8-21 16,-10 8-9-16,-2 0 13 15,0 0 14-15,1 0-1 16,1 0-7-16,1 0-16 16,8 0 12-16,4 0-8 15,9 0-3-15,0 0-4 16,-2 0 1-16,-10 0-6 15,-4 0-3-15,-8-1 3 16,0 1 5-16,-9-3-3 16,-13 0-4-16,-10 3 2 15,5 0-5-15,8 0 10 16,9 0-1-16,7 0-4 16,3 0 5-16,0 0-1 0,0 0-1 15,0 0-3 1,0 0 0-16,3 0-7 0,0 0 7 15,-2 0 0-15,-1 0 3 16,0 0 0-16,0 0 13 16,0 0-15-16,-1 0-1 15,-5 0 0-15,0-4 0 16,1 4-1-16,2-3 0 16,1 3 1-16,2 0-8 15,0 0-2-15,0 0-2 16,0 0-16-16,5 0 12 15,3 0 15-15,1 0-7 16,2 0 8-16,3 3 0 16,1-3 6-16,-6 0-3 15,-5 0 1-15,-4 0 13 0,0 0 0 16,0 0 2-16,-9 0-19 16,-2 0-2-16,1 0-1 15,7 0 0-15,3 0-9 16,0 0-11-16,0 0-14 15,0 2-51-15,0 6 11 16,0-4-121-16</inkml:trace>
  <inkml:trace contextRef="#ctx0" brushRef="#br0" timeOffset="-28795.51">22148 14591 282 0,'0'0'39'0,"0"0"-22"16,0 0 4-1,0 0 2-15,0 0 36 0,0 0 36 16,33-36-9-16,-30 32-21 15,0 1 1-15,0 3-18 16,-2-3 7-16,1 3-6 16,-2 0-5-16,0-2 1 15,0 2-11-15,0 0-2 16,0 0-3-16,0 0-2 16,0 0-5-16,0 0 6 15,0 0-14-15,0 0-3 16,-5 0-8-16,-14 0 1 0,-14 0-4 15,-16 12-6 1,-9 8 5-16,-11 3 1 16,1 0 0-16,0 3 5 0,6-3-10 15,4-2 10-15,9 1-5 16,10-5 0-16,15-1 0 16,15-5-1-16,9-2-6 15,1 5 7-15,28 1-1 16,13-3 1-16,13-4 0 15,12-8 2-15,6 0-2 16,0 0 0-16,0 0-2 16,-9 0 4-16,-11 0 4 15,-18 0 8-15,-14-3-4 16,-11 3-10-16,-10 0 5 16,0 0-8-16,0 0 3 0,-17 3-6 15,-21 11 6 1,-9 6 0-16,-4 3 1 0,5-4 3 15,5 1-3-15,10-1-1 16,9-4 0-16,8-5 1 16,8-3-1-16,6-2-5 15,12 3 2-15,24-8 6 16,16 0 4-16,12 0 2 16,5-4-3-16,-2-6 5 15,-1-4 1-15,-8 8 7 16,-9-5-4-16,-15 9-9 15,-11-1-6-15,-16 3-1 16,-5 0-17-16,-2 0-28 16,0 0-37-16,-9 5-88 0,-23 15-4 15,-11 1-32-15</inkml:trace>
  <inkml:trace contextRef="#ctx0" brushRef="#br0" timeOffset="-28161.79">21691 15383 507 0,'0'0'139'0,"0"0"-61"16,0 0-5-16,0 0-17 15,0 0-7-15,0 0 6 16,3-12-19-16,-3 12-16 16,0 0-7-16,0 0 1 15,0 0-7-15,0 6-6 16,-7 11 1-16,-3 5 27 16,-2 6 17-16,2 1-26 0,2-5-9 15,6 1 1 1,2-5-3-16,0-3-5 0,0-7-2 15,10-3 1-15,1-1-2 16,1-2 0-16,4-4-1 16,-2 0-22-16,1 0-39 15,-2-10-36-15,4-13-65 16,-7-4-188-16</inkml:trace>
  <inkml:trace contextRef="#ctx0" brushRef="#br0" timeOffset="-28029.55">21691 15383 752 0</inkml:trace>
  <inkml:trace contextRef="#ctx0" brushRef="#br0" timeOffset="-27996.65">21691 15383 752 0,'17'-103'0'0,"-17"102"-31"0,0-3-60 15,0 1-89-15</inkml:trace>
  <inkml:trace contextRef="#ctx0" brushRef="#br0" timeOffset="-27597.06">22074 15404 696 0,'0'0'158'0,"0"0"-146"16,0 0-9-16,0 0-3 16,0 0 32-16,0 0-8 15,67 7-8-15,-49-3 5 16,-8-3-20-16,-7 3-1 15,-3 3-3-15,-6 3 3 16,-16 6 9-16,-2-5-4 16,0 2 14-16,11-3 6 15,7-5-4-15,6 0-13 0,0-2-4 16,1 1 0-16,15-1 3 16,7-1 14-16,-4-2-17 15,4 0-4-15,-4 0-27 16,-1-2-59-16,0-8-72 15,-2 0-182-15</inkml:trace>
  <inkml:trace contextRef="#ctx0" brushRef="#br0" timeOffset="-26771.93">22408 15308 535 0,'0'0'86'15,"0"0"-75"-15,0 0 27 16,0 0 33-16,0 0-32 16,0 0-9-16,-12-9 3 15,12 9 3-15,0-1-2 16,0 1 31-16,0 0-19 16,0 0-23-16,0 0-18 15,0 0-1-15,0 14-2 0,0 6 12 16,0 5 25-16,0 1-11 15,0-1-10 1,0-3-6-16,0-2-5 0,0-3-2 16,0-7-5-16,0-4 8 15,0-6-8-15,0 0 1 16,0 0 0-16,0 0 15 16,0 0-9-16,0-13 19 15,-3-7-22-15,3-6-4 16,0-4-2-16,0-6 2 15,0 3-7-15,0-1-4 16,0 5 11-16,0 8-2 0,3 9 2 16,-2 6 0-16,1 6 2 15,-1 0-2-15,5 0 0 16,2 15-3-16,5 5 3 16,-2 7 7-16,0 0-5 15,-2-2 0-15,-3-1 4 16,0-5-6-16,-3-2 2 15,-3-3-1-15,0-1-2 16,0-7-4-16,0-2 1 16,0-2-7-16,0-2 2 15,0 0-29-15,0 0-19 16,2 0-58-16,1 0-67 16,-1-12-381-16</inkml:trace>
  <inkml:trace contextRef="#ctx0" brushRef="#br0" timeOffset="-25321.76">21435 14393 703 0,'0'0'73'0,"0"0"-71"15,0 0 11-15,0 0 5 16,0 0 28-16,0 0 8 15,13-22-31-15,-13 22-9 16,2 0-1-16,-2 0 22 16,0 0-5-16,0 0-2 15,0 0-20-15,0 0-8 16,0 0-2-16,0 12-4 0,0 10 6 16,0 6 7-1,0 8 17-15,0-3-14 0,0 1-9 16,0-5 3-16,0-7-4 15,0-8 5-15,0-4-4 16,-2-6-1 0,1-4 0-16,1 0 0 0,-3 0 11 15,-1 0-9-15,-2 0 14 16,0-7-12-16,-5-17 9 16,4-2-10-16,7-10-1 15,0-3-2-15,4-5-10 16,16 2 3-16,5 9-3 15,2 9 1-15,0 8 8 0,-5 8-4 16,4 8-2-16,-7 0 6 16,0 21 1-16,-2 6 4 15,-3 5 5-15,-2 5 0 16,-2-1 2-16,-2-3-10 16,-2-6 4-16,-3-5-5 15,0-8 1-15,-1-4-1 16,-2-7 0-16,0-3-9 15,0 4-31-15,0 1-51 16,-2-1-51-16,-4-4-41 16</inkml:trace>
  <inkml:trace contextRef="#ctx0" brushRef="#br0" timeOffset="-25030.55">21804 14555 687 0,'0'0'175'15,"0"0"-134"-15,0 0-24 16,0 0 43-16,0 0-9 16,0 0-44-16,75-26 13 15,-46 19 8-15,1-3-7 16,1 3-9-16,3-3 12 15,-1 4-2-15,-1 0-22 16,-6 2 5-16,-3 0-9 0,-10 4 4 16,-4 0-4-16,-4 0-14 15,-5 0-74-15,-3 8-62 16,-17-2-36-16</inkml:trace>
  <inkml:trace contextRef="#ctx0" brushRef="#br0" timeOffset="-24424.84">22100 14215 826 0,'0'0'33'0,"0"0"8"15,0 0-41-15,0 0 2 16,0 0 31-16,0 0 11 15,96 6-7-15,-66 11-9 16,-3 5-14-16,-5-2 3 0,-7 1-5 16,-3-1 4-16,-9-4-13 15,-3-6-2-15,0-7-1 16,0 1 0-16,0-4 0 16,-3 0 2-16,-12 0 7 15,0 0-7-15,2-4-2 16,3-6 11-16,4-10 2 15,5-6-9-15,1-6-4 16,0 1-6-16,0 1 6 16,11 11-2-16,-4 3-4 15,0 12 6-15,-2 4-1 16,-2 0-1-16,3 0-10 16,0 14 12-16,0 8 21 0,0 4-21 15,0 1 17 1,-5-3-9-16,4-2-6 0,-2-5 4 15,0-1-12-15,-2-6-7 16,1 0-19-16,-1 4-44 16,1-4-34-16,-1-5-82 15,-1-5-189-15</inkml:trace>
  <inkml:trace contextRef="#ctx0" brushRef="#br0" timeOffset="-23702.65">22178 14129 554 0,'0'0'139'0,"0"0"-138"0,0 0-1 15,0 0 69 1,0 0-34-16,0 0-22 0,30-12-2 16,-17 12 1-16,-1 0-1 15,3 5 3-15,-3 5 4 16,1 3 2-16,1 1-7 16,-2 2 7-16,-2 7-3 15,-1 3 7-15,-3 2-3 16,1 4 0-16,-4 4 5 15,2 1 1-15,0-3 9 16,-2-5-21-16,0-3-7 16,-3-9-4-16,1-4-1 15,1-4-2-15,-2-5-1 16,1-1 1-16,1-3 2 16,-2 0 2-16,0 0 2 0,0 0-7 15,0 0 0-15,0 0-2 16,0 0-16-16,0 0-49 15,0 0-15-15,0 0-47 16,0 0-45-16</inkml:trace>
  <inkml:trace contextRef="#ctx0" brushRef="#br0" timeOffset="-20283.88">24532 14403 768 0,'0'0'42'0,"0"0"5"16,0 0-4-16,0 0 23 16,0 0-40-16,0 0-21 15,23-7-5-15,-7 21 0 16,3 12 36-16,-1 7 5 16,-5 10 0-16,-5 10 8 15,-7 2-20-15,-1 1-10 0,0-5-6 16,0-5-1-16,-3-10-7 15,2-4-4-15,1-10 1 16,0-6-2-16,0-7-4 16,0-5-27-16,0 0-26 15,0-4-67-15,0 0-35 16,0-13-29-16</inkml:trace>
  <inkml:trace contextRef="#ctx0" brushRef="#br0" timeOffset="-20065.68">24866 14667 903 0,'0'0'50'15,"0"0"-50"-15,134-3 0 16,-72-2 64-16,-2 0-48 15,-7 1-16-15,-12 4-15 16,-13 0-63-16,-14-3-90 16,-11-7-235-16</inkml:trace>
  <inkml:trace contextRef="#ctx0" brushRef="#br0" timeOffset="-19852.91">25054 14572 791 0,'0'0'37'0,"0"0"-36"16,0 0 47-16,40 85 25 15,-25-55-29-15,-2 0-33 16,-5-1-9-16,-4-2-2 16,-4 0 0-16,0-8-16 15,0 1-33-15,0-7-45 16,-1-12-12-16,-2-1-259 15</inkml:trace>
  <inkml:trace contextRef="#ctx0" brushRef="#br0" timeOffset="-19278.01">25630 14548 777 0,'0'0'37'16,"0"0"-37"-16,0 0-3 15,0 0-2-15,0 0 5 16,0 0-6-16,-3 17 6 0,-5-12 0 16,-1-3 1-16,-7 1 14 15,-5-3 14-15,1 0 15 16,3 0-41-16,3-10 13 15,2-4 12-15,6-1 4 16,5 1-10 0,1-6-20-16,1 1-2 0,21-5-2 15,7 7-6-15,4 5 8 16,1 4-4-16,0 6-3 16,-1 2 6-16,-4 0 0 15,-4 17 1-15,-12 9 4 16,-7 6 9-16,-6 12 13 0,-9-1 0 15,-15 3 12 1,-6-4-23-16,-1-8-1 0,1-11-10 16,5-4 2-16,6-8 1 15,8-5-7-15,7-6 0 16,2 0 11-16,2 0-2 16,0 0-2-16,6 0-7 15,12-3-9-15,9 0 8 16,3 3-1-16,1 0 2 15,1 0-2-15,-6 9 6 16,-3 1-4-16,-4 0 4 16,-9-1-4-16,-3 1-17 15,-3 0-33-15,-1-3-31 16,-3-3-72-16,0-4-95 16</inkml:trace>
  <inkml:trace contextRef="#ctx0" brushRef="#br0" timeOffset="-19047.36">25978 14628 890 0,'0'0'117'0,"0"0"-116"15,0 0 0-15,85-13 17 16,-41 9 10-16,3-3-18 15,0 4-7-15,-8 0-3 16,-8 0 0-16,-10 0-10 16,-11 2-33-16,-7-6-33 0,-3 1-46 15,-18-4-109 1</inkml:trace>
  <inkml:trace contextRef="#ctx0" brushRef="#br0" timeOffset="-18860.97">26032 14505 285 0,'0'0'480'0,"0"0"-466"16,0 0 19-16,0 0 54 16,84 90-29-16,-65-65-24 15,-4 0-8-15,-3-3-21 16,-5-2 0-16,-5-3-5 16,-2-3-8-16,0 1-10 15,-6 2-25-15,-6-4-43 0,0-3-38 16,6-7-220-16</inkml:trace>
  <inkml:trace contextRef="#ctx0" brushRef="#br0" timeOffset="-18620.25">26508 14598 556 0,'0'0'383'0,"0"0"-306"0,0 0-72 16,0 0 12-16,0 0-9 16,0 0-8-16,80-7-15 15,-63 7-100-15,-2 0-180 16</inkml:trace>
  <inkml:trace contextRef="#ctx0" brushRef="#br0" timeOffset="-18484.36">26673 14598 611 0,'0'0'209'16,"0"0"-209"-16,0 0 0 0,0 0-12 15,0 0-32-15,0 0-100 16,71-14-101-16</inkml:trace>
  <inkml:trace contextRef="#ctx0" brushRef="#br0" timeOffset="-18364.27">26861 14598 439 0,'0'0'250'0,"0"0"-164"16,0 0-50-16,0 0 7 16,0 0-18-16,0 0-25 15,81-36-32-15,-64 36-52 16,0 0-124-16</inkml:trace>
  <inkml:trace contextRef="#ctx0" brushRef="#br0" timeOffset="-18192.63">27030 14561 548 0,'0'0'202'16,"0"0"-155"-16,0 0-40 15,0 0 39-15,117-20-16 16,-79 15-27-16,1 1 0 15,1 1-5-15,-4 0 2 16,-7-1-31-16,-12-2-57 16,-14-1-305-16</inkml:trace>
  <inkml:trace contextRef="#ctx0" brushRef="#br0" timeOffset="-17971.66">27034 14413 724 0,'0'0'138'0,"0"0"-131"16,0 0-6-16,0 0 64 15,94 62-17-15,-72-35-22 16,-5 3-17-16,-3-1 1 16,-5-3-7-16,-8-1-3 15,-1-7-12-15,0-1-40 16,0-5-32-16,0-1-44 15,0-7-188-15</inkml:trace>
  <inkml:trace contextRef="#ctx0" brushRef="#br0" timeOffset="-17470.16">27485 14450 859 0,'0'0'100'16,"0"0"-93"-16,0 0-2 0,0 0-4 16,0 0 1-1,0 0 7-15,52 26 23 0,-34-7-6 16,-6-2-21-16,0 3 8 15,-5-7 3-15,-4 3 7 16,-1-9-22-16,-2 0-1 16,0-4-1-16,0-3 1 15,0 0 4-15,0 0 16 16,0 0 8-16,0-3 11 16,0-14-8-16,0-5-23 15,0-8-8-15,10-4 0 16,11-2-4-16,4 5-3 15,2 9-5-15,0 5 6 0,0 12 4 16,3 5 2-16,2 0 0 16,0 10 5-16,-8 10 7 15,-3 2-5 1,-5 1 2-16,-5 0 0 0,-4 1-6 16,-5-5-2-16,-2-2-1 15,0 0-7-15,-6-2-46 16,-8-5-86-16,2-6-84 15,6-4-203-15</inkml:trace>
  <inkml:trace contextRef="#ctx0" brushRef="#br0" timeOffset="-17267.6">28043 14452 863 0,'0'0'195'15,"0"0"-139"-15,0 0-21 16,83-10 2-16,-47 7-8 16,-3 3-11-16,-6 0-18 15,-8 0-33-15,1 0-53 16,-4-3-41-16,0-3-51 16,2-4-189-16</inkml:trace>
  <inkml:trace contextRef="#ctx0" brushRef="#br0" timeOffset="-17060.89">28404 14255 912 0,'0'0'118'15,"0"0"-103"-15,0 0-4 16,0 0 50-16,0 0 6 16,21 102-23-16,-17-66-16 15,-1-2-27-15,2-2 5 16,-2-6-5-16,0-6-2 15,0-3 0-15,-3-7-40 16,0-3-19-16,0-3-43 16,0-4-67-16,0 0-184 15</inkml:trace>
  <inkml:trace contextRef="#ctx0" brushRef="#br0" timeOffset="-15964.25">28988 14450 730 0,'0'0'76'0,"0"0"-68"0,96-34 30 15,-48 23 13-15,-2 3-25 16,-3 7-8-16,-7 1-17 16,-8 0-1-16,-11 0-16 15,-4 0-10-15,-13 7-27 16,0 6-40-16,-25 4 14 15,-16 0-154-15,-5 2-112 16</inkml:trace>
  <inkml:trace contextRef="#ctx0" brushRef="#br0" timeOffset="-15829.67">29086 14519 298 0,'0'0'89'15,"0"0"18"-15,0 0-24 0,0 0-18 16,0 0 41 0,0 0-50-16,38 42 13 0,7-42-17 15,-2 0-16-15,-3 0-23 16,-10 0-13-16,-9-6-4 15,-6 4-44-15,-7-3-72 16,-4 2-110-16</inkml:trace>
  <inkml:trace contextRef="#ctx0" brushRef="#br0" timeOffset="-13790.78">30164 14209 528 0,'0'0'96'16,"0"0"-50"-16,0 0-39 15,0 0 2-15,0 0 15 16,0 0-2-16,-3-8-4 0,3 8-4 15,0 0 16 1,0 0-3-16,0 0 21 0,0 0 8 16,0-3-17-16,0 3 15 15,0 0-15-15,0 0-1 16,0 0-17-16,0 0-21 16,0 14 0-16,6 9-4 15,6 14 4-15,3 7 15 16,-3 4-5-16,-2 1-5 15,2-5-1-15,-5-6-4 16,0-7 1-16,-3-6 2 16,-4-8-2-16,0-7-1 15,0-7-5-15,0-3 5 16,0 0 11-16,0 0-7 0,-4 0 15 16,-7-6-7-1,-2-11-5-15,2-9-6 0,4-11 1 16,4-8-2-16,3-9-5 15,6 2-10-15,17 8-10 16,6 6 15-16,-1 17 8 16,3 9 2-16,-2 12 0 15,-4 0 3-15,5 14 0 16,-1 13 4-16,-4 7-5 16,-3 3 0-16,-7 2 4 15,0-2-3-15,-6-7-2 16,-3-5 2-16,-3-11-3 15,0-5 0-15,-3-4-3 16,0-3 3-16,0-2 0 0,0 0-3 16,0 0-43-16,0 0-58 15,-4 0-75 1,-1-2-251-16</inkml:trace>
  <inkml:trace contextRef="#ctx0" brushRef="#br0" timeOffset="-13602.15">30753 14400 898 0,'0'0'103'0,"0"0"-77"16,91-24-23-16,-45 17 60 16,-4 4-22-16,-9 3-41 15,-6 0-20-15,-8 0-67 16,-8 0-79-16,-7 0-64 15</inkml:trace>
  <inkml:trace contextRef="#ctx0" brushRef="#br0" timeOffset="-13408.31">31093 14229 824 0,'0'0'87'0,"0"0"-73"16,0 0 86-16,100 53-10 0,-74-25-51 15,-4 2-17 1,-1 1-11-16,-6-5-11 0,-4 2 0 16,-5-3 0-16,-6-3-26 15,-1-2-62-15,-24-3-55 16,-7-7-78-16</inkml:trace>
  <inkml:trace contextRef="#ctx0" brushRef="#br0" timeOffset="-13092.6">30058 13914 562 0,'-83'0'67'16,"8"36"-2"-16,15 25 18 16,21 24-29-16,22 20 39 15,17 8-11-15,25 3-28 16,28-7-33-16,18-16-1 16,8-14-8-16,3-24-11 15,0-14-1-15,-2-15 0 16,-3-13-5-16,-6-10-65 15,-5-3-44-15,-8-16-70 0</inkml:trace>
  <inkml:trace contextRef="#ctx0" brushRef="#br0" timeOffset="-12736.79">31285 14000 835 0,'0'0'57'0,"0"0"-39"0,102-11-18 15,-36 11 39-15,14 20 26 16,5 17 4-16,-3 13-10 15,-9 16-11-15,-20 7-19 16,-23 6-16-16,-20-2-13 16,-10-9-7-16,-20-5 7 15,-14-10 5-15,-2-10-3 16,2-14-4-16,4-12 1 16,9-5-9-16,8-6-17 15,4-6-65-15,9 0-75 16,0-8-55-16</inkml:trace>
  <inkml:trace contextRef="#ctx0" brushRef="#br0" timeOffset="-12275.03">31951 14201 905 0,'0'0'81'0,"0"0"-81"15,0 0-22-15,0 0 22 16,0 0 11-16,54 86-1 0,-41-53 2 16,-4 1-12-1,-6-5 8-15,-2-7-7 0,-1-2 1 16,0-8-2-16,0-3 1 15,0-5 5-15,0-4-4 16,0 0 12-16,0 0 19 16,0-14 2-16,0-6-23 15,2-10-10-15,14-6-2 16,9-4 0-16,5 5-6 16,9 8 6-16,0 10-2 15,3 7 2-15,-4 10 11 16,4 4-8-16,1 16 26 15,-5 12-4-15,-8 2-2 16,-11 5-20-16,-6-3 4 16,-8-5-2-16,-2 2-5 0,-1-8-6 15,-2-5-11-15,0-1-54 16,0-7-68-16,-3-6-85 16</inkml:trace>
  <inkml:trace contextRef="#ctx0" brushRef="#br0" timeOffset="-11742.76">29800 15109 631 0,'0'0'130'0,"128"-19"-106"15,-16-5 0-15,31-8 72 16,29-8-8-16,35 1-7 15,35-8 9-15,26 8-46 16,16 2-30-16,-16 10 0 16,-28 15-2-16,-52 5-7 15,-53 7-5-15,-50 0-10 16,-41 0-42-16,-26 0-7 16,-18 0-21-16,-4 0-34 15,-31 7-12-15,-14 5-6 0,-15 2-183 16</inkml:trace>
  <inkml:trace contextRef="#ctx0" brushRef="#br0" timeOffset="-11082.62">31004 15262 513 0,'0'0'291'0,"0"0"-252"15,0 0-32-15,0 0 23 16,0 0-8-16,0 0-11 16,16-17-11-16,-16 17 0 15,0 0-1-15,0 0 1 16,0 0-1-16,0 0 2 15,-3 0-1-15,-6 3 7 16,-1 0 0-16,-2 4 34 16,-2-3-33-16,1-1-3 15,-5 1-1-15,0-1-2 0,-4-3 2 16,-1 0-2-16,7 0-2 16,3-10 6-16,10-7 3 15,3-2 3-15,3-6-5 16,20 0-7-16,10 6-7 15,5 2 6-15,2 10 1 16,2 3 3-16,-4 4 9 16,-3 8 8-16,-8 17 11 15,-13 12-15-15,-12 9-12 16,-2 7 15-16,-22 3-2 16,-11-3 4-16,-8-2-17 15,-3-9-1-15,-4-9 5 16,-1-10 3-16,1-9-11 15,5-8 1-15,10-6-1 16,11 0 5-16,14-10-2 0,8-6-3 16,30-8-7-16,20 5-9 15,13 4 15-15,6 13 0 16,3 2 1-16,-1 0 11 16,-1 2 2-16,-4 8 0 15,-10 0-10-15,-8 0-3 16,-6 1 0-16,-6-8-24 15,-2 0-72-15,-5-3-53 16,-9 0-62-16</inkml:trace>
  <inkml:trace contextRef="#ctx0" brushRef="#br0" timeOffset="-1602.82">20024 16157 723 0,'0'0'79'16,"0"0"-68"-16,0 0 0 16,0 0 31-16,0 0-12 15,0 0-16-15,0 0-4 16,0-3 9-16,0 3-4 15,0 0 15-15,0 0 6 16,0 0-18-16,0 0-13 16,0 0 2-16,0 0 13 15,0 0-5-15,0 0-2 16,0 0-10-16,0 0 2 16,0 0 0-16,0 0 3 0,0 0 0 15,0 0 5-15,0 13 2 16,0 11 13-16,0 11-3 15,0 12 17-15,0 7-14 16,-2 5-7-16,-8 3 0 16,4-9-3-16,2-3-13 15,4-8 5-15,-3-9-5 16,3-10-2-16,0-6 0 16,0-8-3-16,0-5 0 15,0-4-1-15,-3 0-2 16,-3 0 3-16,-3 0-2 15,-2-4-12-15,1-9-10 16,3-4-11-16,1-5 3 0,6-6 8 16,0-8 4-16,0-6 0 15,9-3 16-15,8 1-1 16,0 4 8-16,-2 4-3 16,-2 9 6-16,-1 4-5 15,-4 7 14-15,-2 10-3 16,-3 5-4-16,-3-2 0 15,0 3-3-15,0 0-1 16,1 3 8-16,5 18-7 16,0 11 23-16,0 5-2 15,-2 5-9-15,-1-5 6 16,-1-4-14-16,-1-3-7 0,1-7-1 16,-1-6 3-16,4-4-1 15,-5-7-3-15,3 0-2 16,-3-3 1-16,0-1 1 15,0-2 1-15,0 0 2 16,0 0-3-16,0 0-2 16,0 0 2-16,3-17-2 15,1-7 1-15,4-12-5 16,2-6 5-16,0-4-10 16,3-1 10-16,-5 3-16 15,0 12 3-15,-2 8 11 16,-3 14 3-16,-2 5 5 15,-1 5 1-15,0 0 6 0,0 0-8 16,0 5-4-16,0 16 1 16,0 11-1-16,0 5 15 15,-1 2-14-15,-5 1 3 16,1-7 3-16,1-7-6 16,1-2 2-16,3-8-1 15,-4-3-2-15,4-6 1 16,0-5-1-16,0-2 0 15,0 0-2-15,0 0-3 16,0 0-6-16,-3 0-7 16,3-15-14-16,0-11-46 15,0-10-6-15,0 2-35 0,0 0-8 16,0 12 28-16,0 6 76 16,0 8 22-16,0 6 1 15,0 2 5-15,-16 0-5 16,-6 16-83-16,-5-3-432 15</inkml:trace>
  <inkml:trace contextRef="#ctx0" brushRef="#br0" timeOffset="11167.04">4260 9426 294 0,'0'0'0'16,"137"-37"-38"-16</inkml:trace>
  <inkml:trace contextRef="#ctx0" brushRef="#br0" timeOffset="13178.29">7468 15312 248 0,'0'0'15'0,"0"0"3"15,0 0-7-15,0 0-9 16,0 0-2-16,0 0-11 16</inkml:trace>
  <inkml:trace contextRef="#ctx0" brushRef="#br0" timeOffset="15227.08">6436 14425 381 0,'0'0'1'0,"85"-9"11"15,-57 9-12-15,-1 0 4 16,-9 4 2-16,0 6-3 0,-3 6-2 16,-2 4 4-1,7 9 5-15,-1 8 2 0,-1 6-12 16,-6 2 0 0,-6-3-72-16</inkml:trace>
  <inkml:trace contextRef="#ctx0" brushRef="#br0" timeOffset="18941.24">6276 14466 357 0,'0'0'28'15,"0"0"-28"-15,0 0-2 16,0 0 2-16,96 29 4 15,-74-29 3-15,-4 0 0 16,-3 0-6-16,0 0 1 16,-2 0-2-16,-2 0-13 15</inkml:trace>
  <inkml:trace contextRef="#ctx0" brushRef="#br0" timeOffset="28055.67">22412 16094 506 0,'0'0'88'0,"0"0"-53"0,0 0 50 15,0 0-19-15,0 0-24 16,0 0-19-16,0 0 15 15,-31-30-22-15,31 27 6 16,0-4-3-16,0-3-2 16,0 0-6-16,-3-2 7 15,0-3 6-15,-2 6 10 16,1-1-16-16,2 1-4 16,1 5 12-16,1 1 2 15,0 0-14-15,0 3 2 16,0 0-7-16,0 0-9 15,0 0 0-15,0 14 1 16,0 15 2-16,0 4 9 16,0 9-1-16,0 2 14 15,0-4-15-15,0-2 2 0,0-7-8 16,0-2-3-16,0-5-1 16,0-5 0-16,1-4 2 15,1-5 0-15,-2-6-2 16,0 0-4-16,0-4 3 15,0 0-3-15,0 0 4 16,0 0 5-16,0 0 12 16,0 0-1-16,0-10 12 15,-3-6-24-15,0-6-2 16,3-5-2-16,0-3 0 16,7 1-12-16,16 5-10 15,1 7 11-15,3 4 9 0,-4 7-7 16,0 6 9-16,-7 1-3 15,0 17 2-15,0 3 1 16,-6 4 9-16,-4-1-3 16,1 5 5-16,-1-8-5 15,1 1-5-15,3-5 0 16,-4-1 2-16,1-3-3 16,-2-2-3-16,2-2 2 15,-6-2 1-15,1-4 0 16,-1 0-7-16,-1 0-5 15,2-3-31-15,1 5-43 16,8-5-57-16,5 0-91 16,11-11-529-16</inkml:trace>
  <inkml:trace contextRef="#ctx0" brushRef="#br0" timeOffset="28348.04">22983 16213 968 0,'0'0'169'0,"0"0"-152"16,0 0-17-16,0 0 32 0,0 0 22 15,114 0-10-15,-72 0-27 16,-1 0-16-16,-7 0 1 15,-7 0-1-15,-9 0-1 16,-7 0-13-16,-7 0-15 16,-4 0-11-16,0 0 12 15,0 0-3-15,3 0-60 16,9-4-114-16,6-9-283 16</inkml:trace>
  <inkml:trace contextRef="#ctx0" brushRef="#br0" timeOffset="28881.35">23728 15861 806 0,'0'0'153'16,"0"0"-123"-16,0 0-25 16,0 0 5-16,0 0 26 15,87-34 18-15,-61 34-15 16,0 0-11-16,-7 10-12 16,-7 12-5-16,-6 10 16 15,-6 10-6-15,0 8-6 16,-2-2-12-16,-8-4-1 15,4-6-1-15,3-3 0 16,1-12-1-16,2-4-2 16,0-8 1-16,0-3-11 0,0-6 3 15,0 0-19-15,0-2 6 16,5 0-14-16,1 0-18 16,3 0-2-16,6-4-18 15,-5-11-54-15,3 0-206 16</inkml:trace>
  <inkml:trace contextRef="#ctx0" brushRef="#br0" timeOffset="31226.48">27293 15775 207 0,'0'0'94'16,"0"0"-19"-16,0 0 23 15,0 0-14-15,0 0 29 16,0 0-19-16,34-31-48 0,-34 28-4 16,0 3 2-1,0 0-5-15,0 0-9 0,0 0-7 16,0 0-21-16,0 7-2 15,2 18 1-15,5 12 1 16,0 16 20-16,1 7 18 16,-2 5-28-16,1-8 1 15,2-4-6-15,-1-17-4 16,-1-8 4-16,-2-11-7 16,-1-6 1-16,-4-10-1 15,0-1 1-15,0 0 8 16,0 0-4-16,0-1 9 15,0-22-4-15,-9-10-10 16,5-7-18-16,4-13-14 16,0 0 6-16,6 3 11 0,16 8 5 15,3 15 3-15,5 8 6 16,0 16-3-16,0 3-2 16,-1 0 6-16,1 15 0 15,-1 9 16-15,-4 3 1 16,-2 2-9-16,-4 1 0 15,-6-4 4-15,-1-2-11 16,-4-5 3-16,-2-6 0 16,-5-3-4-16,-1-4 0 15,0 5-9-15,0 2-28 16,0-3-36-16,0-1-45 16,0-9-49-16</inkml:trace>
  <inkml:trace contextRef="#ctx0" brushRef="#br0" timeOffset="31489.17">28132 15891 223 0,'0'0'696'0,"0"0"-637"15,0 0-51-15,0 0-3 0,106-22 45 16,-67 16-13-16,-6 5-27 16,-5 1-10-1,-8 0-7-15,-4 0-18 0,-6 0-33 16,-7 0-32-16,-3 0-70 16,0 0-167-16</inkml:trace>
  <inkml:trace contextRef="#ctx0" brushRef="#br0" timeOffset="31685.65">28492 15698 729 0,'0'0'93'16,"0"0"-7"-16,0 0 22 16,76 92-13-16,-52-59-16 15,1-4-37-15,-4 0-7 0,-3 1-24 16,-4-8-8-16,-6 0-3 15,-6-2-6-15,-2 0-26 16,-5 2-33-16,-17 2-67 16,3-9-103-16</inkml:trace>
  <inkml:trace contextRef="#ctx0" brushRef="#br0" timeOffset="36259.65">24939 16924 332 0,'0'0'95'0,"0"0"-4"16,0 0-43-16,0 0-27 0,0 0 19 16,0 0-14-16,0 0 7 15,-10 0 19-15,10 0-21 16,0 0-3-16,0 0-1 16,0 0-9-16,0 0 3 15,0 0-18-15,0 0-1 16,0 0 4-16,0 0-6 15,14 0 0-15,18 3 4 16,16-1 21-16,16-1 0 16,21-1-10-16,13 0 0 15,14-11 0-15,13-5-1 16,8-4-9-16,3 1 1 16,4-1 0-16,-9 3-4 0,-7 8-1 15,-8 2-1 1,-10 7 0-16,-3-3 0 0,-4 3 2 15,-4-3-1-15,8-1 5 16,3-3-5-16,6-2 9 16,2-2 6-16,-1 2-7 15,-5-1-3-15,-2 3-6 16,-5-3 2-16,-5 5 2 16,-5 1 4-16,-6-2-8 15,-7 4 7-15,-2 0 0 16,0-2 5-16,3-2 3 15,4 1-5-15,4-3 0 0,1-1-8 16,3-5 8 0,3-3-6-16,1-3-4 0,-1-4 6 15,0 2-5-15,0 1 11 16,2-1-3-16,-2 5 5 16,3-2 6-16,-2 5-7 15,0 4-4-15,-9 0-5 16,-9 0-2-16,-11 4 2 15,-5-7 5-15,0 1 7 16,-1-3-2-16,1-4-2 16,2 2-6-16,-1-3-6 15,2 4 13-15,5 2 6 16,1-2-7-16,2 5-6 16,1-2-1-16,-5 4-3 15,1-4 0-15,-2 3 1 0,3 3 2 16,-7 0-1-16,-12 4-3 15,-14 3-1-15,-18 0-1 16,-10 0 1-16,-8 0-1 16,-1 0-10-16,0 0 4 15,0 0-2-15,0 0-13 16,3 0-14-16,2 0-29 16,0 0 2-16,-2 0 23 15,-3 0-18-15,0 14-86 16,-23 6-10-16</inkml:trace>
  <inkml:trace contextRef="#ctx0" brushRef="#br0" timeOffset="37260.21">22376 17500 541 0,'0'0'180'0,"0"0"-155"15,0 0 10-15,0 0 6 16,0 0 37-16,0 0-28 16,-29-30-20-16,29 30-25 15,17 16 4-15,12 18 9 16,0 23 7-16,3 14 18 15,-2 7-21-15,-4 1-5 16,0-10-6-16,-2-17-8 16,-3-11-1-16,-9-13-2 15,-2-6 0-15,-6-7 0 16,-4-5-3-16,0-3-18 16,0-2-7-16,-10-3-5 0,-12-2-44 15,-15 0-44 1,-10-7-72-16</inkml:trace>
  <inkml:trace contextRef="#ctx0" brushRef="#br0" timeOffset="37458.68">21912 17704 756 0,'0'0'44'0,"0"0"-38"16,24-98-1-16,20 50 27 15,6 0 34-15,3 8-39 0,-3 19-27 16,-5 13 0 0,0 8-45-16,-3 4-33 0,4 20 3 15,-3 9-125-15</inkml:trace>
  <inkml:trace contextRef="#ctx0" brushRef="#br0" timeOffset="38104.15">22979 17830 395 0,'0'0'241'16,"0"0"-102"-16,0 0-93 16,0 0-7-16,0 0 1 15,0 0-32-15,-54 91 3 0,54-47 1 16,12 4 7-16,12-5 0 15,9-4-8-15,9-13-8 16,-4-11-1-16,3-15-1 16,-4 0 4-16,-7-13 0 15,-9-10 5-15,-13-6-3 16,-8-2 5-16,-5-5-8 16,-22-3-4-16,-12-1-2 15,-3 2 2-15,2 6-13 16,10 9 8-16,11 9 5 15,11 8 6-15,8 6 1 16,0 0-7-16,28 0-15 0,16 12 13 16,16 3-7-16,4 1 9 15,1-3 5-15,-3-7-4 16,-12-2-1-16,-9-4-8 16,-4 0 7-16,-18-8 1 15,-6-4 2-15,-13-8 4 16,0 0 9-16,-20-3-12 15,-15-6 0-15,-4-2 8 16,-8-5-11-16,-4-8-2 16,3-4 1-16,5-5 2 15,12 7-2-15,16 10 1 16,10 16-3-16,5 13 2 16,8 7 2-16,20 0-2 0,13 16 2 15,8 13 0 1,6 8 15-16,-1 3-13 0,1 0 16 15,-2-2-6-15,-8-4-7 16,-6-4-6-16,-11-4 3 16,-10-2-9-16,-8-3-19 15,-10 4-39-15,0-3-24 16,-28 0-16-16,-15-3-54 16,-9-10-229-16</inkml:trace>
  <inkml:trace contextRef="#ctx0" brushRef="#br0" timeOffset="38225.61">23253 17868 573 0,'0'0'175'0,"0"0"-87"0,-26-73-24 16,58 37-63 0,17-7 1-16,7 1 4 0,3 11-6 15,-5 3-4-15,-5 14-50 16,-8 8-55-16,-11 6-187 16</inkml:trace>
  <inkml:trace contextRef="#ctx0" brushRef="#br0" timeOffset="38758.1">23801 17616 684 0,'0'0'91'16,"0"0"-72"-16,0 0-19 0,0 0 0 16,0 0 6-1,59 78 32-15,-23-49-5 16,3-9-11-16,3-4-9 0,-6-12-9 15,-4-4 1-15,-8 0 19 16,-7-4 19-16,-5-9-19 16,-12-9-2-16,0 1-10 15,-14-9-12-15,-11-3-2 16,-9 0 2-16,-4-1-21 16,5 8 1-16,8 8 16 15,12 9 4-15,13 9 16 16,0 0-16-16,15 2-12 15,18 13 8-15,10 2 4 16,6-1 0-16,0-5 0 0,0-5 1 16,-5-6 1-16,-9-8 8 15,-9-7 2-15,-17-5 12 16,-9-4-14-16,-11-1 10 16,-23-4-13-16,-12-3-7 15,-7 0-4-15,-3-5-7 16,2 5 4-16,14 1 3 15,13 16 4-15,18 4 2 16,9 11 17-16,12 0-19 16,25 17-4-16,15 13 4 15,10 7 9-15,5 6 5 16,2 3-11-16,2 5-1 16,-5 0-2-16,-14 2-20 15,-14-3-50-15,-17-10-130 16,-18-11-398-16</inkml:trace>
  <inkml:trace contextRef="#ctx0" brushRef="#br0" timeOffset="47933.02">25340 17403 563 0,'0'0'45'0,"0"0"-45"15,0 0-1-15,0 0-9 16,0 0 10-16,0 0 2 16,0 0 2-16,0 0-1 15,-9-17 6-15,9 15 1 16,0 1 38-16,0 0 31 16,-1-2-22-16,-1-2-31 15,-1 0 0-15,0-1 9 16,2 5-15-16,-1-1-7 15,2 2 7-15,0 0-2 16,0-3 5-16,-1 3-1 16,1 0-3-16,0 0-3 0,0 0-7 15,0 0-6-15,0 3-3 16,0 14-2-16,3 10 2 16,13 11 22-16,1 6 2 15,-1-1-1-15,2 1-13 16,-2-6-4-16,1-6-3 15,-1-8-1-15,-5-7-2 16,0-7 1-16,-6-1 1 16,-4-9-2-16,1 1 0 15,-2-1 3-15,0 0 7 16,0 0-5-16,0 0 11 16,0-10-14-16,0-11 7 0,0-21-8 15,3-11-1-15,7-3-9 16,5 6-3-16,0 12 3 15,3 15 9-15,1 11-8 16,-1 7 8-16,5 5-5 16,2 9-3-16,3 16-2 15,4 9 10-15,-1 4 4 16,2 2 4-16,-5-3 0 16,-1-3-8-16,-7-11 0 15,-4-3-3-15,-7-7 3 16,-3-7 0-16,-3-5-2 15,-3 2-26-15,0-3-4 16,0 0-10-16,-2 0-10 16,-17-20-144-16</inkml:trace>
  <inkml:trace contextRef="#ctx0" brushRef="#br0" timeOffset="48982.07">25934 17111 663 0,'0'0'87'0,"0"0"-84"15,0 0 4-15,0 0-7 16,0 0 13-16,0 0 2 16,1 0 6-16,-1 0 0 15,0 0-11-15,0 0-8 16,0 0-2-16,0 0 1 15,0 0 3-15,0 0 3 16,0 0-5-16,3 0-2 16,1 0 1-16,0 0-2 0,-3 0 7 15,1 0-13-15,-2 0 15 16,0 0-16-16,0 0 15 16,0 0-7-16,0 1 3 15,0 0 3-15,0-1-5 16,0 0 21-16,0 0-11 15,0 0 11-15,-5 0-18 16,-5-2-4-16,-1-8 2 16,-1-2-6-16,1 2 1 15,1 0-2-15,4 0 3 16,3 4 1-16,3 1-2 16,0 2-1-16,0 0 1 0,0-3-3 15,2 3 4 1,5 3 2-16,1 0 0 0,0 0-1 15,-3 0-2-15,0 0 0 16,-4 0 0-16,1 0 2 16,1 0 0-16,-3 1 1 15,1 7-2-15,-1-2 2 16,0 2 2-16,0 1-2 16,0-2 0-16,0 0 1 15,-4-4 0-15,-2-1 3 16,-3 0 1-16,2-2 3 15,0 0-4-15,1 0-2 16,3-4 4-16,2-6 16 16,1-8-21-16,0-2-1 15,0-2-1-15,6 2-1 0,8 5 2 16,2 5-2-16,0 6 2 16,4 4 0-16,0 0 2 15,-1 4-2-15,1 21 1 16,-2 6 0-16,-4 11 29 15,-5 11-20-15,-8 3 6 16,-1-1-12-16,0-1-3 16,-13-14 5-16,-5-14-5 15,1-12 4-15,4-8 6 16,4-6-5-16,1 0 5 16,1-6 11-16,1-13-22 15,5-2-5-15,1-3 2 0,0 12 0 16,16 1-3-16,4 11 5 15,8 0 0-15,3 0 2 16,5 2 5-16,-1 10-1 16,-3 0 4-16,-4-1-9 15,-5-1 0-15,-2 0-11 16,-7 2-32-16,-3 0-54 16,-7-4-96-16</inkml:trace>
  <inkml:trace contextRef="#ctx0" brushRef="#br0" timeOffset="49826.18">26462 17489 271 0,'0'0'108'16,"0"0"4"-16,0 0-22 15,0 0 10-15,0 0-43 16,0 0-23-16,0 0-10 16,0 0-19-16,0 0-4 15,4 0-1-15,7 0 0 16,5-1 28-16,8-1-2 16,6-6 1-16,4-4-4 15,5-5-8-15,1-4-4 16,0 1-8-16,-4 1-2 15,-5 2-2-15,-4 5-3 16,-7 1-3-16,-5 6 3 16,-8 4-32-16,-5 1-34 0,-2 0-22 15,-2 0-125-15</inkml:trace>
  <inkml:trace contextRef="#ctx0" brushRef="#br0" timeOffset="50118.87">26533 17241 776 0,'0'0'92'0,"0"0"-70"16,0 0-22-16,0 0-9 0,0 0 9 15,29 75 34-15,1-28 22 16,1 1-13-16,0-1-26 15,-2-5-8-15,-3-5-8 16,-2-6 0-16,-7-4 2 16,-4-6-3-16,-7-4-3 15,-5-7-1-15,-1 0-30 16,0-3-23-16,0-2-40 16,-13 3-29-16,-2-8-557 15</inkml:trace>
  <inkml:trace contextRef="#ctx0" brushRef="#br0" timeOffset="67375.81">26905 17273 574 0,'0'0'104'15,"0"0"-104"-15,0 0-20 16,0 0-64-16,0 0 41 16,0 0 14-16,0 0-31 0,95-46 3 15,-75 34-73-15</inkml:trace>
  <inkml:trace contextRef="#ctx0" brushRef="#br0" timeOffset="68169.19">27194 17208 440 0,'0'0'95'0,"0"0"-42"15,0 0 14-15,0 0 25 16,0 0-36-16,0 0-20 15,-4 9-13-15,0-8-3 16,4 2-3-16,-1 0 1 16,1-3-5-16,0 0 2 15,0 0 2-15,0 0-8 16,11 0-2-16,8-9 2 16,0-2 0-16,2 2 0 15,-3 2-2-15,0 6-1 16,-2 1-2-16,-2 0-1 15,1 8-3-15,-3 5 3 16,-3 8-6-16,-2 4 3 0,-3-2 0 16,-4 2-1-16,0-4-2 15,-8 1-1-15,-9-2 3 16,-2-1 1-16,2-4 6 16,4-6-6-16,9-6 0 15,4-3 2-15,4 0-2 16,24-9-9-16,13-9 9 15,6 0 5-15,-2 5-5 16,-8 9 0-16,-12 4 0 16,-9 0 5-16,-10 8 2 15,-6 12-6-15,-5 9-1 16,-26 10 15-16,-11 4-4 0,-10 0-10 16,1-6 0-1,8-10-1-15,8-7 0 0,10-9 0 16,11-9-1-16,11-2-4 15,3-30-24-15,10-14-123 16,9-10-286-16</inkml:trace>
  <inkml:trace contextRef="#ctx0" brushRef="#br0" timeOffset="68733.62">27718 17154 922 0,'0'0'139'0,"0"0"-104"16,0 0-25-16,0 0 10 15,0 0-14-15,0 0 2 16,43 30-4-16,-24-7-2 16,5 4-2-16,-2 2 0 15,-2-2 0-15,-1-3-1 16,-5-2 1-16,-4-9 0 16,-4-2 0-16,-4-9 0 0,-2-2 3 15,0 0 11-15,0 0 22 16,0 0 12-16,-2 0-10 15,-5 0-23-15,-2-13-10 16,4-6-2-16,4-9 1 16,1-5-2-16,4 1-4 15,19 2-5-15,0 3 7 16,1 9 0-16,-3 7-8 16,0 5 8-16,-5 6-1 15,0 0-8-15,-4 14 4 16,-1 8-2-16,0 7 6 15,-1 0 2-15,-2-2-1 0,-2-3 0 16,-3-7 0-16,0-1-2 16,-2-3-6-16,-1 0-37 15,0 0-17-15,0-6-36 16,0 3-14-16,2-5-41 16,2 0-68-16</inkml:trace>
  <inkml:trace contextRef="#ctx0" brushRef="#br0" timeOffset="69069.86">28426 17258 803 0,'0'0'126'16,"0"0"-101"-16,0 0-9 15,0 0 16-15,0 0-18 16,0 0 7-16,87-21 20 16,-35 2 4-16,3 5-16 15,0-3-21-15,-7 4 8 16,-8 4-9-16,-14 1-7 0,-8 5-6 15,-11 3-27 1,-5 0-50-16,-2 0-22 0,0 0-46 16,-6 0 10-16,-12 6-123 15</inkml:trace>
  <inkml:trace contextRef="#ctx0" brushRef="#br0" timeOffset="69340.57">28605 17140 679 0,'0'0'175'0,"0"0"-104"16,0 0-37-16,0 0 15 16,0 0-17-16,0 0-17 15,3 34 29-15,11-1 7 16,1-2-16-16,-2 4-7 16,2-4-15-16,0-2-4 15,-2-2 1-15,0-5-7 0,-3-5 4 16,-3-2-7-16,-2-4-5 15,-4-2-23-15,-1-5 0 16,0-1-10-16,0-2-6 16,0-1 4-16,-6 0-19 15,-11 0 0-15,0 0-102 16,3-4-169-16</inkml:trace>
  <inkml:trace contextRef="#ctx0" brushRef="#br0" timeOffset="71074.14">28687 17195 257 0,'0'0'88'16,"0"0"-77"-16,0 0 11 16,0 0 3-16,0 0 20 15,0 0 10-15,0 3-32 16,0-3-10-16,-3 0-6 15,-3 1-14-15,0 4 9 16,-1-1-7-16,2 3-2 16,2-5 2-16,3-2-4 15,0 0-14-15,0 0-20 16,0 0 28-16,0 0 15 16,0 1 2-16,0-1 21 15,-1 0 17-15,-2 1 3 0,-2 1 44 16,1 1-52-16,-5 0-10 15,2-3 24-15,-1 7-8 16,0-3-6-16,-2 2-9 16,0 4-12-16,-1-6-9 15,-1 4 1-15,6-4-5 16,3-1-1-16,3 0 2 16,0-3 0-16,0 1 6 15,8 5 2-15,11-2 4 16,11-4 16-16,9 0 18 15,4 0-16-15,8-18-22 16,-1 3-7-16,-2-2 18 0,-3 1 3 16,-14 7-5-16,-13 4-14 15,-7 2-5-15,-10 3-1 16,-1 0-2-16,0 0-8 16,-22 14 10-16,-8 9-6 15,-7 2 1-15,-6 2-2 16,-2-6-4-16,3-2 1 15,5-7 3-15,14-2 7 16,10-5 1-16,13-5-1 16,0 0 1-16,0 0-6 15,1 0 2-15,14 0 4 16,2 0 10-16,5-8 9 16,0-1-15-16,4-1-4 15,-2 0 1-15,1-3 2 0,0 2 1 16,-2 2 7-16,-10 2 2 15,-5 4-4-15,-6 0-9 16,-2 3 2-16,0-1 6 16,0-2-8-16,0 3 4 15,0-4 1-15,-8 3-10 16,-7 1 1-16,-6 0-13 16,-7 0 10-16,-4 1 6 15,-4 10-3-15,-4 2 2 16,-3 1 2-16,6 2-1 0,4-6 1 15,13 0-2 1,11-8-1-16,8 0 1 0,1-2 0 16,0 0-4-16,14 0 3 15,15 0 3-15,10-3 9 16,6-8-8-16,4-6 1 16,-1 0-2-16,1 1 0 15,-4-4 5-15,-2 3 1 16,-4 0 9-16,-3 5 0 15,-5-1-2-15,-3 7 4 16,-7-2-9-16,-9 6 9 16,-9 1-17-16,-3 1-2 15,-10 0-3-15,-22 14-5 16,-8 9-8-16,-8-1 13 16,2-2 4-16,-2 1-11 15,6-9 8-15,4 2 3 16,10-4 1-16,11-8 1 0,8 3 0 15,7-5 0-15,2 0-1 16,0 0-2-16,0 0 2 16,0 0 1-16,0 0-1 15,6 0 0-15,-1 0 0 16,-1 0 0-16,-2 0 1 16,-1 0-3-16,-1 0 6 15,0 0-4-15,0 0 4 16,0 0-4-16,-6 0-2 15,-11 6 1-15,-2 3-4 0,-1 1 4 16,5-3-14-16,8-3 11 16,7-1-6-16,0-3 1 15,7 0-13-15,12 0 17 16,8-4 2-16,1-8 3 16,5-1 0-16,-1-3 4 15,2-1 6-15,-3 3 2 16,-7 1-12-16,-6 9 4 15,-11-2-4-15,-5 6-15 16,-2 0-38-16,0 0-13 16,0 0-74-16,0 3-5 15,0 2-108-15</inkml:trace>
  <inkml:trace contextRef="#ctx0" brushRef="#br0" timeOffset="77877.07">27580 18175 818 0,'0'0'109'0,"0"0"-107"16,0 0-2-16,147-52 56 16,-59 12 3-16,4 4 1 15,-5 2-14-15,-11 5-46 16,-17 10-6-16,-11 4-68 16,-8 6 14-16,-9-1 1 0,-12 0-46 15,-15 8-31-15</inkml:trace>
  <inkml:trace contextRef="#ctx0" brushRef="#br0" timeOffset="78528.82">27725 18100 657 0,'0'0'156'0,"0"0"-131"15,0 0 16-15,145-44 42 0,-51 3-18 16,22-7-21-16,8-4-24 16,1-2 9-16,-5 11-18 15,-16 4 7 1,-22 12-18-16,-21 15-9 0,-21 4-30 16,-20 5-41-16,-13 3-1 15,-7 0-59-15,-10 4 52 16,-14 12 15-16,-7-5-100 15,0-2-154-15</inkml:trace>
  <inkml:trace contextRef="#ctx0" brushRef="#br0" timeOffset="79577.5">29524 17019 273 0,'0'0'76'16,"0"0"-53"-16,0 0-7 15,0 0 11-15,0 0 27 16,0 0 25-16,-13-22 7 15,10 22-35-15,1 0-27 16,-1 0-12-16,0 0-8 0,0 0 2 16,-2 0 1-16,3 0 4 15,0 0-3-15,1 0 28 16,1-2 9-16,0 2 5 16,-2 0-3-16,2-3 20 15,0 3-10-15,0-2-4 16,0-5-16-16,17-9-17 15,9-1-20-15,9 0-1 16,2 0 1-16,-1 8 3 16,-8 5-3-16,-8 4 0 15,-11 0-4-15,-9 24-7 0,0 7 11 16,-9 13-1-16,-17 6 0 16,-2-7 1-16,-2-1-3 15,3-10 2-15,4-6 1 16,4-9 0-16,6-10 0 15,10-2 7-15,3-5-7 16,0 0 1-16,21 0-2 16,13-12-6-16,11-2 6 15,3 6 1-15,-5 8 12 16,-12 0 2-16,-11 0-3 16,-10 8-9-16,-10 11 1 15,0 5 11-15,-22 8 14 16,-16 2-15-16,-12 3-8 15,-5-4-3-15,0-7-4 16,5-6 2-16,6-7-8 0,8-8-20 16,1-5-64-16,8 0-110 15,4-5-256-15</inkml:trace>
  <inkml:trace contextRef="#ctx0" brushRef="#br0" timeOffset="86521.29">26225 12612 351 0,'6'80'0'0,"-2"3"-2"0,2 3 0 16,4 3 2-16,2 0-4 15,2-10 10-15,-1 1-12 16,-2-7 3-16,-7-8 2 15</inkml:trace>
  <inkml:trace contextRef="#ctx0" brushRef="#br0" timeOffset="106228.18">29983 17159 622 0,'0'0'156'0,"0"0"-118"16,0 0-37-16,0 0 10 16,0 0 12-16,96-41 7 15,-51 17 5-15,7 2-8 16,4 2 5-16,3 1-5 15,-4 8-15-15,-9 1-9 16,-10 4 0-16,-11 5-3 16,-10 1-3-16,-7 0-16 15,-4 0-15-15,-2 0-29 0,-2 10-24 16,0 8 0-16,-2 1-86 16</inkml:trace>
  <inkml:trace contextRef="#ctx0" brushRef="#br0" timeOffset="106512.16">30070 17360 669 0,'0'0'69'0,"0"0"-45"0,0 0 11 15,0 0 18-15,0 0 17 16,82-17-27-16,-42-1 9 16,-3 6-21-16,-2-4-16 15,-10 9-7-15,-7 0-8 16,-5 4-10-16,-7 1-5 16,2 2-33-16,4 0-26 15,3 0-31-15,6-1-18 16,2-6-253-16</inkml:trace>
  <inkml:trace contextRef="#ctx0" brushRef="#br0" timeOffset="107610.07">31281 16731 308 0,'0'0'73'16,"0"0"-46"-16,0 0-22 16,0 0 64-16,0 0 11 15,0 0-54-15,0-8 3 16,0 8 27-16,0 0-27 15,0 0 6-15,-1 0-5 0,-2-2-17 16,-2 2-9-16,-2-2 4 16,-1-1-6-16,-2 2 2 15,-1 1 6-15,1-3-9 16,-2 0 1-16,-2 3-1 16,-3 0 0-16,-1 0-1 15,-3 0 6-15,-1 0-6 16,2 0 0-16,-2 0-7 15,-1 6 6-15,1 0 2 16,5 4 6-16,1 0 0 16,3 4 2-16,-2 10 1 0,3 5 6 15,3 7 7-15,3 3-2 16,6-2-13 0,0 1-4-16,7-4-1 0,10-4-3 15,7-4 2-15,6 0 1 16,4-2 5-16,3-7-8 15,3-1 0-15,-2-5-2 16,-4-2-5-16,2-8 3 16,-2-1 0-16,3 0 5 15,-2-10-1-15,-3-7 13 16,0-5-5-16,-5-2 15 16,-6-3 2-16,-2-3-14 15,-4 0-6-15,-6-1-2 0,-9-1 4 16,0 1-4-16,-12 4 0 15,-15 5 6 1,-12 3-9-16,-4 7 8 16,-6 12-8-16,-5 0-7 0,3 2-15 15,2 13-18-15,10-6-4 16,16 4-19-16,15-6-10 16,8-2-128-16</inkml:trace>
  <inkml:trace contextRef="#ctx0" brushRef="#br0" timeOffset="108206.68">32157 16273 421 0,'0'0'95'15,"0"0"-62"-15,0 0-30 16,0 0 7-16,0 0 31 15,-88 32 26-15,67-12-21 16,0 0 5-16,10 4-31 16,-2 6-9-16,4 7 3 15,1 7 16-15,-2 7 14 16,4 5-17-16,3 0-5 16,3-3-5-16,0-4-2 0,5-3-15 15,14 0 3-15,9-6 4 16,7-1-5-16,5-8 6 15,5-1-4-15,-3-8-4 16,-7-6 0-16,-6-5-24 16,-7-4-32-16,-7-7-28 15,0 0-6-15,-6-18-213 16</inkml:trace>
  <inkml:trace contextRef="#ctx0" brushRef="#br0" timeOffset="108718.93">32306 16544 803 0,'0'0'110'16,"0"0"-90"-16,0 0 6 15,0 0-3-15,0 0-23 16,0 0-2-16,-14-7-9 15,22 26 1-15,7 8 10 16,0 2 4-16,2-1-4 0,-1 2 1 16,-6-10 1-16,-1-1-1 15,-3-7 2 1,-5-2 1-16,1-3-1 16,-2-4-3-16,0-3 0 0,0 0 10 15,0 0 6-15,0 0 12 16,0 0 6-16,-6-10-19 15,-2-6-8-15,1-4 0 16,6-5-2-16,1-5-2 16,4 0-6-16,18 3-10 15,4 3-5-15,-1 9 8 16,2 8 2-16,-2 7 6 16,2 0 2-16,2 7 2 15,-1 13 3-15,-3 2 6 16,-1-1-8-16,-5 1-4 0,-4-3 3 15,0-2-3-15,-6-3 2 16,-3-1-2-16,-3-1 1 16,-3-1-12-16,0 0-28 15,-1-1-64-15,-13-8-49 16,-4-2-337-16</inkml:trace>
  <inkml:trace contextRef="#ctx0" brushRef="#br0" timeOffset="109293.29">32719 16266 629 0,'0'0'100'16,"0"0"-100"-16,0 0-17 15,0 0 17-15,0 0 0 16,0 0 11-16,-3 0 22 16,-6 0-10-16,-1 0-7 15,-6 0-8-15,-1 0-7 16,-4 0 8-16,4 0 7 16,-3 0-11-16,4-10 4 15,3 0-5-15,7-6 8 16,5 2 29-16,1-6-31 15,0 1-8-15,7-1-1 0,10 4 2 16,1 6-3-16,-2 2-6 16,-2 5 3-16,-1 3-1 15,-3 0 4-15,-2 0 0 16,2 11 2-16,-5 3 2 16,-4 8-2-16,-1 5 2 15,0 2-3-15,-16-2-1 16,-1-4 0-16,1-8 0 15,5-5 0-15,7-3 3 16,4-7-3-16,0 3-3 16,0 4-3-16,14 5 2 15,6 6 3-15,2 2 1 16,1-3 10-16,-1 0-4 0,-2-2 13 16,-5-4 9-16,-2 0-21 15,-5 1 0-15,-2-5-6 16,-3-1-1-16,0 0-41 15,-3 0-42-15,0-2-34 16,0-4-199-16</inkml:trace>
  <inkml:trace contextRef="#ctx0" brushRef="#br0" timeOffset="109631.08">32711 15859 854 0,'0'0'83'15,"0"0"-62"-15,0 0-5 16,0 0-16-16,91-26 1 15,-14 43 3-15,11 24 23 16,3 26 15-16,-13 16 31 16,-16 9-34-16,-25 5-29 15,-20-2-10-15,-17-1 0 0,-8-5 2 16,-25-10-2 0,-6-4-5-16,-2-11-18 0,-1-2-31 15,1-9-70-15,-1-8-98 16</inkml:trace>
  <inkml:trace contextRef="#ctx0" brushRef="#br0" timeOffset="110396.05">30962 17916 375 0,'0'0'118'16,"0"0"-28"-16,0 0 29 15,0 0-46-15,0 0-50 16,0 0 15-16,121-39 9 15,-60 17 3-15,9-9-2 0,15-5 18 16,17-9 3 0,17-6-10-16,10-5-32 0,7-2-26 15,6 2 5 1,-11 3-4-16,-10 9-2 0,-22 10-3 16,-27 15-9-16,-22 7-24 15,-20 4-41-15,-19 8-32 16,-11 0-60-16,-16 10-173 15</inkml:trace>
  <inkml:trace contextRef="#ctx0" brushRef="#br0" timeOffset="110756.04">30983 17945 625 0,'0'0'96'16,"0"0"-88"-16,142-59 19 16,-51 23 95-16,20-4-16 15,16-7-16-15,6-1-16 16,0 3-35-16,-5 1-9 15,-10 5-19-15,-17 8 5 16,-19 6-16-16,-22 9-4 16,-20 3-8-16,-8 6-14 15,-9 0-9-15,-8 5-7 0,-7 2-17 16,-8 0-17-16,0 0 23 16,-12 0-34-16,-12 2-13 15,-3 8-150-15,-6 0-224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9:07:19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16770 1838 334 0,'0'0'0'16,"0"0"-14"-16,0 0 9 16,0 0 5-16,0 0 6 15,0 0-6-15,0 0-2 16,0 0-10-16,10 19-38 16,-13-12-22-16</inkml:trace>
  <inkml:trace contextRef="#ctx0" brushRef="#br0" timeOffset="740.8">16985 1535 580 0,'0'0'93'0,"0"0"-64"15,0 0-4-15,0 0 19 16,0 0-12-16,0 0 0 0,0-24-10 16,0 22-2-16,-2-1-9 15,-7-1 1-15,-6 3-4 16,-14 1-8-16,-11 3 1 16,-8 16 0-16,-4 6-1 15,4 0-2-15,7 0 2 16,13-2 0-16,9-6 0 15,11-3-1-15,6-3-1 16,2 2-2-16,2-4 4 16,19 3-2-16,10 0 2 15,11-2 3-15,10 2-3 16,1 1 6-16,-6 3-4 16,-12 1 7-16,-16 0-7 0,-16 7-2 15,-3 2 5-15,-30 5 2 16,-21 6 1-16,-13-1 2 15,-9-1-8-15,9-9-2 16,19-8 0-16,11-8 1 16,15-5-1-16,12-4-1 15,7-1-10-15,0 0-32 16,1-4-53-16,24-16-200 16</inkml:trace>
  <inkml:trace contextRef="#ctx0" brushRef="#br0" timeOffset="1060.81">17494 1553 739 0,'0'0'61'16,"0"0"-34"-16,0 0-10 15,0 0-2-15,0 0-6 16,0 0 11-16,-22 123 18 16,-10-47-15-16,-4 10 1 15,-6 3-2-15,0-9-8 16,5-7-10-16,2-11-3 0,12-13-1 16,0-10-1-1,7-9 1-15,7-9-1 0,-1-6 1 16,6-10-23-16,4-5-24 15,0-3-91-15,17-26-230 16</inkml:trace>
  <inkml:trace contextRef="#ctx0" brushRef="#br0" timeOffset="1566.66">17806 1933 396 0,'0'0'343'16,"0"0"-326"-16,0 0-15 15,0 0 1-15,0 0 5 16,0 0 21-16,20 9-13 16,-7-7 8-16,-1 0-9 15,6-2 4-15,-6 0-14 16,0 0-1-16,1-7 4 16,-5-7-1-16,-2-2 0 0,-6-2 5 15,0-2-7-15,0 1-5 16,-9 2 2-16,-5 8 9 15,1 4-11-15,-5 5 3 16,-2 5-7-16,0 24 5 16,-6 10-1-16,10 9 14 15,10 0 3-15,6-1-3 16,12-8-12-16,18-6 8 16,1-7 9-16,3-6-4 15,1-4-6-15,-6-6-9 16,-2-6 0-16,-5-1 0 15,-6-3-19 1,-6 0-33-16,-1 0-22 0,0-6-61 16</inkml:trace>
  <inkml:trace contextRef="#ctx0" brushRef="#br0" timeOffset="3342.99">20710 1601 216 0,'0'0'253'16,"0"0"-208"-16,0 0 33 16,0 0 1-16,0 0-44 15,0 0 3-15,51 0-4 16,-47 0-17-16,-1 0-10 15,-3 0 2-15,2 0 13 0,-2 0 8 16,0 0 1 0,0 0-18-16,1 0-9 0,6 0 5 15,0-3-2-15,3-2 13 16,2-1-10-16,2 0 3 16,-5 1-5-16,-2-1-2 15,2-2 6-15,-5-4 11 16,-1-3-23-16,-3-3 2 15,-1-1 4-15,-21 2-6 16,-11 3-17-16,-6 7 8 16,4 7-13-16,3 0 15 15,6 12 2-15,9 16-5 16,11 9 10-16,6 13 0 0,3 9 0 16,22 5 20-1,6-3-6-15,1-4-13 0,-3-4 12 16,-5-9-4-16,-9-2-8 15,-5-2-2-15,-8-3 0 16,-2-3 0-16,-7-3-24 16,-14-9-54-16,-6-7-46 15,2-10-197-15</inkml:trace>
  <inkml:trace contextRef="#ctx0" brushRef="#br0" timeOffset="3907.1">20639 2060 592 0,'0'0'141'0,"0"0"-68"15,0 0 5-15,25-79-23 16,17 54-41-16,11 0 5 0,9 3-16 16,-6 7-1-16,-2 5-4 15,-5 6 1-15,-4 4 1 16,-8 0-1-16,-9 11-1 16,-9 8-20-16,-8 5 0 15,-6 3 16-15,-4 0 2 16,-1-3 2-16,0-5 2 15,0-8-2-15,0-5 1 16,0-3-1-16,0-1 2 16,2-2 2-16,-2 0 5 15,1 0 37-15,1 0 9 16,1-9 11-16,1-10-37 16,7-4-13-16,-2-1-12 0,1 2-2 15,8-1-7 1,3 4-19-16,0 6-69 0,4 8-10 15,-4 5-10-15,-4 2 6 16,-6 14-28-16,-2 3 100 16,-1-4 25-16,1-2 12 15,-6-6 5-15,3-2 28 16,-2-5 69-16,5 0 18 16,7 0-41-16,5-3-19 15,2-11-32-15,-1-3-9 16,-4 3-19-16,-8-2 5 15,-7 5 2-15,1 7-4 0,-4 1 12 16,0 3 16-16,0 0-29 16,-14 15-2-16,-7 10-2 15,-1 8 2-15,7-2 2 16,7 0-2-16,8-6-2 16,0-3 1-16,15-6-12 15,17-7-45-15,14-9-49 16,13 0-196-16</inkml:trace>
  <inkml:trace contextRef="#ctx0" brushRef="#br0" timeOffset="4239.05">21956 1901 813 0,'0'0'44'0,"0"0"-41"15,-116 16 11-15,86 9 6 0,9 4-1 16,10 2-14-16,11-2-3 15,0-6 3-15,11-5-5 16,7-9 2-16,7-6 8 16,0-3 5-16,4-6 6 15,-7-15-4-15,-2-7 17 16,-4-4-25-16,-1-1-1 16,-4 5 6-16</inkml:trace>
  <inkml:trace contextRef="#ctx0" brushRef="#br0" timeOffset="6291.54">22564 1966 0 0,'39'-7'0'16,"-2"1"0"-16,-4-1 0 16,-8-5 0-16,-5-2 0 15,-2-5 0-15,9 2 0 16,-2-10 0-16,15-38 0 15,9 7 0-15,32 20 0 0,-39 8 0 16,-3 30 0-16,-4 5 0 16,-14-5 0-16,72 0 0 15,34 5 0-15,42 7 0 16,33 5 0-16,13 0 0 16,-9-1 0-16,-41-10 0 15,-63-6 0-15,-67-11 0 16,-44-22 0-16,-55-11 0 15,-22-5 0-15,-17-5 0 16,0 1 0-16,0 17 0 16,10 31 0-16,25 19 0 15,34 43 0-15,34 19 0 16,44-5 0-16,39-13 0 16,9-16 0-16,-24-25 0 15,-49-15 0-15,-39-2 0 16,-51 0 0-16,-16 0 0 0,14 0 0 15,15 1 0-15,14 15 0 16,13 2 0-16,3 1 0 16,2-2 0-16,3-7 0 15,-4-6 0-15,-2-4 0 16,-3 0 0-16,-7 0 0 16,0 0 0-16,-1 0 0 15,2 0 0-15,6 0 0 16,-3 0 0-16,-1 0 0 15,-7 0 0-15,-11 0 0 16,-9-7 0-16,-3 4 0 0,3-4 0 16,18 0 0-16,18-8 0 15,23-6 0-15,4-8 0 16,23 0 0-16,10-4 0 16,-3-1 0-16,-9 3 0 15,-13 1 0-15,-8 5 0 16,-14 13 0-16,-14 7 0 15,6 5 0-15,8 0 0 16,14 0 0-16,3-6 0 16,26-7 0-16,5-5 0 15,-1-4 0-15,-6-6 0 16,-13-5 0-16,-5 4 0 16,-3 7 0-16,4 9 0 0,1 13 0 15,12 0 0-15,5 5 0 16,4 0 0-16,-4-3 0 15,-6-2 0-15,-13 0 0 16,-9 8 0-16,-4 11 0 16,-22 8 0-16,-8-1 0 15,-3 5 0-15,-15-1 0 16,-11 6 0-16,-4 4 0 16,-5 4 0-16,1 1 0 15,3-1 0-15,0-1 0 16,0-2 0-16,-1-2 0 15,-3 3 0-15,6 0 0 0,6 2 0 16,13-4 0 0,13-7 0-16,2-7 0 0,12-9 0 15,0-7 0-15,4-6 0 16,3-4 0-16,2 0 0 16,3 0 0-16,4-4 0 15,2-6 0-15,2 3 0 16,0-1 0-16,0 4 0 15,0 3 0-15,0-1 0 16,5 1 0-16,1-1 0 16,-3-2 0-16,1 1 0 15,-3 1 0-15,-1-4 0 16,3 3 0-16,4 0 0 0,-1-2 0 16,0 0 0-1,4 0 0-15,-3-4 0 16,1 1 0-16,4-1 0 15,-2 1 0-15,2-1 0 0,-2-2 0 16,-5 2 0-16,-4 4 0 16,-1 1 0-16,0 0 0 15,0 3 0-15,0-2 0 16,2 1 0-16,-2 0 0 16,0 1 0-16,-2 1 0 15,-11 0 0-15,-2 0 0 16,-3 0 0-16,0 0 0 0,-2 0 0 15,0 0 0 1,5 3 0-16,8 3 0 0,0-1 0 16,7-1 0-16,0-2 0 15,-5-2 0-15,-1 0 0 16,-2 0 0-16,-3 0 0 16,2 0 0-16,-1 0 0 15,1 0 0-15,-1 0 0 16,1 2 0-16,2 1 0 15,0-1 0-15,3 1 0 16,3-3 0-16,1 1 0 16,-2-1 0-16,1 0 0 15,-1 0 0-15,2 0 0 16,0 0 0-16,0 0 0 16,0 0 0-16,0 0 0 0,2 0 0 15,-2-6 0-15,0-1 336 16,0 7-336-16,0 0 0 15,0 0 51-15,0 0-18 16,0 0 2-16,0 0 37 16,-15-26-13-16,15 26-22 15,0 0-9-15,0 0-4 16,0 0 38-16,0 0-39 16,0 0 3-16,0 0-15 15,0-1 6-15,0 1 6 16,0 0 13-16,0 0-12 15,0 0 4-15,0 0-24 0,0 0 2 16,0 0-6 0,0 0 3-16,0 17-5 0,0 17 2 15,0 16 0-15,0 15 0 16,0 8 0-16,-5 5 0 16,-3 2 0-16,-1 2 0 15,6-2 0-15,3-8 0 16,0-12-1-16,9-18-3 15,11-14 3-15,9-17 1 16,13-11 0-16,13-6 0 16,16-31 5-16,11-10 0 15,-4-4 0-15,-14-2-2 16,-18 10-1-16,-16 9 0 0,-8 8-2 16,-8 10 0-1,-4 7-2-15,-1 2-23 16,-1 4-36-16,-2-3-58 15,0-2-483-15</inkml:trace>
  <inkml:trace contextRef="#ctx0" brushRef="#br0" timeOffset="7394.92">24737 1610 556 0,'0'0'87'0,"0"0"-33"0,0 0 2 16,0 0 5-16,0 0 0 15,0 0-24-15,14-26-13 16,-14 26-11-16,0 0-13 16,0 0 0-16,0 2-1 15,2 20-9-15,-2 15 3 16,0 14 7-16,0 11 5 15,0 3-5-15,0 1 0 16,0-5-1-16,0-9 2 16,0-11 0-16,-2-8-1 15,-1-10-1-15,2-9 0 16,1-1-6-16,-2-8-5 16,2-1-33-16,0-4-42 0,-5 0-80 15,-1-4-142-15</inkml:trace>
  <inkml:trace contextRef="#ctx0" brushRef="#br0" timeOffset="7573.59">24335 1690 879 0,'0'0'18'0,"120"-53"-18"0,-46 31 0 16,-3 3 5-1,-1 2 9-15,-9 5-13 0,-7 7-2 16,-6 3-21 0,-9 1-95-16</inkml:trace>
  <inkml:trace contextRef="#ctx0" brushRef="#br0" timeOffset="7866.94">25112 1881 656 0,'0'0'0'15,"0"0"0"-15,-51 104 0 16,51-70 13-16,0-7-7 0,23-1 64 16,11-9-30-1,8-10-12-15,-4-5-3 0,-8-2 7 16,-9 0-11-16,-12-18 4 15,-9-5 22-15,-3-8-29 16,-19-5-7-16,-6 5-7 16,-1-1 10-16,6 6-14 15,7 2-18-15,15 4-34 16,1-2-71-16,24-3-122 16</inkml:trace>
  <inkml:trace contextRef="#ctx0" brushRef="#br0" timeOffset="8084.13">25503 1581 732 0,'0'0'88'0,"0"0"-88"16,0 0 0-16,0 0 0 15,44 107 7-15,-27-49 11 16,2 2-2-16,-1 1-7 15,2-5-9-15,-7-9 0 16,-1-8-2-16,-9-8-27 16,-3-8-32-16,0-14-208 15</inkml:trace>
  <inkml:trace contextRef="#ctx0" brushRef="#br0" timeOffset="8241.89">25380 1920 868 0,'0'0'26'0,"0"0"-26"16,102-40 0-16,-54 27 0 15,4 1 0-15,3 2-15 16,2 0-52-16,-2-2-127 16</inkml:trace>
  <inkml:trace contextRef="#ctx0" brushRef="#br0" timeOffset="8773.06">25944 1768 535 0,'0'0'130'0,"0"0"-109"0,0 0-19 15,0 0 6-15,-46 77 27 16,45-41-11-16,1 1-15 16,1-4 4-16,18-6 3 15,6-7 8-15,0-8-8 16,-3-5-3-16,-6-7-3 15,-5 0 3-15,-4-7 7 16,-2-15 16-16,-4-7-28 16,-1-3-4-16,0-4-1 15,0 3 3-15,0 3-5 16,0 10 2-16,0 6 14 0,0 11 9 16,0 3-15-1,4 0-11-15,7 10 0 16,3 12-1-16,3 5 1 15,1 3 0-15,3-5 0 0,6-3 1 16,1-10 1-16,2-4 5 16,5-8 17-16,1 0 6 15,0-17 1-15,-1-10-12 16,-7-9-15-16,-11-4 1 16,-11-7 0-16,-6-3-5 15,-8-4-11-15,-11 1-10 16,-1 3 21-16,6 11 0 0,6 14 16 15,5 16 20-15,3 7-21 16,0 2-11-16,0 6-4 16,0 20-7-16,2 13 5 15,7 9-5-15,1 8 6 16,-3 4-5-16,1-2-28 16,-3-1-7-16,-5-4-30 15,0-6-75-15,-19-12-249 16</inkml:trace>
  <inkml:trace contextRef="#ctx0" brushRef="#br0" timeOffset="9344.93">24317 2697 352 0,'0'0'174'15,"-85"-3"-168"-15,49 3-6 16,9 0 41-16,15 8-12 16,12 4-27-16,3 4 1 15,30 4-2-15,16-1 27 16,12-2 1-16,5-1 12 0,-3 1-24 16,-14 0-9-16,-15-1-6 15,-17-2-2-15,-16-3-2 16,-1-3-5-16,-31 2 7 15,-14 0 0-15,-6-3 3 16,4-2-3-16,16-3-25 16,11-2 18-16,14 0-21 15,6 0-100-15</inkml:trace>
  <inkml:trace contextRef="#ctx0" brushRef="#br0" timeOffset="9621.94">25088 2484 712 0,'0'0'53'15,"0"0"-50"-15,61 98 10 16,-34-57 39-16,-2 1-22 16,-4-2-24-16,-7-3 3 15,-4-3-9-15,-10-4-7 16,0-4-26-16,-10-9-19 16,-17-13-190-16</inkml:trace>
  <inkml:trace contextRef="#ctx0" brushRef="#br0" timeOffset="9921.1">24985 2762 803 0,'0'0'57'0,"0"0"-52"16,0 0-5-16,80-22 23 16,-20 9 4-16,7-2-7 15,2-1-17-15,-3 0-3 16,-14-4 0-16,-13-2 1 15,-17-4-1-15,-11-7-2 16,-11 2-8-16,0 6-1 0,0 8 11 16,-8 9 8-16,2 8 3 15,5 0-7-15,1 14-4 16,0 13 0-16,0 10 1 16,3 1 11-16,13-4-4 15,3-2-8-15,2-6 0 16,3 0-12-16,-1-11-62 15,-4-7-130-15</inkml:trace>
  <inkml:trace contextRef="#ctx0" brushRef="#br0" timeOffset="10260.01">25658 2597 824 0,'0'0'70'16,"0"0"-70"-1,0 0-12-15,0 0 12 0,0 0 0 16,106 92 0-16,-81-60 0 16,-7-3-2-16,-6-5-6 15,-6-9-2-15,-6-6-17 16,0-9 1-16,-13 0 26 16,-14-10 9-16,-6-11 0 15,-1-8 7-15,4-2 29 16,13-3-12-16,8-2-4 15,9 2 13-15,14 7-26 16,17 3-11-16,8 9-5 0,-5 9-6 16,-5 6 6-16,-13 0-1 15,-15 13-36-15,-1 8-4 16,-14 6-15-16,-16 0 6 16,7-8-34-16,11-11-207 15</inkml:trace>
  <inkml:trace contextRef="#ctx0" brushRef="#br0" timeOffset="10537.38">26171 2426 731 0,'0'0'141'0,"0"0"-121"15,0 0-20-15,0 0-1 16,0 0 1-16,-30 79 9 15,30-45 1-15,15 3 4 16,6-7 19-16,1-2-9 16,-6-8-14-16,-8-3 1 15,-8-3-5-15,-3-3-1 16,-27 0 6-16,-14 0-7 16,-7-5-4-16,-1-1-2 15,1-5-10-15,6 0-22 16,4 0-82-16,8-11-328 15</inkml:trace>
  <inkml:trace contextRef="#ctx0" brushRef="#br0" timeOffset="18342.78">17498 3931 396 0,'0'0'106'15,"0"0"-25"-15,0 0-18 16,0 0 7-16,0 0-28 16,0 0-20-16,0 0-13 15,0 0-4-15,0 4 4 16,0-4 1-16,0 0 1 15,0 0 0-15,0 0 0 16,0 0 3-16,0 0 14 16,0 0-11-16,0 0-5 15,0 0 6-15,0 2-2 16,0-2 10-16,0 0-14 0,0 0-4 16,0 0-1-16,0 0 1 15,0 1-5-15,0 0-3 16,0 5 0-16,0 8-2 15,7 11-1-15,2 9 2 16,1 7-3-16,2 7 3 16,-1 1 1-16,-2-5 0 15,-1 0 0-15,0-6 6 16,-4-4-6-16,1-9-5 16,-4-6 5-16,1-5 7 15,-1-5-7-15,-1-4 0 16,0-4-8-16,0 1 14 0,0-2-6 15,0 0 2 1,0 0-2-16,0 0 2 0,0 0 8 16,0 0 5-16,0 0-2 15,0 0-7-15,4 0 2 16,-4-3-4-16,0-17 13 16,0 1-17-16,0-8-1 15,-5-3-1-15,-6-2-1 16,1-1-2-16,-3-1 9 15,2 1-5-15,1 3 1 16,1 0-1-16,0 4 1 16,3 3 0-16,-1 4 0 15,3 10 0-15,4 2 0 0,0 5 0 16,0 2-2 0,0 0 2-16,0 0-7 0,0 0-4 15,0 0 6-15,0 0-4 16,0 0-5-16,-1 0 9 15,-1 0-10-15,1 0-5 16,1 0-4-16,0 0-25 16,0 6-30-16,-3 8-30 15,-6 0-117-15</inkml:trace>
  <inkml:trace contextRef="#ctx0" brushRef="#br0" timeOffset="20554.71">17706 5758 417 0,'0'0'15'0,"0"0"-15"16,0 0 0-16,0 0 33 16,0 0 33-16,0 0-32 15,-26-5-23-15,26 5 3 16,0 0 10-16,0-1 19 0,0 1 12 15,0 0-19 1,0 0 0-16,0 0-3 0,0 0 6 16,0 0 3-16,0 0-18 15,0 0-10-15,0 0 6 16,0 0-6-16,0 0-5 16,0 0-3-16,0 1-6 15,0 30-5-15,-5 30 4 16,-3 23 2-16,-2 18-7 15,0 5 12-15,4-10-5 16,6-8 2-16,0-14-2 16,0-15 3-16,0-16-8 15,0-16 9-15,3-14-6 0,-3-10 1 16,0 0 0-16,0-4 3 16,0 0 1-16,0 0 3 15,0-8-7-15,0-5-13 16,0 1-14-16,3-2-3 15,-3 0-65-15,0-2-211 16</inkml:trace>
  <inkml:trace contextRef="#ctx0" brushRef="#br0" timeOffset="23404.28">10083 6227 233 0,'0'0'29'0,"0"0"59"15,0 0 11-15,0 0 25 16,0 0-62-16,0 0-5 16,70 31-22-16,-61-28-23 15,-6-3-10-15,3 0 7 16,-3 0 14-16,-3 0-10 0,0 0 1 16,3 2-9-16,3 1 6 15,4 3-11-15,4 4 9 16,5 0 0-16,-1 2-7 15,6 0 0-15,3-1 6 16,1-2-1-16,5-1-5 16,10-5-2-16,5 0 1 15,13-3-1-15,5 0 0 16,2-3 0-16,-3-8 0 16,0-1 0-16,-7-1 0 15,0-1-2-15,-1 2 1 16,-3-5 1-16,4 3 0 0,3-3-8 15,2-2 8-15,1 3-2 16,3-1 1-16,-6 1-5 16,-3 6-6-16,-4 3 5 15,-2 6 6-15,-1 1-10 16,0 0 3-16,7 0 5 16,7 0 3-16,7-6-1 15,-1-7 2-15,10-6-3 16,4-5 4-16,6-3-2 15,3-1 0-15,3 3-8 16,-9 8 8-16,-10 9 0 16,-7 8-1-16,-5 0-1 15,-5 3-1-15,-3 7 3 0,2 0 0 16,1-5 0-16,4 0 5 16,9-5-5-16,5 0-4 15,-1 0 4-15,8-10 0 16,-1-2 0-16,0 3 0 15,-6 4 0-15,-6 5 0 16,-12 0-1-16,-1 0 2 16,-5 3-2-16,3 0 2 15,0-3-1-15,5 0 0 16,-1 0 3-16,6-6-6 16,2-8 6-16,3-3-3 15,-3 1 8-15,-4 2-5 0,-8 5 5 16,-9 5-8-1,-10 2-2-15,-3 2 2 0,-2 0 0 16,6 0 4-16,2 0 1 16,4-2-3-16,2-1 10 15,4 0-6-15,0-3 9 16,-4 1-13-16,-4 3 2 16,-6-1-3-16,-5 0-1 15,3 3 0-15,0-1 1 16,3 1-1-16,2 0 0 15,-2 0 0-15,-3 0 0 16,-11 0 0-16,2 0 0 16,0 0 1-16,1 0 15 15,11-6-6-15,10-5 3 16,7 0-3-16,3 4-2 0,-8 7-7 16,-8 0-1-16,-14 0 0 15,-4 3 0-15,-6 4-3 16,-1 1 3-16,0 3 0 15,5-4 0-15,3 3 2 16,1-1-2-16,-4-3 9 16,5 2-9-16,1-2 2 15,7 2-2-15,3-1 0 16,0 2-1-16,0-4 1 16,-8-1 0-16,-7-1-1 15,-8 0 1-15,-7-1 0 16,-4-2 0-16,-2 1 1 0,7-1-1 15,2 0 15 1,12 0-5-16,4-6-2 0,5 2-4 16,0 1-3-16,-4 3-1 15,-6 0-6-15,-7 0-11 16,-4 0 6-16,-4 0-12 16,-8 0 1-16,0 0-19 15,0 0 18-15,0 4-55 16,-10-3-159-16</inkml:trace>
  <inkml:trace contextRef="#ctx0" brushRef="#br0" timeOffset="25190.86">12350 4255 328 0,'0'0'57'16,"0"0"-54"-16,0 0-3 0,0 0-12 16,0 0-8-16,0 0-47 15,-16 0-48-15,16 0 25 16,10 0 90-16,-1 0 21 16,-3 0 62-16,0 0-27 15,-3 0-17-15,-2 5-8 16,-1 1-5-16,0-1 18 15,0 1 18-15,0-1-42 16,0-1 5-16,5 2-10 16,-2-2-12-16,3 3 8 0,6-1 5 15,5-2 0-15,9-1 11 16,4-3 18-16,4 0-26 16,2 0 7-16,-3 0-22 15,-4 0-4-15,0 0-6 16,-5 0 6-16,1 0 0 15,-5 0 0-15,2 0-1 16,-2 2-7-16,2-1 8 16,-5 3-5-16,0 1-4 15,-2-3-10-15,-2 3 7 16,4-1 10-16,-1-1 1 16,-1 1 1-16,6 0 0 15,1-1 0-15,4 0-1 0,0-2 0 16,0 2 1-1,-4 0 0-15,2-2 1 0,-3-1-1 16,6 0 4-16,0 0-6 16,5 0 5-16,9-4 5 15,8-6 1-15,11-5 1 16,13-2 23-16,9-2-17 16,9 2 15-16,-6 6-14 15,-8 6-8-15,-8 3-9 16,-8 2 0-16,-3 0 0 15,-2 0 0-15,2 4 1 16,0 2 1-16,5 0-2 16,5-1-2-16,10 1 1 15,10-5 1-15,9-1 0 0,7 0 2 16,-1 0-3-16,1-1 2 16,-5-5-2-16,-12 3-2 15,-12 3 3-15,-7 0 0 16,-10 0-1-16,-6 0-2 15,0 0 1-15,-4 2 2 16,2-1 1-16,-1-1 1 16,-1 0-4-16,1 0 4 15,-4 0-2-15,0-3 3 16,-5-4-3-16,-5 3 0 16,-2 0 0-16,-1 0-4 15,5-1 4-15,4 2 4 16,1-5-4-16,10 3 0 0,3-3 1 15,0 1-1-15,-5 4-6 16,-4-3 6-16,-12 4 0 16,-4 1 0-16,-7-1 0 15,-4-1 0-15,-3 2 0 16,1-1 4-16,2 2-1 16,3-3 11-16,1-2-6 15,0 2-2-15,0 0-1 16,-4 2-2-16,-2 0-3 15,-1-1 0-15,-7 1 5 16,-2 0-5-16,4 1-7 16,-8-2 7-16,6 2 2 15,-2-3 3-15,8-1-5 0,2 0 10 16,5 0 3-16,2-3-11 16,-3 4-2-16,6 1 0 15,-1 0 0 1,0-1 0-16,-4 1 0 0,-8 1 0 15,-8 1 1-15,-6 0-1 16,0 0 0-16,-6 0 8 16,-14 6 1-16,1 1-5 15,-4 1-2-15,11-2 3 16,8-3-4-16,1-3 2 16,3 3-3-16,0 1-3 15,6 2-5-15,6 0 6 0,3 0 0 16,-6-1 1-1,-2 1-16-15,-4-1-24 0,-3 1-47 16,0-3-123-16</inkml:trace>
  <inkml:trace contextRef="#ctx0" brushRef="#br0" timeOffset="26868.78">13045 7288 179 0,'0'0'19'0,"0"0"35"16,0 0 19-16,0 0 58 15,0 0 33-15,0 0-99 16,-52 11-29-16,52-11-26 16,0 0 1-16,0 0 15 15,0 0-8-15,0 0-8 16,6 0-10-16,15 0 4 16,10 0-3-16,8-8 3 15,10 2 3-15,-1-1-5 16,7 3-2-16,2 4 0 0,1 0-2 15,3 0 0-15,2 0 2 16,1 0-5-16,0 0 4 16,3-9 1-16,-3-3-6 15,-1-3 6-15,1 5 0 16,-2 1-17-16,3 5-19 16,-4 4-16-16,1 0 2 15,6 0 25-15,6-5 24 16,4-2-5-16,-2-1 6 15,-2-2 6-15,-2 4-5 16,-8 6-2-16,2 0-21 16,-5 0-57-16,0 0-10 0,-4-1 47 15,-2-4 34-15,-1-5 8 16,-1-4 24-16,5-3 30 16,4-5 29-16,2 0 0 15,-5 2-27-15,0 5-22 16,-10 7-26-16,-4 1-8 15,1 3 2-15,2 1 3 16,7 0-5-16,0-1 0 16,0 3-3-16,2-5 3 15,-3 2 0-15,1 2 6 16,-6 0 5-16,-4 2-3 16,-9 0-6-16,-5 0 1 15,-1 0 1-15,0 0 6 0,-2 0 11 16,5 0-7-16,4 0-2 15,-1 0-7-15,-1 0-5 16,0 0 1-16,-5 0 4 16,-4 2-6-16,0 4 1 15,-8-2 0-15,3-1-3 16,-4 1 3-16,1-1 12 16,5-1 3-16,-1-1 7 15,6 5 8-15,4-1-18 16,-4 1-5-16,-1 0-7 15,-12 1 1-15,-6-3-1 16,0-1-1-16,-9-2-5 16,0-1 6-16,0 0 0 15,0 0 4-15,0 0-4 0,-3 0-8 16,-6 0-50-16,4-5-124 16</inkml:trace>
  <inkml:trace contextRef="#ctx0" brushRef="#br0" timeOffset="27554.9">17478 6842 614 0,'0'0'117'15,"0"0"-108"-15,0 0-9 16,0 0 13-16,0 0 30 16,0 0-14-16,0-4-9 15,0 4-8-15,0 0 0 16,0 0 11-16,0 0-2 16,0 0-15-16,4 15-5 15,7 14 18-15,1 11 3 16,-3 20 7-16,-2 8-6 15,-1 5-5-15,3-1-11 0,2-9 7 16,1-6-7-16,2-8-5 16,-2-10 6-16,2-9-7 15,-8-9 0-15,-3-9 4 16,-3-8-5-16,0 0 3 16,0-4-1-16,0 1-2 15,0-1-3-15,0 3-34 16,0-3-44-16,0 3-34 15,0 2-37-15,-6-2-242 16</inkml:trace>
  <inkml:trace contextRef="#ctx0" brushRef="#br0" timeOffset="30073.96">11500 9399 442 0,'0'0'5'0,"0"0"10"16,0 0-14-16,0 0-1 16,0 0 25-16,0 0-21 15,-54-21-4-15,42 15-6 16,-4 2 5-16,-5-1 1 15,3 2 34-15,-1 3 2 16,5-2 20-16,8 0-25 16,-1-1 2-16,4 3-14 0,3-3-6 15,0 3 20-15,0 0-20 16,0 0-8-16,-3 0-1 16,0 0-2-16,-3-1-2 15,6 1 0-15,0 0 8 16,0-3-5-16,0 0 6 15,0-1-5-15,6 1 3 16,10 0 2-16,10-1 1 16,3-1 4-16,10 5-13 15,6 0 9-15,10 0-5 16,11 0-2-16,16 0 5 16,9 0 5-16,9 0-13 15,7-11 0-15,6-5 1 16,10-2-1-16,2-4 4 0,-7 6-4 15,0 5 0-15,-14 8 2 16,-10 3 0-16,-6 0 0 16,-10 8-3-16,1 1 1 15,-9 4-4-15,0-1 4 16,-3-7 0-16,5-3-3 16,6-2 3-16,10-3 9 15,9-16 7-15,3 2-7 16,5-2-3-16,-2 2-5 15,-6 4 6-15,-6 2-7 16,3 8 2-16,-6 1-5 16,-3 2 3-16,0 0-1 0,-11 0 0 15,1 0 1-15,0 0-1 16,0-1 1-16,8-10 0 16,2-4 5-16,6-2-3 15,3-2 11-15,0 4 12 16,-9 3 8-16,-10 6-32 15,-13 5 0-15,-11 1-1 16,-5 0 0-16,-1 0 1 16,4 0 0-16,3 0 0 15,2 0 2-15,5 0-3 16,3-10 0-16,0 1-4 16,-4-2 8-16,-4 5-8 15,-10-1 9-15,-8 4-13 0,-4 0 9 16,-2 2-2-1,1-2 1-15,9 3 0 0,11-3 0 16,7-4 0-16,8 2 0 16,-8-2 1-16,-9 0-1 15,-10 4 1-15,-20-1 0 16,-5 1 3-16,-8 3-4 16,-6 0 13-16,0 0 2 15,0 0 6-15,6 0-12 16,3 0-8-16,9 0-1 15,-2 0 7-15,2 0-6 16,-3 0 2-16,-3 0-3 0,-6 0-1 16,-3 0 1-1,-2 0 1-15,-1 0 4 0,0 0-5 16,9 0 2-16,2 0-2 16,5 3 0-16,8 0 0 15,3 0 0-15,3-2 0 16,-2-1 2-16,-4 0-2 15,-9 4-2-15,-2-4-1 16,-2 3 3-16,-5-1 0 16,7-1 0-16,2-1 0 15,9 0-3-15,1 0 5 16,2 0-6-16,0 0 5 16,-9 0-1-16,-5 0 0 15,-9 0 0-15,-2 0-15 16,-2 0 12-16,0 0 0 0,0 0-4 15,0 0-20 1,0 0-43-16,0 0-96 0,0 0-318 16</inkml:trace>
  <inkml:trace contextRef="#ctx0" brushRef="#br0" timeOffset="30792.84">17684 8663 620 0,'0'0'82'0,"0"0"-28"16,0 0-6-16,0 0-13 16,0 0 6-16,0 0-5 15,18-17-5-15,-14 14-1 16,-1 3 2-16,-3 0-15 15,0 0-13-15,0 0-3 16,6 0-2-16,1 16 0 0,6 11 1 16,3 14 6-16,-1 9-3 15,3 4 7 1,-6 6 12-16,1-1-18 0,-2-2 11 16,-2-5-11-16,1-2 5 15,-1-11-7-15,-2-6 5 16,4-11-6-16,-5-4 2 15,0-4-2-15,0-5 3 16,0 1-2-16,1-3-1 16,-4-2-1-16,-2-2 3 15,-1 1-3-15,2-3 0 16,-2-1 0-16,1 0-3 16,-1 0-2-16,0 0-1 15,0 2-17-15,0 4-24 16,0 5-43-16,-3-1-59 0,-11-3-226 15</inkml:trace>
  <inkml:trace contextRef="#ctx0" brushRef="#br0" timeOffset="32906.9">9989 10330 525 0,'0'0'86'0,"0"0"-31"16,0 0 18-16,0 0-36 16,0 0-15-16,0 0-10 15,-9 0 2-15,9 0-11 16,0 0-3-16,0 0-2 16,0 0 2-16,0 0 0 15,0 0 9-15,3 0-7 16,9 0 2-16,4 0 2 15,8-2-4-15,9 2 6 16,9-2-2-16,7 0 2 16,9-1-1-16,6-4-4 0,11 4-2 15,16-4 2 1,13 0-3-16,13-3 0 0,5 3-1 16,-7 5 0-16,-5 2 0 15,-16 3 1-15,-6 13 0 16,-3-2 0-16,3-1 0 15,-1-4 8-15,8-6-8 16,11-3-6-16,9-6 5 16,16-14 2-16,14-9-2 15,4-4 5-15,-3-3-9 16,-7 9 6-16,-23 7-1 16,-20 16 0-16,-22 4 0 15,-8 0-1-15,-5 0-3 16,3 3 2-16,8-2 4 0,7-1-2 15,2 0 0-15,9-6-5 16,5-9 5-16,9 0 0 16,-4 1 3-16,-5 2 0 15,-14 4-3-15,-14-1 1 16,-5 7-1-16,-6-3 0 16,-4 0 0-16,-7-2 7 15,1 0-7-15,6 0 3 16,9-3 0-16,8-2 6 15,12-2 6-15,6-3-3 16,0 4 7-16,-2-1-12 16,-3 5-5-16,-2 3-2 0,-5-1-6 15,-6 6 6-15,-8 1 0 16,-6 0 1-16,-2 0-1 16,-1 0-1-16,3 0 1 15,0 0 1-15,3 0 9 16,-3 0-7-16,1 0-3 15,3 0 16-15,-1 0-9 16,-4 0 12-16,-5 1-10 16,-7 1-5-16,-5 3-4 15,2-2-1-15,3-3 1 16,7 3 14-16,9-3 0 16,4 0-12-16,6 0-2 15,-3 0 3-15,-3 0-1 16,-7 0 1-16,-3 0-2 15,-7 0-1-15,-5 0 1 0,2 0 3 16,-7 0 3-16,4 0-5 16,0 5-1-16,-6 3-2 15,-5-2 1-15,-1 1 0 16,-3 0 2-16,1-4-2 16,4 0 1-16,0 0 5 15,6-3 5-15,-5 0 2 16,-4 0-3-16,3 0-8 15,-7 0-2-15,2 0-1 16,-5 0 1-16,4 0 0 16,-3 0 1-16,-1 0-1 15,-9 0 0-15,-4 0-1 16,-6 0-3-16,0 0-3 0,0 0 1 16,0 0-4-16,0 0-9 15,0 0-19-15,0 0-43 16,0 0-92-16</inkml:trace>
  <inkml:trace contextRef="#ctx0" brushRef="#br0" timeOffset="33463.94">17769 9682 572 0,'0'0'91'16,"0"0"-91"-16,0 0 0 15,0 0 74-15,0 0-33 16,0 0-9-16,21 7-6 15,-12 1-11-15,2 7-1 16,5 13 20-16,-2 18 3 16,-2 19 11-16,-4 15-2 15,-2 12-17-15,-3 0-8 16,0 0-2-16,3-8 0 16,3-18-14-16,4-8-5 15,-2-17 0-15,-5-14 11 0,-3-12-10 16,0-8 0-16,-3-4-1 15,0-3-1-15,0 0-8 16,0 0-8-16,-3 7-51 16,-17 0-72-16,-2-4-55 15</inkml:trace>
  <inkml:trace contextRef="#ctx0" brushRef="#br0" timeOffset="36064.74">9398 12329 469 0,'0'0'144'0,"0"0"-68"16,0 0-32-16,0 0-13 16,0 0-8-16,0 0-16 15,-25-10 2-15,21 10-8 16,4 0 3-16,0 0 12 16,0 0-6-16,0 0-7 15,0 0-1-15,0 0-1 0,0 0-1 16,0 0 5-1,0 0-12-15,0 0 8 0,0 0-4 16,0 0-4-16,10 0 5 16,9 0 2-16,4 0 0 15,5 0 1-15,5 0-1 16,10 0-3-16,2 0 3 16,10 0 0-16,6 0 0 15,2 0 0-15,1-4 0 16,6-6 2-16,-6 1-2 15,-6 6 0-15,-3 3-2 16,-2 0 1-16,-1 9-1 0,-7 8 1 16,7 0-1-1,6-2 0-15,6-3 2 0,15-7 0 16,12-5-1 0,12-7 4-16,15-18-6 0,-4-1 3 15,-4 5 0-15,-12 8 0 16,-17 9 0-16,-14 1-3 15,-6 3-5-15,3-3 8 16,-3-1 1-16,5-1 4 16,10-6 9-16,15-8-9 15,13-4 15-15,10-1 0 16,-3 7 4-16,-11 8-11 16,-13 9-13-16,-11 0-2 15,-14 0 0-15,0 6 2 16,2 1 7-16,2-4-7 0,4-2-7 15,6-1 7-15,7 0 9 16,16-14-6-16,11-2 17 16,7-2 8-16,-1 7-17 15,-12 3-11-15,-15 5 0 16,-9 3-1-16,-4 0-1 16,-12 0-3-16,-3 0 2 15,-1 3 2-15,-8 5 0 16,2-3 2-16,-2-1 6 15,0-2-7-15,4-2 0 16,6 0 2-16,5 0 20 16,5-3 13-16,2-5-10 0,-2 3-18 15,-8 5-2 1,-4 0 0-16,-11 0-5 0,2 0 0 16,1 5 2-16,0-3 5 15,0 1-5-15,3-3-2 16,7 0 2-16,6 0-1 15,1-7-1-15,5-6 5 16,4 1 0-16,-8 2 4 16,-10 3-5-16,-8 4 0 15,-13 2-2-15,-4-1-2 16,2-2 0-16,5 1 1 16,9-4-1-16,12 0 0 15,4 0 8-15,8-5-8 0,0-2 4 16,3 4 6-16,0 1 8 15,-10 1-6-15,-10 6-12 16,-17-1 0-16,-11 3 1 16,-10 0-1-16,0 0 1 15,-4 0-1-15,10 0 0 16,0 0 1-16,7 0 0 16,2 0-1-16,-2 0 0 15,-2 0 0-15,-1 0 2 16,-10 0-2-16,-3 0 0 15,-11 0 0-15,-3 0 0 16,0 0-3-16,3 0 4 0,7 0-1 16,10 0 5-1,6 0-5-15,6-4 1 0,2 4-1 16,-7-3 0-16,-12 3-1 16,-4 0 2-16,-8 0-2 15,-2 0 2-15,-4 0-2 16,0 0 2-16,6 0-2 15,7 0 2-15,5 0-1 16,9 3 4-16,6 1-1 16,-5-1-3-16,-1-1 2 15,-7-2-2-15,-4 0 0 16,-6 0 0-16,-7 0 1 16,0 0-2-16,-3 0 2 15,0 0-2-15,0 0 1 16,0 0-1-16,0 0-9 0,0 5-13 15,0 5-37-15,0 5-71 16,6-1-67-16</inkml:trace>
  <inkml:trace contextRef="#ctx0" brushRef="#br0" timeOffset="36634.87">17424 11618 763 0,'0'0'83'16,"0"0"-76"-16,0 0 0 15,0 0 5-15,63 75 57 16,-33-24-21-16,-3 15-10 16,-5 7-1-16,-3 3 3 15,1 4-9-15,-1-5-9 16,1-2-10-16,-4-10-7 15,0-8-4-15,-2-9-1 16,-4-14 0-16,-1-7 0 0,-6-8 0 16,0-4-1-1,-3-7 0-15,0-3-23 0,0 0-19 16,0 2-20 0,0 1-43-16,-15 5-37 0,2-3-132 15</inkml:trace>
  <inkml:trace contextRef="#ctx0" brushRef="#br0" timeOffset="38712.71">9619 13399 372 0,'0'0'91'16,"0"0"-80"-16,0 0 18 16,0 0 13-16,0 0 36 0,0 0-27 15,-21-19-17 1,21 19-4-16,0 0-28 0,0 0 16 16,0 0-14-16,0 0 5 15,0 0-9-15,0 0-2 16,5 0-3-16,11 3 2 15,6 3 6-15,11 4 2 16,6-1-3-16,10-1-2 16,5 1 0-16,13-1-3 15,0-2 8-15,5 5-10 16,2-9 1-16,7 1 4 16,4-3 0-16,12 0-1 15,7 0 6-15,10-8-9 16,2-1 11-16,-1 6-9 0,-5 3 2 15,-10 0-6-15,-3 4 5 16,-6 9 1-16,-3-1 0 16,6 1 0-16,6-9 6 15,18-4-5-15,16-2-1 16,15-19 17-16,14-9 1 16,-2 1-6-16,-8 5 7 15,-9 12-19-15,-19 7-1 16,-16 5 1-16,-15 0 1 15,-13 11-1-15,-4 0 2 16,-1 1-1-16,1-4-1 16,4-3 7-16,10-2 8 0,3-3-5 15,3 0 16 1,-2-3-7-16,-4-2 5 16,-7 4-23-16,-5 1 5 0,-6 0-4 15,-1 0 1-15,-4 0 7 16,-2 1-9-16,-1 4-2 15,3-2 2-15,3-2 1 16,1-1-2-16,2 0 2 16,7-10 0-16,7-6 12 15,0-1 12-15,-3 4-16 16,-17 3 10-16,-9 6-18 16,-14 1-1-16,-14 3 0 0,-1-3-2 15,-7 3 4 1,3 0-3-16,4-4 6 0,4 1 3 15,8 1-6-15,4-3 7 16,2 2-10-16,-2 3 0 16,-1 0 0-16,-4 0 0 15,-6 0 0-15,-9 0 4 16,-3 0-4-16,-5 0 0 16,6 0-1-16,5 0 1 15,10 0 0-15,9 0-2 16,0 0 1-16,2-2 1 15,0-5 2-15,-5 0-2 16,4-3 0-16,-4 0 0 16,4 1 13-16,-1-2 9 15,1 2-1-15,-3-2-6 16,-7 8-6-16,-10 0 0 0,-3 3-9 16,-13 0 0-16,-2 0 0 15,-3 0 0-15,-1 0 0 16,-1 0 0-16,0 0 0 15,1 0 0-15,2 0-1 16,8 0 4-16,3 3-6 16,6-3 5-16,-4 3-2 15,-9 0 0-15,1-3 2 16,-11 4-6-16,0-4-4 16,-3 0-11-16,0 4-2 0,3-4-6 15,3 3 10 1,1-3 16-16,5 3-4 0,2-3 0 15,2 0-1-15,-7 3 4 16,-3-3-2-16,2 0-23 16,2 0-71-16,-4 0-97 15</inkml:trace>
  <inkml:trace contextRef="#ctx0" brushRef="#br0" timeOffset="39327.82">17092 12956 184 0,'0'0'682'16,"0"0"-673"-16,0 0-7 15,0 0 11-15,0 0 0 16,0 0-3-16,9 13-10 16,10 24 16-16,5 10 23 0,-1 12 13 15,2 5-20 1,-3 3-14-16,-1-3-8 0,-3-5 0 16,3-7-1-16,-4-8 1 15,-3-12-10-15,-3-8 2 16,-7-8-7-16,-4-2 5 15,0-4-2-15,0 0-21 16,0 0-49-16,0-1-71 16,-12-3-109-16</inkml:trace>
  <inkml:trace contextRef="#ctx0" brushRef="#br0" timeOffset="41142.86">10019 14486 400 0,'0'0'33'0,"0"0"-17"15,0 0-3-15,0 0 7 0,0 0-16 16,0 0 25 0,-79-73-23-16,70 63 1 15,-1 4 54-15,-4 5-33 16,-1-2-22-16,-6 3-5 0,3-2 0 15,-1 0-1-15,1-1 18 16,9 0 19-16,6-1 16 16,3 1-3-16,0 1-28 15,0 2-21-15,0-3-1 16,6 3-1-16,7 0 0 16,-2 0 1-16,4 0 1 15,4 3 0-15,8 6 7 16,6 4 2-16,16-4 1 15,12 6 16-15,17-2-8 16,19-4 2-16,25-1-11 0,23-8 9 16,23 0-3-1,20-13-13-15,-3-8 5 16,-9 5 3-16,-20 12-8 16,-17 4-3-16,-12 0-1 0,-6 9-4 15,-2-1 6-15,5-8-6 16,6 0 2-16,3-8 3 15,13-11 1-15,12-8 10 16,12-5 13-16,9-1-1 16,0 7 2-16,-6 3-15 15,-12 12-10-15,-18 6-5 16,-19 5 3-16,-21 0-23 16,-9 0 22-16,-9 0-3 15,-7 0 2-15,-1-8 4 0,9-1 8 16,8-8-3-16,6 1 6 15,5-1 9-15,-8 0 2 16,-9 1-13-16,-14 2-1 16,-9 6-8-16,-13 4-1 15,-3 1 1-15,2-1 0 16,2-2 1-16,5 2-1 16,4-3 5-16,-1 1-1 15,-3-1 1-15,2 0 12 16,-5 4 0-16,3 0 1 15,-6 0-9-15,-1 3 1 16,-5 0-8-16,-10 0-2 16,-6 0 0-16,-9 0 4 0,3 0-3 15,5 0 3-15,6 0-2 16,2 0 4-16,-1 0 2 16,-1 0-7-1,-3 0-1-15,1 0 1 0,-4 0 0 16,3 0-1-16,1 0-7 15,3 0 7-15,3 0 1 16,2 0 1-16,2 0-1 16,0 0-2-16,-1 0 1 15,-4 0 0-15,-4 0 3 16,-13 0-3-16,-3 0-1 16,-6 3-6-16,1 0 7 0,0 0 0 15,10 0 3 1,0 1-1-16,6 0-2 0,-3 2 0 15,-1-3-2-15,-8 7 2 16,-1-6-8-16,-9-1 1 16,-4-3 3-16,-3 2-4 15,0-2 7-15,0 0 1 16,1 0 0-16,2 0 0 16,2 0 0-16,2 2 1 15,4-2-1-15,-8 3 0 16,3-3 0-16,-6 2 0 15,0-2-9-15,0 0-5 16,0 0 6-16,0 2 2 0,3 0 5 16,0-2-1-1,3 3 1-15,-3-3 1 0,-2 0-2 16,-1 0-24-16,0 3-31 16,0 2-38-16,0-5-37 15,0 0-114-15</inkml:trace>
  <inkml:trace contextRef="#ctx0" brushRef="#br0" timeOffset="41741.18">17023 13819 476 0,'0'0'153'15,"0"0"-145"-15,0 0-8 16,0 0 74-16,0 0-9 15,0 0-19-15,-13 0-16 0,13 0-3 16,0 0-12 0,0 0 37-16,0 0 9 0,0 0-14 15,0 0-26-15,0 0-11 16,0 0 4-16,0 6-14 16,8 10 1-16,11 11 19 15,3 10-3-15,2 5 2 16,-6 8-8-16,-4-1 0 15,-5 5-5-15,-2-3-1 16,0 2-1-16,-1 1-2 16,1-2-1-16,9-3-1 15,3-5 0-15,0-5 0 16,5-5-3-16,-6-5-3 16,0-8 0-16,-9-6-1 15,-3-5 1-15,-3-3 5 16,-3 0-10-16,3 0 8 0,-3 3 2 15,5 3 1-15,0 3-4 16,-2-2 0-16,-2-2-25 16,-1 1-4-16,0-4-7 15,0 2-24-15,0-5 3 16,0 0-38-16,-3-6-139 16</inkml:trace>
  <inkml:trace contextRef="#ctx0" brushRef="#br0" timeOffset="150534.47">21278 4463 383 0,'0'0'102'0,"0"0"-76"16,0 0 4-16,0 0-10 15,0 0 14-15,0 0 7 16,0 0-6-16,0 0-21 16,0 0 10-16,-17-49-2 15,12 38-3-15,2 2 10 0,0 1-8 16,2-1-1-16,-2 3 7 16,3 1-15-16,0 0 0 15,0 0-3-15,0-1 7 16,0-2-12-16,0-1 5 15,0-1-5-15,0 0-2 16,0-1-2-16,0 1 2 16,1 3-1-16,-1-3 0 15,0 2 4-15,0-4-4 16,0 1 1-16,0-1-2 16,0-2 3-16,0 3-1 15,0 0 1-15,0 4 2 16,0 3 0-16,0 1 11 15,0 1-9-15,0 2-3 0,0 0-3 16,0 0 8-16,0 0-7 16,0 0 0-16,0 0-2 15,0 0 0-15,0 0 1 16,0 0 1-16,0 0-4 16,0 0 0-16,0 11 0 15,0 10 4-15,3 10-1 16,0 8 11-16,0 2-3 15,-1 4 4-15,-1 1-7 16,2-6-5-16,1-2 1 16,1-6 0-16,-1-1-2 15,-1-4-1-15,1-6 1 16,-4-4 7-16,3-7-7 0,-3-3 0 16,0-2 0-16,0-5 0 15,0 0 0-15,0 0 1 16,0 0 2-16,0 0 9 15,0 0 9-15,0-9 34 16,0-7-28-16,0-9-26 16,0-5-1-16,0-4 6 15,0-2-6-15,3-2-2 16,10 1 1-16,3-3 1 16,7 4 0-16,0 3-2 15,3 7 2-15,-2 2-1 16,1 8 0-16,-1 3-4 15,-2 5 2-15,-1 3-1 0,0 2 3 16,0 3 1-16,-1 0-4 16,-7 0 4-16,-1 0-9 15,3 0 8-15,-8 3-9 16,5 11 4-16,-2 11-1 16,-2 6 4-16,0 11 3 15,-2 3-1-15,-1-1-2 16,3-5 3-16,4-7 0 15,6-6 0-15,2-7 2 16,2-7-2-16,0-4 2 16,-5-5 0-16,-4-3-1 15,-7 0 0-15,0 0 1 0,-1 0 4 16,4-6 0 0,7-9-6-16,3-2-3 0,8-1-13 15,-2-1-35-15,3 2-67 16,-5-2-94-16</inkml:trace>
  <inkml:trace contextRef="#ctx0" brushRef="#br0" timeOffset="195704.02">20847 6075 723 0,'0'0'0'0,"0"0"-13"16,0 0 13-16,0 0 17 0,0 0 4 15,0 0 0 1,0-20-15-16,0 20-5 0,0 0 3 15,0 0 1 1,6 0 4-16,2 0 11 0,0 1 0 16,2 18-14-16,-3 7 13 15,-2 15 11-15,-2 15-14 16,-2 3 0-16,1 1-5 16,2 0-7-16,0-15-4 15,3-10 4-15,-4-14-4 16,-3-11-2-16,3-6 2 15,-3-4 7-15,0 0 26 0,0 0-7 16,0-20-16 0,0-10-6-16,3-17-4 0,0-7-5 15,4 1 5-15,0 5-4 16,1 6 4-16,1 6 0 16,6 9 0-16,4 2-6 15,10 4 6-15,4 2 0 16,5 5 4-16,-1 8-4 15,-2 6 2-15,-2 3-1 16,-10 20 1-16,-3 12-2 16,-11 6 2-16,-6 6-1 15,-3-2 1-15,0-6-1 16,0-5-1-16,0-10 0 16,-2-5 0-16,2-7 0 15,0-3 1-15,0-4-1 0,0 1-2 16,0-1 2-16,3 1-11 15,3 2-14-15,3-2-7 16,-2 0-31-16,3 4-6 16,-4-7-100-16</inkml:trace>
  <inkml:trace contextRef="#ctx0" brushRef="#br0" timeOffset="196014.77">21633 6215 678 0,'0'0'93'15,"0"0"-59"-15,0 0 22 16,0 0 16-16,99 0-12 15,-68-5-25-15,1 0-17 16,-4 2-8-16,-3 0-10 16,-8 2 0-16,-3 1 0 15,-3 0 2-15,0 0-5 16,2 0-15-16,4 0-18 16,5 0-60-16,5 4-15 0,2-2-147 15</inkml:trace>
  <inkml:trace contextRef="#ctx0" brushRef="#br0" timeOffset="196318.53">22233 5995 797 0,'0'0'46'16,"0"0"-14"-16,0 0-2 15,0 0 31-15,0 0-7 16,0 0-29-16,9-45-20 16,9 56-2-16,7 18-3 0,2 12 17 15,-3 10-11-15,-2 9 2 16,-7 3-5-16,2-7-3 16,-4-6 0-16,1-11 0 15,-3-11 0-15,2-9 0 16,-7-5-1-16,-2-3-9 15,0-3-13-15,-4-1-38 16,0 1-56-16,0-3-73 16</inkml:trace>
  <inkml:trace contextRef="#ctx0" brushRef="#br0" timeOffset="-197530.64">21337 7403 302 0,'0'0'51'0,"0"0"-51"0,0 0-17 15</inkml:trace>
  <inkml:trace contextRef="#ctx0" brushRef="#br0" timeOffset="-197120.55">21337 7403 141 0,'-9'-3'196'15,"9"3"-173"-15,0 0-19 16,0 0 10-16,0 0 57 16,0 0-59-16,0 0 19 15,0 0-2-15,0 0 23 16,0 0-5-16,0 0-10 15,0 0-13-15,0 0-18 16,0 3-6-16,-5-3-14 0,5 0-3 16,-1 0 5-16,1 0-15 15,0 0-58-15,0 0 12 16,0 0 27-16,0 0-27 16,0 0-5-16</inkml:trace>
  <inkml:trace contextRef="#ctx0" brushRef="#br0" timeOffset="-195723.92">21359 7417 369 0,'0'0'131'16,"0"0"-59"-16,0 0-54 0,0 0 8 15,0 0 3 1,0 0-9-16,1 0-5 0,1 0-8 16,-2 0 1-16,0 0 8 15,0 0 3-15,0 0-10 16,0 0 1-16,0 0-4 16,0 0 11-16,0 0-3 15,0 0-3-15,0 0-3 16,0 0-5-16,0 0 8 15,0 0-4-15,0 0-2 16,0 0-2-16,0 0-3 16,0 0 0-16,0 0-4 0,0 0 3 15,0 0 1-15,0 0 0 16,0 0 0-16,0 0 1 16,0 0-2-16,0 0 2 15,0 0-1-15,0 0 0 16,0 0 0-16,0 0-1 15,0 0 1-15,0 0-1 16,0 0 2-16,0 0-2 16,0 0 1-16,0 0 0 15,0 0 0-15,0 0-1 16,0 0 1-16,0 0-1 16,0 0 2-16,0 0-1 15,0 0 1-15,0 0-1 16,0 0 7-16,0 0-6 0,0 0 7 15,0 0-6-15,0 0 7 16,0 0-7-16,0 0-2 16,0 0 3-16,0 0-3 15,0 0 0-15,0 0 4 16,0 0 11-16,0 0-4 16,0 0-1-16,0 0-10 15,-2 0 7-15,1 0-5 16,1 0-1-16,-2 0 4 15,1 0-5-15,-5-3 3 16,-1 2-6-16,-5-1 3 0,0-1 0 16,0 3 0-16,3 0-2 15,2-1 2-15,1 1 0 16,3-4 0-16,3 4 0 16,-5 0 0-16,0 0-1 15,-2 0 2-15,-5 0-1 16,-4 0 5-16,-8 11-5 15,-5 3 1-15,-3 2 1 16,-8 4 3-16,4-3-5 16,3 2 5-16,8-3 1 15,6-5 3-15,6-2-9 16,7-2 2-16,5-1-2 16,1 4 0-16,0-4 0 0,0 4 0 15,9-3 4 1,12 3-2-16,7-3 11 0,5-2-7 15,3-1-2-15,7-1-4 16,-5-1 0-16,4-2 2 16,0 0-2-16,-3 0 5 15,-5 1 6-15,-7 0-9 16,-8 5-2-16,-10-2 4 16,-4-1-7-16,-5-2 6 15,0-1-3-15,0 3 0 16,0 3 0-16,-19 4 0 15,-4 6 0-15,-5 1 1 16,-2-3-1-16,8-2 0 16,2-1 0-16,7-2 0 0,1 2 1 15,-2-3-1-15,7 3 0 16,-2-2-2-16,2 2 3 16,1 0-1-16,-2 0 0 15,3 0 1-15,5-1-1 16,0-1 1-16,0-2-1 15,0 1-1-15,16-2 1 16,6 4 0-16,8-5 16 16,9 0-14-16,4-3-1 15,2-2 7-15,4 0 2 16,-1 0 9-16,-5 0-2 16,-9 0 1-16,-3-2-8 15,-2 2-3-15,-11 0-2 0,-4-3-5 16,-4 3 0-1,-7 0 1-15,-3 0-1 0,0 0 0 16,0 0-6-16,0 0-10 16,0 0-5-16,0 0-1 15,3 0-8-15,-1 0 12 16,0 0-16-16,1 3-27 16,-2 4-14-16,2 2 5 15,-3-1-63-15,0-5-142 16</inkml:trace>
  <inkml:trace contextRef="#ctx0" brushRef="#br0" timeOffset="-194620.98">22363 7467 377 0,'0'0'69'15,"0"0"-50"-15,0 0 35 16,0 0 28-16,0 0-13 16,0 0-14-16,4-30-9 15,-4 24-19-15,0-1 0 16,-4 0-5-16,-8-3-10 15,-2-3-10-15,-5 2 5 16,-8-5-2-16,-2 2 4 0,-7 0-5 16,0 0 1-16,-2 7-5 15,6 2 0-15,0 3 3 16,8 2-6-16,7 0 5 16,3 0-5-16,-1 11 4 15,6 2-6-15,0 4 2 16,6-2 3-16,3 1 0 15,0 1-3-15,0-3 1 16,14 3-4-16,10-4 5 16,9 0-2-16,5-1 3 15,10-3-2-15,2 2-2 16,5-1 7-16,-6 1-3 16,-7 1 13-16,-16-1-12 15,-6 1 0-15,-14-4-2 16,-6 1-1-16,0 1-3 0,-9 3 5 15,-20-2 1-15,-2 1 3 16,0-5-1-16,4 1-2 16,5-6-1-16,1 4-1 15,4-3-10-15,-1-2-25 16,5 4-25-16,1-5-44 16,9 0-122-16</inkml:trace>
  <inkml:trace contextRef="#ctx0" brushRef="#br0" timeOffset="-194336.7">22488 7514 613 0,'0'0'16'0,"0"0"-11"16,5 72 45-16,-5-43-11 16,3 1-9-16,0-4-18 15,0-4-4-15,-2-4-3 16,1-5 2-16,-1-5-6 16,-1-5-1-16,2-1 0 15,-2-2-26-15,2 0-4 0,0-10-15 16,1-13-181-1</inkml:trace>
  <inkml:trace contextRef="#ctx0" brushRef="#br0" timeOffset="-194202.25">22491 7506 752 0,'0'0'72'16,"0"0"-27"-16,0 0 4 16,0 0-1-16,0 0-29 15,0 0-11-15,-40-57-8 16,40 55-33-16,0 1-72 15,0-4-187-15</inkml:trace>
  <inkml:trace contextRef="#ctx0" brushRef="#br0" timeOffset="-193416.91">22704 7495 794 0,'0'0'41'0,"0"0"-41"16,120-17 0-16,-74 9 26 15,-4 4 6-15,-9 4-24 16,-13 0-7-16,-6 0-2 16,-8 4 1-16,-6 15-3 15,0 2 2-15,-22 8 1 16,-3 4 4-16,0-2-4 0,3-6 0 15,7-8 0-15,5-8 1 16,5-1 2-16,1-5-1 16,4-3 2-16,0 0 1 15,0 0-3-15,0 0 2 16,0 0-2-16,4 0-1 16,14 0 2-16,5 0-3 15,3 0 0-15,6 0-1 16,2 14 1-16,11 10 1 15,0 5 41-15,-6 5-20 16,-9 0-10-16,-15-1-8 16,-15-3-4-16,0-7 0 0,-16-1-2 15,-19-5 2-15,-5 0 4 16,-1-10-4-16,3-4 0 16,11-3-5-16,13 0 5 15,9 0-1-15,5-10 0 16,0-7-8-16,15-5-14 15,11-4-1-15,2 2 23 16,3-2-5-16,1 3 3 16,-7 0 3-16,0 0 0 15,0 0 1-15,-1-4 7 16,-4 4 9-16,-2-1-1 16,-5 1-10-16,-1 0 11 15,-6 7-16-15,-3-1 9 0,0 7-8 16,-3 3-2-16,0 4 1 15,0 0 0-15,0 3-2 16,0 0 0-16,0 0-2 16,0 6-3-16,-3 11-8 15,3 7 9-15,0 4 5 16,0-2 3-16,11-3-3 16,8-2-8-16,4-5 8 15,7-4 1-15,6-6 10 16,2-4-2-16,5-2-7 15,-9 0 5-15,-4 0-7 16,-9-5-3-16,-5-3-36 16,-10-1-49-16,-6-5-80 0</inkml:trace>
  <inkml:trace contextRef="#ctx0" brushRef="#br0" timeOffset="-176064.17">21561 8400 254 0,'0'0'35'15,"0"0"-6"-15,0 0-15 16,0 0-4-16,0 0 1 16,0 0-11-16,0 0 10 15,-36 0-7-15,33-2 28 16,3 1 77-16,0 1-46 16,0-2-50-16,0 2 6 0,0 0-12 15,0 0 13-15,0 0-4 16,0 0 18-16,0 0 0 15,0 0 5-15,-3 0-15 16,-3 0-15-16,-3 0-8 16,0 0-7-16,3 0 5 15,3 0 2-15,3-3 0 16,0 3-1-16,0 0 1 16,0-4 9-16,1-2-4 15,10-4-5-15,0-1 1 16,3 5-3-16,2-4 4 15,-2 6-1-15,0 1 4 0,-6 0 4 16,-3 3-8 0,-5 0-1-16,0 0 2 0,0 0-2 15,-6 0 0-15,-4 0 3 16,-4 4 1-16,5-2-3 16,2-1 4-16,4-1-3 15,3 0 6-15,0 0-2 16,0 0-1-16,0 0 5 15,0 0-2-15,0 0-3 16,4 0-5-16,2 0 0 16,1 0 0-16,3 3 0 15,-4 4 0-15,-1 2-4 16,-3-2 4-16,-2-3-3 16,0 5 3-16,-10-2-1 15,-16 0 3-15,0 0-2 0,-2-4 2 16,4-3-2-16,7 0 6 15,8 0 9-15,9 0 17 16,0-13-11-16,1-3-17 16,18-8-4-16,6 2-6 15,3 0-1-15,0 5 4 16,-2 6 3-16,-6 5-3 16,-5 4 1-16,-1 2 2 15,-11 0-4-15,-3 8-8 16,0 8 12-16,0 1-7 0,-20 2 5 15,-3 0 2-15,-3-9 8 16,1 1-7-16,-2-5 10 16,8-6-10-16,2 0 13 15,5 0-4-15,5 0 6 16,1 0-10-16,3-7-2 16,3-9-1-16,0-1 5 15,4-6-8-15,18 1-1 16,5 3-2-16,0 2 1 15,0 3 0-15,-5 7-1 16,-1 7 3-16,-6 0 0 16,2 7-5-16,-1 16 5 15,0 12 11-15,-3 9-5 0,-7 13 2 16,-6 5-2 0,0 5 3-16,-22-2-9 0,-14-2 6 15,-6-15-3-15,-3-11-1 16,2-13 7-16,5-14 2 15,11-6 12-15,11-4 10 16,3-5-19-16,8-14-6 16,5-3-8-16,0-2-8 15,8 5-1-15,11 5 4 16,5 4 4-16,4 6-1 16,3 4 2-16,4 0 0 15,-6 17 4-15,3 8 3 0,-2 0-7 16,-9 1 3-1,-2 1 6-15,-4-7-7 0,-8-7-2 16,-1-3 0 0,0-7 2-16,-1-3 1 0,7 0-3 15,3 0 5-15,15-6-4 16,9-3 5-16,11 4-3 16,4 2-3-16,-5 3-4 15,-7 0-1-15,-17 3-4 16,-12 4-42-16,-10 3-39 15,-3-7-72-15,0-3-216 16</inkml:trace>
  <inkml:trace contextRef="#ctx0" brushRef="#br0" timeOffset="-174499.17">20563 7103 242 0,'0'0'122'16,"0"0"-120"-16,0 0 3 15,0 0-5-15,0 0 55 16,0 0-8-16,-8 0-15 16,7 0 15-16,1-3-25 15,0 3 20-15,0 0 2 0,0 0-27 16,0 0-7-16,0 0-5 15,0 0 7-15,0-1 14 16,0 0 12-16,0-1-18 16,0-1-4-16,0 3-10 15,0-1 6-15,0 1-7 16,0 0 1-16,0 0-4 16,0 0 1-16,0 0-2 15,0 0 5-15,0 0-1 16,0 0 6-16,0 0-8 0,0 0 1 15,0 0-4 1,0 0 0-16,0 0 0 0,0 0-2 16,0 0 1-16,0 0-3 15,0 0 4-15,0 8 0 16,6 5 7-16,2 3-4 16,0 4-2-16,-1 5 15 15,3 0-12-15,-3 5-3 16,0 6-1-16,4-2 1 15,-4-1 2-15,4-5 0 16,-8-5-1-16,0-6-2 16,-3-4 0-16,0-9 1 15,0-1-1-15,0 1 2 16,0-4 19-16,-6 0-9 16,-5 0-3-16,4 0 3 0,1 0-1 15,4-10-2-15,2-1 3 16,0-1-5-16,0-5-7 15,9-3-2-15,11-1 1 16,-1-4-1-16,7 2-8 16,-3-5-2-16,3-1 1 15,-7 4-3-15,-6 9 7 16,-3 4-8-16,-7 11 15 16,1 1-2-16,2 0-5 15,3 0-8-15,5 5 13 16,5 9-5-16,6 3 6 15,5 1 1-15,6-3 0 0,3-1-1 16,-1-4 2 0,-2-2 0-16,-5-5-1 0,-9 1 1 15,-3-4-1-15,-11 0 2 16,-3 0 1-16,-2 0-1 16,-3 0 7-16,0 0-7 15,0 0 21-15,0 0-8 16,0-4-15-16,0 0 1 15,0-2 4-15,0 0 4 16,3 0-9-16,6-1-5 16,-1 6 3-16,2-1 0 15,-1 2-5-15,0 0-18 16,2 0-28-16,-1 0-25 16,-10 3-119-16</inkml:trace>
  <inkml:trace contextRef="#ctx0" brushRef="#br0" timeOffset="-158847">24328 7457 279 0,'0'0'4'0,"0"0"18"15,0 0-13-15,0 0-9 16,0 0 23-16,0 0-23 16,0 0-11-16,0 0-9 15,-11-13-25-15,17 13 23 16</inkml:trace>
  <inkml:trace contextRef="#ctx0" brushRef="#br0" timeOffset="-156591.9">25556 4227 226 0,'0'0'19'16,"0"0"5"-16,0 0-22 15,0 0 15-15,0 0 0 16,0 0-7-16,17-50-7 0,-10 44 2 15,-4 1 8 1,-1-1 9-16,1 2 1 0,0-1 25 16,1 0-31-16,-1 2 11 15,0-2 24-15,-1 4-40 16,-1-2 1-16,-1 3 40 16,0 0-18-16,0 0-24 15,3 0-10-15,0 0 1 16,1 0 5-16,6 3 5 15,-1 3 2-15,5 8-1 16,6 0 6-16,-4 4-4 16,8 5-1-16,-3 6-4 0,-5 1-5 15,2 5 0 1,-6 1 0-16,-4 0 0 0,0-3-3 16,-3-7 2-16,-4-4 0 15,1-6-4-15,-2-5 0 16,0-8 0-16,0 0 6 15,0-3-3-15,0 0 10 16,0 0 30-16,0-4 3 16,0-11-26-16,0-7-19 15,0-4 2-15,0-5 0 16,18-4-3-16,9-2 3 16,6-3-3-16,2 4-6 15,3 2 5-15,4 7 0 16,4 5-2-16,0 9-4 15,0 6 2-15,-4 7-4 16,1 0 3-16,-3 8 5 16,-1 15 0-16,-3 7-8 0,-4 4 7 15,-4-1 2-15,-4 1-2 16,-4-4 1-16,-5-1 0 16,-3 1-10-16,-10 1-18 15,-2 8-26-15,-26 1-21 16,-17-5-187-16</inkml:trace>
  <inkml:trace contextRef="#ctx0" brushRef="#br0" timeOffset="-155502.75">26011 5564 403 0,'0'0'73'0,"0"0"-25"15,0 0 11-15,0 0 43 16,0 0-85-16,0 0 27 16,3-46-4-16,-1 46-21 15,-1 0-8-15,1 0-9 16,1 16-2-16,-2 7 3 15,-1 9 0-15,0 6 0 16,0 1 1-16,0-1-4 16,0-6 2-16,0-6 1 15,0-9-6-15,2-7 3 0,2 0 0 16,-1-5 0-16,-2-3 2 16,1 1-2-16,-2-3 5 15,0 0 1-15,0 0 7 16,-6-8-4-16,-3-9-7 15,3-5-2-15,3-7 0 16,3-5 4-16,0-5 1 16,22-1-5-16,10-1-2 15,5 7 0-15,4 10 1 16,-1 14 2-16,-8 8-3 16,-6 2-2-16,-4 11 0 15,-2 19-4-15,-5 9 7 16,-2 8 0-16,-2 0 1 15,-2 0 1-15,1-6-1 0,-1-7 0 16,-2-7-1-16,-2-7 1 16,-1-6 0-16,-4-2 0 15,0-2-3-15,0 2-16 16,0-5-59-16,-1-7-141 16</inkml:trace>
  <inkml:trace contextRef="#ctx0" brushRef="#br0" timeOffset="-155292.81">26686 5730 719 0,'0'0'3'0,"0"0"8"16,111-38-10-16,-69 33-1 15,-3 5 11-15,-8 0-11 16,-8 0-35-16,-4 0-113 16,-5-5-216-16</inkml:trace>
  <inkml:trace contextRef="#ctx0" brushRef="#br0" timeOffset="-155091.79">27121 5511 665 0,'0'0'71'16,"0"0"-16"-16,0 0-54 0,0 0 1 16,0 0 2-16,0 0 6 15,97 92 3-15,-64-49-4 16,4 1-8-16,0-4 3 16,-2-3-4-16,-10-2-5 15,-13-1-37-15,-12 1-65 16,-16-8-133-16</inkml:trace>
  <inkml:trace contextRef="#ctx0" brushRef="#br0" timeOffset="-152324.18">25984 7294 372 0,'0'0'88'0,"0"0"-79"0,0 0 17 15,0 0 24-15,0 0-7 16,0 0 6-16,0-75 10 15,0 66-16-15,3 1-6 16,-1 2-3-16,0 3-25 16,-1 0-1-16,-1 3-7 15,0 0 0-15,0 0 0 16,2 0-1-16,1 12-3 16,4 13 3-16,0 5 2 15,-1 8 3-15,2 2-1 16,0-1-3-16,0 0-1 0,0-6 1 15,-1-5 5-15,0-7-12 16,-1-8 13-16,-4-5-7 16,-1-7 0-16,-1-1 1 15,0 0 10-15,0-3 22 16,-4-14-17-16,-8-10-14 16,5-2 1-16,2-9-1 15,5-7 2-15,0-2-4 16,21-1 0-16,10 3 0 15,10 9 0-15,5 13-1 16,-1 10-1-16,-3 13-2 16,-6 0-2-16,-6 11 6 0,-4 14-1 15,-2 6 1 1,-3 5 0-16,-5 3-2 0,-4-2 1 16,-6-8-3-16,-6 0-3 15,0-2-11-15,-9-4-18 16,-18-2-23-16,-6-5-38 15,3-8-218-15</inkml:trace>
  <inkml:trace contextRef="#ctx0" brushRef="#br0" timeOffset="-152030.22">26857 7000 748 0,'0'0'24'0,"0"0"-19"15,0 0 14-15,0 0-17 16,0 0-2-16,0 0-6 16,-39 84 6-16,21-14 6 15,5 5-3-15,7-5 1 16,6-5-3-16,0-12 2 15,18-13-2-15,-3-8-1 16,1-11 0-16,-2-4-9 16,-1-8-21-16,1-9-60 15,-3-4-150-15</inkml:trace>
  <inkml:trace contextRef="#ctx0" brushRef="#br0" timeOffset="-151649.62">27066 7117 653 0,'0'0'13'0,"0"0"-8"15,0 0-5-15,0 0 10 16,40 98 55-16,-25-55-40 16,3 1-15-16,1-6 1 15,-5-8-6-15,-1-10-5 0,-8-10-1 16,-4-7-2-16,-1-3 6 15,0 0 13-15,0-3-2 16,-3-16-11-16,-6-8-3 16,3-2 0-16,6-8 1 15,0 5-1-15,6 3 0 16,18 4-3-16,9 13 2 16,4 7 1-16,5 5 1 15,-2 5 1-15,-2 18 4 16,-7 12-1-16,-7 2 3 15,-5 2 5-15,-5-5-6 16,-4-2-5-16,-4-8-1 16,-5-5-1-16,-1-2-20 0,0-3-31 15,-13-12-128 1</inkml:trace>
  <inkml:trace contextRef="#ctx0" brushRef="#br0" timeOffset="-151469.06">27545 7285 777 0,'0'0'29'15,"0"0"-9"-15,0 0 5 16,0 0-24-16,0 0-1 16,109-7 0-16,-80 7 0 0,-8 0-42 15,-12 0-90 1,-9 0-156-16</inkml:trace>
  <inkml:trace contextRef="#ctx0" brushRef="#br0" timeOffset="-151281.53">27679 7139 727 0,'0'0'89'16,"0"0"-89"-16,0 0 4 16,0 0 18-16,0 0 5 15,45 99-2-15,-20-59-4 16,0 1-5-16,-2-6-10 15,-2-6-6-15,-7 2-6 16,-7-6 5-16,-7-3-29 16,-10 0-17-16,-15-10-56 15,1-12-215-15</inkml:trace>
  <inkml:trace contextRef="#ctx0" brushRef="#br0" timeOffset="-151044.15">27994 6974 532 0,'0'0'6'0,"0"0"30"15,20 93 52-15,-15-47 0 0,0 4-57 16,-4 0-19-16,-1-6-9 15,0-6-3-15,0-8-10 16,-9-6-68-16,-7-15-156 16</inkml:trace>
  <inkml:trace contextRef="#ctx0" brushRef="#br0" timeOffset="-150102.78">26390 8090 343 0,'0'0'42'0,"0"0"13"16,0 0-15-16,0 0-38 15,0 0-2-15,0 0-8 0,-25-12-24 16,14 12-14-16,2 0 28 16,3 0 10-16,5 0 2 15,1-7-18-15</inkml:trace>
  <inkml:trace contextRef="#ctx0" brushRef="#br0" timeOffset="-149399.68">27930 6662 648 0,'0'0'27'15,"0"0"0"-15,81-30 25 0,-30 30-28 16,13 0 7-16,2 25 4 16,-2 25-13-16,-4 20 3 15,-12 12 10-15,-11 16-16 16,-19 4 11-16,-15 2-4 16,-3-2-13-16,-14-9-6 15,-13-12-3-15,-1-14-2 16,0-15 0-16,-1-11-2 15,0-5 3-15,-6-6-3 16,-7 0-16-16,-5-4-32 16,0-3-18-16,-3 2-14 15,2-4-17-15,3-7-188 16</inkml:trace>
  <inkml:trace contextRef="#ctx0" brushRef="#br0" timeOffset="-148903.09">25310 8257 725 0,'0'0'32'0,"0"0"9"15,0 0-20-15,0 0-16 16,166-70 9-16,-31 37 19 16,43-4 14-16,41 1-8 15,33 0 6-15,18 9-4 0,8 8-20 16,-8 3-10 0,-18 5-2-16,-24-1-8 0,-37-3-2 15,-46 6 2-15,-45 1-1 16,-41 2 0-16,-26 0 0 15,-15 4-19-15,-14-1-4 16,-4 0-7-16,0 3-11 16,-25 3-28-16,-31 21-40 15,-32-3-4-15</inkml:trace>
  <inkml:trace contextRef="#ctx0" brushRef="#br0" timeOffset="-148359.97">26578 8487 624 0,'0'0'13'16,"0"0"-11"-16,0 0 2 15,0 0 23-15,0 0 47 16,0 0-27-16,-37-9-28 16,32 9-10-16,4 0-7 15,-1-1 23-15,2 1 27 0,0-2-24 16,8-5-17-16,22-3-8 16,11-3-5-16,9 1 2 15,2 10-3-15,-5 2 3 16,-8 10 1-16,-13 16-1 15,-16 7 0-15,-10 12-4 16,-12 0 4-16,-26 4 3 16,-12-7-3-16,-10-7-4 15,-1-10 4-15,5-10 5 16,5-13-3-16,14-2-2 16,8 0 9-16,14-7-3 15,11-5-2-15,10 2 8 16,37 2-12-16,21 2-2 0,17 6 2 15,1 0-4-15,-3 14 9 16,0 6-5-16,-3-1 16 16,-6-2 12-16,-10-3-6 15,-12 2-14-15,-11-3-8 16,-3 1-4-16,2-4-54 16,-2-9-69-16,4-1-187 15</inkml:trace>
  <inkml:trace contextRef="#ctx0" brushRef="#br0" timeOffset="-147897.78">28905 7833 296 0,'0'0'421'15,"0"0"-380"-15,0 0-21 16,0 0 53-16,118 0 6 15,-72 0-36-15,0 0-11 16,0 0-15-16,-2-3-11 16,-7 3-6-16,-7 0-1 15,-12 0-54-15,-14 0-141 16</inkml:trace>
  <inkml:trace contextRef="#ctx0" brushRef="#br0" timeOffset="-147665.95">29618 7473 851 0,'0'0'33'0,"0"0"-20"16,0 0-1-16,100 34 17 16,-55 17 37-16,-1 12-22 15,-3 7-21-15,-8 5-15 16,-5-1 2-16,-7-6-10 15,-11-4 0-15,-10-11 0 0,-3-7-30 16,-34-6-40-16,-20-8-41 16,-7-15-37-16</inkml:trace>
  <inkml:trace contextRef="#ctx0" brushRef="#br0" timeOffset="-146285.16">27715 7369 226 0,'0'0'15'15,"0"0"-12"-15,0 0 4 0,0 0-4 16,0 0-3-1,86-5 10-15,-75 5 30 0,-4 0-18 16,0 0 3-16,-4 0 12 16,-1 0 20-16,-2 0 27 15,1 0-19-15,1 0-48 16,1-1 13-16,-1 1 4 16,1-2-20-16,1 1 9 15,3-1 4-15,5-2-25 16,3 0 13-16,9-1 0 15,2 0-14-15,-1-2 8 16,-6 2-5-16,-7 2-1 16,-6 3 0-16,-4 0-2 15,-2-1 1-15,0 1 22 16,0-3 3-16,4-3-3 0,2 4-24 16,-2 0 0-16,-1-1 0 15,-3 3 0-15,0 0-7 16,0 0 6-16,-7 0 1 15,-6 0-6-15,-4 3-23 16,2 5 7-16,6 1-38 16,3-2-64-16,4-7-109 15</inkml:trace>
  <inkml:trace contextRef="#ctx0" brushRef="#br0" timeOffset="-131481.06">20112 8966 378 0,'0'0'0'15,"0"0"1"-15,0 0 4 16,-101-30-5-16,60 30-1 16,-9 17-1-16,-8 13-1 15,-13 4-28-15</inkml:trace>
  <inkml:trace contextRef="#ctx0" brushRef="#br0" timeOffset="-127086.64">21484 9464 273 0,'0'0'29'0,"0"0"-4"15,0 0 29-15,0 0 2 16,0 0 6-16,0 0-7 15,-11-62-28-15,11 52 9 16,0 3-2-16,0-1-4 16,0 0-3-16,0 6-16 15,0-2 0-15,0 4 11 16,0-7-5-16,0 1-6 16,0-1-8-16,0-3 2 0,0 1 10 15,0-2-2-15,-11 1-4 16,-3 0-4-16,-6 3 0 15,-9 2-1-15,-8 3-3 16,-11 2-1-16,-10 3 4 16,-7 18-4-16,-1 3 0 15,5 2 0-15,13-1 0 16,17-4 0-16,13-9 8 16,11-1-8-16,7-2-1 15,0 2-5-15,14 0 6 16,13-2 0-16,7-2 2 15,4-2-2-15,1-4 7 0,-2-1-7 16,-11 0 0 0,-7 3 0-16,-13 0 0 0,-6 5-1 15,0 6 1-15,-19 11 0 16,-16 8 2-16,-5-1 4 16,1-1-2-16,12-9 0 15,15-9 1-15,12-4 0 16,0-4-5-16,27 1 0 15,18-5 9-15,11-1 2 16,8 0-3-16,4-3-6 16,-9-6-2-16,-4 1 0 15,-13 7 0-15,-10 1 0 16,-13 0-2-16,-12 0-9 16,-4 0-17-16,-3 4-11 15,0 9 6-15,-3 4-31 16,-12 5-33-16,1-9-151 0</inkml:trace>
  <inkml:trace contextRef="#ctx0" brushRef="#br0" timeOffset="-126538.81">22235 9313 521 0,'0'0'67'0,"0"0"-12"16,0 0 2-16,0 0-3 16,-84-81-7-16,57 70-15 15,-1 3-19-15,0 5 5 16,-7 3-18-16,-1 5 2 16,-1 17-4-16,1 7 2 15,8-2-1-15,10-7-2 0,9-3 2 16,9-4-1-16,10-3-1 15,22-5 0-15,11-3 3 16,9 1 8-16,2-3-8 16,-6 0 7-16,-12 6-4 15,-11 3 5-15,-9-1-8 16,-10 5-2-16,-6-1 2 16,-4 8 0-16,-21 5 2 15,-7 0-1-15,4-3-1 16,6-10-7-16,10-2 6 15,4-7-1-15,6-3-9 16,2 3-6-16,0-3-44 16,19 0-24-16,7-3-34 0</inkml:trace>
  <inkml:trace contextRef="#ctx0" brushRef="#br0" timeOffset="-126315.97">22581 9232 767 0,'0'0'0'16,"0"0"0"-16,0 0-11 15,0 0 11-15,0 0 22 0,50 95 25 16,-32-72-18 0,2-1-12-16,-5-5-8 0,-1 0-7 15,-5-4-2-15,-7-1-4 16,-2 1-27-16,-6-1-5 15,-19-7-39-15,-4-5-123 16</inkml:trace>
  <inkml:trace contextRef="#ctx0" brushRef="#br0" timeOffset="-126196.47">22529 9182 509 0,'0'0'64'0,"0"0"-49"16,0 0-15-16,0 0-47 15,0 0-93-15,0 0-188 16</inkml:trace>
  <inkml:trace contextRef="#ctx0" brushRef="#br0" timeOffset="-125648.11">22529 9182 340 0,'75'-18'45'0,"-48"9"18"16,6 1 48-16,3 1-34 15,0 7-6-15,-2 0-11 16,-3 4-29-16,-7 14-20 16,-9 8-10-16,-4 1 1 15,-5 2 4-15,-6-7-6 16,0-5 2-16,0-7-2 16,0-10 0-16,0 0 2 0,0 0 2 15,3 0 0-15,6 0 3 16,5 0-7-16,5 0 0 15,1 0-3-15,-1 4 3 16,0 18 2-16,-5 6-1 16,-5 5 4-16,-7 1 0 15,-2 0-1-15,-2-4 1 16,-13-5-5-16,-2-10 3 16,3-2-1-16,5-9 5 15,6-2-5-15,3-2 5 16,0 0 9-16,0 0 7 15,0-6-6-15,13-14-7 16,4-9-8-16,2-8-1 16,0-6-1-16,-5-3-3 0,-3-3-3 15,-5 6-14-15,-1 11-13 16,-5 15 24-16,0 9 8 16,0 8 0-16,0 0 0 15,0 8-9-15,7 14 4 16,0 7 6-16,4 1 0 15,3-2 5-15,6-6-4 16,1-5 6-16,3 2-3 16,1 1-4-16,-4 4-3 15,-3-2-89-15,-1-6-204 0</inkml:trace>
  <inkml:trace contextRef="#ctx0" brushRef="#br0" timeOffset="-125271.41">23464 9349 509 0,'0'0'100'16,"0"0"8"-16,0 0-36 16,0 0-11-16,0 0-1 15,0 0-22-15,-2-30-26 16,24 21-9-16,10-4 1 15,4 2-1-15,-1 1 2 16,-6 7-5-16,-5 3-6 16,-6 0-14-16,-4 0-55 15,-1 9-44-15,-2-5-105 16</inkml:trace>
  <inkml:trace contextRef="#ctx0" brushRef="#br0" timeOffset="-125055.53">23837 9022 606 0,'0'0'94'15,"0"0"-25"-15,0 0-45 16,92-10-8-16,-65 27 14 16,-3 10 13-16,-1 4-12 15,-1 3-17-15,-2 5 5 16,-3 4-16-16,-5 1-3 15,-8-5-1-15,-4 1-28 16,0-13-46-16,-7-11-79 16</inkml:trace>
  <inkml:trace contextRef="#ctx0" brushRef="#br0" timeOffset="-124268.18">21899 9118 461 0,'0'0'98'0,"0"0"-82"16,0 0-3-16,0 0-13 15,0 0 6-15,0 0-4 16,-49 46 1-16,36-20 7 16,6 8-8-16,7 8 14 15,2 11 45-15,23 10 24 16,14 3-60-16,18 6-7 15,16-2-5-15,18-11-3 16,7-9-9-16,7-17 7 16,0-8-8-16,-6-13-3 0,-7-9-6 15,-7-3-72-15,-7-15-282 16</inkml:trace>
  <inkml:trace contextRef="#ctx0" brushRef="#br0" timeOffset="-123674.31">23678 8805 427 0,'0'0'92'16,"0"0"-9"-16,0 0-48 15,0 0 10-15,109-40 34 16,-52 26-29-16,7 4-31 15,0 4 7-15,2 6 4 16,-2 0-6-16,-4 19 4 16,-5 26-15-16,-10 19-3 15,-8 15 6-15,-8 11 8 16,-16 9-15-16,-7-6 0 16,-6-4 1-16,0-10-8 0,-14-18-2 15,-7-16 3-15,-2-6-3 16,-6-2-6-16,-10 3-13 15,-11 5-26-15,-11-5-47 16,-4 1-41-16,3-15-170 16</inkml:trace>
  <inkml:trace contextRef="#ctx0" brushRef="#br0" timeOffset="-121830.09">21476 10159 271 0,'0'0'31'16,"0"0"-18"-16,0 0 14 0,0 0-10 15,0 0 11-15,0 0 12 16,0 9-4-16,0-6-1 16,0-3-2-16,0 0 12 15,0 0-6-15,0 0-8 16,0 0-2-16,0 0-17 16,0-6-3-16,0 0-5 15,0 3-4-15,0-1 8 16,0 4-1-16,0 0-4 15,0 0-2-15,0 0-1 16,0 0 2-16,0 0 0 16,0 0-2-16,-3 0 0 0,0 0 0 15,0 0 0-15,-2 0 6 16,0 0-8-16,2 0 4 16,0 0-2-16,-1 0 0 15,1 0 1-15,0-3-1 16,3 0 0-16,0 3 0 15,0 0 0-15,0 0-1 16,0 0-5-16,0 0 6 16,0 0 0-16,-1 0 4 15,-5 0 1-15,-3 0-5 16,-6 0 0-16,0 3-8 0,2 0 8 16,0-1-1-1,6-2 1-15,-2 0 8 0,5 0 0 16,-1 0-2-16,-1-5 2 15,2-5-4-15,1 0 6 16,0-4-10-16,-2 5 1 16,5-5-2-16,0-3 2 15,0-2-2-15,5-4-5 16,4 4-1-16,6 2 0 16,4 1-1-16,0 4 8 15,1 3-6-15,1 0 4 16,-1 8-2-16,2-1 3 15,-2 2 1-15,3 0 4 0,-5 16 3 16,-2 10 6 0,-5 7 13-16,-8 8-16 0,-3 4 7 15,-3-3-11-15,-17-5 10 16,-2-4-4-16,-5-13-3 16,5-4 4-16,-5-5 8 15,6-8-15-15,1-3 0 16,3 0-2-16,4 0 0 15,9-10-2-15,4-2 3 16,0-2-5-16,24 3-2 16,12-1 0-16,12 5 0 15,4 0 2-15,1 4 1 16,-2 1 7-16,-5 2 3 16,-3 0-3-16,-7 0-4 15,-11 0-4-15,-9 5-14 0,-12 7-52 16,-4-4-75-16,-7-8-222 15</inkml:trace>
  <inkml:trace contextRef="#ctx0" brushRef="#br0" timeOffset="-120374.86">20801 9010 312 0,'0'0'76'0,"0"0"-74"16,0 0 14-16,0 0 30 15,0 0 18-15,0 0-6 16,0 0-18-16,0-2-11 16,0 1-9-16,0-3-8 15,0 4 23-15,0-1-16 16,0-1-6-16,0-1 16 0,-1 1-23 16,-2 0-6-16,0-1 4 15,1 2-4-15,1-2 2 16,1 3-2-16,-2 0 2 15,2 0 7-15,0-3-9 16,-1 3 3-16,1 0-3 16,0 0 0-16,0 0 6 15,0 0-6-15,-2 0 0 16,2 0 1-16,0 0-1 16,0 0-3-16,0 0-1 15,0 0-7-15,0 0-10 16,0 0 0-16,0 0-8 15,0 0 24-15,0 0-5 16,0 0 9-16,0 0-5 16,0 0 2-16,0 0 4 0,0 0 3 15,0 0-3 1,0 0-2-16,0 0 1 0,0 0 0 16,0 0-7-16,0 0 3 15,0 0-1-15,0 0-8 16,0 0-7-16,0 0-41 15,0 0 31-15,0 0 5 16,0 0 4-16,0 0 9 16,0 0-4-16,0 0 13 15,0 0 3-15,0 0-4 16,0 0-12-16,0 0-48 16,3 0-109-16</inkml:trace>
  <inkml:trace contextRef="#ctx0" brushRef="#br0" timeOffset="-119661.86">20801 8964 273 0,'0'0'167'0,"0"0"-115"16,0 0 7-1,0 0-14-15,0 0 10 0,0 0-16 16,2-11-3-16,-2 11-25 16,0 0-7-16,0 0-4 15,0 0 1-15,0 0-1 16,3 0-4-16,1 0 3 15,3 3-6-15,3 5 7 16,-3 1 3-16,3 4 5 16,-1-2-1-16,4 0-2 15,-3 0 3-15,-1-2 0 16,-2-1-2-16,2-2-6 0,-5-2 1 16,-2-1 6-1,-1 1-5-15,-1-4 5 0,0 0-1 16,0 0-2-16,0 0 0 15,0 0 8-15,0 0 6 16,0 0-1-16,0-4-7 16,-6-6-3-16,-1 3-6 15,3-6 0-15,2 0 7 16,2-7-8-16,0 0-2 16,0 3-4-16,13 0-6 15,3 2-6-15,4 4 9 16,6 2 6-16,-4 5-6 15,4-3 6-15,-3 7 1 16,0 0 0-16,2 0-6 16,-1 11 3-16,1 6 1 0,1 5 3 15,-3 3 1-15,1 0 1 16,-3-4 6-16,0-6-5 16,-2-5 8-16,-3-3 1 15,-2-4-4-15,-2 0-5 16,0-2-1-16,2 1 6 15,-7-2-7-15,1 0-5 16,2 0-4-16,0 0-25 16,0 0-99-16,-2-6-456 15</inkml:trace>
  <inkml:trace contextRef="#ctx0" brushRef="#br0" timeOffset="-116985.75">25900 9324 370 0,'0'0'110'16,"0"0"-68"-16,0 0 13 16,0 0-2-16,0 0-9 15,0 0-2-15,0-55 13 16,0 49-40-16,1 0-7 15,1 6-1-15,-1-3-4 16,1 3-1-16,-1 0 4 0,2-2-6 16,-2 2 2-16,2 0 2 15,0 0-4-15,5 2 0 16,2 10 0-16,4 8 3 16,-2 7 7-16,1-1-5 15,-3 2 3-15,-2-3-5 16,-2-6 5-16,0-2-6 15,-5-6 1-15,1-6 1 16,-2-2-3-16,0-3 6 16,0 0 12-16,0 0 20 15,0 0 2-15,0 0-11 16,0 0-5-16,0-3-13 16,-6-3-9-16,-1-4-3 0,4 4 1 15,-1 0-1 1,1-1 4-16,-1 3-4 0,1-2-5 15,1 6 5-15,1 0 2 16,1 0 1-16,0 0-3 16,0 0-6-16,0 0 0 15,0 0 3-15,-2 0 1 16,-2 0-6-16,0 0 8 16,-2-2-2-16,0-3-4 15,-2-2-2-15,5 0 8 16,0-3 0-16,3-5-2 15,0-5-11-15,15-6-3 16,12-5 10-16,6 4-3 16,0 5 3-16,-2 6 4 15,-1 6-2-15,-3 7 0 0,-2 3 3 16,0 0-2-16,1 17 3 16,2 5-1-16,2 7 2 15,-2 1 8-15,-1-2-5 16,-5-2 11-16,-1-7-5 15,-7 0-2-15,-5-5-3 16,-2-5-4-16,-4-1-1 16,0-2 1-16,-2-3-1 15,1 0 0-15,-2 2-6 16,0-2-12-16,0 6-22 0,0 1-34 16,-13-3-36-16,4-7-194 15</inkml:trace>
  <inkml:trace contextRef="#ctx0" brushRef="#br0" timeOffset="-116699.86">26721 9350 746 0,'0'0'91'0,"0"0"-86"15,0 0-2-15,0 0-3 16,0 0 15-16,93-48 5 16,-65 39-3-16,-4 9-11 15,-2 0-6-15,-5 0-3 16,-4 0-55-16,-5 9-30 15,-5-4-148-15</inkml:trace>
  <inkml:trace contextRef="#ctx0" brushRef="#br0" timeOffset="-116475.63">27024 9135 536 0,'0'0'47'16,"0"0"64"-16,0 0-45 0,0 0-65 15,0 0 14-15,0 0-10 16,123 42 54-16,-73-9-29 16,1 1 10-16,-9-2-30 15,-5-1-6-15,-9-8-4 16,-8-3 0-16,-5-1 0 16,-5-3-33-16,-10-2-37 15,0-4-12-15,-9-8-176 16</inkml:trace>
  <inkml:trace contextRef="#ctx0" brushRef="#br0" timeOffset="-116074.83">25710 9056 340 0,'0'0'130'15,"-154"87"-30"-15,87-26-4 16,17 14-22-16,17 2-29 16,18 2-13-16,15 1-5 15,31 2-6-15,35 1-8 16,26-3-1-16,26-15-8 16,21-12 2-16,16-20-5 15,9-10-2-15,3-18-31 16,-6-5-16-16,-13-3-36 15,-16-22-219-15</inkml:trace>
  <inkml:trace contextRef="#ctx0" brushRef="#br0" timeOffset="-115673.97">27373 9022 617 0,'0'0'5'0,"0"0"-10"16,0 0 3-16,0 0-13 15,0 0 15-15,0 0 18 16,51-53 20-16,-30 53-5 16,6 0-23-16,5 12 1 15,4 19 23-15,-1 16-13 16,0 12 24-16,-8 13-4 16,-3 2-23-16,-9-5 11 15,-11-8-21-15,-4-13-8 16,-3-8 9-16,-17-7-6 15,-1-6-3-15,0-5-2 16,-3 1-51-16,8-13-54 16,5-10-210-16</inkml:trace>
  <inkml:trace contextRef="#ctx0" brushRef="#br0" timeOffset="-115224.06">27936 9032 798 0,'0'0'0'0,"0"0"-11"16,0 0 7-16,0 0 0 15,0 0 8-15,69 86 0 16,-49-53 12-16,-1-7-11 15,-5 0 9-15,-4-8-14 16,-4-7 0-16,-6-8 0 16,0-3 8-16,0 0 50 15,0 0-6-15,0-14-20 16,-8-6-23-16,-3-7-9 16,2 0 1-16,6-3-4 15,3 2 3-15,3-2-4 16,21 10-10-16,7 0-7 15,3 13 12-15,-2 7 6 16,-3 0-4-16,-5 13 5 0,-3 7 0 16,-1 4 2-16,-4-1 2 15,-3 3-2-15,-2 3 7 16,-1-2-6-16,-4 0-2 16,-3-1-20-16,-3-4-65 15,0-7-76-15,0-13-398 16</inkml:trace>
  <inkml:trace contextRef="#ctx0" brushRef="#br0" timeOffset="-114953.06">28736 8877 798 0,'0'0'33'0,"0"0"-33"15,0 0 0-15,5 82 29 16,-10-22 29-16,-22 20-4 16,-12 9-21-16,-14 9-12 15,-8 5-13-15,-9-3-8 16,-8-2 1-16,-5 2 1 16,-5-8-2-16,8-7-23 15,18-15-27-15,20-10 10 16,24-17-40-16,16-13-23 15,2-25-205-15</inkml:trace>
  <inkml:trace contextRef="#ctx0" brushRef="#br0" timeOffset="-114264.16">29039 9574 623 0,'0'0'78'0,"0"0"-78"0,0 0-5 15,0 0 1-15,0 0 4 16,0 0 0-16,-65 63 0 16,56-57 9-16,1 0 6 15,1-4 29-15,-2-2 14 16,-2 0-19-16,1 0-8 16,-6-3-26-16,2-8-5 15,1-2 1-15,5-4 3 16,5-3 20-16,3-3-15 15,0 1-2-15,19 0-7 16,4 3-6-16,7 4 1 0,0 4-2 16,0 8 5-16,-4 3-6 15,-3 0 6-15,-3 6 2 16,-3 19 1-16,-8 9 7 16,-9 10-5-16,0 2-3 15,-18 3 10-15,-13-2-2 16,-7-8-1-16,-5-10 2 15,0-9 1-15,0-10 9 16,7-6 8-16,9-4-4 16,12 0 1-16,6 0-10 15,8 0-11-15,1-1 4 16,0-8-3-16,24 2-4 16,10 2-9-16,6 3 5 15,0 2 3-15,-1 7-5 16,-3 13 6-16,-2 4-3 0,-5-1-2 15,-4-1 5-15,-1-5 4 16,0 0-4-16,-6-1-5 16,-4-5 3-16,-1-1-50 15,-2 0-62-15,1-8-18 16,1-2-207-16</inkml:trace>
  <inkml:trace contextRef="#ctx0" brushRef="#br0" timeOffset="-111285.33">19028 10718 167 0,'0'0'0'0,"0"0"-11"16,0 0 11-16,0 0 4 16,0 0-3-16,0 0-1 15</inkml:trace>
  <inkml:trace contextRef="#ctx0" brushRef="#br0" timeOffset="-110476.85">19028 10718 292 0,'19'-12'52'0,"-19"9"-40"15,0-2 29-15,0-3-16 16,0 3-7-16,0-3 20 0,0 5-34 16,3 3-4-16,-3-3-7 15,1 3-2-15,1 0 6 16,-2 0-4-16,1 0 7 16,1 0 0-16,-2 0-1 15,0 0 1-15,0 0-2 16,0 3-10-16,-9 0-5 15,2 4-6-15,1-5 16 16,3-2 2-16,-3 0 3 16,3 0 0-16,-3 0 4 15,1 0-8-15,2 0 3 16,-1 0-7-16,1 0 8 16,0 0 2-16,0 0-2 0,1 0-4 15,1 0 1-15,1 0-3 16,0 0 8-16,0 0 1 15,0 0-1-15,0-2 1 16,0-1 1-16,0-1 7 16,0 4 11-16,0-1-8 15,0-1 15-15,0 2-16 16,0 0 16-16,0 0-10 16,0 0-16-16,0 0 0 15,0 0 0-15,0 0 22 16,0 0-5-16,0 0 5 15,0 0 12-15,0-3-7 16,0 3 8-16,0 0 0 0,0-3-21 16,0-1-5-16,6-3-8 15,7-2-2-15,4 1 0 16,1 2 5-16,6-4-4 16,-2 0 0-16,5 3-1 15,-1-1 1-15,6-1-1 16,4 1 1-16,-4-2 5 15,4 3-1-15,-3 3 0 16,-4 1-5-16,-9 0-4 16,-2 3 4-16,-1 0 1 15,-5 0-1-15,4 0-1 16,5 0-2-16,4 0 3 16,9-7 2-16,10-6-1 0,11 0 1 15,4-4-2-15,7 1-5 16,1 0 4-16,-2 2 2 15,-12 4-1-15,-8 10 0 16,-15 0-2-16,-12 0-9 16,-9 0-35-16,-5 7 4 15,-4 1 10-15,0-3 19 16,0-1 12-16,0-1-2 16,0-1-1-16,6 3-12 15,2-2-31-15,1-3-16 16</inkml:trace>
  <inkml:trace contextRef="#ctx0" brushRef="#br0" timeOffset="-109941.92">22308 10251 690 0,'0'0'17'0,"0"0"26"0,0 0-21 15,26-83 8 1,-10 77-19-16,-2 6 13 0,0 2-19 16,1 24-3-16,-2 15 6 15,-5 9 12-15,-3 2-2 16,-2-2-10-16,0-16-5 16,2-12-2-16,0-8 0 15,-2-8-1-15,-3 2 0 16,3-6-41-16,-3 1-26 15,0-3-98-15,3-13-83 16</inkml:trace>
  <inkml:trace contextRef="#ctx0" brushRef="#br0" timeOffset="-109739.02">22640 10188 687 0,'0'0'54'16,"0"0"-53"-16,-20 86 21 15,10-44 18-15,7-1-25 16,3-5 3-16,0-7-8 16,0-2-10-16,13-3 1 15,-6-2-2-15,-3-2 1 16,-4 7-9-16,0-1-12 16,-22 0-42-16,-3-6-155 15</inkml:trace>
  <inkml:trace contextRef="#ctx0" brushRef="#br0" timeOffset="-108495.06">26044 10492 479 0,'0'0'83'0,"0"0"32"16,0 0-47-16,-18-78-10 15,17 57-15-15,-1 2-9 16,2 5 5-16,0 4-20 15,0 6 3-15,0 4-22 16,5 0 0-16,8 21-4 16,2 12-2-16,0 9 5 15,-1 2-1-15,-1 2 2 16,0-8 0-16,-1-7-2 0,-3-14 2 16,-3-4 3-1,-3-10-3-15,-3-3 0 0,0 0 1 16,0 0 7-16,0 0 26 15,0-13-7-15,-3-7-20 16,2-6-4-16,1-4-3 16,6-7 0-16,20 2-1 15,9 4-10-15,1 6-2 16,1 13 7-16,-6 10 1 16,-8 2-2-16,-3 12-3 15,-5 12 6-15,-4 6 2 16,-4-1 2-16,-2 2-6 15,-2-5 6-15,1-3 1 16,-1-7-1-16,1 0 0 0,1-8-2 16,-2 2 2-16,0-4-29 15,-3 0-29-15,0 2 5 16,0 1-24-16,-12-2-57 16,3-7-216-16</inkml:trace>
  <inkml:trace contextRef="#ctx0" brushRef="#br0" timeOffset="-107476.42">26767 10328 618 0,'0'0'0'15,"0"0"-2"-15,0 0 2 16,0 0 2-16,0 0 4 15,-80 108 36-15,80-52 16 16,5 3-14-16,15 1 0 16,6 3-23-16,0-7 1 15,153-187-877 95,-179 87 855-95,0 14 0-15,0 10 0 16,0 7 0-16,0 7 623 16,0 6-600-16,0 0-23 15,0 0 0-15,159 96 317 141,-143-119-317-141,11 6-1 0,4 4-7 15</inkml:trace>
  <inkml:trace contextRef="#ctx0" brushRef="#br0" timeOffset="-105474.08">27361 10525 0 0,'2'-6'0'16,"-1"-1"0"-16,-1 6 0 16,0 1 0-16,0 0 0 15,0 0 0-15,0 0 0 16,-4 0 0-16,-10-6 0 15,-5 4 0-15,-5 1 0 16,-6-6 0-16,-1 7 0 16,4 0 0-16,0 0 0 15,8 0 0-15,4-6 0 16,-2-11 0-16,4-11 0 16,-6-1 0-16,-4-6 0 0,-3 2 0 15,-7 4 0-15,0 2 0 16,-2 6 0-16,4 2 0 15,3-1 0-15,4-6 0 16,9-1 0-16,5-7 0 16,5-1 0-16,-1 2 0 15,-4-3 0-15,-5-1 0 16,3-5 0-16,7 0 0 16,5 8 0-16,0 4 0 15,0 7 0-15,0 16 0 16,0 3 0-16,0-6 0 0,0 5 0 15,0 5 0 1,-8 38 0-16,-12 28 0 0,-16 27 0 16,-8 26 0-16,-9 10 0 15,12-14 0-15,15-22 0 16,26-33 0-16,6-31 0 16,20-18 0-16,-4-8 0 15,-10 3 0-15,-6 4 0 16,-5 1 0-16,2 0 0 15,-1-2 0-15,-2-7 0 16,0-2 0-16,0 0 0 16,0-10 0-16,6-4 0 15,31-8 0-15,15-4 0 0,8-10 0 16,-1 0 0 0,-11-1 0-16,-15 7 0 0,-18 7 0 15,-15 13 0 1,-11 9 0-16,-3 1 0 0,11 0 0 15,4 0 0-15,40-16 0 16,17-6 0-16,6-5 0 16,-4 0 0-16,-17 4 0 15,-20 11 0-15,-14 4 0 16,-7 1 0-16,-2-7 0 16,4-11 0-16,-4-11 0 15,0-7 0-15,0-7 0 16,-6 3 0-16,2 2 0 15,-2 8 0-15,6 10 0 0,1 21 0 16,35 6 0-16,0-6 0 16,1 15 0-16,-5 22 0 15,-22 8 0-15,-4 5 0 16,-1-2 0-16,5-2 0 16,-8 2 0-16,-10-9 0 15,-44-3 0-15,9-4 0 16,-5-15 0-16,5 22 0 15,4-13 0-15,6 8 0 16,6-1 0-16,18 10 0 16,6 8 0-16,-7-3 0 15,4-1 0-15,4-4 0 16,2-7 0-16,0-4 0 0,0-9 0 16,0-11 0-16,0-2 0 15,-4 8 0-15,1-12 0 16,3 0 0-16,0 0 0 15,13-3 0-15,8-8 0 16,-1 6 0-16,-4 1 0 16,-13 4 0-16,4 0 0 15,-5 0 0-15,-2 7 0 16,0 7 0-16,0-9 0 16,-3 9 0-16,-9 0 0 15,-6-4 0-15,3 2 0 16,3-2 0-16,6-3 0 15,6-4 0-15,0-3 0 16,0 0 0-16,15 0 0 0,5-6 0 16,2 2 0-16,-4-3 0 15,-3-2 0-15,-11-1 0 16,-4 4 0-16,0-5 0 16,-13 5 0-16,-5-5 0 15,-3 5 0-15,3 0 0 16,0 1 0-16,5 3 0 15,0-1 0-15,0 0 0 16,0 2 0-16,1-2 0 16,6-2 0-16,6-3 0 15,0-1 0-15,0 2 0 16,11 2 0-16,2 0 0 16,-1 2 0-16,0 3 0 0,-5 0 0 15,-4 0 0-15,-3 0 0 16,0 0 0-16,0 0 0 15,-4 0 0-15,-6 0 0 16,-1 0 0-16,-1 3 0 16,-3-3 0-16,0 0 0 15,3 0 0-15,5 0 0 16,7-5 0-16,0-3 0 16,0 1 0-16,0 0 0 15,1 1 0-15,-1 3 0 16,0-4 0-16,0-3 0 15,0-4 0-15,-7-1 383 0,7 15-352 16,0 0 79 0,0 0-72-16,0 0-32 0,0 0-1 15,0 0-3-15,0 0 12 16,-49-46 6-16,49 46 2 16,0 0-14-16,0 0-8 15,0 0-1-15,0 0-3 16,0 0-2-16,0 12 6 15,3 12 2-15,10 12-1 16,5 6 25-16,4 4-4 16,5 1-5-16,1 2-14 15,1-3-3-15,-4-6 7 16,-4 0-4-16,-3-8 17 0,-7-5 8 16,-4-6-1-1,0-5-20-15,-4-10 8 0,2-2-3 16,-4-4-5-16,2 0 15 15,-3 0 39-15,0-10-16 16,0-13-20-16,-6-11-23 16,0-8-2-16,5-5 1 15,1-2-3-15,0 5 0 16,15 1-11-16,9 4 3 16,7 0-2-16,8-1-4 15,7 8 6-15,0 8 0 16,-4 11 7-16,-6 13 0 15,-11 11-4-15,-8 17 5 16,-6 9-6-16,-5 6 7 0,-1 0 1 16,-4-1-2-16,2-8 3 15,0-7-2-15,0-5 2 16,1-5-1-16,3-3 0 16,-3 1-17-16,1-1-41 15,-1-1-64-15,-1-10-88 16</inkml:trace>
  <inkml:trace contextRef="#ctx0" brushRef="#br0" timeOffset="-105268.33">27677 10637 539 0,'0'0'62'0,"0"0"-54"16,0 0-8-16,0 0 16 15,0 0 83-15,88-3-45 16,-71-3-37-16,-4 6-17 16,-2 0-3-16,1 0-34 15,2 0-43-15,-1-7-112 16</inkml:trace>
  <inkml:trace contextRef="#ctx0" brushRef="#br0" timeOffset="-105074.54">27914 10483 634 0,'0'0'83'16,"0"0"-4"-16,0 0-58 16,0 0-21-16,0 0-3 15,0 0 3-15,62 49 13 16,-31-19 4-16,-3 2-17 16,-5-2 0-16,-4-6 0 15,-8-1-7-15,-1 0 4 16,-7 1-28-16,-3-2-33 15,0-5-146-15</inkml:trace>
  <inkml:trace contextRef="#ctx0" brushRef="#br0" timeOffset="-104780">27894 10207 624 0,'0'0'13'15,"0"0"-14"-15,0 0 6 16,80-19 16-16,-29 33 25 16,12 13-9-16,-1 14 13 15,-2 10-35-15,-12 8 3 16,-17 5-18-16,-16-3 1 15,-15-4 6-15,-3-1-7 16,-33 0-15-16,-16 0-29 0,-17 0-16 16,-5 1-110-16,-1-11-115 15</inkml:trace>
  <inkml:trace contextRef="#ctx0" brushRef="#br0" timeOffset="-104198.35">26339 11200 372 0,'0'0'74'15,"0"0"79"-15,0 0-73 16,0 0-15-16,0 0-31 15,0 0-29-15,61-28 5 16,37 7 0-16,42-7 4 16,39-8-7-16,37-4 7 15,21-2 8-15,3 4-11 16,-19 10 11-16,-36 8-13 16,-42 12-5-16,-37 8-4 15,-33 0-9-15,-25 0-37 0,-24 3 11 16,-23 11-52-16,-1 2-94 15,-19-2 16-15</inkml:trace>
  <inkml:trace contextRef="#ctx0" brushRef="#br0" timeOffset="-103241.95">27910 11304 602 0,'0'0'0'16,"0"0"27"-16,0 0 23 15,0 0-27-15,0 0-8 0,0 0 7 16,-21-19 6 0,18 16 14-16,3 3-32 0,0-3-5 15,0 3-4-15,0-2 3 16,0 0-4-16,0-1-4 16,11 3 1-16,-2-3 1 15,-2 3-4-15,-4 0 6 16,-3 0-1-16,0 0-7 15,0 0 6-15,-7 3-5 16,-11 7 4-16,-5 0-1 16,0-5 8-16,1-4 6 15,6-1 7-15,4 0-8 0,2-9 10 16,5-5 6 0,4-6-6-16,1 0-19 15,0-3 0-15,19 4 0 0,5-1-11 16,2 9-2-16,2 5 7 15,2 6 3-15,0 0 3 16,-2 12 7-16,-6 16-7 16,-10 11 3-16,-9 8-1 15,-3-2 0-15,-4-1 2 16,-13-8-2-16,-1-10 9 16,5-9-11-16,3-13 12 15,5-4 2-15,5 0 8 16,0 0-13-16,0-1 7 0,22-13-13 15,17 0-3 1,18-6-5-16,10 5 2 16,-3 8 3-16,0 2-5 0,-11 2-2 15,-11 3-2-15,-9 0-45 16,-9 0-17-16,-10 0-38 16,-11 0-177-16</inkml:trace>
  <inkml:trace contextRef="#ctx0" brushRef="#br0" timeOffset="-95985.54">18712 12140 136 0,'0'0'0'15</inkml:trace>
  <inkml:trace contextRef="#ctx0" brushRef="#br0" timeOffset="-95873.92">18712 12140 147 0,'0'-3'75'15,"0"3"-64"-15,0 0-9 16,0 0-2-16,-3 0-25 16,3 0-111-16</inkml:trace>
  <inkml:trace contextRef="#ctx0" brushRef="#br0" timeOffset="-80632.13">21249 12130 308 0,'0'0'6'0,"0"0"1"15,0 0-7-15,0 0 0 0,0 0-25 16,0 0-78 0</inkml:trace>
  <inkml:trace contextRef="#ctx0" brushRef="#br0" timeOffset="-79739.06">21389 12061 250 0,'0'0'33'0,"0"0"-12"15,0 0 14-15,0 0 15 16,0 0 3-16,0 0-22 16,3-30-16-16,-3 24 18 0,0 3-19 15,0 3 11-15,0-4 3 16,0 1-12-16,0 2-11 15,0-5-5-15,0 3 1 16,0-4-1-16,0 3 0 16,0-1 0-16,0-3 4 15,0 6 30-15,0-2-24 16,-2 1 9-16,1 0 4 16,1 0-17-16,-2 3-6 15,2 0 2-15,0 0-2 16,0 0 1-16,0 0-1 15,0 6 0-15,14 11 0 16,3 9 0-16,2 10 3 0,-2 5 0 16,2 8-1-16,-6 0-1 15,0-2 2-15,1-5-1 16,-8-9 1-16,-2-9-2 16,1-12 2-16,-5-5-3 15,0-7 0-15,0 0 17 16,0 0 45-16,0 0-29 15,-3-11-24-15,-6-7-5 16,-2-6-3-16,5-9-1 16,3-3 0-16,3-7-3 15,0 3-4-15,6-3-6 0,14 1 4 16,3 8-7 0,6 1 3-16,4 14 5 0,4 9 7 15,6 10 2-15,6 3-1 16,4 21 5-16,-5 8 6 15,-6 4-3-15,-7 1-8 16,-10-1 0-16,-8-10 0 16,-6 0-1-16,-1-9 1 15,-4-2-1-15,-2-3 1 16,5 5-6-16,-3 2-49 16,3-3-62-16,6-15-237 15</inkml:trace>
  <inkml:trace contextRef="#ctx0" brushRef="#br0" timeOffset="-79520.03">22396 12035 712 0,'0'0'26'0,"0"0"-24"16,119-41-2-16,-53 22 12 15,1 0 7-15,-5 5-7 16,-6 8-10-16,-11 6-2 16,-9 3-9-16,-1 13-44 15,-8-5-93-15,-5-11-135 0</inkml:trace>
  <inkml:trace contextRef="#ctx0" brushRef="#br0" timeOffset="-79284.08">23277 11705 614 0,'0'0'32'16,"0"0"3"-16,0 0 15 15,0 0-8-15,91-61-26 16,-66 82-1-16,4 19 1 16,4 18-15-16,-7 12 8 15,3 10-1-15,3-4-1 16,3-7-6-16,-1-15 0 0,-2-12 0 15,-6-16-1 1,-6-2-10-16,-7-7-22 0,-10-5-47 16,-3-8-165-16</inkml:trace>
  <inkml:trace contextRef="#ctx0" brushRef="#br0" timeOffset="-78212.79">21953 13353 298 0,'0'0'38'0,"0"0"1"15,0 0 2-15,0 0 55 16,0 0-15-16,0 0-14 16,-75-46-8-16,75 46-48 15,0 0-9-15,8 12-2 16,5 15 0-16,3 10 7 15,4 5 7-15,-8 2-13 16,0-2 5-16,3-5-1 16,-6-7-5-16,0-13 2 15,-4-8-5-15,-3-6 4 0,-1-3-1 16,-1-3 8-16,0-18 24 16,0-11-32-16,0-11-2 15,-1-6-3-15,1-2 1 16,0 5-14-16,0 3-4 15,19 11 15-15,11 9 1 16,12 10 5-16,7 5 1 16,6 8 13-16,0 0-2 15,-5 17-4-15,-12 13-6 16,-6-1 4-16,-8 1 1 16,-8-4-6-16,-6 1 0 15,-4-1-6-15,-6-2-37 16,0-12-64-16,0-12-139 15</inkml:trace>
  <inkml:trace contextRef="#ctx0" brushRef="#br0" timeOffset="-78052.2">22694 13204 747 0,'0'0'17'15,"103"-50"7"-15,-40 30-15 16,-2 11 3-16,-6 9-12 15,-5 0-1-15,-8 0-65 16,0 0-53-16,0 0-58 16</inkml:trace>
  <inkml:trace contextRef="#ctx0" brushRef="#br0" timeOffset="-77849.81">23344 12858 722 0,'0'0'50'16,"0"0"-28"-16,0 0-8 15,0 0 12-15,0 0-26 16,0 0 0-16,75 9 12 16,-39 24 6-16,1 4-11 15,0 6-4-15,2 0-3 16,1 2 0-16,-2 2-17 16,1 0-29-16,-8-1-32 15,-6-7-68-15,-12-3-194 16</inkml:trace>
  <inkml:trace contextRef="#ctx0" brushRef="#br0" timeOffset="-77015.63">22373 14485 306 0,'0'0'90'0,"0"0"-46"16,0 0 42-16,0 0-20 15,-29-85 24-15,21 76-47 16,0-2 8-16,1 7-42 15,3 2 12-15,2 2-7 16,2 0-8-16,0 0-6 16,0 2-2-16,15 15 0 15,-1 3 2-15,0 4 0 0,1 2-1 16,-3 0-1 0,0-3 2-16,-4-6 0 0,-4-5 0 15,-2-8 2-15,-1-1-2 16,-1-3 3-16,0 0 10 15,0 0 23-15,0 0-11 16,-4-16-21-16,1-11-4 16,1-12 0-16,2-10-3 15,3-7-4-15,18 2-1 16,4 9 4-16,1 14 3 16,2 14-1-16,1 8 2 15,-1 9-4-15,-1 7 1 16,-1 16 3-16,-2 10 8 0,-4 3-5 15,-2 1 2-15,-4 2-3 16,-2-2-1-16,1-2-1 16,-5-8-8-16,4-4-36 15,-1-13-57-15,1-10-126 16</inkml:trace>
  <inkml:trace contextRef="#ctx0" brushRef="#br0" timeOffset="-76840.2">23001 14182 761 0,'0'0'55'0,"103"-60"-33"0,-28 31-6 15,-4 6 22 1,1 6-22-16,-6 7-15 0,-13 10-1 16,-8 0-10-16,-12 10-73 15,-14-4-101-15,-2-6-251 16</inkml:trace>
  <inkml:trace contextRef="#ctx0" brushRef="#br0" timeOffset="-76674.02">23682 13841 825 0,'0'0'66'0,"0"0"-66"16,0 0 1-16,0 0 0 15,56 109 3-15,-35-62 4 16,0-1-8-16,1 0-4 15,2-1 0-15,-2 5-18 0,0 0-37 16,-5-7-47-16,-5-10-122 16</inkml:trace>
  <inkml:trace contextRef="#ctx0" brushRef="#br0" timeOffset="-75414.45">25955 12041 274 0,'0'0'20'0,"0"0"-16"16,0 0 5-16,0 0 14 15,0 0 18-15,0 0-27 16,-27-6-14-16,27 6-26 16,0 0 10-16,0 0 5 15,0 0-4-15,-3-1-16 16,1-5-41-16,2 3 72 16,0-4 69-16,0 4-18 0,0-4-26 15,0 4 10 1,0-4 52-16,0 0-3 0,0 5-49 15,0-1 1-15,2 1 8 16,4 2-27-16,5 0-6 16,2 7-10-16,0 13 1 15,3 10 24-15,1 4-18 16,-1 8-1-16,0 1 2 16,-2-5-3-16,1-3-2 15,-5-11-3-15,-2-9-1 16,-3-11 3-16,-5-1-3 0,0-3 3 15,0 0 50 1,0-10-25-16,-8-7-26 0,-1-8-1 16,3-6-1-16,6-5-2 15,0 2-2-15,0 9-13 16,13 6 14-16,11 9-2 16,3 9 1-16,7 1 3 15,4 0 1-15,-4 14 3 16,1 8-1-16,-6 5 4 15,-5 2-5-15,-6 4-1 16,-5-2-12-16,-2 2-25 16,-5-11-75-16,-2-8-142 15</inkml:trace>
  <inkml:trace contextRef="#ctx0" brushRef="#br0" timeOffset="-75243.93">26520 12151 712 0,'0'0'3'0,"0"0"1"16,128-47 2-16,-68 35 11 15,2 5-4-15,-5 7-12 16,-10 0-1-16,-13 0-75 16,-10 0-167-16</inkml:trace>
  <inkml:trace contextRef="#ctx0" brushRef="#br0" timeOffset="-75051.11">27097 11816 806 0,'0'0'45'16,"0"0"-45"-16,0 0 0 16,0 0 5-16,81 103 16 15,-41-53-5-15,3-1-13 16,3 8 0-16,-4 2-3 15,-1 3-5-15,-15 8-39 16,-12-7-74-16,-14-14-381 16</inkml:trace>
  <inkml:trace contextRef="#ctx0" brushRef="#br0" timeOffset="-74483.14">26211 13089 590 0,'0'0'74'0,"0"0"-48"15,0 0-26-15,0 0-10 16,0 0 10-16,0 0 16 15,-7 87-4-15,7-59 4 16,4-2-13-16,3-5-1 16,-2-4-1-16,0-8-1 15,-2-6-3-15,-3-3 3 16,1 0 5-16,-1 0 73 0,2-16-29 16,2-11-48-16,8-3-2 15,3-6-5-15,7 7 3 16,2 5 1-16,3 5 2 15,6 9 0-15,2 10-2 16,4 0 1-16,2 0 2 16,-3 9 4-16,-3 8-5 15,-9 2 0-15,-7 6-3 16,-8 0 1-16,-5 1-24 16,-3-2-2-16,-3-4-46 15,2-17-155-15</inkml:trace>
  <inkml:trace contextRef="#ctx0" brushRef="#br0" timeOffset="-74300.13">26836 13065 780 0,'0'0'53'16,"0"0"-48"-16,133-56 18 15,-72 40-3-15,-3 9-15 16,-4 4-5-16,-5 3-5 15,-7 0-56-15,-2 0-42 16,-6-3-116-16,-4-14-155 16</inkml:trace>
  <inkml:trace contextRef="#ctx0" brushRef="#br0" timeOffset="-74143.39">27503 12701 797 0,'0'0'58'0,"0"0"-54"16,0 0-3-16,0 0 8 15,76 90 13-15,-55-44-1 16,3 3-13-16,-5 7-7 16,-2 8-1-16,-4 5-13 15,-10-2-67-15,-3-11-85 16</inkml:trace>
  <inkml:trace contextRef="#ctx0" brushRef="#br0" timeOffset="-73493.02">26429 13958 590 0,'0'0'69'15,"0"0"-69"-15,0 0 6 16,0 0 50-16,0 0-31 16,0 0-14-16,92 72-6 15,-77-43 0-15,-4 1-5 16,-5-4 1-16,-2-4-2 15,-4-8 1-15,0-3-3 0,0-8 3 16,0-3 9 0,0 0 43-16,-3 0-41 0,-4-14-1 15,4-8 6-15,3-9-3 16,0-8-11-16,15-1-4 16,13 1 2-16,6 6-4 15,8 0 4-15,10 14 0 16,2 12-2-16,1 7 2 15,-5 3 1-15,-9 20-1 16,-10 4 0-16,-9 2 0 16,-8 1-1-16,-5-4 2 15,-4-2-2-15,-4 2 0 0,-1-2-12 16,0 1-15-16,0-11-61 16,0-11-195-16</inkml:trace>
  <inkml:trace contextRef="#ctx0" brushRef="#br0" timeOffset="-73312.69">27277 13888 761 0,'0'0'138'0,"0"0"-109"16,120-72-26-16,-52 45 24 15,-3 6 11-15,-9 12-31 16,-11 9-7-16,-9 0-30 0,-4 9-66 15,-7-5-59 1,-6-4-275-16</inkml:trace>
  <inkml:trace contextRef="#ctx0" brushRef="#br0" timeOffset="-73144.26">27936 13565 673 0,'0'0'260'0,"0"0"-252"16,0 0-8-16,0 0 0 15,0 0 0-15,72 92 0 16,-55-53 1-16,-1 8-2 16,-1 6-10-16,-3 2-37 15,-6 2-21-15,-4-15-100 16</inkml:trace>
  <inkml:trace contextRef="#ctx0" brushRef="#br0" timeOffset="-69660.38">24897 15473 156 0,'0'0'281'16,"0"0"-231"-16,0 0 35 0,0 0-49 16,0 0 48-16,0 0-54 15,0 0-7-15,-31-49 9 16,28 45-9-16,1 4-2 16,2 0-16-16,2 0-5 15,25 0-9-15,16 0 0 16,25-3 9-16,25-14 0 15,31-14 0-15,43-13 6 16,42-19-3-16,41-12 8 16,38-17-4-16,30-9 4 15,31-5 11-15,16 1-2 16,13 9-9-16,0 1-3 0,-14 12-7 16,-22 4-2-16,-29 10 3 15,-31 15-2 1,-40 17 6-16,-41 22-5 0,-38 15 2 15,-53 7-6-15,-38 25-13 16,-37 11-56-16,-33 9-22 16,-12-2-5-16,-34-4-170 15</inkml:trace>
  <inkml:trace contextRef="#ctx0" brushRef="#br0" timeOffset="-66928.04">26550 15794 435 0,'0'0'65'0,"0"0"11"16,0 0-39-16,0 0-19 15,0 0 50-15,0 0-33 16,0 0-20-16,19-69 39 16,-20 60-30-16,-4 1-3 15,-2 1 6-15,-5-3-11 16,-2 3-11-16,-2 1-3 0,-2-1-1 16,-3 5 0-16,-4 2-1 15,-6 0-1 1,-5 5 0-16,-5 9 1 15,0 5 0-15,3 1 0 0,6 7 0 16,2 9 1-16,5 7-1 16,5 10 2-16,7 6-2 15,13 8 0-15,0 2 1 16,17 0 3-16,15-6-3 16,8-7 0-16,11-15 2 15,2-12-3-15,4-10 0 16,3-12 1-16,-2-7 5 15,3-13 0-15,0-17 18 16,-1-13-16-16,-5-7 10 16,-9-2-6-16,-16-5-12 0,-15 1 1 15,-12-6 2-15,-3 2-6 16,-7-3 1-16,-17 7 2 16,-4 6-10-16,-7 8 3 15,-2 12-9-15,-5 10 1 16,-3 17 0-16,-7 3-11 15,-6 26-28-15,-6 18-20 16,0 8-43-16,6-8-192 16</inkml:trace>
  <inkml:trace contextRef="#ctx0" brushRef="#br0" timeOffset="-66358.03">27734 15302 614 0,'0'0'0'16,"0"0"-1"-16,0 0-3 15,0 0 4-15,-97-23 0 16,72 23 9-16,-4 0-4 16,-1 0 17-16,2 9 8 15,-2 8-2-15,4 12-4 16,0 14-20-16,1 13 9 15,5 13 16-15,6 8 14 0,11 2-22 16,3-1 2-16,17-4-14 16,25-15-4-16,18-5 1 15,15-11-2-15,8-14-2 16,2 1-2-16,-6-7 0 16,-9-3-38-16,-10-13-57 15,-11-7-82-15</inkml:trace>
  <inkml:trace contextRef="#ctx0" brushRef="#br0" timeOffset="-65913.99">28046 15483 447 0,'0'0'34'0,"0"0"32"16,61 105-2-16,-39-65-30 16,-4-3-10-16,2-4-4 15,-5-7-19-15,2-6 5 16,-3-3 13-16,-4-8-13 16,-4-2-6-16,-3-4-3 15,-3-3 3-15,0 0 26 16,-1-12 48-16,-11-15-73 0,-1-13-2 15,-1-9-13-15,4-8-5 16,7 1 14-16,3 4 4 16,10 12 1-16,23 13 7 15,9 18-4-15,5 9-3 16,4 2 21-16,1 19-4 16,-1 3 25-16,-5 1-27 15,0 1-8-15,-5 1-1 16,-7-1-6-16,-6 0 0 15,-5-2 0-15,-8-4-7 16,-5 2-35-16,-7-7-28 16,-3-10-77-16,0-5-272 0</inkml:trace>
  <inkml:trace contextRef="#ctx0" brushRef="#br0" timeOffset="-65419.67">28714 15238 447 0,'0'0'75'0,"0"0"-68"16,0 0 3-16,0 0 45 16,0 0-12-16,0 0-21 15,-66-2 29-15,43-2-27 0,-4-2-5 16,0-4-10-16,3-7 17 15,8-3-8 1,5-2 5-16,11-6-21 0,0-4 3 16,17 1-5-16,12-1 0 15,7 9 0-15,4 9 0 16,1 11 0-16,-2 3 0 16,-7 10-6-16,-3 17 6 15,-12 5 10-15,-9 5-10 16,-8 3-2-16,0 2 2 15,-24 2 1-15,-7-5 3 16,-2-9-2-16,3-10-2 16,12-10 3-16,11-8 5 0,7 0 10 15,10 1-18-15,27-3-9 16,19 2 9-16,9 1 24 16,4 1-11-16,-5 2-7 15,-6 1-1-15,-9 0-2 16,-10 1-3-16,-7 0 0 15,-7-2-4-15,-4 2-16 16,-3-2-43-16,-7-6-36 16,-3 0-177-16</inkml:trace>
  <inkml:trace contextRef="#ctx0" brushRef="#br0" timeOffset="-65127.82">28881 14667 767 0,'0'0'9'0,"0"0"-9"16,0 0 1-16,104-20-1 15,-30 27 0-15,8 26 37 16,-4 23 10-16,-10 30 0 15,-17 26-34-15,-24 13 2 16,-22 10-2-16,-5-4-8 0,-30-10-5 16,-5-15-1-16,-1-13-13 15,5-14 4-15,2-6-16 16,4 0-39-16,-1-12-81 16</inkml:trace>
  <inkml:trace contextRef="#ctx0" brushRef="#br0" timeOffset="-64632.07">27503 16911 277 0,'0'0'29'0,"-143"42"25"16,73-20-26-16,1 2 13 15,5-4 33-15,6-6-15 16,8-4 36-16,12-1-23 16,14-9 17-16,15 0-13 0,9 0-33 15,22-10-31-15,42-23-12 16,36-23 2-16,45-28 1 16,34-20 5-16,28-18-2 15,31-13 10-15,18-8 12 16,2 4-1-16,-12 20-9 15,-34 28-16-15,-39 30-2 16,-40 25-4-16,-34 20-36 16,-34 9-25-16,-29 5 12 15,-26 2-47-15,-13 9-76 16,-40 24 87-16,-29 6-58 16</inkml:trace>
  <inkml:trace contextRef="#ctx0" brushRef="#br0" timeOffset="-64386.83">27452 17123 685 0,'0'0'79'0,"0"0"5"15,0 0-38-15,0 0-39 16,100-104-3-16,18 22 26 15,44-20 33-15,43-21-9 16,36-10-23-16,24-5-12 16,2 2-18-16,-12 8 0 0,-27 21-1 15,-37 25-23-15,-39 22-120 16,-43 12-244-16</inkml:trace>
  <inkml:trace contextRef="#ctx0" brushRef="#br0" timeOffset="113529.93">27014 16916 544 0,'0'0'43'0,"0"0"-43"16,0 0 0-16,0 0 9 15,110-59 31-15,-59 34 49 16,10-4-28-16,6 0-18 16,0 3-10-16,-7 4-21 0,-2 5-6 15,-3-2-6-15,8-6 1 16,11-2-1-16,11-4 1 16,9-6 1-16,5-2-4 15,5-1 3-15,4-6-1 16,-1 3 1-16,-4 2-1 15,-8 7 2-15,-8 7-2 16,-14 6 0-16,-9 1-2 16,-13 4 2-16,-12 6 0 15,-9 0-1-15,-13 7 0 16,-9 3-16-16,-5 0 0 16,-3 0-7-16,-2 0-6 0,-17 0-6 15,-13 17-44 1,-6 2-106-16</inkml:trace>
  <inkml:trace contextRef="#ctx0" brushRef="#br0" timeOffset="114001.7">26861 16929 339 0,'0'0'221'0,"0"0"-156"16,104-52-15-16,-48 24 24 16,10-3 4-16,14-6-23 15,14-6-2-15,12 0-15 0,8 1 1 16,5-3-22 0,3 6-7-16,1 0-7 0,0 0 0 15,-2 6-2-15,-6-1 4 16,-13 9-5-16,-19 4-8 15,-19 8-13-15,-16 3-16 16,-12 4-3-16,-10 2-19 16,-12 4 6-16,-8 0 12 15,-6 0-27-15,-6 0-6 16,-18 11 3-16,-12 8-54 16,-4 5-29-16</inkml:trace>
  <inkml:trace contextRef="#ctx0" brushRef="#br0" timeOffset="114345.73">27024 16980 545 0,'0'0'117'16,"0"0"-109"-16,93-43-4 0,-19 9 36 16,22-9 46-16,21-9-25 15,18-5-11-15,9 1-13 16,-4-1-7-16,-8 12-11 15,-16 11-19-15,-17 6-2 16,-19 9-27-16,-17 7-24 16,-21 3-22-16,-16-1-57 15,-13 3-225-15</inkml:trace>
  <inkml:trace contextRef="#ctx0" brushRef="#br0" timeOffset="117106.87">20451 16615 430 0,'0'0'4'0,"0"0"11"0,0 0-5 16,0 0 26-16,0 0-9 15,0 0-4-15,0 0 9 16,-11-20 13-16,11 20 3 16,-1 0-7-16,-1 0 3 15,-2 0-16-15,-2 0-14 16,-3 11-7-16,-11 1-7 15,-2 6 1-15,-6 2 3 16,-6 3-2-16,-5 2 6 16,-3 2-1-16,-1 4-3 15,4 1 3-15,6 4-6 16,5 8 3-16,8-1 6 16,8 8 8-16,12 7-5 0,0 7-4 15,11 4-7-15,16-2 6 16,9-7-8-16,-1-14 3 15,7-17-2-15,-2-12-1 16,-1-13 3-16,-2-4 1 16,-2-9 13-16,-10-10 2 15,-5-9 6-15,-10-3-14 16,-7-9-1-16,-3-8 0 16,-10-1-3-16,-13 1-5 15,-2 9 0-15,-8 6-2 16,0 9 0-16,0 8-2 15,5 7-4-15,-2 5 2 0,8 4-15 16,-1 0 8-16,7 0-3 16,3 1-21-16,2 7-29 15,5-1-34-15,2-4-139 16</inkml:trace>
  <inkml:trace contextRef="#ctx0" brushRef="#br0" timeOffset="118293.2">20681 16566 506 0,'0'0'18'16,"0"0"10"-16,0 0-7 15,0 0-2-15,0 0-9 0,0 0 22 16,-68-26 5 0,58 26 4-16,-3 0-28 0,-7 0-1 15,-2 0-3-15,-7 9-8 16,2 6 6-16,-2 2-7 16,3 0 1-16,4-3 4 15,-2 3 15-15,3 0-6 16,0 7-6-16,0 2-6 15,0 9 6-15,1 2 1 16,5 6 4-16,9 0 3 16,6 3-7-16,0 1-4 15,18 1 2-15,15-7 4 16,2-4-7-16,11-9-4 0,10-11 2 16,0-12 2-1,7-5 0-15,0 0 2 0,-8-12-5 16,-10-8 1-16,-11 2 0 15,-9-1-2-15,-7 1 1 16,-7 1 4-16,-8-7 1 16,-3-4 12-16,0-3 6 15,0-5-17-15,-10-3-2 16,-7-2-5-16,-5 2 5 16,-1 1-5-16,-2 10-3 15,-4 5 3-15,1 6 8 16,-9 12-7-16,-6 5 0 0,-12 3-1 15,-4 23-5-15,-5 11 4 16,0 8-3-16,7-2 7 16,8 2-3-16,10-6 1 15,14-3 0-15,5-7 0 16,13-3-1-16,5 1 0 16,2 3 0-16,0-2-24 15,14-1-31-15,7-3-27 16,-1-7-48-16,-1-10-127 15</inkml:trace>
  <inkml:trace contextRef="#ctx0" brushRef="#br0" timeOffset="118876.17">21183 15881 671 0,'0'0'1'0,"0"0"0"15,0 0 8-15,0 0 30 16,0 0-11-16,0 0-28 16,-83 32 0-16,69-9 0 15,1 13 1-15,1 17 3 16,-2 13 26-16,5 13-8 0,3 10 5 16,6 4-4-1,0 5 0-15,8-4-2 0,17-6-10 16,13-11 0-16,8-14-7 15,5-15-2-15,11-11 0 16,10-15 8-16,-1-7-10 16,2-9 8-16,-7-3-8 15,-10-3-3-15,-12 0-4 16,-10 0-42-16,-8 0-12 16,-9-12-100-16</inkml:trace>
  <inkml:trace contextRef="#ctx0" brushRef="#br0" timeOffset="119402.67">21408 16450 507 0,'0'0'8'16,"0"0"-5"-16,68 99 34 0,-39-61 16 15,4 1-47-15,-7-9-6 16,-10-10 0-16,-6-6-1 15,-5-9-2-15,-5-5 3 16,0 0 25-16,0 0 111 16,-11-5-95-16,-6-15-37 15,-9-7 6-15,1-10-9 16,-1-5 9-16,9-5-10 16,11-3 0-16,6 2 6 15,0 7-6-15,17 10 0 0,15 19-1 16,3 9 1-1,10 3-6-15,7 20 6 16,7 13 3-16,-3 10 3 0,1 6 3 16,-8-2-7-16,-7-5-1 15,-14-10 6-15,-11-7-7 16,-6-12-2-16,-8-6-3 16,-3-5-5-16,0-2-27 15,0-8-43-15,-19-23-509 16</inkml:trace>
  <inkml:trace contextRef="#ctx0" brushRef="#br0" timeOffset="120076.88">21678 16068 505 0,'0'0'42'16,"0"0"-41"-16,0 0 0 0,0 0 2 15,0 0 35-15,0 0 0 16,-20 2 11-16,20-2 3 16,0 0-9-16,0 0-22 15,0-6-13-15,0 3-8 16,0 0 0-16,0 3 0 16,0 0-1-16,0 0-3 15,0 0 3-15,0 0 2 16,0 0-2-16,0 0 2 15,0 0-1-15,0 0 8 16,0 0 1-16,0-2 7 16,-3-9-10-16,-5-3 6 15,2-5 0-15,3-1 3 16,3 3-3-16,0 0-9 16,0 1-2-16,14 7-1 0,2-1 0 15,9 3 0-15,1 4 0 16,4 3-6-16,-4 6 6 15,-3 20 0-15,-4 8-5 16,-9 12 4-16,-5-1 0 16,-5 3-1-16,0-6 1 15,0-11 1-15,0-6 0 16,0-12 0-16,0-5 0 16,12-5 1-16,4-3 6 15,7 0 0-15,0 0 4 16,2-14-5-16,-5 1-6 15,-2 6-8-15,-4 0-27 0,-5 4-27 16,-1 3-111-16,-3 0-455 16</inkml:trace>
  <inkml:trace contextRef="#ctx0" brushRef="#br0" timeOffset="120371.48">22447 16300 682 0,'0'0'136'0,"0"0"-121"0,0 0-13 16,113-54 5-16,-66 24 13 16,-2 4-7-16,-3 3-13 15,-9 6-9-15,-11 7-38 16,-8 4-76-16,-14 5-194 16</inkml:trace>
  <inkml:trace contextRef="#ctx0" brushRef="#br0" timeOffset="120638.84">22463 16087 882 0,'0'0'38'0,"0"0"-38"15,0 0-1-15,0 0-7 16,-21 100 7-16,42-47 2 15,7 9 1-15,10 1-2 16,2-4 2-16,1-6-1 16,-5-10-1-16,-7-12 0 15,-10-12 0-15,-9-3 0 16,-7-7-5-16,-3 2-1 0,0-5-31 16,0-3-53-16,-6-3-261 15</inkml:trace>
  <inkml:trace contextRef="#ctx0" brushRef="#br0" timeOffset="121345.59">22256 16366 255 0,'0'0'70'16,"0"0"-10"-16,0 0-58 15,0 0-4-15,0 0-2 16,0 0 4-16,-10 0 9 0,7 0 7 15,-1 0 10-15,0 0 24 16,2 0 20-16,2 0 8 16,0 0-23-16,0 0-23 15,0 0 4-15,0-1-9 16,0-6-15-16,13-5-12 16,8-2 0-16,11-3 5 15,6-1-4-15,6 0-1 16,5-2 4-16,-4 1-4 15,-2 5 0-15,-10 4 0 16,-9 5-18-16,-11 5-39 16,-7 0-57-16,-6 0-21 15,0 9-24-15</inkml:trace>
  <inkml:trace contextRef="#ctx0" brushRef="#br0" timeOffset="122312.82">23156 15770 520 0,'0'0'26'15,"0"0"-24"-15,0 0 1 16,0 0-2-16,0 0 6 16,0 0 11-16,-30 0-12 15,30 0-6-15,0 0-1 16,0 0-1-16,0 0-20 16,0 0-9-16,0 0-16 15,0 0 39-15,0 0 8 16,0 0 13-16,-4 0 8 15,-3 0-6-15,-1 0-15 16,1 0-1-16,-1 0 1 0,4 0 2 16,-3 0 2-16,7 0 12 15,0 0 3-15,0 0 3 16,0 0 9-16,0 0-16 16,0 0-2-16,0 0 4 15,0 0 4-15,0 0-6 16,0 0 7-16,0 0 10 15,0 0-9-15,0 0-7 16,0 0-11-16,0 0 2 16,0 0-6-16,0 0-1 15,0 0 0-15,0 0 0 16,-4 0 0-16,4 0 0 0,-1 0-1 16,-1 0 1-16,1 0 0 15,-1 0 0-15,1 0-2 16,1 0 1-16,0 0 1 15,0 0 0-15,0 0-5 16,0 0 1-16,-2 0-3 16,-1 0 4-16,-1 3-6 15,-3 1-27-15,1 6 0 16,1-4-5-16,4 1-15 16,-2-3-6-16,3-4 5 15,0 0 18-15,0 0-1 0,0 0 3 16,0 0 6-1,0 0 31-15,0 0-4 0,0-4-5 16</inkml:trace>
  <inkml:trace contextRef="#ctx0" brushRef="#br0" timeOffset="122741.79">23070 15790 381 0,'0'0'122'16,"0"0"-84"-16,0 0 0 16,0 0 20-16,0 0-21 15,0 0-21-15,0 0-9 16,-80 14-1-16,58 2 3 16,-1 11 2-16,-1 6 11 15,5 12 1-15,6 5 6 16,13 6 5-16,0-3-11 15,33-6 7-15,19-16-16 16,16-11 8-16,10-12-3 0,-1-8-6 16,-8 0-11-16,-16-3-2 15,-8-5-9-15,-17-4-54 16,-11-4-85-16</inkml:trace>
  <inkml:trace contextRef="#ctx0" brushRef="#br0" timeOffset="123924.73">23335 15833 567 0,'0'0'132'16,"0"0"-63"-16,0 0-24 0,0 0-3 15,0 0-29 1,0 0-13-16,-4 10-2 0,22 9 1 16,7 7 1-16,2 9 1 15,1 4-1-15,-2 4 0 16,-4-4 6-16,-2-8-6 15,-10-12 0-15,-3-9-1 16,-4-3 1-16,-1-5-3 16,-2-2 3-16,0 0 13 15,0 0 15-15,0 0 16 16,-15-12-13-16,-3-14-21 16,-6-12-8-16,2-10-2 15,1-3-3-15,11-4 2 16,3 5-11-16,7 10 3 15,4 10 1-15,13 15 6 0,6 8 0 16,7 7-4 0,4 0 2-16,8 22-6 0,0 8 10 15,1 4 6-15,-6 1 2 16,-4-1-8-16,-8-10 0 16,-8-4-1-16,-7-5 1 15,-6-1 5-15,-4-8-5 16,0 5-9-16,0-5-49 15,-3-6-79-15</inkml:trace>
  <inkml:trace contextRef="#ctx0" brushRef="#br0" timeOffset="124174.68">23848 15790 783 0,'0'0'37'16,"0"0"-27"-16,96-55 15 15,-57 35 20-15,-2 3-27 16,-5 3-18-16,-10 4 0 16,-3 4-2-16,-7 0-13 15,-4-2-7-15,-7 6-3 16,-1-5-21-16,-3 4-82 15,-22-2-376-15</inkml:trace>
  <inkml:trace contextRef="#ctx0" brushRef="#br0" timeOffset="124381.86">23857 15615 588 0,'0'0'180'0,"0"0"-151"15,0 0-22-15,0 0-7 16,0 0 32-16,0 0-3 15,114 106-6-15,-77-66 1 16,0-1-18-16,1-6 0 16,-8-9-4-16,-5-9 1 15,-7-4-2-15,-8-3-1 16,-2-3-11-16,-5-2-28 0,-3-3-44 16,0 0-185-16</inkml:trace>
  <inkml:trace contextRef="#ctx0" brushRef="#br0" timeOffset="125385.83">24317 15337 470 0,'0'0'115'16,"0"0"-55"-16,0 0-4 15,0 0-12-15,0 0-22 16,0 0-3-16,-11-22-9 15,10 19-3-15,-1 3 12 16,-2-4-2-16,-2 4-2 16,-3 0-1-16,-3 0-3 15,-7 0-8-15,-4 17-3 16,-2 12 0-16,4 11 0 16,5 2 12-16,10 2 2 15,6-5-4-15,9-6 1 0,19-6-2 16,10-8-5-1,8-9 10-15,4-6 2 0,-2-4-7 16,-2 0-5 0,-9-4-4-16,-10-6 0 0,-12 3-6 15,-6 4-14-15,-7-2-11 16,-2 1 3-16,0-4-39 16,0-1-71-16,-3 0-144 15</inkml:trace>
  <inkml:trace contextRef="#ctx0" brushRef="#br0" timeOffset="125947.83">24637 15407 437 0,'0'0'33'15,"0"0"-31"-15,0 0 19 16,0 0 8-16,0 0-19 16,0 0-2-16,-5 60 10 15,5-57 5-15,0-3-11 16,0 0 37-16,0 0 19 16,0 0-13-16,0 0-25 15,0 0-8-15,0 0 0 16,0 0-4-16,0 0-9 15,0 0-4-15,0 0-5 16,0 0 0-16,0 0-1 0,0 0 1 16,-2 0 3-16,2 0-2 15,0 0 2-15,0 0 6 16,0 0 6-16,0 0 20 16,0 0-15-16,0-9-12 15,0-2-5-15,12 2-3 16,-1 1 0-16,-1 5-1 15,0 3-2-15,-1 0 2 16,-3 3-5-16,0 14 6 16,-1 10 0-16,-4 3 4 0,2-1-4 15,3-6 0 1,3-3-2-16,7-4 1 0,3-8 1 16,3-3 0-16,2-4 0 15,-2-1 15-15,-5 0-6 16,-3 0-9-16,-3 0-4 15,-5 0-6-15,0-6-29 16,-2-2-50-16,-4-1-174 16</inkml:trace>
  <inkml:trace contextRef="#ctx0" brushRef="#br0" timeOffset="126378.65">24086 14911 539 0,'0'0'68'16,"0"0"9"-16,0 0-20 15,0 0 5-15,0 0-18 0,86-45-11 16,-46 41-1-16,20 4-3 16,18 1 2-16,14 35 4 15,8 17-10-15,0 22-5 16,-14 18 0-16,-14 10-10 15,-17 1-8-15,-14-1 0 16,-13-11-1-16,-10-11-1 16,-9-10 0-16,-9-9-4 15,0-8-27-15,-6-4-20 16,-10-10-31-16,-8-4-25 16,-2-10-259-16</inkml:trace>
  <inkml:trace contextRef="#ctx0" brushRef="#br0" timeOffset="129443.61">21285 17756 747 0,'0'0'124'0,"0"0"-85"15,0 0-27-15,0 0-12 16,0 0 5-16,91-101-2 16,-39 53-6-16,3 0 1 15,0 11 2-15,-12 10 0 0,-11 10-16 16,-15 9-28-16,-12 8 13 16,-5 0-15-16,0 11-19 15,-5 18 35-15,-12 8-6 16,-9 3-39-16,3-1 6 15,-2-8 65-15,5-6 4 16,-1-8 22-16,9-7 77 16,6-4-7-16,4-1-29 15,2-5-38-15,2 0-10 16,17 0 4-16,13-14 19 16,9-10 8-16,4-5-20 15,-2-7-1-15,-5 6-11 16,-12 11-12-16,-11 7-2 0,-5 5-13 15,-10 6-8-15,0 1-28 16,0 0-57-16</inkml:trace>
  <inkml:trace contextRef="#ctx0" brushRef="#br0" timeOffset="131033.78">22435 17079 677 0,'0'0'75'15,"0"0"-55"-15,0 0 9 16,0 0-2-16,0 0 7 16,-85-6-14-16,69 6-18 15,0 0-2-15,0 1 0 0,-5 16 0 16,-1 3 0-16,-5 9 0 16,6 5 5-16,-3 9-5 15,6 3 4-15,8 7 4 16,3 3 6-16,7 0-1 15,2 4 4-15,25-8-12 16,10-2-3-16,14-12-2 16,4-13 6-16,6-16-4 15,3-9-2-15,-5-5 2 16,-4-19-4-16,-6-11 4 16,-7-9 0-16,-8-2 3 15,-5-7 0-15,-13 6 18 16,-12-1 0-16,-4-2-8 15,-12-2-4-15,-16 4-5 16,-11 6-5-16,-3 5-1 0,1 14-7 16,-9 9-2-16,5 13-10 15,0 1 5-15,0 15-6 16,-5 12-7-16,9 9-18 16,1 3-7-16,10-1-2 15,13-9-26-15,13-10-74 16,4-13-151-16</inkml:trace>
  <inkml:trace contextRef="#ctx0" brushRef="#br0" timeOffset="131385.29">22949 16891 684 0,'0'0'162'16,"0"0"-148"-16,0 0-14 15,0 0-1-15,0 0 1 16,-70 72-2-16,70-33 2 15,3 13 5-15,24 14 16 0,13 12 12 16,9-6-2 0,7-2-26-16,7-21-1 0,0-15-2 15,-5-12-2-15,-7-12 3 16,-6-7-3-16,-9-3-26 16,-7-6-44-16,-10-18-91 15</inkml:trace>
  <inkml:trace contextRef="#ctx0" brushRef="#br0" timeOffset="131784.41">23274 16947 767 0,'0'0'30'0,"0"0"-24"16,0 0-6-16,66 86 24 15,-30-57-3-15,0 3-19 16,-1-1 5-16,-5-5-7 16,-7-9 0-16,-14-7 0 15,-5-8 0-15,-4-2 2 16,0 0 30-16,-20-6 10 16,-5-17-33-16,-2-8-9 15,5-7 0-15,5-1-5 16,11 5 1-16,6 2 1 0,2 8 2 15,25 8 0-15,9 6 1 16,6 10 7-16,5 0-4 16,0 6 5-16,-4 17 4 15,-5 1-6-15,-8 5 2 16,-6-5-6-16,-9-5 7 16,-5-2-9-16,-5-7-11 15,-5 0-11-15,0-5-71 16,-8-5-157-16</inkml:trace>
  <inkml:trace contextRef="#ctx0" brushRef="#br0" timeOffset="132407.74">23617 16751 124 0,'0'0'235'0,"0"0"-180"15,0 0-52-15,0 0 3 16,0 0-5-16,0 0 40 16,-77 0 29-16,63 0 17 15,2-6-28-15,2-1-1 16,3-2-14-16,7-4-17 15,0 1 6-15,0 3-31 0,0-1-1 16,10 0-1 0,3 1 0-16,-1 5 0 0,-6 1 0 15,2 3 1-15,-8 0-1 16,0 0-2-16,0 0 1 16,0 3-3-16,0 10 4 15,-17 4 2-15,1-3-2 16,0-5 0-16,-4-8 0 15,4-1 1-15,1 0 3 16,4-12 4-16,5-7 2 16,6-4-3-16,0-3-7 15,5-2 0-15,19 7 0 0,2 4 2 16,4 8-1 0,2 7 6-16,-8 2-3 0,0 7 4 15,-5 14-8-15,-7 7 4 16,-6 6-4-16,-4 2 5 15,-2-2 0-15,0-8-5 16,0-6 0-16,0-4-1 16,7-6 1-16,8-3 1 15,12-4 0-15,4-3 12 16,2 0 4-16,-2 0-3 16,-3-10-13-16,-5 4-1 15,-4 2-7-15,-7-6-50 16,-9 1-86-16</inkml:trace>
  <inkml:trace contextRef="#ctx0" brushRef="#br0" timeOffset="132795.78">23595 16365 714 0,'0'0'106'0,"0"0"-87"16,0 0-11-16,0 0 1 15,133-4 40-15,-69 34-9 16,6 17 20-16,-3 12-40 16,-3 13-1-16,-9 4-6 15,-10 5-3-15,-9 1-4 16,-9-7-6-16,-9-2-3 16,0-14-11-16,-12-5-20 15,-2-10-20-15,-2-3-31 0,-2-8-40 16,0-10-255-1</inkml:trace>
  <inkml:trace contextRef="#ctx0" brushRef="#br0" timeOffset="133193.91">23266 17858 708 0,'0'0'139'0,"0"0"-108"16,0 0-12-16,0 0-1 15,0 0-11-15,108-82 25 16,-27 22 21-16,17-13-27 16,14-9-7-16,6-1-6 15,-3 9-13-15,-13 17 3 16,-24 20-9-16,-23 17-23 15,-22 13-45-15,-17 7-3 0,-16 16-30 16,0 18-133-16</inkml:trace>
  <inkml:trace contextRef="#ctx0" brushRef="#br0" timeOffset="133375.81">23479 17983 616 0,'0'0'329'0,"0"0"-248"15,0 0-56-15,0 0-18 16,125-103 4-16,-9 14 19 16,14-10-3-1,0 8 1-15,-16 17-9 0,-20 22-19 0,-22 18-61 16,-23 16-94 0,-17 6-42-16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9:17:25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6943 16482 243 0,'0'0'1'0,"0"0"25"0,0 0-10 16,0 0-15-16,0 0-1 15,0 0-5-15,0 0-3 16,-3 0 8-16,3 0 0 16,0 0-11-16</inkml:trace>
  <inkml:trace contextRef="#ctx0" brushRef="#br0" timeOffset="741.32">6751 16544 218 0,'0'0'0'0,"0"0"1"15,0 0-4-15,0 0-15 16,0 0-64-16,0 0-34 16</inkml:trace>
  <inkml:trace contextRef="#ctx0" brushRef="#br0" timeOffset="937.48">6751 16544 105 0,'7'-20'19'15,"-10"20"-14"-15,3 0-6 16,0 0 1-16</inkml:trace>
  <inkml:trace contextRef="#ctx0" brushRef="#br0" timeOffset="19877.02">16391 843 178 0,'0'0'187'0,"0"0"-139"16,0 0-42-16,0 0 22 16,0 0 26-16,0 0 33 15,0 0-24-15,-3 0 0 16,3 0-30-16,0 0-22 15,0-5-6-15,0 0-5 16,3 2 0-16,-3 0 0 0,0 1 2 16,0 2 9-16,0 0-10 15,0 0-1 1,0 0 0-16,0 0 2 0,0 0-1 16,0 0 3-16,0 0-4 15,0 0 4-15,0-1 8 16,0 1 1-16,0-3-4 15,0 1-9-15,0-2 4 16,0 2-3-16,0 2-1 16,0-2 4-16,0 1 0 15,0-1-4-15,0 1 0 16,-10-1-2-16,2 2 0 16,0 0 1-16,-2 0 1 0,-3 0 0 15,0 0-3 1,-1 6-8-16,5 2 7 0,-4-2 3 15,5 0 0-15,2-3 1 16,3-1-1-16,-3 6 0 16,0 3-1-16,-7 9 1 15,-7 5 1-15,-2 6 0 16,-5 5 0-16,-3 3 0 16,2 1 1-16,2-1-1 15,10-4 2-15,3-7-2 16,6-8-2-16,6-6 2 15,1-7-1-15,0-2 1 16,0-2 0-16,15-1 5 16,7-2 14-16,15 0 2 0,10-3-14 15,5-8 2-15,-4 0-3 16,-5 4-3-16,-10 4-1 16,-13 3-2-16,-7 0 0 15,-7 7 0-15,-6 7 0 16,0 7 3-16,-13 8-3 15,-19 5 2-15,-14 7 0 16,-9-5 3-16,3-2-5 16,3-9-6-16,11-5 5 15,8-7-1-15,7-5-4 16,14-6 0-16,9-2-14 16,0-2-10-16,9-23-95 15</inkml:trace>
  <inkml:trace contextRef="#ctx0" brushRef="#br0" timeOffset="20300.29">16926 865 331 0,'0'0'21'0,"0"0"16"0,0 0 21 16,0 0 61-16,0 0-14 16,0 0-49-16,9-5-28 15,-9 5-23-15,0 9-5 16,-15 14 1-16,-1 8-1 15,-7 10 7-15,0 4 12 16,-4 5 0-16,3-4-12 16,1-5 2-16,9-5-2 15,-2-7-5-15,6-5 4 16,1-2-5-16,5-5-1 16,1-3 0-16,3-4 0 15,-3-3-1-15,3 1 1 16,0-4-4-16,0 4-16 0,0-1-54 15,0-7-113 1</inkml:trace>
  <inkml:trace contextRef="#ctx0" brushRef="#br0" timeOffset="21055.25">17241 1219 137 0,'0'0'77'0,"0"0"-60"15,0 0-5-15,0 0 12 0,0 0-14 16,0 0 12-16,-9 25-8 15,9-25 19-15,0 0-9 16,0 0-18-16,0 0-5 16,0 0-1-16,0 0 4 15,0 0-2-15,0 0 12 16,-3 0 21-16,3 0 15 16,0 0-3-16,0 2-11 15,0-2-18-15,0 0-1 16,0 0-14-16,0 0-3 15,0 0 3-15,0 0 9 16,0 0 16-16,6 0 16 16,1 0-4-16,1 0-13 0,0 0-7 15,-5-3-14-15,1-2 2 16,-4-2 10-16,0-1-5 16,0-2-9-16,0-1 1 15,-11-2-3-15,-1 4-2 16,-5 1-2-16,-2 4 2 15,-1 4 0-15,-6 2-5 16,0 15 1-16,0 6 0 16,4 6 3-16,7 1 1 15,13-3-1-15,2-3 1 16,17-5 3-16,11-3-1 16,8-7-1-16,6-4 15 15,-2-5-16-15,-1 0 5 16,-5 0-4-16,-7 0-1 0,-10 0-11 15,-12 0-73 1,-5 0-226-16</inkml:trace>
  <inkml:trace contextRef="#ctx0" brushRef="#br0" timeOffset="21492.41">18898 759 249 0,'0'0'0'0,"0"0"-2"0,0 0-41 16,0 0 40-16,0 0-1 16,0 0-1-16,-4 55 2 15,1-45-1-15,3-3 1 16,0-3 2-16,0-3-26 16</inkml:trace>
  <inkml:trace contextRef="#ctx0" brushRef="#br0" timeOffset="23816.1">18905 970 117 0,'0'0'108'16,"0"0"-73"-16,0 0-15 15,0 0-1-15,0 0-18 16,0 0 6-16,0-15 4 15,0 15-11-15,0-2-12 16,0 2-26-16,0 0-48 16</inkml:trace>
  <inkml:trace contextRef="#ctx0" brushRef="#br0" timeOffset="29247.17">19375 1313 362 0,'0'0'352'0,"0"0"-329"16,0 0-19-16,0 0-4 0,0 0 11 16,94-74 10-16,-51 53 3 15,-2 2 1-15,-8 7-10 16,-10 2-12-16,-10 7 14 16,-3 1-14-16,-10 0 9 15,0-8 31-15,0-2-5 16,0-5-30-16,-18-2-7 15,0 2 0-15,-4-2 3 16,-2 5 1-16,5 3 5 16,2 2-9-16,4 9 1 15,4 0 5-15,0 0-4 16,-5 19-3-16,1 21-11 16,4 19 11-16,-5 19 1 0,10 7 6 15,4 9-1-15,0-2 0 16,1-8-3-16,16-11 6 15,2-12-4-15,7-11 4 16,-4-8-4-16,2-6-3 16,-9-7-1-16,-2-7-1 15,-5-5-8-15,-8-1-21 16,0-1-52-16,-24-5-31 16,-15-7-455-16</inkml:trace>
  <inkml:trace contextRef="#ctx0" brushRef="#br0" timeOffset="29555.77">19280 1855 861 0,'0'0'13'0,"91"-95"-12"15,-32 48 2-15,3 5 57 16,-6 10 0-16,-1 13-15 16,-4 16-16-16,-3 3-20 15,-5 28-8-15,-4 15 0 16,-6 5-1-16,-10 5 0 15,-4-7-1-15,-6-10-1 16,-4-15-11-16,-3-12 0 16,-2-9 12-16,-2 0 1 15,4-17 8-15,0-20 12 16,1-19-20-16,2-8 0 0,1 0 0 16,-4 9 6-1,-3 18-6-15,1 16 0 0,-4 13-15 16,3 8-49-16,3 13-135 15,5 13-182-15,3 6 70 16</inkml:trace>
  <inkml:trace contextRef="#ctx0" brushRef="#br0" timeOffset="29825.6">20170 1665 733 0,'0'0'98'0,"0"0"-67"15,36-95 15-15,-26 57 4 16,0-2 7-16,-10 7-32 0,0 5-19 15,0 11-1-15,0 8-2 16,0 9 1-16,-3 0-4 16,0 12 0-16,-2 22-11 15,3 19 8-15,2 7 3 16,0-4 1-16,20-10 1 16,2-15-4-16,10-15 1 15,8-12 1-15,14-4-19 16,12-27-29-16,5-17-40 15,1-12-15-15,-13-6-39 16,-10-2 20-16,-17 2 43 16,-20 7-24-16</inkml:trace>
  <inkml:trace contextRef="#ctx0" brushRef="#br0" timeOffset="30191.59">20706 1266 531 0,'0'0'203'16,"0"0"-159"-16,0 0-25 0,0 0 6 15,-84 104 6-15,81-69-11 16,3-6-7-16,5-7-1 15,16-8-3-15,-1-8 14 16,6-6 1-16,-2-1 4 16,0-21 8-16,-2-5-8 15,-5-4-17-15,-4-3-8 16,-4 0 1-16,-3 5-4 16,-2 7-7-16,-3 10 4 15,-1 11 2-15,0 1-8 0,2 11-2 16,2 18-5-1,6 12 16-15,-3 9 10 0,5 2-4 16,3-6-1-16,7-7 0 16,7-14 4-16,0-8 15 15,4-11 13-15,-5-6-1 16,-1 0-11-16,-9-12-7 16,0-10-13-16,0-5 3 15,-1-9-8-15,6-2-22 16,6 0-59-16,2 3-19 15,2 8-36-15,-3 10 10 16,-7 9-46-16,-7 6-72 16</inkml:trace>
  <inkml:trace contextRef="#ctx0" brushRef="#br0" timeOffset="30705.21">22499 867 551 0,'0'0'138'15,"0"0"-39"-15,0 0-16 16,0 0-27-16,0 0-23 16,0 0-33-16,-19-2 0 15,17 33-9-15,2 13 9 16,0 5 36-16,0 2-21 16,0-1-3-16,0-6-2 0,6-7-8 15,0-4 3-15,0-8-5 16,0-5 0-16,0-5-15 15,1-5-15-15,-4-3-30 16,-2-4-21-16,-1-3-18 16,0-8-12-16</inkml:trace>
  <inkml:trace contextRef="#ctx0" brushRef="#br0" timeOffset="30876.05">22117 979 214 0,'0'0'670'16,"0"0"-623"-16,79-62-47 16,-15 35 0-16,7 2 4 15,-5 5-4-15,-3 6-6 16,-5 4-3-16,-9 2-95 16,-6 0-220-16</inkml:trace>
  <inkml:trace contextRef="#ctx0" brushRef="#br0" timeOffset="31140.05">22773 930 506 0,'0'0'10'16,"0"0"-4"-16,-6 102 106 16,6-72-74-16,11-7-20 15,16-7 64-15,1-10-23 16,3-4 7-16,0-2-32 15,-4 0-12-15,-4-2 2 16,-13-6 2-16,-5-1 0 16,-5-5 6-16,0-6-9 15,-23-5-21-15,-7-1-2 16,-7 2-21-16,4 2 6 16,4 5-23-16,2 5-62 15,9-1-74-15</inkml:trace>
  <inkml:trace contextRef="#ctx0" brushRef="#br0" timeOffset="31595.55">23165 718 794 0,'0'0'67'15,"0"0"-42"-15,0 0-25 16,0 0-7-16,0 0 1 16,0 0 6-16,41 117 38 15,-26-42 14-15,-6 4-14 16,-1-6-23-16,1-12-7 15,2-14-1-15,1-16-5 16,-3-11 7-16,0-6-8 16,0-8-1-16,-4-1-29 0,-5-5-67 15,0-7-84-15</inkml:trace>
  <inkml:trace contextRef="#ctx0" brushRef="#br0" timeOffset="31739.04">23165 1081 731 0,'0'0'133'16,"0"0"-133"-16,0 0-13 15,94-39 9-15,-59 23-6 16,2 2-31-16,2 0-123 0</inkml:trace>
  <inkml:trace contextRef="#ctx0" brushRef="#br0" timeOffset="32247.47">23562 992 539 0,'0'0'9'15,"-30"73"5"-15,20-36 37 16,7-8-20-16,3-7 7 16,1-7 18-16,16-6-21 15,5-4-14-15,3-5 11 16,2 0 4-16,2-15-9 0,-10-6-11 15,-3-4-1-15,-6-3-5 16,-6 0-9-16,-4 5-1 16,0 6 0-16,0 7 0 15,0 8 1-15,0 2 6 16,0 0-7-16,-1 15-12 16,1 13 12-16,0 4 1 15,0 0 11-15,1-4 4 16,12-11 8-16,2-5-7 15,3-7 29-15,-1-3-4 16,7-2-1-16,-2-7-9 16,2-13-5-16,-5-10-5 15,-1-7-14-15,-10-4-1 16,-8-7-7-16,0-5-3 0,-14-5-20 16,-7-2 4-16,4 6 3 15,6 12 16-15,6 18 8 16,5 13-2-16,0 11-6 15,0 0-6-15,5 25-11 16,16 17 9-16,-3 19 8 16,-2 11 4-16,-5 5-3 15,-3-4-1-15,-2-6-30 16,2-6-36-16,-5-11-25 16,-3-11-107-16</inkml:trace>
  <inkml:trace contextRef="#ctx0" brushRef="#br0" timeOffset="35405.03">16761 3614 375 0,'0'0'130'15,"0"0"-84"-15,0 0-15 16,0 0 31-16,0 0-16 15,0 0-29-15,0 0-5 16,0 0 0-16,0 0 2 16,0 0-10-16,0 0 9 15,0 0 10-15,0 0-11 16,0 0 4-16,0 0-11 16,0 0 6-16,0 0-5 15,0 0 3-15,0 1-9 16,0 15 0-16,0 13 0 0,-3 16 0 15,3 16 0 1,0 4-1-16,6 0 1 0,7-8 0 16,-1-12 5-16,6-12-5 15,-6-10 2-15,-5-9-2 16,0-6 0-16,-4-6 4 16,-1-2-4-16,-2 0 0 15,3 0 0-15,-3 0 1 16,1 0 4-16,1 0-5 15,-2 0 9-15,0 0-6 16,0 0 4-16,1 0-4 16,-1 0 7-16,0-7 4 15,0-10-10-15,0-9-1 16,0-6-6-16,0-8 5 0,-9-7-6 16,-2-4 1-16,2-7-19 15,0 3 7-15,-3 6-6 16,4 13 2-16,4 14 0 15,1 15 16-15,0 5 3 16,0 2-2-16,3 0-8 16,0 14-3-16,0 15 10 15,0 17 3-15,6 13 20 16,7 6-6-16,7-1-1 16,-4-9-10-16,2-10 8 15,0-6-3-15,-5-3 4 16,-1-7-7-16,2-5 1 15,-8-9-6-15,0-10 2 0,-3-3-2 16,-2-2 7-16,1 0 11 16,0 0 9-16,0 0-5 15,-1 0-2-15,-1-5-8 16,0-3-6-16,0-1-6 16,0-1-13-16,0 3-6 15,-3-4-12-15,-5 1-54 16,-4 1-52-16</inkml:trace>
  <inkml:trace contextRef="#ctx0" brushRef="#br0" timeOffset="46345.56">20314 3696 258 0,'0'0'113'15,"0"0"-80"-15,0 0-22 16,0 0-10-16,0 0-2 15,0 0 5-15,0 0 1 0,-29 4 8 16,29-4 2-16,0 0-5 16,0 0 8-16,0 0 29 15,0 0-9-15,0 0 14 16,-1 0-18-16,1 0-4 16,-2 0-5-16,2 0-1 15,-1 0-2-15,-1 0 1 16,1 0-5-16,1 0 6 15,0 0 5-15,0 0 6 16,0 0-3-16,0 0-13 16,0 0-11-16,0 0 0 15,0 0 1-15,0 0 3 0,-3 0 0 16,3 0-2-16,-3 0 0 16,3 8-9-16,-11 23 0 15,1 15 2-15,-5 15 28 16,2-1-13-16,0-8-12 15,9-9 0-15,1-6-3 16,3-7 1-16,0-6 0 16,0-7-2-16,0-9-1 15,0-4-1-15,0-4 0 16,0 0 4-16,0 0 1 16,0-8 6-16,3-17-3 15,11-16-8-15,5-13-21 0,11-8-1 16,-1 1 3-16,1 8 17 15,2 15-4-15,-10 13 2 16,1 12-2-16,-9 11 3 16,1 2-6-16,-2 18 9 15,3 16 0-15,0 12 13 16,-4 6 18-16,3 0-21 16,-6-5-5-16,0-10-3 15,1-12 1-15,1-13-1 16,-2-4-2-16,-5-7 3 15,2-1-5-15,3 0 2 16,0 4-16-16,6-4-12 16,-6 0-38-16,0 1-10 0,-5-1-47 15,-4 0-210 1</inkml:trace>
  <inkml:trace contextRef="#ctx0" brushRef="#br0" timeOffset="47453.91">22858 3520 436 0,'0'0'143'16,"0"0"-91"-16,0 0 46 15,0 0 1-15,0 0-9 16,0 0-12-16,5-6-23 16,-5 6-9-16,0 0-6 15,0 0-25-15,0 0-11 16,0 0-4-16,0 0 0 16,0 8 0-16,0 12-1 0,1 11 1 15,1 8 17-15,-1 1-1 16,2 1-6-16,3 0 2 15,-2-4-2-15,2-8-6 16,-1-4 4-16,-1-8-7 16,0-7 1-16,-1-6-2 15,-3-2 1-15,0-2-1 16,0 0 0-16,0 0 4 16,0-6 0-16,0-12-4 0,5-11 0 15,4-19-16 1,10-8 1-16,7 0-5 15,6 6 7-15,-1 15 6 0,-3 14 3 16,4 12 0-16,-6 9 3 16,3 4 1-16,-1 21 13 15,-3 8-6-15,0 9 13 16,-6 3-2-16,-2 1-7 16,0-4-4-16,-7-7-3 15,1-6-2-15,0-11-2 16,-2-4 0-16,-1-5-1 15,0 1-35-15,2 0-19 16,-1 4-66-16,0-6-69 16,0-5-63-16</inkml:trace>
  <inkml:trace contextRef="#ctx0" brushRef="#br0" timeOffset="52015.34">17007 5129 592 0,'0'0'80'0,"0"0"-62"15,0 0 0-15,0 0 23 16,0 0-1-16,0 0-17 16,0 0-2-16,-6-4-10 15,6 4-5-15,0 0 9 0,0 0-14 16,0 0 14-1,0 0-3-15,0 0-2 0,0 0 2 16,0 0 1-16,-3 0-1 16,3 0-5-16,0 0-2 15,0 0-5-15,0 0 0 16,0 16-1-16,0 13 0 16,0 14 1-16,12 11 4 15,1 3 2-15,1-3-3 16,2-3-3-16,-1-10 0 15,3-5-3-15,-6-11 6 16,-2-6-5-16,-4-10 10 16,-3-4-8-16,-3-5 0 0,1 0 0 15,-1 0 12 1,2 0 10-16,-2 0 3 0,0-7 7 16,-2-19-16-16,-14-6-16 15,0-12-6-15,-8-9 0 16,2-7-8-16,-3-5-17 15,2 4 13-15,-3 0-3 16,6 10 5-16,3 14 15 16,4 6-1-16,7 12 2 15,0 7-7-15,6 5 7 16,-3 7-1-16,0 0-2 16,3 0 1-16,0 5-3 0,12 20 1 15,13 14 4-15,2 18 4 16,3 12 6-16,-4 5-1 15,-1 0-5-15,-3-11-4 16,-1-12-2-16,-5-12 2 16,-3-16 0-16,-4-10 0 15,-2-8 0-15,-4-5 0 16,1 0 13-16,-4 0-6 16,0-1 16-16,0-16 11 15,-4-9-34-15,-10-12-2 16,-4-4 0-16,2-3-6 15,-7-3-6-15,7 6-6 16,-1 7 3-16,7 14 12 16,3 11 5-16,4 7 0 15,0 3-5-15,3 4-9 0,0 23-13 16,0 14 19-16,4 9 5 16,8 6-12-16,-1-7-72 15,2-13-104-15</inkml:trace>
  <inkml:trace contextRef="#ctx0" brushRef="#br0" timeOffset="54919.41">8414 5082 644 0,'0'0'6'16,"0"0"4"-16,0 0-10 16,0 0 0-16,0 0 4 15,0 0-4-15,0 0-4 16,-30-29 3-16,30 26 1 15,0-1 4-15,-3 1 15 16,0 0-13-16,0 2 37 16,3 1-13-16,0 0-30 0,0 0 0 15,0 0-5 1,6 0-9-16,10 9 13 0,7 2 1 16,7 1-3-16,8 1 1 15,7 1 2-15,9 0 0 16,4 2-4-16,3 1 2 15,3 4 2-15,-4-3-11 16,4-1 1-16,-5-2-3 16,6-6 10-16,2 1-2 15,6-4 5-15,2 2 0 16,-1-3-1-16,1 0-4 16,-2 0 4-16,3 2 1 15,-4 1 0-15,-1-1 0 0,-9 0 0 16,3-1 3-16,-4-5-3 15,2-1 0-15,4 0 1 16,1-1 0-16,10-18 0 16,7-1 0-16,9-3 4 15,9-1 8-15,3 2-2 16,-3 5-3-16,-6 6-8 16,-3 6 1-16,-9 5-4 15,-3 0 3-15,-2-3 0 16,-5-2 2-16,7-7 0 15,-2-5 3-15,7-5-1 16,11-7 0-16,13-5-3 16,5-2 8-16,8 3 3 15,-3 5-12-15,-5 6 0 0,-9 7 0 16,-2 4 2-16,-11-2-2 16,-6 2 1-16,0-6-2 15,-1-2 2-15,4 1 5 16,0-2-6-16,-1 7 0 15,-3-1 0-15,-5 0 0 16,-3-1 0-16,0-2 0 16,3-3 1-16,3-1-1 15,-3 5 9-15,-4 1-6 16,-4 5 1-16,-5 4 5 16,-5 6-8-16,-3 0-1 15,-4 0 3-15,-9 0-2 16,4 5-1-16,-3-2 0 15,2-1 1-15,7-2 6 0,0 0-6 16,5 0 9-16,-2 0-1 16,-3 0-8-16,-1 3-1 15,-2 4 0-15,0 0 0 16,-4 5 0-16,-1-1 2 16,-2-5 0-16,1 4 0 15,2-6 1-15,3 1 2 16,0 1 3-16,4 1-5 15,-3 3-3-15,1 1 0 16,3 0 0-16,-1 0 0 16,-2-2 1-16,4-3-1 0,0-2 2 15,4-1-2-15,2-1 7 16,-5 2-5-16,-3 0 1 16,-13 1-1-16,-5 4 4 15,-10-1-6-15,-9-1 0 16,-10 3-1-16,-2 1 1 15,1-1 0-15,-3 0 0 16,-1-4 0-16,0-3 1 16,-2 0-1-16,-1-3 1 15,0 0 2-15,0 0-3 16,-1 0 3-16,4 1 0 16,-3-1-3-16,0 2 0 0,3 2 0 15,0-4 0 1,4 2 0-16,-1-1 1 0,2 3-1 15,-1-3 0-15,-1 1 0 16,4-1 0-16,7 0 3 16,-3 1-2-16,5 0 1 15,0 2-2-15,-5 0 0 16,-1-1 1-16,-10-1-1 16,-3-2 0-16,0 0 1 15,-3 0-1-15,0 0 0 16,0 0 0-16,0 0-76 15,0-33-361-15</inkml:trace>
  <inkml:trace contextRef="#ctx0" brushRef="#br0" timeOffset="57152.56">11366 4531 503 0,'0'0'39'15,"0"0"-39"-15,0 0-2 16,0 0 1-16,0 0-2 16,0 0 3-16,0 0-4 0,0 0 0 15,28 29-31-15,-27-29-77 16</inkml:trace>
  <inkml:trace contextRef="#ctx0" brushRef="#br0" timeOffset="59660.78">11643 4059 314 0,'0'0'0'0,"0"0"-5"15,-95 43 5-15,81-39 0 16,11-4 66-16,-3 0 28 16,3 0-70-16,-7 0-19 15,1 0-4-15,-6 0 1 16,0 0-2-16,-4 0 2 15,-1 0-2-15,-2 1-2 16,1 2-1-16,-4 0 3 16,5 1 0-16,-8 0-2 15,1 1 2-15,-5-1-2 16,3 0 2-16,5-1 1 16,6-3-1-16,5 0 13 15,3 0 35-15,10 0 70 0,0 0-40 16,0 0-38-1,0 0-26-15,0 0-12 0,13 0 6 16,6-3-8-16,8-1-3 16,15-3 3-16,19-4 8 15,18-1 7-15,15 4-5 16,15 4-9-16,19 4-1 16,8 0 6-16,19 7-6 15,1 4-3-15,7 0 3 16,-5 1 0-16,-1-4 0 15,1-2 0-15,15-3 0 16,12-3 0-16,14 0 0 0,5 0-2 16,-12 0 2-16,-13 0 5 15,-15 7-5 1,-7 8-5-16,-14 5 5 0,-10 7-2 16,-20 2-16-16,-18-1 3 15,-8-1 0-15,-12-4 12 16,-3-7 2-16,2-4 0 15,8-5 1-15,2-3 3 16,4 1 1-16,3-3-2 16,0 4 0-16,-5-1-1 15,-4 4-1-15,-9-3-3 16,-12 0 3-16,-16-3-4 16,-9 1 2-16,-11-4 1 15,-4 0 1-15,-6 1 2 16,-2-1 2-16,-3 0 1 0,0 0 10 15,0 0-5-15,-4 0-3 16,0 0-2-16,3 0-3 16,3 0-2-16,0 0 0 15,-6 0-1-15,-3 0 2 16,-3 0-2-16,0 0-5 16,0 0-5-16,0 0 0 15,0 0-5-15,-6 0-16 16,-3 0-58-16,6-8-178 15</inkml:trace>
  <inkml:trace contextRef="#ctx0" brushRef="#br0" timeOffset="60075.13">18946 4974 540 0,'0'0'1'0,"0"0"-1"15,0 0-14-15,0 0-30 16,0 0 20-16,0 0 5 15,76 84 11-15,-57-71 8 16,7 4 14-16,-1-1-14 16,-1 1-10-16</inkml:trace>
  <inkml:trace contextRef="#ctx0" brushRef="#br0" timeOffset="60957.52">19705 5084 294 0,'0'0'51'16,"0"0"-51"-16,0 0-81 15</inkml:trace>
  <inkml:trace contextRef="#ctx0" brushRef="#br0" timeOffset="66000.16">20057 5059 110 0,'0'0'0'15,"0"0"-44"-15,0 0 44 16,0 0 8-16,0 0 60 16,0 0-68-16</inkml:trace>
  <inkml:trace contextRef="#ctx0" brushRef="#br0" timeOffset="66987.11">19771 5111 410 0,'0'0'121'0,"0"0"-48"15,0 0 29-15,0 0-24 16,0 0-19-16,0 0-9 16,-9-16-13-16,9 16-25 15,0 0-8-15,0 0 0 16,0 0-3-16,0 0 7 16,0 0 1-16,0 0-2 15,0 0-5-15,0 0 0 16,0 0 1-16,0 0 7 0,0 0 0 15,0 0-6-15,0 0 12 16,-3 0 8-16,3 0-2 16,0 0-8-16,0 0 9 15,0 0-6-15,0 0 3 16,0 0-1-16,0 0-3 16,0 0-5-16,0 0-9 15,0 0 1-15,0 0-3 16,0 0 1-16,0 0-1 15,0 0 0-15,0 0 0 16,0 0 0-16,0 0 3 16,0 0-4-16,0 0 1 0,0 0-1 15,0 0-1-15,0 0 2 16,0 0 0-16,0 0-3 16,0 0 3-16,0 0 0 15,0 0-1-15,0 0-2 16,0 0-3-16,0 0-3 15,0 9 1-15,0 8 7 16,6 5 0-16,-3 5 1 16,0 2 0-16,1 0 0 15,0 0 0-15,-1-6 0 16,-1-3 0-16,-1-3-1 16,-1-9 1-16,0-2 0 15,0-3 0-15,0-2 0 0,0-1 0 16,0 0 1-16,0 0-1 15,0 0 2-15,0 0-1 16,0 0 3-16,0 0 1 16,0 0 2-16,0-6 11 15,0-12-1-15,0-13-17 16,-4-8 2-16,2-6-4 16,2-6-1-16,0 1-11 15,6 0 0-15,13 5-1 16,1 9-9-16,9 8 1 15,0 8 4-15,7 7-2 16,2 9 10-16,-1 4-5 0,-3 0 7 16,-1 20 4-16,-3 6 2 15,-4 12-4-15,-4 2 7 16,-5 4 1-16,-6-7 4 16,-2 0 1-16,-3-10 8 15,-3-7-4-15,-3-5 1 16,0-5-4-16,0-7-5 15,0 1-2-15,0-1-1 16,0 1 1-16,0-1-2 16,0 2-13-16,0 1-32 15,-3 2-28-15,-3 0-21 16,1-5-23-16,4-3-161 16</inkml:trace>
  <inkml:trace contextRef="#ctx0" brushRef="#br0" timeOffset="67723.19">20454 5143 616 0,'0'0'116'0,"0"0"-108"15,0 0-4-15,0 0 27 16,0 0 18-16,0 0-9 16,0 0 7-16,-15 14-27 15,15-13 9-15,0-1 3 16,0 0-2-16,0 0-12 16,0 0-8-16,0 0-5 15,0 2-10-15,0-2 3 0,-5 0 2 16,-5 0 0-16,-3 0-6 15,-7 0-7-15,4 0 13 16,4 0 0-16,9 0 0 16,3 0 0-16,0 0 0 15,0 0 0-15,0 0-3 16,10 0-9-16,14 0 12 16,7 0-1-16,4 0 2 15,-4-5 1-15,-6 3 11 16,-8-1-2-16,-5 2-1 15,-6 1-9-15,-6 0 5 16,0 0-6-16,0 0 0 0,0 0-2 16,-20 0 2-16,-5 0-7 15,-11 4-14-15,6 3 7 16,12-1 8-16,11-4 5 16,7-2-1-16,0 0 0 15,0 0 2-15,3 0-5 16,13 0 2-16,13 0 3 15,-4 0 8-15,0 0-7 16,-5 0 4-16,-5 0-5 16,-5 0-31-16,0 0-52 15,-1 0-28-15,0-5-222 16</inkml:trace>
  <inkml:trace contextRef="#ctx0" brushRef="#br0" timeOffset="68322.64">20794 4950 779 0,'0'0'64'16,"0"0"-1"-16,0 0-18 15,0 0-1-15,0 0-6 16,0 0-30-16,-3-16-3 16,3 16-5-16,0 0 0 0,0 0 0 15,0 16-9-15,1 8 3 16,10 10 3-16,0 6 6 16,2 2-1-16,-3 0 2 15,5-3-1-15,2-3 2 16,-4-6-4-16,-1-10 3 15,-2-6-4-15,-6-5 0 16,0-6 0-16,-4-3 0 16,0 0 0-16,0 0 4 15,0 0 11-15,0 0 12 16,0-4 0-16,0-15-6 16,0-6-21-16,-5-9-1 15,2-7-11-15,1-1-7 0,-2 2 4 16,3 2-1-16,-1 8 16 15,2 8 2-15,0 9 3 16,0 7-2-16,0 3 8 16,0 3-11-16,0 0 0 15,0 1-11-15,2 18 8 16,13 8 1-16,-2 8 2 16,2-1-1-16,-2-1 1 15,1 0-4-15,-8-7-1 16,0-1 4-16,-3-6-3 15,-2-2-13-15,-1-3-32 16,0 0-20-16,-6 0-37 0,-7-7-22 16</inkml:trace>
  <inkml:trace contextRef="#ctx0" brushRef="#br0" timeOffset="72199.56">22821 5125 618 0,'0'0'85'0,"0"0"-50"16,0 0-25-16,0 0 10 15,0 0 16-15,0 0-18 16,0 0-15-16,-3-26-3 15,3 26 4-15,0 0-7 16,0 0 8-16,0 0-3 16,0 0-1-16,0-1 1 15,0-2 9-15,0 0-6 0,0-1 7 16,-2 0 3-16,1-2-1 16,-1-2 3-16,0 2-2 15,2 1-3-15,-3-3 9 16,0 2-7-16,-1-3-8 15,0 1-5-15,1 0-1 16,0 3 4-16,1 3-3 16,2 1-1-16,0-1 0 15,0 2 3-15,0 0-3 16,0 0 0-16,0 0 0 16,0 0-5-16,0 0-5 0,0 12-6 15,2 6 16-15,5 6 2 16,3 2-2-16,-3-1 0 15,0 1 0-15,4-4 0 16,-4-1-1-16,4-2 1 16,-5-6 0-16,-6-2 1 15,1-6-1-15,-1-4-1 16,0-1 0-16,0 0 2 16,0 0 13-16,0 0 28 15,-4-12-21-15,-10-10-12 16,5-7-8-16,5-7-1 15,4-6 0-15,3-2 0 16,21 5-6-16,2 9-4 0,4 10-1 16,1 11 10-16,1 9-2 15,-4 0-2-15,0 14 3 16,-5 10-7-16,-1 8 9 16,-2 1 8-16,-5-1-8 15,-2-2 0-15,-2-7 0 16,-10-3 2-16,1-4-2 15,-2-3 0-15,0 1 0 16,0 1-47-16,-11-6-73 16,1-9-152-16</inkml:trace>
  <inkml:trace contextRef="#ctx0" brushRef="#br0" timeOffset="72405.7">23297 5104 866 0,'0'0'55'16,"0"0"-31"-16,0 0-15 15,0 0 3-15,86-29-11 16,-46 24-2-16,4 3-6 16,2 2 5-16,-3 0-18 15,-5 0-47-15,-13 0-65 16,-7 0-587-16</inkml:trace>
  <inkml:trace contextRef="#ctx0" brushRef="#br0" timeOffset="72883">23883 4843 744 0,'0'0'40'16,"0"0"22"-16,0 0 14 15,0 0-7-15,0 0-16 16,0 0-41-16,0-32-12 16,4 48-2-16,13 15-5 15,4 10 7-15,-1 10 8 16,0 2-5-16,-1 0 4 15,-1-5-4-15,-4-7 3 16,-5-7-6-16,-2-8 4 0,-4-4-4 16,-3-6 0-16,0 1-8 15,0-1 5-15,-10 1-11 16,-2-2-46-16,1-1-55 16,-1-7-22-16,5-7-295 15</inkml:trace>
  <inkml:trace contextRef="#ctx0" brushRef="#br0" timeOffset="80021.19">9145 7093 347 0,'0'0'42'0,"0"0"18"15,0 0-13-15,0 0-17 16,0 0-21-16,0 0-5 15,0 0 9-15,-54-5 3 0,48 5-5 16,0 0-5-16,-6 0-5 16,2 0-1-16,1 0 0 15,1 0 0-15,5 0 0 16,3 0 11-16,0 0 29 16,0 0-29-16,0 1-3 15,-13 9-8-15,-5 11-5 16,-9 8-31-16,-9 5 10 15,5-4-31-15,7-7 20 16,11-11 20-16,10-7 17 16,3-4 5-16,0-1 15 15,0 0 15-15,0 0-24 0,0 0 2 16,10 0 25 0,-1-1-7-16,6-4 7 0,3 0-21 15,4 0-13-15,5-4 7 16,9-2 9-16,6-4-1 15,10-5-7-15,12 0 4 16,2 1-1-16,4 4-7 16,-5 8-8-16,-12 0 0 15,-7 7 0-15,-9 0 0 16,-4 0 0-16,3 0 1 16,-3 0-1-16,5 0-4 15,7 0 1-15,2 0 3 16,12 0 0-16,11 0 3 0,9-12-3 15,15-7-1-15,12-6 1 16,3 0 2-16,7 0 2 16,-2 3-3-16,-1 13-1 15,-13 3 0-15,-12 6 0 16,-12 0-2-16,-9 6-2 16,-4 3-3-16,-2-1-1 15,3-3 7-15,2-5-4 16,5 0 5-16,4 0 4 15,1-13-4-15,3 0 10 16,0-3-6-16,-1 6 2 16,-4 10-3-16,-2 0-3 15,-4 5-2-15,1 7 1 16,-5 0 1-16,5-5 0 0,-2 1-2 16,6-1 1-16,0-2 1 15,9 2 0-15,0-4 0 16,5 0 0-16,-2 1 1 15,1-2-1-15,-1-1 0 16,-3 3 3-16,2 2 6 16,1 5-7-16,3-2-2 15,-2 7 0-15,0-2 0 16,1 1-1-16,-3 1 1 16,4-2-4-16,0 0 3 15,0-8 1-15,-6 1 0 16,0-7 0-16,0 0 1 15,-6 0-1-15,0-7 14 0,3-3-4 16,-1-2 12-16,-4 2-16 16,-5 2 4-16,-7 2-10 15,-4-5 3-15,-2 1-1 16,-1 0 5-16,-1-1 7 16,-2 4-6-16,0-2-4 15,-6 4 0-15,-1-1-4 16,-6 0 0-16,3 2-1 15,-2 0 1-15,-1 1 5 16,3 0-5-16,1 0 0 16,-6 3 0-16,-1 0-4 15,-3 0 3-15,-10 0 1 0,3 0 0 16,-9 0 0 0,5 0 0-16,0 0 1 0,11 0 3 15,13 0-4-15,9-7 6 16,17 3 9-16,-2 1-14 15,-1 1-1-15,-14 2 0 16,-9 0 3-16,-10 0-6 16,-5 0 4-16,-1 2-2 15,3 0 2-15,-5-1-1 16,-1-1 1-16,-8 0-1 16,-2 0 0-16,-11 0 2 15,0 0-1-15,-6 0-1 16,0 0 5-16,3 0-3 0,-3 0-1 15,0 0-1 1,0 0 0-16,0 0-2 16,0 0 1-16,0 0 2 0,0 0-2 15,0 0 1-15,2 0 0 16,1 0 0-16,-1 0 0 16,2 0-17-16,4 4-12 15,0 1-28-15,-1-3-54 16</inkml:trace>
  <inkml:trace contextRef="#ctx0" brushRef="#br0" timeOffset="81460.78">9100 8286 403 0,'0'0'121'16,"0"0"-87"-16,0 0-33 16,0 0 6-16,0 0 38 15,0 0 26-15,0 0-15 16,100-57-46-16,-71 51-3 15,6 4-6-15,4 2-1 16,4 0 0-16,9 0-2 16,9 0 2-16,11 0 2 15,13 0 4-15,9 0-5 0,12 0-2 16,12 0 2-16,7-5 12 16,13-14-8-16,24-8 8 15,14-5-3-15,18-2-3 16,7 8 3-16,-19 6-6 15,-22 16-2-15,-26 4-2 16,-22 3 0-16,-11 4-5 16,0-4 0-16,7-3 4 15,7-3 1-15,19-19 1 16,13 0-1-16,15-6-1 16,0 1 1-16,-5 11 0 15,-18 6 3-15,-17 10 3 16,-19 0-5-16,-21 6 0 0,-9 5-2 15,-11-2 4-15,6 0-4 16,0-4 1-16,13-1 0 16,7-1 0-16,3-3 9 15,0 0 1-15,-3 0 2 16,-11 0 17-16,-5 0-16 16,-17 3-5-16,-9 3-6 15,-2 5 5-15,-1-5-7 16,2 4-7-16,8 0 7 15,12 0 1-15,-1-3-1 16,3-2 1-16,3 2-1 0,2-7 5 16,8 0-4-1,8 0 32-15,3 0-10 0,-7 0-12 16,-16 6-5 0,-12 5-5-16,-13-1-1 0,-8 0 0 15,-3-4 0-15,-2 0-4 16,2-6 4-16,6 0 7 15,5 0-7-15,3-3 1 16,3-3 3-16,-2 0-4 16,2 1 1-16,0 3-1 15,-3-1 6-15,0-1-6 16,-7 4 0-16,-7 0 4 16,-6 0-4-16,-3 0 0 15,-5 0 0-15,0 0-2 16,-6 0 2-16,-8 0 0 15,0 0 0-15,-4 0-9 0,0 9-14 16,-5 8-23-16,-24 12-4 16,-16 3-14-16,-17-6-152 15</inkml:trace>
  <inkml:trace contextRef="#ctx0" brushRef="#br0" timeOffset="83021.42">9236 9699 496 0,'0'0'20'16,"0"0"11"-16,0 0-31 15,0 0 1-15,0 0 11 16,0 0 31-16,-11-9-32 0,25 9-8 15,14-3 16-15,8-2 4 16,10 0 21-16,6-2-6 16,7 5-25-1,15-6 0-15,11 5 17 0,9-3-19 16,12-5-2-16,6-3-8 16,4-5 3-16,8-1 7 15,9-6-8-15,13 2 7 16,3 5-6-16,1 7-3 15,-3 1 3-15,-13 10-4 16,-13 1 0-16,-16 0-5 16,-11 0 5-16,-7 0 0 0,-2-5 0 15,2-6 1 1,14-5-4-16,14-7 7 0,18-7-4 16,13-1 5-16,3-1 7 15,-7-1 11-15,-11 10-13 16,-18 2 0-16,-13 9-1 15,-8 2-5-15,3 0 2 16,8 3-4-16,7 0 18 16,2 2-15-16,-6 0-5 15,-6 5 8-15,-12 0-7 16,-6 0 0-16,-11 10-1 16,1 2 0-16,1 0-6 15,3 4 4-15,5 0 2 16,-3 1 0-16,-1-3 3 0,-7 2 2 15,-6-3-5-15,-6 1-2 16,-6-4 2-16,1-4 0 16,-1-6 2-16,6 0-2 15,6 0 14-15,14-9 16 16,7-5-12-16,3-2 5 16,-6 2-18-16,-6 1 6 15,-10 9-4-15,-11 1-7 16,-6 0-1-16,-7 3 1 15,-2 0 0-15,-6 0 4 16,0 0-1-16,-2 4-6 16,1-2 6-16,-2-1-7 15,2 1 5-15,-3-1-2 0,-4-1 2 16,0 4-2 0,2-1 1-16,5-3-2 0,6 0 2 15,7 0 0-15,2 0 0 16,1 0 0-16,-7 0 2 15,1 0-4-15,-10 0 2 16,-9 0 0-16,-7 0-2 16,-4-3 1-16,-6 3 1 15,-4-4 1-15,0 4-1 16,1 0 0-16,4-1 1 16,10-2-1-16,4 0 0 15,4 0 0-15,5-4 3 16,-1 7 1-16,-6-3-2 0,-5 3 0 15,-10 0-4-15,-5 0 4 16,-4 0-2-16,0 0 5 16,0 0-5-16,0 0 0 15,0 0 2-15,0 0-2 16,0 0-14-16,0 0 8 16,0 0-35-16,0 0-34 15,-1-4-79-15,-8-14-252 16</inkml:trace>
  <inkml:trace contextRef="#ctx0" brushRef="#br0" timeOffset="83988.7">17086 6762 498 0,'0'0'67'15,"0"0"-19"-15,0 0-19 16,0 0 22-16,0 0 4 15,0 0-20-15,3 0-7 16,0 0-15-16,6 0-3 16,-1 0 0-16,3 0-1 0,0 0-6 15,2 12-2 1,2 27 1-16,6 20 2 0,-8 17 2 16,-1 18 22-16,-2 4-25 15,0 0 12-15,3-8-10 16,-3-15-5-16,3-17-1 15,0-19 1-15,-4-12 1 16,-1-11 0-16,-3-6-1 16,-1-5 0-16,-2-1-1 15,-1-1-33-15,-1 2-41 16,-1 0-80-16,-18-5-161 16</inkml:trace>
  <inkml:trace contextRef="#ctx0" brushRef="#br0" timeOffset="84566">17056 8047 512 0,'0'0'39'0,"0"0"6"15,0 0 16-15,0 0 31 0,0 0-37 16,0 0-7-16,-9-56-12 15,9 56-22-15,0 0-14 16,0 8-3-16,6 22 2 16,7 12-4-16,4 13 3 15,-5 6 4-15,2 1 2 16,-3 0-2-16,3-4 0 16,-4-7-2-16,2-7 1 15,-1-8-2-15,-1-5 1 16,-1-6-1-16,-3-2 0 15,1-1-7-15,-3-1-35 16,1-1-29-16,-5-6-165 16</inkml:trace>
  <inkml:trace contextRef="#ctx0" brushRef="#br0" timeOffset="85069.21">17004 8989 678 0,'0'0'113'0,"0"0"-32"16,0 0-29-16,0 0-37 15,0 0-15-15,0 0-11 16,9 30 8-16,2 4 3 0,5 5 4 16,-3 0 4-1,-4 4-4-15,0 4 8 0,-2-4-3 16,-2-7-9 0,-2-6 0-16,3-7 1 0,-6-7 5 15,6 0-6-15,-6-2 1 16,3-4-2-16,-2 3-26 15,1-7-10-15,-2 4-17 16,0-9-30-16,0-1-96 16</inkml:trace>
  <inkml:trace contextRef="#ctx0" brushRef="#br0" timeOffset="86725.16">19677 6875 460 0,'0'0'51'0,"0"0"44"16,0 0-23-16,0 0-11 16,0 0-19-16,0 0-9 15,0-70-21-15,0 68-1 16,0 2 6-16,0 0-15 15,0 0-2-15,3 14 0 16,5 22-3-16,-2 17 3 0,0 8 0 16,-1 9 0-1,-4-7-2-15,6-4 2 16,-3-14 2-16,-1-11-2 16,0-14-3-16,-3-10 3 0,0-6 6 15,0-4-6-15,0 0 57 16,0-7-12-16,0-20-39 15,-3-1-6-15,3-12-2 16,0-4 0-16,0-5-7 16,6-4 1-16,12 6-8 15,9 6 4-15,6 14 6 16,5 13-2-16,2 11 3 16,1 3 2-16,-3 14 2 15,-3 11-1-15,-4 6 1 0,-1 1 2 16,-3-5 1-16,-6-1 3 15,-4-6-4-15,-4-5-1 16,-5-1 0-16,-3 3-2 16,-5 2-19-16,0 5-41 15,-3-3-85-15,-7-8-470 16</inkml:trace>
  <inkml:trace contextRef="#ctx0" brushRef="#br0" timeOffset="86944.97">20266 7192 773 0,'0'0'48'0,"0"0"-44"15,0 0-3-15,103-10 6 16,-75 7-6-16,-4 3-1 15,-5 0-8-15,4 0-42 16,-6 0-109-16,2-4-247 16</inkml:trace>
  <inkml:trace contextRef="#ctx0" brushRef="#br0" timeOffset="87175.58">20752 6869 784 0,'0'0'40'16,"0"0"0"-16,0 0-38 16,0 0 1-16,0 0 9 15,110 96 10-15,-75-50-3 16,-1-3-11-16,-1 1-3 16,-5-6-2-16,-2-4-3 15,-4-5 0-15,-1 0-1 16,-11-3-15-16,-7-2-53 15,-3-7-79-15,-1-10-446 16</inkml:trace>
  <inkml:trace contextRef="#ctx0" brushRef="#br0" timeOffset="87873.17">20372 7190 415 0,'0'0'72'0,"0"0"43"15,0 0-8-15,0 0-66 16,0 0-4-16,0 0-12 15,97-36-2-15,-70 26-14 16,4-2-5-16,3 6 5 16,2-3 2-16,-5 4-5 15,-8 0 1-15,-9 5 1 16,-6 0-7-16,-8 0-1 16,0 0-1-16,-21 0-2 15,-24 6-6-15,-14 7 1 16,-9 0-6-16,12-6-2 0,17-4 16 15,17 1 0-15,11-4 6 16,10 0 3-16,1 0 5 16,0 0-10-16,12 0-4 15,11 0-16-15,10 0 4 16,5 0-46-16,-6 1-63 16,1-1-135-16</inkml:trace>
  <inkml:trace contextRef="#ctx0" brushRef="#br0" timeOffset="88849.16">19593 7925 298 0,'0'0'234'0,"0"0"-110"16,0 0-53-16,0 0-14 0,0 0-21 16,0 0-1-16,10-20-35 15,-10 20 1-15,0 0 0 16,0 0 2-16,2 0-1 15,-2 0-2-15,0 0 0 16,0-2 1-16,0 2-1 16,0 0 11-16,0 0 4 15,1 0-5-15,-1 0 4 16,0 0-14-16,0 0 8 16,0-1-7-16,0 1 7 15,0 0 0-15,0 0 3 0,2 0-11 16,2 0 0-16,6 12-3 15,3 14 0-15,-3 15-2 16,2 10 5-16,-5 7 4 16,3-2 0-16,-4-5-7 15,2-12 3-15,0-10 0 16,-2-12 2-16,-3-9-1 16,-2-7-1-16,-1-1 6 15,0 0-5-15,0 0 20 16,0-9 3-16,0-16-12 15,2-8-12-15,10-14-2 16,6-2-10-16,9-1 6 16,7 1-17-16,6 9 12 15,-1 13 4-15,1 10 0 0,-2 8 6 16,-4 9 1 0,-7 0 0-16,3 18 0 0,-7 11 0 15,1 8 1-15,-5 4 4 16,-3-2-3-16,-3-4 3 15,-6-7-2-15,-4-6-2 16,-1-4-2-16,-2-2 2 16,0 0-2-16,0 1-29 15,0-3-71-15,0-11-56 16</inkml:trace>
  <inkml:trace contextRef="#ctx0" brushRef="#br0" timeOffset="89045.77">20356 8157 793 0,'0'0'89'0,"0"0"-77"16,0 0-5-16,120-9 23 16,-69 1 5-16,-2 8-20 15,-9 0-15-15,-8 0-11 16,-12 6-61-16,-4-1-32 15,-12-5-131-15</inkml:trace>
  <inkml:trace contextRef="#ctx0" brushRef="#br0" timeOffset="89244.55">20807 7975 753 0,'0'0'67'0,"0"0"-61"16,0 0-4-16,0 0 17 15,52 76 2-15,-38-32 7 16,-2 1-21-16,1 9-1 16,1-2-2-16,-5 8-4 15,-6-1-4-15,-3 6-34 16,0-9-65-16,-20-14-643 16</inkml:trace>
  <inkml:trace contextRef="#ctx0" brushRef="#br0" timeOffset="90025.64">19887 9101 724 0,'0'0'61'0,"0"0"-1"0,0 0-13 16,0 0-33-16,0 0 13 16,0 0-1-16,-3-36-19 15,3 36-7-15,3 11-4 16,12 12 2-16,-3 9 1 16,0 8 1-16,-4 0 0 15,-2 0 2-15,-2-8 0 16,-1-5-2-16,0-7 1 15,0-7-2-15,-3-6 1 16,3-4 0-16,-3-3 1 16,0 0 2-16,0 0-3 15,0-3 26-15,0-21 0 16,0-12-25-16,8-10-2 0,9 0-5 16,7 3-9-16,6 9 14 15,-2 12-11-15,2 8 11 16,-4 8-8-16,-2 6 7 15,-1 0-4-15,-1 10 5 16,-3 12-2-16,0 11 3 16,-8-3-1-16,-3 7 2 15,-5-4-7-15,-3-4 12 16,0-6-10-16,0-6 4 16,0 0-3-16,0-4-17 15,0-6-59-15,0-4-40 16,6-3-189-16</inkml:trace>
  <inkml:trace contextRef="#ctx0" brushRef="#br0" timeOffset="90270.96">20486 9230 818 0,'0'0'117'0,"0"0"-113"16,0 0-1-16,142 0 3 15,-72-6 50-15,-4 0-46 16,-9 3-10-16,-12 3-2 16,-10-2-44-16,-2-4-13 0,-7-10-54 15,-7-7-119-15</inkml:trace>
  <inkml:trace contextRef="#ctx0" brushRef="#br0" timeOffset="90446.89">21061 8983 816 0,'0'0'120'0,"0"0"-120"16,0 0 2-16,0 0 41 0,77 63-4 16,-59-37-12-1,0 1-7-15,-5 2-9 0,0 5-3 16,-3-3-4-16,-3-1-8 15,-2 1-4-15,-4-3-49 16,-1-3-81-16,0-13-80 16</inkml:trace>
  <inkml:trace contextRef="#ctx0" brushRef="#br0" timeOffset="91585.02">23012 6967 787 0,'0'0'32'16,"0"0"-32"-16,0 0-6 16,0 0 6-16,12 81 6 0,-5-37 6 15,1 3 4-15,-4-3-9 16,2-8-4-16,-3-6-3 16,3-11 0-16,-5-5-2 15,1-8 2 1,-2 0 7-16,0-6-4 0,0 0 44 15,-10-19 4-15,-2-10-45 16,-1-10 10-16,9-11-9 16,4-9-7-16,14-5 6 15,17 5-9-15,11 11 3 16,4 18 0-16,-3 19-2 16,-1 11 2-16,-2 13-1 15,-1 22-9-15,-3 9 10 16,1 2 8-16,-7 4-7 0,-5-1-1 15,-1-6 2-15,-5-2-2 16,-2 0 0-16,-5-4-35 16,-5-7-84-16,-1-12-98 15</inkml:trace>
  <inkml:trace contextRef="#ctx0" brushRef="#br0" timeOffset="91755.93">23750 7175 855 0,'0'0'28'16,"0"0"25"-16,117-46-30 15,-56 37 3-15,4 6-18 0,2 3-8 16,-6 0-37-16,-8 9-86 16,-9-8-196-16</inkml:trace>
  <inkml:trace contextRef="#ctx0" brushRef="#br0" timeOffset="91944.17">24324 6872 942 0,'0'0'24'0,"0"0"-21"0,33 95 11 16,-13-39 12-1,0 3 7-15,6 8-14 0,-2 0-2 16,6 2-17-1,-1-9 0-15,-2 2-13 0,-9-5-46 16,-14-15-110-16</inkml:trace>
  <inkml:trace contextRef="#ctx0" brushRef="#br0" timeOffset="92605.04">23032 7874 844 0,'0'0'33'16,"0"0"35"-16,0 0-52 15,0 0-16-15,0 0-5 16,0 0-5-16,7 32 10 16,2 4 0-16,4 1 0 15,-4-1 1-15,2-6 1 16,-4-7-2-16,-4-10 0 15,0-4-3-15,-2-9 3 16,-1 0 1-16,0 0 5 16,3-15 14-16,5-15-19 15,6-9-1-15,11 2-4 0,12 3-6 16,2 7 7 0,-2 14 2-16,-4 4 1 0,-5 9 0 15,-4 0-4-15,0 17 3 16,-3 5 1-16,1 9 5 15,-3 2-5-15,-4 3 0 16,0 0 0-16,-6-7 0 16,-1-5 0-16,-3-5-23 15,0-1-37-15,1-13-65 16,5-5-573-16</inkml:trace>
  <inkml:trace contextRef="#ctx0" brushRef="#br0" timeOffset="92817.98">23969 8035 793 0,'0'0'33'0,"111"-23"-6"16,-40 19 8-16,-2 2 26 15,-5 2-28-15,-9 0-29 16,-4 0-4-16,-6 9-1 15,-5 5-39-15,-10-4-58 16,-12-10-92-16</inkml:trace>
  <inkml:trace contextRef="#ctx0" brushRef="#br0" timeOffset="93022.9">24593 7857 916 0,'0'0'43'16,"0"0"-43"-16,0 0 0 16,13 95 23-16,-5-48 3 15,2 5-8-15,-1 4-15 16,3-3-3-16,-3-3-2 16,0 2-12-16,1-4-56 15,-4-9-75-15,-6-12-485 16</inkml:trace>
  <inkml:trace contextRef="#ctx0" brushRef="#br0" timeOffset="93685.21">23133 8685 901 0,'0'0'0'0,"0"0"-1"16,0 0-62-16,0 0 59 15,-10 83 4-15,9-40 2 16,1 3 9-16,0-2-2 16,0-6 0-16,0-8-9 15,0-13 1-15,0-8-1 16,0-4 0-16,0-5 0 16,0 0 23-16,0-10 53 15,0-19-35-15,8-15-41 16,7-7-12-16,15-1 2 15,3 6-10-15,6 7 14 16,0 11 1-16,-1 9 5 16,-6 15 0-16,0 4-2 0,-4 7 2 15,2 20 6 1,-5 9 6-16,-3 4-3 0,-5 7 1 16,-4-5-6-16,-7-2-2 15,-3-7-2-15,-1-7 0 16,-2-5 0-16,0-3-9 15,0-4-36-15,0-4-77 16,0-10-139-16</inkml:trace>
  <inkml:trace contextRef="#ctx0" brushRef="#br0" timeOffset="93924.93">23986 8847 822 0,'0'0'79'16,"0"0"-48"-16,122 0-4 15,-62 6 52-15,-5 1-34 16,-10 2-14-16,-7 5-22 16,-8-3-9-16,-6 5 0 15,0-3-21-15,-5-3-42 16,2 1-28-16,-1-11-40 15,0 0-96-15</inkml:trace>
  <inkml:trace contextRef="#ctx0" brushRef="#br0" timeOffset="94105.93">24624 8782 733 0,'0'0'111'16,"0"0"-49"-16,0 0-33 15,0 0-14-15,0 0 39 16,0 0-7-16,67 95-10 15,-52-55-12-15,-1 4-19 16,-1-2-6-16,-6 0 3 16,-2-2-3-16,-5 3-10 15,0-3-46-15,-5-4-39 16,-8-8-83-16</inkml:trace>
  <inkml:trace contextRef="#ctx0" brushRef="#br0" timeOffset="95682.52">21258 10294 741 0,'0'0'23'15,"0"0"13"-15,0 0-23 16,0 0 38-16,0 0 11 15,0 0-37-15,0 0-18 16,34-36-7-16,45 27 4 16,33-5 18-16,24-3 18 15,26 1 5-15,14-1-11 0,26 5-7 16,14-2-12-16,10 1-3 16,7 2 5-16,1 2-15 15,6-4 0-15,8-4-2 16,1 0 4-16,-7 2-3 15,-11 1-1-15,-19-3 1 16,-20 3-1-16,-14-2 0 16,-29 2 0-16,-25 5 2 15,-29 2-2-15,-20 4-1 16,-21 2 0-16,-17 1 0 16,-16-1 2-16,-10 1 0 15,-9 0-1-15,-2 0-4 0,0 0-8 16,0 0-17-1,-33 0-68-15,-25 0-76 0,-16 0-178 16</inkml:trace>
  <inkml:trace contextRef="#ctx0" brushRef="#br0" timeOffset="100630.43">22876 10515 700 0,'0'0'80'0,"0"0"-57"16,0 0-8-16,0 0 2 16,0 0 21-16,0 0-12 15,0 0-15-15,-19-22-11 16,19 22-3-16,0 0 3 15,0 0 0-15,0 0-4 16,0 0 4-16,0 0 4 0,0 0 9 16,0 0 4-16,0 0 5 15,0 0 4-15,0 0-15 16,-3 0-1-16,-4 0 1 16,-6 5-1-16,-5 16-8 15,-7 5-2-15,0 8 4 16,4-2-8-16,7-3 8 15,7-1-9-15,5-9 5 16,2 0 0-16,0-7-1 16,0-3 7-16,12-1-9 15,14 1 8-15,8-4 5 16,8 3-2-16,1 2-5 16,-6 2 3-16,-5 8-2 0,-10 3-1 15,-10 4-1-15,-4-1-2 16,-8 4 1-16,0 3 3 15,-20-7-1-15,-5 2 4 16,-11-6-2-16,-4-6 0 16,4-6-7-16,1-3 2 15,4-7-5-15,3 0-8 16,3 0-39-16,-2-17-55 16,5-12-24-16,5-11-174 15</inkml:trace>
  <inkml:trace contextRef="#ctx0" brushRef="#br0" timeOffset="100761.05">22737 10621 722 0,'0'0'41'0,"0"0"-20"15,85-53 0-15,-53 36 17 16,-3 8-15-16,0 9-23 16,-6-3-27-16,-3 3-231 15</inkml:trace>
  <inkml:trace contextRef="#ctx0" brushRef="#br0" timeOffset="101184.23">23249 10760 909 0,'0'0'28'0,"0"0"-28"16,0 0 0-1,0 0 1-15,66 79 8 0,-52-53 1 16,-2 1-4-16,-4-8 0 16,-5-2-5-16,-2-7-1 15,-1-6 0-15,0-4 0 16,0 0 4-16,0 0 7 16,-9 0 11-16,0-14-12 15,3-12 19-15,6-11-19 16,0-9-6-16,9-4-2 15,14 2 2-15,1 8-1 16,3 13-1-16,1 11-1 0,2 9-1 16,0 7 0-16,1 0 0 15,-4 12 3-15,-4 9-2 16,-3 5-1-16,-7 2 2 16,-2 1-2-16,-5-2 0 15,-4-8 1-15,2 1-1 16,-4-7-12-16,0 0-38 15,0-3-46-15,0-6-37 16,3-4-251-16</inkml:trace>
  <inkml:trace contextRef="#ctx0" brushRef="#br0" timeOffset="101390.07">23850 10747 806 0,'0'0'115'0,"0"0"-89"0,101-24 29 16,-42 11 13-16,-4 1-19 15,-7 7-35-15,-10 2-7 16,-12 3-7-16,-5 0-18 16,-8 0-30-16,-10 0-48 15,-3 0-104-15</inkml:trace>
  <inkml:trace contextRef="#ctx0" brushRef="#br0" timeOffset="102153">24494 10410 874 0,'0'0'54'0,"0"0"-34"0,0 0 27 16,0 0-2-16,0 0-27 16,0 0-18-16,-14-16-11 15,21 36 3-15,5 8 3 16,3 6 5-16,-6 5-2 16,-3 1 2-16,-3-1 11 15,-3 1-9-15,0-3 0 16,-2-1 1-16,-10 3 2 15,-4-3-5-15,2-5-5 16,-2-1 5-16,2-10 4 16,0-8-2-16,0-7-3 15,-2-5 2-15,2 0-1 0,-3-8 1 16,4-13-1-16,6-8-3 16,7 0-6-16,0-4-14 15,14 3 15-15,15 7-1 16,10 9 9-16,6 5-9 15,3 2 9-15,-1 4-1 16,1 3 1-16,3-6 6 16,-2 2-5-16,-4-9 12 15,-8 2 7-15,-13-1-11 16,-9-5-5-16,-11-2 14 16,-4-1-3-16,0-1 0 0,0 5 0 15,0 9 12 1,-1 1-14-16,1 6 2 0,0 0-13 15,0 9-4 1,12 11 0-16,6 4 2 0,0 5 0 16,1-2 0-16,0 2 4 15,-1 1-3-15,0 4-1 16,-1-4 0-16,-4-5 0 16,-7-1-14-16,-5-1-30 15,-1-3-46-15,-4 2-23 16,-21-8-65-16</inkml:trace>
  <inkml:trace contextRef="#ctx0" brushRef="#br0" timeOffset="102776.19">22230 11385 667 0,'0'0'54'0,"0"0"-26"16,0 0-2-16,-86 0 21 15,83 0 12-15,3 0-11 16,0 0-34-16,0 0-10 0,31 0-3 16,29 0 36-16,42 0 17 15,42-12-24-15,40-14-3 16,37-3 15-16,26-4 1 16,16-3-3-16,7 6-3 15,-11 1-10-15,-12 2-17 16,-14-2-8-16,-15-1 4 15,-14 2 0-15,-28 2-6 16,-30 6 1-16,-32 8-1 16,-37 2 2-16,-31 3-2 15,-23 4-1-15,-19 3 1 16,-4 0-9-16,0 0-2 16,-15 0-28-16,-20 0-38 15,-12 10-41-15,-5 5-58 16,4-2-152-16</inkml:trace>
  <inkml:trace contextRef="#ctx0" brushRef="#br0" timeOffset="108218.87">16251 12878 476 0,'0'0'73'0,"0"0"-53"0,0 0 32 16,0 0-9-16,0 0-6 16,0 0 0-16,0 0-27 15,-7-11-6-15,7 10 9 16,0 1-7-16,0 0-5 16,0 0 14-16,0 0-8 15,0 0 1-15,0 0 11 16,0 0-9-16,0 0-5 15,0 0 3-15,0 0 2 16,0 0 1-16,0 0 4 16,0 0 4-16,-3 0-5 0,2 0-8 15,-2 0-1-15,0-2-4 16,-2-1 1-16,4 3 2 16,-6-3-2-16,4-1 0 15,-3 4 0-15,3-4-2 16,-4 4 1-16,3 0-1 15,-3 0 5-15,-1 0-2 16,-2 0-2-16,-10 0-1 16,-3 17-5-16,-9 12 5 15,3 5-1-15,-4 8 1 16,6 0-1-16,12-3-3 16,9-3 3-16,6-7 1 0,0-5-2 15,12-4 2 1,12-8-1-16,7-7 1 0,5-5 0 15,6 0 3 1,4-3-1-16,-7-5 4 0,-3 2-4 16,-8 6-1-16,-10 0-1 15,-9 5 0-15,-6 12-1 16,-3 7-1-16,0 5 4 16,-15 5-2-16,-5-3 0 15,1-4 1-15,-5-3-1 16,-1-2 1-16,-8 2 0 15,0-5-1-15,-2-2-5 0,6-7-6 16,3-3-19 0,9-7-24-16,8 0 3 0,9-10-50 15,0-10-230-15</inkml:trace>
  <inkml:trace contextRef="#ctx0" brushRef="#br0" timeOffset="108610.9">16705 12854 742 0,'0'0'10'0,"0"0"10"15,0 0 3-15,0 0-12 16,0 0 5-16,0 0-16 16,-56 85 3-16,38-15 15 15,-5 13 16-15,7 9-2 16,-3 1-4-16,-2-1-2 16,6-11-10-16,5-9-3 15,0-16-7-15,4-14 6 16,0-8-9-16,-2-9-2 15,-1 0-1-15,-4-6 0 16,3-7-1-16,4-1-23 16,5-9-1-16,1-2-8 15,0 0-26-15,0 0-9 0,1-13-52 16,9-13-192-16</inkml:trace>
  <inkml:trace contextRef="#ctx0" brushRef="#br0" timeOffset="110463.21">16798 13343 419 0,'0'0'67'0,"0"0"-28"16,0 0-10-16,0 0-14 15,0 0-12-15,0 0-3 16,0 0 5-16,0 3-3 16,0-3-1-16,0 0-1 0,0 0 5 15,0 0 6-15,0 0 9 16,0 0 0-16,0 0 30 16,0 0-15-16,0 0-3 15,0 0-12-15,0 0 5 16,0 0-7-16,0 0 1 15,0 0-3-15,-2 0-15 16,2 0 0-16,0 3 2 16,0-3-3-16,14 0 0 15,7 0 1-15,6-3-2 16,2-14 2-16,3-8 14 16,-2-2-13-16,-7 4 3 0,-3-4-5 15,-14 8 4-15,-3 2-4 16,-3 2 6-16,-3 3 8 15,-20 5 5-15,-6 4-12 16,-4 3-7-16,-3 5-3 16,4 17 3-16,9 7 0 15,14 4 5-15,9 1-5 16,9 1 1-16,24-4-1 16,6-11 5-16,10-4-5 15,0-9 1-15,-1-4 0 16,-5-3 5-16,-9 0-6 15,-7 0 0-15,-8 0-8 0,-2 0-14 16,-5 3-16 0,2-3-31-16,2 0-50 0,3-20-395 15</inkml:trace>
  <inkml:trace contextRef="#ctx0" brushRef="#br0" timeOffset="110995.55">18489 12738 779 0,'0'0'6'16,"0"0"20"-16,0 0-25 15,64-93 13-15,-40 65 25 16,-6 4-21-16,-7 7-5 15,-11-2 3-15,0 5-2 16,-11-1-8-16,-17 8-6 0,-8 7-1 16,-4 0-6-16,-4 12-1 15,4 12 8-15,11 6 0 16,7 8 1-16,18 8 7 16,4 5-8-16,16 4 10 15,16 2-6-15,4-8 0 16,4-2 4-16,-4-8-6 15,-7-2-1-15,-3 0-1 16,-13-2 3-16,-10 5-2 16,-3 1-1-16,-7 1-10 15,-17-3-16-15,-1-8-30 16,-1-8-14-16,4-13-29 16,-2-10-158-16</inkml:trace>
  <inkml:trace contextRef="#ctx0" brushRef="#br0" timeOffset="111518.72">18416 13134 488 0,'0'0'229'0,"11"-73"-160"16,14 41-42-16,8 5-11 16,9 5 8-16,7 5 2 15,-4 10 3-15,2 7-4 16,-3 0-15-16,-4 17 4 16,-11 7-5-16,-7 5-6 15,-8 0-1-15,-6 0-1 16,-7-4 0-16,-1-6-1 15,0-9 0-15,0-6 6 0,0-1-6 16,0-3 1 0,0 0 4-16,0 0 18 0,0-7 27 15,2-16-9-15,7-8-41 16,3 2-6-16,0 3-27 16,5 11-32-16,3 10-33 15,-4 5-34-15,4 7-88 16,1 16 117-16,0 0 65 15,-2-1 38-15,0-2 12 16,1-6 11-16,-7-11 27 16,2 1 99-16,3-4-43 15,-3 0-53-15,6-13-2 16,-5-1-8-16,-1-2-16 16,-4 6-20-16,-8-4-4 0,0 2 4 15,-3-1-7-15,0 3 1 16,0 3 9-16,-3 5 29 15,-4 2 1-15,0 0-24 16,1 0-6-16,-3 9-6 16,5 16-4-16,1 9-1 15,3 2-3-15,0-3-2 16,4 0-14-16,18-7-24 16,10-2-17-16,10-15-28 15,10-8-38-15,4-1-192 16</inkml:trace>
  <inkml:trace contextRef="#ctx0" brushRef="#br0" timeOffset="111955.31">19586 13072 500 0,'0'0'248'0,"0"0"-171"15,0 0 1-15,0 0 8 0,0 0-59 16,0 0-25-16,-17-58-2 16,-2 85-1-16,4 4 1 15,8 1-3-15,7-4-2 16,0-6 2-16,7-8 2 15,8-6 1-15,2-5 0 16,5-3 1-16,-2 0 5 16,3-12-3-16,-5-8 11 15,-4-2 4-15,-1-2-4 16,-6 5 1-16,-1 2-9 0,-3 10 9 16,-2 4 21-1,-1 3-14-15,0 0-22 0,0 17-1 16,0 19-8-16,2 18 9 15,-2 7 1-15,1 3 2 16,4-8-3-16,6-10 1 16,-1-2 1-16,2-15 0 15,4-3 0-15,1-9 2 16,-3-11-4-16,4-6 0 16,3 0 6-16,8-10 8 15,2-16 3-15,5-11-3 16,3-2-12-16,-5 3 0 15,-9 9-2-15,-5 10-5 16,-11 10-18-16,-5 2-29 16,-4 5-66-16,0-3-128 0</inkml:trace>
  <inkml:trace contextRef="#ctx0" brushRef="#br0" timeOffset="112615.71">21743 12547 758 0,'0'0'157'16,"0"0"-151"-16,0 0 5 15,0 0 16-15,0 0-17 16,0 0-10-16,16 0 2 0,-4 36 8 16,6 13 34-16,-2 4-21 15,2 8-5-15,-1-6-2 16,0-6 1-16,-1 1-15 15,0-3-1-15,-9-2 6 16,0-1-14-16,-4-5 3 16,-3-5-14-16,0-5-25 15,0-5-11-15,-13-7-17 16,-12-8-16-16,-6-9-60 16</inkml:trace>
  <inkml:trace contextRef="#ctx0" brushRef="#br0" timeOffset="112833.46">20967 12893 789 0,'0'0'32'0,"0"0"12"16,94-113-43-16,-2 62-1 15,21-2 8-15,4 3 6 16,-4 14-5-16,-10 13-1 15,-11 9-8-15,-12 11-4 16,-7 3-22-16,-18 14-45 16,-12 9-45-16,-11 2-209 15</inkml:trace>
  <inkml:trace contextRef="#ctx0" brushRef="#br0" timeOffset="113192.82">22333 13033 854 0,'0'0'26'16,"0"0"-20"-16,0 0-6 16,0 0 0-16,0 0-3 15,0 0 6-15,-77 85 2 16,70-41 9-16,7-2-1 15,0-9-4-15,18-2 3 16,6-16 0-16,8-8 14 0,1-7 0 16,4 0 8-1,-5-17-9-15,-2-2-3 0,-9-8-16 16,-9 1-2-16,-10-1 9 16,-2-2-7-16,-23-1 2 15,-14 4-7-15,-11-1-1 16,0 11-8-16,2 9-4 15,6 1-47-15,13 6-36 16,17-4-44-16,10-11-268 16</inkml:trace>
  <inkml:trace contextRef="#ctx0" brushRef="#br0" timeOffset="113469.49">22627 12596 882 0,'0'0'18'0,"0"0"-29"15,0 0 11-15,0 0 0 16,0 0 13-16,91 53 36 16,-58 7-7-16,-3 6-7 15,-3 6-4-15,-7-3-19 16,-2-5-12-16,-4-8 0 15,-4-8-1-15,-1-4 1 0,-5-10 2 16,-1-5-2 0,-3-2-38-16,0-8-49 0,0-5-30 15,-16-11-128-15</inkml:trace>
  <inkml:trace contextRef="#ctx0" brushRef="#br0" timeOffset="113635.14">22563 13092 874 0,'0'0'19'16,"0"0"-19"-16,74-78-3 15,-32 53 2-15,3 8 1 0,3 1-1 16,4 7 1 0,1 1-17-16,7 2-50 0,0-2-158 15</inkml:trace>
  <inkml:trace contextRef="#ctx0" brushRef="#br0" timeOffset="114429.02">23325 12980 402 0,'0'0'344'15,"-98"0"-310"-15,38 12-33 16,0 8 5-16,9 4-1 15,10 8 33-15,12 4-26 16,14 5-6-16,11-5 8 16,4 0-8-16,6-10 5 15,19-6-1-15,13-9 2 16,0-8 2-16,10-3 6 0,-3-6-4 16,-1-14 11-1,-8-8-9-15,-6-2-11 0,-10-1 16 16,-6-3-14-16,-7-2-3 15,-6 2-2-15,-1 9-3 16,0 6-1-16,0 8-7 16,0 8 7-16,0 3-1 15,0 0 0-15,0 3-7 16,3 20-1-16,18 9 9 16,4 8 4-16,5-4 1 15,3 1-1-15,4-10-3 16,4-7-1-16,2-8 0 15,2-8 3-15,1-4 0 0,-1-13 13 16,-2-17 6 0,-5-7 9-16,-6-9-18 0,-8-7-6 15,-15-2-6-15,-9-6 1 16,0-7 5-16,-19-6-7 16,-6-5-1-16,-3 0 1 15,3 7 0-15,4 16-1 16,7 17-3-16,7 17 3 15,3 10 1-15,2 8-1 16,2 4-4-16,0 7-9 16,3 29-19-16,19 20 33 15,10 28 3-15,8 17 17 16,2 8-13-16,0-6-7 16,1-11 0-16,-8-16-15 0,0-15-11 15,-2-12 6-15,-1-14-20 16,-3-7-15-16,-5-12-5 15,-14-6-50-15,-8-10-132 16</inkml:trace>
  <inkml:trace contextRef="#ctx0" brushRef="#br0" timeOffset="118539.78">16568 15258 346 0,'0'0'1'15,"0"0"-1"-15,0 0 72 16,0 0 22-16,0 0 3 16,0 0-35-16,0 0-25 15,-13-13 1-15,13 13-17 16,0 0-10-16,0 0 11 15,0 0 10-15,0 0 16 0,0 0 2 16,-2 0-3-16,1 0-29 16,1 3-18-16,0 18-9 15,0 18 2-15,1 11 7 16,12 8 0-16,3 1 5 16,0-1 0-16,-1-5-2 15,3-5-3-15,-6-4 0 16,2-10 1-16,-1-8-1 15,-4-6 0-15,-2-10-1 16,-3-8 1-16,-2 1 0 16,-2-3 1-16,0 0 6 15,0 0 5-15,0 0-8 16,0 0 7-16,0-12 9 16,-3-18-9-16,-10-14-11 0,-3-14-14 15,-1-5-5 1,-1-3-2-16,-5 2-25 0,3 5-7 15,1 7 13-15,6 12 12 16,6 13 19-16,7 14 8 16,-3 9 1-16,3 1-1 15,0 3-2-15,3 0 3 16,9 13 0-16,6 15 0 16,4 15 13-16,-3 13-3 15,4 10 8-15,-3-3 8 16,-1-8-19-16,-5-2-4 15,-5-10 7-15,-1-14 4 16,-2-9-9-16,-3-9-3 0,-3-5 3 16,3-6-1-1,-3 0-3-15,0 0 5 0,0 0 3 16,0 0 25-16,0-9 0 16,0-15-19-16,-14-9-15 15,-2-10-16-15,-6-3 5 16,-1-1-12-16,4 2-8 15,1 12 7-15,7 6 16 16,3 17 8-16,8 10 0 16,0 0 0-16,0 13-7 15,7 20-5-15,8 16 12 16,6 8 13-16,1-4-13 16,1 3-1-16,-1-9 1 0,2-1-1 15,-9-7-8-15,2-2-38 16,-4-15-74-16,-3-12-243 15</inkml:trace>
  <inkml:trace contextRef="#ctx0" brushRef="#br0" timeOffset="128551.35">19290 15133 377 0,'0'0'0'0,"0"0"-6"15,0 0 6-15,0 0 18 16,0 0 23-16,0 0 1 16,0 0-19-16,-12 0-4 15,12 0 15-15,0 0-5 16,0 0 5-16,0 0 3 16,-1-4-11-16,-2 1-14 15,1 1 16-15,-1 1 7 16,2-2-15-16,-2 0 0 0,0 2 2 15,-1-3-9-15,1 4 1 16,3-3 8-16,-3 1-5 16,-1 1-3-16,3 1 17 15,1 0 1-15,0-3 3 16,-2 3-20-16,2 0 2 16,0 0-11-16,0 0 9 15,0 0-14-15,0 0-1 16,0 13-11-16,0 21 11 15,10 15 3-15,3 14 21 16,-1 4-14-16,6-5-3 16,-5-6 1-16,3-11-2 15,0-8-5-15,-6-10 3 16,-4-7-4-16,-2-8 1 0,-1-7 0 16,-3-5-1-16,2 0 1 15,-2 0 2-15,0 0 9 16,0-14-2-16,-6-13-4 15,-7-12-6-15,3-10-7 16,6-11-3-16,4-6-21 16,0 3 10-16,14 4-15 15,6 9 14-15,6 13 15 16,-3 11 6-16,6 9 1 16,-5 14-1-16,3 3 1 15,-2 10 0-15,2 20 1 16,0 6 8-16,1 9 5 15,2 2-9-15,-5 4 4 16,2-9-7-16,-1-3-1 0,-3-5 5 16,3-7 2-16,-4-8 1 15,-2-7-6-15,-3-4 1 16,-6-8-3-16,-1 0 1 16,-2 0-2-16,-2 0 2 15,3-3-2-15,5-13-30 16,6-1-46-16,-1-6-57 15,0-3-30-15,-3 5-230 16</inkml:trace>
  <inkml:trace contextRef="#ctx0" brushRef="#br0" timeOffset="130796.38">22730 15004 711 0,'0'0'28'0,"0"0"-23"15,0 0-10-15,0 0 10 0,0 0 14 16,0 0-1-1,-27-39-5-15,27 29 5 0,0-3-5 16,0 7 6-16,0-5 0 16,0 7 4-16,0 1 20 15,0 1 17-15,0-3-4 16,0 5-16-16,0 0-12 16,-2 0-12-16,2 0-8 15,-1 0-8-15,1 25-5 16,0 21 2-16,0 9 1 15,1 11 2-15,7-7 1 16,1-9-1-16,0-10-3 16,-2-7 3-16,-1-6 0 15,-1-12 0-15,-2-1 0 16,-2-8 3-16,-1-2-3 16,0-4 0-16,0 0 0 15,0 0 0-15,0 0 0 0,0 0 3 16,0-4 8-16,-3-16-10 15,0-8-1-15,3-13 0 16,0-8-9-16,20-7-4 16,2-2 6-16,4 10-1 15,-3 12 2-15,1 12 6 16,-5 12-9-16,-4 9 9 16,-1 3-7-16,-1 3 3 15,5 16 0-15,2 4 4 16,2 1-1-16,2 1 1 15,-1 4-3-15,2-1 2 16,-2 3 1-16,-2 2 0 0,-3-4 5 16,-1-4-3-16,-4-1 0 15,0-10-1-15,-2-5 4 16,1-2-4-16,0-7 1 16,3 0-2-16,7-4 0 15,5-8-6-15,1-5-21 16,-1-4-76-16,-5-1-28 15,-5-1-88-15</inkml:trace>
  <inkml:trace contextRef="#ctx0" brushRef="#br0" timeOffset="138910.74">6151 17316 203 0,'0'0'8'16,"0"0"7"-16,0 0-10 16,0 0-5-16,0 0 0 15,0 0-5-15,-40 78-1 16,40-70-9-16,0-4-70 0</inkml:trace>
  <inkml:trace contextRef="#ctx0" brushRef="#br0" timeOffset="152851.9">16573 16913 161 0,'0'0'6'16,"0"0"-6"-16,0 0-3 15,0 0 0-15,0 0-48 16</inkml:trace>
  <inkml:trace contextRef="#ctx0" brushRef="#br0" timeOffset="155983.69">5353 17458 149 0,'0'0'5'16,"0"0"0"-16,0 0-5 16,0 0-20-16,0 0-20 15,0 0 19-15,0 0 10 16,-6 0 11-16,6 0 20 0,0 0 63 16,-3 0-64-16,0 0-10 15,0 0 11-15,3 0 14 16,-3 0-4-16,3 0 24 15,0 0-18-15,0 0-29 16,0 0-7-16,0 0-3 16,0 0-20-16,0-3-4 15,0-1-7-15,0-5 6 16,0-1-217-16</inkml:trace>
  <inkml:trace contextRef="#ctx0" brushRef="#br0" timeOffset="156537.07">5322 17355 107 0,'0'0'0'0,"0"0"-13"15</inkml:trace>
  <inkml:trace contextRef="#ctx0" brushRef="#br0" timeOffset="157318.69">5413 17178 257 0,'0'0'119'16,"0"0"-53"-16,0 0-45 16,0 0-8-16,0 0-13 15,0 0-23-15,-20-21 0 16,40 15 23-16,8-5-9 0,-1 6-14 15,4 1-7 1,-1 4-11-16,-6-3 0 16,1-2-10-16,-5 0 13 0,-4-2 29 15,-4 4 9-15,1-1-2 16,-5 1 2-16,1-4-4 16,1 2 8-16,-4 0 4 15,2 2-7-15,-5 1-2 16,0 2 1-16,0 0-5 15,-3 0-18-15,4 0 14 16,-4 0-3-16,0 2-99 16</inkml:trace>
  <inkml:trace contextRef="#ctx0" brushRef="#br0" timeOffset="167008.67">16413 10865 270 0,'0'0'39'0,"0"0"11"16,0 0 26-16,0 0-51 15,0 0 27-15,0 0-15 16,0 0-6-16,1-26-28 0,-1 26 3 16,0 0-6-16,0 0 0 15,0 0-12-15,0 0 7 16,0 0-1-16,0 0 5 16,0 0 1-16,0 0 0 15,0 0 0-15,0 0-4 16,-1 0-4-16,-9 11-53 15,-5 2 15-15,1-1 26 16,4-2-10-16,4-3-10 16,3 0 21-16,0-4-13 15,3-3 22-15,0 0-25 16,0 0 35-16,0 0 4 16,0 0 14-16,0 0-5 15,0 0-7-15,0 0 4 0,3-3 4 16,3-2 13-16,-3 3 8 15,-3 2-14-15,0 0-9 16,0 0-12-16,0 0 0 16,0-1 8-16,0 1-6 15,0 0 21-15,0 0 16 16,0 0-20-16,0 0-6 16,0 0 11-16,0 0-9 15,0 0 3-15,0 0 1 16,0 0 3-16,0 0 28 15,0 0-20-15,0-2-1 0,0 2-7 16,0 0 2 0,0-1-6-16,0 1-7 0,0 0-3 15,0 0-6 1,0 0 0-16,0 0 2 0,0 0-4 16,0 0 2-16,0 0 0 15,0 0 5-15,0 0 2 16,0 0-7-16,0 0 17 15,0 0-9-15,0-3 3 16,0 3-3-16,0-3-9 16,0 1 0-16,0 2-1 15,0 0 0-15,0 0 4 16,0 0-4-16,0 0 0 16,0 0 1-16,0 0-1 0,0 0 3 15,0 0-3-15,0 8-1 16,0 18-1-16,0 18 4 15,0 16-1-15,0 6 1 16,0 6-2-16,0 4 7 16,1-1-1-16,2-7-6 15,2-7 5-15,2-11-4 16,-3-10 3-16,0-13-4 16,-1-12 1-16,0-11 2 15,-3-4-3-15,0 0 1 16,0 0 22-16,0 0 14 15,0-14-4-15,0-11-33 16,0-5 0-16,0-6 0 0,0-6 0 16,0-3-4-1,6 0-5-15,16 2-11 0,8 11 5 16,3 7 7-16,1 19-4 16,-1 6 9-16,-3 0 2 15,-7 28-9-15,-3 7 6 16,-14 11 2-16,-6 4-6 15,0 5 7-15,-26 2 0 16,-13 5 1-16,-11-6-2 16,-8-1-8-16,-6-7 2 15,7-12-5-15,10-6-14 16,15-13 7-16,11-7-17 16,12-10-20-16,9 0 15 15,0-20-132-15</inkml:trace>
  <inkml:trace contextRef="#ctx0" brushRef="#br0" timeOffset="167385.06">16744 11400 569 0,'0'0'20'0,"0"0"-17"16,0 0-3-16,66 86 51 15,-32-46-6-15,6-1-17 16,5-6-22-16,0-16 9 16,-2-14 1-16,-1-3 8 0,-3-9 7 15,-6-18-5-15,-8-7 0 16,-7-5-9-16,-15-1-17 16,-3 1 1-16,-3-1 7 15,-14 11-8-15,4 6-2 16,3 12-1-16,7 8 3 15,3 3 3-15,0 0-3 16,16 14-3-16,4 6-3 16,6 0 6-16,3 2 0 15,-1-3 2-15,-4-2-2 0,-7 1-2 16,-5-5-5 0,-2 0-44-16,-10-7-24 0,0-6-154 15</inkml:trace>
  <inkml:trace contextRef="#ctx0" brushRef="#br0" timeOffset="167745.12">17365 11037 718 0,'0'0'5'0,"0"0"-2"15,0 0 3-15,91 82 14 16,-62-33 11-16,0 5-8 15,-4 1-13-15,-5-4-8 16,-7-11 1-16,-6-11-3 0,-4-12 0 16,-3-4 0-16,0-6 3 15,-15-7 1-15,-2 0-1 16,-4 0-1-16,9-15-2 16,12-10 0-16,0-1 0 15,17 2-5-15,12 8 5 16,-8 9-1-16,0 7 0 15,-12 14-1-15,-9 22-1 16,0 15 3-16,-15 10 0 16,-11-1 3-16,3-8-3 15,3-15 0-15,7-14-2 16,1-10-8-16,1-13-46 16,4-6-259-16</inkml:trace>
  <inkml:trace contextRef="#ctx0" brushRef="#br0" timeOffset="168173.17">17745 10878 702 0,'0'0'1'16,"42"83"30"-16,-16-26-4 15,0 1 7-15,1 2-8 16,-6 0-13-16,-1-4-8 16,-4-10 0-16,-3-14-5 0,-6-11 0 15,-5-11-1 1,-1-7 2-16,-1-3 0 0,0 0 14 16,0-3 46-16,-10-11-49 15,-3-5-12-15,4-2 3 16,2-7-4-16,7 1 1 15,13-3 0-15,19 4 0 16,14 6 0-16,7 9-2 16,-5 11 1-16,-6 6-3 15,-9 16 0-15,-14 7 4 0,-16 9-8 16,-3-4 4 0,-10 0 4-16,-10-4 1 0,-5-3-1 15,-1-2-3 1,-9-1 0-16,-3 5-32 0,1-6-37 15,4-9-138-15</inkml:trace>
  <inkml:trace contextRef="#ctx0" brushRef="#br0" timeOffset="168576.92">18130 10942 783 0,'0'0'0'0,"0"0"4"0,0 0-4 15,91 112 15-15,-57-49 18 16,5 0-16-16,6-4-5 16,7-9-3-16,1-18 1 15,3-12-3-15,-3-17 8 16,-7-3 6-16,-8-3-2 15,-8-17-3-15,-14-3-9 16,-7-6 2-16,-9-1-9 16,0 1-2-16,-15 1-3 15,-1 6-12-15,-1 8 14 16,11 14 3-16,2 0 0 16,4 13-15-16,0 13 10 0,0 7 5 15,1-2-1-15,19-3 4 16,-2-7 3-16,6-1-5 15,-4-8-1-15,0 2-4 16,-2 0-10-16,-8-1-106 16,-5-6-209-16</inkml:trace>
  <inkml:trace contextRef="#ctx0" brushRef="#br0" timeOffset="168950.96">19158 10681 593 0,'0'0'121'0,"0"0"-68"16,0 0-24-16,0 0-22 15,0 0 4-15,-36 108 32 0,33-34 2 16,3 10-12 0,0 6-5-16,0 2-1 0,9-6-10 15,5-9-14-15,5-18-1 16,0-13-2-16,-3-7 0 15,4-8-3-15,-4-8-50 16,4-7-19-16,2-16-52 16,2-3-124-16</inkml:trace>
  <inkml:trace contextRef="#ctx0" brushRef="#br0" timeOffset="169319.99">19465 10981 428 0,'0'0'306'0,"0"0"-275"16,0 0 8-16,0 0-30 16,0 0-4-16,-90-34-5 15,74 68 0-15,3 6 7 16,10 3 1-16,3-3-6 16,6-8-1-16,14-6 1 15,6-12 3-15,-4-10-5 16,-2-4 7-16,-3 0 33 15,-2-17-18-15,-1-3 4 16,-11-1-22-16,-3-4 6 16,0-5-9-16,0 3-1 15,-11 4-2-15,4 7-6 16,5 7 7-16,2 9 0 16,2 0-4-16,19 9 2 15,2 11 2-15,3 6 0 0,-8 1-1 16,3 3 2-16,-5 2 0 15,-1 3 0-15,-4-4-21 16,-8-4-108-16,-3-17-571 16</inkml:trace>
  <inkml:trace contextRef="#ctx0" brushRef="#br0" timeOffset="169508.2">19765 11212 760 0,'0'0'0'0,"0"0"0"16,14 89 34-16,-9-49-14 16,-1-1 0-16,-4 0-4 15,0 2-2-15,0-8-14 16,-6-3-5-16,3-10-24 16,3-15-56-16,0-5-230 15</inkml:trace>
  <inkml:trace contextRef="#ctx0" brushRef="#br0" timeOffset="169919.42">19967 11018 263 0,'0'0'326'0,"0"0"-318"0,45 92 46 15,-30-51-5-15,-1-3-9 16,-7-1 1-16,2-8-17 16,-3-9-13-16,-3-10 1 15,-2-6-11-15,1-4 18 16,-2 0 35-16,0-4 0 16,0-16-33-16,0-13-20 15,0-9 3-15,7-9-4 16,14-1-5-16,11 5 1 15,-1 13-3-15,5 14 0 16,1 15 5-16,-4 5 2 0,-5 20 2 16,-2 9 8-1,-9 8 11-15,-2 0-5 0,-1-2-4 16,-5-2-5-16,1-5 1 16,-4-2-8-16,-3-4-1 15,-3-1 1-15,0 2-26 16,-12-4-63-16,-10-5-60 15,-10-9-556-15</inkml:trace>
  <inkml:trace contextRef="#ctx0" brushRef="#br0" timeOffset="170346.83">19956 10436 639 0,'0'0'12'15,"143"-33"12"-15,-52 27 51 16,3 6 4-16,-2 39-28 16,-4 28-10-16,-7 24-3 15,-20 22-7-15,-18 9-12 16,-22 4-6-16,-21-7-4 15,-15 0-3-15,-30-5-2 16,-11-4-4-16,-10-13-13 16,-1-6-31-16,-8-15-27 15,-10-14-69-15,-7-11-488 16</inkml:trace>
  <inkml:trace contextRef="#ctx0" brushRef="#br0" timeOffset="171307.8">17456 12285 599 0,'0'0'9'0,"0"0"80"0,0 0-56 15,0 0 14-15,0 0-47 16,0 0 4-16,120-69-2 15,-38 37 29-15,23-2 5 16,36-4-18-16,38-6 13 16,39 1-13-16,27-3-9 15,6 3-9-15,-11 7 3 16,-19 5 1-16,-29 12-4 16,-33 2 0-16,-32 7-3 15,-34 8 3-15,-29 2-2 16,-23 0-15-16,-18 2-26 15,-14 11-42-15,-9 0-76 16,-19-2-41-16</inkml:trace>
  <inkml:trace contextRef="#ctx0" brushRef="#br0" timeOffset="171676.98">17680 12405 771 0,'0'0'1'0,"0"0"-1"16,166-51-7-16,-23 9 7 15,39-8 16-15,35-3-5 16,13-2 21-16,4 2-20 16,-10 7-1-16,-16 2-10 15,-24 9 7-15,-26 11-8 16,-42 8-5-16,-28 10 4 16,-30 2-20-16,-20 4 1 15,-20 0-14-15,-12 0-53 16,-6 10-92-16,-6 1 124 15,-15-3-2-15,-3-1-218 16</inkml:trace>
  <inkml:trace contextRef="#ctx0" brushRef="#br0" timeOffset="176116.12">16206 16325 532 0,'0'0'67'16,"0"0"-60"-16,0 0-5 15,0 0 1-15,0 0 6 16,0 0-9-16,0 0-11 16,0-3-6-16,0 3 17 15,0 0-2-15,0 0-2 16,0 0 3-16,0 0 1 0,0 0 4 16,0 0 34-1,0 0-22-15,0 0 7 0,0 0-19 16,0 0 0-16,0 0-4 15,0 0 0-15,0 0-1 16,0 0 1-16,0 0 0 16,0 0 0-16,0 0-6 15,0 0-36-15,0 0-25 16,0 3-51-16,0-3 16 16</inkml:trace>
  <inkml:trace contextRef="#ctx0" brushRef="#br0" timeOffset="176303.04">16206 16325 327 0</inkml:trace>
  <inkml:trace contextRef="#ctx0" brushRef="#br0" timeOffset="176925.22">16206 16325 327 0,'-30'-15'110'0,"30"15"-58"0,0 0 6 15,-3 0-4-15,3 0 16 16,0 0-23-16,0 0 3 16,0 0-7-16,-3 0-18 0,3 0-4 15,0 0-9-15,0 0-3 16,0 0-8-16,0 0 6 15,0 0-5-15,0 0-2 16,0 0 3-16,0 0 6 16,0 0 1-16,0 0-7 15,0 0 6-15,0 0-1 16,-3 0 2-16,3 0 2 16,-4 0-11-16,4 0 2 15,0 0-2-15,0 0 1 16,0 0-2-16,-3 0 1 15,3 2-1-15,-3 1-1 0,-2 4-1 16,3-2 2-16,-1 3 0 16,2 2 1-16,-2 3-2 15,1 7 2-15,2 6-2 16,0 6 0-16,0-3 1 16,0 0 6-16,3-6-5 15,3-6-1-15,1-4 1 16,-1-11 1-16,-2 0-2 15,-4-2 0-15,0 0 0 16,0 0 0-16,3 0 2 16,3-4 0-16,1-12-2 15,6-3 0-15,6 1-2 16,0 4 2-16,5 4 1 16,-6 2 0-16,3 8-1 15,-3 0 0-15,-2 0 0 0,2 0-1 16,-3 11-1-16,-1 0 4 15,-1 2-2-15,-4-2 0 16,-3-5-3-16,-6 7 3 16,0 4 0-16,-3 9 4 15,-17 10 7-15,-2 1-3 16,-5-1 7-16,5-9-9 16,3-7-3-16,8-8-2 15,6-9-1-15,5-3 0 16,0 0-24-16,0-10-10 0,-3-15-40 15,-4-8-83-15</inkml:trace>
  <inkml:trace contextRef="#ctx0" brushRef="#br0" timeOffset="177196.07">16149 16332 719 0,'0'0'83'15,"49"-86"-45"-15,-18 36 15 16,-2 8-18-16,-7 11-23 16,-2 15-12-16,-8 7-2 0,-2 5 0 15,0 4-10-15,3 0-39 16,0 0-1-16,3 0-14 15,4 7-11-15,-4-4-75 16,2 0 23-16,-3 3-181 16</inkml:trace>
  <inkml:trace contextRef="#ctx0" brushRef="#br0" timeOffset="178619.87">16795 16361 382 0,'0'0'84'15,"0"0"-69"-15,0 0 4 16,0 0-6-16,0 0 15 15,0 0-11-15,0 0-5 16,0 0 1-16,0 0 13 16,0 0-13-16,0 0-10 15,0 0-3-15,0 0-5 16,0 0-60-16,0 0-57 16,0 0-201-16</inkml:trace>
  <inkml:trace contextRef="#ctx0" brushRef="#br0" timeOffset="178867">16795 16361 349 0,'12'-9'80'0,"-15"9"-7"15,-3 0-17-15,4 0-13 16,2 0-20-16,0 0-12 16,0 0 7-16,0 0-14 15,0 0-3-15,0-3 20 16,0 3-10-16,0 0 11 15,0 0-1-15,0 0-6 0,0 0-15 16,0 0-6-16,0 0-5 16,0 0-1-16,0 0-28 15,0 0-45-15,0-2-35 16,0-4 47-16,0 0 18 16</inkml:trace>
  <inkml:trace contextRef="#ctx0" brushRef="#br0" timeOffset="179421.08">16784 16322 468 0,'0'0'109'15,"0"0"-64"-15,0 0 11 0,0 0 8 16,0 0-30-16,0 0-4 15,-17 0-1-15,17 0-4 16,0 0-24-16,0 0-1 16,0 3 2-16,0 4-2 15,7 7-7-15,3 6 7 16,10 8 13-16,2 14 10 16,7 13 0-16,0 10 20 15,3 8-12-15,-2 0-16 16,-7-7-6-16,0-4-1 0,-5-11 0 15,-7-5-8-15,-5-10 2 16,-6-7-2-16,0-6 1 16,0-5 0-16,-17-3 6 15,-4-4-6-15,-6-8 0 16,0-3 7-16,2 0-8 16,1-17 0-16,6-14 0 15,-2-13-2-15,7-10-1 16,3-2 1-16,4 4-1 15,6 9 1-15,0 16-5 16,0 12 7-16,0 11-1 16,0 4-5-16,0 0 1 15,0 0-1-15,3 10-18 0,3 6 6 16,4 7 15 0,-1-3-26-16,-1-7-13 0,2-3-1 15,-4-8-2-15,-5 3-23 16,1-5-18-16,-2 0-116 15,0 0-23-15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9:20:53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16871 16564 357 0,'0'0'144'16,"0"0"-118"-16,0 0-15 15,0 0-3-15,0 0-1 16,0 0 3-16,0 0-4 16,0 0 2-16,0-3 0 15,0 3 9-15,0 0-17 16,0 0-5-16,0 0-15 0,0 0-49 15,0 0 14-15,0 0 37 16,0 3-23-16,0-3-44 16,0 0 56-16,1 0 29 15,1 0 34-15,-2 0 16 16,0 0-14-16,0 0 5 16,1 0-32-16,-1 0-3 15,3 0-3-15,2-5-3 16,1 0 3-16,3-2 28 15,0 0-13-15,0 1-16 16,-1-1-1-16,4 4-1 16,4-1-2-16,-3 1-61 15,0-2-50-15</inkml:trace>
  <inkml:trace contextRef="#ctx0" brushRef="#br0" timeOffset="5832.89">17624 16230 261 0,'0'0'59'16,"0"0"-59"-16,0 0-5 15,0 0-11-15,0 0 13 16,0 0 1-16,14-21 2 15,-11 18 2-15,-3 3 17 16,0 0 21-16,0 0 64 16,0 0-47-16,0 0-26 15,0 0-20-15,0 0-2 16,0 0-6-16,0 0-1 0,0 0-4 16,0 0 4-16,0 0-4 15,0 0 4-15,0 0 0 16,0-2-2-16,0-1-2 15,0 1-1-15,0-1 3 16,0 1 0-16,0-1 12 16,0 2 11-16,0 1 9 15,0-3-6-15,0 3-6 16,0-3-2-16,0 3-1 16,0 0-10-16,0 0-4 15,0 0 0-15,0 0-3 16,0 0 0-16,0 0-4 15,13 12 3-15,2 5 1 0,6 7 9 16,7 2 1-16,3 8 1 16,7 1 9-16,-2 8 3 15,1-2-11-15,0 4 5 16,-3-3-10-16,-5-1-6 16,-5-9 0-16,-3-5 3 15,-8-7 0-15,-7-11-2 16,-3-4-1-16,0-4 5 15,-3 1-3-15,0-2 6 16,0 0-1-16,-2 0 2 16,-15-11-10-16,-6-8-6 15,-5-5-3-15,-1-8-2 0,-1-8-4 16,1-1 12-16,-4 1 2 16,3-5 0-16,-1 4 0 15,1 2 1-15,0 4 0 16,5 2 0-16,4 6-1 15,6 8 1-15,5 6 0 16,4 4 1-16,3 7-1 16,0-1 7-16,3 3-6 15,0 0-1-15,0 0-1 16,0 0 1-16,0 0-4 16,0 0 2-16,0 3 2 15,9 11-1-15,8 8 1 16,6 12 9-16,5 6 1 0,5 7 1 15,0 1 5 1,-2 1-9-16,0-6 1 0,-2-2-7 16,-8-9-1-16,0-6 0 15,-9-9 7-15,-4-7-7 16,-3-8 0-16,-5-2 0 16,0 0 2-16,0 0-1 15,0-5 1-15,0-15 1 16,-9-10-3-16,-11-7 0 15,-3-4 0-15,-6 0-12 16,0-2 0-16,-1 2 3 16,0 6 6-16,5 3 0 15,5 8 0-15,7 7 3 16,5 8 4-16,7 5-4 0,1 4 0 16,0 0 0-16,0 0 0 15,0 0-11-15,0 0 8 16,0 0-1-16,0 0 4 15,0 0-1-15,0 0 1 16,0 0 0-16,0 0 0 16,0 0 0-16,0 0 0 15,0 0 0-15,0 0 0 16,0 0-2-16,0 0 1 16,0 0 0-16,0 0-3 15,-3 0 3-15,3 0 1 0,0 0 0 16,0 0-1-1,0 0 1-15,0 0 0 0,0 0 0 16,0 0 1-16,0 0-1 16,0 0 0-16,0 0 0 15,0 0 0-15,0 0 0 16,0 0 1-16,0 0-1 16,0 0 0-16,0 0 0 15,0 0-1-15,0 0 4 16,0 0-5-16,0 0 4 15,0 0 1-15,0 0-1 16,0 0-1-16,0 0-1 0,0 0 3 16,0 0-3-1,0 0 3-15,0 0-3 0,0 0 0 16,0 0-3-16,0 0 3 16,0 0 0-16,0 0 0 15,0 0 0-15,0 4 0 16,3 2 0-16,6 5 0 15,8 8 0-15,9 4 6 16,4 3 2-16,4 1 5 16,0-1-5-16,1 1-5 15,-5-7 3-15,-4 3-6 16,-3-6 0-16,-10-1-4 16,-4-7 4-16,-3-2 3 15,-5-3 0-15,1 2-3 16,-2-2 0-16,0 2 2 0,0 1-1 15,0 0-1 1,0-1 0-16,0-3 0 0,-5 1 5 16,-2-1-2-16,1 0-2 15,-1-3 0-15,-2 0 0 16,-2 0-1-16,7 0 0 16,1 0 1-16,3 0-1 15,0 0 7-15,0 0-7 16,0 0 1-16,0 0 0 15,0 0 1-15,0 0-2 16,0 0 5-16,0 0-5 16,0 0 0-16,0 0 1 0,0 0-1 15,0 0 0 1,-2 0 0-16,2 0 0 0,0 0 1 16,0 0 0-16,0 0 0 15,-3 0 0-15,0 0 0 16,-1 0 0-16,1 0-1 15,-1 0 0-15,4 0 0 16,-3 0 0-16,-3 0-1 16,-1 0 1-16,1 0 1 15,-1-3-1-15,4 3-1 16,2-3 1-16,1 3 0 16,0-4-2-16,0-5-2 15,7-2-4-15,7-2 6 16,5 0 2-16,-3 1-5 15,7 3 5-15,-1 1-2 0,5-4 2 16,6 3 0-16,-2-4 1 16,5 1-1-16,0-2 0 15,0 1 1-15,-5-1 4 16,-7 8-2-16,-11 0-3 16,-6 5 1-16,-4 1-1 15,-3 0 1-15,0-4 6 16,0 2-4-16,0-5 5 15,-1-3-8-15,-8-5 0 16,2-2 0-16,-2 3 0 16,6 4-1-16,0 3 2 15,-1 4 2-15,4 3 27 0,0 0-3 16,0 0-19-16,0 4-8 16,0 19 0-16,16 10 0 15,3 9 13-15,8 8 3 16,2 0-7-16,1 0-4 15,2-9 4-15,-4-4-9 16,-2-8 10-16,-4-6-7 16,-4-5-2-16,-6-8-1 15,-5-3 1-15,0-5-1 16,-5-1 0-16,-1-1 0 16,-1 3-2-16,0-3 1 15,0 0-7-15,0 0-19 16,0 0-1-16,0 0-33 0,0 0-71 15,-10-6-264 1</inkml:trace>
  <inkml:trace contextRef="#ctx0" brushRef="#br0" timeOffset="7264.55">17083 16512 371 0,'0'0'88'0,"0"0"-32"15,0 0-33-15,0 0 6 16,0 0 34-16,0 0 4 16,0 0 1-16,9-25-11 15,-6 18-10-15,0 1-7 16,-3 6-17-16,0 0 12 15,0 0-24-15,3 0-6 16,11 0-3-16,15 0-2 16,13 0-2-16,13 0 2 15,6 0-5-15,5-7 5 0,-4-2-6 16,-4-8-15 0,-9 7 13-16,-13-2 4 0,-10 4-16 15,-14 5-8-15,-6 3 7 16,-5 0 16-16,-1-3 5 15,0 3 5-15,0 0 3 16,0 0-8-16,-6 0 0 16,2 0 0-16,-2 0-10 15,0 0-20-15,-6 0-62 16,1 0-409-16</inkml:trace>
  <inkml:trace contextRef="#ctx0" brushRef="#br0" timeOffset="27258.14">20069 16586 247 0,'0'0'0'16</inkml:trace>
  <inkml:trace contextRef="#ctx0" brushRef="#br0" timeOffset="28163.02">20069 16586 268 0,'-64'-20'5'0,"74"8"1"15,3 2 0-15,3 0-6 16,-6 3 0-16,0-3 2 16,-2 4 19-16,-1-5-11 15,1 2 8-15,-2 2-4 16,-5 3-11-16,2-3-1 16,-1 4 0-16,-2-2 5 15,0 1-5-15,0-2 2 0,0 1 14 16,1-3-18-16,1 2 0 15,-1-2-6-15,4-1 7 16,-1 1-1-16,0-1 23 16,-1 1 19-16,-1 2 36 15,-1 4-27-15,-1 1-14 16,0-2 4-16,0-1-18 16,0 1 5-16,0 3-15 15,0-3-9-15,0 0 3 16,0 3-5-16,0-3-2 15,0 3 10-15,0 0 9 16,-3-1 1-16,-4 1-10 16,-9 0 3-16,-5 0-9 15,-7 0 1-15,-8 10-4 0,-5 10 3 16,-5 6-3-16,-3 3 13 16,-2 1-13-16,-2 1 11 15,2 2-8-15,8-1-4 16,7-5 0-16,14-7 0 15,12-3 3-15,10-4-3 16,0-1-2-16,20-2-1 16,9-3 3-16,16 1 2 15,14-8-2-15,3 0-2 16,2-5 2-16,1-7 0 16,-12-2-1-16,-7 4 2 15,-11 6-3-15,-16 4 4 0,-7 0-2 16,-11 0 0-1,-1 0 0-15,-13 17 3 0,-18 11 1 16,-6 3-4-16,-8 6 9 16,-1-4-9-16,7 3 1 15,0-6 0-15,10-6 10 16,10-7-11-16,15-6 0 16,4-4 2-16,0 1-2 15,19-5 1-15,18-3 2 16,13 0-2-16,9-3 1 15,7-14 11-15,1 1-6 16,-7 4-7-16,-15 7 3 16,-8 2-3-16,-13 3 0 0,-11 0 1 15,-12 0-1 1,-1 12-2-16,-23 16-3 0,-20 8 5 16,-2 4-1-16,3-5 1 15,16-15-2-15,13-10 1 16,13-6 1-16,0-4 0 15,22 0 0-15,14-4 0 16,13-19 0-16,7-4 7 16,2 0-7-16,-6 8 0 15,-6 7-3-15,-8 7-40 16,-6 5-21-16,-5 0-83 16,-5 0-74-16</inkml:trace>
  <inkml:trace contextRef="#ctx0" brushRef="#br0" timeOffset="29249.02">20830 16480 315 0,'0'0'28'0,"0"0"-28"15,0 0-6-15,0 0 6 16,0 0 0-16,-88 7 8 16,82-7 45-16,3 0-3 0,3 0 49 15,0-3-56-15,0 0-36 16,0-1-7-16,0 0 3 16,0-2-3-16,0 0 4 15,0-3 14-15,0-1-10 16,0 1 3-16,0 0 10 15,3-1-8-15,0 0 7 16,-2 0-15-16,2 1-4 16,0 2 0-16,0 4 6 15,-3 3 7-15,0-3 2 16,0 0 1-16,0 0 5 16,0 2-16-16,0-3-3 0,0 4 7 15,0 0 3-15,0 0-13 16,0 0-1-16,0 0-4 15,0 14-1-15,0 13 3 16,0 4 3-16,0 3 0 16,0-1 3-16,0-6-3 15,0-5 0-15,1-7-5 16,1-6 3-16,1-6 2 16,-3-3 3-16,3 0-1 15,-2 0-2-15,5 0 7 16,11-3-4-16,2-16-4 15,13-4 1-15,8 0 0 16,-1 2 0-16,-1 7 0 16,-5 6 0-16,-4 8 1 15,-9 0-2-15,-9 19 4 0,-11 17-3 16,0 5 6-16,-14 8 15 16,-13-1-6-16,-4-2-4 15,-3-6 2-15,-1-3-1 16,2-7-6-16,1-11 3 15,6-2-5-15,4-10-4 16,3-4-3-16,1-3-8 16,2 0-20-16,-7-22-80 15,4-15-306-15</inkml:trace>
  <inkml:trace contextRef="#ctx0" brushRef="#br0" timeOffset="29431.96">20720 16358 585 0,'0'0'3'15,"93"-68"-1"-15,-37 38-2 16,-7 10-1-16,-7 3 1 16,-13 10-2-16,-9 7-8 15,-13 4-97-15,-7 9-16 16</inkml:trace>
  <inkml:trace contextRef="#ctx0" brushRef="#br0" timeOffset="29849.17">21249 16450 437 0,'0'0'130'16,"0"0"-65"-16,0 0-28 0,0 0-32 15,0 0-5 1,0 0 0-16,16 20 6 0,4 1 11 15,8 12 43-15,9 12-6 16,8 9-22-16,-3 8-3 16,-3 5-7-16,-10 1-8 15,-6-9-7-15,-10-8-1 16,-10-6-3-16,-3-8-1 16,0-10 4-16,-12-7 7 15,-4-10-2-15,-7-10-4 16,3-4 4-16,-5-19-11 15,2-13-21-15,-6-7-31 16,4-9-16-16,0-5-91 16</inkml:trace>
  <inkml:trace contextRef="#ctx0" brushRef="#br0" timeOffset="29992.89">21146 16355 617 0,'0'0'10'0,"0"0"2"16,0 0-12-16,0 0-35 16,0 0-37-16,0 0-167 15</inkml:trace>
  <inkml:trace contextRef="#ctx0" brushRef="#br0" timeOffset="30254.27">21587 16576 754 0,'0'0'41'0,"0"0"-41"16,0 0 0-16,114-39 13 15,-56 13 6-15,-5 2 4 16,-8 9-11-16,-16 8-12 16,-14 7-1-16,-13 0-68 0,-2 7-112 15,-20 2-66-15</inkml:trace>
  <inkml:trace contextRef="#ctx0" brushRef="#br0" timeOffset="30943.27">21983 16123 318 0,'0'0'371'16,"0"0"-363"-16,0 0 14 0,0 0-12 15,0 0 8-15,0 0-7 16,-13-55-11-16,20 55 2 16,5 0-2-16,8 0 7 15,9 17-7-15,7 11 16 16,7 9 3-16,2 14 4 16,4 4 13-16,-7 4-15 15,-13-5-7-15,-6-7-12 16,-13-8 8-16,-10-7-10 15,0-7 10-15,-16-3-2 16,-20-5 2-16,-1-4-8 16,1-11 2-16,5-2 1 15,5 0 0-15,13-15 1 0,1-9-3 16,12-6-3-16,9 0-9 16,15 4 3-16,16 6-2 15,0 10 7-15,8 3-6 16,0 2 6-16,1 0 2 15,-4 2-1-15,-7-2 0 16,-11 1 6-16,-10 0-5 16,-10 1-1-16,-4-7 6 15,-1-6 21-15,-2-4-19 16,0-2-6-16,0-2 0 16,0 0-1-16,0 2-1 15,0 1-1-15,0 7 1 0,1 8-2 16,14 6-4-16,4 0 0 15,5 13-2-15,3 18 5 16,2 8 3-16,-4 4 10 16,-1 1 2-16,-5-2-2 15,-3-7-8-15,-3-4-1 16,-5-2 0-16,1-5-2 16,-3-2-4-16,2-2-25 15,-1-3-16-15,-2 0-35 16,-5-8-38-16,0-4-186 15</inkml:trace>
  <inkml:trace contextRef="#ctx0" brushRef="#br0" timeOffset="47406.21">19498 16293 299 0,'0'0'12'0,"0"0"-5"15,0 0 31-15,0 0-10 16,0 0 23-16,0 0 10 16,-9-53-25-16,9 46-33 15,3 7-2-15,-3 0-1 16,0-3 0-16,0 3 10 0,0 0 18 15,0 0-7-15,0 0 20 16,0 0-2-16,0-1-13 16,0 1 10-16,0-6 3 15,0 3-14-15,0-4-23 16,0 5 9-16,0 0-8 16,0 2-2-16,0 0-1 15,4 0-1-15,15 11-3 16,7 6 4-16,-4 2-5 15,4 1 3-15,-7-1 2 0,-1-2 0 16,-8-4 2 0,-2-3 3-16,-5-4-4 0,-3-2-1 15,0 0 2-15,-3-1 6 16,-12 1-8-16,-8-2 3 16,0-2 3-16,-6 0 4 15,6-19 6-15,-2-5-9 16,11-8 4-16,8-8-8 15,6-4 7-15,6-5-9 16,17-3-1-16,12 5-8 16,4 8 6-16,-2 13 0 15,-5 9 0-15,3 10 2 16,-1 7-8-16,1 4 8 16,0 13-4-16,-2 7 3 15,-1 3 1-15,-7-3 0 0,-4 2-1 16,-5-6-6-16,-1-4 7 15,-7-3 8-15,-2-5-8 16,-3-1 0-16,-2-5-7 16,3-2 14-16,1 1-14 15,1 0 7-15,1 1-20 16,4 4-26-16,-5-6-52 16,-6 0-168-16</inkml:trace>
  <inkml:trace contextRef="#ctx0" brushRef="#br0" timeOffset="49580.86">20419 17352 302 0,'0'0'10'0,"0"0"27"15,0 0-9-15,0 0-8 0,-1-83 13 16,11 68 15-1,1-2-21-15,-3 7-18 0,-1 7 6 16,-7 3 2-16,0 0 2 16,0 0-9-16,0 0 42 15,0 0-20-15,0 0-4 16,-11 0-28-16,1 10-6 16,1-3 2-16,3-2 1 15,3-3 2-15,3-2 1 16,0 0 0-16,0 0 0 15,0 0 0-15,0 0 2 16,3-7 3-16,10-7-4 0,3 4 5 16,0 0-6-16,-9 7 0 15,-1 3-2-15,-5 0 1 16,-1 0 2-16,0 0-2 16,0 4 2-16,0 5 1 15,-5 1 1-15,-3-3-1 16,1-2-1-16,4 0 2 15,0-5 5-15,3 0-5 16,0 0 4-16,0 0-7 16,0 0 0-16,0 0 4 15,0 0 5-15,0 0-6 16,0 0-3-16,0 0 0 16,0 0-1-16,0 0-1 0,0 2 0 15,0 6 4-15,0-4 5 16,0 8-5-16,-14-2 4 15,-2 0-3-15,-5-1-3 16,3-6 1-16,5-3 5 16,-4 0-1-16,4 0-2 15,2-3 15-15,3-9-12 16,2-7 3-16,6-5-8 16,0-3 5-16,13-3-6 15,8 0 0-15,3 5 0 16,1 8-6-16,0 10 6 15,-4 7-2-15,0 4 2 0,-3 21-9 16,-4 16 9 0,-8 5 3-16,-2 3 3 0,-4 2 0 15,0-1-4-15,-18-2 0 16,-4-8-1-16,-5-2 1 16,-1-9 4-16,-4-9-4 15,2-10-2-15,8-8 9 16,2-2-6-16,10-2 2 15,4-13 1-15,6-2 0 16,9-2-5-16,19-1-1 16,10 2 0-16,7 10 1 15,4 5-1-15,1 3 0 16,4 0 0-16,0 0-1 0,-5 2 1 16,-10 6 0-1,-9-2 1-15,-7 0-3 0,-4 5-4 16,-6 5-43-16,-4-4-71 15,-6-5-138-15</inkml:trace>
  <inkml:trace contextRef="#ctx0" brushRef="#br0" timeOffset="56324.89">24120 17115 176 0,'0'0'86'16,"0"0"-16"-16,0 0-37 0,0 0-7 15,0 0-20-15,0 0-6 16,0 0-14-16,19 0-33 15</inkml:trace>
  <inkml:trace contextRef="#ctx0" brushRef="#br0" timeOffset="56774.43">24120 17115 182 0,'33'8'105'0,"-47"-8"-105"15,4 0 0-15,2 0 0 16,4 0 25-16,3 0 18 16,1 0 3-16,0 0 7 0,0 0-38 15,0 0-15-15,0 0-1 16,0 0 1-16,0 0 17 16,0 0 17-16,0 0 15 15,0 0-4-15,0 0 4 16,0 0-19-16,7-5 1 15,13-12-22-15,19-5 1 16,26-9 20-16,30-5 15 16,32-6-17-16,31-4 20 15,17-1-25-15,5 0 8 16,-6 8-12-16,-20 10-3 0,-22 15-3 16,-24 9-5-1,-20 5-5-15,-21 0-3 0,-19 5 0 16,-15 5 0-16,-15-5 0 15,-7 0-11-15,-6-1 7 16,-3-2-2-16,-2-2-2 16,1 8 3-16,1 1-24 15,-1 11 5-15,-1 6-23 16,0 1-40-16,-13-2-106 16</inkml:trace>
  <inkml:trace contextRef="#ctx0" brushRef="#br0" timeOffset="57673.88">24842 17634 252 0,'0'0'2'0,"0"0"7"16,0 0 32-16,0 0 13 15,0 0-18-15,0 0 46 16,0 0 8-16,-49-30-12 0,31 20 12 16,-6 0-53-1,-7 4-23-15,-7 6-3 0,-11 1-10 16,-8 24-1-16,-5 11-4 15,-5 3 4-15,10 6 3 16,15 2-3-16,17 0-8 16,17-7 8-16,8-4-2 15,20-9-3-15,22-10 5 16,13-10 3-16,13-7-2 16,8-1 10-16,5-24 6 15,2-6-4-15,-2-2 3 16,-11-2-1-16,-16 6-1 15,-21 4-6-15,-21-1-8 0,-12 2 11 16,-15 0-1 0,-31-3-10-16,-13 5-8 0,-11 3-1 15,-2 10 1-15,0 8 2 16,4 1-2-16,4 10-14 16,0 16-37-16,4-3-119 15,10-4-110-15</inkml:trace>
  <inkml:trace contextRef="#ctx0" brushRef="#br0" timeOffset="58042.93">25310 17293 690 0,'0'0'5'0,"0"0"-10"16,0 0-4-16,0 0-13 16,-95 50 11-16,80-9 11 15,7 16 0-15,8 10 15 16,0 12 22-16,23-4 0 15,12-4-28-15,10-6 0 16,6-13-7-16,3-11 1 0,-6-8-1 16,-2-12 1-16,-7-6 9 15,-7-5-12-15,-5-6-2 16,-3-4-16-16,-3-14-50 16,-5-18-67-16,1-11-384 15</inkml:trace>
  <inkml:trace contextRef="#ctx0" brushRef="#br0" timeOffset="58461.38">25674 17413 576 0,'0'0'19'0,"0"0"-19"0,0 0-13 15,0 0 12-15,17 102 1 16,5-70 11-16,3-2 14 15,1-3 2-15,-1 0 2 16,-5-10 4-16,-4-5-15 16,-6-5-15-16,-5-4 4 15,-4-3 0-15,-1 0 24 16,0 0 39-16,-1-5-24 16,-13-10-36-16,3-11-8 15,2-4-2-15,9-8-3 16,0 1-8-16,23-1 5 15,16 9-3-15,9 9 2 16,1 10 6-16,2 10-6 16,-4 0-7-16,-5 19 14 0,-4 6 0 15,-4-1 17 1,-6 3-8-16,-4 0-7 0,-6-3 6 16,-6-5-7-16,-3-2 0 15,1-4-1-15,-4-2-1 16,0-6-16-16,-3-4-45 15,-3-1-41-15,0-6-54 16</inkml:trace>
  <inkml:trace contextRef="#ctx0" brushRef="#br0" timeOffset="59120.25">26353 17204 529 0,'0'0'9'16,"0"0"-9"-16,0 0-3 15,0 0-3-15,0 0 6 16,0 0 11-16,-40 30-7 16,20-20-3-16,-2-6 1 15,2-1 2-15,-2-3 3 16,3 0 21-16,4 0-14 15,-1-12 0-15,5 0-3 16,2 0-1-16,4-5-9 0,5-3 21 16,0 1-14-16,9 0-8 15,11 2 1-15,1 2-2 16,0 1 1-16,-2 9 0 16,-4 5 0-16,-4 0-6 15,-4 2 4-15,-6 8-3 16,-1 7-12-16,0 0 15 15,-16-1 2-15,-9 1 0 16,-5-4 2-16,-1-6-2 16,-1-5 2-16,5-2 3 15,6-3 5-15,5-15 16 16,10-3 13-16,6-9-31 0,1 1-1 16,22 2-7-1,5 4 0-15,3 10-1 0,1 10 1 16,-1 3 0-16,-1 6 0 15,-3 17 4-15,-5 6-1 16,-7 2-2-16,-7 8 3 16,-8-3 5-16,0-4-8 15,-8 0 0-15,-7-5 6 16,6-6-5-16,5-4-1 16,4-3 1-16,0-4 2 15,12-3 0-15,9-2-4 16,2-4 19-16,4-1 11 15,3 0-9-15,-2 0-7 16,1 0-14-16,-7 0-2 16,1 0-7-16,-7-1-48 0,-7-8-119 15</inkml:trace>
  <inkml:trace contextRef="#ctx0" brushRef="#br0" timeOffset="59482.07">26225 16857 627 0,'0'0'12'0,"0"0"8"0,0 0-1 15,0 0-3-15,0 0-15 16,0 0 16-16,31-63-15 15,38 63 29-15,14 0-5 16,3 26 6-16,-2 20-6 16,-8 21 10-16,-13 14-28 15,-11 13 0-15,-10-1-6 16,-11-1 7-16,-7-11-9 16,-13-4 2-16,-11-8-2 15,-2-10 2-15,-22-7-2 16,-9-9 0-16,-1-5 0 15,1-9-16-15,6-1-31 16,8-9-2-16,7-7-38 0,8-7-138 16</inkml:trace>
  <inkml:trace contextRef="#ctx0" brushRef="#br0" timeOffset="60013.67">27692 16953 685 0,'0'0'24'16,"0"0"-22"-16,0 0 20 16,0 0-8-16,0 0-14 15,0 0-8-15,-64 80 8 16,18 15 3-16,-26 28 13 16,-22 17 6-16,-15 6-13 15,-13-1 0-15,3-9-7 16,8-21 0-16,20-11 4 15,23-18-5-15,20-14 7 16,23-22-6-16,16-14-2 16,9-19-1-16,0-17-17 15,19-13-35-15,18-38 16 16,10-21-131-16</inkml:trace>
  <inkml:trace contextRef="#ctx0" brushRef="#br0" timeOffset="60422.97">27657 16967 788 0,'0'0'17'0,"0"0"-17"16,0 0-7-16,0 0 1 16,-10 151 6-16,-32-35 14 15,-18 22 19-15,-12 5 10 16,-7-5-27-16,1-11-7 15,8-12-9-15,5-10 1 16,12-12 6-16,10-9-7 0,12-10-2 16,13-12-5-16,6-18-49 15</inkml:trace>
  <inkml:trace contextRef="#ctx0" brushRef="#br0" timeOffset="60824.06">27423 17606 0 0,'-5'-19'0'0,"-3"-4"0"16,-1-10 0-16,1 0 0 15,6-10 0-15,2-4 0 16,0 1 0-16,7-2 0 16,4 2 0-16,-4-4 0 15,-7 0 0-15,0-10 0 16,-7 4 0-16,-17-4 0 0,0 4 0 15,-8 1 0-15,-4 9 0 16,-2 14 0-16,-5 23 0 16,-6-14 0-16,-8 23 0 15,-3 0 0-15,-7 0 0 16,9 3 0-16,0 25 0 16,3 14 0-16,10-12 0 15,0-21 0-15,2 27 0 16,0-5 0-16,-1 14 0 15,0 12 0-15,7 3 0 16,2 7 0-16,-2-2 0 16,4 7 0-16,2 18 0 15,11 12 0-15,-38 18 0 16,6 21 0-16,-18 11 0 0,-6 6 0 16,-2-13 0-16,8-17 0 15,10-14 0 1,4-15 0-16,-1-3 0 0,-4-1 0 15</inkml:trace>
  <inkml:trace contextRef="#ctx0" brushRef="#br0" timeOffset="63816.32">6937 12989 0 0,'-9'-9'0'0,"0"-8"0"16,9 7 0-16,0-21 0 16,0-3 0-16,0-7 0 15,0 5 0-15,0 7 0 16,-31 19 0-16,-38-24 0 16,11 14 0-16,-3-10 0 15,1 4 0-15,-4 20 0 16,-15 1 0-16,-24 3 0 15,-21-5 0-15,-16 7 0 16,-6 12 0-16,7 32 0 16,11-7 0-16,25 0 0 0,36-5 0 15,27-6 0 1,26-9 0-16,-41-10 0 0,7-4 0 16,-20-2 0-16,10 2 0 15,17-3 0-15,37 0 0 16,4-7 0-16</inkml:trace>
  <inkml:trace contextRef="#ctx0" brushRef="#br0" timeOffset="64581.25">5465 12854 0 0,'-9'0'0'15,"-24"0"0"-15,20 0 0 16,-29 0 0-16,3 0 0 16,2 0 0-16,1-16 0 15,0 5 0-15,5-22 0 0,4-6 0 16,27 13 0-16,-6 12 0 16,6-18 0-16,0 15 0 15,22 13 0-15,-17 1 0 16,-2-2 0-16,3 0 0 15,0 2 0-15,-6 3 0 16,-12 5 0-16,-27 26 0 16,-16 2 0-16,9-2 0 15,10-6 0-15,6-6 0 16,5-15 0-16,8 10 0 16,-2-14 0-16,0 0 0 15,-4-7 0-15,4-7 0 16,8 2 0-16,11 5 0 0,0 1 0 15,20 6 0-15,7-2 0 16,1-3 0-16,5-4 0 16,4-5 0-16,3 0 0 15,-1-3 0-15,0-2 0 16,-6-1 0-16,-5 4 0 16,-10 2 0-16,-3 2 0 15,-5 1 0-15,-4-2 0 16,-6 7 0-16,-3-1 0 15,-19 4 0-15,5-1 0 16,4-6 0-16,13-26 0 16,15-22 0-16,16-31 0 15,2-18 0-15,-6-9 0 0,-12 7 0 16,-9 22 0 0,-3 36 0-16,1 41 0 0,-4 23 0 15,0 37 0-15,0 12 0 16,-13 4 0-16,1 0 0 15,3-8 0-15,9-7 0 16,0-8 0-16,0-4 0 16,6-2 0-16,-3-3 0 15,-3 4 0-15,0-1 0 16,0 3 0-16,0-1 0 16,3 2 0-16,9-9 0 15,13-5 0-15,20-10 0 0,9-9 0 16,1-8 0-16,-9 4 0 15,-43 3 0-15</inkml:trace>
  <inkml:trace contextRef="#ctx0" brushRef="#br0" timeOffset="65021.87">15228 15603 0 0,'-75'-27'0'0,"-68"-47"0"16,98 36 0-16,-140-85 0 16</inkml:trace>
  <inkml:trace contextRef="#ctx0" brushRef="#br0" timeOffset="66160.38">12425 11979 0 0,'3'-7'0'0,"37"7"0"16,-28 0 0-16,46 7 0 15,3 5 0-15,8-5 0 16,7 34 0-16,-3 27 0 16,12 55 0-16,6-2 0 15,0 36 0-15,-9 14 0 16,-27-9 0-16,-62-14 0 15,7-36 0-15,58-32 0 16,-47-94 0-16,-3 15 0 16,9 15 0-16,-7 27 0 15,-4-16 0-15,0-13 0 16,-6-14 0-16,-22 0 0 0,-17-8 0 16,30-31 0-16,-24-18 0 15,23 14 0-15,-15 3 0 16,17 2 0-16,-20 4 0 15,2 11 0-15,-11 3 0 16,-2 20 0-16,0-10 0 16,5 10 0-16,-9 10 0 15,4 0 0-15,-7 17 0 16,-8-18 0-16,2 2 0 16,-8 21 0-16,-1 11 0 15,-3-3 0-15,-9 6 0 16,-1 4 0-16,0 6 0 0,-2 0 0 15,0-3 0 1,6 0 0-16,6-4 0 0,8-5 0 16,18-6 0-16,8-12 0 15,11-6 0-15,8-6 0 16,5-7 0-16,0-3 0 16,-4 1 0-16,1 3 0 15,-1-2 0-15,3 1 0 16,6 0 0-16,1-5 0 15,0-2 0-15,21 0 0 16,14-5 0-16,18-12 0 16,11-7 0-16,15-7 0 15,12-3 0-15,6-7 0 16,3 5 0-16,-6 7 0 16,-12 7 0-16,-4 7 0 0,-4 8 0 15,8 1 0-15,3 3 0 16,6 2 0-16,-4 1 0 15,-7 0 0-15,-4-2 0 16,-1-5 0-16,8 0 0 16,15-12 0-16,25-9 0 15,21-5 0-15,34-6 0 16,49-1 0-16,34 10 0 16,27 4 0-16,1 7 0 15,-23 10 0-15,-38 9 0 0,-55 0 0 16,-50 22 0-1,-38 5 0-15,-20 5 0 0,-14 5 0 16,1-2 0-16,3 5 0 16,6-3 0-16,11-4 0 15,7 3 0-15,-6-5 0 16,-12 2 0-16,-23-1 0 16,-30 4 0-16,-3 11 0 15,4 9 0-15,-9 13 0 16,3 23 0-16,4 4 0 15,14 0 0-15,26 7 0 16,57-7 0-16,3 0 0 16,14 18 0-16,21-1 0 15,4 1 0-15,-3-3 0 16,-10-5 0-16,-17-11 0 0,-7-19 0 16,-12-56 0-16</inkml:trace>
  <inkml:trace contextRef="#ctx0" brushRef="#br0" timeOffset="66297.88">20974 15090 0 0,'91'-7'0'0,"11"-6"0"0,-89 13 0 16,69 0 0-16,-79 0 0 15,17 0 0-15</inkml:trace>
  <inkml:trace contextRef="#ctx0" brushRef="#br0" timeOffset="68972.61">21431 14982 0 0,'-3'0'0'0,"-40"0"0"0,29 0 0 16,-41 0 0-16,1 0 0 15,14 2 0-15,34-2 0 16,0 0 0-16,-1 0 0 15,1-26 0-15,-13 10 0 0,8 12 0 16,5 4 0-16,3-2 0 16,1-1 0-16,2 0 0 15,0 3 0-15,0 0 0 16,5 0 0-16,1 0 0 16,4 0 0-16,-3 3 0 15,0 2 0-15,-7-5 0 16,0 0 0-16,0 0 0 15,-4-10 0-15,-19-13 0 16,14-10 0-16,-20-7 0 16,22 27 0-16,-9-26 0 15,-1 9 0-15,1 17 0 0,1-23 0 16,-5 5 0 0,14-2 0-16,-7-3 0 0,-1 5 0 15,-6 2 0-15,14-3 0 16,-6 6 0-16,-2 0 0 15,4 16 0-15,-2-17 0 16,5 23 0-16,-2-4 0 16,-2 3 0-16,2-1 0 15,3-5 0-15,3 1 0 16,2 0 0-16,1 1 0 16,0 2 0-16,6 4 0 15,4 3 0-15,19 0 0 16,11 0 0-16,8 10 0 15,8 19 0-15,-20 15 0 16,-1 15 0-16,-3-7 0 0,-1 11 0 16,1 9 0-16,0-2 0 15,3-1 0-15,1-2 0 16,0-7 0-16,-2-8 0 16,-4-9 0-16,-8-4 0 15,-17-3 0-15,-2 2 0 16,-3 2 0-16,3 3 0 15,-3 3 0-15,-26 2 0 16,4-1 0-16,-1-1 0 16,4-3 0-16,12-4 0 0,-17-12 0 15,18-17 0-15,3-7 0 16,0 0 0-16,-6 11 0 16,0-3 0-16,4-2 0 15,-1 7 0-15,3 4 0 16,3 7 0-16,0-11 0 15,0-6 0-15,8 10 0 16,19-13 0-16,-21-4 0 16,-2-3 0-16,6 0 0 15,-4 0 0-15,1 0 0 16,-4 0 0-16,8 0 0 16,7-3 0-16,-1-14 0 15,14 4 0-15,-24 2 0 0,0-14 0 16,-1 21 0-1,13-3 0-15,9-6 0 0,13 1 0 16,20 5 0-16,30 4 0 16,-18-7 0-16,4 10 0 15,-2-3 0-15,6 3 0 16,10 0 0-16,11 3 0 16,30 22 0-16,15 11 0 15,10 9 0-15,-3-26 0 16,-10 34 0-16,-9-46 0 15,-24 12 0-15,-14-9 0 16,-22-4 0-16,-14-2 0 16,3-4 0-16,5 0 0 15,10 0 0-15,-8 0 0 0,-11 0 0 16,-23 0 0-16,-37 7 0 16,0 5 0-16,-39-1 0 15,-26 9 0-15,-14-15 0 16,-6 12 0-16,3 2 0 15,3-11 0-15,15 7 0 16,2-3 0-16,15-2 0 16,12-1 0-16,25-2 0 15,2-6 0-15,5-1 0 16,-8 0 0-16,9 0 0 16,8 0 0-16,42 0 0 15,-12 0 0-15,-2 0 0 16,-7 0 0-16,-21 5 0 0,-5-2 0 15,-1 5 0-15,0-2 0 16,-4 1 0-16,-37 2 0 16,12 3 0-16,-6 3 0 15,5-11 0-15,7 6 0 16,13-3 0-16,6 1 0 16,-6-1 0-16,8-4 0 15,2-3 0-15,0 0 0 16,8 0 0-16,7-6 0 15,-9 2 0-15,-2-13 0 16,-4 5 0-16,0 6 0 16,0 3 0-16,-3-5 0 15,0 2 0-15,-6 3 0 16,3 2 0-16,-3 1 0 0,5 0 0 16,-1 0 0-16,2 0 0 15,0 0 0-15,-3 0 0 16,-2 0 0-16,-2 0 0 15,3 0 0-15,-1 7 0 16,1-4 0-16,3-1 0 16,1 3 0-16,3-5 0 15,-3 2 0-15,0 0 0 16,3 4 0-16,-4-6 0 16,1 2 0-16,-2 6 0 15,0-7 0-15,1 4 0 16,1 1 0-16,0-2 0 15,1-1 0-15,1-1 0 0,-4 3 0 16,1 0 0-16,1-3 0 16,-1 1 0-16,4 0 0 15,-5-2 0-15,0 2 0 16,-5-3 0-16,-5 0 0 16,-2 0 0-16,0 0 0 15,5 0 0-15,7 0 0 16,3 0 0-16,2 0 0 15,0 0 0-15,0 0 0 16,0 0 0-16,0 2 0 0,0-2 0 16,0 0 0-1,0 0 0-15,0 0 0 0,0 0 0 16,0 0 0-16,0 0 0 16,0 0 0-16,0 0 0 15,0 0 0-15,0 0 0 16,-11 0 0-16,-3 0 0 15,3 0 0-15,5 0 0 16,3 0 0-16,3 0 0 16,0-2 0-16,0-2 0 15,6 1 0-15,0 0 0 16,-5 1 0-16,-1 2 0 16,0-2 0-16,0 2 0 15,0 0 0-15,0 0 0 16,0 0 0-16,0 0 0 0,2 0 0 15,-2 4 0 1,0-1 0-16,-2-3 0 0,-5 0 0 16,1 0 0-16,3 0 0 15,3 0 0-15,0 0 0 16,0 0 0-16,0 0 0 16,0 0 0-16,3 0 0 15,-2 3 0-15,-1-2 0 16,0 2 0-16,-4-3 0 15,-10 0 0-15,5 0 0 16,6 0 0-16,2 0 0 16,1 0 0-16,0 0 0 15,0 0 0-15,0 0 0 0,0 0 0 16,0 0 0-16,0 0 0 16,0 0 0-16,0 2 0 15,-11-2 0-15,0 5 0 16,-2-2 0-16,4 0 0 15,4 0 0-15,3-2 0 16,2 1 0-16,0-2 0 16,0 0 0-16,0 0 0 15,0 0 0-15,0 0 0 16,0 0 0-16,0 0 0 16,0 4 0-16,0-4 0 15,0 0 0-15,0 0 0 16,3 0 0-16,3 0 0 15,-3 0 0-15,-3 0 0 0,0 0 0 16,0 0 0-16,0 0 323 16,0 0-296-16,0 0-14 15,0 0 1-15,0 0-6 16,0 0 28-16,0 0-14 16,0 0 10-16,0 0 17 15,0 0 3-15,0 0 23 16,0 0-19-16,0 0-22 15,0 0-2-15,0 0-22 16,20-6 3-16,12-1-3 16,16-6 1-16,9-6 0 15,2-1-5-15,1 1-3 0,-9 7 2 16,-8 9-5-16,-10 3 0 16,-8 0-5-16,-8 0-4 15,-4 0 8-15,-9 0 0 16,-1 0-17-16,-3 0-22 15,0 13-83-15,-10 4-33 16</inkml:trace>
  <inkml:trace contextRef="#ctx0" brushRef="#br0" timeOffset="69201.82">23084 16269 408 0,'0'0'500'0,"0"0"-444"16,0 0-46-16,0 0-5 15,0 0 8-15,0 0-2 16,95-13-4-16,-36 0-7 16,-2-1 5-16,-6 5-5 15,-17 2-10-15,-8 5-42 16,-9 2-35-16,-6 0-53 15,-5 0-269-15</inkml:trace>
  <inkml:trace contextRef="#ctx0" brushRef="#br0" timeOffset="72556.81">23790 15628 232 0,'0'0'67'0,"0"0"-46"16,0 0 21-16,0 0-15 15,0 0-15-15,0 0-11 16,0 0 3-16,0 0-4 16,0 0 2-16,0 0-1 15,0 0 3-15,0 0 0 16,0 0-2-16,0 0 2 15,0 0 6-15,0 0-9 16,0 0 6-16,0 0-1 0,0 0 8 16,0 0 5-16,0 0-1 15,0 0-2-15,0 0 2 16,0-3-6-16,0 3-9 16,0-2-3-16,0 2-9 15,0-5-8-15,0 2-32 16</inkml:trace>
  <inkml:trace contextRef="#ctx0" brushRef="#br0" timeOffset="72708.13">23790 15628 308 0</inkml:trace>
  <inkml:trace contextRef="#ctx0" brushRef="#br0" timeOffset="73066.53">23790 15628 308 0,'-13'-49'74'0,"13"46"-19"0,0 3 20 0,0 0-19 15,0 0 8-15,0 0-25 16,0 0-17-16,0 0-6 16,0 0-16-16,3 10 2 15,7 7 19-15,-1 5-8 16,-3 7 5-16,2 1-5 0,-3 1-4 15,2-1-7 1,-4-5-2-16,1-8 0 0,-2-7 0 16,-1-3 0-16,-1-7 0 15,2 0 5-15,-2 0-2 16,3 0 3-16,1-4 18 16,8-9-20-16,3-1 0 15,7-1-4-15,4 2 1 16,2 4 1-16,3 7-1 15,-1 2 0-15,-3 0-1 16,-3 4 0-16,-8 16 0 16,-7 5 2-16,-7 5 1 0,-2 0-2 15,0-1 1-15,-18-1-2 16,-6 0 0-16,-4-6 0 16,-4 0-1-16,1-6-1 15,0-6-14-15,1-6-47 16,5-4-198-16</inkml:trace>
  <inkml:trace contextRef="#ctx0" brushRef="#br0" timeOffset="73268.39">23743 15645 833 0,'0'0'20'0,"0"0"10"0,0 0-25 16,0 0-5-16,138-92 0 16,-77 72 0-16,-6 6-5 15,-16 8-5-15,-15 5-80 16,-18-2-481-16</inkml:trace>
  <inkml:trace contextRef="#ctx0" brushRef="#br0" timeOffset="74505.27">24918 15154 732 0,'0'0'33'15,"0"0"-22"-15,0 0-9 16,0 0 17-16,0 0 0 15,0 0-10-15,0-10-9 16,0 10 0-16,0-1 0 16,0 1-3-16,0 0 3 15,0 0 5-15,-5 0 14 0,-6 0-9 16,-4 3-10-16,-6 13 0 16,-6 12 0-16,-4 3 10 15,-2 10 3-15,2 2 0 16,4-4-7-16,9-6-5 15,7-12 0-15,11-6 0 16,0-4 3-16,2-8-3 16,17 0 5-16,6-3-2 15,8 0 4-15,5-10-2 16,-1-6-3-16,-3 3-1 16,-8 2-2-16,-9 5-4 15,-11 6 3-15,-6 0 2 16,0 0 0-16,-4 6-1 15,-21 14-2-15,-8 10-1 0,-3 1 3 16,6-5-2-16,11-4 2 16,11-8 0-16,8 2-3 15,5-5 3-15,22-5 8 16,12-3 2-16,8-3-4 16,8-3-5-16,-1-11 9 15,1-5-8-15,-3 3 3 16,-7-1-5-16,-6 4 4 15,-9 6-3-15,-11 0-2 16,-4 5 0-16,-9 2-20 16,-6 0-31-16,-9 14-87 15,-28 8-290-15</inkml:trace>
  <inkml:trace contextRef="#ctx0" brushRef="#br0" timeOffset="75037.16">24982 15837 789 0,'0'0'71'0,"0"0"-65"15,0 0-6-15,0 0 3 0,0 0-2 16,0 0-2-16,24 0 1 15,-23 0-4-15,-1 0-6 16,0 0 6 0,0 3 3-16,-4 0 2 0,-14-2-2 15,-4 2 3-15,2-3-4 16,6 0 4-16,4 0 7 16,7 0 20-16,3 0-16 15,0-10-9-15,5-4 5 16,14-2-9-16,2-1 0 15,3 4-1-15,-2 9-3 16,-5 4 4-16,-2 0 1 16,-6 17-1-16,-5 9 0 15,-4 10 3-15,0 8 1 0,-10 5-4 16,-9-2 1 0,-1-8-1-16,2-12-5 0,4-10 0 15,7-8 5 1,7-8 0-16,0-1 2 0,3 0-4 15,21 0 4-15,15-1-2 16,7-5 4-16,3 3 9 16,-4-2-10-16,-7 5-3 15,-9 0-1-15,-9 0 1 16,-10 0-1-16,-7 5-39 16,-3-2-69-16,0 0-298 15</inkml:trace>
  <inkml:trace contextRef="#ctx0" brushRef="#br0" timeOffset="75916.23">24436 15080 556 0,'0'0'124'0,"0"0"-109"15,0 0 2-15,0 0 15 0,0 0-13 16,0 0-14-16,0 0-5 16,-3 0 1-16,3 0 5 15,0 0 8-15,0 0 13 16,0 0 3-16,0 0-15 16,0 0-1-16,0 0 3 15,0 0-4-15,0 0-10 16,0 0-2-16,0 0 1 15,0-2 0-15,0 0 0 16,0 2-1-16,0 0-1 16,0 0 3-16,0 0 0 0,0 0-1 15,0 0-2-15,2 14-2 16,8 5 2-16,6 5-2 16,3-3 2-16,-3 1 0 15,-6-6 0-15,1-7 1 16,-8-1-2-16,0-5 1 15,-3-2 0-15,0-1 0 16,0 0 2-16,0 0 5 16,-14 0 15-16,-4 0-16 15,-5-6 0-15,-1-11-5 16,6-11 2-16,7-10 3 16,11-8-6-16,2-7-3 15,26 3 2-15,5 5-1 0,3 16 1 16,-4 19-7-16,-2 10 8 15,0 5-2-15,3 20 2 16,3 4 0-16,3 5 1 16,1-1-2-16,-3-3 1 15,-9-7 0-15,-9 0 0 16,-12 0-2-16,-4-5-43 16,-3 2-27-16,0-4-106 15</inkml:trace>
  <inkml:trace contextRef="#ctx0" brushRef="#br0" timeOffset="78073.87">25395 15054 205 0,'0'0'74'16,"0"0"-73"-16,0 0-1 15,0 0 2-15,0 0 36 16,0 0-1-16,0 0-16 16,14-10-9-16,-14 10-11 15,0 0-2-15,1 0-11 0,1 0-13 16,1 0-7-16,-2 0-289 15</inkml:trace>
  <inkml:trace contextRef="#ctx0" brushRef="#br0" timeOffset="78427.28">25395 15054 271 0,'26'-13'165'15,"-26"13"-48"-15,0 0 8 16,0 0-46-16,0 0-18 16,0 0-26-16,0 0-8 15,0 0-15-15,1 0 3 16,13 13-15-16,11 11 2 15,6 14-1-15,10 9 1 16,3 16 8-16,1 6 5 16,-5 2-9-16,-4-1-4 15,-10-4-1-15,-7-12-1 16,-12-7 0-16,-7-8 4 0,0-3-2 16,-26-10-2-16,-13-5-6 15,-8-8-2-15,-5-7 8 16,5-6 0-16,9 0-1 15,11-15 1-15,14-9 0 16,11 0 10-16,2-5-6 16,15 0-4-16,15-3 0 15,0 7 3-15,-5 9-3 16,-13 5 0-16,-3 8 0 16,-6 3-36-16,-3-3-47 15,0 3-78-15,0-4-433 16</inkml:trace>
  <inkml:trace contextRef="#ctx0" brushRef="#br0" timeOffset="78643.92">25331 14852 871 0,'0'0'0'0,"0"0"-5"0,0 0-33 16,0 0-144-16</inkml:trace>
  <inkml:trace contextRef="#ctx0" brushRef="#br0" timeOffset="80129.16">26132 14925 235 0,'0'0'468'0,"0"0"-410"16,0 0-35-16,0 0 9 15,0 0-5-15,0 0-27 16,0 0 0-16,86-70 2 16,-51 61-1-16,-1-1-1 15,-2 0 1-15,-6 0 0 16,-9 6-1-16,-7 1 0 16,-7 3 0-16,-3 0 2 15,0 0 3-15,0 0-1 16,-13 0 2-16,-13 6-6 15,-14 8-5-15,-5 6-5 0,-1 0 8 16,4-3 2-16,11-4 0 16,6-7 0-16,7 0 0 15,9-1 0-15,4-5 0 16,4 2 0-16,1-2-2 16,0 0-4-16,12 0 4 15,18-2 2-15,14-18 10 16,7-4-8-16,6-5 0 15,1 5-1-15,-7 5-1 16,-9 2 0-16,-14 7 0 16,-13 7-3-16,-9-1-21 15,-6 4-85-15,0 0-185 0</inkml:trace>
  <inkml:trace contextRef="#ctx0" brushRef="#br0" timeOffset="86855.66">26823 14400 385 0,'0'0'29'0,"0"0"0"16,0 0 19-16,0 0-4 15,0 0-28-15,0 0 6 16,0 0 16-16,-6-7 8 16,4 5-26-16,1 2-3 15,-1-2 10-15,-1-1-11 0,2 3-1 16,-1 0 9-16,1 0 1 15,1 0-9-15,0 0-5 16,0 0-9-16,0 0 4 16,0 0-6-16,0 0 0 15,4 11-2-15,11 14 2 16,3 8 3-16,6 7 11 16,1 4-12-16,2 1 1 15,-2 5 5-15,-3-8-7 16,-8-5 0-16,-8-4 2 15,-6-6-3-15,-4-3 3 16,-25-2 2-16,-6-5-5 16,-7-1-5-16,6-10 5 15,9-2 2-15,9-4-2 16,10 0 0-16,8-10 1 0,0-13 13 16,16-4-13-16,12-2 0 15,6-4 2-15,4 10-3 16,-4-1-1-16,-2 7 0 15,-6 0 1-15,-3 5-2 16,-4-1 2-16,-6-1 0 16,-3 5 2-16,-3-1 12 15,-4-4-14-15,-3 5 3 16,0-1-1-16,0 0-2 16,0 0 1-16,0 5-1 15,0 3 1-15,0 2-1 16,3 0-2-16,6 14-7 0,9 13 9 15,1 6-1 1,5 6-2-16,1-2 3 0,1-5 1 16,0-1 2-16,0-12 1 15,-2-2-3-15,-5-7 2 16,-5-5-2-16,-6-3 1 16,-3 0 0-16,-4-2-2 15,-1 0 0-15,0 0 4 16,0 0 2-16,0 0-2 15,0 0 0-15,2 0-4 16,-2 0-2-16,3-7-38 0,1-8-121 16</inkml:trace>
  <inkml:trace contextRef="#ctx0" brushRef="#br0" timeOffset="87721.21">27530 14175 193 0,'0'0'58'0,"0"0"-13"16,0 0-21 0,0 0-14-16,0 0 30 15,0 0-23-15,-6 0 0 0,6 0-5 16,0 0-7-16,0 0 14 16,0 0-19-16,0-4-3 15,0 4 3-15,0-3-7 16,0 1 6-16,-2 1 1 15,2-5-8-15,-3 3-12 16,-2-2-38-16</inkml:trace>
  <inkml:trace contextRef="#ctx0" brushRef="#br0" timeOffset="88221.54">27410 14053 326 0,'0'0'69'0,"0"0"-45"0,0 0 19 15,0 0 48-15,0 0-1 16,0 0-51-16,-7-3-6 16,7 3-1-16,0 0-11 15,0 0 2-15,0 0-3 16,0 0-5-16,-5 3-15 15,-6 20 1-15,-1 18-1 16,-5 17 32-16,7 12 10 16,4 9-23-16,6 2 12 15,0 0-21-15,12-5-8 16,13-10 1-16,5-10-1 16,1-17 2-16,2-8 1 0,-2-9-4 15,-2-5 1 1,-4-3 1-16,-4-6-6 0,-6-1-3 15,-8-4-30-15,-7-3-76 16,0 0-277-16</inkml:trace>
  <inkml:trace contextRef="#ctx0" brushRef="#br0" timeOffset="92264.4">27567 14270 283 0,'0'0'112'0,"0"0"-72"15,0 0 5-15,0 0 38 16,0 0-4-16,0 0-24 16,0 0-26-16,-1 0 7 15,1 0-14-15,0 0-8 16,-2 0 5-16,2 0 1 16,0 0-5-16,0 0-3 0,0 0 1 15,0 0-2-15,0 0-2 16,0 10-8-16,0 4-2 15,0 8 2-15,2 3 2 16,8 3-2-16,2-1 6 16,0-3-7-16,1-2 0 15,-4-5 1-15,-4-4-1 16,-2-6 1-16,-2-3 0 16,-1-2 0-16,0-1-1 15,0-1 3-15,0 0 7 16,0 0-10-16,0 0 4 15,0 0 12-15,-3-11-10 16,-3-5-2-16,0-7-4 16,6-3 0-16,0-5 0 0,0-1-6 15,11 1 6-15,6 6-3 16,0 9 2-16,2 6-2 16,0 10 2-16,1 0-4 15,1 3 1-15,1 16 2 16,-5 4 2-16,-1 0 0 15,-2 1 0-15,-1-1 0 16,-4-3 1-16,-1-4-2 16,-2-2 2-16,-3-2-2 15,-2 1-10-15,-1-2-61 16,0-2-87-16</inkml:trace>
  <inkml:trace contextRef="#ctx0" brushRef="#br0" timeOffset="92504.07">27991 14291 776 0,'0'0'33'16,"0"0"-33"-16,101-40 24 15,-59 27 8-15,-3 0-11 16,-8 3-14-16,-3 4-6 0,-7 1-1 16,-6-1-22-16,-5 3-65 15,-5-4-179-15</inkml:trace>
  <inkml:trace contextRef="#ctx0" brushRef="#br0" timeOffset="92736.38">28292 14026 761 0,'0'0'45'15,"0"0"-40"-15,0 0 5 16,0 0 7-16,0 0 22 16,99 100-10-16,-76-58-3 0,-2 2-17 15,-1-11-5 1,-1-6 0-16,-5-5-4 0,-1-9 0 15,-6-6-2-15,-4-1 0 16,-3-2-51-16,0-4-66 16,-10 0-277-16</inkml:trace>
  <inkml:trace contextRef="#ctx0" brushRef="#br0" timeOffset="93141.03">28183 13785 772 0,'0'0'6'0,"136"-20"-3"15,-39 14 11-15,11 6 17 16,-3 0-1-16,-9 20-15 16,-18 13-8-16,-18 16 14 15,-18 7 4-15,-20 11-6 0,-19 2 4 16,-3-2-10-16,-13-8-3 15,-10-9-9-15,4-14 1 16,4-7-2-16,0-7 1 16,2-1-1-16,-6-1-3 15,-4-3-59-15,4-11-60 16,4-3-684-16</inkml:trace>
  <inkml:trace contextRef="#ctx0" brushRef="#br0" timeOffset="95271.63">29275 13726 604 0,'0'0'107'16,"0"0"-72"-16,0 0-33 15,0 0 27-15,0 0 5 0,0 0-19 16,0 0-14-16,51-27-1 15,-48 24 1-15,-3 3 0 16,3 0-1-16,1-6 21 16,5 5-5-16,3-4-13 15,4-3 7-15,2 2-8 16,3-1-3-16,1 1 2 16,1-1-1-16,-1 0 0 15,-1 4 0-15,-6 3 1 16,-6 0-1-16,-8 0 0 15,-1 0-23-15,-10 10-22 0,-18 11 22 16,-8 4 16-16,2 2 2 16,4-2-9-16,6-4 13 15,10-2 0-15,5-8 1 16,4-2 0-16,5-2 2 16,0-7 8-16,0 0 8 15,5 0 7-15,15 0 3 16,11-7 15-16,9-5-8 15,-4-2-3-15,-6 4-11 16,-12 3-18-16,-6 1-3 16,-9 6-2-16,0-4 1 15,-3 4-3-15,0 0-34 16,0 0-88-16,0 0-390 16</inkml:trace>
  <inkml:trace contextRef="#ctx0" brushRef="#br0" timeOffset="97341.32">29809 13187 446 0,'0'0'100'16,"0"0"-61"-1,0 0 31-15,0 0-25 0,0 0-20 16,0 0 4-16,0 0-8 16,4-25-12-16,1 22 12 15,-2 1 18-15,-3 2 10 16,0 0-20-16,0 0-5 15,0 0-11-15,0 11-13 16,-8 12 5-16,-7 7-5 16,-2 3 7-16,1-4-4 15,5-3 4-15,6-6-7 16,5-10 0-16,0-6 0 16,0-1 4-16,0-3-4 0,0 0 0 15,0 0 2-15,0 0 5 16,11 0-5-16,11-10-1 15,8 3 0-15,1 2-1 16,-2 3-3-16,-6 2 1 16,-8 0 0-16,-3 10 2 15,-7 7 1-15,-4 6-1 16,-1 1 0-16,0-1-1 16,-14 0 0-16,-2-3 0 15,-3-3-2-15,-1-7 2 16,-2-1-14-16,0-2 5 15,-2-4-25-15,1-3-37 16,4 0-119-16</inkml:trace>
  <inkml:trace contextRef="#ctx0" brushRef="#br0" timeOffset="97575.02">29773 13226 696 0,'0'0'71'15,"0"0"-59"-15,109-39 0 16,-63 26 31-16,-5 1-6 0,-10 1-22 16,-10 5-11-1,-9-1-8-15,-7 3 1 0,-5-1 3 16,-4 1-49-1,-15-3-313-15</inkml:trace>
  <inkml:trace contextRef="#ctx0" brushRef="#br0" timeOffset="99081.29">30261 12414 226 0,'0'0'18'15,"0"0"7"-15,0 0-20 16,0 0-4-16,0 0 16 15,0 0 29-15,-2 0-13 16,2 0 15-16,0 0 11 0,0 0-10 16,0 0 4-16,-1 0-3 15,-2 0-21 1,0 0-3-16,-3 0-12 0,0 0-10 16,0 0-3-16,-3 3 13 15,-4-3-11-15,-4 0-6 16,-2 5 1-16,-3-2 2 15,-1 0 0-15,1 3 1 16,-2 1 18-16,2-4-1 16,3 4 0-16,3 0-13 15,7-4-4-15,2 3 5 16,1-1-3-16,1 0-1 16,2-1 1-16,2 2 1 15,-1-4-2-15,2 3 5 16,-1-2-4-16,1 0 3 0,0-2-3 15,0 4-2-15,0 0 6 16,0 5 6-16,0-1-5 16,0 8 3-16,0 2 6 15,9 5-12-15,0 6 17 16,0 6-13-16,-2 6 3 16,-2 8 1-16,3 3 4 15,1 7-2-15,1 6-4 16,4 4-5-16,0-2-3 15,4 1 0-15,0-2-3 16,-1-8 4-16,3-5-3 16,-4-6 0-16,1-8-1 0,-4-3 1 15,2-1-1-15,-2-3 0 16,1 3 4-16,-1-2-2 16,1-3 1-16,1 0-2 15,-5-1-1-15,3-4 0 16,-4-4-1-16,1-5 2 15,1-4-1-15,1-2 0 16,6-8 2-16,8 0 3 16,8-3 0-16,5 0 3 15,-2 0-8-15,-4-10 0 16,-8 3-3-16,-3 5 1 0,-5-4-8 16,-4 4-12-1,-5-1-10-15,-4 1 6 0,4-5-33 16,3-1-2-16,3-4-64 15,1-4-261-15</inkml:trace>
  <inkml:trace contextRef="#ctx0" brushRef="#br0" timeOffset="100140.12">30389 12654 293 0,'0'0'90'16,"0"0"-79"-16,0 0 9 15,0 0 22-15,0 0 3 16,0 0-33-16,0-3 9 15,0 3 6-15,0 0 7 16,0 0-1-16,0 0-17 16,0 0 0-16,0 0 3 15,0 0-2-15,0 0 17 16,0 0-15-16,0 0-3 16,0 0-2-16,0 0 1 0,0 0-3 15,0 0 6-15,0 0-6 16,0 0-5-1,0 0-7-15,0 8-1 0,0 9 1 16,2 8 1-16,4 3 8 16,2-2 8-16,0 1-17 15,0-5 6-15,-2 1 5 16,1-6-9-16,-4-3-2 16,0-6 8-16,-2 0-8 15,-1-4 0-15,0-4 2 16,0 0 6-16,0 0-6 15,-6 0 7-15,-5 0-7 16,0-4 7-16,3-9-7 0,3-4 3 16,5-6 6-1,0-1-5-15,2-5-5 0,15-1-1 16,4 7-4 0,-2 6 0-16,1 7 0 0,-1 10 4 15,-4 0-4-15,0 8 0 16,-3 17 4-16,0 5-2 15,1 1 2-15,-2 5 0 16,3-10 1-16,-3-3 0 16,-5-7-1-16,0-3-4 15,-6-6 4-15,0-5-82 16,0-2-244-16</inkml:trace>
  <inkml:trace contextRef="#ctx0" brushRef="#br0" timeOffset="100486.05">30714 12491 590 0,'0'0'61'0,"0"0"-28"16,0 0 6-16,0 0-5 0,0 0-13 15,0 0 20-15,-33 95-4 16,26-49-14-16,4 1 3 16,3-5-5-16,0-5-11 15,18-5-3-15,7-4 6 16,3-5-6-16,2-3-1 15,-3-5 0-15,-4-3-12 16,-5-7-15-16,-5-1-53 16,-3-4-83-16</inkml:trace>
  <inkml:trace contextRef="#ctx0" brushRef="#br0" timeOffset="100994.7">30935 12477 689 0,'0'0'90'16,"0"0"-90"-16,0 0 0 15,0 0 9-15,0 0 9 16,46 73 4-16,-26-47-7 0,1-2-3 16,-6-4-2-16,-7-6-9 15,-2-6 1-15,-4-4-2 16,-2-4 9-16,0 3-7 16,0-3 8-16,0 0-1 15,-6 0 2-15,-9-3-8 16,0-6-2-16,2-6 2 15,4-2 1-15,4-2 0 16,4-7 2-16,1 2-6 16,0 2-5-16,7 2 5 15,5 7-3-15,3 7 2 16,3 3 1-16,-3 3-4 16,3 0 3-16,-2 5 0 0,2 9-2 15,0 6 3-15,1-1 0 16,1 4 1-16,-4-3 2 15,-1-6-3-15,-4-1-1 16,-5-4-1-16,-3-1-30 16,-2-3-84-16,-1-5-249 15</inkml:trace>
  <inkml:trace contextRef="#ctx0" brushRef="#br0" timeOffset="101204.36">31299 12497 608 0,'0'0'42'0,"0"0"-28"15,83-25 56-15,-59 14-46 16,-6 0-22-16,-6-5-2 15,-7 3-125-15</inkml:trace>
  <inkml:trace contextRef="#ctx0" brushRef="#br0" timeOffset="101421.09">31396 12372 660 0,'0'0'126'16,"0"0"-125"-16,0 0 22 15,0 0 30-15,34 79-14 16,-8-53-16-16,1-2-10 16,-2-2-10-16,-1-2 1 15,-9-3-4-15,-4-4 0 16,-6-3 0-16,-5 0-21 16,0-3-43-16,-5-4-28 15,-11-3-144-15</inkml:trace>
  <inkml:trace contextRef="#ctx0" brushRef="#br0" timeOffset="101736.06">31575 12255 615 0,'0'0'72'16,"0"0"-72"-16,0 0 78 0,0 93-31 15,0-61-26 1,3 0-8-16,6-3 0 0,1-6-7 15,-2-3 3-15,-4-7-9 16,-2-6-5-16,-2 0-40 16,0-7-117-16</inkml:trace>
  <inkml:trace contextRef="#ctx0" brushRef="#br0" timeOffset="102046.77">31421 12078 565 0,'0'0'7'0,"102"-10"22"16,-35 10 69-16,4 0-22 15,1 7-54-15,-4 19 9 16,-6 14-3-16,-13 9-5 16,-10 8 1-16,-17 1 0 15,-12 0-14-15,-10-4-7 0,-1-1 0 16,-23-7-3 0,-10 2-15-16,-8-9-48 15,0-5-96-15</inkml:trace>
  <inkml:trace contextRef="#ctx0" brushRef="#br0" timeOffset="102665.49">30658 13159 563 0,'0'0'119'0,"0"0"-116"16,0 0 16-16,88-21 52 15,-53 15-35-15,4-8-2 16,1 5 0-16,4-1-3 15,5 0-10-15,10-7 4 0,7 3-4 16,9-1-9 0,-1-2-8-16,-5 5-4 0,-9-5-3 15,-18 6 3-15,-14 5-3 16,-13-1-33-16,-14 6-13 16,-1 1-60-16,-6 0-318 15</inkml:trace>
  <inkml:trace contextRef="#ctx0" brushRef="#br0" timeOffset="103213.39">31205 13254 406 0,'0'0'311'0,"0"0"-284"15,0 0-24-15,0 0 3 16,0 0 10-16,0 0-16 16,-5 9 2-16,4-8 0 15,-5 3 9-15,-4-4 6 16,-2 0-2-16,-5 0-6 15,2 0-6-15,1 0 11 16,0-5 19-16,2-4-18 0,6-5 5 16,3 1-6-16,3 3-6 15,0-3 3-15,9 2-4 16,15 6-7-16,1 5-1 16,4 0 1-16,-4 3 0 15,-4 14 0-15,-6 5 0 16,-8 5-2-16,-7-1 3 15,0 3-1-15,-21-5 0 16,-6-5 8-16,1-2-7 16,5-10 0-16,9-3 9 15,7-4-1-15,5 0-3 16,0 3 1-16,21-3-7 0,12 3 0 16,7 0 2-1,-1 4-1-15,-3-6-1 0,-5 1-3 16,-2 1 3-16,-3-3-18 15,-5 0-48-15,-1 0-121 16</inkml:trace>
  <inkml:trace contextRef="#ctx0" brushRef="#br0" timeOffset="104044.95">32173 12738 709 0,'0'0'71'16,"0"0"-55"-16,0 0 43 16,0 0-11-16,0 0-22 15,0 0-17-15,11 5 16 16,8-5-13-16,2 0-8 15,-5-8 7-15,-4 5-10 16,-2 0 2-16,-7 3-3 16,-3 0 2-16,0 0 5 15,0 0-1-15,-9 0-3 16,-13 0-3-16,-5 9-3 0,2 4 1 16,8-6-2-1,10-3 2-15,6-1-2 0,1-3 3 16,0 0-3-16,0 0-2 15,14 0 6-15,10 0 4 16,2-3-2-16,4-7 1 16,1 1 0-16,3-2-3 15,3 1 4-15,1 0-4 16,-5-1-1-16,-8 3-22 16,-11 0-29-16,-13-1-65 15,-1-4-355-15</inkml:trace>
  <inkml:trace contextRef="#ctx0" brushRef="#br0" timeOffset="104405.92">32516 12344 822 0,'0'0'5'16,"0"0"7"-16,0 0 10 16,0 0-13-16,0 0-9 0,0 0 0 15,13 78 21-15,7-36-6 16,2 0 15-16,-1-1-7 15,-3-1-2-15,-3-2-12 16,-3-7 3-16,-3-2-9 16,-3-9-1-16,-2-7-1 15,-4-5-1-15,0-5-4 16,0 0-48-16,-11-3-31 16,-5 0-142-16</inkml:trace>
  <inkml:trace contextRef="#ctx0" brushRef="#br0" timeOffset="105044.96">32243 11959 761 0,'0'0'35'16,"0"0"-35"-16,88 0 38 16,-43-4 7-16,1-4-18 15,-1-3-21-15,-9 5-6 16,-7-5 4-16,-6 0 2 16,-7 1-4-16,-5 1-1 15,-4 3-1-15,-4 3 3 16,-1-1 1-16,-2 4-4 15,0 0 0-15,0 0 9 0,1 0-9 16,4 0-5-16,1 3 4 16,7 11 1-16,3 9 0 15,8 8 1-15,5 3 2 16,3 16 11-16,6 6-1 16,-1 11 0-16,-1 12 11 15,-8 4-12-15,-1 3 0 16,-3 3-12-16,-2-4 4 15,2-7-2-15,-6-10-2 16,0-10 1-16,-6-14-1 16,-7-7-1-16,-5-10 1 15,0-5-2-15,-17-2-3 0,-13-3 5 16,-7 2-18 0,-6-2-41-16,2 0-46 0,10-8-195 15</inkml:trace>
  <inkml:trace contextRef="#ctx0" brushRef="#br0" timeOffset="106491.07">30319 14650 604 0,'0'0'76'0,"0"0"-72"16,103-30-3-16,-49 14 61 15,-1 3-24-15,-5 3-7 16,-8 4-29-16,-19 6-2 15,-9 0 1-15,-12 0 5 0,-10 0 5 16,-29 9-11-16,-18 8-1 16,-7 7-9-16,1-7 7 15,11-5-6-15,15-4 9 16,15-6 17-16,14 1-2 16,8-3 1-16,2 0 1 15,26 0-17-15,11-8 3 16,10-4-1-16,0-1 9 15,-9 4-6-15,-4-1-5 16,-12 3-2-16,-9 3-3 16,-5-2-74-16,-8-1-199 15</inkml:trace>
  <inkml:trace contextRef="#ctx0" brushRef="#br0" timeOffset="107127.46">30898 14252 788 0,'0'0'18'0,"0"0"-12"16,0 0-4-16,0 0 12 15,0 0-14-15,0 0 6 16,48 48 5-16,-25-15 13 0,-2 8 7 16,-4 1-1-16,-6 8-23 15,-7-4 4-15,-4-3-6 16,-2 0 0-16,-16-11-5 16,-1-8 1-16,-4-7 0 15,3-6 1-15,3-6-1 16,4-5 3-16,7 0 20 15,4-5 5-15,2-13-16 16,0-6-13-16,12-5-2 16,15 0-4-16,6 5 5 15,1 5-2-15,2 6-4 16,1 1 7-16,1 7 0 0,-1 2 1 16,1 3-2-16,-3 0 2 15,-5 0-3-15,-8 0 4 16,-6-1-4-16,-6 1 3 15,-6-3-1-15,-1-4 8 16,-3-3 1-16,0 1-5 16,0 2 2-16,0 4-3 15,0 3 3-15,1 0-6 16,5 0-5-16,8 6-2 16,5 14 3-16,6 4 3 15,1 5 1-15,-4 1 1 16,-1-4-1-16,-3 3 0 15,-5-5-1-15,-5-4 1 0,-3-3-11 16,-5-7-32 0,0 0-12-16,0-4-27 0,-2-6-36 15,-2 0-351-15</inkml:trace>
  <inkml:trace contextRef="#ctx0" brushRef="#br0" timeOffset="107585.37">31658 13905 789 0,'0'0'16'0,"0"0"-15"15,0 0-1-15,0 0 11 16,0 0-11-16,-91 9 1 0,75 32 17 16,1 10 14-16,7 19-8 15,7 3 13-15,1 3-14 16,5 3 3-16,14-9-12 16,8-14-5-16,3-10-7 15,0-10 0-15,-5-9 1 16,-3-8-3-16,-2-7-19 15,-2-10-86-15,-1-2-264 16</inkml:trace>
  <inkml:trace contextRef="#ctx0" brushRef="#br0" timeOffset="108013.43">31770 14154 493 0,'0'0'0'15,"0"0"0"-15,0 0 1 16,63 101 41-16,-50-69-4 16,-2 1 22-16,-4-9-46 15,-5-7 2-15,-1-7-5 16,-1-5 39-16,0-5 23 15,0 0 0-15,0 0-4 0,0-10-48 16,-4-6-10 0,2-10 4-16,2-4-13 0,2-4-2 15,14-1-6-15,10 5-6 16,2 10 10-16,3 10-1 16,2 10 3-16,-2 0-10 15,1 17 10-15,-7 10 4 16,-3 5 7-16,-4-1 4 15,-1-2 0-15,-7-3 4 16,-2-3-12-16,-3-9-7 16,-3-2 0-16,-1-2 0 15,-1-3-44-15,0-7-97 0,0 0-469 16</inkml:trace>
  <inkml:trace contextRef="#ctx0" brushRef="#br0" timeOffset="108202.29">32269 14218 902 0,'0'0'105'16,"0"0"-80"-16,0 0-20 16,97-30 0-16,-42 21-2 15,-5 1-3-15,-6 5 1 16,-8 0-2-16,-13 0-93 15,-7-10-81-15</inkml:trace>
  <inkml:trace contextRef="#ctx0" brushRef="#br0" timeOffset="108434.09">32616 13944 845 0,'0'0'109'15,"0"0"-107"-15,0 0 5 16,0 0 5-16,37 99 27 16,-16-63-16-16,5 0-7 15,-3-2-13-15,-3-7-2 16,-7-2-1-16,-4-2 0 0,-6-6-4 16,-3-3-22-16,0-1-64 15,-15-6-14-15,-4-7-193 16</inkml:trace>
  <inkml:trace contextRef="#ctx0" brushRef="#br0" timeOffset="108863.86">32512 13752 648 0,'0'0'11'16,"0"0"-11"-16,127-31 63 16,-74 26 1-16,7 5-10 15,2 2-2-15,1 32-14 0,0 22-15 16,-10 11 28-16,-12 13-20 16,-13-5 12-16,-16 0-21 15,-12-5 0-15,-9-4-12 16,-19-3-8-16,-7-8-2 15,1-9-4-15,4-12-35 16,2-7 0-16,1-10-63 16,-3-15-210-16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9:32:54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9046 5378 192 0,'0'0'82'16,"0"0"-43"-16,0 0 1 16,0 0-18-16,0 0-15 15,0 0 1-15,0 0-7 16,0 0 6-16,0 0 3 15,0 0 4-15,-6 0-3 16,3 0 6-16,-4 0 19 16,1-3-21-16,0 1 32 15,-3-1-39-15,3-1-5 16,-3-4 0-16,3 0 11 16,0-1-9-16,3-1 8 15,0-1 10-15,3-1-11 0,0 1-2 16,0-2-10-1,0 3 4-15,0-1-4 0,9 2 0 16,6-2 3-16,3 1-3 16,4 2-8-16,5-1 7 15,-1 3-1-15,2 0 2 16,-1 5 2-16,-2 1-2 16,-7 0-5-16,0 0 1 15,-5 0 4-15,-2 2-4 16,-2 1 2-16,-5 2-3 15,-1 2 5-15,-3 1-8 16,0 7-4-16,0 5 10 16,0 5 2-16,0 4 0 0,-3 3 6 15,-1 1-3-15,-2 1-3 16,-2 0 9-16,2 7-8 16,-4 6-1-16,-5 10 1 15,-9 14 4-15,-4 15 24 16,-8 4-5-16,-3 0-8 15,3-8-4-15,2-14 3 16,10-9-14-16,5-15 8 16,8-13-9-16,8-12-2 15,3-8 2-15,0-3 1 16,0-7 4-16,0 1-3 16,0-1-2-16,0 2 1 15,0-3 0-15,14 5-1 16,8-3 2-16,5-2-1 0,7 3-1 15,-1-3 0-15,6 0-1 16,-6 0-1-16,-8 0 2 16,-4-5-1-16,-9 0-3 15,-6 1-2-15,-3-4 6 16,-3 0 1-16,0-1-1 16,0 1 1-16,-9 4-3 15,-6 4 2-15,-6 0-2 16,-4 2-4-16,1 14 2 15,-6 3 0-15,9 1 4 16,0 0-1-16,5 4 2 0,7-2-2 16,6 1 1-1,3 0 0-15,0-1 0 0,6 6 1 16,10 2-1-16,4 1 1 16,-1 5 2-16,5 2-2 15,-9 5 3-15,1-3-1 16,-5 5-1-16,-8-5-1 15,0-3 1-15,-3-4-1 16,0-6 0-16,0-1 3 16,0-5-4-16,-6-1 0 15,-1-4 1-15,3 4 0 16,-2-1 0-16,-4-2 2 16,1 0-3-16,-3-1 4 15,-3-3 1-15,3-3 0 0,-4-2-3 16,2-3-2-1,4-4 0-15,4-1-6 0,0 0-9 16,-3 0-101-16,-6-14-361 16</inkml:trace>
  <inkml:trace contextRef="#ctx0" brushRef="#br0" timeOffset="6555.14">10399 6152 285 0,'0'0'35'0,"0"0"-13"16,0 0 95-16,0 0-71 16,0 0-11-16,0 0-29 15,0 0 10-15,3-66 16 16,-3 59-1-16,0 3-29 16,0-1 19-16,0 5 13 15,0-5-24-15,0 2 1 16,0-3-3-16,0 3-5 15,-3 0-3-15,-7-2 0 0,-4 3-7 16,-5 2 7-16,-8 0-1 16,-4 2 1-16,-5 13-3 15,-3 4 3-15,-1 3 0 16,4 6 4-16,-1 5-3 16,4 4 15-16,6 1-16 15,15-3 7-15,12-3-7 16,3-5 7-16,27-1-4 15,9-2 3-15,4-3 2 16,8-1-5-16,-5-2 2 0,-6-1-4 16,-1-2-1-16,-3-1-4 15,-2-4-26-15,-2-3-25 16,6-7-17-16,7 0-75 16,1-8-91-16</inkml:trace>
  <inkml:trace contextRef="#ctx0" brushRef="#br0" timeOffset="6870.79">10996 6222 229 0,'0'0'41'16,"0"0"71"-16,0 0-45 16,0 0-46-16,0 0-16 15,0 0-1-15,0 39 10 16,-3-12 11-16,3-2-7 0,0-4-12 15,13-5 10 1,8-3-16-16,6-6 16 0,-4-7 6 16,3 0-2-16,-11 0 9 15,-3-9-16-15,-9-5-1 16,-3-6-2-16,-6 3 14 16,-15-2-21-16,-8 2 1 15,-3 4-4-15,-4 6 0 16,-1 5 0-16,-2 2-1 15,5 5-24-15,1 12-51 16,9 0-52-16,12-8-30 16</inkml:trace>
  <inkml:trace contextRef="#ctx0" brushRef="#br0" timeOffset="7424.35">11221 6178 300 0,'0'0'160'16,"0"0"-135"-16,0 0-16 15,0 0-9-15,0 0 4 16,100 18 17-16,-81 8 6 16,-2 4-17-16,-4 1 0 15,-7-1-3-15,-3-7-6 0,-3 2 0 16,0-9 7-1,0-8-6-15,0-2 7 0,0-5-6 16,0-1 14-16,0 0 81 16,0-11-41-16,3-15-43 15,13-8-14-15,17-4 0 16,6-3-2-16,0 6 1 16,0 7 1-16,-8 11-2 15,-7 12 2-15,-5 5-7 16,-5 4-15-16,-4 14 5 15,-4 5 10-15,-3 2 0 16,-3-1 4-16,0-7 2 16,0-5 1-16,0-5-2 15,0-7 4-15,0 0 2 0,0 0 33 16,0-15-27-16,0-5 13 16,9-3-22-16,15-2 1 15,4 7-2-15,-1 6 0 16,-1 9 1-16,0 3-1 15,-3 0 1-15,-4 17-2 16,3 2-3-16,-2 3 4 16,-4 4 0-16,-3-1-1 15,1 2-10-15,-5-3-26 16,-3 0-39-16,-3-5-117 16,-3-7 43-16</inkml:trace>
  <inkml:trace contextRef="#ctx0" brushRef="#br0" timeOffset="7836.96">11977 6255 318 0,'0'0'25'0,"0"0"23"15,0 0-30-15,0 0-18 16,0 0 10-16,97 0 33 16,-70 30 13-16,-6 6-30 15,3 3 12-15,-5 3-19 16,-7 1 3-16,-6 3-10 15,0-5 1-15,-6-2-3 16,0-8-5-16,0-9-5 16,0-8 0-16,0-4 1 0,0-8 2 15,0-2-3-15,-8 0 15 16,1-10 2-16,1-12-14 16,0-6 5-16,3-4-1 15,3-11-7-15,0-5 0 16,0-6-1-1,9-2 1-15,12 3-2 0,3 3 0 16,6 8 2-16,-1 15-4 16,-3 11 0-16,-9 16 2 15,-8 0-4-15,-2 19-16 16,-7 14 15-16,-3 7-10 16,-21 3 17-16,-9 0-5 15,-1-5 2-15,1-6-40 16,6-7-32-16,5-14-96 0</inkml:trace>
  <inkml:trace contextRef="#ctx0" brushRef="#br0" timeOffset="8305.5">12454 5777 406 0,'0'0'1'0,"0"0"11"16,-1 111 2-16,1-49 69 15,0 4-41-15,7-3-13 16,19-7-20-16,4-9 9 15,2-17-10-15,7-13 2 16,0-12 13-16,0-5 3 16,-9-5-7-16,-5-12-8 15,-9-4-3-15,-5-1 2 16,-5 2-10-16,-6 3 0 16,0 8 4-16,0 9 21 15,0 0-2-15,0 0-23 16,3 18-5-16,0 6 4 15,7 6 1-15,-4 0-3 16,3 0 2-16,3-3-2 0,-3-2-1 16,-3-5-10-16,3-1-17 15,-1-4-28-15,2-4-24 16,-4-5-27-16,0-6 7 16,1 0-195-16</inkml:trace>
  <inkml:trace contextRef="#ctx0" brushRef="#br0" timeOffset="8864.34">12905 6204 295 0,'0'0'20'16,"0"0"98"-16,58-101-45 0,-31 74-21 15,3 10-30-15,-2 8-7 16,-1 9-9-16,-6 0-4 16,0 20-1-16,-18 9 2 15,-3 12 17-15,-3 1-11 16,-21 3 14-16,3-6 2 15,4-10-15-15,7-11-7 16,7-7 0-16,3-11 0 16,0 0 11-16,0-3 32 15,16-23 15-15,19-12-52 16,5-12-9-16,5-5-2 16,-9 2-11-16,1-1-7 15,-6 6 5-15,-5 5-21 0,-6 14 29 16,-6 14 5-1,-5 8 2-15,0 7 0 0,4 8-2 16,-1 17 0-16,2 6 2 16,-1 8 12-16,0-4-3 15,4-4-2-15,5-8 0 16,1-8 0-16,5-7 0 16,5-8 2-16,-3 0 1 15,-5-7-3-15,-1-12 4 16,-9-6-5-16,1-1-3 15,-5-6-3-15,-1 4 4 16,-4 5-4-16,0 6 0 16,-6 8 0-16,4 9-2 15,5 0 1-15,5 17-12 0,5 9 9 16,1 5 4-16,-1 2 6 16,0-2-5-16,1-2 1 15,-1-8 1-15,-2-6-1 16,-1-5-2-16,-1-6 0 15,3-4-46-15,-9-7-61 16,-3-19-304-16</inkml:trace>
  <inkml:trace contextRef="#ctx0" brushRef="#br0" timeOffset="8987.29">13880 5779 573 0,'0'0'34'0,"0"0"-3"16,0 0-18-16,-29-72-13 0,24 72-2 15,5 0-105 1,0 0-286-16</inkml:trace>
  <inkml:trace contextRef="#ctx0" brushRef="#br0" timeOffset="9270.66">13958 5585 544 0,'0'0'73'0,"0"0"-72"16,0 0-1-16,0 0 0 0,52 100 26 16,-30-50 31-16,4 1-37 15,-2 1-3-15,-5-4 5 16,-6-9-14-16,0-6-4 15,-6-5-1-15,-4-5-3 16,0-3-4-16,-3-3-35 16,0-1-16-16,-10-6-67 15,-13-9-71-15</inkml:trace>
  <inkml:trace contextRef="#ctx0" brushRef="#br0" timeOffset="9413.2">13844 6004 472 0,'0'0'72'0,"0"0"-3"15,0 0 3-15,35-84-55 16,17 64-17-16,11 1 0 16,-2 7 0-16,-9 3-3 15,-10 5-64-15,-6-3-89 16,-7-1-144-16</inkml:trace>
  <inkml:trace contextRef="#ctx0" brushRef="#br0" timeOffset="9824.29">14262 5785 489 0,'0'0'122'0,"0"0"-89"16,0 0-33-16,0 0-7 16,0 0 7-16,0 0 1 15,118 50 49-15,-60-43-15 0,5-4-13 16,-5-3-17-16,-16 0 1 16,-14-4-4-16,-14-15 3 15,-7-2 1-15,-7-8 9 16,0 0-10-16,-4 2 2 15,-13 7-5-15,5 7 1 16,2 7 7-16,4 6 1 16,6 0 1-16,0 6-12 15,6 24-8-15,14 12 8 16,15 14 1-16,4 4 1 16,7 5 5-16,-10 5-6 15,-11-1 0-15,-14-4 1 16,-11-10 5-16,0-13-3 0,-20-13-4 15,-17-10 0 1,-7-9 0-16,-3-9 3 0,3-1 8 16,12-3 16-16,11-12-4 15,15-2-13-15,6-4 16 16,3-1-23-16,30-1-3 16,9-1-15-16,13-1-25 15,3-5-82-15,2-7-362 16</inkml:trace>
  <inkml:trace contextRef="#ctx0" brushRef="#br0" timeOffset="10266.34">15461 5535 594 0,'0'0'44'15,"0"0"32"-15,0 0-57 16,0 0 5-16,-62-82 4 15,62 71-5-15,0-2-15 0,21 0-5 16,10-3-3-16,8 5-3 16,-3 4-1-16,-7 5 3 15,-3 2-1-15,-6 15-6 16,0 15 2-16,-11 15 6 16,-5 10 7-16,-4 6 3 15,0 4 7-15,0 0 0 16,0-7-12-16,0-10 1 15,11-9-4-15,1 0 0 16,-3-7-2-16,-3 0-9 16,-6-1-41-16,0-4-116 15,0-7-99-15</inkml:trace>
  <inkml:trace contextRef="#ctx0" brushRef="#br0" timeOffset="10404.5">15639 6218 276 0,'0'0'89'0,"0"0"57"15,0 0 27-15,0 0-29 16,0 0-70-16,0 0-39 16,15-1-30-16,-3 1-5 15,7 0-31-15,-2 0-89 16</inkml:trace>
  <inkml:trace contextRef="#ctx0" brushRef="#br0" timeOffset="22242.9">10359 7635 257 0,'0'0'28'16,"0"0"17"-16,0 0-37 16,0 0-2-16,0 0-5 0,0 0 0 15,0 0 4 1,-3-10-5-16,3 9 1 0,0-2-1 15,0 2-1-15,0 1-1 16,0 0 4-16,0 0-1 16,0 0-1-16,0 0 0 15,0 0 7-15,0 0 0 16,0-5 11-16,0 4-10 16,0-5-3-16,0 2 6 15,3-1 43-15,0-1-20 16,0 2 5-16,-3 0 1 15,0 1-15-15,0 0 17 16,0 0-7-16,0 3-4 0,0-1-15 16,0-1 5-16,0-1-5 15,4-2 7-15,-4 5-12 16,0-6-2-16,3 5 4 16,-3-4-5-16,0 5 3 15,0-4-8-15,0 4 1 16,0 0-4-16,0 10 0 15,3 13 0-15,0 16 3 16,-3 11 3-16,0 3 4 16,0 8 3-16,3-6-7 15,5-9 1-15,-2-4-6 16,1-10-1-16,-1-6 0 16,-3-9 0-16,0-5 0 15,0-2 7-15,-3-6-7 0,0-1-3 16,0 0-1-16,0-3-24 15,3 0-36-15,-3 0-99 16,3-15-201-16</inkml:trace>
  <inkml:trace contextRef="#ctx0" brushRef="#br0" timeOffset="22535.9">10726 7499 581 0,'0'0'13'0,"0"0"-11"16,0 122 58-16,0-69-20 16,0 2-2-16,7-6 12 15,8-8-47-15,0-7-2 16,0-5 8-16,-3-6-4 15,-4-5-4-15,2-2 0 16,-4-5-1-16,0-1 0 16,1-5-6-16,-7 4-15 15,0-2-69-15,0-6-58 16,-13-1-184-16</inkml:trace>
  <inkml:trace contextRef="#ctx0" brushRef="#br0" timeOffset="22717.35">10475 7892 688 0,'0'0'38'0,"0"0"3"16,0 0-37-16,0 0-3 16,109-63 5-16,-61 50-6 15,-8 7 0-15,-5 6-17 16,-3 0-88-16,-8 0-135 15</inkml:trace>
  <inkml:trace contextRef="#ctx0" brushRef="#br0" timeOffset="23044.42">11178 7764 563 0,'0'0'27'16,"0"0"1"-16,0 0-28 16,0 0 0-16,0 0-1 15,-6 72-3-15,6-41 2 16,19-9 1-16,8-3 1 0,4-5 0 16,2-11 18-1,-3-3-3-15,-9 0 12 0,-8 0-9 16,-12-10 8-16,-1-8 29 15,-1-4-35-15,-21-3-17 16,-2 2 1-16,-1 3-4 16,-1 3 1-16,7 8-1 15,7 3 0-15,3 5-6 16,9 1-40-16,0 0-171 16</inkml:trace>
  <inkml:trace contextRef="#ctx0" brushRef="#br0" timeOffset="23518.25">11515 7715 685 0,'0'0'39'15,"0"0"-39"-15,0 0-2 16,49 75 2-16,-19-48 26 15,5-4 6-15,10-6-3 16,1-7-12-16,0-7-10 16,-8-1 0-16,-14-2 0 15,-12 0-6-15,-9 0 2 16,-3-15 9-16,0-3-3 16,-12-11-7-16,-8 5-2 0,4-1 0 15,0 8 0-15,3 5 3 16,8 4-3-16,5 8 0 15,0 0-7-15,4 8 0 16,19 9 7-16,7 2 3 16,9-1-3-16,6-4-3 15,3-4 1-15,-3-10 2 16,-6 0 1-16,-12 0-1 16,-14 0 0-16,-10 0 1 15,-3-15 14-15,-9-6 0 16,-15-4-14-16,-7-3 2 15,1 5-1-15,-3-1-2 16,8 4 0-16,7 9-9 16,12-1-10-16,6-1-39 15,3-1-201-15</inkml:trace>
  <inkml:trace contextRef="#ctx0" brushRef="#br0" timeOffset="24100.87">12499 7503 525 0,'0'0'154'0,"0"0"-154"0,0 0-9 16,0 0 9-16,51 72 5 15,-36-41-2-15,-6 3 9 16,1-3-12-16,-4-3 5 16,-5-9-5-16,1-10 0 15,-1-4-2-15,-1-5 2 16,0 0 6-16,0 0 48 16,0 0 20-16,-1-12-54 15,-5-6-17-15,-1-2-1 16,7-1 0-16,0 0 3 15,4-1-5-15,16 3 0 0,2 5 0 16,5 5-2 0,1 8 2-16,-1 1 0 0,-3 0-5 15,0 11 5-15,-8 2-4 16,-9-2 0-16,-1-6 2 16,-2 1-4-1,-4-6 1-15,0 0 5 0,0 0 15 16,0-17-1-16,7-5-12 15,8-4 5-15,5-2-5 16,9 4 6-16,4 7-6 16,-4 8 5-16,0 9-6 15,1 0 0-15,-9 9 0 16,3 14-2-16,-8 3 2 16,-4 3-2-16,3 2-3 0,-3-4-1 15,4-5-25 1,10-10-48-16,0-7-75 0,3-5-144 15</inkml:trace>
  <inkml:trace contextRef="#ctx0" brushRef="#br0" timeOffset="24460.23">13494 7417 516 0,'0'0'66'16,"0"0"-20"-16,0 0-36 15,0 0-10-15,0 0 0 16,-101 108 20-16,82-68-19 16,14-6 9-16,5-8-10 15,0-6 8-15,21-11 17 16,1-3 20-16,2-6-6 0,-3 0-21 16,-1-8 5-16,-3-10-19 15,-11-2 13-15,-6-2-17 16,0 0 3-16,0 0-1 15,0 6-2-15,0 4 4 16,-3 9-1-16,3 3 23 16,0 0-20-16,3 0-6 15,13 3-2-15,10 10 1 16,0 3 0-16,3 0 1 16,-2 1-2-16,-2 0 0 15,-2-2-14-15,-4-4-41 0,2-4-58 16,-6-7-187-16</inkml:trace>
  <inkml:trace contextRef="#ctx0" brushRef="#br0" timeOffset="24792.23">13806 7431 538 0,'0'0'37'15,"0"0"-37"-15,0 0-1 16,0 0 1-16,0 0 2 15,0 0 8-15,91 76-6 16,-85-59 8-16,-3-8-1 16,-3-3-10-16,0-6 8 0,-3 0 49 15,-11 0 0-15,1-10-28 16,4-5 2-16,9-7 3 16,0-1-12-16,9-2-14 15,18 5-6-15,1 4 6 16,2 6 3-16,-3 10-8 15,-2 0-4-15,-6 12 1 16,1 7-2-16,-8 6 2 16,-2 2-1-16,-2-2 0 15,-2-2-11-15,0-3-25 16,4-10-100-16,-1-10-441 16</inkml:trace>
  <inkml:trace contextRef="#ctx0" brushRef="#br0" timeOffset="25253.26">14225 7358 549 0,'0'0'128'0,"0"0"-128"16,0 0 0-16,0 0 12 16,94 36 32-16,-55-22-8 15,-1-8-5-15,-3-6-1 16,-11 0-24-16,-8 0 0 15,-9-3 4-15,-1-11-2 16,-6-5 2-16,0-1-9 16,0 1 1-16,-13 2 5 15,0 3-5-15,0 8-2 16,7-1 1-16,3 7 4 0,3 0-2 16,0 0-3-16,13 20-7 15,12 10 6-15,8 8 1 16,3 15 13-16,1 6-9 15,-4 2 7-15,-12 1-2 16,-9-6-9-16,-12-10 1 16,0-8 2-16,-12-10-2 15,-21-7 1-15,-9-8 4 16,-7-9-1-16,3-4-1 16,13-4 5-16,15-9-6 15,15-6 16-15,3-3 2 0,25-3-21 16,14-1 4-16,6 2-4 15,-2 4-7-15,-1 3-28 16,-9-2-35-16,-1-3-104 16</inkml:trace>
  <inkml:trace contextRef="#ctx0" brushRef="#br0" timeOffset="25700.77">15378 6832 532 0,'0'0'67'0,"0"0"-66"16,0 0 5-16,0 112 82 0,0-48-7 15,6-1-30-15,9-5-21 16,6 0-5-16,5-12-12 16,6-8 5-16,4-7 12 15,-2-11-12-15,-1-7-9 16,-9-3-6-16,-5-2-3 16,-12-4-10-16,-7 0-46 15,-7-4-61-15,-30 0-259 16</inkml:trace>
  <inkml:trace contextRef="#ctx0" brushRef="#br0" timeOffset="25857.87">15299 7179 709 0,'0'0'59'0,"0"0"-24"16,0 0-5-16,0 0-12 15,82-80-14-15,-53 70-4 16,3 5-1-16,-5 0-32 15,0 0-124-15,0-5-294 16</inkml:trace>
  <inkml:trace contextRef="#ctx0" brushRef="#br0" timeOffset="26067.22">15705 7033 714 0,'0'0'126'0,"0"0"-126"0,0 0 7 16,0 0-6-16,0 0 51 15,85 70-30-15,-57-47-20 16,-1-3-1-16,-8-1 1 16,-2-5 1-16,-8 2-3 15,-5-8 0-15,-4-1-17 16,0-4 1-16,-10-3-6 16,-16 0-2-16,0-6-55 15,0-18-234-15</inkml:trace>
  <inkml:trace contextRef="#ctx0" brushRef="#br0" timeOffset="26554.67">15900 7003 475 0,'0'0'20'15,"0"0"64"-15,0 0 24 16,55 81-61-16,-35-62 0 16,-1-2-34-16,-6-8-9 15,-3-2 1-15,-3-4 0 16,-7-3-3-16,0 0 27 16,0 0 42-16,0-12-35 0,0-8-30 15,6-3-6-15,6-4 0 16,7 1 0-16,8-1 0 15,6 7-4-15,-4 8 1 16,0 7 0-16,-7 5 0 16,-2 0-3-16,-6 11 1 15,-5 5 2-15,-2-6 2 16,-4-3-10-16,-3-4 10 16,0-3-1-16,0 0 2 15,0 0 9-15,4 0-3 16,8-12 1-16,8-6 4 15,5 6-9-15,2 2 2 16,-5 9 4-16,-2 1 1 16,2 0-8-16,-5 13-1 0,3 5 0 15,-5 4 0-15,-6 2-5 16,1 2-21-16,-2-6-64 16,1-8-71-16</inkml:trace>
  <inkml:trace contextRef="#ctx0" brushRef="#br0" timeOffset="27056.45">16585 7023 559 0,'0'0'118'0,"0"0"-37"16,0 0-41-16,0 0-8 16,0 0-2-16,66-75 1 15,-64 55-25-15,-2 3-1 0,0 1 2 16,-6-1-1-16,-4 8 1 15,-5 9-4-15,-3 0-3 16,2 9 0-16,4 16-3 16,1 5-1-16,8 1 4 15,3-3 0-15,11-6-2 16,11-2 2-16,0-7 0 16,7-6 1-16,-2-7 2 15,-4 0 8-15,0 0-6 16,-8-17 13-16,-2-7 6 0,-2-5-17 15,-2-7-7 1,-9-3 2-16,0-1-3 0,0 3 1 16,0 7-11-16,0 10 5 15,-6 8 6-15,6 9 0 16,0 3-2-16,0 4-11 16,9 21 5-16,13 11 8 15,8 5 0-15,3 2 2 16,1-2 9-16,-6-11 0 15,-7-3-1-15,-10-7-6 16,-8-1-4-16,-3-4 1 16,0 1-1-16,-16-2 0 15,-1-2 8-15,2 1-6 16,-2-4-4-16,4 3-5 16,-3-2-42-16,-1-8-82 0</inkml:trace>
  <inkml:trace contextRef="#ctx0" brushRef="#br0" timeOffset="28444.32">17493 6691 657 0,'0'0'96'0,"0"0"-51"15,0 0-6-15,0 0-5 16,0 0-17-16,0 0-17 16,0 0 0-16,-17 32 0 15,17-1 0-15,11-2 0 16,13-4 0-16,2-5 1 16,6-6 0-16,-2-7 0 15,-5-1 1-15,-5-6 1 16,-7 0 1-16,-7-2-4 0,-3-12 10 15,-3-7-7-15,0-4-3 16,0 6 0-16,0 2 0 16,0 6 0-1,-2 5 2-15,1 6 0 0,1 0-2 16,0 6-2-16,7 11-3 16,16 10 5-16,8-2-1 15,8-4 1-15,7-5 0 16,2-9 11-16,-5-7-7 15,-10 0-1-15,-14 0-1 16,-8-20 5-16,-11-6 10 16,0-8-7-16,-24-5-6 15,-1 1 0-15,-1-1-2 0,7 8-2 16,4 6 1 0,6 6-1-16,6 9-20 0,0 0-71 15,3 1-306-15</inkml:trace>
  <inkml:trace contextRef="#ctx0" brushRef="#br0" timeOffset="29001.23">17976 6360 843 0,'0'0'20'0,"0"0"-1"15,0 0-19-15,0 0-8 16,0 0 5-16,35 123 3 16,-22-57 4-16,-1 6 2 15,-2-5-1-15,4-9-5 16,-5-13-3-16,1-9 3 16,-4-11 6-16,-2-9-5 15,-1-6-1-15,-3-10-4 16,4 0 4-16,-4 0 10 15,3-19 6-15,7-8-16 16,9-8-1-16,10-3-1 16,4 3-9-16,-2 10 9 15,-4 8-4-15,-2 11-1 16,-1 6 5-16,-6 0 2 16,6 12 0-16,4 10 0 0,5 0 8 15,3 0 0-15,4-6-7 16,-1-4 3-16,-4-8 3 15,-9-4-5-15,-10 0 2 16,-7-3 2-16,-8-13 8 16,-1-8-7-16,0 2-6 15,0-5-1-15,-6 10 0 16,5 5 2-16,-2 4 4 16,3 8 20-16,0 0-26 15,7 5-3-15,12 10 1 16,4 4 2-16,4-2 0 0,-2 3 0 15,2-4 0-15,2-5-39 16,-5-8-67-16,0-3-300 16</inkml:trace>
  <inkml:trace contextRef="#ctx0" brushRef="#br0" timeOffset="29122.21">18637 6459 637 0,'0'0'0'0,"0"0"0"16,0 0-15-16,0 0-220 16</inkml:trace>
  <inkml:trace contextRef="#ctx0" brushRef="#br0" timeOffset="29525.23">18692 6205 805 0,'0'0'23'16,"0"0"13"-16,0 0-36 15,0 0-4-15,0 0 4 16,66 119 32-16,-33-51-11 16,-4 2-5-16,4-1-6 15,2-13-7-15,5-9-3 0,-3-14 4 16,0-6 6-1,-1-8-5-15,-7-9-5 0,-12-9 3 16,-6-1-1-16,-7 0 1 16,-2-17 9-16,-2-13-12 15,0-4-8-15,0-2-1 16,-8 4-1-16,-1 10 2 16,5 10 8-16,-3 7 2 15,7 5-1-15,0 7-1 16,0 17-11-16,11 7 9 15,9 6 4-15,5-5-1 16,4-3 1-16,2-5 2 16,2-7 2-16,0-4-6 0,-7-6-51 15,0-7-147 1</inkml:trace>
  <inkml:trace contextRef="#ctx0" brushRef="#br0" timeOffset="29850.16">19762 6029 686 0,'0'0'3'0,"0"0"-3"16,0 0 0-16,0 0 44 15,94 132 27-15,-69-61-39 16,-4 1-12-16,-9-2 3 16,-3-8-18-16,1-12-5 15,1-8 2-15,5-11-4 16,0-6-9-16,10-12-82 15,0-13-263-15</inkml:trace>
  <inkml:trace contextRef="#ctx0" brushRef="#br0" timeOffset="30102.68">20164 6472 488 0,'0'0'5'15,"0"0"46"-15,-26 87 12 16,26-64-29-16,20-3 15 16,10-8 37-16,2-8-40 15,-7-4-14-15,-4 0-5 16,-12-6-2-16,-5-11 8 16,-4-10-15-16,0 1-11 15,-7-1-7-15,-8 1-3 0,6 6-1 16,4 4-37-16,5 5-78 15,0-3-289-15</inkml:trace>
  <inkml:trace contextRef="#ctx0" brushRef="#br0" timeOffset="30350.64">20411 6472 462 0,'0'0'11'15,"0"0"57"-15,0 0-32 16,-19 82 35-16,45-69 26 16,3-7-39-16,4-6-8 15,-3 0-10-15,-7-9-4 16,-8-10-7-16,-12-6 0 0,-3-4-6 16,-17 0-20-1,-7 7-3-15,-4 4-5 0,3 5 5 16,1 7-29-16,9 6-45 15,5 0-112-15</inkml:trace>
  <inkml:trace contextRef="#ctx0" brushRef="#br0" timeOffset="30762.44">20688 6343 779 0,'0'0'0'0,"0"0"0"16,42 90 2-16,-22-40 30 15,0 3-17-15,-1 1 1 16,-7-1-10-16,0-9-2 16,-1-13-4-16,-8-11 0 15,-3-9 0-15,0-6 0 16,0-5 3-16,0 0 18 15,0 0 28-15,-13-14-20 16,-3-6-28-16,3-10 0 16,-1-10 10-16,7-6 2 15,4-9-10-15,3-5-3 0,3 1 1 16,22 6-6-16,10 10 4 16,3 13-1-16,1 14-1 15,-8 11-3-15,-7 5 5 16,-9 8-7-16,-15 18 2 15,0 12 0-15,-31 7 4 16,-17 2-12-16,-7-5-36 16,-4-9-22-16,-3-14-106 15</inkml:trace>
  <inkml:trace contextRef="#ctx0" brushRef="#br0" timeOffset="31733.36">21655 6232 336 0,'0'0'465'0,"0"0"-400"0,0 0-14 16,0 0 3-1,0 0-19-15,0 0-24 0,26-27-11 16,0 27 2-16,2 10 3 16,2 4 1-16,0 6-2 15,-8 2 3-15,-2 2-7 16,-4-2 1-16,-3 4 0 16,-1-8-1-16,-1-4 0 15,-7-7 0-15,1-3 0 16,0-3-22-16,-2-1-35 15,2-1-41-15,-1-25-38 16</inkml:trace>
  <inkml:trace contextRef="#ctx0" brushRef="#br0" timeOffset="31834.43">21746 5995 577 0,'0'0'0'16,"0"0"-110"-16</inkml:trace>
  <inkml:trace contextRef="#ctx0" brushRef="#br0" timeOffset="32128.73">22199 6070 805 0,'0'0'41'15,"0"0"-33"1,0 0 18-16,0 0-6 0,0 0-15 16,0 0-5-16,-3 51 0 15,50-21 13-15,12-3 14 16,-7-6-4-16,-10-3-17 16,-19-6-5-16,-20 0-1 15,-10-1 2-15,-35-2-2 16,-19 2 0-16,-3-5 4 15,9-6-4-15,16 0-3 16,17 0-11-16,14 0-67 16,8-3-273-16</inkml:trace>
  <inkml:trace contextRef="#ctx0" brushRef="#br0" timeOffset="32944.15">23343 6086 741 0,'0'0'4'0,"0"0"-3"16,0 0 44-16,-102-72-2 15,71 65-26-15,0 7-14 16,-1 0 2-16,7 10-5 16,7 15 0-16,8 5-3 15,7 4 1-15,3 0 2 16,7-6 0-16,15-5-1 16,5-4 3-16,-6-9 0 15,-6-8-2-15,-6-2 7 16,-9-1-3-16,0-18 20 15,0-4-22-15,0-4 1 16,0 4 0-16,0 5-6 16,0 6 3-16,0 6-1 0,6 6 1 15,21 0 0 1,10 6 4-16,6 18-4 16,-2 10 5-16,-8 8-1 15,-10 8-4-15,-12-2 3 0,-11 5 1 16,0-8-4-16,-18-7-3 15,-9-9 3-15,-3-5-2 16,-3-7 1-16,2-9 1 16,7-7 0-16,8-1 3 15,12 0 0-15,4-21-3 16,11-11-3-16,19-10-7 16,9-9-14-16,6-5-8 0,1-2-9 15,-1 2 22 1,-4 6-18-16,-8 7-6 0,-7 12 28 15,-13 9 15 1,-7 13 72-16,-4 4-24 0,-1 5-34 16,3 0-14-16,1 6-9 15,2 12 8-15,3 6 1 16,7 2 0-16,9-4 0 16,2 0 0-16,9-5 0 15,2-7 13-15,0-6 13 16,-8-4-12-16,-8 0-9 15,-7-4 4-15,-12-20 17 16,-4-5-8-16,0-6-10 16,-17-5-5-16,-16 1 1 15,-9 3-3-15,-6 7 2 0,2 9-1 16,0 8-2 0,4 12-13-16,8 0-42 0,7 11-56 15,22 0-263 1</inkml:trace>
  <inkml:trace contextRef="#ctx0" brushRef="#br0" timeOffset="33171.39">23922 5980 798 0,'0'0'33'0,"0"0"-33"15,0 0 0-15,0 0 0 16,35 85 8-16,-23-60-8 16,-4-2 0-16,-4-4-1 15,-4 0 1-15,0-2-10 16,-4-9-45-16,-9-8-324 16</inkml:trace>
  <inkml:trace contextRef="#ctx0" brushRef="#br0" timeOffset="33516.17">23986 5897 701 0,'0'0'35'16,"0"0"-35"-16,0 0-22 16,0 0 22-16,0 0 11 15,91 90-4-15,-74-55-1 0,-4-7 0 16,-4-5-6-16,-5-10 1 15,-3-7-1-15,-1-5 0 16,0-1 19-16,0 0 14 16,0-14-5-16,0-5-26 15,6-5 9-15,17 2 3 16,4 3-14-16,8 2 0 16,-3 9-1-16,-4 5 1 15,-5 3 4-15,-3 6-2 16,-6 13 3-16,-4 1-1 0,-8 4-2 15,-2 2 1 1,0-1-2-16,0 1-1 0,0-7-17 16,0-9-122-16,12-10-521 15</inkml:trace>
  <inkml:trace contextRef="#ctx0" brushRef="#br0" timeOffset="33994.32">24551 5920 697 0,'0'0'36'0,"0"0"-36"15,0 0 0-15,0 0 3 0,0 0-3 16,-57 77 1-16,57-49-1 16,12-3 16-16,11-8 2 15,-1-5 9-15,-4-7-19 16,-5-5 12-16,-4 0-17 15,-1-5 51-15,-1-14-20 16,-4-5-30-16,-3-5 2 16,0 5-5-16,0 2 0 15,-7 3 2-15,2 9-2 16,2 5-1-16,3 5-2 16,0 1 1-16,15 20-8 15,12 13 9-15,9 8 0 16,3 10 0-16,-2 3 6 15,-6 4-1-15,-10-1-2 0,-12-10-3 16,-9-4 2-16,-10-13-2 16,-26-6 4-16,-13-6-2 15,-6-12 2-15,-2-5 5 16,9-2-8-16,11-8 3 16,14-7-2-16,17-6 10 15,6-5 11-15,26-3-9 16,14-4-14-16,10 1 0 15,0 6-14-15,-4 3-20 16,-7 2-41-16,-6 1-54 16</inkml:trace>
  <inkml:trace contextRef="#ctx0" brushRef="#br0" timeOffset="34289.07">25397 5692 570 0,'0'0'257'0,"0"0"-249"15,0 0-3-15,0 0-3 16,0 0 3-16,70 82 27 0,-48-21-4 15,-5 4-2-15,-4-2-16 16,-7-9-2-16,-3-6-5 16,-3-10-3-1,0-4 0-15,-12-6-19 0,-22-8-62 16,-9-14-102-16</inkml:trace>
  <inkml:trace contextRef="#ctx0" brushRef="#br0" timeOffset="34678.21">25175 6050 699 0,'0'0'15'16,"0"0"-7"-16,99-53-3 15,-49 37 14-15,2 2 7 0,1 5-14 16,0-4-12-16,-1 2 0 16,-1-1 4-16,-12 1 2 15,-11 7-2-15,-13 2-2 16,-11 2-2-16,-4 0 0 15,0 5-7-15,-15 16 7 16,-7 11 4-16,-2 6-4 16,6-3-1-16,14 1-1 15,4-9 2-15,15-10 11 16,19-6 13-16,9-11 26 16,8 0-21-16,1-6-10 15,-3-11-9-15,-11-5-1 16,-11-4-5-16,-13-1 5 15,-14-7-5-15,0 0 2 0,-28-5 2 16,-17 5-7-16,-4 7-2 16,-3 13 1-16,3 12-2 15,8 2-12-15,8 11-10 16,10 10-27-16,11 5-15 16,6-2-79-16</inkml:trace>
  <inkml:trace contextRef="#ctx0" brushRef="#br0" timeOffset="35467.71">26433 5911 630 0,'0'0'111'16,"0"0"-104"-16,0 0-3 15,0 0-4-15,0 0 2 16,0 0 28-16,118-13-11 16,-77 3 15-16,-9-3 4 15,-8-3-24-15,-12-7-7 16,-9-2 3-16,-3-7-4 0,-1 3-1 15,-22 3-4-15,-7 6 0 16,-4 12-2-16,0 7 5 16,4 1-8-16,3 15 4 15,6 16-2-15,6 5 2 16,9 3 0-16,6 1-4 16,8-5 4-16,20-4-1 15,11-2 1-15,4-2-25 16,2-13-89-16,-2-9-406 15</inkml:trace>
  <inkml:trace contextRef="#ctx0" brushRef="#br0" timeOffset="35849.74">26938 5738 852 0,'0'0'21'0,"0"0"-3"16,0 0-3-16,0 0-4 15,0 0-9-15,0 0 1 16,70 94-1-16,-70-52 4 16,0-6-4-16,0-10-2 15,-2-9 0-15,0-9 1 16,2-3-1-16,0-5 0 16,0 0 3-16,0-3 19 15,4-19 33-15,12-11-49 16,6-9-3-16,1-6-3 0,-5 0 0 15,-3 4-7 1,-6 13 6-16,-5 13-3 0,-2 9 2 16,-2 7 1-16,0 2 0 15,0 9-11-15,0 16-4 16,0 10 16-16,0 5 2 16,0 3-2-16,0-4 0 15,0-5 0-15,10-5-2 16,5-4-37-16,6-12-94 15,2-10-272-15</inkml:trace>
  <inkml:trace contextRef="#ctx0" brushRef="#br0" timeOffset="36102.75">27397 5871 120 0,'0'0'683'0,"0"0"-632"15,0 0 22-15,73-77-22 16,-52 55-14-16,-8 4-17 15,-3 0-9-15,-3-2-9 16,-7 4 4-16,0 3-5 16,0 3-1-16,-6 6 0 15,-6 4-2-15,-6 0-7 16,-3 17 7-16,-1 8-2 16,3 3-1-16,6 1 4 15,10 1 1-15,3-2-1 16,0-2 0-16,14-2-37 15,8-6-28-15,8-8-124 0</inkml:trace>
  <inkml:trace contextRef="#ctx0" brushRef="#br0" timeOffset="36305.24">27770 5693 845 0,'0'0'35'0,"0"0"-34"16,0 0 1-16,0 0 27 16,0 0-22-16,-55 101 2 0,61-70-4 15,14-4 3 1,6-2-4-16,-1-2-4 0,-2-9-68 16,1-8-177-16</inkml:trace>
  <inkml:trace contextRef="#ctx0" brushRef="#br0" timeOffset="36860.91">27971 5721 785 0,'0'0'46'0,"0"0"-46"16,0 0-1-16,0 0 1 15,0 0 9-15,18 97 23 16,-2-73-11-16,1-6-2 0,1-7 5 15,-6-11-2-15,1 0-7 16,-4 0 3-16,0-14 5 16,3-8-14-16,-5-5-7 15,-1 1-2-15,-1 4 0 16,-2 5-3-16,0 9 2 16,-1 6 1-16,-1 2 0 15,5 3-1-15,0 19-10 16,3 8 8-16,4 4 3 15,1 0 1-15,2-9 0 16,4-6 0-16,2-5 8 16,2-11 6-16,5-3 6 15,6 0 12-15,-1-23-8 16,0-10-19-16,-7-6-2 0,-6-4-3 16,-9-10 5-16,-7 1-5 15,-5-5-2-15,-3-1-6 16,-13 0-3-16,-3 7-2 15,5 12 11-15,6 18 1 16,3 11 4-16,4 10 6 16,1 0-10-16,0 15-1 15,0 15-1-15,6 15 2 16,2 5 0-16,0 4 4 16,0 1-3-16,1-4 2 15,1-1-2-15,-2-5-1 16,-5-7 0-16,-3-4-29 15,0-10-79-15,-20-9-27 0,-2-13-290 16</inkml:trace>
  <inkml:trace contextRef="#ctx0" brushRef="#br0" timeOffset="37123.01">28328 5763 725 0,'0'0'64'0,"0"0"-56"15,107-64 19-15,-60 45 8 16,0 2-12-16,0 0-19 15,-3-2 1-15,-7 1-4 16,-8 0 0-16,-12 1-1 0,-9 4 1 16,-8 3 3-1,0 6 10-15,0 4-2 0,-15 0-10 16,0 17-2-16,-1 14 0 16,5 6 4-16,10 1 16 15,1-1 2-15,7-6-2 16,16-2 1-16,0-4-19 15,0-4-2-15,-1-6-1 16,-1-8-86-16,-1-7-139 16</inkml:trace>
  <inkml:trace contextRef="#ctx0" brushRef="#br0" timeOffset="37385.31">28905 5450 844 0,'0'0'4'16,"-18"-81"59"-16,18 54-1 15,0 10-32-15,28 10-8 16,14 7-17-16,5 2-4 16,-1 24-1-16,-13 10 1 15,-10 6-1-15,-9 4 7 16,-4 1-3-16,-8 1 3 15,-2-1-7-15,0 1 2 16,-9 1-2-16,-12-3-10 16,-9-2-84-16,2-11-176 0</inkml:trace>
  <inkml:trace contextRef="#ctx0" brushRef="#br0" timeOffset="37515.48">28965 6127 891 0,'0'0'73'0,"0"0"41"15,0 0 19-15,0 0-89 16,0 0-44-16,0 0-4 16,9-21-70-16,-1 18-132 15</inkml:trace>
  <inkml:trace contextRef="#ctx0" brushRef="#br0" timeOffset="121265.8">17256 3120 385 0,'0'0'32'15,"0"0"-25"-15,0 0-5 16,0 0 68-16,0 0-20 16,0 0-16-16,0 0-13 15,0 0 3-15,0-31-13 16,0 26-2-16,0 0 31 15,0 0-9-15,0 1-13 16,0 1 8-16,0-2-7 0,0 0 0 16,0 1-6-16,0 1-6 15,0-2-5-15,0 0 12 16,0 3-9-16,0-2 2 16,0 0 3-16,0-1-3 15,0 1 1-15,0 1-5 16,0-2-2-16,0 1 1 15,0 0 1-15,0 0 3 16,0 1-3-16,0 2 1 16,0-2 0-16,0 1-1 15,0 2 2-15,0 0 1 16,0 0 0-16,0 0-4 16,0 0-1-16,0 0 1 15,0 0 0-15,0 0-2 16,0 0-3-16,0 12 1 0,2 5 2 15,1 7-1-15,1 2 1 16,-4 4 0-16,3 3 0 16,-3 1 0-16,0 0 0 15,0 2 3-15,0-3-2 16,0-3 2-16,0-6-3 16,0-4 0-16,0-5 0 15,0-8 1-15,0-2-1 16,0-5 0-16,0 0 1 15,0 0-1-15,0 0 3 0,0 0 3 16,0 0-2-16,0 0 8 16,0-8 22-16,6-11-24 15,6-9-9-15,2-7 0 16,6-3-1-16,1-4-3 16,3 2 0-16,2 1-18 15,3 0 3-15,1 7 4 16,-7 8 0-16,-2 9 7 15,-1 7-2-15,-8 7 1 16,6 1-18-16,-3 0 13 16,-1 5 5-16,2 11 0 15,-3 11 7-15,-4 8 1 16,-2 2 0-16,2 2 3 0,-1 0-1 16,1-6-2-1,1-5 0-15,-1-3 0 0,1-6 0 16,1-5 0-16,-5-4 0 15,0 0 0-15,0-6 0 16,1 1-2-16,2 0 2 16,-2-2-64-16,0-3-171 15</inkml:trace>
  <inkml:trace contextRef="#ctx0" brushRef="#br0" timeOffset="121840.37">18018 3200 519 0,'0'0'58'0,"0"0"-25"16,0 0 27-16,0 0 2 16,0 0-15-16,0 0-25 15,-4 0 1-15,4 0-5 16,0 0-4-16,0 0 4 15,0-4-3-15,7-1-14 0,9-3 8 16,7 0-2-16,3-1-5 16,6 3-2-16,1 2 1 15,-4 0 6 1,0 3-13-16,-6 1 6 0,-4 0-1 16,-5 0-14-16,-2 0-13 15,-5 3-16-15,-7 8-52 16,0 2-62-16,-11-3-83 15</inkml:trace>
  <inkml:trace contextRef="#ctx0" brushRef="#br0" timeOffset="122000.23">18085 3299 339 0,'0'0'134'16,"0"0"-65"-16,0 0-8 0,0 0 68 15,81-5-58-15,-40-4-52 16,-3 1-6-16,-9 5-13 15,0 0-1-15,-5 0-16 16,-9 1-67-16,-4-5-223 16</inkml:trace>
  <inkml:trace contextRef="#ctx0" brushRef="#br0" timeOffset="122859.67">18993 3090 488 0,'0'0'85'0,"0"0"-84"15,0 0 28-15,0 0 5 16,0 0-26-16,0 0-7 16,0 0-2-16,0 0 4 15,0 0 0-15,0 0 1 0,0 0 4 16,0 1 3 0,0 2-5-16,-8-1 7 15,-4 0-12-15,-5 1 2 0,4-3 0 16,-8 0-3-16,1 0 7 15,0 0-4-15,-6 0-2 16,2 0-1-16,3-1 4 16,4-8-2-16,3 2-2 15,5-4 1-15,6 0 3 16,3-3 4-16,0-1-1 16,10-3-7-16,9-2-6 15,3 2 5-15,-1 3-3 16,0 1 0-16,0 5 0 15,1 1 3-15,-3 3 0 0,4 3-1 16,-1 2-1-16,2 0 1 16,-2 0 2-16,4 4 2 15,-6 12 2 1,-4 10-1-16,-9 7 0 0,-7 9 3 16,0 3 7-16,-16 4 0 15,-11-3 1-15,-5-2-9 16,0-7-4-16,-4-7 11 15,1-5-9-15,2-5 4 16,7-9-2-16,6-3-4 16,8-6 2-16,6-2-1 15,6 0 2-15,0 0-3 16,-1 0 7-16,1-5-6 0,0-8 3 16,0 0-2-1,3 3-3-15,9 1-5 0,6 3 2 16,-3 6 2-16,8 0-1 15,6 0 2-15,4 11 0 16,0 3-2-16,5 2 2 16,1-1 4-16,0 0-3 15,-3-3 5-15,-7-1-6 16,-2-1 0-16,-9-3 2 16,-1 1-5-16,-8-3 3 15,-5-1-2-15,-1-1-8 16,-3-1-20-16,0 4-13 15,-4-4 12-15,-5-2-71 16,3 0-143-16</inkml:trace>
  <inkml:trace contextRef="#ctx0" brushRef="#br0" timeOffset="124166.05">19158 2544 374 0,'0'0'40'0,"0"0"9"15,0 0 1-15,0 0-7 16,0 0-14-16,0 0 4 15,0-63 5-15,0 57-10 16,0 2-9-16,0 0-6 16,0 4-2-16,0 0 1 15,0 0 2-15,0 0-14 16,0 0 2-16,0 0-2 0,0 0 5 16,0 0-3-16,0 0-2 15,0 0 1-15,0 0 3 16,0 0 7-16,0 0-8 15,0 0-1-15,0 0 0 16,0 0-2-16,0 4 0 16,0 13-4-16,0 9 1 15,0 5 3-15,0 5 11 16,0 3-7-16,0 1 6 16,3 2-8-16,-3 0 5 15,3-2-2-15,0-4-3 16,4-3 0-16,-4-8-2 15,-2-3 0-15,2-8 1 0,-3-2 1 16,0-4 0-16,0-5-2 16,0-1 3-16,0-2-2 15,0 0-1-15,0 0 0 16,0 0 0-16,0 0 6 16,0 0-4-16,2 0 4 15,-1 0-2-15,4 0 2 16,-2-10-6-16,3-5-6 15,6-4-6-15,-3-2-3 16,1-4-6-16,3-1 7 16,0-3-26-16,3-1 5 15,-1-1 18-15,6 2 13 16,-5 0-14-16,-1 7 17 16,0 4 2-16,-6 6 8 0,-3 6 4 15,-3-1-8 1,1 3 10-16,-4 3-3 0,2-1 4 15,-1 1-13-15,-1 1-2 16,2 0 3-16,-2 0 2 16,1 0-2-16,-1 0-1 15,0 0-3-15,0 0 4 16,0 0-4-16,0 3 0 16,0 12-2-16,-4 5 2 15,-8 3 7-15,-4-1-7 0,-1 0 4 16,1-2-3-1,4-3-1-15,1-2 0 16,4-5-6-16,4 1 6 16,1-5 0-16,1 2-3 0,1-3 3 15,0 1 5-15,1-2-1 16,16 3 6-16,8-1 1 16,8-3 1-16,6 2 3 15,3 1-2-15,-3 0-13 16,-1-1 4-16,-4 1-4 15,-5-2 0-15,-9-2-5 16,-8 1 5-16,-6-2-2 16,-2 0-12-16,-4-1-9 15,0 2 3-15,0 1-27 16,0 1-15-16,-11-3-48 0</inkml:trace>
  <inkml:trace contextRef="#ctx0" brushRef="#br0" timeOffset="137591.01">20392 3152 458 0,'0'0'62'0,"0"0"-24"16,0 0 13-16,0 0 46 15,81-42-38-15,-65 35-5 16,1-2-29-16,-7 5 2 16,-4 1-18-16,-4 3-6 0,-2 0-6 15,0 7 0 1,0 19-4-16,0 10 7 0,-11 10 2 16,0 1-1-1,1 0 3-15,3-5-4 0,4-9 1 16,1-8-1-16,2-9 0 15,0-8 0-15,0-5 1 16,0-3-1-16,0 0 4 16,0 0 7-16,0 0 16 15,0-11 6-15,0-13-20 16,0-9-3-16,12-9-10 16,8-3 0-16,6-4 0 15,4 8-5-15,8 2 1 16,4 10 2-16,4 8-1 0,0 9 1 15,-1 8-9-15,-6 4 10 16,-7 0-2-16,-5 14-1 16,-8 3 4-16,-3 3-1 15,-6 0 0-15,-4-1 1 16,-3-2 0-16,-3 1 0 16,0-3 0-16,0 2-10 15,0 1-14-15,-10 2-53 16,4-4-45-16,6-8-182 15</inkml:trace>
  <inkml:trace contextRef="#ctx0" brushRef="#br0" timeOffset="137949.87">21261 3200 656 0,'0'0'93'16,"0"0"-61"-16,0 0-29 16,108-27-3-16,-59 25 1 15,0 2 6-15,-7 0-5 16,-7 0-1-16,-12 4-1 16,-9 3-2-16,-11 2 0 15,-3 2 2-15,-7 6 0 16,-22 2 0-16,-3 1-4 0,3-3 4 15,12-6 0-15,9-3 0 16,8-5-2-16,0 1-2 16,5 0 4-16,14-2 8 15,8 0 6-15,5-2 7 16,0 0-11-16,-2 0-10 16,-5 0-4-16,1 0-23 15,-4-2-87-15,-1-6-177 16</inkml:trace>
  <inkml:trace contextRef="#ctx0" brushRef="#br0" timeOffset="138932.51">22190 3056 562 0,'0'0'122'0,"0"0"-103"16,0 0 0-16,0 0 1 15,0 0-10-15,0 0-10 0,-19-6 0 16,16 6-2-16,3 0 4 16,0 0-2-16,0 0 1 15,0 0 1-15,0 0 23 16,0 0 4-16,0 0-14 16,0 0-3-16,0 0-5 15,0 0-7-15,0 0-1 16,0 0-4-16,0 0 4 15,-3 0-2-15,0 3 3 16,0 0 1-16,-2 0-1 16,3-3 0-16,2 0 0 15,0 0 0-15,0 0 2 0,0 0 1 16,0 0-3 0,0 0 0-16,0 0 4 0,7 0-4 15,-1 0 0-15,-2 0 0 16,-1 0 0-16,-1 0-1 15,-2 0-5-15,0 0 6 16,0 4-1-16,-2 2 1 16,-8-1 8-16,-4 0-8 15,-1-4 1-15,3-1-1 16,-1 0 1-16,1 0-1 16,3-1 7-16,-1-9 5 15,4-2 12-15,6-2-5 16,0-3-8-16,0 0 2 15,0 0-13-15,19 0 0 0,4 4 0 16,0 1 0-16,3 4-1 16,-4 4 1-16,5 4 0 15,-3 0-2-15,4 0 1 16,3 15 1-16,-4 10-7 16,-4 11 6-16,-7 6 1 15,-13 11 2-15,-3 0 4 16,-5 1-3-16,-16-7-3 15,-2-5 3-15,-4-9 0 16,-1-7-1-16,-8-3-1 16,-2-9 8-16,1-5-8 0,2-6 1 15,7-3 0 1,11 0 8-16,6-7-6 0,9-5 3 16,2-4 6-16,16 2-6 15,16 0-7-15,7 8-2 16,1 6 0-16,-1 0 4 15,-1 0 0-15,-6 13-1 16,-2 0-1-16,-1 1 0 16,-7 0 0-16,-1-2 0 15,-9 3 0-15,-2-3-20 16,-3 1-19-16,-4 0-29 16,-1-6-22-16,-2-7-177 15</inkml:trace>
  <inkml:trace contextRef="#ctx0" brushRef="#br0" timeOffset="139580.62">22457 2630 511 0,'0'0'69'0,"0"0"17"16,0 0-13-16,0 0-34 15,0 0-34-15,0 0-4 16,4 30 2-16,2-3 5 16,3-1 10-16,2 1-7 15,-5-5-1-15,0-3-6 16,-2-4-3-16,-1-5-1 16,1-1 0-16,-4-4 0 15,0 0 3-15,0-3-5 16,0 1 2-16,0-3 0 0,0 0 3 15,0 0 1 1,0-3 5-16,3-11-8 0,3-3 4 16,4-8-4-16,3 0-1 15,-1-3 0-15,0-2-1 16,0 5 1-16,-2 2 0 16,-4 6 0-16,-3 8 0 15,1 7 1-15,-4 2-1 16,0 0-1-16,0 8-9 15,2 16 5-15,-1 9 5 16,2 4-1-16,2-2 0 16,3-7 1-16,-1-6 2 15,3-8-2-15,-1-4 4 16,0-6-2-16,0-1 2 0,-1-3 0 16,2 0-4-16,3-8-7 15,-1-8-58-15,3-4-159 16</inkml:trace>
  <inkml:trace contextRef="#ctx0" brushRef="#br0" timeOffset="140080.37">23013 2759 347 0,'0'0'2'0,"0"0"-2"0,0 0-12 15,0 0 12-15,0 0 5 16,0 0-1-16,-50 41-3 16,58-33 2-16,0-3 11 15,-4-3 42-15,-2-1 20 16,-2-1-6-16,0 0 19 15,0 0-4-15,0 0-30 16,0 0-5-16,0 0-14 16,0 0-24-16,0 0-3 15,0 4-9-15,0 1-4 0,-3 9 3 16,-11 6 1-16,-9 12 0 16,-12 11 4-16,-12 15 8 15,-11 10 10-15,-17 13 2 16,-9 2-3-16,-2 2-18 15,6-10 8-15,15-12-10 16,20-12-1-16,19-20 1 16,12-12-1-16,5-8 0 15,8-8 0-15,1-3 0 16,0 0-21-16,0 0-25 16,0 0-5-16,1 0 8 15,18-5-4-15,7-6-27 0,10-8-443 16</inkml:trace>
  <inkml:trace contextRef="#ctx0" brushRef="#br0" timeOffset="140672.4">23015 3316 576 0,'0'0'68'0,"0"0"-68"16,0 0-10-16,0 0 7 0,0 0 3 15,0 0 7 1,-12 36 4-16,7-31-7 0,1-2 6 16,3-1-8-16,1 0-2 15,-7-2 10-15,-2 0 22 16,-3 0-15-16,-4 0-8 15,-2 0-3-15,2 0-3 16,0-9-3-16,-1-1 3 16,5 0 5-16,8 0 0 15,4 2 12-15,0-2-16 16,11 2-3-16,11 3-1 16,7 2-2-16,0 3 1 15,-1 0-5-15,-1 5 6 16,-7 12 3-16,-6 5-3 0,-9 7 1 15,-5 10 5-15,-9 7 2 16,-18 0 13-16,-6-4-21 16,-4-12 8-16,1-8-8 15,3-9 3-15,4-6-3 16,7-4 2-16,8-3 0 16,8 0 1-16,1-3 7 15,5-5-8-15,1 2-2 16,25-1 5-16,4 7-4 15,5 0 0-15,-2 1 15 16,-1 14 5-16,-6-1-20 16,-2 2 6-16,-5-4-2 15,-3-1-5-15,-2-1 0 0,-5 0-5 16,-3-5-65-16,-3-5-113 16</inkml:trace>
  <inkml:trace contextRef="#ctx0" brushRef="#br0" timeOffset="141414.96">23308 3052 376 0,'0'0'131'0,"0"0"-53"15,0 0-12-15,0 0 2 16,0 0-16-16,0 0-22 0,53 0-17 15,-16-2 0-15,0 0 4 16,1 1-4-16,-4-1-13 16,-4 2-1-16,-5 0 1 15,-7 0-2-15,-11 0-15 16,-7 0-32-16,-3 5-58 16,-26 4 16-16,-7 2 13 15,-2 0 13-15,12-2 28 16,6-3 37-16,13 1 37 15,7-4-21-15,0 1 22 16,0-1 20-16,4 2 8 16,16-2 17-16,1 1-31 15,6-2-41-15,-1-2-11 0,3 0-3 16,-3 0-115-16</inkml:trace>
  <inkml:trace contextRef="#ctx0" brushRef="#br0" timeOffset="141954.34">23796 3023 616 0,'0'0'54'0,"0"0"-54"16,0 0-5-16,0 0 5 15,0 0 7-15,0 0 3 0,-27 14-4 16,5-12-6 0,-1-2 0-16,0 0 1 0,0 0 5 15,3-5-6-15,6-6 9 16,3-3-5-16,6-3 3 16,3 2 11-16,2-2 21 15,0 2-24-15,5 1-6 16,10 0-4-16,4 5-4 15,1 1 0-15,3 6-1 16,4 2-1-16,0 0 0 16,-2 13-5-16,-1 10 0 15,-4 8 1-15,-11 9 4 16,-9 7 1-16,0-1 3 0,-23 0 2 16,-8-10-3-16,-1-6-1 15,0-9 3-15,8-8 1 16,8-6 2-16,6-3-3 15,7-3-4-15,3 2-1 16,0 4-8-16,6-1 9 16,18 4 16-16,8-1 7 15,5-1 4-15,-1-2-7 16,-5-1-18-16,-9-1-2 16,-6 1-1-16,-8-3-12 0,-3-2-38 15,-5 0-57 1,0-4-217-16</inkml:trace>
  <inkml:trace contextRef="#ctx0" brushRef="#br0" timeOffset="142523.97">23810 2588 642 0,'0'0'9'0,"0"0"2"16,0 0 33 0,0 0 7-16,0 0-14 0,0 0-22 15,15-44-12-15,0 59-3 16,5 10 16-16,3 5-5 15,-7 10-2-15,1 0-3 16,-11 4-5-16,-3-6 3 16,-3-8-4-16,0-6 0 15,0-12 1-15,0-4 2 16,0-3-3-16,0-5 2 16,0 0-1-16,-3 0 1 15,0-8 1-15,3-9-1 0,0-10-2 16,3-2 0-1,10-7-3-15,3 2 3 0,-2-2-1 16,1 5 0-16,-5 8 1 16,-1 4-2-16,-5 9 4 15,0 6-2-15,-4 2 0 16,0 2-3-16,0 0 1 16,0 14-8-16,0 7 8 15,0 6-1-15,3-1 2 16,9-1 2-16,5-3 4 15,3-1 8-15,-2-7-4 16,-1-1 0-16,-4-6-9 16,-4 1-2-16,-4-4-15 15,-3-4-71-15,-2 0-374 16</inkml:trace>
  <inkml:trace contextRef="#ctx0" brushRef="#br0" timeOffset="142706.1">24192 2769 655 0,'0'0'94'15,"0"0"-35"-15,0 0-23 16,0 0-27-16,92-3-3 16,-52 3-4-16,-5 0-2 15,-4 0-22-15,-4 0-63 16,-5-4-203-16</inkml:trace>
  <inkml:trace contextRef="#ctx0" brushRef="#br0" timeOffset="142931.37">24387 2584 664 0,'0'0'113'0,"0"0"-110"15,0 0-2-15,0 0 30 16,55 104-5-16,-39-63 0 16,0-1-15-16,-3-3 13 15,0-5-24-15,-5-6 0 0,-7-5 0 16,-1-4-8 0,0-7-73-16,0-10-289 0</inkml:trace>
  <inkml:trace contextRef="#ctx0" brushRef="#br0" timeOffset="145503.16">25598 3021 263 0,'0'0'275'16,"0"0"-240"-16,0 0-22 16,0 0 72-16,0 0 11 15,0 0-53-15,0 0-24 16,-7-26-5-16,7 23 9 15,0 3 5-15,0-4-1 16,0 4-6-16,0 0-9 16,-2 0-6-16,2 0-6 15,0 0-1-15,0 4-8 0,0 13 1 16,0 5 7 0,0 3-1-16,0 0 2 0,0 0 0 15,3-3 0-15,2-2 0 16,1-5 0-16,-1 0 2 15,0-8-2-15,-1 0 0 16,-2-3 0-16,0-4-1 16,-2 0 1-16,0 0 2 15,0 0 14-15,0 0-10 16,0-5-6-16,0-11 5 16,-2-5-1-16,-1-5-4 15,3-2 0-15,0-5-9 16,5 0-1-16,15 2 8 15,7 3-9-15,3 9-6 0,0 5 14 16,-2 9 0 0,-4 5 2-16,-2 0-3 0,-4 13-9 15,-4 10 12-15,-1 5-2 16,-1 2 3-16,-1 1 2 16,0-3 1-16,-3-2-3 15,1-8 4-15,-3-6-4 16,0-3 1-16,-5-2-2 15,-1-1 1-15,0 1-9 16,0-2-50-16,-5-3-66 16,-4-2-482-16</inkml:trace>
  <inkml:trace contextRef="#ctx0" brushRef="#br0" timeOffset="145904.16">26092 3042 755 0,'0'0'30'16,"0"0"-30"-16,85-14 0 0,-42 11 10 15,-4 3 1 1,-6 0-6-16,-9 0-5 0,-9 6 0 15,-8 2-9-15,-7 1 4 16,0 0-8-16,-13 3 5 16,-7-1 5-16,-2-2 3 15,9-5 0-15,8-1 0 16,5-3-2-16,0 2-8 16,0 0 3-16,0 1 7 15,10 0 18-15,2 1 11 16,-1-4-18-16,-3 3-7 15,0-3-3-15,-5 0-2 16,3 0-1-16,0 0-16 16,0 0-28-16,-2 0-68 15,-4 0-137-15</inkml:trace>
  <inkml:trace contextRef="#ctx0" brushRef="#br0" timeOffset="146201.25">26215 3217 562 0,'0'0'77'16,"0"0"-66"-16,0 0 25 16,94-12 39-16,-77 7-40 0,-5 4-21 15,-8 0-14-15,-2 1 0 16,-1 0 0-16,4 0-7 16,2 0-15-16,4 0-45 15,1 0-32-15,-2 0-113 16</inkml:trace>
  <inkml:trace contextRef="#ctx0" brushRef="#br0" timeOffset="146774.04">26590 2931 370 0,'0'0'11'0,"0"0"30"15,0 0 32-15,0 0-40 16,0 0-33-16,0 0 8 0,18 17 0 15,-6-3 6-15,0-1 48 16,1 0-10-16,-2 0-32 16,-2-1-3-16,-2-2-14 15,-3-2 8-15,-1-2-8 16,-1-3-2-16,0 0 1 16,-1-1-4-16,-1 0 7 15,0-2-1-15,0 0-2 16,0 0 28-16,0 0 15 15,0-4-11-15,0-8-15 16,-1-5-13-16,1-2 0 16,0-1 10-16,1 3-10 15,14 0-5-15,0 1-1 16,4 5 0-16,1 4-2 16,2 5-1-16,0 2-1 0,-2 0 1 15,1 12 0-15,-5 8 1 16,-2 2-2-16,-4 2 4 15,0 2-2-15,-5-2 1 16,-1-4 1-16,-2-2-8 16,-2-2-16-16,0-7-36 15,3-9-173-15</inkml:trace>
  <inkml:trace contextRef="#ctx0" brushRef="#br0" timeOffset="147024.25">27161 2846 684 0,'0'0'88'16,"0"0"-88"-16,0 0 0 16,-24 75 6-16,-1-24 14 15,-8 7 11-15,0 1 1 16,2-4-5-16,6-8-18 15,4-8-9-15,4-9 2 16,4-5-2-16,1-6 0 16,3-4 0-16,-4-6-22 0,2-4-53 15,5-5-300-15</inkml:trace>
  <inkml:trace contextRef="#ctx0" brushRef="#br0" timeOffset="147529.14">27193 3285 406 0,'0'0'81'0,"0"0"-49"16,0 0-15-16,0 0 53 0,0 0-13 15,0 0-34 1,0 0-7-16,0 0 6 0,0 0-6 16,0 0-2-16,0 1-6 15,0-1-7-15,0 0 12 16,-2 0 4-16,1 0 10 16,-3 0-14-16,0 0-4 15,3-1 10-15,-1-4-6 16,2-3 2-16,0-1-3 15,0 2-5-15,11-1-7 16,5 1 2-16,3 1-4 16,1 3 2-16,-5 3-6 15,-6 0 6-15,-5 5-3 16,-4 12-7-16,0 9 5 0,-13 6 5 16,-2 3 2-16,0 2 2 15,10-1-3-15,5-2 8 16,0-4 2-16,14-7 14 15,8-7 6-15,4-9 4 16,-1-6-19-16,5-1-14 16,-1 0-2-16,4-14-33 15,-1-11-91-15,-6-8-476 16</inkml:trace>
  <inkml:trace contextRef="#ctx0" brushRef="#br0" timeOffset="147783.19">27591 3009 806 0,'0'0'0'15,"0"0"-6"-15,101-22 6 16,-52 20 13-16,-2 2-10 16,-6 0-3-16,-9 4-3 0,-16 7-30 15,-14-2-126 1,-2 2-86-16</inkml:trace>
  <inkml:trace contextRef="#ctx0" brushRef="#br0" timeOffset="147915.24">27701 3117 406 0,'0'0'130'0,"0"0"-51"16,0 0 7-16,94 0-18 16,-63 0-46-16,-1-1-22 15,-6-6-3-15,-3-6-63 16,-3-3-268-16</inkml:trace>
  <inkml:trace contextRef="#ctx0" brushRef="#br0" timeOffset="148547.29">28226 2905 568 0,'0'0'24'0,"0"0"-24"16,0 0 14-16,0 0 11 15,0 0-24-15,0 0-1 16,-44 6 0-16,26-5 0 16,1-1 0-16,2 0 6 0,1 0 5 15,1 0 5-15,-3-1-4 16,1-10-2-16,-1 0-8 15,4-3 3-15,4 1 2 16,5-2 22-16,3 3 8 16,0-3-24-16,14 3-12 15,8 2-1-15,6 5-2 16,1 1 2-16,2 4-1 16,-3 0-1-16,-2 10-1 15,-4 11-2-15,-4 9 0 16,-6 8 5-16,-6 8 8 0,-6 3-1 15,0 2-5-15,-19-5 6 16,-7-9-2 0,-2-10-6-16,0-9 7 0,-2-9-5 15,3-5 6-15,5-4 5 16,8 0-10-16,8 0 5 16,6 0 38-16,0 0 14 15,14 0-30-15,19-2-27 16,11 2 3-16,1 0-6 15,4 6 5-15,-7 6 1 16,-5-1-6-16,-5 1 0 16,-10 0 0-16,-6-4-1 0,-5 0-18 15,-5-2-21 1,-6 0-55-16,0-6-32 0,0 0-187 16</inkml:trace>
  <inkml:trace contextRef="#ctx0" brushRef="#br0" timeOffset="149083.73">28304 2523 500 0,'0'0'132'16,"0"0"-85"-16,0 0-47 15,0 0 0-15,0 0 23 16,58 101-1-16,-39-65-6 16,-3 1-11-16,-3-7 11 15,-1-7 0-15,-4-9-8 16,-5-7-4-16,-3-4 2 15,0-3-3-15,0 0 15 16,0-3 4-16,0-13-16 16,0-6-6-16,0-6-1 15,0-2 1-15,0-1 0 16,0 4-1-16,5-2 1 0,4 9 0 16,-1 3 1-16,-1 5 0 15,-3 5-1-15,-2 6 1 16,-2 1 0-16,0 0-1 15,0 14-10-15,0 10 5 16,0 4 5-16,0 4 0 16,4-1 0-16,10 1 8 15,7-3 12-15,1-8 7 16,3-8-8-16,-5-5-12 16,-5-5 0-16,-5-3-7 15,-4 0-2-15,-3 0-26 16,0-14-112-16</inkml:trace>
  <inkml:trace contextRef="#ctx0" brushRef="#br0" timeOffset="149279.23">28739 2692 760 0,'0'0'69'0,"0"0"-42"16,0 0-26-16,0 0 7 16,0 0-8-16,0 0-19 15,75 0-62-15,-60-1-301 16</inkml:trace>
  <inkml:trace contextRef="#ctx0" brushRef="#br0" timeOffset="149793.46">28930 2614 349 0,'0'0'166'16,"0"0"-146"-16,0 0-20 0,0 0 37 15,0 0 22 1,0 0-16-16,-74-15-9 0,70 6 12 16,4 1-11-16,0-5-20 15,0 0 6-15,4 1-2 16,9-2-16-16,5 4-3 16,2 2 3-16,2 4-5 15,0 4 4-15,-2 0-4 16,-1 0 1-16,-5 12 1 15,-7 7-3-15,-6 9-1 16,-1 2 4-16,-6 2 4 16,-16-3 0-16,-2-5 0 15,-1-5 1-15,3-8 1 16,5-4 6-16,4-5 2 0,8-2-9 16,5 0 7-16,0 0 14 15,0 0 8-15,20 0-13 16,14 0-13-16,12 0-2 15,3 6-2-15,-3 2-3 16,-7 3 0-16,-6 0-1 16,-5-1-4-16,-4 2 3 15,-3-2-12-15,-9 1-44 16,-4-3-47-16,-4-7-236 16</inkml:trace>
  <inkml:trace contextRef="#ctx0" brushRef="#br0" timeOffset="150796.76">29478 3135 718 0,'0'0'71'15,"0"0"-66"-15,0 0-1 0,0 0-4 16,0 0-46-16,0 0-211 16</inkml:trace>
  <inkml:trace contextRef="#ctx0" brushRef="#br0" timeOffset="150965.37">29876 3130 422 0,'0'0'0'16,"0"0"-26"-16,96 0-27 0</inkml:trace>
  <inkml:trace contextRef="#ctx0" brushRef="#br0" timeOffset="151089.43">30097 3134 585 0,'0'0'81'15,"0"0"-65"-15,0 0-16 16,0 0-2-16,0 0-140 15</inkml:trace>
  <inkml:trace contextRef="#ctx0" brushRef="#br0" timeOffset="158422.22">19119 4742 586 0,'0'0'30'0,"0"0"-30"15,0 0 5 1,0 0-3-16,0 0 2 0,0 0-4 16,0 0 0-16,-3-1 0 15,3 1 0-15,0 0 18 16,0 0 9-16,0 0-11 16,0 0 7-16,0 0-20 15,0 0-3-15,0 8-5 16,-3 1 3-16,-6-1 2 15,3 3-3-15,-2 0 7 16,-2-3-1-16,-3 1 1 16,-1-1 3-16,-1-2-7 15,5-4 0-15,-4-2 2 16,5 0 7-16,0 0-6 0,2-7 10 16,3-5 2-16,1-10 2 15,3-1 6-15,0-10-18 16,16-3-5-16,8 0-1 15,5 2 1-15,6 5-4 16,4 7 4-16,3 3-1 16,-2 4 1-16,1 6 0 15,0 9 1-15,-6 0 3 16,-3 11-2-16,-16 24-1 16,-10 20 0-16,-6 16 0 15,-18 10 7-15,-15 0-4 16,-8-9 0-16,-1-7-4 15,-3-9 1-15,7-12-2 16,-4-14 3-16,9-12 1 0,6-9-3 16,5-9 1-16,10 0 8 15,3-7 1-15,9-13 6 16,0-6-8-16,22 2-8 16,10 0 0-16,2 9 0 15,4 7 5-15,1 8-4 16,3 0 7-16,1 1-4 15,-2 12-1-15,-5 1 6 16,-8 1-9-16,-7 1 0 16,-8-2-2-16,-3 0-11 15,-5 0-25-15,-4 2-4 0,-1-4-44 16,0-4-96-16,0-8-363 16</inkml:trace>
  <inkml:trace contextRef="#ctx0" brushRef="#br0" timeOffset="158971.16">19465 4299 489 0,'0'0'173'0,"0"0"-161"16,0 0-12-16,0 0 0 15,0 0 11-15,66 99 11 16,-62-58-13-16,-1-2 2 16,0-10-8-16,-3-8-2 15,0-10-2-15,3-5 7 16,-3-5-9-16,1-1 7 15,1 0 7-15,-2 0 49 16,3-5-11-16,1-15-25 16,5-4-24-16,5-7 5 15,-5-4-3-15,4-1-2 16,-3 1-2-16,3 5 0 0,1 3 2 16,-3 6-1-16,-4 7 1 15,-1 8 0-15,-5 2-1 16,-1 4-2-16,0 2-4 15,0 17-3-15,2 5 10 16,3 5-1-16,1-2-3 16,4-7 4-16,8-4-1 15,6-8 1-15,4-6 0 16,2-2 10-16,0 0-4 16,-11 0-5-16,-2 0-1 15,-5 0 0-15,-9 0-19 16,1 0-34-16,-4 0-67 15,0 0-152-15</inkml:trace>
  <inkml:trace contextRef="#ctx0" brushRef="#br0" timeOffset="159242.7">20087 4959 364 0,'0'0'83'16,"6"81"38"-16,-6-26-41 15,0 3-34-15,-6 2-15 16,-11-7-30-16,5-3 0 15,5-11-1-15,7-14-64 16,0-15-184-16</inkml:trace>
  <inkml:trace contextRef="#ctx0" brushRef="#br0" timeOffset="159938.94">20814 4712 375 0,'0'0'280'0,"0"0"-271"0,0 0-9 15,0 0-5 1,0 0 5-16,0 0 0 0,-55 8-2 16,41-8 3-16,2 0-1 15,-8 0 1-15,4-13 22 16,0-8-15-16,0-6 31 15,6 0-28-15,6-5 1 16,4 2-6-16,0-1 4 16,14 3-7-16,12 4-3 15,3 5 1-15,3 7-1 16,1 6 0-16,-2 6-4 16,-6 1 1-16,-7 23 3 15,-4 15 0-15,-14 14 4 16,0 12 2-16,-7 5 7 15,-16-1-10-15,-6-10 6 0,0-12-9 16,-1-11 1-16,1-13 8 16,6-9-7-16,4-5 2 15,6-9 6-15,7 0 4 16,5 0 9-16,1-9-9 16,3-9-2-16,21-1-12 15,4 2-6-15,2 7 6 16,3 8 3-16,-1 2 1 15,4 5 6-15,0 10-3 16,3 3 3-16,0-1-2 16,-7-2-6-16,-3 0-2 15,-11-1 0-15,-3-4-1 0,-6 0-13 16,-3 0-26 0,-5-3-24-16,-1-2-42 0,0-5-174 15</inkml:trace>
  <inkml:trace contextRef="#ctx0" brushRef="#br0" timeOffset="160457.41">21001 4156 690 0,'0'0'47'0,"0"0"-34"15,0 0-11-15,0 0-2 16,0 0 6-16,61 87 19 16,-46-38-15-16,1 1 2 15,-2-4-5-15,1-6-7 16,-5-10-1-16,0-13 1 15,-3-6 1-15,-4-9-1 16,-3-2 0-16,0 0 5 16,4-5 11-16,2-17-1 0,7-10-15 15,3-3-1 1,-4-4 0-16,2 0-3 0,-3 3-8 16,-2 3-4-16,-3 7 13 15,-6 12 3-15,0 4 0 16,0 6 2-16,0 4 7 15,0 0-9-15,0 12 0 16,-3 10-4-16,0 6 4 16,3-1-1-16,0-4 1 15,9-5 0-15,11-5-4 16,5-7 4-16,-5-1 6 16,3 0-4-16,-10-1-2 15,-3 0-24-15,-7-1-114 16,-3-3-241-16</inkml:trace>
  <inkml:trace contextRef="#ctx0" brushRef="#br0" timeOffset="160691.37">21528 4328 788 0,'0'0'32'16,"0"0"-28"-16,0 0 14 15,107-35 11-15,-80 33-18 0,-8 2-11 16,1 0-20 0,-8 0-40-16,1 0-77 0,-4-2-160 15</inkml:trace>
  <inkml:trace contextRef="#ctx0" brushRef="#br0" timeOffset="160898.49">21735 4035 769 0,'0'0'33'0,"0"0"15"16,0 0-35-16,0 0-13 15,0 0 0-15,0 0 19 16,54 108 8-16,-42-58-15 15,2 1-5-15,-3-2-6 16,-4-6-1-16,0-5 0 0,-3-5-1 16,-4-3-20-16,0-6-52 15,-11-7-125-15</inkml:trace>
  <inkml:trace contextRef="#ctx0" brushRef="#br0" timeOffset="161298.5">22363 4683 793 0,'0'0'42'15,"0"0"-42"-15,-9 83 0 0,-6-38 7 16,-1 5-6-16,-1 2-1 16,1 2 0-16,-1-4-1 15,3-6-3-15,-2-4-9 16,2-13-80-16,6-14-205 16</inkml:trace>
  <inkml:trace contextRef="#ctx0" brushRef="#br0" timeOffset="162098.81">22902 4488 317 0,'0'0'196'0,"0"0"-196"15,0 0 0-15,0 0 0 16,0 0 18-16,0 0-11 15,-62 0 2-15,47 0 6 16,1 0 38-16,-3-1 2 16,4-6 13-16,2-2-44 0,7-3-6 15,4-2-13 1,0-4 19-16,0-4-14 0,15-2-10 16,9 2-8-16,5 4 8 15,0 5-1-15,-1 4 1 16,-3 9 0-16,-3 0-7 15,-2 11 6-15,-7 18 1 16,-8 15 7-16,-5 7-7 16,-5 7 2-16,-17 4 3 15,-6-4-2-15,-5-4-2 16,-1-11 0-16,-1-15 7 16,7-13-7-16,4-10 0 15,6-5 12-15,8 0 3 16,5-11-5-16,5-9-4 15,3-6 5-15,23 4-12 0,3 6-2 16,6 12 2-16,-1 4 1 16,0 20 3-16,1 12 1 15,-2 4 7-15,-2 0 0 16,-1-4-7-16,-6 1 6 16,-5-6-7-16,-9-8-4 15,1-7-3-15,-8-4 2 16,-3-8-48-16,0 0-63 15,0-11-655-15</inkml:trace>
  <inkml:trace contextRef="#ctx0" brushRef="#br0" timeOffset="162608.74">23003 3962 585 0,'0'0'42'0,"0"0"-42"15,0 0 0-15,13 100 18 0,-7-56 18 16,4 1-3-16,1-1-1 15,2-7-22 1,-4-9 7-16,2-6-15 0,-3-12-4 16,-8-3 2-16,4-4-5 15,-4-3 5-15,1 0 19 16,1 0 23-16,2-11 10 16,1-12-49-16,2-4-1 15,1-5-2-15,-3-3-2 16,0-2-1-16,3 2 4 15,1 4-2-15,-1 11-1 16,-3 8 2-16,1 10-1 16,0 2-2-16,2 2-4 0,5 18 2 15,-3 8 5 1,2 2 1-16,2 3-1 0,2-3 1 16,2-3-1-16,6-4 8 15,-1-3-3-15,1-6-5 16,-4-3 0-16,-1-2-26 15,-2-9-70-15,0 0-236 16</inkml:trace>
  <inkml:trace contextRef="#ctx0" brushRef="#br0" timeOffset="162767.29">23455 4209 772 0,'0'0'58'0,"0"0"-41"15,0 0 11-15,0 0-28 16,0 0 0-16,85-12-1 16,-57 12-37-16,2-2-119 15</inkml:trace>
  <inkml:trace contextRef="#ctx0" brushRef="#br0" timeOffset="163200.28">23893 4082 610 0,'0'0'7'0,"0"0"-6"0,0 0-2 16,0 0 0-16,0 0 1 15,-85 3 16-15,70-3 7 16,-1 0-11-16,2 0 63 15,3 0-31-15,2-10 1 16,1-6-30-16,5 2-8 16,3-6-1-16,0 1-5 15,3 2-1-15,18 3 3 16,5 3-3-16,3 6-8 16,3 5 8-16,-5 0-1 15,-7 8-3-15,-8 18 0 0,-10 6 3 16,-2 5 1-16,-15 3 0 15,-12-2 1 1,5-5-1-16,7-10 0 0,12-6-1 16,3-6 1-16,12-3 2 15,21-5 5-15,1 0 2 16,4-3 1-16,-6 0-8 16,-14 0-2-16,-5 0-40 15,-12 0-72-15,-1 0-413 16</inkml:trace>
  <inkml:trace contextRef="#ctx0" brushRef="#br0" timeOffset="163765.12">24081 4878 538 0,'0'0'193'0,"0"0"-193"0,0 0-12 15,-71 89 11-15,51-53 1 16,2 6-2-16,0 1-2 15,3 0 8-15,-2-4-3 16,3-2-1-16,1-6-9 16,1-9-14-16,2-5-110 15</inkml:trace>
  <inkml:trace contextRef="#ctx0" brushRef="#br0" timeOffset="164144.84">24529 4785 861 0,'0'0'3'0,"0"0"13"15,0 0-4-15,0 0-12 16,80-51-8-16,-56 49-17 16,6 2-110-16,0-5-455 15</inkml:trace>
  <inkml:trace contextRef="#ctx0" brushRef="#br0" timeOffset="164266.84">24861 4732 403 0,'0'0'331'0,"0"0"-320"0,0 0-11 16,0 0-66-16,81-41-117 15</inkml:trace>
  <inkml:trace contextRef="#ctx0" brushRef="#br0" timeOffset="164410.34">25166 4682 666 0,'0'0'0'0,"0"0"-36"16,0 0-63-16</inkml:trace>
  <inkml:trace contextRef="#ctx0" brushRef="#br0" timeOffset="164769.91">25562 4616 407 0,'0'0'374'16,"0"0"-374"-16,0 0-2 15,3 79 2-15,-4-40 7 16,-13 5-5-16,-6-1 6 15,-4-1-3-15,-2-7-5 16,1-3-1-16,-2-12-7 16,2-1-23-16,7-13-74 15,10-6-331-15</inkml:trace>
  <inkml:trace contextRef="#ctx0" brushRef="#br0" timeOffset="166042.17">25968 4311 286 0,'0'0'21'15,"0"0"49"-15,0 0 42 0,0 0-69 16,0 0-23-16,0 0-11 15,-7 0 16-15,7 0-1 16,3 0 5-16,-2 0 12 16,-1 0-26-16,0 0-8 15,0 0 3-15,0 0-8 16,0 2-2-16,0-2-2 16,-3 3 2-16,-4 0 7 15,-2-1-2-15,-2-2-4 16,5 0 7-16,2 0-3 15,2 0-3-15,2 0 0 16,0 0 14-16,0 0 4 16,0 0-5-16,0 0-15 15,0 0-1-15,0 0-6 16,0 0 6-16,0 0 1 0,0 0-3 16,0 0 3-16,0 4 0 15,0 1-3-15,0 0 4 16,-3-2-1-16,-7 0 5 15,-3-3 2-15,-1 0-5 16,1 0-2-16,2 0 3 16,4 0 1-16,1-9 7 15,6-1 3-15,0-3-5 16,0 0-4-16,4-1-1 16,8 3-4-16,6 2 0 0,2 2-3 15,3 2-3 1,1 4 1-16,0 1 1 0,-3 0 3 15,0 1-3 1,-2 13 0-16,-1 6 0 0,-9 9 4 16,-5 10 0-16,-4 9 9 15,-10 5 1-15,-15 3-7 16,-5 2 5-16,-1-4-6 16,-2-10-1-16,2-10 7 15,2-12-8-15,5-8 1 16,6-7 6-16,6-6-6 15,-1-1 2-15,2 0 10 16,1-14-13-16,4-5 6 16,6 0-6-16,0-1 13 15,15 6-13-15,2 0-9 0,5 8 3 16,0 6 6-16,5 0-4 16,1 8 4-16,-7 12 3 15,3 3-3-15,-3-3 0 16,-1-1 3-16,-1 0-1 15,-3-6 1-15,-1 2-2 16,0-6 1-16,-5-1-2 16,0-2-1-16,-6-1-16 15,-2-2-27-15,-2-1-28 16,0-2-33-16,0 0-89 16</inkml:trace>
  <inkml:trace contextRef="#ctx0" brushRef="#br0" timeOffset="167501.28">26134 3738 302 0,'0'0'115'15,"0"0"-63"-15,0 0-3 0,0 0 6 16,0 0-15-1,0 0-10-15,0 0-8 0,0 0 7 16,0 0-9-16,0 0 0 16,0 0 3-16,0 0-8 15,0 0-4-15,0 0-3 16,0 0 2-16,0 0-3 16,0 0 4-16,0 0-5 15,0 0 2-15,0 0-1 16,0 0 5-16,0 0-9 15,0-1 2-15,0 1-4 16,-2-2 1-16,2 1 0 16,0-1-2-16,0 0 0 0,-1 2 0 15,1 0-1 1,0 0 2-16,0 0 0 0,0 0 5 16,0 0-4-16,0 0-2 15,0 0 0-15,0 0-1 16,0 0 1-16,0 0 0 15,0 0-4-15,0 0 4 16,0 0-4-16,0 0 3 16,0 0 1-16,0 0 1 15,0 0 0-15,0 0-1 16,0 0 0-16,0 0-1 16,0 0 0-16,0 0 1 15,0 0-1-15,0 5 1 16,0-1 0-16,0 0-1 0,0 2 1 15,-2-1 0-15,2-4 2 16,0 0-2-16,0-1-2 16,0 0 2-16,0 0 2 15,0 0-2-15,0 0 0 16,0 0 0-16,0 0-2 16,0 0 2-16,0 0 2 15,0 0-2-15,0 0-1 16,0 0 0-16,0 0 0 15,0 0-4-15,0 0 1 16,0 0 0-16,0 0 2 16,0 0 3-16,0 0-1 15,0 0 0-15,0 0 0 16,0 0 1-16,0 0-1 0,0 0 0 16,0 0-1-16,0 0-4 15,0 0-23-15,0 0 6 16,0 0-18-16,0 0 17 15,0 0 6-15,0 0-14 16,0 0-49-16,0 0-53 16</inkml:trace>
  <inkml:trace contextRef="#ctx0" brushRef="#br0" timeOffset="168914.06">26165 3914 273 0,'0'0'33'0,"0"0"-22"16,0 0 16-16,0 0 48 15,0 0-1-15,0 0-41 16,0-17 20-16,1 16-9 15,-1-3-10-15,0 1 1 16,0 1-5-16,0 1-15 16,0-2-6-16,0 2-5 15,-7-3-4-15,-3 1 2 16,1 0-2-16,-2 1 0 0,2 2 0 16,2-1 0-16,2 1 0 15,2 0 2-15,2 0-2 16,1 0 0-16,-3 0 0 15,0 0-4-15,-2 6 2 16,-2 6 0-16,1 4 2 16,3 1 3-16,1 1-2 15,2 0-1-15,0-1 5 16,0 2-3-16,11-5 6 16,7 0 4-16,1-3 3 15,4-3 5-15,2 1 1 16,2-5-12-16,0-1 1 0,-7-1-1 15,-6-2-5-15,-3 0 4 16,-4 0 1-16,-3-6 12 16,1-8-5-16,-2-3-9 15,-3-3-5-15,0 1-1 16,0 0-1-16,0-1 0 16,-9-1 1-16,-4 3-1 15,-4 1 2-15,-4 4-2 16,-4 3-4-16,0 3 2 15,0 4 0-15,6 3-2 16,1 0 2-16,3 0-13 16,-1 17-2-16,1 5-7 15,2 0-4-15,4 3-26 16,7-6-90-16,2-5-72 16</inkml:trace>
  <inkml:trace contextRef="#ctx0" brushRef="#br0" timeOffset="171540.44">26356 4497 500 0,'0'0'100'0,"0"0"-44"16,0 0 51-16,0 0-60 16,0 0-27-16,0 0-6 15,104-46-8-15,-73 45 1 0,1 0 5 16,-5 1-7-1,-6 0 2-15,-8 0-5 0,-9 0-2 16,-4 0-2-16,0 0-6 16,-9 12-10-16,-16 2 13 15,-8 6 2-15,-1-1 1 16,3 2 1-16,7-3 1 16,8-4-1-16,8-4-3 15,7-3 2-15,1-2-2 16,0-2 0-16,0-2 4 15,12 2 2-15,10-3 17 16,9 0 4-16,5 0-2 16,0 0-10-16,-1-3-9 15,0 2 0-15,-7-1-2 16,-4 2-43-16,-7-3-98 0</inkml:trace>
  <inkml:trace contextRef="#ctx0" brushRef="#br0" timeOffset="171790.41">26794 4335 843 0,'0'0'30'15,"0"0"-4"-15,0 0-19 16,0 0-5-16,0 0-1 0,72 82 5 15,-45-38 7-15,0 2-9 16,-5 0 5-16,-9-6-7 16,-5-3 0-16,-8-5-2 15,-14-3-7-15,-29-7-53 16,-11-11-158-16</inkml:trace>
  <inkml:trace contextRef="#ctx0" brushRef="#br0" timeOffset="179612.92">25104 4421 439 0,'0'0'49'0,"0"0"-45"15,0 0 6-15,0 0 47 16,0 0-7-16,0 0-25 15,0 0-9-15,0 0 48 16,56-7-21-16,-56 7-14 0,0 0-11 16,0 0-9-16,0-2 5 15,0 2-11-15,0 0-2 16,0 0-1-16,0 0 0 16,0 0-1-16,0 0 0 15,0 0 1-15,0 0-1 16,4 0 0-16,2 0-1 15,3 0 1-15,1 0 1 16,1 0 1-16,-3 0-1 16,-4 0-3-16,-3 0 3 15,-1 0 0-15,0 0 6 0,0 0-5 16,-5 5 0-16,-6-1 0 16,0-1-1-16,1-2 0 15,4-1-1-15,3 0 1 16,0 0 0-16,3 0 0 15,0 0 1-15,0 0-1 16,3 0 0-16,12 0 2 16,0 0 0-16,0 0-2 15,-8 0 0-15,-2 0 0 16,-4 0 0-16,-1 0 0 16,0 0 0-16,-3 0 0 15,-14 3 0-15,-5 3 0 16,-1-1 0-16,2-2-2 0,7-3 0 15,7 0 2 1,4 0 0-16,3 0 0 0,0 0 0 16,0 0 2-16,0 0-1 15,3 0-1-15,7 0 0 16,-1 0 0-16,-1 0 0 16,-4 0 4-16,0 0-4 15,-4 4 0-15,0 3 0 16,-1 1 1-16,-15-1-1 15,-5 0 4-15,-3-4-3 16,-5-1 0-16,1-2-1 16,3 0 0-16,7-2 0 15,8-8 5-15,7-2-4 16,3-5 3-16,1-5 2 0,23-1-3 16,10-3-2-16,7 10-1 15,5 2 0-15,-4 8 0 16,-3 6 0-16,-8 0-1 15,-6 15 1-15,-6 15 0 16,-11 10 1-16,-8 10 4 16,0 7 14-16,-24 5-6 15,-10 0-9-15,-4-5 2 16,-6-8-6-16,-1-12 4 16,6-11-4-16,1-9 0 15,12-7 0-15,7-6 2 16,8-4-1-16,7 0 2 15,4-1 6-15,0-8-1 16,12-1-8-16,7 6 0 0,8 4-2 16,1 0 2-16,2 6 0 15,-2 12 2-15,1 1-1 16,-5 3 0-16,-1-3-1 16,-3-2 2-16,-1-2 1 15,-5-5-3-15,-3-1-3 16,-6 2 1-16,-5-6-12 15,0-2-48-15,-15-3-45 16,-4 0-268-16</inkml:trace>
  <inkml:trace contextRef="#ctx0" brushRef="#br0" timeOffset="180032.22">25315 4006 514 0,'0'0'135'0,"0"0"-80"0,0 0-49 16,0 0 3-16,0 0 9 15,0 0-7-15,3 7-9 16,3 8 42-16,4 5-4 16,1 3-12-16,1 6 9 15,4 1-18-15,-4-2 1 16,1 1-6-16,-5-4-5 15,-4-4-7-15,-2-2 2 16,-2-4-3-16,1-5-1 16,-1-3 0-16,0-3 0 0,0-4-12 15,0 0-80 1,0-17-267-16</inkml:trace>
  <inkml:trace contextRef="#ctx0" brushRef="#br0" timeOffset="180730.67">24723 4930 476 0,'0'0'87'0,"0"0"-73"0,0 0 25 15,0 0 5 1,0 0-23-16,0 0-9 0,25-17 1 16,-20 17-5-16,-1 0 31 15,-3 0-11-15,-1 0-6 16,0 0-7-16,0 0 2 16,-4 0-14-16,-14 19 1 15,-6 5-4-15,-4 4-5 16,-2 3 5-16,6-1-12 15,6-4-29-15,6-5-79 16</inkml:trace>
  <inkml:trace contextRef="#ctx0" brushRef="#br0" timeOffset="188470.3">19080 5504 614 0,'0'0'63'0,"0"0"-54"16,0 0-5-16,0 0 50 0,0 0-25 15,0 0-23 1,0 0-6-16,-23 0 7 0,22 2-9 16,-4 8 2-16,-2 4 0 15,3 1-1-15,1 5 1 16,1 3 0-16,2 1 1 16,0 5-1-16,3-2 7 15,12 0-3-15,5-3-2 16,2-5 6-16,8-2 1 15,6-5-4-15,1-5 3 16,10-6 3-16,2-1-7 16,3 0 1-16,-3 0-1 15,-4 0-3-15,-6-5 1 16,-3 1-4-16,-3 1 6 0,2 0-4 16,4-2 0-16,10 3-2 15,3-5 2-15,3 2 0 16,2 0-1-16,2-1 0 15,3 0-5-15,-4-3-3 16,0 1 8-16,-1 0-1 16,-8 2-1-16,-11 0-1 15,1 1-1-15,-3 0 2 16,1-1-3-16,5-2 5 16,6-1 1-16,4 1 1 15,11-2-1-15,5 0 0 16,-2 4 5-16,0-2-5 0,-10 2-1 15,-5 0 1-15,-5 4-3 16,-1-3 0 0,-3 1 4-16,1-1-1 0,5-3 0 15,0 0 0-15,2-1 0 16,4 1 0-16,-4 2 0 16,0 1 0-16,-4 0 1 15,-6 1-1-15,-2 1 0 16,-5 0 0-16,-4-1 1 15,-6 3-1-15,-6 1-5 16,-1 0 5-16,-5 0 0 16,4 1 1-16,4 9 3 15,1 6-1-15,5 1 1 0,1 0-1 16,-2 2 0-16,1-4-3 16,-2-1 2-16,-3-2-2 15,-4 0 0 1,0 1 0-16,-6-5-3 0,-1 1 3 15,0-1 1-15,-6-4 3 16,0 0-4-16,-2-3 0 16,-1-1-3-16,4 0 3 15,-4 0 8-15,0 0-6 16,0-1 7-16,0-11-5 16,0-1-4-16,-4-4 1 15,-2-3 3-15,0 0-4 0,3-2-3 16,3-2 2-16,0 1 1 15,12 0-2 1,9 1-8-16,4 3 6 0,5 5 4 16,2 0-2-16,4 3-3 15,-2 2 5-15,3 2-1 16,1 3 0-16,2 2 0 16,2 0 2-16,1 2 0 15,-2 0-1-15,3 0 2 16,-1 4-2-16,-4 7 1 15,-2-2 1-15,-4 2-1 16,0 0 0-16,-1 0-1 16,0-2 0-16,1-1 1 15,4-4 2-15,5-3 4 16,5-1 2-16,5 0-4 0,3 0 0 16,-2 0 4-16,-1 0 6 15,-4 0-13-15,-3 0 1 16,0 0 2-16,-1 0-2 15,-2 0-3-15,1 0 0 16,1-1 4-16,2-3-3 16,-1 0-2-16,10-3 7 15,3 1-11-15,3-2 10 16,2-1-5-16,-2 1 1 16,-5 3-2-16,-1 1 1 15,-3-1 0-15,-3 4 1 16,-1-1 2-16,-1 2-3 15,-2-2 2-15,3-3 2 0,1 1 0 16,-1 2-4 0,2-5 1-16,4 3 4 0,0-2-4 15,6 3 6-15,-2-1-4 16,0 0 0-16,-6 4-1 16,-6 0-2-16,-3-3-1 15,-1 3 1-15,-2-3 1 16,1-1-1-16,1-1-3 15,4-2 3-15,3 0 4 16,2 0-4-16,1 1 1 16,-3 2-1-16,0 1 0 15,-4 3 0-15,1-2 1 0,-1 0-2 16,-2 1 2-16,1-1-1 16,2 1 0-16,3-2 0 15,-4 0 2-15,4 0-1 16,-4-1-1-16,-5 1 0 15,2 1-1-15,-5 0 1 16,3 1-2-16,5-2 1 16,-2 0 1-16,2-1 2 15,-3-3-1-15,1 3 0 16,-3-4-1-16,-2 0 2 16,-4 2-2-16,-1-2 2 15,-3 1-1-15,0 2 0 0,-1-3 0 16,0 2 4-1,0-2-4-15,1 3-1 0,-3 1 0 16,1-1 3-16,-1 3-2 16,-2-1 0-16,4 1-1 15,-2 1 1-15,-2-1 6 16,2 1-6-16,-3-1 1 16,-2 2-1-16,-5-1-1 15,-4 1 2-15,-2-1-1 16,-4 1 1-16,6-2-1 15,2 0-1-15,6-1 0 16,4 0-1-16,4-2 1 16,-2 2 0-16,-2 2 1 15,-1-4 2-15,0 3-2 16,-3 0-1-16,-5 0-2 0,0-3 2 16,-2 2 1-16,-1-2 0 15,1-1 11-15,4 1-12 16,0-3 7-16,2 2-5 15,0 5 0-15,-10-4 1 16,-4 4-3-16,-3-2 1 16,-3 3 3-16,0-1 2 15,0-2-4-15,0 0 3 16,0 0-5-16,0-1 3 16,0 2-5-16,0-3 2 15,0 5-1-15,0 0-4 16,0-3-41-16,-10-3-82 0,-12 3-323 15</inkml:trace>
  <inkml:trace contextRef="#ctx0" brushRef="#br0" timeOffset="189864.23">22108 5593 595 0,'0'0'82'0,"0"0"-63"16,0 0 7 0,0 0 44-16,0 0-42 0,0 0-14 15,0 0-14-15,-11-12-1 16,11 12 1-16,0 0 1 15,0 0 10-15,-1 0-3 16,-2 0-6-16,0 17-2 16,-4 8 1-16,-1 12 25 15,4 3-2-15,-3 6-13 16,7-1 12-16,0-8-20 16,0-5 3-16,4-11-5 15,2-11 0-15,-3-6 0 0,-2-4 0 16,2 0 5-1,3-4 6-15,3-16-1 16,1-12-8-16,5-8 1 0,0-4-4 16,1 4-8-16,-3 2-19 15,0 7 11-15,-7 9 2 16,0 7 12-16,-3 6 1 16,-2 5 1-16,1 3 0 15,-2 1 0-15,0 0-3 16,0 1-8-16,0 13-4 15,0 5 15-15,0 8 1 16,0-1 2-16,0 2-2 16,0-2 0-16,0-7-1 15,0 0 0-15,0-4 1 16,3-3-1-16,9 0 6 0,0 0-2 16,-2-1 6-16,2-2-1 15,-1-2-8-15,-4-5 0 16,2 3-1-16,1-4 0 15,2-1-11-15,5-1-73 16,2-23-303-16</inkml:trace>
  <inkml:trace contextRef="#ctx0" brushRef="#br0" timeOffset="190143.92">22513 5735 801 0,'0'0'110'16,"0"0"-88"-16,0 0-20 15,0 0 9-15,102-42 32 16,-63 39-27-16,2 0-8 16,-5 3-6-16,-4 0-2 15,-10 0 4-15,-7 0-4 16,-4 0-9-16,-4 0-5 15,-3 0-25-15,-4 0-5 16,0 0-12-16,-6 0 5 16,-15 0-38-16,-7 3-145 15,-3-1-49-15</inkml:trace>
  <inkml:trace contextRef="#ctx0" brushRef="#br0" timeOffset="190340.18">22634 5687 114 0,'0'0'463'16,"0"0"-317"-16,0 0-76 15,0 0-52-15,0 0-17 16,0 0-1-16,-7 45 34 16,7-19-5-16,0 1 4 15,0 1-21-15,2-9 4 16,6 1-11-16,0-3-4 16,-1-6-1-16,-1 0 0 15,5-4-1-15,-7 2-24 16,-1-5-66-16,2 0-141 15</inkml:trace>
  <inkml:trace contextRef="#ctx0" brushRef="#br0" timeOffset="191057.81">22899 5657 522 0,'0'0'238'15,"0"0"-225"-15,0 0-11 16,0 0 4-16,0 0-2 0,0 0-6 16,0-6 2-1,0 6-6-15,0-2-11 0,0 2 2 16,0-3 11-16,0 3-34 15,-4-2 13-15,4 2 4 16,-3 0 10-16,3 0-20 16,0 0 31-16,-1-1-1 15,1-1 1-15,-2 0 11 16,2-3 22-16,-1 3 4 16,-1-1 6-16,2 3 2 15,0-2 2-15,0 1-20 16,0 1-6-16,0 0 11 0,0 0-22 15,0 0 3-15,0 0-11 16,0 0-2-16,0 3-4 16,0 17 3-16,5 2 1 15,3 7 11-15,-1 6-7 16,-1-2 3-16,0 0-5 16,-2-4 3-16,1-5-2 15,-1-4-2-15,-2-8-1 16,2-7 1-16,-4-2-1 15,0-3 6-15,0 0 3 16,0 0-3-16,0-10 6 16,0-13 6-16,0-6-18 15,0-7 0-15,-2-8 0 0,0 1 0 16,0 5-2-16,1 4-6 16,-1 9 7-16,1 8 0 15,-1 8 2-15,2 8 9 16,-1 1-6-16,1 0 0 15,0 1-4-15,0 13-7 16,0 7 6-16,6 4-5 16,-1 2 6-16,-3-4 0 15,-1 5 2-15,1-6 0 16,-2 3-2-16,0 0-2 16,0-8-58-16,-10-9-123 15</inkml:trace>
  <inkml:trace contextRef="#ctx0" brushRef="#br0" timeOffset="193994.25">1466 5409 105 0,'0'0'417'0,"0"0"-371"16,0 0-44-16,0 0 2 15,0 0-4-15,0 0 5 0,0 0 17 16,0-5-16 0,0 3-6-16,0 0 11 0,0 2 31 15,0 0 5-15,0-1 4 16,0 1-22-16,0-4-8 15,0 4-9-15,0 0-4 16,0-3-1-16,0 1 4 16,-3-2 2-16,3 1 2 15,0-2-1-15,0 0-8 16,0 2 2-16,0 1 0 16,0 0 9-16,0 2-2 15,0 0-12-15,0 0-3 0,0 12-4 16,0 19 1-1,10 16 3-15,2 14 1 0,-3 6 3 16,-1-2-4-16,2-7-1 16,2-11 1-16,0-12 0 15,-3-8-1-15,3-11 1 16,-9-3-1-16,4-6 1 16,-7-7 0-16,0 0 0 15,0 0 1-15,0 0 1 16,0 0 7-16,0 0-9 15,0 0-6-15,0-3-38 16,0-10-86-16,0-4-233 16</inkml:trace>
  <inkml:trace contextRef="#ctx0" brushRef="#br0" timeOffset="194310.69">1655 5470 663 0,'0'0'59'0,"0"0"-48"15,0 0-11-15,0 0-3 16,0 0-6-16,0 0 3 16,-16 89 3-16,28-64 3 15,-5-3 0-15,-1-1 0 16,-1-2-3-16,-2 1 3 0,3-4 0 15,4-2-1-15,5-3 1 16,12 1 2-16,3-5 0 16,7-3 15-16,-1-2-2 15,4-2-10-15,-6 0-5 16,-4 0 4-16,-6-3-4 16,-3-7-51-16,-2-9-236 15</inkml:trace>
  <inkml:trace contextRef="#ctx0" brushRef="#br0" timeOffset="194595.12">2258 5579 825 0,'0'0'5'0,"0"0"-5"16,0 0 0-16,0 0-8 15,0 0-3-15,0 0-9 16,18 0 10-16,-3 0 6 16,4 0 3-16,5-5 1 15,6-8 7-15,1-1 5 16,2-3-2-16,1 0-10 16,-4 3 0-16,-3 2 0 15,-3 4 0-15,-3 1-2 0,-2 2-21 16,-6 0-88-16,-8 2-209 15</inkml:trace>
  <inkml:trace contextRef="#ctx0" brushRef="#br0" timeOffset="194932.06">2319 5455 798 0,'0'0'19'0,"0"0"-17"16,0 0-4-16,0 0 2 15,0 0-4-15,0 0 2 16,45-22-4-16,-39 22 5 0,0 0 1 16,0 3 0-16,4 6 0 15,4 5-1-15,8 3 1 16,3 3 14-16,5 4 6 15,3 1-11-15,-2 0 0 16,-4 0-7-16,-5-3 2 16,-8-3 0-16,-2-6 3 15,-5-1-7-15,-4-3-4 16,0-2 2-16,-3-1-19 16,0-4-45-16,0-2-145 0</inkml:trace>
  <inkml:trace contextRef="#ctx0" brushRef="#br0" timeOffset="195420.97">2616 5138 758 0,'0'0'104'0,"0"0"-80"16,0 0-24-16,0 0 0 15,0 0-11-15,25 75 11 16,5-41 13-16,6 5 2 16,-3-1-3-16,-2-4-9 15,-4 0-1-15,1-2-1 16,-7-6 3-16,-3 0-3 16,-3-7 0-16,-3-3 1 15,-2-7-2-15,-1-1 0 0,-3-5 0 16,-1 1 0-1,-2 1 1-15,4-3-1 0,2 1-4 16,0 0 0-16,6 0 1 16,-3 0-7-16,4 4-8 15,2 2-4-15,-3 2-12 16,-3-1-22-16,-12-5-172 16</inkml:trace>
  <inkml:trace contextRef="#ctx0" brushRef="#br0" timeOffset="206324.15">2109 6721 365 0,'0'0'126'0,"0"0"-111"16,0 0-7-16,0 0-3 15,0 0 23-15,0 0-1 16,0 0 5-16,0-19-20 16,0 19 0-16,0-3 15 15,4-2 24-15,-4 5-6 16,3-4-6-16,0 2-7 16,-3 0 0-16,0 2 5 15,0-2-12-15,0 2 0 0,0 0 2 16,0 0-12-1,0 0-6-15,0 0-6 0,0 0-3 16,3 0 0-16,3 7-5 16,9 15-2-16,0 17 7 15,7 12-1-15,-2 15 3 16,5 7-1-16,2 3 4 16,3-6-3-16,0-12-1 15,-2-11-1-15,-1-12 0 16,-8-7 0-16,-4-10 2 15,-6-7-2-15,-3-4 0 16,-5-4 6-16,-1-3-5 16,0 0 3-16,0 0 7 15,0 0-2-15,0-10 2 16,0-12-4-16,0-17-7 0,0-12-3 16,0-15-2-1,2-1-12-15,1-1 1 0,3 8 5 16,-3 9 4-16,3 8 6 15,0 8-1-15,-2 12 2 16,-1 9 0-16,-1 8 1 16,-1 4-2-16,1 2 0 15,1 0 1-15,0 2-6 16,3 21-4-16,0 13 5 16,1 9 5-16,2 6 0 15,0 1 1-15,1-7-1 16,4-13 0-16,-2-6 0 0,6-12 0 15,-2-4-1-15,5-10 2 16,3 0-1-16,3 0 8 16,1-10-5-16,-1-1 1 15,-2-4-3-15,-5 1-1 16,2 1 0-16,-1 2-5 16,-3 2-19-16,-2 2-30 15,-5 7-58-15,-8 0-264 16</inkml:trace>
  <inkml:trace contextRef="#ctx0" brushRef="#br0" timeOffset="206709.2">1578 7920 98 0,'0'0'0'0,"0"0"-53"16,0 0 8-16</inkml:trace>
  <inkml:trace contextRef="#ctx0" brushRef="#br0" timeOffset="207076.76">1321 8051 255 0,'0'0'51'16,"0"0"13"-16,0 0 44 0,0 0 46 16,0 0-50-1,0 0-51-15,-46 7-25 0,46-7-25 16,3 0-3-16,16 0 4 15,11-7 8-15,12-9 25 16,16-4-13-16,8-3-12 16,17-7 4-16,19-7-8 15,25-5 1-15,23-8 12 16,20-5 6-16,9-8-14 16,6-4-3-16,0 1 9 15,0 6-9-15,-6 8-6 16,-24 15 1-16,-22 11-4 15,-36 10-1-15,-30 8-4 0,-22 5-1 16,-17 1-9-16,-13 1 4 16,-12 1 5-16,-3 0-15 15,0 0 18-15,0 0 2 16,0 0 0-16,-3 0-3 16,-12 0-50-16,-13 14-32 15,-8 9-42-15,-15 4-289 16</inkml:trace>
  <inkml:trace contextRef="#ctx0" brushRef="#br0" timeOffset="208389.01">1725 8571 281 0,'0'0'55'0,"0"0"-32"16,0 0 65-16,0 0 0 15,0 0-28-15,0 0-20 16,-1 1-15-16,1-1 15 16,0 0 25-16,0 0-37 0,0 0-2 15,0 0-7 1,-3 0-9-16,-2 0-6 0,0 0-4 16,0 0-1-1,2 0 1-15,3 0-1 0,0 0 1 16,0 0 1-16,0-1 0 15,0-8-1-15,5 1-4 16,3-1 4-16,-3 1 11 16,-2 8-7-16,-3 0-4 15,0 0 3-15,0 0 2 16,0 0-5-16,0 0 2 16,0 0-2-16,-3 3 0 15,-2 2 0-15,1-5 0 16,4 0 0-16,0 0 2 0,0 0-2 15,0 0 0-15,0 0 0 16,0 0-1-16,0 0-2 16,0 0 3-16,0 0 2 15,0 0-2-15,0 0-4 16,-1 6 4-16,-2 0-5 16,-2 7 5-16,-4-2 1 15,3-2 0-15,-7 4 3 16,-1-4-3-16,-2-1 1 15,2-2 4-15,1 0-5 16,4-6 2-16,3 0 7 16,3-6 8-16,3-10-3 15,0-8-15-15,0 0-7 0,15-1 3 16,0 8 4-16,0 4 3 16,-2 6-3-16,1 7-1 15,-2 0 0-15,-2 0 0 16,-1 0-2-16,-3 4 3 15,-3 6 1-15,-3 4 2 16,0 3-3-16,-9-1 1 16,-10 2-1-16,1-4 2 15,-3-4 6-15,3-4-5 16,0-6 4-16,2 0 13 16,4-8-8-16,4-18-1 15,2-9-4-15,6-2-7 0,0-1-6 16,0 3 2-16,14 5 4 15,-2 8-3-15,4 5 3 16,5 8 1-16,0 9-1 16,6 0-2-16,4 26 1 15,2 18 2-15,0 9 3 16,-3 17-1-16,-14 5 0 16,-7 1-1-16,-9 2-2 15,-15-8 2-15,-18-8-2 16,-3-9 2-16,4-17 1 15,6-12 0-15,10-15 4 16,8-5 13-16,7-4 20 16,1 0-16-16,0 0-13 15,9-6-11-15,16-8-2 16,11 4 2-16,16 0 5 0,3 7-2 16,5 3-1-1,-5 0-1-15,-9 4-1 0,-7 10 0 16,-6 1-3-16,-6 2 3 15,-5 0-25-15,-7-4-18 16,-3 0-40-16,-9-3-12 16,-3-8-26-16,0-2-189 15</inkml:trace>
  <inkml:trace contextRef="#ctx0" brushRef="#br0" timeOffset="209145.2">1927 8500 511 0,'0'0'247'15,"0"0"-214"-15,0 0-6 16,0 0 54-16,0 0-52 15,0 0-5-15,-9-32-9 16,9 32-15-16,0 0-3 16,0 0 0-16,0 0 2 15,21 17 1-15,4 9 0 16,6 14 8-16,2 5 2 16,3 5-2-16,0 2 0 15,-2-9 2-15,-4-6-7 16,-8-7-1-16,-8-12-2 0,-1-8 0 15,-7-4 0-15,-3-6-2 16,-1 0-8-16,-2 0 4 16,0 0 0-16,0-14 0 15,0-13-27-15,-3-13-32 16,-2-11 6-16,-4-13-14 16,6 2-9-16,-4 9 25 15,4 8 57-15,3 16 102 16,0 11-13-16,0 7-34 15,0 8 4-15,0 3-44 16,0 0-15-16,0 8 1 16,0 17-2-16,3 7 2 15,7 9 1-15,-4 2-2 0,5-4 6 16,2-3-12 0,2-6 4-16,4-4 2 15,-2-5 4-15,7-6 0 0,-5-5-4 16,2-3 2-16,-3-4 0 15,-2 1 2-15,-4-4-1 16,0 0-3-16,0 0-7 16,-3-14-19-16,-3-8-75 15,0-11-147-15</inkml:trace>
  <inkml:trace contextRef="#ctx0" brushRef="#br0" timeOffset="209534.34">2486 8533 738 0,'0'0'116'0,"0"0"-104"15,0 0-4-15,0 0 23 16,85-65 4-16,-49 45-25 15,1 5-7-15,-10 9-3 16,-3 6-3-16,-12 0-28 16,-6 4-7-16,-6 16 12 15,0 4 21-15,0 1 0 0,-3-1 4 16,-6-8 2-16,6-5-1 16,0-6 10-16,3-4 7 15,0-1-5-15,0 0 0 16,3 0-2-16,12-4 19 15,7-12 4-15,2-4-10 16,3 3-17-16,-6 0-6 16,0 4-20-16,-5 7-33 15,-1-1-45-15,-6 1-25 16,-2 2-249-16</inkml:trace>
  <inkml:trace contextRef="#ctx0" brushRef="#br0" timeOffset="210315.43">2607 8534 466 0,'0'0'119'0,"0"0"-47"16,0 0 34-16,0 0-21 0,0 0-25 15,0 0-30-15,-33 0-16 16,33 0-3-16,0 0-8 16,3 0-3-16,19-6 0 15,11-8 9-15,6-6 17 16,13-10 1-16,2-6-4 16,0-3-6-16,-2 2-7 15,-10 10-9-15,-17 13 0 16,-9 9-1-16,-13 2-11 15,-3 3 11-15,-3 0-3 16,-22 3-1-16,-11 13-6 16,-5 4-13-16,-9 7 12 15,6-7-2-15,3-1 13 0,5-2 2 16,8-6-2 0,12-2 0-16,5-6 0 0,8-3 0 15,3 0 0-15,0 0-5 16,6 0-12-16,18 0 13 15,9-15 4-15,6-8 4 16,1-5 17-16,0-2-2 16,-7 8-17-16,-6 5-2 15,-12 10 0-15,-5 2-6 16,-7 3-20-16,2 2-37 16,2 0-38-16,1 0-20 15,-1-3-172-15</inkml:trace>
  <inkml:trace contextRef="#ctx0" brushRef="#br0" timeOffset="210772.31">2492 8194 687 0,'0'0'138'0,"0"0"-111"15,0 0-1-15,0 0 7 16,0 0-22-16,0 0-8 15,5-7-3-15,14 17 4 16,6 9 10-16,8 17 17 16,3 12-9-16,6 4 3 15,4 4 10-15,-4 0-25 16,2-9-3-16,-2-2-4 16,-3-8 2-16,-6-7-4 0,-6-4 2 15,-5-10-3 1,-6-5 0-16,-8-6 1 0,-5-4 2 15,-3 2-3 1,0-3-4-16,0 0 1 0,0 0-25 16,0 1-54-16,0-1-64 15,-5 0-199-15</inkml:trace>
  <inkml:trace contextRef="#ctx0" brushRef="#br0" timeOffset="214732.95">1791 9858 758 0,'0'0'28'15,"0"0"-28"-15,0 0 0 16,0 0 5-16,0 0-5 16,0 0-10-16,39-33 10 15,29-7 27-15,4-10 13 16,6-3 6-16,-1 5-23 0,-5 1-16 16,-1-3-7-16,-5-1 0 15,1-7 1-15,2-3-1 16,-5 4-10-16,-2 11-26 15,-21 14-46-15,-19 18-240 16</inkml:trace>
  <inkml:trace contextRef="#ctx0" brushRef="#br0" timeOffset="-214063.44">2070 9828 800 0,'0'0'38'0,"0"0"-38"16,0 0-5-16,0 0-2 15,130-62 7-15,-29-5 26 16,20-22 8-16,15-26 19 16,13-8 3-16,16 0-39 15,1 5-3-15,1 19 1 16,-9 17-13-16,-22 18-1 15,-18 21-2-15,-24 8 1 16,-18 12 0-16,-21 3-2 16,-16 6-6-16,-17 4-6 0,-10 8-32 15,-9 2-7-15,-3 0 4 16,0 0 23-16,0 0-18 16,-6 0-61-16</inkml:trace>
  <inkml:trace contextRef="#ctx0" brushRef="#br0" timeOffset="-213362.77">3153 7844 321 0,'0'0'106'0,"0"0"3"15,0 0 6-15,0 0-27 16,0 0-42-16,0 0-7 16,-5-28 5-16,4 25-5 15,1 0-20-15,0 3-4 16,0 0-6-16,0 0-9 0,9 6-3 15,21 22 3-15,10 22 2 16,9 17 17-16,6 17 5 16,2 11-10-16,0-3 0 15,-2-9-9-15,0-13-5 16,-9-22 1-16,-10-14-1 16,-12-16 3-16,-9-8-1 15,-6-8 4-15,-6-2-6 16,-3 0 0-16,0 0 1 15,-3-16-5-15,-9-7 1 16,-4 1-19-16,-4-3-21 16,-2 9-50-16,-5-1-90 0</inkml:trace>
  <inkml:trace contextRef="#ctx0" brushRef="#br0" timeOffset="-206625.4">1564 4226 289 0,'0'0'62'0,"0"0"-42"15,0 0-2-15,0 0-6 16,0 0 8-16,0 0 71 16,0 0 60-16,0 0-104 15,0 0-47-15,0 0-16 16,0 0 16-16,0 0 0 0,0 0 9 16,0 0 5-16,0 0-5 15,0 0 2-15,0-2 15 16,0-1-16-16,0-1-10 15,0 2 0-15,0-1 0 16,0 1 3-16,0 2 4 16,0-1-6-16,0 1 3 15,0 0 1-15,0 0 0 16,0 0 6-16,0-2-2 16,0 0 1-16,-4-4-1 15,1-1-8-15,0-3 0 16,0 1 2-16,-3-1 3 15,3 4 8-15,0-1-13 16,1 0 5-16,-1 2-3 0,3 1 0 16,-2 2 1-16,0-3-2 15,2 2 3-15,0 0-2 16,0 2-2-16,0 1-1 16,0 0 1-16,-1 0-2 15,1 0 0-15,0 6-8 16,0 11 4-16,10 8 2 15,2 4 3-15,1 4 0 16,2 1-1-16,-1 3 2 16,-1-2 0-16,1-3 5 15,-1 3-6-15,-1-7 0 16,-2-3 1-16,-1-3-2 16,-3-4 1-16,-1-7 0 0,-5-6 0 15,1 0 1-15,-1-5 0 16,0 0 1-16,0 0 8 15,0 0 22-15,0 0 10 16,0 0 0-16,0-11-16 16,-9-9-17-16,0-7-9 15,-1-4 1-15,1-5-1 16,0-4 0-16,-3-1 0 16,3 1 0-16,0 1-1 15,-1 2 1-15,5 2-2 16,1 5 2-16,-1 3-1 15,2 3-1-15,2 4-2 16,1 6 3-16,0 3 1 0,0 7-1 16,0 2 0-16,0 2-4 15,0 0-12-15,0 0-12 16,0 14-4-16,0 6 21 16,4 6 11-16,2 4-2 15,2 1-1-15,-1 0 3 16,2-4-10-16,2 1 4 15,0 0-21-15,6 2-33 16,-1-2-20-16,-10-7-173 16</inkml:trace>
  <inkml:trace contextRef="#ctx0" brushRef="#br0" timeOffset="-204158.42">3156 7992 406 0,'0'0'61'15,"0"0"17"-15,0 0-17 16,0 0-30-16,0 0 2 16,0 0-2-16,-12-31-22 15,15 22-4-15,3-1 3 16,-3 3 15-16,0 4 16 15,-3 2-14-15,0 1-4 16,0 0-13-16,0 0-5 16,0 0 3-16,-3 0-6 15,0 0 0-15,-3 0 0 16,3 0 0-16,0 0 0 16,3 0 0-16,0 0 0 0,0 0 0 15,0 0-1-15,0 0 1 16,0 0 0-16,0-3-1 15,0 0-3-15,0 3 4 16,0 0-3-16,0 0 1 16,0 0-13-16,0 0 15 15,0 7 5-15,0 0-3 16,0 3 7-16,-6-3-9 16,-3 2 1-16,-3 1 2 15,2-3-3-15,4-3 1 16,4-4 1-16,2 0-1 15,0 0-1-15,0 0 1 16,0 0-1-16,0 0-5 0,5 0 3 16,-2 0 0-16,0 0 0 15,-3 3-3-15,0 2 4 16,0 4 2-16,0 0 3 16,0 1-2-16,-6-1-1 15,3-5 0-15,0-4 3 16,1 0-1-16,2 0-1 15,0 0-2-15,0 0 18 16,0 0-6-16,3-3-12 16,0-4 0-16,-1 4 1 15,-1 3-2-15,-1 0-5 16,0 0 4-16,0 3 2 16,0 9 0-16,0 2-1 0,-1 6 1 15,-13-3 1-15,-2-1-1 16,-1-3 0-16,-5-2 0 15,-3-4-1-15,-2-3 1 16,3-4 0-16,3 0 1 16,3-6 0-16,6-10 6 15,2-11 4-15,10 1-3 16,0-9-8-16,16-5-1 16,11 0 1-16,9-1 0 15,4 8-3-15,2 8 4 16,-8 11-1-16,-1 8 2 15,0 6-2-15,0 13-4 0,-2 21 4 16,5 9 0 0,0 11 7-16,1 7-4 0,0 5 4 15,5 3-6-15,7 4 2 16,-1-5-3-16,1-1 3 16,-10 0-4-16,-6 2 1 15,-14 3 0-15,-14-2 6 16,-5-2-3-16,-11-7 3 15,-14-15-4-15,-2-13 2 16,2-11 0-16,2-11 9 16,2-11 13-16,2 0-2 15,4-3-13-15,0-17-5 16,3-7-6-16,9-9-1 16,3 0-4-16,6-1-1 0,18 1 3 15,9 7 3-15,4 2-1 16,11 4-1-16,6 6 1 15,11 4-2-15,7-1 6 16,-2 5-3-16,6 3 3 16,-12 2-3-16,-9 4 0 15,-13 0-6-15,-6 0 9 16,-14 1-6-16,-11 5-2 16,-11-1 2-16,0 5-44 15,-17 4-23-15,-14 3 10 16,-5-7-69-16,6-4-343 0</inkml:trace>
  <inkml:trace contextRef="#ctx0" brushRef="#br0" timeOffset="-200820.36">5299 8880 524 0,'0'0'86'0,"0"0"-31"16,0 0-23-16,0 0 40 15,0 0-43-15,0 0-11 16,-31-44-4-16,31 43-7 16,-3-1 3-16,3 2-4 15,0 0 0-15,0 0-2 16,0 0-4-16,0 0 0 15,0 10-4-15,0 13-2 16,0 12 6-16,0 11 0 0,0 2 4 16,0 3-1-16,0-3-4 15,0-5 1-15,0-6 0 16,0-4 0-16,0-5 0 16,0-9 0-16,-3-2 4 15,0-12-1-15,-3 0 0 16,3-5 14-16,-3-5-3 15,3-14 18-15,-4-11-15 16,7-13-17-16,0-7 0 16,0-5-1-16,13 4-9 15,8 6 10-15,0 9-14 16,3 11 12-16,-2 9 2 0,2 16-3 16,0 0-7-16,6 24 6 15,-2 10 2-15,-1 9 2 16,0 6 4-16,-5 1 0 15,-4-4 0-15,3 0-2 16,-5-7-2-16,-7-7 4 16,0-8-5-16,-6-10 1 15,-1-5 0-15,-2-1-5 16,0-2-33-16,-9-6-59 16,-9 0-222-16</inkml:trace>
  <inkml:trace contextRef="#ctx0" brushRef="#br0" timeOffset="-200585.78">5763 9154 722 0,'0'0'189'0,"0"0"-158"16,0 0-16-16,0 0-8 15,121-82-2-15,-73 66 3 16,-2 8-7-16,-7 5-1 16,-8 3-5-16,-7 1-35 15,-15 18-47-15,-9 10-32 0,0 5-119 16</inkml:trace>
  <inkml:trace contextRef="#ctx0" brushRef="#br0" timeOffset="-200459.39">5984 9276 447 0,'0'0'187'0,"0"0"-109"15,0 0-21-15,0 0-2 16,85-39-15-16,-60 25-24 16,-5 6-12-16,-1 4-4 15,-1 3-22-15,-3-2-51 16,6 0-121-16</inkml:trace>
  <inkml:trace contextRef="#ctx0" brushRef="#br0" timeOffset="-199906.75">6527 9104 513 0,'0'0'49'15,"0"0"-49"-15,0 0 0 16,0 0 7-16,-85 36-4 15,61-32 19-15,3-4 42 16,5 0 8-16,2-10-34 16,8-7-3-16,2-6-1 15,4-2-27-15,0-5 8 16,16-1-15-16,8 4-2 0,3 2-1 16,1 9 2-16,-2 8 1 15,2 7-3-15,-4 1-2 16,-2 11 7-16,-5 19-3 15,-4 9 2-15,-7 8 2 16,-6 6-2-16,0 7 1 16,-3 1-1-16,-16-3 5 15,2-9-6-15,-5-13-1 16,-2-12 1-16,-4-7 4 16,5-11 3-16,1-6-5 15,1 0 8-15,12-4 14 16,6-15-14-16,3-3-1 15,9-2-9-15,21 4 0 0,3 6 0 16,7 8 0 0,-3 6-1-16,2 0-1 0,0 6 2 15,-3 8-3-15,-1-4 6 16,-9 3-3-16,1-2 0 16,-11-1 0-16,-4-2 2 15,-9 1-2-15,-3 3-49 16,-3-4-23-16,-15-3-94 15</inkml:trace>
  <inkml:trace contextRef="#ctx0" brushRef="#br0" timeOffset="-199432.4">6794 8726 784 0,'0'0'12'0,"0"0"22"16,0 0 25-16,0 0-30 15,0 0-22-15,0 0-4 16,89 35-3-16,-65 15 13 16,-9 3 5-16,-4 0-13 15,-4-4 3-15,-1-8-7 16,-3-16-2-16,3-9 4 0,-6-8-4 15,3-8 2 1,-3 0 7-16,6 0-6 0,3-11 30 16,0-15 4-16,10-10-32 15,-2-3-1-15,-4-8-3 16,-1 3-3-16,-6-1-10 16,0 8-13-16,-6 15 14 15,4 9 10-15,-4 9 2 16,0 4-1-16,6 0-7 15,-1 25-7-15,7 6 10 16,-2 9 5-16,2-2 7 16,3-7-4-16,3-6-2 15,3-8 2-15,4-9-3 16,1-3 4-16,2-4-1 0,-1-1-3 16,-8 0-67-16,-10-4-110 15</inkml:trace>
  <inkml:trace contextRef="#ctx0" brushRef="#br0" timeOffset="-198397.22">8566 8852 671 0,'0'0'24'0,"0"0"-24"0,0 0-1 16,0 0 1-16,16 87 48 16,-2-43 6-16,2 2-25 15,4 3-16-15,2-6 4 16,-3 0-1-16,-5-3-4 16,-8-3-12-16,-3-4 1 15,-3-7-1-15,0-7 0 16,0-2-27-16,-9-14-47 15,6-3-253-15</inkml:trace>
  <inkml:trace contextRef="#ctx0" brushRef="#br0" timeOffset="-198077.14">9109 8919 772 0,'0'0'0'16,"-88"47"-3"-16,36-10 3 16,10 2 22-16,9 4 3 15,17-2-3-15,13-2-18 16,3 0 0-16,16-6 1 16,17-9-4-16,6-12 4 15,1-11 8-15,0-1-10 16,-10-8 3-16,-12-4 7 15,-12-5-8-15,-6-5 14 16,0-2 7-16,-12 1-17 16,-9 2 7-16,-6 5-16 0,-1 6 0 15,4 3-5-15,8 2-27 16,16-3-42-16,7-4-79 16</inkml:trace>
  <inkml:trace contextRef="#ctx0" brushRef="#br0" timeOffset="-197601.29">9446 8973 749 0,'0'0'16'16,"0"0"-12"-16,0 0-4 0,0 0 3 16,-70 80-3-16,67-48 7 15,3-2-5-15,0-2 0 16,15-7-1-16,7-11 2 15,2 0-2-15,-6-10 3 16,0 0-1-16,-6-3 4 16,-5-13 7-16,-4-2 7 15,-3-3-11-15,0-1-4 16,-7 3 0-16,-5 3-4 16,-1 6 6-16,5 7-6 15,2 3 6-15,6 0 1 16,0 3-9-16,3 17-9 15,18 12-1-15,10 9 10 0,2 10 14 16,3 7-3-16,-8 7-2 16,-13 1-3-16,-15 3 1 15,0-2-6-15,-27-8-1 16,-6-10 2-16,-5-15 4 16,5-14-6-16,0-11 2 15,5-9 7-15,8-6-6 16,7-17 7-16,10-10-9 15,3-3-1-15,6-1-4 16,10 6-4-16,5 4-24 16,-3-1-53-16,0 2-212 15</inkml:trace>
  <inkml:trace contextRef="#ctx0" brushRef="#br0" timeOffset="-197184.73">9859 8917 856 0,'0'0'9'16,"0"0"35"-16,0 0-11 16,0 0-24-16,0 0-9 15,0 0-8-15,27 47 4 16,-9-1 4-16,-1 0 1 15,6-3-1-15,-2-8-1 16,-3-7 1-16,-3-9 1 0,-2-12-1 16,-10-5 0-16,2-2 8 15,-5-8-5-15,6-19 52 16,4-10-54-16,-1-9-1 16,0-4 0-16,3 4 1 15,3 0-1-15,7 2 0 16,5 15-1-16,3 10 1 15,4 7 0-15,2 12 1 16,0 0-1-16,-3 12-2 16,-5 14 2-16,-4 7 0 15,-9 6-4-15,-5 6 0 16,-7 3 4-16,-3 2-2 16,-3 2-26-16,-16-1-76 0,-5-10-129 15</inkml:trace>
  <inkml:trace contextRef="#ctx0" brushRef="#br0" timeOffset="-196525.08">9713 9624 456 0,'0'0'84'16,"0"0"-9"-16,0 0-21 16,0 0 16-16,0 0-51 15,0 0-14-15,33-34-5 16,-30 34-2-16,0 0 1 15,-3 0 1-15,0 3 7 16,0 5-6-16,0-2 3 16,0-3 1-16,0 4-5 15,0-5 2-15,0 0 2 0,-3-2 4 16,-3 0 14 0,-5 0-6-16,-2 0-16 0,1-2 0 15,2-7 1-15,2-4 0 16,5-3-1-16,3-1-2 15,3-3-8-15,15 1 2 16,3 6 6-16,6 2-2 16,-2 4 4-16,-1 5 0 15,-5 2 1-15,-5 3-1 16,-5 20 2-16,-6 6 4 16,-3 5-4-16,0 4 16 15,-6-1-2-15,-11-3-11 16,-5-5 1-16,-5-3-2 0,2-6 1 15,1-9 7 1,12-5-12-16,6-5 12 0,6 1 10 16,3-2-9-16,23 1-10 15,15-1 6-15,13 3 18 16,-2-1-5-16,-7 3-16 16,-7 3-6-16,-2 1-5 15,-13 0 5-15,-4 4-1 16,-6-4-30-16,1 2-65 15,-8-11-55-15</inkml:trace>
  <inkml:trace contextRef="#ctx0" brushRef="#br0" timeOffset="-196026.47">10976 9053 780 0,'0'0'40'0,"0"0"-33"16,94-41-7 0,-46 31 2-16,1 1 15 0,-10 9-12 15,-9 0-5-15,-17 5-16 16,-13 12-64-16,-4 4-127 15</inkml:trace>
  <inkml:trace contextRef="#ctx0" brushRef="#br0" timeOffset="-195877.97">10960 9237 442 0,'0'0'335'0,"0"0"-321"16,0 0-11-16,0 0 4 15,88-22 19-15,-49 8-7 16,-5 4-19-16,-7 7-6 0,-8 0 5 15,-2 3-43-15,-4 0-41 16,-4 0-172 0</inkml:trace>
  <inkml:trace contextRef="#ctx0" brushRef="#br0" timeOffset="-195291.64">11537 8842 775 0,'0'0'17'0,"0"0"10"15,0 0-6-15,0 0 12 16,0 0-15-16,0 0-18 15,21-7-1-15,-6 38 1 16,3 14 0-16,-9 8 1 16,-6 8 7-16,-3 1-1 15,0-1 0-15,0-5-5 16,0-6-1-16,0-11 0 16,0-13 0-16,0-12-1 15,3-8 3-15,-3-6 1 16,7 0 8-16,2-12 45 15,8-22-27-15,5-8-29 0,5-11-1 16,-2-2 0-16,-4 1 0 16,-6 1 0-16,-2 6-7 15,4 5 3-15,-1 8 3 16,-4 11 1-16,-5 10 0 16,-3 10-1-16,-1 3 1 15,-3 0-5-15,0 16 1 16,0 16-6-16,0 10 10 15,-10 9 10-15,3 2-6 16,4-4 1-16,3-4-2 16,0-13-2-16,24-5 5 15,7-13 3-15,11-8 6 0,7-4-2 16,-7-2-6-16,-6 0-7 16,-6 0-1-16,-11 0-57 15,-7 0-53 1,-5 0-76-16</inkml:trace>
  <inkml:trace contextRef="#ctx0" brushRef="#br0" timeOffset="-191115.53">2501 10710 157 0,'0'0'282'0,"0"0"-247"15,0 0-35 1,0 0-5-16,0 0 3 0,0 0-3 16,0 0-1-16,0-3 2 15,0 3 2-15,0 0-15 16,0 0 4-16,0 0-1 16,0 3 10-16,0 5-11 15,-3-5 10-15,3-3 5 16,0 0 2-16,0 0 16 15,0 0 9-15,0 0-1 16,0 0-21-16,0 0-3 16,0 0 14-16,0 0-2 15,0 0 3-15,0 0-13 16,0 0-3-16,0 0 9 0,0 0 1 16,0 0 2-16,0 0-13 15,-1 2 0-15,-1-1 1 16,2 1-1-16,-1-1 0 15,1-1-2-15,0 0 2 16,-2 0-1-16,-1 0-19 16,0 3-77-16</inkml:trace>
  <inkml:trace contextRef="#ctx0" brushRef="#br0" timeOffset="-190955.95">2501 10710 381 0</inkml:trace>
  <inkml:trace contextRef="#ctx0" brushRef="#br0" timeOffset="-190709.99">2501 10710 381 0,'49'-14'25'0,"-49"14"-24"0,0 0 0 0,0 0 17 16,0 2 6-16,0 3-1 15,0-1 16-15,-6-1-15 16,2 1 27-16,-2-4 7 16,3 0-10-16,3 0-29 15,0 0-9-15,0 0 8 16,0-7-6-16,3 1-12 0,6-2-3 16,-3 2 3-16,0 3 0 15,-6 3 0-15,3 0 0 16,-3 0-3-16,0 0 4 15,0 0-3-15,0 0-1 16,0 2-5-16,-3 2 6 16,3-4-15-16,0 0 6 15,0 0 9-15,0-4-29 16,0-11-386-16</inkml:trace>
  <inkml:trace contextRef="#ctx0" brushRef="#br0" timeOffset="-189676.56">2625 10519 501 0,'0'0'27'0,"0"0"-27"15,0 0-1-15,0 0-10 16,0 0 11-16,0 0 9 16,-36 32-5-16,36-32-4 15,0 0 51-15,0 0 22 16,0-9-46-16,0-1-26 16,3 3 5-16,-1 4-6 0,0 3 5 15,-2 0-5 1,2 0-4-16,-1 6-3 15,1 5 14-15,-2-1-5 0,0 3 0 16,0-3 0-16,-2-3 3 16,1-4-4-16,1-3 0 15,0 0 6-15,0 0 15 16,0 0-6-16,0 0 6 16,3-10-10-16,6 0-12 15,3 3 0-15,-2 3 8 16,-4 4-7-16,-3 0 3 15,-1 0-4-15,-2 4 0 16,0 9 1-16,0 1 2 16,-5-2 6-16,-8 4-5 15,-5-5 0-15,2-1-1 16,-4-7 2-16,4-3 4 0,1 0 12 16,0-3-5-16,3-14-7 15,4-5 3-15,3-5 2 16,5-9-10-16,0-7-4 15,10 4 0-15,11 2-2 16,3 7 2-16,4 13 0 16,2 7-2-16,4 10 2 15,-1 0-3-15,0 33 3 16,-3 20 2-16,-8 16-1 16,-4 12 14-16,-15 4-8 15,-3 1-6-15,-5 0 0 16,-17-7 5-16,-6-15-3 0,-5-16-3 15,3-15 0 1,-1-10 0-16,1-13 7 0,3-9-1 16,2-1 6-16,1-14-4 15,9-9 3-15,4-8-5 16,6-2-5-16,5 2-1 16,0 1-6-16,10 10 6 15,8 12-1-15,7 8-1 16,5 0-5-16,3 21 5 15,6 8 1-15,-1 4 0 16,0 0-3-16,-4 1 4 16,-4 2 6-16,0-7-6 15,-5 2 0-15,-4-6 1 16,-6 0-1-16,-3-3-13 0,-5-5-27 16,1-1-38-16,-7-9-30 15,-1-7-187-15</inkml:trace>
  <inkml:trace contextRef="#ctx0" brushRef="#br0" timeOffset="-189196.64">3153 10340 294 0,'0'0'423'0,"0"0"-365"0,0 0-54 16,0 0-4 0,0 0-2-16,-21 87 2 0,34-19 20 15,1 12 4-15,5 2 7 16,-4-2-4-16,0-1-1 15,-3-4-9-15,0-11-10 16,-3-13-7-16,-3-10 7 16,3-8-7-16,-6-13 0 15,4-6-1-15,-4-9-31 16,3-5-58-16,-3-15-122 16,0-25-347-16</inkml:trace>
  <inkml:trace contextRef="#ctx0" brushRef="#br0" timeOffset="-188880.56">3545 10582 757 0,'0'0'4'16,"0"0"-2"-16,-71 105 12 15,62-60 1-15,9-1-6 16,0 2 6-16,22-3-11 15,9-11-3-15,7-11 0 16,9-14 3-16,0-7 5 16,-1-11-7-16,-12-9 9 0,-10-3-7 15,-18-2 1 1,-6 1 30-16,-9 1 2 0,-21 0-14 16,-7 9-4-1,-2 1-17-15,3 7 5 0,8 0-7 16,13 4-1-16,9-3-28 15,6-1-25-15,15-8-92 16,15-6-376-16</inkml:trace>
  <inkml:trace contextRef="#ctx0" brushRef="#br0" timeOffset="-188356.61">3909 10503 699 0,'0'0'86'0,"0"0"-70"15,0 0-15-15,-46 91 1 16,46-47 7-16,0-1 5 16,19 0-6-16,8-7-1 15,6-7-7-15,3-8 1 16,1-15-1-16,-4-6 7 16,0-3 6-16,-11-14-10 15,-6-5 3-15,-14-5 5 16,-2-2-6-16,-2 1 0 15,-17 2-1-15,4 9-4 16,-1 1 8-16,5 9 12 16,1 7-5-16,7 0 1 15,3 0-16-15,0 7-9 16,13 19 2-16,14 7 7 16,4 9 0-16,5 5 3 0,3 7 5 15,-3 2 1-15,-5 3 1 16,-13 4-6-16,-18 2-3 15,0-2 4-15,-36-6-5 16,-13-4 9-16,-6-13-9 16,-3-11 0-16,10-19 0 15,5-10 3-15,13 0 2 16,12-24 2-16,13-11-3 16,5-5-4-16,20-9 0 15,16 3 0-15,4 5 5 0,-3 12-4 16,-4 12-1-16,-3 0 0 15,-5 12-2-15,-4 1-16 16,0 4-39-16,0 0-37 16,-6 0-33-16,3-4-340 15</inkml:trace>
  <inkml:trace contextRef="#ctx0" brushRef="#br0" timeOffset="-187846.53">4682 10343 421 0,'0'0'336'0,"0"0"-333"16,0 0-3-16,0 0-2 16,0 0 2-16,71 116 2 15,-51-50 17-15,-1-1-6 16,-4-4-9-16,0-8 5 16,-3-10-8-16,-2-14-1 15,-1-12-4-15,-4-11 4 16,-5-3 3-16,0-3 11 0,0-9 108 15,0-20-71-15,0-11-45 16,-5-13-3-16,1-8-3 16,2-7 0-16,2-1-3 15,0 2 3-15,9 16 0 16,12 14-3-16,6 13 2 16,4 15 1-16,5 9-8 15,6 0 7-15,-3 29 0 16,-4 17-2-16,-9 11 3 15,-5 4-4-15,-5 6 4 16,-10-3 0-16,-3-6-4 16,-3-4-10-16,0-8-47 15,-9-8-61-15,-18-7-347 16</inkml:trace>
  <inkml:trace contextRef="#ctx0" brushRef="#br0" timeOffset="-187042.7">4519 11226 690 0,'0'0'39'0,"0"0"-38"15,0 0 17-15,0 0 20 16,0 0-27-16,0 0-11 16,6-41-1-16,2 41 1 15,-1 0-1-15,-1 0 1 16,-3 0 0-16,0 0 0 16,-3 0 3-16,0 7 0 15,0 1 6-15,-3 1-2 16,-6-3-6-16,-1-2 3 15,5-4-1-15,2 0 11 16,0 0-1-16,0 0-5 16,0-7-4-16,3-5 3 15,0-3-6-15,0 3 2 16,3 1 2-16,8 2-3 0,-4 4 10 16,-1 5-8-16,0 0-4 15,0 0 1-15,-3 8 1 16,0 8-1-16,-3 1 0 15,0 0-1-15,0-4 0 16,-3-3 3-16,-3-10-2 16,3 0 2-16,-3 0 2 15,-1-3 2-15,5-21-2 16,2-5 3-16,3-8-8 16,18-2-7-16,6 6 6 15,1 6 1-15,-4 8 5 16,-6 12 15-16,1 7-8 0,-2 6-12 15,-4 27 0 1,1 17 0-16,-7 15 10 0,-4 13 0 16,-3 3-10-16,0 0 0 15,-13-6 0-15,-4-9 1 16,-5-14-1-16,-2-18 0 16,0-15 2-16,0-11 2 15,3-8 6-15,-1-11-7 16,7-15 7-16,6-7-10 15,9-1 1-15,0 5 5 16,12 3-6-16,15 12 3 16,4 4-2-16,5 10 0 15,3 0 0-15,-2 0-1 16,-7 10 0-16,0 7-2 16,-11 6-11-16,2-6-49 0,-9 2-26 15,-3-3-29-15,1-9-199 16</inkml:trace>
  <inkml:trace contextRef="#ctx0" brushRef="#br0" timeOffset="-185766.65">5653 10704 448 0,'0'0'122'16,"0"0"-98"-16,0 0-3 15,0 0 54-15,0 0-24 16,0 0-23-16,-9 0-9 15,9 0-14-15,0 0 5 16,12 0 11-16,12 0 27 16,1 0-13-16,11 0-4 15,3 0-13-15,7-1-13 16,6-4 2-16,-1 0-5 16,1-1-2-16,-3 4 1 15,-7 1-1-15,-6 1-13 16,-11 0-38-16,-10 0-29 0,-15 1-22 15,0 1-234-15</inkml:trace>
  <inkml:trace contextRef="#ctx0" brushRef="#br0" timeOffset="-185498.75">5817 10473 794 0,'0'0'26'16,"0"0"-26"-16,0 0-6 15,6 75 6-15,12-29 0 0,1 8 14 16,5 11 5 0,-6 1 6-16,-3 5-4 0,-6-3-20 15,-3-8 2-15,-2-8 5 16,-4-12-8-16,0-7 0 15,0-14-5-15,0-12-42 16,0-7-75-16</inkml:trace>
  <inkml:trace contextRef="#ctx0" brushRef="#br0" timeOffset="-184247.12">6670 10444 179 0,'0'0'493'16,"0"0"-490"-16,0 0-3 16,0 0-1-16,0 0 1 0,0 0 25 15,-33 23-7 1,33-23-14-16,0 0 0 0,0 0 23 16,0 0 9-1,0 0-22-15,0 0-8 0,0 0-6 16,0 0 8-16,0 0-8 15,0 0 2-15,0 0-1 16,-3 0 0-16,3 0-1 16,0 2 1-16,-4 2 4 15,-2-1-4-15,3-1 2 16,3-2-3-16,0 0 6 16,0 0-6-16,0 0 1 15,0 0-3-15,3 0-2 16,7-5 3-16,-4 1 0 0,0 4 1 15,-3 0 6 1,-1 0-5-16,-1 0-2 0,1 0 1 16,-2 0 0-16,0 7-5 15,0 0 5-15,0-4 0 16,0 0 6-16,0-3-6 16,0 0 1-16,0 0 0 15,0 0 3-15,0 0 2 16,13-11-4-16,-1 5-2 15,0 1 0-15,-3 2 0 16,-3 3 2-16,-3 0-2 16,-3 0 0-16,0 8-2 15,0 6 2-15,0-2 5 0,-3 2-1 16,-12-1-2 0,0-3-1-16,-1-6 3 0,2-1-1 15,2-3-3-15,2 0 4 16,7 0 3-16,3-3-4 15,0-8 5-15,0-2 0 16,3 3-8-16,3 3 0 16,1 2 6-16,-4 5 2 15,-3 0-6-15,0 0-2 16,3 0 0-16,-3 10 0 16,0 6 0-16,0-3 3 15,0 3 6-15,0-9-8 0,-6 0 0 16,-1-4 6-16,-2-3-3 15,0 0 10-15,1-3-8 16,-2-8 2-16,1-8-6 16,3-5-2-16,6-6 0 15,0-4-2-15,0 0-3 16,12-2 2-16,6 5-1 16,3 9 0-16,3 8 4 15,-2 4 0-15,-1 10-4 16,-3 0-3-16,-2 11 5 15,-2 21 1-15,-1 17 1 16,-13 18 1-16,0 6 9 16,-10 2-1-16,-13 2-6 15,1-6-3-15,-5-7-2 16,2-11 2-16,-2-13 0 0,0-14 1 16,3-9 5-16,0-11-3 15,5-6-1-15,7 0 5 16,3-19-3-16,6-9 0 15,3-1-1-15,9-3-3 16,12 4 0-16,6 9 0 16,1 9 13-16,8 10-13 15,1 0 4-15,8 0-3 16,-3 17-1-16,4 2 2 16,-1-2-2-16,-4-2 1 15,-5-4-1-15,-9 2 3 16,-5-6-3-16,-11 2 0 0,-2-5-11 15,-3-4-44-15,-2 4-18 16,-1-4-41-16,0 0-224 16</inkml:trace>
  <inkml:trace contextRef="#ctx0" brushRef="#br0" timeOffset="-170596.88">7716 10799 838 0,'0'0'8'0,"0"0"8"0,0 0-8 16,0 0 20-16,0 0-6 15,0 0-14-15,0 0-8 16,49-55 0-16,-7 37 4 16,-1-1 0-16,1 2 11 15,0 4-7-15,1-4-3 16,-1 8-3-16,-9 1-2 15,0 3 0-15,1 5-3 16,-4 0 2-16,3 0-16 16,-1 0-11-16,-9 2-37 0,-4 12-53 15,-16-1-180-15</inkml:trace>
  <inkml:trace contextRef="#ctx0" brushRef="#br0" timeOffset="-170385.09">7944 10909 406 0,'0'0'381'0,"0"0"-335"15,0 0-39-15,0 0-4 16,0 0 11-16,0 0 21 16,116-1-14-16,-77-5-19 15,-3 3-2-15,-5 1 1 0,-4 2-4 16,-5 0-3-1,-2 4-62-15,-7 4-41 0,-4-6-229 16</inkml:trace>
  <inkml:trace contextRef="#ctx0" brushRef="#br0" timeOffset="-169749.6">9379 10498 702 0,'0'0'74'16,"0"0"-57"-16,0 0 7 16,0 0 6-16,0 0-4 15,0 0-15-15,-72-29-9 16,56 29 0-16,-5 0 0 0,-3 12-2 15,-13 12 0-15,-2 13 0 16,-6 6-1-16,2 6 0 16,4 4 1-16,14 3 6 15,10-6 8-15,9 0-9 16,6-5-5-16,15-5 12 16,16-7-7-16,11-5-4 15,10-12 3-15,8-7-1 16,4-9 2-16,-2 0 0 15,0-16-2-15,-4-10 4 16,-9-4 4-16,-4-10-3 16,-6-2 7-16,-5-5 1 0,-10 1-8 15,-13 3-4 1,-7 5 1-16,-4 3-4 0,-21 2-1 16,-9 9-1-16,-10 5 1 15,-11 6-8-15,-1 10-3 16,-2 3 2-16,-1 3-5 15,-3 20-20-15,-2 6-34 16,5-3-40-16,13 1-186 16</inkml:trace>
  <inkml:trace contextRef="#ctx0" brushRef="#br0" timeOffset="-169156.72">10250 10222 435 0,'0'0'48'0,"0"0"-38"16,0 0 3-16,-97-1 29 0,73 12 17 15,-6 8-32 1,2 7-1-16,-2 13 2 0,0 12 33 15,5 12-10-15,5 10-6 16,16 3-11-16,4-1-2 16,4-3-15-16,25-5-10 15,7-9-5-15,4-8 3 16,2-12-1-16,-2-10-2 16,0-6 1-16,-4-10-3 15,-6-2-15-15,-2-10-55 16,-4 0-50-16,-9-13-318 15</inkml:trace>
  <inkml:trace contextRef="#ctx0" brushRef="#br0" timeOffset="-168871.29">10438 10304 524 0,'0'0'341'16,"0"0"-332"-16,0 0 9 16,0 0-12-16,0 0-6 15,0 0-9-15,15 59 9 16,4 3 3-16,-1 2 7 16,-3-2-5-16,2-6-3 15,-1-9 7-15,0-5 1 0,-7-8-10 16,-1-4 1-1,-5-8-1-15,0-5-1 0,1-4-14 16,2-12-73-16,3-1-182 16</inkml:trace>
  <inkml:trace contextRef="#ctx0" brushRef="#br0" timeOffset="-168512.54">10911 10386 785 0,'0'0'60'15,"0"0"-54"-15,0 0-6 0,0 0 0 16,-48 92 9-16,48-55 0 16,0-3 3-16,0-8-11 15,18-4-1-15,0-9 0 16,7-6 0-16,-1-6 10 15,-3-1-4-15,-7 0 4 16,-4 0-10-16,-7 0 20 16,-3-9 43-16,0-10-40 15,0-3-2-15,0-1-1 16,-9 0-1-16,-9-4-7 16,3 8-9-16,-2 2-2 15,7 5 2-15,4 7 1 16,3 2-4-16,3 3-19 0,0 0-74 15,0 0-47-15,3 5-167 16</inkml:trace>
  <inkml:trace contextRef="#ctx0" brushRef="#br0" timeOffset="-167964.67">11409 10330 805 0,'0'0'49'0,"0"0"-2"16,0 0-23-16,0 0-8 16,0 0-9-16,0 0-7 0,-6 30-3 15,-15 13-1-15,-1 3 1 16,9-2 2-16,12-9-3 16,1-8 3-16,0-7-1 15,11-10-2-15,5-3 4 16,-1-7 1-16,0 0 11 15,-6-3 17-15,0-14 5 16,-6-4-9-16,-3-5-19 16,0-4-2-16,0 4-3 15,-12 1-1-15,3 4 0 16,0 11 1-16,3 3-2 16,3 7 1-16,3 0-3 15,0 11-7-15,9 11-1 16,12 11 11-16,7 3 0 0,2 4 0 15,3 4 0-15,-11 1 0 16,-2 4 4-16,-10 0-3 16,-10-1 4-16,0-2-3 15,-6-10-2-15,-18-4 8 16,-1-7 8-16,-8-8-15 16,4-4 5-16,6-10 4 15,8-3-9-15,3 0 4 16,12-7 4-16,0-13-2 15,6-11-7-15,18-3-5 16,6-3 2-16,-2 4 0 0,-4 9-21 16,-5 11-9-1,-7 3-8-15,-1 4-65 0,-1 3-108 16</inkml:trace>
  <inkml:trace contextRef="#ctx0" brushRef="#br0" timeOffset="-167432.53">12080 10291 912 0,'0'0'6'0,"0"0"-5"0,0 0 31 16,0 0-4-16,0 0-28 15,0 0-7-15,3 30 4 16,6 12 3-16,0 0 2 16,0 0-2-16,-3-8-1 15,-3-7 0-15,0-7 1 16,-3-9 0-16,0-8 0 15,0-3 3-15,0 0 19 16,-6 0 42-16,-9-17-31 16,-3-5-27-16,6-8-1 15,2-7-4-15,10-2 1 16,0-5-2-16,19 5-4 0,14 5 2 16,9 5 1-16,10 13-4 15,3 10 3-15,-3 6 1 16,-6 0-1-16,-1 19 0 15,-9 4 0-15,-6 7 2 16,-5-1 2-16,-5 1-2 16,-4-1-1-16,-4-1 1 15,-8-9 1-15,-1 0-1 16,-3-5-12-16,0-2-44 16,-1-1-41-16,-11-8-28 0,0-3-229 15</inkml:trace>
  <inkml:trace contextRef="#ctx0" brushRef="#br0" timeOffset="-167132.78">12213 9924 391 0,'0'0'443'15,"0"0"-434"-15,105-80-6 16,-18 71 1-16,18 9 24 0,8 3 30 16,1 31 20-1,-7 13-19-15,-22 11-16 0,-21 10-21 16,-22 2-14-16,-22 10-3 16,-18 3-2-16,-2-1-2 15,-22 2 2-15,-14-9-3 16,-5-4-2-16,-9-4-19 15,-8-1-45-15,-16-6-53 16,-11-7-60-16</inkml:trace>
  <inkml:trace contextRef="#ctx0" brushRef="#br0" timeOffset="-166315.43">9969 11268 396 0,'0'0'0'16,"-132"30"-26"-16,63-10-17 16,8-10 39-16,12-1 4 15,13-5 98-15,13-1 29 16,13-3-64-16,7 0-30 15,3 0 27-15,0 0-26 16,3 0-24-16,24 0-10 16,28-6 0-16,32-14 48 0,44-16 4 15,39-11 3-15,39-6-2 16,37-6 10-16,24 6-25 16,9 4-4-16,-12 5-28 15,-17 6-2-15,-26 8 2 16,-39 6-6-16,-36 10 0 15,-41 6-1-15,-43 5-14 16,-29 3-26-16,-24 0-15 16,-12 0-21-16,-28 15 12 15,-28 11 44-15,-18 8 9 16,-20 3-50-16,-14 2-18 16,-12 0-108-16,-19 4-106 0</inkml:trace>
  <inkml:trace contextRef="#ctx0" brushRef="#br0" timeOffset="-166036.4">9543 11771 924 0,'118'-50'9'15,"61"-16"-4"-15,52-17-5 16,48-6 23-16,31-6 44 15,13 12-10-15,-6 10-7 16,-33 14-40-16,-47 12-7 16,-51 14 2-16,-57 14-5 0,-49 5-25 15,-34 8-23-15,-25 5-5 16,-18-2 15-16,-3 3 1 16,-11 0-22-16,-24 3-15 15,-16 14-27-15,-13 3-73 16,-3 0-240-16</inkml:trace>
  <inkml:trace contextRef="#ctx0" brushRef="#br0" timeOffset="-130646.64">6497 6135 145 0,'0'0'0'0,"0"0"-3"16,0 0-4-16,0 0-29 15,0 0-34-15</inkml:trace>
  <inkml:trace contextRef="#ctx0" brushRef="#br0" timeOffset="-107539.22">10469 9793 154 0,'0'0'57'16,"0"0"-43"-16,0 0-13 16,0 0 27-16,0 0-27 15,0 0 8-15,0 0 4 16,0 0-5-16,-13-36-4 0,10 31 37 16,0 5-40-1,-3 0 7-15,-3 0-8 0,-6 0-121 16</inkml:trace>
  <inkml:trace contextRef="#ctx0" brushRef="#br0" timeOffset="-87264.66">10532 10640 588 0,'0'0'6'16,"0"0"-12"-16,0 0 5 15,0 0-16-15,-82-61-22 16,82 54 1-16,-3 7 14 15,0 0 14-15,-3 0-43 16</inkml:trace>
  <inkml:trace contextRef="#ctx0" brushRef="#br0" timeOffset="103482.15">15185 12126 767 0,'0'0'22'16,"0"0"-9"-16,0 0 6 16,0 0 20-16,0 0-6 15,0 0-2-15,0 0-26 16,-16-48 6-16,20 28-5 16,22-7-5-16,6-6 1 15,17-1 3-15,6 0 0 16,3 7-4-16,-6 10 5 15,-13 11-6-15,-9 6 0 0,-11 25-2 16,-12 20 0 0,-7 19 2-16,0 9 6 0,-14 7-3 15,-11-1-2-15,2-13 0 16,2-12 0-16,6-15 2 16,2-10-2-16,0-5 0 15,7-10 0-15,1-5 0 16,3-6-1-16,2-3 2 15,0 0 2-15,0 0 3 16,0-9 13-16,12-22-8 16,12-16-12-16,6-15 1 15,2-11-1-15,3 0 0 16,-5-4-1-16,-5 4-5 16,-5 13-12-16,-7 17 11 0,-7 23 7 15,-6 10 2-15,0 10-2 16,1 2-3-16,1 25-17 15,1 14 20-15,1 14 7 16,1 8 5-16,7-6-2 16,-3-4-8-16,7-14-2 15,1-6 1-15,2-10 5 16,-1-3-4-16,3-3 3 16,-4-2-5-16,2-5-5 15,-6 0 1-15,0-3-11 16,4-5-28-16,-5-2-21 15,2 0-59-15,-2-25-232 16</inkml:trace>
  <inkml:trace contextRef="#ctx0" brushRef="#br0" timeOffset="103746.37">16235 12112 842 0,'0'0'26'0,"0"0"-23"0,102-57-1 16,-68 47 0-16,-2 6 1 15,-10 2 0-15,-1 2-3 16,-6 0-26-16,-1 2-36 15,-4 15-36-15,-10 0-37 16,0 5-22-16</inkml:trace>
  <inkml:trace contextRef="#ctx0" brushRef="#br0" timeOffset="103901.63">16406 12193 492 0,'0'0'171'16,"0"0"-100"-16,0 0-40 15,0 0 2-15,0 0 12 16,0 0 8-16,107 0-29 15,-65-9-7-15,-2-2-14 16,-7 5-2-16,-5-1-2 16,-1 1-18-16,-8 3-54 0,1 2-68 15,-8-2-188-15</inkml:trace>
  <inkml:trace contextRef="#ctx0" brushRef="#br0" timeOffset="117727.36">12493 11011 342 0,'0'0'97'16,"0"0"-45"-16,0 0 6 15,0 0-15-15,0 0-18 16,0 0 4-16,0 0-4 16,0 0-7-16,-7 0 2 15,7 0-5-15,0 0 5 16,0 0 4-16,0 0 1 15,0 0-12-15,0 0 8 0,0 0-3 16,0 0-7-16,0 0 5 16,0 0-11-16,0 0 10 15,0 0-13-15,0 0 0 16,0 0 4-16,0 0-5 16,0 0 1-16,10-3-1 15,10-4 1-15,5 4-2 16,2-3 4-16,2-1-3 15,0 0 3-15,1 4-3 16,-1 0-1-16,3-1 2 16,-2 0-1-16,-1 1 2 15,3 0-3-15,1 2 0 16,-5-1 1-16,2-1-1 16,3-1 1-16,-2 0-1 15,2 2 6-15,3-1-3 0,4-1-3 16,-6 0 1-16,3 1 0 15,-2 3 0-15,-2-3-1 16,-4 0 0-16,0 0 0 16,-2-2 0-16,1 5 1 15,-7-3-1-15,3 3 0 16,3-2 3-16,-5 1-3 16,5-2 3-16,-8 0-1 15,1 0-1-15,-4 1 3 16,-7-1-4-16,0 3 5 15,-5 0-5-15,4-2 0 0,-8 2 0 16,0 0 0-16,0 0 0 16,0 0 0-16,0 0 1 15,0 0-1-15,0 0 0 16,0 0 0-16,0 0 0 16,0 0-1-16,0 0 1 15,0 0-19-15,0 0-11 16,0 0-31-16,0 2-94 15,-8 6-107-15</inkml:trace>
  <inkml:trace contextRef="#ctx0" brushRef="#br0" timeOffset="119781.63">14028 10687 294 0,'0'0'21'0,"0"0"-9"16,0 0 0-16,0 0 23 16,0 0 1-16,0 0-7 15,0 0 1-15,0 0-13 16,0 0 24-16,0 0-5 16,0 0-6-16,0 0 2 15,0 0-4-15,0 0-7 16,0 0 8-16,0 0-1 15,0 0-5-15,0 0-6 0,0 0 1 16,0 0-2-16,0 0-1 16,0 0-4-16,0 0 0 15,0 0-2-15,0 0 2 16,0 0 0-16,0 0 2 16,-2 0-1-16,2 0-2 15,0 0-1-15,-1 0-2 16,1 0-3-16,0 0 5 15,0 0-8-15,0 0 1 16,0 0 1-16,0 0 2 16,0-1-4-16,0 1 1 15,0-1-1-15,0 1 1 16,0 0 2-16,0 0-3 0,0 0 1 16,0 0-1-16,0 0-2 15,0 0 3-15,0 0 3 16,0 0-5-16,0 0 0 15,0 0 2-15,0 0 0 16,0 0 0-16,0 0 1 16,0 0 3-16,0-1-5 15,0 1 0-15,0 0 0 16,0 0 2-16,0 0-3 16,0 0 0-16,0 0 0 15,0 0-3-15,0 0-1 16,0 14 4-16,3 9 0 0,5 3 2 15,-1 1-1 1,-1 2 3-16,0-3-3 0,0-4 0 16,-2-2-1-16,2-6 1 15,-3-2-1-15,-2-4 0 16,1-4 1-16,-2-2-1 16,1-2 0-16,-1 0 0 15,0 0 0-15,0 0 0 16,0 3 0-16,0-3 1 15,0 0 1-15,0 0 5 16,0 0-1-16,0 0-2 16,-3-3 8-16,-5-3-8 15,2-7 1-15,-3-4-1 16,6-3-4-16,0 1-5 16,0-4 5-16,3 3-3 0,0 0 4 15,0 3-2-15,9-2-4 16,4 3 4-16,7-1-6 15,2 3-2-15,-2 5-1 16,2 2 4-16,-5 1 0 16,2 5 4-16,-6 1 0 15,0 0-2-15,1 1-1 16,-2 12 3-16,-3 4 2 16,1 0 0-16,1 3-1 15,-5 2 2-15,0-5-4 16,-2-2 6-16,-1-5-4 15,-3 1 1-15,0-8 0 0,0 3-2 16,0-6 2-16,0 3-6 16,0-3 6-16,0 0 0 15,0 0 4-15,0 0-3 16,0 0 3-16,0 0 0 16,0-3 6-16,0-13 0 15,0-4-10-15,0-6 0 16,9-1-2-16,0 1-6 15,6 3-6-15,-3 9 6 16,-2 4 6-16,3 4-2 16,3 6-1-16,0 0 4 15,1 0-4-15,-4 6 4 16,2 8-2-16,-2 2-6 0,1 0 9 16,-1-1 0-16,-3-3 6 15,-1 4-12-15,-1-5 5 16,-2 1 1-16,-3 1 0 15,0-2-2-15,-3-1 2 16,0-1 0-16,0-2-14 16,0 0-11-16,0 3-32 15,0-7-52-15,3-3-232 16</inkml:trace>
  <inkml:trace contextRef="#ctx0" brushRef="#br0" timeOffset="120133.86">14720 10743 639 0,'0'0'91'0,"0"0"-37"16,0 0 9-16,0 0-9 0,0 0-30 15,80-22-8 1,-52 11-4-16,1 5 4 0,0 0-14 16,-2-2 1-16,1 5 1 15,-1 0-4 1,-7 3-4-16,-4-3 3 0,-3 3-11 15,-10 0-23-15,-3 0-39 16,0 0-40-16,0 0-161 16,-20 0-81-16</inkml:trace>
  <inkml:trace contextRef="#ctx0" brushRef="#br0" timeOffset="120433.95">14808 10621 569 0,'0'0'63'0,"0"0"-10"0,0 0-8 15,0 0-22-15,0 0-23 16,0 0-3-16,3 17 3 16,11 2 12-16,5 0-2 15,-2 3 9-15,2-2-8 16,0 2 3-16,-2 0-14 15,-1-1 2-15,-6-1 5 16,0-4-7-16,-3 1 2 16,-4-3-2-16,-3-1 0 15,0-1 0-15,0-2-7 0,0 2-26 16,-8 0-38 0,-1-7-71-16,2-5-312 0</inkml:trace>
  <inkml:trace contextRef="#ctx0" brushRef="#br0" timeOffset="120819.53">15159 10469 636 0,'0'0'97'0,"0"0"-49"15,0 0-35-15,0 0 9 16,0 0-7-16,0 0-9 16,49 53 23-16,-30-14 5 15,4 1-16-15,-3 2-6 16,3 0 9-16,-4-4 2 15,1-5-13-15,-1-7-2 16,-9-5-6-16,-1-8 0 16,-1-3-1-16,-5-3 4 15,0-7-4-15,-3 0-1 16,0 0 0-16,0 0-13 0,0 0-32 16,0 0-50-16,-14 0-67 15</inkml:trace>
  <inkml:trace contextRef="#ctx0" brushRef="#br0" timeOffset="126502.69">11555 12015 502 0,'0'0'101'15,"0"0"-90"-15,0 0 2 16,0 0 32-16,0 0-24 16,0 0-10-16,0 0-11 15,25 0 0-15,-11-1 0 16,-2-5 26-16,1 3 12 16,-6-4-13-16,3 5-8 0,-7 2-1 15,1 0 2-15,5-5 0 16,6 3-6-16,12-6 0 15,2-1-1-15,9 3-6 16,5-4 1-16,-7 4-6 16,-3 3-1-16,-8-2 1 15,-7 2 1-15,-9 3-1 16,-9 0 1-16,0 0-1 16,0 0 3-16,-21 0 10 15,-10 8-13-15,-17 1-4 16,-4 7-8-16,-1-2 10 15,10-2-6-15,9-2 8 0,7-3-1 16,5 0 2-16,5-4-1 16,7 0 0-16,7-3 0 15,3 0 0-15,0 0 0 16,0 0 1-16,0 0-1 16,0 0-7-16,3 0 0 15,6 0 7-15,3 0-2 16,0 0 0-16,-3-3 2 15,-2 0 0-15,-1 3-1 16,-6 0 1-16,0 0 7 16,0 0 3-16,-9 0-8 15,-10 0-2-15,-5 0-2 0,2 6-3 16,5-3 3-16,4 0-6 16,7-3 11-16,6 0-3 15,0 0 10-15,0 0-10 16,10 0-2-16,13-9-11 15,8-1 3-15,-1 0-1 16,-7 3-72-16,-9 0-218 16</inkml:trace>
  <inkml:trace contextRef="#ctx0" brushRef="#br0" timeOffset="137151.4">12535 11780 452 0,'0'0'140'16,"0"0"-119"-16,0 0-20 16,0 0 28-16,0 0 5 15,0 0-9-15,0 0-16 16,-6 0 3-16,6 0 2 0,0 0 26 15,0 0 11-15,0 0-8 16,0 0-18-16,0 0-8 16,0 0 1-16,0 0-2 15,0 0-10-15,0 0-1 16,0 0-5-16,0 14-1 16,0 18-6-16,0 14 7 15,3 12 11-15,0 1-1 16,0-4-1-16,0-9-6 15,1-10-2-15,1-8 6 16,-4-11-6-16,2-4-1 16,-3-8 0-16,0-4 1 15,0-1 1-15,0 0 8 16,0 0 1-16,0 0 0 0,0-17-8 16,0-5-3-16,0-6-2 15,0-3-5-15,0-3 2 16,5 1-5-16,4 2 2 15,0 3 3-15,4 9 3 16,-6 7 1-16,3 3-5 16,0 9 2-16,-1 0-2 15,0 0 3-15,6 13-2 16,-3 7 5-16,4 2-2 16,1 5 2-16,-1 0 3 15,-4-1 0-15,1-5 0 16,-2-6-2-16,-2-2-1 15,-3-3-1-15,-6-4-1 0,0 5 1 16,0-1-9-16,0 3-15 16,0 3-32-16,0-5-33 15,-3-5-108-15</inkml:trace>
  <inkml:trace contextRef="#ctx0" brushRef="#br0" timeOffset="137452.44">12929 12078 590 0,'0'0'100'0,"0"0"-82"16,0 0 23-16,80-39 23 15,-47 25-27-15,-3-3-28 16,2 5 1-16,0 0-4 16,-5 3-6-16,-2 0 4 15,-2 2-4-15,-1 3 3 16,-9 1-3-16,1 1-8 16,-8 2-21-16,-6 0-35 0,0 0-82 15,-20 0-115 1</inkml:trace>
  <inkml:trace contextRef="#ctx0" brushRef="#br0" timeOffset="137675.68">13020 11913 534 0,'0'0'95'0,"0"0"-39"16,0 0-54-16,0 0 17 15,0 0 44-15,0 0-5 16,45 39-37-16,-23-19 5 15,-2 4-6-15,3-5-3 16,-7 1-8-16,1-7 1 16,-8 3-10-16,-3-5 0 15,-3 1-9-15,-3 5-18 0,0-4-39 16,0 1-55-16,-3-8-167 16</inkml:trace>
  <inkml:trace contextRef="#ctx0" brushRef="#br0" timeOffset="137931.37">13376 11751 717 0,'0'0'80'0,"0"0"-41"0,0 0-11 16,0 0-14-1,0 0 14-15,0 0-3 0,88 40-21 16,-62-15 7-16,0 5 0 16,0 0-8-16,-7-3-5 15,-5-4 2-15,-4 3-5 16,-10-2-43-16,0-2-52 16,-23-5-214-16</inkml:trace>
  <inkml:trace contextRef="#ctx0" brushRef="#br0" timeOffset="138553.81">12503 11679 398 0,'0'0'82'0,"0"0"-82"16,0 0 0-16,0 0 7 16,0 0 18-16,0 0-6 15,-50 0-14-15,41 0-2 16,-3 0-3-16,2 0 12 15,0 2 24-15,4-2 7 16,2 0-8-16,-3 4-8 16,-2 7 17-16,-8 8-22 15,4 6-3-15,-2 15 18 0,5 3-1 16,2 13 2 0,8 0-15-16,0 0-6 0,0 1-7 15,11-4 4-15,8-7-4 16,8-3 3-16,5-6-13 15,12-7 7-15,10-8 4 16,7-8-10-16,3-8 6 16,-1-6-7-16,-5 0 0 15,-3 0-28-15,-9 0-21 16,-7 0-30-16,-6 0-41 16,-11-6-228-16</inkml:trace>
  <inkml:trace contextRef="#ctx0" brushRef="#br0" timeOffset="139076.68">13354 11407 283 0,'0'0'390'0,"0"0"-339"16,0 0-50-16,82 0 22 16,-24 0 18-16,9 7-10 0,5 15 0 15,-5 11 23 1,0 15-7-16,-16 10-7 0,-15 13-17 15,-14 4-18-15,-12-5-1 16,-7-1 3-16,-3-11-1 16,0-7-5-16,-13-12 0 15,-2-6 4-15,-2-9-5 16,1-2-3-16,0-5-18 16,-5-1-12-16,0-5-35 15,-3-5-72-15,2-6-382 16</inkml:trace>
  <inkml:trace contextRef="#ctx0" brushRef="#br0" timeOffset="142377.21">11901 12171 552 0,'0'0'143'16,"0"0"-142"-16,0 0 4 16,0 0-5-16,0 0 0 15,0 0 2-15,6-14-1 16,-6 14-1-16,0 0 0 15,0 0 34-15,0 0 21 16,0 0-13-16,0 0-8 16,0 0-9-16,0 0-1 15,0 0-16-15,0 0-5 16,0 0-1-16,0 0-2 16,0 0 0-16,0 10 0 0,0 7 0 15,1 8 0-15,3 3 15 16,3 1 7-16,-1 4-9 15,0-3-8-15,0-5 5 16,-3-4-3-16,4-5-5 16,-6-6-2-16,1-6 1 15,-2-4 1-15,0 3 4 16,0-3-4-16,0 0 9 16,-2 0 19-16,-9 0-8 15,-4-3-15-15,1-14 0 16,4-3-7-16,4-9-12 0,6-8 0 15,0-3-13-15,3 1 7 16,14 6 12-16,-1 10 3 16,-1 7 3-16,0 8 0 15,0 6-4-15,1 2-2 16,2 9-4-16,0 11 10 16,-1 6 0-16,2 4 0 15,-3-1-1-15,-7-2 1 16,-2-4-1-16,1-6 1 15,-5-7 0-15,-3-6 0 16,0-1 1-16,0-3 0 16,0 0 3-16,0 0 8 15,0 0-9-15,-11 0 0 0,4-4 3 16,4-15-3-16,0-4-3 16,3-13-4-16,0-5-11 15,10-2-8-15,16 7 7 16,-4 11 15-16,2 10 0 15,-5 8 1-15,4 7-2 16,-4 0 6-16,1 17-2 16,-4 16 5-16,-3 3-1 15,-2 9 2-15,-2-4-7 16,-3-7 0-16,-3-5-1 16,-3-13 0-16,3-6 1 15,-3-7-1-15,0-3 1 0,0 0 0 16,0 0 9-1,0 0-10-15,0 0-11 0,0 0-32 16,-6 0-92-16,-9-8-324 16</inkml:trace>
  <inkml:trace contextRef="#ctx0" brushRef="#br0" timeOffset="148706.64">12523 13121 429 0,'0'0'130'16,"0"0"-82"-16,0 0 23 16,0 0-16-16,0 0 0 15,0 0-23-15,0 0-13 16,0 0-5-16,0 0-7 16,0-3 6-16,0 3-11 15,0 0 9-15,0 0 0 16,0 0-5-16,0 0 4 15,0 0 3-15,0 0 1 16,0 0-5-16,0 0 0 16,0 0-6-16,0 0-3 0,0 7-1 15,0 16 1-15,0 13 0 16,9 6 12-16,3 3-4 16,3-2-4-16,0-2 1 15,1-4-4-15,-2-7 1 16,-1-2-1-16,-7-9-1 15,0-4 0-15,-3-8 3 16,-3-1-3-16,0-5 1 16,0-1 0-16,0 0 4 15,0 0 0-15,0 0 1 16,0 0 1-16,0-10-4 16,-12-11-3-16,6-7 0 15,-4-6-4-15,5-2-2 0,5 0 1 16,0 3 0-16,0 4-4 15,15 2 6-15,3 9 2 16,0 2-5-16,0 10 2 16,1 3-2-16,2 3 1 15,-3 0-2-15,0 16 5 16,-6 1-1-16,1 9-4 16,-6-3 6-16,-1 1-1 15,4-5 2-15,-6-2 0 16,2-8 0-16,-3-6 0 15,-3 4-1-15,0-6 1 16,0-1-1-16,0 0 0 0,0 0 2 16,0 0 3-16,0 0-1 15,0 0 3-15,0-5 5 16,0-7-9-16,-3-5-2 16,3-5-2-16,0-2-8 15,6 1 3-15,9 6 4 16,3 8-1-16,1 5 1 15,1 4 1-15,-1 4 2 16,1 13 8-16,2 9-5 16,-6 6 7-16,-3 2 0 15,1-5-9-15,-8-5 6 16,3-4-7-16,-3-11 0 16,-2-4 0-16,-3 0-1 15,1-5-28-15,-2 3-43 16,0-3-90-16</inkml:trace>
  <inkml:trace contextRef="#ctx0" brushRef="#br0" timeOffset="149548.37">13246 13138 681 0,'0'0'92'0,"0"0"-79"16,0 0 25-16,0 0 12 16,0 0-34-16,0 0-16 15,-3-4-2-15,3 4 2 16,3 13 1-16,8 4 0 16,-5 7 10-16,3 5 8 15,1-3-7-15,-6 4-5 16,6-6-5-16,-7-2 0 15,3-5 3-15,-3-4-4 16,1-4 2-16,-1-4-2 0,-3-2-1 16,0 0 0-16,0-3 0 15,0 0 5-15,0 0 10 16,0 0 3-16,0 0-6 16,-3-7-2-16,-1-12-5 15,4 0-5-15,0-8-1 16,0-6-8-16,7 3 6 15,6 4 0-15,7-1 3 16,-5 5-6-16,7 1 6 16,2 8-5-16,-6 3-1 15,3 4 0-15,-2 6 1 16,4 0 0-16,-1 12 5 16,-1 12 5-16,1 5 6 15,-2 4 1-15,-1-3-7 16,-6 1 0-16,1-5 0 0,-5-6-2 15,0-5-3-15,-6-8 0 16,-3 0 2-16,0-4-2 16,0 0-1-16,0-3-9 15,0 3-18-15,0-2-37 16,-3-1-43-16,-9 0-231 16</inkml:trace>
  <inkml:trace contextRef="#ctx0" brushRef="#br0" timeOffset="149967.5">13952 12794 781 0,'0'0'25'0,"0"0"-23"16,0 0-2-16,0 0 11 15,0 0 10-15,-82-3-16 0,76 26-3 16,0 13 1-16,2 11 28 15,-4 9-12-15,3 3 9 16,2 1-2-16,3 5 2 16,0-4-3-16,0-5-12 15,8-6-5-15,10-8-1 16,0-9-4-16,6-4-3 16,-1-4 0-16,3-6-1 15,-4-4-22-15,4-3-40 16,-3-10-53-16,-3-2-115 15</inkml:trace>
  <inkml:trace contextRef="#ctx0" brushRef="#br0" timeOffset="150516.66">14165 13006 423 0,'0'0'413'16,"0"0"-403"-16,0 0-3 16,0 0-7-16,14 86 31 0,-1-36-7 15,0-4-6 1,3 0-18-16,0-3 11 0,0-11-9 15,-2-5-2-15,-5-8 1 16,-2-5-1-16,-4-8 0 16,-3-2 0-16,0-4 1 15,0 0 3-15,0 0 4 16,0 0 22-16,-7-13-20 16,-5-4-7-16,-5-6-3 15,4-6-1-15,1-5-4 16,-5-3 5-16,7-5 5 15,4 0-5-15,-1-1-3 16,7 6-5-16,0 8 8 16,0 10-11-16,10 5 11 0,5 3-1 15,6 5-3 1,-2 6 0-16,7 0 2 0,-7 0 0 16,-2 14-1-16,-4 3-1 15,-10 2 1-15,-3 3 2 16,0 5 1-16,-27 0-1 15,-4 1-2-15,-5-3 3 16,-3-3-26-16,7-5-30 16,12-8-13-16,11-9-115 15</inkml:trace>
  <inkml:trace contextRef="#ctx0" brushRef="#br0" timeOffset="150854.25">14674 13132 800 0,'0'0'94'16,"0"0"-83"-16,0 0-8 0,0 0 22 16,115-37 14-16,-72 23-25 15,-4-2-13-15,-4 4-1 16,-3 5 0-16,-8 0-4 16,-6 4-12-16,-10 0-13 15,-5 3-31-15,-3-2-17 16,0 0 30-16,-7-1-11 15,-15 0-201-15</inkml:trace>
  <inkml:trace contextRef="#ctx0" brushRef="#br0" timeOffset="151086.15">14774 12992 522 0,'0'0'72'0,"0"0"-6"0,0 0 16 15,0 0-55 1,0 0-15-16,0 0 27 0,26 49 37 15,-4-18-34-15,-3 1-1 16,1 2-22-16,2-4-2 16,-2-7-3-16,0-1-11 15,-5-5 4-15,-5-4-5 16,-3-2-2-16,-3 3 0 16,-4-2-25-16,0 5-40 15,-12 0-17-15,0-7-47 16,0-5-189-16</inkml:trace>
  <inkml:trace contextRef="#ctx0" brushRef="#br0" timeOffset="151394.28">14985 12871 559 0,'0'0'173'0,"0"0"-124"16,0 0-39-16,0 0-4 15,0 0 6-15,0 0 31 16,71 32-2-16,-51 1-23 16,-1 0 3-16,0 1-1 15,-7-6-9-15,-1-1-6 0,-1-4-1 16,-4-6-4-1,-3-3 1-15,-3-5-2 0,0-1-3 16,0 0-39-16,0-3-45 16,-3-2-25-16,-10-3-214 15</inkml:trace>
  <inkml:trace contextRef="#ctx0" brushRef="#br0" timeOffset="151715.11">14737 12622 664 0,'0'0'14'15,"0"0"-10"-15,98-36 31 16,-36 33 29-16,9 3-16 15,0 13 1-15,7 23-21 16,-10 15 6-16,-6 9 7 16,-13 4-19-16,-20 0 0 15,-10-2-14-15,-9-6-1 16,-10 3-1-16,0-6-5 16,-13 3-1-16,-14-5 0 15,-7-2-17-15,-8 1-27 0,-7-5-40 16,-1-5-86-16</inkml:trace>
  <inkml:trace contextRef="#ctx0" brushRef="#br0" timeOffset="153754.66">9440 14757 360 0,'0'0'42'16,"0"0"-42"-16,0 0 6 16,0 0-13-16,0 0 7 15,0 0 0-15,0 0-1 16,3 0-5-16,3 0 6 15,-6 0 7-15,3 0 7 16,-3 0 19-16,0 0-12 16,0 0-15-16,0 0 6 15,0 0 6-15,0 0-10 16,0 0-8-16,0 0 0 16,0 0-1-16,0 0 1 15,0 0 0-15,0 0 0 0,3 0 1 16,1 0 7-16,1 0 20 15,4 0 0 1,0-7-11-16,-2 3-8 16,2 1 6-16,-3 0 1 0,-2 3-14 15,0-3-2-15,-1 3 0 16,1 0 0-16,-1 0-1 16,3-4 1-16,0 1 0 15,0 0-1-15,0 3-1 16,1-1 2-16,-2 1-4 15,1 0-32-15,-3 0-2 16,3-3-24-16,4 0-35 0,2-4-119 16</inkml:trace>
  <inkml:trace contextRef="#ctx0" brushRef="#br0" timeOffset="154460.26">10253 14450 888 0,'0'0'81'0,"0"0"-81"0,0 0-18 15,0 0 18-15,9 79 8 16,7-47-6-16,1 2 1 16,-1-1-3-16,-1-2 0 15,0-2 0-15,-3-4 0 16,-3-1 3-16,-2-7-2 16,-1-11-1-16,-6 0 1 15,3-6-1-15,-3 0 0 16,0 4 1-16,0-4 6 15,0 0 0-15,0 0 2 16,0-13-7-16,-9-7-2 0,2-13-8 16,4-9-20-16,3 0 8 15,0 0 3-15,13 7 14 16,10 8-5-16,5 6 5 16,5 11 1-16,1 10 1 15,-5 0-7-15,3 10 7 16,-6 17-4-16,2 4 5 15,-4 0 0-15,-2 3-3 16,-8-5 1-16,-4-9 2 16,-4-5 5-16,-6-10-3 15,0-1-1-15,0-4 7 16,0 0 21-16,0-4-11 16,-6-13-16-16,-1-13-2 15,7-6-24-15,0-3 3 0,0 0 3 16,13 8 7-1,5 12 11-15,6 9 5 0,-2 10 4 16,5 0-9-16,1 23 15 16,2 10-8-16,0 6-2 15,-2 1 4-15,-5 1-8 16,-4-7-1-16,-1-6-2 16,-6-9 2-16,0-9 0 15,-4-6-42-15,2-4-49 16,-7-7-136-16</inkml:trace>
  <inkml:trace contextRef="#ctx0" brushRef="#br0" timeOffset="154925.76">11090 14433 827 0,'0'0'85'0,"0"0"-81"16,43 76-4-16,-18-37 33 16,1 4 2-16,2 0-13 15,2 5-20-15,-3-7 2 16,-5-1-4-16,-6-10 0 16,-2-11 0-16,-5-9-4 15,-6-6 3-15,-3-1 0 16,0-3 1-16,0 0 6 0,0 0 3 15,-6-7-4-15,-9-15-2 16,-6-8-2-16,-1-10-1 16,-2-8-1-16,6-4-1 15,4 0-4-15,10 3 3 16,4 9 3-16,1 10-2 16,19 10 0-16,5 14 2 15,5 6-1-15,3 0 0 16,2 13 1-16,3 10 0 15,-5 3 0-15,0 4-3 16,-8-4 1-16,-7-5 2 16,-6-1 0-16,-6-4-1 15,1-6-11-15,-7-3-19 0,3-4-22 16,0-3-38-16,-3 0-105 16</inkml:trace>
  <inkml:trace contextRef="#ctx0" brushRef="#br0" timeOffset="155502.78">11677 14320 834 0,'0'0'27'0,"0"0"-27"0,72 93 47 16,-33-47 18-1,7 4-32-15,-1-1-23 16,-2 1 0-16,-1-1-7 0,-10-5-3 16,-3-5 1-16,-5-9-3 15,-9-13-5-15,-5-4-36 16,-4-11-2-16,-3-2 5 16,-3 0 10-16,0 0 15 15,0-9 14-15,0-11-9 16,-6-3 2-16,-10 0 1 15,-4 4 3-15,-2-1 0 16,-2 3 4-16,2 3 7 16,7 2 15-16,0 1-5 15,3 2 5-15,6 2-20 0,0 4-2 16,3-4 0-16,-5 0 7 16,4-2-2-16,-2-8 2 15,-10-3-2-15,4-9 5 16,-9-8 8-16,3-5-7 15,1-5-9-15,10-6 0 16,7 0-3-16,1 7 2 16,22 3-1-16,5 17 9 15,-1 9-1-15,-1 11-4 16,-1 6-4-16,-8 12-1 16,-1 24 1-16,-9 11 1 0,-7 9-1 15,0 1-1-15,-13-1 0 16,-17-10-10-16,-3-7-9 15,2-5-10-15,-2-11-35 16,0-4-39-16,8-13-343 16</inkml:trace>
  <inkml:trace contextRef="#ctx0" brushRef="#br0" timeOffset="157887.29">17004 11893 506 0,'0'0'100'0,"0"0"-63"16,0 0 32 0,0 0-27-16,0 0-4 15,0 0-26-15,0-4 9 0,0 4-4 16,0 0 1-16,0 0-7 15,0 0 9-15,0 0-5 16,0 0 1-16,0 0-11 16,6 0-5-16,2 14 2 15,4 5 5-15,5 9-6 16,-2-2 4-16,6 6 2 16,-3-1-3-16,-2-5 0 15,5-4-3-15,-9-5 0 16,-2-4 0-16,-3-7-1 15,-5-3 0-15,-2 1 0 16,0-4 2-16,-6 0 10 0,-13 0 9 16,-7 0-10-1,-3-13-7-15,-3-3 3 0,5-7-4 16,7-7 1-16,14-7-1 16,6 1-3-16,3 0-1 15,24 3 0-15,5 7-2 16,4 9 3-16,3 7-1 15,-3 10-7-15,-1 0 8 16,0 0 0-16,-2 10 1 16,-5 7-1-16,-4 3 0 15,-5-1-2-15,-2 1 2 16,-8-9-2-16,-5-2-5 16,-3-9 5-16,-1 3 2 15,0-3 0-15,0 0 4 16,-11 0-2-16,-11 0 3 0,5-10-1 15,1-6 1-15,3-2 0 16,10-4-5-16,3-2-1 16,0 2-10-16,20 2 3 15,2 4-9-15,7 9 14 16,-4 7-2-16,-1 0 3 16,-4 7 2-16,-1 9-5 15,-3 4 11-15,-3 6-4 16,1-2 1-16,-5 1-3 15,-3-3 0-15,-5-3 0 16,-1 1-3-16,0-1-63 16,0-9-67-16,-1-3-272 15</inkml:trace>
  <inkml:trace contextRef="#ctx0" brushRef="#br0" timeOffset="158306.26">17631 11836 842 0,'0'0'32'0,"0"0"-24"0,0 0-8 16,0 0 44-16,101 50-17 16,-73-30-21-1,-4-1-5-15,-11-5 0 0,-3-3-1 16,-5-6 0-16,-4-4 0 15,-1-1 0 1,0 0 3-16,0 0 11 16,-7 0 18-16,-9-14-26 0,1-2-6 15,-3-5 2-15,6-4-1 16,8 0 0-16,4 0-1 16,0 2-3-16,17 1-1 15,12 5-1-15,4 3 3 16,-4 7 1-16,3 7-2 15,-6 0 3-15,0 14 0 16,-5 5 5-16,0 5-4 0,-5 2 8 16,-6-3-6-16,-3 0-3 15,-4 1 0-15,-3-2-5 16,0-2-37-16,0-6-93 16,0-8-184-16</inkml:trace>
  <inkml:trace contextRef="#ctx0" brushRef="#br0" timeOffset="158797.31">18148 11754 773 0,'0'0'23'0,"0"0"-14"0,0 0 49 15,55 96-2-15,-37-60-25 16,3 3-12-16,-1-2-2 16,2-1-9-16,-6-9-6 15,0-4-2-15,-2-9 2 16,-8-5 2-16,0-5-4 16,-6-4 0-16,0 0 1 15,0 0 5-15,0 0-1 16,0-10 10-16,-6-7-14 15,-12-6 8-15,0-11-4 0,-1-5-5 16,0-7 0 0,5-5 2-16,2-3-1 0,3-3-1 15,9 1-2 1,0 0 1-16,12 6 1 0,7 8 0 16,10 12-4-16,2 10 3 15,-1 13-3-15,-3 4-1 16,-8 3 3-16,-9 10-1 15,-5 19 0-15,-5 7-2 16,-6 10 4-16,-15-1-1 16,-8-3-6-16,3-9-11 15,-4 0-27-15,-3 0-31 16,-6-4-45-16,-3 1-514 16</inkml:trace>
  <inkml:trace contextRef="#ctx0" brushRef="#br0" timeOffset="159520.97">16374 12782 732 0,'0'0'94'0,"0"0"-86"15,0 0-2-15,0 0 25 0,0 0-8 16,130-64-6 0,-26 22 4-16,36-14 10 0,29-4 13 15,26-3 8 1,6 4-18-16,-6-1-24 0,-13 11-7 16,-24 5 3-16,-21 6-4 15,-23 7-2-15,-27 5-10 16,-22 9 7-16,-29 7-9 15,-19 7-19-15,-11 3 10 16,-6 0-7-16,-4 0-18 16,-28 7-47-16,-20 13-48 15,-16 3-395-15</inkml:trace>
  <inkml:trace contextRef="#ctx0" brushRef="#br0" timeOffset="159875.2">16722 12838 724 0,'0'0'52'0,"0"0"-50"16,-82 23 6-16,82-20 28 15,0-3-3-15,11 0-14 16,30 0 9-16,31-14 24 15,32-18-23-15,26-14 1 16,29-11 15-16,16-2 4 16,10 3-19-16,-6 3 1 15,-17 7-6-15,-19 6-1 0,-26 7-20 16,-29 6-3-16,-30 6-1 16,-22 7 0-16,-17 3-1 15,-5 4-6-15,-11 5-9 16,0 0-16-16,0 2-12 15,0 0-25-15,1 0-45 16,0 0-45-16,-4 0-158 16</inkml:trace>
  <inkml:trace contextRef="#ctx0" brushRef="#br0" timeOffset="162605.44">13318 13908 424 0,'0'0'0'15,"81"-30"-5"-15,-35 20 5 16,-1 0 8-16,1 6 14 15,-1-4-11-15,1 1 4 16,-1-3 42-16,4-4-19 16,3-2 16-16,-1-1 8 0,4 0-24 15,1-2-12 1,9-1 3-16,6-2 4 0,13-3 8 16,14-1-5-16,13-4-15 15,11-3 4-15,9 1-18 16,-1-1 3-16,-3 2-8 15,-10 9 2-15,-20 8 2 16,-19 6-4-16,-29 8-2 16,-14 0-8-16,-18 0-3 15,-9 0 10-15,-7 0 1 16,-1 0 0-16,0 0-1 16,0 0 1-16,0 0-6 0,0 0-1 15,0 0-16-15,-1 0-14 16,-14 2-19-16,-15 13-54 15,-8 2-118-15</inkml:trace>
  <inkml:trace contextRef="#ctx0" brushRef="#br0" timeOffset="163055.31">13327 14100 602 0,'0'0'56'0,"98"-50"-37"16,-23 14 3-16,10-3 72 16,12-9-28-16,12 1-20 15,12 3-18-15,13-1-2 16,15 2-16-16,3 4 1 16,8 0-2-16,-8 9 0 0,-19 4-5 15,-25 12-4-15,-24 7-5 16,-32 4-8-16,-17 3-12 15,-18 0 13-15,-7 0 6 16,-7 0 6-16,-3 0-1 16,0 0 1-16,0 0-1 15,0 0-12-15,0 0-22 16,4 0-43-16,-4 0-25 16,0 0-96-16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9:43:45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2249 8064 184 0,'0'0'0'16,"0"0"0"-16,0 0 0 15,0 0 1-15,0 0 15 16,0 0 2-16,0 0-18 16,-28 14-2-16,23-8-12 15</inkml:trace>
  <inkml:trace contextRef="#ctx0" brushRef="#br0" timeOffset="1644.33">1840 8365 119 0,'0'0'25'16,"0"0"-21"-16,0 0-1 15,0 0 5-15,0 0 33 16,0 0-33-16,-19 0 15 16,19 0 0-16,0 0 16 15,0 0-28-15,0 0-11 16,0 0 0-16,0 0-2 16,0 0 2-16,0 0 2 15,0 0-2-15,0 0-2 16,0 0-1-16,0 0 3 15,0 0 0-15,0 0 1 16,0 0 1-16,0 0 4 0,0 0 1 16,0 0 17-16,0 0-11 15,0 0-5-15,0 0-4 16,0 0-4-16,0 0 7 16,0 0-6-16,0 0-1 15,0 0 15-15,3 0-15 16,0 0 4-16,3 0 12 15,9 0 4-15,-3 0-7 16,7 0-11-16,6 0 14 16,2 0-11-16,6 0-3 0,1 0-2 15,7 0 2-15,5 0 1 16,2 0-3-16,2 3 6 16,1 0-4-16,-3-2-2 15,-2-1 0-15,-4 0 3 16,-2 3 2-16,-3-3 0 15,-7 3-2-15,1-3 2 16,-5 4-5-16,1 0 1 16,3-1-1-16,1 0 0 15,6 0 1-15,2-1 1 16,3-1 3-16,7-1 0 16,3 0-2-16,2 0-3 0,-2 0 8 15,-3 0-5 1,-7 0-3-16,-6 4 0 0,-5 0 0 15,-4 0-2-15,0 0 2 16,1-1 0-16,2-1 1 16,0-2-1-16,7 0 1 15,6 0 1-15,2 0-2 16,7-2 9-16,2-5-5 16,0-1-4-16,1 1 0 15,-3 1 0-15,-4 2 0 16,-5 4 0-16,-7 0 0 15,-6 0 0-15,-8 0 2 16,-1 0-2-16,-3 0 5 16,4 3-10-16,-2-2 3 15,8-1 2-15,-1 0 2 0,6 0 6 16,4 0 2-16,3 0 0 16,2 0 3-16,4 0-11 15,-4 0 5-15,4 0-6 16,-4 1-1-16,4-1 1 15,-1 0 0-15,7 0 8 16,8 0 0-16,7-12-6 16,12-5 1-16,0 1 2 15,3-1 1-15,-7 2-5 16,-7 2 0-16,-11 3-2 16,-8 0 0-16,-7 4 0 15,-8-2 0-15,-8 5 0 16,-7 2-1-16,-7-1 1 15,-6 2 1-15,0-3-1 0,-6 3 0 16,3-3 11 0,0 2 19-16,0 0-6 0,0 1-14 15,-3-2-9-15,6 1-1 16,1 1 0-16,2-3 1 16,2 3-1-16,2-1 0 15,-1 1 0-15,1 0 0 16,-2 0 1-16,-2 0 1 15,1 0-2-15,-4 0-1 16,-1-2 1-16,-2 2 0 16,-3 0-1-16,0 0 6 0,0 0-2 15,0 0 8 1,0 0-7-16,0 0 3 0,0 0-4 16,0 0-3-1,-2 9-14-15,-32 21-121 0,-18-2 7 16</inkml:trace>
  <inkml:trace contextRef="#ctx0" brushRef="#br0" timeOffset="3476.61">1995 6466 251 0,'0'0'61'16,"0"0"-4"-16,0 0-49 16,0 0 3-16,0 0 11 15,0 0-2-15,0 0-14 16,0-13 4-16,0 12 9 15,2-4-18-15,2 0 8 0,-2 0-6 16,4 1 14-16,-3-1 33 16,0 0-19-16,0 4-10 15,1-2-9-15,-4 3 0 16,3 0-6-16,-3 0-6 16,8 0-5-16,2 4 4 15,5 12 1-15,7 2-1 16,-2 3 1-16,5 4 1 15,2 0-1-15,-2-2-5 16,-2 1 5-16,2-2-3 16,-4-4 4-16,-3-1-2 15,-6-1 2-15,-3-4-2 0,1-2 1 16,-4-4-2-16,-3-5 1 16,-3 1 0-16,3-2 2 15,-1 0 5-15,5 0 58 16,11-17 1-16,12-17-42 15,13-10-20-15,8-8-3 16,4-1 0-16,-4 4 1 16,-2 3 2-16,-3 5-2 15,-4 5-2-15,0 6 2 16,1 2 3-16,-1 6-4 16,-3 7-1-16,-4 2 1 15,-5 5 0-15,-6 5-4 16,-9 3-13-16,-6 0 0 15,-6 0-16-15,0 0 6 16,-3 0-4-16,0 0-13 0,3 3-14 16,-3 5 23-16,4 5 20 15,-4 7-28-15,0 2 2 16,0-2-35-16</inkml:trace>
  <inkml:trace contextRef="#ctx0" brushRef="#br0" timeOffset="165821.62">23091 3906 243 0,'0'0'120'0,"0"0"-67"16,0 0-32-16,0 0 28 15,0 0-40-15,0 0-5 0,0 0-3 16,7 0-1-16,-5 0-2 16,1-1-5-16,-2 1-5 15,1-2 12-15,-2 1-1 16,0 1-4-16,0-2 2 15,0 2 3-15,0-1 2 16,0 1 13-16,0-2 12 16,0 2 25-16,0-1 11 15,0 1-3-15,0 0-12 16,0 0 4-16,0-1-17 16,0 1 7-16,0 0-6 15,0 0-9-15,0 0 3 0,0 0-17 16,0 0-4-16,0 0-7 15,0 0 8-15,0 0-7 16,0 0-3-16,0 0-5 16,0 7 5-16,0 8 0 15,0 9 5-15,1 2 3 16,1 5-7-16,-1 1 13 16,4 0-2-16,0-1-4 15,5-4-3-15,-6-4 3 16,1-3-3-16,-4-9 4 15,-1-5-4-15,0-4-4 16,0-2 5-16,0 0 14 16,0 0 29-16,0-4-3 0,-6-14-22 15,-6-10-24 1,0-9-1-16,5-7-8 16,5-3-5-16,2-1-4 0,3 4 11 15,15 4 0-15,2 7-2 16,2 11 1-16,0 5 4 15,0 11 2-15,1 6-1 16,2 0 0-16,1 11 1 16,2 14-3-16,0 1 5 15,2 7 6-15,-3-2-1 16,-3 2 2-16,0-5-3 16,-6 0 0-16,-3-3-3 15,-5-5-1-15,-4 0 0 0,-1-6-3 16,-2 1-1-16,0-1-12 15,0-5-24-15,4-1-8 16,-1-2-25-16,3-5-35 16,1-1-40-16</inkml:trace>
  <inkml:trace contextRef="#ctx0" brushRef="#br0" timeOffset="166225.44">23884 3914 575 0,'0'0'332'0,"0"0"-301"0,0 0-31 15,84 2 0-15,-45-2 49 16,1 0-28-16,-3 0-13 15,-1 0-5-15,-13 0-3 16,-9 4-5-16,-9 2-20 16,-5 3-22-16,0 6-27 15,-16 6 45-15,-3 1 29 16,-1-2 3-16,6-5-2 16,7-5 18-16,2-6 16 15,5-1 6-15,0-3-11 0,0 5-3 16,10-3-1-1,12 3 7-15,3-3 1 0,0-2-8 16,4 0-15-16,-9 0-10 16,-2 0-1-16,0 0 0 15,-3-7-54-15,1 0-36 16,-2-10-84-16</inkml:trace>
  <inkml:trace contextRef="#ctx0" brushRef="#br0" timeOffset="167103.25">24690 3691 247 0,'0'0'333'16,"0"0"-326"-16,0 0-6 16,0 0 11-16,0 0 82 0,0 0-55 15,0 9-38 1,0-4-1-16,0-2 10 0,0 2 23 15,0 0-9-15,-3-1-13 16,0-1-3-16,0-1 2 16,1-2-1-16,2 0 2 15,0 0-9-15,0 3-1 16,0-3 0-16,0 4 6 16,0 0 1-16,0-1-6 15,0 2 0-15,0 3 2 16,-4 0-1-16,-9 1 3 15,-3 3-1-15,-1-4-3 16,0-2 1-16,4-3 6 16,2-3-5-16,-1 0 9 15,-1 0 1-15,2-6 6 0,-3-9-3 16,2-2-8-16,3-4-7 16,0-2 1-16,6 1 1 15,3 0 0-15,0 3-4 16,15 2 0-16,10 3-1 15,5 5 1-15,3 8-5 16,-4 1 3-16,0 7 0 16,-8 18 1-16,-3 9 1 15,-9 10 2-15,-9 6 4 16,0 7 10-16,-15 4-2 16,-17 2-12-16,-5-5 0 15,-2-6-1-15,0-10 4 0,1-9-5 16,1-10 0-1,5-9 0-15,5-9 0 0,14-5 1 16,4 0 8-16,6 0 4 16,3-12-6-16,9-7-2 15,19-2-5-15,5 4-2 16,4 7 2-16,-5 9 0 16,1 1-1-16,1 7 4 15,-3 14 12-15,5 5 12 16,-3 0 8-16,-4 1-16 15,1-2-7-15,-7-4 3 16,-4-5-15-16,-7-5 0 16,-6-4 0-16,-6-3-17 15,0-1-51-15,-4 0-20 16,-13-3-49-16,-1 0-273 16</inkml:trace>
  <inkml:trace contextRef="#ctx0" brushRef="#br0" timeOffset="167704.29">24863 3364 780 0,'0'0'4'16,"0"0"3"-16,0 0-7 15,0 0 48-15,0 0-9 16,0 0-28-16,0 0-4 16,16 50 22-16,-2-8 4 15,-2 2-11-15,-2 6-4 16,-6-2-4-16,-2-11 4 15,-2-5-9-15,0-14-5 16,0-10-4-16,1-5 0 16,-1-3-1-16,2 0-6 15,-2 0 4-15,5-4 2 0,-1-14 1 16,6-8 0-16,2-10-3 16,3-8-9-16,0 3 11 15,-3 5-4-15,0 4 3 16,-1 7-1-16,-7 10 3 15,-1 5 4-15,0 9-4 16,-3 1 15-16,0 0-13 16,0 1-2-16,0 17-4 15,0 11 4-15,1 2 0 16,7-1 0-16,5-1 0 16,8-5-2-16,4-6 2 15,1-4 4-15,-4-4 0 0,-4-7-1 16,-6 3-3-1,-3-6-5-15,-5 3-17 0,-1-1-25 16,-1-2-4-16,-2 0-15 16,0 0-10-16,0-14-168 15</inkml:trace>
  <inkml:trace contextRef="#ctx0" brushRef="#br0" timeOffset="169563.59">26277 3788 577 0,'0'0'113'16,"0"0"-110"-16,0 0 22 15,0 0 59-15,0 0-29 16,0 0-31-16,-9 0 1 16,9 0-5-16,0 0 1 15,0 0 6-15,0 0 2 0,0 0-8 16,0 0-20-16,0 0-2 15,0 12-1-15,0 16-3 16,0 16 5-16,0 12 2 16,0 11 6-16,0-3 8 15,0-3-16-15,0-8 5 16,0-10-5-16,3-10 4 16,0-10-2-16,-3-7-2 15,0-8 0-15,0-3-1 16,0-4-2-16,0-1-4 15,0 1 6-15,0-1-1 16,0 0-7-16,1-11-1 16,10-14-53-16,8-10 13 15,8-9-12-15,10-7 5 16,4-8 6-16,1 2-14 16,-4 9 35-16,-10 14 30 15,-10 15 44-15,-7 11 48 0,-10 5 0 16,-1 3-35-16,0 0-7 15,0 0-20-15,0 0-26 16,0 7-4-16,-4 18-4 16,-5 9 4-16,0 8 11 15,3 0-8-15,4-3-3 16,2-7 0-16,0-4 2 16,11-6 1-16,4-6 5 15,4-3 1-15,0-6-9 0,1-2 4 16,1-2-4-16,-2-3-1 15,-4 0-6-15,-2 0-20 16,-4 0-74-16,-1-12-50 16</inkml:trace>
  <inkml:trace contextRef="#ctx0" brushRef="#br0" timeOffset="170118.78">26847 4059 607 0,'0'0'162'15,"0"0"-125"-15,0 0 1 0,0 0-19 16,0 0-1-16,0 0-1 15,82 3-10-15,-51-3 6 16,-3 0-13-16,-2 0 0 16,-6 0 1-16,-8 0-1 15,-7 0-2-15,-5 2-8 16,0 5-46-16,-21 7 3 16,-6 3 48-16,-3-2 3 15,9-8 2-15,8-1 10 16,12-2 8-16,1-4-3 15,0 3 15-15,5 1 4 16,7-2-13-16,6 4-1 16,2-5-10-16,1-1 0 0,-1 0-5 15,-1 0 1 1,1 0-6-16,-2 0-28 0,2-4-81 16,-4-8-203-1</inkml:trace>
  <inkml:trace contextRef="#ctx0" brushRef="#br0" timeOffset="171102.18">27561 3866 592 0,'0'0'65'15,"0"0"-62"-15,0 0-1 16,0 0 0-16,0 0 20 16,0 0-6-16,-39 23-12 15,29-20 5-15,4 0 13 16,4-3 10-16,2 0-10 15,0 0-2-15,0 0-13 16,0 0 2-16,0 1 9 16,0-1-4-16,0 1-14 15,2 1-5-15,-1 2 5 0,2-1 0 16,-3 0-1-16,2 0 1 16,-2-2 0-16,0-1 4 15,0 0 10-15,0 0-1 16,0 0-5-16,0 0-3 15,0 0 3-15,0 0-6 16,3 0-2-16,1 0-10 16,1 0 10-16,-1 0 3 15,1 0-3-15,-4 0 0 16,-1 1 0-16,0-1-3 16,0 4 3-16,0-1-1 15,0 2-2-15,0 2 3 16,-7-2 1-16,-6-1-1 0,-1 2 6 15,-2-4-4-15,1-2-1 16,1 0 8-16,4 0-4 16,1 0-2-16,3-7 18 15,0-2-2-15,6-2 15 16,0-6-16-16,0 3 1 16,2-3-19-16,12 1 0 15,4 3-3-15,2-1 3 16,2 4-1-16,0 5 1 15,-1 4 0-15,0 1-5 16,0 0 4-16,-3 6 1 16,1 14-1-16,-5 10 2 15,-1 11-1-15,-8 8 9 0,-5 6 8 16,-2 3 2-16,-22-3-13 16,-4-3-3-16,-6-8 1 15,1-12-4-15,-3-8-3 16,1-7 3-16,3-10 0 15,3-2 0-15,9-5 2 16,9 0-4-16,5 0 4 16,6-6-4-16,0-6 4 15,17-1-4-15,11 0 0 16,8 3 0-16,3 6 2 16,2 4-4-16,-2 0 4 15,-3 7-1-15,-5 5 1 0,-2 2 8 16,-4 1-5-16,-3 0-2 15,-5-6 3-15,-1 1-2 16,-7-3-2-16,-1 1-1 16,-3-2-19-16,-5-2-43 15,0-1-37-15,0-2-67 16,-11-1-65-16</inkml:trace>
  <inkml:trace contextRef="#ctx0" brushRef="#br0" timeOffset="172563.45">27692 3430 415 0,'0'0'154'0,"0"0"-107"16,0 0 32-16,0 0 1 16,0 0-26-16,0 0-4 15,0-10-22-15,0 10-6 16,0-1 10-16,0 1-1 15,0 0-4-15,0 0-20 16,0 0-6-16,0 0 5 16,0 0-6-16,0 3-4 15,0 12 4-15,0 7 3 0,3 7-1 16,3 5-2-16,-1 3 0 16,-1-1 0-16,2-6 0 15,-1-6 1-15,-1-9-1 16,2-3 7-16,-5-8-6 15,-1-2-1-15,0 0-2 16,0-2 2-16,0 0 10 16,0 0 12-16,0 0-9 15,0 0 14-15,0 0-6 16,0 0-5-16,0-4 1 16,0-8-10-16,-5-4-1 15,0-1-4-15,4 0-3 0,1-3 2 16,0-3-1-16,1-2 0 15,14 1-1-15,2 1-3 16,3 7 3-16,0 4-13 16,-1 5 3-16,-1 5 3 15,-3 2 7-15,0 0-7 16,-2 0 6-16,1 9 1 16,-1 8-1-16,3 4-2 15,-3 6 1-15,-1 1 2 16,-2-1 1-16,-1-1 0 15,-2-5 0-15,-1-6 0 16,-3-2 0-16,-3-4 0 0,0-6 0 16,0-1 0-16,0-1-2 15,0-1 2 1,-3 0 0-16,-4 0 2 16,-1 0 5-16,4-4 0 15,-1-9 3-15,4-3 8 0,1-4-8 16,0-11 2-16,9-4-10 15,13-2-2-15,3 4 0 16,1 10-1-16,4 12-1 16,-2 3-4-16,-2 8 2 15,-3 2 2-15,-5 23 1 16,-1 11-2-16,-4 6-1 16,-4 3 4-16,-5-6 5 15,-1-5-4-15,-1-10-1 16,0-7-2-16,2-5 2 0,-2-5 0 15,-1-2-24-15,-1-1-61 16,0-3-47-16,0-1-124 16</inkml:trace>
  <inkml:trace contextRef="#ctx0" brushRef="#br0" timeOffset="180413.22">13977 4959 513 0,'0'0'102'16,"0"0"-80"-16,0 0-22 16,0 0 55-16,0 0-2 15,0 0-12-15,0 0-33 16,0 0-2-16,0 0-5 16,0 0 3-16,0 0 2 15,0 0 1-15,0 0-4 16,0 0 1-16,0 3 0 15,0-3-3-15,0 0-1 16,0 0 0-16,0 0 0 16,0 0 1-16,0 0 6 15,0 4-7-15,-1-4 1 16,-2 3 0-16,0-2 1 0,-6 3-2 16,3 0 3-16,-7 1-3 15,0-2 1-15,3-3 0 16,0 2-1-16,1-2 1 15,6 0 2-15,-1 0 12 16,4 0-10-16,0 0 3 16,0 0-7-16,0 0-1 15,0 0 0-15,0 0-1 16,0 0 1-16,10 0-1 16,-4 0 1-16,0 0 4 15,1 0-4-15,-4 0-4 16,0 0 3-16,-2 0 1 15,1 1 0-15,-2-1 0 16,0 0-5-16,0 3 5 0,0-2 0 16,0-1 1-16,0 0 3 15,0 0-1-15,0 0-3 16,0 0 3-16,0 0-4 16,0 0 2-16,0 0-1 15,0 0 3-15,0 0-3 16,0 0 2-16,0 0-2 15,0 0 2-15,1 0-9 16,-1 0 6-16,0 0 0 16,0 0 1-16,0 0 7 15,0 0-7-15,0 0 0 16,0 0-8-16,0 0 8 16,0 0-1-16,0 0-17 15,0 0-3-15,0 0-6 0,0 0-2 16,2 3-16-16,-2 1-73 15,0-4-84-15</inkml:trace>
  <inkml:trace contextRef="#ctx0" brushRef="#br0" timeOffset="182732.34">13685 5260 569 0,'0'0'58'0,"0"0"-58"0,0 0 0 16,0 0-3-16,0 0 3 15,0 0 4-15,0-32 5 16,0 31 2-16,0-1 12 15,0 1 30-15,0 0-10 16,0 1 7-16,0 0-4 16,0 0-21-16,0 0-13 15,0 0 5-15,0 0-15 16,0 0 3-16,0 15-5 16,0 11 0-16,0 9 8 15,3 4 1-15,3-2-8 16,-2-3-1-16,5-4 1 15,-1-5 1-15,-2-8-1 16,-3-4 1-16,-3-6-2 0,0-4 0 16,0-1 0-16,0-2 1 15,0 0 7-15,0 0-7 16,0 0 11-16,0 0 13 16,0-6-3-16,0-13-22 15,0-14 0-15,-3-9-7 16,3-1-2-16,0-3-10 15,0 9 16-15,3 11-3 16,6 7 4-16,1 9 2 16,4 5 0-16,2 5-2 15,3 0 1-15,7 18-8 0,2 15 9 16,2 9 4 0,0 4 10-16,-2 1-11 0,2-3 1 15,-6-7-1-15,-6-4 1 16,-7-8-4-16,-3-5 1 15,-5-6-1-15,-2-4 1 16,-1-3 0-16,0-3-1 16,0-1-4-16,0 0-13 15,0-2-26-15,0-1-42 16,0 0-38-16,0-1-171 16</inkml:trace>
  <inkml:trace contextRef="#ctx0" brushRef="#br0" timeOffset="183140.29">14185 5399 794 0,'0'0'57'16,"0"0"-56"-16,0 0 3 15,0 0 24-15,0 0-9 16,0 0-17-16,75-4 5 16,-31-9 19-16,3 0-3 15,-8 5-23-15,-7 3 0 16,-5 4-2-16,-8 1-11 16,-10 0-28-16,-5 1-52 15,-4 12-62-15,-3 1-137 16</inkml:trace>
  <inkml:trace contextRef="#ctx0" brushRef="#br0" timeOffset="183327.24">14386 5503 742 0,'0'0'47'16,"0"0"-36"-16,0 0 52 16,0 0 19-16,0 0-45 15,82-33-27-15,-52 24-8 16,-6 1-2-16,3 5-1 15,-5-2-6-15,2 5-20 16,-6 0-34-16,-1 0-42 16,-4 0-90-16,-3-3-178 15</inkml:trace>
  <inkml:trace contextRef="#ctx0" brushRef="#br0" timeOffset="189285.14">15202 5071 714 0,'0'0'0'0,"0"0"-21"15,0 0-72-15,0 0 93 0,0 0 88 16,0 0-66-1,-13 0-22-15,13 0-3 0,0 0 3 16,0 0 9 0,0 2 7-16,0-2-3 0,0 0-11 15,0 2-1-15,0 1-1 16,-5 7 1-16,-3 4 4 16,-2 5-2-16,-3-2 5 15,-1-5-8-15,4-4 6 16,4 0-2-16,-6-4-1 15,-8-1 0-15,0-1 8 16,-8-2-11-16,2 0 0 16,0-5 2-16,6-11 20 15,3-6 0-15,10-6 4 0,7-5-12 16,0-4-14-16,27 1 0 16,6 5-5-16,5 6 2 15,1 13 2-15,-3 12 1 16,-3 0 0-16,-10 26 0 15,-3 13 0-15,-14 16 3 16,-6 9 9-16,0 6-4 16,-24-4-6-16,-4-3 0 15,-5-10-2-15,-5-16 3 16,4-7-3-16,3-10 0 16,2-8 4-16,9-7-1 15,10-5 2-15,7 0 11 16,3 0 4-16,0-6-19 0,13-8-2 15,7 5 1 1,12 4 0-16,1 5 2 0,2 0 9 16,3 8-9-16,-2 6 6 15,-3 3 3-15,-7-1-11 16,0-3 0-16,-9 1 0 16,-3-4 0-16,-2-3-12 15,-6 0-29-15,-6-4-24 16,0-3-46-16,0 0-85 15,0-20-1-15</inkml:trace>
  <inkml:trace contextRef="#ctx0" brushRef="#br0" timeOffset="189729.97">15341 4799 869 0,'0'0'25'0,"0"0"-25"16,0 0-8-16,0 0 8 15,0 0 27-15,69 118 18 16,-44-65-21-16,-5 0-13 16,0-3-9-16,-8-11 0 15,-1-10 3-15,-2-8-5 16,-2-13 0-16,-4-5 0 15,-3-3 0-15,3 0 1 0,0-3 0 16,10-22 12-16,3-16-6 16,7-13-7-16,-3-3-2 15,-4 6-6-15,-10 12-12 16,-2 16 8-16,-4 10 9 16,0 13 3-16,0 0 25 15,0 0-23-15,0 7-2 16,3 15 0-16,6 12 0 15,9 2 8-15,-3-2-1 16,5-6-7-16,6-7 1 16,-8-6 1-16,6-1-2 15,-5-2-4-15,-2-1-64 0,-1 0-75 16,-7-5-160-16</inkml:trace>
  <inkml:trace contextRef="#ctx0" brushRef="#br0" timeOffset="191049.53">16838 5299 559 0,'0'0'166'16,"0"0"-157"-16,0 0 21 16,0 0 28-16,0 0-17 15,0 0-35-15,-2-11-2 16,2 7 4-16,0 3 8 0,0-2 6 15,0 3 7-15,0 0 13 16,0 0-15-16,0 0-16 16,0 0-8-16,-1 0-3 15,-1 20-5-15,-2 7 5 16,4 9 3-16,0 3 6 16,0-2-9-16,0 0 0 15,0-5 1-15,0-9-1 16,0-4 0-16,0-8 2 15,0-5 0-15,0-3-2 16,0-3 3-16,0 0-2 16,0 0 6-16,0 0 14 15,0-6 1-15,-3-16-21 0,-4-7-1 16,4-9-8-16,0-6 2 16,3-2-2-16,0 5 2 15,3 8 6-15,7 10-6 16,3 6 4-16,6 10 2 15,0 3-6-15,5 4 3 16,-1 9-2-16,5 13 5 16,-3 7 2-16,-1 3 1 15,-4 2-3-15,-1-4 0 16,-9-1 0-16,-3-4 0 16,-4-9 0-16,-3-2 0 15,0-1-6-15,0 2-8 16,0-3-18-16,-7-1-39 15,-3-1-32-15,7-10-13 0,3 0-191 16</inkml:trace>
  <inkml:trace contextRef="#ctx0" brushRef="#br0" timeOffset="191386.37">17229 5448 758 0,'0'0'107'0,"0"0"-107"0,0 0-13 16,0 0 13-16,80-6 19 16,-48 5-16-16,-5 1-3 15,-10 0 0-15,-8 0-4 16,-7 9-15-16,-2 3 18 15,0 1 1-15,-2-4 1 16,-2-1 8-16,1-4 12 16,3-2-12-16,0-1-3 15,0 0-5-15,0 2 9 16,3 0-9-16,3-1 0 16,5 1-2-16,-1-3-10 15,3 0-34-15,7 0-86 16</inkml:trace>
  <inkml:trace contextRef="#ctx0" brushRef="#br0" timeOffset="192939.46">18005 5294 179 0,'0'0'280'16,"0"0"-239"-16,0 0-38 16,0 0 50-16,0 0 50 15,0 0-37-15,-4 2-36 16,4-2 9-16,0 0-7 16,0 0-6-16,0 0-8 15,0 0-8-15,0 0 0 16,0 0-10-16,0 0 0 15,0 0-4-15,0 0 4 0,0 0-2 16,-1 0-2-16,1 0 3 16,-2 1 1-16,-1-1 0 15,2 0 0-15,-2 0-6 16,1 0 5-16,2 0 2 16,0 0 6-16,0 0-7 15,0 0-1-15,0 0-3 16,0 0 2-16,3 0 1 15,2 0 1-15,-2 0-1 16,-2 0 0-16,-1 0 0 16,0 0-6-16,0 3-3 0,0 1 2 15,0 3-7 1,-7-1 15-16,-6-1 0 0,1 0 0 16,3-3 0-16,1 0 0 15,5-2 0-15,3 0 0 16,0 0 0-16,0 0 0 15,0 0 0-15,0 0 0 16,2 0 1-16,-1 0-1 16,1 0 0-16,-2 0 0 15,0 0-1-15,0 0 2 16,0 0-2-16,0 0 1 16,0 0-2-16,-5 3 2 15,-1 1 1-15,-1-1-1 0,1-3 3 16,-1 0 2-1,1 0 4-15,3 0-2 0,-4-2 1 16,4-8-5 0,0-2 3-16,3-5-3 0,0 3-2 15,0-3 5-15,10-2-6 16,2 2 0-16,5 4-1 16,3 1 1-16,-4 5 0 15,2 2 1-15,-1 5-1 16,2 0-1-16,2 14 1 15,-3 11 13-15,-5 7 3 16,-4 9 5-16,-8 6 7 16,-1 2 2-16,-1 0-18 15,-17-2-4-15,-1-5-7 0,-8-5 0 16,0-9 0-16,-1-3-1 16,-4-8 0-16,6-5 4 15,0-7-5-15,7-5 2 16,5 0-1-16,4-5 6 15,7-10-4-15,3-2-1 16,0-2-2-16,24-2-2 16,0 6 0-16,9 6 1 15,4 8 1-15,-5 1 1 16,3 3 5-16,1 14 3 16,3 2-3-16,-7 5 6 15,0-2-2-15,-5 0-5 16,-13-3-4-16,-6-7 0 0,-7-2-16 15,-1-1-5 1,0-1-26-16,-1-2-4 0,-11-5-74 16</inkml:trace>
  <inkml:trace contextRef="#ctx0" brushRef="#br0" timeOffset="198124.46">18005 4817 378 0,'0'0'138'15,"0"0"-116"-15,0 0 10 16,0 0 21-16,0 0-19 15,0 0-19-15,0 0 0 16,0 0-8-16,0 0-2 16,0 0 6-16,0 0-6 15,0 0-5-15,0 0 0 16,0 0 0-16,-4-3 0 0,3 3 0 16,1 0 0-16,-2-1 0 15,-1-2 0-15,3 3-3 16,-3-1 0-16,3-1 5 15,-1 2-3-15,1-2 2 16,0 2 0-16,0 0 6 16,0 0 13-16,0 0 1 15,0 0-2-15,0 0-1 16,0 0 3-16,0 0-6 16,0 0-1-16,0 0 1 15,0 0-5-15,0 0-1 16,0 0 3-16,0 0-6 0,0 0-4 15,0 0 2-15,0 0 1 16,0 0-5-16,0 0 1 16,0 0-1-16,0 0 0 15,0 0 1-15,0 0 0 16,0 0-1-16,6 9 0 16,5 10 0-16,2 1 7 15,-1 4 4-15,6 3 16 16,-3 3-10-16,5 2-7 15,3-5 0-15,-4-3-2 16,1-5-4-16,-11-6-3 16,-5-6 3-16,-1-3-4 15,-3-3 0-15,0 1 0 0,0-2 3 16,0 1-2-16,0 1 0 16,0-2-1-16,0 0 1 15,0 0 3-15,0 0-4 16,0 0 0-16,0 0 4 15,0 0-2-15,0 0 3 16,0 0-4-16,0 0 3 16,0-2-4-16,0-1-3 15,-1 1 0-15,1-1-17 16,0 3-11-16,0-2-41 16,0 2-39-16,0-1-87 15</inkml:trace>
  <inkml:trace contextRef="#ctx0" brushRef="#br0" timeOffset="198953.34">18261 4821 256 0,'0'0'30'15,"0"0"16"-15,0 0 14 16,0 0-23-16,0 0-13 16,0 0 23-16,0-2 9 15,0 2-3-15,0-2 10 16,0-1-17-16,0 3-18 16,0 0-7-16,0-1-7 15,0 1 2-15,0 0-1 16,-3 0-2-16,2 0 5 15,1 0-10-15,-2 0-7 0,1 0-1 16,1 0 0-16,-2 0 2 16,1 0-1-16,-2 0 4 15,-3 0-5-15,3 0 0 16,0 0 2-16,3 0-1 16,0 1-1-16,-4 4-1 15,-1 0 1-15,-3 9 1 16,-2 3 5-16,-6 3-1 15,-3 5 7-15,-1-2-1 16,-1-1-7-16,3-3 2 16,2-8-4-16,8-2 4 15,3-7-3-15,5-2-3 0,0 0 0 16,0 0 6 0,0 0-4-16,0 0-2 0,0 0 0 15,2 0 1-15,12 0 0 16,2 0-1-16,2 0 1 15,6 2 0-15,-2 3 4 16,3 5-4-16,4-3-1 16,-4 3 0-16,1-2 2 15,-4-2 9-15,-4-3-7 16,-6 0-3-16,-5 0 2 16,-4-3-3-16,-3 2-4 15,0-2 4-15,0 0-4 0,0 1-8 16,0-1 2-16,0 0-31 15,0 2 18-15,0 0-16 16,0 1 1-16,0 0 23 16,0 0-48-1,0-2-154-15</inkml:trace>
  <inkml:trace contextRef="#ctx0" brushRef="#br0" timeOffset="200996.17">18601 4858 308 0,'0'0'54'0,"0"0"-51"0,0 0-3 16,0 0 1-16,0 0 2 15,0 0 32-15,0-3-5 16,0 3-23-16,0 0 14 15,0-2 43-15,0-1-3 16,0 3-16-16,0 0-29 16,0 0-8-16,0 0 7 15,0 0-5-15,0 0 11 16,0 0-5-16,0 0 16 16,0 0-5-16,0 0 5 15,0 0 6-15,0 0-20 0,0 0 8 16,0 0-10-16,0 0-12 15,-2 0 9-15,-2 0-12 16,-9 17-1-16,-9 10 0 16,-11 9 13-16,-6 4 8 15,0 2-1-15,0-1-8 16,7-2 5-16,6-6 2 16,7-5-2-16,2-8-8 15,10-9-6-15,4-4-1 16,3-2-2-16,-2 0-1 15,1 1-1-15,-2 0 2 16,0 2 0-16,3-2 0 16,0-1 0-16,0-2-3 15,0-1-14-15,0-1-14 0,0 1-26 16,9-2 16-16,15 0-60 16,7-19-379-16</inkml:trace>
  <inkml:trace contextRef="#ctx0" brushRef="#br0" timeOffset="201867.31">18647 5177 576 0,'0'0'32'0,"0"0"-32"16,0 0 0-16,0 0 16 16,0 0 17-16,0 0-4 15,-1 7-9-15,1-7 1 16,0 0 10-16,0 0-9 16,0 0-13-16,0 0-5 15,0 0-4-15,0 0 5 16,0 0-5-16,0 1 0 15,0-1-7-15,0 2 7 16,0-2 2-16,0 0 18 16,0 0-2-16,0 0-2 15,0 0-6-15,0 0-3 16,0 0-3-16,0 0-4 0,0 0 0 16,0 0 0-16,0 0-5 15,0 0-2-15,0 0 6 16,0 0 0-16,1 0 2 15,-1 0-1-15,0 0 1 16,0 0 3-16,0 0-3 16,0 0 0-16,0 0 1 15,0 0-1-15,0 0 6 16,0 1-4-16,-3 1 0 16,2-2 11-16,-1 0-12 0,2 0 7 15,0 0 5 1,0 0 9-16,0-8-20 0,0-6-3 15,3-1 0-15,11-3-1 16,2 1-1-16,-1 3 0 16,2 5-5-16,-3 6 4 15,3 3 3-15,4 0 1 16,2 0-1-16,-1 7 3 16,-3 8 10-16,-1 5-2 15,-9 0-4-15,-3 3 5 16,-6 4 2-16,0 1-1 15,-3 0-9-15,-20 0 6 16,-3-3-9-16,-10-6 0 16,0-2-1-16,2-7 0 15,7-3 1-15,4-7-1 0,11 0 0 16,8 0 1-16,4 0 1 16,0 0 1-16,1 0-2 15,18-5 0-15,6 3 0 16,8 2-1-16,0 0 1 15,-1 0 4-15,1 7-5 16,-8 2 6-16,1 1-6 16,-6-3 5-16,0 0-5 15,-7-3 0-15,4-1-7 16,-5-3-38-16,-2 0-51 16,2-2-70-16</inkml:trace>
  <inkml:trace contextRef="#ctx0" brushRef="#br0" timeOffset="210105.58">20035 5406 532 0,'0'0'0'16,"0"0"4"-16,0 0 6 16,0 0 26-16,0 0 16 15,0 0-6-15,0 0-19 16,-36-23-24-16,36 23 10 16,0-3 24-16,0 1-12 15,0-3-8-15,-3 0-15 16,-3 0 0-16,-2 0-2 15,2 2-8-15,2 1-2 16,2 1 6-16,2-1 3 16,0 2 1-16,0 0-3 0,0-1 3 15,0 1 1 1,0 0 2-16,0 0 1 0,0-3 2 16,0 3 5-16,0-2 1 15,0 0-12-15,0 1 29 16,0-1-6-16,0 1-10 15,0 1 6-15,0 0 4 16,0 0 4-16,0 0 1 16,0 0-23-16,0 0 5 15,0 0-6-15,0 1-4 16,0 13 4-16,3 11-3 16,3 3 8-16,0 5-7 15,2 3 9-15,-5-2-2 16,3-5-6-16,-2-3-1 0,-1-9-2 15,0-5 3-15,0-5-7 16,-3-4 8-16,0-2-7 16,0-1 8-16,0 0-1 15,0 0 3-15,0 0 5 16,0 0 12-16,0-4 3 16,0-15-25-16,0-5-2 15,0-8-5-15,3-9 1 16,14-2-12-16,0 1 10 15,3 6-3-15,2 9-6 16,0 9 12-16,0 8-6 16,0 6 6-16,-1 4-1 15,-5 1-3-15,3 19 6 0,1 10 1 16,-4 5 2-16,4 4 9 16,-5-1-2-16,2-2-5 15,-1-5 2-15,-2-6-2 16,-3-6 1-16,-5-6-5 15,-2-6 1-15,-4-5-1 16,0 2 2-16,0-2-2 16,0-1-2-16,0 1-19 15,0 1-4-15,0 2-25 16,0-2-80-16,-3-3-114 16</inkml:trace>
  <inkml:trace contextRef="#ctx0" brushRef="#br0" timeOffset="210639.04">20548 5467 541 0,'0'0'163'0,"0"0"-123"15,0 0-39-15,0 0 31 16,91-2 36-16,-65-1-34 15,3 3-23-15,-8 0-4 16,0 0 8-16,-5 0-10 16,-6 0-4-16,-4 0-2 15,-4 0-1-15,-2 3-8 16,0 7 2-16,-5 2 2 16,-15 4 5-16,-5-1-7 15,2-2 8-15,7-2 1 16,5-6 0-16,8-4-1 0,3 1 0 15,0-1 7-15,0 2-2 16,14-3-4-16,6 3 3 16,5-3 23-16,2 0-5 15,-2 0-8-15,-3 0-10 16,-5-3-4-16,-4 0 0 16,-6 2-7-16,0-1-32 15,-2-4-26-15,-1-2-103 16</inkml:trace>
  <inkml:trace contextRef="#ctx0" brushRef="#br0" timeOffset="211854.93">21349 5368 194 0,'0'0'260'0,"0"0"-260"15,0 0 6-15,0 0-4 16,0 0 31-16,0 0-27 16,0 0-4-16,-32 18 21 15,32-18 11-15,0 0-1 16,0 0-2-16,0 0-14 15,0 0 4-15,0 0 2 16,0 0-14-16,2 0-1 16,7 0 5-16,-3 0 27 0,-3 0-19 15,-2 0-21-15,-1 0 2 16,0 0 1-16,0 0-3 16,0 3-1-16,0-2-2 15,0 1 3-15,-1-2 0 16,-2 3 1-16,0-3-2 15,3 0 2-15,0 0-2 16,0 0 0-16,0 0-8 16,0 0 6-16,0 0 1 15,6 0 2-15,-2 0 2 16,-1 0-1-16,-1 0-1 16,-1 0 0-16,-1 4-1 15,0-1 0-15,0-1 1 16,0 3 0-16,0-3 1 0,0-1 0 15,0 3 3-15,0-4 4 16,-1 0-7-16,1 0-1 16,0 0 3-16,0 0 5 15,0 0-5-15,0 0 2 16,0 0 6-16,0 0-9 16,0 0 5-16,1 0-4 15,1 0-3-15,-2 0 0 16,0 0 1-16,0 0-2 15,0 0 1-15,0 0-4 16,-2 3-4-16,-8-1 8 0,1 1-4 16,-6-2 8-16,3-1-4 15,-1 0 10-15,2 0 2 16,2-5-12 0,2-6 12-16,5-3-12 0,2 1 9 15,0-3-7-15,0 0-2 16,15 1 1-16,2 0-1 15,5 6-1-15,5 2 1 16,1 3 0-16,3 4-1 16,1 0 1-16,-1 11 0 15,-1 12 7-15,-3 4 4 16,-15 7 13-16,-9 7-8 16,-3 7 11-16,-18 3 18 15,-15 2-22-15,-7-7-13 0,-1-9-1 16,4-12-5-1,0-6 7-15,5-10 2 0,7-7-3 16,6-2-6-16,10 0 9 16,6 0-6-16,3 0-4 15,0-11-3-15,3-5-1 16,15-1-9-16,12 1 5 16,1 7 5-16,7 6-4 15,3 3 2-15,1 0-1 16,-1 16-2-16,-3 1 4 15,-2 0 1-15,-10 3 1 16,-3-6 0-16,-10 1-1 0,-3-3-1 16,-7-5-24-1,-3 3-34-15,0-4-43 16,-10-5-39-16,-6-1-257 0</inkml:trace>
  <inkml:trace contextRef="#ctx0" brushRef="#br0" timeOffset="212497.16">21489 4979 662 0,'0'0'61'0,"0"0"-39"15,0 0 43-15,0 0-22 16,0 0-34-16,0 0-3 15,-8-60-4-15,8 60 2 0,0 0-4 16,0 3-3 0,8 17 3-16,1 16 0 0,-2 11 23 15,4 7-2-15,-5 5-1 16,-2-9-16-16,2-9-3 16,0-13-1-16,-2-11 0 15,-2-11 0-15,-1 0 0 16,-1-6 7-16,0 0-5 15,0 0 9-15,0 0 2 16,0-12 3-16,0-12-16 16,3-3 0-16,3-8-6 15,1-3 2-15,1 2-2 16,0 1 1-16,-1 10 3 16,-1 8-2-16,0 9 4 15,-2 5 0-15,-2 3 0 0,3 0-1 16,1 8-6-1,-2 14 7-15,4 7 3 0,-1 4 1 16,0-2 1-16,2-3-3 16,5-6-2-16,-2-8 1 15,-2-4-2-15,-1-6 2 16,-1-4-2-16,-1 0-16 16,1 0-74-16,-1-16-145 15</inkml:trace>
  <inkml:trace contextRef="#ctx0" brushRef="#br0" timeOffset="212821.6">21957 4863 719 0,'0'0'114'0,"0"0"-104"16,0 0-9-16,0 0-1 16,0 0 11-16,0 0-3 15,2 76 37-15,-13-22 28 16,-17 12-44-16,-3 0-25 16,-5 2 6-16,3-7 3 15,8-15-11-15,4-10-1 16,9-9-1-16,3-10 1 0,-1-2-2 15,-3-4 1-15,4-1-27 16,1-5-65-16,5-5-42 16,3 0-153-16</inkml:trace>
  <inkml:trace contextRef="#ctx0" brushRef="#br0" timeOffset="213376.22">22103 5208 535 0,'0'0'31'0,"0"0"-31"0,0 0 71 15,0 0-7-15,0 0-25 16,0 0-2-16,-35 52-4 15,24-48-1-15,-1-4-14 16,2 0-4-16,1 0-2 16,-3-4-4-16,4-6-8 15,5-2 4-15,3-2-3 16,0-3-2-16,0 1-1 16,14 0-8-16,4 4-2 15,4 3 10-15,-2 7 0 0,0 2-4 16,3 0 5-1,-8 8-1-15,-1 14 2 0,-8 7 11 16,-6 9-1-16,0 4 1 16,-17-1-5-16,-8-3 11 15,-1-6-13-15,2-11 0 16,5-10 1-16,5-6 1 16,10-3 6-16,0-2-2 15,4 0 1-15,0 0-11 16,16 0 0-16,9 0 3 15,8 0-2-15,0 3-1 16,-3 3 1-16,-7 0 7 0,-1 0 12 16,-8-1-3-16,-3 0-15 15,-5-1-1-15,-1-1-1 16,-5 0-5-16,0-1-80 16,0-2-74-16,-10 0-170 15</inkml:trace>
  <inkml:trace contextRef="#ctx0" brushRef="#br0" timeOffset="213982.78">22290 4975 424 0,'0'0'58'16,"0"0"-53"-16,0 0 21 16,0 0-3-16,0 0 10 15,0 0 44-15,0 0-27 16,4 11-29-16,-4-11 7 15,0 0 7-15,0 0-14 16,-1 0-5-16,-7 0-5 16,1 0 0-16,1 0-5 0,-1 0 3 15,4 0 2-15,0-2 8 16,0-4 2-16,3-2-19 16,0-3-1-16,3 1-1 15,13-2-2-15,8 3-8 16,-2 0 7-16,4 3 3 15,-4 6-4-15,-6 0 1 16,-2 0 3-16,-8 17 6 16,-6 3-2-16,0 9-4 15,-6 2 9-15,-17 1-9 16,-2-6-2-16,2-6 0 16,7-9 2-16,9-6 0 15,7-5-3-15,0 0 6 0,0 0-4 16,13 0 1-16,16 0 0 15,2 0 3-15,2 0 9 16,-2 0 1 0,-3 8-11-16,-2 1-2 0,-3 1 0 15,-2-3 0-15,-6 0-4 16,-4 0-40-16,-6-7-141 16</inkml:trace>
  <inkml:trace contextRef="#ctx0" brushRef="#br0" timeOffset="-213757.72">23415 5386 696 0,'0'0'110'16,"0"0"-95"-16,0 0-14 15,0 0 12-15,0 0 6 0,0 0-18 16,0 0 4-16,29 23-4 15,-8 1 20-15,0 4-12 16,-4 3 6-16,-1 0-9 16,-7-3 0-16,-2 0-5 15,-4-7-1-15,-1-4 7 16,-2-8-2-16,0-3 1 16,0-2-4-16,0-4 7 15,0 0 1-15,0 0 9 16,0 0 11-16,0 0 0 15,0-7-2-15,0-12-18 16,0-10-6-16,6-5-4 16,4-7-14-16,9 2 5 0,4 1 7 15,1 9-14-15,1 7 11 16,-4 7 0-16,-1 5 4 16,0 10 1-16,0 0-9 15,-1 10 9-15,2 17 0 16,-3 7 6-16,-2 7-5 15,0 3 2-15,-2-2 0 16,1-5 1-16,-5-8-2 16,-4-12-2-16,-2-7 0 15,-1-5 2-15,-3-1-2 16,0-3-25-16,0 2-99 16,-11-3-6-16</inkml:trace>
  <inkml:trace contextRef="#ctx0" brushRef="#br0" timeOffset="-213277.53">24038 5540 833 0,'0'0'118'0,"0"0"-111"16,0 0-2-16,0 0 5 15,98-15 10-15,-71 15-20 16,-2 0 1-16,-2 0-2 16,-7 3-5-16,-6 6-18 15,-10 5-11-15,0 3-10 16,-13 3-10-16,-9 1 40 16,4-3 15-16,5-4 0 15,7-6 5-15,4-1 5 0,2-4-7 16,0-1 32-16,0 0-21 15,12-2 6-15,6 0 2 16,3 0 5-16,2 0-20 16,-1 0-7-16,2-6-13 15,-8-2-51-15,0-9-118 16</inkml:trace>
  <inkml:trace contextRef="#ctx0" brushRef="#br0" timeOffset="-212182.83">25027 5386 311 0,'0'0'378'0,"0"0"-341"16,0 0-37-16,0 0 7 15,0 0 28-15,0 0-28 16,-30 3-2-16,21-2-5 16,3 1-1-16,5-2 1 15,1 0 1-15,0 0 3 16,0 0-4-16,0 3-13 15,0-3 13-15,6 0 0 16,-3 4 0-16,0-1 6 16,-3-2-5-16,0 2-1 0,0 3 2 15,0 1 14-15,-3-1 13 16,-3-2-15-16,0 0 8 16,3-3-11-16,-1-1-3 15,3 0-8-15,1 0 6 16,0 0-1-16,0 0-3 15,0 0 3-15,8 0-5 16,4 0-5-16,4-1 5 16,-2-3 1-16,-7 3-1 15,-3 1-2-15,-4 0-1 16,0 0-6-16,0 0 1 0,0 0-11 16,-5 8 17-1,-8-2-7-15,-3 0 9 0,1-4 0 16,-1 1 5-16,4-3-5 15,1 0 12-15,-2 0-7 16,4 0 0-16,1-9-3 16,4-2 8-16,4-6-1 15,0 3-5-15,3-6 0 16,15 1-4-16,7 2 3 16,2 3-7-16,-2 4 0 15,-1 6 3-15,-4 4 1 16,-1 0 0-16,-2 7-2 15,-1 17 2-15,-2 2 0 16,-6 11 7-16,-6 7 5 0,-2 6 8 16,-3 1-1-1,-18-4 1-15,-7-5-8 0,-5-9-9 16,0-5-2-16,-1-11 1 16,-1-6 1-16,0-8 4 15,3-3-7-15,4 0 2 16,10-3 6-16,6-11 3 15,11 0 2-15,1-2 9 16,22-1-22-16,14 2 0 16,10 5 0-16,0 10 0 15,2 0-1-15,-3 5 1 16,-4 12 4-16,-3 3 2 16,-7 1 8-16,-4-1-9 0,-8-2 0 15,-5-2-3 1,-5-3-2-16,-5-3-1 0,-1 0-24 15,-3 0-44-15,0-3-55 16,-9-7-29-16,-9 0-283 16</inkml:trace>
  <inkml:trace contextRef="#ctx0" brushRef="#br0" timeOffset="-211552.65">25236 5022 733 0,'0'0'29'0,"0"0"-14"16,0 0 5-16,0 0 18 16,0 0-30-16,0 0-8 15,8 20 0-15,3 13 7 16,0 6 3-16,-1 1 1 0,0 2-8 15,-1-8 2-15,2-5-4 16,-7-11-1-16,-2-7 1 16,-2-3-1-16,0-4-12 15,0-4 3-15,0 0 9 16,0 0 8-16,0 0-2 16,0-16-6-16,1-8-1 15,7-6-1-15,2-6-1 16,4-3 3-16,-1-1 0 15,0 7-3-15,-2 7 3 16,-2 7 4-16,-3 10 1 0,-2 3 4 16,-2 6-2-16,1 0-4 15,-2 3-3-15,4 20 1 16,1 7 1-16,-2 1 3 16,5 3-4-16,0-7 2 15,2-7-2-15,2-6 2 16,-4-7-2-16,-3-2 5 15,0-5-6-15,-5 0-4 16,4 0-46-16,-1 0-55 16,1-17-372-16</inkml:trace>
  <inkml:trace contextRef="#ctx0" brushRef="#br0" timeOffset="-211162.42">25776 4979 566 0,'0'0'136'0,"0"0"-122"15,0 0 48-15,0 0 24 16,0 0-38-16,0 0-27 15,4-3-3-15,-4 3-10 0,0 0 12 16,0 0-18 0,-7 7-2-16,-14 15-6 0,-10 15 6 15,-8 13 3-15,-3 3 0 16,0 6 12-16,6-6 2 16,7-3-3-16,5-8-10 15,10-11-3-15,5-7 2 16,2-8-1-16,4-3-2 15,-2-5 1-15,2 1-1 16,2-4-8-16,-1 1-33 16,1-3-35-16,1-3-49 15,0 0-246-15</inkml:trace>
  <inkml:trace contextRef="#ctx0" brushRef="#br0" timeOffset="-210591.75">25777 5383 651 0,'0'0'81'16,"0"0"-81"-16,0 0 0 15,0 0 0-15,0 0 13 16,0 0-12-16,-39 19 0 16,30-17 8-16,4 0 10 15,2-2 8-15,-2 0 1 0,0 0-14 16,-1 0-4-16,2 0 0 16,-5 0 0-16,3-4-9 15,0-6-1-15,-1 1 0 16,1-4-2-16,-2-1 0 15,5 0 1-15,3 3 1 16,0 0 0-16,0 1 2 16,18 0-2-16,6 1 2 15,0 4-3-15,1 5 1 16,-2 0-1-16,-4 2-1 16,-4 13-8-16,-7 6 10 15,-7 4 1-15,-1 4 9 16,0 2 0-16,-18 2 18 0,-3-5-21 15,2-7-1-15,5-8-4 16,8-6-2-16,6-2 3 16,0 0-1-16,2 2-2 15,14-4 4-15,7 1-4 16,3-2 13-16,-2-2 1 16,-3 0-10-16,-3 0-1 15,-3 0-3-15,-3 0-17 16,-4-9-58-16,-4-3-114 15</inkml:trace>
  <inkml:trace contextRef="#ctx0" brushRef="#br0" timeOffset="-210107.93">25953 5141 851 0,'0'0'56'0,"0"0"-46"16,0 0 2-16,0 0 33 15,0 0-34-15,84-29-11 0,-49 29-1 16,-6 0 1-16,-13 0 0 15,-9 0 0-15,-7 2 0 16,0 3-5-16,-8 5-5 16,-13 2 10-16,-5 1 1 15,4-4-1-15,7-2 0 16,6-6 1-16,9 1 6 16,0-2-7-16,0 1-11 15,5 4-17-15,17 0 21 16,5 1 7-16,0 0 18 15,-2 1-7-15,-10 1-8 16,-5-1-3-16,-5 2 0 0,-5 1 0 16,0 0 9-16,0 2 15 15,-15 0-9-15,-2 0-8 16,0-2-5-16,0 0-2 16,-2-2-4-16,1 1-50 15,2-2-61-15,4-7-109 16</inkml:trace>
  <inkml:trace contextRef="#ctx0" brushRef="#br0" timeOffset="-209248.37">26965 5772 844 0,'0'0'4'16,"0"0"-4"-16,0 0-127 16,89-26 45-16,-58 21-41 15</inkml:trace>
  <inkml:trace contextRef="#ctx0" brushRef="#br0" timeOffset="-209063.38">27384 5735 572 0,'0'0'361'0,"0"0"-348"16,0 0-12-16,0 0-2 15,0 0 1-15,85-53-19 16,-48 50-36-16,0 1-106 16</inkml:trace>
  <inkml:trace contextRef="#ctx0" brushRef="#br0" timeOffset="-208907.38">27834 5707 821 0,'0'0'36'0,"0"0"-36"16,0 0-5-16,0 0-4 16,0 0-14-16,0 0-49 15,11-20-188-15</inkml:trace>
  <inkml:trace contextRef="#ctx0" brushRef="#br0" timeOffset="-207798.27">28295 5409 702 0,'0'0'83'16,"0"0"-66"-16,0 0 31 15,0 0 8-15,0 0-21 16,0 0-7-16,-3 0-5 16,3 0-7-16,0 0 6 0,0 0-5 15,0 0-6-15,0 0-2 16,0 0-6-16,0 0-2 16,0 0 3-16,0 0-4 15,0 3 0-15,0 5-4 16,0 6 2-16,0 7-2 15,-2 10 4-15,2 6 0 16,0 4-1-16,0-1 1 16,0 0 0-16,0-5 1 15,0-7-1-15,8-9 0 16,-3-4 0-16,-2-7 0 16,-3-5 1-16,0-2-3 15,0 0 6-15,0-1-4 0,0 0 0 16,0 0 10-16,0 0 15 15,0-1 2-15,0-16-7 16,0-4-10-16,0-9-8 16,0-6-2-16,0-4-7 15,14-4 7-15,8-1-2 16,3 4-6-16,0 7 3 16,0 9 0-16,1 8 0 15,-1 9-3-15,-1 5-2 16,4 3-5-16,-2 7 12 15,-1 13-3-15,-3 5 0 16,-3 6 3-16,-3 3 3 0,-4-1-1 16,-2-5 2-16,-3-7-2 15,-2-6 1-15,-2-4 0 16,0-8 0-16,-3-2 0 16,0-1-2-16,0 0 0 15,0 0-2-15,0 0-8 16,0 0 1-16,0 0-19 15,0 0-17-15,2 0-4 16,0 0-4-16,0 0-9 16,1-4 19-16,0-10-205 15</inkml:trace>
  <inkml:trace contextRef="#ctx0" brushRef="#br0" timeOffset="-206799.23">28881 5486 752 0,'0'0'60'16,"0"0"-19"-16,0 0 27 15,0 0-10-15,0 0-53 0,0 0-5 16,45 0 0-16,-21 0 0 15,-8 0-1-15,-3 0 0 16,-8 0 0-16,-5 5 0 16,0 0-8-16,0 5-14 15,-13 2-8-15,-1 1 31 16,5-2-2-16,8-2 2 16,1-1 0-16,0-3 1 15,9 1 3-15,7-2 5 16,5-2 3-16,1-2-4 15,-1 0-4-15,-3 0-4 16,1 0-12-16,-2 0-43 16,4-5-62-16,-3-7-245 0</inkml:trace>
  <inkml:trace contextRef="#ctx0" brushRef="#br0" timeOffset="-205890.58">29302 5277 682 0,'0'0'28'16,"0"0"-28"-16,0 0 0 15,0 0 21-15,0 0-15 16,0 0 1-16,-27 23-7 16,13-19 9-16,2-3-2 15,4 1 11-15,3-1-9 16,4-1-2-16,1 0-1 15,0 2-2-15,0-2 10 16,0 1-3-16,4 2-11 0,6-1 0 16,-2-1 0-16,-4 0 0 15,-1 1 0-15,-1 0 0 16,-2 0 5-16,0-1-5 16,0 1-4-16,0 0 4 15,-2-2 0-15,-4 2 4 16,3-1-3-16,0-1 1 15,2 0 1-15,1 0 19 16,0 0-5-16,0 0-3 16,0 0 6-16,6 0-20 15,5 0 0-15,0-3 0 16,-3 1 0-16,-4 2-1 0,-2 0 0 16,-2 0 0-1,0 0-3-15,0 0 3 0,0 0-3 16,0 0-8-16,-3 0 12 15,-5 4 0-15,1-1 0 16,0-2 1-16,2-1 0 16,-1 0 11-16,-2 0-2 15,1-6 1-15,0-6-7 16,2-5-3-16,2-3 5 16,2 3-2-16,1 0-3 15,0 3 9-15,16 3-9 16,11 3-1-16,4 6-1 15,9 2 1-15,-1 0 1 16,-1 7-1-16,-4 10-1 0,-9 5 1 16,-11 9 0-16,-14 3 1 15,-2 13 11-15,-32 3 3 16,-8-2-7-16,2-4-8 16,8-13-3-16,13-12 3 15,13-2 0-15,6-6 0 16,0 0 1-16,23-4 0 15,14-1 8-15,9-4 13 16,5-2-5-16,-5 0-15 16,-4-2-2-16,-9-8-1 15,-7-2-6-15,-6-1-61 16,-5-4-72-16,-9 1-134 16</inkml:trace>
  <inkml:trace contextRef="#ctx0" brushRef="#br0" timeOffset="-205178.46">29527 4453 624 0,'0'0'103'0,"0"0"-94"16,0 0-9-16,0 0 0 16,0 0 39-16,0 0 23 0,67 93-22 15,-52-46-10 1,3 3-22-16,-3-2 13 0,-2-7-19 15,-2-10 14-15,-3-7-11 16,-3-9-4-16,0-6-1 16,-5-1-1-16,0-6 1 15,0-2 2-15,0 0-1 16,0 0 10-16,0 0 1 16,0-11-5-16,0-10-6 15,0-10-1-15,3-7-2 16,4-8-6-16,3-5 8 15,1 4-1-15,-1 6 1 16,4 10 2-16,-7 11 7 16,-2 9-1-16,-4 6 3 0,-1 5 3 15,0 0-2-15,0 12-12 16,-4 14-5-16,-7 10 3 16,4 4-1-16,7-1 3 15,0-3 5-15,15-10-5 16,8-4-1-16,0-3 1 15,2-8 0-15,-2 0-3 16,-6-2-41-16,-4-3-36 16,-6-4-95-16</inkml:trace>
  <inkml:trace contextRef="#ctx0" brushRef="#br0" timeOffset="-204549.32">30076 4521 351 0,'0'0'237'0,"0"0"-189"15,0 0-21-15,0 0 28 16,0 0-8-16,0 0-25 15,-2 0-11-15,2 0 2 16,0 2 10-16,0-2 4 16,0 0 0-16,0 0 2 15,0 0-15-15,0 0-6 16,0 0-5-16,0 0 0 0,0 0-3 16,0 0-2-16,0 0 2 15,0 0 6 1,-1 0-6-16,-1 1 2 0,-3 13-2 15,-7 11-2-15,-12 18 2 16,-11 14 24-16,-8 9-2 16,-8-2 7-16,2-7-23 15,9-3 12-15,9-8-11 16,8-10-5-16,10-7-2 16,4-8 2-16,2-7-2 15,2-4 0-15,2-2 0 16,1-1 0-16,2-4 0 15,-1 3-11-15,-2 2-17 0,0-1-24 16,-2 5-51 0,0-2-38-16,5-6-131 0</inkml:trace>
  <inkml:trace contextRef="#ctx0" brushRef="#br0" timeOffset="-203341.29">30038 5104 394 0,'0'0'66'16,"0"0"-64"-16,0 0 49 15,0 0 24-15,0 0-22 16,0 0-39-16,-2 0 0 15,2 0-4-15,0 0-5 16,0 0 6-16,0 0-2 16,0 0 9-16,0 0 17 15,0 0-5-15,0 0-29 16,0 5 2-16,0-5 2 16,-2 0 2-16,2 0 4 0,0 0-3 15,0 0 1-15,0 0 5 16,0 0-7-1,0 0-5-15,0 0 3 0,0 0-3 16,0 0 1-16,0 0 7 16,0 0-9-16,0 0 1 15,0 0 4-15,0 0-6 16,0 0 0-16,0 0 0 16,0 0-2-16,0 0 2 15,-1 0-2-15,-2 0 1 16,-2 0 1-16,1 2 0 15,1-2 1-15,1 0 1 0,2 0 6 16,-1 0 0 0,1-2 3-16,0 2-8 0,0-5 4 15,0 5-1-15,0 0 1 16,0 0-6-16,0 0-2 16,0 0 0-16,0 0 0 15,0 0-2-15,0 0 2 16,-3 0-23-16,-3 0 20 15,0 0-5-15,-3 0 9 16,-2 0-2-16,3 5 9 16,0-5-7-16,2 0 3 15,1 0-2-15,2 0 5 16,2-5 1-16,1-4 4 16,0-4-4-16,4 2-5 15,9 0-2-15,1 4-1 0,1 3-1 16,2 4-5-16,-2 0 7 15,-1 0-3-15,-1 11-1 16,-6 7 4-16,-2 5-1 16,-5 5 2-16,0 5 3 15,-8 1-2-15,-14 0-1 16,-4-4-1-16,-2-6 0 16,-1-8-3-16,6-5 3 15,5-4 0-15,7-5 1 16,7-2-1-16,4 0 8 15,0 0-5-15,0 0 9 16,18 0-11-16,10-3 4 0,9 0-5 16,-1 3-8-16,0 0 8 15,-3 0 2-15,-6 6-2 16,-4-1-2-16,-6 2 2 16,-2-1 0-16,-6 2 0 15,-6-4-13-15,-3 2-40 16,0 1-63-16,0-7-80 15</inkml:trace>
  <inkml:trace contextRef="#ctx0" brushRef="#br0" timeOffset="-202628.25">30121 4942 596 0,'0'0'61'0,"0"0"-34"15,0 0 28-15,0 0-8 16,0 0-29-16,0 0-18 15,0 0-1-15,30 22 1 0,-20-3 3 16,-1 1 8-16,-2 5 20 16,-1-3-8-16,2-1-16 15,-7-5-3-15,1-4-3 16,-2-7 0-16,0 3 4 16,0-5-5-16,0 0 1 15,0-3-1-15,0 0 28 16,0-3 4-16,-6-8-21 15,0-6-9-15,3-2 5 16,3-1 5-16,0 1 2 16,4 2-5-16,16 5-9 15,0 1 0-15,2 6-1 16,1 4-6-16,-3 1 5 16,-5 0 0-16,-2 3 0 0,-4 6-4 15,-3 4 6-15,-3-1-4 16,-3 2-4-16,0-3 3 15,0-3 1-15,0-2 3 16,-4-4 0-16,-3-2 1 16,1 0 1-16,2 0 8 15,-2-2 2-15,5-12 14 16,1-5-11-16,0-2-10 16,11 0 5-16,8 3-3 15,6 2-6-15,3 3-1 16,0 8 1-16,-4 3 0 15,-9 2-1-15,-3 0-1 16,-3 7-6-16,-3 10 7 0,-3 7 1 16,-1 1 0-16,-2-2 0 15,0-1 0-15,0-3-10 16,1-4-28-16,-1-5-56 16,4-7-142-16</inkml:trace>
  <inkml:trace contextRef="#ctx0" brushRef="#br0" timeOffset="-182042.45">30959 5436 371 0,'0'0'45'15,"0"0"7"-15,0 0 6 16,0 0 15-16,0 0 14 16,0 0-47-16,0 0-9 15,0 0-17-15,-12-2-1 16,12-3-2-16,0 0-1 16,-4-3-2-16,-2 1-4 0,-2 0-4 15,-1-3-17-15,-1 4 5 16,4 0 12-16,1 1 0 15,2 3 1-15,3-1 15 16,-1 2-3-16,1 0-3 16,0 1 9-16,0-2 4 15,0 2 6-15,0 0-3 16,0 0-9-16,0 0-10 16,0 0-2-16,-3 0-5 15,-3 16-1-15,0 11 1 0,0 9 0 16,-2 3 3-1,4-2-1-15,1-1-1 0,-1-7 1 16,4-6-2-16,-2-6-2 16,1-6 2-16,-4-5 0 15,2-5 2-15,2-1 5 16,-2 0 0-16,-4 0 0 16,-1-4 0-16,-6-13 5 15,1-6-12-15,-1-6 4 16,5-4-4-16,8-2-1 15,1-1 1-15,7 3-1 16,19 3 1-16,4 9-14 16,1 8-2-16,0 9 11 0,-1 4-5 15,-8 2 8 1,-7 15 0-16,-4 4 1 0,-4 6 0 16,-4 1 1-16,-3-3 4 15,0 0-3-15,0-8 0 16,0 0-1-16,0-3-1 15,0-3 0-15,0-2-1 16,0 0-50-16,2-2-46 16,1-4-39-16,1-3-198 15</inkml:trace>
  <inkml:trace contextRef="#ctx0" brushRef="#br0" timeOffset="-181490.75">31278 5495 695 0,'0'0'139'15,"0"0"-116"-15,0 0-17 16,0 0 9-16,0 0-3 16,0 0-3-16,104 5-5 15,-84-2-2-15,-4-2-2 16,-8 3 0-16,-4-3-3 16,-4 1 3-16,0 4-13 15,-3 2 4-15,-16 5-1 0,-4 0 9 16,4 1 2-1,10-5 0-15,8 1 5 0,1-5-1 16,0 1 13-16,15-1 10 16,9-5-7-16,1 0-14 15,2 0-4-15,-2 0-2 16,-7 0 0-16,-2-4-1 16,-4-3-14-16,0-3-89 15,-1 1-154-15</inkml:trace>
  <inkml:trace contextRef="#ctx0" brushRef="#br0" timeOffset="-180425.56">31784 5363 453 0,'0'0'114'0,"0"0"-102"16,0 0 9-16,0 0 36 0,0 0-3 16,0 0-28-16,-5 6-9 15,5-5-15-15,0 1-2 16,0-2 20-16,0 0-8 16,0 0 6-16,0 0-16 15,0 0-2-15,0 0 0 16,0 1-2-16,0-1-4 15,-6 2 6-15,3-2 0 16,-1 3-2-16,4-3 1 16,0 0 1-16,0 0 4 15,0 0 3-15,0 0-5 16,0 0-2-16,0 0-1 16,6 2 0-16,0 0-1 15,0 1 4-15,-2-2-2 0,-1 3 8 16,-3-2-8-16,0 1 1 15,0-3 0-15,0 4 0 16,0-3 7-16,-12-1-7 16,-2 0 9-16,0 0-1 15,-1 0-2-15,5-5-7 16,1-4 6-16,2-2-4 16,2 2-2-16,3-5 8 15,2 3-3-15,0-1 0 16,2 3-2-16,16 0-6 15,4 3 7-15,5 6-5 16,-3 0 1-16,3 0 0 16,-7 9 0-16,0 8-1 15,-10 5 1-15,-5 8 1 0,-5 6 2 16,0 0 7-16,0 1 6 16,-17-4 0-16,-5-4-4 15,-6-9-1-15,-2-3 1 16,-2-8-3-16,1-9-2 15,6 0-4-15,6 0 0 16,8 0 2-16,8 0-3 16,3 0 4-16,0-2 0 15,22 0-6-15,10 2 2 16,6 0-2-16,1 7 0 16,-3 7 0-16,0-2 1 15,-7 3-3-15,-3-2 9 16,-1 0-12-16,-5-6 5 0,-8 1 0 15,-5-6 0-15,-6 1-24 16,-1-3-50-16,-1 0-63 16,-14-7-203-16</inkml:trace>
  <inkml:trace contextRef="#ctx0" brushRef="#br0" timeOffset="-179901.22">32046 4761 620 0,'0'0'59'0,"0"0"-17"0,0 0-5 16,0 0-19-1,0 0 4-15,0 0-12 0,0-2-9 16,5 9 9-16,-2 4 9 16,1 3 13-16,2 2-5 15,0 5-7-15,3 6-8 16,-1-1 9-16,1 2-9 16,-1-1 6-16,1-4-9 15,-1 4-8-15,-2-7 2 16,3-3-2-16,-6-6 7 15,-2-2-6-15,1-4-2 16,-2-3 0-16,0-2-6 16,0 0 0-16,0 0-26 15,0 0-10-15,-12-1-29 16,11-16-125-16</inkml:trace>
  <inkml:trace contextRef="#ctx0" brushRef="#br0" timeOffset="-179629.7">32324 4850 653 0,'0'0'55'16,"0"0"-54"-16,0 0 1 16,0 0 36-16,-36 92 30 0,4-46-21 15,-8 5-15 1,-8 2-10-16,1-4 1 0,8-6 0 15,5-9-1-15,8-6-18 16,7-5 11-16,4-6-10 16,5-7-5-16,4-6-1 15,3 0 1-15,3-3-12 16,0 1-47-16,0-2-36 16,9-3-63-16</inkml:trace>
  <inkml:trace contextRef="#ctx0" brushRef="#br0" timeOffset="-179001.59">32267 5280 268 0,'0'0'339'0,"0"0"-325"15,0 0 4-15,0 0 59 16,0 0-6-16,0 0-18 15,0 0-19-15,3 13-12 16,-3-13-12-16,0 0-10 16,0 0-4-16,0 0 0 15,0 0 4-15,0 0-2 16,0 0-1-16,0 0 2 16,0 0-2-16,-1 0 0 15,-10 6-1-15,-2-2 4 0,1-2 0 16,-2 0 1-16,7-1-1 15,-2-1 8-15,4 0-7 16,2 0 0-16,3-3 0 16,0-6 8-16,0-4 1 15,9-1-7-15,11 2-3 16,2 1-1-16,2 6-4 16,3 4 3-16,-2 1 0 15,0 0 1-15,-5 10 1 16,-4 14 0-16,-8 2 1 15,-7 8 8-15,-1 2 7 16,-4 3 7-16,-17-7-5 16,-4-3-6-16,-1-7 1 0,2-10 5 15,-1-3 0 1,4-8-13-16,5-1 3 0,1 0-6 16,7 0 1-1,5-6 2-15,3-2 4 0,6 2-6 16,21 1-3-16,9 2-7 15,9 3 4-15,1 0 2 16,3 0 1-16,-2 0 0 16,-4 5-1-16,-6-1 1 15,-4 0 0-15,-5 0-1 16,-6-1-14-16,-6-3-47 16,-6 0-50-16,-4-5-150 15</inkml:trace>
  <inkml:trace contextRef="#ctx0" brushRef="#br0" timeOffset="-161168.09">16312 4950 495 0,'0'0'17'0,"0"0"-17"16,0 0-6-16,0 0 3 16,0 0 6-16,0 0-6 15,0 0 5-15,0 0-2 16,-3 0 11-16,0 0 22 0,-3 0-2 16,3 0-11-16,-2 0 4 15,2 3-7-15,-1-3 13 16,-1 1-2-16,-1 1-15 15,2-1-13-15,-5 1 0 16,6-2 0-16,-4 0 0 16,7 3 2-16,0-3 3 15,0 0-1-15,-4 2 6 16,1-2 10-16,-1 2-8 16,-5-2-4-16,-1 1-4 15,-5 1-4-15,0-1 10 16,0 3 1-16,-8 1 0 15,0 5-3-15,-4 4 3 16,0 6-11-16,-7 6 6 16,-1 4 6-16,-4 9-1 0,-2 5-5 15,-13 5 5-15,-1 0-7 16,0-1 1-16,7-10-5 16,8-9 1-16,11-9 4 15,17-6-4-15,8-7-2 16,4-4 1-16,0-1-7 15,0 0-18-15,0 0 3 16,4 1 6-16,5 2-32 16,-1-4-89-16,-2-1-118 15</inkml:trace>
  <inkml:trace contextRef="#ctx0" brushRef="#br0" timeOffset="-160187.93">16202 5409 562 0,'0'0'1'0,"0"0"1"16,0 0 0-16,0 0 32 15,0 0 4-15,0 0-19 16,-53 5-19-16,53-5 0 15,0 0 13-15,0 0-13 16,3 0 0-16,5 0 0 16,-1 0 9-16,-4 0 5 15,-3 0-5-15,0 0-6 16,0 0 6-16,0 0-5 0,0 0-1 16,-3 6 1-1,-14 3-3-15,0 1-1 0,2-4 0 16,2 2 0-16,6-6 0 15,4-2 0-15,3 0 5 16,0 0 4-16,0 0 8 16,0-5-13-16,12-9-4 15,2-1-4-15,3 0 2 16,-3 4 1-16,-3 5 2 16,-4 2-2-16,-4 2 0 15,-3 2 0-15,0 0-6 16,0 0-6-16,0 3 4 15,-10 6 9-15,-6 5-6 16,2-3 12-16,-1-6-12 16,4 1 12-16,4-4-6 0,4-2 1 15,1 0 16-15,1 0-14 16,1 0 15-16,0-8-1 16,0-3-13-16,0-4-4 15,0-1 1-15,3 2-1 16,8 0 1-16,2 3-4 15,1 2 7-15,3 3-8 16,1 6 4-16,0 0 0 16,3 0 0-16,-6 13 9 15,-4 8-7-15,-3 5 1 0,-8 4 0 16,0 1 3 0,-6 0-2-16,-13-4 2 0,-5-5-5 15,0-4 6 1,0-5-6-16,5-6 11 0,10-4-9 15,3-3 2-15,6 0 10 16,0 0 4-16,6 0-19 16,17 0 0-16,12 0-1 15,10 3 2-15,1 4 0 16,-4 3 2-16,-6-1 2 16,-10 0-5-16,-6-1 0 15,-8-4 0-15,-5-1-2 16,-4 0 2-16,-3-1-24 15,0-2-14-15,0 0 1 16,-3 0-32-16,-10-3-215 0</inkml:trace>
  <inkml:trace contextRef="#ctx0" brushRef="#br0" timeOffset="-159371.39">16224 5208 378 0,'0'0'100'16,"0"0"-51"-16,0 0 20 15,0 0 4-15,0 0-25 16,0 0-28-16,0-15 5 16,-3 15 5-16,3 0-12 15,0 0-2-15,-3 0-12 16,-3 0 3-16,0 6-7 16,-1 8-4-16,2 2 2 0,3 4 4 15,2 0-2-15,0-1 2 16,10-4-2-16,9-2 0 15,0-2 0-15,8-4-2 16,-1-5 3-16,6-2-1 16,1 0 4-16,0-2-2 15,-2-12-2-15,-4-1 2 16,-9 1 13-16,-7-1-6 16,-11-1 4-16,0 2-2 15,-9-2-9-15,-14 2-2 16,-9 1 0-16,-1-2-1 15,4 4 2-15,-3 1-1 16,9 3 0-16,-1 2 1 0,9 5-3 16,1 0 1-16,5 0-9 15,3 2-7-15,1 11 0 16,-1 4-7-16,-3 3-12 16,2 0-53-16,1-6-174 15</inkml:trace>
  <inkml:trace contextRef="#ctx0" brushRef="#br0" timeOffset="-155680.29">18803 4867 264 0,'0'0'51'0,"0"0"-3"15,0 0 11-15,0 0 10 16,0 0-13-16,0 0-15 16,0 0 17-16,0-9-17 15,0 9-9-15,0 0 2 16,0-1-14-16,0 1-1 16,0 0-2-16,0 0 2 0,0 0-9 15,0 0-4-15,0 0-5 16,0 10 0-16,5 7 0 15,3-1 7-15,1 3 2 16,3-5-5-16,-3-2-1 16,-2-1-3-16,-1-3 1 15,3-2-1-15,-5 0-1 16,1 1 0-16,0-4 0 16,-5-1 0-16,0-1 1 15,0-1-1-15,0 0 0 16,0 0-8-16,0 0-8 15,0 0-9-15,0 0-7 0,0 0-18 16,3 0-38-16,0 0-139 16</inkml:trace>
  <inkml:trace contextRef="#ctx0" brushRef="#br0" timeOffset="-146151.42">28008 6556 558 0,'0'0'86'16,"0"0"-55"-16,0 0-19 15,0 0 28-15,0 0 6 16,0 0 3-16,0 0-15 16,0 0-19-16,-3-39-3 15,3 34 12-15,0 4-9 16,0-2 14-16,0 0-14 15,0 1 3-15,0-1 0 16,0 3 8-16,0-2-15 0,2-1 6 16,-1 3-1-16,-1 0 2 15,0-3-2-15,0 3-4 16,0 0-7-16,0 0-1 16,0 0-2-16,0 0-2 15,2 0 0-15,-2 0-1 16,1 0 2-16,-1 0-1 15,0 0 0-15,0 0 0 16,0 0-2-16,0 0 3 16,0 0-2-16,0 0 0 15,2 0 1-15,-2 0 0 16,1 0 0-16,1 0 0 0,-2 0 1 16,0 0-1-1,0 0 0-15,0 0 0 0,0 0 0 16,0 0 1-16,0 0-1 15,0 0 2-15,0 0-4 16,0 0 2-16,0 0-1 16,0 0 1-16,5 6-2 15,1 7 2-15,2 7 0 16,0 2 0-16,-2 6 0 16,0 2 0-16,-2-3 4 15,2 2-4-15,-3-5 1 16,-1-5-6-16,-1-5 9 15,-1-6-4-15,0-2 0 0,0-4-7 16,0-2 7 0,0 0 0-16,0 0 5 0,0 0 10 15,0-8 4-15,0-11-17 16,0-8 4-16,0-6-6 16,0-3 0-16,18-3-1 15,8 7 1-15,6 6 0 16,3 6-1-16,0 8-9 15,-4 7-9-15,-2 5 14 16,-6 0-1-16,-4 9-7 16,-4 10 11-16,-2-1-7 15,-5 2 7-15,-2 2-5 16,-5-1 3-16,-1-2-2 16,0-6 4-16,0-3 2 0,-1-6-2 15,-4-2 2-15,-1-2 0 16,0 0 5-16,0-2 6 15,2-12 6-15,4-6-9 16,0-6 0-16,8-3-8 16,17-3 0-16,5 1-1 15,3 6 1-15,-1 6 0 16,-2 10 0-16,-6 8 0 16,-2 1-3-16,-3 1 1 15,-4 18-1-15,-1 4 3 16,-4 5 5-16,1 1-2 15,-3-3-3-15,2-3 1 16,-1-3-1-16,-3-4 0 0,4-5 0 16,-6-1-29-16,1 0-75 15,-4-8-50-15,-1-2-142 16</inkml:trace>
  <inkml:trace contextRef="#ctx0" brushRef="#br0" timeOffset="-145904.46">28887 6565 565 0,'0'0'326'15,"0"0"-293"-15,87 0-26 0,-37-1 40 16,4-4 8-16,-3 5-33 15,-7 0-12-15,-9 0-8 16,-10 0-2-16,-7 0-19 16,-9 0-27-16,-9-6-29 15,0-8 9-15,-13-8-152 16</inkml:trace>
  <inkml:trace contextRef="#ctx0" brushRef="#br0" timeOffset="-145716.95">28962 6367 575 0,'0'0'103'0,"0"0"-91"0,6 80 27 16,7-44 16-16,-2-2-2 15,-1-2-21-15,3 0-21 16,-4-6 0-16,3 1-11 16,-4-7 1-16,-2-3-2 15,-2-4-8-15,-1-3-18 16,3-5-78-16,3-5-336 15</inkml:trace>
  <inkml:trace contextRef="#ctx0" brushRef="#br0" timeOffset="-145199.02">29630 6546 734 0,'0'0'132'0,"0"0"-128"16,0 0-4-16,0 0 0 15,0 0 2-15,0 0 14 16,-63 21-11-16,38-21 2 16,-6 0-5-16,1 0 21 15,2-8 6-15,4-4-5 16,7-3-12-16,6-5 11 15,4 0-1-15,7-1-18 16,0 0 7-16,12-1-7 0,9 7-4 16,9 4-2-16,3 5 1 15,4 6-2-15,-3 0 1 16,-4 13 1-16,-6 11-6 16,-12 5 3-16,-8 4 4 15,-4 3 0-15,-10-4-6 16,-17-3 5-16,-6-6-4 15,2-10 5-15,9-3-2 16,8-5-3-16,8-2 5 16,6-1 0-16,0 4 0 15,18 3-12-15,10 1 12 16,10-1 1-16,3-1 7 0,-3-2-3 16,-7 1 3-1,-6-3-7-15,-7-1-1 0,-3-2-6 16,-6-1-42-16,-3 0-61 15,-3 0-50-15,0 0-388 16</inkml:trace>
  <inkml:trace contextRef="#ctx0" brushRef="#br0" timeOffset="-144719.42">28601 5908 362 0,'0'0'183'16,"0"0"-172"-16,-108-80 14 15,70 60 56-15,-1 8-11 16,-5 2-13-16,-5 8-26 16,-9 2-5-16,-5 7 14 0,-2 15-26 15,-2 10 10-15,-5 9 18 16,0 10-4-16,-2 12 2 15,-4 4-29-15,8 8 7 16,10 5-4-16,19 5-6 16,18 3-5-16,19 0-2 15,8 0-1-15,38-9-1 16,19-8-13-16,21-9-24 16,12-13 38-16,11-9-9 15,7-8-30-15,1-9-37 16,-7-14-25-16,-12-9-293 15</inkml:trace>
  <inkml:trace contextRef="#ctx0" brushRef="#br0" timeOffset="-144239.18">29622 6191 704 0,'0'0'51'0,"0"0"-49"16,0 0 53-16,108 8 6 15,-65 18-13-15,5 20-15 16,4 16-3-16,-3 16-5 15,-11 14-7-15,-15 0-11 16,-15 0-7-16,-8-2 1 16,-3-12 5-16,-18-11-6 15,-3-14-7-15,-1-17 6 0,-2-13 0 16,-3-10-6-16,-1-7-3 16,1-6-30-16,5 0-61 15,11-22-52-15</inkml:trace>
  <inkml:trace contextRef="#ctx0" brushRef="#br0" timeOffset="-143916.72">30488 6386 627 0,'0'0'15'16,"0"0"-8"-16,-2 114 89 16,2-55-7-16,0 8-34 15,9-3-15-15,9-5-8 0,7-8-13 16,2-12 2-1,1-6 3-15,-1-13-10 0,-9-8-8 16,-5-7-6-16,-8-5-23 16,-5-5-60-1,-1-21-130-15</inkml:trace>
  <inkml:trace contextRef="#ctx0" brushRef="#br0" timeOffset="-143751.02">30389 6679 754 0,'0'0'3'15,"0"0"0"-15,96-27 0 16,-60 16-3-16,2 5-13 0,4-1-71 16,4 3-148-1</inkml:trace>
  <inkml:trace contextRef="#ctx0" brushRef="#br0" timeOffset="-143481.65">30872 6634 600 0,'0'0'112'0,"0"0"-38"16,0 0 0-16,0 0-9 15,3 90-8-15,-3-65-22 16,2 0-14-16,2-6-9 16,1 1-6-16,2-4-3 15,-4-6-2-15,0 0-1 16,-1-6-1-16,-1-4 1 15,-1 0-12-15,0 0-7 16,0-18-19-16,-6-7-55 16,-4-6-4-16,1-5 51 15,4-3 41-15,1 0 4 0,4 0 1 16,0 5 0-16,0 3 1 16,0 11-1-16,9 4-15 15,4 6-146-15,1 10-53 16</inkml:trace>
  <inkml:trace contextRef="#ctx0" brushRef="#br0" timeOffset="-143089.92">31008 6601 355 0,'0'0'85'0,"0"0"61"15,34 89-23-15,-26-59-65 16,-4-7-9-16,1 3-10 16,-4-9-13-16,4-1-4 0,-3-6 3 15,-1-7-15-15,2-1 11 16,-3-2 0-16,1 0 13 15,2 0 3-15,6-12-21 16,5-2-16-16,7 0 0 16,7 0-6-16,-1 5 4 15,1 2-3-15,-6 6 4 16,-7 1-2-16,-6 0 1 16,-4 0 1-16,-5 0-2 15,0 0 1-15,0 0 2 16,0-3 0-16,0 0 6 15,0-4 6-15,6-3 7 16,10-2-19-16,10 3 5 0,6 1-9 16,0 7 8-16,-5 1-4 15,-5 0 5-15,-7 11 17 16,-2 1-12-16,-2 4 2 16,-2-2-11-16,-1-1-1 15,-2-2 0-15,-1 1-33 16,-2-6-93-16,0-4-112 15</inkml:trace>
  <inkml:trace contextRef="#ctx0" brushRef="#br0" timeOffset="-142628.15">31558 6774 746 0,'0'0'151'0,"0"0"-119"16,0 0 40-16,0 0-25 15,0 0-21-15,84-61-13 16,-63 42-13-16,-9-1-3 15,-3 2-13-15,-6 0-20 16,-3 8-13-16,0 3 38 16,0 7 11-16,-16 3-2 15,-13 18 2-15,-4 10 23 16,4 6 5-16,12 4-18 16,11-5 6-16,6-4-6 15,12-5 3-15,16-4 11 16,11-12 7-16,9-11 7 15,1-1-26-15,0-23 2 0,-7-12-9 16,-6-4-4-16,-12-9-1 16,-6-5-5-1,-9 3-10-15,-5 1-23 0,-2 15 28 16,-2 14 10-16,1 11 13 16,3 10 12-16,5 17-17 15,7 25-5-15,6 18 30 16,0 5 44-16,-7 2-35 15,-6-8-9-15,-9-3 12 16,0-12-4-16,-9-5-18 16,-14-9-13-16,-5-10-3 15,-6-7-7-15,-5 0-13 16,-7-5-38-16,-15-5-46 16,-18-3-68-16,-8-15-204 0</inkml:trace>
  <inkml:trace contextRef="#ctx0" brushRef="#br0" timeOffset="-142250.15">14856 5318 741 0,'0'0'0'0</inkml:trace>
  <inkml:trace contextRef="#ctx0" brushRef="#br0" timeOffset="-139337.15">9898 5199 764 0,'0'0'0'16,"0"0"-4"-16,0 0-8 0,0 0 12 15,0 0 40 1,0 0-14-16,0 0-15 0,-23-26-11 16,23 26-3-16,0 0 3 15,0 0 3-15,0 0 12 16,0 0-13-16,0 9-1 15,-4 12 7-15,-2 9 21 16,0 8 11-16,0-2-3 16,2 1-21-16,4-3-6 15,0-6 5-15,0-3-10 16,0-3-3-16,0-8-1 16,0-6 1-16,0-2 0 15,0-6 0-15,0 0-1 16,0 0 2-16,0 0 18 0,0-9 11 15,0-15-16-15,4-12-16 16,8-6-4-16,6-3 3 16,3 0-4-16,6 10 5 15,-5 6-4-15,2 6-9 16,-3 9 12-16,0 9-5 16,-2 5 3-16,-1 0 0 15,0 20-5-15,0 6 4 16,-4 4 4-16,2 3-5 15,-3-2 10-15,-4-3-5 16,-6-4 0-16,0-10-4 16,-3-2 4-16,0-9 1 15,0-3-1-15,0 0 10 16,-3 0 10-16,-6-12-10 0,-3-10-5 16,-4-8-4-16,8-7-1 15,8 0-4-15,0 0 2 16,8 2-6-16,14 10 6 15,5 6-2-15,-3 12 3 16,3 7-2-16,-5 1-3 16,2 24 5-16,-6 6 1 15,-1 7 2-15,-4 2 7 16,0-2-6-16,-7-4 2 16,0-6-5-16,-3-7-4 15,0-5 4-15,-3-6-10 0,6-5-46 16,-6-5-108-16,0 0-107 15</inkml:trace>
  <inkml:trace contextRef="#ctx0" brushRef="#br0" timeOffset="-139104.75">10529 5331 780 0,'0'0'88'16,"0"0"-87"-16,87 0 11 16,-31 0 85-16,-2-6-48 0,-8 1-36 15,-7 5-13 1,-10 0 0-16,-6 0-2 0,-11 0-33 16,-6 0-53-16,-6 0-33 15,0-4-49-15,0-8-332 16</inkml:trace>
  <inkml:trace contextRef="#ctx0" brushRef="#br0" timeOffset="-138894.8">10706 5125 736 0,'0'0'86'16,"0"0"-78"-16,0 0 0 0,0 0 7 15,0 0 24-15,42 83 6 16,-21-46-15-16,-6-2-13 15,-2-4-7-15,-2-3 0 16,-5-4-10-16,-6-2-2 16,0-3-5-16,0-2-14 15,0-2-45-15,0-6-39 16,0-6-83-16</inkml:trace>
  <inkml:trace contextRef="#ctx0" brushRef="#br0" timeOffset="-138363.22">11272 5171 794 0,'0'0'59'0,"0"0"-59"15,0 0 0-15,0 0 11 16,0 0 15-16,0 0-3 15,-39 33 11-15,27-33 15 16,-9 0-16-16,-1-1-10 16,-2-15-1-16,3-4 10 15,3-4-22-15,9 2-8 16,3-4 11-16,6 6-9 16,0-2-4-16,19 3-2 15,13 2 1-15,5 9 0 0,-1 8 0 16,-4 0-3-1,-3 16 3-15,-8 18-4 0,-6 11 5 16,-9 5 7-16,-6 6-2 16,0-6-2-16,-24 0-2 15,0-8 5-15,-6-11-5 16,5-10 1-16,7-9-2 16,9-8 2-16,6-4 4 15,3 0-4-15,0 0 0 16,6 0 3-16,24 0-5 15,12 0 0-15,10 0 0 16,-3 0 9-16,-7 0-8 16,-6 4 1-16,-5 6-1 0,-7-3-1 15,-5 0 0 1,-10-2-1-16,-1-2-21 0,-5-1-68 16,-3-1-44-16,0-1-40 15,-3 0-186-15</inkml:trace>
  <inkml:trace contextRef="#ctx0" brushRef="#br0" timeOffset="-137814.68">9843 4899 628 0,'0'0'57'16,"0"0"-57"-16,0 0 0 15,0 0 14-15,-88 1 28 16,65 18 0-16,-5 15-12 16,-9 16-8-16,-2 18 0 15,-3 15 4-15,9 9 12 16,14 0-3-16,19-5-13 16,6-1-9-16,40-9-10 15,20-9-2-15,10-12 0 0,6-8 6 16,3-12-7-16,-3-10-2 15,0-7-25-15,-3-15-35 16,-4-4-140-16</inkml:trace>
  <inkml:trace contextRef="#ctx0" brushRef="#br0" timeOffset="-137333.72">11151 4763 717 0,'0'0'1'0,"0"0"-2"16,0 0-6-16,0 0 7 15,131-42 36-15,-77 42-14 16,7 0-2-16,-1 0 6 0,-2 21-15 15,-6 17 21-15,-3 16 23 16,-4 23 25-16,-6 15-31 16,-5 9 12-16,-13 2-26 15,-10-5-16-15,-11-8 1 16,0-4-16-16,-14-13-2 16,-16-10-2-16,-4-9 1 15,-5-10-1-15,-4-6-17 16,-2-6-61-16,-1-12-112 15,4-16-287-15</inkml:trace>
  <inkml:trace contextRef="#ctx0" brushRef="#br0" timeOffset="-130666.14">10001 6486 724 0,'0'0'31'0,"0"0"-18"16,0 0-12-16,0 0 1 15,0 0 18-15,0 0 5 16,0 0-19-16,-6-3-6 15,6 3-2-15,0 0 2 16,0 0 0-16,0 0 6 0,0 0 10 16,0 0-3-16,0 0-6 15,0 3-7-15,0 17 0 16,0 8 1-16,0 6 10 16,0 5-1-16,0 0 2 15,3 2-12-15,0-4 1 16,1 1 0-16,2-7 1 15,-5-7 3-15,2-9-5 16,1-5 0-16,-4-3-4 16,0-7 3-16,0 0 1 15,0 0 7-15,0 0 13 16,0-4 31-16,0-20-15 16,0-11-36-16,0-8 1 15,0-6-1-15,9 3-3 0,10 0-1 16,5 9 0-16,1 8 2 15,1 5 1-15,2 15-2 16,2 6-2-16,-6 3-1 16,-2 9 0-16,-6 18 5 15,4 8 0-15,-4 8 0 16,-4-1 0-16,-1-2 1 16,-4-7 0-16,-4-8 0 15,-3-9 0-15,0-9 0 16,0-5 0-16,0-2 2 15,0 0 9-15,0-17 13 0,0-12-24 16,9-8-6 0,3-3 5-16,9-1-4 0,1 7 4 15,2 9-3-15,-6 11 4 16,3 9-2-16,1 5-3 16,-2 12 4-16,2 17 1 15,2 11 7-15,-3 7-5 16,-5 1 7-16,2-1-7 15,0-5-2-15,-4-12 1 16,2-3-1-16,3-11-14 16,1-6-46-16,-1-10-64 15,0-2-203-15</inkml:trace>
  <inkml:trace contextRef="#ctx0" brushRef="#br0" timeOffset="-130438.74">10899 6682 838 0,'0'0'27'0,"100"-34"-27"16,-29 12 0-16,1 0 57 15,-8 3-9-15,-11 8-35 16,-12 5-13-16,-17 6-8 15,-8 0-48-15,-10 0-38 0,-6 0-30 16,-3 0-194-16</inkml:trace>
  <inkml:trace contextRef="#ctx0" brushRef="#br0" timeOffset="-130229.3">11045 6486 835 0,'0'0'51'0,"0"0"-51"15,0 0 0-15,0 0 24 16,103 82 23-16,-63-49-21 16,-1 0-12-16,-5 0-10 15,2-1-3-15,-9-1-1 16,-4-4-4-16,-4-4 3 16,-3-4-34-16,-7-5-16 15,3 0-23-15,-6-9-32 0,3-5-186 16</inkml:trace>
  <inkml:trace contextRef="#ctx0" brushRef="#br0" timeOffset="-129987.41">11629 6379 860 0,'0'0'65'0,"0"0"-65"15,0 0-3-15,0 0 3 0,0 0 13 16,75 110 13 0,-49-68-9-16,-1-5-8 0,2 2-4 15,-1-5-5-15,0-4 0 16,-11-7-11-16,3-4-23 16,-9-4-41-16,-6-10-51 15,-3-5-204-15</inkml:trace>
  <inkml:trace contextRef="#ctx0" brushRef="#br0" timeOffset="-129547.59">9771 6258 603 0,'0'0'66'0,"-94"29"-18"16,51 5-4-16,7 22-8 15,11 20 23-15,13 16-22 16,12 13 16-16,9 4-20 16,31-2-14-16,21-6-5 15,23-14-9-15,20-15 5 16,11-15 2-16,7-16-1 15,5-13-11-15,3-13-6 16,7-14-11-16,-4-1-27 16,0-16-70-16,-8-20-52 15</inkml:trace>
  <inkml:trace contextRef="#ctx0" brushRef="#br0" timeOffset="-129126.7">11700 6017 764 0,'0'0'15'16,"0"0"-5"-16,0 0-8 16,131-51 23-16,-46 51 22 15,18 9 15-15,7 33 4 16,-9 25-13-16,-13 25-21 15,-20 15-8-15,-29 12-17 16,-20-1 7-16,-19-6-8 16,0-7-5-16,-22-10-2 15,-5-15-4-15,1-10-8 0,4-14-28 16,-7-10-22-16,-3-10-41 16,-8-16-53-16</inkml:trace>
  <inkml:trace contextRef="#ctx0" brushRef="#br0" timeOffset="-123681.05">10460 3200 558 0,'0'0'32'15,"0"0"2"-15,0 0 9 16,0 0-7-16,0 0-25 16,0 0-4-16,0 0 8 15,6-25-1-15,-6 21-8 16,3 2 17-16,-3-1-9 15,0 2 3-15,0-1 2 16,0-1-13-16,0 2 12 16,3 1-17-16,-3 0 10 15,0 0-3-15,0 0 3 0,0 0-11 16,1 0 2-16,2 0-2 16,4 14-6-16,3 12 6 15,-1 5 0-15,0 5 1 16,1 3 7-16,4 0-5 15,5-5 5-15,-2-7 1 16,-1-7-9-16,-7-9 3 16,0-5 5-16,-9-6-8 15,3 0 0-15,-3 0 5 16,0 0 8-16,0 0 7 16,-9-12 0-16,-6-8-17 15,-5-2-3-15,3-2 3 16,2-2-1-16,0 0-1 0,6-1 1 15,0 1-1-15,6 1-1 16,3 3 0-16,0 8 0 16,0 4-1-16,0 7-2 15,0 3 2-15,0 3-9 16,0 18-7-16,9 7 10 16,3 7 3-16,6 6 2 15,-2 1 2-15,-1-3 0 16,3-2 6-16,-3-1-6 15,-2-1-14-15,-2 0-11 16,-2 1-51-16,-3-8-34 16,-2-14-383-16</inkml:trace>
  <inkml:trace contextRef="#ctx0" brushRef="#br0" timeOffset="-122405.15">9846 7783 389 0,'0'0'130'16,"0"0"-114"-16,0 0-16 15,0 0-4-15,0 0 4 16,-88-12 25-16,73 9 18 16,0 0 36-16,6 2-40 15,0-2 2-15,6 2-15 16,0 1 4-16,3-2-8 15,0 2 3-15,0 0-11 0,0 0 1 16,0 0-12-16,0 0 1 16,9 0-3-16,17 0 1 15,23 0 16-15,25 0 7 16,33-9 18-16,46-8 0 16,42-4-11-16,39-2 10 15,26 0-9-15,13 3-13 16,-14 3-2-16,-22 3-5 15,-26 2 9-15,-25-1-10 16,-25 0-3-16,-19 0-8 16,-20 6 4-16,-19-1-7 15,-14 5 4-15,-15 3-4 0,-16 0 2 16,-8 0 0-16,-6 0 1 16,-14 0 1-16,-7 0-2 15,-9 1 0-15,-8-1 0 16,-3 0-3-16,-3 0-4 15,0 0-8-15,0 0-17 16,0 2-26-16,-3 3-20 16,-10 4 2-16,-4 2-22 15,-5 1-49-15,-5-8-184 16</inkml:trace>
  <inkml:trace contextRef="#ctx0" brushRef="#br0" timeOffset="-121505.6">10759 8170 502 0,'0'0'118'0,"0"0"-116"16,0 0 6-16,0 0 57 15,0 0-3-15,0 0-26 16,-36-37-5-16,33 35-12 15,3 2-8-15,0-2 4 0,0 2 13 16,0 0-14-16,0 0-10 16,0 0-1-16,0 0-3 15,0 0-5-15,0 0 4 16,-6 0-2-16,-4 2 1 16,-1 7 2-16,-7 4 0 15,-3-1 2-15,-1-3-1 16,-2 2-1-16,0-9 9 15,0-2-9-15,2 0 0 16,5-1 5-16,7-15-3 16,7-6 20-16,3-9-19 15,0-2-2-15,18-1-1 0,3 4-6 16,3 5 5-16,-2 9-1 16,1 6 2-16,6 3-2 15,1 7 3-15,2 3-1 16,0 26 9-16,-5 12 3 15,-9 19 14-15,-8 8 11 16,-10 2-13-16,0 0-10 16,-13-12-7-16,-12 0-5 15,-8-12-2-15,-6-8-1 16,3-8 1-16,0-13 1 16,11-7 2-16,9-8-3 15,11-2 4-15,5 0 5 16,5 0-9-16,17-2 0 0,11-11-4 15,9 6 4 1,-3 0 0-16,-1 5 2 0,-5 2-2 16,-3 0 0-16,-8 0-1 15,-7 0 1-15,-3 0-42 16,-3 6-63-16,0-6-54 16,-3 0-161-16</inkml:trace>
  <inkml:trace contextRef="#ctx0" brushRef="#br0" timeOffset="-120934.95">11027 8121 802 0,'0'0'9'0,"0"0"-9"15,0 0 0-15,0 0 25 16,15 95 5-16,-9-65-18 15,0-2-2-15,-3-6-6 16,0-3-3-16,0-9-1 16,-3 0 1-16,0-6 2 15,0-2 0-15,0-2 10 16,0 0 23-16,-9 0 5 16,-3-6-16-16,0-7-10 15,6-3-5-15,6-4 1 16,0-6-1-16,18-2-10 15,10 0-10-15,8 6 10 0,0 8-5 16,-3 6 4-16,-5 8-2 16,-4 0 2-16,-6 10-6 15,-7 10-1-15,-1 6 6 16,-4 1 2-16,-6-1 1 16,0-6 0-16,0-6 1 15,0-4-2-15,0-8 1 16,0-2 3-16,0 0 6 15,0-9 13-15,16-15-16 16,11-5-7-16,4-1-2 16,8 3 2-16,0 7 10 15,-6 7-2-15,-8 10 6 0,-4 3 0 16,-6 5-9-16,1 17 6 16,-2 5-2-16,-4-1-5 15,-4 3 1-15,-6-2-4 16,0-3 1-16,0-2-2 15,0 1-11-15,-3-3-46 16,0-5-79-16,3-8-88 16</inkml:trace>
  <inkml:trace contextRef="#ctx0" brushRef="#br0" timeOffset="-120531.36">11992 8246 791 0,'0'0'181'0,"0"0"-151"16,0 0-10-16,0 0 19 15,100-23 23-15,-46 7-31 16,1 3-14-16,-6 5-15 15,-7 1-2-15,-6 5-2 16,-14 2-16-16,-7 0-26 16,-6 0-61-16,-9-1-43 15,0-1 10-15,-18-4-110 16</inkml:trace>
  <inkml:trace contextRef="#ctx0" brushRef="#br0" timeOffset="-120205.99">12192 8022 741 0,'0'0'112'15,"0"0"-102"-15,0 0-8 16,0 0-1-16,0 0 3 16,0 0 22-16,31 36 27 15,-11-6 8-15,-4 3-33 16,0-1-10-16,1-3 1 15,-5-4 12-15,-2 0-16 16,-3-7-15-16,0-2 0 16,-1-3 0-16,-3-3 0 15,1-3 0-15,-1-2-6 0,0 0-2 16,0 0-3 0,0-3-9-16,-3-2-2 0,0 2-4 15,0-2-27-15,3 0-28 16,3 0-8-16,1 0-13 15,7 0-102-15</inkml:trace>
  <inkml:trace contextRef="#ctx0" brushRef="#br0" timeOffset="-116443.4">12662 7800 540 0,'0'0'101'0,"0"0"-80"16,0 0-12-16,0 0 47 15,0 0 12-15,0 0-10 16,0 0-29-16,0-3 2 15,0 3-24-15,0 0 4 16,0 0 5-16,3 0-14 16,3 13 1-16,1 10 16 0,2 14-3 15,2 9 24 1,-1 10-22-16,-4 4-2 0,-6 3-6 16,0-2-9-16,0-7 1 15,-9-11 2-15,-6-7-2 16,0-12 0-16,-1-5-2 15,2-6 3-15,4-3 0 16,-2-7-2-16,-1-3 4 16,-1 0-2-16,-2 0-1 15,1-16 8-15,1-4-10 16,10-6-22-16,4 0-3 16,7 1 4-16,23 4 2 15,6 4 13-15,6 7 2 16,4 7 1-16,-1 3 4 15,-2 0-1-15,-4 0 2 0,-4 0 2 16,3 0 7-16,-5 0 5 16,-5 0 9-16,-1-7 1 15,-7-4 13-15,-4-5-11 16,-9-4-12-16,-7 1-1 16,0-1-9-16,0 6-5 15,0 5 2-15,0 6-3 16,0 3-4-16,0 0-3 15,0 3 0-15,0 20-7 16,3 14 14-16,0 7 3 16,-3 3 9-16,3-2 7 15,0-6 2-15,-3-10-8 0,1 0 2 16,1-8-8-16,-1-5-7 16,-1-2 0-16,0-3-4 15,2 0-18-15,-2-4-12 16,4 0-6-16,0-4-29 15,3-3-25-15,-4 0-65 16,3-10-119-16</inkml:trace>
  <inkml:trace contextRef="#ctx0" brushRef="#br0" timeOffset="-114890.83">13604 8216 646 0,'0'0'143'16,"0"0"-89"-16,0 0-14 16,0 0 19-16,0 0-28 15,0 0-7 1,0 0 10-16,26-46-21 0,5 36-12 15,11-2 12-15,5 0 12 16,6 5-18-16,-10 4-4 16,-6 3-3-16,-5 0-3 15,-15 0-39-15,-7 10-48 16,-10 5-59-16,-11 2-133 16</inkml:trace>
  <inkml:trace contextRef="#ctx0" brushRef="#br0" timeOffset="-114710.58">13704 8427 749 0,'0'0'101'0,"0"0"-77"16,0 0-24-16,0 0 24 16,120-27-2-16,-80 17-16 15,-4 2-6-15,-2 4-1 16,-4 4-35-16,0-2-64 15,-2-3-213-15</inkml:trace>
  <inkml:trace contextRef="#ctx0" brushRef="#br0" timeOffset="-114103.21">14630 7942 709 0,'0'0'0'0,"0"0"-6"16,0 0 5-16,-98-11 1 16,79 16 4-16,-7 15 27 15,3 15-20-15,-5 14 12 16,2 12 14-16,2 6-12 15,8 0 6-15,10-6-14 16,6-8 8-16,19-4-7 0,17-8 5 16,16-5-11-1,7-11-4-15,6-8-7 0,3-11 2 16,3-6-3-16,-5 0-3 16,-1-19 3-16,-11-7 3 15,-5-5 39-15,-17-8-22 16,-6-8-3-16,-14-3 1 15,-8-9-15-15,-4-3-3 16,-13 3-15-16,-20 9 7 16,-9 4 7-16,-9 17 1 15,-4 5-3-15,2 12-3 16,2 7 2-16,5 5-16 16,10 0-28-16,8 18-13 15,11 7-42-15,7-1-21 0,4-2-216 16</inkml:trace>
  <inkml:trace contextRef="#ctx0" brushRef="#br0" timeOffset="-113375.2">15927 7718 787 0,'0'0'7'0,"0"0"-7"15,-82-58 19-15,49 43-8 0,1 5 26 16,6 3-10-16,0 7 2 16,-3 1-16-16,-10 31-13 15,-10 22 2-15,-7 19 25 16,7 16 28-16,12 9 3 15,13 5-26-15,18-11-14 16,6-10-10-16,15-12-3 16,22-11-2-16,14-12-1 15,7-7-2-15,2-8-6 16,-5-9-67-16,-7-9-37 16,-8-8-52-16,-7-6-236 15</inkml:trace>
  <inkml:trace contextRef="#ctx0" brushRef="#br0" timeOffset="-112753.49">15930 7920 910 0,'0'0'5'0,"0"0"-5"16,0 0-40-16,0 0 40 15,18 102 28-15,-7-53 0 16,1 4-2-16,5-4-15 16,-8-6 2-16,-2-9-12 15,-4-10 6-15,0-8-2 16,-1-10-2-16,-2-2-2 0,0-4-1 16,0 0 46-16,0 0 19 15,0-9-18-15,0-13-30 16,0-12-16-16,0-8-1 15,24-7-2-15,9 3-7 16,5 6-3-16,1 14 1 16,-3 9 1-16,-3 11 3 15,-11 6 4-15,-1 0-5 16,-6 22 0-16,-5 8 8 16,0 7-2-16,-3 4 2 0,-4-4 0 15,-3-7 0-15,0-10 0 16,0-10 0-16,0-3-1 15,0-7 2 1,0 0 3-16,0 0 20 0,0-17 2 16,0-12-25-16,0-12-1 15,12 2-4-15,1 3 2 16,4 9 0-16,2 10-1 16,-5 8 3-16,2 6-3 15,3 3 3-15,-3 10 2 16,4 16 1-16,0 10 5 15,2 2 5-15,-5 3 3 16,2-3-4-16,-3-6-6 0,-7-4-3 16,-3-6 0-1,-2-5-3-15,-4-5-14 0,0 2-47 16,-9-4-67-16,-13-7-53 16,-5-3-287-16</inkml:trace>
  <inkml:trace contextRef="#ctx0" brushRef="#br0" timeOffset="-112377.4">16279 7681 879 0,'0'0'18'16,"0"0"-18"-16,124-33 0 15,-49 30 36-15,13 3 15 16,3 24 4-16,0 18 3 16,-13 18-9-16,-14 16-18 15,-19 16-5-15,-24 14-17 16,-18 0 8-16,-6 0-14 15,-27-8-2-15,-6-14 1 16,1-9 2-16,2-13-1 16,3-6-3-16,5-12-13 15,3-13-11-15,5-6-21 0,8-13-24 16,-2-5-40-16,4-7-17 16,4 0-13-16</inkml:trace>
  <inkml:trace contextRef="#ctx0" brushRef="#br0" timeOffset="-109519.86">20070 7760 682 0,'0'0'48'15,"0"0"-36"-15,0 0 21 16,0 0-21-16,0 0 29 15,0 0-9-15,0 0-13 16,-48-53-12-16,48 53-1 16,0 0-6-16,0 0-1 15,0 0 1-15,2 0 0 16,-2 0-3-16,0 0 8 16,0 0-1-16,0 0 4 15,0 0 6-15,0 0 9 16,0 0 14-16,0 0-12 15,0 0-5-15,0 0-11 16,0 0 4-16,0 0-6 16,0-4-4-16,0 1 6 15,0-2-8-15,0-5 0 0,1-1 0 16,2 1 0-16,-1-2 3 16,-2 5 1-16,1 0-3 15,3 4 2-15,-4 3 5 16,3 0-8-16,3 22-1 15,1 20 0-15,3 17 2 16,1 12 15-16,1 6 1 16,-2 6-4-16,2-1-4 15,3-5-5-15,-1-9-2 16,-4-8-2-16,-3-15-1 0,-2-15 0 16,-1-10 0-16,-2-13-3 15,-1-3-6-15,1-4 2 16,7-6 7-16,6-28 0 15,10-19-14-15,2-15-29 16,3-13 19-16,-11 2-24 16,-1 9-14-16,-3 10-3 15,-6 14 48-15,-5 17 17 16,-2 13 26-16,-2 9 32 16,0 4-13-16,0 3-44 15,0 6-1-15,0 15-9 16,0 14 9-16,0 8 8 15,9 1-7-15,6 2 3 16,4-4-4-16,7-8 4 16,-1-6 0-16,2-11-4 0,-7-6 0 15,-1-3-17-15,-8-5-58 16,-6-3-105-16</inkml:trace>
  <inkml:trace contextRef="#ctx0" brushRef="#br0" timeOffset="-109107.39">20753 7975 474 0,'0'0'334'0,"0"0"-330"15,0 0 8-15,0 0 34 16,88 19-16-16,-71-15-15 15,-2 1-11-15,-5-2 1 16,-4-1-5-16,-3-1-3 16,-3-1 3-16,0 0 7 15,-1 0 5-15,-17 0-9 16,-11 0-3-16,-1 0 3 16,5 0-3-16,6 0 0 15,8 0 0-15,7 0 1 16,2 0 0-16,2 3-1 15,0 0 4-15,17 2-4 16,16-3 1-16,11-2 13 0,6 0 9 16,-3 0-18-16,-5-2-4 15,-9-3-1-15,-6 5-6 16,-6 0 2-16,-8 0-24 16,-1 0-13-16,-4 5-65 15,-8 7 5-15,0 1-142 16</inkml:trace>
  <inkml:trace contextRef="#ctx0" brushRef="#br0" timeOffset="-108756.52">20891 8322 516 0,'0'0'169'0,"0"0"-87"16,0 0-4-16,0 0-11 15,0 0-4-15,0 0-32 0,41 3-15 16,-6-6-11 0,4-4 8-16,-7 0-13 0,1 2-5 15,-4-2-9-15,-3 0-49 16,0-6-67-16,-3-6-164 16</inkml:trace>
  <inkml:trace contextRef="#ctx0" brushRef="#br0" timeOffset="-108275.78">21486 8029 787 0,'0'0'65'0,"0"0"-60"15,0 0 0-15,0 0 2 16,0 0 1-16,0 0 1 15,-88 0 15-15,66-11 12 16,-1-8-13-16,4-5 12 16,-1-1-14-16,4-5-20 15,6-1 7-15,7 2-7 16,3-1-2-16,0 7 1 16,22 6-2-16,9 2 1 15,10 9-3-15,5 6 3 16,-1 10-1-16,-6 21-1 15,-7 15 3-15,-12 6 3 16,-12 12 0-16,-8 1 2 16,-8-1-2-16,-18-8-3 15,-5-7 2-15,3-20 0 0,2-10-2 16,10-10-5-16,7-6 5 16,9-3 10-16,0 3-2 15,0 2-8-15,22 1-6 16,11 3 6-16,10 2 0 15,3 0 1-15,-2 0 3 16,-12 2-1-16,-6-3-3 16,-10-3 0-16,-2 2-12 15,-8-5-40-15,-5-4-58 16,2 0-56-16</inkml:trace>
  <inkml:trace contextRef="#ctx0" brushRef="#br0" timeOffset="-107657.75">21539 7586 151 0,'0'0'711'15,"0"0"-698"-15,0 0 1 16,0 0-5-16,0 0-7 15,0 0 18-15,87 35 10 16,-66 9-8-16,-3 2-9 16,-3 4 4-16,3-7-6 0,-9-7-2 15,-2-12-7 1,-4-9 0-16,-1-8-1 0,-2-4 9 16,0-3-9-16,0 0 8 15,0 0 44-15,0-19-18 16,-3-5-25-16,3-8-9 15,0-3 4-15,20 0-4 16,6 2-1-16,7 7-1 16,-2 10-7-16,0 7 8 15,1 6 0-15,-7 3-5 16,-1 3 2-16,-6 11 0 16,-4 10 3-16,-4-4-4 0,-7 0 7 15,-3-4-6-15,0-9 5 16,0-2-2-16,0-5 0 15,-3 0 1-15,-3-2 18 16,-2-18-1-16,6-3-11 16,2-7-5-16,10 1 2 15,18 2 1-15,5 7-5 16,3 9-3-16,-2 11 3 16,-4 0-5-16,0 16 5 15,-7 9 0-15,1 11 2 16,-6 1 4-16,0-1-6 15,-6-5 0-15,-3-6 0 16,-5-5-1-16,-4-4-17 16,0-2-36-16,-8-4-73 0,-11-8-54 15,-1-2-240-15</inkml:trace>
  <inkml:trace contextRef="#ctx0" brushRef="#br0" timeOffset="-106480.35">22739 7915 736 0,'0'0'101'0,"0"0"-67"15,0 0 6-15,0 0 26 16,0 0-41-16,0 0-25 16,118-45 1-16,-63 38-1 15,-6 7 0-15,-9 0 6 16,-12 0-6-16,-12 4-8 16,-12 8-35-16,-4 8-26 15,-20 6 7-15,-26 10 24 16,-16 2-18-16,-2-2-66 15,2-4 49-15,16-9 73 16,22-6 15-16,16-3 70 0,8-6-26 16,10-2-20-16,26-3 27 15,16-3-8-15,3 0-34 16,3 0-15-16,-7 0-6 16,-12 0-3-16,-8 0-3 15,-9 0-33-15,-5 0-89 16</inkml:trace>
  <inkml:trace contextRef="#ctx0" brushRef="#br0" timeOffset="-105845.79">23510 7905 130 0,'0'0'801'16,"0"0"-783"-16,0 0-18 15,0 0-4-15,0 0-17 16,0 0 17-16,16 57 3 16,-5-19 1-16,2 1 0 15,-1-4-3-15,0-5 3 16,-6-6 0-16,-3-9 0 15,-3-5 0-15,0-6 4 16,0-4 0-16,0 0 34 16,-6 0-10-16,-7-6-3 0,4-17-9 15,6-7 5-15,3-7-8 16,16-4-13-16,20 3-8 16,9 1-4-16,4 12 0 15,-1 10 5-15,-2 7 5 16,-4 8 0-16,-6 0-1 15,-10 11 3-15,-3 14 0 16,-10 0 0-16,-6 3 1 16,-7-3 0-16,0-1 5 15,0-9-3-15,-1-4-3 16,-9-11 0-16,1 0 0 16,-4 0 9-16,2-12 6 15,5-12 2-15,6-6 3 0,9 0-8 16,25 0-3-16,11 3-7 15,3 14 3-15,-4 4-1 16,-8 9 9-16,-5 8-3 16,-5 13-9-16,-3 7 13 15,-4 4-10-15,-5 2-1 16,-6 2-2-16,-5-3-1 16,-3-4-1-16,1-1-4 15,2-3-26-15,5 0-54 16,1-7-54-16,-2-11-65 15</inkml:trace>
  <inkml:trace contextRef="#ctx0" brushRef="#br0" timeOffset="-104322.5">23006 8090 761 0,'0'0'28'0,"0"0"-28"16,0 0-9-16,0 0-45 15,0 0-47-15,-88-19-25 0,80 19-18 16</inkml:trace>
  <inkml:trace contextRef="#ctx0" brushRef="#br0" timeOffset="-103847.38">22913 7969 569 0,'0'0'111'0,"0"0"-62"15,0 0-11-15,0 0 9 16,0 0 0-16,0 0-33 16,0-72-10-16,0 69-1 15,0 1-2-15,0 2-1 16,0 0 0-16,0 0 0 16,0 0-1-16,0 0-17 15,0 0 18-15,0 0-3 0,0 3-2 16,0-1 3-16,0 0-15 15,0-2 16-15,5 3-6 16,2-3 7-16,1 0 0 16,-1 0-7-16,-2 0 14 15,-5 0-3-15,0 0-3 16,0 0 11-16,0 0-2 16,0 0-3-16,-4 0-5 15,1 0 1-15,2 0 1 16,1 0 5-16,0 0-6 15,0 0-1-15,0 0 20 16,0 0-12-16,0 0-7 0,0 0-3 16,0 0 0-1,0 0 7-15,0 0-7 0,0 3-1 16,0 3-24-16,0 6-30 16,1 5 20-16,10 3-23 15,0 2-38-15,-3-1-81 16,-3 1 19-16</inkml:trace>
  <inkml:trace contextRef="#ctx0" brushRef="#br0" timeOffset="-103527.04">22915 8071 342 0,'-39'3'234'16,"-6"-3"-99"-16,3 0-34 15,8 0-24-15,10-3-9 16,13 2-3-16,8-2 2 0,3 0-23 16,0 3-31-16,23-3-13 15,18-4-2-15,9-2 2 16,2 3 4-16,-11 2-4 15,-14 4-1-15,-11 0-13 16,-13 0 7-16,-3 0 2 16,0 0 2-16,-22 0-2 15,-14 2 5-15,-6 10 0 16,5 0-1-16,15-6 1 16,9-2 1-16,13-4-1 15,0 0-1-15,0 0-7 16,13 0 0-16,4 3 8 15,6-2 8-15,-5-1-7 0,-4 3-1 16,-8-3 0 0,-3 0-10-16,-3 0-23 0,0 7-39 15,0 5-73-15,-3-2-100 16</inkml:trace>
  <inkml:trace contextRef="#ctx0" brushRef="#br0" timeOffset="-103307.56">22532 8615 763 0,'0'0'97'0,"0"0"-91"15,0 0 61-15,0 0 34 16,0 0-45-16,0 0-56 15,-14 0-29-15,14 0-60 16,6 0-39-16,6-3-66 16</inkml:trace>
  <inkml:trace contextRef="#ctx0" brushRef="#br0" timeOffset="-102866.88">23189 8682 819 0,'0'0'188'16,"0"0"-155"-16,0 0-31 15,0 0 21-15,0 0 27 16,0 0-43-16,49 0-2 15,-41 0-10-15,-7 0 5 16,-1 0 0-16,0 0 5 16,-9 0-3-16,-13 6 3 15,-3-1-6-15,1 0 5 16,9-2-2-16,10-2-1 0,5-1 3 16,0 0 6-16,0 0-2 15,15 0-7-15,12-7 1 16,5-7-2-16,-7 1 0 15,-10 1 6-15,-6 5-4 16,-9 1-1-16,0 2 0 16,0-3 14-16,0 5-7 15,0-2-7-15,0 4-2 16,0 0-8-16,0 0-18 16,-4 0-46-16,4 6-101 15,0 2-10-15</inkml:trace>
  <inkml:trace contextRef="#ctx0" brushRef="#br0" timeOffset="-101773.41">24626 8071 311 0,'0'0'171'0,"0"0"-104"16,0 0 22-16,0 0-10 16,0 0-21-16,0 0-5 15,0-20-19-15,1 20 14 16,1 0-10-16,2 0 22 16,6-1-25-16,10-2-17 15,10-2-8-15,11 2-9 16,4 1 0-16,3 2-1 15,-3 0 1-15,-7 0-2 16,-9 0-2-16,-13 5-22 16,-8 2-40-16,-8 2-44 15,-6 4 7-15,-27 3 25 16,-12 1 5-16,-9 0-26 16,5 0 44-16,10-4 54 0,16-1 85 15,12-5 27-15,11 0-52 16,0 1-7-16,27 0 20 15,12-4 15-15,10-2-45 16,2-2-21-16,-4 4-21 16,-9-4 6-16,-10 1-14 15,-7 1 4-15,-8-2-81 16,-3 0-95-16</inkml:trace>
  <inkml:trace contextRef="#ctx0" brushRef="#br0" timeOffset="-101419.59">25316 7899 805 0,'0'0'5'0,"0"0"1"0,0 0-3 16,0 0-3-1,0 110 42-15,0-58-5 0,6-2-6 16,0-1-22-16,0-2 7 15,-5-5-12-15,-1-5-3 16,0-1-1-16,-4-3-24 16,-11-6-78-16,2-12-158 15</inkml:trace>
  <inkml:trace contextRef="#ctx0" brushRef="#br0" timeOffset="-101060.13">25691 8042 816 0,'0'0'0'16,"0"0"-15"-16,0 0 3 15,0 0 12-15,-41 104 16 16,40-63 1-16,1 1 3 15,7-1 3-15,19-8-14 16,5-8 15-16,3-11 19 16,1-5-3-16,-7-9-11 15,-4 0 6-15,-8-6 3 16,-7-11-5-16,-4-5-19 16,-5-4-4-16,0-2-8 0,-8 2-2 15,-11-3-8-15,2 5-6 16,1 4-25-16,7 3-9 15,4 5-16-15,5 3-42 16,3 1-3-16,23 1-221 16</inkml:trace>
  <inkml:trace contextRef="#ctx0" brushRef="#br0" timeOffset="-100547.29">26156 8029 696 0,'0'0'6'0,"0"0"8"16,-112 6 26-16,76 17 23 16,11 7-19-16,10 6-30 15,14-3-2-15,1 0-11 16,16-7 17-16,17-6 0 16,4-6-5-16,5-7-2 15,-6-7 6-15,-8 0-3 16,-7-11-3-16,-8-9 18 15,-8-3-21-15,-5-6-2 16,0 1 3-16,0 0-2 16,-9 5-7-16,3 6 0 15,2 7-3-15,4 6 5 16,0 4-4-16,5 6-4 0,18 21-2 16,8 16 8-16,2 13-1 15,-3 11 2-15,-8 5 9 16,-10 7-6-16,-12-3 12 15,0-5-5-15,-24-10 10 16,-7-14-16-16,-4-11-5 16,-6-17 1-16,0-7 6 15,-2-9-2-15,9-3 2 16,7-1-6-16,14-18 7 16,13-4 13-16,3-4-10 15,28-2-9-15,12-1-2 16,2 2-1-16,-2 3-1 0,-1 4-5 15,-6 2-14 1,-5 2-26-16,-6 4-44 0,-4-4-68 16,-6-2-236-16</inkml:trace>
  <inkml:trace contextRef="#ctx0" brushRef="#br0" timeOffset="-100056.18">26604 7863 555 0,'0'0'307'0,"0"0"-306"0,0 0-1 15,0 0 6-15,83 23 28 16,-62 36 13-16,-5 16 13 15,-5 9-2-15,-8 2-31 16,-3-7-3-16,0-13-1 16,0-9-17-16,0-16-1 15,0-13-2-15,0-16-3 16,1-7 1-16,2-5-1 16,6 0 9-16,17-20 21 15,9-11-5-15,16-10-25 16,-2-6-2-16,-2-2 0 15,-7-1-9-15,-5 0-9 0,-6 11 9 16,-11 12 6-16,-8 10 1 16,-6 17 2-16,-4 0 2 15,0 22-6-15,0 14 6 16,-7 12 13-16,3 1 10 16,4-3-10-16,13-5-13 15,18-12 8-15,11-5 19 16,7-12-13-16,-1-6-13 15,-8-4-1-15,-15-2-9 16,-12 0-33-16,-13-8-98 16,0-8-253-16</inkml:trace>
  <inkml:trace contextRef="#ctx0" brushRef="#br0" timeOffset="-96362.25">21031 9302 747 0,'0'0'30'0,"0"0"-13"15,0 0-3-15,0 0 37 16,0 0-18-16,-30-72 0 15,30 65 0-15,0 2-8 16,0 2-4-16,0 3 5 16,0 0 11-16,-2 0-11 15,2 0-23-15,0 20-3 16,0 14-8-16,0 16 8 16,0 11 11-16,10 1-4 0,0 2-2 15,2-6-3-15,0-4-2 16,0-9 0-16,-3-9 0 15,-2-12 0-15,-4-11-1 16,2-6 0-16,-5-7-3 16,1 0 4-16,3-14 7 15,9-19-7-15,4-23 0 16,7-10-1-16,5-5-13 16,1 6-14-16,2 7-2 15,0 14 20-15,-2 18 6 16,-2 15-1-16,-3 11 5 15,-1 3 3-15,-2 22 0 0,-1 8 4 16,-3 9 4-16,0 4 5 16,-5-2-3-16,0-1-10 15,-3-7-3-15,-1-3 0 16,-2-6 0-16,-1-7-16 16,2-3-42-16,-5-12-89 15,-3-5-140-15</inkml:trace>
  <inkml:trace contextRef="#ctx0" brushRef="#br0" timeOffset="-96047.45">21658 9501 577 0,'0'0'373'15,"0"0"-354"-15,110-43-10 16,-61 33 17-16,0 1 10 15,-4 9-30-15,-11 0-6 16,-12 13-5-16,-9 9-49 16,-13 5-24-16,0 4 8 15,-14 1 12-15,-11-3 14 16,2-3 32-16,6-11 12 16,9-9 36-16,8-3 1 15,0-3 0-15,2 0 14 16,20 0-2-16,8 0 8 0,3-9-35 15,1 1-22 1,-4 0-13-16,-3 0-52 16,-2-5-87-16,-1-3-541 0</inkml:trace>
  <inkml:trace contextRef="#ctx0" brushRef="#br0" timeOffset="-95574.52">22487 9397 792 0,'0'0'33'16,"0"0"-33"-16,0 0 0 15,0 0 8-15,0 0-7 16,0 0 1-16,12-5 15 16,-21 12-10-16,-6-4 12 0,0-3-1 15,2 0 15-15,1 0-1 16,-2-10-11-16,1-5-9 15,1-9-4-15,6 0-7 16,0-3 0-16,6-1-1 16,13 5 0-16,21-1-2 15,11 12 0-15,4 7-2 16,1 5 0-16,-13 14 3 16,-9 16 0-16,-11 16-4 15,-12 7 5-15,-5 3 1 0,-14 4 2 16,-18-4-1-1,-3-3-2-15,-1-13 0 0,4-10 0 16,9-10 0-16,8-12 0 16,10-4 1-16,5-2 2 15,2 5 4-15,22 0-6 16,12-1 16-16,7 1 15 16,2-6-18-16,-3 4-9 15,-6-2-4-15,-7 2-1 16,-7-2-21-16,-2-3-52 15,-1 0-79-15,-2-16-93 16</inkml:trace>
  <inkml:trace contextRef="#ctx0" brushRef="#br0" timeOffset="-95165.58">22808 9036 784 0,'0'0'86'16,"0"0"-86"-16,0 0-7 16,0 0 7-16,31 101 33 15,-13-48 0-15,-1 1-6 16,3 1-23-16,2-11 3 16,-3-15-6-16,0-9 6 15,-2-13-5-15,-2-7-1 16,3 0 13-16,-3-24 20 15,2-12-23-15,-4-6-10 16,-6-8 2-16,-5-3-3 0,-2 6-7 16,0 9 0-16,0 11 6 15,0 17 1-15,0 7 25 16,0 3 2-16,0 3-27 16,3 22-3-16,10 13 3 15,5 11 28-15,3 2-8 16,5-4-9-16,2-5-5 15,0-8-4-15,-2-6-1 16,-1-6-1-16,-5-4-20 16,0-2-61-16,-2-6-37 15,-1-9-113-15</inkml:trace>
  <inkml:trace contextRef="#ctx0" brushRef="#br0" timeOffset="-94757.4">23304 9670 778 0,'0'0'20'15,"0"0"-16"-15,0 0-4 16,119-10 6-16,-56 6 24 16,6-1-7-16,-2 5-20 15,-4 0-2-15,-11 0-1 16,-13 0-14-16,-17 0-64 0,-12 0-237 16</inkml:trace>
  <inkml:trace contextRef="#ctx0" brushRef="#br0" timeOffset="-94578.46">23364 9786 709 0,'0'0'210'0,"0"0"-189"16,0 0-15-16,97-20-4 16,-48 11 30-16,0-2-29 15,-3 5-3-15,-7 2-3 16,-1 0-76-16,-12-5-41 0,-3-4-252 15</inkml:trace>
  <inkml:trace contextRef="#ctx0" brushRef="#br0" timeOffset="-94337.65">23832 9474 786 0,'0'0'23'0,"107"-2"-10"15,-60 11 45-15,-10 16-2 16,-15 9-24-16,-15 10-20 16,-7 9-2-16,-13 6-9 15,-24-3 2-15,-11-2 4 16,-7-8-7-16,0-8-9 16,7-9-22-16,11-7-3 0,9-10 6 15,7-4 4-15,9-5-25 16,9-3-32-16,3-3-188 15</inkml:trace>
  <inkml:trace contextRef="#ctx0" brushRef="#br0" timeOffset="-93860.46">24397 9389 862 0,'0'0'45'0,"0"0"-45"16,0 0 0-16,20 92 3 16,-8-45 24-16,1 8 14 15,2-1-12-15,0-1-18 16,0-8 0-16,-2-8-10 15,1-10 4-15,-8-11 5 16,0-7-10-16,-3-8 0 16,0-1 3-16,4 0 19 15,8-19 29-15,6-13-51 0,1-10-8 16,1-3 0 0,-6-3-10-16,-1-1-35 0,-3 12 17 15,-3 9 25-15,-4 14 11 16,-1 11 2-16,-1 3-2 15,4 7 0-15,-1 18 2 16,2 9 23-16,0 6 2 16,3 3 12-16,0-3-19 15,3-5-20-15,1-7 4 16,2-5-3-16,0-5-1 16,-2-4-28-16,1-7-64 15,-4-5-67-15,1-2-145 16</inkml:trace>
  <inkml:trace contextRef="#ctx0" brushRef="#br0" timeOffset="-93544.4">25012 9699 365 0,'0'0'533'0,"0"0"-498"15,0 0-33-15,109-6 0 16,-67 3 51-16,1 3-31 15,-6 0-22-15,-6 0-2 16,-10 3 0-16,-7 6-38 16,-14 8-29-16,-2 4-36 15,-26-1 41-15,-8 5-74 16,1-4 32-16,12-3 106 0,11-7 79 16,9-2 41-16,3-6-50 15,0 1-4-15,21-3 25 16,10-1-13-16,4 0-46 15,0 0-27-15,-3 0-5 16,-4 0-1-16,-1-5-23 16,-2 0-121-16,0-9-290 15</inkml:trace>
  <inkml:trace contextRef="#ctx0" brushRef="#br0" timeOffset="-93272.6">25767 9444 824 0,'0'0'56'0,"0"0"-56"16,18 84-1-16,-8-42 1 15,-3 2 33-15,3 1 16 16,0-2-14-16,-3-2-34 16,1-5 3-16,-2-7-4 15,1-5-35-15,4-12-76 16,2-12-225-16</inkml:trace>
  <inkml:trace contextRef="#ctx0" brushRef="#br0" timeOffset="-92952.92">26313 9481 696 0,'0'0'10'15,"0"0"-9"-15,-93 80 23 16,77-44 21-16,11 1-16 0,5 2 3 15,0-5-8-15,19-9-16 16,10-5 4-16,4-12 19 16,0-8 32-16,-4 0-45 15,-6-8 13-15,-10-9-3 16,-8-8 6-16,-5-3-1 16,0-1-19-16,-3 3-11 15,-6 6-3-15,-1 3 0 16,6 8-58-16,4 1-38 15,2-1-55-15,22 6-161 16</inkml:trace>
  <inkml:trace contextRef="#ctx0" brushRef="#br0" timeOffset="-92503.48">26633 9498 549 0,'0'0'158'16,"0"0"-157"-16,-45 73 47 15,32-37 0-15,12 0-2 16,1 1-22-16,10-5-1 16,14-6-13-16,1-12 21 15,4-9 0-15,-5-5 4 16,-7-2-18-16,-6-21 6 16,-7-7-17-16,-4-4-2 15,0 2-4-15,-7 3 2 16,-8 6-4-16,6 10 2 15,3 6-11-15,6 7 6 0,0 0 4 16,2 20-28-16,17 13 28 16,8 7 2-1,-2 5 12-15,2 5 6 0,-6 1 0 16,-14-7 0-16,-7 3 8 16,0-5-13-16,-19-8-1 15,-11-4-2-15,-9-13-9 16,-3-6 7-16,1-8-7 15,2-3 0-15,11 0 3 16,13-14 3-16,9 0 15 16,6 0 3-16,4-5-10 15,23 0-16-15,7-2-5 0,5 2-1 16,0 5-48 0,-2 2-80-16,-4-5-132 0</inkml:trace>
  <inkml:trace contextRef="#ctx0" brushRef="#br0" timeOffset="-92115.47">27109 9533 909 0,'0'0'26'0,"0"0"-20"16,66 74 15-16,-39-41 34 15,-5 0-21-15,-8 1 4 0,-4-9-26 16,-9-5-12-16,-1-7-4 16,0-9 4-16,0-4 1 15,-15 0 10-15,0-7 11 16,1-10-11-16,9-9 3 16,5-3 26-16,24-8-36 15,24 1-4-15,20 2-4 16,8 8 0-16,2 11-5 15,-9 13 6-15,-13 2-1 16,-11 11 2-16,-8 16 2 16,-10 2-1-16,-6 3 0 15,-5-1 0-15,-7-2-7 0,-3-2 6 16,-6-4 1 0,0-3-47-16,-3-4-108 0,-13-12-151 15</inkml:trace>
  <inkml:trace contextRef="#ctx0" brushRef="#br0" timeOffset="-91136.23">22138 10604 987 0,'0'0'32'16,"0"0"-20"-16,0 0-12 0,0 0 0 15,0 0-9-15,0 0-110 16,-32 5-65-16,19 14-114 16</inkml:trace>
  <inkml:trace contextRef="#ctx0" brushRef="#br0" timeOffset="-90978.51">21753 11047 768 0,'0'0'74'0,"0"0"-74"0,0 0-30 15,123 0-13-15,-71-4-150 16</inkml:trace>
  <inkml:trace contextRef="#ctx0" brushRef="#br0" timeOffset="-90806.42">22649 10952 1057 0,'0'0'39'0,"0"0"-32"16,0 0 3-16,0 0-10 15,0 0 0-15,0 0-10 16,43-24-125-16,-21 24-62 0,1 0-206 16</inkml:trace>
  <inkml:trace contextRef="#ctx0" brushRef="#br0" timeOffset="-90211.98">23125 10783 861 0,'0'0'42'16,"0"0"-42"-16,0 0-5 16,0 0 0-16,0 0 5 0,83 88 5 15,-70-57-5-15,-4-5-5 16,-1-2 5-16,-2-8 5 15,-1-7-5-15,-4-5-1 16,-1-4 1-16,0 0 8 16,0-6 59-16,-1-14-17 15,-5-13-44-15,6-7-6 16,0-3-2-16,18 0 1 16,16 4 1-16,8 5-4 15,3 9-2-15,4 13 7 16,-6 10-3-16,-1 2 0 15,-8 9 0-15,-9 16-7 0,-6 4 9 16,-6 3-8-16,-9 2 5 16,-2-4 3-1,-2-10 2-15,0-8-2 0,0-7-2 16,-2-5 2-16,-2 0 3 16,-5-5 44-16,5-10-32 15,4-6-5-15,0-8-9 16,19-2-1-16,18 4-5 15,9 2 5-15,4 12-1 16,-3 9-1-16,-5 4 1 16,-3 5 1-16,-5 20 0 15,-7 4 1-15,-1 7-1 0,-10 5 2 16,-7-5 2-16,-3-4-3 16,-6-4-1-16,0-9-1 15,0-5-21-15,0-8-52 16,0-3-68-16,0-3-260 15</inkml:trace>
  <inkml:trace contextRef="#ctx0" brushRef="#br0" timeOffset="-89907.5">24333 10767 877 0,'0'0'39'16,"0"0"-20"-16,109 0-8 16,-66 0 36-16,-8 12-28 15,-13 8-19-15,-13 3-4 16,-9 10-7-16,-5 3-7 16,-17-2 7-16,1-7 4 15,9-7-1-15,9-11 4 16,3-5 8-16,12-4-1 15,20 0 38-15,8 0-4 16,5-10-25-16,-9-1-12 16,-8 4 0-16,-6-2-30 0,-4-4-102 15,6-8-336 1</inkml:trace>
  <inkml:trace contextRef="#ctx0" brushRef="#br0" timeOffset="-89510.65">25114 10634 814 0,'0'0'15'16,"0"0"-11"-16,34 110 25 15,-21-61 37-15,-2 4-17 16,0 0-29-16,-3-5-9 0,-1-6-5 16,0-10 2-1,-3-6-8-15,0-9-8 0,1-5-32 16,2-12-83-16,4 0-221 16</inkml:trace>
  <inkml:trace contextRef="#ctx0" brushRef="#br0" timeOffset="-89194.52">25555 10718 747 0,'0'0'36'0,"0"0"-31"15,-91 78 19-15,69-41 1 16,9 1 2-16,10 0 0 0,3-5-12 15,13-3-3 1,15-10 0-16,5-9 5 0,0-6 16 16,-7-5-17-16,-8-3 16 15,-10-17 30-15,-8-7-16 16,0-6-15-16,-14-1-21 16,-7-2-10-16,1 10-1 15,3 2-2-15,11 12-19 16,6 1-41-16,2 3-16 15,25 3-60-15,10 3-27 16,7 2-82-16</inkml:trace>
  <inkml:trace contextRef="#ctx0" brushRef="#br0" timeOffset="-88757.38">25828 10789 97 0,'0'0'513'15,"0"0"-406"-15,0 0-44 16,0 0-16-16,0 0-5 15,0 0-19-15,-84 96 10 16,84-67 0-16,0-1-22 16,21-6 2-16,6-8-6 15,4-8 11-15,-1-6-9 16,-3 0-7-16,-7-9 5 16,-7-11 3-16,-7-10 13 15,-6-3-23-15,0 4 7 16,-5-1-7-16,-8 10-6 0,2 6 4 15,5 8-2-15,5 6 1 16,1 0 3-16,0 19-23 16,10 15 23-16,11 12 5 15,2 10 14-15,-2 7-8 16,-8 0-5-16,-13 2-3 16,0-8 6-16,-22-4-7 15,-11-13 0-15,-9-15 0 16,-3-11 3-16,-2-12-1 15,0-2-2-15,7-3 4 16,7-16 3-16,9 0-4 0,10 2 3 16,7 0-7-1,7 1-1-15,0-1-27 0,17 1-55 16,10-1-74 0,4-7-69-16</inkml:trace>
  <inkml:trace contextRef="#ctx0" brushRef="#br0" timeOffset="-88304.48">26171 10637 812 0,'0'0'34'16,"0"0"-25"-16,0 103 10 15,0-50 52-15,0 7-18 0,5-2 17 16,8-1-39-16,0-7-19 16,0-11-6-16,-3-9-4 15,-4-14 5-15,-3-12-7 16,-3-4 0-16,1 0 6 16,1 0 16-16,5-20 24 15,0-7-41-15,4-6-5 16,5-8 0-16,2-1-8 15,3-1-26-15,3 0 2 16,0 7 10-16,-6 10-5 16,-4 12 20-16,-6 8 6 0,-2 6-13 15,0 0 2-15,0 23 12 16,1 10 0 0,-4 6 0-16,-3 4 20 0,2 1-6 15,4-4-2-15,3-10-5 16,7-5-4-16,1-8-2 15,1-3-1-15,-1-8 0 16,0-3-4-16,2-3-155 16,-4-10-340-16</inkml:trace>
  <inkml:trace contextRef="#ctx0" brushRef="#br0" timeOffset="-88089.64">26763 10902 979 0,'0'0'73'15,"0"0"-36"-15,100-31-17 16,-48 25 8-16,-4 4-10 16,-5 2-13-16,-7 0-5 15,-12 0-56-15,-15 2-96 16,-9 8-56-16,-12 3-199 15</inkml:trace>
  <inkml:trace contextRef="#ctx0" brushRef="#br0" timeOffset="-87946.5">26884 11011 785 0,'0'0'117'16,"0"0"-68"-16,100-3 5 16,-54-4-22-16,-4 3-25 15,-11 2-3-15,-6 2-4 16,-6 0-11-16,-3 0-73 15,-7 0-84-15,-5 0-349 16</inkml:trace>
  <inkml:trace contextRef="#ctx0" brushRef="#br0" timeOffset="-87206.38">27507 10406 802 0,'0'0'12'15,"0"0"-12"-15,0 0-1 16,0 0 1-16,0 0 50 15,93 106-3-15,-63-50 7 16,-5 4-15-16,-7 2-17 16,-8-3 6-16,-4-5-6 15,-4-7-7-15,-2-9-7 0,0-15-6 16,0-3-1-16,0-9 1 16,0-5 2-16,0-2-4 15,0-4-5-15,0 3-19 16,0-3-37-16,0 0-43 15,0-3-26-15</inkml:trace>
  <inkml:trace contextRef="#ctx0" brushRef="#br0" timeOffset="-86773.3">27868 10664 639 0,'0'0'18'0,"0"0"-18"16,0 0-18-16,0 0 18 15,0 0 21-15,0 0-19 16,-34 13-1-16,22 8 38 15,-4 5-24-15,-4 4 15 16,5 5-1-16,2 2-3 16,6 0-18-16,7-3 7 0,0-3-10 15,16-11 2-15,15-4 3 16,11-12 8-16,6-4-5 16,0 0-3-16,-7-10-9 15,-10-9 4-15,-9-2 18 16,-11-5-22-16,-11-3 3 15,0-1-1-15,-19 0-1 16,-11 6-2-16,-7 2-3 16,-4 5 1-16,1 4-14 15,6 7-15-15,10 3-51 16,11-1-199-16</inkml:trace>
  <inkml:trace contextRef="#ctx0" brushRef="#br0" timeOffset="-86211.25">28361 10648 479 0,'0'0'16'15,"-80"-17"2"-15,39 17 87 16,5 0-45-16,5 9-28 15,8 18-6-15,10 4-2 16,7 6-4-16,6-3-7 16,0-1 3-16,15-9-6 15,12-4 24-15,4-11-16 0,2-6 1 16,-5-3 11 0,-7 0-3-16,-6-15-8 0,-5-6 13 15,-5-2-28-15,-5-2 0 16,0 0 5-16,-2 3-9 15,-9 5-9-15,0 5 4 16,5 4-7-16,3 8 4 16,3 0-4-16,0 16-11 15,12 15 15-15,10 15 8 16,7 10 22-16,0 2 7 16,-2 6-20-16,-9-2 17 15,-12 2-26-15,-6-5 3 16,-4-5 3-16,-19-6 4 0,-9-14-9 15,-7-9 2-15,-9-11-3 16,-7-7-5-16,3-7 1 16,10-4-3-16,13-19 7 15,15-3 4-15,14-3-1 16,7-5-3-16,30-2-1 16,13-1-2-16,6 2 0 15,1 5-13-15,-8 3-14 16,-10 8-29-16,-9 2-76 15,-10 1-230-15</inkml:trace>
  <inkml:trace contextRef="#ctx0" brushRef="#br0" timeOffset="-84531.68">28617 10425 553 0,'0'0'67'0,"0"0"14"16,0 0-22-16,0 0-7 16,0 0-2-16,0 0-26 15,0 0 2-15,-3-58-12 16,3 58 7-16,0 0 2 15,0 0-11-15,0 0 4 16,0 0-7-16,0 0 0 16,0 0-5-16,0 0-4 15,0 9-3-15,0 15 3 0,0 18 13 16,0 9 11-16,0 14 2 16,4 3 6-1,4-1-19-15,0-3 11 0,-2-8-17 16,1-9-1-16,-4-13-6 15,-3-6 2-15,0-8-2 16,1-7-1-16,-1-4 0 16,0-5-17-16,0 3-48 15,5-7-74-15,6 0-75 16</inkml:trace>
  <inkml:trace contextRef="#ctx0" brushRef="#br0" timeOffset="-84206.47">29076 10706 826 0,'0'0'37'16,"0"0"-37"-16,-104 20-15 16,65 3 15-16,13 4 11 15,10 7 5-15,13-1-16 16,3-4 7-16,11-2-10 15,16-12 8-15,4-4 5 16,-3-11 20-16,-4 0 10 16,-10-7-22-16,-10-17 44 15,-4-5-8-15,0-3-31 0,-10-5-16 16,-9 3 17 0,0 7-21-16,6 2-3 0,7 11-4 15,6 4-22-15,2 1-61 16,26 6-33-16,12 3-65 15,11 0-118-15</inkml:trace>
  <inkml:trace contextRef="#ctx0" brushRef="#br0" timeOffset="-83751.13">29360 10676 483 0,'0'0'68'16,"0"0"20"-16,0 0-38 15,0 0 1-15,0 0 2 16,-81 8-2-16,54 11-24 0,5 8-10 15,7 3-6-15,11-1-4 16,4-2 12-16,3-1-17 16,18-13 7-16,5-3 19 15,0-7 3-15,-3-3-14 16,-4-3-5-16,-10-16 15 16,-5-5-2-16,-4 1-19 15,0-3-2-15,-6 0-3 16,-6 5-1-16,0 5-8 15,3 4 3-15,6 8-1 16,3 4 3-16,0 0-5 16,2 19-27-16,19 11 28 0,5 6 7 15,4 14 2-15,-1 3 6 16,-13 9 7-16,-7 11 5 16,-9 0 11-1,-9-4 1-15,-14-9-13 0,-6-10-6 16,0-18-12-16,3-12 10 15,2-11 5-15,3-2-5 16,4-7-11-16,3 0 0 16,9-19-21-16,5-2-53 15,0-7-10-15,18 5 15 16,7-1-16-16,-1 8 51 16,-4 0 10-16,-11-1-61 15</inkml:trace>
  <inkml:trace contextRef="#ctx0" brushRef="#br0" timeOffset="-82911.43">29755 10473 860 0,'0'0'31'16,"0"0"-6"-16,0 0 9 15,0 0 7-15,0 0-41 16,0 0 0-16,2 46-1 16,4 3 1-16,1 4 13 0,-1 0-11 15,-1-6 8 1,-2-11-3-16,-2-10-5 0,-1-10-2 16,0-10 2-1,0-1 6-15,0-5 39 0,0 0 8 16,0 0-21-16,-12-11 9 15,-1-9-30-15,4-5 0 16,6-8-2-16,3-11-4 16,10-2-5-16,30-3-2 15,13-1-5-15,11 11 3 16,4 13 2-16,-8 11-9 16,-12 15 9-16,-8 0-3 15,-6 24 2-15,-4 12-4 0,-3 14 10 16,-6 6-2-1,-6 2-2-15,-6 1-2 0,-9-8-2 16,0-4 2-16,0-2-49 16,-19-5-37-16,-4-10-84 15,-7-6-69-15</inkml:trace>
  <inkml:trace contextRef="#ctx0" brushRef="#br0" timeOffset="-82166.95">27767 11526 462 0,'0'0'145'15,"0"0"-81"-15,0 0-9 0,0 0 11 16,0 0-11-16,0 0-22 15,-2-6-8-15,27 3-15 16,27-4 4-16,29 3 19 16,36-5 8-16,33-2 0 15,27 5-5-15,22-7 31 16,6-1-40-16,-5-3-17 16,-11 0-3-16,-17 5-6 15,-22 2 3-15,-26 3-1 16,-33 5-6-16,-33 2 1 15,-28 0-4-15,-18 0-34 0,-12 0-49 16,-22 9-48-16,-29 7 49 16,-27 5 22-16,-20-4-86 15</inkml:trace>
  <inkml:trace contextRef="#ctx0" brushRef="#br0" timeOffset="-81861.28">27683 11804 741 0,'0'0'102'0,"0"0"-47"16,0 0 28 0,0 0-51-16,96-7-19 0,35-3-11 15,44 0 8-15,23-4 37 16,12-2 5-16,2-1-11 15,-18 2-22-15,-26 4 3 16,-35-3-11-16,-36 8-10 16,-31-2 1-16,-23 0-4 15,-20 2-8-15,-13-2-7 16,-10-2-7-16,0-2-10 16,-25-2-54-16,-17 5-18 15,-16-2-92-15,-18-5-198 16</inkml:trace>
  <inkml:trace contextRef="#ctx0" brushRef="#br0" timeOffset="-80149.49">15123 9264 671 0,'0'0'14'0,"0"0"58"15,0 0-45-15,0 0 3 16,0 0 7-16,0 0-19 16,17-27-17-16,15 20-1 15,7-5 2-15,3-2-1 16,4 1 10-16,3-4-9 15,-1 8 0-15,-5 1 3 16,-7 8-5-16,-7 0-12 16,-3 0-19-16,-11 11-11 0,-6 5-27 15,-9 3-118-15,-2 1-58 16</inkml:trace>
  <inkml:trace contextRef="#ctx0" brushRef="#br0" timeOffset="-79976.41">15290 9452 724 0,'0'0'84'0,"0"0"-72"16,0 0-12-16,97-50 22 15,-45 28 7-15,-4 2-18 16,1 10-7-16,-10 3-4 16,-3 3-6-16,-5 4-35 15,-1 0-10-15,-3 0-48 16,-2-3-333-16</inkml:trace>
  <inkml:trace contextRef="#ctx0" brushRef="#br0" timeOffset="-79430.31">16391 9076 637 0,'0'0'2'16,"0"0"18"-16,0 0-19 15,0 0 3-15,-91-11 33 16,64 11-27-16,-3 14 2 16,2 6 2-16,-1 9 6 15,10 11 0-15,2 13 13 16,14 7-10-16,3 6 3 16,13-2-12-16,19-1-13 15,16-9 2-15,12-12 6 0,7-15-7 16,9-14 4-1,0-13 5-15,3 0-11 0,-4-17-5 16,-13-9 5-16,-8-6 8 16,-15 0-7-16,-19-6-1 15,-16-5 1-15,-4-7 5 16,-33-3-6-16,-16-2-6 16,-13 1 5-16,-3 6-2 15,1 10-7-15,2 11 10 16,7 12-2-16,10 15-3 15,2 0-3-15,4 29-18 16,4 8-38-16,2-1-83 16,17-9-398-16</inkml:trace>
  <inkml:trace contextRef="#ctx0" brushRef="#br0" timeOffset="-79075.96">17101 8947 575 0,'0'0'5'0,"0"0"17"15,-83 25 10-15,60-5 14 16,0 7-19-16,10 12 30 16,3 12-13-16,7 14-24 15,3 8 2-15,0-1-10 16,22-3-4-16,8-12-5 16,6-7 5-16,2-10-6 15,4-8 1-15,-5-6-6 16,1-5-1-16,-8-6-46 15,-1-10-38-15,0-5-221 16</inkml:trace>
  <inkml:trace contextRef="#ctx0" brushRef="#br0" timeOffset="-78784.69">17374 9085 833 0,'0'0'13'16,"0"0"4"-16,0 0-17 0,0 0 0 16,37 89 28-1,-16-33-1-15,0-3-10 16,-2 0-12-16,-3-9-5 15,-2-13 1-15,-5-4-1 0,-2-10-1 16,-2-7 0-16,-2-3-21 16,-3-5-62-16,0-2-7 15,0-16-230-15</inkml:trace>
  <inkml:trace contextRef="#ctx0" brushRef="#br0" timeOffset="-78501.59">17599 9109 588 0,'0'0'149'0,"0"0"-149"15,-18 98 0 1,18-56 5-16,0-1 31 0,24-7-22 16,9-8-10-16,2-8 10 15,0-9-12-15,-5-8 8 16,-8-1 2-16,-7-1-4 15,-9-16 9-15,-6-4 3 16,0 1-1-16,-6 0 1 16,-14 0-1-16,0 5-8 15,1 2-11-15,6 5-6 16,9 2-18-16,4 1-11 16,1-3-64-16,21-1-379 15</inkml:trace>
  <inkml:trace contextRef="#ctx0" brushRef="#br0" timeOffset="-78014.38">17939 9128 623 0,'0'0'93'0,"0"0"-71"16,0 0 13-16,-67 96-15 15,61-59-11-15,6-5 2 16,6-6-3-16,19-9 7 15,8-10-5-15,0-7 6 16,-4 0-16-16,0-4 4 16,-11-16-2-16,-3-6 2 15,-9-3-3-15,-6-3 3 0,0 3 0 16,-3 7-4-16,-8 6 3 16,5 8 12-16,2 3 7 15,4 5-11-15,0 0-11 16,0 16 0-16,4 17-5 15,19 10 5-15,3 9 10 16,10 2 15-16,3 1-2 16,0-2-7-16,-15 4 2 15,-9-1-15-15,-15-6-1 16,-3-3 1-16,-33-8 1 16,-13-11-2-16,-6-11-2 15,-5-9 6-15,10-8-4 16,12 0-1-16,14-17 5 15,11-7-1-15,13-6 2 0,0-6-7 16,26 1-7-16,13 0-3 16,9 5 6-16,-2 9 2 15,2 4-31-15,-3 5-32 16,-5 4-55-16,-7 2-65 16</inkml:trace>
  <inkml:trace contextRef="#ctx0" brushRef="#br0" timeOffset="-77712.2">18458 9048 776 0,'0'0'22'0,"0"0"-17"16,0 0 12-16,0 0 47 15,88 109-28-15,-74-48-3 16,-1-5-11-16,-6-1-17 16,-1-15-4-16,0-10-1 0,3-7-2 15,-1-10-21 1,-5-9-58-16,6-4-23 0,1 0-75 15</inkml:trace>
  <inkml:trace contextRef="#ctx0" brushRef="#br0" timeOffset="-77443.48">18786 9079 687 0,'0'0'46'16,"0"0"-43"-16,0 0 25 15,-22 111 0-15,22-66-1 16,0-4 1-16,13-4-12 16,7-14-10-16,2-9 0 15,-1-11 16-15,-6-3-17 0,-6 0 19 16,-5-6-2-16,-4-14 40 16,0-8-52-16,0-2-5 15,-15 2 0-15,2 2-5 16,1 2-1-16,4 5-8 15,7 4-44-15,1 1-88 16,1-1-393-16</inkml:trace>
  <inkml:trace contextRef="#ctx0" brushRef="#br0" timeOffset="-76949.59">19060 9053 827 0,'0'0'7'15,"0"0"-5"-15,0 0 2 0,0 0 21 16,-87 41-6-16,82-9-13 16,5-1-5-16,5 0 0 15,17-8 4-15,8-7-5 16,-4-8 3-16,-1-8-1 16,-8 0 3-16,-6-3-1 15,-7-18 41-15,-4-2-29 16,0-1-13-16,0-2 8 15,-4 9-11-15,-4 5 0 16,1 4 0-16,4 6 5 16,3 2 1-16,0 0-6 15,0 15-15-15,3 18 14 16,7 11 1-16,4 12 17 0,-2 7-3 16,-8-4 1-16,-4 3 0 15,0 1-2-15,0-7-1 16,-13-6-3-16,-5-10-9 15,0-7 5-15,-9-10 0 16,2-9-5-16,1-6 2 16,2-8 0-16,3 0 8 15,5-19 9-15,8-7-17 16,6-7 5-16,0-3-7 16,19-4 0-16,14 1 0 0,7 6-7 15,1 3-14 1,-1 6-13-16,-11 5-15 0,-7 6-44 15,-6 1-68-15,-4 0-207 16</inkml:trace>
  <inkml:trace contextRef="#ctx0" brushRef="#br0" timeOffset="-76505.77">19417 9107 192 0,'0'0'470'0,"0"0"-467"16,0 0 49-16,36 103-4 16,-24-64-20-16,-2-5-18 15,-6-1-2-15,0-10-5 16,-4-12-4-16,0-3 6 15,0-6-5-15,0-2 13 16,-8 0 42-16,-5-14-6 16,1-13-14-16,6-11-12 15,6-8-14-15,0-4-7 16,16 3-4-16,16 10 7 16,0 14-10-16,6 7 1 15,-1 10 4-15,-1 6-2 0,-3 0 1 16,-5 16 0-1,-4 9-1-15,-6 6 4 0,-7-2 0 16,-5 5-2-16,-6-2 0 16,0-6 0-16,0-6-4 15,0-7-20-15,0-2-32 16,0-8-19-16,-10-3-37 16,-3 0-235-16</inkml:trace>
  <inkml:trace contextRef="#ctx0" brushRef="#br0" timeOffset="-76198.5">19258 8673 878 0,'0'0'5'0,"91"-41"0"15,-17 39-1-15,17 2 10 16,14 16 37-16,5 20-7 16,-9 21 17-16,-13 18-24 15,-25 8-18-15,-22 10-10 16,-22 6-5-16,-16 5 0 16,-3-1-4-16,-20-2 0 15,-5-14-1-15,-5-10-22 16,5-12-34-16,-5-11-26 0,-3-8-8 15,-8-15-45-15,-9-12-396 16</inkml:trace>
  <inkml:trace contextRef="#ctx0" brushRef="#br0" timeOffset="-75531.41">16855 10239 372 0,'0'0'96'0,"0"0"-56"16,0 0 47-16,0 0 42 15,0 0-29-15,0 0-52 16,-17-8-41-16,98-8 2 16,43-6 0-16,42-9 9 15,36-2 14-15,25-4 5 16,19 5 18-16,6 0-21 0,-3 7-7 16,-22 5-14-16,-39 7-13 15,-44 11-6-15,-45 2 6 16,-41 0 0-16,-27 0-32 15,-19 0-18-15,-12 0-24 16,0 1-15-16,-25 3 39 16,-21 6 21-16,-16 4-42 15,-12 0-127-15,-17-5-281 16</inkml:trace>
  <inkml:trace contextRef="#ctx0" brushRef="#br0" timeOffset="-75231.33">16546 10478 884 0,'0'0'47'0,"0"0"-46"16,150-48 2-16,12 1 18 16,46-12 3-16,42 0 21 15,23 1 15-15,22 7-17 16,0 4-22-16,-15 12 18 15,-30 8-31-15,-51 13-8 16,-48 4 0-16,-43 6-2 16,-31-1-28-16,-20 2 9 15,-20-2-10-15,-13 2-24 0,-14 3-6 16,-7-3 16-16,-3 3 10 16,-12-1 19-16,-16 1-62 15,-14 0-26-15,-9 0-177 16</inkml:trace>
  <inkml:trace contextRef="#ctx0" brushRef="#br0" timeOffset="-18396.09">13257 9389 277 0,'0'0'47'0,"0"0"7"15,0 0 3-15,0 0-18 16,0 0 32-16,0 0-54 16,0 0 14-16,-40-79-8 15,40 68 2-15,0-2-1 0,0 0-9 16,0-6-5-16,0 0 3 16,-3-1 17-16,-3-1-10 15,-1 1 2-15,1 0-6 16,-2 1-2-16,5 2-7 15,0 0 2-15,3 1-1 16,0-1-7-16,14-3 2 16,18-6-2-16,16 2-1 15,5-1 0-15,5 5 2 16,-2 7-1-16,-14 6-2 16,-7 7-1-16,-9 0 1 0,-9 0-4 15,-4 14-12 1,-13 5 6-16,0 7 9 0,-7 4 2 15,-10 7 0-15,-1 3-5 16,-3 6 10-16,6 2-5 16,-1 2 3-16,3 0 1 15,2-4-3-15,-1 4 3 16,6 5 2-16,-2-1-5 16,2 5 6-16,3 8-3 15,-1 5 2-15,-2 1-3 16,0 2 4-16,-4 5-1 15,0 2-1-15,1 1-1 16,1 4-1-16,-4 8 1 16,3 6 2-16,-2 5 3 0,4 10-6 15,4-3 5-15</inkml:trace>
  <inkml:trace contextRef="#ctx0" brushRef="#br0" timeOffset="-17791.41">13795 12206 796 0,'23'4'-1'0,"2"-1"1"15,2 2 1-15,-5-2-1 16,1 6 0-16,-4 1-1 16,2 7 1-16,128 52 3 31,-110-60-3-16,0-5 5-15,4-2-5 16,-6-2 2-16,-4 3-4 16,-3-1-5-16,-10-2-12 15,-1 0-11-15,-3 0 13 16,-9 0 5-16,1-2 11 16,0-3 1-16,-4-2 0 15,-1 4 2-15,0 3 11 16,-3 0 13-16,0 0-19 15,0 0-3-15,0 0-4 16,-6 3-4-16,-2 1 4 16,8-4-17-16,0-1-94 15,23-19-126-15</inkml:trace>
  <inkml:trace contextRef="#ctx0" brushRef="#br0" timeOffset="-17347.41">13929 12257 308 0,'0'0'28'0,"0"0"-25"16,0 0-3-1,0 0 7-15,0 0 17 16,0 0-20-16,-39 0 0 0,39 0 14 16,0 0-18-16,0 0-31 15,7 5 8-15,-1 2 7 16,3 0-44-16</inkml:trace>
  <inkml:trace contextRef="#ctx0" brushRef="#br0" timeOffset="-16642.86">13929 12257 261 0,'51'19'71'0,"-51"-19"0"15,0 0-11-15,0-4 19 16,0 1-18-16,0 0-41 0,0-1-13 15,-7 2 5-15,-2-1-11 16,-3-2 1-16,-5 0 8 16,1 4 12-16,-6 1-14 15,-2 0 10-15,-6 0-17 16,-1 4 1-16,-5 8-2 16,3 2 3-16,5-4-3 15,4 3 0-15,-1 0 0 16,1 4 0-16,-1 2 3 15,2 5-1-15,4-1 0 0,2 3-2 16,1-3 0 0,4 5 0-16,-2 4 0 15,4 4 2-15,-2 7 11 0,2 8-7 16,7 3-4-16,-1 4 1 16,4-5-1-16,0-2-1 15,4-4-1-15,9-5 1 16,2 2 2-16,-3 2 3 15,6 0 4-15,-6 0-2 16,-4 4 2-16,1 0 1 16,1 0-9-16,3-2 8 15,-1 5-6-15,2 0-1 16,-4 6-3-16,-7 5 0 16,-3 2 3-16,0 4-3 15,0-2 0-15,3-1 0 0,6-3 1 16,1 3 8-16,0-1-5 15,4 4 1-15,-5 3-4 16,0-1-1 0,-6-6 0-16,-2-4 0 0,-1-5 0 15,0-7-1-15,-16-4-4 16,-4-13 1-16,0-8 4 16,-1-4 1-16,3-8 0 15,-4 1 10-15,-1 0 5 16,-8 4-3-16,1 2-10 15,1-2-3-15,6 1 0 16,0 0 1-16,4-2 5 16,-4 3-6-16,0 3-6 15,-7 0-7-15,-1 0-25 0,-5-14-33 16,3-9-218-16</inkml:trace>
  <inkml:trace contextRef="#ctx0" brushRef="#br0" timeOffset="-15398.49">13383 10998 314 0,'0'0'76'16,"0"0"-29"-16,0 0-16 15,0 0-7-15,0 0 19 16,0 0 10-16,0 0-5 16,2-4-28-16,-2 2-10 15,-3-1 14-15,1-1 2 16,-1 0-10-16,0 1-7 16,-2 0-9-16,-1-4 3 15,0 3-3-15,0 1 0 16,0-1 0-16,-2-1 8 15,1 1-4-15,-2 3-3 16,0-2-1-16,-7 3 0 0,-2 0-1 16,-3 0 1-1,-6 3 0-15,2 7 0 0,1-3-1 16,9 1 1-16,-2 1 0 16,7 2 0-16,-6 3-2 15,4 3 1-15,2 3-3 16,5 1 1-16,5 2 3 15,0 0-13-15,4 3 10 16,16 3 0-16,5 8 2 16,5 0 0-16,0 6 1 15,1 0 0-15,-4-4 0 16,-2 2 1-16,-5 1-2 16,-4 4 1-16,-4 0 0 15,0-3 0-15,0-3 2 16,-3-3-3-16,-1 0 5 0,-2 1-1 15,-3 1-2-15,1-1 6 16,-1 0-7-16,3-8 0 16,4-6 6-16,3-8-6 15,7-2 0-15,-2-3 3 16,6 1 3-16,4-4-3 16,5 3 0-16,7 0 0 15,2 4 1-15,-3 6-1 16,-5 5-2-16,-4 6 3 15,-11 2-8-15,-1-5 4 0,-6-1-4 16,-6-6-2-16,-2-2 5 16,-4-6-10-16,0 2 2 15,0-4 9-15,0-5-1 16,0-3 1-16,-4-1 0 16,-2 0 1-16,-6-3-1 15,-9 4-1-15,-1 2-2 16,-4-2-13-16,4 6 10 15,-2-4-15-15,8 4 6 16,4-3 0-16,4 0-3 16,8 3-20-16,0-2 10 15,0 2-36-15,11-3-13 16,8-7-224-16</inkml:trace>
  <inkml:trace contextRef="#ctx0" brushRef="#br0" timeOffset="-13937.61">15084 12441 0 0,'0'0'66'0,"0"0"-57"0,0 0 89 16,0 0-61-16,85-70-16 15,-69 57 4-15,-2 3-1 16,-5 3 2-16,-3 1 20 16,-2-3 0-16,-1 2 18 15,0 0-8-15,-3 5 6 16,0-3-13-16,0 2-8 15,0-3-24-15,0-1 14 16,0-3 1-16,0 0-5 16,0-2-19-16,0 2-5 15,0 0 25-15,0 3 2 16,-6 0-25-16,-1 2 1 16,-5-4-6-16,-9 4 0 15,-1-3 0-15,-7 5-2 0,3 0 2 16,0 2 1-16,1 1-1 15,1 0 0-15,-2 4-4 16,3 13 4-16,-3 6 0 16,7 4 0-16,3 6 0 15,8 0-1-15,8-1-2 16,0 5 2-16,8-7 0 16,14-4-2-16,8 0 2 15,1-9-1-15,6-3 2 16,6-8-2-16,-2-6 2 15,-2 0-1-15,-2-8 2 16,-15-4-1-16,-2-7 0 16,-8-1 4-16,-2-7-3 15,-9-4-1-15,-1 0 3 0,0 4-2 16,-1 4 2-16,-9 6-2 16,-2 4 3-16,2 3-4 15,3 3 1-15,4 4-1 16,3 3 0-16,0 0-3 15,0 0 0-15,6 10-18 16,11 10 19-16,3 3-1 16,2 2 3-16,3-1-2 15,-1 0 2-15,1-2-1 16,2-2 0-16,-6-4 2 16,3-5-1-16,-2-8 0 0,2-3 0 15,-6 0 1 1,0 0-1-16,-6-14 3 0,1-8-1 15,-4-4 1-15,-2-1-3 16,-4 0-1-16,-3 1 1 16,0 3 1-16,-13 0 0 15,-3 4-1-15,-3 2 3 16,3 3 0-16,3 4-3 16,0 4 3-16,2 2-3 15,6 4 5-15,5 0-4 16,0 0-1-16,0 0-6 15,16 12 3-15,10 0-3 16,13 1 5-16,0-4 1 16,9 5 3-16,-5-4-3 0,-4 7-2 15,-10 0 2-15,-6-1 3 16,-11 4-2-16,-6-5-1 16,-6-1 0-16,0 2 0 15,0-2 0-15,-12 3 0 16,-12-1-4-16,-1 1-16 15,-1-8-22-15,4-1-24 16,5-8-29-16,11 0-38 16</inkml:trace>
  <inkml:trace contextRef="#ctx0" brushRef="#br0" timeOffset="-13578.78">16050 12082 616 0,'0'0'30'0,"0"0"-1"16,0 0 26-16,0 0-33 16,0 0-16-16,0 0-3 15,-83 8-3-15,77 9-3 16,6 2 1-16,0-2 0 15,6 0-3-15,18-1 5 16,6-5-1-16,5-5 1 0,1 2 6 16,-7-3 0-1,-10-1-6-15,-12 4 0 0,-7 4 0 16,-9 1 4-16,-17 4 1 16,-7-5-5-16,3-2 2 15,11-3-4-15,10-7 5 16,9 0-3-16,0 0 0 15,6-7-84-15</inkml:trace>
  <inkml:trace contextRef="#ctx0" brushRef="#br0" timeOffset="-13163.55">16241 12018 783 0,'0'0'28'0,"0"0"-27"16,0 0-1-16,0 0-6 15,65 74 5-15,-29-46 2 16,3-1-2-16,2-3 0 16,-5-5 0-16,-6-8 1 15,-8-11-14-15,-9 0 14 16,-5-5 0-16,-8-15 4 15,0-5 3-15,-4 0-3 0,-9 6 5 16,4 4 9 0,1 5 5-16,8 6 19 0,0 4-19 15,0 0-16-15,14 0-7 16,12 9-1-16,3 11 0 16,-3 7-4-16,-11 6-4 15,-8 4 1-15,-7 5-5 16,0-2 2-16,-15 0 2 15,-8-5 4-15,-3-5 4 16,-2-9-2-16,3-3-1 16,0-7-17-16,8-11-69 15,8 0-215-15</inkml:trace>
  <inkml:trace contextRef="#ctx0" brushRef="#br0" timeOffset="-12678.4">16690 11969 804 0,'0'0'17'15,"0"0"-17"-15,0 0-15 16,0 0 13-16,0 0-1 16,68 99 0-16,-52-66 3 15,-6 0-1-15,-4-4-9 16,-3-8 3-16,-3-7-4 15,0-6-3-15,0-8 11 16,-9 0 3-16,-1-13 3 0,-3-7 3 16,10-6-5-1,3-7 12-15,0 1-12 0,22 1 7 16,8 5-8-16,2-1 11 16,6 10-10-16,-2 11-1 15,-3 3 0-15,-2 3 0 16,-4 3-2-16,-7 11-3 15,-4 2-13-15,-9-3 3 16,-4-3-9-16,-3-7 2 16,0-3 22-16,0 0 14 15,0-9 26-15,0-12-20 16,0-1 0-16,7-5 1 16,19 5-1-16,2 1-9 0,5 8 7 15,-3 6-8 1,-2 4-8-16,-1 3-2 0,-3 3 0 15,0 17-4-15,-7 4-17 16,-1 2-13-16,-6-1-31 16,0-11-149-16</inkml:trace>
  <inkml:trace contextRef="#ctx0" brushRef="#br0" timeOffset="-12285.58">17429 11830 725 0,'0'0'29'0,"0"0"-26"16,0 0-4 0,98 36 2-16,-66-2-1 0,-6 5 0 15,1 3 5-15,-1 2-11 16,-7-4 11-16,-3-5-12 16,-2-5 6-16,-5-9 0 15,-6-5 1-15,-2-7-7 16,-1-5 14-16,0-4-4 15,0 0 71-15,-10-10-58 16,-10-13-10-16,4-7-2 16,-3-9 7-16,1-11-3 15,9-9 0-15,6-4-6 16,3 3 0-16,0 8 0 16,15 12 3-16,9 13 1 15,-7 15 1-15,2 5-7 0,-6 7 0 16,-6 10-6-16,-4 16-5 15,-3 17-1-15,-7 6 7 16,-25 11-10-16,-5 0-17 16,-5-8-46-16,13-16-213 15</inkml:trace>
  <inkml:trace contextRef="#ctx0" brushRef="#br0" timeOffset="-11995.41">17843 11388 810 0,'0'0'7'15,"0"0"-8"-15,0 0 1 16,0 0 0-16,32 76 8 15,-22-20 3-15,2 6 1 16,-2 0-9-16,3-2 2 16,-2-7-4-16,3-3 2 15,1-7-1-15,0-7-2 16,2-13-9-16,5-10-17 16,-2-13-25-16,-3 0-135 0</inkml:trace>
  <inkml:trace contextRef="#ctx0" brushRef="#br0" timeOffset="-11835.58">17809 11723 746 0,'0'0'66'0,"0"0"-26"16,37-88-30-16,1 61-8 16,8 1-2-16,2 6 0 15,1 8-8-15,-6 10-39 16,-8 2-69-16,-7 0-168 15</inkml:trace>
  <inkml:trace contextRef="#ctx0" brushRef="#br0" timeOffset="-11612.33">18203 11589 475 0,'0'0'61'16,"0"0"-39"-16,0 0 19 16,-21 87 13-16,21-58-5 15,18 3-13-15,6-5-14 16,7-4-7-16,5-9-15 15,0-11 13-15,-5-3 1 16,-4-4-4-16,-17-16-1 16,-8-3 1-16,-2-4 11 15,-15-2-9-15,-14 4-8 16,-2 0-4-16,3 6-2 16,-2 5 2-16,8 11-10 15,1 0-45-15,6 3-255 0</inkml:trace>
  <inkml:trace contextRef="#ctx0" brushRef="#br0" timeOffset="-11328.55">18410 11265 748 0,'0'0'41'0,"0"0"-41"0,0 0 0 16,111 53 6-1,-59-13 12-15,-4 9-2 0,-5 7 5 16,-7 1-20-16,-13-2 2 16,-4-1-1-16,-9-7 1 15,-4-5-6-15,-6-3 2 16,0 1-7-16,-23-7-33 15,-12-8-86-15</inkml:trace>
  <inkml:trace contextRef="#ctx0" brushRef="#br0" timeOffset="-10967.57">18439 11701 781 0,'0'0'24'15,"79"-86"-3"-15,-33 46-9 0,2-2-4 16,4 2 2-16,0 7-10 15,-3 3 4-15,-3 10 1 16,-8 7 0-16,-9 13-5 16,-3 0 0-16,-7 13 0 15,1 11 0-15,-1 6 4 16,-2 6-5-16,-3-3 2 16,0-1-2-16,1 1 2 15,-6-2-1-15,-2-5 0 16,1-5 0-16,-1-7-1 15,-1-3-8-15,-3-7 1 16,-2-1-3-16,-1-3 2 16,0 0 9-16,-6-12-1 0,-13-13-4 15,-2-11-22-15,2-10 7 16,3-4-57-16,0-6-22 16,6 6 99-16,3 7 6 15,2 17 8-15,4 9-14 16,1 8-11-16,0-1-178 15</inkml:trace>
  <inkml:trace contextRef="#ctx0" brushRef="#br0" timeOffset="-10718.5">19509 11226 845 0,'0'0'41'0,"0"0"-46"15,0 0 10-15,0 0-7 16,0 0 2-16,-105 26 0 16,79 19-2-16,13 2 4 15,13 3 2-15,3-1-4 16,27-9-2-16,9-9 2 16,7-9 0-16,-8-10 0 15,-2-2-11-15,-4-6-8 16,-12-4-57-16,-3 0-289 15</inkml:trace>
  <inkml:trace contextRef="#ctx0" brushRef="#br0" timeOffset="-9996.55">16651 12972 453 0,'0'0'49'16,"0"0"36"-16,0 0-6 15,0 0-9-15,0 0-33 16,-49-79-7-16,35 69-15 16,-8 3-6-16,-4 5-8 15,-13 2 0-15,-7 9-2 0,-6 16 1 16,4 6 0-16,5 6 0 15,16 1 0-15,15-4-6 16,12 0 5-16,0-1-3 16,24-3 4-16,14-7-3 15,24-4 7-15,12-15-4 16,11-4 0-16,8-3-17 16,-5-18-127-16,-12-12-491 15</inkml:trace>
  <inkml:trace contextRef="#ctx0" brushRef="#br0" timeOffset="-9742.05">16865 12920 699 0,'0'0'22'16,"0"0"-22"-16,0 0-7 16,6 94 2-16,27-67 5 15,6-6 9-15,10-8-8 16,-7-6-1-16,-10-5-1 15,-9-2-1-15,-17 0 2 16,-6-12 15-16,-9-5 38 16,-21-2-50-16,-8-1 1 15,-3 6-4-15,3 1 0 16,12 7 0-16,5-1-4 16,15 3-16-16,6 1-48 0,6-7-111 15</inkml:trace>
  <inkml:trace contextRef="#ctx0" brushRef="#br0" timeOffset="-9337.49">17114 12883 222 0,'0'0'263'15,"0"0"-220"-15,0 0 24 16,0 0-13-16,86 0-30 16,-61 14-12-16,-3 2-8 15,-1-2-4-15,-6 1 0 16,-7-4 4-16,0-5-4 15,-5-2-4-15,-3-4 4 0,0 0 12 16,0-4 60 0,-2-13-68-16,1-3-3 0,1-2 12 15,7-2-8-15,19-2-4 16,4 10-2-16,1 0 0 16,0 9 0-16,-2 7 1 15,-9 0-5-15,-3 0 2 16,-5 7-6-16,-6-1 4 15,-3-3-5-15,-3-3 4 16,0 0 6-16,3 0 15 16,7 0 23-16,10-16-19 15,6-1-18-15,6 0 9 16,-7 5 16-16,-2 9-14 16,-3 3-12-16,0 0 1 15,-5 9-1-15,-2 10-22 0,-6 9-18 16,0-8-52-16,-1-4-231 15</inkml:trace>
  <inkml:trace contextRef="#ctx0" brushRef="#br0" timeOffset="-8958.16">17923 12693 850 0,'0'0'31'16,"0"0"-13"-16,0 0-17 15,104-20-1-15,-62 48 0 16,1 9 0-16,2 2-1 0,1 8-2 16,-10-4 1-1,-4-2-9-15,-3-7 5 0,-11-7-10 16,-3-10-2-16,-9-6 14 16,-3-11 3-16,-3 0 1 15,-6-8 36-15,-18-15-29 16,-4-6-7-16,-5-8 0 15,-5-2 2-15,5-11-2 16,4-1 0-16,8-7 5 16,13 2-3-16,8 10 2 15,6 3 1-15,23 14-5 16,0 12 0-16,4 10 0 16,-4 7-1-16,-10 12-5 15,-13 22-13-15,-6 16-8 16,-22 12 12-16,-23 7-28 0,-4-13-110 15,4-16-164-15</inkml:trace>
  <inkml:trace contextRef="#ctx0" brushRef="#br0" timeOffset="-8551.11">18388 12392 514 0,'0'0'11'16,"0"0"-11"-16,36 92 57 16,-8-55 25-16,9-5-59 15,4-5-2-15,6-7 4 16,-2-13 13-16,-3-5-24 15,-6-2-5-15,-13-2-1 16,-4-18 3-16,-9-3 4 16,-7-1-5-16,-3 2-3 15,0 5-1-15,-3 3 3 16,-7 4 6-16,5 5-6 16,3 5 13-16,2 0-22 15,3 0 0-15,17 9-6 0,3 4 5 16,3 1 0-1,-4 6 2-15,-2-1-2 0,-4 4-1 16,-4 3-26-16,-4 0-31 16,-8-9-105-16</inkml:trace>
  <inkml:trace contextRef="#ctx0" brushRef="#br0" timeOffset="-7970.77">18931 12434 794 0,'0'0'39'16,"0"0"14"-16,58-86-21 0,-37 77-9 16,3 6-22-16,-4 3-1 15,-1 10-5-15,-8 16 4 16,-2 7-8-16,-9 3 0 16,0 3 3-16,0-5-5 15,-1-5-1-15,-4-6-8 16,1-13 14-16,4-3-4 15,0-7-6-15,0-3 16 16,0-20 44-16,0-11-31 16,10-9-13-16,1-6 2 15,-2 3-2-15,-3 5 0 16,0 7 0-16,-2 6-2 16,2 12 4-16,4 10 0 0,3 6-2 15,4 0 0 1,3 0-1-16,4 16 0 0,-4 1-3 15,6 2 3-15,-7-5 0 16,4-1 1-16,-10-6-4 16,-3-5 4-16,-5 1 5 15,-2-3-2-15,-3 0 2 16,0-5 26-16,0-9-22 16,0-2-9-16,0 5-1 15,0 2 1-15,0 2 0 16,0 4 2-16,0 3-2 15,8 0 1-15,9 0-1 16,12 3 0-16,-6 7-1 16,2 3 1-16,-6-3 0 0,-3 0 0 15,-2-1-3-15,-8-2 1 16,-5-4-3-16,1 1-1 16,-2-1-10-16,0 0-15 15,0 4-11-15,-12-3-6 16,-9-4-86-16</inkml:trace>
  <inkml:trace contextRef="#ctx0" brushRef="#br0" timeOffset="-7828.53">19401 12163 658 0,'0'0'53'16,"0"0"9"-16,0 0-19 15,0 0-41-15,0 0 5 0,0 0-14 16,-32-66 1-16,32 66-80 15,0-5-276-15</inkml:trace>
  <inkml:trace contextRef="#ctx0" brushRef="#br0" timeOffset="-7608.4">19492 11936 808 0,'0'0'36'15,"0"0"-27"-15,0 0 8 16,127 26 39-16,-72-4-22 0,-3 5-12 16,-10 10-14-1,-6 2-8-15,-16 4 1 0,-4-2-1 16,-11-2-5-16,-5 1-24 16,0-4-2-16,-25 0-21 15,-16-7-21-15,-8-8-175 16</inkml:trace>
  <inkml:trace contextRef="#ctx0" brushRef="#br0" timeOffset="-7437.61">19523 12332 665 0,'0'0'127'16,"0"0"-83"-16,89-82-24 16,-44 53 22-16,-2 1-22 0,-2 6-6 15,-8 5-1-15,-10 3-13 16,-3 0 0-16,-5 5-6 15,3-1-42-15,-6 0-32 16,-2-2-148-16</inkml:trace>
  <inkml:trace contextRef="#ctx0" brushRef="#br0" timeOffset="-7023.8">19908 12034 494 0,'0'0'201'0,"0"0"-76"16,0 0-82-16,0 0-23 15,109-50 0-15,-60 47-3 16,3 3 10-16,-3 0-25 15,-1 3 7-15,-8 7-9 0,-8 1 0 16,-12-8-7 0,-7 3 8-16,-8-5-2 0,-5-1 2 15,0 0 0-15,0-10 16 16,-5-6-17-16,-6-1-2 16,5 7 2-16,4 3 0 15,1 4 0-15,1 3 19 16,0 0-19-16,17 10-7 15,8 9 7-15,8 11 0 16,3 7 1-16,-8 7-1 16,-3 5 0-16,-6 0 0 15,-10 4-1-15,-9-3-1 16,0-7-5-16,-20-4-1 16,-19-6 7-16,-13-10 1 15,-2-7-5-15,5-12 5 0,10-4 0 16,16-4 4-16,20-18 32 15,5-11 5-15,34-5-25 16,13-4-16-16,3 2 0 16,-7 14-4-16,-12 10-13 15,-16 7-70-15,-10 1-123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62DE8-F9E2-434F-913B-26BEA4E2D20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4443-1E36-4E08-BDDB-F8EF86D3B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78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D19B-424E-4B6F-8258-3ADCE94B3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64606-0455-4FF2-85D0-CAC03836F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3F00-6890-47CE-AA52-392CF5F3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F882-8459-4D7D-9AF1-EAA9E70F385C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C44B-3CDE-43A1-B9E6-7ACCE981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F1F4-0876-4998-BAD2-4043C90B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4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3CFB-D9A2-4E9D-AA31-D46655D4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638E2-1994-4635-80BD-300055C3D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FD197-1D0D-488C-9519-FF6C2231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C21C-15DB-4937-9B46-3164A5A858DA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E0EC-CC84-4AAD-99C4-BF1019A8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8628-499D-4BC8-B537-578B3376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3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6B04C-C4E1-4457-BC58-7D7B156AB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D4FE3-B648-4778-902C-F48EBD48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E0D5-CBB9-4653-8F0F-E474F884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839E-2E90-471F-961A-9B9852AEE12D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706D1-BB7F-4E1F-A1BD-991818C9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5391B-ED60-4A59-BD55-4228EC40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2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CCF1-A70D-48BD-B85A-70794F45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C227-D137-4F60-BB03-CFAE9A59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FC751-63AA-4CB1-B98E-6DA9A9F7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0A39B-795B-4103-A0B6-552C8A00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CC8B-F6E1-4A65-BEAB-20BABB00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CB6A-F478-4929-8B38-46C6CFE6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ADA7-C15F-42D3-BA4E-13AF1DD27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1808-B568-47F0-84CE-98023A88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3F7A-7E6B-4E35-A8BD-678EA2E24FC9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A8216-31B5-45AB-8B5E-54409DF8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1402-DFEB-4100-9DA9-C5D8E40A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8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48DA-B44F-4A41-8092-27A3B38A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ACBE-BEEA-4265-9FA2-6BBF40287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75FE3-4B07-45BF-9C11-450E7B3A9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47A18-8287-43BC-97CF-E5884A98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BA0A-9B1D-45B7-A1F3-A3A14059ED86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25BDE-6087-4088-9524-93354C84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D1DA-5DF6-42E1-BCF3-2507CE6C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0EFE-0FCF-47AD-B4C9-E29B2ED5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2A126-A778-4055-A2EA-E6E5CB07A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32380-C994-4EEC-A6E8-107B68606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E8D4D-2FB7-4DE0-845E-DD4F5CF73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28A61-AC27-49FA-8740-01F1CA9DF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7C95-037F-421B-8187-E6837AE5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7F29-65B0-4723-9075-96AB886377FA}" type="datetime1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20CCD-83FF-48B3-807D-799B7B3C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10CFD-F5F7-4C12-A360-CF41E45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4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7EB4-1A84-4992-9C45-C89C72CC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489B8-E7D1-457A-A2C0-3CF47F13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227A-891A-4B4A-B670-CEB3C2694D1B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D7AEE-5AD6-4687-B2E1-936E7504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E66CE-BF50-41EC-8373-7FB3D95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5AE0E-8435-4EC3-884D-4146816D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A461-BCE8-45FB-A98E-BA763288B13C}" type="datetime1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007F5-9FAF-4DF4-B001-7187B8CC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0837C-F75A-4B2B-92F8-161975F4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8431-8E32-4D9C-B28B-677A6CD3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172AC-D281-45ED-84C3-0D7029EC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CCA62-F88A-4A3C-BAB3-615D31B5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3A37D-9D65-439E-94A1-823B9219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C287-4BA6-4F5C-AB6B-E9F6FA695F66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868DF-510E-4888-9383-5145D7B6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4E1A-D4FA-4F58-B0BF-EBA8A0CF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6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5935-1659-40BF-8012-F7AFD85F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5FB08-C29A-4253-BBAD-8C7432ACA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4FF56-D1EF-4D34-90DC-751279A2B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79B3E-6931-4D76-9250-C2A3C94D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04D3-389A-47E6-8F1E-2D9CC10E721B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D58A-B13F-4C7C-ADED-EF528822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75C88-FA61-478D-A34D-ABE7FCA0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42A76-65F5-4447-A91E-C3962215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8D8EB-4C4C-4416-926B-AE25C53B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097C-A245-44E5-A2DD-0D76E32B0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0E0F-6D4A-4FFC-9C4D-B427DE7CCBB0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D8C4A-9039-4D9C-A30D-D5C2FF861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ICT 2257 Design and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3A3E-1F90-4548-9923-892FC4328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EC26-9661-449D-A560-C1F72091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2EFA-C616-4783-B9AE-F34E59A3A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889" y="1955409"/>
            <a:ext cx="10311619" cy="1554554"/>
          </a:xfrm>
        </p:spPr>
        <p:txBody>
          <a:bodyPr>
            <a:normAutofit/>
          </a:bodyPr>
          <a:lstStyle/>
          <a:p>
            <a:r>
              <a:rPr lang="en-US" sz="4500" b="1" dirty="0"/>
              <a:t>Space and Time Complexity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2EAE37-3376-477D-86BF-8F342AA13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20075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68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7515-8B8D-470D-B4BE-A6A495A0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Space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CF223-C281-4813-9FB1-AA5D92C19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	Int *a;</a:t>
            </a:r>
          </a:p>
          <a:p>
            <a:pPr marL="0" indent="0">
              <a:buNone/>
            </a:pPr>
            <a:r>
              <a:rPr lang="en-US" dirty="0"/>
              <a:t>	a = new int [n];     Space needed 4n Bytes (n integers, each need 4 Bytes)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ii. 	Int a[30];    4 x 30 = 120 Bytes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iii. 	int **A;</a:t>
            </a:r>
          </a:p>
          <a:p>
            <a:pPr marL="0" indent="0">
              <a:buNone/>
            </a:pPr>
            <a:r>
              <a:rPr lang="en-US" dirty="0"/>
              <a:t>	A = new int *  [m];</a:t>
            </a:r>
          </a:p>
          <a:p>
            <a:pPr marL="0" indent="0">
              <a:buNone/>
            </a:pPr>
            <a:r>
              <a:rPr lang="en-US" dirty="0"/>
              <a:t>	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&lt;m;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	  A[</a:t>
            </a:r>
            <a:r>
              <a:rPr lang="en-US" dirty="0" err="1"/>
              <a:t>i</a:t>
            </a:r>
            <a:r>
              <a:rPr lang="en-US" dirty="0"/>
              <a:t>] = new int [n];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Space allotted for matrix A is 4mn bytes.  O(</a:t>
            </a:r>
            <a:r>
              <a:rPr lang="en-US" dirty="0" err="1"/>
              <a:t>mn</a:t>
            </a:r>
            <a:r>
              <a:rPr lang="en-US" dirty="0"/>
              <a:t>) space complexity.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6CC5-A92A-468A-BFF7-83D32233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16FE-087B-4D15-A96E-FD5C4EC1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43607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7781-C797-4862-974C-2A4A0AD1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Tutorial </a:t>
            </a:r>
            <a:br>
              <a:rPr lang="en-US" b="1" dirty="0"/>
            </a:br>
            <a:r>
              <a:rPr lang="en-US" sz="2200" b="1" dirty="0"/>
              <a:t>(Solve and upload in class file section tutorial week1 folder)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1CDA1-A2AA-4D1D-B763-CFD88132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Write a C++ function for maximum and minimum element in an array and find its space complexity. [</a:t>
            </a:r>
            <a:r>
              <a:rPr lang="en-US" dirty="0">
                <a:solidFill>
                  <a:srgbClr val="FF0000"/>
                </a:solidFill>
              </a:rPr>
              <a:t>Do not write full program with main() function.  Only function code need to be written.]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 Show that p(n) is asymptotically bigger than q(n)</a:t>
            </a:r>
          </a:p>
          <a:p>
            <a:pPr marL="571500" indent="-571500">
              <a:buFont typeface="+mj-lt"/>
              <a:buAutoNum type="romanLcPeriod"/>
            </a:pPr>
            <a:endParaRPr lang="en-US" dirty="0"/>
          </a:p>
          <a:p>
            <a:pPr marL="571500" indent="-571500">
              <a:buFont typeface="+mj-lt"/>
              <a:buAutoNum type="romanLcPeriod"/>
            </a:pP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Show that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C1627-F648-4EC4-965C-B8B35E3E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1A6BA-7456-474E-9B0E-64D76577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4FC07-2C2A-40AA-9EB4-18AE6C721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51" y="4768306"/>
            <a:ext cx="5563770" cy="566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7A05B1-6F4C-4E02-B213-F89682D6C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137" y="5685112"/>
            <a:ext cx="4003784" cy="4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6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35C8-5E5D-4576-8DCE-FCA1B778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748" y="23794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Time Complexity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C00E-5F34-4999-86AD-05FFAF43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78EF-1F52-40AD-AF6B-205CD5AB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85160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79EA-BE2A-4FB2-ACB9-AF10E377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657C-0E18-495D-9652-61822785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 Count Method</a:t>
            </a:r>
          </a:p>
          <a:p>
            <a:r>
              <a:rPr lang="en-US" dirty="0"/>
              <a:t>Step Count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F27FC-FC58-4E06-8352-4536C054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33C6D-1309-4DC0-9E52-B6C96143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32151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DF30-073D-4F73-ABDB-B18870DC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Count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6C96-2053-4CD4-A9B4-44BD3F072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Identify one or more key operations in the algorithm/program and count how many times each key operation is performed in the algorithm.</a:t>
            </a:r>
          </a:p>
          <a:p>
            <a:endParaRPr lang="en-US" dirty="0"/>
          </a:p>
          <a:p>
            <a:pPr lvl="1"/>
            <a:r>
              <a:rPr lang="en-US" dirty="0"/>
              <a:t>Examples </a:t>
            </a:r>
          </a:p>
          <a:p>
            <a:pPr lvl="2"/>
            <a:r>
              <a:rPr lang="en-US" sz="2200" dirty="0"/>
              <a:t>Matrix multiplication:</a:t>
            </a:r>
          </a:p>
          <a:p>
            <a:pPr lvl="3"/>
            <a:r>
              <a:rPr lang="en-US" sz="2000" dirty="0"/>
              <a:t> Key operations are addition and multiplications</a:t>
            </a:r>
          </a:p>
          <a:p>
            <a:pPr lvl="2"/>
            <a:r>
              <a:rPr lang="en-US" sz="2200" dirty="0"/>
              <a:t>Sorting: </a:t>
            </a:r>
          </a:p>
          <a:p>
            <a:pPr lvl="3"/>
            <a:r>
              <a:rPr lang="en-US" sz="2000" dirty="0"/>
              <a:t>Key operations are comparison and swapping.</a:t>
            </a:r>
          </a:p>
          <a:p>
            <a:pPr lvl="2"/>
            <a:r>
              <a:rPr lang="en-US" sz="2200" dirty="0"/>
              <a:t>Searching: </a:t>
            </a:r>
          </a:p>
          <a:p>
            <a:pPr lvl="3"/>
            <a:r>
              <a:rPr lang="en-US" sz="2000" dirty="0"/>
              <a:t>Comparison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8E22E-D914-4285-A6B0-54E022FB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8809-72AE-4FAE-831E-83345049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8053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8CF7-EDE1-4E57-871B-EDA320BC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78" y="0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B89F-F6ED-427C-9447-6628E6B3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78" y="1020417"/>
            <a:ext cx="8050696" cy="5701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Calibri (Body)"/>
              </a:rPr>
              <a:t>void </a:t>
            </a:r>
            <a:r>
              <a:rPr lang="fr-FR" sz="2400" dirty="0" err="1">
                <a:latin typeface="Calibri (Body)"/>
              </a:rPr>
              <a:t>matrixMultiply</a:t>
            </a:r>
            <a:r>
              <a:rPr lang="fr-FR" sz="2400" dirty="0">
                <a:latin typeface="Calibri (Body)"/>
              </a:rPr>
              <a:t>(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**a, 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**b, 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**c, 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m, 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n, 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p)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// Multiply the m x n matrix a and the n x p matrix b to get c.</a:t>
            </a:r>
          </a:p>
          <a:p>
            <a:pPr marL="0" indent="0">
              <a:buNone/>
            </a:pPr>
            <a:r>
              <a:rPr lang="nn-NO" sz="2400" dirty="0">
                <a:latin typeface="Calibri (Body)"/>
              </a:rPr>
              <a:t>   for (int i = 0; i &lt; m; i++)</a:t>
            </a:r>
          </a:p>
          <a:p>
            <a:pPr marL="0" indent="0">
              <a:buNone/>
            </a:pPr>
            <a:r>
              <a:rPr lang="nb-NO" sz="2400" dirty="0">
                <a:latin typeface="Calibri (Body)"/>
              </a:rPr>
              <a:t>      for (int j = 0; j &lt; p; j++)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 {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    int sum = 0;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    for (int k = 0; k &lt; n; k++)</a:t>
            </a:r>
          </a:p>
          <a:p>
            <a:pPr marL="0" indent="0">
              <a:buNone/>
            </a:pPr>
            <a:r>
              <a:rPr lang="pl-PL" sz="2400" dirty="0">
                <a:latin typeface="Calibri (Body)"/>
              </a:rPr>
              <a:t>            sum += a[i][k] * b[k][j];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    c[</a:t>
            </a:r>
            <a:r>
              <a:rPr lang="en-US" sz="2400" dirty="0" err="1">
                <a:latin typeface="Calibri (Body)"/>
              </a:rPr>
              <a:t>i</a:t>
            </a:r>
            <a:r>
              <a:rPr lang="en-US" sz="2400" dirty="0">
                <a:latin typeface="Calibri (Body)"/>
              </a:rPr>
              <a:t>][j] = sum;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 }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197D-541F-4F17-8F93-3F0DDD31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2B933-E4C3-4B79-8C51-76C802CC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4C450F-0BBB-4D66-9A9C-38A0672DEB2F}"/>
              </a:ext>
            </a:extLst>
          </p:cNvPr>
          <p:cNvSpPr txBox="1">
            <a:spLocks/>
          </p:cNvSpPr>
          <p:nvPr/>
        </p:nvSpPr>
        <p:spPr>
          <a:xfrm>
            <a:off x="6348701" y="3618480"/>
            <a:ext cx="4491577" cy="2415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operations are addition and multiplications</a:t>
            </a:r>
          </a:p>
          <a:p>
            <a:r>
              <a:rPr lang="en-US" dirty="0"/>
              <a:t>Additions </a:t>
            </a:r>
            <a:r>
              <a:rPr lang="en-US" dirty="0" err="1"/>
              <a:t>mnp</a:t>
            </a:r>
            <a:r>
              <a:rPr lang="en-US" dirty="0"/>
              <a:t> times</a:t>
            </a:r>
          </a:p>
          <a:p>
            <a:r>
              <a:rPr lang="en-US" dirty="0"/>
              <a:t>Multiplications </a:t>
            </a:r>
            <a:r>
              <a:rPr lang="en-US" dirty="0" err="1"/>
              <a:t>mnp</a:t>
            </a:r>
            <a:r>
              <a:rPr lang="en-US" dirty="0"/>
              <a:t> times</a:t>
            </a:r>
          </a:p>
          <a:p>
            <a:r>
              <a:rPr lang="en-US" dirty="0"/>
              <a:t>Complexity O(</a:t>
            </a:r>
            <a:r>
              <a:rPr lang="en-US" dirty="0" err="1"/>
              <a:t>mnp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48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4632-DCEB-4B85-8D8F-2ED2216F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3416"/>
            <a:ext cx="11847444" cy="12917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Polynomial Evaluation: p(x)=c</a:t>
            </a:r>
            <a:r>
              <a:rPr lang="en-US" b="1" baseline="-25000" dirty="0"/>
              <a:t>n</a:t>
            </a:r>
            <a:r>
              <a:rPr lang="en-US" b="1" dirty="0"/>
              <a:t>x</a:t>
            </a:r>
            <a:r>
              <a:rPr lang="en-US" b="1" baseline="30000" dirty="0"/>
              <a:t>n</a:t>
            </a:r>
            <a:r>
              <a:rPr lang="en-US" b="1" dirty="0"/>
              <a:t>+ c</a:t>
            </a:r>
            <a:r>
              <a:rPr lang="en-US" b="1" baseline="-25000" dirty="0"/>
              <a:t>n-1</a:t>
            </a:r>
            <a:r>
              <a:rPr lang="en-US" b="1" dirty="0"/>
              <a:t>x</a:t>
            </a:r>
            <a:r>
              <a:rPr lang="en-US" b="1" baseline="30000" dirty="0"/>
              <a:t>n-1</a:t>
            </a:r>
            <a:r>
              <a:rPr lang="en-US" b="1" dirty="0"/>
              <a:t> + . . . + c</a:t>
            </a:r>
            <a:r>
              <a:rPr lang="en-US" b="1" baseline="-25000" dirty="0"/>
              <a:t>1</a:t>
            </a:r>
            <a:r>
              <a:rPr lang="en-US" b="1" dirty="0"/>
              <a:t> x + c</a:t>
            </a:r>
            <a:r>
              <a:rPr lang="en-US" b="1" baseline="-25000" dirty="0"/>
              <a:t>0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0698-7D67-4481-8793-A9456D2A3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563757"/>
            <a:ext cx="7089913" cy="49291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600" dirty="0">
                <a:latin typeface="Calibri (Body)"/>
              </a:rPr>
              <a:t>double </a:t>
            </a:r>
            <a:r>
              <a:rPr lang="fr-FR" sz="2600" dirty="0" err="1">
                <a:latin typeface="Calibri (Body)"/>
              </a:rPr>
              <a:t>polyEval</a:t>
            </a:r>
            <a:r>
              <a:rPr lang="fr-FR" sz="2600" dirty="0">
                <a:latin typeface="Calibri (Body)"/>
              </a:rPr>
              <a:t>(double c[], </a:t>
            </a:r>
            <a:r>
              <a:rPr lang="fr-FR" sz="2600" dirty="0" err="1">
                <a:latin typeface="Calibri (Body)"/>
              </a:rPr>
              <a:t>int</a:t>
            </a:r>
            <a:r>
              <a:rPr lang="fr-FR" sz="2600" dirty="0">
                <a:latin typeface="Calibri (Body)"/>
              </a:rPr>
              <a:t> n, </a:t>
            </a:r>
            <a:r>
              <a:rPr lang="fr-FR" sz="2600" dirty="0" err="1">
                <a:latin typeface="Calibri (Body)"/>
              </a:rPr>
              <a:t>const</a:t>
            </a:r>
            <a:r>
              <a:rPr lang="fr-FR" sz="2600" dirty="0">
                <a:latin typeface="Calibri (Body)"/>
              </a:rPr>
              <a:t> double&amp; x)</a:t>
            </a:r>
          </a:p>
          <a:p>
            <a:pPr marL="0" indent="0">
              <a:buNone/>
            </a:pPr>
            <a:r>
              <a:rPr lang="en-US" sz="2600" dirty="0">
                <a:latin typeface="Calibri (Body)"/>
              </a:rPr>
              <a:t>{// Evaluate the degree n polynomial with</a:t>
            </a:r>
          </a:p>
          <a:p>
            <a:pPr marL="0" indent="0">
              <a:buNone/>
            </a:pPr>
            <a:r>
              <a:rPr lang="en-US" sz="2600" dirty="0">
                <a:latin typeface="Calibri (Body)"/>
              </a:rPr>
              <a:t> // coefficients </a:t>
            </a:r>
            <a:r>
              <a:rPr lang="en-US" sz="2600" dirty="0" err="1">
                <a:latin typeface="Calibri (Body)"/>
              </a:rPr>
              <a:t>coeff</a:t>
            </a:r>
            <a:r>
              <a:rPr lang="en-US" sz="2600" dirty="0">
                <a:latin typeface="Calibri (Body)"/>
              </a:rPr>
              <a:t>[0:n] at the point x.</a:t>
            </a:r>
          </a:p>
          <a:p>
            <a:pPr marL="0" indent="0">
              <a:buNone/>
            </a:pPr>
            <a:r>
              <a:rPr lang="fr-FR" sz="2600" dirty="0">
                <a:latin typeface="Calibri (Body)"/>
              </a:rPr>
              <a:t>   double y = 1, value = c[0];</a:t>
            </a:r>
          </a:p>
          <a:p>
            <a:pPr marL="0" indent="0">
              <a:buNone/>
            </a:pPr>
            <a:r>
              <a:rPr lang="nn-NO" sz="2600" dirty="0">
                <a:latin typeface="Calibri (Body)"/>
              </a:rPr>
              <a:t>   for (int i = 1; i &lt;= n; i++)</a:t>
            </a:r>
          </a:p>
          <a:p>
            <a:pPr marL="0" indent="0">
              <a:buNone/>
            </a:pPr>
            <a:r>
              <a:rPr lang="en-US" sz="2600" dirty="0">
                <a:latin typeface="Calibri (Body)"/>
              </a:rPr>
              <a:t>   {// add in next term</a:t>
            </a:r>
          </a:p>
          <a:p>
            <a:pPr marL="0" indent="0">
              <a:buNone/>
            </a:pPr>
            <a:r>
              <a:rPr lang="en-US" sz="2600" dirty="0">
                <a:latin typeface="Calibri (Body)"/>
              </a:rPr>
              <a:t>      y *= x;</a:t>
            </a:r>
          </a:p>
          <a:p>
            <a:pPr marL="0" indent="0">
              <a:buNone/>
            </a:pPr>
            <a:r>
              <a:rPr lang="en-US" sz="2600" dirty="0">
                <a:latin typeface="Calibri (Body)"/>
              </a:rPr>
              <a:t>      value += y * c[</a:t>
            </a:r>
            <a:r>
              <a:rPr lang="en-US" sz="2600" dirty="0" err="1">
                <a:latin typeface="Calibri (Body)"/>
              </a:rPr>
              <a:t>i</a:t>
            </a:r>
            <a:r>
              <a:rPr lang="en-US" sz="2600" dirty="0">
                <a:latin typeface="Calibri (Body)"/>
              </a:rPr>
              <a:t>];</a:t>
            </a:r>
          </a:p>
          <a:p>
            <a:pPr marL="0" indent="0">
              <a:buNone/>
            </a:pPr>
            <a:r>
              <a:rPr lang="en-US" sz="2600" dirty="0">
                <a:latin typeface="Calibri (Body)"/>
              </a:rPr>
              <a:t>   }</a:t>
            </a:r>
          </a:p>
          <a:p>
            <a:pPr marL="0" indent="0">
              <a:buNone/>
            </a:pPr>
            <a:r>
              <a:rPr lang="en-US" sz="2600" dirty="0">
                <a:latin typeface="Calibri (Body)"/>
              </a:rPr>
              <a:t>   return value;</a:t>
            </a:r>
          </a:p>
          <a:p>
            <a:pPr marL="0" indent="0">
              <a:buNone/>
            </a:pPr>
            <a:r>
              <a:rPr lang="en-US" sz="2600" dirty="0">
                <a:latin typeface="Calibri (Body)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CD56-5F10-41FE-8DBC-B2C532FB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E1137-BE5E-4614-957B-C646941D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45A65-AADC-486D-B124-25D3EC0BE0F1}"/>
              </a:ext>
            </a:extLst>
          </p:cNvPr>
          <p:cNvSpPr txBox="1"/>
          <p:nvPr/>
        </p:nvSpPr>
        <p:spPr>
          <a:xfrm>
            <a:off x="7951304" y="1510748"/>
            <a:ext cx="3859696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No. of additions = 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No. of Multiplications = 2n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Complexity = 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7FF9D-974B-43E8-8B49-4BFA863CFA4D}"/>
              </a:ext>
            </a:extLst>
          </p:cNvPr>
          <p:cNvSpPr txBox="1"/>
          <p:nvPr/>
        </p:nvSpPr>
        <p:spPr>
          <a:xfrm>
            <a:off x="8153400" y="4147930"/>
            <a:ext cx="3031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4x^3 + 5x + 3</a:t>
            </a:r>
          </a:p>
          <a:p>
            <a:endParaRPr lang="en-US" dirty="0"/>
          </a:p>
          <a:p>
            <a:r>
              <a:rPr lang="en-US" dirty="0"/>
              <a:t>C3 = 4</a:t>
            </a:r>
          </a:p>
          <a:p>
            <a:r>
              <a:rPr lang="en-US" dirty="0"/>
              <a:t>C2=0</a:t>
            </a:r>
          </a:p>
          <a:p>
            <a:r>
              <a:rPr lang="en-US" dirty="0"/>
              <a:t>C1=5</a:t>
            </a:r>
          </a:p>
          <a:p>
            <a:r>
              <a:rPr lang="en-US" dirty="0"/>
              <a:t>C0=3</a:t>
            </a:r>
          </a:p>
        </p:txBody>
      </p:sp>
    </p:spTree>
    <p:extLst>
      <p:ext uri="{BB962C8B-B14F-4D97-AF65-F5344CB8AC3E}">
        <p14:creationId xmlns:p14="http://schemas.microsoft.com/office/powerpoint/2010/main" val="25539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BD4F-0C03-45A8-9F0B-6848F179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/>
              <a:t>Horner’s Rule for Polynomial Evaluation</a:t>
            </a:r>
            <a:br>
              <a:rPr lang="en-US" b="1" dirty="0"/>
            </a:br>
            <a:r>
              <a:rPr lang="en-US" b="1" dirty="0"/>
              <a:t>p(x)=</a:t>
            </a:r>
            <a:r>
              <a:rPr lang="en-US" b="1" dirty="0" err="1"/>
              <a:t>c</a:t>
            </a:r>
            <a:r>
              <a:rPr lang="en-US" b="1" baseline="-25000" dirty="0" err="1"/>
              <a:t>n</a:t>
            </a:r>
            <a:r>
              <a:rPr lang="en-US" b="1" dirty="0" err="1"/>
              <a:t>x</a:t>
            </a:r>
            <a:r>
              <a:rPr lang="en-US" b="1" baseline="30000" dirty="0" err="1"/>
              <a:t>n</a:t>
            </a:r>
            <a:r>
              <a:rPr lang="en-US" b="1" dirty="0"/>
              <a:t>+ c</a:t>
            </a:r>
            <a:r>
              <a:rPr lang="en-US" b="1" baseline="-25000" dirty="0"/>
              <a:t>n-1</a:t>
            </a:r>
            <a:r>
              <a:rPr lang="en-US" b="1" dirty="0"/>
              <a:t>x</a:t>
            </a:r>
            <a:r>
              <a:rPr lang="en-US" b="1" baseline="30000" dirty="0"/>
              <a:t>n-1</a:t>
            </a:r>
            <a:r>
              <a:rPr lang="en-US" b="1" dirty="0"/>
              <a:t> + . . . + c</a:t>
            </a:r>
            <a:r>
              <a:rPr lang="en-US" b="1" baseline="-25000" dirty="0"/>
              <a:t>1</a:t>
            </a:r>
            <a:r>
              <a:rPr lang="en-US" b="1" dirty="0"/>
              <a:t> x + c</a:t>
            </a:r>
            <a:r>
              <a:rPr lang="en-US" b="1" baseline="-25000" dirty="0"/>
              <a:t>0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11020-A27F-4461-8163-EE26EE0B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9" y="1847850"/>
            <a:ext cx="5035825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 (Body)"/>
              </a:rPr>
              <a:t>Normal Method: value = </a:t>
            </a:r>
            <a:r>
              <a:rPr lang="en-US" sz="2400" dirty="0"/>
              <a:t>c</a:t>
            </a:r>
            <a:r>
              <a:rPr lang="en-US" sz="2400" baseline="-25000" dirty="0"/>
              <a:t>0</a:t>
            </a:r>
            <a:r>
              <a:rPr lang="en-US" sz="2400" dirty="0"/>
              <a:t>  , y=1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y=y*x = x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value = value + </a:t>
            </a: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y </a:t>
            </a:r>
            <a:r>
              <a:rPr lang="en-US" sz="2400" dirty="0">
                <a:latin typeface="Calibri (Body)"/>
              </a:rPr>
              <a:t>= </a:t>
            </a: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x+ c</a:t>
            </a:r>
            <a:r>
              <a:rPr lang="en-US" sz="2400" baseline="-25000" dirty="0"/>
              <a:t>0</a:t>
            </a:r>
          </a:p>
          <a:p>
            <a:pPr marL="0" indent="0">
              <a:buNone/>
            </a:pPr>
            <a:r>
              <a:rPr lang="en-US" sz="2400" baseline="-25000" dirty="0"/>
              <a:t>       </a:t>
            </a:r>
            <a:r>
              <a:rPr lang="en-US" sz="2400" dirty="0">
                <a:latin typeface="Calibri (Body)"/>
              </a:rPr>
              <a:t>y=y*x = </a:t>
            </a:r>
            <a:r>
              <a:rPr lang="en-US" sz="2400" dirty="0"/>
              <a:t>x</a:t>
            </a:r>
            <a:r>
              <a:rPr lang="en-US" sz="2400" baseline="30000" dirty="0">
                <a:latin typeface="Calibri (Body)"/>
              </a:rPr>
              <a:t>2</a:t>
            </a:r>
            <a:endParaRPr lang="en-US" sz="2400" baseline="-25000" dirty="0"/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value = value + </a:t>
            </a:r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y = c</a:t>
            </a:r>
            <a:r>
              <a:rPr lang="en-US" sz="2400" baseline="-25000" dirty="0"/>
              <a:t>2</a:t>
            </a:r>
            <a:r>
              <a:rPr lang="en-US" sz="2400" dirty="0"/>
              <a:t>x</a:t>
            </a:r>
            <a:r>
              <a:rPr lang="en-US" sz="2400" baseline="30000" dirty="0">
                <a:latin typeface="Calibri (Body)"/>
              </a:rPr>
              <a:t>2</a:t>
            </a:r>
            <a:r>
              <a:rPr lang="en-US" sz="2400" dirty="0">
                <a:latin typeface="Calibri (Body)"/>
              </a:rPr>
              <a:t> + </a:t>
            </a: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x + c</a:t>
            </a:r>
            <a:r>
              <a:rPr lang="en-US" sz="2400" baseline="-25000" dirty="0"/>
              <a:t>0</a:t>
            </a: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……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…..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value =</a:t>
            </a:r>
            <a:r>
              <a:rPr lang="en-US" sz="40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n</a:t>
            </a:r>
            <a:r>
              <a:rPr lang="en-US" sz="2400" dirty="0"/>
              <a:t>x</a:t>
            </a:r>
            <a:r>
              <a:rPr lang="en-US" sz="2400" baseline="30000" dirty="0"/>
              <a:t>n</a:t>
            </a:r>
            <a:r>
              <a:rPr lang="en-US" sz="2400" dirty="0"/>
              <a:t>+ c</a:t>
            </a:r>
            <a:r>
              <a:rPr lang="en-US" sz="2400" baseline="-25000" dirty="0"/>
              <a:t>n-1</a:t>
            </a:r>
            <a:r>
              <a:rPr lang="en-US" sz="2400" dirty="0"/>
              <a:t>x</a:t>
            </a:r>
            <a:r>
              <a:rPr lang="en-US" sz="2400" baseline="30000" dirty="0"/>
              <a:t>n-1</a:t>
            </a:r>
            <a:r>
              <a:rPr lang="en-US" sz="2400" dirty="0"/>
              <a:t> + . . . + c</a:t>
            </a:r>
            <a:r>
              <a:rPr lang="en-US" sz="2400" baseline="-25000" dirty="0"/>
              <a:t>1</a:t>
            </a:r>
            <a:r>
              <a:rPr lang="en-US" sz="2400" dirty="0"/>
              <a:t> x + c</a:t>
            </a:r>
            <a:r>
              <a:rPr lang="en-US" sz="2400" baseline="-25000" dirty="0"/>
              <a:t>0</a:t>
            </a: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77EA2-9036-40AA-A1DD-4AFC8192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1F7B2-05F2-4B5E-9050-DB4CB692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C1D6C2-21A5-40C1-92AC-F4995191D093}"/>
              </a:ext>
            </a:extLst>
          </p:cNvPr>
          <p:cNvSpPr txBox="1">
            <a:spLocks/>
          </p:cNvSpPr>
          <p:nvPr/>
        </p:nvSpPr>
        <p:spPr>
          <a:xfrm>
            <a:off x="6096000" y="1898548"/>
            <a:ext cx="5661991" cy="3510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Horner’s Method: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 value =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endParaRPr lang="en-US" sz="2400" dirty="0">
              <a:latin typeface="Calibri (Body)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 value = value</a:t>
            </a:r>
            <a:r>
              <a:rPr lang="en-US" sz="2400" dirty="0"/>
              <a:t> *x + c</a:t>
            </a:r>
            <a:r>
              <a:rPr lang="en-US" sz="2400" baseline="-25000" dirty="0"/>
              <a:t>n-1</a:t>
            </a:r>
            <a:r>
              <a:rPr lang="en-US" sz="2400" dirty="0"/>
              <a:t> =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 x + c</a:t>
            </a:r>
            <a:r>
              <a:rPr lang="en-US" sz="2400" baseline="-25000" dirty="0"/>
              <a:t>n-1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 p(x)= value</a:t>
            </a:r>
            <a:r>
              <a:rPr lang="en-US" sz="2400" dirty="0"/>
              <a:t> *x + c</a:t>
            </a:r>
            <a:r>
              <a:rPr lang="en-US" sz="2400" baseline="-25000" dirty="0"/>
              <a:t>n-2</a:t>
            </a:r>
            <a:r>
              <a:rPr lang="en-US" sz="2400" dirty="0"/>
              <a:t> = =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 x</a:t>
            </a:r>
            <a:r>
              <a:rPr lang="en-US" sz="2400" baseline="30000" dirty="0"/>
              <a:t>2</a:t>
            </a:r>
            <a:r>
              <a:rPr lang="en-US" sz="2400" dirty="0"/>
              <a:t> + c</a:t>
            </a:r>
            <a:r>
              <a:rPr lang="en-US" sz="2400" baseline="-25000" dirty="0"/>
              <a:t>n-1 </a:t>
            </a:r>
            <a:r>
              <a:rPr lang="en-US" sz="2400" dirty="0"/>
              <a:t>x + c</a:t>
            </a:r>
            <a:r>
              <a:rPr lang="en-US" sz="2400" baseline="-25000" dirty="0"/>
              <a:t>n-2 </a:t>
            </a:r>
            <a:endParaRPr lang="en-US" sz="2400" dirty="0">
              <a:latin typeface="Calibri (Body)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 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 …..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 p(x)=</a:t>
            </a:r>
            <a:r>
              <a:rPr lang="en-US" sz="40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n</a:t>
            </a:r>
            <a:r>
              <a:rPr lang="en-US" sz="2400" dirty="0"/>
              <a:t>x</a:t>
            </a:r>
            <a:r>
              <a:rPr lang="en-US" sz="2400" baseline="30000" dirty="0"/>
              <a:t>n</a:t>
            </a:r>
            <a:r>
              <a:rPr lang="en-US" sz="2400" dirty="0"/>
              <a:t>+ c</a:t>
            </a:r>
            <a:r>
              <a:rPr lang="en-US" sz="2400" baseline="-25000" dirty="0"/>
              <a:t>n-1</a:t>
            </a:r>
            <a:r>
              <a:rPr lang="en-US" sz="2400" dirty="0"/>
              <a:t>x</a:t>
            </a:r>
            <a:r>
              <a:rPr lang="en-US" sz="2400" baseline="30000" dirty="0"/>
              <a:t>n-1</a:t>
            </a:r>
            <a:r>
              <a:rPr lang="en-US" sz="2400" dirty="0"/>
              <a:t> + . . . + c</a:t>
            </a:r>
            <a:r>
              <a:rPr lang="en-US" sz="2400" baseline="-25000" dirty="0"/>
              <a:t>1</a:t>
            </a:r>
            <a:r>
              <a:rPr lang="en-US" sz="2400" dirty="0"/>
              <a:t> x + c</a:t>
            </a:r>
            <a:r>
              <a:rPr lang="en-US" sz="2400" baseline="-25000" dirty="0"/>
              <a:t>0</a:t>
            </a:r>
            <a:endParaRPr lang="en-US" sz="2400" dirty="0">
              <a:latin typeface="Calibri (Body)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E9A61-4FF0-479C-BA37-200652AC38B9}"/>
              </a:ext>
            </a:extLst>
          </p:cNvPr>
          <p:cNvSpPr txBox="1"/>
          <p:nvPr/>
        </p:nvSpPr>
        <p:spPr>
          <a:xfrm>
            <a:off x="6341164" y="5699736"/>
            <a:ext cx="517166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5x</a:t>
            </a:r>
            <a:r>
              <a:rPr lang="en-US" sz="2400" baseline="30000" dirty="0"/>
              <a:t>3 </a:t>
            </a:r>
            <a:r>
              <a:rPr lang="en-US" sz="2400" dirty="0"/>
              <a:t>-  4x</a:t>
            </a:r>
            <a:r>
              <a:rPr lang="en-US" sz="2400" baseline="30000" dirty="0"/>
              <a:t>2 </a:t>
            </a:r>
            <a:r>
              <a:rPr lang="en-US" sz="2400" dirty="0"/>
              <a:t>+ 2x  + 7 = ((5x – 4)*x + 2)x +7</a:t>
            </a:r>
          </a:p>
        </p:txBody>
      </p:sp>
    </p:spTree>
    <p:extLst>
      <p:ext uri="{BB962C8B-B14F-4D97-AF65-F5344CB8AC3E}">
        <p14:creationId xmlns:p14="http://schemas.microsoft.com/office/powerpoint/2010/main" val="381406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BD4F-0C03-45A8-9F0B-6848F179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Horner’s Rule for Polynomial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11020-A27F-4461-8163-EE26EE0B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9" y="1825625"/>
            <a:ext cx="6480312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fr-FR" sz="2400" dirty="0">
                <a:latin typeface="Calibri (Body)"/>
              </a:rPr>
              <a:t>double Horner(double c[], 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n, </a:t>
            </a:r>
            <a:r>
              <a:rPr lang="fr-FR" sz="2400" dirty="0" err="1">
                <a:latin typeface="Calibri (Body)"/>
              </a:rPr>
              <a:t>const</a:t>
            </a:r>
            <a:r>
              <a:rPr lang="fr-FR" sz="2400" dirty="0">
                <a:latin typeface="Calibri (Body)"/>
              </a:rPr>
              <a:t> double&amp; x)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{// Evaluate the degree n polynomial with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// coefficients c[0:n] at the point x.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double value = c[n];</a:t>
            </a:r>
          </a:p>
          <a:p>
            <a:pPr marL="0" indent="0">
              <a:buNone/>
            </a:pPr>
            <a:r>
              <a:rPr lang="nn-NO" sz="2400" dirty="0">
                <a:latin typeface="Calibri (Body)"/>
              </a:rPr>
              <a:t>   for (int i = 1; i &lt;= n; i++)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 value = value * x + c[n - </a:t>
            </a:r>
            <a:r>
              <a:rPr lang="en-US" sz="2400" dirty="0" err="1">
                <a:latin typeface="Calibri (Body)"/>
              </a:rPr>
              <a:t>i</a:t>
            </a:r>
            <a:r>
              <a:rPr lang="en-US" sz="2400" dirty="0">
                <a:latin typeface="Calibri (Body)"/>
              </a:rPr>
              <a:t>];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return value;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77EA2-9036-40AA-A1DD-4AFC8192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1F7B2-05F2-4B5E-9050-DB4CB692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D1FE0-F31C-4396-83CA-1AB84EEB0C96}"/>
              </a:ext>
            </a:extLst>
          </p:cNvPr>
          <p:cNvSpPr txBox="1"/>
          <p:nvPr/>
        </p:nvSpPr>
        <p:spPr>
          <a:xfrm>
            <a:off x="7739269" y="2425148"/>
            <a:ext cx="3859696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No. of additions = 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No. of Multiplications =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Complexity = O(n)</a:t>
            </a:r>
          </a:p>
        </p:txBody>
      </p:sp>
    </p:spTree>
    <p:extLst>
      <p:ext uri="{BB962C8B-B14F-4D97-AF65-F5344CB8AC3E}">
        <p14:creationId xmlns:p14="http://schemas.microsoft.com/office/powerpoint/2010/main" val="13828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C319-BCC7-48A5-9A0A-46B259DB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AF75-DFA2-43A5-B877-58227B9A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90CF5F-B46F-4E07-BD24-53FA770C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3036"/>
          </a:xfrm>
        </p:spPr>
        <p:txBody>
          <a:bodyPr/>
          <a:lstStyle/>
          <a:p>
            <a:r>
              <a:rPr lang="en-US" dirty="0"/>
              <a:t>The rank of an element in a sequence is the number of smaller elements in the sequence plus the number of equal elements that appears to its left. </a:t>
            </a:r>
          </a:p>
          <a:p>
            <a:pPr lvl="1"/>
            <a:r>
              <a:rPr lang="en-US" dirty="0"/>
              <a:t>example: a = [4, 3, 9, 3, 7]       </a:t>
            </a:r>
          </a:p>
          <a:p>
            <a:pPr marL="457200" lvl="1" indent="0">
              <a:buNone/>
            </a:pPr>
            <a:r>
              <a:rPr lang="en-US" dirty="0"/>
              <a:t>           Rank r = [2, 0, 4, 1, 3]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A714C7-F965-45DF-B63C-C9FF0020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en-US" b="1" dirty="0"/>
              <a:t>Rank of an Element in a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ADF88-7DDD-42B3-A892-E7C6604769CA}"/>
              </a:ext>
            </a:extLst>
          </p:cNvPr>
          <p:cNvSpPr txBox="1"/>
          <p:nvPr/>
        </p:nvSpPr>
        <p:spPr>
          <a:xfrm>
            <a:off x="692426" y="4961673"/>
            <a:ext cx="896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Rank Sort:  Sorting elements in an array based on their ranks</a:t>
            </a:r>
          </a:p>
        </p:txBody>
      </p:sp>
    </p:spTree>
    <p:extLst>
      <p:ext uri="{BB962C8B-B14F-4D97-AF65-F5344CB8AC3E}">
        <p14:creationId xmlns:p14="http://schemas.microsoft.com/office/powerpoint/2010/main" val="179465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A941-2508-40D6-A0F8-759C2565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Space and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9184-EA56-44C3-A5FD-B60659383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</a:t>
            </a:r>
            <a:r>
              <a:rPr lang="en-US" altLang="en-US" dirty="0">
                <a:solidFill>
                  <a:schemeClr val="tx2"/>
                </a:solidFill>
              </a:rPr>
              <a:t>analyze</a:t>
            </a:r>
            <a:r>
              <a:rPr lang="en-US" altLang="en-US" dirty="0"/>
              <a:t> an algorithm means: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developing a formula for predicting </a:t>
            </a:r>
            <a:r>
              <a:rPr lang="en-US" altLang="en-US" i="1" dirty="0"/>
              <a:t>how fast</a:t>
            </a:r>
            <a:r>
              <a:rPr lang="en-US" altLang="en-US" dirty="0"/>
              <a:t> an algorithm is, based on the size of the input (</a:t>
            </a:r>
            <a:r>
              <a:rPr lang="en-US" altLang="en-US" dirty="0">
                <a:solidFill>
                  <a:schemeClr val="tx2"/>
                </a:solidFill>
              </a:rPr>
              <a:t>time complexity</a:t>
            </a:r>
            <a:r>
              <a:rPr lang="en-US" altLang="en-US" dirty="0"/>
              <a:t>), </a:t>
            </a:r>
          </a:p>
          <a:p>
            <a:pPr marL="457200" lvl="1" indent="0">
              <a:buNone/>
            </a:pPr>
            <a:r>
              <a:rPr lang="en-US" altLang="en-US" dirty="0"/>
              <a:t>					and/or</a:t>
            </a:r>
          </a:p>
          <a:p>
            <a:pPr lvl="1"/>
            <a:r>
              <a:rPr lang="en-US" altLang="en-US" dirty="0"/>
              <a:t>developing a formula for predicting </a:t>
            </a:r>
            <a:r>
              <a:rPr lang="en-US" altLang="en-US" i="1" dirty="0"/>
              <a:t>how much memory</a:t>
            </a:r>
            <a:r>
              <a:rPr lang="en-US" altLang="en-US" dirty="0"/>
              <a:t> an algorithm requires, based on the size of the input (</a:t>
            </a:r>
            <a:r>
              <a:rPr lang="en-US" altLang="en-US" dirty="0">
                <a:solidFill>
                  <a:schemeClr val="tx2"/>
                </a:solidFill>
              </a:rPr>
              <a:t>space complexity).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r>
              <a:rPr lang="en-US" altLang="en-US" dirty="0"/>
              <a:t>Usually, time is our biggest concern</a:t>
            </a:r>
          </a:p>
          <a:p>
            <a:pPr lvl="1"/>
            <a:r>
              <a:rPr lang="en-US" altLang="en-US" dirty="0"/>
              <a:t>Most algorithms require a fixed amount of space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BDD22-1858-4732-BDB5-B298AC89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F0E2-0881-4166-A7E6-DB41FF2E60D0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639FE-155B-4243-B179-399D5C18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243223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8342-4D07-4BF1-87B2-28D8EBD3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355865"/>
            <a:ext cx="5314121" cy="49648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 (Body)"/>
              </a:rPr>
              <a:t>void rank(int a[], int n, int r[])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{// Rank the n elements a[0:n-1].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 // Element ranks returned in r[0:n-1]</a:t>
            </a:r>
          </a:p>
          <a:p>
            <a:pPr marL="0" indent="0">
              <a:buNone/>
            </a:pPr>
            <a:r>
              <a:rPr lang="nn-NO" dirty="0">
                <a:latin typeface="Calibri (Body)"/>
              </a:rPr>
              <a:t>   for (int i = 0; i &lt; n; i++)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      r[</a:t>
            </a:r>
            <a:r>
              <a:rPr lang="en-US" dirty="0" err="1">
                <a:latin typeface="Calibri (Body)"/>
              </a:rPr>
              <a:t>i</a:t>
            </a:r>
            <a:r>
              <a:rPr lang="en-US" dirty="0">
                <a:latin typeface="Calibri (Body)"/>
              </a:rPr>
              <a:t>] = 0;  // initialize</a:t>
            </a:r>
          </a:p>
          <a:p>
            <a:pPr marL="0" indent="0">
              <a:buNone/>
            </a:pPr>
            <a:endParaRPr lang="en-US" dirty="0">
              <a:latin typeface="Calibri (Body)"/>
            </a:endParaRP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   // compare all element pairs</a:t>
            </a:r>
          </a:p>
          <a:p>
            <a:pPr marL="0" indent="0">
              <a:buNone/>
            </a:pPr>
            <a:r>
              <a:rPr lang="nn-NO" dirty="0">
                <a:latin typeface="Calibri (Body)"/>
              </a:rPr>
              <a:t>   for (int i = 1; i &lt; n; i++)</a:t>
            </a:r>
          </a:p>
          <a:p>
            <a:pPr marL="0" indent="0">
              <a:buNone/>
            </a:pPr>
            <a:r>
              <a:rPr lang="nb-NO" dirty="0">
                <a:latin typeface="Calibri (Body)"/>
              </a:rPr>
              <a:t>      for (int j = 0; j &lt; i; j++)</a:t>
            </a:r>
          </a:p>
          <a:p>
            <a:pPr marL="0" indent="0">
              <a:buNone/>
            </a:pPr>
            <a:r>
              <a:rPr lang="pt-BR" dirty="0">
                <a:latin typeface="Calibri (Body)"/>
              </a:rPr>
              <a:t>         if (a[j] &lt;= a[i]) r[i]++;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         else r[j]++;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CBD43-467A-4022-8FAD-CE81BD08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CD64D-FA06-489F-8EF4-3796D786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744C6F-982D-4560-BCE4-910BDBC4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56" y="-161130"/>
            <a:ext cx="10515600" cy="982766"/>
          </a:xfrm>
        </p:spPr>
        <p:txBody>
          <a:bodyPr/>
          <a:lstStyle/>
          <a:p>
            <a:r>
              <a:rPr lang="en-US" b="1" dirty="0"/>
              <a:t>Rank of an Element in a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6B7D7-3EE0-4693-851A-5E3C9B1E032A}"/>
              </a:ext>
            </a:extLst>
          </p:cNvPr>
          <p:cNvSpPr txBox="1"/>
          <p:nvPr/>
        </p:nvSpPr>
        <p:spPr>
          <a:xfrm>
            <a:off x="5777946" y="767736"/>
            <a:ext cx="6414053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Key Operation: Comparison</a:t>
            </a:r>
          </a:p>
          <a:p>
            <a:endParaRPr lang="en-US" sz="2400" dirty="0"/>
          </a:p>
          <a:p>
            <a:r>
              <a:rPr lang="en-US" sz="2400" dirty="0"/>
              <a:t>Number of times a[j] &lt;= a[</a:t>
            </a:r>
            <a:r>
              <a:rPr lang="en-US" sz="2400" dirty="0" err="1"/>
              <a:t>i</a:t>
            </a:r>
            <a:r>
              <a:rPr lang="en-US" sz="2400" dirty="0"/>
              <a:t>] occurs is</a:t>
            </a:r>
          </a:p>
          <a:p>
            <a:endParaRPr lang="en-US" sz="2400" dirty="0"/>
          </a:p>
          <a:p>
            <a:r>
              <a:rPr lang="en-US" sz="2400" dirty="0" err="1"/>
              <a:t>i</a:t>
            </a:r>
            <a:r>
              <a:rPr lang="en-US" sz="2400" dirty="0"/>
              <a:t>=1    j takes the value 0        </a:t>
            </a:r>
          </a:p>
          <a:p>
            <a:r>
              <a:rPr lang="en-US" sz="2400" dirty="0"/>
              <a:t>1 comparison</a:t>
            </a:r>
          </a:p>
          <a:p>
            <a:endParaRPr lang="en-US" sz="2400" dirty="0"/>
          </a:p>
          <a:p>
            <a:r>
              <a:rPr lang="en-US" sz="2400" dirty="0" err="1"/>
              <a:t>i</a:t>
            </a:r>
            <a:r>
              <a:rPr lang="en-US" sz="2400" dirty="0"/>
              <a:t>=2    j takes the value 0, 1</a:t>
            </a:r>
          </a:p>
          <a:p>
            <a:r>
              <a:rPr lang="en-US" sz="2400" dirty="0"/>
              <a:t>2 comparison</a:t>
            </a:r>
          </a:p>
          <a:p>
            <a:r>
              <a:rPr lang="en-US" sz="2400" dirty="0"/>
              <a:t>….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=n-1 j takes the value 0, 1, …, n-2</a:t>
            </a:r>
          </a:p>
          <a:p>
            <a:r>
              <a:rPr lang="en-US" sz="2400" dirty="0"/>
              <a:t>n-1 comparison</a:t>
            </a:r>
          </a:p>
          <a:p>
            <a:endParaRPr lang="en-US" sz="2400" dirty="0"/>
          </a:p>
          <a:p>
            <a:r>
              <a:rPr lang="en-US" sz="2400" dirty="0"/>
              <a:t>Total Comparisons = 1 + 2 + … + n-1= n (n – 1 )/2  </a:t>
            </a:r>
          </a:p>
          <a:p>
            <a:r>
              <a:rPr lang="en-US" sz="2400" dirty="0"/>
              <a:t>                                  =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149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2F32-C7BF-4C2F-BC89-50058304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508" y="136525"/>
            <a:ext cx="10515600" cy="64774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75FBC-C300-4D4A-A0BD-60AE589BF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3" y="998806"/>
            <a:ext cx="6701725" cy="53434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 (Body)"/>
              </a:rPr>
              <a:t>void rearrange(T a[], int n, int r[])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    int *u = new int [n]; // create additional array</a:t>
            </a:r>
          </a:p>
          <a:p>
            <a:pPr marL="0" indent="0">
              <a:buNone/>
            </a:pPr>
            <a:endParaRPr lang="en-US" dirty="0">
              <a:latin typeface="Calibri (Body)"/>
            </a:endParaRP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   // move to correct place in u                 </a:t>
            </a:r>
          </a:p>
          <a:p>
            <a:pPr marL="0" indent="0">
              <a:buNone/>
            </a:pPr>
            <a:r>
              <a:rPr lang="nn-NO" dirty="0">
                <a:latin typeface="Calibri (Body)"/>
              </a:rPr>
              <a:t>   for (int i = 0; i &lt; n; i++)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      u[r[</a:t>
            </a:r>
            <a:r>
              <a:rPr lang="en-US" dirty="0" err="1">
                <a:latin typeface="Calibri (Body)"/>
              </a:rPr>
              <a:t>i</a:t>
            </a:r>
            <a:r>
              <a:rPr lang="en-US" dirty="0">
                <a:latin typeface="Calibri (Body)"/>
              </a:rPr>
              <a:t>]] = a[</a:t>
            </a:r>
            <a:r>
              <a:rPr lang="en-US" dirty="0" err="1">
                <a:latin typeface="Calibri (Body)"/>
              </a:rPr>
              <a:t>i</a:t>
            </a:r>
            <a:r>
              <a:rPr lang="en-US" dirty="0">
                <a:latin typeface="Calibri (Body)"/>
              </a:rPr>
              <a:t>];</a:t>
            </a:r>
          </a:p>
          <a:p>
            <a:pPr marL="0" indent="0">
              <a:buNone/>
            </a:pPr>
            <a:endParaRPr lang="en-US" dirty="0">
              <a:latin typeface="Calibri (Body)"/>
            </a:endParaRP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   // move back to a</a:t>
            </a:r>
          </a:p>
          <a:p>
            <a:pPr marL="0" indent="0">
              <a:buNone/>
            </a:pPr>
            <a:r>
              <a:rPr lang="nn-NO" dirty="0">
                <a:latin typeface="Calibri (Body)"/>
              </a:rPr>
              <a:t>   for (i = 0; i &lt; n; i++)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      a[</a:t>
            </a:r>
            <a:r>
              <a:rPr lang="en-US" dirty="0" err="1">
                <a:latin typeface="Calibri (Body)"/>
              </a:rPr>
              <a:t>i</a:t>
            </a:r>
            <a:r>
              <a:rPr lang="en-US" dirty="0">
                <a:latin typeface="Calibri (Body)"/>
              </a:rPr>
              <a:t>] = u[</a:t>
            </a:r>
            <a:r>
              <a:rPr lang="en-US" dirty="0" err="1">
                <a:latin typeface="Calibri (Body)"/>
              </a:rPr>
              <a:t>i</a:t>
            </a:r>
            <a:r>
              <a:rPr lang="en-US" dirty="0">
                <a:latin typeface="Calibri (Body)"/>
              </a:rPr>
              <a:t>];</a:t>
            </a:r>
          </a:p>
          <a:p>
            <a:pPr marL="0" indent="0">
              <a:buNone/>
            </a:pPr>
            <a:endParaRPr lang="en-US" dirty="0">
              <a:latin typeface="Calibri (Body)"/>
            </a:endParaRP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   delete [] u;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99D8-7153-406E-A7F8-3B40DB1F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D1E6-1CDD-40D1-901D-438A70D7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B4D54-333F-44AA-8999-25FC75059B93}"/>
              </a:ext>
            </a:extLst>
          </p:cNvPr>
          <p:cNvSpPr txBox="1"/>
          <p:nvPr/>
        </p:nvSpPr>
        <p:spPr>
          <a:xfrm>
            <a:off x="6337905" y="4305312"/>
            <a:ext cx="5045203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Finding Rank :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r>
              <a:rPr lang="en-US" sz="2400" dirty="0"/>
              <a:t>Rearrangement takes O(n) time</a:t>
            </a:r>
          </a:p>
          <a:p>
            <a:endParaRPr lang="en-US" sz="2400" dirty="0"/>
          </a:p>
          <a:p>
            <a:r>
              <a:rPr lang="en-US" sz="2400" dirty="0"/>
              <a:t>Total Complexity of Rank Sort =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BDC19-A2A6-46B4-9220-5ADAA07CF9CE}"/>
              </a:ext>
            </a:extLst>
          </p:cNvPr>
          <p:cNvSpPr txBox="1"/>
          <p:nvPr/>
        </p:nvSpPr>
        <p:spPr>
          <a:xfrm>
            <a:off x="5414075" y="2591456"/>
            <a:ext cx="670172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200" dirty="0"/>
              <a:t>Example: a = [4, 3, 9, 3, 7]      Rank r = [2, 0, 4, 1, 3]</a:t>
            </a:r>
          </a:p>
          <a:p>
            <a:pPr lvl="1"/>
            <a:r>
              <a:rPr lang="en-US" sz="2200" dirty="0"/>
              <a:t>U[2]=4 ,  u[0]=3,  u[4]=9, u[1]=3, u[3]=7</a:t>
            </a:r>
          </a:p>
          <a:p>
            <a:pPr lvl="1"/>
            <a:r>
              <a:rPr lang="en-US" sz="2200" dirty="0"/>
              <a:t>a = u = [3, 3, 4, 7, 9]</a:t>
            </a:r>
          </a:p>
        </p:txBody>
      </p:sp>
    </p:spTree>
    <p:extLst>
      <p:ext uri="{BB962C8B-B14F-4D97-AF65-F5344CB8AC3E}">
        <p14:creationId xmlns:p14="http://schemas.microsoft.com/office/powerpoint/2010/main" val="9920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E676-943D-44F8-85EF-7AB36FC8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4358"/>
          </a:xfrm>
        </p:spPr>
        <p:txBody>
          <a:bodyPr/>
          <a:lstStyle/>
          <a:p>
            <a:r>
              <a:rPr lang="en-US" b="1" dirty="0"/>
              <a:t>Selection and Bubble Sort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2468F-FA67-452D-930A-57794AA62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1" y="934122"/>
            <a:ext cx="4441761" cy="53409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E02D-8D04-4522-AA1F-920C3223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C54D5-794F-4400-BD47-FC6947F4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7BFE29-700C-4474-B116-CB5170A96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107" y="891540"/>
            <a:ext cx="6639949" cy="55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D357-DA6F-4C55-B0CE-B6399A01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89EB-FF26-4408-A3E7-7FBC9AA0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06" y="1129059"/>
            <a:ext cx="4421255" cy="407904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>
                <a:latin typeface="Calibri (Body)"/>
              </a:rPr>
              <a:t>void </a:t>
            </a:r>
            <a:r>
              <a:rPr lang="fr-FR" sz="2400" dirty="0" err="1">
                <a:latin typeface="Calibri (Body)"/>
              </a:rPr>
              <a:t>selectionSort</a:t>
            </a:r>
            <a:r>
              <a:rPr lang="fr-FR" sz="2400" dirty="0">
                <a:latin typeface="Calibri (Body)"/>
              </a:rPr>
              <a:t>(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a[], 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n)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{// Sort the n elements a[0:n-1].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for (int size = n; size &gt; 1; size--)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{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 int j = </a:t>
            </a:r>
            <a:r>
              <a:rPr lang="en-US" sz="2400" dirty="0" err="1">
                <a:latin typeface="Calibri (Body)"/>
              </a:rPr>
              <a:t>indexOfMax</a:t>
            </a:r>
            <a:r>
              <a:rPr lang="en-US" sz="2400" dirty="0">
                <a:latin typeface="Calibri (Body)"/>
              </a:rPr>
              <a:t>(a, size);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 swap(a[j], a[size - 1]);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A6FB-4A9E-4640-B05B-BA22D865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531B-7DF3-444B-8FD9-997CD222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ICT 2257 Design and Analysis of Algorithms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39B50B-074C-47A2-A203-8602243DF70C}"/>
              </a:ext>
            </a:extLst>
          </p:cNvPr>
          <p:cNvSpPr txBox="1">
            <a:spLocks/>
          </p:cNvSpPr>
          <p:nvPr/>
        </p:nvSpPr>
        <p:spPr>
          <a:xfrm>
            <a:off x="6096000" y="1168815"/>
            <a:ext cx="5574194" cy="44766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int </a:t>
            </a:r>
            <a:r>
              <a:rPr lang="en-US" sz="2400" dirty="0" err="1">
                <a:latin typeface="Calibri (Body)"/>
              </a:rPr>
              <a:t>indexOfMax</a:t>
            </a:r>
            <a:r>
              <a:rPr lang="en-US" sz="2400" dirty="0">
                <a:latin typeface="Calibri (Body)"/>
              </a:rPr>
              <a:t>(int a[], int 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{// Locate the largest element in a[0:n-1].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int </a:t>
            </a:r>
            <a:r>
              <a:rPr lang="en-US" sz="2400" dirty="0" err="1">
                <a:latin typeface="Calibri (Body)"/>
              </a:rPr>
              <a:t>indexOfMax</a:t>
            </a:r>
            <a:r>
              <a:rPr lang="en-US" sz="2400" dirty="0">
                <a:latin typeface="Calibri (Body)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for (int </a:t>
            </a:r>
            <a:r>
              <a:rPr lang="en-US" sz="2400" dirty="0" err="1">
                <a:latin typeface="Calibri (Body)"/>
              </a:rPr>
              <a:t>i</a:t>
            </a:r>
            <a:r>
              <a:rPr lang="en-US" sz="2400" dirty="0">
                <a:latin typeface="Calibri (Body)"/>
              </a:rPr>
              <a:t> = 1; </a:t>
            </a:r>
            <a:r>
              <a:rPr lang="en-US" sz="2400" dirty="0" err="1">
                <a:latin typeface="Calibri (Body)"/>
              </a:rPr>
              <a:t>i</a:t>
            </a:r>
            <a:r>
              <a:rPr lang="en-US" sz="2400" dirty="0">
                <a:latin typeface="Calibri (Body)"/>
              </a:rPr>
              <a:t> &lt; n; </a:t>
            </a:r>
            <a:r>
              <a:rPr lang="en-US" sz="2400" dirty="0" err="1">
                <a:latin typeface="Calibri (Body)"/>
              </a:rPr>
              <a:t>i</a:t>
            </a:r>
            <a:r>
              <a:rPr lang="en-US" sz="2400" dirty="0">
                <a:latin typeface="Calibri (Body)"/>
              </a:rPr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  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	if (a[</a:t>
            </a:r>
            <a:r>
              <a:rPr lang="en-US" sz="2400" dirty="0" err="1">
                <a:latin typeface="Calibri (Body)"/>
              </a:rPr>
              <a:t>indexOfMax</a:t>
            </a:r>
            <a:r>
              <a:rPr lang="en-US" sz="2400" dirty="0">
                <a:latin typeface="Calibri (Body)"/>
              </a:rPr>
              <a:t>] &lt; a[</a:t>
            </a:r>
            <a:r>
              <a:rPr lang="en-US" sz="2400" dirty="0" err="1">
                <a:latin typeface="Calibri (Body)"/>
              </a:rPr>
              <a:t>i</a:t>
            </a:r>
            <a:r>
              <a:rPr lang="en-US" sz="2400" dirty="0">
                <a:latin typeface="Calibri (Body)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       		</a:t>
            </a:r>
            <a:r>
              <a:rPr lang="en-US" sz="2400" dirty="0" err="1">
                <a:latin typeface="Calibri (Body)"/>
              </a:rPr>
              <a:t>indexOfMax</a:t>
            </a:r>
            <a:r>
              <a:rPr lang="en-US" sz="2400" dirty="0">
                <a:latin typeface="Calibri (Body)"/>
              </a:rPr>
              <a:t> = </a:t>
            </a:r>
            <a:r>
              <a:rPr lang="en-US" sz="2400" dirty="0" err="1">
                <a:latin typeface="Calibri (Body)"/>
              </a:rPr>
              <a:t>i</a:t>
            </a:r>
            <a:r>
              <a:rPr lang="en-US" sz="2400" dirty="0">
                <a:latin typeface="Calibri (Body)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 return </a:t>
            </a:r>
            <a:r>
              <a:rPr lang="en-US" sz="2400" dirty="0" err="1">
                <a:latin typeface="Calibri (Body)"/>
              </a:rPr>
              <a:t>indexOfMax</a:t>
            </a:r>
            <a:r>
              <a:rPr lang="en-US" sz="2400" dirty="0">
                <a:latin typeface="Calibri (Body)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2E7A7-A0E3-4985-9E0D-417647D7AF72}"/>
              </a:ext>
            </a:extLst>
          </p:cNvPr>
          <p:cNvSpPr txBox="1"/>
          <p:nvPr/>
        </p:nvSpPr>
        <p:spPr>
          <a:xfrm>
            <a:off x="521806" y="5645426"/>
            <a:ext cx="537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</a:t>
            </a:r>
            <a:r>
              <a:rPr lang="en-US" sz="2400" baseline="-25000" dirty="0"/>
              <a:t>0              1                                                            n-1</a:t>
            </a:r>
          </a:p>
          <a:p>
            <a:r>
              <a:rPr lang="en-US" sz="2400" dirty="0"/>
              <a:t>a=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0FB62AF-76BB-49BA-A349-90736E5B8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07803"/>
              </p:ext>
            </p:extLst>
          </p:nvPr>
        </p:nvGraphicFramePr>
        <p:xfrm>
          <a:off x="921026" y="6070285"/>
          <a:ext cx="45388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78">
                  <a:extLst>
                    <a:ext uri="{9D8B030D-6E8A-4147-A177-3AD203B41FA5}">
                      <a16:colId xmlns:a16="http://schemas.microsoft.com/office/drawing/2014/main" val="1482219505"/>
                    </a:ext>
                  </a:extLst>
                </a:gridCol>
                <a:gridCol w="756478">
                  <a:extLst>
                    <a:ext uri="{9D8B030D-6E8A-4147-A177-3AD203B41FA5}">
                      <a16:colId xmlns:a16="http://schemas.microsoft.com/office/drawing/2014/main" val="4133236182"/>
                    </a:ext>
                  </a:extLst>
                </a:gridCol>
                <a:gridCol w="756478">
                  <a:extLst>
                    <a:ext uri="{9D8B030D-6E8A-4147-A177-3AD203B41FA5}">
                      <a16:colId xmlns:a16="http://schemas.microsoft.com/office/drawing/2014/main" val="1820143355"/>
                    </a:ext>
                  </a:extLst>
                </a:gridCol>
                <a:gridCol w="756478">
                  <a:extLst>
                    <a:ext uri="{9D8B030D-6E8A-4147-A177-3AD203B41FA5}">
                      <a16:colId xmlns:a16="http://schemas.microsoft.com/office/drawing/2014/main" val="485190073"/>
                    </a:ext>
                  </a:extLst>
                </a:gridCol>
                <a:gridCol w="756478">
                  <a:extLst>
                    <a:ext uri="{9D8B030D-6E8A-4147-A177-3AD203B41FA5}">
                      <a16:colId xmlns:a16="http://schemas.microsoft.com/office/drawing/2014/main" val="3070984914"/>
                    </a:ext>
                  </a:extLst>
                </a:gridCol>
                <a:gridCol w="756478">
                  <a:extLst>
                    <a:ext uri="{9D8B030D-6E8A-4147-A177-3AD203B41FA5}">
                      <a16:colId xmlns:a16="http://schemas.microsoft.com/office/drawing/2014/main" val="683040179"/>
                    </a:ext>
                  </a:extLst>
                </a:gridCol>
              </a:tblGrid>
              <a:tr h="3305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60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578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D357-DA6F-4C55-B0CE-B6399A01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177" y="104238"/>
            <a:ext cx="6500446" cy="5227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89EB-FF26-4408-A3E7-7FBC9AA0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42" y="948726"/>
            <a:ext cx="5111783" cy="559018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Calibri (Body)"/>
              </a:rPr>
              <a:t>void </a:t>
            </a:r>
            <a:r>
              <a:rPr lang="fr-FR" sz="2400" dirty="0" err="1">
                <a:latin typeface="Calibri (Body)"/>
              </a:rPr>
              <a:t>selectionSort</a:t>
            </a:r>
            <a:r>
              <a:rPr lang="fr-FR" sz="2400" dirty="0">
                <a:latin typeface="Calibri (Body)"/>
              </a:rPr>
              <a:t>(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a[], 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 (Body)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 (Body)"/>
              </a:rPr>
              <a:t>   for (int size = n; size &gt; 1; size--)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 (Body)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 (Body)"/>
              </a:rPr>
              <a:t>              int j = 0,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	 for (int k = 1; k &lt; size; k++)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   	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		if (a[j] &lt; a[k])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       		j = 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    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	temp=a[j];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	a[j]=a[size-1];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	a[size-1]=temp;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 (Body)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 (Body)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alibri (Body)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A6FB-4A9E-4640-B05B-BA22D865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531B-7DF3-444B-8FD9-997CD222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ICT 2257 Design and Analysis of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F1A9E-7A5A-4501-AC07-88619932799E}"/>
              </a:ext>
            </a:extLst>
          </p:cNvPr>
          <p:cNvSpPr txBox="1"/>
          <p:nvPr/>
        </p:nvSpPr>
        <p:spPr>
          <a:xfrm>
            <a:off x="5725551" y="1378634"/>
            <a:ext cx="5815168" cy="48936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Swap operation ∑</a:t>
            </a:r>
            <a:r>
              <a:rPr lang="en-US" sz="2400" baseline="-25000" dirty="0"/>
              <a:t>2</a:t>
            </a:r>
            <a:r>
              <a:rPr lang="en-US" sz="2400" baseline="30000" dirty="0"/>
              <a:t>n</a:t>
            </a:r>
            <a:r>
              <a:rPr lang="en-US" sz="2400" dirty="0"/>
              <a:t> 1 = (n – 1) times</a:t>
            </a:r>
          </a:p>
          <a:p>
            <a:r>
              <a:rPr lang="en-US" sz="2400" dirty="0"/>
              <a:t>Comparisons:</a:t>
            </a:r>
          </a:p>
          <a:p>
            <a:r>
              <a:rPr lang="en-US" sz="2400" dirty="0"/>
              <a:t>   when size = n ,      k = 1, 2, … , n-1</a:t>
            </a:r>
          </a:p>
          <a:p>
            <a:r>
              <a:rPr lang="en-US" sz="2400" dirty="0"/>
              <a:t>    when size = n-1,   k = 1, 2, …,, n-2</a:t>
            </a:r>
          </a:p>
          <a:p>
            <a:r>
              <a:rPr lang="en-US" sz="2400" dirty="0"/>
              <a:t>    …..</a:t>
            </a:r>
          </a:p>
          <a:p>
            <a:r>
              <a:rPr lang="en-US" sz="2400" dirty="0"/>
              <a:t>    ……</a:t>
            </a:r>
          </a:p>
          <a:p>
            <a:r>
              <a:rPr lang="en-US" sz="2400" dirty="0"/>
              <a:t>    when size = 2,    k= 1</a:t>
            </a:r>
          </a:p>
          <a:p>
            <a:endParaRPr lang="en-US" sz="2400" dirty="0"/>
          </a:p>
          <a:p>
            <a:r>
              <a:rPr lang="en-US" sz="2400" dirty="0"/>
              <a:t>Total comparison = 1 + 2 + … + n-1  </a:t>
            </a:r>
          </a:p>
          <a:p>
            <a:r>
              <a:rPr lang="en-US" sz="2400" dirty="0"/>
              <a:t>                               = n (n-1)/2  =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∑</a:t>
            </a:r>
            <a:r>
              <a:rPr lang="en-US" sz="2400" baseline="-25000" dirty="0"/>
              <a:t>2</a:t>
            </a:r>
            <a:r>
              <a:rPr lang="en-US" sz="2400" baseline="30000" dirty="0"/>
              <a:t>n</a:t>
            </a:r>
            <a:r>
              <a:rPr lang="en-US" sz="2400" dirty="0"/>
              <a:t> (size-1)   = 1+2+…+(n-1) </a:t>
            </a:r>
          </a:p>
        </p:txBody>
      </p:sp>
    </p:spTree>
    <p:extLst>
      <p:ext uri="{BB962C8B-B14F-4D97-AF65-F5344CB8AC3E}">
        <p14:creationId xmlns:p14="http://schemas.microsoft.com/office/powerpoint/2010/main" val="399751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70F3-DFB6-4996-BBE7-6041A071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46" y="81495"/>
            <a:ext cx="10515600" cy="1093740"/>
          </a:xfrm>
        </p:spPr>
        <p:txBody>
          <a:bodyPr/>
          <a:lstStyle/>
          <a:p>
            <a:pPr algn="ctr"/>
            <a:r>
              <a:rPr lang="en-US" b="1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0D5E-D617-46F2-A93F-4755D2560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1308295"/>
            <a:ext cx="5289453" cy="50480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100" dirty="0">
                <a:latin typeface="Calibri (Body)"/>
              </a:rPr>
              <a:t>void </a:t>
            </a:r>
            <a:r>
              <a:rPr lang="fr-FR" sz="3100" dirty="0" err="1">
                <a:latin typeface="Calibri (Body)"/>
              </a:rPr>
              <a:t>bubble</a:t>
            </a:r>
            <a:r>
              <a:rPr lang="fr-FR" sz="3100" dirty="0">
                <a:latin typeface="Calibri (Body)"/>
              </a:rPr>
              <a:t>(</a:t>
            </a:r>
            <a:r>
              <a:rPr lang="fr-FR" sz="3100" dirty="0" err="1">
                <a:latin typeface="Calibri (Body)"/>
              </a:rPr>
              <a:t>int</a:t>
            </a:r>
            <a:r>
              <a:rPr lang="fr-FR" sz="3100" dirty="0">
                <a:latin typeface="Calibri (Body)"/>
              </a:rPr>
              <a:t> a[], </a:t>
            </a:r>
            <a:r>
              <a:rPr lang="fr-FR" sz="3100" dirty="0" err="1">
                <a:latin typeface="Calibri (Body)"/>
              </a:rPr>
              <a:t>int</a:t>
            </a:r>
            <a:r>
              <a:rPr lang="fr-FR" sz="3100" dirty="0">
                <a:latin typeface="Calibri (Body)"/>
              </a:rPr>
              <a:t> n)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{// Bubble largest element in a[0:n-1] to right.</a:t>
            </a:r>
          </a:p>
          <a:p>
            <a:pPr marL="0" indent="0">
              <a:buNone/>
            </a:pPr>
            <a:r>
              <a:rPr lang="nn-NO" sz="3100" dirty="0">
                <a:latin typeface="Calibri (Body)"/>
              </a:rPr>
              <a:t>   for (int i = 0; i &lt; n - 1; i++)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      if (a[</a:t>
            </a:r>
            <a:r>
              <a:rPr lang="en-US" sz="3100" dirty="0" err="1">
                <a:latin typeface="Calibri (Body)"/>
              </a:rPr>
              <a:t>i</a:t>
            </a:r>
            <a:r>
              <a:rPr lang="en-US" sz="3100" dirty="0">
                <a:latin typeface="Calibri (Body)"/>
              </a:rPr>
              <a:t>] &gt; a[i+1]) swap(a[</a:t>
            </a:r>
            <a:r>
              <a:rPr lang="en-US" sz="3100" dirty="0" err="1">
                <a:latin typeface="Calibri (Body)"/>
              </a:rPr>
              <a:t>i</a:t>
            </a:r>
            <a:r>
              <a:rPr lang="en-US" sz="3100" dirty="0">
                <a:latin typeface="Calibri (Body)"/>
              </a:rPr>
              <a:t>], a[</a:t>
            </a:r>
            <a:r>
              <a:rPr lang="en-US" sz="3100" dirty="0" err="1">
                <a:latin typeface="Calibri (Body)"/>
              </a:rPr>
              <a:t>i</a:t>
            </a:r>
            <a:r>
              <a:rPr lang="en-US" sz="3100" dirty="0">
                <a:latin typeface="Calibri (Body)"/>
              </a:rPr>
              <a:t> + 1]);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}</a:t>
            </a:r>
          </a:p>
          <a:p>
            <a:pPr marL="0" indent="0">
              <a:buNone/>
            </a:pPr>
            <a:endParaRPr lang="en-US" sz="3100" dirty="0">
              <a:latin typeface="Calibri (Body)"/>
            </a:endParaRPr>
          </a:p>
          <a:p>
            <a:pPr marL="0" indent="0">
              <a:buNone/>
            </a:pPr>
            <a:endParaRPr lang="en-US" sz="3100" dirty="0">
              <a:latin typeface="Calibri (Body)"/>
            </a:endParaRPr>
          </a:p>
          <a:p>
            <a:pPr marL="0" indent="0">
              <a:buNone/>
            </a:pPr>
            <a:r>
              <a:rPr lang="fr-FR" sz="3100" dirty="0">
                <a:latin typeface="Calibri (Body)"/>
              </a:rPr>
              <a:t>void </a:t>
            </a:r>
            <a:r>
              <a:rPr lang="fr-FR" sz="3100" dirty="0" err="1">
                <a:latin typeface="Calibri (Body)"/>
              </a:rPr>
              <a:t>bubbleSort</a:t>
            </a:r>
            <a:r>
              <a:rPr lang="fr-FR" sz="3100" dirty="0">
                <a:latin typeface="Calibri (Body)"/>
              </a:rPr>
              <a:t>(</a:t>
            </a:r>
            <a:r>
              <a:rPr lang="fr-FR" sz="3100" dirty="0" err="1">
                <a:latin typeface="Calibri (Body)"/>
              </a:rPr>
              <a:t>int</a:t>
            </a:r>
            <a:r>
              <a:rPr lang="fr-FR" sz="3100" dirty="0">
                <a:latin typeface="Calibri (Body)"/>
              </a:rPr>
              <a:t> a[], </a:t>
            </a:r>
            <a:r>
              <a:rPr lang="fr-FR" sz="3100" dirty="0" err="1">
                <a:latin typeface="Calibri (Body)"/>
              </a:rPr>
              <a:t>int</a:t>
            </a:r>
            <a:r>
              <a:rPr lang="fr-FR" sz="3100" dirty="0">
                <a:latin typeface="Calibri (Body)"/>
              </a:rPr>
              <a:t> n)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{// Sort a[0:n - 1] using bubble sort.</a:t>
            </a:r>
          </a:p>
          <a:p>
            <a:pPr marL="0" indent="0">
              <a:buNone/>
            </a:pPr>
            <a:r>
              <a:rPr lang="nn-NO" sz="3100" dirty="0">
                <a:latin typeface="Calibri (Body)"/>
              </a:rPr>
              <a:t>   for (int i = n; i &gt; 1; i--)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      bubble(a, </a:t>
            </a:r>
            <a:r>
              <a:rPr lang="en-US" sz="3100" dirty="0" err="1">
                <a:latin typeface="Calibri (Body)"/>
              </a:rPr>
              <a:t>i</a:t>
            </a:r>
            <a:r>
              <a:rPr lang="en-US" sz="3100" dirty="0">
                <a:latin typeface="Calibri (Body)"/>
              </a:rPr>
              <a:t>);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D9349-ABAE-4D14-87F2-114F3A40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3FC9-5CED-4AB8-9917-A075AF8B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2648EC-5259-4942-8C9C-94E2C43CB15A}"/>
              </a:ext>
            </a:extLst>
          </p:cNvPr>
          <p:cNvSpPr txBox="1">
            <a:spLocks/>
          </p:cNvSpPr>
          <p:nvPr/>
        </p:nvSpPr>
        <p:spPr>
          <a:xfrm>
            <a:off x="6096000" y="1437099"/>
            <a:ext cx="6029765" cy="47861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Calibri (Body)"/>
              </a:rPr>
              <a:t>void </a:t>
            </a:r>
            <a:r>
              <a:rPr lang="fr-FR" dirty="0" err="1">
                <a:latin typeface="Calibri (Body)"/>
              </a:rPr>
              <a:t>bubbleSort</a:t>
            </a:r>
            <a:r>
              <a:rPr lang="fr-FR" dirty="0">
                <a:latin typeface="Calibri (Body)"/>
              </a:rPr>
              <a:t>(</a:t>
            </a:r>
            <a:r>
              <a:rPr lang="fr-FR" dirty="0" err="1">
                <a:latin typeface="Calibri (Body)"/>
              </a:rPr>
              <a:t>int</a:t>
            </a:r>
            <a:r>
              <a:rPr lang="fr-FR" dirty="0">
                <a:latin typeface="Calibri (Body)"/>
              </a:rPr>
              <a:t> a[], </a:t>
            </a:r>
            <a:r>
              <a:rPr lang="fr-FR" dirty="0" err="1">
                <a:latin typeface="Calibri (Body)"/>
              </a:rPr>
              <a:t>int</a:t>
            </a:r>
            <a:r>
              <a:rPr lang="fr-FR" dirty="0">
                <a:latin typeface="Calibri (Body)"/>
              </a:rPr>
              <a:t> 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 (Body)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dirty="0">
                <a:latin typeface="Calibri (Body)"/>
              </a:rPr>
              <a:t>   for (int i = n; i &gt; 1; i--)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dirty="0">
                <a:latin typeface="Calibri (Body)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 (Body)"/>
              </a:rPr>
              <a:t>      </a:t>
            </a:r>
            <a:r>
              <a:rPr lang="nn-NO" dirty="0">
                <a:latin typeface="Calibri (Body)"/>
              </a:rPr>
              <a:t>for (int j = 0; j &lt; i - 1; j++)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dirty="0">
                <a:latin typeface="Calibri (Body)"/>
              </a:rPr>
              <a:t> 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 (Body)"/>
              </a:rPr>
              <a:t>     	 if (a[j] &gt; a[j+1]) swap(a[j], a[j + 1]);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 (Body)"/>
              </a:rPr>
              <a:t>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 (Body)"/>
              </a:rPr>
              <a:t>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 (Body)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3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114CB6E-AEA4-4221-A186-5AAF6F074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Insert An Element into Sorted Array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42694AA-E5D8-405A-8480-42CEB371F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Given a sorted list/sequence, insert a new element</a:t>
            </a:r>
          </a:p>
          <a:p>
            <a:r>
              <a:rPr lang="en-US" altLang="en-US"/>
              <a:t>Given 3, 6, 9, 14</a:t>
            </a:r>
          </a:p>
          <a:p>
            <a:r>
              <a:rPr lang="en-US" altLang="en-US"/>
              <a:t>Insert 5</a:t>
            </a:r>
          </a:p>
          <a:p>
            <a:r>
              <a:rPr lang="en-US" altLang="en-US"/>
              <a:t>Result 3, 5, 6, 9,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8001909-83DA-43F6-8F85-0AAC6B160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Insert an Element into Sorted Array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6F84B0F-9CCD-4027-9A87-77F4C5FBB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3, 6, 9, 14      </a:t>
            </a:r>
            <a:r>
              <a:rPr lang="en-US" altLang="en-US">
                <a:solidFill>
                  <a:schemeClr val="tx2"/>
                </a:solidFill>
              </a:rPr>
              <a:t>insert 5</a:t>
            </a:r>
          </a:p>
          <a:p>
            <a:r>
              <a:rPr lang="en-US" altLang="en-US"/>
              <a:t>Compare new element (5) and last one (14)</a:t>
            </a:r>
          </a:p>
          <a:p>
            <a:r>
              <a:rPr lang="en-US" altLang="en-US"/>
              <a:t>Shift 14 right to get 3, 6, 9, , 14</a:t>
            </a:r>
          </a:p>
          <a:p>
            <a:r>
              <a:rPr lang="en-US" altLang="en-US"/>
              <a:t>Shift 9 right to get 3, 6, , 9, 14</a:t>
            </a:r>
          </a:p>
          <a:p>
            <a:r>
              <a:rPr lang="en-US" altLang="en-US"/>
              <a:t>Shift 6 right to get 3, , 6, 9, 14</a:t>
            </a:r>
          </a:p>
          <a:p>
            <a:r>
              <a:rPr lang="en-US" altLang="en-US"/>
              <a:t>Insert 5 to get 3, 5, 6, 9,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D27E-C042-46B3-B203-8AB200D5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" y="91985"/>
            <a:ext cx="10515600" cy="734805"/>
          </a:xfrm>
        </p:spPr>
        <p:txBody>
          <a:bodyPr>
            <a:normAutofit/>
          </a:bodyPr>
          <a:lstStyle/>
          <a:p>
            <a:r>
              <a:rPr lang="en-US" sz="3200" b="1" dirty="0"/>
              <a:t>Insert an Element into Sorted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5A4C-DE45-4C23-A0FF-C6145C2F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7850"/>
            <a:ext cx="63887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insert(int a[], int n, int x)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n - 1; </a:t>
            </a:r>
            <a:r>
              <a:rPr lang="en-US" dirty="0" err="1"/>
              <a:t>i</a:t>
            </a:r>
            <a:r>
              <a:rPr lang="en-US" dirty="0"/>
              <a:t> &gt;= 0 &amp;&amp; x &lt; a[</a:t>
            </a:r>
            <a:r>
              <a:rPr lang="en-US" dirty="0" err="1"/>
              <a:t>i</a:t>
            </a:r>
            <a:r>
              <a:rPr lang="en-US" dirty="0"/>
              <a:t>]; 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pPr marL="0" indent="0">
              <a:buNone/>
            </a:pPr>
            <a:r>
              <a:rPr lang="en-US" dirty="0"/>
              <a:t>		a[i+1]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a[i+1] = x;  // insert x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3345-2DCB-49A6-9D99-CB4C57DA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7D3C-3975-4D08-9527-EE1ACBE2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04781-2A86-4180-9472-E5F2C7140C66}"/>
              </a:ext>
            </a:extLst>
          </p:cNvPr>
          <p:cNvSpPr txBox="1"/>
          <p:nvPr/>
        </p:nvSpPr>
        <p:spPr>
          <a:xfrm>
            <a:off x="993913" y="6004985"/>
            <a:ext cx="979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operation Comparison     Total comparison = n       Complexity: O(n)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A6B29C-4705-4BBF-9E9F-706373DC6711}"/>
                  </a:ext>
                </a:extLst>
              </p14:cNvPr>
              <p14:cNvContentPartPr/>
              <p14:nvPr/>
            </p14:nvContentPartPr>
            <p14:xfrm>
              <a:off x="4161062" y="136525"/>
              <a:ext cx="7620120" cy="5913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A6B29C-4705-4BBF-9E9F-706373DC67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1702" y="127165"/>
                <a:ext cx="7638840" cy="59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78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7DAA-09D3-456F-97A3-7763E647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147" y="136525"/>
            <a:ext cx="10515600" cy="732155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E69B-BD4C-4349-8D9F-810785911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" y="868680"/>
            <a:ext cx="6147582" cy="598932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sz="6000" dirty="0">
                <a:latin typeface="Calibri (Body)"/>
              </a:rPr>
              <a:t>void insert(</a:t>
            </a:r>
            <a:r>
              <a:rPr lang="fr-FR" sz="6000" dirty="0" err="1">
                <a:latin typeface="Calibri (Body)"/>
              </a:rPr>
              <a:t>int</a:t>
            </a:r>
            <a:r>
              <a:rPr lang="fr-FR" sz="6000" dirty="0">
                <a:latin typeface="Calibri (Body)"/>
              </a:rPr>
              <a:t> a[], </a:t>
            </a:r>
            <a:r>
              <a:rPr lang="fr-FR" sz="6000" dirty="0" err="1">
                <a:latin typeface="Calibri (Body)"/>
              </a:rPr>
              <a:t>int</a:t>
            </a:r>
            <a:r>
              <a:rPr lang="fr-FR" sz="6000" dirty="0">
                <a:latin typeface="Calibri (Body)"/>
              </a:rPr>
              <a:t> n, </a:t>
            </a:r>
            <a:r>
              <a:rPr lang="fr-FR" sz="6000" dirty="0" err="1">
                <a:latin typeface="Calibri (Body)"/>
              </a:rPr>
              <a:t>const</a:t>
            </a:r>
            <a:r>
              <a:rPr lang="fr-FR" sz="6000" dirty="0">
                <a:latin typeface="Calibri (Body)"/>
              </a:rPr>
              <a:t> </a:t>
            </a:r>
            <a:r>
              <a:rPr lang="fr-FR" sz="6000" dirty="0" err="1">
                <a:latin typeface="Calibri (Body)"/>
              </a:rPr>
              <a:t>int</a:t>
            </a:r>
            <a:r>
              <a:rPr lang="fr-FR" sz="6000" dirty="0">
                <a:latin typeface="Calibri (Body)"/>
              </a:rPr>
              <a:t>&amp; x)</a:t>
            </a:r>
          </a:p>
          <a:p>
            <a:pPr marL="0" indent="0">
              <a:buNone/>
            </a:pPr>
            <a:r>
              <a:rPr lang="en-US" sz="6000" dirty="0">
                <a:latin typeface="Calibri (Body)"/>
              </a:rPr>
              <a:t>{</a:t>
            </a:r>
          </a:p>
          <a:p>
            <a:pPr marL="0" indent="0">
              <a:buNone/>
            </a:pPr>
            <a:r>
              <a:rPr lang="nn-NO" sz="6000" dirty="0">
                <a:latin typeface="Calibri (Body)"/>
              </a:rPr>
              <a:t>   for (int i = n-1; i &gt;= 0 &amp;&amp; x &lt; a[i]; i--)</a:t>
            </a:r>
          </a:p>
          <a:p>
            <a:pPr marL="0" indent="0">
              <a:buNone/>
            </a:pPr>
            <a:r>
              <a:rPr lang="en-US" sz="6000" dirty="0">
                <a:latin typeface="Calibri (Body)"/>
              </a:rPr>
              <a:t>      a[i+1] = a[</a:t>
            </a:r>
            <a:r>
              <a:rPr lang="en-US" sz="6000" dirty="0" err="1">
                <a:latin typeface="Calibri (Body)"/>
              </a:rPr>
              <a:t>i</a:t>
            </a:r>
            <a:r>
              <a:rPr lang="en-US" sz="6000" dirty="0">
                <a:latin typeface="Calibri (Body)"/>
              </a:rPr>
              <a:t>];</a:t>
            </a:r>
          </a:p>
          <a:p>
            <a:pPr marL="0" indent="0">
              <a:buNone/>
            </a:pPr>
            <a:r>
              <a:rPr lang="en-US" sz="6000" dirty="0">
                <a:latin typeface="Calibri (Body)"/>
              </a:rPr>
              <a:t>   a[i+1] = x;</a:t>
            </a:r>
          </a:p>
          <a:p>
            <a:pPr marL="0" indent="0">
              <a:buNone/>
            </a:pPr>
            <a:r>
              <a:rPr lang="en-US" sz="6000" dirty="0">
                <a:latin typeface="Calibri (Body)"/>
              </a:rPr>
              <a:t>}</a:t>
            </a:r>
          </a:p>
          <a:p>
            <a:pPr marL="0" indent="0">
              <a:buNone/>
            </a:pPr>
            <a:endParaRPr lang="en-US" sz="6000" dirty="0">
              <a:latin typeface="Calibri (Body)"/>
            </a:endParaRPr>
          </a:p>
          <a:p>
            <a:pPr marL="0" indent="0">
              <a:buNone/>
            </a:pPr>
            <a:r>
              <a:rPr lang="fr-FR" sz="6000" dirty="0">
                <a:latin typeface="Calibri (Body)"/>
              </a:rPr>
              <a:t>void </a:t>
            </a:r>
            <a:r>
              <a:rPr lang="fr-FR" sz="6000" dirty="0" err="1">
                <a:latin typeface="Calibri (Body)"/>
              </a:rPr>
              <a:t>insertionSort</a:t>
            </a:r>
            <a:r>
              <a:rPr lang="fr-FR" sz="6000" dirty="0">
                <a:latin typeface="Calibri (Body)"/>
              </a:rPr>
              <a:t>(</a:t>
            </a:r>
            <a:r>
              <a:rPr lang="fr-FR" sz="6000" dirty="0" err="1">
                <a:latin typeface="Calibri (Body)"/>
              </a:rPr>
              <a:t>int</a:t>
            </a:r>
            <a:r>
              <a:rPr lang="fr-FR" sz="6000" dirty="0">
                <a:latin typeface="Calibri (Body)"/>
              </a:rPr>
              <a:t> a[], </a:t>
            </a:r>
            <a:r>
              <a:rPr lang="fr-FR" sz="6000" dirty="0" err="1">
                <a:latin typeface="Calibri (Body)"/>
              </a:rPr>
              <a:t>int</a:t>
            </a:r>
            <a:r>
              <a:rPr lang="fr-FR" sz="6000" dirty="0">
                <a:latin typeface="Calibri (Body)"/>
              </a:rPr>
              <a:t> n)</a:t>
            </a:r>
          </a:p>
          <a:p>
            <a:pPr marL="0" indent="0">
              <a:buNone/>
            </a:pPr>
            <a:r>
              <a:rPr lang="en-US" sz="6000" dirty="0">
                <a:latin typeface="Calibri (Body)"/>
              </a:rPr>
              <a:t>{// Sort a[0:n-1] using the insertion sort method.</a:t>
            </a:r>
          </a:p>
          <a:p>
            <a:pPr marL="0" indent="0">
              <a:buNone/>
            </a:pPr>
            <a:r>
              <a:rPr lang="nn-NO" sz="6000" dirty="0">
                <a:latin typeface="Calibri (Body)"/>
              </a:rPr>
              <a:t>   for (int i = 1; i &lt; n; i++)</a:t>
            </a:r>
          </a:p>
          <a:p>
            <a:pPr marL="0" indent="0">
              <a:buNone/>
            </a:pPr>
            <a:r>
              <a:rPr lang="en-US" sz="6000" dirty="0">
                <a:latin typeface="Calibri (Body)"/>
              </a:rPr>
              <a:t>   { </a:t>
            </a:r>
            <a:r>
              <a:rPr lang="en-US" sz="6000" dirty="0">
                <a:solidFill>
                  <a:srgbClr val="000000"/>
                </a:solidFill>
                <a:latin typeface="Arial"/>
              </a:rPr>
              <a:t>\\</a:t>
            </a:r>
            <a:r>
              <a:rPr kumimoji="0" lang="en-US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insert a[</a:t>
            </a:r>
            <a:r>
              <a:rPr kumimoji="0" lang="en-US" alt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into a[0:i-1]</a:t>
            </a:r>
            <a:endParaRPr lang="en-US" sz="6000" dirty="0">
              <a:latin typeface="Calibri (Body)"/>
            </a:endParaRPr>
          </a:p>
          <a:p>
            <a:pPr marL="0" indent="0">
              <a:buNone/>
            </a:pPr>
            <a:r>
              <a:rPr lang="en-US" sz="6000" dirty="0">
                <a:latin typeface="Calibri (Body)"/>
              </a:rPr>
              <a:t>      int t = a[</a:t>
            </a:r>
            <a:r>
              <a:rPr lang="en-US" sz="6000" dirty="0" err="1">
                <a:latin typeface="Calibri (Body)"/>
              </a:rPr>
              <a:t>i</a:t>
            </a:r>
            <a:r>
              <a:rPr lang="en-US" sz="6000" dirty="0">
                <a:latin typeface="Calibri (Body)"/>
              </a:rPr>
              <a:t>];</a:t>
            </a:r>
          </a:p>
          <a:p>
            <a:pPr marL="0" indent="0">
              <a:buNone/>
            </a:pPr>
            <a:r>
              <a:rPr lang="en-US" sz="6000" dirty="0">
                <a:latin typeface="Calibri (Body)"/>
              </a:rPr>
              <a:t>      insert(a, </a:t>
            </a:r>
            <a:r>
              <a:rPr lang="en-US" sz="6000" dirty="0" err="1">
                <a:latin typeface="Calibri (Body)"/>
              </a:rPr>
              <a:t>i</a:t>
            </a:r>
            <a:r>
              <a:rPr lang="en-US" sz="6000" dirty="0">
                <a:latin typeface="Calibri (Body)"/>
              </a:rPr>
              <a:t>, t);</a:t>
            </a:r>
          </a:p>
          <a:p>
            <a:pPr marL="0" indent="0">
              <a:buNone/>
            </a:pPr>
            <a:r>
              <a:rPr lang="en-US" sz="6000" dirty="0">
                <a:latin typeface="Calibri (Body)"/>
              </a:rPr>
              <a:t>   }</a:t>
            </a:r>
          </a:p>
          <a:p>
            <a:pPr marL="0" indent="0">
              <a:buNone/>
            </a:pPr>
            <a:r>
              <a:rPr lang="en-US" sz="6000" dirty="0">
                <a:latin typeface="Calibri (Body)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8902-4145-4AEC-8587-DFE02D5C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FFDFE-9ABE-4BE5-8C36-DE8E99FB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7E5BDB-C3E5-49C9-86FE-0C93135801E1}"/>
                  </a:ext>
                </a:extLst>
              </p14:cNvPr>
              <p14:cNvContentPartPr/>
              <p14:nvPr/>
            </p14:nvContentPartPr>
            <p14:xfrm>
              <a:off x="1614600" y="500760"/>
              <a:ext cx="8654400" cy="5118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7E5BDB-C3E5-49C9-86FE-0C93135801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5240" y="491400"/>
                <a:ext cx="8673120" cy="51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92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FB57-896A-47BF-94AA-B48CD480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B227F-266B-4880-A083-65666AA1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ICT 2257 Design and Analysis of Algorithms</a:t>
            </a:r>
          </a:p>
        </p:txBody>
      </p:sp>
      <p:sp>
        <p:nvSpPr>
          <p:cNvPr id="6" name="Rectangle 1026">
            <a:extLst>
              <a:ext uri="{FF2B5EF4-FFF2-40B4-BE49-F238E27FC236}">
                <a16:creationId xmlns:a16="http://schemas.microsoft.com/office/drawing/2014/main" id="{6E809DEA-DDC3-4230-A752-B34B8ECA4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b="1" dirty="0"/>
              <a:t>Size of the input 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C5F3617-F156-4797-8061-739DEBB55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3518"/>
              </p:ext>
            </p:extLst>
          </p:nvPr>
        </p:nvGraphicFramePr>
        <p:xfrm>
          <a:off x="1886226" y="2181860"/>
          <a:ext cx="8128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43882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4341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Size of the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38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Searching an element in an array of size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0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Sorting n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3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Merging two 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Sum of size of two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2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Adding two matrices of order m x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 and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5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Multiplying two matrices or order m x n and n x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m, n and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8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83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7DAA-09D3-456F-97A3-7763E647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147" y="136525"/>
            <a:ext cx="10515600" cy="732155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8902-4145-4AEC-8587-DFE02D5C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FFDFE-9ABE-4BE5-8C36-DE8E99FB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ICT 2257 Design and Analysis of Algorithms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C51E87-6ED2-43F8-BD59-41F39FC9F3AB}"/>
              </a:ext>
            </a:extLst>
          </p:cNvPr>
          <p:cNvSpPr txBox="1">
            <a:spLocks/>
          </p:cNvSpPr>
          <p:nvPr/>
        </p:nvSpPr>
        <p:spPr>
          <a:xfrm>
            <a:off x="0" y="1233806"/>
            <a:ext cx="6147582" cy="548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None/>
              <a:defRPr/>
            </a:pPr>
            <a:r>
              <a:rPr lang="fr-FR" sz="2400" dirty="0" err="1">
                <a:latin typeface="Calibri (Body)"/>
              </a:rPr>
              <a:t>void</a:t>
            </a:r>
            <a:r>
              <a:rPr lang="fr-FR" sz="2400" dirty="0">
                <a:latin typeface="Calibri (Body)"/>
              </a:rPr>
              <a:t> </a:t>
            </a:r>
            <a:r>
              <a:rPr lang="fr-FR" sz="2400" dirty="0" err="1">
                <a:latin typeface="Calibri (Body)"/>
              </a:rPr>
              <a:t>insertionSort</a:t>
            </a:r>
            <a:r>
              <a:rPr lang="fr-FR" sz="2400" dirty="0">
                <a:latin typeface="Calibri (Body)"/>
              </a:rPr>
              <a:t>(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a[], 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n)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for (int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1;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&lt; n;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++)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{// insert a[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into a[0:i-1]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		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 t = a[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	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		for (int j =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- 1; j &gt;= 0 &amp;&amp; t &lt; a[j]; j--)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		a[j + 1] = a[j];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		a[j + 1] = 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}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CA9978-9F54-4730-96D9-CBECE221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557" y="1801972"/>
            <a:ext cx="5870714" cy="3986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i</a:t>
            </a:r>
            <a:r>
              <a:rPr lang="en-US" sz="2200" dirty="0"/>
              <a:t> =1,  j=0,  		1 comparison</a:t>
            </a:r>
          </a:p>
          <a:p>
            <a:pPr marL="0" indent="0">
              <a:buNone/>
            </a:pPr>
            <a:r>
              <a:rPr lang="en-US" sz="2200" dirty="0" err="1"/>
              <a:t>i</a:t>
            </a:r>
            <a:r>
              <a:rPr lang="en-US" sz="2200" dirty="0"/>
              <a:t>=2, j = 0, 1 	              2 comparisons</a:t>
            </a:r>
          </a:p>
          <a:p>
            <a:pPr marL="0" indent="0">
              <a:buNone/>
            </a:pPr>
            <a:r>
              <a:rPr lang="en-US" sz="2200" dirty="0"/>
              <a:t> ….</a:t>
            </a:r>
          </a:p>
          <a:p>
            <a:pPr marL="0" indent="0">
              <a:buNone/>
            </a:pPr>
            <a:r>
              <a:rPr lang="en-US" sz="2200" dirty="0"/>
              <a:t>…..</a:t>
            </a:r>
          </a:p>
          <a:p>
            <a:pPr marL="0" indent="0">
              <a:buNone/>
            </a:pPr>
            <a:r>
              <a:rPr lang="en-US" sz="2200" dirty="0" err="1"/>
              <a:t>i</a:t>
            </a:r>
            <a:r>
              <a:rPr lang="en-US" sz="2200" dirty="0"/>
              <a:t> = n-1,  j= 0, 1,…, n-2     n-1 comparisons 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Total Comparisons = 1 + 2 + …. + (n-1)</a:t>
            </a:r>
          </a:p>
          <a:p>
            <a:pPr marL="1828800" lvl="4" indent="0">
              <a:buNone/>
            </a:pPr>
            <a:r>
              <a:rPr lang="en-US" sz="2200" dirty="0"/>
              <a:t>                      = n(n-1)/2 = O(n</a:t>
            </a:r>
            <a:r>
              <a:rPr lang="en-US" sz="2200" baseline="30000" dirty="0"/>
              <a:t>2</a:t>
            </a:r>
            <a:r>
              <a:rPr lang="en-US" sz="2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593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7DAA-09D3-456F-97A3-7763E647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147" y="136525"/>
            <a:ext cx="10515600" cy="732155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8902-4145-4AEC-8587-DFE02D5C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FFDFE-9ABE-4BE5-8C36-DE8E99FB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C51E87-6ED2-43F8-BD59-41F39FC9F3AB}"/>
              </a:ext>
            </a:extLst>
          </p:cNvPr>
          <p:cNvSpPr txBox="1">
            <a:spLocks/>
          </p:cNvSpPr>
          <p:nvPr/>
        </p:nvSpPr>
        <p:spPr>
          <a:xfrm>
            <a:off x="0" y="1233806"/>
            <a:ext cx="6147582" cy="548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None/>
              <a:defRPr/>
            </a:pPr>
            <a:r>
              <a:rPr lang="fr-FR" sz="2400" dirty="0" err="1">
                <a:latin typeface="Calibri (Body)"/>
              </a:rPr>
              <a:t>void</a:t>
            </a:r>
            <a:r>
              <a:rPr lang="fr-FR" sz="2400" dirty="0">
                <a:latin typeface="Calibri (Body)"/>
              </a:rPr>
              <a:t> </a:t>
            </a:r>
            <a:r>
              <a:rPr lang="fr-FR" sz="2400" dirty="0" err="1">
                <a:latin typeface="Calibri (Body)"/>
              </a:rPr>
              <a:t>insertionSort</a:t>
            </a:r>
            <a:r>
              <a:rPr lang="fr-FR" sz="2400" dirty="0">
                <a:latin typeface="Calibri (Body)"/>
              </a:rPr>
              <a:t>(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a[], 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n)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for (int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1;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&lt; n;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++)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{// insert a[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into a[0:i-1]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		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 t = a[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	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		for (int j =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- 1; j &gt;= 0 &amp;&amp; t &lt; a[j]; j--)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		a[j + 1] = a[j];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		a[j + 1] = 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}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CA9978-9F54-4730-96D9-CBECE221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33806"/>
            <a:ext cx="5870714" cy="39862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=1,  j=0,  		1 comparison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=2, j = 0, 1 	2 comparisons</a:t>
            </a:r>
          </a:p>
          <a:p>
            <a:pPr marL="0" indent="0">
              <a:buNone/>
            </a:pPr>
            <a:r>
              <a:rPr lang="en-US" dirty="0"/>
              <a:t> ….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n-1,  j= 0, 1,…, n-2     n-1 comparisons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Total Comparisons = 1 + 2 + …. + (n-1)</a:t>
            </a:r>
          </a:p>
          <a:p>
            <a:pPr marL="1828800" lvl="4" indent="0">
              <a:buNone/>
            </a:pPr>
            <a:r>
              <a:rPr lang="en-US" dirty="0"/>
              <a:t>                      </a:t>
            </a:r>
            <a:r>
              <a:rPr lang="en-US" sz="2400" dirty="0"/>
              <a:t>= n(n-1)/2 = O(n</a:t>
            </a:r>
            <a:r>
              <a:rPr lang="en-US" sz="2400" baseline="30000" dirty="0"/>
              <a:t>2</a:t>
            </a:r>
            <a:r>
              <a:rPr lang="en-US" sz="2400" dirty="0"/>
              <a:t>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08B8C8-EA3A-48E5-BFDD-C1DC2E2D0958}"/>
                  </a:ext>
                </a:extLst>
              </p14:cNvPr>
              <p14:cNvContentPartPr/>
              <p14:nvPr/>
            </p14:nvContentPartPr>
            <p14:xfrm>
              <a:off x="2312640" y="1726920"/>
              <a:ext cx="8935920" cy="4562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08B8C8-EA3A-48E5-BFDD-C1DC2E2D09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3280" y="1717560"/>
                <a:ext cx="8954640" cy="45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47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195E-EAE5-4FFB-9CAE-194E4528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Complexity : Step Count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DD85-E52C-4F32-9C8A-8163CC5F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step is a meaningful instruction of the program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step is an amount of computing that does not depend on the instance characteristic (input size)</a:t>
            </a:r>
          </a:p>
          <a:p>
            <a:endParaRPr lang="en-US" dirty="0"/>
          </a:p>
          <a:p>
            <a:r>
              <a:rPr lang="en-US" dirty="0"/>
              <a:t>10 adds, 100 subtracts, 1000 multiplies can all be counted as a single step</a:t>
            </a:r>
          </a:p>
          <a:p>
            <a:endParaRPr lang="en-US" dirty="0"/>
          </a:p>
          <a:p>
            <a:r>
              <a:rPr lang="en-US" dirty="0"/>
              <a:t>n adds or n/2 adds,  </a:t>
            </a:r>
            <a:r>
              <a:rPr lang="en-US" dirty="0" err="1"/>
              <a:t>p+q</a:t>
            </a:r>
            <a:r>
              <a:rPr lang="en-US" dirty="0"/>
              <a:t> addition, p-q additions cannot be counted as 1 step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6B385-2E9C-4621-8150-EDEB3191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195AD-8122-44E4-A3B7-A60D9E30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8183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908E-0745-42E8-91D6-06EE9E22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Complexity of Insertion Sort: Step Count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AE40B-FB8D-4B66-AEC1-FC424CF8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D623-3BF4-4C40-80FE-4B2FFCF0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1AEFE-4E67-4621-9686-9EFAF4BBA396}"/>
              </a:ext>
            </a:extLst>
          </p:cNvPr>
          <p:cNvSpPr txBox="1">
            <a:spLocks/>
          </p:cNvSpPr>
          <p:nvPr/>
        </p:nvSpPr>
        <p:spPr>
          <a:xfrm>
            <a:off x="507608" y="1737921"/>
            <a:ext cx="11088043" cy="548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None/>
              <a:defRPr/>
            </a:pPr>
            <a:r>
              <a:rPr lang="fr-FR" sz="2400" dirty="0">
                <a:latin typeface="Calibri (Body)"/>
              </a:rPr>
              <a:t>								s/e 	</a:t>
            </a:r>
            <a:r>
              <a:rPr lang="fr-FR" sz="2400" dirty="0" err="1">
                <a:latin typeface="Calibri (Body)"/>
              </a:rPr>
              <a:t>frequency</a:t>
            </a:r>
            <a:r>
              <a:rPr lang="fr-FR" sz="2400" dirty="0">
                <a:latin typeface="Calibri (Body)"/>
              </a:rPr>
              <a:t>	Total </a:t>
            </a:r>
            <a:r>
              <a:rPr lang="fr-FR" sz="2400" dirty="0" err="1">
                <a:latin typeface="Calibri (Body)"/>
              </a:rPr>
              <a:t>Steps</a:t>
            </a:r>
            <a:endParaRPr lang="fr-FR" sz="2400" dirty="0">
              <a:latin typeface="Calibri (Body)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None/>
              <a:defRPr/>
            </a:pPr>
            <a:r>
              <a:rPr lang="fr-FR" sz="2400" dirty="0" err="1">
                <a:latin typeface="Calibri (Body)"/>
              </a:rPr>
              <a:t>void</a:t>
            </a:r>
            <a:r>
              <a:rPr lang="fr-FR" sz="2400" dirty="0">
                <a:latin typeface="Calibri (Body)"/>
              </a:rPr>
              <a:t> </a:t>
            </a:r>
            <a:r>
              <a:rPr lang="fr-FR" sz="2400" dirty="0" err="1">
                <a:latin typeface="Calibri (Body)"/>
              </a:rPr>
              <a:t>insertionSort</a:t>
            </a:r>
            <a:r>
              <a:rPr lang="fr-FR" sz="2400" dirty="0">
                <a:latin typeface="Calibri (Body)"/>
              </a:rPr>
              <a:t>(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a[], 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n)                                                           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for (int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1;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&lt; n;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++)		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{// insert a[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into a[0:i-1]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		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 t = a[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];		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	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		for (int j =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- 1; j &gt;= 0 &amp;&amp; t &lt; a[j]; j--)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		a[j + 1] = a[j];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		a[j + 1] = t;		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}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63890C-D5C9-4A17-824C-D25209F15A7B}"/>
                  </a:ext>
                </a:extLst>
              </p14:cNvPr>
              <p14:cNvContentPartPr/>
              <p14:nvPr/>
            </p14:nvContentPartPr>
            <p14:xfrm>
              <a:off x="1533600" y="1432080"/>
              <a:ext cx="10437480" cy="511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63890C-D5C9-4A17-824C-D25209F15A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240" y="1422720"/>
                <a:ext cx="10456200" cy="513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792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908E-0745-42E8-91D6-06EE9E2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9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Complexity of Insertion Sort: Step Count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AE40B-FB8D-4B66-AEC1-FC424CF8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D623-3BF4-4C40-80FE-4B2FFCF0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1AEFE-4E67-4621-9686-9EFAF4BBA396}"/>
              </a:ext>
            </a:extLst>
          </p:cNvPr>
          <p:cNvSpPr txBox="1">
            <a:spLocks/>
          </p:cNvSpPr>
          <p:nvPr/>
        </p:nvSpPr>
        <p:spPr>
          <a:xfrm>
            <a:off x="315453" y="729145"/>
            <a:ext cx="11088043" cy="5487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None/>
              <a:defRPr/>
            </a:pPr>
            <a:r>
              <a:rPr lang="fr-FR" sz="2400" dirty="0">
                <a:latin typeface="Calibri (Body)"/>
              </a:rPr>
              <a:t>								s/e 	</a:t>
            </a:r>
            <a:r>
              <a:rPr lang="fr-FR" sz="2400" dirty="0" err="1">
                <a:latin typeface="Calibri (Body)"/>
              </a:rPr>
              <a:t>frequency</a:t>
            </a:r>
            <a:r>
              <a:rPr lang="fr-FR" sz="2400" dirty="0">
                <a:latin typeface="Calibri (Body)"/>
              </a:rPr>
              <a:t>	Total </a:t>
            </a:r>
            <a:r>
              <a:rPr lang="fr-FR" sz="2400" dirty="0" err="1">
                <a:latin typeface="Calibri (Body)"/>
              </a:rPr>
              <a:t>Steps</a:t>
            </a:r>
            <a:endParaRPr lang="fr-FR" sz="2400" dirty="0">
              <a:latin typeface="Calibri (Body)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None/>
              <a:defRPr/>
            </a:pPr>
            <a:r>
              <a:rPr lang="fr-FR" sz="2400" dirty="0" err="1">
                <a:latin typeface="Calibri (Body)"/>
              </a:rPr>
              <a:t>void</a:t>
            </a:r>
            <a:r>
              <a:rPr lang="fr-FR" sz="2400" dirty="0">
                <a:latin typeface="Calibri (Body)"/>
              </a:rPr>
              <a:t> </a:t>
            </a:r>
            <a:r>
              <a:rPr lang="fr-FR" sz="2400" dirty="0" err="1">
                <a:latin typeface="Calibri (Body)"/>
              </a:rPr>
              <a:t>insertionSort</a:t>
            </a:r>
            <a:r>
              <a:rPr lang="fr-FR" sz="2400" dirty="0">
                <a:latin typeface="Calibri (Body)"/>
              </a:rPr>
              <a:t>(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a[], 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n)                                     	0	0		0                       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                                                                           	0   	0		0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for (int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1;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&lt; n;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++)				1	n		n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{// insert a[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into a[0:i-1]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		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 t = a[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];					1	n-1		n-1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	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		for (int j =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- 1; j &gt;= 0 &amp;&amp; t &lt; a[j]; j--)		1                             n(n+1)/2	- 1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		a[j + 1] = a[j];				1		        n(n-1)/2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	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a[j + 1] = t;					1	n-1		n-1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}  								Total Steps = n</a:t>
            </a:r>
            <a:r>
              <a:rPr lang="en-US" altLang="en-US" sz="2400" baseline="30000" dirty="0">
                <a:solidFill>
                  <a:srgbClr val="000000"/>
                </a:solidFill>
                <a:latin typeface="Arial"/>
              </a:rPr>
              <a:t>2 </a:t>
            </a: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– 3n – 3 = O(n</a:t>
            </a:r>
            <a:r>
              <a:rPr lang="en-US" altLang="en-US" sz="2400" baseline="30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Arial"/>
              </a:rPr>
              <a:t>) 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EE40F9-9752-46BE-91D5-5900B47ADB72}"/>
                  </a:ext>
                </a:extLst>
              </p:cNvPr>
              <p:cNvSpPr txBox="1"/>
              <p:nvPr/>
            </p:nvSpPr>
            <p:spPr>
              <a:xfrm>
                <a:off x="7492565" y="2862636"/>
                <a:ext cx="1321669" cy="778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EE40F9-9752-46BE-91D5-5900B47AD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565" y="2862636"/>
                <a:ext cx="1321669" cy="778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681F0-7AD1-4109-9329-D42EBC359A76}"/>
                  </a:ext>
                </a:extLst>
              </p:cNvPr>
              <p:cNvSpPr txBox="1"/>
              <p:nvPr/>
            </p:nvSpPr>
            <p:spPr>
              <a:xfrm>
                <a:off x="7492565" y="3780397"/>
                <a:ext cx="1265582" cy="778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681F0-7AD1-4109-9329-D42EBC359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565" y="3780397"/>
                <a:ext cx="1265582" cy="778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245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BE93-6312-4BBB-A69D-AD6F81FC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8157-D0DE-4D6F-A4DD-914165CE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546334-BDA7-4EC2-906E-27CF3320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42" y="516835"/>
            <a:ext cx="5111783" cy="602207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Calibri (Body)"/>
              </a:rPr>
              <a:t>void </a:t>
            </a:r>
            <a:r>
              <a:rPr lang="fr-FR" sz="2400" dirty="0" err="1">
                <a:latin typeface="Calibri (Body)"/>
              </a:rPr>
              <a:t>selectionSort</a:t>
            </a:r>
            <a:r>
              <a:rPr lang="fr-FR" sz="2400" dirty="0">
                <a:latin typeface="Calibri (Body)"/>
              </a:rPr>
              <a:t>(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a[], </a:t>
            </a:r>
            <a:r>
              <a:rPr lang="fr-FR" sz="2400" dirty="0" err="1">
                <a:latin typeface="Calibri (Body)"/>
              </a:rPr>
              <a:t>int</a:t>
            </a:r>
            <a:r>
              <a:rPr lang="fr-FR" sz="2400" dirty="0">
                <a:latin typeface="Calibri (Body)"/>
              </a:rPr>
              <a:t>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 (Body)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 (Body)"/>
              </a:rPr>
              <a:t>   for (int size = n; size &gt; 1; size--)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 (Body)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 (Body)"/>
              </a:rPr>
              <a:t>              int j = 0,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	 for (int k = 1; k &lt; size; k++)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   	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		if (a[j] &lt; a[k])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       		j = 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        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	temp=a[j];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	a[j]=a[size-1];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alibri (Body)"/>
              </a:rPr>
              <a:t>	a[size-1]=temp;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 (Body)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 (Body)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alibri (Body)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BC16A4-BAF1-4853-A3AD-694780A931D8}"/>
                  </a:ext>
                </a:extLst>
              </p14:cNvPr>
              <p14:cNvContentPartPr/>
              <p14:nvPr/>
            </p14:nvContentPartPr>
            <p14:xfrm>
              <a:off x="3372840" y="507240"/>
              <a:ext cx="7444080" cy="596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BC16A4-BAF1-4853-A3AD-694780A931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3480" y="497880"/>
                <a:ext cx="7462800" cy="59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43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BE93-6312-4BBB-A69D-AD6F81FC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8157-D0DE-4D6F-A4DD-914165CE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A27D4B-04C3-4ADD-A80E-5D92EEE1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251791"/>
            <a:ext cx="5289453" cy="64696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100" dirty="0">
                <a:latin typeface="Calibri (Body)"/>
              </a:rPr>
              <a:t>void </a:t>
            </a:r>
            <a:r>
              <a:rPr lang="fr-FR" sz="3100" dirty="0" err="1">
                <a:latin typeface="Calibri (Body)"/>
              </a:rPr>
              <a:t>bubble</a:t>
            </a:r>
            <a:r>
              <a:rPr lang="fr-FR" sz="3100" dirty="0">
                <a:latin typeface="Calibri (Body)"/>
              </a:rPr>
              <a:t>(</a:t>
            </a:r>
            <a:r>
              <a:rPr lang="fr-FR" sz="3100" dirty="0" err="1">
                <a:latin typeface="Calibri (Body)"/>
              </a:rPr>
              <a:t>int</a:t>
            </a:r>
            <a:r>
              <a:rPr lang="fr-FR" sz="3100" dirty="0">
                <a:latin typeface="Calibri (Body)"/>
              </a:rPr>
              <a:t> a[], </a:t>
            </a:r>
            <a:r>
              <a:rPr lang="fr-FR" sz="3100" dirty="0" err="1">
                <a:latin typeface="Calibri (Body)"/>
              </a:rPr>
              <a:t>int</a:t>
            </a:r>
            <a:r>
              <a:rPr lang="fr-FR" sz="3100" dirty="0">
                <a:latin typeface="Calibri (Body)"/>
              </a:rPr>
              <a:t> n)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{// Bubble largest element in a[0:n-1] to right.</a:t>
            </a:r>
          </a:p>
          <a:p>
            <a:pPr marL="0" indent="0">
              <a:buNone/>
            </a:pPr>
            <a:r>
              <a:rPr lang="nn-NO" sz="3100" dirty="0">
                <a:latin typeface="Calibri (Body)"/>
              </a:rPr>
              <a:t>   for (int i = 0; i &lt; n - 1; i++)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      if (a[</a:t>
            </a:r>
            <a:r>
              <a:rPr lang="en-US" sz="3100" dirty="0" err="1">
                <a:latin typeface="Calibri (Body)"/>
              </a:rPr>
              <a:t>i</a:t>
            </a:r>
            <a:r>
              <a:rPr lang="en-US" sz="3100" dirty="0">
                <a:latin typeface="Calibri (Body)"/>
              </a:rPr>
              <a:t>] &gt; a[i+1]) 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	{ //swap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	   temp=a[</a:t>
            </a:r>
            <a:r>
              <a:rPr lang="en-US" sz="3100" dirty="0" err="1">
                <a:latin typeface="Calibri (Body)"/>
              </a:rPr>
              <a:t>i</a:t>
            </a:r>
            <a:r>
              <a:rPr lang="en-US" sz="3100" dirty="0">
                <a:latin typeface="Calibri (Body)"/>
              </a:rPr>
              <a:t>];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	   a[</a:t>
            </a:r>
            <a:r>
              <a:rPr lang="en-US" sz="3100" dirty="0" err="1">
                <a:latin typeface="Calibri (Body)"/>
              </a:rPr>
              <a:t>i</a:t>
            </a:r>
            <a:r>
              <a:rPr lang="en-US" sz="3100" dirty="0">
                <a:latin typeface="Calibri (Body)"/>
              </a:rPr>
              <a:t>]=a[i+1];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	   a[i+1]=temp;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	}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}</a:t>
            </a:r>
          </a:p>
          <a:p>
            <a:pPr marL="0" indent="0">
              <a:buNone/>
            </a:pPr>
            <a:endParaRPr lang="en-US" sz="3100" dirty="0">
              <a:latin typeface="Calibri (Body)"/>
            </a:endParaRPr>
          </a:p>
          <a:p>
            <a:pPr marL="0" indent="0">
              <a:buNone/>
            </a:pPr>
            <a:r>
              <a:rPr lang="fr-FR" sz="3100" dirty="0">
                <a:latin typeface="Calibri (Body)"/>
              </a:rPr>
              <a:t>void </a:t>
            </a:r>
            <a:r>
              <a:rPr lang="fr-FR" sz="3100" dirty="0" err="1">
                <a:latin typeface="Calibri (Body)"/>
              </a:rPr>
              <a:t>bubbleSort</a:t>
            </a:r>
            <a:r>
              <a:rPr lang="fr-FR" sz="3100" dirty="0">
                <a:latin typeface="Calibri (Body)"/>
              </a:rPr>
              <a:t>(</a:t>
            </a:r>
            <a:r>
              <a:rPr lang="fr-FR" sz="3100" dirty="0" err="1">
                <a:latin typeface="Calibri (Body)"/>
              </a:rPr>
              <a:t>int</a:t>
            </a:r>
            <a:r>
              <a:rPr lang="fr-FR" sz="3100" dirty="0">
                <a:latin typeface="Calibri (Body)"/>
              </a:rPr>
              <a:t> a[], </a:t>
            </a:r>
            <a:r>
              <a:rPr lang="fr-FR" sz="3100" dirty="0" err="1">
                <a:latin typeface="Calibri (Body)"/>
              </a:rPr>
              <a:t>int</a:t>
            </a:r>
            <a:r>
              <a:rPr lang="fr-FR" sz="3100" dirty="0">
                <a:latin typeface="Calibri (Body)"/>
              </a:rPr>
              <a:t> n)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{// Sort a[0:n - 1] using bubble sort.</a:t>
            </a:r>
          </a:p>
          <a:p>
            <a:pPr marL="0" indent="0">
              <a:buNone/>
            </a:pPr>
            <a:r>
              <a:rPr lang="nn-NO" sz="3100" dirty="0">
                <a:latin typeface="Calibri (Body)"/>
              </a:rPr>
              <a:t>   for (int j = n; j &gt; 1; j--)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      bubble(a, j);</a:t>
            </a:r>
          </a:p>
          <a:p>
            <a:pPr marL="0" indent="0">
              <a:buNone/>
            </a:pPr>
            <a:r>
              <a:rPr lang="en-US" sz="3100" dirty="0">
                <a:latin typeface="Calibri (Body)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B5D962-2075-4A6E-99EB-C3750949ECE6}"/>
                  </a:ext>
                </a:extLst>
              </p14:cNvPr>
              <p14:cNvContentPartPr/>
              <p14:nvPr/>
            </p14:nvContentPartPr>
            <p14:xfrm>
              <a:off x="1915920" y="251640"/>
              <a:ext cx="7238520" cy="6033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B5D962-2075-4A6E-99EB-C3750949EC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560" y="242280"/>
                <a:ext cx="7257240" cy="60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6F6C20C-D31A-48A4-8EFD-43313F3534D0}"/>
                  </a:ext>
                </a:extLst>
              </p14:cNvPr>
              <p14:cNvContentPartPr/>
              <p14:nvPr/>
            </p14:nvContentPartPr>
            <p14:xfrm>
              <a:off x="1744920" y="4275360"/>
              <a:ext cx="10162080" cy="247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6F6C20C-D31A-48A4-8EFD-43313F3534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560" y="4266000"/>
                <a:ext cx="10180800" cy="249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823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E59F-46FA-46D8-9DEB-BBC2C1DE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136525"/>
            <a:ext cx="10515600" cy="602284"/>
          </a:xfrm>
        </p:spPr>
        <p:txBody>
          <a:bodyPr>
            <a:normAutofit/>
          </a:bodyPr>
          <a:lstStyle/>
          <a:p>
            <a:r>
              <a:rPr lang="en-US" sz="3200" b="1" dirty="0"/>
              <a:t>Step Count Method: Few 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BB59-2CBA-4396-8044-77F07A6C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48"/>
            <a:ext cx="10515600" cy="4971015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 n; \\ assume n as power of 2</a:t>
            </a:r>
          </a:p>
          <a:p>
            <a:pPr marL="0" indent="0">
              <a:buNone/>
            </a:pPr>
            <a:r>
              <a:rPr lang="en-US" dirty="0"/>
              <a:t>      while (n&gt;1)</a:t>
            </a:r>
          </a:p>
          <a:p>
            <a:pPr marL="0" indent="0">
              <a:buNone/>
            </a:pPr>
            <a:r>
              <a:rPr lang="en-US" dirty="0"/>
              <a:t>          n=n/2;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 int x=0;</a:t>
            </a:r>
          </a:p>
          <a:p>
            <a:pPr marL="0" indent="0">
              <a:buNone/>
            </a:pPr>
            <a:r>
              <a:rPr lang="en-US" dirty="0"/>
              <a:t> 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&lt;m;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for (int j=0; j&lt;n;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for(int k=0; k&lt;p; k++)</a:t>
            </a:r>
          </a:p>
          <a:p>
            <a:pPr marL="0" indent="0">
              <a:buNone/>
            </a:pPr>
            <a:r>
              <a:rPr lang="en-US" dirty="0"/>
              <a:t>               x = x+1;</a:t>
            </a:r>
          </a:p>
          <a:p>
            <a:pPr marL="0" indent="0">
              <a:buNone/>
            </a:pPr>
            <a:r>
              <a:rPr lang="en-US" dirty="0"/>
              <a:t>What is the final value of x? how many times for loop for k will execute?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0AB9-A957-48E6-A69B-FC4A731B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95E3-B8F8-42EC-AAE2-91E803AA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19329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E59F-46FA-46D8-9DEB-BBC2C1DE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136525"/>
            <a:ext cx="10515600" cy="602284"/>
          </a:xfrm>
        </p:spPr>
        <p:txBody>
          <a:bodyPr>
            <a:normAutofit/>
          </a:bodyPr>
          <a:lstStyle/>
          <a:p>
            <a:r>
              <a:rPr lang="en-US" sz="3200" b="1" dirty="0"/>
              <a:t>Step Count Method: Few 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BB59-2CBA-4396-8044-77F07A6C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48"/>
            <a:ext cx="10515600" cy="4971015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 n; \\ assume n as power of 2</a:t>
            </a:r>
          </a:p>
          <a:p>
            <a:pPr marL="0" indent="0">
              <a:buNone/>
            </a:pPr>
            <a:r>
              <a:rPr lang="en-US" dirty="0"/>
              <a:t>      while (n&gt;1)</a:t>
            </a:r>
          </a:p>
          <a:p>
            <a:pPr marL="0" indent="0">
              <a:buNone/>
            </a:pPr>
            <a:r>
              <a:rPr lang="en-US" dirty="0"/>
              <a:t>          n=n/2;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 int x=0;</a:t>
            </a:r>
          </a:p>
          <a:p>
            <a:pPr marL="0" indent="0">
              <a:buNone/>
            </a:pPr>
            <a:r>
              <a:rPr lang="en-US" dirty="0"/>
              <a:t> 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&lt;m;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for (int j=0; j&lt;n;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for(int k=0; k&lt;p; k++)</a:t>
            </a:r>
          </a:p>
          <a:p>
            <a:pPr marL="0" indent="0">
              <a:buNone/>
            </a:pPr>
            <a:r>
              <a:rPr lang="en-US" dirty="0"/>
              <a:t>               x = x+1;</a:t>
            </a:r>
          </a:p>
          <a:p>
            <a:pPr marL="0" indent="0">
              <a:buNone/>
            </a:pPr>
            <a:r>
              <a:rPr lang="en-US" dirty="0"/>
              <a:t>What is the final value of x? how many times for loop for k will execute?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0AB9-A957-48E6-A69B-FC4A731B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95E3-B8F8-42EC-AAE2-91E803AA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BE4A20-5DE7-49BD-A8F6-4473B2DF2292}"/>
                  </a:ext>
                </a:extLst>
              </p14:cNvPr>
              <p14:cNvContentPartPr/>
              <p14:nvPr/>
            </p14:nvContentPartPr>
            <p14:xfrm>
              <a:off x="459000" y="888120"/>
              <a:ext cx="10376280" cy="4450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BE4A20-5DE7-49BD-A8F6-4473B2DF2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640" y="878760"/>
                <a:ext cx="10395000" cy="44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6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E59F-46FA-46D8-9DEB-BBC2C1DE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136525"/>
            <a:ext cx="10515600" cy="602284"/>
          </a:xfrm>
        </p:spPr>
        <p:txBody>
          <a:bodyPr>
            <a:normAutofit/>
          </a:bodyPr>
          <a:lstStyle/>
          <a:p>
            <a:r>
              <a:rPr lang="en-US" sz="3200" b="1" dirty="0"/>
              <a:t>Step Count Method: Few 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BB59-2CBA-4396-8044-77F07A6C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48"/>
            <a:ext cx="10515600" cy="497101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double n; \\ assume n =2</a:t>
            </a:r>
            <a:r>
              <a:rPr lang="en-US" baseline="30000" dirty="0"/>
              <a:t>k</a:t>
            </a:r>
            <a:r>
              <a:rPr lang="en-US" dirty="0"/>
              <a:t> and k as power of 2</a:t>
            </a:r>
          </a:p>
          <a:p>
            <a:pPr marL="0" indent="0">
              <a:buNone/>
            </a:pPr>
            <a:r>
              <a:rPr lang="en-US" dirty="0"/>
              <a:t>      while (n&gt;=2)</a:t>
            </a:r>
          </a:p>
          <a:p>
            <a:pPr marL="0" indent="0">
              <a:buNone/>
            </a:pPr>
            <a:r>
              <a:rPr lang="en-US" dirty="0"/>
              <a:t>          n=sqrt(n);</a:t>
            </a:r>
          </a:p>
          <a:p>
            <a:pPr marL="0" indent="0">
              <a:buNone/>
            </a:pP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  </a:t>
            </a:r>
            <a:r>
              <a:rPr lang="pt-BR" dirty="0"/>
              <a:t>int a = 0; </a:t>
            </a:r>
          </a:p>
          <a:p>
            <a:pPr marL="0" indent="0">
              <a:buNone/>
            </a:pPr>
            <a:r>
              <a:rPr lang="pt-BR" dirty="0"/>
              <a:t>         for (i = 0; i &lt; N; i++) { </a:t>
            </a:r>
          </a:p>
          <a:p>
            <a:pPr marL="0" indent="0">
              <a:buNone/>
            </a:pPr>
            <a:r>
              <a:rPr lang="pt-BR" dirty="0"/>
              <a:t>	for (j = N; j &gt; i; j--) { </a:t>
            </a:r>
          </a:p>
          <a:p>
            <a:pPr marL="0" indent="0">
              <a:buNone/>
            </a:pPr>
            <a:r>
              <a:rPr lang="pt-BR" dirty="0"/>
              <a:t>		a = a + i + j; </a:t>
            </a:r>
          </a:p>
          <a:p>
            <a:pPr marL="0" indent="0">
              <a:buNone/>
            </a:pPr>
            <a:r>
              <a:rPr lang="pt-BR" dirty="0"/>
              <a:t>	} </a:t>
            </a:r>
          </a:p>
          <a:p>
            <a:pPr marL="0" indent="0">
              <a:buNone/>
            </a:pPr>
            <a:r>
              <a:rPr lang="pt-BR" dirty="0"/>
              <a:t>           }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0AB9-A957-48E6-A69B-FC4A731B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95E3-B8F8-42EC-AAE2-91E803AA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9D5648-8116-47AB-847D-63E05F235630}"/>
                  </a:ext>
                </a:extLst>
              </p14:cNvPr>
              <p14:cNvContentPartPr/>
              <p14:nvPr/>
            </p14:nvContentPartPr>
            <p14:xfrm>
              <a:off x="655560" y="1137240"/>
              <a:ext cx="11100600" cy="420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9D5648-8116-47AB-847D-63E05F2356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200" y="1127880"/>
                <a:ext cx="11119320" cy="42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323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E570-0986-48F5-BF98-BD4DA30A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CDB1-A001-47A4-B39A-B8852379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Depends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Space:</a:t>
            </a:r>
          </a:p>
          <a:p>
            <a:pPr lvl="1"/>
            <a:r>
              <a:rPr lang="en-US" dirty="0"/>
              <a:t>Space needed by the constants and simple variables</a:t>
            </a:r>
          </a:p>
          <a:p>
            <a:pPr lvl="1"/>
            <a:r>
              <a:rPr lang="en-US" dirty="0"/>
              <a:t>Space needed by dynamically allocated objects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Environmental Stack Space: used to save information needed to resume execution of partially completed methods and functions.  </a:t>
            </a:r>
          </a:p>
          <a:p>
            <a:pPr lvl="1"/>
            <a:r>
              <a:rPr lang="en-US" dirty="0"/>
              <a:t>Example:  if function f() invokes function g(), then we must save at least a pointer to the instruction of f() to be executed when g() terminates.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Instruction Space: Space needed to store the compiled version of the program instruction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Compiler Dependent </a:t>
            </a: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B080B-3939-4112-B2C8-A02842A1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2A2A-4C1D-4A93-9ED5-943676B7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3662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9008-CFA4-4F67-AE0F-FF831E64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D3A6-1410-4E7D-8FAC-7CA398212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Sartaj </a:t>
            </a:r>
            <a:r>
              <a:rPr lang="en-US" dirty="0" err="1"/>
              <a:t>Sahani</a:t>
            </a:r>
            <a:r>
              <a:rPr lang="en-US" dirty="0"/>
              <a:t>, Data Structures Algorithms and Applications in C++, Second Edition, Universities Press (India) Private Ltd, 2005.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7392D-13D6-4903-B940-8E1C27F9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DE2F8-A750-4154-922F-F38BA607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494459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43E1-9D84-4C7D-9530-3EC96329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31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900" b="1" dirty="0">
                <a:solidFill>
                  <a:schemeClr val="accent2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E397-5A91-476A-8E51-3248D28D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BAC23-2B45-4E82-8008-5597E51B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07921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944D-0916-4107-910B-3731C8CF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0336"/>
          </a:xfrm>
        </p:spPr>
        <p:txBody>
          <a:bodyPr/>
          <a:lstStyle/>
          <a:p>
            <a:r>
              <a:rPr lang="en-US" dirty="0"/>
              <a:t>Space Complexity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F519-CE35-42F5-8802-4E5DF43D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space requirement of any program P can be written as: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 = C + S</a:t>
            </a:r>
            <a:r>
              <a:rPr lang="en-US" baseline="-25000" dirty="0"/>
              <a:t>p</a:t>
            </a:r>
            <a:r>
              <a:rPr lang="en-US" dirty="0"/>
              <a:t>(size of the input), where c denotes fixed part and  S</a:t>
            </a:r>
            <a:r>
              <a:rPr lang="en-US" baseline="-25000" dirty="0"/>
              <a:t>p</a:t>
            </a:r>
            <a:r>
              <a:rPr lang="en-US" dirty="0"/>
              <a:t> denotes the variable component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We are interested in Variable Component.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684F5-8BE4-41BA-84C5-B23555BA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AB47-8188-49E7-A4DD-7DD2C798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67530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B7BD-07EC-49BF-8764-0365824B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92"/>
            <a:ext cx="10515600" cy="493004"/>
          </a:xfrm>
        </p:spPr>
        <p:txBody>
          <a:bodyPr>
            <a:normAutofit fontScale="90000"/>
          </a:bodyPr>
          <a:lstStyle/>
          <a:p>
            <a:r>
              <a:rPr lang="en-US" dirty="0"/>
              <a:t>In C++ data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351F3-9941-4E78-8EFE-394C2BA2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54F3-DECB-47C5-AA90-C2373127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9ACB3-C7A0-41DA-BA9F-8B47E92C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10" y="751421"/>
            <a:ext cx="9762979" cy="61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9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9D9C-A878-440F-91B4-854E426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4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Space Complexity Example:  Sequential or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1101-BCAA-4031-ADDA-4E7EE17B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6" y="115873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Int </a:t>
            </a:r>
            <a:r>
              <a:rPr lang="en-US" sz="2400" dirty="0" err="1"/>
              <a:t>SequentialSearch</a:t>
            </a:r>
            <a:r>
              <a:rPr lang="en-US" sz="2400" dirty="0"/>
              <a:t>(int a[], int n, const int&amp; x)            a[0] a[1] ….a[n-1]</a:t>
            </a:r>
          </a:p>
          <a:p>
            <a:pPr marL="0" indent="0">
              <a:buNone/>
            </a:pPr>
            <a:r>
              <a:rPr lang="en-US" sz="2400" dirty="0"/>
              <a:t>   {</a:t>
            </a:r>
          </a:p>
          <a:p>
            <a:pPr marL="0" indent="0">
              <a:buNone/>
            </a:pPr>
            <a:r>
              <a:rPr lang="en-US" sz="2400" dirty="0"/>
              <a:t>	int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for 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n &amp;&amp; a[</a:t>
            </a:r>
            <a:r>
              <a:rPr lang="en-US" sz="2400" dirty="0" err="1"/>
              <a:t>i</a:t>
            </a:r>
            <a:r>
              <a:rPr lang="en-US" sz="2400" dirty="0"/>
              <a:t>] != x; </a:t>
            </a:r>
            <a:r>
              <a:rPr lang="en-US" sz="2400" dirty="0" err="1"/>
              <a:t>i</a:t>
            </a:r>
            <a:r>
              <a:rPr lang="en-US" sz="2400" dirty="0"/>
              <a:t>++);</a:t>
            </a:r>
          </a:p>
          <a:p>
            <a:pPr marL="0" indent="0">
              <a:buNone/>
            </a:pPr>
            <a:r>
              <a:rPr lang="en-US" sz="2400" dirty="0"/>
              <a:t>	if (</a:t>
            </a:r>
            <a:r>
              <a:rPr lang="en-US" sz="2400" dirty="0" err="1"/>
              <a:t>i</a:t>
            </a:r>
            <a:r>
              <a:rPr lang="en-US" sz="2400" dirty="0"/>
              <a:t> == n) return -1;</a:t>
            </a:r>
          </a:p>
          <a:p>
            <a:pPr marL="0" indent="0">
              <a:buNone/>
            </a:pPr>
            <a:r>
              <a:rPr lang="en-US" sz="2400" dirty="0"/>
              <a:t>	else return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Space needed by parameters </a:t>
            </a:r>
            <a:r>
              <a:rPr lang="en-US" sz="2400" i="1" dirty="0"/>
              <a:t>a, n </a:t>
            </a:r>
            <a:r>
              <a:rPr lang="en-US" sz="2400" dirty="0"/>
              <a:t>and </a:t>
            </a:r>
            <a:r>
              <a:rPr lang="en-US" sz="2400" i="1" dirty="0"/>
              <a:t>x </a:t>
            </a:r>
            <a:r>
              <a:rPr lang="en-US" sz="2400" dirty="0"/>
              <a:t>= 4 + 4 + 4 = 12 bytes (integer type)</a:t>
            </a:r>
          </a:p>
          <a:p>
            <a:pPr marL="0" indent="0">
              <a:buNone/>
            </a:pPr>
            <a:r>
              <a:rPr lang="en-US" sz="2400" dirty="0"/>
              <a:t>Space needed by variable </a:t>
            </a:r>
            <a:r>
              <a:rPr lang="en-US" sz="2400" dirty="0" err="1"/>
              <a:t>i</a:t>
            </a:r>
            <a:r>
              <a:rPr lang="en-US" sz="2400" dirty="0"/>
              <a:t> = 4 bytes</a:t>
            </a:r>
          </a:p>
          <a:p>
            <a:pPr marL="0" indent="0">
              <a:buNone/>
            </a:pPr>
            <a:r>
              <a:rPr lang="en-US" sz="2400" dirty="0"/>
              <a:t>Space needed by constants 0 and -1 = 4 + 4 = 8 bytes</a:t>
            </a:r>
          </a:p>
          <a:p>
            <a:pPr marL="0" indent="0">
              <a:buNone/>
            </a:pPr>
            <a:r>
              <a:rPr lang="en-US" sz="2400" dirty="0"/>
              <a:t>Total Space needed = 24 bytes (Constant ) therefore, Sp(n)=0   </a:t>
            </a:r>
          </a:p>
          <a:p>
            <a:pPr marL="0" indent="0">
              <a:buNone/>
            </a:pPr>
            <a:r>
              <a:rPr lang="en-US" sz="2400" dirty="0"/>
              <a:t>Complexity = O(1)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9C30-55D1-41B0-82DD-68B9B64E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88DC0-8B36-4B02-B783-49826A8B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43309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9D9C-A878-440F-91B4-854E426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4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Space Complexity Example: Recursive Sequential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1101-BCAA-4031-ADDA-4E7EE17B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6" y="1158737"/>
            <a:ext cx="602642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Int </a:t>
            </a:r>
            <a:r>
              <a:rPr lang="en-US" sz="2400" dirty="0" err="1"/>
              <a:t>RSequentialSearch</a:t>
            </a:r>
            <a:r>
              <a:rPr lang="en-US" sz="2400" dirty="0"/>
              <a:t>(int a[], int n, const int&amp; x)</a:t>
            </a:r>
          </a:p>
          <a:p>
            <a:pPr marL="0" indent="0">
              <a:buNone/>
            </a:pPr>
            <a:r>
              <a:rPr lang="en-US" sz="2400" dirty="0"/>
              <a:t>   {</a:t>
            </a:r>
          </a:p>
          <a:p>
            <a:pPr marL="0" indent="0">
              <a:buNone/>
            </a:pPr>
            <a:r>
              <a:rPr lang="en-US" sz="2400" dirty="0"/>
              <a:t>	if ( n &lt; 1) return -1;</a:t>
            </a:r>
          </a:p>
          <a:p>
            <a:pPr marL="0" indent="0">
              <a:buNone/>
            </a:pPr>
            <a:r>
              <a:rPr lang="en-US" sz="2400" dirty="0"/>
              <a:t>	if (a[n-1] == x) return n-1;</a:t>
            </a:r>
          </a:p>
          <a:p>
            <a:pPr marL="0" indent="0">
              <a:buNone/>
            </a:pPr>
            <a:r>
              <a:rPr lang="en-US" sz="2400" dirty="0"/>
              <a:t>	return </a:t>
            </a:r>
            <a:r>
              <a:rPr lang="en-US" sz="2400" dirty="0" err="1"/>
              <a:t>RSquentialSearch</a:t>
            </a:r>
            <a:r>
              <a:rPr lang="en-US" sz="2400" dirty="0"/>
              <a:t>(a n-1, x);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Ignore the constant space needed and find Environmental stack space.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9C30-55D1-41B0-82DD-68B9B64E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88DC0-8B36-4B02-B783-49826A8B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5DAA3-9415-42CE-8A74-E0A52DE90B07}"/>
              </a:ext>
            </a:extLst>
          </p:cNvPr>
          <p:cNvSpPr txBox="1"/>
          <p:nvPr/>
        </p:nvSpPr>
        <p:spPr>
          <a:xfrm>
            <a:off x="6523381" y="1154940"/>
            <a:ext cx="54267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Environment Stack Space:</a:t>
            </a:r>
          </a:p>
          <a:p>
            <a:r>
              <a:rPr lang="en-US" sz="2200" dirty="0" err="1"/>
              <a:t>RSequentialSearch</a:t>
            </a:r>
            <a:r>
              <a:rPr lang="en-US" sz="2200" dirty="0"/>
              <a:t> (a, n, x)</a:t>
            </a:r>
          </a:p>
          <a:p>
            <a:r>
              <a:rPr lang="en-US" sz="2200" dirty="0" err="1"/>
              <a:t>RsequentialSearch</a:t>
            </a:r>
            <a:r>
              <a:rPr lang="en-US" sz="2200" dirty="0"/>
              <a:t> (a, n-1, x)</a:t>
            </a:r>
          </a:p>
          <a:p>
            <a:r>
              <a:rPr lang="en-US" sz="2200" dirty="0"/>
              <a:t>…..</a:t>
            </a:r>
          </a:p>
          <a:p>
            <a:r>
              <a:rPr lang="en-US" sz="2200" dirty="0"/>
              <a:t>……</a:t>
            </a:r>
          </a:p>
          <a:p>
            <a:r>
              <a:rPr lang="en-US" sz="2200" dirty="0" err="1"/>
              <a:t>RSequentialSearch</a:t>
            </a:r>
            <a:r>
              <a:rPr lang="en-US" sz="2200" dirty="0"/>
              <a:t>(a, 1, x)</a:t>
            </a:r>
          </a:p>
          <a:p>
            <a:r>
              <a:rPr lang="en-US" sz="2200" dirty="0" err="1"/>
              <a:t>RSequentialSearch</a:t>
            </a:r>
            <a:r>
              <a:rPr lang="en-US" sz="2200" dirty="0"/>
              <a:t> (a, 0, x)</a:t>
            </a:r>
          </a:p>
          <a:p>
            <a:r>
              <a:rPr lang="en-US" sz="2200" dirty="0"/>
              <a:t>Therefore, depth of recursion:  n + 1</a:t>
            </a:r>
          </a:p>
          <a:p>
            <a:endParaRPr lang="en-US" sz="2200" dirty="0"/>
          </a:p>
          <a:p>
            <a:r>
              <a:rPr lang="en-US" sz="2200" dirty="0"/>
              <a:t>Each time for recursive calls, a, n, x and return address stored in stack.  Since all are integers, 4 * 4 = 16 bytes needed.  </a:t>
            </a:r>
          </a:p>
          <a:p>
            <a:endParaRPr lang="en-US" sz="2200" dirty="0"/>
          </a:p>
          <a:p>
            <a:r>
              <a:rPr lang="en-US" sz="2200" dirty="0"/>
              <a:t>Therefore, total environmental stack space = 16 (n+1) bytes= O(n).</a:t>
            </a:r>
          </a:p>
        </p:txBody>
      </p:sp>
    </p:spTree>
    <p:extLst>
      <p:ext uri="{BB962C8B-B14F-4D97-AF65-F5344CB8AC3E}">
        <p14:creationId xmlns:p14="http://schemas.microsoft.com/office/powerpoint/2010/main" val="179075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A21C-F73C-41C1-9F9D-ACA8EA50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3" y="513660"/>
            <a:ext cx="10515600" cy="1023592"/>
          </a:xfrm>
        </p:spPr>
        <p:txBody>
          <a:bodyPr/>
          <a:lstStyle/>
          <a:p>
            <a:r>
              <a:rPr lang="en-US" dirty="0"/>
              <a:t>Write a C++ function for finding sum of array elements.  Write both iterative and recursive program and find its space complexity.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E420-D025-44F2-B448-5139CFB1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CBA4-1EAF-46A4-9177-6D3F28D7E13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A15DF-C797-44DC-BF0F-BC06A23E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ICT 2257 Design and Analysis of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9AA7E-AC30-4459-9145-BE154836ACF2}"/>
              </a:ext>
            </a:extLst>
          </p:cNvPr>
          <p:cNvSpPr txBox="1"/>
          <p:nvPr/>
        </p:nvSpPr>
        <p:spPr>
          <a:xfrm>
            <a:off x="1245704" y="2001078"/>
            <a:ext cx="33130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 sum (int a[], int n)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int result;</a:t>
            </a:r>
          </a:p>
          <a:p>
            <a:r>
              <a:rPr lang="en-US" sz="2400" dirty="0"/>
              <a:t>    for(int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&lt;n;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        result= result + a[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r>
              <a:rPr lang="en-US" sz="2400" dirty="0"/>
              <a:t>    return result;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F57E9-7D79-432E-A687-5903CD0008CD}"/>
              </a:ext>
            </a:extLst>
          </p:cNvPr>
          <p:cNvSpPr txBox="1"/>
          <p:nvPr/>
        </p:nvSpPr>
        <p:spPr>
          <a:xfrm>
            <a:off x="6496877" y="2001078"/>
            <a:ext cx="4326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 </a:t>
            </a:r>
            <a:r>
              <a:rPr lang="en-US" sz="2400" dirty="0" err="1"/>
              <a:t>Rsum</a:t>
            </a:r>
            <a:r>
              <a:rPr lang="en-US" sz="2400" dirty="0"/>
              <a:t> (int a[], int n)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if (n &gt; 0)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Rsum</a:t>
            </a:r>
            <a:r>
              <a:rPr lang="en-US" sz="2400" dirty="0"/>
              <a:t>(a, n-1) + a[n-1];</a:t>
            </a:r>
          </a:p>
          <a:p>
            <a:r>
              <a:rPr lang="en-US" sz="2400" dirty="0"/>
              <a:t>     </a:t>
            </a:r>
          </a:p>
          <a:p>
            <a:r>
              <a:rPr lang="en-US" sz="2400" dirty="0"/>
              <a:t>     return 0;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Rsum</a:t>
            </a:r>
            <a:r>
              <a:rPr lang="en-US" sz="2400" dirty="0"/>
              <a:t>(a, n)  </a:t>
            </a:r>
            <a:r>
              <a:rPr lang="en-US" sz="2400" dirty="0" err="1"/>
              <a:t>Rsum</a:t>
            </a:r>
            <a:r>
              <a:rPr lang="en-US" sz="2400" dirty="0"/>
              <a:t>(a, n-1)….</a:t>
            </a:r>
            <a:r>
              <a:rPr lang="en-US" sz="2400" dirty="0" err="1"/>
              <a:t>Rsum</a:t>
            </a:r>
            <a:r>
              <a:rPr lang="en-US" sz="2400" dirty="0"/>
              <a:t>(a,1), </a:t>
            </a:r>
            <a:r>
              <a:rPr lang="en-US" sz="2400" dirty="0" err="1"/>
              <a:t>Rsum</a:t>
            </a:r>
            <a:r>
              <a:rPr lang="en-US" sz="2400" dirty="0"/>
              <a:t>(a, 0)   therefore, depth= n+1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9E790-1B64-41B2-B911-FFF1EA41298C}"/>
              </a:ext>
            </a:extLst>
          </p:cNvPr>
          <p:cNvSpPr txBox="1"/>
          <p:nvPr/>
        </p:nvSpPr>
        <p:spPr>
          <a:xfrm>
            <a:off x="1245704" y="5512904"/>
            <a:ext cx="3538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Sp(n) = 0  constant space 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8A07C-5A52-4BF6-856D-5F05607384AD}"/>
              </a:ext>
            </a:extLst>
          </p:cNvPr>
          <p:cNvSpPr txBox="1"/>
          <p:nvPr/>
        </p:nvSpPr>
        <p:spPr>
          <a:xfrm>
            <a:off x="7285381" y="5786730"/>
            <a:ext cx="3538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Sp(n) = 12 (n+1) bytes =O(n)</a:t>
            </a:r>
          </a:p>
        </p:txBody>
      </p:sp>
    </p:spTree>
    <p:extLst>
      <p:ext uri="{BB962C8B-B14F-4D97-AF65-F5344CB8AC3E}">
        <p14:creationId xmlns:p14="http://schemas.microsoft.com/office/powerpoint/2010/main" val="219158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4499EBB9A2143B41292FBB776AE28" ma:contentTypeVersion="4" ma:contentTypeDescription="Create a new document." ma:contentTypeScope="" ma:versionID="2d217dbc6603cc21ad272a94923c1b26">
  <xsd:schema xmlns:xsd="http://www.w3.org/2001/XMLSchema" xmlns:xs="http://www.w3.org/2001/XMLSchema" xmlns:p="http://schemas.microsoft.com/office/2006/metadata/properties" xmlns:ns2="cad27b39-ca83-4003-91da-302305d93db0" targetNamespace="http://schemas.microsoft.com/office/2006/metadata/properties" ma:root="true" ma:fieldsID="f395c2906868324c8af3a13d8b404cd4" ns2:_="">
    <xsd:import namespace="cad27b39-ca83-4003-91da-302305d93d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27b39-ca83-4003-91da-302305d93d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4BEC05-FC91-4C6B-BE58-8C3DD3B73055}"/>
</file>

<file path=customXml/itemProps2.xml><?xml version="1.0" encoding="utf-8"?>
<ds:datastoreItem xmlns:ds="http://schemas.openxmlformats.org/officeDocument/2006/customXml" ds:itemID="{E764B713-96A2-4F7F-8D66-16DF3F037DBE}"/>
</file>

<file path=customXml/itemProps3.xml><?xml version="1.0" encoding="utf-8"?>
<ds:datastoreItem xmlns:ds="http://schemas.openxmlformats.org/officeDocument/2006/customXml" ds:itemID="{470A9D01-732F-4654-B896-861AC03BE2B9}"/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4523</Words>
  <Application>Microsoft Office PowerPoint</Application>
  <PresentationFormat>Widescreen</PresentationFormat>
  <Paragraphs>595</Paragraphs>
  <Slides>41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(Body)</vt:lpstr>
      <vt:lpstr>Calibri Light</vt:lpstr>
      <vt:lpstr>Cambria Math</vt:lpstr>
      <vt:lpstr>Courier New</vt:lpstr>
      <vt:lpstr>Monotype Sorts</vt:lpstr>
      <vt:lpstr>Office Theme</vt:lpstr>
      <vt:lpstr>Space and Time Complexity </vt:lpstr>
      <vt:lpstr>Space and Time Complexity</vt:lpstr>
      <vt:lpstr>Size of the input ?</vt:lpstr>
      <vt:lpstr>Space Complexity</vt:lpstr>
      <vt:lpstr>Space Complexity Contd…</vt:lpstr>
      <vt:lpstr>In C++ data size</vt:lpstr>
      <vt:lpstr>Space Complexity Example:  Sequential or Linear Search</vt:lpstr>
      <vt:lpstr>Space Complexity Example: Recursive Sequential Search</vt:lpstr>
      <vt:lpstr>PowerPoint Presentation</vt:lpstr>
      <vt:lpstr>Data Space Examples </vt:lpstr>
      <vt:lpstr>Tutorial  (Solve and upload in class file section tutorial week1 folder)</vt:lpstr>
      <vt:lpstr>Time Complexity</vt:lpstr>
      <vt:lpstr>Time complexity</vt:lpstr>
      <vt:lpstr>Operation Count Method</vt:lpstr>
      <vt:lpstr>Matrix Multiplication</vt:lpstr>
      <vt:lpstr>Polynomial Evaluation: p(x)=cnxn+ cn-1xn-1 + . . . + c1 x + c0 </vt:lpstr>
      <vt:lpstr>Horner’s Rule for Polynomial Evaluation p(x)=cnxn+ cn-1xn-1 + . . . + c1 x + c0</vt:lpstr>
      <vt:lpstr>Horner’s Rule for Polynomial Evaluation</vt:lpstr>
      <vt:lpstr>Rank of an Element in a Sequence</vt:lpstr>
      <vt:lpstr>Rank of an Element in a Sequence</vt:lpstr>
      <vt:lpstr>Rank Sort</vt:lpstr>
      <vt:lpstr>Selection and Bubble Sort</vt:lpstr>
      <vt:lpstr>Selection Sort</vt:lpstr>
      <vt:lpstr>Selection Sort</vt:lpstr>
      <vt:lpstr>Bubble Sort</vt:lpstr>
      <vt:lpstr>Insert An Element into Sorted Array</vt:lpstr>
      <vt:lpstr>Insert an Element into Sorted Array</vt:lpstr>
      <vt:lpstr>Insert an Element into Sorted Array </vt:lpstr>
      <vt:lpstr>Insertion Sort</vt:lpstr>
      <vt:lpstr>Insertion Sort</vt:lpstr>
      <vt:lpstr>Insertion Sort</vt:lpstr>
      <vt:lpstr>Time Complexity : Step Count Method</vt:lpstr>
      <vt:lpstr>Complexity of Insertion Sort: Step Count Method</vt:lpstr>
      <vt:lpstr>Complexity of Insertion Sort: Step Count Method</vt:lpstr>
      <vt:lpstr>PowerPoint Presentation</vt:lpstr>
      <vt:lpstr>PowerPoint Presentation</vt:lpstr>
      <vt:lpstr>Step Count Method: Few more examples</vt:lpstr>
      <vt:lpstr>Step Count Method: Few more examples</vt:lpstr>
      <vt:lpstr>Step Count Method: Few more examples</vt:lpstr>
      <vt:lpstr>Reference: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and Time Complexity </dc:title>
  <dc:creator>Ajitha Shenoy K B [MAHE-MIT]</dc:creator>
  <cp:lastModifiedBy>Ajitha Shenoy K B [MAHE-MIT]</cp:lastModifiedBy>
  <cp:revision>66</cp:revision>
  <dcterms:created xsi:type="dcterms:W3CDTF">2021-01-16T15:16:02Z</dcterms:created>
  <dcterms:modified xsi:type="dcterms:W3CDTF">2022-02-22T04:18:52Z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0x0101003F14499EBB9A2143B41292FBB776AE28</vt:lpwstr>
  </property>
</Properties>
</file>