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5" r:id="rId11"/>
    <p:sldId id="293" r:id="rId12"/>
    <p:sldId id="294" r:id="rId13"/>
    <p:sldId id="266" r:id="rId14"/>
    <p:sldId id="267" r:id="rId15"/>
    <p:sldId id="268" r:id="rId16"/>
    <p:sldId id="269" r:id="rId17"/>
    <p:sldId id="274" r:id="rId18"/>
    <p:sldId id="273" r:id="rId19"/>
    <p:sldId id="270" r:id="rId20"/>
    <p:sldId id="275" r:id="rId21"/>
    <p:sldId id="304" r:id="rId22"/>
    <p:sldId id="305" r:id="rId23"/>
    <p:sldId id="303" r:id="rId24"/>
    <p:sldId id="306" r:id="rId25"/>
    <p:sldId id="300" r:id="rId26"/>
    <p:sldId id="302" r:id="rId27"/>
    <p:sldId id="281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4T10:45:24.7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77FC25E-4537-4E5D-9272-ECD08CC58352}" emma:medium="tactile" emma:mode="ink">
          <msink:context xmlns:msink="http://schemas.microsoft.com/ink/2010/main" type="writingRegion" rotatedBoundingBox="9662,5746 18897,5213 18996,6914 9761,7447"/>
        </emma:interpretation>
      </emma:emma>
    </inkml:annotationXML>
    <inkml:traceGroup>
      <inkml:annotationXML>
        <emma:emma xmlns:emma="http://www.w3.org/2003/04/emma" version="1.0">
          <emma:interpretation id="{CA99CDB5-EF2F-48A9-AEF2-F98E17FF7B0B}" emma:medium="tactile" emma:mode="ink">
            <msink:context xmlns:msink="http://schemas.microsoft.com/ink/2010/main" type="paragraph" rotatedBoundingBox="9662,5746 18897,5213 18996,6914 9761,7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E2C50F-228C-42AD-9BF3-7D40A8EE2B50}" emma:medium="tactile" emma:mode="ink">
              <msink:context xmlns:msink="http://schemas.microsoft.com/ink/2010/main" type="line" rotatedBoundingBox="9662,5746 18897,5213 18996,6914 9761,7447"/>
            </emma:interpretation>
          </emma:emma>
        </inkml:annotationXML>
        <inkml:traceGroup>
          <inkml:annotationXML>
            <emma:emma xmlns:emma="http://www.w3.org/2003/04/emma" version="1.0">
              <emma:interpretation id="{57107510-AB43-4C2E-B3BC-FB7B3DC3BE93}" emma:medium="tactile" emma:mode="ink">
                <msink:context xmlns:msink="http://schemas.microsoft.com/ink/2010/main" type="inkWord" rotatedBoundingBox="9662,5746 18897,5213 18996,6914 9761,74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0,'33'0'62,"1"0"-46,-1 0 15,1 0-31,-1 0 16,0 0-1,1 0 1,-1 0 0,1 0 15,-1 0 0,1 0-15,-1 0-1,0 0 79,-33 33-78,34-33-1,-1 0 1,-33 34 0,0-1-1,34-33-15,-1 0 16,-33 34-1,34-1 17,-34 1-17,33-34 1,-33 33-16,33-33 16,-33 33-1,0 1 16,0-1 48,0 1-64,0-1 32,34 1-16,-34-1-15,0 0-16,33 1 31,-33-1 0,0 1-15,0-1 15,0 0-15,34-33 62,-34 34-62,0-1 15,0 1-15,33-34 15,-33 33-31,0 1 31,0-1 0,33-33-15,-33 33 0,0 1 15,0-1 0</inkml:trace>
          <inkml:trace contextRef="#ctx0" brushRef="#br0" timeOffset="9229.91">769 869 0,'0'-33'15,"0"-1"48,0 1-32,0-1-15,0 1 15,0-1 0,0 1 1,0 0-32,0-1 31,0 1 0,0-1 0,0 1-15,-34 33 31,1 0 62,-1 0-78,1 0 48,66 33 311,1-33-374,-34 34 15,33-34 32,1 0 30,-1 0-61,0 0 14,1 0 1,-1 0 16,-33-34-48,34 34 64,-34-33-64,33 33 16,-33-33 1,34 33-32,-1 0 31,0-34 0,1 34-15,-1 0 15,-33-33-15,34 33-16,-1 0 15,1 0 1,-34-34 0,33 34-1,-33-33 48,33-1-32,-33 1 0,0 0-15,0-1 15,0 1 0,0-1 1,-33 34-17,33-33-15,-33 33 31,33-34-31,-34 34 16,34-33 0,-33 33-1,33-33 32,0-1 31,0 1-78,0-1 47,0-32-31,33 32-16,1 1 15,-1-68-15,-33 68 16,33 0 0,-33-1-1,0 1 17,34 33 108,-1 0-109,1 0-15,-1 0 15,0 0-15,1 33 0,-1-33-16,1 0 15,-1 0 1,1 0-1,-1 0-15,0 0 16,34 0-16,-33 0 16,-34 34-1,33-34 1,1 0-16,-1 0 16,0 0-16,1 0 15,-1 0-15,1 0 16,-1 0-1,34 0 1,-34 0-16,34 0 16,-33 0-1,-1 0 1,0 0 0,1 0-16,-1 0 15,1 0 1,-1 0 15,1 0-15,-1 0 15,0 0-15,34 0-1,-33 0 1,-1 0-1,0 0-15,34 0 0,0 33 16,-33-33 0,-1 0-1,0 0-15,1 0 16,-34 33-16,33-33 0,1 0 16,-1 0-16,-33 34 15,34-1-15,-1-33 16,0 34-16,1-1 15,-1-33 1,-33 34-16,0-1 16,34-33-16,-34 33 15,33-33-15,-33 34 16,0-1-16,0 1 0,0-1 16,0 0-1,0 1 1,0-1-1,0 1-15,0 33 32,0-1-32,-33 1 15,33-33-15,0 33 0,-34-34 16,34 0 0,0 1 15,0-1-31,34-33 62,-1 0-62,0-33 0,34 33 16,-33 0-16,-1-34 16,34 1-16,-34 33 15,34-33-15,0-1 16,0 34-16,-34-33 15,34-1-15,-33 34 16,-1 0-16,0-33 16,1 33-16,33-34 15,-34 34-15,1 0 16,-34-33-16,33 33 16,0 0-16,-33-33 15,34 33-15,-1 0 16,1 0-16,33-34 15,-34 34 1,0 0-16,1 0 16,-1 0-16,1 0 15,-1 0 1,0 0-16,1 0 31,-1 0-31,-33 34 16,34-1-16,-1-33 15,-33 33-15,34-33 16,-1 34 0,0-1-16,-33 1 15,34-1 1,-1 1 0,1-1-1,-1 0 1,1 1-16,-1-1 15,0-33 1,1 34 0,-1-1-16,1 0 15,-1-33-15,0 34 16,1-34 0,-34 33-1,33-33-15,-33 34 0,34-34 16,-1 0-16,1 33 31,-1-33-15,0 0-1,1 0-15,-1 0 32,1 0-32,-1 0 15,1 0-15,-1 0 16,34 0-1,-34 0 1,34 0-16,-34 0 16,1 0-16,-1 0 15,1 0 1,-1 34-16,1-34 16,-1 0-16,0 0 15,1 0-15,-1 0 16,1 0 15,-1 0-15,1 0-16,-1 0 15,-33-34-15,33 34 16,-33-33 15,67-34-31,-67 33 16,34 1-16,-1 33 15,-33-33-15,0-1 16,33 1-16,-33-1 16,34 1-1,-34 0 1,0-1-16,0 1 16,33 33-16,-33-34 15,0 1 1,0-1-16,0 1 15,0-34-15,0 34 16,0-1-16,0 1 16,0-1-1,0 1 17,0 0-17,-33-1-15,33 1 16,-34 33 15,34-34-31,-33 34 16,0-33-16,33 0 31,-34 33-31,34-34 16,-33 1-1,33-1 16,-34 1-31,34-1 16,0 1 0,0 0-16,0-1 15,0 1-15,0-1 32,0 1-17,0-1 16,34 34-15,33-33-16,-1-34 16,1 34-16,0-34 15,33 34-15,-33-1 0,-33 1 16,-1 33 0,1 0 15,-1 0-16,0 0 17,1 0-32,-1 0 15,1 0-15,32 0 16,-66 33 0,34-33-16,33 0 15,-34 0-15,1 34 16,-1-34-16,0 33 0,1-33 15,-1 0-15,1 0 16,33 0-16,-34 0 16,0 0-1,1 0-15,-1 0 0,34 0 16,-67 33 0,33-33-16,-33 34 15,67-34-15,-33 0 16,-1 0-16,-33 33 15,34-33 1,-1 0-16,-33 34 16,33-34-16,1 33 15,-34 0-15,33-33 16,1 34 0,-1-1-1,1 1-15,-34-1 16,33 1-1,0-34 1,-33 33 0,34-33-1,-34 33 1,0 1 0,33-34-1,-33 33-15,0 1 16,34-34-1,-34 33-15,33-33 16,-33 34 0,0-1-16,33-33 15,1 33 17,-1-33-1,1 0 0,-1 0-15,1 0 15,-1 0-15,0 0-16,1 0 15,-1 0 1,1 0-1,-1 0 1,1 0-16,-1 0 31,0 0 1,1 0-1,-1 0 31,1 0-46,-1 0 0,0 0 15,1 0 16,-1 0 93,1 0-46,-1 0-47,1 0-47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8:40.9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3CEA0D8-1FB3-479C-B914-74FCE284640F}" emma:medium="tactile" emma:mode="ink">
          <msink:context xmlns:msink="http://schemas.microsoft.com/ink/2010/main" type="writingRegion" rotatedBoundingBox="18505,8680 15853,6990 16304,6282 18956,7972"/>
        </emma:interpretation>
      </emma:emma>
    </inkml:annotationXML>
    <inkml:traceGroup>
      <inkml:annotationXML>
        <emma:emma xmlns:emma="http://www.w3.org/2003/04/emma" version="1.0">
          <emma:interpretation id="{EA03A677-61F7-453A-9CEC-2DEB3305DB20}" emma:medium="tactile" emma:mode="ink">
            <msink:context xmlns:msink="http://schemas.microsoft.com/ink/2010/main" type="paragraph" rotatedBoundingBox="18505,8680 15853,6990 16304,6282 18956,7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B0AB8D-0BD8-4D08-B891-D949637A99B1}" emma:medium="tactile" emma:mode="ink">
              <msink:context xmlns:msink="http://schemas.microsoft.com/ink/2010/main" type="line" rotatedBoundingBox="18505,8680 15853,6990 16304,6282 18956,7972"/>
            </emma:interpretation>
          </emma:emma>
        </inkml:annotationXML>
        <inkml:traceGroup>
          <inkml:annotationXML>
            <emma:emma xmlns:emma="http://www.w3.org/2003/04/emma" version="1.0">
              <emma:interpretation id="{F43861A3-D955-4C09-981F-29C58F3C2B50}" emma:medium="tactile" emma:mode="ink">
                <msink:context xmlns:msink="http://schemas.microsoft.com/ink/2010/main" type="inkWord" rotatedBoundingBox="18505,8680 18047,8388 18498,7680 18956,7972">
                  <msink:destinationLink direction="with" ref="{B4334FFC-D875-4A12-BFA7-6F3C704B5381}"/>
                  <msink:destinationLink direction="with" ref="{09DD19D6-42DC-4041-B7EA-E8B7CD242A3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15078 2006 0,'0'-34'47,"-33"34"-16,33-33-31,-33 33 31,-1 0 1,1 0-17,-1 0 16,1 0-15,-1 0 0,1 33 15,0 1-31,33-1 16,-34 34-16,34-34 15,-33 1-15,33 33 16,0-34-16,-34-33 15,34 33-15,0 1 16,0-1 0,0 1 15,0-1-15,34 1-1,-1-34 1,1 0-1,-34 33-15,33-33 16,0 0 0,1 0-1,-1 0 1,1 0-16</inkml:trace>
          <inkml:trace contextRef="#ctx0" brushRef="#br0" timeOffset="129556.1995">12572 1671 0</inkml:trace>
        </inkml:traceGroup>
        <inkml:traceGroup>
          <inkml:annotationXML>
            <emma:emma xmlns:emma="http://www.w3.org/2003/04/emma" version="1.0">
              <emma:interpretation id="{590DC56D-1424-4B95-A563-C2787BF32B0E}" emma:medium="tactile" emma:mode="ink">
                <msink:context xmlns:msink="http://schemas.microsoft.com/ink/2010/main" type="inkWord" rotatedBoundingBox="18033,7674 17947,7619 17966,7588 18052,764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30169.8667">11970 1538 0,'-33'0'16,"33"-34"109,-34 34-110,1 0 1</inkml:trace>
        </inkml:traceGroup>
        <inkml:traceGroup>
          <inkml:annotationXML>
            <emma:emma xmlns:emma="http://www.w3.org/2003/04/emma" version="1.0">
              <emma:interpretation id="{FF5B2B93-B94F-4249-9A78-6CE4D40EED25}" emma:medium="tactile" emma:mode="ink">
                <msink:context xmlns:msink="http://schemas.microsoft.com/ink/2010/main" type="inkWord" rotatedBoundingBox="17068,7333 16990,7284 17011,7252 17089,730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0862.253">11001 1204 0,'-33'0'78,"33"-34"-31,-34 1-15</inkml:trace>
        </inkml:traceGroup>
        <inkml:traceGroup>
          <inkml:annotationXML>
            <emma:emma xmlns:emma="http://www.w3.org/2003/04/emma" version="1.0">
              <emma:interpretation id="{99357B83-3DB2-4803-AF63-82A0E1F67768}" emma:medium="tactile" emma:mode="ink">
                <msink:context xmlns:msink="http://schemas.microsoft.com/ink/2010/main" type="inkWord" rotatedBoundingBox="16447,7130 16337,7060 16366,7014 16475,708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1311.5263">10399 970 0,'-33'0'31,"0"0"0,-1 0 63,34-34-78,-33 34-16</inkml:trace>
        </inkml:traceGroup>
        <inkml:traceGroup>
          <inkml:annotationXML>
            <emma:emma xmlns:emma="http://www.w3.org/2003/04/emma" version="1.0">
              <emma:interpretation id="{26185099-7C6F-4E29-AB31-9509E75282B4}" emma:medium="tactile" emma:mode="ink">
                <msink:context xmlns:msink="http://schemas.microsoft.com/ink/2010/main" type="inkWord" rotatedBoundingBox="16427,7160 15942,6851 16224,6407 16710,6717"/>
              </emma:interpretation>
              <emma:one-of disjunction-type="recognition" id="oneOf4">
                <emma:interpretation id="interp4" emma:lang="" emma:confidence="0.5">
                  <emma:literal>/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!</emma:literal>
                </emma:interpretation>
                <emma:interpretation id="interp8" emma:lang="" emma:confidence="0">
                  <emma:literal>$</emma:literal>
                </emma:interpretation>
              </emma:one-of>
            </emma:emma>
          </inkml:annotationXML>
          <inkml:trace contextRef="#ctx0" brushRef="#br0" timeOffset="133832.7768">9865 736 0,'33'0'109,"1"0"-78,-1 0 1,0 0-1,1 0-15,-1 0-16,1 0 15,-1 0 32,0-34-16,1 34 1,-34-33-17,33 33-15,1 0 31,-1-34-15,1 34 0,-1 0 31,0 0-16,34 0 16,0-33 15,-33 33-62,-1 0 16,0 0 62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8:42.5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13A143-B982-4E8E-AD43-82F7B43AF954}" emma:medium="tactile" emma:mode="ink">
          <msink:context xmlns:msink="http://schemas.microsoft.com/ink/2010/main" type="writingRegion" rotatedBoundingBox="18048,7952 25535,7975 25533,8663 18046,8640"/>
        </emma:interpretation>
      </emma:emma>
    </inkml:annotationXML>
    <inkml:traceGroup>
      <inkml:annotationXML>
        <emma:emma xmlns:emma="http://www.w3.org/2003/04/emma" version="1.0">
          <emma:interpretation id="{41755D02-D53C-460C-8717-DE54C2288A44}" emma:medium="tactile" emma:mode="ink">
            <msink:context xmlns:msink="http://schemas.microsoft.com/ink/2010/main" type="paragraph" rotatedBoundingBox="18048,7952 25535,7975 25533,8663 18046,86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1F67F3-8A9F-4EC9-8DA8-625CCB5BD28E}" emma:medium="tactile" emma:mode="ink">
              <msink:context xmlns:msink="http://schemas.microsoft.com/ink/2010/main" type="line" rotatedBoundingBox="18048,7952 25535,7975 25533,8663 18046,8640"/>
            </emma:interpretation>
          </emma:emma>
        </inkml:annotationXML>
        <inkml:traceGroup>
          <inkml:annotationXML>
            <emma:emma xmlns:emma="http://www.w3.org/2003/04/emma" version="1.0">
              <emma:interpretation id="{180A1B17-AD1B-407D-B290-69FEB5F22252}" emma:medium="tactile" emma:mode="ink">
                <msink:context xmlns:msink="http://schemas.microsoft.com/ink/2010/main" type="inkWord" rotatedBoundingBox="21489,8254 21724,8254 21723,8589 21488,85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15413 2139 0,'0'34'31,"0"-1"-15,0 1 0,0-1-1,0 0 1,0 1-1,0-1 1,0 1 0,0-1-1,0 1 17,0-68 233,0 1-265,0-1 31,0 1 1,33-34 30,0 67-46,1 0 15,-1 0 0,-33-33-15,34 33 0,-1 0 30,1 0-30,-34-34 31,0 68 219,0-1-266,-34 0 0,34 34 15,-33-67-15,-1 0 16,34 67-1,-33-67-15,-1 0 47,1 0-31,33-33 31,0-1-47</inkml:trace>
        </inkml:traceGroup>
        <inkml:traceGroup>
          <inkml:annotationXML>
            <emma:emma xmlns:emma="http://www.w3.org/2003/04/emma" version="1.0">
              <emma:interpretation id="{E9C0D221-6954-401E-86D0-D4814542D484}" emma:medium="tactile" emma:mode="ink">
                <msink:context xmlns:msink="http://schemas.microsoft.com/ink/2010/main" type="inkWord" rotatedBoundingBox="21523,8111 24465,8121 24463,8660 21521,865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746.8075">15446 2072 0,'0'-33'32,"0"0"46,33 33-31,1 0 15,-1 0-46,1 0-1,-1 33 17,1-33-17,-34 33 1,33-33 15,-33 34-15,33-34-1,-33 33-15,0 1 63,0-1-32,0 1 16,-33-34-47,33 33 16,-33-33 15,-1 0 0,34 33 16,0 1 0,34-34 78,-1 0-110,0 33 1,1-33-16,-34 34 16,33-34-16,1 0 0,-1 0 15,0 0 1,1 33 0,-1-33-1,1 0 16</inkml:trace>
          <inkml:trace contextRef="#ctx0" brushRef="#br0" timeOffset="2459.6685">16014 2206 0,'34'0'109,"-1"0"-78,0 34-15,1-34 0,-1 0-16,1 0 15,-1 0 16,1 0 1</inkml:trace>
          <inkml:trace contextRef="#ctx0" brushRef="#br0" timeOffset="3124.0885">16148 2474 0,'33'0'93,"1"0"-61,-1 0 15,1 0 62,-1 0-93,0 0 15</inkml:trace>
          <inkml:trace contextRef="#ctx0" brushRef="#br0" timeOffset="4525.3385">16649 2006 0,'0'33'109,"0"0"-77,0 1-17,0-1 1,-33-33 0,33 34-16,-34-1 31,34 1-31,0-1 15,0 0 1,0 1 0,0-1 15,0 1-15,0-1-1,0 1 16,34-34 1,-34 33-17,33 0 1,1-33 15,-1 0 16,0 0-31,1 0-1,-34-33 32,33-34 16,-33 0-48,0 34 32,-33 33 16,-1 0-32,1 0-15,0 0-16,-1 0 31,1 0-16,-1 0 1</inkml:trace>
          <inkml:trace contextRef="#ctx0" brushRef="#br0" timeOffset="6056.3492">17184 2173 0,'-34'0'94,"34"33"-78,-33-33-1,33 34 1,-33-34-16,33 33 31,0 0 47,0 1-46,0-1 15,33-33-16,-33 34-31,33-34 31,1 0 16,-1 0-16,1 0 16,-1 0 16,-33-34 30,0 1-46,0-34 0,0 34 16,0-1-48,0 1 1,-33 33 31,-1 0-16,1 0 16,-1 0-16</inkml:trace>
          <inkml:trace contextRef="#ctx0" brushRef="#br0" timeOffset="7370.0346">18387 2006 0,'0'33'125,"0"0"-125,0 1 32,0-1-17,0 1 1,0-1 0,0 1 15,0-1 78,0 0-62,0 1-31</inkml:trace>
        </inkml:traceGroup>
        <inkml:traceGroup>
          <inkml:annotationXML>
            <emma:emma xmlns:emma="http://www.w3.org/2003/04/emma" version="1.0">
              <emma:interpretation id="{A8F8D3A2-9282-4A9B-A70E-C68547BA61B2}" emma:medium="tactile" emma:mode="ink">
                <msink:context xmlns:msink="http://schemas.microsoft.com/ink/2010/main" type="inkWord" rotatedBoundingBox="18048,7952 25535,7975 25533,8624 18046,860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414.6937">18387 1939 0,'0'-34'0,"0"1"15,33 33 95,-33 33-79,34-33-16,-1 0 1,1 34 15,-1-34 1,1 0-1,-1 33-16,-33 1 48,0-1-32,0 0-15,-33-33-1,33 34 1,0-1 15,-34-33-15,34 34 15,-33-34-15,33 33-16,-34-33 31,1 0 0</inkml:trace>
          <inkml:trace contextRef="#ctx0" brushRef="#br0" timeOffset="9120.961">18688 2206 0,'33'0'125,"1"0"-109,-1 0 47,1 0-32</inkml:trace>
          <inkml:trace contextRef="#ctx0" brushRef="#br0" timeOffset="10064.425">18621 2507 0,'33'0'109,"1"0"-78,-1 0 0,1 0 1,-1-33-32,1 33 15,-1-34 17,0 34-32,1 0 15,-1 0 16,-33-33-15,34 33 0,-1 0 15</inkml:trace>
          <inkml:trace contextRef="#ctx0" brushRef="#br0" timeOffset="10895.689">19323 2106 0,'-34'0'79,"1"0"-33,33 33-30,-33-33 0,33 34 15,0-1-31,-34-33 31,34 34-31,-33-34 16,33 33-1,0 0 32,0 1-31,33-34 0,-33 33-1,34-33 16</inkml:trace>
          <inkml:trace contextRef="#ctx0" brushRef="#br0" timeOffset="11650.7508">19323 2373 0,'33'0'31,"1"0"1,-1 0 93,-33-33-94,0-1 0,0 1 16,34 33-31,-34-33-1,0-1 32,0 1-16,0-1 16,0 1-15,-34 33 46,1 0-31,-1 0-1,34 33-30</inkml:trace>
          <inkml:trace contextRef="#ctx0" brushRef="#br0" timeOffset="-8769.1908">12405 1839 0,'33'0'157,"-33"33"-126,34 0-15,-34 1 15,33-34-16,-33 33 1,0 1 31,0-1-31,0 0 15,33 1-31,-33-1 31,34-33-15,-34 34-1,0-1 17,0 1 61,0-1-15,0 0-46,0 1 15,-34-34 46,1 0-61,33-34-17,-33 1 1,-1 33 15,1 0-31,-1 0 47,1 0-31,-1 0-1,1 0 1,0 0 15,-1 0 0,1 0 1,-34 0 14,33 0-30,-32 0 15,32 0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8:56.7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9DD19D6-42DC-4041-B7EA-E8B7CD242A3C}" emma:medium="tactile" emma:mode="ink">
          <msink:context xmlns:msink="http://schemas.microsoft.com/ink/2010/main" type="inkDrawing" rotatedBoundingBox="17458,10407 18690,9132 18736,9176 17504,10451" semanticType="callout" shapeName="Other">
            <msink:sourceLink direction="with" ref="{F43861A3-D955-4C09-981F-29C58F3C2B50}"/>
            <msink:sourceLink direction="with" ref="{EBBA0501-6070-42B3-B150-74D2C57703E5}"/>
          </msink:context>
        </emma:interpretation>
      </emma:emma>
    </inkml:annotationXML>
    <inkml:trace contextRef="#ctx0" brushRef="#br0">12639 3042 0,'0'33'78,"-34"1"-47,1-34 32,33 33-63,-34 0 31,1-33-15,33 34 15,-33-1-31,-34 1 16,33 32-16,1-66 15,33 34-15,-34-1 16,1-33-1,33 34 1,-67-34-16,67 33 31,-33-33 1,33 34-32,0-1 31,-34-33 0,1 33-31,33 1 16,-34-1 15,1 1 0,0-34 0,33 33-31,-34 1 16,1-1 0,-1 0-1,34 1 1,-33-34-16,0 33 0,33 1 16,-34-34-1,34 33 1,-33-33 15,33 33-31,-34-33 31,1 0 1,33 34-17,0-1-15,-34 1 16,-32-1-1,66 1 1,-34-34 0,34 33-1,-33-33 1,-1 67 15,1-67-15,33 33-16,-34-33 15,1 34 17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8:17.8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0B1D96-5008-4438-B326-EA2C9714ACFC}" emma:medium="tactile" emma:mode="ink">
          <msink:context xmlns:msink="http://schemas.microsoft.com/ink/2010/main" type="writingRegion" rotatedBoundingBox="10881,9190 19413,9902 19318,11042 10786,10330"/>
        </emma:interpretation>
      </emma:emma>
    </inkml:annotationXML>
    <inkml:traceGroup>
      <inkml:annotationXML>
        <emma:emma xmlns:emma="http://www.w3.org/2003/04/emma" version="1.0">
          <emma:interpretation id="{8BAF7213-87D2-4867-8237-D6A83DC35030}" emma:medium="tactile" emma:mode="ink">
            <msink:context xmlns:msink="http://schemas.microsoft.com/ink/2010/main" type="paragraph" rotatedBoundingBox="10881,9190 19413,9902 19318,11042 10786,103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56DBDE-FB3F-434B-BC85-0BCCE666D9C3}" emma:medium="tactile" emma:mode="ink">
              <msink:context xmlns:msink="http://schemas.microsoft.com/ink/2010/main" type="line" rotatedBoundingBox="10881,9190 19413,9902 19318,11042 10786,10330"/>
            </emma:interpretation>
          </emma:emma>
        </inkml:annotationXML>
        <inkml:traceGroup>
          <inkml:annotationXML>
            <emma:emma xmlns:emma="http://www.w3.org/2003/04/emma" version="1.0">
              <emma:interpretation id="{B042EBE8-B90D-49F9-B8C1-4467096F9D77}" emma:medium="tactile" emma:mode="ink">
                <msink:context xmlns:msink="http://schemas.microsoft.com/ink/2010/main" type="inkWord" rotatedBoundingBox="10869,9338 12052,9436 11997,10100 10813,10001"/>
              </emma:interpretation>
            </emma:emma>
          </inkml:annotationXML>
          <inkml:trace contextRef="#ctx0" brushRef="#br0">4885 3242 0,'33'0'47,"1"0"-31,-1 0 62,1 0-47,-34 34-15,33-34-16,0 0 16,1 0-1,-1 0 16,-33 33 48,34-33-17</inkml:trace>
          <inkml:trace contextRef="#ctx0" brushRef="#br0" timeOffset="-2044.6038">4952 3342 0,'-34'0'32,"34"-33"61,-33 33-77,0 0 31,-1 0-32,1 0 17</inkml:trace>
          <inkml:trace contextRef="#ctx0" brushRef="#br0" timeOffset="-2904.9478">5453 3643 0,'-33'0'32,"-1"0"-17,1 0 32,-1 0-31,34-33-1,-33 33 1,33-34 0,-33 34 15,-1 0 0</inkml:trace>
          <inkml:trace contextRef="#ctx0" brushRef="#br0" timeOffset="-3983.1977">5921 3977 0,'-33'0'218,"-1"0"-202,1 0 0,33-33-1,-34 33 1,1 0-1,33-33 1,-34 33 31,34-34-16,-33 34-15</inkml:trace>
          <inkml:trace contextRef="#ctx0" brushRef="#br0" timeOffset="-1141.2489">4852 3242 0,'0'34'125,"0"32"-62,0-32-48,0-1-15,0 1 32,0-1 15,0 1-1,0-1 17</inkml:trace>
        </inkml:traceGroup>
        <inkml:traceGroup>
          <inkml:annotationXML>
            <emma:emma xmlns:emma="http://www.w3.org/2003/04/emma" version="1.0">
              <emma:interpretation id="{09C4C225-E23E-492F-820F-03D7A52E35A1}" emma:medium="tactile" emma:mode="ink">
                <msink:context xmlns:msink="http://schemas.microsoft.com/ink/2010/main" type="inkWord" rotatedBoundingBox="13806,9683 15676,9839 15633,10353 13763,10197"/>
              </emma:interpretation>
            </emma:emma>
          </inkml:annotationXML>
          <inkml:trace contextRef="#ctx0" brushRef="#br0" timeOffset="-68374.2241">7759 3610 0,'-33'0'235,"33"33"-235,0 1 62,0-1-30,0 1 30,0-1 1,0 0-48,0 1 16,0-1 1,0 1-1,0-1 0,0 0-15,33-33 15,1 0 0,-1 0 47</inkml:trace>
          <inkml:trace contextRef="#ctx0" brushRef="#br0" timeOffset="-65714.6007">7993 3777 0,'0'33'219,"0"1"-204,0-1 32,-33-33-47,33 34 47,0-1-16,0 0-15,0-66 281,0 0-266,0-1 47,33 34-62,-33-33 31,34 33-32,-34-34 1,0 1 78,33 33-63,0 0-15,1 0 62,-34 33 125,0 1-187,-34-34 30,1 0-30,33 33 0,0 1 31,-33-34-47,33 33 46,33-33 298,0 33-297</inkml:trace>
          <inkml:trace contextRef="#ctx0" brushRef="#br0" timeOffset="-63793.1615">8294 4011 0,'33'0'16,"1"0"15,-1 0 0,1 0 1,-1 0 61,0 0-77,1 0 15</inkml:trace>
          <inkml:trace contextRef="#ctx0" brushRef="#br0" timeOffset="-64533.2587">8428 3810 0,'33'0'203,"0"0"-187</inkml:trace>
          <inkml:trace contextRef="#ctx0" brushRef="#br0" timeOffset="-62598.9048">8762 3677 0,'33'0'125,"1"0"-109,-1 0 0,0 0-1,1 0 1,-1 0-1,1 0 1,-1 0 31,-33 33-31,34-33-16</inkml:trace>
          <inkml:trace contextRef="#ctx0" brushRef="#br0" timeOffset="-61093.2613">8862 3744 0,'0'33'15,"0"0"32,0 1 0,0-1 31,0 1-47,33-34 219,34 0-218,-33 0-17,-1 0 79,-33 33-94,34 0 0,-34 1 16,33-34 15,-33 33-31,0 1 31,0-1-15,0 1 62,0-1-31,-33-33-32,-1 0 1,1 0 0,-1 0-1,1 0 32,-1 0-31,1 0 15,0 0-15</inkml:trace>
          <inkml:trace contextRef="#ctx0" brushRef="#br0" timeOffset="-58828.0344">9330 3977 0,'0'34'156,"-33"-1"-125,33 1-15,0-1 0,0 1 15,0-1 0,33-33 78,0 0-93,1 0 15,-1 0-15,1 0 15,-1 0 110,0 0-32,-33-33-93,34 33-1,-34-34 1,0 1 0,0-1 15,0 1 0,0-1 47,0 1-62,-34 33 15,1-33 16,0 33 0,-1 0 15,1 0-30,-1 0-1,34 33-15,0 0-1,0 1 48,-33-34-48,33 33 32</inkml:trace>
        </inkml:traceGroup>
        <inkml:traceGroup>
          <inkml:annotationXML>
            <emma:emma xmlns:emma="http://www.w3.org/2003/04/emma" version="1.0">
              <emma:interpretation id="{EBBA0501-6070-42B3-B150-74D2C57703E5}" emma:medium="tactile" emma:mode="ink">
                <msink:context xmlns:msink="http://schemas.microsoft.com/ink/2010/main" type="inkWord" rotatedBoundingBox="17450,10073 18248,10661 18014,10977 17217,10390">
                  <msink:destinationLink direction="with" ref="{09DD19D6-42DC-4041-B7EA-E8B7CD242A3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05959.7516">11870 4813 0,'0'-33'62,"33"-1"-15,1 1-15,-1 33-17,-33-34 1,0 1 15,34 33-31,-1 0 31,-33-34-15,33 34 15,1 0-31,-34-33 16,33 33 15,-33-33-31,34 33 31</inkml:trace>
          <inkml:trace contextRef="#ctx0" brushRef="#br0" timeOffset="40554.7769">11335 4011 0,'0'33'16,"0"1"15,0-1-31,0 1 15,0-1 1,34-33 0,-34 33 15,0 1 0,33-1 32,0-33-48,-33 34 1,34-34 31,-1 0 0,1 0-16,-1 0 16,1 0 0,-1 0-16,0 0 0</inkml:trace>
        </inkml:traceGroup>
        <inkml:traceGroup>
          <inkml:annotationXML>
            <emma:emma xmlns:emma="http://www.w3.org/2003/04/emma" version="1.0">
              <emma:interpretation id="{48E5788F-4B23-46B4-98BE-4F6B59FD9A5D}" emma:medium="tactile" emma:mode="ink">
                <msink:context xmlns:msink="http://schemas.microsoft.com/ink/2010/main" type="inkWord" rotatedBoundingBox="18700,9843 19413,9902 19356,10586 18643,1052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0658.4816">12906 3777 0,'33'0'78,"1"0"-62,-1 0 0,1 0-1,-1 0 17,1 0-1,-1 0 47,0 0-62,1 0 15,-34 33 0,0 1 16,33-34-47,1 0 31,-34 33 219,0 1-234,0-1 15,0 0-31,0 1 16,0-1-1,0 1 1,0-1 0,0 1 46,33-34-15</inkml:trace>
          <inkml:trace contextRef="#ctx0" brushRef="#br0" timeOffset="108168.1932">12572 4412 0,'0'-33'47,"0"-1"-16,33 34-16,1 0 1,-34-33-16,33 33 31,0-34 1,-33 1-17,34 33 1</inkml:trace>
          <inkml:trace contextRef="#ctx0" brushRef="#br0" timeOffset="106884.2207">12806 4178 0,'33'0'250,"1"-33"-234,-1 33-16,-33-34 15,33 34-15,-33-33 32</inkml:trace>
          <inkml:trace contextRef="#ctx0" brushRef="#br0" timeOffset="109162.3513">13107 3944 0,'33'0'16,"-33"-33"-16,0-1 31,0 1 0,0-1-15,0 1 31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8:18.6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E618C9-CD85-4190-BE7D-7C3FBB623C2A}" emma:medium="tactile" emma:mode="ink">
          <msink:context xmlns:msink="http://schemas.microsoft.com/ink/2010/main" type="writingRegion" rotatedBoundingBox="11032,8858 15902,6822 16177,7479 11307,9515"/>
        </emma:interpretation>
      </emma:emma>
    </inkml:annotationXML>
    <inkml:traceGroup>
      <inkml:annotationXML>
        <emma:emma xmlns:emma="http://www.w3.org/2003/04/emma" version="1.0">
          <emma:interpretation id="{845EA200-2E3D-48CB-BA4D-F10505620481}" emma:medium="tactile" emma:mode="ink">
            <msink:context xmlns:msink="http://schemas.microsoft.com/ink/2010/main" type="paragraph" rotatedBoundingBox="11032,8858 15902,6822 16177,7479 11307,95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CD0E90-CB63-4751-AA92-616C91AD1936}" emma:medium="tactile" emma:mode="ink">
              <msink:context xmlns:msink="http://schemas.microsoft.com/ink/2010/main" type="line" rotatedBoundingBox="11032,8858 15902,6822 16177,7479 11307,9515"/>
            </emma:interpretation>
          </emma:emma>
        </inkml:annotationXML>
        <inkml:traceGroup>
          <inkml:annotationXML>
            <emma:emma xmlns:emma="http://www.w3.org/2003/04/emma" version="1.0">
              <emma:interpretation id="{E5CD00E6-0B53-4635-BAC2-B212010CA7B6}" emma:medium="tactile" emma:mode="ink">
                <msink:context xmlns:msink="http://schemas.microsoft.com/ink/2010/main" type="inkWord" rotatedBoundingBox="11128,9087 12415,8549 12446,8624 11159,916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5052 2975 0,'33'0'93,"1"0"-61,-1-34-17,34 1-15,33 33 16,1-33-16,-34-34 0,33 33 16,-67 1-16,34-1 15,-34 34 32,1 0-31</inkml:trace>
          <inkml:trace contextRef="#ctx0" brushRef="#br0" timeOffset="882.3509">6055 2641 0,'33'-34'140,"1"34"-124,133-67 31,-167 34-32,33 33-15,-33-33 16,33 33 0</inkml:trace>
        </inkml:traceGroup>
        <inkml:traceGroup>
          <inkml:annotationXML>
            <emma:emma xmlns:emma="http://www.w3.org/2003/04/emma" version="1.0">
              <emma:interpretation id="{9D9C9CA2-0125-4A90-962F-3B99F4CB486D}" emma:medium="tactile" emma:mode="ink">
                <msink:context xmlns:msink="http://schemas.microsoft.com/ink/2010/main" type="inkWord" rotatedBoundingBox="12900,8421 13167,8308 13201,8388 12933,850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90.4397">6823 2306 0,'34'0'109,"-1"0"-78,1 0-31,-34-33 16,33 33-16,0 0 15,1 0 1,-1 0 15,1 0-15,-1 0 15</inkml:trace>
        </inkml:traceGroup>
        <inkml:traceGroup>
          <inkml:annotationXML>
            <emma:emma xmlns:emma="http://www.w3.org/2003/04/emma" version="1.0">
              <emma:interpretation id="{596E5BAC-6202-433C-A5C7-2277FD5D65EB}" emma:medium="tactile" emma:mode="ink">
                <msink:context xmlns:msink="http://schemas.microsoft.com/ink/2010/main" type="inkWord" rotatedBoundingBox="13385,7874 14177,7543 14400,8076 13608,8408">
                  <msink:destinationLink direction="with" ref="{768C7025-6C44-4FB9-9A08-2BFFAE9D41AB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455.1673">7425 2039 0,'33'0'94,"-33"-33"-63,34 33 0,33-34-15,-67 1-16,33 33 15,0 0-15,34-34 16,-33 34 0,-34-33-16,33 0 31,1 33 0</inkml:trace>
          <inkml:trace contextRef="#ctx0" brushRef="#br0" timeOffset="4350.7316">7993 1605 0,'100'-34'203,"-66"34"-188,-1 0 17</inkml:trace>
          <inkml:trace contextRef="#ctx0" brushRef="#br0" timeOffset="6161.8661">7759 1571 0,'34'0'93,"-1"0"-61,0 0-17,1 0 1,-1 0 31,1 0-16,-1 0 16,-33 34-16,34-34-15,-34 33 62,33-33-63,0 0 17,-33 33 296,0 1-313,0-1 17,0 1-17,-33-34-15,33 33 16,0 1 0,0-1-1,0 0 1,0 1 15,0-1-15,0 1 15,0-1-15,0 0 30</inkml:trace>
        </inkml:traceGroup>
        <inkml:traceGroup>
          <inkml:annotationXML>
            <emma:emma xmlns:emma="http://www.w3.org/2003/04/emma" version="1.0">
              <emma:interpretation id="{30A99D75-F93A-4C22-9695-130DDE7A554F}" emma:medium="tactile" emma:mode="ink">
                <msink:context xmlns:msink="http://schemas.microsoft.com/ink/2010/main" type="inkWord" rotatedBoundingBox="15641,7686 15653,7680 15660,7696 15647,770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8720.1696">9564 1571 0</inkml:trace>
        </inkml:traceGroup>
        <inkml:traceGroup>
          <inkml:annotationXML>
            <emma:emma xmlns:emma="http://www.w3.org/2003/04/emma" version="1.0">
              <emma:interpretation id="{13C27EB1-45C6-43DD-8CCE-C005D4F65EAD}" emma:medium="tactile" emma:mode="ink">
                <msink:context xmlns:msink="http://schemas.microsoft.com/ink/2010/main" type="inkWord" rotatedBoundingBox="15803,6952 15934,6898 16089,7270 15959,7325">
                  <msink:destinationLink direction="with" ref="{B4334FFC-D875-4A12-BFA7-6F3C704B5381}"/>
                </msink:context>
              </emma:interpretation>
              <emma:one-of disjunction-type="recognition" id="oneOf4">
                <emma:interpretation id="interp4" emma:lang="" emma:confidence="0.5">
                  <emma:literal>,</emma:literal>
                </emma:interpretation>
                <emma:interpretation id="interp5" emma:lang="" emma:confidence="0">
                  <emma:literal>(</emma:literal>
                </emma:interpretation>
                <emma:interpretation id="interp6" emma:lang="" emma:confidence="0">
                  <emma:literal>!</emma:literal>
                </emma:interpretation>
                <emma:interpretation id="interp7" emma:lang="" emma:confidence="0">
                  <emma:literal>1</emma:literal>
                </emma:interpretation>
                <emma:interpretation id="interp8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154699.4313">9831 802 0,'0'34'109,"34"-1"-78,-34 1 1,0-1-17,0 1 1,0-1 15,0 0-15,0 1-1,0-1 1,0 1 0,0-1 15,33-33-31,-33 34 31</inkml:trace>
          <inkml:trace contextRef="#ctx0" brushRef="#br0" timeOffset="153917.4711">9865 802 0,'-34'0'78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50:45.2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F57645-CF1C-4279-9D21-0AFB2258943E}" emma:medium="tactile" emma:mode="ink">
          <msink:context xmlns:msink="http://schemas.microsoft.com/ink/2010/main" type="writingRegion" rotatedBoundingBox="20415,9222 25776,13015 24371,15001 19010,11207"/>
        </emma:interpretation>
      </emma:emma>
    </inkml:annotationXML>
    <inkml:traceGroup>
      <inkml:annotationXML>
        <emma:emma xmlns:emma="http://www.w3.org/2003/04/emma" version="1.0">
          <emma:interpretation id="{CB59F132-DF48-45EC-B8EF-FBC9A4B6EB3B}" emma:medium="tactile" emma:mode="ink">
            <msink:context xmlns:msink="http://schemas.microsoft.com/ink/2010/main" type="paragraph" rotatedBoundingBox="20475,9181 23292,11680 22434,12647 19617,10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998754-CF1C-4624-8B81-91FA3EA873ED}" emma:medium="tactile" emma:mode="ink">
              <msink:context xmlns:msink="http://schemas.microsoft.com/ink/2010/main" type="line" rotatedBoundingBox="20475,9181 23292,11680 22434,12647 19617,10149"/>
            </emma:interpretation>
          </emma:emma>
        </inkml:annotationXML>
        <inkml:traceGroup>
          <inkml:annotationXML>
            <emma:emma xmlns:emma="http://www.w3.org/2003/04/emma" version="1.0">
              <emma:interpretation id="{42E87FAC-873E-48F8-A633-4645D26BAC88}" emma:medium="tactile" emma:mode="ink">
                <msink:context xmlns:msink="http://schemas.microsoft.com/ink/2010/main" type="inkWord" rotatedBoundingBox="20475,9181 21636,10211 20778,11178 19617,101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15346 3944 0,'0'-33'93,"-34"33"-61,34-34-17</inkml:trace>
          <inkml:trace contextRef="#ctx0" brushRef="#br0" timeOffset="529.1869">14778 3643 0</inkml:trace>
          <inkml:trace contextRef="#ctx0" brushRef="#br0" timeOffset="2698.9982">14209 3409 0,'0'34'78,"34"-34"-62,-34 33 0,0 1-1,33 99 79,-33-99-94,0-1 16,0 1 15,0-1-15</inkml:trace>
          <inkml:trace contextRef="#ctx0" brushRef="#br0" timeOffset="1024.957">14477 3443 0,'-34'-34'0,"1"34"63</inkml:trace>
          <inkml:trace contextRef="#ctx0" brushRef="#br0" timeOffset="3483.6465">14243 3242 0,'33'0'140,"1"0"-124,-1 0 0,1 0-16,-1 34 15,0-34 1,1 0 0,-1 0-1,1 0 1,-1 0 31</inkml:trace>
          <inkml:trace contextRef="#ctx0" brushRef="#br0" timeOffset="1445.9715">14209 3309 0</inkml:trace>
          <inkml:trace contextRef="#ctx0" brushRef="#br0" timeOffset="-30338.1975">13875 3977 0,'34'0'109,"-1"0"-78,0 0 1,1 0-17,-1 0 1,-33 34 0,34-34-16,-1 0 15,1 33-15,-1 1 16,34-34 15,-67 33-31,33-33 16,-33 34-16,34-34 15,-34 33-15,33-33 16,1 0 0,-34 33-16,33-33 15,-33 34-15,33-34 0,-33 33 16,34-33-16,-1 0 15,-33 34 1,34-1-16,-1 1 16,-33-1 15,33-33-31,1 0 16,-34 33-16,0 1 0,33-34 15,1 0 1,-34 33-1,33-33 1,-33 34 0,34-34-16,-34 33 31,33-33-31,-33 33 47</inkml:trace>
          <inkml:trace contextRef="#ctx0" brushRef="#br0" timeOffset="-29026.2224">14811 4178 0,'0'67'93,"33"-67"-77,-33 33 0,34 1-1,-34-1 1,33 1-1,-33-1 1,34-33-16,-34 33 16,0 1-1,33-34 1,-33 33 0,0 1-16,34-34 31,-34 33-31,0 0 31,0 1 16,0-1 15,0 1-15,-101-34 47,68 0-94,-34 33 16,34-33-16,-1 0 15,1 0-15,-1 0 16,1 0 0,-1 0-16,1 0 15,0 0 1,-1 0-16,1 0 15,-1 0 1,1 0 0,0 0-1,-1 0 1</inkml:trace>
        </inkml:traceGroup>
        <inkml:traceGroup>
          <inkml:annotationXML>
            <emma:emma xmlns:emma="http://www.w3.org/2003/04/emma" version="1.0">
              <emma:interpretation id="{A8FEFB62-40CC-46B7-AD91-8477A7ECE2CE}" emma:medium="tactile" emma:mode="ink">
                <msink:context xmlns:msink="http://schemas.microsoft.com/ink/2010/main" type="inkWord" rotatedBoundingBox="22498,11551 23007,12002 22775,12263 22266,1181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0841.7804">16382 5481 0,'33'34'125,"1"-34"-125,-34 33 15,33 1-15,-33-1 16,33-33 0,-33 34-16,0-1 15,34-33 1,-34 33-16,33-33 15,-33 34 1,34-34-16,-34 33 16,0 1 62</inkml:trace>
          <inkml:trace contextRef="#ctx0" brushRef="#br0" timeOffset="-9646.908">16549 5983 0,'0'33'47,"33"-33"-32,1 0 1,-34 34-1,33-34-15,1 0 47,-1 0-15,0 0-17,1 0 16,-34-34 32,33 34-63,-33-33 0,0-1 47,0 1 15,0-1-62,0 1 32,34 33 30,-34-33-62</inkml:trace>
        </inkml:traceGroup>
      </inkml:traceGroup>
    </inkml:traceGroup>
    <inkml:traceGroup>
      <inkml:annotationXML>
        <emma:emma xmlns:emma="http://www.w3.org/2003/04/emma" version="1.0">
          <emma:interpretation id="{6F91A65B-A0E2-4678-83A9-B6EFA259495D}" emma:medium="tactile" emma:mode="ink">
            <msink:context xmlns:msink="http://schemas.microsoft.com/ink/2010/main" type="paragraph" rotatedBoundingBox="21077,11342 24997,14116 24371,15001 20451,122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D5F715A-0834-4F49-A8FE-BFD0D4238474}" emma:medium="tactile" emma:mode="ink">
              <msink:context xmlns:msink="http://schemas.microsoft.com/ink/2010/main" type="line" rotatedBoundingBox="21077,11342 24997,14116 24371,15001 20451,12226"/>
            </emma:interpretation>
          </emma:emma>
        </inkml:annotationXML>
        <inkml:traceGroup>
          <inkml:annotationXML>
            <emma:emma xmlns:emma="http://www.w3.org/2003/04/emma" version="1.0">
              <emma:interpretation id="{A6972FE9-9DF3-405F-853F-6516EFEED540}" emma:medium="tactile" emma:mode="ink">
                <msink:context xmlns:msink="http://schemas.microsoft.com/ink/2010/main" type="inkWord" rotatedBoundingBox="21061,11364 22053,12066 21545,12784 20553,1208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3945.4665">14911 5949 0,'0'-33'15,"0"-1"17,0 1-17,34 33 63,-34-33-78,33 33 16,-33-34 0,34 34 15</inkml:trace>
          <inkml:trace contextRef="#ctx0" brushRef="#br0" timeOffset="-13155.9134">15012 5682 0,'0'-33'187,"33"33"-171,-33-34-1,0 1 1,33 33-16,1 0 31,-34-34-31</inkml:trace>
          <inkml:trace contextRef="#ctx0" brushRef="#br0" timeOffset="-11838.025">14844 5448 0,'34'33'16,"-1"-33"15,1 0 16,-1 0-32,1 0 17,-1 0-1,0 0-15,1 0-1,-1 0 16,1 0 16,-1 0-15,0 0-17,1 0 16,-1 0 16,-33 34 31,0-1-46,0 1 15,0-1-47,0 1 15,0 133 79,0-134-94,0 0 16</inkml:trace>
          <inkml:trace contextRef="#ctx0" brushRef="#br0" timeOffset="-25949.1089">15212 5983 0,'0'33'32,"-33"-33"-1,33 34-31,0-1 31,0 0 0,0 1-15,0-1 15,-34-33-31,34 34 16,0-1-1,0 1 1,-33-34-16,33 33 16,0 0-1,0 1 1,0-1 0,33-33 77,67 0-30,-66 0-32,-1 0-31,1 0 16,-1 0 31,1 0-32,-1 0 1,0 0-1,1 0 1,-1 0 0,1 0-1,-1 0 1,1 0 0</inkml:trace>
          <inkml:trace contextRef="#ctx0" brushRef="#br0" timeOffset="-27248.9634">15713 5782 0,'0'34'31,"-33"-34"47,0 0-31,33 33-47,0 0 16,-34-33-1,1 34-15,-1-1 16,1 1 0,33-1-1,-34-33-15,1 34 16,33-1 0,-33-33-16,33 33 15,-34 1 1,1-1 15,-1-33-15,34 34-1,-33-34 1,33 33 0,0 1-16,-34-34 15,34 33 1,-33-33-16,0 0 15,33 33-15,-34 1 32</inkml:trace>
        </inkml:traceGroup>
        <inkml:traceGroup>
          <inkml:annotationXML>
            <emma:emma xmlns:emma="http://www.w3.org/2003/04/emma" version="1.0">
              <emma:interpretation id="{53182008-58DC-4A1F-A3A3-CA8207421805}" emma:medium="tactile" emma:mode="ink">
                <msink:context xmlns:msink="http://schemas.microsoft.com/ink/2010/main" type="inkWord" rotatedBoundingBox="23769,13247 24997,14116 24371,15001 23143,1413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7553.0038">17351 7787 0,'33'34'125,"34"66"-125,-67 0 15,0 1-15,0-68 0,0 1 32,0-1-32,0 0 31,0 1 0,0-68 94,0 1-125,0 0 16,-33-68-16,33 68 0,0-1 15,0 1-15,0 0 16,0-1-16,0 1 16,0-1-1,0 1 1,0-1-16,0 1 15,0-34 1,0 34 0,0-1-16,0 1 31,0 0-15,0-1 30,33 34-30,34 0 0,-33-33-16,-1 33 15,0 0 1,1 0 0,-1 0-1,1 0 16,-34 33 110,0 1-110,0-1-15,0 0 0,0 1-16,-34-34 15,34 67 1,-33-67-16,33 33 15,-34 0 1,34 1 0,-33-1-1,0 1 17,-1-34-1,34 33-16,-33-33 1,-1 0 0,1 0-16</inkml:trace>
          <inkml:trace contextRef="#ctx0" brushRef="#br0" timeOffset="-6647.3289">17953 7955 0,'33'0'125,"0"0"-109,1 0-1,-1 0 1,1 0 15</inkml:trace>
          <inkml:trace contextRef="#ctx0" brushRef="#br0" timeOffset="-6149.8715">18019 8189 0,'34'0'141,"-1"0"-126</inkml:trace>
          <inkml:trace contextRef="#ctx0" brushRef="#br0" timeOffset="-4995.3882">18554 7787 0,'0'34'78,"-33"-34"-78,-1 0 31,34 33 0,0 1-15,0 200 62,0-201-47,34-33-15,-34 34-1,33-34 1,34 0 0,-34 0-1,1 0 1,-1 0 0,1 0-1,-1 0 16,-33-34-15,34 1 0,-34-1-1,0 1 1,33 33-16,-33-34 31,0 1 0,0 0-15,-33 33 31,-1 0-16,1 0 0,-34 0 32,33 0-32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50:41.3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BD99F2-3BB5-44CF-B15A-223957195E1B}" emma:medium="tactile" emma:mode="ink">
          <msink:context xmlns:msink="http://schemas.microsoft.com/ink/2010/main" type="writingRegion" rotatedBoundingBox="23444,12376 22508,11409 22919,11011 23855,11978"/>
        </emma:interpretation>
      </emma:emma>
    </inkml:annotationXML>
    <inkml:traceGroup>
      <inkml:annotationXML>
        <emma:emma xmlns:emma="http://www.w3.org/2003/04/emma" version="1.0">
          <emma:interpretation id="{61BEA957-6DBB-4AB7-8CAC-5FEC228C1062}" emma:medium="tactile" emma:mode="ink">
            <msink:context xmlns:msink="http://schemas.microsoft.com/ink/2010/main" type="paragraph" rotatedBoundingBox="23444,12376 22508,11409 22919,11011 23855,11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D84A58-1259-4F17-9ECB-378F50C9E830}" emma:medium="tactile" emma:mode="ink">
              <msink:context xmlns:msink="http://schemas.microsoft.com/ink/2010/main" type="line" rotatedBoundingBox="23444,12376 22508,11409 22919,11011 23855,11978"/>
            </emma:interpretation>
          </emma:emma>
        </inkml:annotationXML>
        <inkml:traceGroup>
          <inkml:annotationXML>
            <emma:emma xmlns:emma="http://www.w3.org/2003/04/emma" version="1.0">
              <emma:interpretation id="{79961BA8-866A-4AC3-82B3-348843B0556C}" emma:medium="tactile" emma:mode="ink">
                <msink:context xmlns:msink="http://schemas.microsoft.com/ink/2010/main" type="inkWord" rotatedBoundingBox="23444,12376 22508,11409 22919,11011 23855,11978"/>
              </emma:interpretation>
            </emma:emma>
          </inkml:annotationXML>
          <inkml:trace contextRef="#ctx0" brushRef="#br0">17518 6116 0,'-33'-33'47,"-1"33"-47,34-33 15,-33 33 1,33-34-16,-34 34 15,34-33 1,-33-1 0,33 1 15,-33 33-31</inkml:trace>
          <inkml:trace contextRef="#ctx0" brushRef="#br0" timeOffset="1174.3696">16749 5348 0,'-33'0'110,"33"-34"-95,-33 34-15,33-33 16</inkml:trace>
          <inkml:trace contextRef="#ctx0" brushRef="#br0" timeOffset="685.8859">17050 5582 0,'-33'0'78,"33"-34"-16</inkml:trace>
          <inkml:trace contextRef="#ctx0" brushRef="#br0" timeOffset="2433.8141">16515 5214 0,'0'33'0,"0"1"31,0-1-15,0 1 15,0-1 32,0-66 171,0-1-203,34 1-15,-34-1 15,0 1 1,33 33-32,1 0 62,-34-33-46,0-1-1,33 34-15,-33-33 32,34 33-32,-34-34 31,33 34 63,0 0-63,-33 34-31,34-34 15,-1 0-15,34 33 16,-33 1 0,-1-34-1,0 0-15,1 33 16,-1-33-16,1 0 16,-1 0-1,0 0 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7:27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F1FAF1-97FC-42ED-8C7D-EA59B42026A7}" emma:medium="tactile" emma:mode="ink">
          <msink:context xmlns:msink="http://schemas.microsoft.com/ink/2010/main" type="writingRegion" rotatedBoundingBox="16335,2358 2845,15107 1256,13425 14746,676"/>
        </emma:interpretation>
      </emma:emma>
    </inkml:annotationXML>
    <inkml:traceGroup>
      <inkml:annotationXML>
        <emma:emma xmlns:emma="http://www.w3.org/2003/04/emma" version="1.0">
          <emma:interpretation id="{7525A154-413B-4842-9B69-6269EDD184A6}" emma:medium="tactile" emma:mode="ink">
            <msink:context xmlns:msink="http://schemas.microsoft.com/ink/2010/main" type="paragraph" rotatedBoundingBox="16335,2358 2845,15107 1256,13425 14746,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13B258-21DA-4A4B-98A5-5E7D707E5910}" emma:medium="tactile" emma:mode="ink">
              <msink:context xmlns:msink="http://schemas.microsoft.com/ink/2010/main" type="line" rotatedBoundingBox="16335,2358 2845,15107 1256,13425 14746,676"/>
            </emma:interpretation>
          </emma:emma>
        </inkml:annotationXML>
        <inkml:traceGroup>
          <inkml:annotationXML>
            <emma:emma xmlns:emma="http://www.w3.org/2003/04/emma" version="1.0">
              <emma:interpretation id="{CE8BBAD4-E3EA-48BF-B9B0-E59687CA56D6}" emma:medium="tactile" emma:mode="ink">
                <msink:context xmlns:msink="http://schemas.microsoft.com/ink/2010/main" type="inkWord" rotatedBoundingBox="16308,2330 11825,6566 10340,4994 14823,758">
                  <msink:destinationLink direction="with" ref="{45138185-0AF9-4467-B4A7-68012E5B887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835 0 0,'-33'0'0,"-1"0"47,1 0 31,0 0-31,-1 0-31,1 0 15,-1 0 0,34 33-31,-33-33 16,0 34-1,-1-34-15,34 33 0,-33-33 16,-1 0 15,1 0 0,-1 33-31,1-33 16,0 34 0,-1-34-1,1 0 1,-1 33-16,1 1 16,-1-34-16,1 0 15,0 33 1,-1-33 15,1 0-15</inkml:trace>
          <inkml:trace contextRef="#ctx0" brushRef="#br0" timeOffset="-3738.9629">3275-1003 0,'-33'0'172,"-1"0"-172,-33 33 16,1-33-16,-1 34 15,-34-1-15,1 1 16,33-34-16,0 0 16,1 33-16,-1 1 15,0-1-15,0-33 0,34 0 16,-34 33-16,0 1 15,34-34-15,-34 33 16,0-33-16,33 34 16,-66-1-16,33 34 15,-33-34-15,33 34 16,0-67-16,-33 67 16,0 0-1,33-34-15,-33 1 16,-34 33-1,0-1-15,34-32 16,33 33-16,0-67 16,34 0-16,33 33 15,-33-33-15,-1 0 16,1 0 15</inkml:trace>
          <inkml:trace contextRef="#ctx0" brushRef="#br0" timeOffset="2706.2679">33 234 0,'0'-34'31,"-33"34"16,33-33-16,-34 33-31,1 0 32,0 0-17,-1 0-15,1 0 16,-1 0-16,1 0 16,-1 0-1,1 0 1,0 0-1,-1 0 17,1 0-17,-1 0 1,34 33 0,-33-33-16,-1 34 15,1-34 1,0 33-1,-1-33 1,1 0-16,33 33 0,-34 1 16,34-1-1,-33-33-15,33 34 16,-33-34 0,-1 33-1,1 1-15,33-1 16,-34 0-1,1 34 1,-1-67-16,34 67 16,-66 33 15,32-66-15,34-1-1,0 1 1,0-1-1,0 0 1,0 1-16,0-1 16,0 1-1,0-1 1,0 1-16,0-1 16,0 0-1,34 34 1,-34-33-1,33-34-15,-33 33 16,33 1-16,1-1 16,-1 0-1,1 1 1,-34-1-16,67 1 16,-34-34-1,-33 33-15,0 0 16,33-33-16,1 34 15,-1-34 1,-33 33-16,34-33 16,-1 0-1,-33 34 1,33-34-16,-33 33 0,34-33 16,-1 0-1,1 34 1,-1-34-16,1 0 15,32 0-15,-32 0 16,-1 0 0,34 0-1,-33 0-15,-1 0 16,0 0-16,1 0 0,-1 0 16,34 0-16,-34 0 15,34 0 1,-33 0-1,33-34-15,-34 34 0,0 0 16,1 0-16,-1-33 16,1 33-1,-1 0 1,-33-34-16,34 1 16,-1-1-16,0 1 15,1-34-15,33-33 16,-34 33-16,0 34 15,1-34-15,-34 33 16,0 1 0,0 0-16,0-1 15,0 1 1,0-1 0,0 1-16,0-1 15,0 1 1,0-34-1,0 34-15,0-1 16,0 1-16,0 0 16,-34 33-1,34-34 1,0 1-16,-33 33 0,33-34 16,0 1-1,-33 33-15,-1-34 16,1 1 15,-1 33-31,1-33 16,0 33-1,33-34 1,-34 34-16,1 0 16,-1 0-1,1 0 16,-1 0 1,1 0-17,0 0 17,33-33-1,-34 33-16,1 0 17,-1-34-17,1 34 17,33-33-1,-34 33 0,34-34 32,-33 34-17,0 0 1,-1 0 94,34-33-125</inkml:trace>
          <inkml:trace contextRef="#ctx0" brushRef="#br0" timeOffset="-14238.6123">3409-2240 0,'-34'0'31,"1"0"47,-1 0-47,1 0-15,0 0-1,-1 0 1,1 0-16,-1 0 31,1 0-15,0 0 0,-1 0-1,1 0 1,-1 34-1,1-1 1,-1 34-16,1-67 16,33 34-16,-33-1 15,33 0-15,-34-33 16,34 34-16,-33-1 0,-1 1 16,34-1-1,0 34-15,0 0 16,0-34-1,0 34-15,0-34 16,0 1-16,0-1 16,0 1-16,0-1 15,0 34-15,34-67 16,-34 33-16,0 34 0,33-33 16,1-1-1,-34 1-15,33-34 16,-33 33-16,33 0 15,1-33 1,-34 34-16,33-34 16,1 33-16,-1-33 15,1 0-15,-1 0 16,0 0-16,1 34 0,-1-34 16,1 0-16,-1 0 15,34 0-15,0 0 16,0 0-16,-1 0 15,1 0-15,34-34 16,-1-33-16,-33 34 16,-1 33-16,1-67 15,0 34-15,0-1 16,0 1-16,-34-34 0,34 34 16,-67-1-16,34 1 15,-34-1-15,33-33 16,-33 34-16,0 0 15,0-1-15,0 1 16,0-1-16,0-32 16,0 32-1,-33-33-15,33 0 16,0 34 0,-34 33-16,34-33 15,-33-1 1,-1 1-16,1-1 15,33 1 1,-34 33 0,1 0-1,0-34-15,33 1 16,-34 33-16,1 0 16,-1 0-1,1 0 1,-1 0-1,1 0 1,0 0 0,-1 0-1,1 0-15,-1 0 32,1 0-17,0 0 1,-1 0 15,1 0-15,-1 0-1,1 0-15,-1 0 16,1 0 0,0 0 15,-1 0-31,1 0 47,-1 0-32,1 0 1,33 33-16,-67-33 16,34 0-16,-1 0 15,1 34-15,-1-34 16,1 0-1,0 0 1,-1 0 15,34 33 1</inkml:trace>
          <inkml:trace contextRef="#ctx0" brushRef="#br0" timeOffset="9830.1419">3242-1972 0,'33'0'16,"-33"-34"-1,33 1 1,1 33 0,-1 0 93,1 0-78,-1 0-15,1 0-1,-1 0 1,0 0-16,1 0 47,-1 0 15,1 0-46,-34 33 0,33-33-1,-33 34 1,0-1 0,0 34-1,0-33 1,0-1-16,0 0 15,0 1 1,0-1-16,0 1 0,0-1 16,0 0-1,0 1 17,0-1-1,0 1-16,0-1 17,0 1-32,0 32 15,0-32 17,0-1-32,0 1 46</inkml:trace>
          <inkml:trace contextRef="#ctx0" brushRef="#br0" timeOffset="10854.2985">3242-1571 0,'33'0'47,"-33"-34"-16,33 34-31,1 0 0,-1 0 15,1 0 1,-1 0 0,1 0-16,-1 0 15,0 0-15,1 0 16,-1 0-16,1 0 16,-1 0-1,1 0 1,-1 0-1,0 0 1,-33-33-16,34 33 16,-1 0-1,1 0 1,-1 0 0,0 0-1</inkml:trace>
          <inkml:trace contextRef="#ctx0" brushRef="#br0" timeOffset="6742.8733">3308-1939 0,'0'34'188,"-33"-34"-188,33 33 0,0 1 16,0-1-16,0 0 15,0 1 1,0-1-1,0 1 1,-33-1 0,33 0-1,0 1-15,0-1 16,0 1 0,-34-34-1,34 33-15,0 1 16,-33-1 15,33 0 0,-34-33 32</inkml:trace>
          <inkml:trace contextRef="#ctx0" brushRef="#br0" timeOffset="14357.4818">-201 668 0,'0'34'141,"0"-1"-110,-33 0-31,33 34 15,-34-33-15,34-1 16,0 34-16,0-34 0,0 1 16,0-1-1,0 1 1,0-1 15,0 0 0,0 1-15,0-1 0,0 1 31,-33-34 78,33-34-94,0 1-31,0-1 15,-33 34 1,33-33-16,0 0 31,0-1-15,0 1-16,0-1 16,0 1-16,0-1 15,0 1 1,0 0-16,0-1 15,0 1-15,0-1 16,0 1 15,0 0-31,0-1 16,0 1-16,33-1 16,0 1-16,1-1 15,-34 1-15,33 33 16,1-33-1,-34-1-15,33 34 16,-33-33 0,34 33 15,-1 0 0,0 0-15,-33 33 15,34-33-31,-34 34 16,33-34-1,-33 33 1,0 0 15,0 1-15,0-1-16,0 1 15,0-1 1,0 1-16,0-1 16,0 0-1,0 1-15,0-1 16,-33 1 15,33-1-15,-34-33-1,34 33 1,-33 1-16,0-1 16,-1-33-1,34 34 1,-33-34 0,-1 0-1,34 33-15,34-33 250,-1 0-234,1 0-1,-1 0 1,0 0 0,1 0 77,-1 0-46,1 0 0,-34 34 31,33-34-62,-33 33 0,0 0 15,0 1 16,0-1 15,0 1 1,-33-1-32,-1-33 0,34 34-31,0-1 16,-33-33-1,-1 0 1,1 0 0,0 0 15,-1 0 0,1 0 0,-1 0-15,1 0 15,-1-33 79</inkml:trace>
        </inkml:traceGroup>
        <inkml:traceGroup>
          <inkml:annotationXML>
            <emma:emma xmlns:emma="http://www.w3.org/2003/04/emma" version="1.0">
              <emma:interpretation id="{4CB4495D-0916-47B3-BC65-78CD3B4F7E70}" emma:medium="tactile" emma:mode="ink">
                <msink:context xmlns:msink="http://schemas.microsoft.com/ink/2010/main" type="inkWord" rotatedBoundingBox="11386,6118 5780,11415 4649,10219 10255,4921">
                  <msink:destinationLink direction="with" ref="{8F5E8AE9-373D-4D0D-8621-9F6ACD494F53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2595.3255">-2574 3475 0,'-33'0'79,"0"0"-64,33-33 1,-34 33 15,1 0-15,-1 0-1,1-33-15,-67 33 16,66-34-16,1 34 16,-1 0-16,1 0 15,-1-33 16,-32 33-15,32-34-16,-33 34 16,1-33-16,-1 0 15,33 33 1,1-34-16,-1 34 16,1 0 15,0 0-16,-34 0-15,33 0 16,1 0-16,-1 0 16,-32 0-1,32 0 1,1 0-16,-1 0 16,1 0-1,0 0 1,33 34-16,-67-1 15,67 0-15,-34-33 16,34 34 0,-33-34-16,33 33 15,-34 1-15,1-1 0,33 0 16,-33-33-16,33 67 16,-34-33-16,1 33 15,-1-1-15,34 1 16,-33-67-16,33 34 15,0-1-15,0 1 16,-34-34-16,34 33 16,-33 0-16,33 1 15,0-1 1,0 1-16,0-1 0,0 0 16,0 1-16,0-1 15,0 1 1,0-1-16,0 1 15,0-1-15,0 0 32,0 1-32,0-1 15,33 1-15,-33-1 16,34-33-16,-34 67 16,33-67-16,1 33 15,-34 1 1,33-34-16,1 33 0,-1-33 15,67 34-15,-33-34 16,33 0-16,1 0 16,-35 0-16,1 0 15,0 0-15,-33 0 0,32 0 16,-32 0-16,-1 0 16,34-34-16,0 34 15,-34-33-15,34 33 16,-33-34-16,-1 1 0,34 0 15,-34-1-15,34 1 16,0-34-16,-34 33 16,34 1-16,0 0 0,-33-34 15,32 67-15,-66-67 16,67 33-16,-67 1 16,34 33-1,-34-33-15,33 33 16,-33-34-1,0 1 1,0-1 15,33-32-31,-33-1 16,0 33-16,0-33 16,0 34-16,0 0 15,0-1-15,0 1 16,0-1 15,-33 34-31,33-33 16,0-1-16,-33 34 15,33-33 1,-34 33 0,34-33-1,-33 33-15,-1 0 0,1-34 16,0 34 15,-1-33-15,1 33-16,-1-34 31,1 34 0,-1 0-15,1 0-16,-34 0 15,34 0 1,-1 34-16,1-34 16</inkml:trace>
          <inkml:trace contextRef="#ctx0" brushRef="#br0" timeOffset="24505.3805">-3376 3743 0,'-33'0'140,"-1"0"-30,1 0-95,0 0 1,-1 0 0,1 0-1,-1 0 1,1 0-1,33 33 48,0 1-32,-34-34-15,34 33-16,-33-33 15,33 34 1,0-1 15,0 0-31,0 1 16,0-1 15,0 1-15,0-1-16,0 0 15,0 1 1,0-1-16,0 1 16,33-34-1,-33 33-15,0 1 16,0-1 0,34 0 15,-1-33-16,1 0 17,-1 0-1,1 0-15,-1 0-16,0 0 15,1 0-15,-1 0 16,1 0-1,-34-33 17,33 33-32</inkml:trace>
          <inkml:trace contextRef="#ctx0" brushRef="#br0" timeOffset="26844.4254">-3643 4812 0,'-34'0'31,"1"0"16,0 0-47,-34 34 15,33-1-15,-200 67 32,168-33-32,-1-33 15,0-1-15,33-33 16,34 34-16,-66-1 15,32 0-15,1-33 16,-1 34-16,-32-1 16,-1 67-16,33-100 781,-33 67-765,34-33-16,-34-1 15,0 1-15,34-1 0,-34 34 16,0-34-16,0 34 15,34-33-15,-67-1 16,66 67-16,-33-66 16,-33 32-16,67 1 0,-34-33 15,33 33-15,1-67 16,33 33-16,-33-33 16,33 33-16,-34 1 15,1 33-15,-34-34 0,67 34 16,-67 0-16,34 0 15,-34-34-15,67 34 16,-34-67-16,34 33 16,-33-33-16,0 34 15,33-1 17,-34-33-17,34 34-15,-33-34 16,33 33-1,-34 0 1,1-33-16,33 34 16,-34-1-1,1-33 17</inkml:trace>
          <inkml:trace contextRef="#ctx0" brushRef="#br0" timeOffset="16870.2025">-502 1804 0,'-33'0'266,"0"67"-266,-1-67 0,1 0 15,-1 34 1,1-34 0,33 33-16,-33-33 15,33 34-15,-67-1 0,33 0 16,1 1-1,-34-34-15,67 33 16,-33-33-16,-1 34 0,1-34 16,33 33-16,-34-33 15,1 33 1,-34 1 0,67-1-16,-33 1 15,-34-1-15,0 34 16,0-34-16,34 34 15,-1-67-15,1 0 16,33 34-16,-67-34 16,67 67-16,-67-67 15,67 33-15,0 0 16,-67-33-16,0 67 16,34-33-16,-34-1 0,34 34 15,-67-34 1,66 34-16,1-33 15,-1-1 1,1 0-16,-34 1 0,34-1 16,-1 1-16,1-1 15,-1 1-15,-33-1 16,34 0-16,0 1 16,-34-1-16,33-33 15,1 34 1,0-34-1,33 33 1,-34-33-16,1 0 47</inkml:trace>
        </inkml:traceGroup>
        <inkml:traceGroup>
          <inkml:annotationXML>
            <emma:emma xmlns:emma="http://www.w3.org/2003/04/emma" version="1.0">
              <emma:interpretation id="{28894898-E758-46FA-8A8D-0AB4B5D2B29F}" emma:medium="tactile" emma:mode="ink">
                <msink:context xmlns:msink="http://schemas.microsoft.com/ink/2010/main" type="inkWord" rotatedBoundingBox="6282,11858 2845,15107 1694,13888 5131,10640">
                  <msink:destinationLink direction="with" ref="{92C02359-334D-4ADE-8689-480432102A45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5822.5187">-7152 8322 0,'-34'33'125,"1"0"-110,-1-33-15,-32 34 16,-1-1-16,0 1 16,0-1-16,34 0 0,33 1 15,-67-34-15,33 33 16,1 1-16,0-1 15,-34 34 1,0 0-16,0-34 16,34 1-1,-34 66-15,0-33 16,0 0-16,0-1 0,0 1 16,34 0-16,-34 0 15,0 33-15,0-66 16,34 33-16,0-1 15,-1-32-15,1 33 0,-1-34 16,-33 0-16,34 68 16,-34-68-16,34 34 15,-34 33-15,34-66 16,-34 33-16,33-1 0,1-32 16,-1-1-16,1-33 15,33 34-15,-33-34 16,33 33-1,-34 0-15,34 1 32,-33-34-17,-1 0 1</inkml:trace>
          <inkml:trace contextRef="#ctx0" brushRef="#br0" timeOffset="34862.8096">-6183 6985 0,'-34'0'219,"34"-34"-204,-33 34 1,0 0-16,-1 0 0,1 0 15,-1 0 1,1 0 0,0 0-1,-1 0 1,1 0 0,-1 0-1,1 0 1,-1 0-16,1 0 0,0 0 31,-1 0-15,-33 0-1,67 34-15,-33-34 0,-34 0 16,67 33-16,-67-33 16,34 0-1,33 34-15,-34-34 0,34 33 16,-33-33-16,0 0 15,-1 33 1,1 1 0,-1 66-16,1-33 15,-1 0-15,1 0 16,33-1-16,0 1 16,0-33-16,0-1 15,0 1-15,0-1 0,0 0 16,0 1-16,0 33 15,0-34-15,0 0 16,0 34-16,0 0 16,33-67-16,-33 34 15,0-1 1,34 0 15,-34 1-31,33-1 16,1 1-1,-1-34-15,1 33 16,-34 1 0,33-34-16,0 33 0,1-33 15,-34 33-15,33-33 16,1 0-16,-1 0 16,0 0-16,1 34 15,33-34-15,-67 33 0,33-33 16,34 0-16,0 0 15,-34 0 1,34 0-16,-33 0 16,-1 0-16,0 0 0,1 0 15,-1 0-15,1-33 16,-1 33-16,34 0 16,-34 0-1,1-34-15,-1 34 16,1-33-16,-34 0 15,33 33-15,0 0 16,-33-34-16,34 34 16,-1-33-1,1 33 1,-34-34-16,33 34 16,-33-33-1,0-1 1,0 1-1,0 0 1,0-1-16,0 1 16,0-34-1,0 33 1,0 1 0,0 0-16,0-1 15,0 1 1,0-1 15,0 1-15,0 0-16,0-1 0,0 1 15,0-1 1,0 1-16,0-1 16,0 1-1,0 0-15,0-1 31,0 1-15,0-1 31,0 1-31,-33-1-1,33 1 1,-34 33-1,34-33 1,-33 33 0,-1 0 62,1 0-63,33-34 1,0 1-16,-33 33 16,-1 0 15,1 0 47,-1 0-62,1 0 31,-1 0 31,34-34 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7:25.6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138185-0AF9-4467-B4A7-68012E5B8879}" emma:medium="tactile" emma:mode="ink">
          <msink:context xmlns:msink="http://schemas.microsoft.com/ink/2010/main" type="inkDrawing" rotatedBoundingBox="15206,3006 19664,4281 19618,4443 15159,3169" semanticType="callout" shapeName="Other">
            <msink:sourceLink direction="with" ref="{CE8BBAD4-E3EA-48BF-B9B0-E59687CA56D6}"/>
          </msink:context>
        </emma:interpretation>
      </emma:emma>
    </inkml:annotationXML>
    <inkml:trace contextRef="#ctx0" brushRef="#br0">0 0 0,'0'34'109,"34"-34"-109,33 33 16,0 0-16,33 1 15,-33-1-15,-1 1 16,1-1-16,0-33 0,33 34 16,-66-1-16,33 0 15,0-33-15,-34 34 16,0-1-16,34-33 0,0 0 15,-34 0-15,34 34 16,0-1-16,0-33 16,0 0-16,-34 34 15,34-1-15,0-33 0,-34 33 16,1-33-16,66 0 16,-67 34-16,1-34 15,33 33-15,0-33 16,-34 0-16,34 34 0,0-1 15,0-33-15,-34 0 16,34 33-16,-34 1 16,34-34-16,0 0 0,-34 0 15,68 33-15,-35-33 16,1 0-16,0 34 16,0-34-16,0 33 15,0-33-15,-34 0 16,34 34-16,33-34 0,-66 33 15,32 0-15,1-33 16,0 0-16,33 34 16,-33-1-16,33-33 0,-33 34 15,34-1-15,-35 1 16,35-34-16,-34 66 16,-1-32-16,1-34 15,0 67-15,-34-34 0,1-33 16,-1 0-16,-33 33 15,34-33 1,-1 0 0,1 34-16,-1-34 47,-33 33-16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8:54.2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240911-5A5F-44B8-9827-C40581994C60}" emma:medium="tactile" emma:mode="ink">
          <msink:context xmlns:msink="http://schemas.microsoft.com/ink/2010/main" type="inkDrawing" rotatedBoundingBox="21518,6475 24740,7695 24710,7775 21487,6555" semanticType="callout" shapeName="Other"/>
        </emma:interpretation>
      </emma:emma>
    </inkml:annotationXML>
    <inkml:trace contextRef="#ctx0" brushRef="#br0">9826 2473 0,'33'0'141,"0"0"-110,1 0-31,33 0 16,-34 33-1,34 1-15,0-34 16,0 0-16,-1 67 16,35-67-16,-34 33 0,-1 0 15,1 1-15,0-34 16,0 67-16,0-67 15,-34 33-15,34 0 16,-34 1-16,1-34 0,33 33 16,0 1-16,-34-34 15,0 33-15,34 1 16,-33-34-16,33 33 0,-1 0 16,-32-33-16,66 34 15,-33-1-15,33 1 16,-33-1-16,33 1 15,-33-1-15,33 0 16,1 1-16,-1-1 0,-33 1 16,0-34-16,-1 33 15,35 0-15,-34-33 16,-34 0-16,0 0 16,34 34-16,-33-1 0,-1-33 15,0 0 1,1 34-16,-1-34 15,-33 33-15,34-33 16,-1 0 0,1 0-1,-1 34 1,0-34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4T10:45:55.4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BB1648-9174-4793-BA81-B22745CDD8CE}" emma:medium="tactile" emma:mode="ink">
          <msink:context xmlns:msink="http://schemas.microsoft.com/ink/2010/main" type="writingRegion" rotatedBoundingBox="19221,4719 22233,12981 12976,16355 9964,8093"/>
        </emma:interpretation>
      </emma:emma>
    </inkml:annotationXML>
    <inkml:traceGroup>
      <inkml:annotationXML>
        <emma:emma xmlns:emma="http://www.w3.org/2003/04/emma" version="1.0">
          <emma:interpretation id="{FFDBE858-00D4-44C1-9880-A9630F3EE575}" emma:medium="tactile" emma:mode="ink">
            <msink:context xmlns:msink="http://schemas.microsoft.com/ink/2010/main" type="paragraph" rotatedBoundingBox="19221,4719 22233,12981 12976,16355 9964,80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A46CDC-1608-46EE-8AD5-91567BEBB6CC}" emma:medium="tactile" emma:mode="ink">
              <msink:context xmlns:msink="http://schemas.microsoft.com/ink/2010/main" type="line" rotatedBoundingBox="19221,4719 22233,12981 12976,16355 9964,8093"/>
            </emma:interpretation>
          </emma:emma>
        </inkml:annotationXML>
        <inkml:traceGroup>
          <inkml:annotationXML>
            <emma:emma xmlns:emma="http://www.w3.org/2003/04/emma" version="1.0">
              <emma:interpretation id="{14CF0B31-B12C-4BB7-AC70-277B2A6938CA}" emma:medium="tactile" emma:mode="ink">
                <msink:context xmlns:msink="http://schemas.microsoft.com/ink/2010/main" type="inkWord" rotatedBoundingBox="19221,4719 22233,12981 12976,16355 9964,8093"/>
              </emma:interpretation>
              <emma:one-of disjunction-type="recognition" id="oneOf0">
                <emma:interpretation id="interp0" emma:lang="" emma:confidence="0.5">
                  <emma:literal>by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by.</emma:literal>
                </emma:interpretation>
                <emma:interpretation id="interp3" emma:lang="" emma:confidence="0">
                  <emma:literal>by/</emma:literal>
                </emma:interpretation>
                <emma:interpretation id="interp4" emma:lang="" emma:confidence="0">
                  <emma:literal>{says</emma:literal>
                </emma:interpretation>
              </emma:one-of>
            </emma:emma>
          </inkml:annotationXML>
          <inkml:trace contextRef="#ctx0" brushRef="#br0">6633 564 0,'-33'0'15,"33"33"-15,-34-33 16,1 0 15,33 33-31,-33-33 31,-1 0 1,1 0-1,-1 0-15,1 0-1,0 0 1,-1 0-1,1 0 1,-1-33-16,1 33 16,-34-33-16,34 33 15,-1 0-15,1 0 16,-34 0-16,33 0 16,1 0-1,0-34-15,-1 34 16,1 0 15,-1 0 0,1-33-15,33-1 0,-33 34-1,-1-33 16,1 33-15,33-33-16,-34 33 16,1 0-1,-1-34 1,34 1 0,-33 33-16,33-34 31,-33 34-31,-1 0 15,34-33 1,-33 33 0,-1 0-1,34-34-15,-33 34 0,-1 0 32,1 0-1,-34-33-16,34 0 1,-1 33-16,1 0 16,33-34-1,-33 34-15,-1 0 32,1 0-1,33-33 31,-34 33-46,34-34-16,-33 34 16,-1 0-1,34-33-15,-33 33 16,0-34 15,-1 34-15,1 0 15,-1 0 0,1 0-15,-1 0-1,1 0 17,0 0-17,-1 0 1,1 0 0,-1 0 15,1 0 0,33 34-31,-33-34 16,-1 33-16,1 1 15,-1-1 1,1-33 0,33 34-16,-34-34 31,34 33-16,0 0-15,0 1 32,-33-1-17,0 34 1,-1-33-16,1-1 16,-1 67-16,1-100 15,33 34 1,-34-1-16,34 0 15,-33 1 1,33-1 0,0 34-1,-33-33-15,-1 32 16,34-32-16,-33-1 16,33 1-16,-34-34 15,34 33-15,0 1 0,0-1 16,-33-33-1,33 33 1,0 1 15,-33-1-31,-1-33 16,34 34-16,0-1 16,-33-33-1,33 33 1,0 1-1,0-1 48,0 1-47,0-1-1,0 1 1,0-1-1,0 0 1,0 1 15,0 33-15,0-34 0,0 1-1,0-1-15,0 0 16,0 1-1,-34-1 1,34 1 0,0-1 15,-33-33-15,33 33-16,-34-33 15,34 34 1,-33-34-1,33 33 1,-33-33 0,-1 0-1,1 0-15,-34 34 16,0-34-16,34 0 0,-1 0 16,1 0-16,-1 0 15,1 0 1,0 0-1,-1-34 1,1 34 15,-1 0-15,1-33 0,-1 33-1,34-34 1,-33 34-1,0 0-15,-1 0 16,1-33 15,-1 33 1,1 0-17,-1 0 1,34-33-16,-33 33 15,-34 0-15,67-34 16,-33 34-16,33-33 16,-34 33-16,1 0 15,0 0 1,-1 0 31,34 33 0,0 1-16,0-1-15,0 0-1,0 1 1,-33-34-16,33 33 15,-34 1-15,34-1 32,0 1-32,0-1 15,0 0 1,0 34 0,0-33-1,0 33-15,0-34 16,0 0-16,0 1 15,0-1-15,0 1 16,0-1 0,-33 0-1,33 1 1,0-1 15,0 1 0,33-34 79,1 0-110,-1 0 15,67 0-15,1 0 16,-1 0-16,-33 0 16,-34 0-16,1 0 15,-34-34-15,33 34 16,0 0 0,1 0-16,-1 0 15,1 0 16,-1 0 1,1 0-17,-1 0 17,0 0 108,-33 34-124,34-34-16,-34 33 15,33-33 1,1 0 0,-1 0 15,-33 34-15,33-1 15,1 0 0,-1 1-15,1-1 15,-1-33-15,1 0-1,-1 34-15,0-34 31,-33 33 1,34-33-32,-34 34 15,0-1 17,0 0-1,0 1 16,0-1-32,0 1 1,0-1 0,0 0-1,0 1 16,0-1-31,0 1 16,-34-34-16,34 33 16,-33-33 15,33 34-15,0-1-1,-33-33-15,33 33 16,-34 1-1,34-1-15,-33 34 16,-1-33-16,34-1 16,-33-33-16,33 33 15,-34 1 1,1-1 0,33 1-1,-33-34 1,33 33-1,-34-33 17,34 33-17,-33-33 1,-1 0 0,1 0 15,0 0-16,-34 0 1,33 34 0,1-34-16,-1 33 15,1-33 1,0 34 0,-1-34-1,1 33 1,-1 1 15,34-1-15,0 0-16,-33-33 15,33 34 1,0-1 15,0 1-15,0-1-1,-34-33 1,34 34-16,0-1 16,0 0-1,0 1-15,0-1 32,0 1-17,0-1 1,-33-33 15,33 33-31,-33-33 31,-1 34-31,-33-34 16,34 0 0,0 0-1,-1 0-15,-33 0 16,0 0-16,34 0 15,-34 0-15,34 0 16,-34 0-16,33-34 16,-32 1-16,32 0 15,1-1 1,-1 1 31,1 33-47,33-34 31,-33 1-15,33 0-1,0-1 1,0 1 15,0-1-15,0 1-1,0-1 1,0 1-16,0 0 31,0-1-15,0 1 0,0-1 15,-34 34 31,34 34-46,-33-1 0,-1 1-16,-33 32 15,34 35-15,0-34 16,-34-1-16,67-32 15,0-1 1,-34-33-16,34 34 16,-33-34-1,33 33 1,0 0 15,0 1-15,0-1-1,-34 1 1,34-1 0,0 1-16,0-1 47,0 0-16,0 1 16,0-1-32,0 1 1,0-1 0,0 1-1,0-1 1,34-33-16,-34 33 15,33-33 1,1 34-16,-1-1 0,1-33 16,-1 0-1,-33 34-15,33-34 0,1 0 16,-1 33 0,1-33-16,-34 33 15,33-33-15,34 0 16,-34 34-1,68-34-15,-1 33 16,-33-33-16,33 34 16,-33-1-16,33-33 0,-33 0 15,0 0 1,-34 0 0,1 0-1,-1 0-15,0 0 31,1 0-15,-1 0 15,1 0 1,-1 0-17,1 0 16,-1 0 1,0 0-17,1 34 1,-34-1-16,33-33 16,1 67-16,-1-67 15,1 33-15,-34 1 16,33-34-1,0 0 1,-33 33-16,0 1 47,0-1-31,0 0 15,0 1 0,0-1 0,0 1-15,-33-34-16,33 33 31,0 0 0,33-33 63,1 0-78,-1 0-16,34 34 15,33-34-15,-33 33 16,-33-33-16,-1 0 16,0 0-16,1 0 15,-1 0-15,1 0 32,-1 0-17,1 0 32,-1 0-31,0 0 15,-33 34 31,0-1 1,-33-33-47,0 0 15,33 34-16,-34-1 32,1-33 0,33 33-47,0 1 63,0-1 30,0 1-77,0-1 15,0 1 1,-34-34 655,1 0-656,33 33 16,-34-33-31,1 33 15,0 1 0,-1-34-15,1 0 62,33 33 16,-34-33-16,1 0-47,-1 0-15,1 0 31,0 0 0,-1 0-32,1 0 1,-1 0-1,1 0-15,0 0 16,-1 34-16,1-34 16,-1 0-16,1 0 15,-1 0 1,1 0-16,0 0 16,-1 0-1,1 0 1,-1 0 31,1 0 46,-1 0-61,1 0-17,0 0 1,-1 0-16,1 0 16,-1 0-16,1 0 15,0 0 1,-1 0-1,1 0 17,33-34-32,-34 34 47,34-33-32,-33 33 1,33-34-1,-34 1 1,1 33 0,0-33-16,33-1 15,0 1-15,-34-1 16,34 1 15,0-1-15,0 1-1,-33 33-15,33-33 16,0-1 0,0 1 15,0-1-15,-34 34 30,1-33-30,33-1 0,-34 1-1,1 0 1,33-1 15,-33 34-15,-1 0-1,1 0 17,-1 0-17,1 0 17,33 34-32,-33-34 15,33 33 1,-34-33-1,34 33 1,0 1 0,0-1-1,-33 1-15,33-1 16,0 1 0,0-1-16,-34 0 15,1 34 1,33-33 15,-34-1-31,34 1 31,-33-1 16,33 0-31,-33-33 15,-1 0-31,34 34 16,-33-34-16,-1 0 15,1 0 17,-1 0-17,1 0 1,0 0-1,33-34-15,-34 1 16,1 33-16,-1 0 16,1 0 15,33-33-31,-33 33 31,-1-34-31,1 1 31,-1 33-15,34-34-16,-33 1 0,33-1 16,-34 34-1,1-33-15,0 0 16,-1-1-16,1-33 16,-1 34-1,1-34-15,-1 34 16,1-1-1,0 1 1,33-1 0,0 1-1,0 0 1,0-1 0,0 1 30,0-1-46,-34 34 16,34-33 0,-33-1-1,33 1 1,-34 0-16,34-1 31,-33 34-31,33-33 16,-33-1 15,33 1-31,-34 33 16,1 0-16,-1-34 31,1 34-15,-1-33-1,1 33 1,0 0 15,-1 0 0,1 0 16,33 33-31,-34-33-1,34 34 1,0-1 0,0 1-1,0-1 17,34-33-17,-34 34 1,0-1-1,0 0 1,0 1 0,0 33-1,0-34 1,0 1-16,0-1 16,0 0-16,0 1 15,0-1-15,-34 1 16,34-1-16,0 0 15,0 1-15,-33-1 0,33 34 16,-34-33-16,34 32 16,0-32-1,0-1-15,-33 1 16,33-1-16,0 1 16,0-1-16,-33 0 15,33 34 1,-34-33-16,34 32 15,0-32 1,0-1-16,0 1 0,0-1 16,0 1-16,0-1 15,0 0 1,0 1 0,0-1-1,0 34-15,0-33 16,0 32-1,0-32-15,0-1 16,0 1-16,0-1 16,0 0-16,0 1 15,0-1-15,-33 1 16,33 33-16,0 33 16,-34-33-16,34 0 0,0-34 15,0 34-15,0 0 16,0-34-16,0 0 15,0 34-15,0 0 16,0 0-16,0 33 16,0-33-16,0 33 15,0-33-15,0-33 16,0-1-16,0 0 16,0 1-16,0-1 15,0 34 1,0-33-1,0-1-15,0 0 16,0 1-16,0 33 16,0-34-1,0 1-15,0-1 16,0 0 0,0 1-1,34 33 79,33-67-78,-34 33-16,34-33 15,-34 33-15,1-33 16,-1 0-1,1 0 1,-1 0-16,0 0 16,34 0-1,0 0-15,-33 0 16,-1 0-16,0 0 16,1 0-16,-1 0 15,1 0 1,-1 0 15,0 0-15,1 0 15,-1-33 16,-33 0 328,0-1-328,0 1-32,0-1 1,0 1 0,0-34-16,0 34 15,0-1-15,0 1 16,0-1-1,0-32-15,0-1 0,0 0 16,0 33-16,-33 1 16,33 0-16,0-1 15,0-33-15,0 1 16,0 32-16,0-33 16,0 34-1,0-1-15,0 1 16,0-34-16,0 34 15,0-1 1,0 1 0,0-1-1,0 1 17,33 0-1,1 33 0,-34-34-31,33 34 16,1-33-16,-1 33 31,-33-34-31,33 34 16,1 0-1,-1 0-15,-33-33 16,67 0-16,0 33 0,33-34 15,-66 34-15,-34-33 16,33 33-16,0 0 16,1 0-1,-1 0 17,-33-34 14,34 34-14,-34-33-17,0-1 17,0 1-17,0 0 1,0-1-16,0 1 15,0-34-15,0 0 16,33-33-16,-33 66 16,0 1-16,0 0 31,0-1-31,34 34 16,-1 0 30,0 0-46,1 0 16,-1 34 0,1-34-1,-1 33 1,1-33 0,-1 0-1,0 33-15,1-33 16,-1 34-1,-33-1-15,34-33 16,-34 34-16,33-34 16,0 33-16,-33 0 15,34 1-15,-1 33 16,1-34-16,-1 34 16,-33-34-16,34 1 15,-34-1-15,33-33 16,-33 67-16,0-33 15,33-1-15,-33 0 16,0 1 0,0-1-16,34 1 15,-1-34-15,-33 33 16,34-33-16,-34 33 16,33-33-1,-33 34-15,34-1 0,-1-33 16,0 34-1,1-34 1,-34 33 0,33-33 15,-33 34-31,0-1 16,0 0 30,0 1-14,0-1-17,0 1 1,0-1 15,34-33-15,-34 34 31,33-34-32,0 33 1,1-33 0,-34 33-1,67-33-15,-67 34 16,33-34-16,1 0 0,-1 0 15,34 0-15,-34 33 16,34-33 0,-33 0-16,-1 0 15,0 0-15,1 0 16,-1 0-16,1 0 16,32 0-1,-32 0 1,-1 0-1,1 0 1,-1 0-16,1 0 31,-1 0 16,-33-33-47,67 33 16,-34 0-1,1 0-15,-1 0 16,-33-34-16,34 34 16,-1 0 15,0 0 0,1-33-31,-1 0 16,1 33-1,-1 0 1,0-34-16,1 34 31,-1-33-15,1 33 15,-1 0-15,1 0 31,-34 33-16,33-33-15,-33 34 15,0-1 0,0 0 110,-33-33-126,66 34 329,0-34-328,1 0-1,-34 33-15,0 1 16,33-34-16,-33 33 16,34-33-16,-1 67 15,-33-34 1,34-33-16,-34 34 15,33-34-15,-33 33 16,0 1-16,33-34 0,1 0 16,-34 33-1,33 0 17,1 1-17,-1-34 1,0 33-1,-33 1-15,34-34 32,-34 33-17,33-33 95,1 0-79,-1 34-31,1-34 16,-1 0-1,0 0-15,34 33 16,0-33-16,-33 0 15,66 0-15,-67 0 16,34 0-16,-34 0 16,34 0-16,34 0 15,-68 0 1,0 0 0,1 0-16,-1 0 15,1 0-15,-1 0 16,34 0-1,-34 0 1,1 0-16,-1 0 16,1 0-16,-1 0 15,0 0-15,34 0 16,-33 0 0,-1 0-1,1 0 16,-1 0-15,0 0 0,1 0-1,-1 0 1,1 0 15,-1 0-15,34-33-1,0-34-15,0 33 16,-1-33-16,-32 34 16,-1 0-1,1 33-15,-34-34 16,33 1 0,-33-1-1,34 34 1,-34-33-1,0-1 79,33 1-31,-33 0-48,33 33 1,-33-34 15,34 34-31,-34-33 16,33 33-1,1-34-15,-1 1 16,1 33-16,-1 0 0,0 0 16,-33-33-1,34 33 1,-1 0 15,1 0-15,-1 0 46,0 0-30,1 0-17,-1 0 1,1 0-1,-1 0 1,1 0 0,-1 0 15,0 0-31,1 0 31,-1 0-15,1 0 15,-1 0-15,1 0-1,-1 0 1,0 0 0,1 0 15,-1 0 0,1 0 16,-34-34-31,0 1-1,33 33-15,0-34 16,-33 1-1,0-1 1,34-32 0,-1-1-16,-33 0 15,0 0-15,0 34 0,0-1 16,0 1 0,0-1-1,0 1 1,0 0 15,0-1-15,-33 34 31,-1-33-16,1 33-16,0 0 1,-1 0 0,1 0-16,-1 0 31,1 0-15,0 0-1,-1 0-15,1 0 16,33 33-16,-34-33 15,1 34-15,-1-34 16,1 0 0,0 0-16,-1 33 15,1-33 1,-1 0 0,1 0-1,-1 0-15,34-33 16,-33 33-1,33-34-15,-33 1 16,-1-1-16,34 1 16,0-1-16,-33 1 15,33 0-15,0-1 0,0 1 16,0-1-16,-34 34 16,34-33-16,0-1 31,0 1-31,0 0 15,0-1 1,0 1 15,0-1 1,34 34 30,-1 0-15,1 0-31,-1 0-16,0 0 15,1 0-15,-1 0 16,1 0-1,-1 0-15,1 0 16,-1 0-16,0 0 16,-33-33-16,67 33 15,-33 0 1,33 0 0,-34 0-1,0 0-15,1 0 16,-1 0-1,1 0 1,-1 0 0,0 0-1,1 0 1,-34-33 0,33 33-16,1 0 15,-1 0-15,1 0 16,-1 0-1,0 0-15,1 0 0,-1 0 16,1 0 0,-1 0-16,1 0 15,32 0 1,-32 0-16,-1 0 16,1 0-1,32 0-15,-32 0 16,-1 0-1,1 0-15,-1 0 16,1 0 0,-1 0-1,0 0-15,1 0 16,33 0-16,-34 33 16,1-33-16,-1 0 15,0 0-15,1 0 16,-1 33-1,1-33-15,-1 0 16,0 34 0,1-34-16,-1 0 15,1 0 1,-1 33-16,1-33 16,-1 0-1,0 0 1,1 0 15,-1 0-15,-33 34-1,34-34 1,-1 0 0,1 0-16,-1 33 15,0-33-15,1 33 31,-1-33-15,1 0-16,-1 0 31,-33 34 1,33-34-32,-33 33 15,34-33 1,-1 34-16,1-34 15,-34 33-15,33 1 0,1-34 16,-1 33 0,0 0 15,-33 1 31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8:47.2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93CEE2-B562-432C-9FA8-1F04E60B45DE}" emma:medium="tactile" emma:mode="ink">
          <msink:context xmlns:msink="http://schemas.microsoft.com/ink/2010/main" type="inkDrawing" rotatedBoundingBox="19483,4344 21241,5100 21203,5187 19446,4431" semanticType="callout" shapeName="Other"/>
        </emma:interpretation>
      </emma:emma>
    </inkml:annotationXML>
    <inkml:trace contextRef="#ctx0" brushRef="#br0">7820 267 0,'0'33'156,"0"1"-109,34-34-31,-1 0-1,-33 33-15,34-33 0,-1 34 16,0-34-16,34 0 15,-67 33 1,34-33-16,-1 0 16,1 0-16,-1 34 15,0-34 1,-33 33-16,67 0 16,-33 1-1,-1-34-15,0 0 0,34 33 16,-33 1-16,-1-34 15,1 33-15,-1 1 16,0-34-16,1 0 0,-1 0 16,1 33-1,-1-33-15,34 0 16,-67 33 0,33-33-16,34 34 15,-33-34 1,-1 33-16,0-33 15,1 0-15,33 34 16,-34-1-16,1-33 16,-1 0-16,0 33 15,34 1-15,-33-34 16,-1 0 0,1 33-16,-1-33 15,0 34 1,-33-1 15,34-33-31,-1 0 47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20:04.4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C02359-334D-4ADE-8689-480432102A45}" emma:medium="tactile" emma:mode="ink">
          <msink:context xmlns:msink="http://schemas.microsoft.com/ink/2010/main" type="inkDrawing" rotatedBoundingBox="4546,12394 5762,14645 5651,14705 4436,12454" semanticType="callout" shapeName="Other">
            <msink:sourceLink direction="with" ref="{28894898-E758-46FA-8A8D-0AB4B5D2B29F}"/>
            <msink:sourceLink direction="with" ref="{C66D2174-6154-4C15-9720-ED5D52C00E12}"/>
          </msink:context>
        </emma:interpretation>
      </emma:emma>
    </inkml:annotationXML>
    <inkml:trace contextRef="#ctx0" brushRef="#br0">0 0 0,'0'33'78,"0"1"-47,0-1-15,67 1-1,-33 66-15,32-33 0,-32 0 16,33-1-16,-34 1 16,34 0-16,-34 0 15,34 0-15,33 133 31,68 201 16,-135-334-47,0 0 0,-33 0 16,67 33-16,-33-66 16,-34 32-16,33-32 15,0 33-15,-33-34 0,67 34 16,-33 0-16,-34-34 15,33 1-15,-33-1 16,34 0 0,-1 1-16,-33-1 15,33-33 1,-33 34 0,0-1-1,34-33 79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9:36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8898B2-76F5-4D45-9D17-AB5391C545F9}" emma:medium="tactile" emma:mode="ink">
          <msink:context xmlns:msink="http://schemas.microsoft.com/ink/2010/main" type="inkDrawing" rotatedBoundingBox="13000,11361 14228,8983 14334,9038 13106,11416" semanticType="callout" shapeName="Other">
            <msink:sourceLink direction="with" ref="{C3E1D2A3-1B5C-4A91-98A7-14C22668FEFA}"/>
            <msink:sourceLink direction="with" ref="{620B4502-7164-4F42-8412-86EE55034725}"/>
          </msink:context>
        </emma:interpretation>
      </emma:emma>
    </inkml:annotationXML>
    <inkml:trace contextRef="#ctx0" brushRef="#br0">2640 4946 0,'0'33'125,"0"1"-94,-33-34-31,33 33 16,0 1-16,-67-34 16,67 67-16,-34-34 0,34 0 15,-33-33-15,0 34 16,33-1 0,-34-33-1,34 34-15,0-1 16,-33 0-16,-1 1 15,34-1 1,-33-33 0,33 67-16,-34-33 15,1-1-15,33 0 0,-33 1 16,33-1 0,-34 34-1,1-33-15,33-1 16,-34-33-16,34 67 0,-33-34 15,-1 1 1,34 32-16,-33-32 16,0-1-16,-1 34 15,1 0-15,-1-34 16,34 1 0,-66 66-16,66-66 15,-34-1-15,34 0 16,-33 1-16,33-1 15,0 1 1,-34-1-16,34 0 16,-33 1-16,-1 33 15,34-34-15,0 1 16,-33 32-16,0 1 16,-1-33-16,34-1 15,0 1-15,-33-34 16,33 33-1,0 0-15,0 1 32,0-1-1,0 1 0,-34-1-31,34 0 31,-33-33-31,33 34 16,-34-34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9:42.4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51C6AA-4DCC-4A0E-83EA-379300C20D3C}" emma:medium="tactile" emma:mode="ink">
          <msink:context xmlns:msink="http://schemas.microsoft.com/ink/2010/main" type="inkDrawing" rotatedBoundingBox="15068,8914 16247,12487 14993,12901 13814,9328" semanticType="callout" shapeName="Other">
            <msink:sourceLink direction="to" ref="{72C96402-6413-4CA8-BB98-3B6C9AFC5FD8}"/>
            <msink:sourceLink direction="from" ref="{620B4502-7164-4F42-8412-86EE55034725}"/>
          </msink:context>
        </emma:interpretation>
      </emma:emma>
    </inkml:annotationXML>
    <inkml:trace contextRef="#ctx0" brushRef="#br0">2774 5046 0,'0'34'94,"0"-1"-79,0 1-15,33 32 0,1 1 16,-1 0-16,0 33 16,34-33-16,-67-33 15,34 32-15,-1 35 16,1-68-16,-1 34 15,0 0-15,1 0 16,-1-1-16,1 35 0,-1-34 16,34 66-16,-34-32 15,1 32-15,33-66 16,-34 67-16,34-1 16,0-32-16,-34-1 15,1 0-15,32 0 16,-66-66-16,67 66 15,-67-66-15,34-1 0,-34 0 16,33 1 15,-33-1-15,33 1 0,-33-1 15,34-33-31,-1 0 15,-33 34 1,34-34 15,-34 33-31,0 0 32,-34-33 124,1 0-141,-1 0 1,1 0 0,0 0 15,-1 0-31,1 0 16,-1 0-1,1 34 1,0-34-1,-1 0-15,1 0 16,-1 0 0,1 33-16,-1-33 15,1 0 1,0 0-16,-1 34 31,1-34-15,33 33-16,-34 0 15,1-33-15,33 67 16,-34-33-16,1-1 0,33 1 16,-33-1-16,-1 34 15,34-34-15,0 1 16,0-1 0,0 1-16,0-1 15,0 0 1,0 1-16,0-1 31,34 1-15,-1-1-1,0-33-15,1 33 16,-1 1 0,34-34-16,-33 33 15,-1-33-15,0 0 16,1 0-16,-1 0 0,34 0 15,33 0-15,1 0 16,-35 0-16,1-33 16,-33-1-16,33 34 15,-67-33-15,66 33 16,-66-33-16,34-1 0,-1 34 16,-33-33-16,34 33 15,-1-34-15,-33 1 16,34 33-1,-34-33 1,0-1 0,33 34-1,-33-67-15,0 0 16,33 1-16,-33 32 16,0 1-1,0-1-15,0 1 16,0-1 15,0 1 0,-33 0-15,33-1 0,-33 34-1,33-33 16,-34 33-31,1 0 32,-1 0-17,1 0 1,33-34 0,-34 34-16,1 0 15,0 0 1,-1 0-1,1 0-15,-34 0 16,33 0 0,1 0-1,0 0 1,-1 0 0,1 0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8:05.8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1E34D1-0ABF-4F2F-A050-EFDA8192DA00}" emma:medium="tactile" emma:mode="ink">
          <msink:context xmlns:msink="http://schemas.microsoft.com/ink/2010/main" type="writingRegion" rotatedBoundingBox="11254,10765 11770,12653 10068,13119 9552,11230"/>
        </emma:interpretation>
      </emma:emma>
    </inkml:annotationXML>
    <inkml:traceGroup>
      <inkml:annotationXML>
        <emma:emma xmlns:emma="http://www.w3.org/2003/04/emma" version="1.0">
          <emma:interpretation id="{A4194813-B6CC-4E26-8A06-01EC206A66EA}" emma:medium="tactile" emma:mode="ink">
            <msink:context xmlns:msink="http://schemas.microsoft.com/ink/2010/main" type="paragraph" rotatedBoundingBox="11254,10765 11770,12653 10068,13119 9552,11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F5D7BB-8401-4088-ABB0-7FCAC4F17D15}" emma:medium="tactile" emma:mode="ink">
              <msink:context xmlns:msink="http://schemas.microsoft.com/ink/2010/main" type="line" rotatedBoundingBox="11254,10765 11770,12653 10068,13119 9552,11230"/>
            </emma:interpretation>
          </emma:emma>
        </inkml:annotationXML>
        <inkml:traceGroup>
          <inkml:annotationXML>
            <emma:emma xmlns:emma="http://www.w3.org/2003/04/emma" version="1.0">
              <emma:interpretation id="{289AA978-6E21-477E-806C-775A6A071BB9}" emma:medium="tactile" emma:mode="ink">
                <msink:context xmlns:msink="http://schemas.microsoft.com/ink/2010/main" type="inkWord" rotatedBoundingBox="11254,10765 11770,12653 10068,13119 9552,11230">
                  <msink:destinationLink direction="with" ref="{8F5E8AE9-373D-4D0D-8621-9F6ACD494F5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-1203 7018 0</inkml:trace>
          <inkml:trace contextRef="#ctx0" brushRef="#br0" timeOffset="37885.0168">-1103 7018 0,'-34'0'46,"1"0"1,0 0 0,-1 0-16,1 0-15,-1 0 0,1 0-1,0 0 17,-1 34-17,1-34 1,-1 0-1,34 33-15,-33-33 16,-1 33 0,1 1-1,0-34-15,33 33 16,-34-33-16,34 34 16,-33-34-1,33 33-15,0 0 0,-34-33 16,1 34-16,33-1 15,0 34 1,-34-33-16,34-1 16,0 0-16,-33 1 0,33-1 15,0 1-15,0-1 16,0 1-16,-33-1 16,33 0-16,0 1 15,0-1-15,0 1 16,0-1-16,0 34 31,0-34-15,0 1-16,0-1 0,0 1 15,0-1 1,0 0-16,33 1 16,0-1-16,-33 1 15,34-1-15,-34 1 16,33-1-16,1 0 15,-1 34 1,1-33-16,-1 32 16,-33-32-1,33-34 1,-33 33-16,34 1 16,-34-1-16,33-33 15,1 0-15,-34 34 16,33-34-16,1 33 15,-1 0-15,0-33 16,1 0-16,-1 0 0,34 34 16,-34-34-1,1 0-15,-1 0 16,34 0-16,-33 0 16,32 0-16,1 0 15,0-34-15,-33 34 16,32 0-16,-32-66 15,33 66-15,-1-34 0,-66 1 16,67-1-16,-33 1 16,-1-1-16,1-32 15,-1 66-15,0-34 16,1-33-16,-34 34 16,33-34-16,1 34 0,-34-1 15,33 1-15,-33-1 16,34 1-16,-34-34 15,0 34 1,0-1-16,0 1 16,0-1-1,0 1 1,0 0-16,0-1 16,-34 34-16,34-33 15,-33-1-15,33 1 16,-34 0-1,1-34 1,-1 67-16,34-34 0,-33 1 16,33-1-16,-33 1 15,-1 0 1,1-1-16,33 1 16,-34 33-16,34-34 15,-33 34-15,33-33 16,-34 33-1,1-34-15,33 1 0,-33 33 16,33-33 0,-34 33-16,1 0 15,-1-34 1,1 1 0,33-1 15,-33 34-16,-1 0 1,1-33-16,-1 33 16,34-33-1,-33 33 1,-1 0 0,1 0-1,33-34 1,-33 34-1,33-33-15,-34 33 16,1 0 0,-1 0-16,1 0 31,-1-34 0,1 34-15,0 0-1,-1 0-15,1 0 32,-1 0-17,1 0-15,0 0 47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7:56.1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5E8AE9-373D-4D0D-8621-9F6ACD494F53}" emma:medium="tactile" emma:mode="ink">
          <msink:context xmlns:msink="http://schemas.microsoft.com/ink/2010/main" type="inkDrawing" rotatedBoundingBox="8121,8889 10456,10957 10385,11037 8049,8969" semanticType="callout" shapeName="Other">
            <msink:sourceLink direction="with" ref="{289AA978-6E21-477E-806C-775A6A071BB9}"/>
            <msink:sourceLink direction="with" ref="{4CB4495D-0916-47B3-BC65-78CD3B4F7E70}"/>
          </msink:context>
        </emma:interpretation>
      </emma:emma>
    </inkml:annotationXML>
    <inkml:trace contextRef="#ctx0" brushRef="#br0">-3543 4812 0,'34'34'94,"-1"33"-79,0-34 1,1 0-16,-1 1 16,1 33-16,-1 0 15,1-34-15,-1 0 16,34 1-16,-34-1 16,1 1-16,-1-1 15,0 0-15,1 1 16,-1-1-16,1-33 0,-1 34 15,-33-1-15,34 1 16,32-34 0,-66 33-16,34 0 0,-1 1 15,1-34 1,-1 33-16,1 1 16,66 66-16,-33-67 15,33 34-15,-33 0 16,0-34-16,-1 68 0,1-68 15,-33 34-15,33-34 16,-34 1-16,34-1 16,0 1-16,-67-1 0,66 34 15,-32-67-15,-1 67 16,1-34-16,33 34 16,-34-34-16,0 1 15,1-1-15,33 1 0,-67-1 16,33 1-16,1-1 15,-1-33 1,0 33 0,1 1 15,-34-1-15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9:39.3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E1D2A3-1B5C-4A91-98A7-14C22668FEFA}" emma:medium="tactile" emma:mode="ink">
          <msink:context xmlns:msink="http://schemas.microsoft.com/ink/2010/main" type="inkDrawing" rotatedBoundingBox="12608,11279 14044,11520 13838,12745 12402,12504" semanticType="enclosure" shapeName="Other">
            <msink:destinationLink direction="with" ref="{B38898B2-76F5-4D45-9D17-AB5391C545F9}"/>
          </msink:context>
        </emma:interpretation>
      </emma:emma>
    </inkml:annotationXML>
    <inkml:trace contextRef="#ctx0" brushRef="#br0">1437 7285 0,'-34'0'344,"1"0"-328,0 0-1,-1 0 1,1 0 0,-1 0 15,1 34 16,0-34-16,-1 33-31,34 1 16,-33-34-16,-1 33 0,1-33 15,-1 34 16,1-1 16,33 0-31,0 1 15,-33-34-15,33 33-1,-34 1 1,34-1-16,-33-33 0,33 34 16,0-1-16,0 0 15,0 1 1,0-1-16,0 1 16,0-1-1,0 0 1,0 1-16,0-1 15,33 1-15,-33 33 16,0-34-16,34 0 16,-34 1-1,33-1 1,-33 1-16,33-34 16,-33 33-1,34 1 1,-1-1-1,-33 0 1,34-33-16,-34 34 16,33-34-16,1 33 31,-1-33-31,0 0 16,1 34-1,-1-1 1,1-33-16,-1 0 0,0 0 15,1 0 1,-1 0-16,1 0 16,-1 0-1,1 0-15,-1 0 0,0 0 16,1 0 0,-1 0-16,1 0 15,-1 0 1,-33-33-16,67 33 0,-34 0 15,1-34 1,-1 34-16,-33-33 16,34 33-1,-34-34-15,33 34 0,0-33 16,1 33 0,-34-33-1,33 33-15,1-34 16,-1 1-16,-33-34 0,34 33 15,-1 1-15,-33 0 16,33 33 0,-33-34-16,0 1 0,0-1 31,0 1-15,0-1-1,0-32 1,0 32-1,0 1 1,0-1-16,0 1 16,0 0-16,0-1 15,-33 34 1,33-33 0,-33 33-16,33-34 15,-34 34 1,1 0 46,-1 0-46,1 0-16,33-33 16,-34 33-16,1 0 15,0 0 1,-1 0-16,1 0 15,-1 0 17,34-34-17,-33 34-15,0 0 16,-1 0 0,1 0-1,33-33 16,-34 33-31,1 0 32,-1 0-17,1 0 1,-34 0 0,34 0-1,-1 0-15,1 0 16,-1 0-1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20:11.6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B0E51F-FE1E-4F40-8C6E-E7AE96E58CBD}" emma:medium="tactile" emma:mode="ink">
          <msink:context xmlns:msink="http://schemas.microsoft.com/ink/2010/main" type="inkDrawing" rotatedBoundingBox="13122,12503 13884,14845 13796,14874 13033,12532" semanticType="strikethrough" shapeName="Other"/>
        </emma:interpretation>
      </emma:emma>
    </inkml:annotationXML>
    <inkml:trace contextRef="#ctx0" brushRef="#br0">1370 8455 0,'33'34'16,"1"-1"-16,-34 0 16,0 1-16,33-34 0,-33 33 15,0 1-15,34-34 16,-1 67-16,-33-1 16,34 1-16,-1-33 15,-33 66-15,0-67 0,33 34 16,1-33-16,-1 66 15,-33-67-15,34 34 16,-1 0-16,-33-34 16,0 1-16,34-1 0,-34 1 15,0-1-15,0 1 16,33 32-16,-33-32 16,33-1-16,1 67 0,-34-33 15,33 0-15,1 0 16,-34 0-16,33 33 15,-33 0-15,33-33 16,1-33-16,-34 32 16,0-32-16,33-34 15,-33 33-15,0 1 32,34-34-32,-34 33 15,0 1-15,0-1 16,0 0 15,0 1 16,0-1-31,0 1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9:01.5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64D184-E427-4F12-878C-70DA7ACFE636}" emma:medium="tactile" emma:mode="ink">
          <msink:context xmlns:msink="http://schemas.microsoft.com/ink/2010/main" type="writingRegion" rotatedBoundingBox="28813,14172 19792,5891 21345,4198 30366,12479"/>
        </emma:interpretation>
      </emma:emma>
    </inkml:annotationXML>
    <inkml:traceGroup>
      <inkml:annotationXML>
        <emma:emma xmlns:emma="http://www.w3.org/2003/04/emma" version="1.0">
          <emma:interpretation id="{CB073745-AA15-4461-9868-BDA6D5854524}" emma:medium="tactile" emma:mode="ink">
            <msink:context xmlns:msink="http://schemas.microsoft.com/ink/2010/main" type="paragraph" rotatedBoundingBox="28813,14172 19792,5891 21345,4198 30366,12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6D4513-9812-4498-90CD-6F48FA877B13}" emma:medium="tactile" emma:mode="ink">
              <msink:context xmlns:msink="http://schemas.microsoft.com/ink/2010/main" type="line" rotatedBoundingBox="28813,14172 19792,5891 21345,4198 30366,12479"/>
            </emma:interpretation>
          </emma:emma>
        </inkml:annotationXML>
        <inkml:traceGroup>
          <inkml:annotationXML>
            <emma:emma xmlns:emma="http://www.w3.org/2003/04/emma" version="1.0">
              <emma:interpretation id="{E811B2EF-C9F9-4B4E-B7CD-0CB846554322}" emma:medium="tactile" emma:mode="ink">
                <msink:context xmlns:msink="http://schemas.microsoft.com/ink/2010/main" type="inkWord" rotatedBoundingBox="28813,14172 23156,8979 24709,7286 30366,12479"/>
              </emma:interpretation>
            </emma:emma>
          </inkml:annotationXML>
          <inkml:trace contextRef="#ctx0" brushRef="#br0">12934 3676 0,'-34'0'219,"1"33"-204,33 1 1,-34-34-16,1 0 16,33 33-1,-33-33-15,-1 0 16,1 34-1,-1-34-15,1 0 16,0 33 0,-1 1-16,-33-34 15,67 33-15,-67 0 16,67 1-16,-33-1 16,-34 1-16,34-1 15,-1 0-15,1-33 16,-1 67-16,1-67 0,33 34 15,-33-34-15,-1 33 16,34 1 0,-33-34-16,33 33 0,0 0 15,-34 34 1,1-33 0,33-1-1,0 1-15,0-1 0,0 0 16,0 34-16,0 0 15,33 0-15,-33 0 16,0-34-16,0 1 16,34 32-1,-1-32-15,-33-1 16,34 1 15,-34-1-31,33 1 16,0-1-1,1-33 1,-34 33-16,33 1 16,34-1-16,-33 1 15,-1-34 1,34 33 0,-34-33-16,1 0 15,-1 33-15,1-33 0,32 0 16,-32 0-1,66 34-15,-67-34 16,1 33-16,-1-33 0,68 34 16,-35-34-16,1 0 15,0 0-15,0 0 16,33 0-16,-33 0 16,0 0-16,33-34 15,-33 1-15,-34 33 0,34-34 16,-33 1-16,-1 33 15,-33-33-15,34 33 16,-34-34-16,33 1 16,-33-1-1,0 1 1,33 33-16,-33-33 16,34-1-16,-34 1 0,0-1 15,0 1 1,0-1-16,0 1 15,0-34 1,0 0-16,0 0 0,0-33 16,0 33-16,0-66 15,0 32-15,-34 35 16,34-35-16,-33 68 16,33-1-16,0 1 0,0 0 15,-33 33 1,-1 0-1,34-34 1,0 1-16,-33 33 16,33-34-16,0 1 15,-34 33-15,34-33 32,-33 33-32,33-34 0,-34 34 15,1 0 16,33-33-15,-33 33-16,-1 0 16,34-34-16,-33 34 15,-1 0 1,1 0 15,-1 0 0,1 0 1,0 0-17,-1 0 17,1 0-1,-1 0 0,1 0-15,0 0-1,-1 0 1,1 0 0,-1 0-1,1 0 1,-1 0-1,1 0 17,0 0-17,-1 0 32,1 0 0,-1 0 47,1 0-32,33-33 32,0-1-63</inkml:trace>
          <inkml:trace contextRef="#ctx0" brushRef="#br0" timeOffset="24986.8411">13636 5514 0,'66'0'172,"-32"67"-172,33-34 0,33 34 15,0-33-15,0 33 16,-33-1-16,0-32 15,33-1-15,-33-33 16,0 34-16,-33-1 0,32 0 16,-32-33-16,33 34 15,-1-1-15,-32 1 16,-1-34-16,1 33 16,-1 1-16,1-34 15,-1 0-15,34 33 16,0 0-16,-34 1 15,34-1-15,0 1 0,0 33 16,-1-34-16,35 34 16,-34-67-16,-1 67 15,1-34-15,0 0 16,0 34-16,0-33 0,-34-1 16,67-33-16,-66 67 15,33-34-15,0 1 16,-34-1-16,34 1 15,33 33-15,-66-34 0,-1 34 16,67-34-16,-66 1 16,32 32-16,35-32 15,-68 33-15,34-34 16,0 1-16,0 32 0,-34-32 16,34 33-16,-34-67 15,1 33 1,-1-33-1,1 0 1,-34 34-16,33-34 16,-33 33-1,0 0 32,33-33 16</inkml:trace>
          <inkml:trace contextRef="#ctx0" brushRef="#br0" timeOffset="31825.8247">17278 7720 0,'-33'0'78,"0"0"-46,-1 0-32,1 0 15,-1 0 1,1 0 0,0 0-1,-1 0 1,1 0-1,-34 0 1,33 0 0,1 33-1,0-33-15,-1 0 16,1 0-16,-1 34 16,1-34-1,33 33-15,-34-33 16,1 0-1,33 34-15,-33-34 16,-1 0-16,34 33 16,-33 0-1,33 1-15,-34-34 0,1 33 16,0 1 0,-1-1-1,1 1 1,-1-1-16,34 0 15,-33 1-15,-1-1 16,34 34 0,-33-67-16,33 34 0,-33-1 15,33 0-15,0 1 16,-34-1-16,34 1 16,-33-1-16,33 34 15,0-34 1,0 34-16,0 0 15,0-34 1,0 34 0,0-33-1,0-1-15,0 1 0,0-1 16,0 0 0,33 1-16,-33-1 15,34 1-15,-34-1 16,33 0-16,-33 1 15,33-1 17,1-33-17,-1 34 1,-33-1-16,34-33 16,-1 34-1,1-34-15,-1 33 16,0-33 15,-33 33-15,34-33-16,-1 34 0,1-34 15,-1 33 1,34-33 0,-67 34-1,33-34-15,1 0 0,-1 0 16,-33 33-16,34-33 15,-1 34-15,0-34 16,1 0-16,-1 0 16,1 0-16,-1 0 0,1 0 15,-1 0-15,0 0 16,34 0-16,0 0 16,33-34-16,-33 1 15,0 33-15,0-34 0,-34 1 16,34-1-16,0 1 15,-34 0-15,1 33 16,-1-34-16,34 1 16,-67-1-16,33 1 0,34-1 15,-67 1 1,34 0 0,-34-1-16,33 34 15,-33-33-15,0-1 16,34 1-1,-34 0 17,0-1-32,0 1 0,0-1 15,0 1 1,0-1-16,0-32 16,0 32-16,-34 1 15,34-1-15,-33 1 0,33-1 16,-34 1-16,34-34 15,-33 67 1,-1-33-16,34-1 16,0 1-1,-33 0 1,33-1 0,-33 34-16,33-33 15,0-1-15,-34 34 16,34-33-1,-33 33 1,33-34-16,-34 1 31,34 0-15,-33-1 0,33 1-1,0-1-15,-33 34 16,33-33-1,-34 33 1,34-34-16,-33 34 16,33-33-16,-34 0 31,34-1-31,-33 1 31,-1 33 16,34-34-31,-33 34-16,33-33 31,-33 33-15,-1 0-1,1 0 63,-1 0-46,1 0-1,-1 0 0,1 0 0,0 0 1</inkml:trace>
        </inkml:traceGroup>
        <inkml:traceGroup>
          <inkml:annotationXML>
            <emma:emma xmlns:emma="http://www.w3.org/2003/04/emma" version="1.0">
              <emma:interpretation id="{6B313D9C-8B64-4088-BEA8-D0FD614D5B65}" emma:medium="tactile" emma:mode="ink">
                <msink:context xmlns:msink="http://schemas.microsoft.com/ink/2010/main" type="inkWord" rotatedBoundingBox="21420,7113 19927,5743 21016,4556 22509,59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11977.2652">9525 1002 0,'-34'0'0,"1"0"141,0 0-63,-1 0-16,1 0-46,-1 0 0,1 0-1,-1 0 1,1 0-16,0 0 31,-1 0-15,1 0 15,-1 0-15,1 0-16,-1 0 15,1 0-15,0 0 16,-1 0 15,1 34-15,-1-1-1,1-33 1,33 34 0,-33-34-16,-1 33 15,34 0 1,-33-33-16,33 34 15,-34-34-15,34 33 16,0 1-16,-33-1 16,33 1-1,0-1-15,-34-33 0,34 67 16,0-34 0,-33-33-16,33 34 15,0-1 1,0 0-16,0 1 0,0-1 15,0 1 1,0-1-16,0 1 16,33 66-16,1-67 15,-1 1-15,-33 33 16,67-1-16,-33-32 16,-34-1-16,33 1 15,0-1-15,1 0 0,-34 1 16,33-34-1,-33 33-15,34-33 16,-1 0-16,0 0 16,34 34-16,0-1 15,0-33-15,0 0 16,-34 0-16,68 34 16,-1-34-16,33 0 15,-32 0-15,32 0 0,-32 0 16,-1 0-16,-33 0 15,0 0-15,-34 0 16,0-34-16,1 34 16,-1 0-1,1 0-15,-34-33 16,33 33 0,-33-34-1,0 1-15,34 33 16,-34-34-16,0 1 15,0 0 1,0-1-16,0-33 16,0 34-1,0 0-15,0-1 16,0 1-16,0-1 16,0 1-16,0-34 15,-34 34-15,34-1 0,0-33 16,-33 34-16,-1-1 15,34-32-15,-33 32 16,-1 1-16,34-1 16,-66 1-16,66 0 0,-34-1 15,1-33-15,-1 67 16,34-33-16,-33 33 16,33-34-1,-33 34-15,33-33 0,-34 33 16,1-33-1,33-1-15,-34 34 16,34-33 0,-33 33-16,-1 0 0,34-34 15,-33 34 1,0 0 15,33-33 0,-34 33-31,1-34 16,-1 34 0,1 0-1,-1 0 1,1 0 0,0 0 15,-1 0 0,1 0-31,-1 0 16,1 0-1,0 0-15,-1 0 16,1 0 0,-1 0-16,1 0 15,-1 0-15,1 0 31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20:36.1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90EDB3-7F42-4D40-A562-B96EA1795EDB}" emma:medium="tactile" emma:mode="ink">
          <msink:context xmlns:msink="http://schemas.microsoft.com/ink/2010/main" type="inkDrawing" rotatedBoundingBox="29200,13548 31030,15828 30979,15869 29149,13589" shapeName="Other">
            <msink:destinationLink direction="with" ref="{46A5FDF9-4675-4992-9518-CBADA7ECA03F}"/>
          </msink:context>
        </emma:interpretation>
      </emma:emma>
    </inkml:annotationXML>
    <inkml:trace contextRef="#ctx0" brushRef="#br0">0 0 0,'34'0'219,"-34"34"-219,0-1 15,33 1-15,1-34 16,-34 66-16,33-66 16,-33 34-16,67-34 0,-67 100 15,100-33 1,-33 0-16,33 100 16,101 100 30,-168-233-46,1 32 16,-1-32-16,1-1 0,-1 1 16,0 33-16,1-67 15,-34 33-15,33-33 0,1 33 16,-1-33 0,-33 34-16,0-1 15,33-33 1,-33 34-1,34-1 1,-1 1 0,-33-1-1,34-33-15,-34 33 16,33-33-16,-33 34 16,34-1-1,-34 1 16,33-1-15,0-33-16,-33 33 31,34-33-31,-34 67 16,33-67-16,1 34 16,-1 33-16,1-67 15,-34 66-15,66-32 0,-66-1 16,67 1-16,-67-1 15,34 1-15,-1-1 16,0 34-16,1-67 16,-34 33-16,33-33 0,-33 34 15,0-1-15,34-33 16,-34 33 0,33-33-1,1 34 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37:31.6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7CA97C-893D-48E7-8052-3F9F9BFD2F78}" emma:medium="tactile" emma:mode="ink">
          <msink:context xmlns:msink="http://schemas.microsoft.com/ink/2010/main" type="inkDrawing" rotatedBoundingBox="4942,13405 14910,13349 14917,14714 4950,14771" semanticType="callout" shapeName="Other"/>
        </emma:interpretation>
      </emma:emma>
    </inkml:annotationXML>
    <inkml:trace contextRef="#ctx0" brushRef="#br0">0 1210 0,'33'0'15,"-1"0"48,34 0-32,64-66-31,0 34 16,66-98-16,-1 32 0,0 0 15,33 1-15,-32-1 16,-1 0-16,33 0 15,0 33-15,32 0 16,-32 33-16,0-34 0,0 34 16,-32-1-16,-66 1 15,0-1-15,0 33 16,-32 0-16,32-32 16,-65 32-16,33 0 0,0 0 15,-66 0-15,1 0 16,32 0-16,-32 0 15,-1 0 1,1 0-16,-1 0 16,1 0-1,0 0 1,-1 0 0,1 0-1,-33 32-15,32-32 16,1 0-1,-1 33-15,1-1 16,-1 1 0,34 32-1,-1-65 1,0 65-16,0-32 0,33-1 16,-33 1-16,32-1 15,1 1-15,0 0 16,-33-1-16,33-32 15,-1 0-15,-31 0 0,-34 33 16,33-33-16,0 0 16,33 0-16,-33 0 15,33 0-15,0 0 16,64 0-16,-64 0 16,0 0-16,-1 0 0,-31 0 15,-34 0-15,33 0 16,-32 0-16,65 0 15,-33 0-15,0 0 0,0 0 16,-33 0-16,66 0 16,-33 0-16,33 0 15,-33-33-15,33 33 0,-66-32 16,33 32-16,33 0 16,-33 0-16,0 0 15,-32 0-15,0 0 16,-1 0-16,1 0 31,-1 0-15,1 0-16,-1 0 15,1 32 1,0-32 0,-1 0-1,1 0 1,-33 33-16,32-1 15,1-32 1,-1 0-16,1 0 16,-33 33-16,32-33 15,1 0-15,0 0 0,-1 32 16,1-32 15,-1 0-15,-32 33-1,33-33 1</inkml:trace>
    <inkml:trace contextRef="#ctx0" brushRef="#br0" timeOffset="1439.3408">9118 167 0,'33'33'125,"-1"0"-125,1-1 16,0 1-16,32 32 0,-33-33 15,1 1-15,-1 0 16,34 32-16,-1-65 15,0 32-15,-33 1 16,33-1-16,33 1 0,-65-33 16,-1 0-1,1 0-15,-1 0 16,1 0 15,-33 33 94,0-1-94,0 1-31,-65-1 16,32 33-16,1 0 16,-33-32-16,-1 32 15,1-32-15,33-1 16,-1 1-16,1-1 0,-1-32 16,1 33-1,-1-33 16,33 33-31,0-1 16,-33-32 0,33 33-1,-32-33 1,-1 0 0,33 32-1,-32-32-15,-1 0 16,1 33-1,-1-33-15,0 0 32,1 0-1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20:09.9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83DACB-EB8E-44E4-9EC3-C58BF135E633}" emma:medium="tactile" emma:mode="ink">
          <msink:context xmlns:msink="http://schemas.microsoft.com/ink/2010/main" type="inkDrawing" rotatedBoundingBox="12053,15035 12881,12614 12969,12644 12141,15065" semanticType="strikethrough" shapeName="Other"/>
        </emma:interpretation>
      </emma:emma>
    </inkml:annotationXML>
    <inkml:trace contextRef="#ctx0" brushRef="#br0">1270 8555 0,'0'34'125,"0"-1"-125,-34 34 16,-32 33-16,66-33 0,-34 0 16,1 0-16,33-34 15,-34 1 1,34-1 0,0 1-1,-33-34-15,33 33 0,-34 0 16,34 1-1,0-1-15,0 1 16,0-1-16,-33 1 0,33-1 16,-33 0-16,33 1 15,0-1-15,-34 1 16,34 33 0,-33-34-16,-1 0 0,34 68 15,-33-1-15,33-33 16,-34 0-16,1-1 15,33 1-15,0-33 16,-33-1-16,33 1 0,0-1 16,-34 0-16,34 34 15,0-33 1,-33-1 0,33 34-1,0-34-15,-34-33 16,1 67-16,33-33 15,-33-1-15,-1 34 16,34-34-16,0 1 0,-33-1 16,-1-33-1,34 34-15,0-1 16,0 0 0,-33 1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9:24.3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EB2A72-EA64-4DC4-9182-46E0B8874D0A}" emma:medium="tactile" emma:mode="ink">
          <msink:context xmlns:msink="http://schemas.microsoft.com/ink/2010/main" type="writingRegion" rotatedBoundingBox="23829,9491 25400,9491 25400,11964 23829,11964"/>
        </emma:interpretation>
      </emma:emma>
    </inkml:annotationXML>
    <inkml:traceGroup>
      <inkml:annotationXML>
        <emma:emma xmlns:emma="http://www.w3.org/2003/04/emma" version="1.0">
          <emma:interpretation id="{896553CB-275B-4CD7-9F4A-60B326F27D89}" emma:medium="tactile" emma:mode="ink">
            <msink:context xmlns:msink="http://schemas.microsoft.com/ink/2010/main" type="paragraph" rotatedBoundingBox="23829,9491 25400,9491 25400,11964 23829,11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D0507D-1A1B-4191-B388-DD8CB81DE501}" emma:medium="tactile" emma:mode="ink">
              <msink:context xmlns:msink="http://schemas.microsoft.com/ink/2010/main" type="line" rotatedBoundingBox="23829,9491 25400,9491 25400,11964 23829,11964"/>
            </emma:interpretation>
          </emma:emma>
        </inkml:annotationXML>
        <inkml:traceGroup>
          <inkml:annotationXML>
            <emma:emma xmlns:emma="http://www.w3.org/2003/04/emma" version="1.0">
              <emma:interpretation id="{31846054-A81F-4495-AAFC-97E525140641}" emma:medium="tactile" emma:mode="ink">
                <msink:context xmlns:msink="http://schemas.microsoft.com/ink/2010/main" type="inkWord" rotatedBoundingBox="23829,9491 25400,9491 25400,11964 23829,11964"/>
              </emma:interpretation>
            </emma:emma>
          </inkml:annotationXML>
          <inkml:trace contextRef="#ctx0" brushRef="#br0">13736 5414 0,'-34'0'140,"1"0"-124,33 33-16,-33 1 16,-1-1-16,1 1 15,33-1-15,-67 34 16,33 0-16,34-34 0,-66 34 16,66-34-16,-34 1 15,-33 66-15,34-67 16,0 34-1,-1-33-15,34-1 16,-33 34-16,-1-34 0,1 1 16,-34 66-16,67-33 15,-67 0-15,34 0 16,-1-1-16,1 1 0,33-33 16,-67 66-16,34-67 15,33 1-15,-67 33 16,33 0-16,1-34 15,0 0 1,33 1-16,0-1 16,-67-33-16,67 67 15,-34-34-15,1 1 16,33-1-16,-34 1 0,1 33 16,33-34-1,-33 0-15,33 1 16,-34 33-16,1-67 0,33 33 15,-34 1 1,34-1-16,0 0 16,-33-33-1,33 34-15,0-1 47,-34-33-47,1 0 47,33 34 0,0-1-16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9:12.5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FC169E-39FE-461B-8D0F-E7984CFCCACC}" emma:medium="tactile" emma:mode="ink">
          <msink:context xmlns:msink="http://schemas.microsoft.com/ink/2010/main" type="writingRegion" rotatedBoundingBox="21592,6557 16982,14252 15195,13181 19805,5487"/>
        </emma:interpretation>
      </emma:emma>
    </inkml:annotationXML>
    <inkml:traceGroup>
      <inkml:annotationXML>
        <emma:emma xmlns:emma="http://www.w3.org/2003/04/emma" version="1.0">
          <emma:interpretation id="{B090B9CB-73B8-4D49-A595-FCFCC3FE9AC0}" emma:medium="tactile" emma:mode="ink">
            <msink:context xmlns:msink="http://schemas.microsoft.com/ink/2010/main" type="paragraph" rotatedBoundingBox="21592,6557 16982,14252 15195,13181 19805,54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1D8E07-FBBE-4918-9203-BCB2C8E38B09}" emma:medium="tactile" emma:mode="ink">
              <msink:context xmlns:msink="http://schemas.microsoft.com/ink/2010/main" type="line" rotatedBoundingBox="21592,6557 16982,14252 15195,13181 19805,5487"/>
            </emma:interpretation>
          </emma:emma>
        </inkml:annotationXML>
        <inkml:traceGroup>
          <inkml:annotationXML>
            <emma:emma xmlns:emma="http://www.w3.org/2003/04/emma" version="1.0">
              <emma:interpretation id="{72C96402-6413-4CA8-BB98-3B6C9AFC5FD8}" emma:medium="tactile" emma:mode="ink">
                <msink:context xmlns:msink="http://schemas.microsoft.com/ink/2010/main" type="inkWord" rotatedBoundingBox="21592,6557 16982,14252 15195,13181 19805,5487">
                  <msink:destinationLink direction="to" ref="{2251C6AA-4DCC-4A0E-83EA-379300C20D3C}"/>
                </msink:context>
              </emma:interpretation>
            </emma:emma>
          </inkml:annotationXML>
          <inkml:trace contextRef="#ctx0" brushRef="#br0">7352 5247 0,'0'33'360,"0"1"-313,0-1 1296,0 0-1280,0 1-32,0-1 0,-33 1-15,-34 33-16,34 33 0,-34-33 16,0 33-16,0 0 15,-33-33-15,67-34 16,-1 34-16,1-33 0,-34-1 16,67 1-16,-34-1 15,1-33 1,0 33-1,-1 34 1,1-33-16,-34-1 16,0 67-16,0-33 15,0 0-15,34 0 16,-34 33-16,0-33 0,34 0 16,-34 0-16,0 0 15,34-34-15,-1 67 16,-33-33-16,34-34 0,0 34 15,-1 0-15,-33 0 16,67-34-16,-66 68 16,32-68-16,-33 34 15,34 33-15,-1 0 0,-32-66 16,66 33-16,-67 0 16,67-34-1,-34 0-15,1 1 16,33-1 31</inkml:trace>
          <inkml:trace contextRef="#ctx0" brushRef="#br0" timeOffset="5821.9369">5280 8221 0,'-33'0'32,"-1"0"15,1 0-47,0 0 46,-1 0-30,1 0 0,-1 0-16,1 0 31,0 0 0,-1 0-15,1 0-1,-1 0 1,1 0 0,-1 0-1,1 0 1,0 34-16,-1-1 31,-33-33-15,67 34-16,-33-34 15,-1 0-15,34 33 16,-33-33-16,0 0 16,-1 0 15,34 33-31,-33 1 0,-1-1 16,34 34-1,-66 0-15,66-34 16,0 1-16,-34-34 0,34 33 15,-33 34-15,33-34 16,0 1 0,-34-1-16,1 1 15,33-1 1,0 1-16,0-1 0,0 0 16,0 1-1,0-1-15,0 1 16,0-1-1,0 0-15,0 1 32,0-1-32,33 34 15,-33-33 1,34-34-16,-34 66 16,33-66-16,1 34 15,-34-1-15,33 1 16,0-1-16,1 1 0,-1-34 15,1 66-15,-1-32 16,0-1 0,1-33-16,-1 34 15,1-1 1,-1-33-16,1 0 0,-34 33 16,33-33-16,0 34 15,1-34-15,33 0 16,-34 0-16,1 0 15,32-34-15,35 1 16,-35 33-16,1 0 16,0-33-16,0-1 15,-34 34-15,1-67 0,-1 67 16,1-33 0,-1 0-16,1 33 15,-34-34 1,33 34-16,-33-33 0,33 33 15,1-34 1,-34 1-16,67-34 16,-67 34-16,66-34 15,-32 0-15,-34 0 16,33 0-16,-33 34 16,0-1-1,0 1-15,0 0 16,0-34-16,0 0 15,0 33-15,-33 1 16,33-34-16,0 34 16,-34-1-1,34 1-15,-33-1 32,0 34-17,33-33 1,-34 33-1,1 0 32,33-33-31,-34 33 0,1 0-1,0 0 1,33-34 15,-34 34-31,1 0 31,-1-33 1,1 33-32,-1 0 15,34-34 1,-33 1-1,0 33 17,-1 0-17,1 0 17,-1 0 30,1 0-15,-1 0-16,1 0 0,0 0-15,-1 0 0,1 0-1,-1 0 17,1 0 30,33-33-46,0-1 31</inkml:trace>
          <inkml:trace contextRef="#ctx0" brushRef="#br0" timeOffset="-14975.2087">7720 3676 0,'33'0'16,"-33"-33"15,-33 33 94,33-34-94,-33 34-15,-1 0-1,34-33 1,-33 33 0,-1 0-16,-32 0 15,32-34-15,1 34 16,-1 0-16,1 0 15,-1 0 1,1 0 0,0 0-1,-1 0 17,1 0-17,-1 0 1,1 0-1,-1 0 1,1 0 0,0 0-1,-1 0 1,1 34 15,-1-34-15,34 33-16,-33-33 15,0 34 1,33-1-16,-34-33 0,1 33 16,33 1-1,-34-34 1,1 0 0,33 33-16,0 1 15,-34-34 1,34 33-1,-33-33 1,33 34-16,0-1 16,0 0-16,-33-33 15,33 34-15,-34-1 16,34 1-16,0-1 16,-33-33-16,33 33 15,0 1 1,0-1-16,-34-33 15,34 34-15,0-1 16,0 1 15,0-1-31,0 0 32,0 1-32,0 33 15,0-34 1,0 1-16,0-1 15,0 0-15,34-33 16,-1 67-16,1-33 16,-34-1-16,0 0 15,33 1-15,0-1 16,-33 1-16,34-1 16,-34 1-16,33-1 0,1 0 15,-34 1 1,33-1-16,1-33 15,-34 34 1,33-1-16,0-33 0,1 34 16,-1-34-1,1 0-15,-1 0 16,34 33-16,-34-33 16,1 0-16,-1 0 15,1 0 1,-1 0-16,0 0 15,1 0-15,-1 0 0,1 0 16,-1 0-16,34 0 16,-34 0-1,34 0 1,-33 0 0,32 0-16,-32 0 0,-1 0 15,1-33-15,33-1 16,-34 34-1,0 0 1,1-33-16,-1-1 31,1 1-15,-34-1-16,33 1 31,1 0-15,-34-1-1,0 1 1,33 33-16,-33-34 16,0 1-1,0-67-15,0 66 16,0 1-16,0-1 0,0-32 16,0 32-16,0 1 15,0-1 1,0 1-1,0-1-15,0 1 16,-33 0 0,-1 33-1,34-34-15,0 1 16,-33 33 0,33-34-1,-34 34 1,34-33-1,-33-1-15,-1 1 0,34 0 16,-33-1-16,0 34 16,33-33-1,0-1 1,-34 34-16,34-33 16,0 0-1,-33 33 16,33-34-31,-34 1 79,34-1-1,-33 34-63,33-33 1,-34 33 93,1 0 1,66 0 15</inkml:trace>
          <inkml:trace contextRef="#ctx0" brushRef="#br0" timeOffset="-20256.8351">9859 2439 0,'0'34'31,"-33"-34"-15,-1 0 46,34 33-46,0 1 15,-33-34-15,33 33-16,-34-33 31,34 34-16,-33-34 1,-1 33-16,34 0 16,-33-33-16,33 34 15,-33-34-15,-1 33 16,34 1 0,-33-1-16,-1-33 15,1 0-15,33 33 16,-33-33-16,-1 67 15,-33-67-15,34 67 16,-1-67-16,-32 34 0,32-1 16,1-33-16,-1 0 15,1 0-15,-1 33 16,1 1-16,0-34 16,-34 0-16,33 33 15,-32 1-15,-1-34 16,0 33-16,33 1 15,-32-34-15,32 0 0,1 0 16,33 33-16,-34-33 16,1 33-1,-1-33-15,1 0 16,-34 34-16,0-1 16,-33 1-16,33 32 15,-33 1-15,0-33 16,33 33-16,33-34 15,1-33-15,0 33 16,-1-33 15,1 0-15,-1 0 62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17:47.0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EA1514-DD8C-4FC0-8C7E-F1C46F1CD8A3}" emma:medium="tactile" emma:mode="ink">
          <msink:context xmlns:msink="http://schemas.microsoft.com/ink/2010/main" type="writingRegion" rotatedBoundingBox="11905,4461 27361,13432 25489,16657 10033,7686"/>
        </emma:interpretation>
      </emma:emma>
    </inkml:annotationXML>
    <inkml:traceGroup>
      <inkml:annotationXML>
        <emma:emma xmlns:emma="http://www.w3.org/2003/04/emma" version="1.0">
          <emma:interpretation id="{E4B6061C-A910-4179-B79C-A9BE02A591AB}" emma:medium="tactile" emma:mode="ink">
            <msink:context xmlns:msink="http://schemas.microsoft.com/ink/2010/main" type="paragraph" rotatedBoundingBox="11905,4461 27361,13432 25489,16657 10033,7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EE26E2-C664-4FAD-9344-37587B41378E}" emma:medium="tactile" emma:mode="ink">
              <msink:context xmlns:msink="http://schemas.microsoft.com/ink/2010/main" type="line" rotatedBoundingBox="11905,4461 27361,13432 25489,16657 10033,7686"/>
            </emma:interpretation>
          </emma:emma>
        </inkml:annotationXML>
        <inkml:traceGroup>
          <inkml:annotationXML>
            <emma:emma xmlns:emma="http://www.w3.org/2003/04/emma" version="1.0">
              <emma:interpretation id="{620B4502-7164-4F42-8412-86EE55034725}" emma:medium="tactile" emma:mode="ink">
                <msink:context xmlns:msink="http://schemas.microsoft.com/ink/2010/main" type="inkWord" rotatedBoundingBox="11378,5369 15452,7733 14530,9322 10456,6957">
                  <msink:destinationLink direction="with" ref="{B38898B2-76F5-4D45-9D17-AB5391C545F9}"/>
                  <msink:destinationLink direction="from" ref="{2251C6AA-4DCC-4A0E-83EA-379300C20D3C}"/>
                </msink:context>
              </emma:interpretation>
            </emma:emma>
          </inkml:annotationXML>
          <inkml:trace contextRef="#ctx0" brushRef="#br0">-602 1838 0,'34'0'15,"-1"0"48,-33 33 15,33-33-78,-33 34 16,34-34 15,-1 0-31,-33 33 0,67-33 16,0 67-16,-34-34 15,34-33-15,-67 34 16,34-34-16,-1 0 15,-33 33-15,34-33 16,-1 34 0,0-34 15,-33 33-31,34-33 0,-1 33 16,34 1-16,0-1 15,0 1 1,-34-34-16,-33 33 0,34-33 31,-1 0-31,-33 34 16,33-34-1,1 33 1,-1 0-16,1-33 0,33 34 16,-34-1-16,34-33 15,-34 34-15,-33-1 16,34-33-16,-1 0 15,0 0-15,-33 34 16,34-34 0,-34 33-1,33-33-15,1 0 0,-1 33 16,34 34-16,33-33 16,67 66-16,-100-67 15,33 34-15,1 0 16,-68-67-16,1 33 0,-1-33 15,-33 34 1,33-34 0,1 33-1,33 1-15,0-1 16,-1 34-16,35-34 0,-35 1 16,1-1-16,0 1 15,0-1-15,0 0 16,-67 1-16,33-34 0,1 0 15,-1 0 1,1 0 0,-34 33-1,33-33 1,-33 34 31</inkml:trace>
          <inkml:trace contextRef="#ctx0" brushRef="#br0" timeOffset="52936.2048">2440 3576 0,'-34'0'78,"1"0"-16,-1 0-31,1 0 1,-1 33 15,1 1-32,0-34 1,33 33 15,-34-33-15,34 33 15,-33 1-15,33-1-1,-34-33 1,34 34-1,0-1 1,-33 1-16,-1-34 16,34 33-1,-33 0 1,33 1 0,0-1-1,-33 1-15,33-1 16,0 0-1,0 1-15,-34-34 0,34 33 16,-33 1-16,33-1 16,0 1-1,0-1-15,0 34 16,0-34 0,0 1-16,0-1 15,0 1 1,0-1-1,0 0 1,0 1-16,33-34 16,-33 33-16,34 1 15,-1-1 1,-33 0-16,33-33 16,1 34-16,-1-34 15,1 0 1,-34 33-16,33-33 15,1 0-15,-1 0 0,34 0 16,-34 0 0,1 0-1,-1 0-15,1 0 16,-1 0-16,0 0 0,34 0 16,-33 0-16,32 0 15,-32 0 1,-1 0-16,1 0 15,33-33-15,-34-1 16,0 34-16,1-33 16,-1 33-1,1-33-15,-34-1 16,33 34-16,1-33 0,-1 33 16,0-34-1,1 1-15,-1 33 16,1-33-1,-34-1-15,33 1 0,0-1 16,1 1 0,33-34-16,-34-33 15,1 66-15,-1-33 16,0 1-16,-33-1 0,34 0 16,-34 34-16,0-34 15,0 33-15,0-33 16,0 34-16,0-34 15,0 34-15,-34 33 16,34-34 0,-33 1-1,0 33 1,33-34-16,-34 34 16,1-33-1,-1 33 1,1 0-16,-1-33 15,1 33 1,-34 0 0,67-34-16,-33 1 15,-1 33 1,1 0-16,0 0 16,-1 0 15,1 0-31,-1 0 0,1 0 31,-1 0-15,1 0-1,0 0-15,-1 0 16,34 33-16,-33-33 16,-1 0-1,1 0-15,-1 0 16,1 0-1,0 0 1,-1 0 0,1 34-1,-1-34-15,1 0 16,0 33 0,-34 0-16,0-33 15,0 67-15,0-33 16,0-1-16,0 1 0,34-34 15,0 0-15,33 33 16,-34-33-16,34 33 16,-33-33-16,-1 0 15,34 34 17,-33-34 14,33 33 1</inkml:trace>
        </inkml:traceGroup>
        <inkml:traceGroup>
          <inkml:annotationXML>
            <emma:emma xmlns:emma="http://www.w3.org/2003/04/emma" version="1.0">
              <emma:interpretation id="{D5DC5B90-CFD8-4556-B353-328A55673A3F}" emma:medium="tactile" emma:mode="ink">
                <msink:context xmlns:msink="http://schemas.microsoft.com/ink/2010/main" type="inkWord" rotatedBoundingBox="19393,8807 27361,13432 25489,16657 17521,12032">
                  <msink:destinationLink direction="with" ref="{9F96527A-7F94-45C3-B83A-4A884B22C18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64320.0839">13067 9959 0,'-33'0'94,"0"0"-79,-1 34 17,-33 32-17,0 35-15,1-34 16,-35 33-16,68 0 15,-67-67-15,66 34 16,1-67-16,33 34 16,-34-1-1,34 1-15,-33-34 16,33 33-16,0 0 16,-33 1-1,-1-1-15,34 34 16,-33-67-1,33 34-15,-34-1 16,34 0-16,-33-33 16,33 34-16,-34-1 15,34 1-15,-33-34 16,0 33-16,33 0 16,0 1-16,-34-1 15,34 1 1,-33-34-1,33 33 17</inkml:trace>
          <inkml:trace contextRef="#ctx0" brushRef="#br0" timeOffset="165856.6719">12934 10093 0,'33'0'172,"1"0"-156,-1 33-16,34 1 15,-67-1-15,33 1 16,34-1 0,-67 0-16,67-33 15,-67 67-15,67-67 16,0 67-16,-34-34 0,34 1 16,-34-1-16,1 34 15,33-67-15,-1 67 16,-32-34-16,-1 1 15,1-1-15,33 1 0,-67-1 16,33-33-16,0 34 16,34-1-16,-33 0 15,-1 1-15,0-1 16,1 1-16,33-1 0,-67 0 16,67-33-16,-67 34 15,33-34-15,-33 33 16,33-33-16,1 0 15,-1 0 1,-33 34-16,34-34 16,-34 33-16,33-33 15,1 0-15,-34 34 32,33-34-32,-33 33 15,33-33 110</inkml:trace>
          <inkml:trace contextRef="#ctx0" brushRef="#br0" timeOffset="102672.1972">12265 7854 0,'-33'0'31,"-1"0"0,34 33-15,-33-33-16,0 0 16,-1 33-1,1-33 1,-1 34-1,1-34 1,0 0 15,33 33-15,-34-33 0,34 34-16,-33-34 0,-1 33 15,34 1 1,-33-34-1,33 33-15,0 0 16,-34 1-16,1-1 31,33 1-15,-33 33 0,33-1-16,0 35 0,0-35 15,-34 1-15,34 0 16,0-33-1,0-1-15,0 0 16,0 1-16,0-1 16,0 1-16,0-1 15,0 34 1,0-34 0,0 34-16,0-33 0,0 32 15,0-32 1,0-1-1,0 1-15,0-1 16,0 1 0,0-1-16,0 0 15,0 68-15,0-68 16,0 34-16,34-34 0,-34 34 16,33-33-16,-33-1 15,33 34-15,1-34 16,-1 1-16,1-34 15,-34 67-15,67-67 0,-34 33 16,0 0-16,1-33 16,33 34-16,-34-34 15,34 33-15,0-33 16,-34 0-16,34 0 0,0 0 16,-34 0-16,1 0 15,-1 0-15,101-33 16,-67 33-16,-1-34 15,1 1-15,0 0 0,0-1 16,0 1-16,0-1 16,0 34-16,-34-67 15,0 67-15,68-33 0,-101 0 16,66-34-16,-32 33 16,-1 1-16,1 0 15,-1-1-15,-33 1 16,0-1-1,34 34-15,-34-33 16,0-34 0,0 34-1,0-1-15,0-33 0,0 34 16,0-34-16,0-33 16,0 33-16,0 34 15,0-34-15,0 33 16,0-33-16,0 1 0,0 32 15,-34-33-15,34 0 16,-33-33-16,33 33 16,-34 1-16,34-1 15,0 33-15,-33 34 0,33-33 16,0-1-16,0 1 16,-34 33-1,1-33 1,0-1-16,-1 1 15,1 33 1,33-34 0,-34 34-16,1-33 31,0 33-31,-1 0 16,34-34-1,-33 34 1,33-33-16,-34 33 0,1 0 15,-1 0 1,1 0 15,0 0-15,-1 0 0,1 0-1,-1 0 1,1 0-1,-1 0 1,1 0-16,0 0 16,33 33-1,-34-33-15,1 0 16,-1 0 0,1 0 15,0 0-16,-1 0 1,1 34 0,-1-34-1,1 0-15,-1 0 16,1 0 0,33 33-1,-33-33-15,-1 0 31,34 34-31,-33-34 16,-1 33-16,-33-33 16,1 34-16,32-1 0,1-33 15,-1 33-15,1-33 16,33 34-16,-33-34 16,-1 0-1,1 0 16,-1 0-15,1 0 47</inkml:trace>
          <inkml:trace contextRef="#ctx0" brushRef="#br0" timeOffset="88029.3977">7352 5380 0,'0'34'47,"0"-1"31,34 1-16,-34-1-31,33-33 1,1 34-17,-1-34 1,1 66-16,32-66 16,-66 34-16,67-1 0,-33 34 15,-1-67-15,34 34 16,-34-1-16,1 0 15,-1 1-15,34-1 0,-34 1 16,1-1-16,-1-33 16,1 33-16,33 1 15,-34-1-15,0 1 16,68 33-16,-35-34 0,1 34 16,0-34-16,0 1 15,-34-1-15,34 1 16,-33-1-16,-1 0 15,1 1-15,-1-1 16,0-33-16,-33 67 16,67-67-16,-67 33 15,34 1-15,-1-1 16,0-33-16,-33 34 0,0-1 16,34-33-16,-34 34 15,33-34-15,1 33 16,-34 0-16,33 1 15,-33-1-15,34 1 16,-1-1-16,0 1 16,1-1-1,-1 0-15,1 1 16,-1-1-16,1 1 16,-34 32-1,33-66-15,-33 34 16,33-34-16,-33 33 15,34-33-15,-1 34 16,-33-1 0,0 1 15,34-34-15,-34 33-1,33 0 1,-33 1-1,33-34 1,-33 33 0,34-33-1,-34 34 1,33-1 109,1 34-109,-1 0-16,34 0 15,-34 33-15,1-33 16,33 0-16,-67-1 0,33-32 15,1-1 1,-34 1-16,0-1 31,33-33-31,-33 34 32</inkml:trace>
          <inkml:trace contextRef="#ctx0" brushRef="#br0" timeOffset="94718.2096">10126 8288 0,'-33'0'78,"0"0"-15,-1 0-48,1 0 17,-1 0-17,1 0 1,-1 0-16,1 0 16,0 0-1,-1 0-15,1 0 31,-1 34-15,1-34 0,-1 33-16,1-33 15,0 0-15,-1 33 16,1-33 0,-1 0-1,34 34 1,-33-34-16,0 0 15,-1 33 1,1-33-16,33 34 16,-67-1-16,33-33 15,34 33 1,-33-33 0,33 34-16,-33-34 31,33 33-31,0 1 0,-34-34 15,34 33-15,0 1 16,-33-1-16,33 0 16,0 1-16,-34-1 15,34 1 1,-33 33 15,33-34-31,0 0 16,0 1-16,0-1 15,0 34 1,0-34 0,0 1-1,0-1-15,0 1 32,0-1-1,0 1-31,0-1 15,0 0-15,0 1 16,0 33 0,0-34-1,33 1-15,-33-1 16,0 0 0,0 1-1,34-34-15,-34 33 16,0 1-16,33-34 15,-33 33 1,34-33-16,-1 33 0,-33 1 16,33-34-1,-33 33-15,34 1 16,-1-1 0,1-33-1,-1 34-15,1-1 16,-1-33-16,0 0 15,1 0-15,-1 33 16,1-33 0,-1 0-16,0 0 0,1 0 15,-1 0 1,1 0-16,-1 0 16,1 0-16,32 0 0,1 0 15,34 0-15,-35 0 16,35-33-16,-35 0 15,-32 33-15,33-34 16,0 1-16,-34-1 0,0 1 16,1 33-16,-1-34 15,1 34-15,-34-33 16,0 0 0,33 33-16,1-34 15,-34 1 16,33-1-15,-33 1 0,0-34-16,0 34 0,33-34 15,-33 33 1,0 1 0,0 0-16,0-1 15,0 1 16,0-1-15,0-33-16,0-33 0,0-33 16,0 32-16,0 1 15,0 33-15,0 0 16,0 0-16,0 34 16,0 0-1,-33 33 1,33-34 15,0 1-31,-33-1 109,-1 34-93,1 0 15,-1 0 1,1 0 14,-1 0-30,1 0 15,0 0 1,-1 0 14,1 0-14,33-33-17,-34 33 1,1 0 15,-1-33 0,1 33-15,0 0 31,-1 0-31,-33 0-1,34 0 1,0 0-16,-1 0 15,1 0-15,-1 0 16,1 0-16,-1 0 16,1 0 15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20:23.7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2F013E-B6B8-4D8B-B652-717CA5B3DE19}" emma:medium="tactile" emma:mode="ink">
          <msink:context xmlns:msink="http://schemas.microsoft.com/ink/2010/main" type="inkDrawing" rotatedBoundingBox="19964,15345 21490,14152 21556,14236 20030,15429" semanticType="callout" shapeName="Other">
            <msink:sourceLink direction="with" ref="{9F96527A-7F94-45C3-B83A-4A884B22C185}"/>
            <msink:sourceLink direction="with" ref="{8F3A91BE-854D-4E5D-9765-88D495D5BD4E}"/>
          </msink:context>
        </emma:interpretation>
      </emma:emma>
    </inkml:annotationXML>
    <inkml:trace contextRef="#ctx0" brushRef="#br0">9892 10160 0,'-33'0'125,"-34"0"-109,34 33-16,-34 1 15,33-1-15,1 0 16,-34 1-16,34-1 16,-34 1-16,34-1 0,-1 0 15,1-33-15,-1 34 16,1-34-16,33 33 16,-34 1-16,1-34 15,-34 67-15,34-34 16,-34 0-16,67 1 15,-67-1-15,34 1 16,-1-1-16,-33 1 16,34 32-1,0-66-15,-1 34 16,1-1 0,33 1-16,-34-34 15,1 0 1,-1 33-16,1-33 31,33 33-31,-33-33 31,33 34 16,-34-1-31,1-33-1,33 34 1,-34-34 0,34 33-1,-33-33 1,33 34 0,-34-34-1,1 0 1,33 33-1,-33-33 48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20:26.5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F96527A-7F94-45C3-B83A-4A884B22C185}" emma:medium="tactile" emma:mode="ink">
          <msink:context xmlns:msink="http://schemas.microsoft.com/ink/2010/main" type="inkDrawing" rotatedBoundingBox="21574,14222 22413,15324 22361,15363 21523,14261" semanticType="underline" shapeName="Other">
            <msink:sourceLink direction="with" ref="{D5DC5B90-CFD8-4556-B353-328A55673A3F}"/>
            <msink:destinationLink direction="with" ref="{2F2F013E-B6B8-4D8B-B652-717CA5B3DE19}"/>
          </msink:context>
        </emma:interpretation>
      </emma:emma>
    </inkml:annotationXML>
    <inkml:trace contextRef="#ctx0" brushRef="#br0">9892 10160 0,'0'67'250,"34"-67"-250,-1 33 16,-33 0-16,34 1 0,-1-34 15,1 67-15,-1-67 16,-33 33-16,33 0 15,-33 1-15,34-1 16,-1 1 0,1-34-16,-34 33 15,33 1 1,-33-1-16,33-33 0,-33 33 16,34 1-16,-34-1 15,33-33-15,-33 34 16,34-1-16,-34 1 15,33-34 1,1 33-16,-34 0 16,33 1-16,-33-1 31,33-33-31,-33 34 0,0-1 16,34 0-1,-1-33 1,-33 34 15,34-34-15,-1 33-1,-33 1 17,34-34-17,-34 33 1,33-33 31,-33 34 31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20:06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74CAD5-B794-4592-A22E-861B4AA8B57E}" emma:medium="tactile" emma:mode="ink">
          <msink:context xmlns:msink="http://schemas.microsoft.com/ink/2010/main" type="writingRegion" rotatedBoundingBox="2008,12211 31667,13463 31512,17148 1853,15897"/>
        </emma:interpretation>
      </emma:emma>
    </inkml:annotationXML>
    <inkml:traceGroup>
      <inkml:annotationXML>
        <emma:emma xmlns:emma="http://www.w3.org/2003/04/emma" version="1.0">
          <emma:interpretation id="{AC6364FF-A7B8-4118-883E-40003A1564C9}" emma:medium="tactile" emma:mode="ink">
            <msink:context xmlns:msink="http://schemas.microsoft.com/ink/2010/main" type="paragraph" rotatedBoundingBox="8543,12300 17830,12955 17625,15861 8338,152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61B2D9B-FDE3-449D-8E95-1DFCA827C901}" emma:medium="tactile" emma:mode="ink">
              <msink:context xmlns:msink="http://schemas.microsoft.com/ink/2010/main" type="line" rotatedBoundingBox="8543,12300 17830,12955 17625,15861 8338,15206"/>
            </emma:interpretation>
          </emma:emma>
        </inkml:annotationXML>
        <inkml:traceGroup>
          <inkml:annotationXML>
            <emma:emma xmlns:emma="http://www.w3.org/2003/04/emma" version="1.0">
              <emma:interpretation id="{8D40D35A-FE5E-4449-B36A-AE43FD18EE49}" emma:medium="tactile" emma:mode="ink">
                <msink:context xmlns:msink="http://schemas.microsoft.com/ink/2010/main" type="inkWord" rotatedBoundingBox="8523,12581 11196,12769 11027,15160 8354,149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-1471 8622 0,'-33'0'32,"-1"0"61,1 0-61,0 34-32,-1-1 15,-33 67 1,34 1-16,-34-68 15,67 34-15,-100 0 16,66 66-16,-32-66 16,32 0-16,-33 0 15,34 0-15,-67 33 16,66-33-16,-66 33 0,66-33 16,-32 0-16,-1 33 15,0-33-15,0 0 16,34 0-16,-34 0 0,33-34 15,1 34-15,0-34 16,-34 34-16,67-34 16,-67 1-16,67 33 0,-34-34 15,1-33-15,33 34 16,-33-34-16,33 33 16,-67 34-16,67-34 15,-67 1-15,34-1 16,33 1-1,-34-1 1</inkml:trace>
          <inkml:trace contextRef="#ctx0" brushRef="#br0" timeOffset="1854.8076">-1504 8756 0,'33'100'172,"1"-33"-157,-1 0-15,1 0 16,-1 33-16,0-67 15,1 34-15,-1 0 0,-33 0 16,67 0-16,-67-34 16,0 34-16,33 33 15,1-33-15,-34 0 16,33-34-16,-33 34 0,0 0 16,34 0-16,-34-34 15,33 1-15,-33-1 31,0 1-31,0-1 16,0 1 0,0-1-1,0 0 1,34-33-16,-34 34 0,0-1 31,33 1-15,-33-1-16,0 0 15,33-33 1,-33 67-16,0-33 16,34-1-1,-1 1 1,-33-1-16,0 0 16,34-33-1,-34 34 1,0-1-1,33 1-15,1 33 16,-34-34-16,0 0 16,33-33-16,-33 34 15,0-1 1,33-33-16,-33 34 16,0-1 15,34-33 16</inkml:trace>
        </inkml:traceGroup>
        <inkml:traceGroup>
          <inkml:annotationXML>
            <emma:emma xmlns:emma="http://www.w3.org/2003/04/emma" version="1.0">
              <emma:interpretation id="{C66D2174-6154-4C15-9720-ED5D52C00E12}" emma:medium="tactile" emma:mode="ink">
                <msink:context xmlns:msink="http://schemas.microsoft.com/ink/2010/main" type="inkWord" rotatedBoundingBox="14261,12704 17830,12955 17625,15861 14056,15609">
                  <msink:destinationLink direction="with" ref="{92C02359-334D-4ADE-8689-480432102A45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3127.4234">4946 9926 0,'-33'67'203,"33"-34"-187,-67 34-16,67-34 0,-34 1 16,-32 33-16,66-1 15,-34-66-15,1 34 16,33-1 0,0 1-16,-34-34 15,1 0 1,33 33-16,-34-33 0,34 67 15,-66-34-15,32 1 0,-33 66 16,34-33-16,-34-34 16,34 68-16,-34-68 15,67 0-15,-34-33 16,34 34-16,-33-34 0,33 67 16,-33-34-1,-1 0-15,34 1 16,0-1-1,-33-33-15,33 34 0,0-1 16,0 1 0,-34-34-16,34 33 15,-33-33-15,-1 67 16,1-34 0,33 1-16,-33 33 15,-1-67-15,34 33 16,-33-33-16,33 33 15,0 1-15,-34-1 32</inkml:trace>
          <inkml:trace contextRef="#ctx0" brushRef="#br0" timeOffset="11284.8794">3542 8723 0,'0'33'156,"0"0"-140,0 1-16,34-1 0,-1 34 15,-33-33 1,0-1-16,0 0 15,0 1 1,0-1-16,0 1 0,0-1 16,0 0-1,0 1 1,0-1-16,0 1 16,0-1-16,34 1 15,-34-1 1,0 0-1,0 1-15,0-1 32,0 1-17,0-1-15,0 1 16,0-1-16,0 0 16,0 1-1,0-1-15,0 1 16,0-1-16,0 0 15,0 1-15,0-1 0,0 1 16,0-1-16,0 1 16,0-1-1,0 0 1,0 1-16,33-1 16,-33 1-1,0-1 1,0 1-1,0-1 17,0 0-17,34-33 17,-34 34-1</inkml:trace>
          <inkml:trace contextRef="#ctx0" brushRef="#br0" timeOffset="8233.3388">3476 8689 0,'0'34'187,"0"-1"-171,-34-33-16,34 33 0,0 1 15,-33-34 1,33 33 0,0 1-16,-34-1 15,34 1-15,-33-34 16,33 33-16,0 0 15,-34-33-15,34 34 16,0-1 0,0 1-16,-33-34 0,33 33 15,0 0 1,-33-33 0,33 34-16,-34-1 15,1 1-15,33-1 16,-34-33-1,1 67-15,33-34 16,-33 34 0,33-33-1,-34-34-15,34 33 16,0 1-16,0-1 16,-33-33-16,33 33 15,-34 1-15,34-1 16,-33 1-1,33-1 1,0 0 0,-34-33-16,34 34 15,0-1 1,-33-33 0,33 34-16,-33-34 15,33 33-15,-34 1 31,34-1-31,0 0 16,0 1 0,-33-34-16,33 33 31,0 1-15,0-1 15,-34-33 94,34 34-47,-33-34 16,33 33 15</inkml:trace>
          <inkml:trace contextRef="#ctx0" brushRef="#br0" timeOffset="55054.1116">2673 10093 0,'0'33'125,"-33"-33"-94,33 34-31,-33-34 31,33 33-15,-34-33 0,34 34-16,-33-1 15,33 0 1,-34 1-1,34-1 1,-33 1 0,33 133 46,0-134-62,0 34 16,0-34-1,0 1-15,0-1 16,0 1 0,0-1-1,0 1 17,0-1-32,33-33 31,-33 33-31,34-33 15,-1 0-15,1 0 16,-34 34-16,33-34 16,0 0-1,1 0 1,-1 0 0,1 0 15,-1 0-16,-33-34 1,34 34 0,-1-33-16,-33 0 15,33 33-15,-33-34 16,0 1-16,34 33 16,-34-34-1,0 1 16,0-1 1,0 1-1,0 0 0,0-1-15,-34 1-1,34-1 1,-33 1 0,0 33-1,33-34-15,0 1 16,0 0 15,0-1 0,0 1 1,-34-1-17,34 1 17,-33 33-17,33-33 1,-34 33-16,34-34 15,0 1-15,-33 33 16,-1 0 0</inkml:trace>
          <inkml:trace contextRef="#ctx0" brushRef="#br0" timeOffset="57290.0075">3643 10227 0,'0'33'187,"-34"-33"-187,34 33 16,-33 1 0,33-1 15,-34-33-15,34 34-16,-33-1 15,0-33 16,33 33-15,0 1 0,0-1 31,0 1-47,0-1 15,0 1 1,0-1-1,33 0 1,-33 1-16,33-34 16,-33 33 15,34-33-31,-1 34 16,1-34-1,-1 0 1,1 0-1,-34 33 1,33-33-16,0 0 16,1 0-1,-1 0 1,1 0 0,-1 0 15,0 0-31,1 0 15,-34-33-15,33-1 16,-33 1 0,0-1 15,0 1-31,0 0 16,0-1-16,0 1 15,0-1 1,0 1-1,0-1 1,0 1 0,0 0 15,-33 33-31,33-34 31,-34 34-15,34-33-1,-33 33-15,33-34 16,-33 34 15,33-33-15,-34 33 0,1-33 15,-1 33-16,1 0 17,0 0-1,-1 0 16,1 0-16</inkml:trace>
          <inkml:trace contextRef="#ctx0" brushRef="#br0" timeOffset="14518.9419">5013 10059 0,'33'34'156,"1"-1"-156,-1 1 15,1-34-15,-1 33 0,0 1 16,1 32 0,33-32-16,-67-1 0,33 34 15,1 0-15,32-34 16,-32 101-16,33-67 16,-34 0-16,34 0 15,-34 33-15,1-33 0,-1-34 16,1 34-16,-1 0 15,0-34-15,-33 1 16,0-1-16,34 0 16,-34 1-1,33-34-15,-33 33 16,34-33-16,-34 34 16,0-1-1,33-33-15,-33 34 31</inkml:trace>
        </inkml:traceGroup>
      </inkml:traceGroup>
    </inkml:traceGroup>
    <inkml:traceGroup>
      <inkml:annotationXML>
        <emma:emma xmlns:emma="http://www.w3.org/2003/04/emma" version="1.0">
          <emma:interpretation id="{5435565A-EFCF-465F-8D21-DFEC24BF39BB}" emma:medium="tactile" emma:mode="ink">
            <msink:context xmlns:msink="http://schemas.microsoft.com/ink/2010/main" type="paragraph" rotatedBoundingBox="1923,14240 31582,15492 31512,17148 1853,158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AA1CBE-57B2-4F97-9D77-8B5FB4868257}" emma:medium="tactile" emma:mode="ink">
              <msink:context xmlns:msink="http://schemas.microsoft.com/ink/2010/main" type="line" rotatedBoundingBox="1923,14240 31582,15492 31512,17148 1853,15897"/>
            </emma:interpretation>
          </emma:emma>
        </inkml:annotationXML>
        <inkml:traceGroup>
          <inkml:annotationXML>
            <emma:emma xmlns:emma="http://www.w3.org/2003/04/emma" version="1.0">
              <emma:interpretation id="{78DA7C09-4CD2-4192-9E32-66A9482CA4DC}" emma:medium="tactile" emma:mode="ink">
                <msink:context xmlns:msink="http://schemas.microsoft.com/ink/2010/main" type="inkWord" rotatedBoundingBox="1911,14513 2930,14556 2887,15565 1869,1552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0034.2305">-9191 10460 0,'-33'0'187,"-1"0"-171,1 0-1,-1 0-15,1 0 16,-1 0 0,-32 0-1,32 0 1,1 0 0,-1 0-1,1 0 16,0 34-15,-1-34 0,34 33-1,-33 1 1,-1-34 0,34 33-1,-33-33 16,33 34-31,0-1 16,0 0-16,0 1 16,0-1 15,0 34-31,0-33 16,33-1-1,-33 0-15,0 1 16,34-1-1,-34 1-15,0-1 16,0 0-16,33-33 16,-33 67-16,34-33 15,-34-1 1,33 1-16,0-1 16,1 0-1,-1 1 1,1-1-1,-1 1-15,0-34 16,-33 33 0,34-33-1,-1 0-15,1 0 16,-1 0-16,1 0 16,-1 0-1,0 0-15,1 0 16,-1 0-16,34-33 15,-67-34-15,67 67 0,-34-67 16,1 34-16,-1-1 16,-33 1-16,34-1 15,-34 1-15,33-1 16,-33 1-16,33 0 0,-33-1 16,0 1-16,0-1 15,0 1-15,0 0 16,0-34-16,0 0 15,0 33-15,0 1 16,0 0 0,0-1-1,0 1-15,-33 33 32,0-34-17,-1 34 1,34-33-1,-33 33-15,-1 0 16,1 0 0,0 0-1,-1 0 1,1 0-16,-1 0 16,1 0-1,-1 0-15,1 0 16,0 0-1</inkml:trace>
        </inkml:traceGroup>
        <inkml:traceGroup>
          <inkml:annotationXML>
            <emma:emma xmlns:emma="http://www.w3.org/2003/04/emma" version="1.0">
              <emma:interpretation id="{D426D428-7AB9-4325-86FD-A180B2F53665}" emma:medium="tactile" emma:mode="ink">
                <msink:context xmlns:msink="http://schemas.microsoft.com/ink/2010/main" type="inkWord" rotatedBoundingBox="4924,14500 6004,14546 5952,15769 4872,1572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2595.9768">-6049 10561 0,'-34'0'109,"1"0"-78,-1 0-15,1 0 15,-1 0 1,1 0-1,0 0-16,-1 0 1,1 0 0,-1 0-1,1 0 1,0 0 15,-1 0-15,1 0-1,-1 0 1,1 0 0,-1 0-1,1 33 17,0-33-17,33 34 1,-34-34-1,34 33 1,-33 0 0,33 1-16,0 33 15,0-34 1,0 1-16,0-1 16,0 0-1,0 1-15,0-1 16,0 1-1,0-1-15,0 0 0,0 1 16,0-1-16,0 1 16,0 33-16,33-67 15,1 33-15,-34 34 16,33-34 0,-33 1-16,33-1 0,1-33 15,-34 34-15,33-1 16,34 0-1,-67 1-15,34-34 16,-1 33 0,0 1-1,1-34-15,-1 0 16,34 0 0,-34 0-1,1 0 1,-1 0-1,1 0-15,-1 0 0,-33-34 16,34 34-16,-1-33 16,0 33-16,-33-34 15,34 34-15,-34-33 16,33 33-16,1-33 0,-34-34 16,33 67-1,-33-34-15,34 1 16,32-34-16,-66 34 0,0-1 15,0 1-15,34-1 16,-34 1 0,0-1-1,0 1 1,0 0 15,0-1 0,33 34-31,-33-33 16,0-1 0,0 1-16,0 0 15,0-1 1,0 1 0,0-1-1,0 1-15,0-34 31,-33 34 1,-1-1-32,34 1 31,-33 33-15,33-34-16,-33 34 31,33-33-31,-34 33 15,1 0 1,33-34 0,-34 34-1,1 0-15,-1 0 32,1 0-32,0 0 15,-1 0 1,1 0-1,-1 0 1,1 0 0</inkml:trace>
        </inkml:traceGroup>
        <inkml:traceGroup>
          <inkml:annotationXML>
            <emma:emma xmlns:emma="http://www.w3.org/2003/04/emma" version="1.0">
              <emma:interpretation id="{25998F38-2531-418F-9A7C-5933F3E1315F}" emma:medium="tactile" emma:mode="ink">
                <msink:context xmlns:msink="http://schemas.microsoft.com/ink/2010/main" type="inkWord" rotatedBoundingBox="7548,14870 8703,14919 8654,16083 7499,1603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5460.602">-3242 10895 0,'0'-33'63,"-33"33"109,-1 0-157,34-34-15,-33 34 16,-1 0-1,1 0 1,-1 0 0,1 0-1,0 0-15,-1 0 16,1 0 0,-1 0-16,1 0 15,-1 0 1,1 0-16,0 0 15,-1 0 1,1 0 15,-1 0-31,34 34 0,-33-34 16,33 33 0,-33-33-1,33 33 1,-34-33-16,34 34 15,-33-34 1,33 33-16,-34 1 16,34-1-16,-33-33 15,33 33-15,0 1 16,0-1-16,-34 1 16,34-1-1,-33 1-15,33 32 0,0-32 16,0-1-16,0 1 15,-33-1-15,33 1 16,0-1-16,0 0 16,0 1-16,0-1 15,0 1-15,0-1 0,0 0 16,0 1-16,0-1 16,0 1-1,0-1-15,33-33 0,-33 34 16,33-1-1,1-33 1,-1 33-16,1-33 16,-1 0-16,1 0 15,-1 0 1,0 0-16,1 0 16,-1 0-16,1 0 15,-1 0-15,0 0 0,1 0 16,-1-33-16,1 33 15,33 0 1,-67-33-16,33-1 16,0 34-16,1 0 0,-34-33 15,33 33-15,-33-34 16,34 1-16,-1-1 16,1 34-1,-1-33-15,-33 0 16,33 33-16,-33-34 15,34 1 1,-1-1-16,-33 1 16,34 0-16,-34-1 15,33 1 1,-33-1-16,33 34 16,-33-33-16,0-34 15,34 67 1,-34-33-16,0-1 15,0 1 1,33 33-16,-33-34 0,0 1 16,0-1-1,0 1 17,0 0-17,0-1 1,0 1-1,0-1 1,0 1 15,-33 0 1,-1 33-17,1 0 1,0 0-16,-1 0 31,1 0-15,-1 0-1</inkml:trace>
        </inkml:traceGroup>
        <inkml:traceGroup>
          <inkml:annotationXML>
            <emma:emma xmlns:emma="http://www.w3.org/2003/04/emma" version="1.0">
              <emma:interpretation id="{49187F2E-E493-40A5-80F6-C26C02A9D7E6}" emma:medium="tactile" emma:mode="ink">
                <msink:context xmlns:msink="http://schemas.microsoft.com/ink/2010/main" type="inkWord" rotatedBoundingBox="10227,14591 13885,14745 13815,16383 10158,1622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48312.8978">-669 10962 0,'-33'0'94,"0"0"-48,-1 0-14,1 0-17,-1 0-15,1 0 16,-1 0 0,1 0-1,0 0 1,33 33-16,-34-33 15,1 0 1,-1 0 0,34 34-16,-33-34 15,-1 0-15,1 0 32,33 33-17,-33-33 1,33 33-1,-34-33-15,1 0 16,33 34-16,-34-34 16,34 33-1,-33-33-15,0 0 47,-1 34-47,34-1 31,-33-33-15,33 34-16,0-1 16,0 0-1,-34-33 1,34 34-16,0-1 16,0 1-1,0-1 1,0 1-1,0-1-15,0 0 16,0 1 0,0-1 15,0 1-31,0-1 16,0 0-1,0 1 1,0-1-16,0 1 15,0-1 1,34-33-16,-1 67 16,-33-34-1,34-33 1,-34 34-16,0-1 16,33 1-1,-33-1 1,33-33-16,1 0 15,-1 34 1,1-1 0,32-33-1,-32 0 1,-1 0-16,1 0 16,-1 0-16,1 0 15,-1 0 1,0 0-16,1 0 15,-1 0 1,1-33-16,-1 33 16,1 0-1,-34-34 1,33 34-16,-33-33 16,33 33-16,1-34 0,-34 1 15,33 33 1,1 0-1,-34-34-15,0 1 16,33 33 0,-33-33-16,0-1 15,0 1 1,0-1 0,33 34-16,-33-33 15,0-1 1,0 1-1,0 0-15,0-1 16,0 1 0,34-1-16,-34 1 15,0 0 1,0-1-16,0 1 31,0-1-15,0 1-1,0-1-15,0 1 16,0 0 0,0-1 15,0 1-31,-34 33 31,34-34-15,-33 34-16,33-33 15,-33 33 1,33-34 0,-34 34-1,34-33 1,0 0 0,-33 33-1,-1 0 1,34-34-1,-33 1 1,0 33 15,-1 0 1,1 0-1</inkml:trace>
          <inkml:trace contextRef="#ctx0" brushRef="#br0" timeOffset="50727.9001">367 11029 0,'-33'0'15,"0"0"32,33 33-16,-34-33-15,34 33 0,-33-33-1,33 34-15,-34-1 16,34 1-1,-33-34 1,33 33 0,0 1-16,-34-34 15,34 33-15,0 0 16,0 1-16,-33-1 16,33 1-16,0-1 15,0 34 1,0-34-16,0 34 15,0-33 1,0-1-16,0 0 0,0 1 16,0-1-16,0 1 15,0-1 1,0 1-16,0-1 16,33-33-16,-33 33 15,0 1 1,34-34-16,-34 33 15,33-33 1,1 0-16,-1 34 16,1-34-16,-1 0 15,0 0 1,1 0-16,33 0 16,-34 0-1,34 0 1,-34-34-1,1 34-15,-1-33 0,1 33 16,-34-34-16,33 1 16,0 0-16,1 33 15,-1-67-15,-33 33 16,34 34 0,-34-67-16,33 67 0,-33-33 15,0 0-15,0-1 16,0 1-1,0-1-15,0 1 16,0 0 0,0-1-1,0 1 1,0-1-16,0 1 16,0-1-1,-33 34 1,33-33-16,0 0 15,-34-1 1,1 1 0,33-1-1,0 1 17,-34-1-17,34 1 1,-33 33-1,33-33-15,-33 33 32,33-34-32,-34 34 15,34-33-15,0-1 16,-33 34 0,33-33-16,-34 0 15,1 33 1,33-34-1,-33 1-15,-1 33 16,1 0 0,-1 0-1,1 0 1,-1 0 0,1 0 15,0 0-16,-1 0 17,1 0-32,-1 33 31</inkml:trace>
          <inkml:trace contextRef="#ctx0" brushRef="#br0" timeOffset="53220.9727">2172 10761 0,'-33'0'47,"-1"0"-16,1 0 0,-1 0 1,34 34-17,-33-34-15,0 0 16,33 33 0,-34-33-16,1 0 15,33 34 1,-34-34-1,1 0-15,0 33 16,33 0-16,-34-33 16,34 34-1,-33-34-15,-1 33 16,1 34-16,-1 0 16,1-34-1,33 1-15,-33-1 16,33 1-1,0-1-15,-34-33 16,34 33 0,0 1 15,0-1 0,0 1-15,0-1-1,0 1-15,0-1 16,0 0-16,0 1 16,0-1-1,34 34 1,-34-34-16,0 1 16,0-1-16,33-33 15,0 34-15,-33-1 16,0 1-16,34-34 15,-34 33-15,33 0 0,1 1 16,-1-34 0,-33 33-16,34-33 15,-1 34 1,0-34 0,1 0-16,-1 0 15,1 0 1,-1 0-1,0 0-15,1-34 32,-34 1-17,33 33-15,-33-34 0,0 1 16,0 0 0,34 33-16,-34-34 15,33 1-15,-33-1 16,0-33 15,0 34-31,0 0 16,0-34-16,0 33 15,0 1 1,0 0-16,0-1 16,0 1-16,0-1 15,0 1 1,0-1-16,0 1 15,0 0 1,0-1 0,0 1-16,0-1 15,0 1 17,0-1-17,0 1 1,0 0-1,0-1 1,0 1 0,0-1-1,0 1 1,0 0 31,-33 33-32,33-34 1,0 1 0,0-1 15,-34 34-15,34-33-1,-33 33-15,33-34 31,-34 1-15,1 33 0</inkml:trace>
        </inkml:traceGroup>
        <inkml:traceGroup>
          <inkml:annotationXML>
            <emma:emma xmlns:emma="http://www.w3.org/2003/04/emma" version="1.0">
              <emma:interpretation id="{9E43C1CF-958B-4BC6-AF9C-6221075D84E8}" emma:medium="tactile" emma:mode="ink">
                <msink:context xmlns:msink="http://schemas.microsoft.com/ink/2010/main" type="inkWord" rotatedBoundingBox="15056,15668 16168,15715 16136,16479 15023,16432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0482.605">3877 11664 0,'-34'0'31,"1"0"16,-1 0-16,1 0-15,0 0-1,33 33-15,-34-33 16,1 33 0,-1-33-1,1 0 17,33 34-32,-34-34 31,34 33-31,-33-33 0,33 34 15,-33-34-15,33 33 16,-34-33-16,34 34 16,-33-1-1,33 0 17,-34 1-17,34-1 1,0 1-16,0-1 15,0 1 1,0-1 0,0 0-1,34 1 1,-1-1 0,1-33-16,-1 34 15,0-1 1,1 0-16,-1-33 0,1 0 15,-1 0 1,1 0-16,32 0 16,-32 0-1,33 0-15,-34 0 0,34 0 16,0 0-16,0 0 16,-1 0-16,1 0 15,-33-33 1,-1 33-16,1 0 0,-1 0 15,-33-33 1,33-1 0,1 34-1,-1 0 17,-33-33-32,0-1 15,0 1 1,0 0-1,0-1 1,0 1 0,0-1-1,0 1-15,0-1 16,0-32 0,-33 32-16,-1 1 15,34-1-15,0 1 0,0-1 16,-33 34-1,0-33 1,33 0 15,-34 33-31,34-34 16,-33 34 15,-1 0 0,1 0-31,-1 0 16,1 0 0,0 0-1,-1 0 1,1 0 0,-1 0-1,1 0 1,-1 0-16,1 0 31,0 0-15,-1 0-16,1 0 31,-1 0-31,34 34 16,-33-34-16</inkml:trace>
        </inkml:traceGroup>
        <inkml:traceGroup>
          <inkml:annotationXML>
            <emma:emma xmlns:emma="http://www.w3.org/2003/04/emma" version="1.0">
              <emma:interpretation id="{F089C8BF-F5A7-47BA-B62F-E58D0DAAE2B7}" emma:medium="tactile" emma:mode="ink">
                <msink:context xmlns:msink="http://schemas.microsoft.com/ink/2010/main" type="inkWord" rotatedBoundingBox="17126,15512 18173,15556 18132,16509 17086,16465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63190.4198">6116 11463 0,'-34'0'62,"1"0"-30,0 0-17,-1 0-15,1 0 16,-1 0 15,1 0 0,-1 0-15,1 0 0,0 0-1,-1 0 1,1 34 0,-1-34-1,1 0 1,33 33-16,-33-33 15,-1 0-15,1 33 16,33 1 15,-34-34-31,34 33 16,0 1 15,0-1-15,-33-33-16,33 33 15,0 1 1,0-1 0,-34-33-16,34 34 15,0-1 1,0 1 0,0-1-1,0 0 1,0 1 15,0-1 0,0 1 1,0-1-17,0 1 1,0-1-1,0 0 1,34-33-16,-34 34 16,33-1-1,-33 1 1,34-34 0,-34 33-1,33 0 1,1-33-1,-1 0 1,0 34 0,1-34-1,-1 0-15,1 0 0,-1 0 16,0 0 0,1 0-16,33 0 15,-34 0 1,1 0-16,-1 0 0,0 0 15,1 0 1,-1 0-16,1 0 16,-34-34-16,33 34 15,-33-33-15,67 33 0,-67-33 16,33 33-16,-33-34 16,34 34-16,-34-33 15,33-1-15,1 34 16,-34-33-16,33 33 15,-33-33-15,0-1 16,33 34 0,-33-33-16,0-1 15,0 1 1,0-1 0,0-32-1,0 32 1,0 1-1,0-1 1,0 1 0,0-1-1,0 1 17,0 0-1,-33 33 16,33-34-47,-33 34 31,-1 0-15,1 0 46,33-33-46,-34 33-16,1 0 31,0 0-15,-1 0-1,1 0 1,-1 0-1,1 0 1,-1-34-16,1 34 16,0 0-1,-1 0 17,1 0-17,-1 0 16</inkml:trace>
        </inkml:traceGroup>
        <inkml:traceGroup>
          <inkml:annotationXML>
            <emma:emma xmlns:emma="http://www.w3.org/2003/04/emma" version="1.0">
              <emma:interpretation id="{8F3A91BE-854D-4E5D-9765-88D495D5BD4E}" emma:medium="tactile" emma:mode="ink">
                <msink:context xmlns:msink="http://schemas.microsoft.com/ink/2010/main" type="inkWord" rotatedBoundingBox="19461,15313 20786,15369 20735,16578 19410,16522">
                  <msink:destinationLink direction="with" ref="{2F2F013E-B6B8-4D8B-B652-717CA5B3DE19}"/>
                </msink:context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65994.7959">8422 11263 0,'-34'0'32,"1"0"-1,0 0-31,-1 0 31,1 0 0,-1 0-15,1 0-16,0 0 31,-1 0-15,1 0-1,-1 0 1,1 0 15,-1 0 1,1 0-1,33 33-16,-33-33-15,33 33 32,-34-33-32,34 34 15,-33-34 17,33 33-32,0 1 15,-34-34-15,34 33 16,-33 1-1,33-1 1,0 0-16,0 1 16,0-1-1,0 1 1,0-1-16,0 0 16,0 1-1,0 33 1,0-34-1,0 1-15,0-1 16,0 0-16,0 1 16,0-1-16,33-33 15,-33 34-15,0-1 16,0 1 0,0-1-1,34 0-15,-34 1 16,33-1-1,1 1-15,-1-1 16,34 0 0,-67 1-16,33-34 15,1 33-15,-1-33 16,1 0 0,32 34-16,1-34 15,-33 0-15,32 0 16,-32 0-1,-1 0-15,1 0 16,66 0-16,-67 0 16,34 0-16,-33-34 0,33 1 15,-34 33 1,0 0-16,-33-34 16,34 34-16,-1-33 15,-33 0 1,34 33-1,-1-34-15,-33 1 16,33-1 0,-33 1-16,34-34 15,-1 34 1,-33-1-16,0 1 16,0-1-16,0 1 31,0 0-16,0-1-15,0 1 16,-33 33-16,33-34 16,-34 1-1,34-1 1,-33 34-16,33-33 16,-33 33-1,-1-33-15,1 33 16,33-34-1,-34 34-15,34-33 16,-33 33-16,0 0 16,-1 0-1,34-34 1,-33 34-16,-1 0 16,34-33-16,-33 33 15,-1 0 1,34-33-1,-33 33 1,0-34 31,-1 34-47,34-33 0,-67 33 16,34-34-16,-34 1 15,34 33 1,-1-34-1,1 34-15,-1 0 16,1 0 0,33-33-1,-33 33-15,-1 0 16,1-33 0,-1 33-16,1 0 0,-1 0 15</inkml:trace>
        </inkml:traceGroup>
        <inkml:traceGroup>
          <inkml:annotationXML>
            <emma:emma xmlns:emma="http://www.w3.org/2003/04/emma" version="1.0">
              <emma:interpretation id="{898B67F8-9E54-462C-93EB-51678E17EE74}" emma:medium="tactile" emma:mode="ink">
                <msink:context xmlns:msink="http://schemas.microsoft.com/ink/2010/main" type="inkWord" rotatedBoundingBox="21490,15234 24776,15373 24718,16746 21432,16608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69350.8217">10728 11196 0,'-33'0'32,"-1"0"-1,1 0 31,-1 0-62,1 0 32,-1 0-17,1 0 1,0 0-1,-1 0 1,1 0 15,-1 0-15,34 33 0,-33-33-16,-1 0 15,1 0-15,0 0 31,-1 0-15,1 0 15,-1 0 1,34 34-32,-33-1 31,0-33 0,-1 33-31,34 1 16,-33-34-16,33 33 0,-34-33 15,34 34-15,-33 33 16,-1-34 0,34 34-1,0 0 1,-33-34-16,0 34 15,33 0-15,0-34 0,0 1 16,0 32-16,-34-66 16,34 34-16,0-1 15,0 1 17,0-1-32,0 1 31,0-1-16,0 0 1,34 1-16,-34-1 31,33-33-31,-33 34 16,33-34 0,1 0-1,-1 66-15,68-66 16,-35 34-16,1 33 15,0-67-15,0 0 0,0 33 16,0 1-16,-34-34 16,67 33-16,-66-33 15,-1 0 1,1 0 15,-1 0-31,0 0 0,-33-33 16,34 33-16,-1 0 15,1-34 1,-1 34-16,-33-33 16,33 33-16,1 0 15,-34-34-15,33 1 16,1 33 0,-34-34-16,33 34 31,-33-33-16,34 33 1,-34-33 0,0-1-1,0 1 1,33 33 0,-33-34-16,0 1 15,0 0 1,0-1-1,0 1 1,0-1-16,0 1 16,0-1-1,0 1-15,0 0 16,0-1 0,0 1-1,0-1 1,-33 1-1,33-1-15,0-32 16,-34 66 0,34-34-16,0 1 15,-33 33 1,33-34 0,-34 1-1,34 0 1,-33 33-1,33-34 1,-34 1-16,34-1 16,-33 34 15,33-33-31,-33-1 62,-1 34 17,1 0-64,33-33 1,-34 33-1,34-33 1,-33 33-16,0-34 16,-1 34-1,34-33 1,-33 33-16,-1 0 31,1 0 16,-1 0-31</inkml:trace>
          <inkml:trace contextRef="#ctx0" brushRef="#br0" timeOffset="73409.7044">12098 11329 0,'-67'0'16,"34"0"31,0 0 31,33 34-63,-34-34 1,1 33 0,-1-33 15,34 34-31,0-1 15,-33-33 1,33 34 0,0-1 46,0 0-46,-34 1-16,34-1 31,0 1-15,0-1-1,0 0-15,0 1 16,0-1 0,0 1-16,0-1 15,0 1 1,0 32-16,0-32 15,0 33 1,34-67-16,-34 33 0,0 1 16,0-1-16,0 0 15,33-33-15,-33 34 16,34-1-16,-1 1 16,34 32-16,0 1 0,0-33 15,-1-1-15,1 1 16,-33-34-16,33 33 15,-34-33-15,0 0 16,1 33-16,-1-33 0,1 0 16,-1 0-16,1 0 15,-1 0-15,0 0 16,1-33-16,33 33 16,-34-33-16,34-34 0,-34 67 15,1-34-15,-1 34 16,-33-33-1,34 33-15,-34-34 16,33 34-16,0 0 16,-33-33-1,0 0 17,0-1-17,0 1 1,0-1-1,0 1-15,0 0 0,0-34 16,-33 0-16,33 33 16,0 1-16,0 0 15,-33-1 1,33 1-16,0-1 16,-34 34-16,34-33 15,0-1 1,0 1-16,-33-34 15,33 34-15,-34 33 16,34-34-16,0 1 16,-33 33-16,33-33 31,-34 33-31,1 0 16,33-34-16,-33 34 15,-1-33 1,34-1-16,-33 34 15,-1-33-15,1 33 16,0-34 0,-1 34-1,1 0 1,-1 0 0,1 0-1,-1 0 1,1 0-1,0 0 1,-1 0-16,1 0 31,-1 0 1,1 0 14,-1 0-46,1 0 47,0 0-31,-1 0 31,1 0 15</inkml:trace>
        </inkml:traceGroup>
        <inkml:traceGroup>
          <inkml:annotationXML>
            <emma:emma xmlns:emma="http://www.w3.org/2003/04/emma" version="1.0">
              <emma:interpretation id="{30A279A7-052E-4F95-9496-1A0096895EC6}" emma:medium="tactile" emma:mode="ink">
                <msink:context xmlns:msink="http://schemas.microsoft.com/ink/2010/main" type="inkWord" rotatedBoundingBox="25484,15334 28425,15458 28359,17015 25418,16891">
                  <msink:destinationLink direction="with" ref="{46A5FDF9-4675-4992-9518-CBADA7ECA03F}"/>
                </msink:context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76034.4">14538 11296 0,'-33'0'63,"-1"0"-47,1 0-1,-1 0 1,1 0-1,-1 0 1,1 0 0,0 0-16,-1 0 15,1 0 1,-1 0 0,1 0-1,33 33-15,-34-33 16,1 0-1,0 34 1,-1-34-16,1 0 16,-1 33-1,34 1 1,-33-34 0,33 33-1,-33 1 1,33-1-1,0 0-15,0 1 0,-34-34 16,34 67-16,-33-67 16,33 33-16,0 0 31,0 1-15,0-1-16,0 1 0,0 33 15,0-34 1,0 0-1,0 34 1,33-33-16,-33-1 0,34 1 16,-1-1-16,-33 0 15,33 1 1,1-1-16,-1 1 16,1-34-16,-34 33 15,33-33-15,0 0 16,1 33-16,-1-33 15,68 0-15,-1 34 0,-33-34 16,33 0-16,-33 0 16,0 0-16,-1 0 15,35-34-15,-68 34 16,1 0-16,-1-33 0,-33 0 16,33 33-16,1 0 15,-1 0 1,-33-34-16,34 1 15,-34-1 1,33 1 15,-33 0-31,34 33 16,-34-34-16,0 1 0,33-1 16,0-33-16,-33 34 15,0-34-15,0 34 16,34 33-16,-34-34 0,0 1 15,0-1 1,0 1 0,0 0-1,0-1 1,0 1 0,-34-1 15,1 1 0,0 33-31,33-33 16,-34-1-16,34 1 15,-33 33 1,33-34-16,-34 34 16,34-33-16,-33 33 15,33-34 1,-34 34-1,1 0 17,0 0-1,-1 0-31,1 0 31,-1 0-15,1 0-16,-1-33 15,1 33 1,0 0 0,-1 0-1,1 0 1,-1 0 0,1 0 15,0 0-16,-1 0 1,1 0 15,-1 0 16</inkml:trace>
          <inkml:trace contextRef="#ctx0" brushRef="#br0" timeOffset="78300.2507">16242 12031 0,'-33'0'79,"0"0"-48,-34 0-16,0-33 1,33 33-16,1 0 16,0 0-16,-1 0 15,1 0 1,-1 0 0,1 0 30,0 0-30,-1 0 0,1 0-16,-1 33 15,1-33 17,-1 34-32,1-34 15,33 33 16,-33-33-31,33 34 0,0-1 16,-34 0 0,1 1-1,33-1 1,0 67-16,0-33 16,0 0-16,0 33 15,0-66 1,0-1-16,33 1 15,-33-1 1,0 1 0,34-34-1,-34 33-15,33 0 16,0 1 0,1-34-1,33 0 1,0 33-16,-34-33 15,0 0-15,34 0 16,-33 0-16,-1 0 16,34 0-16,0 0 15,-34 0-15,1 0 0,32 0 16,-32 0-16,-1 0 16,34-33-16,0-1 15,0 1 1,-34 0-16,1 33 15,-1-67-15,0 67 0,1-34 16,-34 1 0,0-1-1,33 34 1,-33-33-16,0 0 16,0-1-1,0 1 1,0-1-1,0 1 1,0-1 0,0 1-1,-33 0 1,-1-1 0,1 34-16,33-33 15,-33 33-15,33-34 16,-34 34-1,1-33 1,-1 33 15,1-33-31,0 33 16,-1 0 15,1 0 0,-1 0-31,1 0 16,-1 0 15,1 0-15,0 0-16,-1 0 31,34-34-15,-33 34-1</inkml:trace>
        </inkml:traceGroup>
        <inkml:traceGroup>
          <inkml:annotationXML>
            <emma:emma xmlns:emma="http://www.w3.org/2003/04/emma" version="1.0">
              <emma:interpretation id="{D1DA2E90-122D-4218-A10B-52184B1B2A39}" emma:medium="tactile" emma:mode="ink">
                <msink:context xmlns:msink="http://schemas.microsoft.com/ink/2010/main" type="inkWord" rotatedBoundingBox="29834,15651 31572,15724 31518,16986 29781,16913"/>
              </emma:interpretation>
              <emma:one-of disjunction-type="recognition" id="oneOf11">
                <emma:interpretation id="interp11" emma:lang="" emma:confidence="0.5">
                  <emma:literal>o</emma:literal>
                </emma:interpretation>
                <emma:interpretation id="interp12" emma:lang="" emma:confidence="0">
                  <emma:literal>°</emma:literal>
                </emma:interpretation>
                <emma:interpretation id="interp13" emma:lang="" emma:confidence="0">
                  <emma:literal>O</emma:literal>
                </emma:interpretation>
                <emma:interpretation id="interp14" emma:lang="" emma:confidence="0">
                  <emma:literal>0</emma:literal>
                </emma:interpretation>
                <emma:interpretation id="interp15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81216.2845">19317 11730 0,'-33'0'16,"-1"0"15,1 0 31,-1 0-30,1 0-17,0 0-15,-34 0 16,33-33-16,1 33 15,0 0-15,-34-33 16,33 33 0,1 0-16,-1 0 15,1 0 17,0 0-32,-1 0 15,1 0 1,-1 0-1,1 0 1,-1 0 0,1 0-16,0 33 31,-1-33-15,1 33-16,-1-33 15,34 34-15,-33-34 16,0 33-1,-1 1 1,34-1-16,-33-33 16,33 34-1,-34-1-15,34 0 16,-33 1 0,33-1-16,0 1 0,0-1 15,-34 1 1,34-1-16,0 0 15,0 1-15,0-1 16,0 1-16,0 32 16,34-32-1,-34-1-15,0 1 16,33-1-16,-33 1 16,34-1-16,-34 0 15,33 1-15,1-1 16,-1 1-1,0-34-15,1 33 16,-1-33-16,1 34 16,-34-1-16,33-33 15,0 0-15,1 0 16,-1 0-16,1 33 16,-1-33-16,34 0 15,33 34-15,1-34 16,-35 0-16,1 0 15,0-34-15,33 1 16,1 33-16,-35-67 0,-32 34 16,33 33-16,-34-34 15,1 1-15,32-1 16,-66 1-16,34 33 16,-34-33-16,33 33 15,1-34-15,-34 1 16,33-34-1,0 33-15,-33-32 16,34-1-16,-1 33 0,-33-32 16,0 32-1,0 1 1,0-1-16,0 1 16,0-1 30,0 1-30,-33 0 31,33-1-31,-34 34-1,1-33 1,0-1-1,-1 1 1,34-1 0,-33 34-16,-1-33 15,1 33 1,33-33 0,-33 33-1,-34 0 32,33 0-31,34-34-1,-33 34-15,-1 0 16,1 0 0,0 0 15,-1 0 16,1 0-32,-1 0 17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05:20:34.5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6A5FDF9-4675-4992-9518-CBADA7ECA03F}" emma:medium="tactile" emma:mode="ink">
          <msink:context xmlns:msink="http://schemas.microsoft.com/ink/2010/main" type="inkDrawing" rotatedBoundingBox="27573,16098 29029,13569 29183,13658 27727,16187" semanticType="callout" shapeName="Other">
            <msink:sourceLink direction="with" ref="{0890EDB3-7F42-4D40-A562-B96EA1795EDB}"/>
            <msink:sourceLink direction="with" ref="{30A279A7-052E-4F95-9496-1A0096895EC6}"/>
          </msink:context>
        </emma:interpretation>
      </emma:emma>
    </inkml:annotationXML>
    <inkml:trace contextRef="#ctx0" brushRef="#br0">17479 9558 0,'-33'34'156,"33"-1"-125,-34-33-15,34 67-16,-33-67 16,-1 33-16,1 34 15,-1-34-15,34 34 16,-66 0-16,66-33 16,-34-1-16,1 0 15,33 1-15,-34-1 16,34 1-16,-66-1 15,66 34-15,-67 33 16,0 0-16,0-33 0,34 0 16,-34 33-16,33-33 15,1-33-15,-1 33 16,1-1-16,-34-32 16,67-1-16,-33 1 0,-1-1 15,1 0-15,0 34 16,33-33-16,-34-1 15,1 34-15,33 0 16,-34-34-16,34 68 0,-33-68 16,-1 34-16,34 0 15,-66 66 1,66-99-16,-34 33 16,1-1-16,33-32 15,0-1 1,-34-33-16,34 34 15,-33-34 1,33 33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8:08.6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656DB0-F8E4-4B7B-9322-4A5886714E1E}" emma:medium="tactile" emma:mode="ink">
          <msink:context xmlns:msink="http://schemas.microsoft.com/ink/2010/main" type="writingRegion" rotatedBoundingBox="8625,8103 4908,12224 4281,11659 7997,7537"/>
        </emma:interpretation>
      </emma:emma>
    </inkml:annotationXML>
    <inkml:traceGroup>
      <inkml:annotationXML>
        <emma:emma xmlns:emma="http://www.w3.org/2003/04/emma" version="1.0">
          <emma:interpretation id="{D97122A9-B68D-4CD1-A4C2-C616DBDC56BA}" emma:medium="tactile" emma:mode="ink">
            <msink:context xmlns:msink="http://schemas.microsoft.com/ink/2010/main" type="paragraph" rotatedBoundingBox="8625,8103 4908,12224 4281,11659 7997,7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A04C49-D9BF-4549-9439-2EB819E61935}" emma:medium="tactile" emma:mode="ink">
              <msink:context xmlns:msink="http://schemas.microsoft.com/ink/2010/main" type="line" rotatedBoundingBox="8625,8103 4908,12224 4281,11659 7997,7537"/>
            </emma:interpretation>
          </emma:emma>
        </inkml:annotationXML>
        <inkml:traceGroup>
          <inkml:annotationXML>
            <emma:emma xmlns:emma="http://www.w3.org/2003/04/emma" version="1.0">
              <emma:interpretation id="{9873F715-806E-4474-85B1-342C2DC24041}" emma:medium="tactile" emma:mode="ink">
                <msink:context xmlns:msink="http://schemas.microsoft.com/ink/2010/main" type="inkWord" rotatedBoundingBox="8625,8103 7966,8834 7338,8268 7997,753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33 100 0,'34'0'0,"-34"-33"0,33 33 32,-33-34-17,34 34 32,-1-33-31,0 33 15,1 0-15,-1 0-1,1 0 1,-1 0 0,0 0-1,1 0 32,-1 0-31,1 0-1,-1 0 1,-33 33 0,34-33-16,-1 0 15,0 0-15,1 0 31,-1 0-15,-33 34 31,34-34-47,-1 0 16,-33 33-16,34-33 31,-1 0 0,-33 34 0,33-1 1,1-33-17,-34 33 1,0 1-1,0-1 17,0 1-1,0-1 0,0 0 0,0 1-15,0-1 31,-34-33-31,34 34 15,-33-34-16,0 0 17,-1 33-1,34 1 63,-33-34-94,-1 33 62,1-33-46,33 33-16,-34-33 31,1 34-15,0-1-1,-1-33 17,1 0-32,-1 34 0,1-34 15,-1 0 1,34 33-1,-33-33-15,0 0 16,-1 0 0,1 0-16,-1 0 31,1 0-31,0 0 16,-1 0-1,1 0 1,33-33-1,-34 33 1,1 0 15</inkml:trace>
        </inkml:traceGroup>
        <inkml:traceGroup>
          <inkml:annotationXML>
            <emma:emma xmlns:emma="http://www.w3.org/2003/04/emma" version="1.0">
              <emma:interpretation id="{1366629C-79A3-46FD-9DB0-52568A696777}" emma:medium="tactile" emma:mode="ink">
                <msink:context xmlns:msink="http://schemas.microsoft.com/ink/2010/main" type="inkWord" rotatedBoundingBox="5254,11781 4879,12198 4421,11785 4797,1136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717.9227">-2941 4010 0,'33'0'94,"-33"-33"-78,34 33-1,-1 0 1,0 0-1,1 0 1,-34-33 0,33 33-16,1 0 15,-1 0 17,1 0-17,-34-34 1,33 34-1,-33-33 95,0-1-48,0 1-62,0-34 63,0 100 156,-33 34-219,33 34 0,0-68 15,-34 0 1,34 1-1,0-1 1,0 1 15,-33-1 126,-1 34-142,34-34 1,0 1-1,0-1 1,0 1-16,0-1 31</inkml:trace>
          <inkml:trace contextRef="#ctx0" brushRef="#br0" timeOffset="14064.7537">-2908 3643 0,'0'33'110,"0"1"-95,0-1 1,0 0-1,0 1 17,0-1-17,0 1 1,0-1 0,-33-33-16,33 34 15,0-1 1,0 0-16,0 1 15,0-1 32,0 1 16,0-1 31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8:20.4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36AFCC8-A474-4621-98C0-AD4DA55A8DDF}" emma:medium="tactile" emma:mode="ink">
          <msink:context xmlns:msink="http://schemas.microsoft.com/ink/2010/main" type="writingRegion" rotatedBoundingBox="25399,8920 22149,12212 18346,8458 21596,5166"/>
        </emma:interpretation>
      </emma:emma>
    </inkml:annotationXML>
    <inkml:traceGroup>
      <inkml:annotationXML>
        <emma:emma xmlns:emma="http://www.w3.org/2003/04/emma" version="1.0">
          <emma:interpretation id="{AAFFD10A-373A-462C-87D9-F23776756388}" emma:medium="tactile" emma:mode="ink">
            <msink:context xmlns:msink="http://schemas.microsoft.com/ink/2010/main" type="paragraph" rotatedBoundingBox="24197,8355 25300,8355 25300,9123 24197,91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A13AA6-E9AA-4D46-9866-2C5AA4FE4A51}" emma:medium="tactile" emma:mode="ink">
              <msink:context xmlns:msink="http://schemas.microsoft.com/ink/2010/main" type="inkBullet" rotatedBoundingBox="25175,9241 24118,8900 24334,8227 25392,8568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6049 201 0,'-33'0'32,"0"0"14,-1 0-30,1 0 15,33 33-15,-34-33-16,1 0 16,33 33-1,-34-33-15,1 0 0,33 34 31,-33-34-31,33 33 32,-34-33-17,34 34 1,-33-34-16,-1 0 16,34 33-1,-33-33-15,33 34 16,-33-34-16,33 33 15,-34 0 17,1-33-32,33 34 15,0-1 1,0 1 0,0-1-1,0 0 1,0 1-1,0-1 1,33 1-16,1-34 16,-1 33-1,0-33-15,1 0 16,-1 0 0,-33 34-16,67-34 15,-34 0-15,1 0 0,-1 0 16,1 0-1,-1 0-15,1 0 0,-1 0 32,0 0-1,1 0-15,-34-34 30,0 1-30,0-1 0,0 1-1,0-1 17,-34 34 30,34-33-46,-33 33 31,0 0-1,66 0 173,0 0-203,1 0-16,-1 0 15,1 0 32,-1 0 47,34 0-63,-34 0-31,1 0 0,33 0 16,-34 33-16,34-33 16,-34 0-16,1 0 15,-1 0 1,1 0-1,-34 34 79,-34-34 47,34 33-110,0 1 32,0-1-1,-33-33-46,33 34-16,-34-1 15,34 0 1,0 1 0,0-1 15,-33-33 63</inkml:trace>
      </inkml:traceGroup>
    </inkml:traceGroup>
    <inkml:traceGroup>
      <inkml:annotationXML>
        <emma:emma xmlns:emma="http://www.w3.org/2003/04/emma" version="1.0">
          <emma:interpretation id="{04945DBF-0E88-4AAD-A578-12A505E53B71}" emma:medium="tactile" emma:mode="ink">
            <msink:context xmlns:msink="http://schemas.microsoft.com/ink/2010/main" type="paragraph" rotatedBoundingBox="21926,6077 18969,9072 18346,8458 21303,54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A9BEC0-2C6A-4E39-ABA4-BA1D2D875FD2}" emma:medium="tactile" emma:mode="ink">
              <msink:context xmlns:msink="http://schemas.microsoft.com/ink/2010/main" type="line" rotatedBoundingBox="21926,6077 18969,9072 18346,8458 21303,5462"/>
            </emma:interpretation>
          </emma:emma>
        </inkml:annotationXML>
        <inkml:traceGroup>
          <inkml:annotationXML>
            <emma:emma xmlns:emma="http://www.w3.org/2003/04/emma" version="1.0">
              <emma:interpretation id="{D0911200-C2E7-4199-B826-F04B3C9CA5AD}" emma:medium="tactile" emma:mode="ink">
                <msink:context xmlns:msink="http://schemas.microsoft.com/ink/2010/main" type="inkWord" rotatedBoundingBox="21926,6077 21494,6515 20871,5900 21303,546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5788.6392">2674-2607 0,'0'-33'15,"-34"33"95,1 0-79,33 33-31,-33-33 16,-1 34-1,1-1 1,-1 0-16,1-33 15,33 34 1,0-1 0,-33 1-16,33-1 15,-34 1-15,34-1 16,0 0-16,0 1 16,0-1-1,0 1 1,0-1-1,0 1 1,0-1 15,34-33-15,-1 33-16,34 1 16,0-1-1,-34-33-15,0 0 16,34 0-16,-33 34 0,-1-34 15,67 33-15,-66-33 16,-1 0 0,1 0-1,-1 0-15,1 0 16,-1 0 15</inkml:trace>
        </inkml:traceGroup>
        <inkml:traceGroup>
          <inkml:annotationXML>
            <emma:emma xmlns:emma="http://www.w3.org/2003/04/emma" version="1.0">
              <emma:interpretation id="{1DD06C15-4593-404B-98F1-1C316B356989}" emma:medium="tactile" emma:mode="ink">
                <msink:context xmlns:msink="http://schemas.microsoft.com/ink/2010/main" type="inkWord" rotatedBoundingBox="19351,8187 19037,8504 18682,8154 18995,7836"/>
              </emma:interpretation>
              <emma:one-of disjunction-type="recognition" id="oneOf2">
                <emma:interpretation id="interp2" emma:lang="" emma:confidence="0.5">
                  <emma:literal>.</emma:literal>
                </emma:interpretation>
                <emma:interpretation id="interp3" emma:lang="" emma:confidence="0">
                  <emma:literal>\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:</emma:literal>
                </emma:interpretation>
                <emma:interpretation id="interp6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-4605.7756">0 0 0,'34'0'188,"-1"0"-173,0 0 1,1 0 15,-34 33-15,33-33-16,1 0 31,-1 0-31,1 0 16,-1 0-16,0 0 31,1 0-31,-1 0 15,1 0 17,-1 0 15,1 0 31,-1 0 62,0 0-108,1 0-32,-1 0 15,1 0 1</inkml:trace>
        </inkml:traceGroup>
        <inkml:traceGroup>
          <inkml:annotationXML>
            <emma:emma xmlns:emma="http://www.w3.org/2003/04/emma" version="1.0">
              <emma:interpretation id="{443742B7-782E-4B89-B2CD-5DEFB0E1301F}" emma:medium="tactile" emma:mode="ink">
                <msink:context xmlns:msink="http://schemas.microsoft.com/ink/2010/main" type="inkWord" rotatedBoundingBox="19081,8384 18682,8789 18364,8475 18763,8071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6907.6058">0 0 0,'0'33'109,"0"1"-109,0-1 31,0 1 0,0-1-15,0 1 0,0-1-1,0 0 1,0 1 0,0-1-1,0 1-15,0-1 16,0 1-1,0-1-15,0 0 32,0 1-17,0-1 48,0 1-32,0-1 125</inkml:trace>
          <inkml:trace contextRef="#ctx0" brushRef="#br0" timeOffset="-5885.2015">167 134 0,'34'0'312,"-1"0"-312,1 0 31,-1 0 48</inkml:trace>
        </inkml:traceGroup>
        <inkml:traceGroup>
          <inkml:annotationXML>
            <emma:emma xmlns:emma="http://www.w3.org/2003/04/emma" version="1.0">
              <emma:interpretation id="{10976B32-486F-4FA8-9CE1-AA21AA5362CF}" emma:medium="tactile" emma:mode="ink">
                <msink:context xmlns:msink="http://schemas.microsoft.com/ink/2010/main" type="inkWord" rotatedBoundingBox="19083,8555 18984,8655 18849,8522 18947,8421"/>
              </emma:interpretation>
              <emma:one-of disjunction-type="recognition" id="oneOf4">
                <emma:interpretation id="interp8" emma:lang="" emma:confidence="0.5">
                  <emma:literal>.</emma:literal>
                </emma:interpretation>
                <emma:interpretation id="interp9" emma:lang="" emma:confidence="0">
                  <emma:literal>\</emma:literal>
                </emma:interpretation>
                <emma:interpretation id="interp10" emma:lang="" emma:confidence="0">
                  <emma:literal>,</emma:literal>
                </emma:interpretation>
                <emma:interpretation id="interp11" emma:lang="" emma:confidence="0">
                  <emma:literal>:</emma:literal>
                </emma:interpretation>
                <emma:interpretation id="interp12" emma:lang="" emma:confidence="0">
                  <emma:literal>$</emma:literal>
                </emma:interpretation>
              </emma:one-of>
            </emma:emma>
          </inkml:annotationXML>
          <inkml:trace contextRef="#ctx0" brushRef="#br0" timeOffset="-3418.2105">167 368 0,'34'0'234,"-34"33"-218,33-33 0,1 0-1,-1 0 1,0 0 15,1 0 0,-1 0-15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4T11:10:20.4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D5A84D-8CF5-4816-94BE-5341C6F6D80B}" emma:medium="tactile" emma:mode="ink">
          <msink:context xmlns:msink="http://schemas.microsoft.com/ink/2010/main" type="writingRegion" rotatedBoundingBox="26971,7185 28241,7185 28241,7486 26971,7486"/>
        </emma:interpretation>
      </emma:emma>
    </inkml:annotationXML>
    <inkml:traceGroup>
      <inkml:annotationXML>
        <emma:emma xmlns:emma="http://www.w3.org/2003/04/emma" version="1.0">
          <emma:interpretation id="{246BEF54-AA54-4DD9-B542-58BA87E6A0AB}" emma:medium="tactile" emma:mode="ink">
            <msink:context xmlns:msink="http://schemas.microsoft.com/ink/2010/main" type="paragraph" rotatedBoundingBox="26971,7185 28241,7185 28241,7486 26971,7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14E8D6-9920-432A-96B3-0C8697DD648C}" emma:medium="tactile" emma:mode="ink">
              <msink:context xmlns:msink="http://schemas.microsoft.com/ink/2010/main" type="line" rotatedBoundingBox="26971,7185 28241,7185 28241,7486 26971,7486"/>
            </emma:interpretation>
          </emma:emma>
        </inkml:annotationXML>
        <inkml:traceGroup>
          <inkml:annotationXML>
            <emma:emma xmlns:emma="http://www.w3.org/2003/04/emma" version="1.0">
              <emma:interpretation id="{E685CF7E-18B8-4B25-BAC2-4979BF14F997}" emma:medium="tactile" emma:mode="ink">
                <msink:context xmlns:msink="http://schemas.microsoft.com/ink/2010/main" type="inkWord" rotatedBoundingBox="26971,7185 28241,7185 28241,7486 26971,7486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0 301 0,'66'0'78,"1"-34"-62,0 34-16,33-33 16,1 33-16,-34-34 15,-1 34-15,35-33 16,-35 0-16,68-1 0,-67 34 15,0 0-15,0-33 16,-34 33-16,1-34 16,-1 34-16,0 0 15,-33-33 1,34 33-16,-1 0 31,1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8:25.7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F60459-B15D-4872-A0C2-B4C89664858D}" emma:medium="tactile" emma:mode="ink">
          <msink:context xmlns:msink="http://schemas.microsoft.com/ink/2010/main" type="inkDrawing" rotatedBoundingBox="10527,11864 10527,12699 10512,12699 10512,11864" semanticType="callout" shapeName="Other"/>
        </emma:interpretation>
      </emma:emma>
    </inkml:annotationXML>
    <inkml:trace contextRef="#ctx0" brushRef="#br0">-3443 4078 0,'0'33'62,"0"34"-46,0 0-16,0 33 0,0 34 15,0-34-15,0 0 16,0-33-16,0-33 16,0-1-16,0 0 15,0 1 16,0-1 1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8: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DE78B9-1056-4917-A75F-D37D40D1B17C}" emma:medium="tactile" emma:mode="ink">
          <msink:context xmlns:msink="http://schemas.microsoft.com/ink/2010/main" type="writingRegion" rotatedBoundingBox="12687,12692 14039,7660 18152,8766 16800,13798"/>
        </emma:interpretation>
      </emma:emma>
    </inkml:annotationXML>
    <inkml:traceGroup>
      <inkml:annotationXML>
        <emma:emma xmlns:emma="http://www.w3.org/2003/04/emma" version="1.0">
          <emma:interpretation id="{D8C11F99-F5E4-4A2A-876B-E0ADD56C4522}" emma:medium="tactile" emma:mode="ink">
            <msink:context xmlns:msink="http://schemas.microsoft.com/ink/2010/main" type="paragraph" rotatedBoundingBox="12768,12387 14039,7660 14707,7840 13437,12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BF5299-C67C-4594-AC3D-BD74D7FF1ED5}" emma:medium="tactile" emma:mode="ink">
              <msink:context xmlns:msink="http://schemas.microsoft.com/ink/2010/main" type="line" rotatedBoundingBox="12768,12387 14039,7660 14707,7840 13437,12567"/>
            </emma:interpretation>
          </emma:emma>
        </inkml:annotationXML>
        <inkml:traceGroup>
          <inkml:annotationXML>
            <emma:emma xmlns:emma="http://www.w3.org/2003/04/emma" version="1.0">
              <emma:interpretation id="{5AB9B061-B998-4FDD-A6F4-6C65CE97554E}" emma:medium="tactile" emma:mode="ink">
                <msink:context xmlns:msink="http://schemas.microsoft.com/ink/2010/main" type="inkWord" rotatedBoundingBox="12839,12406 13026,11709 13602,11864 13414,125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-1003 4145 0,'34'0'78,"-1"0"-62,0 0-1,1-34 1,-1 34-16,1 0 16,33 0-16,-34-33 15,0 33-15,1 0 0,-1 0 32,1 0-32,-1 0 31,1 0 47,-1 0 0,0 0-62,1 0 15,-1 0 0</inkml:trace>
          <inkml:trace contextRef="#ctx0" brushRef="#br0" timeOffset="-1194.2552">-735 4078 0,'0'33'125,"-34"1"-110,34-1 1,0 0-1,0 1-15,0-1 16,0 1 0,0-1 15,0 1-15,0-1 93,-33-33-93,33 33-1,0 1 16,0-1-15,-34-33 47,1 34 15,33-1-78,-34-33 31,1 34-15,33-1-16,-33-33 31,-1 0 0,1 0 0,33-33-31,-34 33 16,34-34 0,0 1 15,0-1 0</inkml:trace>
        </inkml:traceGroup>
        <inkml:traceGroup>
          <inkml:annotationXML>
            <emma:emma xmlns:emma="http://www.w3.org/2003/04/emma" version="1.0">
              <emma:interpretation id="{74893E18-FC7B-48D4-BA86-C87DB9E2FFB7}" emma:medium="tactile" emma:mode="ink">
                <msink:context xmlns:msink="http://schemas.microsoft.com/ink/2010/main" type="inkWord" rotatedBoundingBox="13769,8666 14039,7660 14707,7840 14437,884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8155.8914">535 0 0,'-34'0'109,"34"34"-109,-33-34 16,-1 0-16,1 0 15,-1 33 1,-32-33 0,32 0-1,1 0 1,-34 34-1,34-1 17,-1-33-1,1 0-15,-1 0 15,1 0 0,33 34 63,0-1-63,33 0-15,-33 1-16,0 33 0,34-34 15,-34 0-15,0 68 16,33-101 0,-33 33-16,34 1 15,-34-1 1,0 0-1,0 1 1,0-1-16,0 1 16,0-1-16,0 1 15,0-1 1,0 0-16,0 1 16,0-1-1,0 1 16,33-34 16,0 0-15,1 0-17,-1 0-15,1 0 16,-1 0-1,0 0-15,-33-34 0,34 34 16,-1 0 0,1 0 15,-1 0-15</inkml:trace>
          <inkml:trace contextRef="#ctx0" brushRef="#br0" timeOffset="-17309.9896">167 502 0,'33'0'125,"1"0"-94,-1 0-31,1 0 16,-1 0-1,0 0 1,1 0 15,-1 0-15,1 0 46</inkml:trace>
        </inkml:traceGroup>
      </inkml:traceGroup>
    </inkml:traceGroup>
    <inkml:traceGroup>
      <inkml:annotationXML>
        <emma:emma xmlns:emma="http://www.w3.org/2003/04/emma" version="1.0">
          <emma:interpretation id="{D9138884-E50A-43AA-932E-699AA820EEBE}" emma:medium="tactile" emma:mode="ink">
            <msink:context xmlns:msink="http://schemas.microsoft.com/ink/2010/main" type="paragraph" rotatedBoundingBox="15587,11982 17045,13432 16598,13883 15139,124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4E75903-05D8-4112-ABDC-B288BB0471B8}" emma:medium="tactile" emma:mode="ink">
              <msink:context xmlns:msink="http://schemas.microsoft.com/ink/2010/main" type="line" rotatedBoundingBox="15587,11982 17045,13432 16598,13883 15139,12432"/>
            </emma:interpretation>
          </emma:emma>
        </inkml:annotationXML>
        <inkml:traceGroup>
          <inkml:annotationXML>
            <emma:emma xmlns:emma="http://www.w3.org/2003/04/emma" version="1.0">
              <emma:interpretation id="{10225DAF-792B-4EDA-A6F1-C257C2FC90E0}" emma:medium="tactile" emma:mode="ink">
                <msink:context xmlns:msink="http://schemas.microsoft.com/ink/2010/main" type="inkWord" rotatedBoundingBox="15422,12147 15707,12430 15424,12715 15139,1243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97.0674">1370 4445 0,'0'34'172,"0"-1"-156,0 1-1,0-1 1,0 1-1,0-1 17,0 0 30,0 1-31,0-1-31,0 1 16,0-1 0,0 0 31</inkml:trace>
          <inkml:trace contextRef="#ctx0" brushRef="#br0" timeOffset="3682.5951">1604 4512 0,'-33'0'78,"33"34"-47,-34-34 0,34 33-31,-33-33 31,33 34-15,-34-34 47,1 33 62,0-33-125,66 0 296,0 0-249,1 0-31,-34 33 0,33-33-1,1 0 1,-34 34 15,33-34-31,0 0 16,-33 33 140</inkml:trace>
        </inkml:traceGroup>
        <inkml:traceGroup>
          <inkml:annotationXML>
            <emma:emma xmlns:emma="http://www.w3.org/2003/04/emma" version="1.0">
              <emma:interpretation id="{4361930F-7A33-46B2-A938-924DCF8915AC}" emma:medium="tactile" emma:mode="ink">
                <msink:context xmlns:msink="http://schemas.microsoft.com/ink/2010/main" type="inkWord" rotatedBoundingBox="16510,12900 17045,13432 16611,13869 16075,13336"/>
              </emma:interpretation>
              <emma:one-of disjunction-type="recognition" id="oneOf3">
                <emma:interpretation id="interp3" emma:lang="" emma:confidence="0.5">
                  <emma:literal>.</emma:literal>
                </emma:interpretation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:</emma:literal>
                </emma:interpretation>
                <emma:interpretation id="interp6" emma:lang="" emma:confidence="0">
                  <emma:literal>I</emma:literal>
                </emma:interpretation>
                <emma:interpretation id="interp7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5610.7683">2540 5114 0,'0'33'109,"0"1"-93,0 66-16,0 0 16,0 0-16,-34-33 15,34 0-15,0-33 0,0-1 16,0 0-1,-33 1 1,33-1 0,0 1 15,0-1 0,0 1 32,0-1-32,33-33 47,-33-33-62,34 33-1,-1 0 1,1 0-16,-1 0 16,1 0-1,-1 0 1,0 0-1,1 0 17,-1 0-1,1 0 0,-34-34-31,33 34 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8:36.1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A10980-BA2E-4EE7-B052-288AD126A49D}" emma:medium="tactile" emma:mode="ink">
          <msink:context xmlns:msink="http://schemas.microsoft.com/ink/2010/main" type="writingRegion" rotatedBoundingBox="21133,13035 29066,12337 29139,13166 21206,13864"/>
        </emma:interpretation>
      </emma:emma>
    </inkml:annotationXML>
    <inkml:traceGroup>
      <inkml:annotationXML>
        <emma:emma xmlns:emma="http://www.w3.org/2003/04/emma" version="1.0">
          <emma:interpretation id="{39C1D6FD-510C-4123-B362-26D403DCA682}" emma:medium="tactile" emma:mode="ink">
            <msink:context xmlns:msink="http://schemas.microsoft.com/ink/2010/main" type="paragraph" rotatedBoundingBox="21133,13035 29066,12337 29139,13166 21206,13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D43B88-9619-4219-8FB1-FF73D27EEEC3}" emma:medium="tactile" emma:mode="ink">
              <msink:context xmlns:msink="http://schemas.microsoft.com/ink/2010/main" type="line" rotatedBoundingBox="21133,13035 29066,12337 29139,13166 21206,13864"/>
            </emma:interpretation>
          </emma:emma>
        </inkml:annotationXML>
        <inkml:traceGroup>
          <inkml:annotationXML>
            <emma:emma xmlns:emma="http://www.w3.org/2003/04/emma" version="1.0">
              <emma:interpretation id="{2BD244D3-CD76-4698-B4A5-31FD355D9842}" emma:medium="tactile" emma:mode="ink">
                <msink:context xmlns:msink="http://schemas.microsoft.com/ink/2010/main" type="inkWord" rotatedBoundingBox="21133,13035 21839,12973 21909,13761 21202,138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0,'0'33'0,"0"0"93,0 1-61,0-1-32,0 34 15,34 33-15,-34-33 0,0-33 16,0-1-16,0 0 16,0 1-1,0-1-15,0 1 16,0-1 31,0 1-16</inkml:trace>
          <inkml:trace contextRef="#ctx0" brushRef="#br0" timeOffset="2414.6639">67 100 0,'0'33'78,"0"1"-16,34-34 1,-34 33-63,33-33 15,-33 33 17,33-33 61,-33 34-77,34-34 0,-34 33-1,33 1 1,1-34-1,-34 33 95,0 1-95,33-34 1,-33 33-16,0 0 16,34-33-1,-34 34-15,0-1 47,33-33 16,0 0-48,1 0 17,-34-33-17,33 33 1,-33-34-1,34 34 1,-34-33 0,0 0-1,33 33 1,1-34 0,-34 1-1,33 33-15,-33-34 0,0 1 16,33 33-1,-33-34 1,0 1 0,0 0 15,34 33 31,-34-34-30,33 34-1,-33 34 94,0-1-94,0 0 0,-33-33-15,33 34-16,0-1 16,0 1-1,0-1 1,0 1 15,0-1 0,0 0-15,0 1-16,0-1 31,0 1 1,0-1-32,0 1 31,0-1 0,0 0 16,0 1-31</inkml:trace>
        </inkml:traceGroup>
        <inkml:traceGroup>
          <inkml:annotationXML>
            <emma:emma xmlns:emma="http://www.w3.org/2003/04/emma" version="1.0">
              <emma:interpretation id="{85BD927A-F84E-43CA-9BE7-00BC8C6F6E97}" emma:medium="tactile" emma:mode="ink">
                <msink:context xmlns:msink="http://schemas.microsoft.com/ink/2010/main" type="inkWord" rotatedBoundingBox="23606,12968 24262,12911 24317,13544 23662,1360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764.3309">2474-67 0,'0'67'109,"33"-1"-109,-33 1 16,0 0-16,0 0 0,0 0 15,0 0-15,0-34 16,0 0-1,0 1 1,0-1 15,0 1 32</inkml:trace>
          <inkml:trace contextRef="#ctx0" brushRef="#br0" timeOffset="5291.0439">2574 0 0,'33'33'156,"-33"0"-141,34-33 1,-34 34-16,33-34 31,0 33-31,-33 1 16,34-34 0,-34 33-1,33 0 1,-33 1-1,34-34-15,-34 33 16,33-33 0,-33 34-1,34-34-15,-34 33 16,0 1 0,33-34-1,-33 33 16,0 0 1,0 1-1,33-34-31,1 0 31,-1-34 125,-33 1-140,34 33-16,-34-33 0,33-34 16,-33 33-1,0 1-15,0-1 0,0 1 16,0 0 0,34-1 15,-34 1-31,0-1 0,0 1 15,0 0 1,0-1 0,0 1-16,0-1 47</inkml:trace>
        </inkml:traceGroup>
        <inkml:traceGroup>
          <inkml:annotationXML>
            <emma:emma xmlns:emma="http://www.w3.org/2003/04/emma" version="1.0">
              <emma:interpretation id="{2E59CBFA-4FD2-448C-AD9D-268774A23B61}" emma:medium="tactile" emma:mode="ink">
                <msink:context xmlns:msink="http://schemas.microsoft.com/ink/2010/main" type="inkWord" rotatedBoundingBox="28542,12458 29072,12411 29139,13166 28609,13212"/>
              </emma:interpretation>
              <emma:one-of disjunction-type="recognition" id="oneOf2">
                <emma:interpretation id="interp2" emma:lang="" emma:confidence="0.5">
                  <emma:literal>O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Q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&amp;</emma:literal>
                </emma:interpretation>
              </emma:one-of>
            </emma:emma>
          </inkml:annotationXML>
          <inkml:trace contextRef="#ctx0" brushRef="#br0" timeOffset="8162.6731">7787-569 0,'-33'0'47,"0"0"16,-1 34-48,34-1 1,-33-33-16,33 34 16,-34-34-16,34 33 31,-33-33-31,33 33 31,0 1 0,0-1-15,-33 1-16,-1-1 16,34 34-16,0 0 0,-33-34 15,33 1-15,-34-34 16,34 67-16,0-34 31,0 0-31,0 1 63,0-1-48,0 1 17,34-34-17,-1 0 16,1 0 16,-1 0-15,-33-34-32,0 1 15,33 33 1,1 0-16,-34-34 15,0 1-15,33 33 16,-33-67-16,0 34 16,34-1-1,-34 1-15,33 33 16,-33-34-16,33 1 16,-33 0-16,0-1 15,34 1 1,-34-1-1,0 1 1,0-1-16,0 1 31,0 0-15,0-1 0,0 1-16,-34 33 15,34-34 1,-33 34-16,33-33 15,-33 33 1,-1 0 31,34 33 78,-33-33-109,-1 0-1,34 34-15,0-1 16,-33-33-1,33 34 1,0-1 93,0 0-77,0 1-1,0-1 16,33-33-16,1 0-15,-34 34 15,33-34-15,-33 33 15,34-33-31,-1 34 31,0-1-15,1-33 15,-1 0 0,1 0 0,-1 0-15,1 0 15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8:55.0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4E9142-B377-47DB-BCEA-A1F3E6BE244A}" emma:medium="tactile" emma:mode="ink">
          <msink:context xmlns:msink="http://schemas.microsoft.com/ink/2010/main" type="writingRegion" rotatedBoundingBox="2239,14671 17726,15783 17668,16596 2181,15484"/>
        </emma:interpretation>
      </emma:emma>
    </inkml:annotationXML>
    <inkml:traceGroup>
      <inkml:annotationXML>
        <emma:emma xmlns:emma="http://www.w3.org/2003/04/emma" version="1.0">
          <emma:interpretation id="{5CB86C94-05E1-4EEE-94A7-99D2B8F9F3B0}" emma:medium="tactile" emma:mode="ink">
            <msink:context xmlns:msink="http://schemas.microsoft.com/ink/2010/main" type="paragraph" rotatedBoundingBox="2239,14671 17726,15783 17668,16596 2181,15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795EC7-AE12-4173-97D5-FF03BBE251CF}" emma:medium="tactile" emma:mode="ink">
              <msink:context xmlns:msink="http://schemas.microsoft.com/ink/2010/main" type="line" rotatedBoundingBox="2239,14671 17726,15783 17668,16596 2181,15484"/>
            </emma:interpretation>
          </emma:emma>
        </inkml:annotationXML>
        <inkml:traceGroup>
          <inkml:annotationXML>
            <emma:emma xmlns:emma="http://www.w3.org/2003/04/emma" version="1.0">
              <emma:interpretation id="{3534D111-7099-461B-8481-C5C806970DFA}" emma:medium="tactile" emma:mode="ink">
                <msink:context xmlns:msink="http://schemas.microsoft.com/ink/2010/main" type="inkWord" rotatedBoundingBox="2231,14780 2594,14806 2547,15457 2185,1543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-2757-33 0,'0'33'93,"0"1"-30,0-1-47,0 34-1,0-34-15,0 1 16,0-1-1,0 0 1,0 1 0,0-1 15,0 1-15,0-1-1,0 1 1,0-1 15,0 0 0,0 1-15</inkml:trace>
          <inkml:trace contextRef="#ctx0" brushRef="#br0" timeOffset="1895.0495">-2791-67 0,'0'-33'172,"34"33"-156,-1 0 30,1 0-46,-1 0 32,1 0-17,-1 0 1,0 0 0,1 0-16,-1 0 78,-33 33 109,0 1-171,0-1 15,0 1 16,0-1 0,0 0-32,0 1 32,0-1 0,0 1 0,-33-34 0,-1 0-16,1 0-15,0 0-1,-1 33 1,1-33 0,-1 0-1,1 0 1,-1 0 0,1 0 15,0 0-16</inkml:trace>
        </inkml:traceGroup>
        <inkml:traceGroup>
          <inkml:annotationXML>
            <emma:emma xmlns:emma="http://www.w3.org/2003/04/emma" version="1.0">
              <emma:interpretation id="{28387CA7-528C-429B-8BDA-51BEE3CE6FFB}" emma:medium="tactile" emma:mode="ink">
                <msink:context xmlns:msink="http://schemas.microsoft.com/ink/2010/main" type="inkWord" rotatedBoundingBox="5097,14891 5684,14934 5627,15731 5040,1568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959.4405">217 0 0,'-33'0'78,"33"34"-47,-33-34-15,33 33 15,-34-33-31,34 33 78,-33-33-62,33 34-16,-34-1 15,34 1 1,0-1 0,-33-33-16,33 33 15,0 1-15,0-1 16,0 1-1,0-1 1,0 1 0,0-1-1,0 0-15,0 1 16,0-1 0,0 1-1,0-1-15,33-33 16,1 34 15,-34-1-15,33-33-16,-33 33 15,34-33 1,-34 34 0,33-34-1,0 0-15,-33 33 16,34-33 15,-1 0-15,1 0-1,-1 0 1,0 0 0,1-33-1,-34-1-15,33 34 16,1-33-1,-1 0-15,-33-1 16,34 1 0,-34-1 15,0 1-31,33 33 16,-33-34-16,0 1 15,0 0 32,0-1-31,0 1 15,0-1-15,0 1-1,0-1-15,-33 34 16,33-33-1,-34 33 1,1-33 0,33-1-1,-34 1 1,1-1 0,-1 34-16,1-33 15,0 0 16,-1 33 1,1 0-1,-1 0 0,1 0-15,33 33 78,0 0-32,0 1-31,0-1-15,0 1 0,33-34-1,-33 33-15,0 0 16,0 1-1,0-1 1,34-33-16,-34 34 16,0-1-1,33 1-15,-33-1 32,34 0-1,-1-33 0,-33 34-15,33-34-16,-33 33 15,34-33-15,-1 0 32,1 0 14,-34 34 1,0-1 110</inkml:trace>
        </inkml:traceGroup>
        <inkml:traceGroup>
          <inkml:annotationXML>
            <emma:emma xmlns:emma="http://www.w3.org/2003/04/emma" version="1.0">
              <emma:interpretation id="{E7FEF80A-4F99-44E6-AED4-344E2FC14E4A}" emma:medium="tactile" emma:mode="ink">
                <msink:context xmlns:msink="http://schemas.microsoft.com/ink/2010/main" type="inkWord" rotatedBoundingBox="7863,15268 8388,15306 8352,15805 7828,1576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981.3264">2858 535 0,'0'-34'15,"0"68"142,0-1-142,0 1 16,0-1 1,0 1-1,0-1-15,0 0 46,0 1-31,0-1 16,0 1-31,0-1 31</inkml:trace>
          <inkml:trace contextRef="#ctx0" brushRef="#br0" timeOffset="6424.7705">2858 368 0,'0'33'140,"0"1"-124,0-1-1,0 0 1,0 1-16,0-1 31,0 1-15,0-1 78,0 1-63,0-1-15</inkml:trace>
          <inkml:trace contextRef="#ctx0" brushRef="#br0" timeOffset="9808.5724">2791 535 0,'0'-34'110,"33"34"-110,1 0 47,-1 0-32,0 0 32,1 0-16,-1 0-15,1 0 15,-1 0 0,-33 67 126,0-33-126,-33-34-15,33 33-1,-34-33 1,1 34-1,33-1 17,-34-33-32,1 0 47,0 0-32,-1 0 32,1 0-47,66 0 172,1 0-141,-1 0 0,-33 33-31,67-33 16,-34 0 0,-33 34-16,67-34 15,-33 0 1,-34 33-16,33-33 16,-33 34-16,33-34 15,1 0-15,-34 33 31,33-33-31,1 0 32,-1 0-1</inkml:trace>
        </inkml:traceGroup>
        <inkml:traceGroup>
          <inkml:annotationXML>
            <emma:emma xmlns:emma="http://www.w3.org/2003/04/emma" version="1.0">
              <emma:interpretation id="{85D432BF-FB2B-476E-A862-90806CB865AB}" emma:medium="tactile" emma:mode="ink">
                <msink:context xmlns:msink="http://schemas.microsoft.com/ink/2010/main" type="inkWord" rotatedBoundingBox="10466,15423 10835,15450 10793,16024 10425,1599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2491.2608">5632 535 0,'-34'0'141,"1"0"-95,33 33-30,0 1 15,-34-1 1,1-33-1,33 34-31,-34-34 31,34 33-31,0 0 47,0 1 47,0-1-47,0 1-16,34-34 78,-1 0-78,1 0-15,-34 33 47,33-33-48,1 0 16,-34 33-31,33-33 16,0 0 0,1 0-1,-34 34 63,0-1 16,0 1-78,0-1 78,0 1-48,0-1 17,-34-33-63,1 0 16,0 0 15,-1 0 0,1 0-15,-1 0-16,1 0 15,-1-33 1,1 33 0,0 0-1,-1 0 16</inkml:trace>
        </inkml:traceGroup>
        <inkml:traceGroup>
          <inkml:annotationXML>
            <emma:emma xmlns:emma="http://www.w3.org/2003/04/emma" version="1.0">
              <emma:interpretation id="{9E559B87-EC4B-41B7-89A8-A8EA0612DF75}" emma:medium="tactile" emma:mode="ink">
                <msink:context xmlns:msink="http://schemas.microsoft.com/ink/2010/main" type="inkWord" rotatedBoundingBox="12000,15372 12468,15406 12431,15924 11963,1589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6321.3582">7136 568 0,'0'34'172,"0"-1"-125,0 1-16,0-1 1,0 0-1,0 1 16,0-1 125,0 1-141,0-1-16,0 0 48,0 1 62,0-1-78,0 1-16</inkml:trace>
          <inkml:trace contextRef="#ctx0" brushRef="#br0" timeOffset="14474.2404">6935 501 0,'33'0'109,"1"0"-93,-1 0 15,1 0 1,-1 0-17,1 0 1,-1 0-1,0 0-15,1 0 16,-1 0 0,1 0-1,-1 0 1,0 0 0,1 0-1,-34 34 79</inkml:trace>
        </inkml:traceGroup>
        <inkml:traceGroup>
          <inkml:annotationXML>
            <emma:emma xmlns:emma="http://www.w3.org/2003/04/emma" version="1.0">
              <emma:interpretation id="{B663B7EF-D3AF-4C15-A658-D8BA7431EC31}" emma:medium="tactile" emma:mode="ink">
                <msink:context xmlns:msink="http://schemas.microsoft.com/ink/2010/main" type="inkWord" rotatedBoundingBox="13402,15472 13753,15498 13717,15997 13366,1597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9073.1487">8339 568 0,'0'34'156,"0"-1"-140,0 1 15,0-1-31,0 0 15,0 1 1,0-1 0,0 1-1,0-1 1,0 0 15,0 1-31,0-1 31,0 1 1,0-1-1,0 1-15,33-34 46,1 0-31,-1 0 16,0 0 0,1 0 0,-1 0-16,-33-34-15,34 34-1,-34-33 32,33 33-47,-33-34 63,0 1 15,0-1-62,33 34-1,-33-33 79,0 0-47,34 33-32,-34-34 48,0 1 31,0-1-79,0 1 48,0 0-32</inkml:trace>
        </inkml:traceGroup>
        <inkml:traceGroup>
          <inkml:annotationXML>
            <emma:emma xmlns:emma="http://www.w3.org/2003/04/emma" version="1.0">
              <emma:interpretation id="{A0E4E47D-F531-4A33-A9E7-DD778143DEB1}" emma:medium="tactile" emma:mode="ink">
                <msink:context xmlns:msink="http://schemas.microsoft.com/ink/2010/main" type="inkWord" rotatedBoundingBox="15440,15975 15832,16003 15799,16460 15407,16432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8269.8575">10712 1203 0,'-34'0'94,"34"34"-94,0-1 15,-33 1 17,33-1-1,-34-33 0,34 33-31,0 1 16,-33-34-1,33 33 1,-34 1 15,1-34-15,33 33 0,0 0 46,-33-33-31</inkml:trace>
          <inkml:trace contextRef="#ctx0" brushRef="#br0" timeOffset="27080.7617">10377 1070 0,'34'33'172,"-34"0"-172,33-33 16,-33 34-1,34-34-15,-34 33 16,33 1 0,0-1-16,1 1 15,-1-1 1,1-33-1,-34 33 1,33-33-16,-33 34 0,34-34 31,-34 33-15,33-33 109</inkml:trace>
        </inkml:traceGroup>
        <inkml:traceGroup>
          <inkml:annotationXML>
            <emma:emma xmlns:emma="http://www.w3.org/2003/04/emma" version="1.0">
              <emma:interpretation id="{CA578953-E3C1-40F5-BCEA-386E48C92811}" emma:medium="tactile" emma:mode="ink">
                <msink:context xmlns:msink="http://schemas.microsoft.com/ink/2010/main" type="inkWord" rotatedBoundingBox="17446,15874 17718,15893 17676,16490 17403,16470">
                  <msink:destinationLink direction="with" ref="{34620DFF-B13A-4795-B63B-5F6D1FD149DD}"/>
                </msink:context>
              </emma:interpretation>
              <emma:one-of disjunction-type="recognition" id="oneOf7">
                <emma:interpretation id="interp7" emma:lang="" emma:confidence="0.5">
                  <emma:literal>y</emma:literal>
                </emma:interpretation>
                <emma:interpretation id="interp8" emma:lang="" emma:confidence="0">
                  <emma:literal>Y</emma:literal>
                </emma:interpretation>
                <emma:interpretation id="interp9" emma:lang="" emma:confidence="0">
                  <emma:literal>7</emma:literal>
                </emma:interpretation>
                <emma:interpretation id="interp10" emma:lang="" emma:confidence="0">
                  <emma:literal>.</emma:literal>
                </emma:interpretation>
                <emma:interpretation id="interp11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30440.7489">12383 969 0,'0'34'156,"0"-1"-156,33 1 16,-33-1 15,0 0 1,0 1-17,33-34 16,1 0 1,-1 0-17,1-34 17,-1 34-1,-33-33-16,34 33 17,-34-33-17,33 33 1,-33-34 46,0 68 235,-33-34-297,33 33 16,0 0 0,-34 1-1,34-1 1,-33-33-1,33 34-15,0-1 32,0 1-17,0-1 17,-34-33-17,34 33 1,-33-33-1,33 34 32,0-1 0,-34 1-31,34-1-1,-33-33 1,33 33 0,0 1 31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9:16.2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D8E50F-60FE-4DAE-B515-0338DFB5B019}" emma:medium="tactile" emma:mode="ink">
          <msink:context xmlns:msink="http://schemas.microsoft.com/ink/2010/main" type="writingRegion" rotatedBoundingBox="14289,14734 15684,14452 15751,14787 14357,15068"/>
        </emma:interpretation>
      </emma:emma>
    </inkml:annotationXML>
    <inkml:traceGroup>
      <inkml:annotationXML>
        <emma:emma xmlns:emma="http://www.w3.org/2003/04/emma" version="1.0">
          <emma:interpretation id="{11374448-10B6-4DF3-BD6F-F9D7882DAAD9}" emma:medium="tactile" emma:mode="ink">
            <msink:context xmlns:msink="http://schemas.microsoft.com/ink/2010/main" type="paragraph" rotatedBoundingBox="14289,14734 15684,14452 15751,14787 14357,150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EA08C5-B724-4DC2-96D0-742C255F1D62}" emma:medium="tactile" emma:mode="ink">
              <msink:context xmlns:msink="http://schemas.microsoft.com/ink/2010/main" type="line" rotatedBoundingBox="14289,14734 15684,14452 15751,14787 14357,15068"/>
            </emma:interpretation>
          </emma:emma>
        </inkml:annotationXML>
        <inkml:traceGroup>
          <inkml:annotationXML>
            <emma:emma xmlns:emma="http://www.w3.org/2003/04/emma" version="1.0">
              <emma:interpretation id="{A58754F5-817E-475C-87B9-BB150E44444F}" emma:medium="tactile" emma:mode="ink">
                <msink:context xmlns:msink="http://schemas.microsoft.com/ink/2010/main" type="inkWord" rotatedBoundingBox="14289,14734 14605,14671 14672,15005 14357,1506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9241-167 0,'0'33'156,"0"1"-140,33-1-1,-33 1 16,34-1 1,-34 1-1,0-1-15,0 0 15,33-33 0,-33 34 0,34-34 1,-1 0 30,1 0-15,-34-34-47,33 34 31,-33-33-31,0 0 16,33 33-16,-33-34 31,34 34-31,-34-33 31,0-1 1,0 1-17,0-1 16,0 1 1,0 0-1,0-1-15</inkml:trace>
        </inkml:traceGroup>
        <inkml:traceGroup>
          <inkml:annotationXML>
            <emma:emma xmlns:emma="http://www.w3.org/2003/04/emma" version="1.0">
              <emma:interpretation id="{9EAC18E2-5AC1-4AED-9EAD-679D549D4F8A}" emma:medium="tactile" emma:mode="ink">
                <msink:context xmlns:msink="http://schemas.microsoft.com/ink/2010/main" type="inkWord" rotatedBoundingBox="15127,14613 15693,14498 15741,14736 15175,14851"/>
              </emma:interpretation>
              <emma:one-of disjunction-type="recognition" id="oneOf1">
                <emma:interpretation id="interp1" emma:lang="" emma:confidence="0.5">
                  <emma:literal>bar</emma:literal>
                </emma:interpretation>
                <emma:interpretation id="interp2" emma:lang="" emma:confidence="0">
                  <emma:literal>war</emma:literal>
                </emma:interpretation>
                <emma:interpretation id="interp3" emma:lang="" emma:confidence="0">
                  <emma:literal>bars</emma:literal>
                </emma:interpretation>
                <emma:interpretation id="interp4" emma:lang="" emma:confidence="0">
                  <emma:literal>bear</emma:literal>
                </emma:interpretation>
                <emma:interpretation id="interp5" emma:lang="" emma:confidence="0">
                  <emma:literal>bad</emma:literal>
                </emma:interpretation>
              </emma:one-of>
            </emma:emma>
          </inkml:annotationXML>
          <inkml:trace contextRef="#ctx0" brushRef="#br0" timeOffset="4369.5907">10110-301 0,'0'34'125,"0"-1"-94,0 1 32,0-1-16,0 0-47,0 1 47,0-1-32,33-33 63,1 0-15,-1-33-32,1 33-15,-34-34-1,0 1 1,33 33-16,-33-33 31,34 33-15,-1 0-16,0-34 47,1 34-32,-34-33 17,33 33-17,-33-34-15,34 34 16,-34 34 93,0-1-78,-34-33-31,1 0 32,33 34-17,-34-34 17,34 33-32,0 0 15,34-33 298,-1-33-298,1 33-15,-1 0 32,-33-33-17,33 33 1,1 0 15,-1 0 0,1 0 16,-34-34 94,0 1-94,0-1-32,0 1 17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9:28.3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620DFF-B13A-4795-B63B-5F6D1FD149DD}" emma:medium="tactile" emma:mode="ink">
          <msink:context xmlns:msink="http://schemas.microsoft.com/ink/2010/main" type="inkDrawing" rotatedBoundingBox="19602,16312 19820,15573 20633,15813 20415,16552" semanticType="callout" shapeName="Other">
            <msink:sourceLink direction="with" ref="{CA578953-E3C1-40F5-BCEA-386E48C92811}"/>
          </msink:context>
        </emma:interpretation>
      </emma:emma>
    </inkml:annotationXML>
    <inkml:trace contextRef="#ctx0" brushRef="#br0">0 69 0,'33'0'46,"1"0"33,-1 0-64,0 0 1,1-33-16,-1 33 15,1 0-15,66-33 16,-67 33-16,1 0 16,33 0-16,-34 0 0,0 0 15,1 0 1,-1 0 0,1 0 15,-34 33 94,-34-33-125,34 33 15,-33-33 17,33 34-32,-34-34 15,1 33 1,0 1 15,33-1-31,-34-33 31,34 34-31,-33-34 16,-1 33 0,34 0-1,-33-33-15,-1 67 16,1-67-16,0 67 16,-1-67-16,1 34 15,33-1-15,-34-33 16,1 33-1,0-33 1,33 34 0,0-1 15,0 1 94,33-34 0,0 0-78,1 0 0,-1 0-16,1 0 16,-1 0-32,0 0 17,1 0-1,-1-34 47,1 34-62,-1 0 31,1 0 15,-1 0-31,0 0-15,1 0 15,-34-33 0,33 33-31,1 0 47,-1 0-31,1 0 15,-1 0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9:35.7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8B2F50-36FD-4EEC-A712-341A4F29386A}" emma:medium="tactile" emma:mode="ink">
          <msink:context xmlns:msink="http://schemas.microsoft.com/ink/2010/main" type="inkDrawing" rotatedBoundingBox="22027,15869 22104,16469 22055,16476 21978,15875" semanticType="callout" shapeName="Other">
            <msink:sourceLink direction="with" ref="{5A4A3654-452E-4ABB-AF25-77BCC55BEA15}"/>
          </msink:context>
        </emma:interpretation>
      </emma:emma>
    </inkml:annotationXML>
    <inkml:trace contextRef="#ctx0" brushRef="#br0">0 0 0,'0'34'203,"0"-1"-172,0 1-15,33-1 0,-33 0-16,0 1 15,0-1-15,34-33 16,-34 67-16,0-33 16,0-1 15,0 0-31,0 1 15,0-1 1,0 1 15,0-1-15,0 0 15,0 1-15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9:37.8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BD6F9D-C2B9-4A13-8E1E-D7D446BFA307}" emma:medium="tactile" emma:mode="ink">
          <msink:context xmlns:msink="http://schemas.microsoft.com/ink/2010/main" type="writingRegion" rotatedBoundingBox="23829,15640 28074,15640 28074,17111 23829,17111"/>
        </emma:interpretation>
      </emma:emma>
    </inkml:annotationXML>
    <inkml:traceGroup>
      <inkml:annotationXML>
        <emma:emma xmlns:emma="http://www.w3.org/2003/04/emma" version="1.0">
          <emma:interpretation id="{792442E3-38AA-466E-9BD3-3B9E8A354BB1}" emma:medium="tactile" emma:mode="ink">
            <msink:context xmlns:msink="http://schemas.microsoft.com/ink/2010/main" type="paragraph" rotatedBoundingBox="23829,15640 28074,15640 28074,17111 23829,17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1FF9C7-F320-4BC8-A603-D1E900BFA1D8}" emma:medium="tactile" emma:mode="ink">
              <msink:context xmlns:msink="http://schemas.microsoft.com/ink/2010/main" type="line" rotatedBoundingBox="23829,15640 28074,15640 28074,17111 23829,17111"/>
            </emma:interpretation>
          </emma:emma>
        </inkml:annotationXML>
        <inkml:traceGroup>
          <inkml:annotationXML>
            <emma:emma xmlns:emma="http://www.w3.org/2003/04/emma" version="1.0">
              <emma:interpretation id="{5A4A3654-452E-4ABB-AF25-77BCC55BEA15}" emma:medium="tactile" emma:mode="ink">
                <msink:context xmlns:msink="http://schemas.microsoft.com/ink/2010/main" type="inkWord" rotatedBoundingBox="23829,15874 24464,15874 24464,16409 23829,16409">
                  <msink:destinationLink direction="with" ref="{938B2F50-36FD-4EEC-A712-341A4F29386A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0 112 0,'0'-34'0,"0"1"15,33 33 32,-33-34-31,34 34 62,-1 0-47,1 0-15,-1 0-1,1 0 1,-1 0 0,0 34-1,-33-1 1,0 1 15,0-1 0,0 0-15,0 1 0,0-1-1,0 1 1,-33-34-16,33 33 15,0 1 1,0-1 0,-33-33 15,33 33-15,0 1 15,-34-34-31,34 33 15,-33-33 1,33 34 0,-34-34-16,34 33 31,-33-33-15,-1 0 15,34-33 109,34 33-108,-34-34-17,33 34 1,1 0 0,-1 0 30,1 0 1,-1 0-31,0 0 0,1 0-1,-1 34-15,1-34 0,-1 0 16,1 33-1,-1-33 17,0 0-17,1 0 48,-1 0-32,1 0 0,-1 0-15</inkml:trace>
        </inkml:traceGroup>
        <inkml:traceGroup>
          <inkml:annotationXML>
            <emma:emma xmlns:emma="http://www.w3.org/2003/04/emma" version="1.0">
              <emma:interpretation id="{3043457B-96D0-462F-9F20-F5BA3E18BBA1}" emma:medium="tactile" emma:mode="ink">
                <msink:context xmlns:msink="http://schemas.microsoft.com/ink/2010/main" type="inkWord" rotatedBoundingBox="25734,15640 26169,15640 26169,16476 25734,1647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02.8618">2005-223 0,'34'0'140,"-1"0"-124,34 67 46,-34-67-30,1 34-1,-1-1 0,-33 0-15,0 1 15,0-1-15,0 1 31,0-1-32,0 1 16,0-1 1,0 0-1,-33-33-15,33 34-1,-34-34-15,1 0 31,33 33-31,-33-33 32,33 34-17,-34-34 32,34-34 63,34 1-64,-34-1-30,33 34-16,0 0 16,1 0-1,-1 0 1,1 0 0,-1 0 30,1 0-30,-34 34 47,0-1-17,0 1-30,0-1 15,0 1-31,0-1 32,0 0-1,0 1 0,0-1-15,-34-33 15,34 34-15,-33-34-1,-1 33 1,1-33-1,-1 0-15,34 33 16,-33-33-16,33 34 16,-33-34-1,-1 0 1,1 0-16,-1 0 47,1-34-16,-1 1 0,1 33-15,33-33 62,33 33 0</inkml:trace>
        </inkml:traceGroup>
        <inkml:traceGroup>
          <inkml:annotationXML>
            <emma:emma xmlns:emma="http://www.w3.org/2003/04/emma" version="1.0">
              <emma:interpretation id="{98E603DD-28F0-4197-8591-79CE5B1568C2}" emma:medium="tactile" emma:mode="ink">
                <msink:context xmlns:msink="http://schemas.microsoft.com/ink/2010/main" type="inkWord" rotatedBoundingBox="27639,16442 28074,16442 28074,17111 27639,1711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912.9568">3877 579 0,'0'34'47,"0"-1"-16,0 1-15,-34-34-1,34 67 1,-33-1-16,33-32 0,0-1 16,0 1-1,0-1 1,0 1-1,0-1 17,0 0-17,0 1 17,33-34 93,-33-34-110,34 1 16,-1 0 16,1 33-15,-34-34-17,33 34-15,1 0 16,-34-33-1,33 33-15,-33-34 16,33 34-16,1 0 16,-34-33-1,33 33-15,1 0 16,-34-34 0,33 34-16,1 0 15,-68 0 95,1 0-79,-1 0 0,1 0 16,-1 0-31,1 34 30,0-1 1,33 1-15,0-1 30,0 1-31,0-1-31,0 0 16,0 1-16,0-1 31,0 1-15,0-1-1,0 0 17,0 1 30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3T14:29:44.6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8FA033-94D5-45E1-9A1C-B5844D42CF6F}" emma:medium="tactile" emma:mode="ink">
          <msink:context xmlns:msink="http://schemas.microsoft.com/ink/2010/main" type="writingRegion" rotatedBoundingBox="30212,16142 30881,16142 30881,16743 30212,16743"/>
        </emma:interpretation>
      </emma:emma>
    </inkml:annotationXML>
    <inkml:traceGroup>
      <inkml:annotationXML>
        <emma:emma xmlns:emma="http://www.w3.org/2003/04/emma" version="1.0">
          <emma:interpretation id="{D39E9E95-F78F-40B9-9DD8-AF4642A05847}" emma:medium="tactile" emma:mode="ink">
            <msink:context xmlns:msink="http://schemas.microsoft.com/ink/2010/main" type="paragraph" rotatedBoundingBox="30212,16142 30881,16142 30881,16743 30212,167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CC52F0-41CC-4635-87F6-CAADFEE0BFA4}" emma:medium="tactile" emma:mode="ink">
              <msink:context xmlns:msink="http://schemas.microsoft.com/ink/2010/main" type="line" rotatedBoundingBox="30212,16142 30881,16142 30881,16743 30212,16743"/>
            </emma:interpretation>
          </emma:emma>
        </inkml:annotationXML>
        <inkml:traceGroup>
          <inkml:annotationXML>
            <emma:emma xmlns:emma="http://www.w3.org/2003/04/emma" version="1.0">
              <emma:interpretation id="{83E610B8-E026-44CF-8E11-D3A3CFC6774C}" emma:medium="tactile" emma:mode="ink">
                <msink:context xmlns:msink="http://schemas.microsoft.com/ink/2010/main" type="inkWord" rotatedBoundingBox="30513,16142 30881,16142 30881,16157 30513,16157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)</emma:literal>
                </emma:interpretation>
              </emma:one-of>
            </emma:emma>
          </inkml:annotationXML>
          <inkml:trace contextRef="#ctx0" brushRef="#br0">6684 279 0,'34'0'235,"-1"0"-16,1 0-204,-1 0 16,0 0 1,1 0 15,-1 0 46,1 0-77,-1 0 0,0 0 30,1 0-14</inkml:trace>
        </inkml:traceGroup>
        <inkml:traceGroup>
          <inkml:annotationXML>
            <emma:emma xmlns:emma="http://www.w3.org/2003/04/emma" version="1.0">
              <emma:interpretation id="{B55A228E-C624-45E9-A194-954EE2CE2F46}" emma:medium="tactile" emma:mode="ink">
                <msink:context xmlns:msink="http://schemas.microsoft.com/ink/2010/main" type="inkWord" rotatedBoundingBox="30212,16275 30781,16275 30781,16743 30212,16743"/>
              </emma:interpretation>
            </emma:emma>
          </inkml:annotationXML>
          <inkml:trace contextRef="#ctx0" brushRef="#br0" timeOffset="1876.4601">6484 412 0,'0'34'15,"0"-1"204,0 1-188,0-1 32,33-33-32,1 0 16,-1 0-47,-33-33 0,33 33 31,68-34 16,-68 34-31,1 0-1,-1 0 1,0 0 15,1 0 0,-1 0 16,-33 34 31,34-1-78,-34 0 32,0 1 15,0-1-32,0 1 1,0-1 15,0 1 16,0-1-31,-34-33-1,34 33 1,-33-33 15,33 34-15,-34-34-1,34 33 1,-33-33-16,0 0 31,-1 0-15,1 0 15,-1 0-31,1 0 16,-1 0-1,-32 0 1,32 0 0,34-33-1,-33 33-15,-1 0 16,34-34-16,-33 34 15,33-33 17,-34 33-32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4T11:19:48.9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A165BBD-AAC0-4C44-9FD9-EF28D8438FC8}" emma:medium="tactile" emma:mode="ink">
          <msink:context xmlns:msink="http://schemas.microsoft.com/ink/2010/main" type="writingRegion" rotatedBoundingBox="4361,2523 19457,923 20001,6060 4906,7660"/>
        </emma:interpretation>
      </emma:emma>
    </inkml:annotationXML>
    <inkml:traceGroup>
      <inkml:annotationXML>
        <emma:emma xmlns:emma="http://www.w3.org/2003/04/emma" version="1.0">
          <emma:interpretation id="{C39BCC04-BBAD-4867-9610-E25C663F7E11}" emma:medium="tactile" emma:mode="ink">
            <msink:context xmlns:msink="http://schemas.microsoft.com/ink/2010/main" type="paragraph" rotatedBoundingBox="6199,2682 17126,1044 17285,2103 6358,37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86352CC-E23D-4346-80A9-07F8A04F8FC5}" emma:medium="tactile" emma:mode="ink">
              <msink:context xmlns:msink="http://schemas.microsoft.com/ink/2010/main" type="inkBullet" rotatedBoundingBox="6283,3240 6936,3143 6951,3241 6297,3338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-2874-2833 0,'33'0'157,"1"0"-95,-1 0-15,1 0-31,-1 0-1,1 0 1,-1 0 0,0 0-1,1 0 1,-1 0-1,1 0 1,-1 0 31,0 0-47,1 0 16,-1 0-1,1 0 1,-1 0-1,1 0 1,-1 0 31,0 0 31</inkml:trace>
      </inkml:traceGroup>
      <inkml:traceGroup>
        <inkml:annotationXML>
          <emma:emma xmlns:emma="http://www.w3.org/2003/04/emma" version="1.0">
            <emma:interpretation id="{03909F8B-3421-4FC7-9206-B4F09AF851B2}" emma:medium="tactile" emma:mode="ink">
              <msink:context xmlns:msink="http://schemas.microsoft.com/ink/2010/main" type="line" rotatedBoundingBox="13336,1612 17126,1044 17285,2103 13494,2671"/>
            </emma:interpretation>
          </emma:emma>
        </inkml:annotationXML>
        <inkml:traceGroup>
          <inkml:annotationXML>
            <emma:emma xmlns:emma="http://www.w3.org/2003/04/emma" version="1.0">
              <emma:interpretation id="{7E714154-5F79-4807-8EE1-CDB14CC337E8}" emma:medium="tactile" emma:mode="ink">
                <msink:context xmlns:msink="http://schemas.microsoft.com/ink/2010/main" type="inkWord" rotatedBoundingBox="13336,1612 14070,1503 14170,2171 13436,2281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/</emma:literal>
                </emma:interpretation>
                <emma:interpretation id="interp4" emma:lang="" emma:confidence="0">
                  <emma:literal>:</emma:literal>
                </emma:interpretation>
                <emma:interpretation id="interp5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16394.9158">4278-3802 0,'34'0'187,"-1"0"-140,-33-33-31,33 33 0,-33-34-16,34 34 15,-1 0 1,-33-33-1,34 33-15,-34-34 0,33 34 32,-33-33-1,33 33-31,-33-34 31,0 1 0,34 33-15,-1-67 0,34 0-16,0-33 15,-34-34-15,34 101 16,-67 0-16,34-1 0,-34 1 16,33 33-1,-33-34-15,0 68 156,0-1-140</inkml:trace>
        </inkml:traceGroup>
        <inkml:traceGroup>
          <inkml:annotationXML>
            <emma:emma xmlns:emma="http://www.w3.org/2003/04/emma" version="1.0">
              <emma:interpretation id="{C73F2870-554C-48D0-B90C-0AF03A42FDB5}" emma:medium="tactile" emma:mode="ink">
                <msink:context xmlns:msink="http://schemas.microsoft.com/ink/2010/main" type="inkWord" rotatedBoundingBox="15663,1391 17145,1169 17285,2103 15803,232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4942.9353">7386-3902 0,'0'33'47,"34"-33"0,-1 0 0,-33-33-47,0-1 16,34 34-16,-34-33 15,0-1 1,33 34-1,-33-33-15,0 0 16,33 33 0,-33-34-16,34-33 15,33-66-15,33-34 0,0 33 16,-33 0-16,-67 67 16,33 34-16,-33-1 15,34 34-15,-34-33 31</inkml:trace>
          <inkml:trace contextRef="#ctx0" brushRef="#br0" timeOffset="13510.5746">6618-3936 0,'33'0'172,"0"-33"-156,-33-1-1,34 1-15,-1 33 16,-33-33-16,34 33 16,-34-34-1,0 1-15,33 33 16,-33-34-16,0 1 15,0-1 1,67 1 0,-34-67-16,34-34 15,-33 67-15,-1 34 0,-33-34 16,33 67-16,-33-33 16,0-1-1</inkml:trace>
        </inkml:traceGroup>
      </inkml:traceGroup>
    </inkml:traceGroup>
    <inkml:traceGroup>
      <inkml:annotationXML>
        <emma:emma xmlns:emma="http://www.w3.org/2003/04/emma" version="1.0">
          <emma:interpretation id="{F6246A39-5F2C-4E5D-AF88-042576932659}" emma:medium="tactile" emma:mode="ink">
            <msink:context xmlns:msink="http://schemas.microsoft.com/ink/2010/main" type="paragraph" rotatedBoundingBox="4667,5411 19763,3811 20001,6060 4906,76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5161D9-744C-4810-8AE9-BEE7F5D5EDC1}" emma:medium="tactile" emma:mode="ink">
              <msink:context xmlns:msink="http://schemas.microsoft.com/ink/2010/main" type="inkBullet" rotatedBoundingBox="4745,6149 7047,5905 7052,5954 4751,6198"/>
            </emma:interpretation>
            <emma:one-of disjunction-type="recognition" id="oneOf3">
              <emma:interpretation id="interp7" emma:lang="" emma:confidence="0">
                <emma:literal>-</emma:literal>
              </emma:interpretation>
            </emma:one-of>
          </emma:emma>
        </inkml:annotationXML>
        <inkml:trace contextRef="#ctx0" brushRef="#br0" timeOffset="-64516.1718">-4411 75 0,'33'0'16,"34"0"46,33 0-62,67 0 0,67-34 16,34 1-16,-34 33 16,33-33-16,-33-1 15,-67 1-15,-33 33 16,-34-34-16,-33 34 0,-34 0 15,1 0-15,32 0 16,-32 0 0,-1 0 15,1 0-15</inkml:trace>
      </inkml:traceGroup>
      <inkml:traceGroup>
        <inkml:annotationXML>
          <emma:emma xmlns:emma="http://www.w3.org/2003/04/emma" version="1.0">
            <emma:interpretation id="{423BD977-B874-41B6-BDE8-90BC5478D840}" emma:medium="tactile" emma:mode="ink">
              <msink:context xmlns:msink="http://schemas.microsoft.com/ink/2010/main" type="line" rotatedBoundingBox="9033,4948 19763,3811 20001,6060 9271,7197"/>
            </emma:interpretation>
          </emma:emma>
        </inkml:annotationXML>
        <inkml:traceGroup>
          <inkml:annotationXML>
            <emma:emma xmlns:emma="http://www.w3.org/2003/04/emma" version="1.0">
              <emma:interpretation id="{9066F97C-E1F2-452E-8E1B-32A3B90A8F82}" emma:medium="tactile" emma:mode="ink">
                <msink:context xmlns:msink="http://schemas.microsoft.com/ink/2010/main" type="inkWord" rotatedBoundingBox="9153,6082 10743,5913 10761,6082 9171,6250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63823.994">0 41 0,'0'-33'63,"34"33"-47,32 0 15,68 0-16,33 0-15,0 0 16,-66 0-16,32 0 16,1 0-16,0 0 15,-34 0-15,0 0 0,-33 0 16,0 0-16,0 0 16,-34 0-16,1 0 15,-1 0 1,0 0-1</inkml:trace>
        </inkml:traceGroup>
        <inkml:traceGroup>
          <inkml:annotationXML>
            <emma:emma xmlns:emma="http://www.w3.org/2003/04/emma" version="1.0">
              <emma:interpretation id="{8E0302E5-4536-4327-B7ED-943F1AAA2C7D}" emma:medium="tactile" emma:mode="ink">
                <msink:context xmlns:msink="http://schemas.microsoft.com/ink/2010/main" type="inkWord" rotatedBoundingBox="12778,4551 19763,3811 20001,6060 13017,6800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63029.1558">3777-59 0,'33'0'15,"1"0"48,66 0-63,0 0 15,0 0-15,1 0 16,32 0-16,-32 0 16,32 0-16,-32 0 15,32 0-15,-66 0 0,0 0 16,0 0-16,-34 0 16,1 0 15</inkml:trace>
          <inkml:trace contextRef="#ctx0" brushRef="#br0" timeOffset="-59055.3138">10528-1463 0,'0'-33'0,"0"0"47,-34-1-16,-32 1-15,-1-1-16,33 1 0,-66-1 15,33 1-15,0 0 16,-33-1-16,33 1 15,0-1-15,-66 34 16,66 0-16,0-33 0,0 0 16,34 33-16,-67 0 15,66 0-15,-33 0 16,0-34-16,34 34 16,-67-33-16,66-1 0,-33 34 15,34 0-15,-67 0 16,66 0-16,1 0 15,0 0-15,-34 0 16,33 0-16,-33 0 0,34 0 16,-34 0-16,0 0 15,0 34-15,1-1 16,-1-33-16,0 0 16,0 34-16,34-1 0,-68-33 15,68 33-15,0-33 16,-1 34-16,1-34 15,-1 0-15,1 0 16,33 33-16,-34-33 16,1 0-1,0 34-15,-1-34 16,34 33 0,-33-33-16,-1 0 0,1 0 15,33 33-15,-33-33 16,-1 0-16,1 0 15,33 34-15,-34-34 0,1 0 16,-1 0-16,34 33 16,-33 1-16,0-34 15,-1 33-15,1-33 16,-1 34-16,1-1 0,-34 0 16,34 1-16,-1-34 15,1 33 1,-1 1-16,1-34 15,0 33-15,-1 1 16,1-34 0,33 33-16,-34 0 15,1-33 1,33 34-16,-34-34 16,1 0-16,33 33 15,-33-33 1,33 34-16,-34-1 0,34 0 15,-33-33-15,-1 34 16,34-1-16,0 1 16,0-1-1,-33 1 1,33-1-16,0 0 16,0 1-1,0-1 1,0 1-16,0-1 15,0 1-15,0-1 16,0 0 0,0 1-1,0 33-15,33-34 16,-33 0 0,34-33-16,-34 34 15,0-1-15,0 1 16,33-1-16,-33 1 15,34-1-15,-1 34 16,0-34 0,1 1-16,-1 33 15,34-34 1,-67 0-16,34 1 16,-34-1-16,66-33 15,-32 34-15,33-1 16,33 34-16,34-67 0,-34 33 15,-33-33-15,33 0 16,-33 0-16,33 0 16,-33 0-16,0 0 0,0 0 15,-1 0-15,1 0 16,0 0-16,-33 0 16,66-33-16,-67-1 15,34 1-15,0 33 0,33-33 16,0-1-16,-33 34 15,0-33-15,0-1 16,33 1-16,-33 33 16,33-33-16,-66-1 0,33 1 15,-1 33-15,1 0 16,0-67-16,0 67 16,-34-34-16,68 1 15,-35 0-15,-32 33 0,33 0 16,-34 0-16,-33-34 15,34 34-15,-34-33 16,33 33-16,0 0 16,1-34-16,-1 34 15,1-33 1,-1 33-16,1-34 16,-1 1-16,0 0 15,34 33 1,-67-34-16,34 1 15,-1-1 1,0 34-16,1-33 16,33 0-1,-34-1-15,1 1 16,-1-1-16,0 1 16,34-1-16,-33 1 15,-34 0-15,33 33 16,1 0-1,-34-34-15,33 34 16,-33-33 0,0-1 15,0 1-15,0-1-1,0 1 1,0 0-16,0-1 15,0-33-15,0 34 16,0 0-16,0-34 0,0 0 16,-33 67-16,33-67 15,-34 34 1,1 33 0,33-34-16,-34 34 0,1-33 15,-34-1-15,0 34 16,0 0-16,-33-33 15,33-1-15,-33 34 0,33-33 16,0 33-16,34 0 16,-1 0-1,1 0 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4:48.4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8C7025-6C44-4FB9-9A08-2BFFAE9D41AB}" emma:medium="tactile" emma:mode="ink">
          <msink:context xmlns:msink="http://schemas.microsoft.com/ink/2010/main" type="inkDrawing" rotatedBoundingBox="10721,8374 13737,6918 13824,7098 10808,8554" semanticType="callout" shapeName="Other">
            <msink:sourceLink direction="with" ref="{6580B89B-888C-4AB4-B2FE-7C764BC7D27A}"/>
            <msink:sourceLink direction="with" ref="{596E5BAC-6202-433C-A5C7-2277FD5D65EB}"/>
          </msink:context>
        </emma:interpretation>
      </emma:emma>
    </inkml:annotationXML>
    <inkml:trace contextRef="#ctx0" brushRef="#br0">3041 0 0,'-33'0'32,"-1"0"46,1 34-47,0-34-15,-1 0 15,34 33-31,-33 1 16,-1-34-16,1 0 15,33 33 1,-33-33-1,-1 33 1,1-33-16,-1 0 31,34 34-31,-33-34 16,33 33-16,-34-33 16,1 34-1,0-1 1,-1 1-1,-33-1-15,34 0 16,-1-33-16,34 34 16,-33-34-16,0 0 15,-1 0 1,34 33-16,-33-33 16,33 34-1,-34-34-15,1 33 16,-34 0-1,0 1-15,67-1 0,-67 1 16,1-34-16,32 33 16,1 1-16,-1-34 15,1 0-15,-1 0 0,1 66 16,0-66-16,-1 0 16,1 0-16,-34 34 15,34-34-15,-1 33 16,1-33-16,33 34 0,-67-34 15,0 0-15,67 33 16,-33-33-16,-1 34 16,1-34-16,-1 0 15,1 33-15,-1-33 16,-32 33-16,-1 1 16,33-34-1,1 33-15,0 1 16,-1-34-1,1 33 17,-1-33-32,1 33 15,-67 1-15,66-34 16,1 33-16,-1-33 16,34 34-16,-33-34 15,-1 0-15,1 0 16,33 33-1,-33-33-15,-1 0 16,1 0 0,-1 34-1,1-34-15,0 0 16,-1 0 0,1 0-1,-1 0 16,1 0-15,-1 0 47,34 33-32,-33-33 94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4T11:19:55.5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CBF302-6437-46AB-AD18-D3C52A2B51E0}" emma:medium="tactile" emma:mode="ink">
          <msink:context xmlns:msink="http://schemas.microsoft.com/ink/2010/main" type="writingRegion" rotatedBoundingBox="12603,14797 15946,13251 16143,13675 12800,15221"/>
        </emma:interpretation>
      </emma:emma>
    </inkml:annotationXML>
    <inkml:traceGroup>
      <inkml:annotationXML>
        <emma:emma xmlns:emma="http://www.w3.org/2003/04/emma" version="1.0">
          <emma:interpretation id="{C2BB106D-6E4B-4F60-A25E-8A48A9552589}" emma:medium="tactile" emma:mode="ink">
            <msink:context xmlns:msink="http://schemas.microsoft.com/ink/2010/main" type="paragraph" rotatedBoundingBox="12603,14797 15946,13251 16143,13675 12800,152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C4F7FE-7269-46C5-82EA-16B0AA9438AB}" emma:medium="tactile" emma:mode="ink">
              <msink:context xmlns:msink="http://schemas.microsoft.com/ink/2010/main" type="line" rotatedBoundingBox="12603,14797 15946,13251 16143,13675 12800,15221"/>
            </emma:interpretation>
          </emma:emma>
        </inkml:annotationXML>
        <inkml:traceGroup>
          <inkml:annotationXML>
            <emma:emma xmlns:emma="http://www.w3.org/2003/04/emma" version="1.0">
              <emma:interpretation id="{6D487A21-E7FF-4DFA-AFE0-A61E9A8CD03F}" emma:medium="tactile" emma:mode="ink">
                <msink:context xmlns:msink="http://schemas.microsoft.com/ink/2010/main" type="inkWord" rotatedBoundingBox="12687,14977 13191,14744 13241,14853 12737,150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-2239 1403 0,'0'-33'141,"33"33"-125,1 0 15,-1-33-15,1 33-1,-1 0 1,0-34-16,1 34 15,-1 0-15,1 0 16,-1 0 0,0 0 15,1 0-31,-34-33 0,33 33 16,-33-34-1,34 34-15,-1 0 16,1 0-1,-68 0 110,34 34-125,-33-34 16,-1 0 15</inkml:trace>
        </inkml:traceGroup>
        <inkml:traceGroup>
          <inkml:annotationXML>
            <emma:emma xmlns:emma="http://www.w3.org/2003/04/emma" version="1.0">
              <emma:interpretation id="{40F7CF9E-1EB2-444C-B048-9ADA3B8D2561}" emma:medium="tactile" emma:mode="ink">
                <msink:context xmlns:msink="http://schemas.microsoft.com/ink/2010/main" type="inkWord" rotatedBoundingBox="12934,14972 13181,14857 13235,14972 12987,15086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878.3755">-2005 1370 0,'33'0'172,"1"0"-156,-1 0-1,0 0 1,1 0 0,-1 0 15,1 0 0,-1 0-15,1 0 31</inkml:trace>
        </inkml:traceGroup>
        <inkml:traceGroup>
          <inkml:annotationXML>
            <emma:emma xmlns:emma="http://www.w3.org/2003/04/emma" version="1.0">
              <emma:interpretation id="{BC49B90F-1FF4-47AB-8F35-94F06BD5EF90}" emma:medium="tactile" emma:mode="ink">
                <msink:context xmlns:msink="http://schemas.microsoft.com/ink/2010/main" type="inkWord" rotatedBoundingBox="14932,13720 15946,13251 16143,13675 15128,1414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35562.8597">201 200 0,'33'0'204,"0"0"-204,1 0 15,-1 0 1,-33-33-16,34 33 15,-1 0-15,1 0 32,-1 0-32,0 0 31,1 0-15,-1 0-16,1 0 15,-1 0-15,0 0 16,1 0-1,-1 0 1,1 0-16,-1 0 31,1 0 1,-1 0-17,0 0 16,1 0-31,-1 0 32,1 0-32,-34-34 15,33 34 1,1 0 15,-1-33 0</inkml:trace>
          <inkml:trace contextRef="#ctx0" brushRef="#br0" timeOffset="-36668.0365">0 133 0,'33'-33'141,"1"33"-125,-1 0 30,1 0-46,-1 0 47,1 0-31,-34-33-16,66 33 16,-32 0-1,-1 0-15,1 0 16,66-34-16,-67 34 0,1-33 15,33 33-15,-34 0 16,0 0 0,1 0-1,-1 0 1,1 0 15,-1 0 0,1 0-31,-1 0 16,0 0 0,1 0-1,-1 0-15,1 0 16,-1 0 0,1 0-16,-1 0 15,0 0 16,1 0 32,-68 0 46,1 0-93,-34 0 0,34 0-1,-34 0 1,33 33-1,-32-33-15,32 34 16,-33-34-16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4T11:19:25.7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48D291-0FFD-4935-AFBF-7DE4070C9CB4}" emma:medium="tactile" emma:mode="ink">
          <msink:context xmlns:msink="http://schemas.microsoft.com/ink/2010/main" type="writingRegion" rotatedBoundingBox="19316,16987 15677,16044 16084,14474 19723,15417"/>
        </emma:interpretation>
      </emma:emma>
    </inkml:annotationXML>
    <inkml:traceGroup>
      <inkml:annotationXML>
        <emma:emma xmlns:emma="http://www.w3.org/2003/04/emma" version="1.0">
          <emma:interpretation id="{F88C43C3-E9B7-4E75-A0CF-625638E5FC4A}" emma:medium="tactile" emma:mode="ink">
            <msink:context xmlns:msink="http://schemas.microsoft.com/ink/2010/main" type="paragraph" rotatedBoundingBox="19316,16987 15677,16044 16084,14474 19723,154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D9F1DD-FCAF-4987-A042-EF812C93CB04}" emma:medium="tactile" emma:mode="ink">
              <msink:context xmlns:msink="http://schemas.microsoft.com/ink/2010/main" type="line" rotatedBoundingBox="19316,16987 15677,16044 16084,14474 19723,15417"/>
            </emma:interpretation>
          </emma:emma>
        </inkml:annotationXML>
        <inkml:traceGroup>
          <inkml:annotationXML>
            <emma:emma xmlns:emma="http://www.w3.org/2003/04/emma" version="1.0">
              <emma:interpretation id="{D33BA3E3-0CA0-46D8-A721-41C7A42CD0D7}" emma:medium="tactile" emma:mode="ink">
                <msink:context xmlns:msink="http://schemas.microsoft.com/ink/2010/main" type="inkWord" rotatedBoundingBox="19511,16233 19109,16129 19156,15950 19557,16054"/>
              </emma:interpretation>
              <emma:one-of disjunction-type="recognition" id="oneOf0">
                <emma:interpretation id="interp0" emma:lang="" emma:confidence="0.5">
                  <emma:literal>a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x</emma:literal>
                </emma:interpretation>
                <emma:interpretation id="interp4" emma:lang="" emma:confidence="0">
                  <emma:literal>C</emma:literal>
                </emma:interpretation>
              </emma:one-of>
            </emma:emma>
          </inkml:annotationXML>
          <inkml:trace contextRef="#ctx0" brushRef="#br0">34 77 0,'0'34'47,"33"-34"62,0 0-93,1 0-16,-34 33 15,33-33-15,-33 34 16,34-34-16,-1 33 16,0-33-1,-33 34 1,34-34-16,-1 0 62,1 0-46,-34-34 47,0 1-48,-34 33 1,1-34-1,-1 34-15,1-33 16,0-1 0,-1 1-1,1 33-15,-1-33 32,1 33-1,0 0 16,-1 0 0,34 33 31,0 0-47</inkml:trace>
        </inkml:traceGroup>
        <inkml:traceGroup>
          <inkml:annotationXML>
            <emma:emma xmlns:emma="http://www.w3.org/2003/04/emma" version="1.0">
              <emma:interpretation id="{F3ED5BCF-5737-46AB-97BA-289778562062}" emma:medium="tactile" emma:mode="ink">
                <msink:context xmlns:msink="http://schemas.microsoft.com/ink/2010/main" type="inkWord" rotatedBoundingBox="18676,16821 15677,16044 16084,14474 19083,15251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4578.7286">-3108-1326 0,'33'0'172,"1"0"-156,-1 0-1,34 0 1,0 0-16,0 33 0,0-33 16,-1 67-16,1-34 15,0 34-15,0-33 16,-34 33-16,1-1 16,-1 1-16,-33 33 0,0 34 15,0-34-15,0 1 16,0-34-16,-33 33 15,-1-67-15,34 1 16,-33-1-16,0-33 16,-1 0-1,1 0 1,-1 0 0,1 0-16,-1 0 15,1 0-15,33-33 16,-33 33-16,-1 0 15,34-34 1,-33 34-16,66 0 78,1 0-62,-1 34-16,34-34 15,33 66-15,-33-32 0,33-1 16,0 1-16,-33 33 16,34-67-16,-1 66 15,-33-32-15,-34-34 16,1 0-16,-34 33 0,33-33 31,0 0 16</inkml:trace>
          <inkml:trace contextRef="#ctx0" brushRef="#br0" timeOffset="-3512.6885">-1805-691 0,'0'67'16,"0"-1"-16,0 35 16,-66 32-16,32 1 15,34-34-15,-33 34 0,33-34 16,-34-33-16,34 0 16,0-34-16,0 1 15,0-1 1,0 1-16,0-1 31,34 0-15,-1-33-1,67 34-15,-33-34 16,-33 0-16,66 0 16,-67 0-16,1 0 15,-1 0-15,-33-34 16,34 34-16,-1-33 15,0 33 1,-33-67 0,67 34-16,-67-34 15,34 0-15,-34 0 16,33-33-16,1 33 16,-34-33-16,33 0 15,-33 33-15,33-33 16,-33 66-16,0 1 0,0-1 15,0 1 1,0-1 0,0 1-1,-33 33-15,33-33 16,-33 33-16,33-34 16,-34 34-16,1 0 15,-1-33 1,1 33-1,-1 0 1,1 0 0,0 0-16,-34 0 15,33 0-15,-66 33 16,0 1-16,0 32 16,-1-32-16,34 66 0</inkml:trace>
          <inkml:trace contextRef="#ctx0" brushRef="#br0" timeOffset="-1535.805">-969-257 0,'0'34'15,"0"-1"48,0 0-32,0 1-15,0-1-16,0 1 15,33-1-15,-33 1 16,0-1-16,34 0 15,-34 1 1,0-1 0,33-33-16,-33 34 31,34-34-15,-1 0-1,0 0 16,-33-34 32,0 1-32,0-1 0,0 1-15,0 0 0,0-1-1,0 1 1,0-1 0,-33 34-16,0 0 15,33-33 1,0-1-1,-34 34 48,34-33-32,-33 33-31,-1 0 16,1-33-1,-1-1 1,1 34 0,0 0 15</inkml:trace>
          <inkml:trace contextRef="#ctx0" brushRef="#br0" timeOffset="-2718.0534">-535-792 0,'34'0'0,"-34"-33"16,0 66 62,0 34-63,0 34-15,0 32 16,0 34-16,33 67 0,1-33 16,-34-67-16,33-1 15,-33-66-15,0-34 16,0 1-1,0-1 17,0 1-17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14:09:04.4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A1B0AD-40FB-43FC-8EF7-D657E976FCF2}" emma:medium="tactile" emma:mode="ink">
          <msink:context xmlns:msink="http://schemas.microsoft.com/ink/2010/main" type="writingRegion" rotatedBoundingBox="23148,2130 22910,6376 21824,6316 22061,2069"/>
        </emma:interpretation>
      </emma:emma>
    </inkml:annotationXML>
    <inkml:traceGroup>
      <inkml:annotationXML>
        <emma:emma xmlns:emma="http://www.w3.org/2003/04/emma" version="1.0">
          <emma:interpretation id="{AE796EAC-E3A5-45D9-9B02-DCFC9C093C82}" emma:medium="tactile" emma:mode="ink">
            <msink:context xmlns:msink="http://schemas.microsoft.com/ink/2010/main" type="paragraph" rotatedBoundingBox="23148,2130 22910,6376 21824,6316 22061,20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8F9DF0-E174-4D46-8EF7-02904E422B95}" emma:medium="tactile" emma:mode="ink">
              <msink:context xmlns:msink="http://schemas.microsoft.com/ink/2010/main" type="line" rotatedBoundingBox="23148,2130 22910,6376 21824,6316 22061,2069"/>
            </emma:interpretation>
          </emma:emma>
        </inkml:annotationXML>
        <inkml:traceGroup>
          <inkml:annotationXML>
            <emma:emma xmlns:emma="http://www.w3.org/2003/04/emma" version="1.0">
              <emma:interpretation id="{A91778D5-3EBE-46B7-A4EC-6B0541C1237B}" emma:medium="tactile" emma:mode="ink">
                <msink:context xmlns:msink="http://schemas.microsoft.com/ink/2010/main" type="inkWord" rotatedBoundingBox="23148,2130 22910,6376 21824,6316 22061,2069"/>
              </emma:interpretation>
              <emma:one-of disjunction-type="recognition" id="oneOf0">
                <emma:interpretation id="interp0" emma:lang="" emma:confidence="0.5">
                  <emma:literal>in</emma:literal>
                </emma:interpretation>
                <emma:interpretation id="interp1" emma:lang="" emma:confidence="0">
                  <emma:literal>or</emma:literal>
                </emma:interpretation>
                <emma:interpretation id="interp2" emma:lang="" emma:confidence="0">
                  <emma:literal>on</emma:literal>
                </emma:interpretation>
                <emma:interpretation id="interp3" emma:lang="" emma:confidence="0">
                  <emma:literal>ur</emma:literal>
                </emma:interpretation>
                <emma:interpretation id="interp4" emma:lang="" emma:confidence="0">
                  <emma:literal>.</emma:literal>
                </emma:interpretation>
              </emma:one-of>
            </emma:emma>
          </inkml:annotationXML>
          <inkml:trace contextRef="#ctx0" brushRef="#br0">334 0 0,'33'0'78,"1"0"-63,-1 0 17,1 0-1,-1 0-15,1 0-16,-1 0 15,34 0-15,-34 0 16,34 0-1,-34 0-15,1 0 16,-1 0-16,1 0 16,-34 33-1,33-33-15,1 0 16,-1 0-16,-33 34 16,33-1-1,-33 1 1,0-1-1,0 0 1,0 1-16,0-1 0,0 1 16,0-1-1,0 34 1,0-34-16,0 1 16,0-1-16,0 1 15,0-1-15,0 0 16,-33 1-16,0-1 15,33 34-15,-34-33 0,34-1 16,-33 0-16,-1 1 16,34-1-1,0 1-15,-33-1 16,33 0-16,-34 34 0,34 0 16,-33 0-16,33-34 15,-33 1-15,33-1 16,0 1-16,0-1 15,0 1-15,0-1 16,0 0 0,0 1-1,0-1 1,0 1-16,33-34 16,-33 33-1,33-33-15,1 33 16,-1-33-1,-33 34-15,34-34 16,33 0-16,-34 0 16,0 0-16,34 0 15,-33 0 1,-1-34-16,1 34 16,-1-33-1,0 33 16,-33-33-31,0-1 16,0 1 0,0-1-1,0 1 1,-33 33 31,0 0-47,-1 0 15,34 33 1,-33 1-16,-1 33 16,1 33-16,-1-33 15,34 0-15,-33-1 0,0 1 16,-1 34-16,34-68 16,0 34-1,-33-34-15,33 34 16,0-34-16,0 34 0,0-33 15,0-1-15,0 34 16,0-34-16,0 34 16,0-33-16,0 33 15,0-34-15,0 34 16,0-34 0,0 1-16,0-1 15,0 0 1,0 1-16,0 33 15,0-34 1,0 1-16,0-1 16,0 0-16,0 34 15,0-33 1,0-1 0,0 1-16,0-1 15,0 0-15,0 1 16,0-1-16,0 1 15,0 32 1,0-32-16,0 33 16,0-34-1,0 1-15,33-1 16,-33 0-16,0 1 31,0-1-15,0 1-16,0-1 31,0 1-15,-33-1-1,33 0 1,-67-33-16,33 34 16,-32-1-1,32-33-15,-33 34 0,34-34 16,0 33-16,-34-33 15,0 0-15,33 0 16,1 0-16,-34 33 16,34-33-16,-1 34 0,-33-34 15,34 0 1,0 0 0,-1 0-1,1 0 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14:09:15.8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7224C5-3220-40E9-8C56-ADDAF9F12320}" emma:medium="tactile" emma:mode="ink">
          <msink:context xmlns:msink="http://schemas.microsoft.com/ink/2010/main" type="inkDrawing" rotatedBoundingBox="6421,9283 11935,9440 11930,9607 6416,9449" shapeName="Other"/>
        </emma:interpretation>
      </emma:emma>
    </inkml:annotationXML>
    <inkml:trace contextRef="#ctx0" brushRef="#br0">0 94 0,'33'0'125,"1"0"-62,-1 0-47,0 0-1,1 0 1,-1 0-1,1 0 17,-1 0-17,0 0 1,1 0 0,-1 0-1,1 0-15,-1 0 31,1 0-15,-1 0 15,0 0 16,1 0-31,-1 0-1,34 0 1,-33 0 0,-1 0-16,0 0 15,1 0 1,-1-33-16,1 33 31,-1 0 0,0 0-31,1 0 16,-1 0-16,1 0 16,-1 0-1,1 0-15,-1 0 16,0 0-16,1 0 31,-1 0-15,1 0-1,-1 0-15,1 0 16,32 0 0,-32 0-1,-1 0 1,1 0-16,-1 0 31,0 0-15,1 0-16,-1 0 15,1 0 1,-1 0-16,1 0 16,-1 0-1,0 0-15,1 0 16,-1 0 0,1 0-1,-1 0 1,1 0-1,-1 0 1,0 0 0,1 0-1,-1 0 1,1 0 15,-1 0-15,0 0 15,1 0-15,-1 0-1,1 0-15,-1 0 0,1 0 16,-1 0 0,0 0-16,1 0 15,-1 0 1,1 0-1,-1 0-15,1 0 16,-1 0 0,34 0-1,-34 0-15,1 0 16,-1 0 0,0 0-1,1 0 1,-1 0-1,1 0 1,-1 0 0,1 0-16,-1 0 15,0 0-15,1 0 16,-1 0 0,1 0-1,-1 0 1,1 0 15,-1 0-15,0 0-1,1 0 1,-1 0 0,1 0 15,-1 0-16,0 0 1,1 0 0,-1 0-1,1 0 1,-1 0-16,1 0 31,-1 0-15,0 0 15,1 0-15,-1 0-1,34 33 1,-33-33 0,-1 0-1,0 0-15,1 0 16,-1 0-1,1 0 1,-1 0 0,0 0-16,1 0 15,-1 0 1,1 0 15,-1 0-31,1 0 31,-1 33-15,34-33 15,-67 34-31,33-34 16,1 0-16,-1 0 16,1 0-1,-1 0-15,-33 33 16,33-33-1,1 0-15,-1 0 16,1 0 0,-1 0-1,0 0 1,1 0 15,-34 34-15,33-34-16,1 0 15,-1 0 1,1 0 0,-1 33-1,0-33 1,1 0-16,-1 0 16,1 0 15,-1 0-16,1 0 17,-1 0-17,0 0 17,1 0 14,-1 0-14,1 0-32,-1 0 15,34 0 1,-34 0 15,1 0-15,-1 0 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14:09:34.0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34CAC9-5991-4DD1-B459-9469AC960DB3}" emma:medium="tactile" emma:mode="ink">
          <msink:context xmlns:msink="http://schemas.microsoft.com/ink/2010/main" type="inkDrawing" rotatedBoundingBox="18013,14621 22725,14536 22728,14666 18015,14752" shapeName="Other"/>
        </emma:interpretation>
      </emma:emma>
    </inkml:annotationXML>
    <inkml:trace contextRef="#ctx0" brushRef="#br0">0 101 0,'0'33'172,"33"-33"-110,1 0 16,-1 0-46,0 0-1,1 0-16,33 0 1,-34 0 0,1 0-1,-1 0-15,0 0 16,1 0-16,-1 0 31,1 0-31,-1 0 16,1 0-1,32 0 1,-32 0-16,-34 34 16,33-34-1,1 0-15,-1 0 16,0 0 0,1 0-1,-1 0 1,1 0-1,-1 0-15,1 0 16,-1 0 0,0 0-16,34 0 15,-33 0 1,-1 0-16,1 0 16,-1 0-16,0 0 15,1 0-15,33 0 16,-1 0-1,1 0-15,-33 0 0,66 0 16,-33 0-16,-34 0 16,68 0-16,-1 0 15,-33 0-15,33 0 0,-33 0 16,33 0-16,-33 0 16,0 0-16,0 0 15,-1 0-15,-32 0 16,33 0-16,33-34 0,-67 34 15,34 0-15,-33 0 16,66 0-16,-67 0 16,34 0-16,-33 0 0,32 0 15,1 0-15,0 0 16,0 0-16,-34 0 16,34 0-16,0 0 15,33 0-15,-33 0 16,-33 0-16,32 0 0,1 0 15,0 0-15,-34 0 16,1 0-16,-1 0 16,1 0-16,-1 0 15,1-33 1,-1 33-16,0 0 16,1 0-1,-1 0-15,34-34 16,-33 34-1,-1 0-15,0-33 16,1 33-16,-1 0 0,1 0 16,-1 0-16,34 0 15,-34 0 17,1 0-17,-1 0 1,-33-34 62,-33 34-62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3:30:03.7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8A873D-03D9-44C8-9027-642E972B6845}" emma:medium="tactile" emma:mode="ink">
          <msink:context xmlns:msink="http://schemas.microsoft.com/ink/2010/main" type="writingRegion" rotatedBoundingBox="14906,12131 14939,12131 14939,12432 14906,12432"/>
        </emma:interpretation>
      </emma:emma>
    </inkml:annotationXML>
    <inkml:traceGroup>
      <inkml:annotationXML>
        <emma:emma xmlns:emma="http://www.w3.org/2003/04/emma" version="1.0">
          <emma:interpretation id="{46CD7D85-6AF4-4A51-AE4C-8F6BECC1198F}" emma:medium="tactile" emma:mode="ink">
            <msink:context xmlns:msink="http://schemas.microsoft.com/ink/2010/main" type="paragraph" rotatedBoundingBox="14906,12131 14939,12131 14939,12432 14906,124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1679BF-F4D2-42C3-B7A7-B943E46F39C3}" emma:medium="tactile" emma:mode="ink">
              <msink:context xmlns:msink="http://schemas.microsoft.com/ink/2010/main" type="line" rotatedBoundingBox="14906,12131 14939,12131 14939,12432 14906,12432"/>
            </emma:interpretation>
          </emma:emma>
        </inkml:annotationXML>
        <inkml:traceGroup>
          <inkml:annotationXML>
            <emma:emma xmlns:emma="http://www.w3.org/2003/04/emma" version="1.0">
              <emma:interpretation id="{3A1A5D81-05AD-4723-9840-7B8DE5A34D86}" emma:medium="tactile" emma:mode="ink">
                <msink:context xmlns:msink="http://schemas.microsoft.com/ink/2010/main" type="inkWord" rotatedBoundingBox="14906,12131 14939,12131 14939,12432 14906,12432"/>
              </emma:interpretation>
              <emma:one-of disjunction-type="recognition" id="oneOf0">
                <emma:interpretation id="interp0" emma:lang="" emma:confidence="0.5">
                  <emma:literal>l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7 0 0,'0'34'406,"0"-1"-328,0 0 16,0 1-47,0-1 93,0 1-108,0-1 30,0 1-31,0-1 79,33-33 15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1:26.5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A2AD10-5FD7-4480-A40F-ADCCE5527555}" emma:medium="tactile" emma:mode="ink">
          <msink:context xmlns:msink="http://schemas.microsoft.com/ink/2010/main" type="inkDrawing" rotatedBoundingBox="24293,8796 27679,9013 27674,9094 24288,8878" shapeName="Other"/>
        </emma:interpretation>
      </emma:emma>
    </inkml:annotationXML>
    <inkml:trace contextRef="#ctx0" brushRef="#br0">0 0 0,'33'32'16,"0"-32"30,-1 0-30,1 0 0,-1 0-1,1 0 17,-1 0-1,1 0-31,0 0 15,-1 0 1,1 0 0,-1 0-1,1 0-15,-1 0 16,33 0 0,-32 0-16,32 0 15,-32 0 1,-1 0-16,1 0 0,32 0 15,-32 0 1,-1 0 0,1 0-1,-1 0 1,1 0-16,-1 33 16,33-33-1,-32 0-15,0 0 16,-1 0-1,1 0-15,32 0 16,-33 0 0,1 0-1,0 32-15,-1-32 16,1 0-16,-1 0 16,33 0-16,33 0 15,-65 0-15,32 33 0,-33-33 16,1 0-16,-1 0 15,1 0-15,0 0 16,-1 0-16,1 0 16,-1 0-16,1 0 15,-1 0 1,1 0-16,0 33 16,-1-33-16,1 0 15,32 32-15,32-32 0,34 0 16,-1 0-16,-32 0 15,32 0-15,-32 0 16,32 0-16,-32 0 16,-33 0-16,32 0 0,-64 0 15,0 0 17,-1 0-17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1:30.7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DDE432-3E3C-489E-B210-97E48099134B}" emma:medium="tactile" emma:mode="ink">
          <msink:context xmlns:msink="http://schemas.microsoft.com/ink/2010/main" type="inkDrawing" rotatedBoundingBox="8889,8714 12764,8691 12765,8724 8890,8747" shapeName="Other"/>
        </emma:interpretation>
      </emma:emma>
    </inkml:annotationXML>
    <inkml:trace contextRef="#ctx0" brushRef="#br0">0 44 0,'32'0'187,"1"0"-156,-1 0-31,1 0 16,-1 0-16,34 0 16,-34 0-16,33 0 15,0 0-15,1 0 16,-34 0-16,33 0 0,0 0 15,0 0-15,-32 0 16,0 0 0,-1 0-16,1 0 15,-1 0 1,1 0 15,-1 0-15,1 0-16,0 0 15,-1 0 1,1 0-16,-1 0 16,1 0-1,-1 0 17,1 0-17,-1 0 16,1 0-15,0 0-16,-1 0 16,1 0-1,-1 0-15,1 0 0,-1 0 16,1 0 0,0 0-1,-1 0-15,1 0 31,-1 0 1,1 0-32,-1 0 15,1 0-15,32 0 16,0 0 0,-32 0-16,-1 0 15,1 0-15,32 0 0,-32 0 16,-1 0-16,33 0 15,-32 0-15,32 0 16,-32 0 0,-1 0-1,1 0 1,-1 0 0,1 0-1,-1 0 1,1 0-1,-1 0 1,1 0 0,0 0-1,-1 0 1,1 0-16,-1 0 16,1 0-1,-1 0 1,1 0-1,0 0 1,-1 0 0,1 0-1,-1 0 1,1 0 0,-1 0-1,1 0 1,0 0-1,-1 0 1,1 0-16,-1 0 16,1 0-1,-1 0 1,33 0-16,1 0 16,-34 0-16,1 0 15,-1 0-15,1 0 16,-1-33-1,1 33-15,0 0 16,-1 0 0,1 0 15,-1 0-15,1 0 77,-1 0-30,1 0 15,-1 0-78,1 0 16,0 0 15,-1 0-16,1 0 17,-66 0 108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1:35.1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A6D041-AE50-451F-8C44-B756E854CF78}" emma:medium="tactile" emma:mode="ink">
          <msink:context xmlns:msink="http://schemas.microsoft.com/ink/2010/main" type="inkDrawing" rotatedBoundingBox="16379,8790 20645,8828 20643,8977 16377,8939" shapeName="Other"/>
        </emma:interpretation>
      </emma:emma>
    </inkml:annotationXML>
    <inkml:trace contextRef="#ctx0" brushRef="#br0">0 0 0,'33'0'234,"-1"0"-218,34 0-1,-34 0-15,-32 33 16,33-33-16,-1 0 16,1 32-16,-1-32 15,1 0-15,0 0 16,64 0-16,-64 0 0,65 33 16,-66-33-16,66 0 15,-1 32-15,1-32 16,-33 0-16,-32 0 15,-1 0-15,1 0 0,0 0 16,-1 0 0,1 0-1,-1 0 1,1 0 15,-1 0-15,1 0-1,-1 0-15,1 0 16,0 0 0,-1 0-16,1 0 15,-1 0 1,1 0-16,-1 0 0,1 0 16,0 0-1,-1 0-15,1 0 16,-1 0-16,1 0 15,-33 33-15,32-33 16,1 0-16,0 0 31,-1 0-31,1 0 16,-1 0 0,1 0 15,-1 0-31,1 0 0,-1 0 15,34 0-15,31 0 16,1 0-16,0 0 16,-33 0-16,0 0 15,33 0-15,-33 0 0,-33 0 16,33-33-16,-32 33 16,0 0-1,-1 0-15,1 0 31,-1 0 16,1 0 0,-1 0-31,1 0 15,0 0-15,-1 0-1,1 0-15,-1 0 16,1 0 0,32 0-1,-33 0-15,34 0 0,-34 0 16,33 0-16,33 0 15,-33 0-15,33 0 16,-33-32-16,0 32 16,-32 0-16,32-33 15,-33 33-15,1 0 16,-1 0 0,1 0-1,0 0 16,-1 0-15,1 0 93,-1 0-77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3:59.3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A4503B-2167-45CB-8755-33D3FEE1512A}" emma:medium="tactile" emma:mode="ink">
          <msink:context xmlns:msink="http://schemas.microsoft.com/ink/2010/main" type="inkDrawing" rotatedBoundingBox="12959,5404 14278,4651 14415,4891 13096,5644" semanticType="callout" shapeName="Other">
            <msink:sourceLink direction="to" ref="{45BCD964-F077-4427-A5BF-45C4E56D9975}"/>
            <msink:sourceLink direction="to" ref="{4905F5BE-4CAF-4FB6-8985-6BAD16BE5F08}"/>
          </msink:context>
        </emma:interpretation>
      </emma:emma>
    </inkml:annotationXML>
    <inkml:trace contextRef="#ctx0" brushRef="#br0">0 557 0,'33'0'47,"-1"0"47,-32 33 31,33-33-125,-33 33 0,32-1 31,1-32-15,-33 33-16,33-33 31,-33 32-15,32-32 15,1 0 0,-33-32 0,32 32-31,1 0 16,-33-33-16,32 1 16,1-34-1,32 34-15,-32-33 0,32 0 16,65 0-16,-65-1 15,0 1-15,33 33 16,-66-1-16,1 1 16,32 32-16,-65-33 0,33 33 15,-33-33 1,32 33 0,1 0 62,-1 0-78,1 0 0,0 0 15,-1 0 1,1 0 0,-1 0-16,1 0 46,-1 0-30,-32-32-16,33 32 31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6:22.6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D8B195-5ACE-44CC-9596-CAAB309CD964}" emma:medium="tactile" emma:mode="ink">
          <msink:context xmlns:msink="http://schemas.microsoft.com/ink/2010/main" type="writingRegion" rotatedBoundingBox="8358,13966 13298,14441 13179,15685 8238,15210"/>
        </emma:interpretation>
      </emma:emma>
    </inkml:annotationXML>
    <inkml:traceGroup>
      <inkml:annotationXML>
        <emma:emma xmlns:emma="http://www.w3.org/2003/04/emma" version="1.0">
          <emma:interpretation id="{EDE7EDAF-8C8F-48F6-A258-7363019C682A}" emma:medium="tactile" emma:mode="ink">
            <msink:context xmlns:msink="http://schemas.microsoft.com/ink/2010/main" type="paragraph" rotatedBoundingBox="8358,13966 13298,14441 13179,15685 8238,15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761B48-136C-4582-9E12-A2C61D133483}" emma:medium="tactile" emma:mode="ink">
              <msink:context xmlns:msink="http://schemas.microsoft.com/ink/2010/main" type="line" rotatedBoundingBox="8358,13966 13298,14441 13179,15685 8238,15210"/>
            </emma:interpretation>
          </emma:emma>
        </inkml:annotationXML>
        <inkml:traceGroup>
          <inkml:annotationXML>
            <emma:emma xmlns:emma="http://www.w3.org/2003/04/emma" version="1.0">
              <emma:interpretation id="{A0323622-202B-4B7E-996B-A8D5624F058C}" emma:medium="tactile" emma:mode="ink">
                <msink:context xmlns:msink="http://schemas.microsoft.com/ink/2010/main" type="inkWord" rotatedBoundingBox="8358,13966 9967,14120 9847,15365 8238,152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401 535 0,'34'0'140,"-1"0"-124,0 0 15</inkml:trace>
          <inkml:trace contextRef="#ctx0" brushRef="#br0" timeOffset="620.5214">435 669 0,'33'0'109,"0"0"-62</inkml:trace>
          <inkml:trace contextRef="#ctx0" brushRef="#br0" timeOffset="1918.9484">669 401 0,'33'0'218,"0"0"-202,-33 34 0,34-34-16,-34 33 15,0 1 1,33-34 0,-33 33-16,0 0 15,0 1 1,-33-1 15,33 1-15,-34-34-16,1 0 15,0 0-15,-1 33 16,1-33 0,-1 0-16,34 34 15,-33-34 1,-1 0 15,68 0 63,-1 0-79,1 0-15,-34 33 0,33-33 16,-33 33-16,34-33 16,-1 34-1,0-34-15,1 33 16,-1-33 15,-33 34-15,0-1-1,34-33-15</inkml:trace>
          <inkml:trace contextRef="#ctx0" brushRef="#br0" timeOffset="3554.8203">1003 468 0,'0'34'94,"0"-1"-63,33 0 48,1-33-33,-34 34-46,33-34 32,-33 33-32,0 1 15,33-1 1,1 1 0,-34-1-1,0 0-15,0 1 16,0-1-1,0 1 32,0-1-31,-34-33 15,1 0 16,33-33-31,0-1-1,0 1 1,0-1 0,0 1-16,0 0 31,0-1-16,0 1 1,0-1 0,0 1 15,0-1 47,33 34-62,-33-33-1,0 0 95,0-1-95,0 1 17,-33 33 139</inkml:trace>
          <inkml:trace contextRef="#ctx0" brushRef="#br0" timeOffset="4938.2905">1370 568 0,'0'34'109,"0"-1"-77,0 1-17,-33-34 1,33 33-16,0 1 16,0-1-1,0 0 1,0 1-1,0-1 1,0 1 0,0-1-16,0 1 31,33-34 63,1 0-79,-1 0-15,1 0 16,-1 0 0,-33-34 15,33 34-31,-33-33 15,0-1 32,0 1-15,0-1 14,0 1-46,-33 33 16,0-33 15,33-1-15,0 1 31,0-1-32,-34 34 1,34-33 0,-33 33-16,-1-34 31,1 34 31,33-33-15</inkml:trace>
          <inkml:trace contextRef="#ctx0" brushRef="#br0" timeOffset="-767.6962">0 34 0,'34'0'63,"-1"0"-17,0 0-30,1 0 0,-1 0-1,1 0 17,-1 0-17,0 0 16,1 0 1,-34 33 46,0 1-63,0-1 17,0 0 15,0 1 15,0-1-31,-34-33-31,1 0 16,0 0 0,33 34-1,-34-34 1,1 0 46</inkml:trace>
          <inkml:trace contextRef="#ctx0" brushRef="#br0" timeOffset="-1948.9875">34 0 0,'0'34'16,"0"-1"-1,0 1 1,0-1-16,0 34 15,0-34-15,0 34 16,0-33 0,0-1-1,0 0 1,0 1 0,0-1-1,0 1-15,0-1 16,0 0-1,0 1 1,0-1 0,-34 1 15,34-1-15</inkml:trace>
          <inkml:trace contextRef="#ctx0" brushRef="#br0" timeOffset="179509.9797">635 736 0,'34'0'156,"-34"33"-156,33 0 32,0-33-17,-33 34 16,34-1-15,-1-33 15,-33 34-31,34-1 32,-1 1-1,-33-1-16,0 0 17,0 1-17,0-1 1,0 1 0,0-1 15,0 0 0,0 1 0,0-1-15,-33 1 15,-1-34-15,1 0-1,-1 0-15,-32 0 16,32 0 0,1 0 15,-1 0-15,1 0-1,33-34-15,-34 34 0,34-33 16,-33 33 15,33-34-15,-33 34-16,-1 0 15,1-33 1,-1 33 0,34-33-1,-33 33 1,33-34-16,-34 34 15</inkml:trace>
        </inkml:traceGroup>
        <inkml:traceGroup>
          <inkml:annotationXML>
            <emma:emma xmlns:emma="http://www.w3.org/2003/04/emma" version="1.0">
              <emma:interpretation id="{934A8692-2007-4F5A-998F-22C55DFD7DA1}" emma:medium="tactile" emma:mode="ink">
                <msink:context xmlns:msink="http://schemas.microsoft.com/ink/2010/main" type="inkWord" rotatedBoundingBox="11339,14302 13294,14490 13197,15492 11243,1530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9709.6987">3008 502 0,'0'33'172,"0"0"-157,0 1 1,0-1 0,33-33-1,-33 34 1,0-1-1,0 1 17,34-34-17,-34 33-15,0 0 32,0 1-17,0-1 16,0 1 126,0-1-126</inkml:trace>
          <inkml:trace contextRef="#ctx0" brushRef="#br0" timeOffset="71645.8441">2975 468 0,'0'-33'32,"33"33"-17,-33-34 1,33 34-1,1 0 17,-1 0-17,1 0 1,-34-33 0,33 33-16,1 0 31,-1 0-31,0 0 31,1 0 47,-1 0-62,-33 33-1,34-33-15,-34 34 16,0-1 15,0 1 16,0-1-31,0 0-1,-34 1 32,1-34-31,33 33 0,-34-33-1,34 34 1,-33-34-1,33 33-15,-33-33 16,33 34 0,-34-34 15</inkml:trace>
          <inkml:trace contextRef="#ctx0" brushRef="#br0" timeOffset="72376.0459">3442 736 0,'34'0'203,"-1"0"-187</inkml:trace>
          <inkml:trace contextRef="#ctx0" brushRef="#br0" timeOffset="73185.1235">3509 970 0,'34'0'235,"-1"0"-204</inkml:trace>
          <inkml:trace contextRef="#ctx0" brushRef="#br0" timeOffset="74982.1481">3810 736 0,'0'-34'172,"0"1"-141,0-1-15,34 34 62,-1 0-63,0 0 1,1 0 15,-1 0 1,1 34 14,-1-34-30,-33 33 0,0 1 15,0-1 0,0 0-15,0 1 15,0-1 0,0 1 1,-33-34-1,33 33-16,-34-33-15,34 34 110,-33-34-95,33 33 1,-34-33-16,1 0 47,0 0-31,33 33 171,33-33-171,-33 34-16,33-34 15,1 0 1,-1 0-16,1 0 16,-1 0 15,-33 33 0</inkml:trace>
          <inkml:trace contextRef="#ctx0" brushRef="#br0" timeOffset="76902.5021">4245 736 0,'33'0'187,"0"0"-124,1 0-32,-1 0 0,-33 33 16,0 0 0,0 1-31,0-1-16,0 1 47,0-1-32,0 1 48,0-1-48,0 0 48,0 1-1,-33-34-15,-1 0-15,34 33-32,0 1 15,-33-34-15,0 0 31,-1 0-15,1 0 31,-1 0-16,68 0 188,-1 0-172,1 0-32,-34 33-15,33-33 16,-33 33 31,33-33-31,1 0 15,-1 0 16</inkml:trace>
          <inkml:trace contextRef="#ctx0" brushRef="#br0" timeOffset="79305.1221">4679 802 0,'0'34'172,"0"-1"-156,-33-33 0,33 34 30,0-1-30,-34-33 15,34 34-15,0-1 0,0 0 62,0 1-47,0-1 0,0 1-15,0-1 15,0 0 0,34-33 63,-1 0-78,0 0 15,1 0 0,-1 0 16,1 0 0,-34-33-31,33 33-1,-33-33 16,34 33-31,-34-34 0,0 1 63,0-1-16,0 1-16,-34 33-15,34-33-16,0-1 47,0 1 31,-33 33-63,-1 0 17,34-34-17,0 1 1,-33 33 46,-1 0 1,1 0 15,0 0 31,33 33-109,0 1 110</inkml:trace>
          <inkml:trace contextRef="#ctx0" brushRef="#br0" timeOffset="190690.1048">3944 1070 0,'0'33'172,"0"1"-172,0-1 47,0 0-31,0 1 15,33-34 0,-33 33-31,0 1 47,34-1-16,-34 1-15,33-34 0,-33 33 15,33-33-16,1 0 48,-1 0-1,1 0-15,-1 0 0</inkml:trace>
          <inkml:trace contextRef="#ctx0" brushRef="#br0" timeOffset="189083.5051">3944 1203 0,'0'-33'16,"0"0"62,33 33 16,1 0-32,-1 0-30,-33 33-17,0 0 17,0 1-1,0-1 0,0 1 16,0-1-16,0 1 0,0-1 16,0 0 31,-33-33-62,-1 0 78,1 0 31,33-33 1640,0 0-1718,0-1-31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4:01.0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D62D9F-74B7-46D1-A7E8-BACEC78CD4B0}" emma:medium="tactile" emma:mode="ink">
          <msink:context xmlns:msink="http://schemas.microsoft.com/ink/2010/main" type="inkDrawing" rotatedBoundingBox="16379,4161 18170,4167 18169,4237 16378,4230" shapeName="Other"/>
        </emma:interpretation>
      </emma:emma>
    </inkml:annotationXML>
    <inkml:trace contextRef="#ctx0" brushRef="#br0">0 0 0,'33'0'78,"32"0"-78,33 0 16,32 0-16,33 33 15,0-1-15,-33-32 16,65 0-16,-97 0 16,32 0-16,-65 0 0,0 0 15,1 0-15,-1-32 16,32 32-16,-31-33 16,-34 33-16,1 0 0,-1 0 15,1 0 1,-1 0 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4:02.0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BCD964-F077-4427-A5BF-45C4E56D9975}" emma:medium="tactile" emma:mode="ink">
          <msink:context xmlns:msink="http://schemas.microsoft.com/ink/2010/main" type="inkDrawing" rotatedBoundingBox="16640,4526 18166,4366 18173,4430 16646,4590" shapeName="Other">
            <msink:destinationLink direction="to" ref="{0CA4503B-2167-45CB-8755-33D3FEE1512A}"/>
          </msink:context>
        </emma:interpretation>
      </emma:emma>
    </inkml:annotationXML>
    <inkml:trace contextRef="#ctx0" brushRef="#br0">0 130 0,'65'0'172,"0"0"-172,0 0 15,-32 0-15,32 0 16,-32 0-16,-1 0 15,1 0-15,32 0 0,-33 0 16,1 0-16,-1 0 16,1 0-1,0 0-15,-1-32 16,33 32-16,-32 0 16,32-33-16,0 33 15,0 0-15,33 0 16,0-32-16,-1 32 0,-32 0 15,1-33-15,-1 33 16,-33 0-16,1 0 16,-1 0-1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4:19.9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05F5BE-4CAF-4FB6-8985-6BAD16BE5F08}" emma:medium="tactile" emma:mode="ink">
          <msink:context xmlns:msink="http://schemas.microsoft.com/ink/2010/main" type="inkDrawing" rotatedBoundingBox="8916,7955 13216,7537 13224,7628 8925,8045" shapeName="Other">
            <msink:destinationLink direction="to" ref="{0CA4503B-2167-45CB-8755-33D3FEE1512A}"/>
          </msink:context>
        </emma:interpretation>
      </emma:emma>
    </inkml:annotationXML>
    <inkml:trace contextRef="#ctx0" brushRef="#br0">0 425 0,'0'-33'63,"33"33"-48,-1 0 1,1 0 15,-33-33-31,32 33 16,1 0-16,0 0 15,-1 0-15,33 0 16,33 0-16,-33 0 16,33 0-16,-33 0 15,0 0-15,0 0 16,0 0-16,33 0 0,-33 0 15,0 0-15,-32-32 16,32 32-16,0 0 16,0 0-16,0 0 0,-32 0 15,32-33-15,-32 33 16,32 0-16,-33-32 16,1 32-1,-1 0 1,1 0-1,0 0 1,-1 0 0,1 0-16,-1 0 0,1 0 15,64-33-15,-64 33 16,0 0 0,-1 0-16,1 0 15,32 0-15,-33 0 16,-32-32-1,66 32-15,-66-33 16,32 33-16,33 0 16,-32 0-16,32 0 15,-33 0-15,1 0 16,0 0-16,-1 0 16,1 0-16,-1 0 15,33 0-15,66 0 0,-66 0 16,33-32-16,32 32 15,-33-33-15,1 33 16,0-33-16,0 33 0,-1 0 16,-32 0-16,33 0 15,0-32-15,-33 32 16,0-33-16,0 33 16,-32 0-16,32 0 0,-33 0 15,1 0 1,0 0 15,-1 0-31,1 0 31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4:21.6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FA627E-694F-4787-968C-B9BE3783315A}" emma:medium="tactile" emma:mode="ink">
          <msink:context xmlns:msink="http://schemas.microsoft.com/ink/2010/main" type="inkDrawing" rotatedBoundingBox="9146,8173 12667,7815 12682,7965 9162,8324" shapeName="Other"/>
        </emma:interpretation>
      </emma:emma>
    </inkml:annotationXML>
    <inkml:trace contextRef="#ctx0" brushRef="#br0">0 391 0,'33'0'0,"-1"0"31,1-33 0,-1 33-15,1 0-16,0 0 31,-1 0 0,33 0-31,-32 0 32,-1 0-17,33 0 1,-32 0-16,32 0 15,-32 0 1,32 0-16,33 0 16,-1 0-16,-32 0 0,33 0 15,-33 0-15,0 0 16,-32 0-16,-1 0 16,1 0-16,0 0 15,-1 0 1,1 0-16,-1 0 15,33 0 1,-32 0 0,0 0-16,-1 0 0,33-32 15,0 32-15,0 0 16,1-33-16,-34 33 16,33-32-16,0 32 15,-32 0-15,0-33 16,-1 33-1,1 0 1,-1 0 0,33 0-16,-65-32 15,33 32-15,32 0 16,-32 0 0,-1 0-1,1 0-15,-1 0 16,1 0-16,32 0 15,33 0 1,-33-33-16,0 33 16,0 0-16,33 0 0,-33-33 15,0 33-15,33-32 16,-33 32-16,0 0 16,-32 0-16,32 0 0,-33-33 15,1 33-15,-33-32 16,32 32-16,1 0 31,-1 0-15,1 0 15,-33-33-15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4:26.9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B53CDF-5EF3-49CC-B895-A4A17911F972}" emma:medium="tactile" emma:mode="ink">
          <msink:context xmlns:msink="http://schemas.microsoft.com/ink/2010/main" type="inkDrawing" rotatedBoundingBox="24130,9605 25869,8300 26034,8519 24294,9825" semanticType="callout" shapeName="Other">
            <msink:sourceLink direction="with" ref="{90F1ED1C-733C-4C0A-90DE-DC9961583A7A}"/>
          </msink:context>
        </emma:interpretation>
      </emma:emma>
    </inkml:annotationXML>
    <inkml:trace contextRef="#ctx0" brushRef="#br0">0 1237 0,'32'0'141,"1"0"-110,-33 33-15,0-1-1,32-32-15,1 0 16,-33 33 0,32-1-1,1-32 17,0 0-17,64-65-15,1 0 16,65-32-16,-33-34 15,0-32-15,66 33 16,-34-33-16,34 33 16,-66 0-16,0 32 0,-130 66 15,66-1-15,-66 0 16,32 1 0,1 32-1,-33-33 1,0 1-1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5:17.9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72405F-FC14-4EAC-9F32-2DE417F30920}" emma:medium="tactile" emma:mode="ink">
          <msink:context xmlns:msink="http://schemas.microsoft.com/ink/2010/main" type="writingRegion" rotatedBoundingBox="4175,2634 4216,9831 2931,9838 2890,2641"/>
        </emma:interpretation>
      </emma:emma>
    </inkml:annotationXML>
    <inkml:traceGroup>
      <inkml:annotationXML>
        <emma:emma xmlns:emma="http://www.w3.org/2003/04/emma" version="1.0">
          <emma:interpretation id="{73DB37B0-F438-45F0-B3FE-80776C4BDC91}" emma:medium="tactile" emma:mode="ink">
            <msink:context xmlns:msink="http://schemas.microsoft.com/ink/2010/main" type="paragraph" rotatedBoundingBox="4175,2634 4216,9831 2931,9838 2890,2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AAE56C-F475-4231-91EA-79F83AE60773}" emma:medium="tactile" emma:mode="ink">
              <msink:context xmlns:msink="http://schemas.microsoft.com/ink/2010/main" type="line" rotatedBoundingBox="4175,2634 4216,9831 2931,9838 2890,2641"/>
            </emma:interpretation>
          </emma:emma>
        </inkml:annotationXML>
        <inkml:traceGroup>
          <inkml:annotationXML>
            <emma:emma xmlns:emma="http://www.w3.org/2003/04/emma" version="1.0">
              <emma:interpretation id="{9353034B-B2F8-43FD-9C73-AD0AFBFA7C56}" emma:medium="tactile" emma:mode="ink">
                <msink:context xmlns:msink="http://schemas.microsoft.com/ink/2010/main" type="inkWord" rotatedBoundingBox="4116,2634 4135,5958 2909,5965 2890,264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618-5862 0,'0'-32'110,"0"-1"-95,0 1 17,0-1-32,-32 33 15,-1 0-15,1 0 16,-1-32-16,-32 32 0,0 0 15,0 0-15,0 0 16,-1 32-16,34 1 16,-66-1-16,33 33 0,0 33 15,-33 0-15,66-1 16,-33 34-16,-1-1 16,66-32-16,-32 32 15,32-65-15,0 0 0,0 0 16,0 0-16,0-32 15,0 0 1,0-1 0,0 1-16,65-1 0,0 1 15,0-1-15,33 33 16,65 1-16,-66-66 16,-31 0-16,31 0 0,-32 32 15,0 1-15,1-33 16,-66 32-16,65 1 15,-33-33-15,1 65 16,-33-32-16,32 32 0,1 0 16,-33 0-16,0 0 15,0 0-15,0 0 16,0 0-16,-33 33 16,1-33-16,-1-32 0,1 32 15,-1 0-15,1-65 16,32 33-16,-33-33 15,33 32 1,-33-32 0,33 33-16,-32-33 15,-1 0 1,1 0 0,32-33 15,0 1-16,32 32 17,33 0-17,-32 0 17,0 0-17,-1 0 1,-32 32-1,0 1 1,33 64-16,-33-31 0,0-1 16,0-33-16,0 1 15,0-1-15,0 1 16,0 0 0,0-1-1,0 1-15,0-1 0,0 1 16,0-1-1,0 1 1,0-1-16,32-32 16,1 0-1,-33 33-15,32-33 16,1 0 0,0 0-1,-1 0-15,1 0 31,-33-33-15,32 1 15</inkml:trace>
        </inkml:traceGroup>
        <inkml:traceGroup>
          <inkml:annotationXML>
            <emma:emma xmlns:emma="http://www.w3.org/2003/04/emma" version="1.0">
              <emma:interpretation id="{65DAD7BA-8B21-4681-9A29-7C8AC799E07D}" emma:medium="tactile" emma:mode="ink">
                <msink:context xmlns:msink="http://schemas.microsoft.com/ink/2010/main" type="inkWord" rotatedBoundingBox="4200,7001 4203,7680 3062,7686 3058,7007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)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;</emma:literal>
                </emma:interpretation>
              </emma:one-of>
            </emma:emma>
          </inkml:annotationXML>
          <inkml:trace contextRef="#ctx0" brushRef="#br0" timeOffset="1770.651">-228-1303 0,'0'33'78,"32"-33"-47,1 0 0,-33 32-15,32-32-16,-32 66 16,0-34-16,33 1 15,-33-1 16,0 1-15,32-33 0,-32 32-1,33-32 1,-33 33 0,33-33-16,-1 0 15,1 0 1,-1 0-16,66-33 15,-33-32-15,33 33 0,-33-66 16,0 65-16,0-32 16,-32 0-16,32 33 15,-65-1-15,32 33 16,-32-33-16,0 1 16,33 32-1,-33-33-15,33 33 31,-33-32-31,0-1 32,0 1-17,32 32 32,1 0 0,-1 0 0,1 0 15,-1 0-46,-32-33 15</inkml:trace>
        </inkml:traceGroup>
        <inkml:traceGroup>
          <inkml:annotationXML>
            <emma:emma xmlns:emma="http://www.w3.org/2003/04/emma" version="1.0">
              <emma:interpretation id="{1BAEF34A-F3C1-4686-B1E6-017C72F26917}" emma:medium="tactile" emma:mode="ink">
                <msink:context xmlns:msink="http://schemas.microsoft.com/ink/2010/main" type="inkWord" rotatedBoundingBox="3967,8536 4305,9665 3349,9952 3011,882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48218.1234">0 1042 0,'32'-98'0,"-32"1"16,0 31-16,33 1 0,-33 33 16,32-33-16,-32 32 15,33-32-15,-33 32 0,0 1 16,0-1-16,32-64 16,1 64-16,-33 0 15,33-32-15,-33 33 16,32-1-16,-32 1 15,0-1-15,0 0 16,0 1 15,33 32 32,-33 32-48,0 1-15,32 32 16,-32-32-16,33 32 16,-1 0-16,-32 0 15,0 33-15,0-1 0,0 1 16,33-33-16,-33 0 16,0-32-16,0 0 15,0 32-15,0-33 16,0 1-16,32-1 0,-32 1 15,0-1-15,0 1 16,0 0 0,0-1-1</inkml:trace>
          <inkml:trace contextRef="#ctx0" brushRef="#br0" timeOffset="-47125.2715">-131 651 0,'33'0'16,"-1"0"46,1 0-31,0 0 1,-1 0-17,1 0-15,-1 0 16,1 0 0,-1 0-16,1 0 0,0 0 15,32 0 1,-33 0-1,1 0 1,-1 0-16,1 0 16,-1 0-1,34 0 1,-34 0 0,1 0-16,-1 0 15,1 0-15,32 0 16,-32 0-1,-1 0-15,1 0 16,-1 0 0,1 0 15,-1 0-31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4:08.0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F3DEE7-ACD5-44D5-9C14-E42F8593C96B}" emma:medium="tactile" emma:mode="ink">
          <msink:context xmlns:msink="http://schemas.microsoft.com/ink/2010/main" type="writingRegion" rotatedBoundingBox="4559,8206 6024,8206 6024,8662 4559,8662"/>
        </emma:interpretation>
      </emma:emma>
    </inkml:annotationXML>
    <inkml:traceGroup>
      <inkml:annotationXML>
        <emma:emma xmlns:emma="http://www.w3.org/2003/04/emma" version="1.0">
          <emma:interpretation id="{6893DC3D-B28F-4A82-B450-BDBF455EADE3}" emma:medium="tactile" emma:mode="ink">
            <msink:context xmlns:msink="http://schemas.microsoft.com/ink/2010/main" type="paragraph" rotatedBoundingBox="4559,8206 6024,8206 6024,8662 4559,8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08320B-98B9-4B84-A50B-540DA6C851E3}" emma:medium="tactile" emma:mode="ink">
              <msink:context xmlns:msink="http://schemas.microsoft.com/ink/2010/main" type="line" rotatedBoundingBox="4559,8206 6024,8206 6024,8662 4559,8662"/>
            </emma:interpretation>
          </emma:emma>
        </inkml:annotationXML>
        <inkml:traceGroup>
          <inkml:annotationXML>
            <emma:emma xmlns:emma="http://www.w3.org/2003/04/emma" version="1.0">
              <emma:interpretation id="{93908EEA-5A21-415E-AA8C-19E619E012B5}" emma:medium="tactile" emma:mode="ink">
                <msink:context xmlns:msink="http://schemas.microsoft.com/ink/2010/main" type="inkWord" rotatedBoundingBox="4559,8206 6024,8206 6024,8662 4559,8662"/>
              </emma:interpretation>
            </emma:emma>
          </inkml:annotationXML>
          <inkml:trace contextRef="#ctx0" brushRef="#br0">1270-456 0,'32'0'31,"1"0"0,-1 0-15,1 0-1,-1 0-15,66 0 16,0 0-16,-1 0 16,1 0-16,-33 0 0,33 0 15,-33 0-15,0 33 16,-32-33-16,-1 32 16,1-32-16,0 0 15,-1 0 1,33 0-1,0 0 1,0 0-16,1 0 16,-34 0-16,1 0 15,-1 0 1,1 0-16,-1 0 16,1 0 30</inkml:trace>
          <inkml:trace contextRef="#ctx0" brushRef="#br0" timeOffset="934.5861">1595-293 0,'65'0'141,"0"32"-125,1-32-16,31 33 15,-32-1-15,-32-32 16,32 33-16,0 0 0,-32-1 16,32-32-16,0 33 15,-32-33-15,-1 0 16,1 32-16,-1-32 15,1 0-15,-1 0 16,1 0 15,0 0-31,-1 0 16,1 0 31,-1 0-32,-32 33 48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5:23.6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F1ED1C-733C-4C0A-90DE-DC9961583A7A}" emma:medium="tactile" emma:mode="ink">
          <msink:context xmlns:msink="http://schemas.microsoft.com/ink/2010/main" type="inkDrawing" rotatedBoundingBox="26767,7066 26782,7066 26782,7081 26767,7081" shapeName="Other">
            <msink:destinationLink direction="with" ref="{36B53CDF-5EF3-49CC-B895-A4A17911F972}"/>
          </msink:context>
        </emma:interpretation>
      </emma:emma>
    </inkml:annotationXML>
    <inkml:trace contextRef="#ctx0" brushRef="#br0">0 0 0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5:26.0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E1B850-15F1-44C6-B1A8-C71897A34AD6}" emma:medium="tactile" emma:mode="ink">
          <msink:context xmlns:msink="http://schemas.microsoft.com/ink/2010/main" type="inkDrawing" rotatedBoundingBox="3939,15298 6251,15270 6253,15361 3941,15389" shapeName="Other"/>
        </emma:interpretation>
      </emma:emma>
    </inkml:annotationXML>
    <inkml:trace contextRef="#ctx0" brushRef="#br0">0 36 0,'32'0'94,"1"0"-94,32 0 0,0 0 15,33 0-15,32 33 16,33-33-16,-33 32 15,33-32-15,0 0 16,-33 0-16,0 0 0,1 0 16,-34 0-16,1 0 15,-33-32-15,0 32 16,0 0-16,1-33 16,-34 33-16,33 0 0,0 0 15,1 0-15,-34 0 16,1-33-16,-1 33 15,1 0 1,-1 0 0,1 0 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5:27.1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6529E8-BD65-4951-B394-D0F0A695A5E8}" emma:medium="tactile" emma:mode="ink">
          <msink:context xmlns:msink="http://schemas.microsoft.com/ink/2010/main" type="inkDrawing" rotatedBoundingBox="3843,15420 6547,15663 6539,15752 3835,15508" shapeName="Other"/>
        </emma:interpretation>
      </emma:emma>
    </inkml:annotationXML>
    <inkml:trace contextRef="#ctx0" brushRef="#br0">0 0 0,'33'0'94,"-1"0"-63,1 0-16,32 0 1,33 33-16,32-1 16,-32 1-16,32-1 15,-32-32-15,32 0 0,0 0 16,33 0-16,-65 0 16,-1 33-16,1-33 15,0 0-15,-33 0 16,0 0-16,33 0 0,-66 0 15,33 0-15,0 0 16,1 33-16,-1-33 16,-33 32-16,33-32 15,1 0-15,-34 0 0,1 0 16,32 0-16,-33 0 16,1 0-1,-1 0 1,1 0-16,0 0 15,-1 33-15,1-33 16,-1 0 0,1 0-1,-1 0 17,1 0-32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8:30.8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334FFC-D875-4A12-BFA7-6F3C704B5381}" emma:medium="tactile" emma:mode="ink">
          <msink:context xmlns:msink="http://schemas.microsoft.com/ink/2010/main" type="inkDrawing" rotatedBoundingBox="15740,7032 18626,8138 18576,8267 15691,7161" semanticType="callout" shapeName="Other">
            <msink:sourceLink direction="with" ref="{F43861A3-D955-4C09-981F-29C58F3C2B50}"/>
            <msink:sourceLink direction="with" ref="{13C27EB1-45C6-43DD-8CCE-C005D4F65EAD}"/>
          </msink:context>
        </emma:interpretation>
      </emma:emma>
    </inkml:annotationXML>
    <inkml:trace contextRef="#ctx0" brushRef="#br0">0 0 0,'33'0'171,"1"0"-139,-1 0-17,-33 33-15,33-33 16,1 0 0,-34 34-1,33-34-15,1 33 16,-1-33-1,-33 34 1,34-34 0,-1 0-1,0 0 17,1 0-17,-34 33-15,33-33 31,-33 34-15,34-34 15,-1 33 1,0-33-1,1 0-16,-1 33 32,1-33-15,-1 34-1,1-34 0,-1 0-15,0 33 15,1-33 0,-1 0-31,1 0 47,-1 0 0,-33 34-31,34-34-1,-1 0 1,0 33 15,1-33-15,-1 0 15,1 0-31,-1 0 47,-33 33-47,33-33 15,1 0 1,-1 0 15,1 0-15,-1 0 15,1 34 0,-1-34-15,0 0 0,1 33 15,-1 1-15,1-34-1,33 0 1,-67 33-1,33-33-15,0 0 16,1 0 0,-1 0-16,1 0 15,-34 34-15,33-1 16,0-33 0,1 0-1,-1 33 1,1-33 15,-34 34-31,33-34 31,1 0-15,-1 33 31,-33 1-32,33-34 1,1 0 0,-34 33-16,33-33 15,1 0 32,-1 0-31,-33 34-1,34-34 1,-1 0-16,-33 33 16,33-33-16,1 0 47,-34 33-32,33-33 1,1 0-1,-1 34 1,0-34 0,1 33 15,-1-33 0,1 0 0,-34 34-15,33-34 0,-33 33-1,34-33-15,-1 0 16,0 0 0,1 33-1,-1-33 32,1 0-16,-1 0 1,-33 34-32,34-34 31,-34 33 0,33-33-31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5:32.8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73A9D9-8CF3-46A0-B0C7-E39FB335D96B}" emma:medium="tactile" emma:mode="ink">
          <msink:context xmlns:msink="http://schemas.microsoft.com/ink/2010/main" type="inkDrawing" rotatedBoundingBox="23706,15369 26572,15396 26571,15458 23705,15431" shapeName="Other"/>
        </emma:interpretation>
      </emma:emma>
    </inkml:annotationXML>
    <inkml:trace contextRef="#ctx0" brushRef="#br0">0 0 0,'33'0'250,"-1"0"-234,66 33-1,0-33-15,-1 32 16,1-32-16,0 0 15,-33 0-15,0 0 0,-32 0 16,-1 0-16,1 0 16,-1 0-1,1 0-15,0 0 16,-1 0-16,1 0 16,-1 0-16,33 0 15,0 0 1,-32 0-16,32 0 15,-32 0-15,-1 0 16,1 0-16,-1 0 16,34 0-16,-34 0 15,1 0 1,-1 0-16,1 0 16,-1 0-1,33 0 1,-32 0-1,0 0-15,-1 0 16,1 0 0,-1 0-16,1 0 15,-1 0-15,1 0 16,32 0 0,-32 0-1,-1 0-15,1 0 16,-1 0-16,1 0 0,0 0 15,-1 0-15,33 0 16,-32 0 0,-1 0-16,1 0 15,-1 0 1,34 0-16,-1 0 16,0 0-16,-33 0 15,34 0-15,-34 0 0,1 0 16,-1 0-1,1 0 1,-1 0 0,1 0 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4:45:36.5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5E5289-45E0-43E1-B457-5C0576E8BB79}" emma:medium="tactile" emma:mode="ink">
          <msink:context xmlns:msink="http://schemas.microsoft.com/ink/2010/main" type="writingRegion" rotatedBoundingBox="13416,16835 14881,16835 14881,16966 13416,16966"/>
        </emma:interpretation>
      </emma:emma>
    </inkml:annotationXML>
    <inkml:traceGroup>
      <inkml:annotationXML>
        <emma:emma xmlns:emma="http://www.w3.org/2003/04/emma" version="1.0">
          <emma:interpretation id="{89ECB29D-E5DF-419D-96A1-52E8E2119E6B}" emma:medium="tactile" emma:mode="ink">
            <msink:context xmlns:msink="http://schemas.microsoft.com/ink/2010/main" type="paragraph" rotatedBoundingBox="13416,16835 14881,16835 14881,16966 13416,16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5E86A5-7888-4A11-A82B-E1894287472B}" emma:medium="tactile" emma:mode="ink">
              <msink:context xmlns:msink="http://schemas.microsoft.com/ink/2010/main" type="line" rotatedBoundingBox="13416,16835 14881,16835 14881,16966 13416,16966"/>
            </emma:interpretation>
          </emma:emma>
        </inkml:annotationXML>
        <inkml:traceGroup>
          <inkml:annotationXML>
            <emma:emma xmlns:emma="http://www.w3.org/2003/04/emma" version="1.0">
              <emma:interpretation id="{4C7C9A7A-9471-4397-881B-36A6F17ED924}" emma:medium="tactile" emma:mode="ink">
                <msink:context xmlns:msink="http://schemas.microsoft.com/ink/2010/main" type="inkWord" rotatedBoundingBox="13416,16835 14881,16835 14881,16966 13416,16966"/>
              </emma:interpretation>
              <emma:one-of disjunction-type="recognition" id="oneOf0">
                <emma:interpretation id="interp0" emma:lang="" emma:confidence="0.5">
                  <emma:literal>_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0 135 0,'0'-33'16,"33"33"-16,-1 0 31,1 0-15,-1 0 62,1 0-47,-1 0-15,1 0 15,0 0 0,-1 0-31,1 0 0,32 0 16,0 0-16,-33 0 15,1 0-15,0 0 16,-1 0 0,1 0-16,-1 0 15,33 0 1,1 0 0,-34 0-16,66 0 0,-66-32 15,1 32-15,0 0 16,-1 0-16,1 0 15,-1 0 1,1 0 0,-1 0 15,1-33-31,-1 33 16,1 0-16,0 0 15,-1 0 1,1 0-1,-1 0 17,1 0-1,-1 0-15,-32-33-16,-32 33 78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5:21:42.0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65E44B-BA73-42DE-8B28-EF3913E6EBE4}" emma:medium="tactile" emma:mode="ink">
          <msink:context xmlns:msink="http://schemas.microsoft.com/ink/2010/main" type="writingRegion" rotatedBoundingBox="31508,9700 30523,9597 30588,8975 31573,9078"/>
        </emma:interpretation>
      </emma:emma>
    </inkml:annotationXML>
    <inkml:traceGroup>
      <inkml:annotationXML>
        <emma:emma xmlns:emma="http://www.w3.org/2003/04/emma" version="1.0">
          <emma:interpretation id="{1F6B17C3-780E-42C7-9DF1-DE9D155A619E}" emma:medium="tactile" emma:mode="ink">
            <msink:context xmlns:msink="http://schemas.microsoft.com/ink/2010/main" type="paragraph" rotatedBoundingBox="31508,9700 30523,9597 30588,8975 31573,9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F8E0D9-1F3F-4839-B0AF-05902D1266B5}" emma:medium="tactile" emma:mode="ink">
              <msink:context xmlns:msink="http://schemas.microsoft.com/ink/2010/main" type="line" rotatedBoundingBox="31508,9700 30523,9597 30588,8975 31573,9078"/>
            </emma:interpretation>
          </emma:emma>
        </inkml:annotationXML>
        <inkml:traceGroup>
          <inkml:annotationXML>
            <emma:emma xmlns:emma="http://www.w3.org/2003/04/emma" version="1.0">
              <emma:interpretation id="{62ED31F8-7382-485F-A55A-188510C2E8A0}" emma:medium="tactile" emma:mode="ink">
                <msink:context xmlns:msink="http://schemas.microsoft.com/ink/2010/main" type="inkWord" rotatedBoundingBox="31508,9700 31126,9660 31191,9038 31573,90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34 228 0,'0'32'266,"0"1"-235,0-1-16,0 1 1,0-1 0,0 1-1,0 0-15,0-1 32,0 1 30,0-1-31,0 1 32,33-33-48,-33 32 1,32-32 0,1 0 15,-1 0-15,1 0 46,-1 0 1,1 0-48,0-32-15,-33-1 31,32 33-31,1-32 32,-33-1-1,0 1-15,0-1-16,0 0 15,0 1 1,0-1-16,0 1 15,0-1 1,0 1 15,-33 32-15,33-33 0,0 0-16,-32 33 15,32-32 1,-33 32-16,33-33 15,-33 1-15,1-1 16,-1 33 15,33-32-15,-32 32-16,-1 0 31,1 0 16,32 32 0,0 1-16,0-1 16,0 1-16,0-1 16,0 1-31,-33 0-1,0-1 1,33 1 15,0-1-31,0 1 16,0-1 15,0 1 32</inkml:trace>
        </inkml:traceGroup>
        <inkml:traceGroup>
          <inkml:annotationXML>
            <emma:emma xmlns:emma="http://www.w3.org/2003/04/emma" version="1.0">
              <emma:interpretation id="{EE3F18B0-6E5E-4956-AFE1-2F27A09D1176}" emma:medium="tactile" emma:mode="ink">
                <msink:context xmlns:msink="http://schemas.microsoft.com/ink/2010/main" type="inkWord" rotatedBoundingBox="30964,9578 30530,9532 30579,9057 31013,9103"/>
              </emma:interpretation>
              <emma:one-of disjunction-type="recognition" id="oneOf1">
                <emma:interpretation id="interp1" emma:lang="" emma:confidence="0.5">
                  <emma:literal>e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:</emma:literal>
                </emma:interpretation>
                <emma:interpretation id="interp4" emma:lang="" emma:confidence="0">
                  <emma:literal>)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2414.1001">-585 97 0,'0'-32'125,"0"-1"-110,33 33 63,-1 0-46,1 0 14,0 0-30,-1 0 0,1 0-1,-1 0 17,1 0-1,-33 33-16,32-33 1,-32 32 0,33-32-1,-33 33 1,0-1 0,0 1-1,0 0 1,0-1 15,0 1 0,0-1-15,0 1 31,0-1-32,0 1 17,-33-33-32,33 33 0,-32-33 31,32 32-15,-33-32-16,1 0 31,-1 0-16,1 0 1,-1 0-16,0 0 16,1 0 31,64 0 156,1 0-156,0 0-32,-1 0 16,1 0 1,-1 0-32,1 0 0,-1 0 15,1 0 1,0 0 15,-1 0-15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5:21:48.5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196440-6333-48C2-9A52-9F4156651D5B}" emma:medium="tactile" emma:mode="ink">
          <msink:context xmlns:msink="http://schemas.microsoft.com/ink/2010/main" type="writingRegion" rotatedBoundingBox="13058,4591 17063,4591 17063,9606 13058,9606"/>
        </emma:interpretation>
      </emma:emma>
    </inkml:annotationXML>
    <inkml:traceGroup>
      <inkml:annotationXML>
        <emma:emma xmlns:emma="http://www.w3.org/2003/04/emma" version="1.0">
          <emma:interpretation id="{74B48FD4-E526-4436-B01E-A138FCEE6D2B}" emma:medium="tactile" emma:mode="ink">
            <msink:context xmlns:msink="http://schemas.microsoft.com/ink/2010/main" type="paragraph" rotatedBoundingBox="13058,4591 17063,4591 17063,9606 13058,9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259C30-3845-4588-82F5-FB68BFD48995}" emma:medium="tactile" emma:mode="ink">
              <msink:context xmlns:msink="http://schemas.microsoft.com/ink/2010/main" type="line" rotatedBoundingBox="13058,4591 17063,4591 17063,9606 13058,9606"/>
            </emma:interpretation>
          </emma:emma>
        </inkml:annotationXML>
        <inkml:traceGroup>
          <inkml:annotationXML>
            <emma:emma xmlns:emma="http://www.w3.org/2003/04/emma" version="1.0">
              <emma:interpretation id="{6DE281CA-BEAF-4DC9-B5C9-538E2A07E4A7}" emma:medium="tactile" emma:mode="ink">
                <msink:context xmlns:msink="http://schemas.microsoft.com/ink/2010/main" type="inkWord" rotatedBoundingBox="16510,9085 17063,9085 17063,9606 16510,96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97 0 0,'0'33'78,"0"-1"-46,0 1-17,0-1 48,0 1-48,0 0 1,0-1-16,0 1 16,0-1-1,0 1 17,0-1-17,0 1 1,0 0 62,33-33-62,-1 32-1,1 1 1,0-33-1,-1 0-15,1 0 16,-1 32-16,1-32 16,-1 0-1,1 0 1,0 0 0,-1 0 15,1 0 16,-1 0-16,-32-32-31,0-1 0,0 1 47,0-1-32,-32 0 32,32 1-47,-33 32 16,33-33-16,-32 33 16,-1-32-16,0-1 15,1 1 1,-1-1-1,1 33 1,-1 0 0,1-33-1,-1 1 1,0 32 15,1 0-15,32-33 15,-33 33-31,33-32 16,-32 32-1,-1 0 1,33-33 31,-32 33-16</inkml:trace>
        </inkml:traceGroup>
        <inkml:traceGroup>
          <inkml:annotationXML>
            <emma:emma xmlns:emma="http://www.w3.org/2003/04/emma" version="1.0">
              <emma:interpretation id="{143FF98B-3EC9-4B89-A280-2B8BE973E522}" emma:medium="tactile" emma:mode="ink">
                <msink:context xmlns:msink="http://schemas.microsoft.com/ink/2010/main" type="inkWord" rotatedBoundingBox="13058,4591 13221,4591 13221,4917 13058,4917"/>
              </emma:interpretation>
              <emma:one-of disjunction-type="recognition" id="oneOf1">
                <emma:interpretation id="interp1" emma:lang="" emma:confidence="0.5">
                  <emma:literal>\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2.08054E6">-3452-4494 0,'0'33'562,"0"-1"-405,0 1-126,32 0 172,-32-1-62,0 1-95,33-33-30,0 65 15,-1-65-15,-32 32 15,33 1-15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5:56:34.9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69A4DB-E3C5-4F52-AFA0-7AC45BE31498}" emma:medium="tactile" emma:mode="ink">
          <msink:context xmlns:msink="http://schemas.microsoft.com/ink/2010/main" type="writingRegion" rotatedBoundingBox="16713,2349 16893,3061 16396,3187 16217,2475"/>
        </emma:interpretation>
      </emma:emma>
    </inkml:annotationXML>
    <inkml:traceGroup>
      <inkml:annotationXML>
        <emma:emma xmlns:emma="http://www.w3.org/2003/04/emma" version="1.0">
          <emma:interpretation id="{BED012EE-9EEA-42C8-81A5-A7B2022BBE6F}" emma:medium="tactile" emma:mode="ink">
            <msink:context xmlns:msink="http://schemas.microsoft.com/ink/2010/main" type="paragraph" rotatedBoundingBox="16713,2349 16893,3061 16396,3187 16217,2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065A9C-D07C-430D-AA94-BC8CCA04E59E}" emma:medium="tactile" emma:mode="ink">
              <msink:context xmlns:msink="http://schemas.microsoft.com/ink/2010/main" type="line" rotatedBoundingBox="16713,2349 16893,3061 16396,3187 16217,2475"/>
            </emma:interpretation>
          </emma:emma>
        </inkml:annotationXML>
        <inkml:traceGroup>
          <inkml:annotationXML>
            <emma:emma xmlns:emma="http://www.w3.org/2003/04/emma" version="1.0">
              <emma:interpretation id="{AD725949-AC36-41F3-9446-8FF3C6D197C4}" emma:medium="tactile" emma:mode="ink">
                <msink:context xmlns:msink="http://schemas.microsoft.com/ink/2010/main" type="inkWord" rotatedBoundingBox="16691,2355 16847,2975 16373,3095 16216,24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0,'32'0'78,"1"0"-47,-1 0 1,1 0-1,-1 0 16,1 0-16,-33 32-15,32-32-1,1 0 1,-33 33-16,33-33 15,-1 0 1,1 0 0,-1 0 15,1 0 16,-1 0 0,1 0-16,0 0 0,-66 0 125,33 32-140,-33-32-16,1 0 16,32 33 15,-33-33-31,33 33 16,-32-33 15,32 32-16,-33-32 1,1 0 15,32 33-15,0-1 15,0 1-15,0-1 15,0 1 16,0-1-16,32-32-31,-32 33 16,33-33 31,-33 33-47,32-33 62,1 0-31,-1 0-15,-32-33 0,33 33-1,-33-33-15,33 33 32,-33-32-32,-33 64 234,33 1-203,-33-33-15,1 0-1,32 33 1,-33-33 0,33 32-1,-32-32 1,32 33 0,-33-1 15,1-32-16,32 33 1</inkml:trace>
        </inkml:traceGroup>
        <inkml:traceGroup>
          <inkml:annotationXML>
            <emma:emma xmlns:emma="http://www.w3.org/2003/04/emma" version="1.0">
              <emma:interpretation id="{3A605773-5F38-410B-87C2-390A8CB9F039}" emma:medium="tactile" emma:mode="ink">
                <msink:context xmlns:msink="http://schemas.microsoft.com/ink/2010/main" type="inkWord" rotatedBoundingBox="16725,2395 16893,3061 16580,3141 16412,2475"/>
              </emma:interpretation>
              <emma:one-of disjunction-type="recognition" id="oneOf1">
                <emma:interpretation id="interp1" emma:lang="" emma:confidence="0.5">
                  <emma:literal>~</emma:literal>
                </emma:interpretation>
                <emma:interpretation id="interp2" emma:lang="" emma:confidence="0">
                  <emma:literal>n</emma:literal>
                </emma:interpretation>
                <emma:interpretation id="interp3" emma:lang="" emma:confidence="0">
                  <emma:literal>^</emma:literal>
                </emma:interpretation>
                <emma:interpretation id="interp4" emma:lang="" emma:confidence="0">
                  <emma:literal>r</emma:literal>
                </emma:interpretation>
                <emma:interpretation id="interp5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3050.0372">195 0 0,'32'0'328,"1"0"-328,0 0 31,-1 0-15,1 32-1,-1-32-15,1 0 31,-33 33-31,32-33 32,1 0-1,-33 32 0,33-32-15,-1 0-1,-32 33 17,-32-33 93,-1 0-94,0 0 0,1 0 32,32 33-32,0-1 16,0 1 15,0-1-15,0 1-31,0-1 31,0 1-16,0-1 16,0 1-32,0 0 32,0-1-15,0 1 14,0-1-30,0 1 31,0-1 31,0 1-15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7T05:23:52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8D224B-A087-4ADE-8F38-D5D5F600FE14}" emma:medium="tactile" emma:mode="ink">
          <msink:context xmlns:msink="http://schemas.microsoft.com/ink/2010/main" type="writingRegion" rotatedBoundingBox="14165,12602 14621,12602 14621,13351 14165,13351"/>
        </emma:interpretation>
      </emma:emma>
    </inkml:annotationXML>
    <inkml:traceGroup>
      <inkml:annotationXML>
        <emma:emma xmlns:emma="http://www.w3.org/2003/04/emma" version="1.0">
          <emma:interpretation id="{4C2A8819-3EDE-490E-83D3-20E121E38E6D}" emma:medium="tactile" emma:mode="ink">
            <msink:context xmlns:msink="http://schemas.microsoft.com/ink/2010/main" type="paragraph" rotatedBoundingBox="14165,12602 14621,12602 14621,13351 14165,133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E29C75-9D74-4DE4-89F5-6DD6ADC76086}" emma:medium="tactile" emma:mode="ink">
              <msink:context xmlns:msink="http://schemas.microsoft.com/ink/2010/main" type="line" rotatedBoundingBox="14165,12602 14621,12602 14621,13351 14165,13351"/>
            </emma:interpretation>
          </emma:emma>
        </inkml:annotationXML>
        <inkml:traceGroup>
          <inkml:annotationXML>
            <emma:emma xmlns:emma="http://www.w3.org/2003/04/emma" version="1.0">
              <emma:interpretation id="{4799AA27-FEAE-4F55-A5CD-30412FDD7F37}" emma:medium="tactile" emma:mode="ink">
                <msink:context xmlns:msink="http://schemas.microsoft.com/ink/2010/main" type="inkWord" rotatedBoundingBox="14165,12602 14621,12602 14621,13351 14165,13351"/>
              </emma:interpretation>
              <emma:one-of disjunction-type="recognition" id="oneOf0">
                <emma:interpretation id="interp0" emma:lang="" emma:confidence="0.5">
                  <emma:literal>6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4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195 0 0,'0'33'297,"0"-1"-297,0 1 15,0 32 17,0-32 61,-32-1-30,-1 1-32,-32 32 0,65-33 1,-32 1-1,32-1-16,-33 1 1,33 0 15,33-33 266,-1 0-281,1 0-1,-1 0 1,1 0 0,-1 0-16,1 0 15,32-33 48,-32 0-16,-1 33-32,1 0-15,-1-32 32,-32-1-1,33 33 63,-33-32-79,-33-1 63,1 33-31,-1 0-31,1 0 31,-33 33 0,32-1-16,33 1 31,0-1-46,0 1 46,-33 0 1,33-1-32,0 1 16,0-1-31,33 1 15,-33-1 0,0 34 16,33-66-31,-33 32 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7:59.5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2AC49B-2380-4791-A0BA-356E34DBD603}" emma:medium="tactile" emma:mode="ink">
          <msink:context xmlns:msink="http://schemas.microsoft.com/ink/2010/main" type="writingRegion" rotatedBoundingBox="11796,13315 23805,14034 23540,18455 11531,17736"/>
        </emma:interpretation>
      </emma:emma>
    </inkml:annotationXML>
    <inkml:traceGroup>
      <inkml:annotationXML>
        <emma:emma xmlns:emma="http://www.w3.org/2003/04/emma" version="1.0">
          <emma:interpretation id="{6E9EC2C5-AD73-4546-9F43-D46D05EF2525}" emma:medium="tactile" emma:mode="ink">
            <msink:context xmlns:msink="http://schemas.microsoft.com/ink/2010/main" type="paragraph" rotatedBoundingBox="13882,13264 22628,14268 22492,15448 13747,144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E582D5-95C5-4DD4-8D7C-00C5799416A3}" emma:medium="tactile" emma:mode="ink">
              <msink:context xmlns:msink="http://schemas.microsoft.com/ink/2010/main" type="line" rotatedBoundingBox="13882,13264 22628,14268 22492,15448 13747,14443"/>
            </emma:interpretation>
          </emma:emma>
        </inkml:annotationXML>
        <inkml:traceGroup>
          <inkml:annotationXML>
            <emma:emma xmlns:emma="http://www.w3.org/2003/04/emma" version="1.0">
              <emma:interpretation id="{0A125984-B374-444A-8847-C0BCD390404F}" emma:medium="tactile" emma:mode="ink">
                <msink:context xmlns:msink="http://schemas.microsoft.com/ink/2010/main" type="inkWord" rotatedBoundingBox="13842,13608 15590,13809 15502,14574 13754,143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6150-67 0,'0'34'109,"0"33"-78,0-34-15,0 1 15,0-1-31,0 0 16,0 1 15,0-1 0,0 1 16</inkml:trace>
          <inkml:trace contextRef="#ctx0" brushRef="#br0" timeOffset="1586.7753">6450-33 0,'-33'0'78,"0"33"-63,33 1-15,-34-34 32,34 33-17,-33-33 1,33 34-1,-34-34 1,34 33 0,0 0-1,0 1 32,0-1-47,0 1 16,0-1-1,0 1 17,0-1-17,0 0 32,34-33-47,-1 0 16,34 0-1,-34 0 17,1 0-17,-1 0-15,1 0 16,-1 0 15,-33-33-31,33 33 31,-33-33-31,34 33 32,-34-34-17,0 1 1,0-1 15,0 1 0,33 33-15,-33-67 31,0 34-31,-33 33 93,-1 0-93,1 0 30,33 33-30,-33 0 0,-1-33 15</inkml:trace>
          <inkml:trace contextRef="#ctx0" brushRef="#br0" timeOffset="3495.123">6952 134 0,'0'33'94,"0"1"-63,0-1 0,0 1 1,-34-34-32,34 33 15,0 1 16,-33-34-15,33 33 0,-34-33-16,34 33 15,-33 1 1,33-1 0,0 1 15,0-1 0,0 0-15,33-33 15,1 0-15,-1 0-1,1 0-15,-1 0 31,1 0-31,-1 0 32,0 0 15,1 0-32,-1 0 1,-33-33-1,0 0 1,0-1 31,0 1-16,0-1-15,0 1 31,0 0-32,-33-1 17,33 1-17,-34 33 16,34-34-15,-33 34 31,0 0 15,-1 0-46,1 0 47,-1 0-17</inkml:trace>
          <inkml:trace contextRef="#ctx0" brushRef="#br0" timeOffset="-4124.5792">5481-300 0,'0'33'32,"0"0"-17,0 1 32,0-1 0,0 1-16,0-1 0,34-33-31,-34 33 16,0 1 31,0-1-16,0 1 32,0-1-32</inkml:trace>
          <inkml:trace contextRef="#ctx0" brushRef="#br0" timeOffset="-3000.5759">5515-334 0,'33'0'78,"0"0"-47,1 0-15,-1 0 15,1 0 63,-1 0-79,-33 34 1,34-34 0,-34 33 15,33-33-31,-33 33 31,0 1 47,-33-1-31,-1-33-31,1 34 31,-1-34-1,1 0 1,-1 0-31,1 0 15</inkml:trace>
          <inkml:trace contextRef="#ctx0" brushRef="#br0" timeOffset="-1806.7431">5715-33 0,'34'0'157,"-1"0"-157,-33 33 62,33-33-62,1 0 31,-1 0 1,1 0-17,-1 0 17,0 0 14</inkml:trace>
          <inkml:trace contextRef="#ctx0" brushRef="#br0" timeOffset="-1017.1222">5849 335 0,'0'-34'16,"33"34"125,-33-33-126,34 33 1,-1 0 15,0 0 0,1 0 63,-1 0-47</inkml:trace>
        </inkml:traceGroup>
        <inkml:traceGroup>
          <inkml:annotationXML>
            <emma:emma xmlns:emma="http://www.w3.org/2003/04/emma" version="1.0">
              <emma:interpretation id="{DE7FB841-D663-4490-8113-08DAE9CEA345}" emma:medium="tactile" emma:mode="ink">
                <msink:context xmlns:msink="http://schemas.microsoft.com/ink/2010/main" type="inkWord" rotatedBoundingBox="16273,13538 18384,13781 18297,14538 16186,142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9808.1868">7988-300 0,'0'33'63,"0"0"-1,0 1-15,0-1-31,33 1-1,-33-1 1,34 0-1,-34 1 17,0-1-17,33 1-15,-33-1 47,0 1-31,0-1 15,0 0-15,0 1 15</inkml:trace>
          <inkml:trace contextRef="#ctx0" brushRef="#br0" timeOffset="70930.6015">7954-367 0,'34'0'32,"-1"0"-17,34 0 63,-34 0-46,1 0 30,-1 0-31,1 0-15,-34 33 0,0 1-1,0-1 32,0 0 0,0 1-16,0-1-15,0 1 15,0-1 16,-34-33-31,34 33-1,-33-33-15,33 34 16,-100-1 46,66 1-46,1-1 0,-1 1-16,1-34 15,-1 33 1,1-33 15</inkml:trace>
          <inkml:trace contextRef="#ctx0" brushRef="#br0" timeOffset="71826.694">8355-33 0,'0'-34'15,"34"34"32,-1 0 16,1 0-48,-1 0 1,0 0 0,1 0-1,-1 0 17</inkml:trace>
          <inkml:trace contextRef="#ctx0" brushRef="#br0" timeOffset="72926.7698">8422 234 0,'34'0'281,"-1"0"-265,0 0 31,1 0 265</inkml:trace>
          <inkml:trace contextRef="#ctx0" brushRef="#br0" timeOffset="103158.9227">8823-100 0,'0'33'16,"0"1"-1,0-1 17,0 1-1,0-1 0,0 1-31,0-1 16,0 34 15,0-34-15,0 1-1,0-1 1,0 1 15,0-1-15,0-66 62,0-1-63,0 1-15,67 33 16,-33-34-16,-1 34 16,-33-33-1,33 33-15,1 0 16,-1 0 0,1 0 30,-1 0-46,-33-34 32,0 1 30,-33 33 16,-1 0-46,34 33-1,0 1-16,0-1 17,0 1-17,0-1 1,0 1 0,0-1-1,0 0 1,0 1 15,0-1-15</inkml:trace>
          <inkml:trace contextRef="#ctx0" brushRef="#br0" timeOffset="104886.3173">9425-133 0,'-34'0'203,"34"33"-203,0 0 47,0 1 31,0-1-62,34-33 15,-1 67 16,1-67-16,-1 0 0,1 0 0,-1 0 1,0 0-1,-33-33 31,0-1-30,0 1-32,0-1 15,0 1 1,0 0 15,0-1 0,0 1-15,0-1 0,-33 34-1,0 0 32,-1 34 16,1-1-48,33 1 17,-34-34-32,34 33 15,-33-33 1,33 33-1,0 1 17,0-1-17,0 1 17</inkml:trace>
          <inkml:trace contextRef="#ctx0" brushRef="#br0" timeOffset="106636.3565">9859-67 0,'-33'0'47,"33"34"46,-34-34-77,34 33-16,-33-33 31,33 34-31,0-1 32,0 1-1,0-1-16,0 0 64,0 1-33,33-34 1,1 0-15,-1 0 14,1 0 1,-1 0-31,1-34 31,-1 1-16,-33 0-31,0-1 47,0 1-16,0-1 0,0 1 1,-33 33-32,-1 0 47,1 0-32,-1 0 16,1 0 16,33 33-15,-34-33-17,1 0 1,33 34-1,0-1 1,0 1 62</inkml:trace>
        </inkml:traceGroup>
        <inkml:traceGroup>
          <inkml:annotationXML>
            <emma:emma xmlns:emma="http://www.w3.org/2003/04/emma" version="1.0">
              <emma:interpretation id="{E16D9E71-258B-4853-B3C1-4EC2B51588D3}" emma:medium="tactile" emma:mode="ink">
                <msink:context xmlns:msink="http://schemas.microsoft.com/ink/2010/main" type="inkWord" rotatedBoundingBox="20367,14256 22600,14512 22492,15448 20260,1519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43401.7116">12132 301 0,'0'34'47,"0"-1"-16,0 0-31,0 34 16,-33 0-16,-1 100 0,1-67 15,33 1-15,0-34 16,0-34-16,-34 0 16,34 1-1,0-1 1,0 1 62,0-68 125,-33-33-203,33 1 0,0 32 16,0 1-16,0-1 31,0 1-15,0-1-1,0 1 1,0 0 0,0-1-16,33 1 15,-33-1-15,34 34 16,-34-33-16,0-1 31,33 34-31,-33-33 16,34 0 77,-34-1-77,33 34 0,-33-33-1,33 33-15,-33-34 16,34 34 62,-1 0 0,1 0-62,-1 0 31,0 0-32,1 0 17,-1 0-1,-33 34-16,34-34 1,-1 0 0,-33 33-1,0 1 48,0-1-32,0 0 16,-33-33 15,33 34-46,-34-34-16,1 0 16,33 33-1,-34-33-15,1 34 16,0-34 0,-1 0 15,1 0 0,-1 0 0,1 33-15,0-33-16,33 34 16,-34-1-16,1-33 15,-1 0 1</inkml:trace>
          <inkml:trace contextRef="#ctx0" brushRef="#br0" timeOffset="141202.9287">12199 335 0,'0'66'219,"0"-32"-219,0-1 31</inkml:trace>
          <inkml:trace contextRef="#ctx0" brushRef="#br0" timeOffset="144400.7794">12366 836 0,'33'0'46,"1"0"-30,-1 0 15,1 0-15,-1 0 0,0 0-1,1 0 16</inkml:trace>
          <inkml:trace contextRef="#ctx0" brushRef="#br0" timeOffset="145317.1286">12399 1103 0,'34'0'188,"-1"0"-157,1 0 0,-1 0 1,0 0-17</inkml:trace>
          <inkml:trace contextRef="#ctx0" brushRef="#br0" timeOffset="146366.5954">12967 669 0,'0'33'15,"-33"-33"-15,0 34 32,33-1-1,0 0 16,0 1-16,0-1 0,0 1 0,0-1-15,0 1 15,0-1-15,0 34 0,0 0-16,0-34 15,0 0-15,0 1 16,0-1-1,0 1 1,0-1 15</inkml:trace>
          <inkml:trace contextRef="#ctx0" brushRef="#br0" timeOffset="148052.8052">13302 802 0,'33'-33'31,"1"0"16,-34-1-31,33 34-16,-33-33 16,33 33-1,1 0-15,-1 0 16,-33-34-1,34 34-15,-1 0 0,0-33 16,1 33 0,33-34-16,-34 34 15,-33-33-15,67 33 16,-34 0 0,1 0 15,-34 33 31,0 68 1,-34-68-63,34 1 15,0-1 1,-33 0 0,33 1-1,0-1-15,-33-33 0,33 34 16,-34-34-16,34 33 16,0 1-1,-33-34 1,33 33-16,-34-33 15,1 33 1,-1-33 0,1 0-1,0 0 1,-1 0 0,1 0 15,66 0 141,-33 34-157,34-34 1,-34 33-16,33 1 16,-33-1-1,33-33-15,1 0 0,-34 33 16,33-33-16,-33 34 15,34-34-15,-34 33 16,67-33-16,-34 0 16,-33 34-16,33-34 15,1 0 1,-1 0-16,1 0 31,-34 33 16</inkml:trace>
          <inkml:trace contextRef="#ctx0" brushRef="#br0" timeOffset="149662.2236">13937 836 0,'0'33'140,"0"1"-124,0-1 15,0 1-15,0-1 15,0 0 0,0 1-15,0-1 15,33-33 0,1 0 110,66-100-94,-67 67-31,1 33-1,-34-34-15,33 1 31,-33-1 1,0 1-1,0-1 0,-33 1 0,-1 33-15,34-33 0,-33 33-1,33-34-15,-34 34 47,1 0 0,0 0-47,33 34 47,-34-34-31,34 33-1,-33-33 1,-1 33-1,1-33 1,33 34 0,-34-34-1,34 33 1</inkml:trace>
        </inkml:traceGroup>
      </inkml:traceGroup>
    </inkml:traceGroup>
    <inkml:traceGroup>
      <inkml:annotationXML>
        <emma:emma xmlns:emma="http://www.w3.org/2003/04/emma" version="1.0">
          <emma:interpretation id="{ACB44E77-3EC8-4051-88F8-D99D57298821}" emma:medium="tactile" emma:mode="ink">
            <msink:context xmlns:msink="http://schemas.microsoft.com/ink/2010/main" type="paragraph" rotatedBoundingBox="11646,15810 23655,16529 23540,18455 11531,17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617960-7DAE-4801-BCC8-8BC0A16A362F}" emma:medium="tactile" emma:mode="ink">
              <msink:context xmlns:msink="http://schemas.microsoft.com/ink/2010/main" type="line" rotatedBoundingBox="11646,15810 23655,16529 23540,18455 11531,17736"/>
            </emma:interpretation>
          </emma:emma>
        </inkml:annotationXML>
        <inkml:traceGroup>
          <inkml:annotationXML>
            <emma:emma xmlns:emma="http://www.w3.org/2003/04/emma" version="1.0">
              <emma:interpretation id="{A13BE20B-C371-41AC-BE84-18BD7AAD1D09}" emma:medium="tactile" emma:mode="ink">
                <msink:context xmlns:msink="http://schemas.microsoft.com/ink/2010/main" type="inkWord" rotatedBoundingBox="11612,16375 13956,16516 13895,17543 11551,1740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81237.2528">3242 2674 0,'33'0'31,"1"0"-16,-34 33 17,33-33-32,1 0 31,-34 34-31,33-1 16,0-33-16,-33 34 15,34-34 1,-34 33-16,33-33 15,1 34-15,-34-1 0,33-33 16,1 33-16,-34 1 16,33-34-1,0 0-15,-33 33 0,0 1 32,34-34-32,-1 33 31,-33 0-16,34-33 1,-1 0 0</inkml:trace>
          <inkml:trace contextRef="#ctx0" brushRef="#br0" timeOffset="182993.7913">3810 2607 0,'-33'0'16,"33"34"93,0 32-93,-34-32-1,34 33-15,-67 0 16,34-1-16,0 35 16,-1-35-16,1-32 15,33-1-15,-34 1 16,1-34-16,33 33 15,0 1 17,-34-34-1,34 33-15,-33-33-1,33 33 1,0 1-16,0-1 0,-33-33 15,-1 0 1,34 34 0</inkml:trace>
          <inkml:trace contextRef="#ctx0" brushRef="#br0" timeOffset="183891.247">4245 3075 0,'33'0'110,"-33"-33"-48,33 33-46,1 0 0,-1 0-1,1 0 1,-1 0-16,1 0 15,-1 0 1,0 0 0,1 0-1,-1 0 32</inkml:trace>
          <inkml:trace contextRef="#ctx0" brushRef="#br0" timeOffset="184757.2376">4545 3342 0,'34'0'125,"-1"0"-78,1 0-16,-1 0 16,0 0-31,1 0 93</inkml:trace>
          <inkml:trace contextRef="#ctx0" brushRef="#br0" timeOffset="186909.5617">5481 2540 0,'-33'0'94,"-1"0"-79,1 0 1,-1 0 0,1 0 15,0 0 0,33 34 0,0-1 1,0 1-17,0-1 1,-34-33-16,34 33 16,0 1-16,0-1 31,0 1-16,0-1 1,0 1 0,0-1-1,34 67-15,-34-33 16,33 0-16,0 0 16,-33-34-16,0 1 15,0-1-15,0 0 31,0 1-15,34-34 0,-34 33-1,0 1 1,33-34 15,1 0-15,-1 0 15,1 0 0,-1 0 32</inkml:trace>
        </inkml:traceGroup>
        <inkml:traceGroup>
          <inkml:annotationXML>
            <emma:emma xmlns:emma="http://www.w3.org/2003/04/emma" version="1.0">
              <emma:interpretation id="{C9A50BF9-F491-4AD5-9329-226094A4746F}" emma:medium="tactile" emma:mode="ink">
                <msink:context xmlns:msink="http://schemas.microsoft.com/ink/2010/main" type="inkWord" rotatedBoundingBox="14538,16574 14928,16597 14897,17126 14506,1710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88849.8203">6216 2607 0,'-33'0'0,"33"34"78,0-1-62,0 0 62,0 1-47,0-1-15,0 1-16,0-1 15,0 1 1,0-1-16,33 101 78,-33-101-62,34-33-1,-34 33 1,33-33 15,-33 34-31,34-34 16,-1 0-1,1 0 17,-1 0-1,0 0 16,1-34-32,-1 34 17,-33-33-1,0 0 0,0-1-31,34 34 16,-34-33-1,0-1 1,0 1 31,0 0-47,0-1 31,0 1-15,0-1 15,0 1-31,-34 33 16,34-34 31,-33 34-16,-1 0 0,34-33-15,-33 33 15,0 0-15,-1 0-1,1 0 32,-1 0-16,1 0 1,-1 0-17,1 0 32</inkml:trace>
        </inkml:traceGroup>
        <inkml:traceGroup>
          <inkml:annotationXML>
            <emma:emma xmlns:emma="http://www.w3.org/2003/04/emma" version="1.0">
              <emma:interpretation id="{A27B3904-244B-49FF-998C-F7408CAB94E7}" emma:medium="tactile" emma:mode="ink">
                <msink:context xmlns:msink="http://schemas.microsoft.com/ink/2010/main" type="inkWord" rotatedBoundingBox="15607,16743 15666,16746 15641,17177 15581,1717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89904.7132">7252 2774 0,'0'34'109,"0"-1"-78,0 1 0,0-1-15,0 0 0,0 1-1,0-1 48,0 1-1,0-1-30,34-33-32,-34 33 15,0 1 16,0 33 63</inkml:trace>
        </inkml:traceGroup>
        <inkml:traceGroup>
          <inkml:annotationXML>
            <emma:emma xmlns:emma="http://www.w3.org/2003/04/emma" version="1.0">
              <emma:interpretation id="{46E6516D-74F7-43C6-9559-DFB3BA3CC58A}" emma:medium="tactile" emma:mode="ink">
                <msink:context xmlns:msink="http://schemas.microsoft.com/ink/2010/main" type="inkWord" rotatedBoundingBox="16670,16111 17504,16161 17434,17330 16600,1728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91124.4563">8289 2641 0,'0'33'62,"0"0"16,0 1-78,0-1 31,0 1-15,0-1 0,0 1 15,0-1 0,0 0 0,0 1 1,0-1-17,0 1 17</inkml:trace>
          <inkml:trace contextRef="#ctx0" brushRef="#br0" timeOffset="192944.5185">8489 2173 0,'33'0'94,"1"0"-78,-1 0 15,1 0 0,-1 0-31,1 0 16,-1 0-1,0 0 1,1 0 0,-1 0-1,-33 33 1,34-33-16,-1 0 31,-33 34-15,34-1 15,-1-33-31,-33 33 16,0 1-1,0-1-15,33 1 16,-33-1 0,0 0-16,0 1 15,0-1 1,34 1-16,-34-1 15,0 1-15,0-1 16,0 0 0,0 1-16,0-1 31,0 1-15,0-1-16,0 1 0,33-34 15,-33 33 1,0 0-1,0 1 1,0 33 47,34-67-63,-34 33 31,0 0-16,0 1 17,0-1 15,-34-33-16,1 0 0,33 34 0,-34-34 16,34 33-16,-33-33-31,0 0 16,33 34-16,-34-34 16,34 33-1,-33-33 1,-1 0 31,1 33-16,-1-33-15</inkml:trace>
        </inkml:traceGroup>
        <inkml:traceGroup>
          <inkml:annotationXML>
            <emma:emma xmlns:emma="http://www.w3.org/2003/04/emma" version="1.0">
              <emma:interpretation id="{1F295AC4-3F52-41D3-9438-127F693AE1D6}" emma:medium="tactile" emma:mode="ink">
                <msink:context xmlns:msink="http://schemas.microsoft.com/ink/2010/main" type="inkWord" rotatedBoundingBox="19564,16477 20529,16535 20462,17656 19497,17598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94917.2263">11497 2607 0,'0'34'78,"0"-1"-47,0 0-15,-33 1-16,33-1 15,0 34-15,0-33 0,0-1 16,0 0 0,0 1-1,0-1 1,0 1-1,-34 66 64,34-33-79,0 33 0,-33 0 15,33-33-15,0-33 0,0-1 16,0 0-1,0 1 1,0-1 31,-34-33 15,34-33-46,-33-34 0,-1 34-16,-32-101 0,66 67 15,0 34-15,0-34 16,-34 33-16,34 1 16,0-1-16,0 1 15,0 0-15,0-1 16,0 1-16,0-34 15,0 0-15,0 0 16,0 34 0,34-1-16,-34 1 0,0 0 15,0-1 1,0 1 15,33 33 16,67-34 47,-66 34-79,-1 0-15,1 0 16,-1 0-16,0 0 31,1 0-15,-1 0 0,1 0-1,-1 0-15,0 0 31,1 0-31,-34 34 16,33-1 15,1 1-15,-34-1 0,0 0-1,0 1-15,0-1 16,0 1 15,0-1 16,0 1-47,-34-34 16,1 33-16,-1-33 15,34 67 1,-33-67-1,0 0-15,33 33 0,-34-33 16,1 34 0,-1-34-1,1 0 1,0 0 0,-1 0 15</inkml:trace>
          <inkml:trace contextRef="#ctx0" brushRef="#br0" timeOffset="195663.9539">11697 3309 0,'34'0'93,"-1"0"-77,1 0 15,-1 0-31,1 0 16,-1 0-1,0 0 17,1 0-32,-1-33 15,1 33 1,-1 0 0,1 0-1,-1 0 32</inkml:trace>
          <inkml:trace contextRef="#ctx0" brushRef="#br0" timeOffset="196434.8489">11865 3576 0,'33'0'188,"0"0"-173,1 0 1,-1 0-1,1 0 17,-1 0-1,1 0-15</inkml:trace>
        </inkml:traceGroup>
        <inkml:traceGroup>
          <inkml:annotationXML>
            <emma:emma xmlns:emma="http://www.w3.org/2003/04/emma" version="1.0">
              <emma:interpretation id="{63D69072-A61C-4AD8-A66F-7CB2863EB35A}" emma:medium="tactile" emma:mode="ink">
                <msink:context xmlns:msink="http://schemas.microsoft.com/ink/2010/main" type="inkWord" rotatedBoundingBox="21218,16789 22690,16877 22599,18399 21127,18311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99644.4671">14004 3108 0,'-34'0'16,"34"34"15,-33-34-15,33 33-1,-34 1-15,34-1 31,0 1-31,0-1 16,0 0 0,0 34-1,0-33 1,0-1-16,0 1 16,0-1-1,0 0 1,0 1-1,34-1 1,-34 1 15,33-34-15,-33 33 0,34-33-1,-1 0 1,0 0 15,1 0-15,-1 0-1,1-33-15,-1-1 32,-33 1-17,33 33 1,-33-34 15,34 34-31,-1-133 63,-33 99-32,-33 1-16,33-1 1,0 1 0,-34 33-16,34-33 15,-33 33 1,33-34 0,0 1-1,-33 33 1,-1 0-1,34-34-15,-33 34 32,-1 0-1,1 0 0,0 0-15</inkml:trace>
          <inkml:trace contextRef="#ctx0" brushRef="#br0" timeOffset="198304.9559">13201 2841 0,'0'34'31,"-33"32"-15,33 1-1,-33 0-15,-1 100 16,-33-67-16,67-33 15,0 0-15,-33-33 16,33-1 0,0 0-16,-34-33 15,1 34 1,33-1 0,-33 1-1,33-1-15,-34 0 16,-33 101 46,101-134 1,-1 0-48,1 0 1,-1 0 0,0 0-16,34 0 15,-33 0-15,-1 0 16,1 0 0,-1 0-16,-33-33 31,33 33-31,1 0 15,-1-34 1,1 34-16,-34-33 16,33 33-16,1 0 31,-34-34-15,33 34-1,-33-33 48,0 0-32,0-1 0,0 68 125,0-1-140,0 0-16,0 1 16,0 33-16,-33-67 15,33 33-15,0 1 16,0-1 0,0 0-16,0 1 15,0 33-15,0-34 16,0 34-1,0-34 1,0 1-16,0-1 16,0 1-1,0-1 1,0 0 15</inkml:trace>
        </inkml:traceGroup>
        <inkml:traceGroup>
          <inkml:annotationXML>
            <emma:emma xmlns:emma="http://www.w3.org/2003/04/emma" version="1.0">
              <emma:interpretation id="{A8F4B597-2897-45B7-A645-1E85D404186E}" emma:medium="tactile" emma:mode="ink">
                <msink:context xmlns:msink="http://schemas.microsoft.com/ink/2010/main" type="inkWord" rotatedBoundingBox="22770,17271 23608,17321 23579,17810 22741,17759"/>
              </emma:interpretation>
              <emma:one-of disjunction-type="recognition" id="oneOf9">
                <emma:interpretation id="interp9" emma:lang="" emma:confidence="0.5">
                  <emma:literal>.</emma:literal>
                </emma:interpretation>
                <emma:interpretation id="interp10" emma:lang="" emma:confidence="0">
                  <emma:literal>o</emma:literal>
                </emma:interpretation>
                <emma:interpretation id="interp11" emma:lang="" emma:confidence="0">
                  <emma:literal>°</emma:literal>
                </emma:interpretation>
                <emma:interpretation id="interp12" emma:lang="" emma:confidence="0">
                  <emma:literal>0</emma:literal>
                </emma:interpretation>
                <emma:interpretation id="interp13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201153.8199">14605 3342 0,'-33'0'93,"33"34"1,0-1-94,0 1 31,-34-34-15,34 33 0,0 34-1,0-34 1,0 1-1,0-1 1,0 1-16,0-1 16,34-33-1,-34 33 1,33-33-16,1 0 16,-1 0-16,-33 34 15,33-1 1,1-33 15,-1 0-15,1 0-16,66 0 15,-33-67-15,-34 67 16,34-33-16,0 0 16,-67-1-16,33 1 15,1 33-15,-34-34 31,33 34-31,-33-33 16,0 0 0,0-1-1,0 1 1,0-1 15,-33 34 0,-101-67 32,101 67-47,-1 0-16,1 0 15,-1 0-15,1 0 16,-1 0 15,1 0-31,-34 0 16,0 34 15,1-1-31,32-33 0,1 34 16,-1-34-16,1 0 31,-1 0-31,34 33 15,-33-33-15,0 0 47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6T03:44:41.5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1E38188-DDCA-4770-8B71-8FE282E9F13C}" emma:medium="tactile" emma:mode="ink">
          <msink:context xmlns:msink="http://schemas.microsoft.com/ink/2010/main" type="writingRegion" rotatedBoundingBox="1355,5632 18706,6700 18315,13063 964,11995"/>
        </emma:interpretation>
      </emma:emma>
    </inkml:annotationXML>
    <inkml:traceGroup>
      <inkml:annotationXML>
        <emma:emma xmlns:emma="http://www.w3.org/2003/04/emma" version="1.0">
          <emma:interpretation id="{F01CF4D2-1213-4F98-8B74-184F6F9169E3}" emma:medium="tactile" emma:mode="ink">
            <msink:context xmlns:msink="http://schemas.microsoft.com/ink/2010/main" type="paragraph" rotatedBoundingBox="6200,5414 11458,7151 10849,8996 5590,726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C470D2B-0F3B-4286-9389-E4B751063A9F}" emma:medium="tactile" emma:mode="ink">
              <msink:context xmlns:msink="http://schemas.microsoft.com/ink/2010/main" type="line" rotatedBoundingBox="6200,5414 11458,7151 10849,8996 5590,7260"/>
            </emma:interpretation>
          </emma:emma>
        </inkml:annotationXML>
        <inkml:traceGroup>
          <inkml:annotationXML>
            <emma:emma xmlns:emma="http://www.w3.org/2003/04/emma" version="1.0">
              <emma:interpretation id="{2CAA7313-5402-4EF2-ABEA-5BD8FC5D32A3}" emma:medium="tactile" emma:mode="ink">
                <msink:context xmlns:msink="http://schemas.microsoft.com/ink/2010/main" type="inkWord" rotatedBoundingBox="6200,5414 8530,6184 7920,8029 5590,72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5 669 0,'0'33'234,"0"1"-218,0-1-1,0 0 1,0 1-16,0-1 31,0 1 1,34-1-17,-34 1 1,33-34-1,1 0 1,-1 0-16,1 33 16,-1-33 15,0 0 31,1 0-46,-34-33 0,0-1-16,33 1 15,-33-1 1,34 1-16,-34-34 16,33 34-16,-33-1 15,0 1-15,0-1 16,0-32-1,0 32 1,0 1-16,0-1 16,0 1-16,0-1 15,0 1 1,0 0 0,-33-1-1,-1 34 1,1 0 15,-1 34 0,-32-1-15,66 34-16,-34-34 0,1 1 16,-1 33-16,1-67 15,33 66-15,-34-32 16,34-1-1,0 1-15,0-1 16,0 34 0,0-34-1,0 1 1,34-34 0,-34 33-16,33-33 15,1 0-15,-1 0 16,1 0-16,-1 0 15,0 0 1,1 0 0,-34-33 15,33 33-31,-33-34 0,0 1 16,34-34-16,-34 0 15,33 0-15,-33 1 16,0-35-16,0 68 15,0-67-15,0 66 0,0-33 16,-33 34-16,33-1 16,0 1-16,0 0 15,-34-1-15,34 1 32,0-1-17,-33 68 48,-1 33-63,34 33 15,0-67-15,0 34 0,0 0 16,0 0-16,0 0 16,0 0-16,0-34 15,0 0-15,0 1 16,0 33-16,0-34 15,0 0-15,0 1 16,34-1-16,-34 1 16,33 33-16,1-67 15,-1 66-15,1-32 16,-1-34 0,-33 33-16,33-33 15,1 34-15,-1-34 31,1 0-15,-1 0 0,0 0-1,1-34-15,-1 34 0,-33-33 16,34-34-16,-1 34 16,-33-34-16,34 0 15,-34 0-15,0 34 16,0-1-1,0 1-15,0-1 16,0 1 0,0 0 15,0-1-15,-34 68 30,34-1 33,34-33-48,-1 0-16,0 0 1,1 0 0,-1 0 15,1 0-15,-1 0 77,1 33-61,-1-33-1,0 0-16,1 0 17,-34-33-17,0 0 1,0-1-16,0 1 16,0-1 15,0 1 0,0 66 16,0 1-31,33 33-16,-33 33 15,0-33-15,34 33 16,-34-33-16,33 33 15,-33 0-15,33-33 0,1-33 16,-34 32-16,0 1 16,33-33-16,1 32 15,-34 1-15,0-33 0,33-1 16,-33 1-16,0-1 16,0 0-1,0 1 1,0-1 15,-33-33-15,-1 0-1,1 0 1,-34-67-16,34 34 16,33 0-1,-34 33 1,1 0-16,33-34 15</inkml:trace>
          <inkml:trace contextRef="#ctx0" brushRef="#br0" timeOffset="1380.411">-128 468 0,'-34'0'78,"1"0"-47,0 34 1,-1 33-1,1-34-16,-1 34-15,34-34 0,0 1 16,0 32-16,-33-66 16,33 67-16,0-33 15,0-1 1,0 1 15,0-1-31,0 0 16,0 1-1,0-1 1,33-33 0,1 0-16,-1 0 15,1 34-15,-1-34 16,0 33-16,1-33 31,-1 0-15,1 0-1,-1 0-15,0-33 32,1 33-17,-34-34-15,33 34 0,1-33 32,-1 33-17,-33-34 1,0 1-1,0 0 1,-33 33-16,33-34 16,-34 34-1,34-33-15,-33 33 0,-1 0 16,1-34 0,0 34-1,-1-33-15,1 33 16,-1 0-1,34-34-15</inkml:trace>
          <inkml:trace contextRef="#ctx0" brushRef="#br0" timeOffset="2969.0605">1509 869 0,'34'-33'110,"33"-101"-110,33-33 15,-67 67-15,101-134 16,-134 167-1,67 0-15,-34 0 0,-33 34 16,0 0 15,34 33 79,-1 0-63,-33 33-32,34 0-15,-34 1 16,0-1-16,33 1 15,-33-1-15,0 0 16,0 1-16,33-1 16,-33 1-16,0-1 0,34 34 15,-34-34-15,0 34 16,0-33 0,0-1-16,0 1 15,0-1-15,0 0 16,0 1-1,33-34 1,-33 33-16,0 1 16,0-1-1,0 0 17</inkml:trace>
          <inkml:trace contextRef="#ctx0" brushRef="#br0" timeOffset="3970.4679">1777 535 0,'33'0'172,"34"0"-157,-34 0 17,1 0-17,-1 0-15,1 0 32,-1 0-1,1 0-16,-1 0 1,0 0-16,1 0 16,-1 0 15</inkml:trace>
        </inkml:traceGroup>
        <inkml:traceGroup>
          <inkml:annotationXML>
            <emma:emma xmlns:emma="http://www.w3.org/2003/04/emma" version="1.0">
              <emma:interpretation id="{6580B89B-888C-4AB4-B2FE-7C764BC7D27A}" emma:medium="tactile" emma:mode="ink">
                <msink:context xmlns:msink="http://schemas.microsoft.com/ink/2010/main" type="inkWord" rotatedBoundingBox="9630,7498 11175,8008 10906,8822 9361,8312">
                  <msink:destinationLink direction="with" ref="{768C7025-6C44-4FB9-9A08-2BFFAE9D41AB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3364.2285">3381 1905 0,'0'34'125,"0"-1"-109,0 1 15,0-1-31,0 0 16,0 1 15,0-1 0,0 1-15,0-1 15,33-33-15,-33 34 15,34-34 63,-1 0-78,-33-34-16,0 1 15,0-1-15,34 1 16,-34-1-1,0 1 1,0 0 0,0-1 15,0 1 47,0-1-47,-34 34 1,1 0-17,66 0 235,-33-33-234,34 0-1,-1 33 1,-33-34 0,34 34-16,-1-67 15,34 0 1,-67 34-16,0 0 0,33-1 16,-33 1-1,0-1-15,0 1 16,0-1-1,0 68 79,-67 33-94,34 0 16,33-1-16,-33-32 15,-1 33-15,34-34 16,-33-33 0,33 34-16,0 32 15,0-32 1,0-1 0,0 1-1,0-1-15,0 0 31,33 1-15,1-34 15,-34 33-31,33-33 94,-33-33-78,33 33-16,-33-34 15,0 1 1,34 33 0,-34-33-1,0-1 1,33 34 15,1 0-15,-1-33 15,-33-1 31,0 1-46,0 0 0,0-1-1,0 1 17,33 33 108,-33 33-124,34-33-1,-1 0 1,-33 34 203,0-1-204,0 0-15,0 1 16,0-1 0,0 1 15,0-1-31,0 0 16,0 1 15,0-1 0,0 1 0</inkml:trace>
          <inkml:trace contextRef="#ctx0" brushRef="#br0" timeOffset="56574.1512">4083 1872 0,'0'33'32,"0"1"-32,0-1 31,0 1-15,0-1 15,0 0-31,0 1 15,0-1 1,-34-33 109,34-33 0,0-1-125,0 1 31,0 0-15,0-1-16,0 1 16,0-1-1,0 1 1,0 0-16,0-1 31,0 1-15,0-1 15,34 34 16,-34-33 15,33 33-62,1-34 16,-34 1 15,33 33-31,-33 33 250,0 1-203,0-1 16,0 1-1,0-1-46,0 1 15,34-34 360,-1 0-360,0 0-16,1 33 64,-1 0-48,-33 1-16,34-34 1,-34 33 0,33-33-1,-33 34 1,0-1 31,0 0 15,0 1-46,-33-34 15,-1 0 0,1 0 16,-1 0-31,1 0-16,0 0 16,-1 0 15,1 0-16,-1 0 1,1 0 15,-1 0 1</inkml:trace>
          <inkml:trace contextRef="#ctx0" brushRef="#br0" timeOffset="8556.276">4885 1972 0,'-33'0'31,"-1"0"-15,34 34-1,0-1-15,-33-33 16,-1 33-16,1 1 16,-1-1-1,34 1-15,-33-1 16,0 1 0,-1-1 15,1-33-16,33 33 1,33-33 250,-33 34-235,34-34-15,-1 0 15,0 0 0,1 0-15,-34 33-1,33-33 1,1 0 0,-34 34-1,33-34-15,-33 33 16,34-33-16,-1 0 15,0 0 17</inkml:trace>
        </inkml:traceGroup>
      </inkml:traceGroup>
    </inkml:traceGroup>
    <inkml:traceGroup>
      <inkml:annotationXML>
        <emma:emma xmlns:emma="http://www.w3.org/2003/04/emma" version="1.0">
          <emma:interpretation id="{D73F9574-D500-49D3-9234-A11C52A31782}" emma:medium="tactile" emma:mode="ink">
            <msink:context xmlns:msink="http://schemas.microsoft.com/ink/2010/main" type="paragraph" rotatedBoundingBox="4132,8034 9028,8070 9022,8829 4127,87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5A39546-CA6E-4B52-A7DA-A3070B6203C9}" emma:medium="tactile" emma:mode="ink">
              <msink:context xmlns:msink="http://schemas.microsoft.com/ink/2010/main" type="line" rotatedBoundingBox="4132,8034 9028,8070 9022,8829 4127,8793"/>
            </emma:interpretation>
          </emma:emma>
        </inkml:annotationXML>
        <inkml:traceGroup>
          <inkml:annotationXML>
            <emma:emma xmlns:emma="http://www.w3.org/2003/04/emma" version="1.0">
              <emma:interpretation id="{04A5DC81-53C6-48CE-A90C-882C7C8C47A8}" emma:medium="tactile" emma:mode="ink">
                <msink:context xmlns:msink="http://schemas.microsoft.com/ink/2010/main" type="inkWord" rotatedBoundingBox="4131,8219 5584,8230 5580,8766 4127,875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8790.5065">-1933 2173 0,'0'33'203,"0"1"-187,0-1-16,0 0 15,0 1 32,0-1-16,0 1-15,0-1 15,0 1 0,0-1 79,0 0-79,0 1-15,0-1 15,0 1 0</inkml:trace>
          <inkml:trace contextRef="#ctx0" brushRef="#br0" timeOffset="29985.8925">-1933 2206 0,'0'-33'16,"33"33"0,-33-34-1,0 1 16,34 33 16,-1 0 31,1 0-62,-1 0 15,-33 33-31,34-33 16,-1 0 0,0 0-1,1 34 16,-34-1 16,0 1-15,0-1-1,0 0-16,-34-33 17,1 0-17,33 34-15,-33-34 32,-1 0-17,1 0-15,-1 0 16,1 0 15,-1 0 0</inkml:trace>
          <inkml:trace contextRef="#ctx0" brushRef="#br0" timeOffset="30710.3603">-1632 2440 0,'33'0'125,"1"0"-109,-1 0-1,1 0 1,-1 0 15</inkml:trace>
          <inkml:trace contextRef="#ctx0" brushRef="#br0" timeOffset="31372.3185">-1599 2607 0,'34'0'172,"-1"0"-94</inkml:trace>
          <inkml:trace contextRef="#ctx0" brushRef="#br0" timeOffset="32513.9757">-1265 2407 0,'0'33'47,"-33"-33"-47,33 34 31,0-1 1,-33-33-1,33 33-31,0 1 15,0-1 32,0 1 0</inkml:trace>
          <inkml:trace contextRef="#ctx0" brushRef="#br0" timeOffset="34321.9804">-1131 2440 0,'-33'34'187,"33"-1"-109,0 0-31,0 1-31,0-1 93,33-33-62,-33 34-47,34-34 47,-1 0-16,0 0 1,1 0-1,-1 0 31,-33-34-15,0 1 0,0-1-31,0 1-16,0 0 31,0-1-15,0 1-16,0-1 0,0 1 31,0-1-16,0 1 1,-33 33 62,-1 0-47,34 33-15,-33-33 0,33 34 15,-33-34-15,33 33-16,0 1 15,-34-1 1,1-33-1,33 34-15,-34-34 32,34 33-32,0 0 31</inkml:trace>
          <inkml:trace contextRef="#ctx0" brushRef="#br0" timeOffset="37796.2374">-730 2340 0,'-33'0'188,"-1"0"-142,1 0-30,0 0 15,-1 0 63,68 0 203,-34 33-250,33-33-32,0 0 48,-33 34-63,0-1 31,34-33-31,-34 34 16,0-1 31,33-33-47,-33 33 78,0 1-63,0-1 17,34-33 93,-1 0-94,0 0 31,1 0-15,-1 0 0,1 0-31,-34-33 15,0-1 0,33 34-15,-33-33 0,0 0 46,0-1-31,0 1-15,0-1 15,-33 34 94,-1 0-109,1 0 15,-1 0 0,1 0 79,0 0-63</inkml:trace>
        </inkml:traceGroup>
        <inkml:traceGroup>
          <inkml:annotationXML>
            <emma:emma xmlns:emma="http://www.w3.org/2003/04/emma" version="1.0">
              <emma:interpretation id="{FD63F1E7-BAFD-4742-975C-20E217500DD4}" emma:medium="tactile" emma:mode="ink">
                <msink:context xmlns:msink="http://schemas.microsoft.com/ink/2010/main" type="inkWord" rotatedBoundingBox="6684,8053 7624,8059 7619,8758 6679,875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7056.9218">908 2173 0,'33'0'141,"1"0"-110,-1 0-15,34 0-16,-34 0 31,1 0-15,-1 0 31,-33 33-16,34-33-31,-34 34 15,0-1 79,0 0-31,-34-33-48,1 0 17,33 34-17,-34-1 1,1-33-1,0 0 1,-1 0 15,34 34 172,0-1-187,34-33-16,-1 0 31,-33 34-31,0-1 141,33-33-141,-33 33 16,34-33-1,-34 34-15,33-1 31,1 1-15</inkml:trace>
          <inkml:trace contextRef="#ctx0" brushRef="#br0" timeOffset="19033.3403">1242 2373 0,'33'0'156,"1"0"-140,-1 0-1,1 0-15,-1 0 47,1 0-31,-1 0-1,0 0 17,1 0-1</inkml:trace>
          <inkml:trace contextRef="#ctx0" brushRef="#br0" timeOffset="20082.8101">1409 2540 0,'34'0'250,"-1"0"-203,0 0 15,1 0 32</inkml:trace>
          <inkml:trace contextRef="#ctx0" brushRef="#br0" timeOffset="13232.4437">741 1939 0,'-34'0'156,"1"0"-62,-1 0-31,34 33-32,0 1 47,-33-34-62,33 33-1,0 0 1,0 1-1,0-1 1,0 1 0,0-1-1,0 1 1,0-1 15,0 0-15,0 1 15,33-34-31,1 0 31,-1 0 1</inkml:trace>
        </inkml:traceGroup>
        <inkml:traceGroup>
          <inkml:annotationXML>
            <emma:emma xmlns:emma="http://www.w3.org/2003/04/emma" version="1.0">
              <emma:interpretation id="{4C989EEB-E20D-48CB-8B22-C9D1C7AEACB0}" emma:medium="tactile" emma:mode="ink">
                <msink:context xmlns:msink="http://schemas.microsoft.com/ink/2010/main" type="inkWord" rotatedBoundingBox="8057,8281 9026,8288 9022,8829 8054,8822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4770.6451">2111 2340 0,'0'33'32,"0"1"-1,0-1 0,0 1-31,0-1 31,0 0 1,0-66 108,33 33-77,1 0-16,-1 0-32,1 0 32,-1 0-16,1 0 1,-1 0-17,0 0 16,1 0 1,-34 33-17,33-33-15,-33 34 16,0-1 31,0 1-16,-33-34 0,-1 0 1,1 33-32,-34-33 15,0 33 1,34-33-16,-1 0 15,1 0 1,0 0-16,-1 0 31,1 0-15,-1 0 0</inkml:trace>
          <inkml:trace contextRef="#ctx0" brushRef="#br0" timeOffset="26980.6649">2880 2540 0,'0'34'141,"33"-34"-32,1 0-77,-34-34 155,0 1-156,0 0-15,-34 33-16,34-34 16,0 1-1,-33 33-15,33-34 0,0 1 16,0-1 15,0 1-15,0 0 15,0-1-31,-34 34 16,34-33-1,-33 33 32,-1 0 0,1 0-16,33 33 1,0 1-32,-33-34 15,33 33 32,0 0 0,0 1 15,0-1-46,0 1 15,0-1-15,0 1 0,0-1-16,0 0 15,0 1 16,0-1 63,33-33-47,0 0-31,1 0 15</inkml:trace>
          <inkml:trace contextRef="#ctx0" brushRef="#br0" timeOffset="23334.2283">2078 2306 0,'0'-33'63,"33"33"-1,0 0-30,1 0-1,-1 0-16,1 0 1,-1 0 15,1 0 1,-34-33-1,33 33-16,0 0 17</inkml:trace>
        </inkml:traceGroup>
      </inkml:traceGroup>
    </inkml:traceGroup>
    <inkml:traceGroup>
      <inkml:annotationXML>
        <emma:emma xmlns:emma="http://www.w3.org/2003/04/emma" version="1.0">
          <emma:interpretation id="{6EE671BC-98B5-4032-AF13-A4C4EA64656D}" emma:medium="tactile" emma:mode="ink">
            <msink:context xmlns:msink="http://schemas.microsoft.com/ink/2010/main" type="paragraph" rotatedBoundingBox="6992,8211 15316,9565 14940,11877 6615,1052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A9742E5-A71D-4E8D-8F06-127BDB60E49E}" emma:medium="tactile" emma:mode="ink">
              <msink:context xmlns:msink="http://schemas.microsoft.com/ink/2010/main" type="line" rotatedBoundingBox="6992,8211 15316,9565 14940,11877 6615,10523"/>
            </emma:interpretation>
          </emma:emma>
        </inkml:annotationXML>
        <inkml:traceGroup>
          <inkml:annotationXML>
            <emma:emma xmlns:emma="http://www.w3.org/2003/04/emma" version="1.0">
              <emma:interpretation id="{E4751E2D-19C6-49A6-89A0-66C186422730}" emma:medium="tactile" emma:mode="ink">
                <msink:context xmlns:msink="http://schemas.microsoft.com/ink/2010/main" type="inkWord" rotatedBoundingBox="6992,8211 7115,8231 6850,9864 6726,984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4923.3246">975 2106 0,'0'33'125,"0"1"-94,0-1 188,0 1 0,-34-34-204,34 66-15,-33 135 16,-1 100-16,1 33 0,0-67 16,-1-133-16,34-34 15,0-66-15,0-1 16,0 1-16,-33-34 62,33-34-62,-34-33 0,34 34 16,0-1-16,0 1 16,0 0-1,0-1-15,0 1 16,0-1 15,0 1 0</inkml:trace>
        </inkml:traceGroup>
        <inkml:traceGroup>
          <inkml:annotationXML>
            <emma:emma xmlns:emma="http://www.w3.org/2003/04/emma" version="1.0">
              <emma:interpretation id="{810755E9-20B4-4C50-A589-A13418E659B1}" emma:medium="tactile" emma:mode="ink">
                <msink:context xmlns:msink="http://schemas.microsoft.com/ink/2010/main" type="inkWord" rotatedBoundingBox="8303,9112 10092,9403 9825,11045 8036,10754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24191.7661">3548 3643 0,'34'0'218,"-1"34"-140,0-34-46,1 33-1,-1-33-15,-33 34-1,34-34 688,-1 0-656,-33 33-16,33-33-31,1 33 63,-1-33-16,-33 34 312,0-1-296,0 1 62,0-1-94,0 0 31,0 1-30,0-1-1,0 1-15,0-1 15</inkml:trace>
          <inkml:trace contextRef="#ctx0" brushRef="#br0" timeOffset="43852.6625">3114 3142 0,'0'33'203,"-34"-33"-172,1 34 1,-1-34-1,34 33-31,-33-33 15,33 34 1,-33-34-16,-1 33 31,34 0-31,-33-33 0,-1 0 16,34 34-16,-33-34 16,33 33-1,-34 1 1,34-1-16,-33-33 0,33 34 15,-33-1 1,-1-33 0,34 33-1,-33 1-15,-1-1 16,1 1 31,-1-34-47,34 33 15,-33-33 1,33 34 0,-33-34-16,-1 33 15,1-33 1,-1 0 0,34 33-1,-33-33-15,0 34 16,-1-1-1,1 1 1,-1-1 15,1-33 1,-1 0 77</inkml:trace>
          <inkml:trace contextRef="#ctx0" brushRef="#br0" timeOffset="45385.8903">2111 3710 0,'0'34'110,"0"-1"-79,0 0 16,0 1-32,0-1 1,0 1 15,0-1 0,0 0 63,0 1-78,0-1 46,0 1-15,33-34 78,1 0-109,-1 0 31,1 0-16,-1 0 0,1 0-31,-1 0 16,0 0-1,1 0 1,-1 0-16,1 0 16,-1 0-1,0 0 32,1 0-47</inkml:trace>
          <inkml:trace contextRef="#ctx0" brushRef="#br0" timeOffset="119343.875">2947 4412 0,'0'-33'172,"33"33"-172,0 0 15,-33-34 1,0 1-1,34 33-15,-1 0 16,-33-34 0,34 34-1,-1 0 1,-33-33 15</inkml:trace>
          <inkml:trace contextRef="#ctx0" brushRef="#br0" timeOffset="117906.2874">2612 4746 0,'0'-33'78,"34"33"0,-34-34-46,33 34 30,-33-33-62,34 33 16,-34-34-1,33 34 1,-33-33 0,33 33 93</inkml:trace>
          <inkml:trace contextRef="#ctx0" brushRef="#br0" timeOffset="121283.9107">3448 4011 0,'33'0'265,"-33"-34"-249,34 34 0,-1 0-1,-33-33 95,34 33-1,-34-33-93,33 33-1,0-34-15,1 34 16,-34-33 0,33 33-16,1-34 31,-34 1-16,33 33-15</inkml:trace>
        </inkml:traceGroup>
        <inkml:traceGroup>
          <inkml:annotationXML>
            <emma:emma xmlns:emma="http://www.w3.org/2003/04/emma" version="1.0">
              <emma:interpretation id="{FAFC2DF6-9653-46E2-9EDC-B0F468F77D8D}" emma:medium="tactile" emma:mode="ink">
                <msink:context xmlns:msink="http://schemas.microsoft.com/ink/2010/main" type="inkWord" rotatedBoundingBox="10696,9714 12174,9954 12050,10713 10573,10473"/>
              </emma:interpretation>
            </emma:emma>
          </inkml:annotationXML>
          <inkml:trace contextRef="#ctx0" brushRef="#br0" timeOffset="128819.4647">4618 3610 0,'33'0'390,"0"0"-374,-33 33 46,34-33-46,-34 34 15,33-34-31,1 33 16,-1-33-1,1 34 1,-1-1 0,0-33 15,-33 33-15,34-33-16,-1 0 31,-33 34 0,0-1-15,34-33 15,-34 34-15,33-34-16,-33 33 15,33-33 1,1 0 15,-34 33-31,33-33 31,-33 34-15,34-1-16,-1-33 16,-33 34-1,34-1 16,-1 1-31,-33-1 16,33-33-16,1 0 16,-34 33-1,33-33-15,1 34 16,-1-34 0,1 0-1,-34 33 1,33-33-16,-33 34 15,33-34-15,-33 33 16,34-33 0,-34 34-1,33-34 1,1 33 15,-34 0-15,33-33-1,-33 34 1,33-34 0</inkml:trace>
          <inkml:trace contextRef="#ctx0" brushRef="#br0" timeOffset="130167.1997">5319 4345 0,'34'0'31,"-1"0"1,1 0 14,-1 0-30,1 34 0,-1-34-1,0 33 1,1-33-16,-1 33 16,1-33-16,-1 34 15,0-34 1,1 0-1,-34 33 1,33-33-16,1 0 16,-34 34-16,33-34 15,-33 33 1,34-33-16,-1 0 31,0 0 32,-33-33-63,0-1 31,34 34-15,-34-33-1,0-1 16,0 1-31,0 0 16,0-1-16,0 1 16,0-1-16,0 1 15,0-1-15,0 1 16,0 0 15</inkml:trace>
        </inkml:traceGroup>
        <inkml:traceGroup>
          <inkml:annotationXML>
            <emma:emma xmlns:emma="http://www.w3.org/2003/04/emma" version="1.0">
              <emma:interpretation id="{EC4C2264-D846-4D66-9732-F5D6C57B25FC}" emma:medium="tactile" emma:mode="ink">
                <msink:context xmlns:msink="http://schemas.microsoft.com/ink/2010/main" type="inkWord" rotatedBoundingBox="13304,10200 15163,10503 15067,11093 13208,10791"/>
              </emma:interpretation>
            </emma:emma>
          </inkml:annotationXML>
          <inkml:trace contextRef="#ctx0" brushRef="#br0" timeOffset="140217.109">7692 4546 0,'34'0'110,"-1"0"-110,1 0 15,-1 0 1,0 0 0,1 0-16,-1 0 15,1 0 16,-1 0-15,1 0 0</inkml:trace>
          <inkml:trace contextRef="#ctx0" brushRef="#br0" timeOffset="139426.9578">7392 4211 0,'0'-33'0,"0"0"31,33 33-15,0 0 15,1 0 31,-1 0 1,1 0-47,-1 0 15,-33 33 63,33-33-79,-33 33 1,0 1 46,0-1-15,0 1-31,0-1 46,-33 1 1,0-34-48,-1 0 1,1 33 15,-1 0-15,1-33-16,0 0 0,-1 0 16,1 34-16,-1-34 15,1 0-15,-1 0 16,34 33-16,-33-33 0,0 0 15</inkml:trace>
          <inkml:trace contextRef="#ctx0" brushRef="#br0" timeOffset="138235.3111">7358 4345 0,'0'34'282,"0"-1"-236,0 0-46,0 1 32,0-1-17,34 1 32,-34-1-31,0 0 15,0 1 0,0-1 1,0-66 93,0-1-94</inkml:trace>
          <inkml:trace contextRef="#ctx0" brushRef="#br0" timeOffset="141118.017">7859 4646 0,'34'0'156,"-1"0"-140,1 0 15,-1 0 16,1 0 15,-1 0-31</inkml:trace>
          <inkml:trace contextRef="#ctx0" brushRef="#br0" timeOffset="142387.6859">8260 4445 0,'0'34'78,"0"-1"-47,0 1 0,0-1-15,0 0-1,0 1 1,0-1 15,0 1-31,0-1 78,0 1 1,0-1-17</inkml:trace>
          <inkml:trace contextRef="#ctx0" brushRef="#br0" timeOffset="144044.9253">8595 4646 0,'-34'0'31,"1"0"0,-1 0 16,1 0-31,0 33 15,33 1-16,0-1 17,0 1-1,0-1 0,0 0-15,33-33 15,0 0 0,1 0 1,-1 0-1,1 0 0,-34-33 63,33 33-16,-33-33-62,0-1 30,0 1 64,0-1-79,0 1 47,-33 33 47,-1 0-109,1 0 46</inkml:trace>
          <inkml:trace contextRef="#ctx0" brushRef="#br0" timeOffset="146152.5809">8862 4746 0,'0'-33'0,"-33"33"140,-1 0-93,34 33 0,0 1-16,0-1 32,0 0-48,0 1 32,0-1-16,0 1 1,34-34-17,-1 0 1,0 0 15,1 0 16,-1 0-16,1 0 110,-34-34-125,0 1 46,0-1-15,0 1-47,0 0 62,0-1 1,0 1-32,0-1-15,-34 34 78,1 0-16,-1 0-31,34 34-32,-33-34 16,0 0 1</inkml:trace>
        </inkml:traceGroup>
      </inkml:traceGroup>
    </inkml:traceGroup>
    <inkml:traceGroup>
      <inkml:annotationXML>
        <emma:emma xmlns:emma="http://www.w3.org/2003/04/emma" version="1.0">
          <emma:interpretation id="{7300A1E9-1AD4-46FA-89B1-885C98D684B7}" emma:medium="tactile" emma:mode="ink">
            <msink:context xmlns:msink="http://schemas.microsoft.com/ink/2010/main" type="paragraph" rotatedBoundingBox="1053,10548 18404,11616 18315,13063 964,119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5BC21E-8EBA-4F22-BFC4-CF30E6E6AB79}" emma:medium="tactile" emma:mode="ink">
              <msink:context xmlns:msink="http://schemas.microsoft.com/ink/2010/main" type="line" rotatedBoundingBox="1053,10548 18404,11616 18315,13063 964,11995"/>
            </emma:interpretation>
          </emma:emma>
        </inkml:annotationXML>
        <inkml:traceGroup>
          <inkml:annotationXML>
            <emma:emma xmlns:emma="http://www.w3.org/2003/04/emma" version="1.0">
              <emma:interpretation id="{9BB541CE-F27C-4D5C-9093-3ED9FC143532}" emma:medium="tactile" emma:mode="ink">
                <msink:context xmlns:msink="http://schemas.microsoft.com/ink/2010/main" type="inkWord" rotatedBoundingBox="1040,10751 2769,10857 2735,11408 1006,1130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61657.1002">-5008 4679 0,'0'34'281,"-33"-34"-265,33 33 15,0 1 16,33-1-31,-33 0-16,0 1 47,34-34-32,-34 33 1,0 1 15,33-34 32,1 0-48,-1 0 1,0 0-16,1 0 16,-1 0-16,1-34 15,-1 34 1,1 0-1,-34-33-15,33 33 16</inkml:trace>
          <inkml:trace contextRef="#ctx0" brushRef="#br0" timeOffset="63833.6003">-4607 4780 0,'0'33'63,"0"0"-48,0 1 1,0-1 15,0 1 0,0-1 79,0 1-63,0-68 218,0 1-234,0-1 1,0 1 61,34 33-77,-1 0 15,1 0-15,-34-34 0,33 34-1,-33 34 173,0-1-157,0 1 0,0-1 32,0 1-16,0-1 62,-33-33-109,-1 0 31,1 0 0,66 0 141,1 0-156,-1 0 15,0 0 16,1 0-16,-1 0 1</inkml:trace>
          <inkml:trace contextRef="#ctx0" brushRef="#br0" timeOffset="64883.211">-4306 4813 0,'34'0'94,"-1"0"-94,0 0 16,1 0 30,-1 0-14,1 0 15,-1 0-47,-33 33 46</inkml:trace>
          <inkml:trace contextRef="#ctx0" brushRef="#br0" timeOffset="65498.0554">-4172 5047 0,'33'0'110,"1"0"-95,-1 0 1,1 0 0,-1 0 15,0 0 0</inkml:trace>
          <inkml:trace contextRef="#ctx0" brushRef="#br0" timeOffset="66879.499">-4874 4646 0,'-33'0'94,"-1"0"-78,1 0-1,-1 0 32,34 33-16,0 1 16,0-1-16,-33 1-15,33-1 15,0 0 16,0 1-47,0-1 31,0 1 1,0-1 15,0 1-32,0-1 16,0 0-15</inkml:trace>
          <inkml:trace contextRef="#ctx0" brushRef="#br0" timeOffset="68163.7752">-3871 4780 0,'0'33'94,"0"0"-79,0 1 17,0-1-17,0 1 1,0-1 0,0 1-1,0-1 1,0 0 15,0 1 0,0-1 1,0 1-17,0-1 32</inkml:trace>
          <inkml:trace contextRef="#ctx0" brushRef="#br0" timeOffset="69806.4694">-3571 4880 0,'0'33'63,"0"1"-1,0-1-15,0 1-47,0-1 16,0 0-1,-33-33 17,33 34-32,0-1 15,0 1 17,33-1-1,-33 0 0,34 1-15,-1-34 15,1 0 0,-1 0 16,-33-34-47,34 34 16,-34-33-1,33 33 1,0 0 0,-33-33-16,0-1 46,0 1-14,0-1 15,0 1-16,0 0 0,-33 33-31,0 0 47,33-34-31,-34 34-1,1 0 79,33-33-63,0-1 0,-34 34-31,1 0 94,-1 0-31,1 0-32,33 34-31</inkml:trace>
        </inkml:traceGroup>
        <inkml:traceGroup>
          <inkml:annotationXML>
            <emma:emma xmlns:emma="http://www.w3.org/2003/04/emma" version="1.0">
              <emma:interpretation id="{51489ACC-49C9-4429-806C-4C4CF87112AD}" emma:medium="tactile" emma:mode="ink">
                <msink:context xmlns:msink="http://schemas.microsoft.com/ink/2010/main" type="inkWord" rotatedBoundingBox="3925,10939 4459,10972 4409,11786 3875,11753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74524.9721">-1966 4947 0,'-34'33'125,"34"67"-125,-33-33 15,33 0-15,0 0 16,-34-34-16,34 1 16,0-1-16,0 1 31,0-1 0,0 0 94,0 1-109,0-1 15,-33-33 63,0 0-47,33-33-32,0-1-15,-34 34 16,34-33-16,0 0 15,0-1-15,0 1 16,0-1 0,0 1-1,0-1-15,0 1 16,0 0-16,0-34 16,0 33-16,34-32 15,-1 66-15,-33-34 16,0 1-1,33-1-15,-33 1 16,0-1 31,34 34 47,-1 0-79,1 0 1,-1 0 0,0 0 15,1 0-31,-1 0 15,1 0 17,-34 34-32,33-34 15,-33 33 1,34-33 0,-1 0-1,-33 34 1,0-1 31,0 1 31,0-1-31,-33-33-32,-1 33 1,1-33 0,33 34-1,-34-34-15,1 0 47,-1 0-31,1 0 15,33 33-15,-33-33-16,33 34 15,-34-34-15,1 0 16,-1 33-1,1-33 17,0 0-1,-1 0 0</inkml:trace>
          <inkml:trace contextRef="#ctx0" brushRef="#br0" timeOffset="76233.0137">-1866 5415 0,'33'0'156,"1"0"-125,-1 0 0,1 0 16,-1 0-31,0 0 15</inkml:trace>
          <inkml:trace contextRef="#ctx0" brushRef="#br0" timeOffset="77179.1803">-1900 5649 0,'34'0'47,"-1"0"16,1 0-32,-1 0 0,1 0 0,-1 0-15,0 0 15</inkml:trace>
        </inkml:traceGroup>
        <inkml:traceGroup>
          <inkml:annotationXML>
            <emma:emma xmlns:emma="http://www.w3.org/2003/04/emma" version="1.0">
              <emma:interpretation id="{1BC1D4CB-0669-4BB2-A52B-1EFDC980CE26}" emma:medium="tactile" emma:mode="ink">
                <msink:context xmlns:msink="http://schemas.microsoft.com/ink/2010/main" type="inkWord" rotatedBoundingBox="4870,11005 6035,11077 6004,11584 4838,11513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80941.6945">-630 5047 0,'0'33'78,"0"1"-47,34-1-15,-1 1 15,1-34-15,-1 33 15,1-33-15,-34 33-1,33-33 17,-33 34-17,33-34 1,-33 33-1,34-33-15,-1 0 32,-33 34-32,0-1 31,0 1 0,0-1 0,-33-33-15,-1 0 15,1 0 1,33-33-1,0-1-16,0 1 17,0-1-17,0 1 17,0-1-32,0 1 15,0 0 32,0-1 0,0 1 0,0-1-47,0 1 31,0 0 0,0-1 1,-33 34 14,-1 0-30,1 0 0,-1 34-1,1-34 17</inkml:trace>
          <inkml:trace contextRef="#ctx0" brushRef="#br0" timeOffset="82400.1563">-362 5181 0,'0'33'203,"0"0"-188,0 1 17,67-34 15,-34 0-32,1 0 1,-1 0-16,0 0 47,1 0-32,-1 0 17,1 0-17,-34-34 63,0 1-62,0 0 15,-34 33-15,34-34-16,-33 34 15,33-33 17,-34 33-32,34-34 0,-33 1 31,33 0 0,-33 33-31,-1 0 16,34-34 15,-33 34 0,33-33-31</inkml:trace>
          <inkml:trace contextRef="#ctx0" brushRef="#br0" timeOffset="79291.172">-1198 5047 0,'34'0'171,"-1"0"-139,1 0-17,-1 0 1,0 0 0,1 0 30,-1 0-14,-33 33 46,0 1-47,0-1-15,0 1 31,-33-34-47,-1 0 15,1 0 1,33 33-1,-33-33-15,-1 0 16,1 0 15,33 33-31,0 1 16,-34-34 0,1 0 15,66 0 188,1 0-204,33 0 1,-34 0-1,0 0-15,1 33 16,-1-33 0,1 0-16,-1 34 15,1-34-15,-1 0 16,-33 33 0,33 1-1,1-34 1,-1 0-1,1 0 32</inkml:trace>
        </inkml:traceGroup>
        <inkml:traceGroup>
          <inkml:annotationXML>
            <emma:emma xmlns:emma="http://www.w3.org/2003/04/emma" version="1.0">
              <emma:interpretation id="{087CEAF9-1DFC-4C14-AC38-0A31F00B260D}" emma:medium="tactile" emma:mode="ink">
                <msink:context xmlns:msink="http://schemas.microsoft.com/ink/2010/main" type="inkWord" rotatedBoundingBox="6882,11611 8105,11686 8059,12432 6837,12357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88229.2113">1075 5515 0,'33'0'203,"-33"33"-203,34 1 0,-34-1 32,33-33-17,-33 34 1,34-34 0,-1 33-1,-33 0-15,33 1 31,1-1 1,-34 1-1</inkml:trace>
          <inkml:trace contextRef="#ctx0" brushRef="#br0" timeOffset="89568.8704">1409 5548 0,'0'34'62,"-33"-34"-30,-1 0-1,34 33-15,-33-33-1,33 34 1,-34-34 15,34 33-31,0 0 31,-33-33-15,0 0 0,33 34-16,-34-34 31,34 33 0,-33-33 0,-1 0 1,1 34-17,0-1 16,33 0-15,-34-33 0,1 0-1,-1 34-15,1-34 32,33 33-32,-34-33 15,1 0 1,33 34-16,-33-34 15,33 33-15,-34-33 32</inkml:trace>
          <inkml:trace contextRef="#ctx0" brushRef="#br0" timeOffset="112580.4014">1777 5849 0,'0'-33'109,"0"-1"-62,0 1-16,0-1 79</inkml:trace>
          <inkml:trace contextRef="#ctx0" brushRef="#br0" timeOffset="111337.8866">1877 6016 0</inkml:trace>
          <inkml:trace contextRef="#ctx0" brushRef="#br0" timeOffset="113928.0578">1777 5715 0,'0'34'31,"0"-1"-31,0 1 47,0-1 16,0 0-1,0 1-46,-34-34 15,34 33 47,-33-33-62,33 34 31,-33-34 31</inkml:trace>
          <inkml:trace contextRef="#ctx0" brushRef="#br0" timeOffset="115469.2796">1810 5749 0,'34'0'203,"-34"33"-156,33-33-31,-33 34-1,33-34 1,1 0 15,-34 33-15,33-33 0,1 0 155</inkml:trace>
          <inkml:trace contextRef="#ctx0" brushRef="#br0" timeOffset="110102.2821">1944 6217 0,'33'0'515,"-33"33"-499,0 1 156,0-1-125</inkml:trace>
        </inkml:traceGroup>
        <inkml:traceGroup>
          <inkml:annotationXML>
            <emma:emma xmlns:emma="http://www.w3.org/2003/04/emma" version="1.0">
              <emma:interpretation id="{B3138894-366C-44CD-ADB9-7609F6AB2AE4}" emma:medium="tactile" emma:mode="ink">
                <msink:context xmlns:msink="http://schemas.microsoft.com/ink/2010/main" type="inkWord" rotatedBoundingBox="8511,11595 8979,11624 8944,12207 8475,12178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97815">2412 5849 0,'33'0'140,"-33"33"-124,34-33-1,-1 34-15,-33-1 16,33-33 0,-33 34-16,34-34 15,-34 33 1,33-33 0,-33 34-1,34-34 1,-1 0 31,1 33-32,-1-33 1,0 0 125,-33-33-126,0-1 16,0 1 16,34 33 47,-34-34-78,0 1 46,33 33 79,-33-34-32,34 34-31,-34-33-15</inkml:trace>
          <inkml:trace contextRef="#ctx0" brushRef="#br0" timeOffset="95910.0191">2445 5481 0,'0'34'235,"0"-1"-220,34 1 1,-34-1 15,0 1-15,33-34 0,-33 33 15,33 0 0,-33 1-15,34-1-1,-1-33-15,1 34 16,-34-1 0,33-33-1,-33 33 1</inkml:trace>
        </inkml:traceGroup>
        <inkml:traceGroup>
          <inkml:annotationXML>
            <emma:emma xmlns:emma="http://www.w3.org/2003/04/emma" version="1.0">
              <emma:interpretation id="{27E0657C-DEC4-44A5-AEEE-A814C3B2C199}" emma:medium="tactile" emma:mode="ink">
                <msink:context xmlns:msink="http://schemas.microsoft.com/ink/2010/main" type="inkWord" rotatedBoundingBox="11295,11469 13919,11630 13852,12719 11228,12557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62344.1231">6222 5582 0,'0'33'172,"0"1"-141,0-1 16,0 0 16,0 1-32,0-1 0,-34-33-15,1 34-16,0-1 31,33 0-31,0 1 31,-34-34-31,34 33 16,-33-33 0,-1 0-1,34 34 48,0-1-48,-33-33 1,33 34 0,-34-34-1,34 33 48,0 0-1,-33-33-62,33 34 16,-33-34 15,33 33-31,0 1 31,0-1 79,-34-33-79,34 34-15,0-1 15</inkml:trace>
          <inkml:trace contextRef="#ctx0" brushRef="#br0" timeOffset="163864.4499">5821 6050 0,'0'33'172,"0"0"-125,0 1-47,0-1 47,0 1-32,0-1 32,0 1-31,0-1-1,0 0 1,0 1 0,0-1-1,0 1 1,0-1 31,33-33 78,34 0-110,-34 0 1,1 0-16,-1 0 16,-33-33-16,34 33 15,-1-34 1,1 34 0,-1 0-16,-33-33 0,33 33 31,-33-34 0,34 34-31,-1-33 31,1 33-31,-34-33 16,33 33 0</inkml:trace>
          <inkml:trace contextRef="#ctx0" brushRef="#br0" timeOffset="184312.2732">5186 5882 0,'33'0'157,"-33"-33"-79,34 33-78,-34-33 31,33 33-15,0 0-1,-33-34-15,34 34 16,-34-33 0,33 33-1</inkml:trace>
          <inkml:trace contextRef="#ctx0" brushRef="#br0" timeOffset="185216.3713">5520 5649 0,'33'0'125,"1"0"-109,-34-34-16,33 34 15,-33-33 1,34 33-1,-1 0 17,0 0-17</inkml:trace>
          <inkml:trace contextRef="#ctx0" brushRef="#br0" timeOffset="187089.279">5620 5381 0,'34'0'157,"-34"34"-126,33-34-31,-33 33 16,33-33-1,-33 33 16,34-33-15,-34 34 0,33-34-1,1 0 17,-1 0 108,1 0-109,-1 0 16,-33 33 172,0 1-203,-33-34-16,-1 33 31,1-33-15,33 34-1,0-1 1,0 0-1,-34-33 17,34 34-32,0-1 62,0 1-46,0-1-1,0 0 17,34 1 46</inkml:trace>
          <inkml:trace contextRef="#ctx0" brushRef="#br0" timeOffset="190251.0283">7191 5548 0,'0'34'266,"33"-34"-250,-33 33-16,34-33 15,-1 67 1,1-34-1,-34 1 1,0-1 0,33 1-1,1-34 17,-34 33-32,33-33 31,0 33 0,-33 1 0,0-1-15</inkml:trace>
          <inkml:trace contextRef="#ctx0" brushRef="#br0" timeOffset="191523.883">7258 5916 0,'33'0'31,"1"0"1,-1 0-1,1 33 16,-1-33-32,-33 34-15,33-34 16,1 0 15,-34 33-31,33-33 31,1 0 1,-1 0-1,0 0 31,1 0-46,-34-33-16,33 33 0,-33-67 16,67 67-16,-67-34 0,0 1 31,34 33-31,-34-33 16,33-1 15,-33 1 0</inkml:trace>
          <inkml:trace contextRef="#ctx0" brushRef="#br0" timeOffset="204845.3603">6823 6250 0,'0'-33'63,"0"-1"-1,0 1-15,0-1 78</inkml:trace>
          <inkml:trace contextRef="#ctx0" brushRef="#br0" timeOffset="205946.6999">6823 5983 0,'-33'0'188,"33"-34"-157</inkml:trace>
          <inkml:trace contextRef="#ctx0" brushRef="#br0" timeOffset="206976.7761">6723 5715 0,'0'-33'0,"0"0"79</inkml:trace>
          <inkml:trace contextRef="#ctx0" brushRef="#br0" timeOffset="208129.9509">6723 5649 0,'0'33'125,"0"0"-78,34-33 124,-34 34-155</inkml:trace>
          <inkml:trace contextRef="#ctx0" brushRef="#br0" timeOffset="209215.1905">6723 5615 0,'0'34'156,"-33"-1"-124,33 0-17,-34-33-15,34 67 16,-33-67 0,33 34 15,0-1 16,0 0-32,0 1 1,0-1 15,-34-33-15,34 34-1,-33-34 1,33 33 0</inkml:trace>
          <inkml:trace contextRef="#ctx0" brushRef="#br0" timeOffset="210292.9122">6757 5582 0,'33'0'62,"0"0"32,-33 33-78,34-33 46,-1 0-15,-33 34 31</inkml:trace>
        </inkml:traceGroup>
        <inkml:traceGroup>
          <inkml:annotationXML>
            <emma:emma xmlns:emma="http://www.w3.org/2003/04/emma" version="1.0">
              <emma:interpretation id="{4EDFAE40-4846-46F3-AA6D-4958591A660B}" emma:medium="tactile" emma:mode="ink">
                <msink:context xmlns:msink="http://schemas.microsoft.com/ink/2010/main" type="inkWord" rotatedBoundingBox="16098,11474 18404,11616 18345,12569 16040,12427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60382.648">10366 5381 0,'0'34'141,"0"-1"-125,0 0-1,-33 1 1,33-1-1,-34 34 1,34-33 15,0-1-15,0 0-16,0 1 31,0-1 0,-33-33-15,-1 34-16,34-1 16,-33 0-1,-1 1 1,1-1-16,33 1 0,0-1 16,-33-33-1,-1 0-15,34 34 16,0-1-1,-33-33 1,-1 33 0</inkml:trace>
          <inkml:trace contextRef="#ctx0" brushRef="#br0" timeOffset="262145.3476">9998 5749 0,'0'33'187,"0"1"-155,0-1-1,0 0-15,0 1-1,0-1 1,0 1-1,0-1 17,0 1-1,34-34-15,-34 33-16,0 0 62,0 1-15,33-34 0,1 0 15,-1 0-30,0 0-1,-33-34-16,34 34 1,-34-33 0,33 0 15,1 33-15,-1 0 15,-33-34-31,34 34 15,-34-33 17,33 33-32,-33-34 31,33 1-15,1 33 30,-1 0-14,-33-34 93</inkml:trace>
          <inkml:trace contextRef="#ctx0" brushRef="#br0" timeOffset="306072.6805">10567 6350 0,'33'0'156,"-33"-33"-140,33 33 0,-33-33-1,0-1 1,0 1 46,34 33-62,-1 0 16</inkml:trace>
          <inkml:trace contextRef="#ctx0" brushRef="#br0" timeOffset="306846.5736">10834 6083 0,'0'-33'78,"0"-1"-16,33 34-46,-33-33 0,0-1 15</inkml:trace>
          <inkml:trace contextRef="#ctx0" brushRef="#br0" timeOffset="308692.3343">10734 5882 0,'0'-33'16,"33"0"62,0 33-31,-33-34-31,34 34-16,-34-33 31,33 33-31,1 0 109,-34 33 266,0 1-359,0-1 0,0 0 15,0 1 16,33-34-47,-33 33 15,0 1 17,34-34-32,-34 33 15,33-33 79,-33 34-63,33-34-15</inkml:trace>
          <inkml:trace contextRef="#ctx0" brushRef="#br0" timeOffset="311954.0733">11703 5481 0,'33'0'250,"1"0"-141,-34 34-47,0-1 1,0 1-16,33-34-32,-33 33 1,34-33 0,-34 34-1,0-1 1,33-33 0,0 33-1,-33 1 32,34-34-47,-1 0 47,-33 33-47,0 1 16,34-34-16,-1 0 31,-33 33 94</inkml:trace>
          <inkml:trace contextRef="#ctx0" brushRef="#br0" timeOffset="313233.7233">11870 5882 0,'33'0'141,"1"34"-110,-34-1-15,33-33-1,1 0 17,-1 0-17,0 0 1,1 0 31,-1 0-16,1 0-15,-1 0 62,1 0-47,-34-33-15,33 33-1,0-34-15,-33 1 47,0 0-16,0-1 16,0 1-31,0-1 15,-33 34 94</inkml:trace>
          <inkml:trace contextRef="#ctx0" brushRef="#br0" timeOffset="318899.1041">11603 6183 0,'-34'0'31,"1"0"-15,33-33 15,0-1 16,0 1-16,-34 33-15,34-33-1,0-1 1,0 1 15</inkml:trace>
          <inkml:trace contextRef="#ctx0" brushRef="#br0" timeOffset="319651.268">11369 5849 0,'0'-33'78,"0"-1"-78,0 1 63,-34 33-48,34-34 1,0 1 15,0 0-15</inkml:trace>
          <inkml:trace contextRef="#ctx0" brushRef="#br0" timeOffset="320907.4647">11268 5749 0,'0'33'47,"0"1"-32,0-68 173,34 34-173,-34-33-15,0-1 32,0 1-1,33 33-31,-33-33 15,34 33 1,-34-34 0,33 34-1,-33-33 1,33 33-16,1 0 31,-34 33 141,0 1-141,33-34-15,-33 33-16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CA582-8483-49C4-BC34-CD7E4DC7137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285AC-7A59-40EF-96EB-385AC114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DBD-A634-4E3B-9EC3-57741664CAF5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1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C16-A391-4D8C-BC38-46A0913E8630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B866-9DCD-4181-94FB-4D39C155ADF0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8C2-7CE1-4741-9886-038B9274F005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587D-4EC8-4B6B-91C4-589C02142616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61AF-0E46-4CB1-B117-CC2330CA6E10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6A3D-232D-4166-9E29-CF9E76E787DD}" type="datetime1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6AD-E2E4-4CFF-B8E9-862032EB0331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84F5-DE73-43D9-ADD6-E9220C51BA88}" type="datetime1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8AFF-329E-40D0-A4EE-34E2C0F9ACF4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1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3939-8497-45FC-BC6C-02B921C7B3DD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0EF2-7630-4720-9B79-CEA1D260F57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802C-B8DE-43BB-AADC-6ED09AF5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6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2.JPG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customXml" Target="../ink/ink8.xml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2" Type="http://schemas.openxmlformats.org/officeDocument/2006/relationships/image" Target="../media/image9.emf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emf"/><Relationship Id="rId24" Type="http://schemas.openxmlformats.org/officeDocument/2006/relationships/customXml" Target="../ink/ink14.xml"/><Relationship Id="rId5" Type="http://schemas.openxmlformats.org/officeDocument/2006/relationships/image" Target="../media/image54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19.emf"/><Relationship Id="rId4" Type="http://schemas.openxmlformats.org/officeDocument/2006/relationships/customXml" Target="../ink/ink4.xml"/><Relationship Id="rId9" Type="http://schemas.openxmlformats.org/officeDocument/2006/relationships/image" Target="../media/image14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image" Target="../media/image230.emf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360.emf"/><Relationship Id="rId50" Type="http://schemas.openxmlformats.org/officeDocument/2006/relationships/customXml" Target="../ink/ink41.xml"/><Relationship Id="rId55" Type="http://schemas.openxmlformats.org/officeDocument/2006/relationships/image" Target="../media/image400.emf"/><Relationship Id="rId63" Type="http://schemas.openxmlformats.org/officeDocument/2006/relationships/image" Target="../media/image440.emf"/><Relationship Id="rId7" Type="http://schemas.openxmlformats.org/officeDocument/2006/relationships/image" Target="../media/image160.emf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9" Type="http://schemas.openxmlformats.org/officeDocument/2006/relationships/image" Target="../media/image270.emf"/><Relationship Id="rId11" Type="http://schemas.openxmlformats.org/officeDocument/2006/relationships/image" Target="../media/image180.emf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310.emf"/><Relationship Id="rId40" Type="http://schemas.openxmlformats.org/officeDocument/2006/relationships/customXml" Target="../ink/ink36.xml"/><Relationship Id="rId45" Type="http://schemas.openxmlformats.org/officeDocument/2006/relationships/image" Target="../media/image350.emf"/><Relationship Id="rId53" Type="http://schemas.openxmlformats.org/officeDocument/2006/relationships/image" Target="../media/image390.emf"/><Relationship Id="rId58" Type="http://schemas.openxmlformats.org/officeDocument/2006/relationships/customXml" Target="../ink/ink45.xml"/><Relationship Id="rId5" Type="http://schemas.openxmlformats.org/officeDocument/2006/relationships/image" Target="../media/image150.emf"/><Relationship Id="rId61" Type="http://schemas.openxmlformats.org/officeDocument/2006/relationships/image" Target="../media/image430.emf"/><Relationship Id="rId19" Type="http://schemas.openxmlformats.org/officeDocument/2006/relationships/image" Target="../media/image220.emf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60.emf"/><Relationship Id="rId30" Type="http://schemas.openxmlformats.org/officeDocument/2006/relationships/customXml" Target="../ink/ink31.xml"/><Relationship Id="rId35" Type="http://schemas.openxmlformats.org/officeDocument/2006/relationships/image" Target="../media/image300.emf"/><Relationship Id="rId43" Type="http://schemas.openxmlformats.org/officeDocument/2006/relationships/image" Target="../media/image340.emf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8" Type="http://schemas.openxmlformats.org/officeDocument/2006/relationships/customXml" Target="../ink/ink20.xml"/><Relationship Id="rId51" Type="http://schemas.openxmlformats.org/officeDocument/2006/relationships/image" Target="../media/image380.emf"/><Relationship Id="rId3" Type="http://schemas.openxmlformats.org/officeDocument/2006/relationships/image" Target="../media/image140.emf"/><Relationship Id="rId12" Type="http://schemas.openxmlformats.org/officeDocument/2006/relationships/customXml" Target="../ink/ink22.xml"/><Relationship Id="rId17" Type="http://schemas.openxmlformats.org/officeDocument/2006/relationships/image" Target="../media/image210.emf"/><Relationship Id="rId25" Type="http://schemas.openxmlformats.org/officeDocument/2006/relationships/image" Target="../media/image250.emf"/><Relationship Id="rId33" Type="http://schemas.openxmlformats.org/officeDocument/2006/relationships/image" Target="../media/image290.emf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420.emf"/><Relationship Id="rId20" Type="http://schemas.openxmlformats.org/officeDocument/2006/relationships/customXml" Target="../ink/ink26.xml"/><Relationship Id="rId41" Type="http://schemas.openxmlformats.org/officeDocument/2006/relationships/image" Target="../media/image330.emf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5" Type="http://schemas.openxmlformats.org/officeDocument/2006/relationships/image" Target="../media/image200.emf"/><Relationship Id="rId23" Type="http://schemas.openxmlformats.org/officeDocument/2006/relationships/image" Target="../media/image240.emf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370.emf"/><Relationship Id="rId57" Type="http://schemas.openxmlformats.org/officeDocument/2006/relationships/image" Target="../media/image410.emf"/><Relationship Id="rId10" Type="http://schemas.openxmlformats.org/officeDocument/2006/relationships/customXml" Target="../ink/ink21.xml"/><Relationship Id="rId31" Type="http://schemas.openxmlformats.org/officeDocument/2006/relationships/image" Target="../media/image280.emf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450.emf"/><Relationship Id="rId4" Type="http://schemas.openxmlformats.org/officeDocument/2006/relationships/customXml" Target="../ink/ink18.xml"/><Relationship Id="rId9" Type="http://schemas.openxmlformats.org/officeDocument/2006/relationships/image" Target="../media/image170.emf"/><Relationship Id="rId13" Type="http://schemas.openxmlformats.org/officeDocument/2006/relationships/image" Target="../media/image190.emf"/><Relationship Id="rId18" Type="http://schemas.openxmlformats.org/officeDocument/2006/relationships/customXml" Target="../ink/ink25.xml"/><Relationship Id="rId39" Type="http://schemas.openxmlformats.org/officeDocument/2006/relationships/image" Target="../media/image3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6.emf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75.emf"/><Relationship Id="rId4" Type="http://schemas.openxmlformats.org/officeDocument/2006/relationships/customXml" Target="../ink/ink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customXml" Target="../ink/ink57.xml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29.emf"/><Relationship Id="rId2" Type="http://schemas.openxmlformats.org/officeDocument/2006/relationships/image" Target="../media/image13.JPG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customXml" Target="../ink/ink55.xml"/><Relationship Id="rId1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customXml" Target="../ink/ink64.xml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" Type="http://schemas.openxmlformats.org/officeDocument/2006/relationships/customXml" Target="../ink/ink59.xml"/><Relationship Id="rId21" Type="http://schemas.openxmlformats.org/officeDocument/2006/relationships/customXml" Target="../ink/ink68.xml"/><Relationship Id="rId7" Type="http://schemas.openxmlformats.org/officeDocument/2006/relationships/customXml" Target="../ink/ink61.xml"/><Relationship Id="rId12" Type="http://schemas.openxmlformats.org/officeDocument/2006/relationships/image" Target="../media/image37.emf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2" Type="http://schemas.openxmlformats.org/officeDocument/2006/relationships/image" Target="../media/image14.jpeg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customXml" Target="../ink/ink63.xml"/><Relationship Id="rId24" Type="http://schemas.openxmlformats.org/officeDocument/2006/relationships/image" Target="../media/image43.emf"/><Relationship Id="rId5" Type="http://schemas.openxmlformats.org/officeDocument/2006/relationships/customXml" Target="../ink/ink60.xml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45.emf"/><Relationship Id="rId10" Type="http://schemas.openxmlformats.org/officeDocument/2006/relationships/image" Target="../media/image36.emf"/><Relationship Id="rId19" Type="http://schemas.openxmlformats.org/officeDocument/2006/relationships/customXml" Target="../ink/ink67.xml"/><Relationship Id="rId4" Type="http://schemas.openxmlformats.org/officeDocument/2006/relationships/image" Target="../media/image33.emf"/><Relationship Id="rId9" Type="http://schemas.openxmlformats.org/officeDocument/2006/relationships/customXml" Target="../ink/ink62.xml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customXml" Target="../ink/ink7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customXml" Target="../ink/ink72.xml"/><Relationship Id="rId7" Type="http://schemas.openxmlformats.org/officeDocument/2006/relationships/customXml" Target="../ink/ink74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customXml" Target="../ink/ink73.xml"/><Relationship Id="rId4" Type="http://schemas.openxmlformats.org/officeDocument/2006/relationships/image" Target="../media/image4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3"/>
            <a:ext cx="10515600" cy="5166310"/>
          </a:xfrm>
        </p:spPr>
        <p:txBody>
          <a:bodyPr/>
          <a:lstStyle/>
          <a:p>
            <a:r>
              <a:rPr lang="en-US" dirty="0"/>
              <a:t>From this E-node, we try to move to a new node. </a:t>
            </a:r>
          </a:p>
          <a:p>
            <a:r>
              <a:rPr lang="en-US" dirty="0"/>
              <a:t>The old E-node remains a live node. </a:t>
            </a:r>
          </a:p>
          <a:p>
            <a:r>
              <a:rPr lang="en-US" dirty="0"/>
              <a:t>If we cannot move to a new node, the current E-node dies (i.e., it is no longer a live node) </a:t>
            </a:r>
          </a:p>
          <a:p>
            <a:r>
              <a:rPr lang="en-US" dirty="0" smtClean="0"/>
              <a:t> we move </a:t>
            </a:r>
            <a:r>
              <a:rPr lang="en-US" dirty="0"/>
              <a:t>back (i.e., backtrack) to the most recently seen live node that remains. </a:t>
            </a:r>
            <a:r>
              <a:rPr lang="en-US" dirty="0" smtClean="0"/>
              <a:t>This live </a:t>
            </a:r>
            <a:r>
              <a:rPr lang="en-US" dirty="0"/>
              <a:t>node becomes the new E-node.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search terminates when we have found </a:t>
            </a:r>
            <a:r>
              <a:rPr lang="en-US" dirty="0" smtClean="0"/>
              <a:t>the answer </a:t>
            </a:r>
            <a:r>
              <a:rPr lang="en-US" dirty="0"/>
              <a:t>or when we run out of live nodes to back up to.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knapsack- backtracking without bounding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/>
          <a:lstStyle/>
          <a:p>
            <a:r>
              <a:rPr lang="en-US" dirty="0"/>
              <a:t>Consider the knapsack instance n = 3, w = [20, 15,15], p = [40, 25, 25], and c =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2249904"/>
            <a:ext cx="8939463" cy="41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637674"/>
            <a:ext cx="9192125" cy="55392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781778" y="4816505"/>
              <a:ext cx="3587760" cy="482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9898" y="4804625"/>
                <a:ext cx="3611520" cy="5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13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40" y="2180263"/>
            <a:ext cx="5095875" cy="1476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3346" y="3380873"/>
            <a:ext cx="4958265" cy="168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10074" y="2478505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Capacity=60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574" y="2128345"/>
            <a:ext cx="7133694" cy="295181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74" y="651970"/>
            <a:ext cx="5095875" cy="1476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27574" y="1840832"/>
            <a:ext cx="5086837" cy="287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38674" y="2128345"/>
            <a:ext cx="215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Capacity =60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9709617" y="2586846"/>
              <a:ext cx="457560" cy="108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97737" y="2574966"/>
                <a:ext cx="4813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3862137" y="2514486"/>
              <a:ext cx="1095120" cy="5072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0257" y="2502606"/>
                <a:ext cx="11188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1" name="Ink 140"/>
              <p14:cNvContentPartPr/>
              <p14:nvPr/>
            </p14:nvContentPartPr>
            <p14:xfrm>
              <a:off x="3007857" y="5029086"/>
              <a:ext cx="1757880" cy="5191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5977" y="5017206"/>
                <a:ext cx="178164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7" name="Ink 166"/>
              <p14:cNvContentPartPr/>
              <p14:nvPr/>
            </p14:nvContentPartPr>
            <p14:xfrm>
              <a:off x="5654937" y="2562726"/>
              <a:ext cx="1035000" cy="40932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3057" y="2550846"/>
                <a:ext cx="10587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2" name="Ink 191"/>
              <p14:cNvContentPartPr/>
              <p14:nvPr/>
            </p14:nvContentPartPr>
            <p14:xfrm>
              <a:off x="4174977" y="4896966"/>
              <a:ext cx="4321440" cy="17085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3097" y="4885086"/>
                <a:ext cx="4345200" cy="17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9" name="Ink 218"/>
              <p14:cNvContentPartPr/>
              <p14:nvPr/>
            </p14:nvContentPartPr>
            <p14:xfrm>
              <a:off x="368697" y="2177886"/>
              <a:ext cx="6250680" cy="235836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817" y="2166006"/>
                <a:ext cx="6274440" cy="23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4" name="Ink 243"/>
              <p14:cNvContentPartPr/>
              <p14:nvPr/>
            </p14:nvContentPartPr>
            <p14:xfrm>
              <a:off x="5739177" y="2417286"/>
              <a:ext cx="1877040" cy="68724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27297" y="2405406"/>
                <a:ext cx="190080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9" name="Ink 248"/>
              <p14:cNvContentPartPr/>
              <p14:nvPr/>
            </p14:nvContentPartPr>
            <p14:xfrm>
              <a:off x="6496977" y="2863686"/>
              <a:ext cx="2696760" cy="25272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85097" y="2851806"/>
                <a:ext cx="27205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2" name="Ink 251"/>
              <p14:cNvContentPartPr/>
              <p14:nvPr/>
            </p14:nvContentPartPr>
            <p14:xfrm>
              <a:off x="6292497" y="3296766"/>
              <a:ext cx="445680" cy="457560"/>
            </p14:xfrm>
          </p:contentPart>
        </mc:Choice>
        <mc:Fallback xmlns="">
          <p:pic>
            <p:nvPicPr>
              <p:cNvPr id="252" name="Ink 25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80617" y="3284886"/>
                <a:ext cx="4694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7" name="Ink 256"/>
              <p14:cNvContentPartPr/>
              <p14:nvPr/>
            </p14:nvContentPartPr>
            <p14:xfrm>
              <a:off x="3910377" y="3368766"/>
              <a:ext cx="3068280" cy="56592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98497" y="3356886"/>
                <a:ext cx="30920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9" name="Ink 258"/>
              <p14:cNvContentPartPr/>
              <p14:nvPr/>
            </p14:nvContentPartPr>
            <p14:xfrm>
              <a:off x="4006497" y="2490366"/>
              <a:ext cx="1746360" cy="78264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94617" y="2478486"/>
                <a:ext cx="177012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0" name="Ink 259"/>
              <p14:cNvContentPartPr/>
              <p14:nvPr/>
            </p14:nvContentPartPr>
            <p14:xfrm>
              <a:off x="7182777" y="3368766"/>
              <a:ext cx="1794600" cy="1812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70897" y="3356886"/>
                <a:ext cx="1818360" cy="18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3" name="Ink 272"/>
              <p14:cNvContentPartPr/>
              <p14:nvPr/>
            </p14:nvContentPartPr>
            <p14:xfrm>
              <a:off x="8133177" y="4029726"/>
              <a:ext cx="361440" cy="37404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21297" y="4017846"/>
                <a:ext cx="385200" cy="3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2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168"/>
            <a:ext cx="10515600" cy="5731795"/>
          </a:xfrm>
        </p:spPr>
        <p:txBody>
          <a:bodyPr/>
          <a:lstStyle/>
          <a:p>
            <a:r>
              <a:rPr lang="en-US" dirty="0"/>
              <a:t>A more effective way is to order the remaining objects by profit density (pi/</a:t>
            </a:r>
            <a:r>
              <a:rPr lang="en-US" dirty="0" err="1"/>
              <a:t>wi</a:t>
            </a:r>
            <a:r>
              <a:rPr lang="en-US" dirty="0"/>
              <a:t>), fill the remaining capacity by putting in objects in decreasing order of density, and use a fraction of the first such object that doesn’t fit.</a:t>
            </a:r>
          </a:p>
          <a:p>
            <a:r>
              <a:rPr lang="en-US" dirty="0"/>
              <a:t>Consider the instance n = 4, </a:t>
            </a:r>
            <a:r>
              <a:rPr lang="en-US" dirty="0">
                <a:solidFill>
                  <a:srgbClr val="FF0000"/>
                </a:solidFill>
              </a:rPr>
              <a:t>c = 7</a:t>
            </a:r>
            <a:r>
              <a:rPr lang="en-US" dirty="0"/>
              <a:t>, p = [9, 10, 7, 4], and w = [3, 5, 2, 1]. The profit densities of these objects are [3, 2, 3.5, 4</a:t>
            </a:r>
            <a:r>
              <a:rPr lang="en-US" dirty="0" smtClean="0"/>
              <a:t>].</a:t>
            </a:r>
          </a:p>
          <a:p>
            <a:r>
              <a:rPr lang="en-US" dirty="0" smtClean="0"/>
              <a:t>Object 4, object 3, object 1 and object 2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42"/>
            <a:ext cx="10515600" cy="6008521"/>
          </a:xfrm>
        </p:spPr>
        <p:txBody>
          <a:bodyPr/>
          <a:lstStyle/>
          <a:p>
            <a:r>
              <a:rPr lang="en-US" dirty="0"/>
              <a:t>Object 4, object 3, object 1 and object 2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842097" y="638526"/>
              <a:ext cx="4933800" cy="4607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217" y="626646"/>
                <a:ext cx="4957560" cy="46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5474217" y="1082766"/>
              <a:ext cx="1588680" cy="517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2337" y="1070886"/>
                <a:ext cx="161244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7736457" y="2358246"/>
              <a:ext cx="1167120" cy="4222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4577" y="2346366"/>
                <a:ext cx="11908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4" name="Ink 63"/>
              <p14:cNvContentPartPr/>
              <p14:nvPr/>
            </p14:nvContentPartPr>
            <p14:xfrm>
              <a:off x="7014297" y="1564086"/>
              <a:ext cx="626040" cy="2890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2417" y="1552206"/>
                <a:ext cx="6498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Ink 73"/>
              <p14:cNvContentPartPr/>
              <p14:nvPr/>
            </p14:nvContentPartPr>
            <p14:xfrm>
              <a:off x="1612137" y="4475766"/>
              <a:ext cx="445680" cy="8064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0257" y="4463886"/>
                <a:ext cx="46944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5" name="Ink 84"/>
              <p14:cNvContentPartPr/>
              <p14:nvPr/>
            </p14:nvContentPartPr>
            <p14:xfrm>
              <a:off x="4704177" y="3248526"/>
              <a:ext cx="445680" cy="85464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92297" y="3236646"/>
                <a:ext cx="46944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6" name="Ink 85"/>
              <p14:cNvContentPartPr/>
              <p14:nvPr/>
            </p14:nvContentPartPr>
            <p14:xfrm>
              <a:off x="5197737" y="3284526"/>
              <a:ext cx="590400" cy="12909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5857" y="3272646"/>
                <a:ext cx="614160" cy="13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" name="Ink 87"/>
              <p14:cNvContentPartPr/>
              <p14:nvPr/>
            </p14:nvContentPartPr>
            <p14:xfrm>
              <a:off x="3535257" y="3968526"/>
              <a:ext cx="631080" cy="67860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3377" y="3956646"/>
                <a:ext cx="65484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9" name="Ink 88"/>
              <p14:cNvContentPartPr/>
              <p14:nvPr/>
            </p14:nvContentPartPr>
            <p14:xfrm>
              <a:off x="2923617" y="3200286"/>
              <a:ext cx="819360" cy="7704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1737" y="3188406"/>
                <a:ext cx="84312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/>
              <p14:cNvContentPartPr/>
              <p14:nvPr/>
            </p14:nvContentPartPr>
            <p14:xfrm>
              <a:off x="4508337" y="4090566"/>
              <a:ext cx="514080" cy="4464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96457" y="4078686"/>
                <a:ext cx="5378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4" name="Ink 93"/>
              <p14:cNvContentPartPr/>
              <p14:nvPr/>
            </p14:nvContentPartPr>
            <p14:xfrm>
              <a:off x="4692297" y="4511766"/>
              <a:ext cx="277560" cy="8427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80417" y="4499886"/>
                <a:ext cx="30132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/>
              <p14:cNvContentPartPr/>
              <p14:nvPr/>
            </p14:nvContentPartPr>
            <p14:xfrm>
              <a:off x="7289337" y="1798806"/>
              <a:ext cx="3422880" cy="312768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77457" y="1786926"/>
                <a:ext cx="3446640" cy="31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4" name="Ink 113"/>
              <p14:cNvContentPartPr/>
              <p14:nvPr/>
            </p14:nvContentPartPr>
            <p14:xfrm>
              <a:off x="10503417" y="4884726"/>
              <a:ext cx="662400" cy="8186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91537" y="4872846"/>
                <a:ext cx="686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1" name="Ink 120"/>
              <p14:cNvContentPartPr/>
              <p14:nvPr/>
            </p14:nvContentPartPr>
            <p14:xfrm>
              <a:off x="4343457" y="4547766"/>
              <a:ext cx="313200" cy="86688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31577" y="4535886"/>
                <a:ext cx="33696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4" name="Ink 123"/>
              <p14:cNvContentPartPr/>
              <p14:nvPr/>
            </p14:nvContentPartPr>
            <p14:xfrm>
              <a:off x="8578497" y="3417006"/>
              <a:ext cx="565920" cy="8906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66617" y="3405126"/>
                <a:ext cx="58968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5" name="Ink 124"/>
              <p14:cNvContentPartPr/>
              <p14:nvPr/>
            </p14:nvContentPartPr>
            <p14:xfrm>
              <a:off x="5711817" y="2346006"/>
              <a:ext cx="2036880" cy="26730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99937" y="2334126"/>
                <a:ext cx="2060640" cy="26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7" name="Ink 126"/>
              <p14:cNvContentPartPr/>
              <p14:nvPr/>
            </p14:nvContentPartPr>
            <p14:xfrm>
              <a:off x="3982377" y="2129646"/>
              <a:ext cx="5462640" cy="340524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70497" y="2117766"/>
                <a:ext cx="5486400" cy="34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3" name="Ink 132"/>
              <p14:cNvContentPartPr/>
              <p14:nvPr/>
            </p14:nvContentPartPr>
            <p14:xfrm>
              <a:off x="7195017" y="5125566"/>
              <a:ext cx="565560" cy="4107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83137" y="5113686"/>
                <a:ext cx="589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6" name="Ink 135"/>
              <p14:cNvContentPartPr/>
              <p14:nvPr/>
            </p14:nvContentPartPr>
            <p14:xfrm>
              <a:off x="7760217" y="5125566"/>
              <a:ext cx="301320" cy="3974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48337" y="5113686"/>
                <a:ext cx="3250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9" name="Ink 138"/>
              <p14:cNvContentPartPr/>
              <p14:nvPr/>
            </p14:nvContentPartPr>
            <p14:xfrm>
              <a:off x="685857" y="4571886"/>
              <a:ext cx="10672560" cy="15429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3977" y="4560006"/>
                <a:ext cx="10696320" cy="15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" name="Ink 139"/>
              <p14:cNvContentPartPr/>
              <p14:nvPr/>
            </p14:nvContentPartPr>
            <p14:xfrm>
              <a:off x="9974217" y="4908846"/>
              <a:ext cx="517680" cy="9147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62337" y="4896966"/>
                <a:ext cx="541440" cy="9385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/>
              <p14:cNvContentPartPr/>
              <p14:nvPr/>
            </p14:nvContentPartPr>
            <p14:xfrm>
              <a:off x="1683417" y="2815446"/>
              <a:ext cx="1378440" cy="1576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71537" y="2803566"/>
                <a:ext cx="1402200" cy="16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" name="Ink 14"/>
              <p14:cNvContentPartPr/>
              <p14:nvPr/>
            </p14:nvContentPartPr>
            <p14:xfrm>
              <a:off x="6725577" y="1984566"/>
              <a:ext cx="2382840" cy="1300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3697" y="1972686"/>
                <a:ext cx="240660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" name="Ink 22"/>
              <p14:cNvContentPartPr/>
              <p14:nvPr/>
            </p14:nvContentPartPr>
            <p14:xfrm>
              <a:off x="3789777" y="4271286"/>
              <a:ext cx="360" cy="3009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77897" y="4259406"/>
                <a:ext cx="241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 26"/>
              <p14:cNvContentPartPr/>
              <p14:nvPr/>
            </p14:nvContentPartPr>
            <p14:xfrm>
              <a:off x="4644057" y="2803206"/>
              <a:ext cx="1420200" cy="21301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32177" y="2791326"/>
                <a:ext cx="1443960" cy="21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/>
              <p14:cNvContentPartPr/>
              <p14:nvPr/>
            </p14:nvContentPartPr>
            <p14:xfrm>
              <a:off x="7615857" y="4475406"/>
              <a:ext cx="2864160" cy="4820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03977" y="4463526"/>
                <a:ext cx="28879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/>
              <p14:cNvContentPartPr/>
              <p14:nvPr/>
            </p14:nvContentPartPr>
            <p14:xfrm>
              <a:off x="794217" y="5328966"/>
              <a:ext cx="5584320" cy="6030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2337" y="5317086"/>
                <a:ext cx="560808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9" name="Ink 48"/>
              <p14:cNvContentPartPr/>
              <p14:nvPr/>
            </p14:nvContentPartPr>
            <p14:xfrm>
              <a:off x="5149497" y="5245806"/>
              <a:ext cx="505800" cy="1688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37617" y="5233926"/>
                <a:ext cx="529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k 54"/>
              <p14:cNvContentPartPr/>
              <p14:nvPr/>
            </p14:nvContentPartPr>
            <p14:xfrm>
              <a:off x="7110777" y="5665926"/>
              <a:ext cx="264960" cy="23004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98897" y="5654046"/>
                <a:ext cx="288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/>
              <p14:cNvContentPartPr/>
              <p14:nvPr/>
            </p14:nvContentPartPr>
            <p14:xfrm>
              <a:off x="7916817" y="5714886"/>
              <a:ext cx="24840" cy="21708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04937" y="5703006"/>
                <a:ext cx="48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Ink 58"/>
              <p14:cNvContentPartPr/>
              <p14:nvPr/>
            </p14:nvContentPartPr>
            <p14:xfrm>
              <a:off x="8578497" y="5630646"/>
              <a:ext cx="1522800" cy="52992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66617" y="5618766"/>
                <a:ext cx="15465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Ink 64"/>
              <p14:cNvContentPartPr/>
              <p14:nvPr/>
            </p14:nvContentPartPr>
            <p14:xfrm>
              <a:off x="10876377" y="5811366"/>
              <a:ext cx="241200" cy="2174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64497" y="5799486"/>
                <a:ext cx="26496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8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space is a </a:t>
            </a:r>
            <a:r>
              <a:rPr lang="en-US" dirty="0"/>
              <a:t>tree </a:t>
            </a:r>
            <a:r>
              <a:rPr lang="en-US" dirty="0" smtClean="0"/>
              <a:t> and has </a:t>
            </a:r>
            <a:r>
              <a:rPr lang="en-US" dirty="0"/>
              <a:t>2 </a:t>
            </a:r>
            <a:r>
              <a:rPr lang="en-US" baseline="30000" dirty="0"/>
              <a:t>n</a:t>
            </a:r>
            <a:r>
              <a:rPr lang="en-US" dirty="0"/>
              <a:t> leaf nodes and 2</a:t>
            </a:r>
            <a:r>
              <a:rPr lang="en-US" baseline="30000" dirty="0"/>
              <a:t>n+1</a:t>
            </a:r>
            <a:r>
              <a:rPr lang="en-US" dirty="0"/>
              <a:t> − 1 total nodes.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every algorithm that moves through all nodes in the tree must spend </a:t>
            </a:r>
            <a:r>
              <a:rPr lang="en-US" dirty="0">
                <a:solidFill>
                  <a:srgbClr val="FF0000"/>
                </a:solidFill>
              </a:rPr>
              <a:t>Ω(2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7" y="5382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Can we speed the search?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  <a:p>
            <a:r>
              <a:rPr lang="en-US" dirty="0" smtClean="0"/>
              <a:t>We </a:t>
            </a:r>
            <a:r>
              <a:rPr lang="en-US" dirty="0"/>
              <a:t>can speed the search for an optimal solution by determining </a:t>
            </a:r>
            <a:r>
              <a:rPr lang="en-US" dirty="0">
                <a:solidFill>
                  <a:srgbClr val="FF0000"/>
                </a:solidFill>
              </a:rPr>
              <a:t>whether or not a newly reached node can possibly lead to a solution better than the best found so far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it cannot, then there is no point moving into any of its subtrees and the node may be immediately killed. </a:t>
            </a:r>
            <a:endParaRPr lang="en-US" dirty="0" smtClean="0"/>
          </a:p>
          <a:p>
            <a:r>
              <a:rPr lang="en-US" dirty="0" smtClean="0"/>
              <a:t>Strategies </a:t>
            </a:r>
            <a:r>
              <a:rPr lang="en-US" dirty="0"/>
              <a:t>that are used to </a:t>
            </a:r>
            <a:r>
              <a:rPr lang="en-US" dirty="0">
                <a:solidFill>
                  <a:srgbClr val="FF0000"/>
                </a:solidFill>
              </a:rPr>
              <a:t>kill live nodes are called bounding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084"/>
            <a:ext cx="10515600" cy="5382879"/>
          </a:xfrm>
        </p:spPr>
        <p:txBody>
          <a:bodyPr>
            <a:normAutofit/>
          </a:bodyPr>
          <a:lstStyle/>
          <a:p>
            <a:r>
              <a:rPr lang="en-US" dirty="0"/>
              <a:t>p = [9, 10, 7, 4], and w = [3, 5, 2, 1]. The profit densities of these objects are [3, 2, 3.5, 4].</a:t>
            </a:r>
          </a:p>
          <a:p>
            <a:r>
              <a:rPr lang="en-US" dirty="0"/>
              <a:t>Object 4, object 3, object 1 and object 2</a:t>
            </a:r>
          </a:p>
          <a:p>
            <a:r>
              <a:rPr lang="en-US" dirty="0" smtClean="0"/>
              <a:t>When </a:t>
            </a:r>
            <a:r>
              <a:rPr lang="en-US" dirty="0"/>
              <a:t>the knapsack is packed in decreasing order of </a:t>
            </a:r>
            <a:r>
              <a:rPr lang="en-US" dirty="0" smtClean="0"/>
              <a:t> profit density</a:t>
            </a:r>
            <a:r>
              <a:rPr lang="en-US" dirty="0"/>
              <a:t>, object 4 is packed first, then object 3 is packed, and then object 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Following the packing of these three objects, the available capacity is 1.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capacity is adequate for 0.2 of object 2. Putting in 0.2 of this object yields a profit of 2. 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708617" y="421086"/>
              <a:ext cx="5445360" cy="1870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6737" y="409206"/>
                <a:ext cx="5469120" cy="18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4572057" y="4896966"/>
              <a:ext cx="1230480" cy="5054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0177" y="4885086"/>
                <a:ext cx="125424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5775177" y="5269926"/>
              <a:ext cx="1251720" cy="6861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3297" y="5258046"/>
                <a:ext cx="1275480" cy="7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53" y="1690688"/>
            <a:ext cx="4319336" cy="38077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13" y="1152024"/>
            <a:ext cx="1571625" cy="1714500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>
            <a:off x="7748337" y="3717758"/>
            <a:ext cx="1816768" cy="12151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89658" y="4954254"/>
            <a:ext cx="2334126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489177" y="1923006"/>
              <a:ext cx="3333240" cy="676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7297" y="1911126"/>
                <a:ext cx="335700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4397817" y="2034966"/>
              <a:ext cx="3592440" cy="3207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5937" y="2023086"/>
                <a:ext cx="3616200" cy="32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8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constructed is x = [1, 0.2, 1, 1], and the corresponding profit is 22. </a:t>
            </a:r>
          </a:p>
          <a:p>
            <a:r>
              <a:rPr lang="en-US" dirty="0">
                <a:solidFill>
                  <a:srgbClr val="FF0000"/>
                </a:solidFill>
              </a:rPr>
              <a:t>Although this solution is infeasible (x2 is 0.2 while it should be either 0 or 1), its value 22 can be shown to be no less than the best feasible solution. </a:t>
            </a:r>
          </a:p>
          <a:p>
            <a:r>
              <a:rPr lang="en-US" dirty="0"/>
              <a:t>Therefore, we know that the 0/1 knapsack instance has no solution with value more than 22.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854243"/>
            <a:ext cx="9889958" cy="47329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856697" y="758046"/>
              <a:ext cx="447480" cy="1516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4817" y="746166"/>
                <a:ext cx="471240" cy="15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310177" y="3359046"/>
              <a:ext cx="1985400" cy="97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8297" y="3347166"/>
                <a:ext cx="20091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6485097" y="5233566"/>
              <a:ext cx="1696680" cy="75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73217" y="5221686"/>
                <a:ext cx="17204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5363697" y="4367406"/>
              <a:ext cx="14760" cy="108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51817" y="4355526"/>
                <a:ext cx="38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8745258" y="3177065"/>
              <a:ext cx="1219680" cy="72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3378" y="3165185"/>
                <a:ext cx="12434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3200538" y="3125945"/>
              <a:ext cx="1383480" cy="36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88658" y="3114065"/>
                <a:ext cx="1407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5896578" y="3165185"/>
              <a:ext cx="1536120" cy="662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84698" y="3153305"/>
                <a:ext cx="155988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1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Bounding function for 0/1 knapsack is as follows:</a:t>
            </a:r>
          </a:p>
          <a:p>
            <a:r>
              <a:rPr lang="en-US" dirty="0" smtClean="0"/>
              <a:t>At a node, If the current profit+ remaining profit&lt; the best profit so far, then don’t explore its right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5125"/>
            <a:ext cx="10768263" cy="58118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665738" y="1745345"/>
              <a:ext cx="516240" cy="259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3858" y="1733465"/>
                <a:ext cx="5400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5896578" y="1500545"/>
              <a:ext cx="645120" cy="23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4698" y="1488665"/>
                <a:ext cx="668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90538" y="1582625"/>
              <a:ext cx="551160" cy="47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8658" y="1570745"/>
                <a:ext cx="5749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3212058" y="2731025"/>
              <a:ext cx="1548000" cy="153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0178" y="2719145"/>
                <a:ext cx="1571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/>
              <p14:cNvContentPartPr/>
              <p14:nvPr/>
            </p14:nvContentPartPr>
            <p14:xfrm>
              <a:off x="3294138" y="2813465"/>
              <a:ext cx="1267920" cy="141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2258" y="2801585"/>
                <a:ext cx="12916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/>
              <p14:cNvContentPartPr/>
              <p14:nvPr/>
            </p14:nvContentPartPr>
            <p14:xfrm>
              <a:off x="8686938" y="3012905"/>
              <a:ext cx="645120" cy="495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75058" y="3001025"/>
                <a:ext cx="6688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/>
              <p14:cNvContentPartPr/>
              <p14:nvPr/>
            </p14:nvContentPartPr>
            <p14:xfrm>
              <a:off x="1041258" y="947585"/>
              <a:ext cx="471240" cy="25930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9378" y="935705"/>
                <a:ext cx="495000" cy="26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/>
              <p14:cNvContentPartPr/>
              <p14:nvPr/>
            </p14:nvContentPartPr>
            <p14:xfrm>
              <a:off x="1641378" y="2951705"/>
              <a:ext cx="527760" cy="1670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29498" y="2939825"/>
                <a:ext cx="5515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/>
              <p14:cNvContentPartPr/>
              <p14:nvPr/>
            </p14:nvContentPartPr>
            <p14:xfrm>
              <a:off x="9636258" y="2543825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24378" y="2531945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/>
              <p14:cNvContentPartPr/>
              <p14:nvPr/>
            </p14:nvContentPartPr>
            <p14:xfrm>
              <a:off x="1418538" y="5496905"/>
              <a:ext cx="832680" cy="367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06658" y="5485025"/>
                <a:ext cx="8564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Ink 35"/>
              <p14:cNvContentPartPr/>
              <p14:nvPr/>
            </p14:nvContentPartPr>
            <p14:xfrm>
              <a:off x="1383258" y="5556665"/>
              <a:ext cx="973440" cy="957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71378" y="5544785"/>
                <a:ext cx="9972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/>
              <p14:cNvContentPartPr/>
              <p14:nvPr/>
            </p14:nvContentPartPr>
            <p14:xfrm>
              <a:off x="8534298" y="5533265"/>
              <a:ext cx="1032120" cy="23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22418" y="5521385"/>
                <a:ext cx="1055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/>
              <p14:cNvContentPartPr/>
              <p14:nvPr/>
            </p14:nvContentPartPr>
            <p14:xfrm>
              <a:off x="4829898" y="6059225"/>
              <a:ext cx="527760" cy="489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18018" y="6047345"/>
                <a:ext cx="5515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9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" y="505326"/>
            <a:ext cx="11754853" cy="597144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1007858" y="3259145"/>
              <a:ext cx="341640" cy="223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5978" y="3247265"/>
                <a:ext cx="365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4701018" y="1652825"/>
              <a:ext cx="1442160" cy="18057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9138" y="1640945"/>
                <a:ext cx="1465920" cy="18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5838258" y="891065"/>
              <a:ext cx="199440" cy="234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6378" y="879185"/>
                <a:ext cx="22320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8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N=4    c=21</a:t>
            </a:r>
          </a:p>
          <a:p>
            <a:r>
              <a:rPr lang="en-US" dirty="0" smtClean="0"/>
              <a:t>P=[10, 20,30,15]</a:t>
            </a:r>
          </a:p>
          <a:p>
            <a:r>
              <a:rPr lang="en-US" dirty="0" smtClean="0"/>
              <a:t>W=[2,10,10,1]</a:t>
            </a:r>
          </a:p>
          <a:p>
            <a:r>
              <a:rPr lang="en-US" dirty="0" smtClean="0"/>
              <a:t>Pi/</a:t>
            </a:r>
            <a:r>
              <a:rPr lang="en-US" dirty="0" err="1" smtClean="0"/>
              <a:t>wi</a:t>
            </a:r>
            <a:r>
              <a:rPr lang="en-US" dirty="0" smtClean="0"/>
              <a:t>=[5,2,3,15]</a:t>
            </a:r>
          </a:p>
          <a:p>
            <a:r>
              <a:rPr lang="en-US" dirty="0" smtClean="0"/>
              <a:t>Ascending order of pi/</a:t>
            </a:r>
            <a:r>
              <a:rPr lang="en-US" dirty="0" err="1" smtClean="0"/>
              <a:t>wi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P=[15,10,30,20] and w=[1,2,10,10]</a:t>
            </a:r>
          </a:p>
          <a:p>
            <a:r>
              <a:rPr lang="en-US" dirty="0"/>
              <a:t>x</a:t>
            </a:r>
            <a:r>
              <a:rPr lang="en-US" dirty="0" smtClean="0"/>
              <a:t>1=obj4, x2=</a:t>
            </a:r>
            <a:r>
              <a:rPr lang="en-US" dirty="0" err="1" smtClean="0"/>
              <a:t>obj</a:t>
            </a:r>
            <a:r>
              <a:rPr lang="en-US" dirty="0" smtClean="0"/>
              <a:t> 1, x3=obj3 and  x4=obj2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721895"/>
            <a:ext cx="11175793" cy="57505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099538" y="4536785"/>
              <a:ext cx="165960" cy="270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7658" y="4524905"/>
                <a:ext cx="189720" cy="2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9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student workout:     C=60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27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83" y="1808956"/>
            <a:ext cx="5095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involved in the backtracking method are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Define a solution space that includes the answer to the problem instance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2. Organize this space in a manner suitable for search.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Search the space in a depth-first manner using bounding functions to avoid moving into subspaces that cannot possibly lead to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backtracking?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systematic </a:t>
            </a:r>
            <a:r>
              <a:rPr lang="en-US" dirty="0"/>
              <a:t>examination of the candidate </a:t>
            </a:r>
            <a:r>
              <a:rPr lang="en-US" dirty="0" smtClean="0"/>
              <a:t>list often </a:t>
            </a:r>
            <a:r>
              <a:rPr lang="en-US" dirty="0"/>
              <a:t>results in significant run-time savings in both the worst and expected cases.</a:t>
            </a:r>
          </a:p>
          <a:p>
            <a:r>
              <a:rPr lang="en-US" dirty="0" smtClean="0"/>
              <a:t>eliminate </a:t>
            </a:r>
            <a:r>
              <a:rPr lang="en-US" dirty="0"/>
              <a:t>the explicit examination of </a:t>
            </a:r>
            <a:r>
              <a:rPr lang="en-US" dirty="0" smtClean="0"/>
              <a:t>a large </a:t>
            </a:r>
            <a:r>
              <a:rPr lang="en-US" dirty="0"/>
              <a:t>subset of the candidates while still guaranteeing that the answer will be </a:t>
            </a:r>
            <a:r>
              <a:rPr lang="en-US" dirty="0" smtClean="0"/>
              <a:t>found if </a:t>
            </a:r>
            <a:r>
              <a:rPr lang="en-US" dirty="0"/>
              <a:t>the algorithm is run to termination.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Backtracking is a systematic way to search for the solution to a problem</a:t>
            </a:r>
            <a:r>
              <a:rPr lang="en-US" dirty="0" smtClean="0"/>
              <a:t>.</a:t>
            </a:r>
          </a:p>
          <a:p>
            <a:r>
              <a:rPr lang="en-US" dirty="0"/>
              <a:t>In backtracking we begin by defining a solution space for the problem.</a:t>
            </a:r>
          </a:p>
          <a:p>
            <a:r>
              <a:rPr lang="en-US" dirty="0"/>
              <a:t>This space must include at least one (optimal) solution to the problem. </a:t>
            </a:r>
            <a:endParaRPr lang="en-US" dirty="0" smtClean="0"/>
          </a:p>
          <a:p>
            <a:r>
              <a:rPr lang="en-US" dirty="0" smtClean="0"/>
              <a:t>In the case </a:t>
            </a:r>
            <a:r>
              <a:rPr lang="en-US" dirty="0"/>
              <a:t>of the rat-in-a-maze problem, we may define the solution space to consist </a:t>
            </a:r>
            <a:r>
              <a:rPr lang="en-US" dirty="0" smtClean="0"/>
              <a:t>of all </a:t>
            </a:r>
            <a:r>
              <a:rPr lang="en-US" dirty="0"/>
              <a:t>paths from the entrance to the exit</a:t>
            </a:r>
            <a:r>
              <a:rPr lang="en-US" dirty="0" smtClean="0"/>
              <a:t>.</a:t>
            </a:r>
          </a:p>
          <a:p>
            <a:r>
              <a:rPr lang="en-US" dirty="0"/>
              <a:t>next step is to organize the solution space so that it can be searched easily.</a:t>
            </a:r>
          </a:p>
          <a:p>
            <a:r>
              <a:rPr lang="en-US" dirty="0"/>
              <a:t>The typical organization is either a graph or a tree.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0729"/>
            <a:ext cx="5502442" cy="348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42" y="1046747"/>
            <a:ext cx="4343400" cy="3039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24" y="4467797"/>
            <a:ext cx="2007434" cy="17404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solution space- graph or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8" y="1892593"/>
            <a:ext cx="5004395" cy="33248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tree as a solution 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217" y="2561482"/>
            <a:ext cx="7133694" cy="29518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problem we are to solve asks for a subset of n elements that optimizes some function, the solution space tree is called a subset tree.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the solution space tree for an n-object 0/1 knapsack instance is a subset tree. Such a tree has 2 </a:t>
            </a:r>
            <a:r>
              <a:rPr lang="en-US" baseline="30000" dirty="0"/>
              <a:t>n</a:t>
            </a:r>
            <a:r>
              <a:rPr lang="en-US" dirty="0"/>
              <a:t> leaf nodes and 2</a:t>
            </a:r>
            <a:r>
              <a:rPr lang="en-US" baseline="30000" dirty="0"/>
              <a:t>n+1</a:t>
            </a:r>
            <a:r>
              <a:rPr lang="en-US" dirty="0"/>
              <a:t> − 1 total nodes. As a result, every algorithm that moves through all nodes in the tree must spend </a:t>
            </a:r>
            <a:r>
              <a:rPr lang="en-US" dirty="0">
                <a:solidFill>
                  <a:srgbClr val="FF0000"/>
                </a:solidFill>
              </a:rPr>
              <a:t>Ω(2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FF0000"/>
                </a:solidFill>
              </a:rPr>
              <a:t>solution space</a:t>
            </a:r>
            <a:r>
              <a:rPr lang="en-US" dirty="0"/>
              <a:t>, this space </a:t>
            </a:r>
            <a:r>
              <a:rPr lang="en-US" dirty="0" smtClean="0"/>
              <a:t>is searched </a:t>
            </a:r>
            <a:r>
              <a:rPr lang="en-US" dirty="0"/>
              <a:t>in a depth-first </a:t>
            </a:r>
            <a:endParaRPr lang="en-US" dirty="0" smtClean="0"/>
          </a:p>
          <a:p>
            <a:r>
              <a:rPr lang="en-US" dirty="0" smtClean="0"/>
              <a:t>2 types of node: live node and E node</a:t>
            </a:r>
          </a:p>
          <a:p>
            <a:r>
              <a:rPr lang="en-US" dirty="0" smtClean="0"/>
              <a:t>start </a:t>
            </a:r>
            <a:r>
              <a:rPr lang="en-US" dirty="0"/>
              <a:t>node is both a live node and the E-node (expansion node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53" y="2561482"/>
            <a:ext cx="7133694" cy="2951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1000</Words>
  <Application>Microsoft Office PowerPoint</Application>
  <PresentationFormat>Widescreen</PresentationFormat>
  <Paragraphs>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Backtracking</vt:lpstr>
      <vt:lpstr>PowerPoint Presentation</vt:lpstr>
      <vt:lpstr>Why backtracking?</vt:lpstr>
      <vt:lpstr>PowerPoint Presentation</vt:lpstr>
      <vt:lpstr>PowerPoint Presentation</vt:lpstr>
      <vt:lpstr>Represent the solution space- graph or tree</vt:lpstr>
      <vt:lpstr>0/1 knapsack tree as a solution space</vt:lpstr>
      <vt:lpstr>PowerPoint Presentation</vt:lpstr>
      <vt:lpstr>PowerPoint Presentation</vt:lpstr>
      <vt:lpstr>PowerPoint Presentation</vt:lpstr>
      <vt:lpstr>0/1 knapsack- backtracking without bounding function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Ex2: </vt:lpstr>
      <vt:lpstr>PowerPoint Presentation</vt:lpstr>
      <vt:lpstr> student workout:     C=60</vt:lpstr>
      <vt:lpstr>In a nutshell…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user</dc:creator>
  <cp:lastModifiedBy>user</cp:lastModifiedBy>
  <cp:revision>64</cp:revision>
  <dcterms:created xsi:type="dcterms:W3CDTF">2021-04-26T13:51:36Z</dcterms:created>
  <dcterms:modified xsi:type="dcterms:W3CDTF">2021-05-12T12:21:06Z</dcterms:modified>
</cp:coreProperties>
</file>