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sldIdLst>
    <p:sldId id="309" r:id="rId5"/>
    <p:sldId id="308" r:id="rId6"/>
    <p:sldId id="297" r:id="rId7"/>
    <p:sldId id="310" r:id="rId8"/>
    <p:sldId id="311" r:id="rId9"/>
    <p:sldId id="312" r:id="rId10"/>
    <p:sldId id="307" r:id="rId11"/>
    <p:sldId id="296" r:id="rId12"/>
    <p:sldId id="298" r:id="rId13"/>
    <p:sldId id="299" r:id="rId14"/>
    <p:sldId id="300" r:id="rId15"/>
    <p:sldId id="301" r:id="rId16"/>
    <p:sldId id="303" r:id="rId17"/>
    <p:sldId id="306" r:id="rId18"/>
    <p:sldId id="263" r:id="rId19"/>
    <p:sldId id="282" r:id="rId20"/>
    <p:sldId id="281" r:id="rId21"/>
    <p:sldId id="304" r:id="rId22"/>
    <p:sldId id="3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B8345-E23C-41A6-AA17-15FB054CCA21}" v="1" dt="2022-03-15T10:31:05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vendra S [MAHE-MIT]" userId="S::raghavendra.s@manipal.edu::220380b9-20b2-44ec-b5b8-d2e532fd2398" providerId="AD" clId="Web-{546B8345-E23C-41A6-AA17-15FB054CCA21}"/>
    <pc:docChg chg="delSld">
      <pc:chgData name="Raghavendra S [MAHE-MIT]" userId="S::raghavendra.s@manipal.edu::220380b9-20b2-44ec-b5b8-d2e532fd2398" providerId="AD" clId="Web-{546B8345-E23C-41A6-AA17-15FB054CCA21}" dt="2022-03-15T10:31:05.432" v="0"/>
      <pc:docMkLst>
        <pc:docMk/>
      </pc:docMkLst>
      <pc:sldChg chg="del">
        <pc:chgData name="Raghavendra S [MAHE-MIT]" userId="S::raghavendra.s@manipal.edu::220380b9-20b2-44ec-b5b8-d2e532fd2398" providerId="AD" clId="Web-{546B8345-E23C-41A6-AA17-15FB054CCA21}" dt="2022-03-15T10:31:05.432" v="0"/>
        <pc:sldMkLst>
          <pc:docMk/>
          <pc:sldMk cId="3803931512" sldId="30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9:32:54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7835 4924 192 0,'0'0'82'16,"0"0"-43"-16,0 0 1 16,0 0-18-16,0 0-15 15,0 0 1-15,0 0-7 16,0 0 6-16,0 0 3 15,0 0 4-15,-5 0-3 16,2 0 6-16,-3 0 19 16,1-2-21-16,0 0 32 15,-2 0-39-15,2-2-5 16,-3-3 0-16,3 1 11 16,0-2-9-16,2 0 8 15,1-2 10-15,2 0-11 0,0 1-2 16,0-2-10-1,0 2 4-15,0 0-4 0,7 2 0 16,6-3 3-16,2 2-3 16,4 1-8-16,4 0 7 15,-2 1-1-15,3 1 2 16,-1 5 2-16,-2 0-2 16,-6 0-5-16,0 0 1 15,-4 0 4-15,-1 1-4 16,-3 2 2-16,-3 1-3 15,-2 2 5-15,-2 1-8 16,0 5-4-16,0 5 10 16,0 4 2-16,0 4 0 0,-2 2 6 15,-2 1-3-15,-1 0-3 16,-2 1 9-16,2 6-8 16,-3 4-1-16,-5 9 1 15,-7 12 4-15,-4 13 24 16,-6 3-5-16,-3 0-8 15,3-7-4-15,1-11 3 16,9-9-14-16,4-11 8 16,6-12-9-16,8-10-2 15,2-7 2-15,0-2 1 16,0-6 4-16,0 0-3 16,0 0-2-16,0 2 1 15,0-3 0-15,12 4-1 16,6-2 2-16,5-2-1 0,6 2-1 15,-1-2 0-15,5 0-1 16,-6 0-1-16,-6 0 2 16,-3-4-1-16,-8 0-3 15,-5 0-2-15,-2-2 6 16,-3-1 1-16,0-1-1 16,0 1 1-16,-8 4-3 15,-4 3 2-15,-6 0-2 16,-3 2-4-16,1 11 2 15,-6 3 0-15,9 1 4 16,-1 0-1-16,4 3 2 0,7-1-2 16,4 0 1-1,3 1 0-15,0-2 0 0,5 6 1 16,9 1-1-16,3 1 1 16,-1 5 2-16,4 1-2 15,-7 4 3-15,0-2-1 16,-4 4-1-16,-6-4-1 15,-1-3 1-15,-2-3-1 16,0-5 0-16,0-1 3 16,0-5-4-16,-5 0 0 15,-1-3 1-15,3 3 0 16,-2-1 0-16,-3-2 2 16,0 0-3-16,-2 0 4 15,-3-3 1-15,3-3 0 0,-3-1-3 16,1-3-2-1,3-3 0-15,4-1-6 0,0 0-9 16,-2 0-101-16,-6-12-361 16</inkml:trace>
  <inkml:trace contextRef="#ctx0" brushRef="#br0" timeOffset="6555.14">8977 5578 285 0,'0'0'35'0,"0"0"-13"16,0 0 95-16,0 0-71 16,0 0-11-16,0 0-29 15,0 0 10-15,2-56 16 16,-2 50-1-16,0 3-29 16,0-2 19-16,0 5 13 15,0-4-24-15,0 2 1 16,0-3-3-16,0 2-5 15,-2 1-3-15,-7-3 0 0,-2 4-7 16,-5 1 7-16,-7 0-1 16,-3 1 1-16,-5 12-3 15,-2 3 3-15,0 3 0 16,2 4 4-16,0 5-3 16,3 3 15-16,5 1-16 15,13-2 7-15,10-3-7 16,3-4 7-16,22-1-4 15,8-2 3-15,3-2 2 16,7-1-5-16,-4-2 2 0,-5-1-4 16,-1-1-1-16,-3-1-4 15,-1-4-26-15,-2-2-25 16,5-6-17-16,6 0-75 16,1-7-91-16</inkml:trace>
  <inkml:trace contextRef="#ctx0" brushRef="#br0" timeOffset="6870.79">9481 5637 229 0,'0'0'41'16,"0"0"71"-16,0 0-45 16,0 0-46-16,0 0-16 15,0 0-1-15,0 33 10 16,-3-11 11-16,3 0-7 0,0-5-12 15,11-3 10 1,7-3-16-16,5-5 16 0,-4-6 6 16,3 0-2-16,-9 0 9 15,-3-8-16-15,-7-4-1 16,-3-5-2-16,-6 3 14 16,-11-2-21-16,-8 2 1 15,-2 3-4-15,-3 5 0 16,-1 4 0-16,-2 2-1 15,4 4-24-15,1 11-51 16,8-1-52-16,10-6-30 16</inkml:trace>
  <inkml:trace contextRef="#ctx0" brushRef="#br0" timeOffset="7424.35">9671 5600 300 0,'0'0'160'16,"0"0"-135"-16,0 0-16 15,0 0-9-15,0 0 4 16,84 15 17-16,-68 7 6 16,-1 3-17-16,-4 1 0 15,-6 0-3-15,-3-7-6 0,-2 2 0 16,0-7 7-1,0-8-6-15,0-1 7 0,0-4-6 16,0-1 14-16,0 0 81 16,0-9-41-16,3-13-43 15,10-7-14-15,15-3 0 16,5-2-2-16,0 4 1 16,0 6 1-16,-7 10-2 15,-6 10 2-15,-4 4-7 16,-4 3-15-16,-3 12 5 15,-4 5 10-15,-3 1 0 16,-2-1 4-16,0-5 2 16,0-5 1-16,0-4-2 15,0-6 4-15,0 0 2 0,0 0 33 16,0-13-27-16,0-4 13 16,8-2-22-16,12-2 1 15,4 5-2-15,-2 6 0 16,0 8 1-16,0 2-1 15,-2 0 1-15,-4 14-2 16,2 2-3-16,-1 3 4 16,-3 3 0-16,-3-1-1 15,1 1-10-15,-5-1-26 16,-2-1-39-16,-2-4-117 16,-3-6 43-16</inkml:trace>
  <inkml:trace contextRef="#ctx0" brushRef="#br0" timeOffset="7836.96">10309 5665 318 0,'0'0'25'0,"0"0"23"15,0 0-30-15,0 0-18 16,0 0 10-16,82 0 33 16,-59 25 13-16,-6 5-30 15,4 3 12-15,-5 3-19 16,-6 0 3-16,-5 3-10 15,0-5 1-15,-5-1-3 16,0-6-5-16,0-9-5 16,0-6 0-16,0-4 1 0,0-6 2 15,0-2-3-15,-7 0 15 16,1-8 2-16,1-11-14 16,0-5 5-16,3-3-1 15,2-9-7-15,0-4 0 16,0-6-1-1,7-1 1-15,11 2-2 0,2 3 0 16,6 6 2-16,-2 14-4 16,-2 8 0-16,-8 14 2 15,-6 0-4-15,-2 16-16 16,-6 12 15-16,-3 6-10 16,-17 2 17-16,-8 0-5 15,-1-4 2-15,2-5-40 16,4-6-32-16,4-11-96 0</inkml:trace>
  <inkml:trace contextRef="#ctx0" brushRef="#br0" timeOffset="8305.5">10712 5261 406 0,'0'0'1'0,"0"0"11"16,-1 94 2-16,1-42 69 15,0 4-41-15,6-3-13 16,16-6-20-16,3-7 9 15,2-15-10-15,6-10 2 16,0-11 13-16,0-4 3 16,-8-4-7-16,-4-11-8 15,-7-2-3-15,-5-2 2 16,-4 2-10-16,-5 3 0 16,0 6 4-16,0 8 21 15,0 0-2-15,0 0-23 16,3 15-5-16,-1 6 4 15,7 4 1-15,-4 0-3 16,2 1 2-16,3-4-2 0,-2-1-1 16,-3-4-10-16,3-1-17 15,-2-3-28-15,3-4-24 16,-4-4-27-16,0-5 7 16,1 0-195-16</inkml:trace>
  <inkml:trace contextRef="#ctx0" brushRef="#br0" timeOffset="8864.34">11092 5622 295 0,'0'0'20'16,"0"0"98"-16,49-86-45 0,-26 63-21 15,2 9-30-15,-1 7-7 16,-1 7-9-16,-5 0-4 16,-1 16-1-16,-14 9 2 15,-3 10 17-15,-3 0-11 16,-17 3 14-16,2-5 2 15,4-9-15-15,6-8-7 16,5-7 0-16,3-9 0 16,0 0 11-16,0-3 32 15,13-19 15-15,17-10-52 16,4-10-9-16,4-4-2 16,-8 1-11-16,1-1-7 15,-4 6 5-15,-5 4-21 0,-6 11 29 16,-4 12 5-1,-4 7 2-15,-1 6 0 0,4 7-2 16,0 14 0-16,0 5 2 16,0 7 12-16,0-3-3 15,4-4-2-15,3-6 0 16,2-8 0-16,3-5 0 16,5-7 2-16,-3 0 1 15,-3-6-3-15,-2-10 4 16,-8-5-5-16,2-1-3 15,-5-5-3-15,0 3 4 16,-4 5-4-16,0 5 0 16,-5 6 0-16,3 8-2 15,5 0 1-15,4 14-12 0,4 8 9 16,1 4 4-16,-1 2 6 16,0-2-5-16,1-1 1 15,-1-7 1-15,-2-6-1 16,-1-3-2-16,0-6 0 15,2-3-46-15,-7-6-61 16,-3-16-304-16</inkml:trace>
  <inkml:trace contextRef="#ctx0" brushRef="#br0" timeOffset="8987.29">11915 5263 573 0,'0'0'34'0,"0"0"-3"16,0 0-18-16,-24-61-13 0,20 61-2 15,4 0-105 1,0 0-286-16</inkml:trace>
  <inkml:trace contextRef="#ctx0" brushRef="#br0" timeOffset="9270.66">11981 5099 544 0,'0'0'73'0,"0"0"-72"16,0 0-1-16,0 0 0 0,44 84 26 16,-25-41 31-16,3 0-37 15,-2 1-3-15,-4-4 5 16,-5-7-14-16,0-5-4 15,-5-4-1-15,-4-5-3 16,1-2-4-16,-3-3-35 16,0 0-16-16,-9-6-67 15,-10-7-71-15</inkml:trace>
  <inkml:trace contextRef="#ctx0" brushRef="#br0" timeOffset="9413.2">11885 5453 472 0,'0'0'72'0,"0"0"-3"15,0 0 3-15,30-71-55 16,13 54-17-16,11 1 0 16,-3 6 0-16,-7 2-3 15,-9 5-64-15,-4-3-89 16,-7-1-144-16</inkml:trace>
  <inkml:trace contextRef="#ctx0" brushRef="#br0" timeOffset="9824.29">12238 5268 489 0,'0'0'122'0,"0"0"-89"16,0 0-33-16,0 0-7 16,0 0 7-16,0 0 1 15,99 42 49-15,-50-36-15 0,5-3-13 16,-5-3-17-16,-14 0 1 16,-11-4-4-16,-13-12 3 15,-5-2 1-15,-6-6 9 16,0-1-10-16,-3 3 2 15,-11 5-5-15,4 6 1 16,1 6 7-16,4 5 1 16,5 0 1-16,0 5-12 15,5 20-8-15,12 11 8 16,12 11 1-16,4 3 1 16,6 5 5-16,-8 4-6 15,-10 0 0-15,-12-4 1 16,-9-9 5-16,0-11-3 0,-17-10-4 15,-14-9 0 1,-6-8 0-16,-3-7 3 0,3-1 8 16,10-2 16-16,9-11-4 15,13-1-13-15,5-4 16 16,3-1-23-16,25 0-3 16,7-1-15-16,11-1-25 15,3-5-82-15,2-5-362 16</inkml:trace>
  <inkml:trace contextRef="#ctx0" brushRef="#br0" timeOffset="10266.34">13250 5057 594 0,'0'0'44'15,"0"0"32"-15,0 0-57 16,0 0 5-16,-52-69 4 15,52 59-5-15,0-1-15 0,17 0-5 16,10-2-3-16,5 4-3 16,-1 3-1-16,-7 4 3 15,-2 2-1-15,-5 13-6 16,0 12 2-16,-9 13 6 16,-5 8 7-16,-3 6 3 15,0 3 7-15,0 0 0 16,0-6-12-16,0-9 1 15,9-7-4-15,1 0 0 16,-2-6-2-16,-3 0-9 16,-5-1-41-16,0-3-116 15,0-6-99-15</inkml:trace>
  <inkml:trace contextRef="#ctx0" brushRef="#br0" timeOffset="10404.5">13400 5633 276 0,'0'0'89'0,"0"0"57"15,0 0 27-15,0 0-29 16,0 0-70-16,0 0-39 16,13 0-30-16,-3 0-5 15,6 0-31-15,-2 0-89 16</inkml:trace>
  <inkml:trace contextRef="#ctx0" brushRef="#br0" timeOffset="22242.9">8943 6830 257 0,'0'0'28'16,"0"0"17"-16,0 0-37 16,0 0-2-16,0 0-5 0,0 0 0 15,0 0 4 1,-2-9-5-16,2 8 1 0,0-1-1 15,0 1-1-15,0 1-1 16,0 0 4-16,0 0-1 16,0 0-1-16,0 0 0 15,0 0 7-15,0 0 0 16,0-4 11-16,0 3-10 16,0-4-3-16,0 1 6 15,2 0 43-15,1-1-20 16,-1 2 5-16,-2-1 1 15,0 2-15-15,0-1 17 16,0 1-7-16,0 2-4 0,0-1-15 16,0-1 5-16,0 0-5 15,4-3 7-15,-4 5-12 16,0-5-2-16,2 5 4 16,-2-5-5-16,0 5 3 15,0-3-8-15,0 3 1 16,0 0-4-16,0 8 0 15,3 12 0-15,-1 13 3 16,-2 9 3-16,0 3 4 16,0 6 3-16,3-4-7 15,3-9 1-15,0-2-6 16,-1-9-1-16,1-5 0 16,-4-8 0-16,1-4 0 15,-1-1 7-15,-2-6-7 0,0 0-3 16,0-1-1-16,0-2-24 15,3 0-36-15,-3 0-99 16,2-12-201-16</inkml:trace>
  <inkml:trace contextRef="#ctx0" brushRef="#br0" timeOffset="22535.9">9253 6715 581 0,'0'0'13'0,"0"0"-11"16,0 103 58-16,0-59-20 16,0 3-2-16,6-6 12 15,7-6-47-15,-1-6-2 16,1-5 8-16,-3-5-4 15,-3-3-4-15,1-3 0 16,-3-4-1-16,0 0 0 16,1-5-6-16,-6 4-15 15,0-2-69-15,0-6-58 16,-11 0-184-16</inkml:trace>
  <inkml:trace contextRef="#ctx0" brushRef="#br0" timeOffset="22717.35">9041 7046 688 0,'0'0'38'0,"0"0"3"16,0 0-37-16,0 0-3 16,92-53 5-16,-51 42-6 15,-8 6 0-15,-3 5-17 16,-3 0-88-16,-7 0-135 15</inkml:trace>
  <inkml:trace contextRef="#ctx0" brushRef="#br0" timeOffset="23044.42">9635 6938 563 0,'0'0'27'16,"0"0"1"-16,0 0-28 16,0 0 0-16,0 0-1 15,-6 61-3-15,6-35 2 16,16-7 1-16,7-3 1 0,3-4 0 16,2-10 18-1,-2-2-3-15,-9 0 12 0,-6 0-9 16,-10-8 8-16,-1-7 29 15,-1-4-35-15,-17-2-17 16,-3 2 1-16,0 2-4 16,-1 2 1-16,6 8-1 15,6 2 0-15,3 4-6 16,7 1-40-16,0 0-171 16</inkml:trace>
  <inkml:trace contextRef="#ctx0" brushRef="#br0" timeOffset="23518.25">9919 6897 685 0,'0'0'39'15,"0"0"-39"-15,0 0-2 16,41 63 2-16,-15-40 26 15,3-3 6-15,9-6-3 16,1-6-12-16,0-5-10 16,-7-1 0-16,-12-2 0 15,-10 0-6-15,-7 0 2 16,-3-13 9-16,0-2-3 16,-10-10-7-16,-7 5-2 0,3-1 0 15,1 7 0-15,2 3 3 16,7 5-3-16,4 6 0 15,0 0-7-15,3 6 0 16,16 9 7-16,7 1 3 16,7-1-3-16,5-3-3 15,2-4 1-15,-2-8 2 16,-5 0 1-16,-10 0-1 16,-12 0 0-16,-9 0 1 15,-2-12 14-15,-7-6 0 16,-13-3-14-16,-7-3 2 15,2 5-1-15,-3-2-2 16,7 5 0-16,6 6-9 16,10 0-10-16,5-1-39 15,2-1-201-15</inkml:trace>
  <inkml:trace contextRef="#ctx0" brushRef="#br0" timeOffset="24100.87">10750 6718 525 0,'0'0'154'0,"0"0"-154"0,0 0-9 16,0 0 9-16,43 61 5 15,-31-35-2-15,-4 3 9 16,0-3-12-16,-3-2 5 16,-4-8-5-16,1-9 0 15,-1-3-2-15,-1-4 2 16,0 0 6-16,0 0 48 16,0 0 20-16,-1-10-54 15,-4-5-17-15,-1-2-1 16,6-1 0-16,0 1 3 15,3-2-5-15,14 3 0 0,2 4 0 16,4 5-2 0,0 6 2-16,0 1 0 0,-3 0-5 15,1 9 5-15,-8 2-4 16,-7-2 0-16,-1-4 2 16,-2 0-4-1,-3-5 1-15,0 0 5 0,0 0 15 16,0-15-1-16,6-3-12 15,7-4 5-15,4-2-5 16,7 4 6-16,4 6-6 16,-3 6 5-16,-1 8-6 15,1 0 0-15,-7 8 0 16,2 11-2-16,-6 3 2 16,-4 2-2-16,3 3-3 0,-3-5-1 15,3-3-25 1,9-9-48-16,0-6-75 0,3-4-144 15</inkml:trace>
  <inkml:trace contextRef="#ctx0" brushRef="#br0" timeOffset="24460.23">11590 6645 516 0,'0'0'66'16,"0"0"-20"-16,0 0-36 15,0 0-10-15,0 0 0 16,-86 92 20-16,70-59-19 16,12-4 9-16,4-7-10 15,0-5 8-15,18-9 17 16,0-3 20-16,3-5-6 0,-4 0-21 16,0-7 5-16,-2-8-19 15,-10-2 13-15,-5-2-17 16,0 1 3-16,0-1-1 15,0 6-2-15,0 2 4 16,-3 9-1-16,3 2 23 16,0 0-20-16,3 0-6 15,10 2-2-15,9 9 1 16,0 3 0-16,2-1 1 16,-1 2-2-16,-2-1 0 15,-1-1-14-15,-4-4-41 0,2-3-58 16,-6-6-187-16</inkml:trace>
  <inkml:trace contextRef="#ctx0" brushRef="#br0" timeOffset="24792.23">11853 6657 538 0,'0'0'37'15,"0"0"-37"-15,0 0-1 16,0 0 1-16,0 0 2 15,0 0 8-15,77 64-6 16,-72-49 8-16,-3-8-1 16,-2-2-10-16,0-5 8 0,-2 0 49 15,-10 0 0-15,1-8-28 16,3-5 2-16,8-5 3 16,0-2-12-16,8-1-14 15,15 4-6-15,0 4 6 16,3 4 3-16,-3 9-8 15,-2 0-4-15,-5 11 1 16,1 5-2-16,-7 5 2 16,-2 2-1-16,-1-2 0 15,-2-2-11-15,0-2-25 16,3-9-100-16,0-8-441 16</inkml:trace>
  <inkml:trace contextRef="#ctx0" brushRef="#br0" timeOffset="25253.26">12207 6596 549 0,'0'0'128'0,"0"0"-128"16,0 0 0-16,0 0 12 16,79 30 32-16,-46-18-8 15,-1-7-5-15,-3-5-1 16,-8 0-24-16,-8 0 0 15,-7-3 4-15,-1-8-2 16,-5-5 2-16,0-1-9 16,0 1 1-16,-11 1 5 15,0 3-5-15,0 7-2 16,6 0 1-16,3 5 4 0,2 0-2 16,0 0-3-16,11 16-7 15,10 10 6-15,7 6 1 16,2 13 13-16,1 4-9 15,-3 3 7-15,-10 0-2 16,-8-5-9-16,-10-8 1 16,0-7 2-16,-10-8-2 15,-18-6 1-15,-7-7 4 16,-7-8-1-16,3-3-1 16,11-3 5-16,13-8-6 15,13-5 16-15,2-3 2 0,21-2-21 16,12-1 4-16,5 2-4 15,-2 3-7-15,0 3-28 16,-9-2-35-16,0-3-104 16</inkml:trace>
  <inkml:trace contextRef="#ctx0" brushRef="#br0" timeOffset="25700.77">13180 6152 532 0,'0'0'67'0,"0"0"-66"16,0 0 5-16,0 94 82 0,0-40-7 15,5-1-30-15,8-4-21 16,4 0-5-16,5-10-12 16,5-7 5-16,4-6 12 15,-3-9-12-15,0-6-9 16,-7-2-6-16,-5-3-3 16,-11-2-10-16,-5-1-46 15,-5-3-61-15,-27 0-259 16</inkml:trace>
  <inkml:trace contextRef="#ctx0" brushRef="#br0" timeOffset="25857.87">13113 6445 709 0,'0'0'59'0,"0"0"-24"16,0 0-5-16,0 0-12 15,69-68-14-15,-44 60-4 16,2 3-1-16,-4 1-32 15,-1 0-124-15,1-4-294 16</inkml:trace>
  <inkml:trace contextRef="#ctx0" brushRef="#br0" timeOffset="26067.22">13456 6321 714 0,'0'0'126'0,"0"0"-126"0,0 0 7 16,0 0-6-16,0 0 51 15,72 59-30-15,-49-39-20 16,0-3-1-16,-7-1 1 16,-2-4 1-16,-6 1-3 15,-5-6 0-15,-3-1-17 16,0-4 1-16,-8-2-6 16,-14 0-2-16,0-5-55 15,0-15-234-15</inkml:trace>
  <inkml:trace contextRef="#ctx0" brushRef="#br0" timeOffset="26554.67">13621 6296 475 0,'0'0'20'15,"0"0"64"-15,0 0 24 16,46 68-61-16,-29-52 0 16,-1-1-34-16,-5-8-9 15,-3-1 1-15,-2-3 0 16,-6-3-3-16,0 0 27 16,0 0 42-16,0-10-35 0,0-7-30 15,5-3-6-15,5-2 0 16,6 0 0-16,7-1 0 15,5 6-4-15,-3 7 1 16,-1 6 0-16,-5 4 0 16,-3 0-3-16,-4 9 1 15,-4 4 2-15,-2-4 2 16,-4-3-10-16,-2-4 10 16,0-2-1-16,0 0 2 15,0 0 9-15,4 0-3 16,6-10 1-16,7-5 4 15,4 5-9-15,2 1 2 16,-5 9 4-16,-1 0 1 16,2 0-8-16,-5 11-1 0,3 4 0 15,-4 3 0-15,-6 3-5 16,2 1-21-16,-3-6-64 16,2-5-71-16</inkml:trace>
  <inkml:trace contextRef="#ctx0" brushRef="#br0" timeOffset="27056.45">14199 6313 559 0,'0'0'118'0,"0"0"-37"16,0 0-41-16,0 0-8 16,0 0-2-16,55-63 1 15,-53 46-25-15,-2 2-1 0,0 2 2 16,-5-2-1-16,-3 8 1 15,-5 7-4-15,-2 0-3 16,1 7 0-16,4 15-3 16,1 3-1-16,6 1 4 15,3-2 0-15,10-6-2 16,8-1 2-16,1-6 0 16,5-5 1-16,-1-6 2 15,-4 0 8-15,1 0-6 16,-7-14 13-16,-2-7 6 0,-2-3-17 15,-2-6-7 1,-7-3 2-16,0-1-3 0,0 3 1 16,0 5-11-16,0 9 5 15,-5 7 6-15,5 8 0 16,0 2-2-16,0 3-11 16,8 18 5-16,11 10 8 15,6 3 0-15,3 3 2 16,0-3 9-16,-4-8 0 15,-6-4-1-15,-9-5-6 16,-6-1-4-16,-3-3 1 16,0 0-1-16,-14-1 0 15,0-2 8-15,1 1-6 16,-1-3-4-16,3 2-5 16,-3-2-42-16,0-6-82 0</inkml:trace>
  <inkml:trace contextRef="#ctx0" brushRef="#br0" timeOffset="28444.32">14965 6033 657 0,'0'0'96'0,"0"0"-51"15,0 0-6-15,0 0-5 16,0 0-17-16,0 0-17 16,0 0 0-16,-14 27 0 15,14-1 0-15,9-2 0 16,11-3 0-16,2-4 1 16,5-5 0-16,-1-6 0 15,-5-1 1-15,-4-5 1 16,-6 0 1-16,-6-2-4 0,-3-9 10 15,-2-7-7-15,0-3-3 16,0 5 0-16,0 1 0 16,0 6 0-1,-1 4 2-15,0 5 0 0,1 0-2 16,0 5-2-16,6 9-3 16,13 9 5-16,7-2-1 15,7-3 1-15,6-4 0 16,2-9 11-16,-5-5-7 15,-8 0-1-15,-12 0-1 16,-7-16 5-16,-9-6 10 16,0-7-7-16,-20-4-6 15,-1 1 0-15,-1-1-2 0,6 7-2 16,3 5 1 0,5 5-1-16,6 7-20 0,-1 1-71 15,3 0-306-15</inkml:trace>
  <inkml:trace contextRef="#ctx0" brushRef="#br0" timeOffset="29001.23">15373 5753 843 0,'0'0'20'0,"0"0"-1"15,0 0-19-15,0 0-8 16,0 0 5-16,30 104 3 16,-20-48 4-16,1 5 2 15,-3-5-1-15,4-7-5 16,-5-11-3-16,2-8 3 16,-4-8 6-16,-2-9-5 15,0-5-1-15,-3-8-4 16,3 0 4-16,-3 0 10 15,3-16 6-15,5-6-16 16,8-8-1-16,9-2-1 16,3 2-9-16,-2 9 9 15,-3 7-4-15,-2 9-1 16,-1 5 5-16,-5 0 2 16,5 10 0-16,4 9 0 0,4-1 8 15,2 1 0-15,4-6-7 16,-1-3 3-16,-4-6 3 15,-7-4-5-15,-8 0 2 16,-6-3 2-16,-8-10 8 16,0-7-7-16,0 1-6 15,0-4-1-15,-5 9 0 16,4 4 2-16,-1 3 4 16,2 7 20-16,0 0-26 15,6 4-3-15,10 9 1 16,3 3 2-16,4-2 0 0,-2 3 0 15,2-3 0-15,1-5-39 16,-3-7-67-16,-1-2-300 16</inkml:trace>
  <inkml:trace contextRef="#ctx0" brushRef="#br0" timeOffset="29122.21">15931 5837 637 0,'0'0'0'0,"0"0"0"16,0 0-15-16,0 0-220 16</inkml:trace>
  <inkml:trace contextRef="#ctx0" brushRef="#br0" timeOffset="29525.23">15977 5622 805 0,'0'0'23'16,"0"0"13"-16,0 0-36 15,0 0-4-15,0 0 4 16,56 101 32-16,-28-44-11 16,-4 2-5-16,4 0-6 15,2-12-7-15,4-7-3 0,-3-13 4 16,0-4 6-1,-1-7-5-15,-5-7-5 0,-11-9 3 16,-4 0-1-16,-7 0 1 16,-1-14 9-16,-2-11-12 15,0-4-8-15,0-1-1 16,-7 3-1-16,-1 8 2 16,5 9 8-16,-3 6 2 15,6 4-1-15,0 6-1 16,0 14-11-16,9 6 9 15,8 5 4-15,4-4-1 16,4-2 1-16,1-5 2 16,2-6 2-16,0-3-6 0,-6-5-51 15,0-6-147 1</inkml:trace>
  <inkml:trace contextRef="#ctx0" brushRef="#br0" timeOffset="29850.16">16881 5474 686 0,'0'0'3'0,"0"0"-3"16,0 0 0-16,0 0 44 15,79 111 27-15,-58-51-39 16,-3 1-12-16,-8-2 3 16,-2-7-18-16,0-9-5 15,1-8 2-15,5-9-4 16,-1-5-9-16,9-10-82 15,0-11-263-15</inkml:trace>
  <inkml:trace contextRef="#ctx0" brushRef="#br0" timeOffset="30102.68">17220 5848 488 0,'0'0'5'15,"0"0"46"-15,-22 73 12 16,22-53-29-16,17-3 15 16,8-7 37-16,2-7-40 15,-6-3-14-15,-3 0-5 16,-10-5-2-16,-5-9 8 16,-3-9-15-16,0 1-11 15,-6-1-7-15,-7 1-3 0,6 5-1 16,3 4-37-16,4 3-78 15,0-1-289-15</inkml:trace>
  <inkml:trace contextRef="#ctx0" brushRef="#br0" timeOffset="30350.64">17428 5848 462 0,'0'0'11'15,"0"0"57"-15,0 0-32 16,-16 69 35-16,38-58 26 16,3-6-39-16,3-5-8 15,-3 0-10-15,-6-8-4 16,-6-8-7-16,-10-5 0 0,-3-3-6 16,-15-1-20-1,-5 7-3-15,-4 3-5 0,3 4 5 16,1 6-29-16,7 5-45 15,5 0-112-15</inkml:trace>
  <inkml:trace contextRef="#ctx0" brushRef="#br0" timeOffset="30762.44">17662 5739 779 0,'0'0'0'0,"0"0"0"16,36 76 2-16,-19-34 30 15,-1 3-17-15,1 0 1 16,-7 0-10-16,0-8-2 16,-1-11-4-16,-6-9 0 15,-3-7 0-15,0-6 0 16,0-4 3-16,0 0 18 15,0 0 28-15,-11-12-20 16,-3-5-28-16,3-8 0 16,-1-9 10-16,6-5 2 15,4-7-10-15,2-5-3 0,2 1 1 16,20 6-6-16,7 7 4 16,3 12-1-16,1 11-1 15,-7 10-3-15,-6 4 5 16,-7 7-7-16,-13 15 2 15,0 10 0-15,-26 6 4 16,-15 2-12-16,-5-5-36 16,-4-7-22-16,-2-12-106 15</inkml:trace>
  <inkml:trace contextRef="#ctx0" brushRef="#br0" timeOffset="31733.36">18479 5645 336 0,'0'0'465'0,"0"0"-400"0,0 0-14 16,0 0 3-1,0 0-19-15,0 0-24 0,21-23-11 16,1 23 2-16,2 9 3 16,1 3 1-16,1 5-2 15,-8 1 3-15,-1 2-7 16,-3-1 1-16,-3 3 0 16,-1-7-1-16,-1-3 0 15,-6-6 0-15,2-3 0 16,-1-2-22-16,-2-1-35 15,3-1-41-15,-2-21-38 16</inkml:trace>
  <inkml:trace contextRef="#ctx0" brushRef="#br0" timeOffset="31834.43">18555 5445 577 0,'0'0'0'16,"0"0"-110"-16</inkml:trace>
  <inkml:trace contextRef="#ctx0" brushRef="#br0" timeOffset="32128.73">18938 5508 805 0,'0'0'41'15,"0"0"-33"1,0 0 18-16,0 0-6 0,0 0-15 16,0 0-5-16,-3 43 0 15,43-17 13-15,10-3 14 16,-6-6-4-16,-9-1-17 16,-16-6-5-16,-16 0-1 15,-9-1 2-15,-29-1-2 16,-17 1 0-16,-2-4 4 15,8-5-4-15,13 0-3 16,14 0-11-16,12 0-67 16,7-3-273-16</inkml:trace>
  <inkml:trace contextRef="#ctx0" brushRef="#br0" timeOffset="32944.15">19903 5522 741 0,'0'0'4'0,"0"0"-3"16,0 0 44-16,-86-61-2 15,60 55-26-15,0 6-14 16,-1 0 2-16,6 9-5 16,6 12 0-16,6 4-3 15,7 4 1-15,2 0 2 16,6-6 0-16,12-3-1 16,5-4 3-16,-5-8 0 15,-6-6-2-15,-4-2 7 16,-8-1-3-16,0-15 20 15,0-4-22-15,0-2 1 16,0 2 0-16,0 5-6 16,0 5 3-16,0 5-1 0,5 5 1 15,18 0 0 1,8 5 4-16,5 15-4 16,-1 9 5-16,-7 6-1 15,-9 8-4-15,-9-3 3 0,-10 5 1 16,0-7-4-16,-16-6-3 15,-6-8 3-15,-4-3-2 16,-2-7 1-16,2-7 1 16,6-6 0-16,6-1 3 15,11 0 0-15,3-18-3 16,9-9-3-16,17-9-7 16,7-7-14-16,5-4-8 0,0-2-9 15,0 2 22 1,-3 5-18-16,-7 5-6 0,-6 11 28 15,-11 8 15 1,-6 10 72-16,-3 4-24 0,-2 4-34 16,4 0-14-16,0 5-9 15,2 10 8-15,2 5 1 16,7 2 0-16,7-3 0 16,1-1 0-16,9-3 0 15,0-7 13-15,1-4 13 16,-6-4-12-16,-8 0-9 15,-6-4 4-15,-9-16 17 16,-4-5-8-16,0-4-10 16,-15-5-5-16,-12 1 1 15,-9 3-3-15,-4 5 2 0,1 8-1 16,0 7-2 0,4 10-13-16,6 0-42 0,6 10-56 15,19-1-263 1</inkml:trace>
  <inkml:trace contextRef="#ctx0" brushRef="#br0" timeOffset="33171.39">20392 5432 798 0,'0'0'33'0,"0"0"-33"15,0 0 0-15,0 0 0 16,30 72 8-16,-20-51-8 16,-3-1 0-16,-4-4-1 15,-3 0 1-15,0-2-10 16,-3-7-45-16,-8-7-324 16</inkml:trace>
  <inkml:trace contextRef="#ctx0" brushRef="#br0" timeOffset="33516.17">20446 5362 701 0,'0'0'35'16,"0"0"-35"-16,0 0-22 16,0 0 22-16,0 0 11 15,77 76-4-15,-63-46-1 0,-3-6 0 16,-3-5-6-16,-5-8 1 15,-2-6-1-15,-1-4 0 16,0-1 19-16,0 0 14 16,0-12-5-16,0-4-26 15,5-4 9-15,15 1 3 16,2 3-14-16,8 2 0 16,-3 7-1-16,-3 4 1 15,-5 3 4-15,-2 6-2 16,-5 10 3-16,-4 0-1 0,-6 5-2 15,-2 1 1 1,0-1-2-16,0 1-1 0,0-6-17 16,0-8-122-16,10-8-521 15</inkml:trace>
  <inkml:trace contextRef="#ctx0" brushRef="#br0" timeOffset="33994.32">20923 5382 697 0,'0'0'36'0,"0"0"-36"15,0 0 0-15,0 0 3 0,0 0-3 16,-48 65 1-16,48-42-1 16,10-1 16-16,10-8 2 15,-2-4 9-15,-3-6-19 16,-4-4 12-16,-3 0-17 15,-1-4 51-15,-1-12-20 16,-4-4-30-16,-2-5 2 16,0 5-5-16,0 1 0 15,-6 3 2-15,2 8-2 16,1 4-1-16,3 4-2 16,0 1 1-16,13 16-8 15,10 12 9-15,7 6 0 16,3 9 0-16,-2 3 6 15,-4 3-1-15,-10-1-2 0,-9-9-3 16,-8-3 2-16,-8-11-2 16,-23-5 4-16,-10-4-2 15,-6-12 2-15,-1-3 5 16,8-2-8-16,8-7 3 16,13-5-2-16,14-6 10 15,5-4 11-15,22-2-9 16,12-4-14-16,8 1 0 15,0 5-14-15,-3 2-20 16,-6 3-41-16,-5 0-54 16</inkml:trace>
  <inkml:trace contextRef="#ctx0" brushRef="#br0" timeOffset="34289.07">21637 5189 570 0,'0'0'257'0,"0"0"-249"15,0 0-3-15,0 0-3 16,0 0 3-16,59 70 27 0,-40-19-4 15,-5 4-2-15,-3-2-16 16,-6-7-2-16,-2-6-5 16,-3-8-3-1,0-3 0-15,-10-5-19 0,-19-7-62 16,-7-12-102-16</inkml:trace>
  <inkml:trace contextRef="#ctx0" brushRef="#br0" timeOffset="34678.21">21450 5492 699 0,'0'0'15'16,"0"0"-7"-16,83-45-3 15,-40 31 14-15,1 2 7 0,0 5-14 16,1-4-12-16,-1 2 0 16,-1-2 4-16,-10 2 2 15,-9 6-2-15,-12 1-2 16,-8 2-2-16,-4 0 0 15,0 4-7-15,-13 14 7 16,-6 9 4-16,-1 5-4 16,5-2-1-16,12 0-1 15,3-7 2-15,12-9 11 16,17-4 13-16,7-10 26 16,7 0-21-16,1-6-10 15,-2-8-9-15,-10-4-1 16,-10-4-5-16,-10-1 5 15,-12-6-5-15,0 0 2 0,-23-4 2 16,-15 5-7-16,-4 5-2 16,-2 11 1-16,3 11-2 15,6 1-12-15,7 9-10 16,9 9-27-16,9 3-15 16,5 0-79-16</inkml:trace>
  <inkml:trace contextRef="#ctx0" brushRef="#br0" timeOffset="35467.71">22512 5374 630 0,'0'0'111'16,"0"0"-104"-16,0 0-3 15,0 0-4-15,0 0 2 16,0 0 28-16,99-11-11 16,-64 3 15-16,-8-3 4 15,-7-3-24-15,-10-5-7 16,-7-2 3-16,-3-6-4 0,-1 2-1 15,-18 3-4-15,-7 5 0 16,-2 11-2-16,-1 5 5 16,4 1-8-16,2 13 4 15,5 13-2-15,6 4 2 16,6 3 0-16,6 1-4 16,7-5 4-16,17-3-1 15,9-1 1-15,3-2-25 16,2-11-89-16,-2-8-406 15</inkml:trace>
  <inkml:trace contextRef="#ctx0" brushRef="#br0" timeOffset="35849.74">22938 5228 852 0,'0'0'21'0,"0"0"-3"16,0 0-3-16,0 0-4 15,0 0-9-15,0 0 1 16,59 80-1-16,-59-45 4 16,0-5-4-16,0-8-2 15,-1-7 0-15,-1-9 1 16,2-1-1-16,0-5 0 16,0 0 3-16,0-3 19 15,3-15 33-15,11-10-49 16,4-8-3-16,2-4-3 0,-5-1 0 15,-2 4-7 1,-6 11 6-16,-3 11-3 0,-3 7 2 16,-1 6 1-16,0 2 0 15,0 8-11-15,0 13-4 16,0 9 16-16,0 3 2 16,0 4-2-16,0-4 0 15,0-5 0-15,9-3-2 16,3-4-37-16,6-10-94 15,1-9-272-15</inkml:trace>
  <inkml:trace contextRef="#ctx0" brushRef="#br0" timeOffset="36102.75">23326 5340 120 0,'0'0'683'0,"0"0"-632"15,0 0 22-15,61-65-22 16,-43 47-14-16,-7 3-17 15,-3-1-9-15,-2 0-9 16,-6 2 4-16,0 3-5 16,0 3-1-16,-5 4 0 15,-5 4-2-15,-5 0-7 16,-3 15 7-16,0 6-2 16,2 2-1-16,5 2 4 15,8 0 1-15,3-1-1 16,0-2 0-16,12-2-37 15,6-5-28-15,8-6-124 0</inkml:trace>
  <inkml:trace contextRef="#ctx0" brushRef="#br0" timeOffset="36305.24">23640 5190 845 0,'0'0'35'0,"0"0"-34"16,0 0 1-16,0 0 27 16,0 0-22-16,-46 85 2 0,51-58-4 15,12-5 3 1,5 0-4-16,-1-3-4 0,-2-7-68 16,2-7-177-16</inkml:trace>
  <inkml:trace contextRef="#ctx0" brushRef="#br0" timeOffset="36860.91">23810 5214 785 0,'0'0'46'0,"0"0"-46"16,0 0-1-16,0 0 1 15,0 0 9-15,15 82 23 16,-1-62-11-16,0-5-2 0,1-6 5 15,-4-9-2-15,-1 0-7 16,-2 0 3-16,0-11 5 16,2-8-14-16,-4-4-7 15,-1 1-2-15,-1 4 0 16,-1 3-3-16,-1 9 2 16,0 4 1-16,-1 2 0 15,4 2-1-15,0 17-10 16,2 6 8-16,4 4 3 15,1 0 1-15,2-8 0 16,3-5 0-16,1-4 8 16,2-10 6-16,5-2 6 15,4 0 12-15,0-19-8 16,0-9-19-16,-6-5-2 0,-6-3-3 16,-7-9 5-16,-5 1-5 15,-5-4-2-15,-3-1-6 16,-10 0-3-16,-3 6-2 15,4 10 11-15,5 15 1 16,3 10 4-16,3 8 6 16,1 0-10-16,0 13-1 15,0 12-1-15,5 13 2 16,2 4 0-16,-1 4 4 16,1 0-3-16,1-3 2 15,0-1-2-15,-1-4-1 16,-4-6 0-16,-3-3-29 15,0-9-79-15,-17-7-27 0,-2-11-290 16</inkml:trace>
  <inkml:trace contextRef="#ctx0" brushRef="#br0" timeOffset="37123.01">24111 5249 725 0,'0'0'64'0,"0"0"-56"15,91-54 19-15,-52 38 8 16,1 2-12-16,0 0-19 15,-3-3 1-15,-6 2-4 16,-6 0 0-16,-11 1-1 0,-7 3 1 16,-7 2 3-1,0 6 10-15,0 3-2 0,-13 0-10 16,0 14-2-16,0 12 0 16,4 6 4-16,8 0 16 15,1-1 2-15,6-5-2 16,13-1 1-16,1-4-19 15,-1-4-2-15,0-4-1 16,-2-7-86-16,0-6-139 16</inkml:trace>
  <inkml:trace contextRef="#ctx0" brushRef="#br0" timeOffset="37385.31">24599 4985 844 0,'0'0'4'16,"-16"-68"59"-16,16 45-1 15,0 9-32-15,24 8-8 16,11 6-17-16,5 1-4 16,-1 21-1-16,-11 9 1 15,-9 4-1-15,-7 4 7 16,-4 1-3-16,-6 0 3 15,-2 0-7-15,0 0 2 16,-7 2-2-16,-11-3-10 16,-7-2-84-16,1-9-176 0</inkml:trace>
  <inkml:trace contextRef="#ctx0" brushRef="#br0" timeOffset="37515.48">24649 5557 891 0,'0'0'73'0,"0"0"41"15,0 0 19-15,0 0-89 16,0 0-44-16,0 0-4 16,8-18-70-16,-1 15-132 15</inkml:trace>
  <inkml:trace contextRef="#ctx0" brushRef="#br0" timeOffset="121265.8">14765 3018 385 0,'0'0'32'15,"0"0"-25"-15,0 0-5 16,0 0 68-16,0 0-20 16,0 0-16-16,0 0-13 15,0 0 3-15,0-26-13 16,0 22-2-16,0 0 31 15,0-1-9-15,0 2-13 16,0 0 8-16,0-1-7 0,0 0 0 16,0 1-6-16,0 0-6 15,0-1-5-15,0 0 12 16,0 2-9-16,0-1 2 16,0-1 3-16,0 0-3 15,0 1 1-15,0 0-5 16,0-1-2-16,0 1 1 15,0-1 1-15,0 1 3 16,0 0-3-16,0 2 1 16,0-1 0-16,0 0-1 15,0 2 2-15,0 0 1 16,0 0 0-16,0 0-4 16,0 0-1-16,0 0 1 15,0 0 0-15,0 0-2 16,0 0-3-16,0 10 1 0,2 5 2 15,0 5-1-15,2 2 1 16,-4 3 0-16,2 3 0 16,-2 1 0-16,0-1 0 15,0 3 3-15,0-3-2 16,0-3 2-16,0-5-3 16,0-3 0-16,0-4 0 15,0-7 1-15,0-2-1 16,0-4 0-16,0 0 1 15,0 0-1-15,0 0 3 0,0 0 3 16,0 0-2-16,0 0 8 16,0-7 22-16,5-9-24 15,6-7-9-15,0-7 0 16,6-2-1-16,1-4-3 16,2 3 0-16,2 0-18 15,3 0 3-15,0 6 4 16,-6 7 0-16,-1 7 7 15,-1 6-2-15,-7 6 1 16,5 1-18-16,-2 0 13 16,-1 5 5-16,1 8 0 15,-2 10 7-15,-3 6 1 16,-2 3 0-16,1 1 3 0,0-1-1 16,1-4-2-1,0-4 0-15,0-3 0 0,0-5 0 16,1-4 0-16,-3-4 0 15,-1 1 0-15,0-6 0 16,1 1-2-16,1 1 2 16,-1-3-64-16,0-2-171 15</inkml:trace>
  <inkml:trace contextRef="#ctx0" brushRef="#br0" timeOffset="121840.37">15408 3086 519 0,'0'0'58'0,"0"0"-25"16,0 0 27-16,0 0 2 16,0 0-15-16,0 0-25 15,-3 0 1-15,3 0-5 16,0 0-4-16,0 0 4 15,0-4-3-15,6 0-14 0,7-3 8 16,7 1-2-16,2-2-5 16,5 3-2-16,1 2 1 15,-4-1 6 1,1 3-13-16,-6 1 6 0,-3 0-1 16,-4 0-14-16,-2 0-13 15,-4 3-16-15,-6 6-52 16,0 2-62-16,-9-2-83 15</inkml:trace>
  <inkml:trace contextRef="#ctx0" brushRef="#br0" timeOffset="122000.23">15465 3169 339 0,'0'0'134'16,"0"0"-65"-16,0 0-8 0,0 0 68 15,68-4-58-15,-33-3-52 16,-3 0-6-16,-7 4-13 15,-1 1-1-15,-4-1-16 16,-7 1-67-16,-4-3-223 16</inkml:trace>
  <inkml:trace contextRef="#ctx0" brushRef="#br0" timeOffset="122859.67">16231 2993 488 0,'0'0'85'0,"0"0"-84"15,0 0 28-15,0 0 5 16,0 0-26-16,0 0-7 16,0 0-2-16,0 0 4 15,0 0 0-15,0 0 1 0,0 0 4 16,0 1 3 0,0 1-5-16,-6 0 7 15,-4 0-12-15,-5 0 2 0,4-2 0 16,-6 0-3-16,0 0 7 15,0 0-4-15,-5 0-2 16,2 0-1-16,2-1 4 16,3-6-2-16,4 1-2 15,3-3 1-15,6-1 3 16,2-2 4-16,0 0-1 16,8-3-7-16,8-2-6 15,3 2 5-15,-2 2-3 16,1 1 0-16,0 4 0 15,0 2 3-15,-2 1 0 0,4 4-1 16,-2 1-1-16,3 0 1 16,-3 0 2-16,4 3 2 15,-5 11 2 1,-3 8-1-16,-9 5 0 0,-5 9 3 16,0 2 7-16,-13 3 0 15,-10-2 1-15,-4-2-9 16,0-6-4-16,-3-5 11 15,0-5-9-15,2-4 4 16,6-8-2-16,5-2-4 16,7-5 2-16,5-2-1 15,5 0 2-15,0 0-3 16,-1 0 7-16,1-5-6 0,0-6 3 16,0 0-2-1,3 3-3-15,7 0-5 0,5 3 2 16,-2 5 2-16,6 0-1 15,6 0 2-15,3 10 0 16,0 1-2-16,4 3 2 16,1-1 4-16,-1-1-3 15,-1-2 5-15,-7 0-6 16,-1-2 0-16,-8-2 2 16,0 1-5-16,-8-3 3 15,-3-1-2-15,-2 0-8 16,-2-1-20-16,0 3-13 15,-3-4 12-15,-5-1-71 16,3 0-143-16</inkml:trace>
  <inkml:trace contextRef="#ctx0" brushRef="#br0" timeOffset="124166.05">16371 2532 374 0,'0'0'40'0,"0"0"9"15,0 0 1-15,0 0-7 16,0 0-14-16,0 0 4 15,0-53 5-15,0 48-10 16,0 1-9-16,0 1-6 16,0 3-2-16,0 0 1 15,0 0 2-15,0 0-14 16,0 0 2-16,0 0-2 0,0 0 5 16,0 0-3-16,0 0-2 15,0 0 1-15,0 0 3 16,0 0 7-16,0 0-8 15,0 0-1-15,0 0 0 16,0 0-2-16,0 3 0 16,0 12-4-16,0 7 1 15,0 4 3-15,0 4 11 16,0 3-7-16,0 1 6 16,2 1-8-16,-2 1 5 15,3-2-2-15,-1-4-3 16,4-2 0-16,-3-7-2 15,-2-2 0-15,1-8 1 0,-2-1 1 16,0-3 0-16,0-4-2 16,0-2 3-16,0-1-2 15,0 0-1-15,0 0 0 16,0 0 0-16,0 0 6 16,0 0-4-16,2 0 4 15,-1 0-2-15,3 0 2 16,-2-8-6-16,4-5-6 15,4-3-6-15,-3-1-3 16,2-5-6-16,2 1 7 16,0-4-26-16,2 0 5 15,0-1 18-15,5 1 13 16,-5 1-14-16,0 5 17 16,-1 4 2-16,-4 5 8 0,-3 5 4 15,-2-1-8 1,0 2 10-16,-3 3-3 0,2 0 4 15,-2 0-13-15,0 1-2 16,2 0 3-16,-2 0 2 16,1 0-2-16,-1 0-1 15,0 0-3-15,0 0 4 16,0 0-4-16,0 2 0 16,0 11-2-16,-3 4 2 15,-8 2 7-15,-2 0-7 0,-1 0 4 16,0-3-3-1,4-1-1-15,1-3 0 16,3-3-6-16,3 0 6 16,2-4 0-16,0 2-3 0,1-3 3 15,0 1 5-15,1-1-1 16,13 2 6-16,7-1 1 16,7-3 1-16,5 2 3 15,2 1-2-15,-2 1-13 16,-1-2 4-16,-3 1-4 15,-5-2 0-15,-7-1-5 16,-7 0 5-16,-4-1-2 16,-3 0-12-16,-3-1-9 15,0 2 3-15,0 0-27 16,0 2-15-16,-9-3-48 0</inkml:trace>
  <inkml:trace contextRef="#ctx0" brushRef="#br0" timeOffset="137591.01">17412 3045 458 0,'0'0'62'0,"0"0"-24"16,0 0 13-16,0 0 46 15,69-35-38-15,-56 29-5 16,2-2-29-16,-7 5 2 16,-3 0-18-16,-3 3-6 0,-2 0-6 15,0 6 0 1,0 16-4-16,0 9 7 0,-9 7 2 16,-1 2-1-1,2 0 3-15,2-5-4 0,3-7 1 16,2-7-1-16,1-7 0 15,0-8 0-15,0-3 1 16,0-3-1-16,0 0 4 16,0 0 7-16,0 0 16 15,0-9 6-15,0-12-20 16,0-6-3-16,10-9-10 16,7-2 0-16,5-3 0 15,3 6-5-15,7 2 1 16,4 9 2-16,2 6-1 0,1 8 1 15,-1 7-9-15,-5 3 10 16,-6 0-2-16,-4 11-1 16,-7 4 4-16,-3 2-1 15,-4-1 0-15,-4 1 1 16,-3-3 0-16,-2 1 0 16,0-2 0-16,0 1-10 15,0 1-14-15,-8 2-53 16,3-3-45-16,5-8-182 15</inkml:trace>
  <inkml:trace contextRef="#ctx0" brushRef="#br0" timeOffset="137949.87">18146 3086 656 0,'0'0'93'16,"0"0"-61"-16,0 0-29 16,91-23-3-16,-50 21 1 15,1 2 6-15,-7 0-5 16,-5 0-1-16,-11 4-1 16,-7 2-2-16,-9 1 0 15,-3 2 2-15,-6 6 0 16,-19 1 0-16,-2 1-4 0,3-3 4 15,9-5 0-15,9-2 0 16,6-4-2-16,0 0-2 16,4 0 4-16,12-1 8 15,7 0 6-15,4-2 7 16,0 0-11-16,-2 0-10 16,-4 0-4-16,1 0-23 15,-3-2-87-15,-2-5-177 16</inkml:trace>
  <inkml:trace contextRef="#ctx0" brushRef="#br0" timeOffset="138932.51">18930 2964 562 0,'0'0'122'0,"0"0"-103"16,0 0 0-16,0 0 1 15,0 0-10-15,0 0-10 0,-16-5 0 16,14 5-2-16,2 0 4 16,0 0-2-16,0 0 1 15,0 0 1-15,0 0 23 16,0 0 4-16,0 0-14 16,0 0-3-16,0 0-5 15,0 0-7-15,0 0-1 16,0 0-4-16,0 0 4 15,-3 0-2-15,1 3 3 16,-1-1 1-16,-1 1-1 16,2-3 0-16,2 0 0 15,0 0 0-15,0 0 2 0,0 0 1 16,0 0-3 0,0 0 0-16,0 0 4 0,6 0-4 15,-1 0 0-15,-2 0 0 16,0 0 0-16,-1 0-1 15,-2 0-5-15,0 0 6 16,0 3-1-16,-2 2 1 16,-6-1 8-16,-4 1-8 15,-1-5 1-15,3 0-1 16,-1 0 1-16,1 0-1 16,2 0 7-16,0-9 5 15,3-1 12-15,5-2-5 16,0-2-8-16,0 0 2 15,0-1-13-15,16 1 0 0,3 3 0 16,1 1 0-16,2 3-1 16,-4 4 1-16,5 3 0 15,-3 0-2-15,4 0 1 16,2 12 1-16,-3 9-7 16,-4 10 6-16,-5 4 1 15,-12 10 2-15,-2 0 4 16,-4 0-3-16,-14-5-3 15,-1-5 3-15,-4-7 0 16,-1-6-1-16,-6-2-1 16,-2-9 8-16,1-3-8 0,1-5 1 15,7-3 0 1,8 0 8-16,6-6-6 0,7-4 3 16,2-4 6-16,14 2-6 15,13 0-7-15,6 7-2 16,0 5 0-16,0 0 4 15,-1 0 0-15,-5 11-1 16,-1 0-1-16,-2 1 0 16,-5 0 0-16,-1-2 0 15,-8 3 0-15,-2-3-20 16,-2 1-19-16,-3 0-29 16,-2-5-22-16,-1-6-177 15</inkml:trace>
  <inkml:trace contextRef="#ctx0" brushRef="#br0" timeOffset="139580.62">19156 2605 511 0,'0'0'69'0,"0"0"17"16,0 0-13-16,0 0-34 15,0 0-34-15,0 0-4 16,3 25 2-16,2-2 5 16,3-1 10-16,1 0-7 15,-4-3-1-15,0-3-6 16,-2-3-3-16,0-5-1 16,0 0 0-16,-3-4 0 15,0 0 3-15,0-2-5 16,0 0 2-16,0-2 0 0,0 0 3 15,0 0 1 1,0-2 5-16,3-10-8 0,2-2 4 16,3-7-4-16,3 0-1 15,-1-3 0-15,1-1-1 16,-1 3 1-16,-2 3 0 16,-3 5 0-16,-2 6 0 15,0 6 1-15,-3 2-1 16,0 0-1-16,0 7-9 15,2 13 5-15,-1 8 5 16,1 4-1-16,2-3 0 16,3-5 1-16,-1-6 2 15,2-6-2-15,0-3 4 16,0-6-2-16,-1-1 2 0,0-2 0 16,1 0-4-16,3-6-7 15,0-8-58-15,1-3-159 16</inkml:trace>
  <inkml:trace contextRef="#ctx0" brushRef="#br0" timeOffset="140080.37">19625 2713 347 0,'0'0'2'0,"0"0"-2"0,0 0-12 15,0 0 12-15,0 0 5 16,0 0-1-16,-42 35-3 16,48-28 2-16,1-3 11 15,-3-2 42-15,-3-1 20 16,-1-1-6-16,0 0 19 15,0 0-4-15,0 0-30 16,0 0-5-16,0 0-14 16,0 0-24-16,0 0-3 15,0 3-9-15,0 1-4 0,-2 8 3 16,-10 5 1-16,-8 10 0 16,-9 9 4-16,-11 13 8 15,-9 9 10-15,-14 10 2 16,-8 2-3-16,-2 2-18 15,6-9 8-15,12-10-10 16,17-10-1-16,16-17 1 16,10-9-1-16,5-8 0 15,6-7 0-15,1-2 0 16,0 0-21-16,0 0-25 16,0 0-5-16,1 0 8 15,15-4-4-15,6-5-27 0,8-7-443 16</inkml:trace>
  <inkml:trace contextRef="#ctx0" brushRef="#br0" timeOffset="140672.4">19627 3184 576 0,'0'0'68'0,"0"0"-68"16,0 0-10-16,0 0 7 0,0 0 3 15,0 0 7 1,-11 30 4-16,7-26-7 0,1-1 6 16,2-1-8-16,1-1-2 15,-6-1 10-15,-1 0 22 16,-4 0-15-16,-2 0-8 15,-2 0-3-15,1 0-3 16,1-7-3-16,-2-2 3 16,5 1 5-16,7-1 0 15,3 3 12-15,0-3-16 16,9 2-3-16,10 3-1 16,5 2-2-16,1 2 1 15,-2 0-5-15,0 4 6 16,-6 10 3-16,-5 5-3 0,-8 5 1 15,-4 9 5-15,-8 6 2 16,-14 0 13-16,-6-4-21 16,-4-9 8-16,2-8-8 15,2-7 3-15,4-5-3 16,5-3 2-16,7-3 0 16,7 0 1-16,1-3 7 15,4-4-8-15,1 2-2 16,21-1 5-16,3 6-4 15,5 0 0-15,-2 1 15 16,-1 12 5-16,-5-1-20 16,-2 1 6-16,-4-3-2 15,-3 0-5-15,-1-2 0 0,-4 0-5 16,-3-3-65-16,-3-5-113 16</inkml:trace>
  <inkml:trace contextRef="#ctx0" brushRef="#br0" timeOffset="141414.96">19874 2961 376 0,'0'0'131'0,"0"0"-53"15,0 0-12-15,0 0 2 16,0 0-16-16,0 0-22 0,45 0-17 15,-14-2 0-15,0 0 4 16,1 2-4-16,-3-2-13 16,-4 2-1-16,-4 0 1 15,-5 0-2-15,-11 0-15 16,-5 0-32-16,-2 4-58 16,-23 4 16-16,-5 1 13 15,-2 0 13-15,10-1 28 16,5-3 37-16,11 1 37 15,6-4-21-15,0 2 22 16,0-2 20-16,4 3 8 16,12-3 17-16,2 1-31 15,5-1-41-15,-1-2-11 0,2 0-3 16,-2 0-115-16</inkml:trace>
  <inkml:trace contextRef="#ctx0" brushRef="#br0" timeOffset="141954.34">20286 2936 616 0,'0'0'54'0,"0"0"-54"16,0 0-5-16,0 0 5 15,0 0 7-15,0 0 3 0,-23 12-4 16,4-10-6 0,0-2 0-16,0 0 1 0,-1 0 5 15,3-4-6-15,6-6 9 16,1-1-5-16,6-4 3 16,2 3 11-16,2-3 21 15,0 2-24-15,5 2-6 16,7-1-4-16,4 4-4 15,1 2 0-15,3 4-1 16,2 2-1-16,1 0 0 16,-2 11-5-16,0 8 0 15,-5 7 1-15,-8 8 4 16,-8 6 1-16,0-1 3 0,-19-1 2 16,-8-7-3-16,0-6-1 15,0-7 3-15,7-7 1 16,7-5 2-16,4-3-3 15,7-2-4-15,2 2-1 16,0 2-8-16,5 1 9 16,15 2 16-16,7 0 7 15,4-2 4-15,0-1-7 16,-5 0-18-16,-8-2-2 16,-4 1-1-16,-7-2-12 0,-3-2-38 15,-4 0-57 1,0-3-217-16</inkml:trace>
  <inkml:trace contextRef="#ctx0" brushRef="#br0" timeOffset="142523.97">20298 2569 642 0,'0'0'9'0,"0"0"2"16,0 0 33 0,0 0 7-16,0 0-14 0,0 0-22 15,12-37-12-15,1 50-3 16,4 8 16-16,2 4-5 15,-5 9-2-15,0 0-3 16,-9 3-5-16,-2-5 3 16,-3-7-4-16,0-5 0 15,0-9 1-15,0-5 2 16,0-1-3-16,0-5 2 16,0 0-1-16,-3 0 1 15,1-7 1-15,2-8-1 0,0-7-2 16,2-3 0-1,9-5-3-15,3 1 3 0,-2-1-1 16,0 4 0-16,-3 6 1 16,-2 4-2-16,-3 8 4 15,-1 4-2-15,-3 3 0 16,0 1-3-16,0 0 1 16,0 11-8-16,0 7 8 15,0 5-1-15,2-1 2 16,9-1 2-16,3-2 4 15,3-2 8-15,-2-5-4 16,-1-1 0-16,-3-5-9 16,-3 1-2-16,-4-4-15 15,-2-3-71-15,-2 0-374 16</inkml:trace>
  <inkml:trace contextRef="#ctx0" brushRef="#br0" timeOffset="142706.1">20620 2722 655 0,'0'0'94'15,"0"0"-35"-15,0 0-23 16,0 0-27-16,78-3-3 16,-44 3-4-16,-5 0-2 15,-3 0-22-15,-3 0-63 16,-4-3-203-16</inkml:trace>
  <inkml:trace contextRef="#ctx0" brushRef="#br0" timeOffset="142931.37">20785 2566 664 0,'0'0'113'0,"0"0"-110"15,0 0-2-15,0 0 30 16,46 88-5-16,-32-54 0 16,-1 0-15-16,-2-3 13 15,0-4-24-15,-4-5 0 0,-6-4 0 16,-1-4-8 0,0-5-73-16,0-9-289 0</inkml:trace>
  <inkml:trace contextRef="#ctx0" brushRef="#br0" timeOffset="145503.16">21807 2935 263 0,'0'0'275'16,"0"0"-240"-16,0 0-22 16,0 0 72-16,0 0 11 15,0 0-53-15,0 0-24 16,-6-22-5-16,6 19 9 15,0 3 5-15,0-3-1 16,0 3-6-16,0 0-9 16,-2 0-6-16,2 0-6 15,0 0-1-15,0 3-8 0,0 12 1 16,0 3 7 0,0 3-1-16,0 0 2 0,0 0 0 15,3-2 0-15,1-2 0 16,1-4 0-16,-1-1 2 15,1-6-2-15,-2 0 0 16,-1-3 0-16,-1-3-1 16,-1 0 1-16,0 0 2 15,0 0 14-15,0 0-10 16,0-4-6-16,0-9 5 16,-1-5-1-16,-2-4-4 15,3-2 0-15,0-4-9 16,4 1-1-16,13 0 8 15,6 4-9-15,2 7-6 0,1 4 14 16,-3 8 0 0,-2 4 2-16,-3 0-3 0,-3 11-9 15,-3 8 12-15,-1 5-2 16,-1 1 3-16,0 1 2 16,-1-2 1-16,-2-2-3 15,0-7 4-15,-2-5-4 16,0-2 1-16,-4-2-2 15,-1-1 1-15,0 1-9 16,0-2-50-16,-4-2-66 16,-4-2-482-16</inkml:trace>
  <inkml:trace contextRef="#ctx0" brushRef="#br0" timeOffset="145904.16">22224 2952 755 0,'0'0'30'16,"0"0"-30"-16,72-11 0 0,-36 8 10 15,-3 3 1 1,-5 0-6-16,-8 0-5 0,-7 5 0 15,-7 2-9-15,-6 0 4 16,0 1-8-16,-11 2 5 16,-6-1 5-16,-2-1 3 15,8-5 0-15,7 0 0 16,4-3-2-16,0 2-8 16,0-1 3-16,0 2 7 15,8-1 18-15,3 2 11 16,-2-4-18-16,-2 2-7 15,-1-2-3-15,-3 0-2 16,2 0-1-16,0 0-16 16,0 0-28-16,-2 0-68 15,-3 0-137-15</inkml:trace>
  <inkml:trace contextRef="#ctx0" brushRef="#br0" timeOffset="146201.25">22328 3100 562 0,'0'0'77'16,"0"0"-66"-16,0 0 25 16,79-10 39-16,-64 6-40 0,-5 3-21 15,-7 0-14-15,-1 1 0 16,-1 0 0-16,3 0-7 16,2 0-15-16,3 0-45 15,1 0-32-15,-1 0-113 16</inkml:trace>
  <inkml:trace contextRef="#ctx0" brushRef="#br0" timeOffset="146774.04">22644 2859 370 0,'0'0'11'0,"0"0"30"15,0 0 32-15,0 0-40 16,0 0-33-16,0 0 8 0,16 14 0 15,-6-2 6-15,0-1 48 16,1 0-10-16,-2 0-32 16,-1-1-3-16,-2-2-14 15,-3-1 8-15,0-2-8 16,-2-2-2-16,1-1 1 16,-1 0-4-16,-1 0 7 15,0-2-1-15,0 0-2 16,0 0 28-16,0 0 15 15,0-4-11-15,0-6-15 16,-1-4-13-16,1-2 0 16,0-1 10-16,1 2-10 15,11 1-5-15,1 1-1 16,3 3 0-16,1 4-2 16,2 5-1-16,-1 1-1 0,-1 0 1 15,1 10 0-15,-5 7 1 16,-1 1-2-16,-4 3 4 15,1 1-2-15,-5-2 1 16,0-3 1-16,-3-2-8 16,-1-2-16-16,0-5-36 15,3-8-173-15</inkml:trace>
  <inkml:trace contextRef="#ctx0" brushRef="#br0" timeOffset="147024.25">23126 2787 684 0,'0'0'88'16,"0"0"-88"-16,0 0 0 16,-20 63 6-16,-1-20 14 15,-7 6 11-15,0 1 1 16,2-4-5-16,5-6-18 15,3-7-9-15,4-8 2 16,3-3-2-16,1-6 0 16,2-4 0-16,-3-4-22 0,2-4-53 15,4-4-300-15</inkml:trace>
  <inkml:trace contextRef="#ctx0" brushRef="#br0" timeOffset="147529.14">23153 3158 406 0,'0'0'81'0,"0"0"-49"16,0 0-15-16,0 0 53 0,0 0-13 15,0 0-34 1,0 0-7-16,0 0 6 0,0 0-6 16,0 0-2-16,0 0-6 15,0 0-7-15,0 0 12 16,-1 0 4-16,0 0 10 16,-3 0-14-16,1 0-4 15,2 0 10-15,0-5-6 16,1-1 2-16,0-2-3 15,0 2-5-15,9-1-7 16,4 1 2-16,3 1-4 16,1 3 2-16,-4 2-6 15,-5 0 6-15,-5 4-3 16,-3 10-7-16,0 8 5 0,-11 5 5 16,-2 3 2-16,1 1 2 15,7-1-3-15,5-1 8 16,0-4 2-16,12-5 14 15,7-7 6-15,3-7 4 16,-1-5-19-16,4-1-14 16,0 0-2-16,3-12-33 15,-1-9-91-15,-6-7-476 16</inkml:trace>
  <inkml:trace contextRef="#ctx0" brushRef="#br0" timeOffset="147783.19">23489 2925 806 0,'0'0'0'15,"0"0"-6"-15,86-19 6 16,-45 17 13-16,-1 2-10 16,-6 0-3-16,-7 4-3 0,-13 5-30 15,-13-1-126 1,-1 1-86-16</inkml:trace>
  <inkml:trace contextRef="#ctx0" brushRef="#br0" timeOffset="147915.24">23582 3016 406 0,'0'0'130'0,"0"0"-51"16,0 0 7-16,80 0-18 16,-54 0-46-16,-1-1-22 15,-5-5-3-15,-2-5-63 16,-3-3-268-16</inkml:trace>
  <inkml:trace contextRef="#ctx0" brushRef="#br0" timeOffset="148547.29">24025 2837 568 0,'0'0'24'0,"0"0"-24"16,0 0 14-16,0 0 11 15,0 0-24-15,0 0-1 16,-37 5 0-16,22-4 0 16,1-1 0-16,1 0 6 0,1 0 5 15,1 0 5-15,-2-1-4 16,0-8-2-16,0-1-8 15,2-2 3-15,5 1 2 16,3-1 22-16,3 2 8 16,0-3-24-16,12 3-12 15,7 1-1-15,4 5-2 16,2 1 2-16,1 3-1 16,-3 0-1-16,-1 8-1 15,-3 10-2-15,-4 7 0 16,-5 7 5-16,-5 7 8 0,-5 3-1 15,0 1-5-15,-16-5 6 16,-6-6-2 0,-1-10-6-16,-1-6 7 0,-1-9-5 15,2-3 6-15,4-4 5 16,8 0-10-16,6 0 5 16,5 0 38-16,0 0 14 15,11 0-30-15,17-2-27 16,9 2 3-16,1 0-6 15,4 5 5-15,-7 5 1 16,-4-1-6-16,-4 2 0 16,-8-1 0-16,-6-4-1 0,-3 1-18 15,-5-2-21 1,-5 0-55-16,0-5-32 0,0 0-187 16</inkml:trace>
  <inkml:trace contextRef="#ctx0" brushRef="#br0" timeOffset="149083.73">24091 2514 500 0,'0'0'132'16,"0"0"-85"-16,0 0-47 15,0 0 0-15,0 0 23 16,49 86-1-16,-33-56-6 16,-2 1-11-16,-3-6 11 15,-1-5 0-15,-3-8-8 16,-5-6-4-16,-2-4 2 15,0-2-3-15,0 0 15 16,0-2 4-16,0-12-16 16,0-4-6-16,0-6-1 15,0-1 1-15,0-2 0 16,0 5-1-16,4-3 1 0,4 8 0 16,-1 3 1-16,-1 4 0 15,-3 4-1-15,-1 5 1 16,-2 1 0-16,0 0-1 15,0 12-10-15,0 8 5 16,0 4 5-16,0 3 0 16,3-1 0-16,9 1 8 15,6-3 12-15,0-6 7 16,3-7-8-16,-4-4-12 16,-4-5 0-16,-5-2-7 15,-3 0-2-15,-2 0-26 16,-1-11-112-16</inkml:trace>
  <inkml:trace contextRef="#ctx0" brushRef="#br0" timeOffset="149279.23">24458 2657 760 0,'0'0'69'0,"0"0"-42"16,0 0-26-16,0 0 7 16,0 0-8-16,0 0-19 15,64 0-62-15,-52-1-301 16</inkml:trace>
  <inkml:trace contextRef="#ctx0" brushRef="#br0" timeOffset="149793.46">24620 2591 349 0,'0'0'166'16,"0"0"-146"-16,0 0-20 0,0 0 37 15,0 0 22 1,0 0-16-16,-63-13-9 0,60 6 12 16,3 0-11-16,0-4-20 15,0 0 6-15,3 1-2 16,8-2-16-16,4 4-3 16,2 1 3-16,2 4-5 15,-1 3 4-15,-1 0-4 16,-1 0 1-16,-4 10 1 15,-6 6-3-15,-5 7-1 16,-1 3 4-16,-5 1 4 16,-14-3 0-16,-1-4 0 15,-1-3 1-15,2-8 1 16,5-3 6-16,3-5 2 0,7-1-9 16,4 0 7-16,0 0 14 15,0 0 8-15,17 0-13 16,11 0-13-16,11 0-2 15,3 5-2-15,-4 2-3 16,-5 3 0-16,-5-1-1 16,-4-1-4-16,-4 2 3 15,-2-1-12-15,-8 0-44 16,-3-2-47-16,-4-6-236 16</inkml:trace>
  <inkml:trace contextRef="#ctx0" brushRef="#br0" timeOffset="150796.76">25082 3031 718 0,'0'0'71'15,"0"0"-66"-15,0 0-1 0,0 0-4 16,0 0-46-16,0 0-211 16</inkml:trace>
  <inkml:trace contextRef="#ctx0" brushRef="#br0" timeOffset="150965.37">25418 3027 422 0,'0'0'0'16,"0"0"-26"-16,81 0-27 0</inkml:trace>
  <inkml:trace contextRef="#ctx0" brushRef="#br0" timeOffset="151089.43">25605 3030 585 0,'0'0'81'15,"0"0"-65"-15,0 0-16 16,0 0-2-16,0 0-140 15</inkml:trace>
  <inkml:trace contextRef="#ctx0" brushRef="#br0" timeOffset="158422.22">16338 4387 586 0,'0'0'30'0,"0"0"-30"15,0 0 5 1,0 0-3-16,0 0 2 0,0 0-4 16,0 0 0-16,-3 0 0 15,3 0 0-15,0 0 18 16,0 0 9-16,0 0-11 16,0 0 7-16,0 0-20 15,0 0-3-15,0 6-5 16,-2 2 3-16,-6-1 2 15,3 2-3-15,-2 0 7 16,-1-2-1-16,-3 1 1 16,-1-2 3-16,-1-1-7 15,5-3 0-15,-4-2 2 16,5 0 7-16,-1 0-6 0,2-6 10 16,3-4 2-16,0-9 2 15,3 0 6-15,0-9-18 16,14-2-5-16,6-1-1 15,4 3 1-15,6 3-4 16,3 7 4-16,2 2-1 16,-1 3 1-16,1 5 0 15,-1 8 1-15,-4 0 3 16,-3 10-2-16,-14 19-1 16,-8 18 0-16,-5 13 0 15,-15 8 7-15,-13 0-4 16,-6-7 0-16,-2-6-4 15,-2-8 1-15,6-10-2 16,-3-11 3-16,7-11 1 0,5-7-3 16,5-8 1-16,7 0 8 15,4-6 1-15,7-11 6 16,0-5-8-16,18 2-8 16,9-1 0-16,2 9 0 15,3 5 5-15,1 7-4 16,3 0 7-16,0 1-4 15,-1 10-1-15,-5 0 6 16,-6 2-9-16,-7 1 0 16,-6-3-2-16,-2 1-11 15,-5 0-25-15,-3 2-4 0,-1-4-44 16,0-4-96-16,0-6-363 16</inkml:trace>
  <inkml:trace contextRef="#ctx0" brushRef="#br0" timeOffset="158971.16">16630 4013 489 0,'0'0'173'0,"0"0"-161"16,0 0-12-16,0 0 0 15,0 0 11-15,56 84 11 16,-53-49-13-16,0-2 2 16,-1-9-8-16,-2-6-2 15,0-9-2-15,3-4 7 16,-3-4-9-16,0-1 7 15,2 0 7-15,-2 0 49 16,3-4-11-16,0-13-25 16,5-3-24-16,3-7 5 15,-3-2-3-15,3-2-2 16,-3 2-2-16,3 4 0 0,1 2 2 16,-2 5-1-16,-5 6 1 15,0 7 0-15,-4 2-1 16,-1 3-2-16,0 2-4 15,0 14-3-15,2 4 10 16,2 4-1-16,1-1-3 16,4-6 4-16,6-4-1 15,5-6 1-15,4-5 0 16,1-2 10-16,0 0-4 16,-8 0-5-16,-3 0-1 15,-4 0 0-15,-7 0-19 16,0 0-34-16,-3 0-67 15,0 0-152-15</inkml:trace>
  <inkml:trace contextRef="#ctx0" brushRef="#br0" timeOffset="159242.7">17155 4571 364 0,'0'0'83'16,"5"68"38"-16,-5-22-41 15,0 3-34-15,-5 2-15 16,-9-6-30-16,3-3 0 15,6-9-1-15,5-12-64 16,0-13-184-16</inkml:trace>
  <inkml:trace contextRef="#ctx0" brushRef="#br0" timeOffset="159938.94">17769 4362 375 0,'0'0'280'0,"0"0"-271"0,0 0-9 15,0 0-5 1,0 0 5-16,0 0 0 0,-47 7-2 16,35-7 3-16,2 0-1 15,-7 0 1-15,4-11 22 16,-1-7-15-16,1-5 31 15,4 1-28-15,6-5 1 16,3 1-6-16,0 0 4 16,12 2-7-16,10 4-3 15,2 4 1-15,3 6-1 16,1 5 0-16,-2 5-4 16,-5 1 1-16,-5 19 3 15,-5 13 0-15,-11 12 4 16,0 10 2-16,-5 4 7 15,-15-1-10-15,-4-8 6 0,-1-11-9 16,0-8 1-16,0-12 8 16,6-7-7-16,3-4 2 15,5-8 6-15,6 0 4 16,4 0 9-16,1-8-9 16,3-7-2-16,17-1-12 15,3 1-6-15,3 7 6 16,2 6 3-16,-1 2 1 15,3 5 6-15,0 7-3 16,3 3 3-16,0 0-2 16,-6-3-6-16,-2 1-2 15,-10-1 0-15,-2-4-1 0,-6 1-13 16,-2-1-26 0,-4-2-24-16,-1-2-42 0,0-4-174 15</inkml:trace>
  <inkml:trace contextRef="#ctx0" brushRef="#br0" timeOffset="160457.41">17926 3893 690 0,'0'0'47'0,"0"0"-34"15,0 0-11-15,0 0-2 16,0 0 6-16,52 73 19 16,-39-31-15-16,0 0 2 15,-1-3-5-15,1-6-7 16,-5-7-1-16,1-12 1 15,-4-5 1-15,-2-7-1 16,-3-2 0-16,0 0 5 16,3-4 11-16,2-15-1 0,6-8-15 15,3-2-1 1,-4-4 0-16,2 0-3 0,-3 2-8 16,-1 4-4-16,-3 5 13 15,-5 10 3-15,0 3 0 16,0 6 2-16,0 3 7 15,0 0-9-15,0 10 0 16,-3 9-4-16,1 4 4 16,2 0-1-16,0-3 1 15,7-5 0-15,10-4-4 16,4-6 4-16,-4-1 6 16,3 0-4-16,-9 0-2 15,-3-1-24-15,-5-1-114 16,-3-2-241-16</inkml:trace>
  <inkml:trace contextRef="#ctx0" brushRef="#br0" timeOffset="160691.37">18371 4038 788 0,'0'0'32'16,"0"0"-28"-16,0 0 14 15,91-30 11-15,-69 29-18 0,-6 1-11 16,1 0-20 0,-6 0-40-16,-1 0-77 0,-2-2-160 15</inkml:trace>
  <inkml:trace contextRef="#ctx0" brushRef="#br0" timeOffset="160898.49">18546 3791 769 0,'0'0'33'0,"0"0"15"16,0 0-35-16,0 0-13 15,0 0 0-15,0 0 19 16,46 91 8-16,-36-49-15 15,2 1-5-15,-3-2-6 16,-3-4-1-16,0-5 0 0,-3-4-1 16,-3-3-20-16,0-5-52 15,-9-5-125-15</inkml:trace>
  <inkml:trace contextRef="#ctx0" brushRef="#br0" timeOffset="161298.5">19076 4338 793 0,'0'0'42'15,"0"0"-42"-15,-7 70 0 0,-6-32 7 16,-1 4-6-16,0 2-1 16,1 1 0-16,-2-2-1 15,3-6-3-15,-1-4-9 16,1-10-80-16,5-12-205 16</inkml:trace>
  <inkml:trace contextRef="#ctx0" brushRef="#br0" timeOffset="162098.81">19531 4173 317 0,'0'0'196'0,"0"0"-196"15,0 0 0-15,0 0 0 16,0 0 18-16,0 0-11 15,-52 0 2-15,39 0 6 16,1 0 38-16,-2-1 2 16,3-5 13-16,2-1-44 0,5-3-6 15,4-2-13 1,0-3 19-16,0-4-14 0,13-1-10 16,7 1-8-16,5 4 8 15,-1 4-1-15,0 3 1 16,-3 8 0-16,-2 0-7 15,-3 10 6-15,-5 14 1 16,-6 13 7-16,-5 6-7 16,-5 6 2-16,-13 4 3 15,-6-4-2-15,-4-4-2 16,0-9 0-16,-2-12 7 16,6-11-7-16,4-9 0 15,5-4 12-15,7 0 3 16,3-9-5-16,5-8-4 15,3-5 5-15,19 3-12 0,2 6-2 16,6 9 2-16,-1 4 1 16,-1 17 3-16,2 10 1 15,-2 4 7-15,-2-1 0 16,-1-3-7-16,-5 1 6 16,-4-5-7-16,-7-7-4 15,0-6-3-15,-6-3 2 16,-3-7-48-16,0 0-63 15,0-10-655-15</inkml:trace>
  <inkml:trace contextRef="#ctx0" brushRef="#br0" timeOffset="162608.74">19616 3729 585 0,'0'0'42'0,"0"0"-42"15,0 0 0-15,11 84 18 0,-6-46 18 16,4 0-3-16,0-1-1 15,2-6-22 1,-3-7 7-16,1-6-15 0,-2-9-4 16,-7-4 2-16,3-2-5 15,-3-3 5-15,1 0 19 16,1 0 23-16,1-9 10 16,1-11-49-16,2-2-1 15,1-6-2-15,-3-1-2 16,0-2-1-16,3 1 4 15,1 4-2-15,-1 9-1 16,-3 7 2-16,1 8-1 16,0 2-2-16,2 2-4 0,4 15 2 15,-3 7 5 1,2 1 1-16,2 3-1 0,2-3 1 16,1-2-1-16,5-4 8 15,-1-2-3-15,2-5-5 16,-4-3 0-16,-1-1-26 15,-2-8-70-15,0 0-236 16</inkml:trace>
  <inkml:trace contextRef="#ctx0" brushRef="#br0" timeOffset="162767.29">19998 3937 772 0,'0'0'58'0,"0"0"-41"15,0 0 11-15,0 0-28 16,0 0 0-16,72-10-1 16,-49 10-37-16,3-1-119 15</inkml:trace>
  <inkml:trace contextRef="#ctx0" brushRef="#br0" timeOffset="163200.28">20368 3830 610 0,'0'0'7'0,"0"0"-6"0,0 0-2 16,0 0 0-16,0 0 1 15,-72 3 16-15,59-3 7 16,0 0-11-16,1 0 63 15,3 0-31-15,1-9 1 16,1-4-30-16,5 1-8 16,2-5-1-16,0 1-5 15,2 2-1-15,16 2 3 16,4 3-3-16,3 4-8 16,2 5 8-16,-5 0-1 15,-5 7-3-15,-7 15 0 0,-8 5 3 16,-2 4 1-16,-13 3 0 15,-9-2 1 1,3-4-1-16,6-8 0 0,11-6-1 16,2-5 1-16,10-2 2 15,18-5 5-15,0 1 2 16,5-3 1-16,-6 0-8 16,-12 0-2-16,-4 0-40 15,-10 0-72-15,-1 0-413 16</inkml:trace>
  <inkml:trace contextRef="#ctx0" brushRef="#br0" timeOffset="163765.12">20526 4502 538 0,'0'0'193'0,"0"0"-193"0,0 0-12 15,-60 75 11-15,44-44 1 16,0 4-2-16,1 1-2 15,3 1 8-15,-3-4-3 16,3-2-1-16,1-5-9 16,1-7-14-16,2-5-110 15</inkml:trace>
  <inkml:trace contextRef="#ctx0" brushRef="#br0" timeOffset="164144.84">20905 4424 861 0,'0'0'3'0,"0"0"13"15,0 0-4-15,0 0-12 16,67-43-8-16,-47 41-17 16,6 2-110-16,-1-4-455 15</inkml:trace>
  <inkml:trace contextRef="#ctx0" brushRef="#br0" timeOffset="164266.84">21185 4379 403 0,'0'0'331'0,"0"0"-320"0,0 0-11 16,0 0-66-16,68-35-117 15</inkml:trace>
  <inkml:trace contextRef="#ctx0" brushRef="#br0" timeOffset="164410.34">21442 4337 666 0,'0'0'0'0,"0"0"-36"16,0 0-63-16</inkml:trace>
  <inkml:trace contextRef="#ctx0" brushRef="#br0" timeOffset="164769.91">21777 4281 407 0,'0'0'374'16,"0"0"-374"-16,0 0-2 15,2 67 2-15,-3-34 7 16,-11 4-5-16,-4-1 6 15,-5 0-3-15,-1-7-5 16,1-2-1-16,-2-10-7 16,2-1-23-16,6-11-74 15,8-5-331-15</inkml:trace>
  <inkml:trace contextRef="#ctx0" brushRef="#br0" timeOffset="166042.17">22119 4024 286 0,'0'0'21'15,"0"0"49"-15,0 0 42 0,0 0-69 16,0 0-23-16,0 0-11 15,-6 0 16-15,6 0-1 16,3 0 5-16,-2 0 12 16,-1 0-26-16,0 0-8 15,0 0 3-15,0 0-8 16,0 1-2-16,0-1-2 16,-3 3 2-16,-3-1 7 15,-1 0-2-15,-3-2-4 16,5 0 7-16,2 0-3 15,1 0-3-15,2 0 0 16,0 0 14-16,0 0 4 16,0 0-5-16,0 0-15 15,0 0-1-15,0 0-6 16,0 0 6-16,0 0 1 0,0 0-3 16,0 0 3-16,0 3 0 15,0 2-3-15,0-1 4 16,-2-2-1-16,-7 1 5 15,-2-3 2-15,0 0-5 16,0 0-2-16,1 0 3 16,4 0 1-16,1-8 7 15,5 0 3-15,0-3-5 16,0 0-4-16,4-1-1 16,6 3-4-16,5 1 0 0,2 2-3 15,2 2-3 1,2 3 1-16,-1 1 1 0,-2 0 3 15,-1 1-3 1,-1 11 0-16,0 5 0 0,-9 7 4 16,-3 9 0-16,-4 8 9 15,-9 3 1-15,-12 4-7 16,-4 1 5-16,-2-4-6 16,0-8-1-16,0-8 7 15,3-10-8-15,4-7 1 16,5-7 6-16,4-4-6 15,0-1 2-15,2 0 10 16,1-12-13-16,3-4 6 16,5 0-6-16,0-1 13 15,12 6-13-15,3-1-9 0,3 7 3 16,1 5 6-16,4 0-4 16,0 7 4-16,-5 9 3 15,2 4-3-15,-2-3 0 16,-1-1 3-16,-1 0-1 15,-3-5 1-15,0 1-2 16,0-4 1-16,-5-1-2 16,1-2-1-16,-6-1-16 15,-1-1-27-15,-2-2-28 16,0-1-33-16,0 0-89 16</inkml:trace>
  <inkml:trace contextRef="#ctx0" brushRef="#br0" timeOffset="167501.28">22259 3540 302 0,'0'0'115'15,"0"0"-63"-15,0 0-3 0,0 0 6 16,0 0-15-1,0 0-10-15,0 0-8 0,0 0 7 16,0 0-9-16,0 0 0 16,0 0 3-16,0 0-8 15,0 0-4-15,0 0-3 16,0 0 2-16,0 0-3 16,0 0 4-16,0 0-5 15,0 0 2-15,0 0-1 16,0 0 5-16,0 0-9 15,0-1 2-15,0 1-4 16,-1-2 1-16,1 2 0 16,0-2-2-16,0 0 0 0,-1 2 0 15,1 0-1 1,0 0 2-16,0 0 0 0,0 0 5 16,0 0-4-16,0 0-2 15,0 0 0-15,0 0-1 16,0 0 1-16,0 0 0 15,0 0-4-15,0 0 4 16,0 0-4-16,0 0 3 16,0 0 1-16,0 0 1 15,0 0 0-15,0 0-1 16,0 0 0-16,0 0-1 16,0 0 0-16,0 0 1 15,0 0-1-15,0 4 1 16,0 0 0-16,0-1-1 0,0 2 1 15,-2-1 0-15,2-3 2 16,0 0-2-16,0-1-2 16,0 0 2-16,0 0 2 15,0 0-2-15,0 0 0 16,0 0 0-16,0 0-2 16,0 0 2-16,0 0 2 15,0 0-2-15,0 0-1 16,0 0 0-16,0 0 0 15,0 0-4-15,0 0 1 16,0 0 0-16,0 0 2 16,0 0 3-16,0 0-1 15,0 0 0-15,0 0 0 16,0 0 1-16,0 0-1 0,0 0 0 16,0 0-1-16,0 0-4 15,0 0-23-15,0 0 6 16,0 0-18-16,0 0 17 15,0 0 6-15,0 0-14 16,0 0-49-16,0 0-53 16</inkml:trace>
  <inkml:trace contextRef="#ctx0" brushRef="#br0" timeOffset="168914.06">22286 3688 273 0,'0'0'33'0,"0"0"-22"16,0 0 16-16,0 0 48 15,0 0-1-15,0 0-41 16,0-14 20-16,0 13-9 15,0-2-10-15,0 0 1 16,0 2-5-16,0 0-15 16,0-2-6-16,0 2-5 15,-5-2-4-15,-4 1 2 16,2-1-2-16,-3 1 0 0,3 2 0 16,1-1 0-16,1 1 0 15,3 0 2-15,1 0-2 16,1 0 0-16,-2 0 0 15,-1 0-4-15,-1 6 2 16,-2 4 0-16,1 3 2 16,2 2 3-16,2 0-2 15,1 0-1-15,0-1 5 16,0 2-3-16,9-4 6 16,6 0 4-16,1-3 3 15,4-2 5-15,1 1 1 16,1-5-12-16,1-1 1 0,-6 0-1 15,-5-2-5-15,-3 0 4 16,-3 0 1-16,-2-5 12 16,0-7-5-16,-2-2-9 15,-2-3-5-15,0 1-1 16,0 0-1-16,0-1 0 16,-7-1 1-16,-4 3-1 15,-4 1 2-15,-2 3-2 16,-4 2-4-16,-1 4 2 15,1 2 0-15,5 3-2 16,1 0 2-16,2 0-13 16,0 14-2-16,0 5-7 15,2-1-4-15,4 4-26 16,5-6-90-16,2-5-72 16</inkml:trace>
  <inkml:trace contextRef="#ctx0" brushRef="#br0" timeOffset="171540.44">22447 4181 500 0,'0'0'100'0,"0"0"-44"16,0 0 51-16,0 0-60 16,0 0-27-16,0 0-6 15,88-39-8-15,-62 38 1 0,1 0 5 16,-4 1-7-1,-6 0 2-15,-6 0-5 0,-7 0-2 16,-4 0-2-16,0 0-6 16,-8 10-10-16,-13 2 13 15,-7 5 2-15,-1-1 1 16,3 2 1-16,6-3 1 16,6-3-1-16,8-4-3 15,5-2 2-15,1-2-2 16,0-1 0-16,0-2 4 15,10 1 2-15,9-2 17 16,7 0 4-16,4 0-2 16,1 0-10-16,-2-2-9 15,1 1 0-15,-7-1-2 16,-2 2-43-16,-7-2-98 0</inkml:trace>
  <inkml:trace contextRef="#ctx0" brushRef="#br0" timeOffset="171790.41">22817 4044 843 0,'0'0'30'15,"0"0"-4"-15,0 0-19 16,0 0-5-16,0 0-1 0,60 69 5 15,-37-32 7-15,0 2-9 16,-4 0 5-16,-9-5-7 16,-3-3 0-16,-7-4-2 15,-12-3-7-15,-24-5-53 16,-9-10-158-16</inkml:trace>
  <inkml:trace contextRef="#ctx0" brushRef="#br0" timeOffset="179612.92">21390 4116 439 0,'0'0'49'0,"0"0"-45"15,0 0 6-15,0 0 47 16,0 0-7-16,0 0-25 15,0 0-9-15,0 0 48 16,47-5-21-16,-47 5-14 0,0 0-11 16,0 0-9-16,0-2 5 15,0 2-11-15,0 0-2 16,0 0-1-16,0 0 0 16,0 0-1-16,0 0 0 15,0 0 1-15,0 0-1 16,4 0 0-16,1 0-1 15,2 0 1-15,2 0 1 16,0 0 1-16,-2 0-1 16,-4 0-3-16,-2 0 3 15,-1 0 0-15,0 0 6 0,0 0-5 16,-4 4 0-16,-6-1 0 16,1 0-1-16,1-2 0 15,3-1-1-15,2 0 1 16,1 0 0-16,2 0 0 15,0 0 1-15,0 0-1 16,2 0 0-16,11 0 2 16,-1 0 0-16,1 0-2 15,-7 0 0-15,-2 0 0 16,-3 0 0-16,-1 0 0 16,0 0 0-16,-2 0 0 15,-13 2 0-15,-3 3 0 16,-2 0 0-16,3-3-2 0,5-2 0 15,6 0 2 1,3 0 0-16,3 0 0 0,0 0 0 16,0 0 2-16,0 0-1 15,3 0-1-15,5 0 0 16,0 0 0-16,-1 0 0 16,-4 0 4-16,0 0-4 15,-3 4 0-15,0 1 0 16,0 2 1-16,-14-1-1 15,-4 0 4-15,-2-3-3 16,-4-2 0-16,0-1-1 16,3 0 0-16,6-1 0 15,6-8 5-15,7-1-4 16,2-4 3-16,0-5 2 0,21 0-3 16,7-3-2-16,7 8-1 15,4 2 0-15,-4 7 0 16,-2 5 0-16,-7 0-1 15,-4 13 1-15,-6 12 0 16,-10 9 1-16,-6 8 4 16,0 6 14-16,-20 5-6 15,-9-1-9-15,-3-4 2 16,-5-6-6-16,-1-11 4 16,5-9-4-16,1-8 0 15,10-5 0-15,6-6 2 16,7-3-1-16,5 0 2 15,4-1 6-15,0-7-1 16,11 0-8-16,5 5 0 0,6 3-2 16,2 0 2-16,1 5 0 15,-1 10 2-15,1 1-1 16,-5 3 0-16,-1-3-1 16,-2-2 2-16,-1-1 1 15,-4-5-3-15,-3 0-3 16,-5 1 1-16,-4-5-12 15,0-1-48-15,-12-3-45 16,-4 0-268-16</inkml:trace>
  <inkml:trace contextRef="#ctx0" brushRef="#br0" timeOffset="180032.22">21568 3766 514 0,'0'0'135'0,"0"0"-80"0,0 0-49 16,0 0 3-16,0 0 9 15,0 0-7-15,3 6-9 16,2 7 42-16,3 4-4 16,1 2-12-16,2 5 9 15,2 2-18-15,-3-3 1 16,1 2-6-16,-4-4-5 15,-4-3-7-15,-1-2 2 16,-2-4-3-16,1-3-1 16,-1-3 0-16,0-3 0 0,0-3-12 15,0 0-80 1,0-14-267-16</inkml:trace>
  <inkml:trace contextRef="#ctx0" brushRef="#br0" timeOffset="180730.67">21068 4546 476 0,'0'0'87'0,"0"0"-73"0,0 0 25 15,0 0 5 1,0 0-23-16,0 0-9 0,21-14 1 16,-16 14-5-16,-2 0 31 15,-2 0-11-15,-1 0-6 16,0 0-7-16,0 0 2 16,-3 0-14-16,-13 16 1 15,-4 4-4-15,-4 4-5 16,-1 2 5-16,5-1-12 15,5-3-29-15,5-4-79 16</inkml:trace>
  <inkml:trace contextRef="#ctx0" brushRef="#br0" timeOffset="188470.3">16305 5031 614 0,'0'0'63'0,"0"0"-54"16,0 0-5-16,0 0 50 0,0 0-25 15,0 0-23 1,0 0-6-16,-20 0 7 0,20 1-9 16,-5 8 2-16,0 3 0 15,1 0-1-15,2 5 1 16,0 3 0-16,2 0 1 16,0 4-1-16,2-1 7 15,11 0-3-15,4-3-2 16,2-4 6-16,6-1 1 15,5-5-4-15,2-4 3 16,7-6 3-16,3 0-7 16,1 0 1-16,-1 0-1 15,-4 0-3-15,-5-4 1 16,-3 1-4-16,-2 0 6 0,1 1-4 16,4-2 0-16,9 2-2 15,2-4 2-15,2 2 0 16,2-1-1-16,2 0 0 15,2 0-5-15,-3-2-3 16,0 0 8-16,-1 0-1 16,-6 2-1-16,-10 0-1 15,1 1-1-15,-3 0 2 16,1-1-3-16,5-2 5 16,4-1 1-16,4 2 1 15,9-3-1-15,5 1 0 16,-2 3 5-16,-1-2-5 0,-7 2-1 15,-5 0 1-15,-5 3-3 16,0-2 0 0,-2 0 4-16,0 0-1 0,5-3 0 15,-1 1 0-15,2-2 0 16,4 1 0-16,-4 2 0 16,0 1 0-16,-3 0 1 15,-5 0-1-15,-2 2 0 16,-4-1 0-16,-4 0 1 15,-4 2-1-15,-6 1-5 16,0 0 5-16,-5 0 0 16,4 1 1-16,3 7 3 15,1 6-1-15,4 0 1 0,1 1-1 16,-2 1 0-16,1-4-3 16,-2 0 2-16,-2-2-2 15,-3 0 0 1,-1 1 0-16,-4-4-3 0,-2 1 3 15,1-1 1-15,-6-4 3 16,1 0-4-16,-2-2 0 16,-1-1-3-16,3 0 3 15,-3 0 8-15,0 0-6 16,0-1 7-16,0-9-5 16,0-1-4-16,-3-3 1 15,-2-3 3-15,0 0-4 0,2-2-3 16,3-1 2-16,0 1 1 15,10-1-2 1,8 2-8-16,3 2 6 0,4 4 4 16,2 0-2-16,4 3-3 15,-2 1 5-15,2 2-1 16,1 3 0-16,2 1 0 16,1 1 2-16,1 1 0 15,-1 0-1-15,2 0 2 16,-1 3-2-16,-3 6 1 15,-1-1 1-15,-5 1-1 16,1 0 0-16,-1 1-1 16,0-3 0-16,1 0 1 15,3-4 2-15,5-2 4 16,4-1 2-16,3 0-4 0,4 0 0 16,-2 0 4-16,-2 0 6 15,-2 0-13-15,-3 0 1 16,0 0 2-16,-1 0-2 15,-1 0-3-15,0 0 0 16,1-1 4-16,2-2-3 16,-1 0-2-16,8-3 7 15,3 1-11-15,3-2 10 16,1-1-5-16,-2 2 1 16,-3 1-2-16,-2 2 1 15,-2-1 0-15,-3 3 1 16,0-1 2-16,-1 2-3 15,-2-1 2-15,2-4 2 0,1 2 0 16,0 1-4 0,1-4 1-16,4 3 4 0,-1-2-4 15,6 2 6-15,-2 0-4 16,0 0 0-16,-5 3-1 16,-5 0-2-16,-3-3-1 15,-1 3 1-15,-1-2 1 16,1-2-1-16,0 0-3 15,4-2 3-15,2 0 4 16,2 0-4-16,1 1 1 16,-2 2-1-16,-1 0 0 15,-3 3 0-15,1-1 1 0,-1-1-2 16,-2 1 2-16,1-1-1 16,2 2 0-16,2-3 0 15,-3 0 2-15,4 1-1 16,-4-1-1-16,-4 0 0 15,1 1-1-15,-4 1 1 16,3 0-2-16,4-2 1 16,-2 1 1-16,2-2 2 15,-2-2-1-15,0 3 0 16,-2-4-1-16,-2 1 2 16,-3 0-2-16,-2 0 2 15,-1 0-1-15,-1 2 0 0,0-3 0 16,-1 2 4-1,1-2-4-15,0 3-1 0,-2 0 0 16,0 0 3-16,0 3-2 16,-2-2 0-16,4 1-1 15,-3 1 1-15,0 0 6 16,0 0-6-16,-1-1 1 16,-3 2-1-16,-3-1-1 15,-5 1 2-15,0 0-1 16,-4 0 1-16,5-2-1 15,1 0-1-15,6 0 0 16,3-1-1-16,4-1 1 16,-3 1 0-16,0 3 1 15,-2-5 2-15,0 4-2 16,-2-1-1-16,-5 0-2 0,1-2 2 16,-2 1 1-16,-1-1 0 15,0-1 11-15,5 1-12 16,-1-3 7-16,2 2-5 15,0 4 0-15,-9-3 1 16,-3 3-3-16,-2-1 1 16,-3 2 3-16,0-1 2 15,0-2-4-15,0 1 3 16,0-1-5-16,0 0 3 16,0 1-5-16,0-2 2 15,0 4-1-15,0 0-4 16,0-3-41-16,-9-2-82 0,-9 3-323 15</inkml:trace>
  <inkml:trace contextRef="#ctx0" brushRef="#br0" timeOffset="189864.23">18861 5106 595 0,'0'0'82'0,"0"0"-63"16,0 0 7 0,0 0 44-16,0 0-42 0,0 0-14 15,0 0-14-15,-9-10-1 16,9 10 1-16,0 0 1 15,0 0 10-15,-1 0-3 16,-2 0-6-16,1 14-2 16,-4 7 1-16,-1 10 25 15,4 3-2-15,-3 5-13 16,6-1 12-16,0-7-20 16,0-4 3-16,3-9-5 15,2-10 0-15,-2-4 0 0,-2-4 0 16,1 0 5-1,3-4 6-15,3-13-1 16,0-10-8-16,5-6 1 0,0-4-4 16,0 3-8-16,-2 2-19 15,0 6 11-15,-6 7 2 16,0 6 12-16,-2 6 1 16,-2 3 1-16,0 3 0 15,-1 1 0-15,0 0-3 16,0 1-8-16,0 11-4 15,0 4 15-15,0 7 1 16,0-1 2-16,0 2-2 16,0-3 0-16,0-4-1 15,0-1 0-15,0-4 1 16,3-2-1-16,7 0 6 0,0 1-2 16,-2-2 6-16,3-1-1 15,-2-3-8-15,-3-3 0 16,1 2-1-16,2-3 0 15,1-1-11-15,4-1-73 16,2-19-303-16</inkml:trace>
  <inkml:trace contextRef="#ctx0" brushRef="#br0" timeOffset="190143.92">19203 5226 801 0,'0'0'110'16,"0"0"-88"-16,0 0-20 15,0 0 9-15,86-36 32 16,-53 34-27-16,1-1-8 16,-3 3-6-16,-4 0-2 15,-9 0 4-15,-5 0-4 16,-4 0-9-16,-3 0-5 15,-2 0-25-15,-4 0-5 16,0 0-12-16,-5 0 5 16,-13 0-38-16,-6 3-145 15,-2-2-49-15</inkml:trace>
  <inkml:trace contextRef="#ctx0" brushRef="#br0" timeOffset="190340.18">19305 5185 114 0,'0'0'463'16,"0"0"-317"-16,0 0-76 15,0 0-52-15,0 0-17 16,0 0-1-16,-6 38 34 16,6-16-5-16,0 1 4 15,0 0-21-15,2-6 4 16,4-1-11-16,1-1-4 16,-1-6-1-16,-1 0 0 15,5-3-1-15,-7 2-24 16,-1-5-66-16,3 1-141 15</inkml:trace>
  <inkml:trace contextRef="#ctx0" brushRef="#br0" timeOffset="191057.81">19529 5160 522 0,'0'0'238'15,"0"0"-225"-15,0 0-11 16,0 0 4-16,0 0-2 0,0 0-6 16,0-5 2-1,0 5-6-15,0-2-11 0,0 2 2 16,0-2 11-16,0 2-34 15,-4-2 13-15,4 2 4 16,-2 0 10-16,2 0-20 16,0 0 31-16,-1-1-1 15,1-1 1-15,-2 1 11 16,2-4 22-16,-1 4 4 16,0-2 6-16,1 3 2 15,0-2 2-15,0 2-20 16,0 0-6-16,0 0 11 0,0 0-22 15,0 0 3-15,0 0-11 16,0 0-2-16,0 2-4 16,0 15 3-16,4 2 1 15,3 5 11-15,-1 6-7 16,-1-2 3-16,0-1-5 16,-2-2 3-16,1-5-2 15,0-3-2-15,-3-7-1 16,3-6 1-16,-4-1-1 15,0-3 6-15,0 0 3 16,0 0-3-16,0-9 6 16,0-10 6-16,0-5-18 15,0-7 0-15,-2-6 0 0,0 1 0 16,1 4-2-16,0 3-6 16,-1 8 7-16,1 6 0 15,0 8 2-15,1 6 9 16,-1 1-6-16,1 0 0 15,0 1-4-15,0 11-7 16,0 5 6-16,5 5-5 16,-1 0 6-16,-2-2 0 15,-1 3 2-15,0-4 0 16,-1 2-2-16,0 0-2 16,0-7-58-16,-8-7-123 15</inkml:trace>
  <inkml:trace contextRef="#ctx0" brushRef="#br0" timeOffset="193994.25">1436 4950 105 0,'0'0'417'0,"0"0"-371"16,0 0-44-16,0 0 2 15,0 0-4-15,0 0 5 0,0 0 17 16,0-4-16 0,0 3-6-16,0-1 11 0,0 2 31 15,0 0 5-15,0-1 4 16,0 1-22-16,0-3-8 15,0 3-9-15,0 0-4 16,0-3-1-16,0 1 4 16,-2-1 2-16,2 1 2 15,0-3-1-15,0 1-8 16,0 2 2-16,0 0 0 16,0 0 9-16,0 2-2 15,0 0-12-15,0 0-3 0,0 10-4 16,0 16 1-1,8 14 3-15,2 12 1 0,-2 4 3 16,-1-1-4-16,1-6-1 16,2-9 1-16,0-11 0 15,-2-6-1-15,2-9 1 16,-7-3-1-16,2-6 1 16,-5-5 0-16,0 0 0 15,0 0 1-15,0 0 1 16,0 0 7-16,0 0-9 15,0 0-6-15,0-2-38 16,0-9-86-16,0-3-233 16</inkml:trace>
  <inkml:trace contextRef="#ctx0" brushRef="#br0" timeOffset="194310.69">1596 5002 663 0,'0'0'59'0,"0"0"-48"15,0 0-11-15,0 0-3 16,0 0-6-16,0 0 3 16,-14 75 3-16,24-54 3 15,-4-2 0-15,-1-2 0 16,0 0-3-16,-3-1 3 0,3-2 0 15,4-2-1-15,3-3 1 16,11 1 2-16,2-4 0 16,7-3 15-16,-2-1-2 15,4-2-10-15,-6 0-5 16,-2 0 4-16,-6-2-4 16,-2-7-51-16,-2-7-236 15</inkml:trace>
  <inkml:trace contextRef="#ctx0" brushRef="#br0" timeOffset="194595.12">2105 5094 825 0,'0'0'5'0,"0"0"-5"16,0 0 0-16,0 0-8 15,0 0-3-15,0 0-9 16,15 0 10-16,-2 0 6 16,3 0 3-16,4-4 1 15,5-7 7-15,1-1 5 16,2-2-2-16,1-1-10 16,-4 3 0-16,-2 2 0 15,-3 4 0-15,-2 0-2 0,-2 1-21 16,-5 1-88-16,-7 2-209 15</inkml:trace>
  <inkml:trace contextRef="#ctx0" brushRef="#br0" timeOffset="194932.06">2156 4989 798 0,'0'0'19'0,"0"0"-17"16,0 0-4-16,0 0 2 15,0 0-4-15,0 0 2 16,38-18-4-16,-33 18 5 0,0 0 1 16,0 2 0-16,4 6 0 15,3 4-1-15,6 2 1 16,3 3 14-16,5 3 6 15,2 1-11-15,-2 0 0 16,-3 0-7-16,-5-2 2 16,-6-3 0-16,-2-5 3 15,-4-1-7-15,-4-2-4 16,1-2 2-16,-3-1-19 16,0-4-45-16,0-1-145 0</inkml:trace>
  <inkml:trace contextRef="#ctx0" brushRef="#br0" timeOffset="195420.97">2407 4722 758 0,'0'0'104'0,"0"0"-80"16,0 0-24-16,0 0 0 15,0 0-11-15,21 63 11 16,4-34 13-16,6 4 2 16,-3-1-3-16,-2-4-9 15,-3 1-1-15,0-2-1 16,-5-5 3-16,-3 0-3 16,-2-6 0-16,-3-2 1 15,-2-7-2-15,0 0 0 0,-3-5 0 16,-1 2 0-1,-1 0 1-15,3-2-1 0,1 0-4 16,1 1 0-16,5-1 1 16,-3 1-7-16,3 3-8 15,2 1-4-15,-2 3-12 16,-3-2-22-16,-10-4-172 16</inkml:trace>
  <inkml:trace contextRef="#ctx0" brushRef="#br0" timeOffset="206324.15">1979 6058 365 0,'0'0'126'0,"0"0"-111"16,0 0-7-16,0 0-3 15,0 0 23-15,0 0-1 16,0 0 5-16,0-16-20 16,0 16 0-16,0-3 15 15,3-1 24-15,-3 4-6 16,3-3-6-16,-1 1-7 16,-2 0 0-16,0 2 5 15,0-1-12-15,0 1 0 0,0 0 2 16,0 0-12-1,0 0-6-15,0 0-6 0,0 0-3 16,3 0 0-16,2 6-5 16,8 12-2-16,-1 15 7 15,7 10-1-15,-2 13 3 16,4 6-1-16,2 2 4 16,2-5-3-16,0-10-1 15,-1-10-1-15,-1-9 0 16,-7-6 0-16,-3-9 2 15,-6-6-2-15,-2-3 0 16,-4-3 6-16,-1-3-5 16,0 0 3-16,0 0 7 15,0 0-2-15,0-9 2 16,0-10-4-16,0-13-7 0,0-11-3 16,0-13-2-1,2-1-12-15,0 0 1 0,3 6 5 16,-2 8 4-16,2 7 6 15,0 6-1-15,-2 11 2 16,0 7 0-16,-1 7 1 16,-2 3-2-16,2 2 0 15,1 0 1-15,-1 2-6 16,3 17-4-16,0 12 5 16,1 7 5-16,2 5 0 15,-1 1 1-15,2-6-1 16,3-11 0-16,-2-5 0 0,5-10 0 15,-2-4-1-15,5-8 2 16,2 0-1-16,3 0 8 16,1-8-5-16,-1-2 1 15,-2-2-3-15,-4 0-1 16,1 1 0-16,0 1-5 16,-3 3-19-16,-1 1-30 15,-5 6-58-15,-7 0-264 16</inkml:trace>
  <inkml:trace contextRef="#ctx0" brushRef="#br0" timeOffset="206709.2">1531 7070 98 0,'0'0'0'0,"0"0"-53"16,0 0 8-16</inkml:trace>
  <inkml:trace contextRef="#ctx0" brushRef="#br0" timeOffset="207076.76">1314 7181 255 0,'0'0'51'16,"0"0"13"-16,0 0 44 0,0 0 46 16,0 0-50-1,0 0-51-15,-39 6-25 0,39-6-25 16,3 0-3-16,13 0 4 15,9-6 8-15,10-8 25 16,14-3-13-16,7-2-12 16,14-6 4-16,16-7-8 15,21-3 1-15,20-7 12 16,17-5 6-16,7-6-14 16,5-4-3-16,0 2 9 15,0 4-9-15,-5 7-6 16,-20 13 1-16,-19 9-4 15,-30 9-1-15,-25 6-4 0,-19 4-1 16,-15 2-9-16,-10 0 4 16,-10 1 5-16,-3 0-15 15,0 0 18-15,0 0 2 16,0 0 0-16,-3 0-3 16,-10 0-50-16,-10 12-32 15,-8 7-42-15,-12 4-289 16</inkml:trace>
  <inkml:trace contextRef="#ctx0" brushRef="#br0" timeOffset="208389.01">1655 7620 281 0,'0'0'55'0,"0"0"-32"16,0 0 65-16,0 0 0 15,0 0-28-15,0 0-20 16,-1 0-15-16,1 0 15 16,0 0 25-16,0 0-37 0,0 0-2 15,0 0-7 1,-3 0-9-16,-1 0-6 0,0 0-4 16,0 0-1-1,1 0 1-15,3 0-1 0,0 0 1 16,0 0 1-16,0 0 0 15,0-8-1-15,5 1-4 16,1 0 4-16,-2 0 11 16,-1 7-7-16,-3 0-4 15,0 0 3-15,0 0 2 16,0 0-5-16,0 0 2 16,0 0-2-16,-3 2 0 15,-1 3 0-15,1-5 0 16,3 0 0-16,0 0 2 0,0 0-2 15,0 0 0-15,0 0 0 16,0 0-1-16,0 0-2 16,0 0 3-16,0 0 2 15,0 0-2-15,0 0-4 16,-1 5 4-16,-1 0-5 16,-3 6 5-16,-2-2 1 15,2-1 0-15,-6 3 3 16,-1-4-3-16,-2 0 1 15,3-2 4-15,0 0-5 16,3-5 2-16,3 0 7 16,2-5 8-16,3-8-3 15,0-8-15-15,0 1-7 0,13-1 3 16,0 7 4-16,-1 3 3 16,-1 5-3-16,1 6-1 15,-2 0 0-15,-1 0 0 16,-2 0-2-16,-2 3 3 15,-2 6 1-15,-3 2 2 16,0 4-3-16,-8-2 1 16,-8 2-1-16,1-3 2 15,-3-3 6-15,3-4-5 16,0-5 4-16,1 0 13 16,4-7-8-16,4-15-1 15,0-8-4-15,6-1-7 0,0-1-6 16,0 3 2-16,12 3 4 15,-2 8-3-15,4 3 3 16,4 8 1-16,-1 7-1 16,6 0-2-16,3 22 1 15,2 15 2-15,0 8 3 16,-3 14-1-16,-11 4 0 16,-7 1-1-16,-7 2-2 15,-12-7 2-15,-16-7-2 16,-2-7 2-16,3-14 1 15,5-11 0-15,8-13 4 16,7-3 13-16,7-4 20 16,0 0-16-16,0 0-13 15,7-5-11-15,14-7-2 16,10 3 2-16,13 1 5 0,2 5-2 16,5 3-1-1,-5 0-1-15,-7 4-1 0,-6 8 0 16,-5 0-3-16,-6 3 3 15,-3-1-25-15,-6-3-18 16,-3 0-40-16,-8-3-12 16,-2-6-26-16,0-2-189 15</inkml:trace>
  <inkml:trace contextRef="#ctx0" brushRef="#br0" timeOffset="209145.2">1825 7560 511 0,'0'0'247'15,"0"0"-214"-15,0 0-6 16,0 0 54-16,0 0-52 15,0 0-5-15,-7-27-9 16,7 27-15-16,0 0-3 16,0 0 0-16,0 0 2 15,18 14 1-15,3 8 0 16,5 12 8-16,2 4 2 16,2 4-2-16,0 2 0 15,-1-8 2-15,-4-5-7 16,-6-5-1-16,-7-11-2 0,-1-7 0 15,-6-3 0-15,-3-5-2 16,0 0-8-16,-2 0 4 16,0 0 0-16,0-11 0 15,0-12-27-15,-2-11-32 16,-3-9 6-16,-2-11-14 16,4 2-9-16,-3 7 25 15,4 7 57-15,2 13 102 16,0 10-13-16,0 6-34 15,0 6 4-15,0 3-44 16,0 0-15-16,0 7 1 16,0 14-2-16,2 6 2 15,7 8 1-15,-4 1-2 0,4-3 6 16,2-3-12 0,2-4 4-16,3-4 2 15,-2-5 4-15,6-4 0 0,-4-4-4 16,2-4 2-16,-3-2 0 15,-1 0 2-15,-4-3-1 16,0 0-3-16,0 0-7 16,-2-11-19-16,-3-8-75 15,0-9-147-15</inkml:trace>
  <inkml:trace contextRef="#ctx0" brushRef="#br0" timeOffset="209534.34">2297 7588 738 0,'0'0'116'0,"0"0"-104"15,0 0-4-15,0 0 23 16,72-55 4-16,-42 38-25 15,2 4-7-15,-10 8-3 16,-1 5-3-16,-11 0-28 16,-5 3-7-16,-5 14 12 15,0 4 21-15,0 0 0 0,-3-1 4 16,-4-7 2-16,4-3-1 16,1-6 10-16,2-3 7 15,0-1-5-15,0 0 0 16,2 0-2-16,11-4 19 15,5-9 4-15,3-4-10 16,1 3-17-16,-4-1-6 16,0 4-20-16,-5 6-33 15,0-1-45-15,-5 1-25 16,-2 2-249-16</inkml:trace>
  <inkml:trace contextRef="#ctx0" brushRef="#br0" timeOffset="210315.43">2399 7588 466 0,'0'0'119'0,"0"0"-47"16,0 0 34-16,0 0-21 0,0 0-25 15,0 0-30-15,-27 0-16 16,27 0-3-16,0 0-8 16,2 0-3-16,17-5 0 15,8-6 9-15,6-6 17 16,11-9 1-16,2-4-4 16,-1-3-6-16,-1 2-7 15,-8 8-9-15,-15 11 0 16,-8 8-1-16,-10 1-11 15,-3 3 11-15,-3 0-3 16,-18 3-1-16,-9 10-6 16,-5 4-13-16,-7 6 12 15,5-6-2-15,2-1 13 0,5-2 2 16,6-4-2 0,11-3 0-16,4-4 0 0,6-3 0 15,3 0 0-15,0 0-5 16,5 0-12-16,15 0 13 15,8-13 4-15,5-6 4 16,1-5 17-16,0-1-2 16,-6 6-17-16,-6 5-2 15,-9 8 0-15,-5 2-6 16,-5 2-20-16,1 2-37 16,2 0-38-16,1 0-20 15,-1-3-172-15</inkml:trace>
  <inkml:trace contextRef="#ctx0" brushRef="#br0" timeOffset="210772.31">2302 7301 687 0,'0'0'138'0,"0"0"-111"15,0 0-1-15,0 0 7 16,0 0-22-16,0 0-8 15,5-6-3-15,11 15 4 16,5 7 10-16,7 14 17 16,2 11-9-16,5 3 3 15,4 3 10-15,-3 0-25 16,1-7-3-16,-2-2-4 16,-2-7 2-16,-5-5-4 0,-5-5 2 15,-5-7-3 1,-4-5 0-16,-7-5 1 0,-5-3 2 15,-2 2-3 1,0-3-4-16,0 0 1 0,0 0-25 16,0 1-54-16,0-1-64 15,-4 0-199-15</inkml:trace>
  <inkml:trace contextRef="#ctx0" brushRef="#br0" timeOffset="214732.95">1711 8706 758 0,'0'0'28'15,"0"0"-28"-15,0 0 0 16,0 0 5-16,0 0-5 16,0 0-10-16,32-28 10 15,26-6 27-15,3-8 13 16,5-3 6-16,-1 5-23 0,-5 0-16 16,0-2-7-16,-4-1 0 15,1-6 1-15,1-2-1 16,-4 2-10-16,-2 11-26 15,-17 11-46-15,-17 15-240 16</inkml:trace>
  <inkml:trace contextRef="#ctx0" brushRef="#br0" timeOffset="-214063.44">1946 8681 800 0,'0'0'38'0,"0"0"-38"16,0 0-5-16,0 0-2 15,110-53 7-15,-25-3 26 16,17-19 8-16,13-22 19 16,11-7 3-16,13 0-39 15,1 4-3-15,1 17 1 16,-7 14-13-16,-20 15-1 15,-14 17-2-15,-21 8 1 16,-15 9 0-16,-17 3-2 16,-14 6-6-16,-15 2-6 0,-7 7-32 15,-9 2-7-15,-2 0 4 16,0 0 23-16,0 0-18 16,-5 0-61-16</inkml:trace>
  <inkml:trace contextRef="#ctx0" brushRef="#br0" timeOffset="-213362.77">2860 7006 321 0,'0'0'106'0,"0"0"3"15,0 0 6-15,0 0-27 16,0 0-42-16,0 0-7 16,-4-24 5-16,3 22-5 15,1-1-20-15,0 3-4 16,0 0-6-16,0 0-9 0,8 5-3 15,17 19 3-15,9 18 2 16,7 15 17-16,6 14 5 16,1 9-10-16,0-3 0 15,-2-6-9-15,1-12-5 16,-8-19 1-16,-9-11-1 16,-10-14 3-16,-7-7-1 15,-5-6 4-15,-6-2-6 16,-2 0 0-16,0 0 1 15,-2-13-5-15,-9-7 1 16,-2 2-19-16,-4-3-21 16,-2 7-50-16,-3 0-90 0</inkml:trace>
  <inkml:trace contextRef="#ctx0" brushRef="#br0" timeOffset="-206625.4">1519 3952 289 0,'0'0'62'0,"0"0"-42"15,0 0-2-15,0 0-6 16,0 0 8-16,0 0 71 16,0 0 60-16,0 0-104 15,0 0-47-15,0 0-16 16,0 0 16-16,0 0 0 0,0 0 9 16,0 0 5-16,0 0-5 15,0 0 2-15,0-2 15 16,0 0-16-16,0-2-10 15,0 3 0-15,0-2 0 16,0 1 3-16,0 2 4 16,0-1-6-16,0 1 3 15,0 0 1-15,0 0 0 16,0 0 6-16,0-1-2 16,0-1 1-16,-3-3-1 15,0-1-8-15,1-2 0 16,-1 0 2-16,-2 0 3 15,2 3 8-15,1-1-13 16,0 0 5-16,0 2-3 0,2 0 0 16,-2 2 1-16,0-2-2 15,2 2 3-15,0-1-2 16,0 2-2-16,0 1-1 16,0 0 1-16,-1 0-2 15,1 0 0-15,0 5-8 16,0 10 4-16,9 6 2 15,1 3 3-15,1 4 0 16,2 1-1-16,-2 2 2 16,0-1 0-16,1-3 5 15,-1 2-6-15,-1-5 0 16,-1-3 1-16,-2-2-2 16,-2-4 1-16,0-6 0 0,-5-5 0 15,0 0 1-15,0-4 0 16,0 0 1-16,0 0 8 15,0 0 22-15,0 0 10 16,0 0 0-16,0-9-16 16,-7-8-17-16,-1-5-9 15,0-5 1-15,0-3-1 16,1-4 0-16,-3 0 0 16,2 0 0-16,0 1-1 15,0 2 1-15,4 1-2 16,0 5 2-16,0 2-1 15,2 3-1-15,1 3-2 16,1 5 3-16,0 3 1 0,0 5-1 16,0 3 0-16,0 1-4 15,0 0-12-15,0 0-12 16,0 12-4-16,0 4 21 16,3 6 11-16,2 4-2 15,2 0-1-15,-1 0 3 16,1-3-10-16,3 0 4 15,-1 1-21-15,5 1-33 16,0-1-20-16,-9-6-173 16</inkml:trace>
  <inkml:trace contextRef="#ctx0" brushRef="#br0" timeOffset="-204158.42">2863 7131 406 0,'0'0'61'15,"0"0"17"-15,0 0-17 16,0 0-30-16,0 0 2 16,0 0-2-16,-10-26-22 15,12 18-4-15,3 0 3 16,-2 2 15-16,-1 3 16 15,-2 2-14-15,0 1-4 16,0 0-13-16,0 0-5 16,0 0 3-16,-2 0-6 15,-1 0 0-15,-2 0 0 16,3 0 0-16,-1 0 0 16,3 0 0-16,0 0 0 0,0 0 0 15,0 0-1-15,0 0 1 16,0 0 0-16,0-2-1 15,0-1-3-15,0 3 4 16,0 0-3-16,0 0 1 16,0 0-13-16,0 0 15 15,0 6 5-15,0 0-3 16,0 3 7-16,-5-4-9 16,-2 3 1-16,-4 1 2 15,3-4-3-15,3-1 1 16,3-4 1-16,2 0-1 15,0 0-1-15,0 0 1 16,0 0-1-16,0 0-5 0,4 0 3 16,-1 0 0-16,-1 0 0 15,-2 2-3-15,0 3 4 16,0 2 2-16,0 1 3 16,0 0-2-16,-5 0-1 15,3-5 0-15,-1-3 3 16,2 0-1-16,1 0-1 15,0 0-2-15,0 0 18 16,0 0-6-16,2-2-12 16,1-4 0-16,-2 3 1 15,0 3-2-15,-1 0-5 16,0 0 4-16,0 3 2 16,0 7 0-16,0 2-1 0,-1 5 1 15,-10-3 1-15,-3-1-1 16,0-2 0-16,-5-1 0 15,-2-4-1-15,-2-3 1 16,3-3 0-16,2 0 1 16,3-5 0-16,5-9 6 15,2-8 4-15,8 0-3 16,0-8-8-16,13-4-1 16,10 1 1-16,7-2 0 15,4 7-3-15,1 7 4 16,-6 9-1-16,-1 7 2 15,0 5-2-15,0 11-4 0,-2 18 4 16,4 7 0 0,1 10 7-16,0 5-4 0,0 5 4 15,5 2-6-15,5 4 2 16,-1-5-3-16,2 0 3 16,-9-1-4-16,-5 3 1 15,-12 1 0-15,-12-1 6 16,-4-1-3-16,-9-7 3 15,-13-12-4-15,0-11 2 16,1-9 0-16,1-10 9 16,2-9 13-16,2 0-2 15,4-3-13-15,-1-14-5 16,3-5-6-16,7-9-1 16,3 1-4-16,5-1-1 0,16 0 3 15,7 7 3-15,3 1-1 16,9 4-1-16,6 4 1 15,9 4-2-15,6-1 6 16,-2 5-3-16,5 2 3 16,-10 1-3-16,-8 4 0 15,-10 0-6-15,-6 0 9 16,-11 1-6-16,-10 4-2 16,-9-1 2-16,0 5-44 15,-14 3-23-15,-13 2 10 16,-3-5-69-16,5-4-343 0</inkml:trace>
  <inkml:trace contextRef="#ctx0" brushRef="#br0" timeOffset="-200820.36">4672 7880 524 0,'0'0'86'0,"0"0"-31"16,0 0-23-16,0 0 40 15,0 0-43-15,0 0-11 16,-26-37-4-16,26 36-7 16,-3 0 3-16,3 1-4 15,0 0 0-15,0 0-2 16,0 0-4-16,0 0 0 15,0 8-4-15,0 12-2 16,0 9 6-16,0 10 0 0,0 2 4 16,0 2-1-16,0-3-4 15,0-4 1-15,0-4 0 16,0-5 0-16,0-3 0 16,0-8 0-16,-2-1 4 15,-1-11-1-15,-2 0 0 16,2-4 14-16,-2-4-3 15,3-12 18-15,-4-10-15 16,6-10-17-16,0-6 0 16,0-5-1-16,11 4-9 15,7 5 10-15,-1 8-14 16,4 9 12-16,-3 7 2 0,2 14-3 16,1 0-7-16,4 21 6 15,-1 7 2-15,-2 9 2 16,1 4 4-16,-4 1 0 15,-4-3 0-15,3 0-2 16,-5-6-2-16,-5-6 4 16,-1-7-5-16,-4-8 1 15,-1-4 0-15,-2-2-5 16,0-1-33-16,-8-5-59 16,-7 0-222-16</inkml:trace>
  <inkml:trace contextRef="#ctx0" brushRef="#br0" timeOffset="-200585.78">5063 8112 722 0,'0'0'189'0,"0"0"-158"16,0 0-16-16,0 0-8 15,103-69-2-15,-63 55 3 16,-1 7-7-16,-6 5-1 16,-7 2-5-16,-6 1-35 15,-12 15-47-15,-8 8-32 0,0 5-119 16</inkml:trace>
  <inkml:trace contextRef="#ctx0" brushRef="#br0" timeOffset="-200459.39">5250 8215 447 0,'0'0'187'0,"0"0"-109"15,0 0-21-15,0 0-2 16,72-33-15-16,-51 21-24 16,-4 5-12-16,-1 4-4 15,-1 2-22-15,-2-2-51 16,4 1-121-16</inkml:trace>
  <inkml:trace contextRef="#ctx0" brushRef="#br0" timeOffset="-199906.75">5708 8070 513 0,'0'0'49'15,"0"0"-49"-15,0 0 0 16,0 0 7-16,-71 30-4 15,50-27 19-15,4-3 42 16,3 0 8-16,2-8-34 16,7-6-3-16,2-6-1 15,3-1-27-15,0-4 8 16,13-1-15-16,8 3-2 0,1 2-1 16,2 7 2-16,-2 7 1 15,2 7-3-15,-4 0-2 16,-1 9 7-16,-5 16-3 15,-3 8 2-15,-6 7 2 16,-5 4-2-16,0 7 1 16,-3 1-1-16,-13-3 5 15,2-8-6-15,-5-11-1 16,-1-9 1-16,-3-7 4 16,3-9 3-16,2-5-5 15,0 0 8-15,10-3 14 16,6-13-14-16,2-3-1 15,7-1-9-15,19 3 0 0,1 5 0 16,7 7 0 0,-3 5-1-16,2 0-1 0,0 5 2 15,-2 7-3-15,-2-4 6 16,-7 3-3-16,1-1 0 16,-10-2 0-16,-2-1 2 15,-9 0-2-15,-2 3-49 16,-2-3-23-16,-14-3-94 15</inkml:trace>
  <inkml:trace contextRef="#ctx0" brushRef="#br0" timeOffset="-199432.4">5934 7750 784 0,'0'0'12'0,"0"0"22"16,0 0 25-16,0 0-30 15,0 0-22-15,0 0-4 16,75 30-3-16,-55 12 13 16,-7 3 5-16,-4 0-13 15,-3-4 3-15,-1-6-7 16,-2-14-2-16,2-8 4 0,-5-6-4 15,2-7 2 1,-2 0 7-16,5 0-6 0,3-9 30 16,0-13 4-16,8-9-32 15,-2-2-1-15,-3-6-3 16,-1 2-3-16,-5-1-10 16,0 6-13-16,-5 14 14 15,3 7 10-15,-3 8 2 16,0 3-1-16,6 0-7 15,-2 21-7-15,6 5 10 16,-2 8 5-16,2-2 7 16,3-6-4-16,2-5-2 15,3-7 2-15,3-7-3 16,1-3 4-16,2-3-1 0,-1-1-3 16,-7 0-67-16,-9-3-110 15</inkml:trace>
  <inkml:trace contextRef="#ctx0" brushRef="#br0" timeOffset="-198397.22">7430 7857 671 0,'0'0'24'0,"0"0"-24"0,0 0-1 16,0 0 1-16,13 73 48 16,-1-36 6-16,1 2-25 15,4 3-16-15,2-6 4 16,-3 0-1-16,-4-2-4 16,-7-3-12-16,-3-3 1 15,-2-6-1-15,0-6 0 16,0-2-27-16,-7-11-47 15,4-3-253-15</inkml:trace>
  <inkml:trace contextRef="#ctx0" brushRef="#br0" timeOffset="-198077.14">7888 7913 772 0,'0'0'0'16,"-74"40"-3"-16,30-9 3 16,8 2 22-16,8 4 3 15,15-3-3-15,10-1-18 16,3 0 0-16,14-5 1 16,14-8-4-16,5-10 4 15,1-9 8-15,-1-1-10 16,-7-7 3-16,-11-3 7 15,-10-4-8-15,-5-5 14 16,0-1 7-16,-10 1-17 16,-8 1 7-16,-5 4-16 0,0 6 0 15,2 2-5-15,8 2-27 16,13-3-42-16,6-3-79 16</inkml:trace>
  <inkml:trace contextRef="#ctx0" brushRef="#br0" timeOffset="-197601.29">8172 7959 749 0,'0'0'16'16,"0"0"-12"-16,0 0-4 0,0 0 3 16,-59 67-3-16,57-39 7 15,2-3-5-15,0-2 0 16,12-5-1-16,7-9 2 15,1-1-2-15,-4-8 3 16,-1 0-1-16,-5-2 4 16,-4-12 7-16,-4-1 7 15,-2-3-11-15,0 0-4 16,-6 2 0-16,-4 2-4 16,-1 6 6-16,5 5-6 15,0 3 6-15,6 0 1 16,0 3-9-16,3 13-9 15,15 11-1-15,8 8 10 0,2 8 14 16,2 6-3-16,-6 6-2 16,-12 1-3-16,-12 2 1 15,0-2-6-15,-22-6-1 16,-6-8 2-16,-4-14 4 16,4-11-6-16,0-9 2 15,4-8 7-15,7-5-6 16,6-15 7-16,9-8-9 15,2-2-1-15,5-1-4 16,9 5-4-16,3 3-24 16,-2-1-53-16,1 2-212 15</inkml:trace>
  <inkml:trace contextRef="#ctx0" brushRef="#br0" timeOffset="-197184.73">8521 7912 856 0,'0'0'9'16,"0"0"35"-16,0 0-11 16,0 0-24-16,0 0-9 15,0 0-8-15,23 39 4 16,-8 0 4-16,-1 0 1 15,6-3-1-15,-2-6-1 16,-3-6 1-16,-3-8 1 0,-1-11-1 16,-8-3 0-16,1-2 8 15,-4-7-5-15,5-15 52 16,4-10-54-16,-2-6-1 16,1-5 0-16,2 4 1 15,3 1-1-15,5 1 0 16,5 12-1-16,2 9 1 15,4 6 0-15,1 10 1 16,1 0-1-16,-3 10-2 16,-5 12 2-16,-2 6 0 15,-9 5-4-15,-3 5 0 16,-7 2 4-16,-2 2-2 16,-2 2-26-16,-14-1-76 0,-5-8-129 15</inkml:trace>
  <inkml:trace contextRef="#ctx0" brushRef="#br0" timeOffset="-196525.08">8398 8509 456 0,'0'0'84'16,"0"0"-9"-16,0 0-21 16,0 0 16-16,0 0-51 15,0 0-14-15,28-29-5 16,-26 29-2-16,1 0 1 15,-3 0 1-15,0 2 7 16,0 5-6-16,0-2 3 16,0-2 1-16,0 3-5 15,0-5 2-15,0 1 2 0,-3-2 4 16,-2 0 14 0,-4 0-6-16,-2 0-16 0,1-2 0 15,1-5 1-15,3-4 0 16,3-3-1-16,3 0-2 15,3-3-8-15,12 1 2 16,3 5 6-16,4 2-2 16,-1 3 4-16,0 4 0 15,-5 2 1-15,-4 3-1 16,-5 16 2-16,-4 6 4 16,-3 3-4-16,0 4 16 15,-5 0-2-15,-10-4-11 16,-3-3 1-16,-5-3-2 0,2-5 1 15,1-8 7 1,9-4-12-16,6-4 12 0,5 0 10 16,3-1-9-16,19 1-10 15,12-1 6-15,12 3 18 16,-2-2-5-16,-6 4-16 16,-6 1-6-16,-2 2-5 15,-10 0 5-15,-4 3-1 16,-5-4-30-16,1 2-65 15,-7-9-55-15</inkml:trace>
  <inkml:trace contextRef="#ctx0" brushRef="#br0" timeOffset="-196026.47">9464 8026 780 0,'0'0'40'0,"0"0"-33"16,79-34-7 0,-38 25 2-16,0 2 15 0,-8 7-12 15,-8 0-5-15,-14 4-16 16,-11 10-64-16,-3 4-127 15</inkml:trace>
  <inkml:trace contextRef="#ctx0" brushRef="#br0" timeOffset="-195877.97">9450 8182 442 0,'0'0'335'0,"0"0"-321"16,0 0-11-16,0 0 4 15,75-19 19-15,-42 7-7 16,-5 4-19-16,-5 5-6 0,-7 1 5 15,-1 2-43-15,-4 0-41 16,-4 0-172 0</inkml:trace>
  <inkml:trace contextRef="#ctx0" brushRef="#br0" timeOffset="-195291.64">9938 7848 775 0,'0'0'17'0,"0"0"10"15,0 0-6-15,0 0 12 16,0 0-15-16,0 0-18 15,17-6-1-15,-4 33 1 16,2 11 0-16,-7 6 1 16,-6 8 7-16,-2 0-1 15,0 0 0-15,0-5-5 16,0-5-1-16,0-9 0 16,0-11 0-16,0-10-1 15,3-7 3-15,-3-5 1 16,6 0 8-16,1-10 45 15,8-19-27-15,3-6-29 0,5-10-1 16,-2-2 0-16,-3 2 0 16,-5 0 0-16,-3 5-7 15,5 5 3-15,-2 6 3 16,-3 10 1-16,-4 8 0 16,-2 8-1-16,-2 3 1 15,-2 0-5-15,0 14 1 16,0 13-6-16,0 8 10 15,-8 8 10-15,2 2-6 16,3-3 1-16,3-4-2 16,0-11-2-16,21-5 5 15,5-10 3-15,9-7 6 0,7-3-2 16,-7-2-6-16,-5 0-7 16,-4 0-1-16,-10 0-57 15,-6 0-53 1,-4 0-76-16</inkml:trace>
  <inkml:trace contextRef="#ctx0" brushRef="#br0" timeOffset="-191115.53">2310 9425 157 0,'0'0'282'0,"0"0"-247"15,0 0-35 1,0 0-5-16,0 0 3 0,0 0-3 16,0 0-1-16,0-2 2 15,0 2 2-15,0 0-15 16,0 0 4-16,0 0-1 16,0 2 10-16,0 5-11 15,-3-4 10-15,3-3 5 16,0 0 2-16,0 0 16 15,0 0 9-15,0 0-1 16,0 0-21-16,0 0-3 16,0 0 14-16,0 0-2 15,0 0 3-15,0 0-13 16,0 0-3-16,0 0 9 0,0 0 1 16,0 0 2-16,0 0-13 15,0 1 0-15,-2 0 1 16,2 1-1-16,-1-1 0 15,1-1-2-15,0 0 2 16,-2 0-1-16,0 0-19 16,-1 2-77-16</inkml:trace>
  <inkml:trace contextRef="#ctx0" brushRef="#br0" timeOffset="-190955.95">2310 9425 381 0</inkml:trace>
  <inkml:trace contextRef="#ctx0" brushRef="#br0" timeOffset="-190709.99">2310 9425 381 0,'41'-12'25'0,"-41"12"-24"0,0 0 0 0,0 0 17 16,0 2 6-16,0 2-1 15,0 0 16-15,-5-2-15 16,2 2 27-16,-2-4 7 16,2 0-10-16,3 0-29 15,0 0-9-15,0 0 8 16,0-6-6-16,3 1-12 0,4-2-3 16,-2 2 3-16,0 2 0 15,-5 3 0-15,3 0 0 16,-3 0-3-16,0 0 4 15,0 0-3-15,0 0-1 16,0 2-5-16,-3 1 6 16,3-3-15-16,0 0 6 15,0 0 9-15,0-3-29 16,0-10-386-16</inkml:trace>
  <inkml:trace contextRef="#ctx0" brushRef="#br0" timeOffset="-189676.56">2415 9264 501 0,'0'0'27'0,"0"0"-27"15,0 0-1-15,0 0-10 16,0 0 11-16,0 0 9 16,-31 27-5-16,31-27-4 15,0 0 51-15,0 0 22 16,0-8-46-16,0 0-26 16,3 2 5-16,-2 4-6 0,1 2 5 15,-2 0-5 1,2 0-4-16,-1 5-3 15,0 4 14-15,-1-1-5 0,0 3 0 16,0-2 0-16,-1-3 3 16,0-4-4-16,1-2 0 15,0 0 6-15,0 0 15 16,0 0-6-16,0 0 6 16,2-8-10-16,6-1-12 15,2 3 0-15,-2 3 8 16,-2 3-7-16,-4 0 3 15,0 0-4-15,-2 3 0 16,0 8 1-16,0 1 2 16,-4-2 6-16,-7 4-5 15,-5-5 0-15,3 0-1 16,-4-7 2-16,3-2 4 0,2 0 12 16,-1-2-5-16,3-13-7 15,3-3 3-15,3-5 2 16,4-8-10-16,0-5-4 15,9 3 0-15,8 2-2 16,3 6 2-16,4 10 0 16,1 7-2-16,4 8 2 15,-1 0-3-15,0 28 3 16,-3 16 2-16,-6 15-1 16,-4 9 14-16,-13 4-8 15,-2 0-6-15,-4 1 0 16,-14-6 5-16,-6-13-3 0,-4-14-3 15,3-12 0 1,-1-8 0-16,0-12 7 0,4-7-1 16,0-1 6-16,2-12-4 15,8-7 3-15,2-8-5 16,6 0-5-16,4 0-1 16,0 2-6-16,9 8 6 15,6 10-1-15,6 7-1 16,4 0-5-16,3 18 5 15,5 7 1-15,-1 3 0 16,0-1-3-16,-3 2 4 16,-4 1 6-16,0-5-6 15,-3 1 0-15,-5-5 1 16,-4 0-1-16,-3-2-13 0,-4-5-27 16,1 0-38-16,-6-8-30 15,-1-6-187-15</inkml:trace>
  <inkml:trace contextRef="#ctx0" brushRef="#br0" timeOffset="-189196.64">2860 9113 294 0,'0'0'423'0,"0"0"-365"0,0 0-54 16,0 0-4 0,0 0-2-16,-17 73 2 0,28-15 20 15,0 9 4-15,5 2 7 16,-3-1-4-16,0-1-1 15,-3-4-9-15,0-9-10 16,-2-11-7-16,-3-8 7 16,2-7-7-16,-4-12 0 15,3-4-1-15,-4-8-31 16,3-4-58-16,-2-12-122 16,-1-22-347-16</inkml:trace>
  <inkml:trace contextRef="#ctx0" brushRef="#br0" timeOffset="-188880.56">3191 9317 757 0,'0'0'4'16,"0"0"-2"-16,-60 89 12 15,53-51 1-15,7-1-6 16,0 2 6-16,18-3-11 15,8-9-3-15,6-9 0 16,8-12 3-16,0-6 5 16,-1-10-7-16,-11-6 9 0,-7-4-7 15,-16-1 1 1,-5 1 30-16,-8 0 2 0,-17 1-14 16,-6 7-4-1,-2 1-17-15,2 6 5 0,8 0-7 16,10 3-1-16,8-2-28 15,5-1-25-15,13-7-92 16,12-5-376-16</inkml:trace>
  <inkml:trace contextRef="#ctx0" brushRef="#br0" timeOffset="-188356.61">3498 9250 699 0,'0'0'86'0,"0"0"-70"15,0 0-15-15,-38 77 1 16,38-40 7-16,0 0 5 16,16-1-6-16,6-6-1 15,6-5-7-15,3-7 1 16,0-13-1-16,-3-5 7 16,0-3 6-16,-10-11-10 15,-4-5 3-15,-13-4 5 16,-1-1-6-16,-1 0 0 15,-15 2-1-15,3 8-4 16,0 1 8-16,3 7 12 16,2 6-5-16,5 0 1 15,3 0-16-15,0 6-9 16,11 15 2-16,12 7 7 16,3 8 0-16,5 3 3 0,2 7 5 15,-3 1 1-15,-4 3 1 16,-11 3-6-16,-15 2-3 15,0-2 4-15,-30-5-5 16,-11-3 9-16,-6-11-9 16,-2-10 0-16,9-15 0 15,3-9 3-15,12 0 2 16,10-20 2-16,11-10-3 16,4-4-4-16,16-7 0 15,15 2 0-15,3 5 5 0,-3 9-4 16,-3 11-1-16,-3-1 0 15,-4 11-2-15,-3 1-16 16,0 3-39-16,-1 0-37 16,-4 0-33-16,2-4-340 15</inkml:trace>
  <inkml:trace contextRef="#ctx0" brushRef="#br0" timeOffset="-187846.53">4151 9115 421 0,'0'0'336'0,"0"0"-333"16,0 0-3-16,0 0-2 16,0 0 2-16,60 98 2 15,-43-42 17-15,-1-1-6 16,-4-4-9-16,1-6 5 16,-3-9-8-16,-1-11-1 15,-2-11-4-15,-2-9 4 16,-5-2 3-16,0-3 11 0,0-8 108 15,0-16-71-15,0-10-45 16,-5-11-3-16,2-6-3 16,1-7 0-16,2 0-3 15,0 2 3-15,8 13 0 16,10 11-3-16,4 12 2 16,5 12 1-16,3 8-8 15,5 0 7-15,-2 25 0 16,-3 14-2-16,-8 9 3 15,-4 3-4-15,-5 6 4 16,-8-3 0-16,-2-5-4 16,-3-3-10-16,0-8-47 15,-8-6-61-15,-15-5-347 16</inkml:trace>
  <inkml:trace contextRef="#ctx0" brushRef="#br0" timeOffset="-187042.7">4013 9861 690 0,'0'0'39'0,"0"0"-38"15,0 0 17-15,0 0 20 16,0 0-27-16,0 0-11 16,5-35-1-16,2 35 1 15,-1 0-1-15,-1 0 1 16,-2 0 0-16,-1 0 0 16,-2 0 3-16,0 6 0 15,0 1 6-15,-2 0-2 16,-6-1-6-16,0-3 3 15,3-3-1-15,3 0 11 16,-1 0-1-16,1 0-5 16,-1-6-4-16,3-4 3 15,0-3-6-15,0 3 2 16,3 1 2-16,6 1-3 0,-3 4 10 16,-1 4-8-16,0 0-4 15,0 0 1-15,-2 7 1 16,-1 6-1-16,-2 2 0 15,0-1-1-15,0-3 0 16,-2-3 3-16,-3-8-2 16,2 0 2-16,-2 0 2 15,-1-2 2-15,5-18-2 16,1-5 3-16,2-6-8 16,16-2-7-16,5 5 6 15,0 5 1-15,-3 7 5 16,-4 10 15-16,0 6-8 0,-2 5-12 15,-3 23 0 1,1 14 0-16,-6 13 10 0,-4 11 0 16,-2 3-10-16,0-1 0 15,-11-5 0-15,-3-7 1 16,-5-12-1-16,-1-15 0 16,0-13 2-16,0-10 2 15,2-6 6-15,-1-9-7 16,7-13 7-16,4-6-10 15,8 0 1-15,0 3 5 16,10 3-6-16,13 10 3 16,3 4-2-16,5 8 0 15,1 0 0-15,0 0-1 16,-7 8 0-16,0 7-2 16,-9 4-11-16,2-5-49 0,-8 2-26 15,-2-2-29-15,0-8-199 16</inkml:trace>
  <inkml:trace contextRef="#ctx0" brushRef="#br0" timeOffset="-185766.65">4971 9420 448 0,'0'0'122'16,"0"0"-98"-16,0 0-3 15,0 0 54-15,0 0-24 16,0 0-23-16,-8 0-9 15,8 0-14-15,0 0 5 16,10 0 11-16,10 0 27 16,2 0-13-16,8 0-4 15,3 0-13-15,6-1-13 16,5-3 2-16,-1 0-5 16,1-1-2-16,-3 3 1 15,-6 1-1-15,-4 1-13 16,-10 0-38-16,-9 0-29 0,-12 1-22 15,0 1-234-15</inkml:trace>
  <inkml:trace contextRef="#ctx0" brushRef="#br0" timeOffset="-185498.75">5109 9225 794 0,'0'0'26'16,"0"0"-26"-16,0 0-6 15,5 63 6-15,10-24 0 0,1 7 14 16,5 9 5 0,-6 0 6-16,-3 5-4 0,-4-2-20 15,-3-8 2-15,-1-6 5 16,-4-10-8-16,0-6 0 15,0-12-5-15,0-10-42 16,0-6-75-16</inkml:trace>
  <inkml:trace contextRef="#ctx0" brushRef="#br0" timeOffset="-184247.12">5829 9201 179 0,'0'0'493'16,"0"0"-490"-16,0 0-3 16,0 0-1-16,0 0 1 0,0 0 25 15,-28 19-7 1,28-19-14-16,0 0 0 0,0 0 23 16,0 0 9-1,0 0-22-15,0 0-8 0,0 0-6 16,0 0 8-16,0 0-8 15,0 0 2-15,0 0-1 16,-2 0 0-16,2 0-1 16,0 2 1-16,-4 1 4 15,-1 0-4-15,3-2 2 16,2-1-3-16,0 0 6 16,0 0-6-16,0 0 1 15,0 0-3-15,2 0-2 16,7-4 3-16,-4 1 0 0,0 3 1 15,-3 0 6 1,0 0-5-16,-1 0-2 0,1 0 1 16,-2 0 0-16,0 6-5 15,0 0 5-15,0-4 0 16,0 1 6-16,0-3-6 16,0 0 1-16,0 0 0 15,0 0 3-15,0 0 2 16,11-10-4-16,-1 5-2 15,0 1 0-15,-3 2 0 16,-1 2 2-16,-4 0-2 16,-2 0 0-16,0 6-2 15,0 6 2-15,0-2 5 0,-2 2-1 16,-11-1-2 0,0-2-1-16,0-6 3 0,1-1-1 15,2-2-3-15,1 0 4 16,7 0 3-16,2-2-4 15,0-7 5-15,0-2 0 16,2 2-8-16,3 3 0 16,1 2 6-16,-3 4 2 15,-3 0-6-15,0 0-2 16,2 0 0-16,-2 8 0 16,0 6 0-16,0-3 3 15,0 2 6-15,0-7-8 0,-5 0 0 16,-1-3 6-16,-1-3-3 15,-1 0 10-15,1-3-8 16,-1-6 2-16,0-7-6 16,3-4-2-16,5-6 0 15,0-2-2-15,0-1-3 16,10-1 2-16,6 3-1 16,1 9 0-16,4 6 4 15,-3 4 0-15,0 8-4 16,-3 0-3-16,-1 9 5 15,-3 18 1-15,0 14 1 16,-11 16 1-16,0 4 9 16,-8 3-1-16,-11 1-6 15,0-5-3-15,-4-6-2 16,2-10 2-16,-2-10 0 0,1-12 1 16,1-7 5-16,1-10-3 15,4-5-1-15,6 0 5 16,2-16-3-16,6-8 0 15,2-1-1-15,7-2-3 16,11 4 0-16,5 7 0 16,0 7 13-16,8 9-13 15,0 0 4-15,7 0-3 16,-2 15-1-16,2 1 2 16,0-2-2-16,-3-1 1 15,-5-4-1-15,-7 2 3 16,-4-5-3-16,-10 1 0 0,-1-3-11 15,-3-4-44-15,-2 3-18 16,0-3-41-16,-1 0-224 16</inkml:trace>
  <inkml:trace contextRef="#ctx0" brushRef="#br0" timeOffset="-170596.88">6712 9500 838 0,'0'0'8'0,"0"0"8"0,0 0-8 16,0 0 20-16,0 0-6 15,0 0-14-15,0 0-8 16,41-46 0-16,-5 31 4 16,-1-1 0-16,0 1 11 15,0 4-7-15,2-3-3 16,-2 6-3-16,-7 2-2 15,0 1 0-15,1 5-3 16,-4 0 2-16,3 0-16 16,-1 0-11-16,-8 2-37 0,-3 10-53 15,-13-1-180-15</inkml:trace>
  <inkml:trace contextRef="#ctx0" brushRef="#br0" timeOffset="-170385.09">6905 9593 406 0,'0'0'381'0,"0"0"-335"15,0 0-39-15,0 0-4 16,0 0 11-16,0 0 21 16,97-1-14-16,-64-4-19 15,-2 3-2-15,-5 0 1 0,-3 2-4 16,-5 0-3-1,-1 3-62-15,-6 4-41 0,-3-5-229 16</inkml:trace>
  <inkml:trace contextRef="#ctx0" brushRef="#br0" timeOffset="-169749.6">8116 9246 702 0,'0'0'74'16,"0"0"-57"-16,0 0 7 16,0 0 6-16,0 0-4 15,0 0-15-15,-61-24-9 16,48 24 0-16,-5 0 0 0,-2 10-2 15,-12 10 0-15,-1 11 0 16,-5 6-1-16,2 4 0 16,3 4 1-16,12 2 6 15,9-5 8-15,6 1-9 16,6-6-5-16,13-3 12 16,13-6-7-16,10-4-4 15,8-11 3-15,6-5-1 16,4-8 2-16,-1 0 0 15,-1-14-2-15,-3-8 4 16,-8-3 4-16,-3-9-3 16,-5-1 7-16,-4-5 1 0,-9 1-8 15,-11 3-4 1,-5 4 1-16,-4 2-4 0,-18 3-1 16,-7 6-1-16,-9 5 1 15,-9 5-8-15,-1 9-3 16,-2 2 2-16,0 2-5 15,-3 18-20-15,-2 4-34 16,5-2-40-16,11 1-186 16</inkml:trace>
  <inkml:trace contextRef="#ctx0" brushRef="#br0" timeOffset="-169156.72">8851 9013 435 0,'0'0'48'0,"0"0"-38"16,0 0 3-16,-82-1 29 0,62 11 17 15,-5 6-32 1,1 6-1-16,-1 11 2 0,-1 10 33 15,5 10-10-15,4 8-6 16,14 4-11-16,3-2-2 16,3-2-15-16,22-5-10 15,5-7-5-15,4-7 3 16,2-9-1-16,-3-10-2 16,1-4 1-16,-4-9-3 15,-4-2-15-15,-3-8-55 16,-2 0-50-16,-9-11-318 15</inkml:trace>
  <inkml:trace contextRef="#ctx0" brushRef="#br0" timeOffset="-168871.29">9010 9083 524 0,'0'0'341'16,"0"0"-332"-16,0 0 9 16,0 0-12-16,0 0-6 15,0 0-9-15,13 49 9 16,3 4 3-16,-1 1 7 16,-3-2-5-16,3-5-3 15,-2-7 7-15,1-5 1 0,-7-6-10 16,0-4 1-1,-4-6-1-15,-1-5-1 0,2-3-14 16,1-10-73-16,2-1-182 16</inkml:trace>
  <inkml:trace contextRef="#ctx0" brushRef="#br0" timeOffset="-168512.54">9409 9152 785 0,'0'0'60'15,"0"0"-54"-15,0 0-6 0,0 0 0 16,-40 77 9-16,40-45 0 16,0-4 3-16,0-6-11 15,15-3-1-15,0-8 0 16,6-5 0-16,-1-5 10 15,-2-1-4-15,-6 0 4 16,-4 0-10-16,-5 0 20 16,-3-8 43-16,0-8-40 15,0-3-2-15,0 0-1 16,-8 0-1-16,-7-4-7 16,2 7-9-16,-1 1-2 15,6 5 2-15,3 6 1 16,2 1-4-16,3 3-19 0,0 0-74 15,0 0-47-15,3 5-167 16</inkml:trace>
  <inkml:trace contextRef="#ctx0" brushRef="#br0" timeOffset="-167964.67">9830 9104 805 0,'0'0'49'0,"0"0"-2"16,0 0-23-16,0 0-8 16,0 0-9-16,0 0-7 0,-6 26-3 15,-11 10-1-15,-2 3 1 16,8-2 2-16,10-7-3 16,1-8 3-16,0-5-1 15,10-8-2-15,3-3 4 16,0-6 1-16,-1 0 11 15,-4-3 17-15,0-11 5 16,-6-4-9-16,-2-4-19 16,0-3-2-16,0 3-3 15,-10 1-1-15,2 3 0 16,1 10 1-16,2 2-2 16,2 6 1-16,3 0-3 15,0 9-7-15,8 9-1 16,10 10 11-16,5 3 0 0,3 2 0 15,1 5 0-15,-8 0 0 16,-2 3 4-16,-9 0-3 16,-8 0 4-16,0-2-3 15,-5-9-2-15,-15-3 8 16,-1-6 8-16,-7-6-15 16,4-4 5-16,4-9 4 15,7-2-9-15,3 0 4 16,10-6 4-16,0-11-2 15,5-9-7-15,16-3-5 16,4-2 2-16,-1 3 0 0,-4 8-21 16,-4 9-9-1,-6 3-8-15,-1 3-65 0,0 2-108 16</inkml:trace>
  <inkml:trace contextRef="#ctx0" brushRef="#br0" timeOffset="-167432.53">10396 9072 912 0,'0'0'6'0,"0"0"-5"0,0 0 31 16,0 0-4-16,0 0-28 15,0 0-7-15,2 25 4 16,6 10 3-16,0 1 2 16,-1-1-2-16,-2-6-1 15,-2-6 0-15,-1-6 1 16,-2-8 0-16,0-7 0 15,0-2 3-15,0 0 19 16,-5 0 42-16,-7-14-31 16,-4-5-27-16,6-6-1 15,2-6-4-15,8-2 1 16,0-4-2-16,16 4-4 0,12 4 2 16,7 5 1-16,9 10-4 15,3 9 3-15,-4 5 1 16,-4 0-1-16,-1 16 0 15,-7 4 0-15,-6 5 2 16,-4-1 2-16,-4 2-2 16,-4-2-1-16,-2 0 1 15,-8-8 1-15,0 0-1 16,-3-4-12-16,0-2-44 16,-1-1-41-16,-9-6-28 0,-1-3-229 15</inkml:trace>
  <inkml:trace contextRef="#ctx0" brushRef="#br0" timeOffset="-167132.78">10508 8762 391 0,'0'0'443'15,"0"0"-434"-15,89-68-6 16,-16 61 1-16,16 7 24 0,6 2 30 16,2 27 20-1,-7 11-19-15,-18 8-16 0,-18 10-21 16,-19 1-14-16,-18 9-3 16,-15 2-2-16,-2-1-2 15,-19 2 2-15,-11-8-3 16,-5-3-2-16,-7-4-19 15,-7 0-45-15,-14-5-53 16,-8-6-60-16</inkml:trace>
  <inkml:trace contextRef="#ctx0" brushRef="#br0" timeOffset="-166315.43">8614 9896 396 0,'0'0'0'16,"-111"26"-26"-16,52-10-17 16,8-7 39-16,9-1 4 15,12-5 98-15,11-1 29 16,10-2-64-16,7 0-30 15,2 0 27-15,0 0-26 16,2 0-24-16,21 0-10 16,23-5 0-16,28-12 48 0,36-13 4 15,34-10 3-15,32-4-2 16,32-6 10-16,20 5-25 16,7 4-4-16,-9 4-28 15,-15 5-2-15,-22 6 2 16,-33 6-6-16,-30 8 0 15,-35 5-1-15,-36 5-14 16,-25 2-26-16,-20 0-15 16,-10 0-21-16,-23 13 12 15,-24 8 44-15,-16 8 9 16,-16 2-50-16,-12 2-18 16,-11 0-108-16,-15 4-106 0</inkml:trace>
  <inkml:trace contextRef="#ctx0" brushRef="#br0" timeOffset="-166036.4">8254 10321 924 0,'100'-42'9'15,"51"-14"-4"-15,44-14-5 16,41-5 23-16,25-5 44 15,12 9-10-15,-6 10-7 16,-27 11-40-16,-40 10-7 16,-43 13 2-16,-48 11-5 0,-41 4-25 15,-29 7-23-15,-22 4-5 16,-14-2 15-16,-3 3 1 16,-9 0-22-16,-21 3-15 15,-13 11-27-15,-11 3-73 16,-3 0-240-16</inkml:trace>
  <inkml:trace contextRef="#ctx0" brushRef="#br0" timeOffset="-130646.64">5683 5563 145 0,'0'0'0'0,"0"0"-3"16,0 0-4-16,0 0-29 15,0 0-34-15</inkml:trace>
  <inkml:trace contextRef="#ctx0" brushRef="#br0" timeOffset="-107539.22">9036 8651 154 0,'0'0'57'16,"0"0"-43"-16,0 0-13 16,0 0 27-16,0 0-27 15,0 0 8-15,0 0 4 16,0 0-5-16,-11-30-4 0,9 26 37 16,-1 4-40-1,-2 0 7-15,-3 0-8 0,-4 0-121 16</inkml:trace>
  <inkml:trace contextRef="#ctx0" brushRef="#br0" timeOffset="-87264.66">9089 9366 588 0,'0'0'6'16,"0"0"-12"-16,0 0 5 15,0 0-16-15,-69-51-22 16,69 45 1-16,-3 6 14 15,1 0 14-15,-3 0-43 16</inkml:trace>
  <inkml:trace contextRef="#ctx0" brushRef="#br0" timeOffset="103482.15">13017 10621 767 0,'0'0'22'16,"0"0"-9"-16,0 0 6 16,0 0 20-16,0 0-6 15,0 0-2-15,0 0-26 16,-14-41 6-16,18 24-5 16,18-6-5-16,5-5 1 15,14 0 3-15,6-1 0 16,2 6-4-16,-6 9 5 15,-10 9-6-15,-7 5 0 0,-10 21-2 16,-10 17 0 0,-6 16 2-16,0 8 6 0,-12 5-3 15,-9 0-2-15,1-11 0 16,3-11 0-16,4-12 2 16,2-8-2-16,0-5 0 15,6-8 0-15,1-5 0 16,2-4-1-16,2-3 2 15,0 0 2-15,0 0 3 16,0-8 13-16,10-18-8 16,10-14-12-16,6-12 1 15,1-10-1-15,2 1 0 16,-3-4-1-16,-5 3-5 16,-4 11-12-16,-6 15 11 0,-6 19 7 15,-5 9 2-15,0 8-2 16,0 2-3-16,2 20-17 15,1 13 20-15,0 11 7 16,1 8 5-16,6-6-2 16,-2-4-8-16,6-11-2 15,0-5 1-15,2-8 5 16,-1-4-4-16,3-1 3 16,-4-3-5-16,2-3-5 15,-5-1 1-15,0-2-11 16,4-4-28-16,-5-2-21 15,1 0-59-15,0-21-232 16</inkml:trace>
  <inkml:trace contextRef="#ctx0" brushRef="#br0" timeOffset="103746.37">13903 10609 842 0,'0'0'26'0,"0"0"-23"0,86-48-1 16,-57 39 0-16,-2 6 1 15,-8 1 0-15,-2 2-3 16,-4 0-26-16,-1 2-36 15,-4 12-36-15,-8 0-37 16,0 5-22-16</inkml:trace>
  <inkml:trace contextRef="#ctx0" brushRef="#br0" timeOffset="103901.63">14048 10677 492 0,'0'0'171'16,"0"0"-100"-16,0 0-40 15,0 0 2-15,0 0 12 16,0 0 8-16,90 0-29 15,-55-8-7-15,-1-1-14 16,-6 4-2-16,-4-1-2 16,-2 1-18-16,-5 3-54 0,-1 1-68 15,-5-2-188-15</inkml:trace>
  <inkml:trace contextRef="#ctx0" brushRef="#br0" timeOffset="117727.36">10745 9679 342 0,'0'0'97'16,"0"0"-45"-16,0 0 6 15,0 0-15-15,0 0-18 16,0 0 4-16,0 0-4 16,0 0-7-16,-6 0 2 15,6 0-5-15,0 0 5 16,0 0 4-16,0 0 1 15,0 0-12-15,0 0 8 0,0 0-3 16,0 0-7-16,0 0 5 16,0 0-11-16,0 0 10 15,0 0-13-15,0 0 0 16,0 0 4-16,0 0-5 16,0 0 1-16,8-2-1 15,9-4 1-15,4 3-2 16,2-2 4-16,1-1-3 15,1 0 3-15,0 4-3 16,0-1-1-16,2 0 2 16,-2 0-1-16,-1 0 2 15,3 1-3-15,1 1 0 16,-4-1 1-16,1 0-1 16,3-2 1-16,-2 1-1 15,2 1 6-15,3 0-3 0,2-2-3 16,-4 1 1-16,2 0 0 15,-1 3 0-15,-2-2-1 16,-4-1 0-16,1 1 0 16,-3-3 0-16,2 5 1 15,-6-2-1-15,2 2 0 16,3-2 3-16,-5 1-3 16,5-1 3-16,-7-1-1 15,1 1-1-15,-3 0 3 16,-7 0-4-16,1 2 5 15,-5 0-5-15,4-2 0 0,-7 2 0 16,0 0 0-16,0 0 0 16,0 0 0-16,0 0 1 15,0 0-1-15,0 0 0 16,0 0 0-16,0 0 0 16,0 0-1-16,0 0 1 15,0 0-19-15,0 0-11 16,0 0-31-16,0 2-94 15,-7 4-107-15</inkml:trace>
  <inkml:trace contextRef="#ctx0" brushRef="#br0" timeOffset="119781.63">12040 9406 294 0,'0'0'21'0,"0"0"-9"16,0 0 0-16,0 0 23 16,0 0 1-16,0 0-7 15,0 0 1-15,0 0-13 16,0 0 24-16,0 0-5 16,0 0-6-16,0 0 2 15,0 0-4-15,0 0-7 16,0 0 8-16,0 0-1 15,0 0-5-15,0 0-6 0,0 0 1 16,0 0-2-16,0 0-1 16,0 0-4-16,0 0 0 15,0 0-2-15,0 0 2 16,0 0 0-16,0 0 2 16,-1 0-1-16,1 0-2 15,0 0-1-15,-1 0-2 16,1 0-3-16,0 0 5 15,0 0-8-15,0 0 1 16,0 0 1-16,0 0 2 16,0-1-4-16,0 1 1 15,0-1-1-15,0 1 1 16,0 0 2-16,0 0-3 0,0 0 1 16,0 0-1-16,0 0-2 15,0 0 3-15,0 0 3 16,0 0-5-16,0 0 0 15,0 0 2-15,0 0 0 16,0 0 0-16,0 0 1 16,0 0 3-16,0-1-5 15,0 1 0-15,0 0 0 16,0 0 2-16,0 0-3 16,0 0 0-16,0 0 0 15,0 0-3-15,0 0-1 16,0 12 4-16,2 8 0 0,5 1 2 15,-1 2-1 1,-1 2 3-16,0-3-3 0,0-4 0 16,-1-1-1-16,1-5 1 15,-3-2-1-15,-1-3 0 16,1-4 1-16,-2-1-1 16,1-2 0-16,-1 0 0 15,0 0 0-15,0 0 0 16,0 2 0-16,0-2 1 15,0 0 1-15,0 0 5 16,0 0-1-16,0 0-2 16,-3-2 8-16,-4-3-8 15,2-6 1-15,-2-3-1 16,4-3-4-16,0 1-5 16,1-4 5-16,2 3-3 0,0 0 4 15,0 3-2-15,8-2-4 16,3 3 4-16,5-2-6 15,3 3-2-15,-2 5-1 16,1 1 4-16,-3 1 0 16,1 4 4-16,-5 1 0 15,0 0-2-15,1 1-1 16,-2 10 3-16,-3 3 2 16,2 0 0-16,0 3-1 15,-4 2 2-15,0-5-4 16,-1-1 6-16,-2-5-4 15,-2 2 1-15,0-8 0 0,0 3-2 16,0-5 2-16,0 3-6 16,0-3 6-16,0 0 0 15,0 0 4-15,0 0-3 16,0 0 3-16,0 0 0 16,0-3 6-16,0-10 0 15,0-4-10-15,0-5 0 16,8-1-2-16,-1 1-6 15,6 3-6-15,-3 7 6 16,-1 3 6-16,1 4-2 16,4 5-1-16,0 0 4 15,0 0-4-15,-3 5 4 16,1 7-2-16,-1 2-6 0,1-1 9 16,-1 0 0-16,-2-3 6 15,-2 4-12-15,0-5 5 16,-2 1 1-16,-2 1 0 15,-1-2-2-15,-2 0 2 16,0-2 0-16,0-1-14 16,0 0-11-16,0 3-32 15,0-7-52-15,3-2-232 16</inkml:trace>
  <inkml:trace contextRef="#ctx0" brushRef="#br0" timeOffset="120133.86">12624 9453 639 0,'0'0'91'0,"0"0"-37"16,0 0 9-16,0 0-9 0,0 0-30 15,68-18-8 1,-44 8-4-16,0 5 4 0,1 0-14 16,-3-2 1-16,2 5 1 15,-1-1-4 1,-6 3-4-16,-4-2 3 0,-2 2-11 15,-8 0-23-15,-3 0-39 16,0 0-40-16,0 0-161 16,-17 0-81-16</inkml:trace>
  <inkml:trace contextRef="#ctx0" brushRef="#br0" timeOffset="120433.95">12699 9350 569 0,'0'0'63'0,"0"0"-10"0,0 0-8 15,0 0-22-15,0 0-23 16,0 0-3-16,2 14 3 16,10 2 12-16,4 1-2 15,-2 1 9-15,3-1-8 16,-1 2 3-16,-2-1-14 15,-1 0 2-15,-4-1 5 16,-1-4-7-16,-2 2 2 16,-3-4-2-16,-3 0 0 15,0 0 0-15,0-3-7 0,0 2-26 16,-7 0-38 0,-1-6-71-16,2-4-312 0</inkml:trace>
  <inkml:trace contextRef="#ctx0" brushRef="#br0" timeOffset="120819.53">12995 9222 636 0,'0'0'97'0,"0"0"-49"15,0 0-35-15,0 0 9 16,0 0-7-16,0 0-9 16,41 45 23-16,-25-13 5 15,4 2-16-15,-3 2-6 16,2-1 9-16,-3-3 2 15,1-4-13-15,-1-6-2 16,-7-4-6-16,-2-7 0 16,0-3-1-16,-5-2 4 15,1-6-4-15,-3 0-1 16,0 0 0-16,0 0-13 0,0 0-32 16,0 0-50-16,-12 0-67 15</inkml:trace>
  <inkml:trace contextRef="#ctx0" brushRef="#br0" timeOffset="126502.69">9953 10527 502 0,'0'0'101'15,"0"0"-90"-15,0 0 2 16,0 0 32-16,0 0-24 16,0 0-10-16,0 0-11 15,21 0 0-15,-9-1 0 16,-2-4 26-16,1 2 12 16,-5-3-13-16,2 5-8 0,-5 1-1 15,0 0 2-15,5-4 0 16,4 2-6-16,11-5 0 15,2 0-1-15,7 1-6 16,4-2 1-16,-6 3-6 16,-2 2-1-16,-7-1 1 15,-6 2 1-15,-7 2-1 16,-8 0 1-16,0 0-1 16,0 0 3-16,-18 0 10 15,-8 6-13-15,-14 2-4 16,-4 6-8-16,-1-3 10 15,9-1-6-15,7-1 8 0,6-3-1 16,5 0 2-16,3-4-1 16,7 1 0-16,5-3 0 15,3 0 0-15,0 0 0 16,0 0 1-16,0 0-1 16,0 0-7-16,3 0 0 15,4 0 7-15,4 0-2 16,-1 0 0-16,-3-3 2 15,-1 1 0-15,-1 2-1 16,-5 0 1-16,0 0 7 16,0 0 3-16,-7 0-8 15,-9 0-2-15,-5 0-2 0,3 5-3 16,3-3 3-16,5 1-6 16,4-3 11-16,6 0-3 15,0 0 10-15,0 0-10 16,9 0-2-16,10-8-11 15,7 0 3-15,0-1-1 16,-7 3-72-16,-7 1-218 16</inkml:trace>
  <inkml:trace contextRef="#ctx0" brushRef="#br0" timeOffset="137151.4">10780 10328 452 0,'0'0'140'16,"0"0"-119"-16,0 0-20 16,0 0 28-16,0 0 5 15,0 0-9-15,0 0-16 16,-5 0 3-16,5 0 2 0,0 0 26 15,0 0 11-15,0 0-8 16,0 0-18-16,0 0-8 16,0 0 1-16,0 0-2 15,0 0-10-15,0 0-1 16,0 0-5-16,0 12-1 16,0 15-6-16,0 12 7 15,2 10 11-15,1 1-1 16,0-4-1-16,-1-7-6 15,1-8-2-15,2-8 6 16,-4-8-6-16,1-5-1 16,-2-5 0-16,0-4 1 15,0-1 1-15,0 0 8 16,0 0 1-16,0 0 0 0,0-15-8 16,0-3-3-16,0-6-2 15,0-2-5-15,0-3 2 16,4 1-5-16,4 2 2 15,-1 2 3-15,4 8 3 16,-5 6 1-16,3 3-5 16,-1 7 2-16,0 0-2 15,-1 0 3-15,6 11-2 16,-3 6 5-16,4 1-2 16,0 5 2-16,0 0 3 15,-4-1 0-15,1-5 0 16,-2-4-2-16,-1-2-1 15,-3-3-1-15,-5-2-1 0,0 3 1 16,0-1-9-16,0 3-15 16,0 3-32-16,0-5-33 15,-3-4-108-15</inkml:trace>
  <inkml:trace contextRef="#ctx0" brushRef="#br0" timeOffset="137452.44">11113 10580 590 0,'0'0'100'0,"0"0"-82"16,0 0 23-16,67-33 23 15,-39 21-27-15,-3-2-28 16,2 4 1-16,0 0-4 16,-4 2-6-16,-2 0 4 15,-1 3-4-15,-2 1 3 16,-7 2-3-16,1 0-8 16,-7 2-21-16,-5 0-35 0,0 0-82 15,-17 0-115 1</inkml:trace>
  <inkml:trace contextRef="#ctx0" brushRef="#br0" timeOffset="137675.68">11189 10441 534 0,'0'0'95'0,"0"0"-39"16,0 0-54-16,0 0 17 15,0 0 44-15,0 0-5 16,38 33-37-16,-19-16 5 15,-2 3-6-15,2-4-3 16,-5 1-8-16,0-6 1 16,-6 2-10-16,-3-4 0 15,-3 2-9-15,-2 3-18 0,0-3-39 16,0 1-55-16,-2-7-167 16</inkml:trace>
  <inkml:trace contextRef="#ctx0" brushRef="#br0" timeOffset="137931.37">11490 10304 717 0,'0'0'80'0,"0"0"-41"0,0 0-11 16,0 0-14-1,0 0 14-15,0 0-3 0,74 34-21 16,-52-13 7-16,0 4 0 16,0 1-8-16,-6-4-5 15,-4-2 2-15,-4 2-5 16,-8-2-43-16,0-2-52 16,-19-3-214-16</inkml:trace>
  <inkml:trace contextRef="#ctx0" brushRef="#br0" timeOffset="138553.81">10753 10243 398 0,'0'0'82'0,"0"0"-82"16,0 0 0-16,0 0 7 16,0 0 18-16,0 0-6 15,-42 0-14-15,34 0-2 16,-2 0-3-16,2 0 12 15,-1 2 24-15,4-2 7 16,2 0-8-16,-3 3-8 16,-2 7 17-16,-6 6-22 15,3 5-3-15,-2 12 18 0,5 4-1 16,1 10 2 0,7 0-15-16,0 1-6 0,0 0-7 15,9-4 4-15,7-5-4 16,7-2 3-16,4-6-13 15,10-6 7-15,9-6 4 16,5-7-10-16,3-7 6 16,0-5-7-16,-5 0 0 15,-3 0-28-15,-7 0-21 16,-6 0-30-16,-5 0-41 16,-10-5-228-16</inkml:trace>
  <inkml:trace contextRef="#ctx0" brushRef="#br0" timeOffset="139076.68">11471 10014 283 0,'0'0'390'0,"0"0"-339"16,0 0-50-16,70 0 22 16,-21 0 18-16,7 6-10 0,5 12 0 15,-5 10 23 1,1 12-7-16,-14 9-7 0,-13 11-17 15,-11 4-18-15,-11-5-1 16,-5-1 3-16,-3-9-1 16,0-6-5-16,-11-10 0 15,-2-5 4-15,-1-8-5 16,0-1-3-16,1-5-18 16,-5-1-12-16,1-3-35 15,-4-5-72-15,3-5-382 16</inkml:trace>
  <inkml:trace contextRef="#ctx0" brushRef="#br0" timeOffset="142377.21">10245 10659 552 0,'0'0'143'16,"0"0"-142"-16,0 0 4 16,0 0-5-16,0 0 0 15,0 0 2-15,5-12-1 16,-5 12-1-16,0 0 0 15,0 0 34-15,0 0 21 16,0 0-13-16,0 0-8 16,0 0-9-16,0 0-1 15,0 0-16-15,0 0-5 16,0 0-1-16,0 0-2 16,0 0 0-16,0 8 0 0,0 6 0 15,1 8 0-15,2 1 15 16,3 2 7-16,-1 3-9 15,0-3-8-15,0-4 5 16,-2-3-3-16,3-5-5 16,-6-4-2-16,2-6 1 15,-2-3 1-15,0 3 4 16,0-3-4-16,0 0 9 16,-2 0 19-16,-7 0-8 15,-3-3-15-15,0-11 0 16,3-3-7-16,4-8-12 0,5-6 0 15,0-3-13-15,3 1 7 16,11 6 12-16,0 7 3 16,-2 7 3-16,1 6 0 15,0 5-4-15,0 2-2 16,2 8-4-16,0 9 10 16,0 5 0-16,1 3 0 15,-3-1-1-15,-5-1 1 16,-2-3-1-16,1-6 1 15,-5-6 0-15,-2-4 0 16,0-2 1-16,0-2 0 16,0 0 3-16,0 0 8 15,0 0-9-15,-9 0 0 0,3-3 3 16,3-13-3-16,1-3-3 16,2-12-4-16,0-3-11 15,8-3-8-15,14 7 7 16,-3 9 15-16,1 8 0 15,-4 7 1-15,4 6-2 16,-4 0 6-16,1 14-2 16,-4 14 5-16,-2 3-1 15,-2 7 2-15,-1-4-7 16,-3-5 0-16,-3-4-1 16,-2-12 0-16,3-5 1 15,-3-5-1-15,0-3 1 0,0 0 0 16,0 0 9-1,0 0-10-15,0 0-11 0,0 0-32 16,-5 0-92-16,-8-7-324 16</inkml:trace>
  <inkml:trace contextRef="#ctx0" brushRef="#br0" timeOffset="148706.64">10770 11460 429 0,'0'0'130'16,"0"0"-82"-16,0 0 23 16,0 0-16-16,0 0 0 15,0 0-23-15,0 0-13 16,0 0-5-16,0 0-7 16,0-2 6-16,0 2-11 15,0 0 9-15,0 0 0 16,0 0-5-16,0 0 4 15,0 0 3-15,0 0 1 16,0 0-5-16,0 0 0 16,0 0-6-16,0 0-3 0,0 6-1 15,0 13 1-15,0 12 0 16,7 4 12-16,4 3-4 16,1-2-4-16,1-1 1 15,0-4-4-15,-1-5 1 16,-1-3-1-16,-6-7-1 15,0-3 0-15,-2-7 3 16,-3-1-3-16,0-4 1 16,0-1 0-16,0 0 4 15,0 0 0-15,0 0 1 16,0 0 1-16,0-9-4 16,-10-8-3-16,5-7 0 15,-4-5-4-15,5-1-2 0,4-1 1 16,0 4 0-16,0 2-4 15,13 2 6-15,2 8 2 16,0 2-5-16,0 8 2 16,1 2-2-16,2 3 1 15,-3 0-2-15,0 13 5 16,-4 2-1-16,0 7-4 16,-6-3 6-16,1 1-1 15,2-3 2-15,-5-3 0 16,2-7 0-16,-2-4 0 15,-3 3-1-15,0-5 1 16,0-1-1-16,0 0 0 0,0 0 2 16,0 0 3-16,0 0-1 15,0 0 3-15,0-4 5 16,0-7-9-16,-3-3-2 16,3-5-2-16,0-1-8 15,5 1 3-15,8 4 4 16,2 8-1-16,1 3 1 15,1 4 1-15,-1 4 2 16,1 10 8-16,2 8-5 16,-6 5 7-16,-2 2 0 15,1-5-9-15,-7-3 6 16,3-5-7-16,-3-8 0 16,-2-4 0-16,-2 1-1 15,1-5-28-15,-2 2-43 16,0-2-90-16</inkml:trace>
  <inkml:trace contextRef="#ctx0" brushRef="#br0" timeOffset="149548.37">11380 11475 681 0,'0'0'92'0,"0"0"-79"16,0 0 25-16,0 0 12 16,0 0-34-16,0 0-16 15,-2-4-2-15,2 4 2 16,2 11 1-16,7 4 0 16,-3 5 10-16,1 4 8 15,2-2-7-15,-6 4-5 16,5-6-5-16,-5-1 0 15,2-5 3-15,-2-3-4 16,0-3 2-16,-1-4-2 0,-2-2-1 16,0 1 0-16,0-3 0 15,0 0 5-15,0 0 10 16,0 0 3-16,0 0-6 16,-2-6-2-16,-1-10-5 15,3 0-5-15,0-7-1 16,0-5-8-16,5 3 6 15,6 3 0-15,6-1 3 16,-4 5-6-16,6 0 6 16,1 7-5-16,-5 2-1 15,3 4 0-15,-2 5 1 16,3 0 0-16,0 10 5 16,-2 11 5-16,2 3 6 15,-2 4 1-15,-1-3-7 16,-5 2 0-16,1-6 0 0,-5-4-2 15,1-4-3-15,-6-7 0 16,-2 0 2-16,0-4-2 16,0 1-1-16,0-3-9 15,0 2-18-15,0-1-37 16,-2-1-43-16,-8 0-231 16</inkml:trace>
  <inkml:trace contextRef="#ctx0" brushRef="#br0" timeOffset="149967.5">11976 11184 781 0,'0'0'25'0,"0"0"-23"16,0 0-2-16,0 0 11 15,0 0 10-15,-69-2-16 0,64 21-3 16,0 12 1-16,1 8 28 15,-2 9-12-15,1 1 9 16,3 2-2-16,2 4 2 16,0-4-3-16,0-3-12 15,7-6-5-15,8-7-1 16,0-7-4-16,5-3-3 16,0-4 0-16,2-5-1 15,-4-3-22-15,4-3-40 16,-2-9-53-16,-4-1-115 15</inkml:trace>
  <inkml:trace contextRef="#ctx0" brushRef="#br0" timeOffset="150516.66">12156 11363 423 0,'0'0'413'16,"0"0"-403"-16,0 0-3 16,0 0-7-16,12 73 31 0,-1-31-7 15,0-3-6 1,2 0-18-16,1-3 11 0,-1-9-9 15,-1-4-2-15,-4-7 1 16,-2-4-1-16,-4-7 0 16,-2-2 0-16,0-3 1 15,0 0 3-15,0 0 4 16,0 0 22-16,-6-11-20 16,-4-3-7-16,-4-5-3 15,3-6-1-15,1-4-4 16,-5-2 5-16,7-4 5 15,3-1-5-15,-1 0-3 16,6 5-5-16,0 6 8 16,0 9-11-16,8 4 11 0,5 3-1 15,5 4-3 1,-2 5 0-16,6 0 2 0,-6 0 0 16,-2 12-1-16,-3 2-1 15,-8 2 1-15,-3 3 2 16,0 4 1-16,-23-1-1 15,-3 2-2-15,-5-3 3 16,-2-2-26-16,6-5-30 16,10-6-13-16,10-8-115 15</inkml:trace>
  <inkml:trace contextRef="#ctx0" brushRef="#br0" timeOffset="150854.25">12586 11470 800 0,'0'0'94'16,"0"0"-83"-16,0 0-8 0,0 0 22 16,97-31 14-16,-61 19-25 15,-3-2-13-15,-4 4-1 16,-2 4 0-16,-6 0-4 16,-6 4-12-16,-8-1-13 15,-5 3-31-15,-2-2-17 16,0 1 30-16,-6-2-11 15,-12 1-201-15</inkml:trace>
  <inkml:trace contextRef="#ctx0" brushRef="#br0" timeOffset="151086.15">12670 11352 522 0,'0'0'72'0,"0"0"-6"0,0 0 16 15,0 0-55 1,0 0-15-16,0 0 27 0,22 41 37 15,-3-15-34-15,-3 1-1 16,0 2-22-16,3-4-2 16,-2-5-3-16,0-2-11 15,-5-4 4-15,-3-3-5 16,-3-1-2-16,-3 2 0 16,-3-2-25-16,0 4-40 15,-10 0-17-15,0-5-47 16,0-5-189-16</inkml:trace>
  <inkml:trace contextRef="#ctx0" brushRef="#br0" timeOffset="151394.28">12848 11249 559 0,'0'0'173'0,"0"0"-124"16,0 0-39-16,0 0-4 15,0 0 6-15,0 0 31 16,60 27-2-16,-43 1-23 16,-1 0 3-16,0 1-1 15,-6-6-9-15,-1 0-6 0,0-3-1 16,-4-6-4-1,-3-2 1-15,-2-5-2 0,0 0-3 16,0 0-39-16,0-3-45 16,-2-1-25-16,-9-3-214 15</inkml:trace>
  <inkml:trace contextRef="#ctx0" brushRef="#br0" timeOffset="151715.11">12639 11039 664 0,'0'0'14'15,"0"0"-10"-15,83-30 31 16,-31 27 29-16,8 3-16 15,0 11 1-15,6 20-21 16,-9 12 6-16,-5 7 7 16,-10 4-19-16,-18 0 0 15,-8-1-14-15,-7-6-1 16,-9 3-1-16,0-5-5 16,-11 2-1-16,-12-4 0 15,-6-2-17-15,-6 1-27 0,-7-4-40 16,0-4-86-16</inkml:trace>
  <inkml:trace contextRef="#ctx0" brushRef="#br0" timeOffset="153754.66">8167 12841 360 0,'0'0'42'16,"0"0"-42"-16,0 0 6 16,0 0-13-16,0 0 7 15,0 0 0-15,0 0-1 16,3 0-5-16,2 0 6 15,-5 0 7-15,3 0 7 16,-3 0 19-16,0 0-12 16,0 0-15-16,0 0 6 15,0 0 6-15,0 0-10 16,0 0-8-16,0 0 0 16,0 0-1-16,0 0 1 15,0 0 0-15,0 0 0 0,2 0 1 16,1 0 7-16,2 0 20 15,2 0 0 1,1-5-11-16,-2 1-8 16,1 2 6-16,-2-1 1 0,-1 3-14 15,-1-2-2-15,0 2 0 16,0 0 0-16,0 0-1 16,2-4 1-16,0 2 0 15,0-1-1-15,0 3-1 16,1-1 2-16,-2 1-4 15,1 0-32-15,-2 0-2 16,2-2-24-16,3-1-35 0,2-3-119 16</inkml:trace>
  <inkml:trace contextRef="#ctx0" brushRef="#br0" timeOffset="154460.26">8854 12582 888 0,'0'0'81'0,"0"0"-81"0,0 0-18 15,0 0 18-15,7 67 8 16,7-40-6-16,0 2 1 16,0-1-3-16,-2-2 0 15,1-2 0-15,-3-3 0 16,-2 0 3-16,-2-7-2 16,-1-9-1-16,-5 0 1 15,2-5-1-15,-2 0 0 16,0 3 1-16,0-3 6 15,0 0 0-15,0 0 2 16,0-11-7-16,-7-5-2 0,1-12-8 16,3-8-20-16,3 1 8 15,0-1 3-15,11 7 14 16,9 6-5-16,3 5 5 16,5 10 1-16,1 8 1 15,-5 0-7-15,3 8 7 16,-5 15-4-16,2 3 5 15,-4 0 0-15,-1 3-3 16,-8-4 1-16,-2-9 2 16,-4-3 5-16,-5-9-3 15,0 0-1-15,0-4 7 16,0 0 21-16,0-4-11 16,-5-10-16-16,-1-11-2 15,6-6-24-15,0-2 3 0,0 0 3 16,11 7 7-1,4 10 11-15,5 8 5 0,-1 8 4 16,4 0-9-16,0 19 15 16,3 9-8-16,-1 5-2 15,-1 1 4-15,-5 0-8 16,-3-5-1-16,-1-5-2 16,-5-8 2-16,1-8 0 15,-5-4-42-15,3-4-49 16,-7-6-136-16</inkml:trace>
  <inkml:trace contextRef="#ctx0" brushRef="#br0" timeOffset="154925.76">9560 12568 827 0,'0'0'85'0,"0"0"-81"16,37 64-4-16,-16-31 33 16,1 3 2-16,1 1-13 15,3 3-20-15,-4-5 2 16,-3-1-4-16,-6-9 0 16,-1-9 0-16,-4-8-4 15,-6-4 3-15,-2-2 0 16,0-2 1-16,0 0 6 0,0 0 3 15,-5-6-4-15,-7-12-2 16,-6-8-2-16,-1-7-1 16,-1-8-1-16,5-3-1 15,3 0-4-15,9 3 3 16,3 7 3-16,1 9-2 16,15 8 0-16,6 12 2 15,3 5-1-15,3 0 0 16,1 11 1-16,3 8 0 15,-4 3 0-15,0 4-3 16,-7-4 1-16,-6-5 2 16,-5 0 0-16,-4-3-1 15,-1-6-11-15,-5-2-19 0,3-3-22 16,-1-3-38-16,-2 0-105 16</inkml:trace>
  <inkml:trace contextRef="#ctx0" brushRef="#br0" timeOffset="155502.78">10056 12473 834 0,'0'0'27'0,"0"0"-27"0,61 78 47 16,-29-39 18-1,7 3-32-15,-1-1-23 16,-1 2 0-16,-2-2-7 0,-8-4-3 16,-3-4 1-16,-3-8-3 15,-9-10-5-15,-3-4-36 16,-4-10-2-16,-3-1 5 16,-2 0 10-16,0 0 15 15,0-7 14-15,0-10-9 16,-5-2 2-16,-8-1 1 15,-4 4 3-15,-2-1 0 16,-1 3 4-16,2 2 7 16,5 2 15-16,0 1-5 15,3 1 5-15,5 2-20 0,0 4-2 16,2-4 0-16,-3 0 7 16,2-2-2-16,-1-6 2 15,-8-3-2-15,3-8 5 16,-8-6 8-16,3-4-7 15,0-5-9-15,9-5 0 16,6 1-3-16,1 5 2 16,19 2-1-16,3 16 9 15,0 6-1-15,-1 10-4 16,-1 5-4-16,-6 10-1 16,-2 21 1-16,-7 8 1 0,-6 9-1 15,0 0-1-15,-11-1 0 16,-14-8-10-16,-3-6-9 15,2-5-10-15,-2-8-35 16,0-4-39-16,7-11-343 16</inkml:trace>
  <inkml:trace contextRef="#ctx0" brushRef="#br0" timeOffset="157887.29">14552 10424 506 0,'0'0'100'0,"0"0"-63"16,0 0 32 0,0 0-27-16,0 0-4 15,0 0-26-15,0-4 9 0,0 4-4 16,0 0 1-16,0 0-7 15,0 0 9-15,0 0-5 16,0 0 1-16,0 0-11 16,6 0-5-16,0 12 2 15,4 4 5-15,5 8-6 16,-3-2 4-16,6 5 2 16,-3-1-3-16,-1-4 0 15,4-3-3-15,-8-5 0 16,-2-3 0-16,-2-6-1 15,-4-2 0-15,-2 0 0 16,0-3 2-16,-5 0 10 0,-11 0 9 16,-6 0-10-1,-3-11-7-15,-2-3 3 0,4-5-4 16,7-6 1-16,10-7-1 16,6 2-3-16,3 0-1 15,20 2 0-15,4 6-2 16,3 8 3-16,3 5-1 15,-3 9-7-15,0 0 8 16,0 0 0-16,-3 9 1 16,-3 5-1-16,-4 3 0 15,-4-1-2-15,-1 1 2 16,-8-8-2-16,-3-1-5 16,-3-8 5-16,-1 2 2 15,0-2 0-15,0 0 4 16,-10 0-2-16,-8 0 3 0,3-8-1 15,2-6 1-15,2-1 0 16,8-4-5-16,3-1-1 16,0 2-10-16,17 1 3 15,2 3-9-15,5 8 14 16,-3 6-2-16,0 0 3 16,-4 6 2-16,-1 8-5 15,-3 3 11-15,-2 5-4 16,1-2 1-16,-5 1-3 15,-1-3 0-15,-6-2 0 16,0 1-3-16,0-1-63 16,0-7-67-16,0-3-272 15</inkml:trace>
  <inkml:trace contextRef="#ctx0" brushRef="#br0" timeOffset="158306.26">15082 10376 842 0,'0'0'32'0,"0"0"-24"0,0 0-8 16,0 0 44-16,85 42-17 16,-61-25-21-1,-4-1-5-15,-9-4 0 0,-3-3-1 16,-3-5 0-16,-5-3 0 15,0-1 0 1,0 0 3-16,0 0 11 16,-6 0 18-16,-7-12-26 0,0-1-6 15,-2-5 2-15,5-3-1 16,7 0 0-16,3 0-1 16,0 1-3-16,14 2-1 15,10 3-1-15,4 4 3 16,-3 5 1-16,2 6-2 15,-5 0 3-15,0 11 0 16,-5 5 5-16,1 5-4 0,-4 1 8 16,-6-3-6-16,-2 1-3 15,-3 0 0-15,-3-2-5 16,0-1-37-16,0-5-93 16,0-7-184-16</inkml:trace>
  <inkml:trace contextRef="#ctx0" brushRef="#br0" timeOffset="158797.31">15518 10307 773 0,'0'0'23'0,"0"0"-14"0,0 0 49 15,47 81-2-15,-32-51-25 16,3 3-12-16,-2-2-2 16,3-1-9-16,-6-7-6 15,1-3-2-15,-2-8 2 16,-7-5 2-16,0-4-4 16,-5-3 0-16,0 0 1 15,0 0 5-15,0 0-1 16,0-8 10-16,-5-6-14 15,-10-6 8-15,-1-8-4 0,0-5-5 16,0-6 0 0,5-4 2-16,0-3-1 0,4-2-1 15,7 1-2 1,0 0 1-16,10 4 1 0,6 8 0 16,8 10-4-16,3 8 3 15,-2 11-3-15,-2 3-1 16,-7 3 3-16,-8 9-1 15,-4 15 0-15,-4 7-2 16,-5 7 4-16,-12 0-1 16,-8-2-6-16,3-8-11 15,-3 0-27-15,-3-1-31 16,-5-2-45-16,-2 0-514 16</inkml:trace>
  <inkml:trace contextRef="#ctx0" brushRef="#br0" timeOffset="159520.97">14021 11174 732 0,'0'0'94'0,"0"0"-86"15,0 0-2-15,0 0 25 0,0 0-8 16,109-54-6 0,-21 19 4-16,30-12 10 0,25-4 13 15,22-2 8 1,4 3-18-16,-4-1-24 0,-11 10-7 16,-21 4 3-16,-17 5-4 15,-20 6-2-15,-23 4-10 16,-18 7 7-16,-25 7-9 15,-15 5-19-15,-10 3 10 16,-5 0-7-16,-3 0-18 16,-24 6-47-16,-17 11-48 15,-14 2-395-15</inkml:trace>
  <inkml:trace contextRef="#ctx0" brushRef="#br0" timeOffset="159875.2">14314 11222 724 0,'0'0'52'0,"0"0"-50"16,-69 19 6-16,69-16 28 15,0-3-3-15,9 0-14 16,26 0 9-16,26-12 24 15,27-15-23-15,21-12 1 16,26-9 15-16,12-2 4 16,10 3-19-16,-6 2 1 15,-15 6-6-15,-15 5-1 0,-22 6-20 16,-25 6-3-16,-25 4-1 16,-19 6 0-16,-13 3-1 15,-6 3-6-15,-8 4-9 16,-1 1-16-16,1 1-12 15,-1 0-25-15,2 0-45 16,-1 0-45-16,-3 0-158 16</inkml:trace>
  <inkml:trace contextRef="#ctx0" brushRef="#br0" timeOffset="162605.44">11441 12125 424 0,'0'0'0'15,"68"-26"-5"-15,-29 18 5 16,-1 0 8-16,1 4 14 15,-1-3-11-15,1 2 4 16,-1-4 42-16,3-3-19 16,3-1 16-16,-1-2 8 0,4 1-24 15,0-2-12 1,8-1 3-16,5-1 4 0,11-4 8 16,11 1-5-16,12-5-15 15,9-2 4-15,8 1-18 16,-2-1 3-16,-2 2-8 15,-8 8 2-15,-17 6 2 16,-16 5-4-16,-25 7-2 16,-11 0-8-16,-16 0-3 15,-7 0 10-15,-6 0 1 16,-1 0 0-16,0 0-1 16,0 0 1-16,0 0-6 0,0 0-1 15,0 0-16-15,-1 0-14 16,-12 2-19-16,-12 11-54 15,-7 1-118-15</inkml:trace>
  <inkml:trace contextRef="#ctx0" brushRef="#br0" timeOffset="163055.31">11449 12287 602 0,'0'0'56'0,"82"-42"-37"16,-18 11 3-16,7-2 72 16,11-7-28-16,10 0-20 15,10 3-18-15,11-1-2 16,13 2-16-16,3 3 1 16,6 0-2-16,-7 8 0 0,-16 3-5 15,-21 10-4-15,-20 6-5 16,-27 3-8-16,-14 3-12 15,-16 0 13-15,-5 0 6 16,-7 0 6-16,-2 0-1 16,0 0 1-16,0 0-1 15,0 0-12-15,0 0-22 16,3 0-43-16,-3 0-25 16,0 0-96-16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5:08:45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4886 7877 370 0,'0'0'21'0,"0"0"20"15,0 0-24-15,0 0-12 16,0 0 2-16,0 0 6 0,0 0-1 15,-3-7 4-15,3 7-2 16,0-3 16-16,0 3-9 16,0 0 0-16,0 0 5 15,0 0-9-15,0 0 5 16,0 0 11-16,0 0-12 16,0 0 8-16,0-2 6 15,0 1-9-15,0 0-13 16,12-2-10-16,21 0-3 15,16-4-2-15,17 0 2 16,16-3 6-16,7 1 4 16,13-5-1-16,14 3-2 15,8-3 2-15,16-2-8 0,9 1 2 16,-1 1-3-16,0 1 10 16,-13 4-3-16,-14 6-2 15,-21 3-2-15,-15 0-2 16,-18 0 0-16,-16 6-1 15,-9 5 0-15,-11-6 1 16,-7-1-1-16,-9-1 0 16,-5-1 2-16,-7 1-6 15,-3-3 4-15,0 0-1 16,0 3-3-16,0-1-1 16,0 9-25-16,-6 9-32 15,-13 2-18-15,-11-9-159 16</inkml:trace>
  <inkml:trace contextRef="#ctx0" brushRef="#br0" timeOffset="608.65">5071 8197 432 0,'0'0'104'15,"0"0"-17"-15,0 0-31 16,0 0-42-16,0 0 22 16,0 0 6-16,24-27-21 15,24 8-18-15,23-8 12 16,25-7 5-16,14 5-6 16,17-3 6-16,7 6-10 15,11 4-10-15,-2 3-1 16,-10 7 1-16,-11 7 1 0,-13 2-1 15,-18 3 3 1,-12 0-3-16,-9 0 0 0,-9 0-2 16,-10 0 2-16,-8 0 2 15,-13 0-1-15,-9 0-1 16,-9 0 0-16,-6 0 0 16,-3 0-5-16,-3 0 4 15,0 0 2-15,0 0 4 16,0 0-5-16,0 0-4 15,0 0-1-15,0 0-17 16,0 0-1-16,3 0-25 16,0 3 30-16,3 1 8 15,-6 1-14-15,0 2-10 16,0 2-7-16,0 0-56 0,-15 3 11 16,-12 0-1-16</inkml:trace>
  <inkml:trace contextRef="#ctx0" brushRef="#br0" timeOffset="1131.58">5299 7982 397 0,'0'0'45'15,"0"0"-27"-15,0 0-18 0,0 0-40 16,0 0 12-16,0 0 4 16,72-8 21-16,-30 4-6 15,7-2 6-15,9-2 6 16,8-3-1-16,4-2 9 15,12-3-5-15,18-3 29 16,7-4 24-16,8 2-2 16,-6 7 11-16,-18 5-54 15,-18 9-14-15,-19 0-20 16,-8 0-20-16,-7 3 8 16,-11 0 10-16,-4 1 13 15,-15 5-16-15,-9-5-40 16,-3 0-177-16</inkml:trace>
  <inkml:trace contextRef="#ctx0" brushRef="#br0" timeOffset="2535.52">5972 7853 213 0,'0'0'81'0,"0"0"-17"0,0 0-20 15,0 0-26-15,0 0-11 16,0 0 1-16,34-4-1 16,-20-1 14-16,5 1-11 15,8-3-4-15,12 1 0 16,7-1-5-16,8 0 0 15,7 1 0-15,3-1-1 16,-7 4 1-16,-5 1-1 16,-6 2 0-16,-7 0 0 15,-11 0 5-15,-7 0-5 0,-9 0 0 16,-9 0-5-16,0 0 5 16,-3 0 3-16,0 0 0 15,0 0 2-15,0 0 4 16,0 0-9-16,0 0-1 15,0 0-39-15,0 0-89 16</inkml:trace>
  <inkml:trace contextRef="#ctx0" brushRef="#br0" timeOffset="4364.42">6737 5971 507 0,'0'0'12'15,"0"0"22"-15,0 0-4 16,0 0 3-16,0 0-20 15,0 0-3-15,0 0-6 16,-9-37-4-16,18 64-2 16,5 15-4-16,-4 14 6 15,-1 10 3-15,-3 5 0 16,-3-1 0-16,4-9 2 16,-4-6-5-16,2-14 0 15,-2-7 8-15,0-15-8 16,-3-6 0-16,0-10 2 0,0-3 11 15,0 0 103 1,-9-6-52-16,-9-18-59 0,0-8-3 16,-3-11 0-16,5-8 0 15,7-3 0-15,6-8-1 16,3-4-1-16,12 2 3 16,28 3 0-16,11 10-3 15,13 9 0-15,6 16-2 16,-12 14 1-16,-13 12 0 15,-18 7-10-15,-21 22-3 16,-6 10 9-16,-33 8 4 16,-28 6-2-16,-21 1 0 15,-2-5 0-15,2-9-1 0,21-7-7 16,15-7-6-16,13-4-45 16,15-5-75-16,15-14-120 15</inkml:trace>
  <inkml:trace contextRef="#ctx0" brushRef="#br0" timeOffset="4672.71">7395 5963 588 0,'0'0'0'0,"0"0"-1"16,0 0-13-16,-18 73 2 16,51-46 11-16,13-11 1 15,5-5 15-15,-2-9 5 16,-13-2 2-16,-17-3 28 16,-19-16 46-16,-6-8-45 15,-26-2-39-15,-13-2-2 16,-9 1-9-16,3 5 0 15,2 7-1-15,10 5-2 16,11 2-93-16,21-4-198 16</inkml:trace>
  <inkml:trace contextRef="#ctx0" brushRef="#br0" timeOffset="4936.42">7887 5474 773 0,'0'0'5'15,"0"0"17"-15,0 0-22 16,85 25-5-16,-43 18 4 16,7 13 1-16,-4 9 6 15,-3 10 10-15,-5 0-16 0,-9-7 6 16,-8-8 2-1,-7-11-8-15,-10-3 4 0,-3-3-4 16,-3-1-3-16,-19-11-95 16,1-18-196-16</inkml:trace>
  <inkml:trace contextRef="#ctx0" brushRef="#br0" timeOffset="5521.79">8381 5792 773 0,'0'0'30'0,"0"0"-30"0,0 0-8 15,0 0 4 1,0 0-2-16,0 0 4 0,46 60-1 16,-37-43 6-16,0-5-8 15,-1-2 7-15,-4-4-4 16,-1-5 2-16,-3-1 0 15,0 0 2-15,0 0 2 16,0 0 4-16,0 0 3 16,0 0-10-16,0-3-1 15,0-1 0-15,0 4 2 16,0 0 2-16,0 0-3 16,0 0 0-16,0 0-1 0,3 0-1 15,9 0 1-15,9 7 0 16,4 3 0-1,11-1 0-15,6-1 0 0,1-2 6 16,-1-5-3-16,-11-1-3 16,-10 0 5-16,-12 0-2 15,-3 0 5-15,-6-12 3 16,0-8-6-16,0 1-3 16,0-2 5-16,0 3-5 15,0 4-2-15,0 5 3 16,10 3 1-16,26 6 1 15,12 0-3-15,10 6-2 16,-4 17 1-16,-17 6 2 16,-19 11-3-16,-18 5 0 15,-39 6 7-15,-34 7-6 0,-18-3 4 16,-3-7-3-16,9-11-2 16,18-8 0-16,12-8-3 15,13-1 1-15,6-3-25 16,11-9-72-16,10-8-199 15</inkml:trace>
  <inkml:trace contextRef="#ctx0" brushRef="#br0" timeOffset="5895.12">9027 5811 826 0,'0'0'13'15,"0"0"-13"-15,0 0-4 16,0 0 0-16,85 49 0 16,-66-23 4-16,-2-1 0 15,-4-2-2-15,-1-4 2 16,-6-5 0-16,-3-6 0 16,-3-5 0-16,0-3 21 15,-3 0 1-15,-12-11-22 16,-1-10-2-16,6-5 2 15,10 0 9-15,7-1 0 16,21 2 3-16,8 8-12 16,4 8 0-16,-1 9 2 15,-4 0-2-15,-3 9 0 16,-5 11-2-16,-5 6-1 16,-5 0 1-16,-4 1 2 0,-10 2-1 15,-3 2-5-15,0 2-12 16,0 0-75-16,0-13-178 15</inkml:trace>
  <inkml:trace contextRef="#ctx0" brushRef="#br0" timeOffset="6189.88">9829 5775 331 0,'0'0'370'0,"0"0"-302"15,0 0-54-15,0 0-13 0,0 0-2 16,-97 13-1-16,78 20 1 16,13 0-1-16,6-1 0 15,9-7 2-15,18-5 9 16,4-9 12-16,2-7 18 16,-6-4-14-16,-8-2-1 15,-10-18 1-15,-9-7 5 16,0-9-19-16,-16 0-2 15,-7-1-9-15,-5 3 1 16,7 6-1-16,2 6-19 16,13 5-62-16,6-7-308 15</inkml:trace>
  <inkml:trace contextRef="#ctx0" brushRef="#br0" timeOffset="6729.85">10116 5649 828 0,'0'0'18'16,"0"0"9"-16,0 0-27 15,0 0-8-15,0 0 4 16,0 0 2-16,94 72-2 16,-60-35 4-16,0-1 1 15,-11-5 0-15,-7-7 2 16,-10-4-3-16,-3-8-4 15,-3-5 4-15,0-4 13 0,-12-3-7 16,-11 0 25-16,0-17-21 16,5-5 2-16,9-8 7 15,9-3 4-15,15-3-11 16,20-1-12-16,15 8-1 16,-2 5 0-16,-6 10-2 15,-1 14 1-15,-11 0-1 16,-3 24 0-16,-5 3 1 15,-10 3-2-15,-4-5 4 16,-5-3 1-16,-3-8 1 16,0-6-2-16,0-8 0 15,0 0 6-15,0-3 7 16,0-16-7-16,10-12 4 0,11-3-10 16,16-3 0-16,5 6-7 15,0 10 6-15,-2 11 1 16,-11 9-1-16,0 1 3 15,-10 8-4-15,4 13 2 16,-8 4 0-16,0 4 3 16,-3 0-3-16,-5 1 0 15,-7 0-4-15,0-3-46 16,0-10-34-16,0-4-106 16,0-13-98-16</inkml:trace>
  <inkml:trace contextRef="#ctx0" brushRef="#br0" timeOffset="6892.63">11012 5659 551 0,'0'0'111'0,"0"0"23"0,0 0-76 16,0 0-42-16,0 0-16 15,94-13-1-15,-70 40 1 16,-6-1 4-16,-5-1-3 16,-6 0 3-16,0-4-1 15,-7-3-3-15,0-1-22 16,-3-9-79-16,-5-8-184 15</inkml:trace>
  <inkml:trace contextRef="#ctx0" brushRef="#br0" timeOffset="7003.8">11172 5453 721 0,'0'0'64'0,"0"0"-54"0,0 0-10 15,0 0-9-15,0 0-289 16</inkml:trace>
  <inkml:trace contextRef="#ctx0" brushRef="#br0" timeOffset="7913.82">11522 5651 433 0,'0'0'53'0,"0"0"-53"0,0 0-24 16,0 0-37-16,0 0 34 16,0 0 9-16,45 2-7 15,-39 4 19-15,-3-4-12 16,0-2 18-16,-3 0 17 16,1 0 102-16,-1 0-71 15,0-7-41-15,0 2-3 16,0 0 9-16,0 1 7 15,0 1-10-15,-1 2 4 16,-1-3 9-16,1 4-17 16,-5 0 12-16,-3-3-17 0,0 3-1 15,-1 0-8 1,0 0-15-16,6 0 1 16,4 0 10-16,0 0 9 0,-3 0 3 15,3 0 12-15,0 0 61 16,-7-5 14-16,4-2-56 15,0-1 18-15,-3-1-20 16,-3-3-13-16,-3 3-1 16,-3 0-15-16,-8 3 0 15,-3 1 0-15,-7 5 0 16,-3 0-1-16,2 19 1 16,1 10 0-16,6 5-7 15,14 2 7-15,13-1-4 16,0-4-1-16,21-6 1 0,13-2 4 15,9-9 8-15,-1-6 2 16,4-8 12-16,-4 0-2 16,-3-8-9-16,-3-13-1 15,-8-8 0-15,-7-2-9 16,-9-8 4-16,-2-2 0 16,-7 7-1-16,-3 9-3 15,1 11 0-15,-1 13 1 16,2 1-2-16,1 11-4 15,2 20-5-15,1 6 8 16,4 1 2-16,5-1-1 16,6-8 0-16,4-8 0 15,5-10 6-15,3-11 13 0,1 0-2 16,8-18 5-16,-2-14-10 16,-4-11-9-16,-8-8 3 15,-11-5-5-15,-14-4 2 16,-3 0-3-16,-6 4 0 15,-18 6-1-15,3 8-5 16,0 13 3-16,12 15 6 16,6 11-7-16,3 3 4 15,0 9-1-15,9 24-14 16,15 12 15-16,8 8 0 0,12 6 0 16,10 2 4-1,1 1-2-15,0-4 5 0,-1-5-7 16,-8-11 0-16,-16-4 0 15,-18-9-35-15,-12-20-113 16</inkml:trace>
  <inkml:trace contextRef="#ctx0" brushRef="#br0" timeOffset="8495.75">13117 5366 437 0,'0'0'0'15,"-118"-10"-77"-15</inkml:trace>
  <inkml:trace contextRef="#ctx0" brushRef="#br0" timeOffset="8723.34">12860 5352 276 0,'0'0'7'0,"0"0"-5"16,0 0 15-16,0 0 148 15,0 0-11-15,0 0-33 16,0 0-62-16,0 0-12 16,0 0-32-16,0 9-15 15,7 12-6-15,2 9 6 0,5 11 7 16,1 1-2-16,6 5 7 15,1-1 6-15,0-2-12 16,1 1-5-16,-4-6 0 16,-5-3 0-16,-1-9 1 15,-10-7 3-15,-3-10-5 16,0-3-64-16,-26-7-65 16</inkml:trace>
  <inkml:trace contextRef="#ctx0" brushRef="#br0" timeOffset="8916.7">12523 5470 804 0,'0'0'15'0,"0"0"17"16,0 0-18-16,133-97-6 0,-42 68 1 16,15-2 21-16,5 4-16 15,3 7-12-15,-20 8 0 16,-20 12-2-16,-21 0-2 15,-28 6-9-15,-22 10-71 16,-3-4-172-16</inkml:trace>
  <inkml:trace contextRef="#ctx0" brushRef="#br0" timeOffset="9145.56">13336 5538 844 0,'0'0'29'16,"0"0"-29"-16,0 0-1 16,0 0 1-16,0 0 0 15,50 88 3-15,-33-61 2 16,-5-3-4-16,-6-2-1 16,0-5 2-16,-3-7-3 15,-2-6 1-15,-1-4-37 16,0-9-20-16,0-21-30 15</inkml:trace>
  <inkml:trace contextRef="#ctx0" brushRef="#br0" timeOffset="9736.78">13533 5470 559 0,'0'0'105'16,"0"0"-24"-16,91-20-71 16,-46 20 19-16,10 6 24 15,3 16-19-15,-6 4-15 16,-10 4-10-16,-12 1-3 15,-11-3-4-15,-10-4 2 16,-6-7-2-16,-2-5 3 16,-1-5-3-16,0-7 6 15,0 0 1-15,0 0 11 16,-6-13 8-16,2-7-15 16,4-7 4-16,0 2-12 15,24-1 1-15,5 5-6 0,6 9-1 16,-2 7 1-1,0 5-5-15,-4 0 2 0,0 16 3 16,-7 2-8-16,-2 5 4 16,-1-5 4-16,-7-2 0 15,0-8 0-15,-6-5 0 16,3-3 1-16,5-3 1 16,11-14 4-16,0-5-6 15,5 3-1-15,0 2 1 16,-8 5 0-16,5 7 4 15,1 5-7-15,8 0 3 16,3 0-7-16,10 2 7 16,-1 3 0-16,2-3 9 15,-4-2-1-15,-8 0-1 0,-11-2-4 16,-15-10-3-16,-6-7 10 16,-6-1 3-1,0-2-12-15,-15 6 0 0,-5 6-1 16,10 5-3-16,0 5 3 15,10 0-3-15,0 17-8 16,10 7 9-16,20 0 0 16,15-2 1-16,10-2 2 15,0-4 4-15,-7-3-4 16,-11-2-1-16,-15 2 0 16,-11-6-104-16,-5-7-90 0</inkml:trace>
  <inkml:trace contextRef="#ctx0" brushRef="#br0" timeOffset="10036.34">15994 5350 814 0,'0'0'2'0,"0"0"38"15,18-76-16-15,-27 59 4 16,-19 9-14-16,-17 8-10 16,-18 0-3-16,-8 17-1 15,5 11-5-15,12 7 4 0,20 5 1 16,19 0-3-16,15 4 3 16,0-3 1-16,15-4 7 15,15 2-8-15,6-6 0 16,1-2 0-16,4-6-49 15,9-11-89-15,1-14-341 16</inkml:trace>
  <inkml:trace contextRef="#ctx0" brushRef="#br0" timeOffset="10274.7">16160 5453 748 0,'0'0'94'0,"0"0"-86"0,0 0-7 16,0 0-1-16,0 0 1 15,0 0 1-15,-17 92 10 16,56-69 25-16,-3-10-13 16,-3-6 9-16,-14-7 10 15,-10 0 2-15,-8-17 18 16,-1-9-34-16,0-5-21 16,-16 3-7-16,-10 4-2 15,3 6 1-15,-1 7-29 16,9 6-75-16,6 1-41 15,9 3-303-15</inkml:trace>
  <inkml:trace contextRef="#ctx0" brushRef="#br0" timeOffset="10716.34">16410 5414 724 0,'0'0'123'15,"0"0"-54"-15,0 0-25 0,0 0-37 16,0 0-5-16,101 34 2 15,-66-10 12-15,-8 0-10 16,-8-6-4-16,-9-7-2 16,-7-5-2-16,-3-6 2 15,0 0 8-15,0-3 21 16,-7-14 4-16,-3-5-24 16,4-2-9-16,6 0-3 0,3 3 3 15,22 5 0 1,11 7-3-16,7 9 2 0,-7 0-4 15,-3 5 3-15,-8 11 1 16,-9 4-3-16,-5-1 4 16,-8-4-5-16,-3-7 2 15,0-5 3-15,0-3 5 16,0 0-2-16,0-6 6 16,3-11-1-16,16-5-5 15,14 2-3-15,6-1-3 16,0 9-1-16,-8 4 3 15,-4 8 1-15,-8 0 5 16,-2 10-5-16,-4 9 0 16,-7 5 1-16,-5 4-1 15,-1 5-11-15,0-1-60 0,-3-6-47 16,3-9-169-16</inkml:trace>
  <inkml:trace contextRef="#ctx0" brushRef="#br0" timeOffset="11063.19">17192 5419 554 0,'0'0'150'0,"0"0"-19"16,0 0-89-16,0 0-33 15,0 0-9-15,98 23 7 16,-68 13-4-16,-3 2 0 16,0-3 4-16,-5 3 19 15,-4-7-8-15,-12-11-14 0,-3-7 0 16,-3-9-2-1,0-4 9-15,-6 0 9 0,-18-11 2 16,-1-12-19-16,2-7 8 16,10-6-6-16,7-4 9 15,6-7-1-15,10 2-8 16,25 5 0-16,5 5-5 16,-11 16-2-16,-7 8 1 15,-16 11 0-15,-2 0-5 16,-4 9-9-16,-13 12 14 15,-20 9-14-15,-12 2 11 16,-4 1-25-16,8-3-39 16,18-9-58-16,20-11-229 15</inkml:trace>
  <inkml:trace contextRef="#ctx0" brushRef="#br0" timeOffset="11443.41">17491 5085 479 0,'0'0'302'0,"0"0"-272"16,0 0-30-16,0 0-10 16,36 80 10-16,-4-32 19 0,8-1 11 15,11 1 0-15,8-7-13 16,10-10 14-16,-8-12 10 15,-10-12-5-15,-11-7-16 16,-14-4-7-16,-6-16 16 16,-7-7-15-16,-5-1-10 15,-8 0-3-15,0 3-1 16,-6 8 0-16,-3 9-7 16,3 8 4-16,2 0 1 15,-2 14-10-15,-6 11 3 16,6 4 7-16,4 3 2 15,2-3-1-15,0 2 2 16,5-2 0-16,0-2-1 16,-5 0-19-16,0-5-95 15,-5-11-73-15</inkml:trace>
  <inkml:trace contextRef="#ctx0" brushRef="#br0" timeOffset="12006.71">18163 5277 831 0,'0'0'88'0,"0"0"-26"16,0 0-12-16,92-28-35 15,-47 39-15-15,-3 17 0 16,-9 9-5-16,-10 4 5 16,-14-1-1-16,-9-4-1 15,0-8 2-15,-4-9 0 0,-4-8 0 16,4-7 4-1,4-4-4-15,0 0 10 0,0 0 2 16,0-17 14-16,6-5-19 16,18-9-4-16,1-4-3 15,5-1 0-15,-5-2-1 16,1 10 1-16,-9 8 0 16,-4 12 0-16,-10 8-4 15,1 0-2-15,-1 10-7 16,0 15 2-16,0 9 11 15,4 1 1-15,5-2-1 16,8-3-4-16,0-8 4 16,9-10 2-16,-1-7 10 15,0-5 1-15,-3 0 5 16,-5-14 0-16,-4-8-15 0,-3-6 2 16,-7-1-3-1,-3-3-1-15,4 4 0 0,-6 9-1 16,2 7 0-16,2 9 0 15,7 3 0-15,6 5-15 16,5 15 15-16,6 6-2 16,-4 4 2-16,1 0 0 15,-6-4-1-15,-4-6-2 16,-6-1 3-16,-6-8 1 16,-4-4-1-16,0-2-69 0,-3-5-60 15,-11 0 5 1,-5-17-228-16</inkml:trace>
  <inkml:trace contextRef="#ctx0" brushRef="#br0" timeOffset="12115.8">18920 5241 625 0,'0'0'137'0,"-19"-81"-71"15,6 50-40-15,2 6-14 16,3 13-10-16,1 4-2 16,3 2-14-16,4-2-270 15</inkml:trace>
  <inkml:trace contextRef="#ctx0" brushRef="#br0" timeOffset="12320.87">19025 4919 690 0,'0'0'146'0,"0"0"-79"0,0 0-7 16,0 0-37-16,88 23-22 16,-43 24 20-16,4 7 6 15,-4 2-2-15,-3-2-1 16,-6-4-9-16,-7-4-7 15,-13-7-8-15,-11-7 0 16,-5 0-1-16,-24-6-17 16,-28-4-74-16,-17-11-25 15,-12-11-149-15</inkml:trace>
  <inkml:trace contextRef="#ctx0" brushRef="#br0" timeOffset="12959.39">18940 5254 552 0,'0'0'13'0,"0"0"58"15,117-91-42-15,-76 66-24 16,-7 8-1-16,-2 5-4 16,-4 7 0-16,-1 3 0 15,-1 2-2-15,-2 0-3 16,-3 16 5-16,0 1 4 16,-2 5 6-16,4 3 12 15,-4-4 28-15,13-3 5 16,-4-6-29-16,0-4 15 15,4-8-3-15,-7 0-5 16,0-4-2-16,-1-15-14 16,-4-3-7-16,-9-4-5 15,-3 1-5-15,-4 5 0 16,-1 6 0-16,-1 5 0 0,-2 6-2 16,1 3 2-16,6 0-9 15,3 19-11-15,8 8 16 16,6 7 4-16,2 3-2 15,0-4 0-15,-7-3 4 16,-2-9 0-16,-8-8-1 16,-6-8 1-16,-3-5 7 15,-2 0 2-15,-16-5 10 16,-3-12-21-16,5 1-1 16,2 3 1-16,10 5-3 15,1 3 7-15,3 5-8 16,0 0 2-16,0 0-31 0,0 0 7 15,0 3 18-15,0 4 6 16,0 0 0-16,6 1-2 16,-3-1 4-16,0 3 4 15,-3 1-4-15,0 6 0 16,0 1 0-16,0 3 1 16,0-1-1-16,0-3 5 15,0-1-1-15,0-3-2 16,0 0 2-16,-3 0-4 15,-8-1 1-15,-9-1 10 16,-13-2-5-16,-8 2-2 16,-5-3-2-16,0 3-4 15,-5 2-15-15,-2-1-43 0,2-9-77 16</inkml:trace>
  <inkml:trace contextRef="#ctx0" brushRef="#br0" timeOffset="14795.9">4789 5084 686 0,'0'0'63'16,"0"0"-8"-16,0 0-35 15,48-84 10-15,-24 73-27 16,-5 11 0-16,5 4-3 16,-3 25 1-16,6 12-2 15,-2 11 3-15,-1 12-2 16,-3 3 2-16,-2 0 2 15,-4-8-3-15,0-12 0 16,-3-16 0-16,-3-11-1 0,-3-12 1 16,-6-5 2-16,0-3 3 15,0 0 58-15,0-19 3 16,-15-9-62-16,-3-14-1 16,-1-9-1-16,7-16-2 15,4-11-1-15,8-4 0 16,12-4-3-16,24 7 1 15,15 14-4-15,7 15 6 16,9 25-1-16,-3 25 0 16,-7 8-5-16,-8 35-2 15,-13 13 8-15,-18 11-1 16,-15 4-3-16,-6 4 3 16,-33 0 1-16,-9-5-2 0,-10-10-6 15,0-8 7 1,0-4-6-16,5-10-13 0,6-4-6 15,14-10-20-15,18-17-40 16,12-10-290-16</inkml:trace>
  <inkml:trace contextRef="#ctx0" brushRef="#br0" timeOffset="15093.55">5863 5092 746 0,'0'0'14'16,"82"-53"4"-16,-25 20 0 15,-2 1 10-15,-10 3-21 16,-14 6 1-16,-16 5-5 16,-12 5-2-16,-3 2 8 15,0 2 1-15,-10 5 0 16,-7 4-2-16,1 0-8 15,2 13-1-15,1 7-5 16,10 5 5-16,3 4-9 16,10 1 10-16,13-2-1 15,8-3-4-15,2-6 1 16,10-9-39-16,-1-10-123 16</inkml:trace>
  <inkml:trace contextRef="#ctx0" brushRef="#br0" timeOffset="15566.7">6315 4780 738 0,'0'0'47'0,"0"0"-47"15,0 0-12-15,0 0 12 16,0 0 4-16,94 94 8 16,-51-66-4-16,-10-5 1 15,-6 1-4-15,-15-6 0 16,-9 1-5-16,-3-2 14 0,-15 0-6 15,-19 0 5 1,1-5-10-16,5-5-2 0,8-7 3 16,10 0 2-1,10-13 3-15,0-13 9 16,16-16-18-16,17-8 2 0,0-1-5 16,1 1 0-16,-7 6-1 15,-5 13-3-15,-8 11 7 16,-7 9-4-16,-1 11 2 15,0 0-10-15,3 11 1 16,6 9 5-16,3 6 4 16,-2-1 1-16,1-1 1 15,-4-1 0-15,-4-6 0 16,-3-4 0-16,-3-6 1 16,-3-2-1-16,0-3 6 0,0-2-2 15,0 0 1-15,-12-19-5 16,0-8 0-16,-1-8-7 15,5-6-33-15,-1 1-21 16,6 2 47-16,3 6 10 16,0 4-25-16,20 4-279 15</inkml:trace>
  <inkml:trace contextRef="#ctx0" brushRef="#br0" timeOffset="15918.04">7158 4542 538 0,'0'0'96'16,"0"0"-77"-16,0 0 31 0,-85 28-17 16,67-9-5-16,6 3-28 15,9-2 0-15,3 1 0 16,9-5-1-16,15-10-4 16,4-6 5-16,2 0 22 15,-2-11-9-15,-7-10-1 16,-9-1-3-16,-6 1-5 15,-6 6-2-15,0 4 2 16,0 5-1-16,0 6 14 16,0 0-17-16,15 6-14 15,3 14 13-15,9 8-10 16,-5 5 11-16,-7-1 1 16,-10 2-1-16,-5-3 5 15,-5-2-1-15,-19-4 5 16,-6-2-4-16,-5-4 4 15,5-3-8-15,4-8-1 0,13-8-12 16,10-6-111-16</inkml:trace>
  <inkml:trace contextRef="#ctx0" brushRef="#br0" timeOffset="16256.02">7435 4503 761 0,'0'0'31'0,"0"0"-31"15,0 0-7 1,0 0 0-16,57 83 7 0,-35-41 0 16,-5-2 3-16,-1-3 2 15,-4-10-5-15,-9-10 2 16,0-8 1-16,-3-6-2 16,0-3 7-16,0-9 100 15,0-16-21-15,8-14-70 16,8-7-14-16,9 0-3 15,8 5 1-15,-3 14-2 16,-5 11 1-16,-5 13 0 16,-1 3 0-16,2 5-6 15,-3 17 2-15,1 9 3 16,-2 2 0-16,-4 5-1 16,2-2-7-16,3-2-34 15,1-3-31-15,-5-9-21 16,-2-9-204-16</inkml:trace>
  <inkml:trace contextRef="#ctx0" brushRef="#br0" timeOffset="16878">9015 4436 419 0,'0'0'22'16,"-88"0"0"-16,43 9 44 0,5 9-21 15,10 3 12-15,15 6-18 16,9 5-35-16,6 1 12 16,15 0-7-16,21-5 11 15,10-10 0-15,2-10 24 16,-2-8-29-16,-10 0 4 16,-11-14-10-16,-11-10 18 15,-4-5-3-15,-10-7-19 16,0 0 5-16,0 7-9 15,-7 5-1-15,-2 11 0 16,6 6 19-16,3 7 14 0,0 0-24 16,0 0-9-1,6 13-11-15,16 6 9 0,8 5 2 16,2 0 0-16,9 0 0 16,2 0-25-16,-4-10-58 15,0-4-29-15,-6-10-224 16</inkml:trace>
  <inkml:trace contextRef="#ctx0" brushRef="#br0" timeOffset="17177.52">9382 4448 641 0,'0'0'109'0,"0"0"-24"16,0 0-78-16,0 0-7 16,0 0-12-16,0 0 11 0,28 48-1 15,-20-30 2-15,-5-3-1 16,4-8-3-16,-7-5 8 15,0-2-3-15,0-3 29 16,0-18 104-16,9-5-108 16,9-8-17-16,9 1-7 15,10 3-1-15,2 7-1 16,1 12 6-16,-4 10 6 16,1 1-12-16,-1 8 0 15,0 16-1-15,-5 5 2 16,-1 3-2-16,-8 3 2 15,-2 5-3-15,-7 3-5 16,-7 3-42-16,-6-4-57 16,0-14-80-16</inkml:trace>
  <inkml:trace contextRef="#ctx0" brushRef="#br0" timeOffset="18633.86">10733 4468 481 0,'0'0'17'0,"0"0"-14"16,0 0-2-16,0 0 3 15,0 0 34-15,-43 118-1 16,43-62-26-16,0 0 12 15,6-11 5-15,2-11-14 16,-1-16 0-16,-7-13-5 16,0-5 8-16,0-8 154 15,-18-18-103-15,-10-13-67 16,-8-9 1-16,0-10-2 16,0-6 0-16,5-1 1 15,7 2-1-15,18 1 1 16,6 6 4-16,9 7 0 0,27 13 0 15,10 17-1-15,2 11-1 16,4 8-2-16,3 13 1 16,-3 19-2-16,4 9 0 15,-4 10 2-15,-3 2-2 16,-4 6 1-16,-14-1-1 16,-10 3 0-16,-15-1 0 15,-6-4-16-15,-33-7-59 16,-16-15-94-16</inkml:trace>
  <inkml:trace contextRef="#ctx0" brushRef="#br0" timeOffset="18904.78">10703 4662 690 0,'0'0'67'16,"69"-90"-40"-16,-24 47-7 16,4 3 9-16,-4 7-14 15,-2 4-15-15,-4 0 0 16,-8 4 0-16,-7 5-4 15,-5 6-4-15,-12 8 2 16,0 6 1-16,2 0-10 16,7 5 8-16,0 17 0 15,7 9 7-15,4 6 4 16,4 3-4-16,2 1 3 16,3-4 21-16,-4-4-14 0,-3-8 3 15,-10-5-6-15,-5-2-5 16,-14-5-2-16,0-9-38 15,-9-4-382-15</inkml:trace>
  <inkml:trace contextRef="#ctx0" brushRef="#br0" timeOffset="19557.77">11467 4463 773 0,'0'0'6'16,"0"0"-6"-16,0 0-2 0,-82 15 0 16,82 10-4-16,3 5 2 15,24 0 8-15,12-6 3 16,4-8 6-16,-6-10 2 16,-4-6 8-16,-17-2-14 15,-5-19 27-15,-8-5 16 16,-3-1-43-16,0 0-6 15,0 4-2-15,-6 8-1 16,-1 8 1-16,7 4 1 16,0 3 4-16,7 0-6 15,15 17-8-15,4 11 5 16,-1 8 1-16,-4 9 2 16,-12 3-1-16,-3-2 1 15,-6-7 0-15,0-10 0 0,-9-9 6 16,-4-11-1-16,5-6-5 15,-1-3 9-15,0 0-7 16,3-17 1-16,3-9 0 16,3-10 3-16,6-9-6 15,16-5-4-15,7 1 0 16,1 6-5-16,-5 9 6 16,-4 9-3-16,-9 9 6 15,1 11 0-15,-7 5-4 16,5 4-23-16,2 21 21 15,2 6 5-15,9 3 1 16,4 5-1-16,5-8 1 16,3-6-4-16,-4-13 4 0,0-10 1 15,-8-2 2-15,-8-12 5 16,-10-15 16-16,-6-7-14 16,-6-2-7-16,-21 5 1 15,-10 0-4-15,-6 8 2 16,1 4-2-16,6 6 0 15,2 11-5-15,10 2-4 16,6 2-58-16,12 11-86 16,6-1-207-16</inkml:trace>
  <inkml:trace contextRef="#ctx0" brushRef="#br0" timeOffset="19819.75">12068 4414 730 0,'0'0'101'15,"0"0"-57"-15,0 0-11 16,106-23-13-16,-70 24-20 16,0 19 0-16,-8 2 1 15,-4-2-1-15,-8-1 0 16,-9-6 0-16,-5-7 0 16,-2-6 0-16,0 0 10 15,0-4 14-15,-9-11-5 16,-4-5 0-16,1-4-8 15,9 0-10-15,3-2-1 16,0 2-1-16,0 1-71 0,15 2-24 16,12-1-58-1,-2 3-199-15</inkml:trace>
  <inkml:trace contextRef="#ctx0" brushRef="#br0" timeOffset="19987.5">12459 4227 362 0,'0'0'170'15,"0"0"-143"-15,0 0 27 16,0 0 47-16,0 0-43 15,60 79-20-15,-44-53-18 16,-4-1 0-16,3-4-9 16,-6-1-4-16,0-4-6 15,-2-5 1-15,-3-2 0 16,-1-2-2-16,-1-6-31 0,-2-1-81 16,0-10-185-1</inkml:trace>
  <inkml:trace contextRef="#ctx0" brushRef="#br0" timeOffset="20155.75">12607 4074 780 0,'0'0'53'15,"0"0"-44"-15,0 0-9 16,0 0-4-16,68 75 4 16,-42-29 5-16,-1 8-3 15,-4-1 4-15,-12 1-4 16,-9-5-2-16,0-8-1 15,-24-7-40-15,-10-10-111 16</inkml:trace>
  <inkml:trace contextRef="#ctx0" brushRef="#br0" timeOffset="20571.59">12526 4495 499 0,'0'0'182'16,"0"0"-92"-16,15-90-60 16,15 53 4-16,9 2-6 15,1-2-8-15,-3-2-10 16,-4 3-9-16,-9 3 1 15,-12 5 4-15,-2 11-6 16,-4 8 0-16,-6 9 0 16,3 0 0-16,3 4-11 15,9 21-1-15,0 8 7 16,2 9 5-16,5 0-3 16,-5-1 3-16,3-6 0 15,-11-10 1-15,0-9-1 0,-6-10-1 16,-3-6 1-16,0 0 17 15,0-15 108-15,3-10-109 16,5-6-12-16,5-2-3 16,3 5-1-16,2 7 0 15,3 9 1-15,-3 6 3 16,6 6-3-16,-1 1-2 16,3 18-3-16,-3 4 4 15,-1 4 0-15,-6 1 4 16,-7-3-2-16,-1-7-2 15,-4-3 0-15,-4-3-2 16,0 2 1-16,-8 1-4 0,-14 2-43 16,-5-4-67-1,5-9-231-15</inkml:trace>
  <inkml:trace contextRef="#ctx0" brushRef="#br0" timeOffset="21085.86">13197 4350 554 0,'0'0'234'15,"0"0"-149"-15,0 0-42 16,0 0-24-16,0 0-19 0,0 0-8 16,33 17 5-1,-9 2 3-15,-3 0 1 0,-7-3 0 16,-4-5-1-16,-7-4 1 15,-3-5-1-15,0-2 1 16,0 0 10-16,0 0 8 16,0-13 47-16,3-7-57 15,10-4-7-15,11-1-2 16,7 1-2-16,2 5 1 16,6 4 1-16,0 10-2 15,-5 5-1-15,-4 0-2 16,-6 3 2-16,-8 14 2 15,-10-3-1-15,-6 1-1 16,0-7 0-16,0-4 2 16,0-4 1-16,0 0 6 0,-3 0-3 15,0-10 10-15,0-7-5 16,3-7 4-16,12 0 1 16,24-3-12-16,13 6-1 15,-1 8 1-15,-5 7 7 16,-7 4 3-16,-8 2-3 15,-4 0-6-15,-6 11-2 16,-5 6 1-16,-2 0-1 16,-5 7 0-16,-6 3-5 15,0 5-39-15,-20-2-49 0,-2-6-86 16</inkml:trace>
  <inkml:trace contextRef="#ctx0" brushRef="#br0" timeOffset="23906.92">6108 5707 375 0,'0'0'6'0,"0"0"5"16,0 0 13-16,0 0 9 15,0 0 63-15,0 0-26 16,0 0-28-16,-36-70-40 15,33 62 18-15,0 2-15 16,-3-2 4-16,-1 2 9 16,-1 0 16-16,-7 3-19 15,-4 3-11-15,-11 0-1 0,-6 12-3 16,2 5-2 0,1 7 2-16,9 0 0 15,11 3-2-15,13 1 1 0,0-5-6 16,34-3 0-16,11-10 7 15,13-9 9-15,9-1 10 16,2-14-8-16,-8-5-10 16,-12-2 8-16,-19 1-4 15,-18 1 1-15,-12-1 4 16,0 0 0-16,-21-1-3 16,-15 9 1-16,-7 5-8 15,-2 4 1-15,12 3-1 16,11 0 2-16,13 0-1 15,9 0-1-15,6 0-18 16,22 0 7-16,14-4 11 0,12-9 1 16,4-6-1-1,-3-1-1-15,-10-3 1 0,-12 3 0 16,-14 0 6-16,-10-1-4 16,-9 4 1-16,0-3 3 15,-9 1-3-15,-7 0-1 16,-1 7 3-16,4 1-4 15,4 5-1-15,3 6 7 16,6 0-7-16,0 0-9 16,9 6-2-16,22 14 5 15,15 9-7-15,7 6 13 16,5 8 12-16,-3 5-12 0,-9 1 9 16,-10-2-8-16,-11-7-1 15,-11-7 3-15,-8-8-2 16,-6-11 4-16,0-1 4 15,-17-10 3-15,-11-2-1 16,-2-1-7-16,2-4-4 16,10-15 0-16,9-6 9 15,9-7 9-15,18-7 1 16,22-5-9-16,17-4-9 16,10 3 1-16,5 7 1 15,-8 5-3-15,-3 13 0 16,-6 4-4-16,-4 9-26 15,-6 0-74-15,-7 2-143 16</inkml:trace>
  <inkml:trace contextRef="#ctx0" brushRef="#br0" timeOffset="25804.62">2343 5184 536 0,'0'0'112'0,"0"0"-80"0,0 0 7 15,0 0-5-15,0 0-34 16,0 0-17-16,19 29 10 16,5 5 5-16,4 10 2 15,-2 3 2-15,1 0 2 16,-8-7-3-16,-2-3-1 15,-4-8 0-15,-7-7 3 16,-3-7-1-16,-3-5 0 16,0-3 4-16,0-7 0 15,0 0 13-15,0 0 89 16,-12-10-69-16,-6-11-20 16,-4-7-14-16,-2-10 4 15,0-8-8-15,-3-7 0 16,8-5 6-16,8-5-7 0,10-3 0 15,1-1-5-15,28 6 3 16,17 5 2-16,16 12-3 16,2 16-1-16,-2 20-8 15,-12 8 8-15,-10 32 1 16,-14 22-1-16,-17 13 4 16,-8 7 0-16,0 2-2 15,-14-6 2-15,-8-9-6 16,-3-7 9-16,-5-6-7 15,4-6 0-15,7-5-6 16,8-5-20-16,11-16-65 0,2-16-202 16</inkml:trace>
  <inkml:trace contextRef="#ctx0" brushRef="#br0" timeOffset="26126.83">3062 5168 686 0,'0'0'68'15,"0"0"-57"-15,88-73-11 16,-46 41 0-16,-8 3 0 0,-10 5 3 16,-15 3-3-16,-9 7 0 15,0 3 16-15,-6 4 0 16,-6 6-8-16,2 1 17 15,-1 3-25-15,5 17 0 16,6 11-8-16,0 4-5 16,0-2 9-16,24 0-4 15,4-6 5-15,8-3 1 16,6-7 2-16,4-6 0 16,5-11 0-16,7 0-31 15,-1-23-125-15,-8-15-154 16</inkml:trace>
  <inkml:trace contextRef="#ctx0" brushRef="#br0" timeOffset="26343.88">3509 4834 748 0,'0'0'37'0,"0"0"-37"16,0 0-28-16,94 46 24 15,-37-34 4-15,-3-1 14 16,-14 0-12-16,-16 0 2 15,-12 6-1-15,-12 5-1 16,-21 3 9-16,-15 6 5 16,-6 2-16-16,5-8 0 15,9-5-1-15,16-9-2 16,12-11-92-16,0-10-208 16</inkml:trace>
  <inkml:trace contextRef="#ctx0" brushRef="#br0" timeOffset="26530.12">3827 4742 98 0,'0'0'719'0,"0"0"-719"15,0 0-13-15,0 0 5 16,0 0 0-16,0 0 6 16,49 69 2-16,-37-53-1 15,-4-2 1-15,-1 0-1 16,-4-2-8-16,-3-7-100 15,-10-5-98-15</inkml:trace>
  <inkml:trace contextRef="#ctx0" brushRef="#br0" timeOffset="26793.82">3848 4676 587 0,'0'0'153'0,"0"0"-106"16,0 0-38-16,88-75 8 15,-48 67-1-15,2 8-5 16,1 0-9-16,-4 8 4 15,-6 14-3-15,-6-2 1 16,-11 3-3-16,-7-7 0 16,-6-5 3-16,0-6-2 15,-3-4 1-15,0-1 13 16,0 0 26-16,0-8 25 0,-6-7-46 16,3-6-11-16,3-1-8 15,0-1-2-15,18-1-33 16,22 1-28-16,8 1-42 15,12 1-29-15,-2 1-97 16,-6 1 27-16</inkml:trace>
  <inkml:trace contextRef="#ctx0" brushRef="#br0" timeOffset="27086.85">4567 4436 447 0,'0'0'162'0,"0"0"-150"16,0 0-12-16,0 0 3 15,-61 95 19-15,58-63 9 16,3-2-21-16,0-6-2 15,10-8 7-15,4-6 5 16,2-5-4-16,-1-5 39 16,1 0-19-16,1-21 20 0,-1-7-11 15,-1-6-37-15,-3-3-6 16,0 4-2-16,-6 4 1 16,-3 11 1-16,0 4-2 15,4 12 19-15,1 2-19 16,11 0 0-16,4 2-4 15,5 10-1-15,5 3 5 16,-2 2-4-16,-7-3-15 16,1-2-37-16,-11-7-20 15,-1-5-40-15,-10 0-33 16,-3-21-103-16</inkml:trace>
  <inkml:trace contextRef="#ctx0" brushRef="#br0" timeOffset="27425.16">4761 4180 600 0,'0'0'141'0,"0"0"-63"16,0 0-23-16,0 0-26 16,0 0-29-16,0 0-11 15,116-29 9-15,-68 61 0 16,1 9 4-16,-7-2-2 16,-9-1 1-16,-11-9 0 15,-7-10-1-15,-9-8 0 16,-6-7 0-16,0-4 0 15,0 0 10-15,0 0 56 16,0-12 9-16,12-15-57 0,12-2-18 16,7-4 0-1,5 8 0-15,-8 11-1 0,-7 11-2 16,-9 3-3-16,-3 3-1 16,-5 19-2-16,-4 6 2 15,0 6 0-15,-16 3 3 16,-6-4-3-16,5-3 7 15,-5-4-26-15,3-4-19 16,-7-5-21-16,-1-12-65 16</inkml:trace>
  <inkml:trace contextRef="#ctx0" brushRef="#br0" timeOffset="27835.34">5195 3912 803 0,'0'0'48'16,"0"0"-48"-16,0 0-5 15,0 0-11-15,46 92 14 16,-23-41 0-16,2 1 2 16,8-3 0-16,1-13 2 15,3-11-2-15,-1-9 1 16,-6-8 9-16,-8-8 5 15,-5 0 17-15,-8-3-1 16,-2-18 37-16,-1-5-60 16,-6-5-5-16,0 1-3 0,-6 3-1 15,-10 8-16 1,5 6 14-16,1 9 3 0,10 4 0 16,0 0-8-16,0 4-13 15,13 13 7-15,14-2 14 16,6 0 0-16,7-1 0 15,-1-5 0-15,1-1 3 16,-4-3 0-16,-9 1-3 16,-2 0 0-16,-5 1-1 15,-4 0-42-15,-7 1-51 16,-6-8-159-16</inkml:trace>
  <inkml:trace contextRef="#ctx0" brushRef="#br0" timeOffset="28234.96">3208 5523 262 0,'0'0'2'15,"-115"36"4"-15,72-21 18 16,4 6 18-16,2 1-41 16,4 4-2-16,3-1 1 15,2 0-2-15,1-2 2 16,2 2-1-16,5-3-2 0,4-3-8 16,1-2-31-16</inkml:trace>
  <inkml:trace contextRef="#ctx0" brushRef="#br0" timeOffset="28690.49">2489 6007 187 0,'0'0'18'0,"-97"46"47"15,54-29-42-15,13-5 62 16,9-2 13-16,11-6-30 16,7-4-16-16,3 0-18 15,0 0-13-15,24 0-13 16,13-19 23-16,24-13 62 15,21-16-21-15,23-21-26 0,27-12-7 16,34-11-13 0,35-3-11-16,29-6 8 0,22-5-17 15,3-12 9-15,12-4-15 16,9-1 5-16,0-1-5 16,-15 3 4-16,-37 14-3 15,-39 18 3-15,-42 20-4 16,-33 22 1-16,-35 12 2 15,-26 12-3-15,-28 11-2 16,-8 5 2-16,-11 5 1 16,-2 1 5-16,0 1-3 15,0 0-3-15,0 0-3 16,0 0 0-16,-6 3-5 16,-3 5 5-16,6-2 0 0,0 2-3 15,3-3-9-15,0 1 8 16,0 5-13-16,0 0-16 15,0 2-14-15,0-1-8 16,3 2 30-16,0-2-44 16,-3-1-3-16,0-5-146 15</inkml:trace>
  <inkml:trace contextRef="#ctx0" brushRef="#br0" timeOffset="45013.75">7804 10249 522 0,'0'0'2'0,"0"0"2"0,0 0 4 16,0 0 14-1,0 0 27-15,-85-27-22 0,82 26-6 16,0-1-11-16,3 2-4 16,0 0-6-16,0 0 0 15,-2 0 0-15,1 0 1 16,-1 0 0-16,-7 0 8 15,-1 0-9-15,-2 0 5 16,-6 0 0-16,-3 2-5 16,-3 1 0-16,-1 5-3 15,-5-1 3-15,2-2 1 16,-2 5 5-16,0 1-6 16,-1-5 0-16,-2 4 4 15,0 0-4-15,2 3 1 0,-2-1 1 16,3 2 1-16,-1 3-3 15,-2 2 0-15,3 1 0 16,3 0 1-16,-1 4-2 16,1 1 1-16,-1 3 0 15,1 0 0-15,-4 3 3 16,1-1-6-16,-3-2 3 16,6 3 0-16,-1-2 0 15,1 4 0-15,3 1 0 16,-6 6 0-16,2 3 0 15,1 0 0-15,5 1 0 0,-2-2 0 16,6-3 0 0,-3 4 1-16,2-4-1 0,5 1 0 15,-2-4 2-15,4 1-2 16,0 0-1-16,-3 1 1 16,3 1 0-16,-4 2 0 15,-1 2 0-15,-2 0 7 16,-2-1-4-16,6-1-3 15,-1-5 0-15,10 0 0 16,3 3 0-16,3-5 7 16,1 3-1-16,20-1-5 15,6-4 11-15,10 6-2 0,5-4 7 16,4 0-1 0,2 2-6-16,1 1-4 0,-7 6-1 15,-5-1-1-15,-1 2-2 16,-6-2 2-16,-2-5-4 15,5-4 0-15,0-10 1 16,4-7 4-16,9-6-2 16,5-10 14-16,3 0 5 15,7-20-5-15,3-16 3 16,5-14-3-16,8-19 4 16,2-6 4-16,2-8-8 15,-5 4-2-15,-6 12 0 16,-15 11-14-16,-13 14-1 15,-12 4 7-15,-11 5-6 16,-11-2 2-16,-2-9 4 16,-6-9-2-16,0-8-5 15,0-9 0-15,0-6-2 0,0-7 2 16,-11-6 0-16,-5-1 5 16,1-2-5-16,-3 3 0 15,0 13-1-15,-9 9-3 16,-1 14 4-16,-5 8 5 15,-6 8-4-15,-7 12-1 16,-9 11 0-16,-9 12-2 16,-8 2-8-16,-4 25-3 15,3 11-1-15,4 11 13 16,4 9-8-16,11 3-2 16,5 0-11-16,13-3 4 15,17-3-7-15,17-9-20 0,5-15-35 16,27-13-149-16</inkml:trace>
  <inkml:trace contextRef="#ctx0" brushRef="#br0" timeOffset="45613.89">8366 10601 428 0,'0'0'66'0,"0"0"20"16,0 0 30-16,0 0-48 15,0 0-24-15,0 0-2 16,3-50-23-16,-3 41-10 0,0 6 6 16,0 3 7-16,0 0 4 15,0 0-17-15,0 0-7 16,0 0-2-16,12 10 0 15,4 13 2-15,4 9-2 16,5 4 5-16,-1 8 2 16,4-5-6-16,-1-8-1 15,3-9 0-15,-2-5 0 16,-5-7 0-16,-1-10 0 16,-1 0 2-16,0-14 0 15,6-28 10-15,10-29 25 16,11-33-18-16,13-24-10 15,18-19 2-15,18-4-4 16,9 5-4-16,1 21-3 0,-13 26-2 16,-25 33 0-1,-23 29 2-15,-19 20-9 0,-12 10-19 16,1 4-40-16,-6 3-28 16,4 2-42-16,-5 9-152 15</inkml:trace>
  <inkml:trace contextRef="#ctx0" brushRef="#br0" timeOffset="47285.89">4297 10481 518 0,'0'0'33'0,"0"0"53"16,0 0-72-16,0 0 45 15,0 0-19-15,-49-75-12 16,47 72-3-16,-1 0-11 16,3 3 7-16,0 0-14 15,0-3-5-15,0 3-2 16,11 0 3-16,14 0-3 15,14 0 0-15,10 0 0 16,17 6 1-16,7 6-1 16,12-4 2-16,3-4-8 15,-3-4 6-15,-5 0 0 16,-11 0 1-16,-8 0-1 16,-13-2 6-16,-8 2-5 15,-10 0-1-15,-5 0 0 0,-10 0-1 16,-4 0-26-16,-1 0-61 15,-10 0-90-15,0-19-100 16</inkml:trace>
  <inkml:trace contextRef="#ctx0" brushRef="#br0" timeOffset="47765.71">4734 9968 390 0,'0'0'165'15,"0"0"-106"-15,0 0-17 16,0 0 31-16,0 0-26 16,0 0-1-16,-55-18-20 15,55 18-9-15,0 0-1 16,-3 0-8-16,3 0-8 15,0 0-1-15,0 11-5 16,0 27 3-16,3 23 3 16,0 25 7-16,-3 12 5 15,0 8-2-15,0 3 0 16,0-3-3-16,0-7-4 16,0-6 1-16,0-7 0 0,0-10 1 15,0-6-3-15,0-16 0 16,0-14 0-16,0-13-2 15,0-11 0-15,0-2 0 16,0-8 1-16,0-1-1 16,0-5 1-16,0 0-1 15,0 0 4-15,0 0-3 16,0 0 1-16,0 0-2 16,0 0-7-16,3 0-31 15,7 0-49-15,5-11-18 16,6-15-15-16,4-12-102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9:43:45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2249 8064 184 0,'0'0'0'16,"0"0"0"-16,0 0 0 15,0 0 1-15,0 0 15 16,0 0 2-16,0 0-18 16,-28 14-2-16,23-8-12 15</inkml:trace>
  <inkml:trace contextRef="#ctx0" brushRef="#br0" timeOffset="1644.33">1840 8365 119 0,'0'0'25'16,"0"0"-21"-16,0 0-1 15,0 0 5-15,0 0 33 16,0 0-33-16,-19 0 15 16,19 0 0-16,0 0 16 15,0 0-28-15,0 0-11 16,0 0 0-16,0 0-2 16,0 0 2-16,0 0 2 15,0 0-2-15,0 0-2 16,0 0-1-16,0 0 3 15,0 0 0-15,0 0 1 16,0 0 1-16,0 0 4 0,0 0 1 16,0 0 17-16,0 0-11 15,0 0-5-15,0 0-4 16,0 0-4-16,0 0 7 16,0 0-6-16,0 0-1 15,0 0 15-15,3 0-15 16,0 0 4-16,3 0 12 15,9 0 4-15,-3 0-7 16,7 0-11-16,6 0 14 16,2 0-11-16,6 0-3 0,1 0-2 15,7 0 2-15,5 0 1 16,2 0-3-16,2 3 6 16,1 0-4-16,-3-2-2 15,-2-1 0-15,-4 0 3 16,-2 3 2-16,-3-3 0 15,-7 3-2-15,1-3 2 16,-5 4-5-16,1 0 1 16,3-1-1-16,1 0 0 15,6 0 1-15,2-1 1 16,3-1 3-16,7-1 0 16,3 0-2-16,2 0-3 0,-2 0 8 15,-3 0-5 1,-7 0-3-16,-6 4 0 0,-5 0 0 15,-4 0-2-15,0 0 2 16,1-1 0-16,2-1 1 16,0-2-1-16,7 0 1 15,6 0 1-15,2 0-2 16,7-2 9-16,2-5-5 16,0-1-4-16,1 1 0 15,-3 1 0-15,-4 2 0 16,-5 4 0-16,-7 0 0 15,-6 0 0-15,-8 0 2 16,-1 0-2-16,-3 0 5 16,4 3-10-16,-2-2 3 15,8-1 2-15,-1 0 2 0,6 0 6 16,4 0 2-16,3 0 0 16,2 0 3-16,4 0-11 15,-4 0 5-15,4 0-6 16,-4 1-1-16,4-1 1 15,-1 0 0-15,7 0 8 16,8 0 0-16,7-12-6 16,12-5 1-16,0 1 2 15,3-1 1-15,-7 2-5 16,-7 2 0-16,-11 3-2 16,-8 0 0-16,-7 4 0 15,-8-2 0-15,-8 5 0 16,-7 2-1-16,-7-1 1 15,-6 2 1-15,0-3-1 0,-6 3 0 16,3-3 11 0,0 2 19-16,0 0-6 0,0 1-14 15,-3-2-9-15,6 1-1 16,1 1 0-16,2-3 1 16,2 3-1-16,2-1 0 15,-1 1 0-15,1 0 0 16,-2 0 1-16,-2 0 1 15,1 0-2-15,-4 0-1 16,-1-2 1-16,-2 2 0 16,-3 0-1-16,0 0 6 0,0 0-2 15,0 0 8 1,0 0-7-16,0 0 3 0,0 0-4 16,0 0-3-1,-2 9-14-15,-32 21-121 0,-18-2 7 16</inkml:trace>
  <inkml:trace contextRef="#ctx0" brushRef="#br0" timeOffset="3476.61">1995 6466 251 0,'0'0'61'16,"0"0"-4"-16,0 0-49 16,0 0 3-16,0 0 11 15,0 0-2-15,0 0-14 16,0-13 4-16,0 12 9 15,2-4-18-15,2 0 8 0,-2 0-6 16,4 1 14-16,-3-1 33 16,0 0-19-16,0 4-10 15,1-2-9-15,-4 3 0 16,3 0-6-16,-3 0-6 16,8 0-5-16,2 4 4 15,5 12 1-15,7 2-1 16,-2 3 1-16,5 4 1 15,2 0-1-15,-2-2-5 16,-2 1 5-16,2-2-3 16,-4-4 4-16,-3-1-2 15,-6-1 2-15,-3-4-2 0,1-2 1 16,-4-4-2-16,-3-5 1 16,-3 1 0-16,3-2 2 15,-1 0 5-15,5 0 58 16,11-17 1-16,12-17-42 15,13-10-20-15,8-8-3 16,4-1 0-16,-4 4 1 16,-2 3 2-16,-3 5-2 15,-4 5-2-15,0 6 2 16,1 2 3-16,-1 6-4 16,-3 7-1-16,-4 2 1 15,-5 5 0-15,-6 5-4 16,-9 3-13-16,-6 0 0 15,-6 0-16-15,0 0 6 16,-3 0-4-16,0 0-13 0,3 3-14 16,-3 5 23-16,4 5 20 15,-4 7-28-15,0 2 2 16,0-2-35-16</inkml:trace>
  <inkml:trace contextRef="#ctx0" brushRef="#br0" timeOffset="165821.62">23091 3906 243 0,'0'0'120'0,"0"0"-67"16,0 0-32-16,0 0 28 15,0 0-40-15,0 0-5 0,0 0-3 16,7 0-1-16,-5 0-2 16,1-1-5-16,-2 1-5 15,1-2 12-15,-2 1-1 16,0 1-4-16,0-2 2 15,0 2 3-15,0-1 2 16,0 1 13-16,0-2 12 16,0 2 25-16,0-1 11 15,0 1-3-15,0 0-12 16,0 0 4-16,0-1-17 16,0 1 7-16,0 0-6 15,0 0-9-15,0 0 3 0,0 0-17 16,0 0-4-16,0 0-7 15,0 0 8-15,0 0-7 16,0 0-3-16,0 0-5 16,0 7 5-16,0 8 0 15,0 9 5-15,1 2 3 16,1 5-7-16,-1 1 13 16,4 0-2-16,0-1-4 15,5-4-3-15,-6-4 3 16,1-3-3-16,-4-9 4 15,-1-5-4-15,0-4-4 16,0-2 5-16,0 0 14 16,0 0 29-16,0-4-3 0,-6-14-22 15,-6-10-24 1,0-9-1-16,5-7-8 16,5-3-5-16,2-1-4 0,3 4 11 15,15 4 0-15,2 7-2 16,2 11 1-16,0 5 4 15,0 11 2-15,1 6-1 16,2 0 0-16,1 11 1 16,2 14-3-16,0 1 5 15,2 7 6-15,-3-2-1 16,-3 2 2-16,0-5-3 16,-6 0 0-16,-3-3-3 15,-5-5-1-15,-4 0 0 0,-1-6-3 16,-2 1-1-16,0-1-12 15,0-5-24-15,4-1-8 16,-1-2-25-16,3-5-35 16,1-1-40-16</inkml:trace>
  <inkml:trace contextRef="#ctx0" brushRef="#br0" timeOffset="166225.44">23884 3914 575 0,'0'0'332'0,"0"0"-301"0,0 0-31 15,84 2 0-15,-45-2 49 16,1 0-28-16,-3 0-13 15,-1 0-5-15,-13 0-3 16,-9 4-5-16,-9 2-20 16,-5 3-22-16,0 6-27 15,-16 6 45-15,-3 1 29 16,-1-2 3-16,6-5-2 16,7-5 18-16,2-6 16 15,5-1 6-15,0-3-11 0,0 5-3 16,10-3-1-1,12 3 7-15,3-3 1 0,0-2-8 16,4 0-15-16,-9 0-10 16,-2 0-1-16,0 0 0 15,-3-7-54-15,1 0-36 16,-2-10-84-16</inkml:trace>
  <inkml:trace contextRef="#ctx0" brushRef="#br0" timeOffset="167103.25">24690 3691 247 0,'0'0'333'16,"0"0"-326"-16,0 0-6 16,0 0 11-16,0 0 82 0,0 0-55 15,0 9-38 1,0-4-1-16,0-2 10 0,0 2 23 15,0 0-9-15,-3-1-13 16,0-1-3-16,0-1 2 16,1-2-1-16,2 0 2 15,0 0-9-15,0 3-1 16,0-3 0-16,0 4 6 16,0 0 1-16,0-1-6 15,0 2 0-15,0 3 2 16,-4 0-1-16,-9 1 3 15,-3 3-1-15,-1-4-3 16,0-2 1-16,4-3 6 16,2-3-5-16,-1 0 9 15,-1 0 1-15,2-6 6 0,-3-9-3 16,2-2-8-16,3-4-7 16,0-2 1-16,6 1 1 15,3 0 0-15,0 3-4 16,15 2 0-16,10 3-1 15,5 5 1-15,3 8-5 16,-4 1 3-16,0 7 0 16,-8 18 1-16,-3 9 1 15,-9 10 2-15,-9 6 4 16,0 7 10-16,-15 4-2 16,-17 2-12-16,-5-5 0 15,-2-6-1-15,0-10 4 0,1-9-5 16,1-10 0-1,5-9 0-15,5-9 0 0,14-5 1 16,4 0 8-16,6 0 4 16,3-12-6-16,9-7-2 15,19-2-5-15,5 4-2 16,4 7 2-16,-5 9 0 16,1 1-1-16,1 7 4 15,-3 14 12-15,5 5 12 16,-3 0 8-16,-4 1-16 15,1-2-7-15,-7-4 3 16,-4-5-15-16,-7-5 0 16,-6-4 0-16,-6-3-17 15,0-1-51-15,-4 0-20 16,-13-3-49-16,-1 0-273 16</inkml:trace>
  <inkml:trace contextRef="#ctx0" brushRef="#br0" timeOffset="167704.29">24863 3364 780 0,'0'0'4'16,"0"0"3"-16,0 0-7 15,0 0 48-15,0 0-9 16,0 0-28-16,0 0-4 16,16 50 22-16,-2-8 4 15,-2 2-11-15,-2 6-4 16,-6-2-4-16,-2-11 4 15,-2-5-9-15,0-14-5 16,0-10-4-16,1-5 0 16,-1-3-1-16,2 0-6 15,-2 0 4-15,5-4 2 0,-1-14 1 16,6-8 0-16,2-10-3 16,3-8-9-16,0 3 11 15,-3 5-4-15,0 4 3 16,-1 7-1-16,-7 10 3 15,-1 5 4-15,0 9-4 16,-3 1 15-16,0 0-13 16,0 1-2-16,0 17-4 15,0 11 4-15,1 2 0 16,7-1 0-16,5-1 0 16,8-5-2-16,4-6 2 15,1-4 4-15,-4-4 0 0,-4-7-1 16,-6 3-3-1,-3-6-5-15,-5 3-17 0,-1-1-25 16,-1-2-4-16,-2 0-15 16,0 0-10-16,0-14-168 15</inkml:trace>
  <inkml:trace contextRef="#ctx0" brushRef="#br0" timeOffset="169563.59">26277 3788 577 0,'0'0'113'16,"0"0"-110"-16,0 0 22 15,0 0 59-15,0 0-29 16,0 0-31-16,-9 0 1 16,9 0-5-16,0 0 1 15,0 0 6-15,0 0 2 0,0 0-8 16,0 0-20-16,0 0-2 15,0 12-1-15,0 16-3 16,0 16 5-16,0 12 2 16,0 11 6-16,0-3 8 15,0-3-16-15,0-8 5 16,0-10-5-16,3-10 4 16,0-10-2-16,-3-7-2 15,0-8 0-15,0-3-1 16,0-4-2-16,0-1-4 15,0 1 6-15,0-1-1 16,0 0-7-16,1-11-1 16,10-14-53-16,8-10 13 15,8-9-12-15,10-7 5 16,4-8 6-16,1 2-14 16,-4 9 35-16,-10 14 30 15,-10 15 44-15,-7 11 48 0,-10 5 0 16,-1 3-35-16,0 0-7 15,0 0-20-15,0 0-26 16,0 7-4-16,-4 18-4 16,-5 9 4-16,0 8 11 15,3 0-8-15,4-3-3 16,2-7 0-16,0-4 2 16,11-6 1-16,4-6 5 15,4-3 1-15,0-6-9 0,1-2 4 16,1-2-4-16,-2-3-1 15,-4 0-6-15,-2 0-20 16,-4 0-74-16,-1-12-50 16</inkml:trace>
  <inkml:trace contextRef="#ctx0" brushRef="#br0" timeOffset="170118.78">26847 4059 607 0,'0'0'162'15,"0"0"-125"-15,0 0 1 0,0 0-19 16,0 0-1-16,0 0-1 15,82 3-10-15,-51-3 6 16,-3 0-13-16,-2 0 0 16,-6 0 1-16,-8 0-1 15,-7 0-2-15,-5 2-8 16,0 5-46-16,-21 7 3 16,-6 3 48-16,-3-2 3 15,9-8 2-15,8-1 10 16,12-2 8-16,1-4-3 15,0 3 15-15,5 1 4 16,7-2-13-16,6 4-1 16,2-5-10-16,1-1 0 0,-1 0-5 15,-1 0 1 1,1 0-6-16,-2 0-28 0,2-4-81 16,-4-8-203-1</inkml:trace>
  <inkml:trace contextRef="#ctx0" brushRef="#br0" timeOffset="171102.18">27561 3866 592 0,'0'0'65'15,"0"0"-62"-15,0 0-1 16,0 0 0-16,0 0 20 16,0 0-6-16,-39 23-12 15,29-20 5-15,4 0 13 16,4-3 10-16,2 0-10 15,0 0-2-15,0 0-13 16,0 0 2-16,0 1 9 16,0-1-4-16,0 1-14 15,2 1-5-15,-1 2 5 0,2-1 0 16,-3 0-1-16,2 0 1 16,-2-2 0-16,0-1 4 15,0 0 10-15,0 0-1 16,0 0-5-16,0 0-3 15,0 0 3-15,0 0-6 16,3 0-2-16,1 0-10 16,1 0 10-16,-1 0 3 15,1 0-3-15,-4 0 0 16,-1 1 0-16,0-1-3 16,0 4 3-16,0-1-1 15,0 2-2-15,0 2 3 16,-7-2 1-16,-6-1-1 0,-1 2 6 15,-2-4-4-15,1-2-1 16,1 0 8-16,4 0-4 16,1 0-2-16,3-7 18 15,0-2-2-15,6-2 15 16,0-6-16-16,0 3 1 16,2-3-19-16,12 1 0 15,4 3-3-15,2-1 3 16,2 4-1-16,0 5 1 15,-1 4 0-15,0 1-5 16,0 0 4-16,-3 6 1 16,1 14-1-16,-5 10 2 15,-1 11-1-15,-8 8 9 0,-5 6 8 16,-2 3 2-16,-22-3-13 16,-4-3-3-16,-6-8 1 15,1-12-4-15,-3-8-3 16,1-7 3-16,3-10 0 15,3-2 0-15,9-5 2 16,9 0-4-16,5 0 4 16,6-6-4-16,0-6 4 15,17-1-4-15,11 0 0 16,8 3 0-16,3 6 2 16,2 4-4-16,-2 0 4 15,-3 7-1-15,-5 5 1 0,-2 2 8 16,-4 1-5-16,-3 0-2 15,-5-6 3-15,-1 1-2 16,-7-3-2-16,-1 1-1 16,-3-2-19-16,-5-2-43 15,0-1-37-15,0-2-67 16,-11-1-65-16</inkml:trace>
  <inkml:trace contextRef="#ctx0" brushRef="#br0" timeOffset="172563.45">27692 3430 415 0,'0'0'154'0,"0"0"-107"16,0 0 32-16,0 0 1 16,0 0-26-16,0 0-4 15,0-10-22-15,0 10-6 16,0-1 10-16,0 1-1 15,0 0-4-15,0 0-20 16,0 0-6-16,0 0 5 16,0 0-6-16,0 3-4 15,0 12 4-15,0 7 3 0,3 7-1 16,3 5-2-16,-1 3 0 16,-1-1 0-16,2-6 0 15,-1-6 1-15,-1-9-1 16,2-3 7-16,-5-8-6 15,-1-2-1-15,0 0-2 16,0-2 2-16,0 0 10 16,0 0 12-16,0 0-9 15,0 0 14-15,0 0-6 16,0 0-5-16,0-4 1 16,0-8-10-16,-5-4-1 15,0-1-4-15,4 0-3 0,1-3 2 16,0-3-1-16,1-2 0 15,14 1-1-15,2 1-3 16,3 7 3-16,0 4-13 16,-1 5 3-16,-1 5 3 15,-3 2 7-15,0 0-7 16,-2 0 6-16,1 9 1 16,-1 8-1-16,3 4-2 15,-3 6 1-15,-1 1 2 16,-2-1 1-16,-1-1 0 15,-2-5 0-15,-1-6 0 16,-3-2 0-16,-3-4 0 0,0-6 0 16,0-1 0-16,0-1-2 15,0-1 2 1,-3 0 0-16,-4 0 2 16,-1 0 5-16,4-4 0 15,-1-9 3-15,4-3 8 0,1-4-8 16,0-11 2-16,9-4-10 15,13-2-2-15,3 4 0 16,1 10-1-16,4 12-1 16,-2 3-4-16,-2 8 2 15,-3 2 2-15,-5 23 1 16,-1 11-2-16,-4 6-1 16,-4 3 4-16,-5-6 5 15,-1-5-4-15,-1-10-1 16,0-7-2-16,2-5 2 0,-2-5 0 15,-1-2-24-15,-1-1-61 16,0-3-47-16,0-1-124 16</inkml:trace>
  <inkml:trace contextRef="#ctx0" brushRef="#br0" timeOffset="180413.22">13977 4959 513 0,'0'0'102'16,"0"0"-80"-16,0 0-22 16,0 0 55-16,0 0-2 15,0 0-12-15,0 0-33 16,0 0-2-16,0 0-5 16,0 0 3-16,0 0 2 15,0 0 1-15,0 0-4 16,0 0 1-16,0 3 0 15,0-3-3-15,0 0-1 16,0 0 0-16,0 0 0 16,0 0 1-16,0 0 6 15,0 4-7-15,-1-4 1 16,-2 3 0-16,0-2 1 0,-6 3-2 16,3 0 3-16,-7 1-3 15,0-2 1-15,3-3 0 16,0 2-1-16,1-2 1 15,6 0 2-15,-1 0 12 16,4 0-10-16,0 0 3 16,0 0-7-16,0 0-1 15,0 0 0-15,0 0-1 16,0 0 1-16,10 0-1 16,-4 0 1-16,0 0 4 15,1 0-4-15,-4 0-4 16,0 0 3-16,-2 0 1 15,1 1 0-15,-2-1 0 16,0 0-5-16,0 3 5 0,0-2 0 16,0-1 1-16,0 0 3 15,0 0-1-15,0 0-3 16,0 0 3-16,0 0-4 16,0 0 2-16,0 0-1 15,0 0 3-15,0 0-3 16,0 0 2-16,0 0-2 15,0 0 2-15,1 0-9 16,-1 0 6-16,0 0 0 16,0 0 1-16,0 0 7 15,0 0-7-15,0 0 0 16,0 0-8-16,0 0 8 16,0 0-1-16,0 0-17 15,0 0-3-15,0 0-6 0,0 0-2 16,2 3-16-16,-2 1-73 15,0-4-84-15</inkml:trace>
  <inkml:trace contextRef="#ctx0" brushRef="#br0" timeOffset="182732.34">13685 5260 569 0,'0'0'58'0,"0"0"-58"0,0 0 0 16,0 0-3-16,0 0 3 15,0 0 4-15,0-32 5 16,0 31 2-16,0-1 12 15,0 1 30-15,0 0-10 16,0 1 7-16,0 0-4 16,0 0-21-16,0 0-13 15,0 0 5-15,0 0-15 16,0 0 3-16,0 15-5 16,0 11 0-16,0 9 8 15,3 4 1-15,3-2-8 16,-2-3-1-16,5-4 1 15,-1-5 1-15,-2-8-1 16,-3-4 1-16,-3-6-2 0,0-4 0 16,0-1 0-16,0-2 1 15,0 0 7-15,0 0-7 16,0 0 11-16,0 0 13 16,0-6-3-16,0-13-22 15,0-14 0-15,-3-9-7 16,3-1-2-16,0-3-10 15,0 9 16-15,3 11-3 16,6 7 4-16,1 9 2 16,4 5 0-16,2 5-2 15,3 0 1-15,7 18-8 0,2 15 9 16,2 9 4 0,0 4 10-16,-2 1-11 0,2-3 1 15,-6-7-1-15,-6-4 1 16,-7-8-4-16,-3-5 1 15,-5-6-1-15,-2-4 1 16,-1-3 0-16,0-3-1 16,0-1-4-16,0 0-13 15,0-2-26-15,0-1-42 16,0 0-38-16,0-1-171 16</inkml:trace>
  <inkml:trace contextRef="#ctx0" brushRef="#br0" timeOffset="183140.29">14185 5399 794 0,'0'0'57'16,"0"0"-56"-16,0 0 3 15,0 0 24-15,0 0-9 16,0 0-17-16,75-4 5 16,-31-9 19-16,3 0-3 15,-8 5-23-15,-7 3 0 16,-5 4-2-16,-8 1-11 16,-10 0-28-16,-5 1-52 15,-4 12-62-15,-3 1-137 16</inkml:trace>
  <inkml:trace contextRef="#ctx0" brushRef="#br0" timeOffset="183327.24">14386 5503 742 0,'0'0'47'16,"0"0"-36"-16,0 0 52 16,0 0 19-16,0 0-45 15,82-33-27-15,-52 24-8 16,-6 1-2-16,3 5-1 15,-5-2-6-15,2 5-20 16,-6 0-34-16,-1 0-42 16,-4 0-90-16,-3-3-178 15</inkml:trace>
  <inkml:trace contextRef="#ctx0" brushRef="#br0" timeOffset="189285.14">15202 5071 714 0,'0'0'0'0,"0"0"-21"15,0 0-72-15,0 0 93 0,0 0 88 16,0 0-66-1,-13 0-22-15,13 0-3 0,0 0 3 16,0 0 9 0,0 2 7-16,0-2-3 0,0 0-11 15,0 2-1-15,0 1-1 16,-5 7 1-16,-3 4 4 16,-2 5-2-16,-3-2 5 15,-1-5-8-15,4-4 6 16,4 0-2-16,-6-4-1 15,-8-1 0-15,0-1 8 16,-8-2-11-16,2 0 0 16,0-5 2-16,6-11 20 15,3-6 0-15,10-6 4 0,7-5-12 16,0-4-14-16,27 1 0 16,6 5-5-16,5 6 2 15,1 13 2-15,-3 12 1 16,-3 0 0-16,-10 26 0 15,-3 13 0-15,-14 16 3 16,-6 9 9-16,0 6-4 16,-24-4-6-16,-4-3 0 15,-5-10-2-15,-5-16 3 16,4-7-3-16,3-10 0 16,2-8 4-16,9-7-1 15,10-5 2-15,7 0 11 16,3 0 4-16,0-6-19 0,13-8-2 15,7 5 1 1,12 4 0-16,1 5 2 0,2 0 9 16,3 8-9-16,-2 6 6 15,-3 3 3-15,-7-1-11 16,0-3 0-16,-9 1 0 16,-3-4 0-16,-2-3-12 15,-6 0-29-15,-6-4-24 16,0-3-46-16,0 0-85 15,0-20-1-15</inkml:trace>
  <inkml:trace contextRef="#ctx0" brushRef="#br0" timeOffset="189729.97">15341 4799 869 0,'0'0'25'0,"0"0"-25"16,0 0-8-16,0 0 8 15,0 0 27-15,69 118 18 16,-44-65-21-16,-5 0-13 16,0-3-9-16,-8-11 0 15,-1-10 3-15,-2-8-5 16,-2-13 0-16,-4-5 0 15,-3-3 0-15,3 0 1 0,0-3 0 16,10-22 12-16,3-16-6 16,7-13-7-16,-3-3-2 15,-4 6-6-15,-10 12-12 16,-2 16 8-16,-4 10 9 16,0 13 3-16,0 0 25 15,0 0-23-15,0 7-2 16,3 15 0-16,6 12 0 15,9 2 8-15,-3-2-1 16,5-6-7-16,6-7 1 16,-8-6 1-16,6-1-2 15,-5-2-4-15,-2-1-64 0,-1 0-75 16,-7-5-160-16</inkml:trace>
  <inkml:trace contextRef="#ctx0" brushRef="#br0" timeOffset="191049.53">16838 5299 559 0,'0'0'166'16,"0"0"-157"-16,0 0 21 16,0 0 28-16,0 0-17 15,0 0-35-15,-2-11-2 16,2 7 4-16,0 3 8 0,0-2 6 15,0 3 7-15,0 0 13 16,0 0-15-16,0 0-16 16,0 0-8-16,-1 0-3 15,-1 20-5-15,-2 7 5 16,4 9 3-16,0 3 6 16,0-2-9-16,0 0 0 15,0-5 1-15,0-9-1 16,0-4 0-16,0-8 2 15,0-5 0-15,0-3-2 16,0-3 3-16,0 0-2 16,0 0 6-16,0 0 14 15,0-6 1-15,-3-16-21 0,-4-7-1 16,4-9-8-16,0-6 2 16,3-2-2-16,0 5 2 15,3 8 6-15,7 10-6 16,3 6 4-16,6 10 2 15,0 3-6-15,5 4 3 16,-1 9-2-16,5 13 5 16,-3 7 2-16,-1 3 1 15,-4 2-3-15,-1-4 0 16,-9-1 0-16,-3-4 0 16,-4-9 0-16,-3-2 0 15,0-1-6-15,0 2-8 16,0-3-18-16,-7-1-39 15,-3-1-32-15,7-10-13 0,3 0-191 16</inkml:trace>
  <inkml:trace contextRef="#ctx0" brushRef="#br0" timeOffset="191386.37">17229 5448 758 0,'0'0'107'0,"0"0"-107"0,0 0-13 16,0 0 13-16,80-6 19 16,-48 5-16-16,-5 1-3 15,-10 0 0-15,-8 0-4 16,-7 9-15-16,-2 3 18 15,0 1 1-15,-2-4 1 16,-2-1 8-16,1-4 12 16,3-2-12-16,0-1-3 15,0 0-5-15,0 2 9 16,3 0-9-16,3-1 0 16,5 1-2-16,-1-3-10 15,3 0-34-15,7 0-86 16</inkml:trace>
  <inkml:trace contextRef="#ctx0" brushRef="#br0" timeOffset="192939.46">18005 5294 179 0,'0'0'280'16,"0"0"-239"-16,0 0-38 16,0 0 50-16,0 0 50 15,0 0-37-15,-4 2-36 16,4-2 9-16,0 0-7 16,0 0-6-16,0 0-8 15,0 0-8-15,0 0 0 16,0 0-10-16,0 0 0 15,0 0-4-15,0 0 4 0,0 0-2 16,-1 0-2-16,1 0 3 16,-2 1 1-16,-1-1 0 15,2 0 0-15,-2 0-6 16,1 0 5-16,2 0 2 16,0 0 6-16,0 0-7 15,0 0-1-15,0 0-3 16,0 0 2-16,3 0 1 15,2 0 1-15,-2 0-1 16,-2 0 0-16,-1 0 0 16,0 0-6-16,0 3-3 0,0 1 2 15,0 3-7 1,-7-1 15-16,-6-1 0 0,1 0 0 16,3-3 0-16,1 0 0 15,5-2 0-15,3 0 0 16,0 0 0-16,0 0 0 15,0 0 0-15,0 0 0 16,2 0 1-16,-1 0-1 16,1 0 0-16,-2 0 0 15,0 0-1-15,0 0 2 16,0 0-2-16,0 0 1 16,0 0-2-16,-5 3 2 15,-1 1 1-15,-1-1-1 0,1-3 3 16,-1 0 2-1,1 0 4-15,3 0-2 0,-4-2 1 16,4-8-5 0,0-2 3-16,3-5-3 0,0 3-2 15,0-3 5-15,10-2-6 16,2 2 0-16,5 4-1 16,3 1 1-16,-4 5 0 15,2 2 1-15,-1 5-1 16,2 0-1-16,2 14 1 15,-3 11 13-15,-5 7 3 16,-4 9 5-16,-8 6 7 16,-1 2 2-16,-1 0-18 15,-17-2-4-15,-1-5-7 0,-8-5 0 16,0-9 0-16,-1-3-1 16,-4-8 0-16,6-5 4 15,0-7-5-15,7-5 2 16,5 0-1-16,4-5 6 15,7-10-4-15,3-2-1 16,0-2-2-16,24-2-2 16,0 6 0-16,9 6 1 15,4 8 1-15,-5 1 1 16,3 3 5-16,1 14 3 16,3 2-3-16,-7 5 6 15,0-2-2-15,-5 0-5 16,-13-3-4-16,-6-7 0 0,-7-2-16 15,-1-1-5 1,0-1-26-16,-1-2-4 0,-11-5-74 16</inkml:trace>
  <inkml:trace contextRef="#ctx0" brushRef="#br0" timeOffset="198124.46">18005 4817 378 0,'0'0'138'15,"0"0"-116"-15,0 0 10 16,0 0 21-16,0 0-19 15,0 0-19-15,0 0 0 16,0 0-8-16,0 0-2 16,0 0 6-16,0 0-6 15,0 0-5-15,0 0 0 16,0 0 0-16,-4-3 0 0,3 3 0 16,1 0 0-16,-2-1 0 15,-1-2 0-15,3 3-3 16,-3-1 0-16,3-1 5 15,-1 2-3-15,1-2 2 16,0 2 0-16,0 0 6 16,0 0 13-16,0 0 1 15,0 0-2-15,0 0-1 16,0 0 3-16,0 0-6 16,0 0-1-16,0 0 1 15,0 0-5-15,0 0-1 16,0 0 3-16,0 0-6 0,0 0-4 15,0 0 2-15,0 0 1 16,0 0-5-16,0 0 1 16,0 0-1-16,0 0 0 15,0 0 1-15,0 0 0 16,0 0-1-16,6 9 0 16,5 10 0-16,2 1 7 15,-1 4 4-15,6 3 16 16,-3 3-10-16,5 2-7 15,3-5 0-15,-4-3-2 16,1-5-4-16,-11-6-3 16,-5-6 3-16,-1-3-4 15,-3-3 0-15,0 1 0 0,0-2 3 16,0 1-2-16,0 1 0 16,0-2-1-16,0 0 1 15,0 0 3-15,0 0-4 16,0 0 0-16,0 0 4 15,0 0-2-15,0 0 3 16,0 0-4-16,0 0 3 16,0-2-4-16,0-1-3 15,-1 1 0-15,1-1-17 16,0 3-11-16,0-2-41 16,0 2-39-16,0-1-87 15</inkml:trace>
  <inkml:trace contextRef="#ctx0" brushRef="#br0" timeOffset="198953.34">18261 4821 256 0,'0'0'30'15,"0"0"16"-15,0 0 14 16,0 0-23-16,0 0-13 16,0 0 23-16,0-2 9 15,0 2-3-15,0-2 10 16,0-1-17-16,0 3-18 16,0 0-7-16,0-1-7 15,0 1 2-15,0 0-1 16,-3 0-2-16,2 0 5 15,1 0-10-15,-2 0-7 0,1 0-1 16,1 0 0-16,-2 0 2 16,1 0-1-16,-2 0 4 15,-3 0-5-15,3 0 0 16,0 0 2-16,3 0-1 16,0 1-1-16,-4 4-1 15,-1 0 1-15,-3 9 1 16,-2 3 5-16,-6 3-1 15,-3 5 7-15,-1-2-1 16,-1-1-7-16,3-3 2 16,2-8-4-16,8-2 4 15,3-7-3-15,5-2-3 0,0 0 0 16,0 0 6 0,0 0-4-16,0 0-2 0,0 0 0 15,2 0 1-15,12 0 0 16,2 0-1-16,2 0 1 15,6 2 0-15,-2 3 4 16,3 5-4-16,4-3-1 16,-4 3 0-16,1-2 2 15,-4-2 9-15,-4-3-7 16,-6 0-3-16,-5 0 2 16,-4-3-3-16,-3 2-4 15,0-2 4-15,0 0-4 0,0 1-8 16,0-1 2-16,0 0-31 15,0 2 18-15,0 0-16 16,0 1 1-16,0 0 23 16,0 0-48-1,0-2-154-15</inkml:trace>
  <inkml:trace contextRef="#ctx0" brushRef="#br0" timeOffset="200996.17">18601 4858 308 0,'0'0'54'0,"0"0"-51"0,0 0-3 16,0 0 1-16,0 0 2 15,0 0 32-15,0-3-5 16,0 3-23-16,0 0 14 15,0-2 43-15,0-1-3 16,0 3-16-16,0 0-29 16,0 0-8-16,0 0 7 15,0 0-5-15,0 0 11 16,0 0-5-16,0 0 16 16,0 0-5-16,0 0 5 15,0 0 6-15,0 0-20 0,0 0 8 16,0 0-10-16,0 0-12 15,-2 0 9-15,-2 0-12 16,-9 17-1-16,-9 10 0 16,-11 9 13-16,-6 4 8 15,0 2-1-15,0-1-8 16,7-2 5-16,6-6 2 16,7-5-2-16,2-8-8 15,10-9-6-15,4-4-1 16,3-2-2-16,-2 0-1 15,1 1-1-15,-2 0 2 16,0 2 0-16,3-2 0 16,0-1 0-16,0-2-3 15,0-1-14-15,0-1-14 0,0 1-26 16,9-2 16-16,15 0-60 16,7-19-379-16</inkml:trace>
  <inkml:trace contextRef="#ctx0" brushRef="#br0" timeOffset="201867.31">18647 5177 576 0,'0'0'32'0,"0"0"-32"16,0 0 0-16,0 0 16 16,0 0 17-16,0 0-4 15,-1 7-9-15,1-7 1 16,0 0 10-16,0 0-9 16,0 0-13-16,0 0-5 15,0 0-4-15,0 0 5 16,0 0-5-16,0 1 0 15,0-1-7-15,0 2 7 16,0-2 2-16,0 0 18 16,0 0-2-16,0 0-2 15,0 0-6-15,0 0-3 16,0 0-3-16,0 0-4 0,0 0 0 16,0 0 0-16,0 0-5 15,0 0-2-15,0 0 6 16,0 0 0-16,1 0 2 15,-1 0-1-15,0 0 1 16,0 0 3-16,0 0-3 16,0 0 0-16,0 0 1 15,0 0-1-15,0 0 6 16,0 1-4-16,-3 1 0 16,2-2 11-16,-1 0-12 0,2 0 7 15,0 0 5 1,0 0 9-16,0-8-20 0,0-6-3 15,3-1 0-15,11-3-1 16,2 1-1-16,-1 3 0 16,2 5-5-16,-3 6 4 15,3 3 3-15,4 0 1 16,2 0-1-16,-1 7 3 16,-3 8 10-16,-1 5-2 15,-9 0-4-15,-3 3 5 16,-6 4 2-16,0 1-1 15,-3 0-9-15,-20 0 6 16,-3-3-9-16,-10-6 0 16,0-2-1-16,2-7 0 15,7-3 1-15,4-7-1 0,11 0 0 16,8 0 1-16,4 0 1 16,0 0 1-16,1 0-2 15,18-5 0-15,6 3 0 16,8 2-1-16,0 0 1 15,-1 0 4-15,1 7-5 16,-8 2 6-16,1 1-6 16,-6-3 5-16,0 0-5 15,-7-3 0-15,4-1-7 16,-5-3-38-16,-2 0-51 16,2-2-70-16</inkml:trace>
  <inkml:trace contextRef="#ctx0" brushRef="#br0" timeOffset="210105.58">20035 5406 532 0,'0'0'0'16,"0"0"4"-16,0 0 6 16,0 0 26-16,0 0 16 15,0 0-6-15,0 0-19 16,-36-23-24-16,36 23 10 16,0-3 24-16,0 1-12 15,0-3-8-15,-3 0-15 16,-3 0 0-16,-2 0-2 15,2 2-8-15,2 1-2 16,2 1 6-16,2-1 3 16,0 2 1-16,0 0-3 0,0-1 3 15,0 1 1 1,0 0 2-16,0 0 1 0,0-3 2 16,0 3 5-16,0-2 1 15,0 0-12-15,0 1 29 16,0-1-6-16,0 1-10 15,0 1 6-15,0 0 4 16,0 0 4-16,0 0 1 16,0 0-23-16,0 0 5 15,0 0-6-15,0 1-4 16,0 13 4-16,3 11-3 16,3 3 8-16,0 5-7 15,2 3 9-15,-5-2-2 16,3-5-6-16,-2-3-1 0,-1-9-2 15,0-5 3-15,0-5-7 16,-3-4 8-16,0-2-7 16,0-1 8-16,0 0-1 15,0 0 3-15,0 0 5 16,0 0 12-16,0-4 3 16,0-15-25-16,0-5-2 15,0-8-5-15,3-9 1 16,14-2-12-16,0 1 10 15,3 6-3-15,2 9-6 16,0 9 12-16,0 8-6 16,0 6 6-16,-1 4-1 15,-5 1-3-15,3 19 6 0,1 10 1 16,-4 5 2-16,4 4 9 16,-5-1-2-16,2-2-5 15,-1-5 2-15,-2-6-2 16,-3-6 1-16,-5-6-5 15,-2-6 1-15,-4-5-1 16,0 2 2-16,0-2-2 16,0-1-2-16,0 1-19 15,0 1-4-15,0 2-25 16,0-2-80-16,-3-3-114 16</inkml:trace>
  <inkml:trace contextRef="#ctx0" brushRef="#br0" timeOffset="210639.04">20548 5467 541 0,'0'0'163'0,"0"0"-123"15,0 0-39-15,0 0 31 16,91-2 36-16,-65-1-34 15,3 3-23-15,-8 0-4 16,0 0 8-16,-5 0-10 16,-6 0-4-16,-4 0-2 15,-4 0-1-15,-2 3-8 16,0 7 2-16,-5 2 2 16,-15 4 5-16,-5-1-7 15,2-2 8-15,7-2 1 16,5-6 0-16,8-4-1 0,3 1 0 15,0-1 7-15,0 2-2 16,14-3-4-16,6 3 3 16,5-3 23-16,2 0-5 15,-2 0-8-15,-3 0-10 16,-5-3-4-16,-4 0 0 16,-6 2-7-16,0-1-32 15,-2-4-26-15,-1-2-103 16</inkml:trace>
  <inkml:trace contextRef="#ctx0" brushRef="#br0" timeOffset="211854.93">21349 5368 194 0,'0'0'260'0,"0"0"-260"15,0 0 6-15,0 0-4 16,0 0 31-16,0 0-27 16,0 0-4-16,-32 18 21 15,32-18 11-15,0 0-1 16,0 0-2-16,0 0-14 15,0 0 4-15,0 0 2 16,0 0-14-16,2 0-1 16,7 0 5-16,-3 0 27 0,-3 0-19 15,-2 0-21-15,-1 0 2 16,0 0 1-16,0 0-3 16,0 3-1-16,0-2-2 15,0 1 3-15,-1-2 0 16,-2 3 1-16,0-3-2 15,3 0 2-15,0 0-2 16,0 0 0-16,0 0-8 16,0 0 6-16,0 0 1 15,6 0 2-15,-2 0 2 16,-1 0-1-16,-1 0-1 16,-1 0 0-16,-1 4-1 15,0-1 0-15,0-1 1 16,0 3 0-16,0-3 1 0,0-1 0 15,0 3 3-15,0-4 4 16,-1 0-7-16,1 0-1 16,0 0 3-16,0 0 5 15,0 0-5-15,0 0 2 16,0 0 6-16,0 0-9 16,0 0 5-16,1 0-4 15,1 0-3-15,-2 0 0 16,0 0 1-16,0 0-2 15,0 0 1-15,0 0-4 16,-2 3-4-16,-8-1 8 0,1 1-4 16,-6-2 8-16,3-1-4 15,-1 0 10-15,2 0 2 16,2-5-12 0,2-6 12-16,5-3-12 0,2 1 9 15,0-3-7-15,0 0-2 16,15 1 1-16,2 0-1 15,5 6-1-15,5 2 1 16,1 3 0-16,3 4-1 16,1 0 1-16,-1 11 0 15,-1 12 7-15,-3 4 4 16,-15 7 13-16,-9 7-8 16,-3 7 11-16,-18 3 18 15,-15 2-22-15,-7-7-13 0,-1-9-1 16,4-12-5-1,0-6 7-15,5-10 2 0,7-7-3 16,6-2-6-16,10 0 9 16,6 0-6-16,3 0-4 15,0-11-3-15,3-5-1 16,15-1-9-16,12 1 5 16,1 7 5-16,7 6-4 15,3 3 2-15,1 0-1 16,-1 16-2-16,-3 1 4 15,-2 0 1-15,-10 3 1 16,-3-6 0-16,-10 1-1 0,-3-3-1 16,-7-5-24-1,-3 3-34-15,0-4-43 16,-10-5-39-16,-6-1-257 0</inkml:trace>
  <inkml:trace contextRef="#ctx0" brushRef="#br0" timeOffset="212497.16">21489 4979 662 0,'0'0'61'0,"0"0"-39"15,0 0 43-15,0 0-22 16,0 0-34-16,0 0-3 15,-8-60-4-15,8 60 2 0,0 0-4 16,0 3-3 0,8 17 3-16,1 16 0 0,-2 11 23 15,4 7-2-15,-5 5-1 16,-2-9-16-16,2-9-3 16,0-13-1-16,-2-11 0 15,-2-11 0-15,-1 0 0 16,-1-6 7-16,0 0-5 15,0 0 9-15,0 0 2 16,0-12 3-16,0-12-16 16,3-3 0-16,3-8-6 15,1-3 2-15,1 2-2 16,0 1 1-16,-1 10 3 16,-1 8-2-16,0 9 4 15,-2 5 0-15,-2 3 0 0,3 0-1 16,1 8-6-1,-2 14 7-15,4 7 3 0,-1 4 1 16,0-2 1-16,2-3-3 16,5-6-2-16,-2-8 1 15,-2-4-2-15,-1-6 2 16,-1-4-2-16,-1 0-16 16,1 0-74-16,-1-16-145 15</inkml:trace>
  <inkml:trace contextRef="#ctx0" brushRef="#br0" timeOffset="212821.6">21957 4863 719 0,'0'0'114'0,"0"0"-104"16,0 0-9-16,0 0-1 16,0 0 11-16,0 0-3 15,2 76 37-15,-13-22 28 16,-17 12-44-16,-3 0-25 16,-5 2 6-16,3-7 3 15,8-15-11-15,4-10-1 16,9-9-1-16,3-10 1 0,-1-2-2 15,-3-4 1-15,4-1-27 16,1-5-65-16,5-5-42 16,3 0-153-16</inkml:trace>
  <inkml:trace contextRef="#ctx0" brushRef="#br0" timeOffset="213376.22">22103 5208 535 0,'0'0'31'0,"0"0"-31"0,0 0 71 15,0 0-7-15,0 0-25 16,0 0-2-16,-35 52-4 15,24-48-1-15,-1-4-14 16,2 0-4-16,1 0-2 16,-3-4-4-16,4-6-8 15,5-2 4-15,3-2-3 16,0-3-2-16,0 1-1 16,14 0-8-16,4 4-2 15,4 3 10-15,-2 7 0 0,0 2-4 16,3 0 5-1,-8 8-1-15,-1 14 2 0,-8 7 11 16,-6 9-1-16,0 4 1 16,-17-1-5-16,-8-3 11 15,-1-6-13-15,2-11 0 16,5-10 1-16,5-6 1 16,10-3 6-16,0-2-2 15,4 0 1-15,0 0-11 16,16 0 0-16,9 0 3 15,8 0-2-15,0 3-1 16,-3 3 1-16,-7 0 7 0,-1 0 12 16,-8-1-3-16,-3 0-15 15,-5-1-1-15,-1-1-1 16,-5 0-5-16,0-1-80 16,0-2-74-16,-10 0-170 15</inkml:trace>
  <inkml:trace contextRef="#ctx0" brushRef="#br0" timeOffset="213982.78">22290 4975 424 0,'0'0'58'16,"0"0"-53"-16,0 0 21 16,0 0-3-16,0 0 10 15,0 0 44-15,0 0-27 16,4 11-29-16,-4-11 7 15,0 0 7-15,0 0-14 16,-1 0-5-16,-7 0-5 16,1 0 0-16,1 0-5 0,-1 0 3 15,4 0 2-15,0-2 8 16,0-4 2-16,3-2-19 16,0-3-1-16,3 1-1 15,13-2-2-15,8 3-8 16,-2 0 7-16,4 3 3 15,-4 6-4-15,-6 0 1 16,-2 0 3-16,-8 17 6 16,-6 3-2-16,0 9-4 15,-6 2 9-15,-17 1-9 16,-2-6-2-16,2-6 0 16,7-9 2-16,9-6 0 15,7-5-3-15,0 0 6 0,0 0-4 16,13 0 1-16,16 0 0 15,2 0 3-15,2 0 9 16,-2 0 1 0,-3 8-11-16,-2 1-2 0,-3 1 0 15,-2-3 0-15,-6 0-4 16,-4 0-40-16,-6-7-141 16</inkml:trace>
  <inkml:trace contextRef="#ctx0" brushRef="#br0" timeOffset="-213757.72">23415 5386 696 0,'0'0'110'16,"0"0"-95"-16,0 0-14 15,0 0 12-15,0 0 6 0,0 0-18 16,0 0 4-16,29 23-4 15,-8 1 20-15,0 4-12 16,-4 3 6-16,-1 0-9 16,-7-3 0-16,-2 0-5 15,-4-7-1-15,-1-4 7 16,-2-8-2-16,0-3 1 16,0-2-4-16,0-4 7 15,0 0 1-15,0 0 9 16,0 0 11-16,0 0 0 15,0-7-2-15,0-12-18 16,0-10-6-16,6-5-4 16,4-7-14-16,9 2 5 0,4 1 7 15,1 9-14-15,1 7 11 16,-4 7 0-16,-1 5 4 16,0 10 1-16,0 0-9 15,-1 10 9-15,2 17 0 16,-3 7 6-16,-2 7-5 15,0 3 2-15,-2-2 0 16,1-5 1-16,-5-8-2 16,-4-12-2-16,-2-7 0 15,-1-5 2-15,-3-1-2 16,0-3-25-16,0 2-99 16,-11-3-6-16</inkml:trace>
  <inkml:trace contextRef="#ctx0" brushRef="#br0" timeOffset="-213277.53">24038 5540 833 0,'0'0'118'0,"0"0"-111"16,0 0-2-16,0 0 5 15,98-15 10-15,-71 15-20 16,-2 0 1-16,-2 0-2 16,-7 3-5-16,-6 6-18 15,-10 5-11-15,0 3-10 16,-13 3-10-16,-9 1 40 16,4-3 15-16,5-4 0 15,7-6 5-15,4-1 5 0,2-4-7 16,0-1 32-16,0 0-21 15,12-2 6-15,6 0 2 16,3 0 5-16,2 0-20 16,-1 0-7-16,2-6-13 15,-8-2-51-15,0-9-118 16</inkml:trace>
  <inkml:trace contextRef="#ctx0" brushRef="#br0" timeOffset="-212182.83">25027 5386 311 0,'0'0'378'0,"0"0"-341"16,0 0-37-16,0 0 7 15,0 0 28-15,0 0-28 16,-30 3-2-16,21-2-5 16,3 1-1-16,5-2 1 15,1 0 1-15,0 0 3 16,0 0-4-16,0 3-13 15,0-3 13-15,6 0 0 16,-3 4 0-16,0-1 6 16,-3-2-5-16,0 2-1 0,0 3 2 15,0 1 14-15,-3-1 13 16,-3-2-15-16,0 0 8 16,3-3-11-16,-1-1-3 15,3 0-8-15,1 0 6 16,0 0-1-16,0 0-3 15,0 0 3-15,8 0-5 16,4 0-5-16,4-1 5 16,-2-3 1-16,-7 3-1 15,-3 1-2-15,-4 0-1 16,0 0-6-16,0 0 1 0,0 0-11 16,-5 8 17-1,-8-2-7-15,-3 0 9 0,1-4 0 16,-1 1 5-16,4-3-5 15,1 0 12-15,-2 0-7 16,4 0 0-16,1-9-3 16,4-2 8-16,4-6-1 15,0 3-5-15,3-6 0 16,15 1-4-16,7 2 3 16,2 3-7-16,-2 4 0 15,-1 6 3-15,-4 4 1 16,-1 0 0-16,-2 7-2 15,-1 17 2-15,-2 2 0 16,-6 11 7-16,-6 7 5 0,-2 6 8 16,-3 1-1-1,-18-4 1-15,-7-5-8 0,-5-9-9 16,0-5-2-16,-1-11 1 16,-1-6 1-16,0-8 4 15,3-3-7-15,4 0 2 16,10-3 6-16,6-11 3 15,11 0 2-15,1-2 9 16,22-1-22-16,14 2 0 16,10 5 0-16,0 10 0 15,2 0-1-15,-3 5 1 16,-4 12 4-16,-3 3 2 16,-7 1 8-16,-4-1-9 0,-8-2 0 15,-5-2-3 1,-5-3-2-16,-5-3-1 0,-1 0-24 15,-3 0-44-15,0-3-55 16,-9-7-29-16,-9 0-283 16</inkml:trace>
  <inkml:trace contextRef="#ctx0" brushRef="#br0" timeOffset="-211552.65">25236 5022 733 0,'0'0'29'0,"0"0"-14"16,0 0 5-16,0 0 18 16,0 0-30-16,0 0-8 15,8 20 0-15,3 13 7 16,0 6 3-16,-1 1 1 0,0 2-8 15,-1-8 2-15,2-5-4 16,-7-11-1-16,-2-7 1 16,-2-3-1-16,0-4-12 15,0-4 3-15,0 0 9 16,0 0 8-16,0 0-2 16,0-16-6-16,1-8-1 15,7-6-1-15,2-6-1 16,4-3 3-16,-1-1 0 15,0 7-3-15,-2 7 3 16,-2 7 4-16,-3 10 1 0,-2 3 4 16,-2 6-2-16,1 0-4 15,-2 3-3-15,4 20 1 16,1 7 1-16,-2 1 3 16,5 3-4-16,0-7 2 15,2-7-2-15,2-6 2 16,-4-7-2-16,-3-2 5 15,0-5-6-15,-5 0-4 16,4 0-46-16,-1 0-55 16,1-17-372-16</inkml:trace>
  <inkml:trace contextRef="#ctx0" brushRef="#br0" timeOffset="-211162.42">25776 4979 566 0,'0'0'136'0,"0"0"-122"15,0 0 48-15,0 0 24 16,0 0-38-16,0 0-27 15,4-3-3-15,-4 3-10 0,0 0 12 16,0 0-18 0,-7 7-2-16,-14 15-6 0,-10 15 6 15,-8 13 3-15,-3 3 0 16,0 6 12-16,6-6 2 16,7-3-3-16,5-8-10 15,10-11-3-15,5-7 2 16,2-8-1-16,4-3-2 15,-2-5 1-15,2 1-1 16,2-4-8-16,-1 1-33 16,1-3-35-16,1-3-49 15,0 0-246-15</inkml:trace>
  <inkml:trace contextRef="#ctx0" brushRef="#br0" timeOffset="-210591.75">25777 5383 651 0,'0'0'81'16,"0"0"-81"-16,0 0 0 15,0 0 0-15,0 0 13 16,0 0-12-16,-39 19 0 16,30-17 8-16,4 0 10 15,2-2 8-15,-2 0 1 0,0 0-14 16,-1 0-4-16,2 0 0 16,-5 0 0-16,3-4-9 15,0-6-1-15,-1 1 0 16,1-4-2-16,-2-1 0 15,5 0 1-15,3 3 1 16,0 0 0-16,0 1 2 16,18 0-2-16,6 1 2 15,0 4-3-15,1 5 1 16,-2 0-1-16,-4 2-1 16,-4 13-8-16,-7 6 10 15,-7 4 1-15,-1 4 9 16,0 2 0-16,-18 2 18 0,-3-5-21 15,2-7-1-15,5-8-4 16,8-6-2-16,6-2 3 16,0 0-1-16,2 2-2 15,14-4 4-15,7 1-4 16,3-2 13-16,-2-2 1 16,-3 0-10-16,-3 0-1 15,-3 0-3-15,-3 0-17 16,-4-9-58-16,-4-3-114 15</inkml:trace>
  <inkml:trace contextRef="#ctx0" brushRef="#br0" timeOffset="-210107.93">25953 5141 851 0,'0'0'56'0,"0"0"-46"16,0 0 2-16,0 0 33 15,0 0-34-15,84-29-11 0,-49 29-1 16,-6 0 1-16,-13 0 0 15,-9 0 0-15,-7 2 0 16,0 3-5-16,-8 5-5 16,-13 2 10-16,-5 1 1 15,4-4-1-15,7-2 0 16,6-6 1-16,9 1 6 16,0-2-7-16,0 1-11 15,5 4-17-15,17 0 21 16,5 1 7-16,0 0 18 15,-2 1-7-15,-10 1-8 16,-5-1-3-16,-5 2 0 0,-5 1 0 16,0 0 9-16,0 2 15 15,-15 0-9-15,-2 0-8 16,0-2-5-16,0 0-2 16,-2-2-4-16,1 1-50 15,2-2-61-15,4-7-109 16</inkml:trace>
  <inkml:trace contextRef="#ctx0" brushRef="#br0" timeOffset="-209248.37">26965 5772 844 0,'0'0'4'16,"0"0"-4"-16,0 0-127 16,89-26 45-16,-58 21-41 15</inkml:trace>
  <inkml:trace contextRef="#ctx0" brushRef="#br0" timeOffset="-209063.38">27384 5735 572 0,'0'0'361'0,"0"0"-348"16,0 0-12-16,0 0-2 15,0 0 1-15,85-53-19 16,-48 50-36-16,0 1-106 16</inkml:trace>
  <inkml:trace contextRef="#ctx0" brushRef="#br0" timeOffset="-208907.38">27834 5707 821 0,'0'0'36'0,"0"0"-36"16,0 0-5-16,0 0-4 16,0 0-14-16,0 0-49 15,11-20-188-15</inkml:trace>
  <inkml:trace contextRef="#ctx0" brushRef="#br0" timeOffset="-207798.27">28295 5409 702 0,'0'0'83'16,"0"0"-66"-16,0 0 31 15,0 0 8-15,0 0-21 16,0 0-7-16,-3 0-5 16,3 0-7-16,0 0 6 0,0 0-5 15,0 0-6-15,0 0-2 16,0 0-6-16,0 0-2 16,0 0 3-16,0 0-4 15,0 3 0-15,0 5-4 16,0 6 2-16,0 7-2 15,-2 10 4-15,2 6 0 16,0 4-1-16,0-1 1 16,0 0 0-16,0-5 1 15,0-7-1-15,8-9 0 16,-3-4 0-16,-2-7 0 16,-3-5 1-16,0-2-3 15,0 0 6-15,0-1-4 0,0 0 0 16,0 0 10-16,0 0 15 15,0-1 2-15,0-16-7 16,0-4-10-16,0-9-8 16,0-6-2-16,0-4-7 15,14-4 7-15,8-1-2 16,3 4-6-16,0 7 3 16,0 9 0-16,1 8 0 15,-1 9-3-15,-1 5-2 16,4 3-5-16,-2 7 12 15,-1 13-3-15,-3 5 0 16,-3 6 3-16,-3 3 3 0,-4-1-1 16,-2-5 2-16,-3-7-2 15,-2-6 1-15,-2-4 0 16,0-8 0-16,-3-2 0 16,0-1-2-16,0 0 0 15,0 0-2-15,0 0-8 16,0 0 1-16,0 0-19 15,0 0-17-15,2 0-4 16,0 0-4-16,0 0-9 16,1-4 19-16,0-10-205 15</inkml:trace>
  <inkml:trace contextRef="#ctx0" brushRef="#br0" timeOffset="-206799.23">28881 5486 752 0,'0'0'60'16,"0"0"-19"-16,0 0 27 15,0 0-10-15,0 0-53 0,0 0-5 16,45 0 0-16,-21 0 0 15,-8 0-1-15,-3 0 0 16,-8 0 0-16,-5 5 0 16,0 0-8-16,0 5-14 15,-13 2-8-15,-1 1 31 16,5-2-2-16,8-2 2 16,1-1 0-16,0-3 1 15,9 1 3-15,7-2 5 16,5-2 3-16,1-2-4 15,-1 0-4-15,-3 0-4 16,1 0-12-16,-2 0-43 16,4-5-62-16,-3-7-245 0</inkml:trace>
  <inkml:trace contextRef="#ctx0" brushRef="#br0" timeOffset="-205890.58">29302 5277 682 0,'0'0'28'16,"0"0"-28"-16,0 0 0 15,0 0 21-15,0 0-15 16,0 0 1-16,-27 23-7 16,13-19 9-16,2-3-2 15,4 1 11-15,3-1-9 16,4-1-2-16,1 0-1 15,0 2-2-15,0-2 10 16,0 1-3-16,4 2-11 0,6-1 0 16,-2-1 0-16,-4 0 0 15,-1 1 0-15,-1 0 0 16,-2 0 5-16,0-1-5 16,0 1-4-16,0 0 4 15,-2-2 0-15,-4 2 4 16,3-1-3-16,0-1 1 15,2 0 1-15,1 0 19 16,0 0-5-16,0 0-3 16,0 0 6-16,6 0-20 15,5 0 0-15,0-3 0 16,-3 1 0-16,-4 2-1 0,-2 0 0 16,-2 0 0-1,0 0-3-15,0 0 3 0,0 0-3 16,0 0-8-16,-3 0 12 15,-5 4 0-15,1-1 0 16,0-2 1-16,2-1 0 16,-1 0 11-16,-2 0-2 15,1-6 1-15,0-6-7 16,2-5-3-16,2-3 5 16,2 3-2-16,1 0-3 15,0 3 9-15,16 3-9 16,11 3-1-16,4 6-1 15,9 2 1-15,-1 0 1 16,-1 7-1-16,-4 10-1 0,-9 5 1 16,-11 9 0-16,-14 3 1 15,-2 13 11-15,-32 3 3 16,-8-2-7-16,2-4-8 16,8-13-3-16,13-12 3 15,13-2 0-15,6-6 0 16,0 0 1-16,23-4 0 15,14-1 8-15,9-4 13 16,5-2-5-16,-5 0-15 16,-4-2-2-16,-9-8-1 15,-7-2-6-15,-6-1-61 16,-5-4-72-16,-9 1-134 16</inkml:trace>
  <inkml:trace contextRef="#ctx0" brushRef="#br0" timeOffset="-205178.46">29527 4453 624 0,'0'0'103'0,"0"0"-94"16,0 0-9-16,0 0 0 16,0 0 39-16,0 0 23 0,67 93-22 15,-52-46-10 1,3 3-22-16,-3-2 13 0,-2-7-19 15,-2-10 14-15,-3-7-11 16,-3-9-4-16,0-6-1 16,-5-1-1-16,0-6 1 15,0-2 2-15,0 0-1 16,0 0 10-16,0 0 1 16,0-11-5-16,0-10-6 15,0-10-1-15,3-7-2 16,4-8-6-16,3-5 8 15,1 4-1-15,-1 6 1 16,4 10 2-16,-7 11 7 16,-2 9-1-16,-4 6 3 0,-1 5 3 15,0 0-2-15,0 12-12 16,-4 14-5-16,-7 10 3 16,4 4-1-16,7-1 3 15,0-3 5-15,15-10-5 16,8-4-1-16,0-3 1 15,2-8 0-15,-2 0-3 16,-6-2-41-16,-4-3-36 16,-6-4-95-16</inkml:trace>
  <inkml:trace contextRef="#ctx0" brushRef="#br0" timeOffset="-204549.32">30076 4521 351 0,'0'0'237'0,"0"0"-189"15,0 0-21-15,0 0 28 16,0 0-8-16,0 0-25 15,-2 0-11-15,2 0 2 16,0 2 10-16,0-2 4 16,0 0 0-16,0 0 2 15,0 0-15-15,0 0-6 16,0 0-5-16,0 0 0 0,0 0-3 16,0 0-2-16,0 0 2 15,0 0 6 1,-1 0-6-16,-1 1 2 0,-3 13-2 15,-7 11-2-15,-12 18 2 16,-11 14 24-16,-8 9-2 16,-8-2 7-16,2-7-23 15,9-3 12-15,9-8-11 16,8-10-5-16,10-7-2 16,4-8 2-16,2-7-2 15,2-4 0-15,2-2 0 16,1-1 0-16,2-4 0 15,-1 3-11-15,-2 2-17 0,0-1-24 16,-2 5-51 0,0-2-38-16,5-6-131 0</inkml:trace>
  <inkml:trace contextRef="#ctx0" brushRef="#br0" timeOffset="-203341.29">30038 5104 394 0,'0'0'66'16,"0"0"-64"-16,0 0 49 15,0 0 24-15,0 0-22 16,0 0-39-16,-2 0 0 15,2 0-4-15,0 0-5 16,0 0 6-16,0 0-2 16,0 0 9-16,0 0 17 15,0 0-5-15,0 0-29 16,0 5 2-16,0-5 2 16,-2 0 2-16,2 0 4 0,0 0-3 15,0 0 1-15,0 0 5 16,0 0-7-1,0 0-5-15,0 0 3 0,0 0-3 16,0 0 1-16,0 0 7 16,0 0-9-16,0 0 1 15,0 0 4-15,0 0-6 16,0 0 0-16,0 0 0 16,0 0-2-16,0 0 2 15,-1 0-2-15,-2 0 1 16,-2 0 1-16,1 2 0 15,1-2 1-15,1 0 1 0,2 0 6 16,-1 0 0 0,1-2 3-16,0 2-8 0,0-5 4 15,0 5-1-15,0 0 1 16,0 0-6-16,0 0-2 16,0 0 0-16,0 0 0 15,0 0-2-15,0 0 2 16,-3 0-23-16,-3 0 20 15,0 0-5-15,-3 0 9 16,-2 0-2-16,3 5 9 16,0-5-7-16,2 0 3 15,1 0-2-15,2 0 5 16,2-5 1-16,1-4 4 16,0-4-4-16,4 2-5 15,9 0-2-15,1 4-1 0,1 3-1 16,2 4-5-16,-2 0 7 15,-1 0-3-15,-1 11-1 16,-6 7 4-16,-2 5-1 16,-5 5 2-16,0 5 3 15,-8 1-2-15,-14 0-1 16,-4-4-1-16,-2-6 0 16,-1-8-3-16,6-5 3 15,5-4 0-15,7-5 1 16,7-2-1-16,4 0 8 15,0 0-5-15,0 0 9 16,18 0-11-16,10-3 4 0,9 0-5 16,-1 3-8-16,0 0 8 15,-3 0 2-15,-6 6-2 16,-4-1-2-16,-6 2 2 16,-2-1 0-16,-6 2 0 15,-6-4-13-15,-3 2-40 16,0 1-63-16,0-7-80 15</inkml:trace>
  <inkml:trace contextRef="#ctx0" brushRef="#br0" timeOffset="-202628.25">30121 4942 596 0,'0'0'61'0,"0"0"-34"15,0 0 28-15,0 0-8 16,0 0-29-16,0 0-18 15,0 0-1-15,30 22 1 0,-20-3 3 16,-1 1 8-16,-2 5 20 16,-1-3-8-16,2-1-16 15,-7-5-3-15,1-4-3 16,-2-7 0-16,0 3 4 16,0-5-5-16,0 0 1 15,0-3-1-15,0 0 28 16,0-3 4-16,-6-8-21 15,0-6-9-15,3-2 5 16,3-1 5-16,0 1 2 16,4 2-5-16,16 5-9 15,0 1 0-15,2 6-1 16,1 4-6-16,-3 1 5 16,-5 0 0-16,-2 3 0 0,-4 6-4 15,-3 4 6-15,-3-1-4 16,-3 2-4-16,0-3 3 15,0-3 1-15,0-2 3 16,-4-4 0-16,-3-2 1 16,1 0 1-16,2 0 8 15,-2-2 2-15,5-12 14 16,1-5-11-16,0-2-10 16,11 0 5-16,8 3-3 15,6 2-6-15,3 3-1 16,0 8 1-16,-4 3 0 15,-9 2-1-15,-3 0-1 16,-3 7-6-16,-3 10 7 0,-3 7 1 16,-1 1 0-16,-2-2 0 15,0-1 0-15,0-3-10 16,1-4-28-16,-1-5-56 16,4-7-142-16</inkml:trace>
  <inkml:trace contextRef="#ctx0" brushRef="#br0" timeOffset="-182042.45">30959 5436 371 0,'0'0'45'15,"0"0"7"-15,0 0 6 16,0 0 15-16,0 0 14 16,0 0-47-16,0 0-9 15,0 0-17-15,-12-2-1 16,12-3-2-16,0 0-1 16,-4-3-2-16,-2 1-4 0,-2 0-4 15,-1-3-17-15,-1 4 5 16,4 0 12-16,1 1 0 15,2 3 1-15,3-1 15 16,-1 2-3-16,1 0-3 16,0 1 9-16,0-2 4 15,0 2 6-15,0 0-3 16,0 0-9-16,0 0-10 16,0 0-2-16,-3 0-5 15,-3 16-1-15,0 11 1 0,0 9 0 16,-2 3 3-1,4-2-1-15,1-1-1 0,-1-7 1 16,4-6-2-16,-2-6-2 16,1-6 2-16,-4-5 0 15,2-5 2-15,2-1 5 16,-2 0 0-16,-4 0 0 16,-1-4 0-16,-6-13 5 15,1-6-12-15,-1-6 4 16,5-4-4-16,8-2-1 15,1-1 1-15,7 3-1 16,19 3 1-16,4 9-14 16,1 8-2-16,0 9 11 0,-1 4-5 15,-8 2 8 1,-7 15 0-16,-4 4 1 0,-4 6 0 16,-4 1 1-16,-3-3 4 15,0 0-3-15,0-8 0 16,0 0-1-16,0-3-1 15,0-3 0-15,0-2-1 16,0 0-50-16,2-2-46 16,1-4-39-16,1-3-198 15</inkml:trace>
  <inkml:trace contextRef="#ctx0" brushRef="#br0" timeOffset="-181490.75">31278 5495 695 0,'0'0'139'15,"0"0"-116"-15,0 0-17 16,0 0 9-16,0 0-3 16,0 0-3-16,104 5-5 15,-84-2-2-15,-4-2-2 16,-8 3 0-16,-4-3-3 16,-4 1 3-16,0 4-13 15,-3 2 4-15,-16 5-1 0,-4 0 9 16,4 1 2-1,10-5 0-15,8 1 5 0,1-5-1 16,0 1 13-16,15-1 10 16,9-5-7-16,1 0-14 15,2 0-4-15,-2 0-2 16,-7 0 0-16,-2-4-1 16,-4-3-14-16,0-3-89 15,-1 1-154-15</inkml:trace>
  <inkml:trace contextRef="#ctx0" brushRef="#br0" timeOffset="-180425.56">31784 5363 453 0,'0'0'114'0,"0"0"-102"16,0 0 9-16,0 0 36 0,0 0-3 16,0 0-28-16,-5 6-9 15,5-5-15-15,0 1-2 16,0-2 20-16,0 0-8 16,0 0 6-16,0 0-16 15,0 0-2-15,0 0 0 16,0 1-2-16,0-1-4 15,-6 2 6-15,3-2 0 16,-1 3-2-16,4-3 1 16,0 0 1-16,0 0 4 15,0 0 3-15,0 0-5 16,0 0-2-16,0 0-1 16,6 2 0-16,0 0-1 15,0 1 4-15,-2-2-2 0,-1 3 8 16,-3-2-8-16,0 1 1 15,0-3 0-15,0 4 0 16,0-3 7-16,-12-1-7 16,-2 0 9-16,0 0-1 15,-1 0-2-15,5-5-7 16,1-4 6-16,2-2-4 16,2 2-2-16,3-5 8 15,2 3-3-15,0-1 0 16,2 3-2-16,16 0-6 15,4 3 7-15,5 6-5 16,-3 0 1-16,3 0 0 16,-7 9 0-16,0 8-1 15,-10 5 1-15,-5 8 1 0,-5 6 2 16,0 0 7-16,0 1 6 16,-17-4 0-16,-5-4-4 15,-6-9-1-15,-2-3 1 16,-2-8-3-16,1-9-2 15,6 0-4-15,6 0 0 16,8 0 2-16,8 0-3 16,3 0 4-16,0-2 0 15,22 0-6-15,10 2 2 16,6 0-2-16,1 7 0 16,-3 7 0-16,0-2 1 15,-7 3-3-15,-3-2 9 16,-1 0-12-16,-5-6 5 0,-8 1 0 15,-5-6 0-15,-6 1-24 16,-1-3-50-16,-1 0-63 16,-14-7-203-16</inkml:trace>
  <inkml:trace contextRef="#ctx0" brushRef="#br0" timeOffset="-179901.22">32046 4761 620 0,'0'0'59'0,"0"0"-17"0,0 0-5 16,0 0-19-1,0 0 4-15,0 0-12 0,0-2-9 16,5 9 9-16,-2 4 9 16,1 3 13-16,2 2-5 15,0 5-7-15,3 6-8 16,-1-1 9-16,1 2-9 16,-1-1 6-16,1-4-9 15,-1 4-8-15,-2-7 2 16,3-3-2-16,-6-6 7 15,-2-2-6-15,1-4-2 16,-2-3 0-16,0-2-6 16,0 0 0-16,0 0-26 15,0 0-10-15,-12-1-29 16,11-16-125-16</inkml:trace>
  <inkml:trace contextRef="#ctx0" brushRef="#br0" timeOffset="-179629.7">32324 4850 653 0,'0'0'55'16,"0"0"-54"-16,0 0 1 16,0 0 36-16,-36 92 30 0,4-46-21 15,-8 5-15 1,-8 2-10-16,1-4 1 0,8-6 0 15,5-9-1-15,8-6-18 16,7-5 11-16,4-6-10 16,5-7-5-16,4-6-1 15,3 0 1-15,3-3-12 16,0 1-47-16,0-2-36 16,9-3-63-16</inkml:trace>
  <inkml:trace contextRef="#ctx0" brushRef="#br0" timeOffset="-179001.59">32267 5280 268 0,'0'0'339'0,"0"0"-325"15,0 0 4-15,0 0 59 16,0 0-6-16,0 0-18 15,0 0-19-15,3 13-12 16,-3-13-12-16,0 0-10 16,0 0-4-16,0 0 0 15,0 0 4-15,0 0-2 16,0 0-1-16,0 0 2 16,0 0-2-16,-1 0 0 15,-10 6-1-15,-2-2 4 0,1-2 0 16,-2 0 1-16,7-1-1 15,-2-1 8-15,4 0-7 16,2 0 0-16,3-3 0 16,0-6 8-16,0-4 1 15,9-1-7-15,11 2-3 16,2 1-1-16,2 6-4 16,3 4 3-16,-2 1 0 15,0 0 1-15,-5 10 1 16,-4 14 0-16,-8 2 1 15,-7 8 8-15,-1 2 7 16,-4 3 7-16,-17-7-5 16,-4-3-6-16,-1-7 1 0,2-10 5 15,-1-3 0 1,4-8-13-16,5-1 3 0,1 0-6 16,7 0 1-1,5-6 2-15,3-2 4 0,6 2-6 16,21 1-3-16,9 2-7 15,9 3 4-15,1 0 2 16,3 0 1-16,-2 0 0 16,-4 5-1-16,-6-1 1 15,-4 0 0-15,-5 0-1 16,-6-1-14-16,-6-3-47 16,-6 0-50-16,-4-5-150 15</inkml:trace>
  <inkml:trace contextRef="#ctx0" brushRef="#br0" timeOffset="-161168.09">16312 4950 495 0,'0'0'17'0,"0"0"-17"16,0 0-6-16,0 0 3 16,0 0 6-16,0 0-6 15,0 0 5-15,0 0-2 16,-3 0 11-16,0 0 22 0,-3 0-2 16,3 0-11-16,-2 0 4 15,2 3-7-15,-1-3 13 16,-1 1-2-16,-1 1-15 15,2-1-13-15,-5 1 0 16,6-2 0-16,-4 0 0 16,7 3 2-16,0-3 3 15,0 0-1-15,-4 2 6 16,1-2 10-16,-1 2-8 16,-5-2-4-16,-1 1-4 15,-5 1-4-15,0-1 10 16,0 3 1-16,-8 1 0 15,0 5-3-15,-4 4 3 16,0 6-11-16,-7 6 6 16,-1 4 6-16,-4 9-1 0,-2 5-5 15,-13 5 5-15,-1 0-7 16,0-1 1-16,7-10-5 16,8-9 1-16,11-9 4 15,17-6-4-15,8-7-2 16,4-4 1-16,0-1-7 15,0 0-18-15,0 0 3 16,4 1 6-16,5 2-32 16,-1-4-89-16,-2-1-118 15</inkml:trace>
  <inkml:trace contextRef="#ctx0" brushRef="#br0" timeOffset="-160187.93">16202 5409 562 0,'0'0'1'0,"0"0"1"16,0 0 0-16,0 0 32 15,0 0 4-15,0 0-19 16,-53 5-19-16,53-5 0 15,0 0 13-15,0 0-13 16,3 0 0-16,5 0 0 16,-1 0 9-16,-4 0 5 15,-3 0-5-15,0 0-6 16,0 0 6-16,0 0-5 0,0 0-1 16,-3 6 1-1,-14 3-3-15,0 1-1 0,2-4 0 16,2 2 0-16,6-6 0 15,4-2 0-15,3 0 5 16,0 0 4-16,0 0 8 16,0-5-13-16,12-9-4 15,2-1-4-15,3 0 2 16,-3 4 1-16,-3 5 2 16,-4 2-2-16,-4 2 0 15,-3 2 0-15,0 0-6 16,0 0-6-16,0 3 4 15,-10 6 9-15,-6 5-6 16,2-3 12-16,-1-6-12 16,4 1 12-16,4-4-6 0,4-2 1 15,1 0 16-15,1 0-14 16,1 0 15-16,0-8-1 16,0-3-13-16,0-4-4 15,0-1 1-15,3 2-1 16,8 0 1-16,2 3-4 15,1 2 7-15,3 3-8 16,1 6 4-16,0 0 0 16,3 0 0-16,-6 13 9 15,-4 8-7-15,-3 5 1 0,-8 4 0 16,0 1 3 0,-6 0-2-16,-13-4 2 0,-5-5-5 15,0-4 6 1,0-5-6-16,5-6 11 0,10-4-9 15,3-3 2-15,6 0 10 16,0 0 4-16,6 0-19 16,17 0 0-16,12 0-1 15,10 3 2-15,1 4 0 16,-4 3 2-16,-6-1 2 16,-10 0-5-16,-6-1 0 15,-8-4 0-15,-5-1-2 16,-4 0 2-16,-3-1-24 15,0-2-14-15,0 0 1 16,-3 0-32-16,-10-3-215 0</inkml:trace>
  <inkml:trace contextRef="#ctx0" brushRef="#br0" timeOffset="-159371.39">16224 5208 378 0,'0'0'100'16,"0"0"-51"-16,0 0 20 15,0 0 4-15,0 0-25 16,0 0-28-16,0-15 5 16,-3 15 5-16,3 0-12 15,0 0-2-15,-3 0-12 16,-3 0 3-16,0 6-7 16,-1 8-4-16,2 2 2 0,3 4 4 15,2 0-2-15,0-1 2 16,10-4-2-16,9-2 0 15,0-2 0-15,8-4-2 16,-1-5 3-16,6-2-1 16,1 0 4-16,0-2-2 15,-2-12-2-15,-4-1 2 16,-9 1 13-16,-7-1-6 16,-11-1 4-16,0 2-2 15,-9-2-9-15,-14 2-2 16,-9 1 0-16,-1-2-1 15,4 4 2-15,-3 1-1 16,9 3 0-16,-1 2 1 0,9 5-3 16,1 0 1-16,5 0-9 15,3 2-7-15,1 11 0 16,-1 4-7-16,-3 3-12 16,2 0-53-16,1-6-174 15</inkml:trace>
  <inkml:trace contextRef="#ctx0" brushRef="#br0" timeOffset="-155680.29">18803 4867 264 0,'0'0'51'0,"0"0"-3"15,0 0 11-15,0 0 10 16,0 0-13-16,0 0-15 16,0 0 17-16,0-9-17 15,0 9-9-15,0 0 2 16,0-1-14-16,0 1-1 16,0 0-2-16,0 0 2 0,0 0-9 15,0 0-4-15,0 0-5 16,0 10 0-16,5 7 0 15,3-1 7-15,1 3 2 16,3-5-5-16,-3-2-1 16,-2-1-3-16,-1-3 1 15,3-2-1-15,-5 0-1 16,1 1 0-16,0-4 0 16,-5-1 0-16,0-1 1 15,0-1-1-15,0 0 0 16,0 0-8-16,0 0-8 15,0 0-9-15,0 0-7 0,0 0-18 16,3 0-38-16,0 0-139 16</inkml:trace>
  <inkml:trace contextRef="#ctx0" brushRef="#br0" timeOffset="-146151.42">28008 6556 558 0,'0'0'86'16,"0"0"-55"-16,0 0-19 15,0 0 28-15,0 0 6 16,0 0 3-16,0 0-15 16,0 0-19-16,-3-39-3 15,3 34 12-15,0 4-9 16,0-2 14-16,0 0-14 15,0 1 3-15,0-1 0 16,0 3 8-16,0-2-15 0,2-1 6 16,-1 3-1-16,-1 0 2 15,0-3-2-15,0 3-4 16,0 0-7-16,0 0-1 16,0 0-2-16,0 0-2 15,2 0 0-15,-2 0-1 16,1 0 2-16,-1 0-1 15,0 0 0-15,0 0 0 16,0 0-2-16,0 0 3 16,0 0-2-16,0 0 0 15,2 0 1-15,-2 0 0 16,1 0 0-16,1 0 0 0,-2 0 1 16,0 0-1-1,0 0 0-15,0 0 0 0,0 0 0 16,0 0 1-16,0 0-1 15,0 0 2-15,0 0-4 16,0 0 2-16,0 0-1 16,0 0 1-16,5 6-2 15,1 7 2-15,2 7 0 16,0 2 0-16,-2 6 0 16,0 2 0-16,-2-3 4 15,2 2-4-15,-3-5 1 16,-1-5-6-16,-1-5 9 15,-1-6-4-15,0-2 0 0,0-4-7 16,0-2 7 0,0 0 0-16,0 0 5 0,0 0 10 15,0-8 4-15,0-11-17 16,0-8 4-16,0-6-6 16,0-3 0-16,18-3-1 15,8 7 1-15,6 6 0 16,3 6-1-16,0 8-9 15,-4 7-9-15,-2 5 14 16,-6 0-1-16,-4 9-7 16,-4 10 11-16,-2-1-7 15,-5 2 7-15,-2 2-5 16,-5-1 3-16,-1-2-2 16,0-6 4-16,0-3 2 0,-1-6-2 15,-4-2 2-15,-1-2 0 16,0 0 5-16,0-2 6 15,2-12 6-15,4-6-9 16,0-6 0-16,8-3-8 16,17-3 0-16,5 1-1 15,3 6 1-15,-1 6 0 16,-2 10 0-16,-6 8 0 16,-2 1-3-16,-3 1 1 15,-4 18-1-15,-1 4 3 16,-4 5 5-16,1 1-2 15,-3-3-3-15,2-3 1 16,-1-3-1-16,-3-4 0 0,4-5 0 16,-6-1-29-16,1 0-75 15,-4-8-50-15,-1-2-142 16</inkml:trace>
  <inkml:trace contextRef="#ctx0" brushRef="#br0" timeOffset="-145904.46">28887 6565 565 0,'0'0'326'15,"0"0"-293"-15,87 0-26 0,-37-1 40 16,4-4 8-16,-3 5-33 15,-7 0-12-15,-9 0-8 16,-10 0-2-16,-7 0-19 16,-9 0-27-16,-9-6-29 15,0-8 9-15,-13-8-152 16</inkml:trace>
  <inkml:trace contextRef="#ctx0" brushRef="#br0" timeOffset="-145716.95">28962 6367 575 0,'0'0'103'0,"0"0"-91"0,6 80 27 16,7-44 16-16,-2-2-2 15,-1-2-21-15,3 0-21 16,-4-6 0-16,3 1-11 16,-4-7 1-16,-2-3-2 15,-2-4-8-15,-1-3-18 16,3-5-78-16,3-5-336 15</inkml:trace>
  <inkml:trace contextRef="#ctx0" brushRef="#br0" timeOffset="-145199.02">29630 6546 734 0,'0'0'132'0,"0"0"-128"16,0 0-4-16,0 0 0 15,0 0 2-15,0 0 14 16,-63 21-11-16,38-21 2 16,-6 0-5-16,1 0 21 15,2-8 6-15,4-4-5 16,7-3-12-16,6-5 11 15,4 0-1-15,7-1-18 16,0 0 7-16,12-1-7 0,9 7-4 16,9 4-2-16,3 5 1 15,4 6-2-15,-3 0 1 16,-4 13 1-16,-6 11-6 16,-12 5 3-16,-8 4 4 15,-4 3 0-15,-10-4-6 16,-17-3 5-16,-6-6-4 15,2-10 5-15,9-3-2 16,8-5-3-16,8-2 5 16,6-1 0-16,0 4 0 15,18 3-12-15,10 1 12 16,10-1 1-16,3-1 7 0,-3-2-3 16,-7 1 3-1,-6-3-7-15,-7-1-1 0,-3-2-6 16,-6-1-42-16,-3 0-61 15,-3 0-50-15,0 0-388 16</inkml:trace>
  <inkml:trace contextRef="#ctx0" brushRef="#br0" timeOffset="-144719.42">28601 5908 362 0,'0'0'183'16,"0"0"-172"-16,-108-80 14 15,70 60 56-15,-1 8-11 16,-5 2-13-16,-5 8-26 16,-9 2-5-16,-5 7 14 0,-2 15-26 15,-2 10 10-15,-5 9 18 16,0 10-4-16,-2 12 2 15,-4 4-29-15,8 8 7 16,10 5-4-16,19 5-6 16,18 3-5-16,19 0-2 15,8 0-1-15,38-9-1 16,19-8-13-16,21-9-24 16,12-13 38-16,11-9-9 15,7-8-30-15,1-9-37 16,-7-14-25-16,-12-9-293 15</inkml:trace>
  <inkml:trace contextRef="#ctx0" brushRef="#br0" timeOffset="-144239.18">29622 6191 704 0,'0'0'51'0,"0"0"-49"16,0 0 53-16,108 8 6 15,-65 18-13-15,5 20-15 16,4 16-3-16,-3 16-5 15,-11 14-7-15,-15 0-11 16,-15 0-7-16,-8-2 1 16,-3-12 5-16,-18-11-6 15,-3-14-7-15,-1-17 6 0,-2-13 0 16,-3-10-6-16,-1-7-3 16,1-6-30-16,5 0-61 15,11-22-52-15</inkml:trace>
  <inkml:trace contextRef="#ctx0" brushRef="#br0" timeOffset="-143916.72">30488 6386 627 0,'0'0'15'16,"0"0"-8"-16,-2 114 89 16,2-55-7-16,0 8-34 15,9-3-15-15,9-5-8 0,7-8-13 16,2-12 2-1,1-6 3-15,-1-13-10 0,-9-8-8 16,-5-7-6-16,-8-5-23 16,-5-5-60-1,-1-21-130-15</inkml:trace>
  <inkml:trace contextRef="#ctx0" brushRef="#br0" timeOffset="-143751.02">30389 6679 754 0,'0'0'3'15,"0"0"0"-15,96-27 0 16,-60 16-3-16,2 5-13 0,4-1-71 16,4 3-148-1</inkml:trace>
  <inkml:trace contextRef="#ctx0" brushRef="#br0" timeOffset="-143481.65">30872 6634 600 0,'0'0'112'0,"0"0"-38"16,0 0 0-16,0 0-9 15,3 90-8-15,-3-65-22 16,2 0-14-16,2-6-9 16,1 1-6-16,2-4-3 15,-4-6-2-15,0 0-1 16,-1-6-1-16,-1-4 1 15,-1 0-12-15,0 0-7 16,0-18-19-16,-6-7-55 16,-4-6-4-16,1-5 51 15,4-3 41-15,1 0 4 0,4 0 1 16,0 5 0-16,0 3 1 16,0 11-1-16,9 4-15 15,4 6-146-15,1 10-53 16</inkml:trace>
  <inkml:trace contextRef="#ctx0" brushRef="#br0" timeOffset="-143089.92">31008 6601 355 0,'0'0'85'0,"0"0"61"15,34 89-23-15,-26-59-65 16,-4-7-9-16,1 3-10 16,-4-9-13-16,4-1-4 0,-3-6 3 15,-1-7-15-15,2-1 11 16,-3-2 0-16,1 0 13 15,2 0 3-15,6-12-21 16,5-2-16-16,7 0 0 16,7 0-6-16,-1 5 4 15,1 2-3-15,-6 6 4 16,-7 1-2-16,-6 0 1 16,-4 0 1-16,-5 0-2 15,0 0 1-15,0 0 2 16,0-3 0-16,0 0 6 15,0-4 6-15,6-3 7 16,10-2-19-16,10 3 5 0,6 1-9 16,0 7 8-16,-5 1-4 15,-5 0 5-15,-7 11 17 16,-2 1-12-16,-2 4 2 16,-2-2-11-16,-1-1-1 15,-2-2 0-15,-1 1-33 16,-2-6-93-16,0-4-112 15</inkml:trace>
  <inkml:trace contextRef="#ctx0" brushRef="#br0" timeOffset="-142628.15">31558 6774 746 0,'0'0'151'0,"0"0"-119"16,0 0 40-16,0 0-25 15,0 0-21-15,84-61-13 16,-63 42-13-16,-9-1-3 15,-3 2-13-15,-6 0-20 16,-3 8-13-16,0 3 38 16,0 7 11-16,-16 3-2 15,-13 18 2-15,-4 10 23 16,4 6 5-16,12 4-18 16,11-5 6-16,6-4-6 15,12-5 3-15,16-4 11 16,11-12 7-16,9-11 7 15,1-1-26-15,0-23 2 0,-7-12-9 16,-6-4-4-16,-12-9-1 16,-6-5-5-1,-9 3-10-15,-5 1-23 0,-2 15 28 16,-2 14 10-16,1 11 13 16,3 10 12-16,5 17-17 15,7 25-5-15,6 18 30 16,0 5 44-16,-7 2-35 15,-6-8-9-15,-9-3 12 16,0-12-4-16,-9-5-18 16,-14-9-13-16,-5-10-3 15,-6-7-7-15,-5 0-13 16,-7-5-38-16,-15-5-46 16,-18-3-68-16,-8-15-204 0</inkml:trace>
  <inkml:trace contextRef="#ctx0" brushRef="#br0" timeOffset="-142250.15">14856 5318 741 0,'0'0'0'0</inkml:trace>
  <inkml:trace contextRef="#ctx0" brushRef="#br0" timeOffset="-139337.15">9898 5199 764 0,'0'0'0'16,"0"0"-4"-16,0 0-8 0,0 0 12 15,0 0 40 1,0 0-14-16,0 0-15 0,-23-26-11 16,23 26-3-16,0 0 3 15,0 0 3-15,0 0 12 16,0 0-13-16,0 9-1 15,-4 12 7-15,-2 9 21 16,0 8 11-16,0-2-3 16,2 1-21-16,4-3-6 15,0-6 5-15,0-3-10 16,0-3-3-16,0-8-1 16,0-6 1-16,0-2 0 15,0-6 0-15,0 0-1 16,0 0 2-16,0 0 18 0,0-9 11 15,0-15-16-15,4-12-16 16,8-6-4-16,6-3 3 16,3 0-4-16,6 10 5 15,-5 6-4-15,2 6-9 16,-3 9 12-16,0 9-5 16,-2 5 3-16,-1 0 0 15,0 20-5-15,0 6 4 16,-4 4 4-16,2 3-5 15,-3-2 10-15,-4-3-5 16,-6-4 0-16,0-10-4 16,-3-2 4-16,0-9 1 15,0-3-1-15,0 0 10 16,-3 0 10-16,-6-12-10 0,-3-10-5 16,-4-8-4-16,8-7-1 15,8 0-4-15,0 0 2 16,8 2-6-16,14 10 6 15,5 6-2-15,-3 12 3 16,3 7-2-16,-5 1-3 16,2 24 5-16,-6 6 1 15,-1 7 2-15,-4 2 7 16,0-2-6-16,-7-4 2 16,0-6-5-16,-3-7-4 15,0-5 4-15,-3-6-10 0,6-5-46 16,-6-5-108-16,0 0-107 15</inkml:trace>
  <inkml:trace contextRef="#ctx0" brushRef="#br0" timeOffset="-139104.75">10529 5331 780 0,'0'0'88'16,"0"0"-87"-16,87 0 11 16,-31 0 85-16,-2-6-48 0,-8 1-36 15,-7 5-13 1,-10 0 0-16,-6 0-2 0,-11 0-33 16,-6 0-53-16,-6 0-33 15,0-4-49-15,0-8-332 16</inkml:trace>
  <inkml:trace contextRef="#ctx0" brushRef="#br0" timeOffset="-138894.8">10706 5125 736 0,'0'0'86'16,"0"0"-78"-16,0 0 0 0,0 0 7 15,0 0 24-15,42 83 6 16,-21-46-15-16,-6-2-13 15,-2-4-7-15,-2-3 0 16,-5-4-10-16,-6-2-2 16,0-3-5-16,0-2-14 15,0-2-45-15,0-6-39 16,0-6-83-16</inkml:trace>
  <inkml:trace contextRef="#ctx0" brushRef="#br0" timeOffset="-138363.22">11272 5171 794 0,'0'0'59'0,"0"0"-59"15,0 0 0-15,0 0 11 16,0 0 15-16,0 0-3 15,-39 33 11-15,27-33 15 16,-9 0-16-16,-1-1-10 16,-2-15-1-16,3-4 10 15,3-4-22-15,9 2-8 16,3-4 11-16,6 6-9 16,0-2-4-16,19 3-2 15,13 2 1-15,5 9 0 0,-1 8 0 16,-4 0-3-1,-3 16 3-15,-8 18-4 0,-6 11 5 16,-9 5 7-16,-6 6-2 16,0-6-2-16,-24 0-2 15,0-8 5-15,-6-11-5 16,5-10 1-16,7-9-2 16,9-8 2-16,6-4 4 15,3 0-4-15,0 0 0 16,6 0 3-16,24 0-5 15,12 0 0-15,10 0 0 16,-3 0 9-16,-7 0-8 16,-6 4 1-16,-5 6-1 0,-7-3-1 15,-5 0 0 1,-10-2-1-16,-1-2-21 0,-5-1-68 16,-3-1-44-16,0-1-40 15,-3 0-186-15</inkml:trace>
  <inkml:trace contextRef="#ctx0" brushRef="#br0" timeOffset="-137814.68">9843 4899 628 0,'0'0'57'16,"0"0"-57"-16,0 0 0 15,0 0 14-15,-88 1 28 16,65 18 0-16,-5 15-12 16,-9 16-8-16,-2 18 0 15,-3 15 4-15,9 9 12 16,14 0-3-16,19-5-13 16,6-1-9-16,40-9-10 15,20-9-2-15,10-12 0 0,6-8 6 16,3-12-7-16,-3-10-2 15,0-7-25-15,-3-15-35 16,-4-4-140-16</inkml:trace>
  <inkml:trace contextRef="#ctx0" brushRef="#br0" timeOffset="-137333.72">11151 4763 717 0,'0'0'1'0,"0"0"-2"16,0 0-6-16,0 0 7 15,131-42 36-15,-77 42-14 16,7 0-2-16,-1 0 6 0,-2 21-15 15,-6 17 21-15,-3 16 23 16,-4 23 25-16,-6 15-31 16,-5 9 12-16,-13 2-26 15,-10-5-16-15,-11-8 1 16,0-4-16-16,-14-13-2 16,-16-10-2-16,-4-9 1 15,-5-10-1-15,-4-6-17 16,-2-6-61-16,-1-12-112 15,4-16-287-15</inkml:trace>
  <inkml:trace contextRef="#ctx0" brushRef="#br0" timeOffset="-130666.14">10001 6486 724 0,'0'0'31'0,"0"0"-18"16,0 0-12-16,0 0 1 15,0 0 18-15,0 0 5 16,0 0-19-16,-6-3-6 15,6 3-2-15,0 0 2 16,0 0 0-16,0 0 6 0,0 0 10 16,0 0-3-16,0 0-6 15,0 3-7-15,0 17 0 16,0 8 1-16,0 6 10 16,0 5-1-16,0 0 2 15,3 2-12-15,0-4 1 16,1 1 0-16,2-7 1 15,-5-7 3-15,2-9-5 16,1-5 0-16,-4-3-4 16,0-7 3-16,0 0 1 15,0 0 7-15,0 0 13 16,0-4 31-16,0-20-15 16,0-11-36-16,0-8 1 15,0-6-1-15,9 3-3 0,10 0-1 16,5 9 0-16,1 8 2 15,1 5 1-15,2 15-2 16,2 6-2-16,-6 3-1 16,-2 9 0-16,-6 18 5 15,4 8 0-15,-4 8 0 16,-4-1 0-16,-1-2 1 16,-4-7 0-16,-4-8 0 15,-3-9 0-15,0-9 0 16,0-5 0-16,0-2 2 15,0 0 9-15,0-17 13 0,0-12-24 16,9-8-6 0,3-3 5-16,9-1-4 0,1 7 4 15,2 9-3-15,-6 11 4 16,3 9-2-16,1 5-3 16,-2 12 4-16,2 17 1 15,2 11 7-15,-3 7-5 16,-5 1 7-16,2-1-7 15,0-5-2-15,-4-12 1 16,2-3-1-16,3-11-14 16,1-6-46-16,-1-10-64 15,0-2-203-15</inkml:trace>
  <inkml:trace contextRef="#ctx0" brushRef="#br0" timeOffset="-130438.74">10899 6682 838 0,'0'0'27'0,"100"-34"-27"16,-29 12 0-16,1 0 57 15,-8 3-9-15,-11 8-35 16,-12 5-13-16,-17 6-8 15,-8 0-48-15,-10 0-38 0,-6 0-30 16,-3 0-194-16</inkml:trace>
  <inkml:trace contextRef="#ctx0" brushRef="#br0" timeOffset="-130229.3">11045 6486 835 0,'0'0'51'0,"0"0"-51"15,0 0 0-15,0 0 24 16,103 82 23-16,-63-49-21 16,-1 0-12-16,-5 0-10 15,2-1-3-15,-9-1-1 16,-4-4-4-16,-4-4 3 16,-3-4-34-16,-7-5-16 15,3 0-23-15,-6-9-32 0,3-5-186 16</inkml:trace>
  <inkml:trace contextRef="#ctx0" brushRef="#br0" timeOffset="-129987.41">11629 6379 860 0,'0'0'65'0,"0"0"-65"15,0 0-3-15,0 0 3 0,0 0 13 16,75 110 13 0,-49-68-9-16,-1-5-8 0,2 2-4 15,-1-5-5-15,0-4 0 16,-11-7-11-16,3-4-23 16,-9-4-41-16,-6-10-51 15,-3-5-204-15</inkml:trace>
  <inkml:trace contextRef="#ctx0" brushRef="#br0" timeOffset="-129547.59">9771 6258 603 0,'0'0'66'0,"-94"29"-18"16,51 5-4-16,7 22-8 15,11 20 23-15,13 16-22 16,12 13 16-16,9 4-20 16,31-2-14-16,21-6-5 15,23-14-9-15,20-15 5 16,11-15 2-16,7-16-1 15,5-13-11-15,3-13-6 16,7-14-11-16,-4-1-27 16,0-16-70-16,-8-20-52 15</inkml:trace>
  <inkml:trace contextRef="#ctx0" brushRef="#br0" timeOffset="-129126.7">11700 6017 764 0,'0'0'15'16,"0"0"-5"-16,0 0-8 16,131-51 23-16,-46 51 22 15,18 9 15-15,7 33 4 16,-9 25-13-16,-13 25-21 15,-20 15-8-15,-29 12-17 16,-20-1 7-16,-19-6-8 16,0-7-5-16,-22-10-2 15,-5-15-4-15,1-10-8 0,4-14-28 16,-7-10-22-16,-3-10-41 16,-8-16-53-16</inkml:trace>
  <inkml:trace contextRef="#ctx0" brushRef="#br0" timeOffset="-123681.05">10460 3200 558 0,'0'0'32'15,"0"0"2"-15,0 0 9 16,0 0-7-16,0 0-25 16,0 0-4-16,0 0 8 15,6-25-1-15,-6 21-8 16,3 2 17-16,-3-1-9 15,0 2 3-15,0-1 2 16,0-1-13-16,0 2 12 16,3 1-17-16,-3 0 10 15,0 0-3-15,0 0 3 0,0 0-11 16,1 0 2-16,2 0-2 16,4 14-6-16,3 12 6 15,-1 5 0-15,0 5 1 16,1 3 7-16,4 0-5 15,5-5 5-15,-2-7 1 16,-1-7-9-16,-7-9 3 16,0-5 5-16,-9-6-8 15,3 0 0-15,-3 0 5 16,0 0 8-16,0 0 7 16,-9-12 0-16,-6-8-17 15,-5-2-3-15,3-2 3 16,2-2-1-16,0 0-1 0,6-1 1 15,0 1-1-15,6 1-1 16,3 3 0-16,0 8 0 16,0 4-1-16,0 7-2 15,0 3 2-15,0 3-9 16,0 18-7-16,9 7 10 16,3 7 3-16,6 6 2 15,-2 1 2-15,-1-3 0 16,3-2 6-16,-3-1-6 15,-2-1-14-15,-2 0-11 16,-2 1-51-16,-3-8-34 16,-2-14-383-16</inkml:trace>
  <inkml:trace contextRef="#ctx0" brushRef="#br0" timeOffset="-122405.15">9846 7783 389 0,'0'0'130'16,"0"0"-114"-16,0 0-16 15,0 0-4-15,0 0 4 16,-88-12 25-16,73 9 18 16,0 0 36-16,6 2-40 15,0-2 2-15,6 2-15 16,0 1 4-16,3-2-8 15,0 2 3-15,0 0-11 0,0 0 1 16,0 0-12-16,0 0 1 16,9 0-3-16,17 0 1 15,23 0 16-15,25 0 7 16,33-9 18-16,46-8 0 16,42-4-11-16,39-2 10 15,26 0-9-15,13 3-13 16,-14 3-2-16,-22 3-5 15,-26 2 9-15,-25-1-10 16,-25 0-3-16,-19 0-8 16,-20 6 4-16,-19-1-7 15,-14 5 4-15,-15 3-4 0,-16 0 2 16,-8 0 0-16,-6 0 1 16,-14 0 1-16,-7 0-2 15,-9 1 0-15,-8-1 0 16,-3 0-3-16,-3 0-4 15,0 0-8-15,0 0-17 16,0 2-26-16,-3 3-20 16,-10 4 2-16,-4 2-22 15,-5 1-49-15,-5-8-184 16</inkml:trace>
  <inkml:trace contextRef="#ctx0" brushRef="#br0" timeOffset="-121505.6">10759 8170 502 0,'0'0'118'0,"0"0"-116"16,0 0 6-16,0 0 57 15,0 0-3-15,0 0-26 16,-36-37-5-16,33 35-12 15,3 2-8-15,0-2 4 0,0 2 13 16,0 0-14-16,0 0-10 16,0 0-1-16,0 0-3 15,0 0-5-15,0 0 4 16,-6 0-2-16,-4 2 1 16,-1 7 2-16,-7 4 0 15,-3-1 2-15,-1-3-1 16,-2 2-1-16,0-9 9 15,0-2-9-15,2 0 0 16,5-1 5-16,7-15-3 16,7-6 20-16,3-9-19 15,0-2-2-15,18-1-1 0,3 4-6 16,3 5 5-16,-2 9-1 16,1 6 2-16,6 3-2 15,1 7 3-15,2 3-1 16,0 26 9-16,-5 12 3 15,-9 19 14-15,-8 8 11 16,-10 2-13-16,0 0-10 16,-13-12-7-16,-12 0-5 15,-8-12-2-15,-6-8-1 16,3-8 1-16,0-13 1 16,11-7 2-16,9-8-3 15,11-2 4-15,5 0 5 16,5 0-9-16,17-2 0 0,11-11-4 15,9 6 4 1,-3 0 0-16,-1 5 2 0,-5 2-2 16,-3 0 0-16,-8 0-1 15,-7 0 1-15,-3 0-42 16,-3 6-63-16,0-6-54 16,-3 0-161-16</inkml:trace>
  <inkml:trace contextRef="#ctx0" brushRef="#br0" timeOffset="-120934.95">11027 8121 802 0,'0'0'9'0,"0"0"-9"15,0 0 0-15,0 0 25 16,15 95 5-16,-9-65-18 15,0-2-2-15,-3-6-6 16,0-3-3-16,0-9-1 16,-3 0 1-16,0-6 2 15,0-2 0-15,0-2 10 16,0 0 23-16,-9 0 5 16,-3-6-16-16,0-7-10 15,6-3-5-15,6-4 1 16,0-6-1-16,18-2-10 15,10 0-10-15,8 6 10 0,0 8-5 16,-3 6 4-16,-5 8-2 16,-4 0 2-16,-6 10-6 15,-7 10-1-15,-1 6 6 16,-4 1 2-16,-6-1 1 16,0-6 0-16,0-6 1 15,0-4-2-15,0-8 1 16,0-2 3-16,0 0 6 15,0-9 13-15,16-15-16 16,11-5-7-16,4-1-2 16,8 3 2-16,0 7 10 15,-6 7-2-15,-8 10 6 0,-4 3 0 16,-6 5-9-16,1 17 6 16,-2 5-2-16,-4-1-5 15,-4 3 1-15,-6-2-4 16,0-3 1-16,0-2-2 15,0 1-11-15,-3-3-46 16,0-5-79-16,3-8-88 16</inkml:trace>
  <inkml:trace contextRef="#ctx0" brushRef="#br0" timeOffset="-120531.36">11992 8246 791 0,'0'0'181'0,"0"0"-151"16,0 0-10-16,0 0 19 15,100-23 23-15,-46 7-31 16,1 3-14-16,-6 5-15 15,-7 1-2-15,-6 5-2 16,-14 2-16-16,-7 0-26 16,-6 0-61-16,-9-1-43 15,0-1 10-15,-18-4-110 16</inkml:trace>
  <inkml:trace contextRef="#ctx0" brushRef="#br0" timeOffset="-120205.99">12192 8022 741 0,'0'0'112'15,"0"0"-102"-15,0 0-8 16,0 0-1-16,0 0 3 16,0 0 22-16,31 36 27 15,-11-6 8-15,-4 3-33 16,0-1-10-16,1-3 1 15,-5-4 12-15,-2 0-16 16,-3-7-15-16,0-2 0 16,-1-3 0-16,-3-3 0 15,1-3 0-15,-1-2-6 0,0 0-2 16,0 0-3 0,0-3-9-16,-3-2-2 0,0 2-4 15,0-2-27-15,3 0-28 16,3 0-8-16,1 0-13 15,7 0-102-15</inkml:trace>
  <inkml:trace contextRef="#ctx0" brushRef="#br0" timeOffset="-116443.4">12662 7800 540 0,'0'0'101'0,"0"0"-80"16,0 0-12-16,0 0 47 15,0 0 12-15,0 0-10 16,0 0-29-16,0-3 2 15,0 3-24-15,0 0 4 16,0 0 5-16,3 0-14 16,3 13 1-16,1 10 16 0,2 14-3 15,2 9 24 1,-1 10-22-16,-4 4-2 0,-6 3-6 16,0-2-9-16,0-7 1 15,-9-11 2-15,-6-7-2 16,0-12 0-16,-1-5-2 15,2-6 3-15,4-3 0 16,-2-7-2-16,-1-3 4 16,-1 0-2-16,-2 0-1 15,1-16 8-15,1-4-10 16,10-6-22-16,4 0-3 16,7 1 4-16,23 4 2 15,6 4 13-15,6 7 2 16,4 7 1-16,-1 3 4 15,-2 0-1-15,-4 0 2 0,-4 0 2 16,3 0 7-16,-5 0 5 16,-5 0 9-16,-1-7 1 15,-7-4 13-15,-4-5-11 16,-9-4-12-16,-7 1-1 16,0-1-9-16,0 6-5 15,0 5 2-15,0 6-3 16,0 3-4-16,0 0-3 15,0 3 0-15,0 20-7 16,3 14 14-16,0 7 3 16,-3 3 9-16,3-2 7 15,0-6 2-15,-3-10-8 0,1 0 2 16,1-8-8-16,-1-5-7 16,-1-2 0-16,0-3-4 15,2 0-18-15,-2-4-12 16,4 0-6-16,0-4-29 15,3-3-25-15,-4 0-65 16,3-10-119-16</inkml:trace>
  <inkml:trace contextRef="#ctx0" brushRef="#br0" timeOffset="-114890.83">13604 8216 646 0,'0'0'143'16,"0"0"-89"-16,0 0-14 16,0 0 19-16,0 0-28 15,0 0-7 1,0 0 10-16,26-46-21 0,5 36-12 15,11-2 12-15,5 0 12 16,6 5-18-16,-10 4-4 16,-6 3-3-16,-5 0-3 15,-15 0-39-15,-7 10-48 16,-10 5-59-16,-11 2-133 16</inkml:trace>
  <inkml:trace contextRef="#ctx0" brushRef="#br0" timeOffset="-114710.58">13704 8427 749 0,'0'0'101'0,"0"0"-77"16,0 0-24-16,0 0 24 16,120-27-2-16,-80 17-16 15,-4 2-6-15,-2 4-1 16,-4 4-35-16,0-2-64 15,-2-3-213-15</inkml:trace>
  <inkml:trace contextRef="#ctx0" brushRef="#br0" timeOffset="-114103.21">14630 7942 709 0,'0'0'0'0,"0"0"-6"16,0 0 5-16,-98-11 1 16,79 16 4-16,-7 15 27 15,3 15-20-15,-5 14 12 16,2 12 14-16,2 6-12 15,8 0 6-15,10-6-14 16,6-8 8-16,19-4-7 0,17-8 5 16,16-5-11-1,7-11-4-15,6-8-7 0,3-11 2 16,3-6-3-16,-5 0-3 16,-1-19 3-16,-11-7 3 15,-5-5 39-15,-17-8-22 16,-6-8-3-16,-14-3 1 15,-8-9-15-15,-4-3-3 16,-13 3-15-16,-20 9 7 16,-9 4 7-16,-9 17 1 15,-4 5-3-15,2 12-3 16,2 7 2-16,5 5-16 16,10 0-28-16,8 18-13 15,11 7-42-15,7-1-21 0,4-2-216 16</inkml:trace>
  <inkml:trace contextRef="#ctx0" brushRef="#br0" timeOffset="-113375.2">15927 7718 787 0,'0'0'7'0,"0"0"-7"15,-82-58 19-15,49 43-8 0,1 5 26 16,6 3-10-16,0 7 2 16,-3 1-16-16,-10 31-13 15,-10 22 2-15,-7 19 25 16,7 16 28-16,12 9 3 15,13 5-26-15,18-11-14 16,6-10-10-16,15-12-3 16,22-11-2-16,14-12-1 15,7-7-2-15,2-8-6 16,-5-9-67-16,-7-9-37 16,-8-8-52-16,-7-6-236 15</inkml:trace>
  <inkml:trace contextRef="#ctx0" brushRef="#br0" timeOffset="-112753.49">15930 7920 910 0,'0'0'5'0,"0"0"-5"16,0 0-40-16,0 0 40 15,18 102 28-15,-7-53 0 16,1 4-2-16,5-4-15 16,-8-6 2-16,-2-9-12 15,-4-10 6-15,0-8-2 16,-1-10-2-16,-2-2-2 0,0-4-1 16,0 0 46-16,0 0 19 15,0-9-18-15,0-13-30 16,0-12-16-16,0-8-1 15,24-7-2-15,9 3-7 16,5 6-3-16,1 14 1 16,-3 9 1-16,-3 11 3 15,-11 6 4-15,-1 0-5 16,-6 22 0-16,-5 8 8 16,0 7-2-16,-3 4 2 0,-4-4 0 15,-3-7 0-15,0-10 0 16,0-10 0-16,0-3-1 15,0-7 2 1,0 0 3-16,0 0 20 0,0-17 2 16,0-12-25-16,0-12-1 15,12 2-4-15,1 3 2 16,4 9 0-16,2 10-1 16,-5 8 3-16,2 6-3 15,3 3 3-15,-3 10 2 16,4 16 1-16,0 10 5 15,2 2 5-15,-5 3 3 16,2-3-4-16,-3-6-6 0,-7-4-3 16,-3-6 0-1,-2-5-3-15,-4-5-14 0,0 2-47 16,-9-4-67-16,-13-7-53 16,-5-3-287-16</inkml:trace>
  <inkml:trace contextRef="#ctx0" brushRef="#br0" timeOffset="-112377.4">16279 7681 879 0,'0'0'18'16,"0"0"-18"-16,124-33 0 15,-49 30 36-15,13 3 15 16,3 24 4-16,0 18 3 16,-13 18-9-16,-14 16-18 15,-19 16-5-15,-24 14-17 16,-18 0 8-16,-6 0-14 15,-27-8-2-15,-6-14 1 16,1-9 2-16,2-13-1 16,3-6-3-16,5-12-13 15,3-13-11-15,5-6-21 0,8-13-24 16,-2-5-40-16,4-7-17 16,4 0-13-16</inkml:trace>
  <inkml:trace contextRef="#ctx0" brushRef="#br0" timeOffset="-109519.86">20070 7760 682 0,'0'0'48'15,"0"0"-36"-15,0 0 21 16,0 0-21-16,0 0 29 15,0 0-9-15,0 0-13 16,-48-53-12-16,48 53-1 16,0 0-6-16,0 0-1 15,0 0 1-15,2 0 0 16,-2 0-3-16,0 0 8 16,0 0-1-16,0 0 4 15,0 0 6-15,0 0 9 16,0 0 14-16,0 0-12 15,0 0-5-15,0 0-11 16,0 0 4-16,0 0-6 16,0-4-4-16,0 1 6 15,0-2-8-15,0-5 0 0,1-1 0 16,2 1 0-16,-1-2 3 16,-2 5 1-16,1 0-3 15,3 4 2-15,-4 3 5 16,3 0-8-16,3 22-1 15,1 20 0-15,3 17 2 16,1 12 15-16,1 6 1 16,-2 6-4-16,2-1-4 15,3-5-5-15,-1-9-2 16,-4-8-2-16,-3-15-1 0,-2-15 0 16,-1-10 0-16,-2-13-3 15,-1-3-6-15,1-4 2 16,7-6 7-16,6-28 0 15,10-19-14-15,2-15-29 16,3-13 19-16,-11 2-24 16,-1 9-14-16,-3 10-3 15,-6 14 48-15,-5 17 17 16,-2 13 26-16,-2 9 32 16,0 4-13-16,0 3-44 15,0 6-1-15,0 15-9 16,0 14 9-16,0 8 8 15,9 1-7-15,6 2 3 16,4-4-4-16,7-8 4 16,-1-6 0-16,2-11-4 0,-7-6 0 15,-1-3-17-15,-8-5-58 16,-6-3-105-16</inkml:trace>
  <inkml:trace contextRef="#ctx0" brushRef="#br0" timeOffset="-109107.39">20753 7975 474 0,'0'0'334'0,"0"0"-330"15,0 0 8-15,0 0 34 16,88 19-16-16,-71-15-15 15,-2 1-11-15,-5-2 1 16,-4-1-5-16,-3-1-3 16,-3-1 3-16,0 0 7 15,-1 0 5-15,-17 0-9 16,-11 0-3-16,-1 0 3 16,5 0-3-16,6 0 0 15,8 0 0-15,7 0 1 16,2 0 0-16,2 3-1 15,0 0 4-15,17 2-4 16,16-3 1-16,11-2 13 0,6 0 9 16,-3 0-18-16,-5-2-4 15,-9-3-1-15,-6 5-6 16,-6 0 2-16,-8 0-24 16,-1 0-13-16,-4 5-65 15,-8 7 5-15,0 1-142 16</inkml:trace>
  <inkml:trace contextRef="#ctx0" brushRef="#br0" timeOffset="-108756.52">20891 8322 516 0,'0'0'169'0,"0"0"-87"16,0 0-4-16,0 0-11 15,0 0-4-15,0 0-32 0,41 3-15 16,-6-6-11 0,4-4 8-16,-7 0-13 0,1 2-5 15,-4-2-9-15,-3 0-49 16,0-6-67-16,-3-6-164 16</inkml:trace>
  <inkml:trace contextRef="#ctx0" brushRef="#br0" timeOffset="-108275.78">21486 8029 787 0,'0'0'65'0,"0"0"-60"15,0 0 0-15,0 0 2 16,0 0 1-16,0 0 1 15,-88 0 15-15,66-11 12 16,-1-8-13-16,4-5 12 16,-1-1-14-16,4-5-20 15,6-1 7-15,7 2-7 16,3-1-2-16,0 7 1 16,22 6-2-16,9 2 1 15,10 9-3-15,5 6 3 16,-1 10-1-16,-6 21-1 15,-7 15 3-15,-12 6 3 16,-12 12 0-16,-8 1 2 16,-8-1-2-16,-18-8-3 15,-5-7 2-15,3-20 0 0,2-10-2 16,10-10-5-16,7-6 5 16,9-3 10-16,0 3-2 15,0 2-8-15,22 1-6 16,11 3 6-16,10 2 0 15,3 0 1-15,-2 0 3 16,-12 2-1-16,-6-3-3 16,-10-3 0-16,-2 2-12 15,-8-5-40-15,-5-4-58 16,2 0-56-16</inkml:trace>
  <inkml:trace contextRef="#ctx0" brushRef="#br0" timeOffset="-107657.75">21539 7586 151 0,'0'0'711'15,"0"0"-698"-15,0 0 1 16,0 0-5-16,0 0-7 15,0 0 18-15,87 35 10 16,-66 9-8-16,-3 2-9 16,-3 4 4-16,3-7-6 0,-9-7-2 15,-2-12-7 1,-4-9 0-16,-1-8-1 0,-2-4 9 16,0-3-9-16,0 0 8 15,0 0 44-15,0-19-18 16,-3-5-25-16,3-8-9 15,0-3 4-15,20 0-4 16,6 2-1-16,7 7-1 16,-2 10-7-16,0 7 8 15,1 6 0-15,-7 3-5 16,-1 3 2-16,-6 11 0 16,-4 10 3-16,-4-4-4 0,-7 0 7 15,-3-4-6-15,0-9 5 16,0-2-2-16,0-5 0 15,-3 0 1-15,-3-2 18 16,-2-18-1-16,6-3-11 16,2-7-5-16,10 1 2 15,18 2 1-15,5 7-5 16,3 9-3-16,-2 11 3 16,-4 0-5-16,0 16 5 15,-7 9 0-15,1 11 2 16,-6 1 4-16,0-1-6 15,-6-5 0-15,-3-6 0 16,-5-5-1-16,-4-4-17 16,0-2-36-16,-8-4-73 0,-11-8-54 15,-1-2-240-15</inkml:trace>
  <inkml:trace contextRef="#ctx0" brushRef="#br0" timeOffset="-106480.35">22739 7915 736 0,'0'0'101'0,"0"0"-67"15,0 0 6-15,0 0 26 16,0 0-41-16,0 0-25 16,118-45 1-16,-63 38-1 15,-6 7 0-15,-9 0 6 16,-12 0-6-16,-12 4-8 16,-12 8-35-16,-4 8-26 15,-20 6 7-15,-26 10 24 16,-16 2-18-16,-2-2-66 15,2-4 49-15,16-9 73 16,22-6 15-16,16-3 70 0,8-6-26 16,10-2-20-16,26-3 27 15,16-3-8-15,3 0-34 16,3 0-15-16,-7 0-6 16,-12 0-3-16,-8 0-3 15,-9 0-33-15,-5 0-89 16</inkml:trace>
  <inkml:trace contextRef="#ctx0" brushRef="#br0" timeOffset="-105845.79">23510 7905 130 0,'0'0'801'16,"0"0"-783"-16,0 0-18 15,0 0-4-15,0 0-17 16,0 0 17-16,16 57 3 16,-5-19 1-16,2 1 0 15,-1-4-3-15,0-5 3 16,-6-6 0-16,-3-9 0 15,-3-5 0-15,0-6 4 16,0-4 0-16,0 0 34 16,-6 0-10-16,-7-6-3 0,4-17-9 15,6-7 5-15,3-7-8 16,16-4-13-16,20 3-8 16,9 1-4-16,4 12 0 15,-1 10 5-15,-2 7 5 16,-4 8 0-16,-6 0-1 15,-10 11 3-15,-3 14 0 16,-10 0 0-16,-6 3 1 16,-7-3 0-16,0-1 5 15,0-9-3-15,-1-4-3 16,-9-11 0-16,1 0 0 16,-4 0 9-16,2-12 6 15,5-12 2-15,6-6 3 0,9 0-8 16,25 0-3-16,11 3-7 15,3 14 3-15,-4 4-1 16,-8 9 9-16,-5 8-3 16,-5 13-9-16,-3 7 13 15,-4 4-10-15,-5 2-1 16,-6 2-2-16,-5-3-1 16,-3-4-1-16,1-1-4 15,2-3-26-15,5 0-54 16,1-7-54-16,-2-11-65 15</inkml:trace>
  <inkml:trace contextRef="#ctx0" brushRef="#br0" timeOffset="-104322.5">23006 8090 761 0,'0'0'28'0,"0"0"-28"16,0 0-9-16,0 0-45 15,0 0-47-15,-88-19-25 0,80 19-18 16</inkml:trace>
  <inkml:trace contextRef="#ctx0" brushRef="#br0" timeOffset="-103847.38">22913 7969 569 0,'0'0'111'0,"0"0"-62"15,0 0-11-15,0 0 9 16,0 0 0-16,0 0-33 16,0-72-10-16,0 69-1 15,0 1-2-15,0 2-1 16,0 0 0-16,0 0 0 16,0 0-1-16,0 0-17 15,0 0 18-15,0 0-3 0,0 3-2 16,0-1 3-16,0 0-15 15,0-2 16-15,5 3-6 16,2-3 7-16,1 0 0 16,-1 0-7-16,-2 0 14 15,-5 0-3-15,0 0-3 16,0 0 11-16,0 0-2 16,0 0-3-16,-4 0-5 15,1 0 1-15,2 0 1 16,1 0 5-16,0 0-6 15,0 0-1-15,0 0 20 16,0 0-12-16,0 0-7 0,0 0-3 16,0 0 0-1,0 0 7-15,0 0-7 0,0 3-1 16,0 3-24-16,0 6-30 16,1 5 20-16,10 3-23 15,0 2-38-15,-3-1-81 16,-3 1 19-16</inkml:trace>
  <inkml:trace contextRef="#ctx0" brushRef="#br0" timeOffset="-103527.04">22915 8071 342 0,'-39'3'234'16,"-6"-3"-99"-16,3 0-34 15,8 0-24-15,10-3-9 16,13 2-3-16,8-2 2 0,3 0-23 16,0 3-31-16,23-3-13 15,18-4-2-15,9-2 2 16,2 3 4-16,-11 2-4 15,-14 4-1-15,-11 0-13 16,-13 0 7-16,-3 0 2 16,0 0 2-16,-22 0-2 15,-14 2 5-15,-6 10 0 16,5 0-1-16,15-6 1 16,9-2 1-16,13-4-1 15,0 0-1-15,0 0-7 16,13 0 0-16,4 3 8 15,6-2 8-15,-5-1-7 0,-4 3-1 16,-8-3 0 0,-3 0-10-16,-3 0-23 0,0 7-39 15,0 5-73-15,-3-2-100 16</inkml:trace>
  <inkml:trace contextRef="#ctx0" brushRef="#br0" timeOffset="-103307.56">22532 8615 763 0,'0'0'97'0,"0"0"-91"15,0 0 61-15,0 0 34 16,0 0-45-16,0 0-56 15,-14 0-29-15,14 0-60 16,6 0-39-16,6-3-66 16</inkml:trace>
  <inkml:trace contextRef="#ctx0" brushRef="#br0" timeOffset="-102866.88">23189 8682 819 0,'0'0'188'16,"0"0"-155"-16,0 0-31 15,0 0 21-15,0 0 27 16,0 0-43-16,49 0-2 15,-41 0-10-15,-7 0 5 16,-1 0 0-16,0 0 5 16,-9 0-3-16,-13 6 3 15,-3-1-6-15,1 0 5 16,9-2-2-16,10-2-1 0,5-1 3 16,0 0 6-16,0 0-2 15,15 0-7-15,12-7 1 16,5-7-2-16,-7 1 0 15,-10 1 6-15,-6 5-4 16,-9 1-1-16,0 2 0 16,0-3 14-16,0 5-7 15,0-2-7-15,0 4-2 16,0 0-8-16,0 0-18 16,-4 0-46-16,4 6-101 15,0 2-10-15</inkml:trace>
  <inkml:trace contextRef="#ctx0" brushRef="#br0" timeOffset="-101773.41">24626 8071 311 0,'0'0'171'0,"0"0"-104"16,0 0 22-16,0 0-10 16,0 0-21-16,0 0-5 15,0-20-19-15,1 20 14 16,1 0-10-16,2 0 22 16,6-1-25-16,10-2-17 15,10-2-8-15,11 2-9 16,4 1 0-16,3 2-1 15,-3 0 1-15,-7 0-2 16,-9 0-2-16,-13 5-22 16,-8 2-40-16,-8 2-44 15,-6 4 7-15,-27 3 25 16,-12 1 5-16,-9 0-26 16,5 0 44-16,10-4 54 0,16-1 85 15,12-5 27-15,11 0-52 16,0 1-7-16,27 0 20 15,12-4 15-15,10-2-45 16,2-2-21-16,-4 4-21 16,-9-4 6-16,-10 1-14 15,-7 1 4-15,-8-2-81 16,-3 0-95-16</inkml:trace>
  <inkml:trace contextRef="#ctx0" brushRef="#br0" timeOffset="-101419.59">25316 7899 805 0,'0'0'5'0,"0"0"1"0,0 0-3 16,0 0-3-1,0 110 42-15,0-58-5 0,6-2-6 16,0-1-22-16,0-2 7 15,-5-5-12-15,-1-5-3 16,0-1-1-16,-4-3-24 16,-11-6-78-16,2-12-158 15</inkml:trace>
  <inkml:trace contextRef="#ctx0" brushRef="#br0" timeOffset="-101060.13">25691 8042 816 0,'0'0'0'16,"0"0"-15"-16,0 0 3 15,0 0 12-15,-41 104 16 16,40-63 1-16,1 1 3 15,7-1 3-15,19-8-14 16,5-8 15-16,3-11 19 16,1-5-3-16,-7-9-11 15,-4 0 6-15,-8-6 3 16,-7-11-5-16,-4-5-19 16,-5-4-4-16,0-2-8 0,-8 2-2 15,-11-3-8-15,2 5-6 16,1 4-25-16,7 3-9 15,4 5-16-15,5 3-42 16,3 1-3-16,23 1-221 16</inkml:trace>
  <inkml:trace contextRef="#ctx0" brushRef="#br0" timeOffset="-100547.29">26156 8029 696 0,'0'0'6'0,"0"0"8"16,-112 6 26-16,76 17 23 16,11 7-19-16,10 6-30 15,14-3-2-15,1 0-11 16,16-7 17-16,17-6 0 16,4-6-5-16,5-7-2 15,-6-7 6-15,-8 0-3 16,-7-11-3-16,-8-9 18 15,-8-3-21-15,-5-6-2 16,0 1 3-16,0 0-2 16,-9 5-7-16,3 6 0 15,2 7-3-15,4 6 5 16,0 4-4-16,5 6-4 0,18 21-2 16,8 16 8-16,2 13-1 15,-3 11 2-15,-8 5 9 16,-10 7-6-16,-12-3 12 15,0-5-5-15,-24-10 10 16,-7-14-16-16,-4-11-5 16,-6-17 1-16,0-7 6 15,-2-9-2-15,9-3 2 16,7-1-6-16,14-18 7 16,13-4 13-16,3-4-10 15,28-2-9-15,12-1-2 16,2 2-1-16,-2 3-1 0,-1 4-5 15,-6 2-14 1,-5 2-26-16,-6 4-44 0,-4-4-68 16,-6-2-236-16</inkml:trace>
  <inkml:trace contextRef="#ctx0" brushRef="#br0" timeOffset="-100056.18">26604 7863 555 0,'0'0'307'0,"0"0"-306"0,0 0-1 15,0 0 6-15,83 23 28 16,-62 36 13-16,-5 16 13 15,-5 9-2-15,-8 2-31 16,-3-7-3-16,0-13-1 16,0-9-17-16,0-16-1 15,0-13-2-15,0-16-3 16,1-7 1-16,2-5-1 16,6 0 9-16,17-20 21 15,9-11-5-15,16-10-25 16,-2-6-2-16,-2-2 0 15,-7-1-9-15,-5 0-9 0,-6 11 9 16,-11 12 6-16,-8 10 1 16,-6 17 2-16,-4 0 2 15,0 22-6-15,0 14 6 16,-7 12 13-16,3 1 10 16,4-3-10-16,13-5-13 15,18-12 8-15,11-5 19 16,7-12-13-16,-1-6-13 15,-8-4-1-15,-15-2-9 16,-12 0-33-16,-13-8-98 16,0-8-253-16</inkml:trace>
  <inkml:trace contextRef="#ctx0" brushRef="#br0" timeOffset="-96362.25">21031 9302 747 0,'0'0'30'0,"0"0"-13"15,0 0-3-15,0 0 37 16,0 0-18-16,-30-72 0 15,30 65 0-15,0 2-8 16,0 2-4-16,0 3 5 16,0 0 11-16,-2 0-11 15,2 0-23-15,0 20-3 16,0 14-8-16,0 16 8 16,0 11 11-16,10 1-4 0,0 2-2 15,2-6-3-15,0-4-2 16,0-9 0-16,-3-9 0 15,-2-12 0-15,-4-11-1 16,2-6 0-16,-5-7-3 16,1 0 4-16,3-14 7 15,9-19-7-15,4-23 0 16,7-10-1-16,5-5-13 16,1 6-14-16,2 7-2 15,0 14 20-15,-2 18 6 16,-2 15-1-16,-3 11 5 15,-1 3 3-15,-2 22 0 0,-1 8 4 16,-3 9 4-16,0 4 5 16,-5-2-3-16,0-1-10 15,-3-7-3-15,-1-3 0 16,-2-6 0-16,-1-7-16 16,2-3-42-16,-5-12-89 15,-3-5-140-15</inkml:trace>
  <inkml:trace contextRef="#ctx0" brushRef="#br0" timeOffset="-96047.45">21658 9501 577 0,'0'0'373'15,"0"0"-354"-15,110-43-10 16,-61 33 17-16,0 1 10 15,-4 9-30-15,-11 0-6 16,-12 13-5-16,-9 9-49 16,-13 5-24-16,0 4 8 15,-14 1 12-15,-11-3 14 16,2-3 32-16,6-11 12 16,9-9 36-16,8-3 1 15,0-3 0-15,2 0 14 16,20 0-2-16,8 0 8 0,3-9-35 15,1 1-22 1,-4 0-13-16,-3 0-52 16,-2-5-87-16,-1-3-541 0</inkml:trace>
  <inkml:trace contextRef="#ctx0" brushRef="#br0" timeOffset="-95574.52">22487 9397 792 0,'0'0'33'16,"0"0"-33"-16,0 0 0 15,0 0 8-15,0 0-7 16,0 0 1-16,12-5 15 16,-21 12-10-16,-6-4 12 0,0-3-1 15,2 0 15-15,1 0-1 16,-2-10-11-16,1-5-9 15,1-9-4-15,6 0-7 16,0-3 0-16,6-1-1 16,13 5 0-16,21-1-2 15,11 12 0-15,4 7-2 16,1 5 0-16,-13 14 3 16,-9 16 0-16,-11 16-4 15,-12 7 5-15,-5 3 1 0,-14 4 2 16,-18-4-1-1,-3-3-2-15,-1-13 0 0,4-10 0 16,9-10 0-16,8-12 0 16,10-4 1-16,5-2 2 15,2 5 4-15,22 0-6 16,12-1 16-16,7 1 15 16,2-6-18-16,-3 4-9 15,-6-2-4-15,-7 2-1 16,-7-2-21-16,-2-3-52 15,-1 0-79-15,-2-16-93 16</inkml:trace>
  <inkml:trace contextRef="#ctx0" brushRef="#br0" timeOffset="-95165.58">22808 9036 784 0,'0'0'86'16,"0"0"-86"-16,0 0-7 16,0 0 7-16,31 101 33 15,-13-48 0-15,-1 1-6 16,3 1-23-16,2-11 3 16,-3-15-6-16,0-9 6 15,-2-13-5-15,-2-7-1 16,3 0 13-16,-3-24 20 15,2-12-23-15,-4-6-10 16,-6-8 2-16,-5-3-3 0,-2 6-7 16,0 9 0-16,0 11 6 15,0 17 1-15,0 7 25 16,0 3 2-16,0 3-27 16,3 22-3-16,10 13 3 15,5 11 28-15,3 2-8 16,5-4-9-16,2-5-5 15,0-8-4-15,-2-6-1 16,-1-6-1-16,-5-4-20 16,0-2-61-16,-2-6-37 15,-1-9-113-15</inkml:trace>
  <inkml:trace contextRef="#ctx0" brushRef="#br0" timeOffset="-94757.4">23304 9670 778 0,'0'0'20'15,"0"0"-16"-15,0 0-4 16,119-10 6-16,-56 6 24 16,6-1-7-16,-2 5-20 15,-4 0-2-15,-11 0-1 16,-13 0-14-16,-17 0-64 0,-12 0-237 16</inkml:trace>
  <inkml:trace contextRef="#ctx0" brushRef="#br0" timeOffset="-94578.46">23364 9786 709 0,'0'0'210'0,"0"0"-189"16,0 0-15-16,97-20-4 16,-48 11 30-16,0-2-29 15,-3 5-3-15,-7 2-3 16,-1 0-76-16,-12-5-41 0,-3-4-252 15</inkml:trace>
  <inkml:trace contextRef="#ctx0" brushRef="#br0" timeOffset="-94337.65">23832 9474 786 0,'0'0'23'0,"107"-2"-10"15,-60 11 45-15,-10 16-2 16,-15 9-24-16,-15 10-20 16,-7 9-2-16,-13 6-9 15,-24-3 2-15,-11-2 4 16,-7-8-7-16,0-8-9 16,7-9-22-16,11-7-3 0,9-10 6 15,7-4 4-15,9-5-25 16,9-3-32-16,3-3-188 15</inkml:trace>
  <inkml:trace contextRef="#ctx0" brushRef="#br0" timeOffset="-93860.46">24397 9389 862 0,'0'0'45'0,"0"0"-45"16,0 0 0-16,20 92 3 16,-8-45 24-16,1 8 14 15,2-1-12-15,0-1-18 16,0-8 0-16,-2-8-10 15,1-10 4-15,-8-11 5 16,0-7-10-16,-3-8 0 16,0-1 3-16,4 0 19 15,8-19 29-15,6-13-51 0,1-10-8 16,1-3 0 0,-6-3-10-16,-1-1-35 0,-3 12 17 15,-3 9 25-15,-4 14 11 16,-1 11 2-16,-1 3-2 15,4 7 0-15,-1 18 2 16,2 9 23-16,0 6 2 16,3 3 12-16,0-3-19 15,3-5-20-15,1-7 4 16,2-5-3-16,0-5-1 16,-2-4-28-16,1-7-64 15,-4-5-67-15,1-2-145 16</inkml:trace>
  <inkml:trace contextRef="#ctx0" brushRef="#br0" timeOffset="-93544.4">25012 9699 365 0,'0'0'533'0,"0"0"-498"15,0 0-33-15,109-6 0 16,-67 3 51-16,1 3-31 15,-6 0-22-15,-6 0-2 16,-10 3 0-16,-7 6-38 16,-14 8-29-16,-2 4-36 15,-26-1 41-15,-8 5-74 16,1-4 32-16,12-3 106 0,11-7 79 16,9-2 41-16,3-6-50 15,0 1-4-15,21-3 25 16,10-1-13-16,4 0-46 15,0 0-27-15,-3 0-5 16,-4 0-1-16,-1-5-23 16,-2 0-121-16,0-9-290 15</inkml:trace>
  <inkml:trace contextRef="#ctx0" brushRef="#br0" timeOffset="-93272.6">25767 9444 824 0,'0'0'56'0,"0"0"-56"16,18 84-1-16,-8-42 1 15,-3 2 33-15,3 1 16 16,0-2-14-16,-3-2-34 16,1-5 3-16,-2-7-4 15,1-5-35-15,4-12-76 16,2-12-225-16</inkml:trace>
  <inkml:trace contextRef="#ctx0" brushRef="#br0" timeOffset="-92952.92">26313 9481 696 0,'0'0'10'15,"0"0"-9"-15,-93 80 23 16,77-44 21-16,11 1-16 0,5 2 3 15,0-5-8-15,19-9-16 16,10-5 4-16,4-12 19 16,0-8 32-16,-4 0-45 15,-6-8 13-15,-10-9-3 16,-8-8 6-16,-5-3-1 16,0-1-19-16,-3 3-11 15,-6 6-3-15,-1 3 0 16,6 8-58-16,4 1-38 15,2-1-55-15,22 6-161 16</inkml:trace>
  <inkml:trace contextRef="#ctx0" brushRef="#br0" timeOffset="-92503.48">26633 9498 549 0,'0'0'158'16,"0"0"-157"-16,-45 73 47 15,32-37 0-15,12 0-2 16,1 1-22-16,10-5-1 16,14-6-13-16,1-12 21 15,4-9 0-15,-5-5 4 16,-7-2-18-16,-6-21 6 16,-7-7-17-16,-4-4-2 15,0 2-4-15,-7 3 2 16,-8 6-4-16,6 10 2 15,3 6-11-15,6 7 6 0,0 0 4 16,2 20-28-16,17 13 28 16,8 7 2-1,-2 5 12-15,2 5 6 0,-6 1 0 16,-14-7 0-16,-7 3 8 16,0-5-13-16,-19-8-1 15,-11-4-2-15,-9-13-9 16,-3-6 7-16,1-8-7 15,2-3 0-15,11 0 3 16,13-14 3-16,9 0 15 16,6 0 3-16,4-5-10 15,23 0-16-15,7-2-5 0,5 2-1 16,0 5-48 0,-2 2-80-16,-4-5-132 0</inkml:trace>
  <inkml:trace contextRef="#ctx0" brushRef="#br0" timeOffset="-92115.47">27109 9533 909 0,'0'0'26'0,"0"0"-20"16,66 74 15-16,-39-41 34 15,-5 0-21-15,-8 1 4 0,-4-9-26 16,-9-5-12-16,-1-7-4 16,0-9 4-16,0-4 1 15,-15 0 10-15,0-7 11 16,1-10-11-16,9-9 3 16,5-3 26-16,24-8-36 15,24 1-4-15,20 2-4 16,8 8 0-16,2 11-5 15,-9 13 6-15,-13 2-1 16,-11 11 2-16,-8 16 2 16,-10 2-1-16,-6 3 0 15,-5-1 0-15,-7-2-7 0,-3-2 6 16,-6-4 1 0,0-3-47-16,-3-4-108 0,-13-12-151 15</inkml:trace>
  <inkml:trace contextRef="#ctx0" brushRef="#br0" timeOffset="-91136.23">22138 10604 987 0,'0'0'32'16,"0"0"-20"-16,0 0-12 0,0 0 0 15,0 0-9-15,0 0-110 16,-32 5-65-16,19 14-114 16</inkml:trace>
  <inkml:trace contextRef="#ctx0" brushRef="#br0" timeOffset="-90978.51">21753 11047 768 0,'0'0'74'0,"0"0"-74"0,0 0-30 15,123 0-13-15,-71-4-150 16</inkml:trace>
  <inkml:trace contextRef="#ctx0" brushRef="#br0" timeOffset="-90806.42">22649 10952 1057 0,'0'0'39'0,"0"0"-32"16,0 0 3-16,0 0-10 15,0 0 0-15,0 0-10 16,43-24-125-16,-21 24-62 0,1 0-206 16</inkml:trace>
  <inkml:trace contextRef="#ctx0" brushRef="#br0" timeOffset="-90211.98">23125 10783 861 0,'0'0'42'16,"0"0"-42"-16,0 0-5 16,0 0 0-16,0 0 5 0,83 88 5 15,-70-57-5-15,-4-5-5 16,-1-2 5-16,-2-8 5 15,-1-7-5-15,-4-5-1 16,-1-4 1-16,0 0 8 16,0-6 59-16,-1-14-17 15,-5-13-44-15,6-7-6 16,0-3-2-16,18 0 1 16,16 4 1-16,8 5-4 15,3 9-2-15,4 13 7 16,-6 10-3-16,-1 2 0 15,-8 9 0-15,-9 16-7 0,-6 4 9 16,-6 3-8-16,-9 2 5 16,-2-4 3-1,-2-10 2-15,0-8-2 0,0-7-2 16,-2-5 2-16,-2 0 3 16,-5-5 44-16,5-10-32 15,4-6-5-15,0-8-9 16,19-2-1-16,18 4-5 15,9 2 5-15,4 12-1 16,-3 9-1-16,-5 4 1 16,-3 5 1-16,-5 20 0 15,-7 4 1-15,-1 7-1 0,-10 5 2 16,-7-5 2-16,-3-4-3 16,-6-4-1-16,0-9-1 15,0-5-21-15,0-8-52 16,0-3-68-16,0-3-260 15</inkml:trace>
  <inkml:trace contextRef="#ctx0" brushRef="#br0" timeOffset="-89907.5">24333 10767 877 0,'0'0'39'16,"0"0"-20"-16,109 0-8 16,-66 0 36-16,-8 12-28 15,-13 8-19-15,-13 3-4 16,-9 10-7-16,-5 3-7 16,-17-2 7-16,1-7 4 15,9-7-1-15,9-11 4 16,3-5 8-16,12-4-1 15,20 0 38-15,8 0-4 16,5-10-25-16,-9-1-12 16,-8 4 0-16,-6-2-30 0,-4-4-102 15,6-8-336 1</inkml:trace>
  <inkml:trace contextRef="#ctx0" brushRef="#br0" timeOffset="-89510.65">25114 10634 814 0,'0'0'15'16,"0"0"-11"-16,34 110 25 15,-21-61 37-15,-2 4-17 16,0 0-29-16,-3-5-9 0,-1-6-5 16,0-10 2-1,-3-6-8-15,0-9-8 0,1-5-32 16,2-12-83-16,4 0-221 16</inkml:trace>
  <inkml:trace contextRef="#ctx0" brushRef="#br0" timeOffset="-89194.52">25555 10718 747 0,'0'0'36'0,"0"0"-31"15,-91 78 19-15,69-41 1 16,9 1 2-16,10 0 0 0,3-5-12 15,13-3-3 1,15-10 0-16,5-9 5 0,0-6 16 16,-7-5-17-16,-8-3 16 15,-10-17 30-15,-8-7-16 16,0-6-15-16,-14-1-21 16,-7-2-10-16,1 10-1 15,3 2-2-15,11 12-19 16,6 1-41-16,2 3-16 15,25 3-60-15,10 3-27 16,7 2-82-16</inkml:trace>
  <inkml:trace contextRef="#ctx0" brushRef="#br0" timeOffset="-88757.38">25828 10789 97 0,'0'0'513'15,"0"0"-406"-15,0 0-44 16,0 0-16-16,0 0-5 15,0 0-19-15,-84 96 10 16,84-67 0-16,0-1-22 16,21-6 2-16,6-8-6 15,4-8 11-15,-1-6-9 16,-3 0-7-16,-7-9 5 16,-7-11 3-16,-7-10 13 15,-6-3-23-15,0 4 7 16,-5-1-7-16,-8 10-6 0,2 6 4 15,5 8-2-15,5 6 1 16,1 0 3-16,0 19-23 16,10 15 23-16,11 12 5 15,2 10 14-15,-2 7-8 16,-8 0-5-16,-13 2-3 16,0-8 6-16,-22-4-7 15,-11-13 0-15,-9-15 0 16,-3-11 3-16,-2-12-1 15,0-2-2-15,7-3 4 16,7-16 3-16,9 0-4 0,10 2 3 16,7 0-7-1,7 1-1-15,0-1-27 0,17 1-55 16,10-1-74 0,4-7-69-16</inkml:trace>
  <inkml:trace contextRef="#ctx0" brushRef="#br0" timeOffset="-88304.48">26171 10637 812 0,'0'0'34'16,"0"0"-25"-16,0 103 10 15,0-50 52-15,0 7-18 0,5-2 17 16,8-1-39-16,0-7-19 16,0-11-6-16,-3-9-4 15,-4-14 5-15,-3-12-7 16,-3-4 0-16,1 0 6 16,1 0 16-16,5-20 24 15,0-7-41-15,4-6-5 16,5-8 0-16,2-1-8 15,3-1-26-15,3 0 2 16,0 7 10-16,-6 10-5 16,-4 12 20-16,-6 8 6 0,-2 6-13 15,0 0 2-15,0 23 12 16,1 10 0 0,-4 6 0-16,-3 4 20 0,2 1-6 15,4-4-2-15,3-10-5 16,7-5-4-16,1-8-2 15,1-3-1-15,-1-8 0 16,0-3-4-16,2-3-155 16,-4-10-340-16</inkml:trace>
  <inkml:trace contextRef="#ctx0" brushRef="#br0" timeOffset="-88089.64">26763 10902 979 0,'0'0'73'15,"0"0"-36"-15,100-31-17 16,-48 25 8-16,-4 4-10 16,-5 2-13-16,-7 0-5 15,-12 0-56-15,-15 2-96 16,-9 8-56-16,-12 3-199 15</inkml:trace>
  <inkml:trace contextRef="#ctx0" brushRef="#br0" timeOffset="-87946.5">26884 11011 785 0,'0'0'117'16,"0"0"-68"-16,100-3 5 16,-54-4-22-16,-4 3-25 15,-11 2-3-15,-6 2-4 16,-6 0-11-16,-3 0-73 15,-7 0-84-15,-5 0-349 16</inkml:trace>
  <inkml:trace contextRef="#ctx0" brushRef="#br0" timeOffset="-87206.38">27507 10406 802 0,'0'0'12'15,"0"0"-12"-15,0 0-1 16,0 0 1-16,0 0 50 15,93 106-3-15,-63-50 7 16,-5 4-15-16,-7 2-17 16,-8-3 6-16,-4-5-6 15,-4-7-7-15,-2-9-7 0,0-15-6 16,0-3-1-16,0-9 1 16,0-5 2-16,0-2-4 15,0-4-5-15,0 3-19 16,0-3-37-16,0 0-43 15,0-3-26-15</inkml:trace>
  <inkml:trace contextRef="#ctx0" brushRef="#br0" timeOffset="-86773.3">27868 10664 639 0,'0'0'18'0,"0"0"-18"16,0 0-18-16,0 0 18 15,0 0 21-15,0 0-19 16,-34 13-1-16,22 8 38 15,-4 5-24-15,-4 4 15 16,5 5-1-16,2 2-3 16,6 0-18-16,7-3 7 0,0-3-10 15,16-11 2-15,15-4 3 16,11-12 8-16,6-4-5 16,0 0-3-16,-7-10-9 15,-10-9 4-15,-9-2 18 16,-11-5-22-16,-11-3 3 15,0-1-1-15,-19 0-1 16,-11 6-2-16,-7 2-3 16,-4 5 1-16,1 4-14 15,6 7-15-15,10 3-51 16,11-1-199-16</inkml:trace>
  <inkml:trace contextRef="#ctx0" brushRef="#br0" timeOffset="-86211.25">28361 10648 479 0,'0'0'16'15,"-80"-17"2"-15,39 17 87 16,5 0-45-16,5 9-28 15,8 18-6-15,10 4-2 16,7 6-4-16,6-3-7 16,0-1 3-16,15-9-6 15,12-4 24-15,4-11-16 0,2-6 1 16,-5-3 11 0,-7 0-3-16,-6-15-8 0,-5-6 13 15,-5-2-28-15,-5-2 0 16,0 0 5-16,-2 3-9 15,-9 5-9-15,0 5 4 16,5 4-7-16,3 8 4 16,3 0-4-16,0 16-11 15,12 15 15-15,10 15 8 16,7 10 22-16,0 2 7 16,-2 6-20-16,-9-2 17 15,-12 2-26-15,-6-5 3 16,-4-5 3-16,-19-6 4 0,-9-14-9 15,-7-9 2-15,-9-11-3 16,-7-7-5-16,3-7 1 16,10-4-3-16,13-19 7 15,15-3 4-15,14-3-1 16,7-5-3-16,30-2-1 16,13-1-2-16,6 2 0 15,1 5-13-15,-8 3-14 16,-10 8-29-16,-9 2-76 15,-10 1-230-15</inkml:trace>
  <inkml:trace contextRef="#ctx0" brushRef="#br0" timeOffset="-84531.68">28617 10425 553 0,'0'0'67'0,"0"0"14"16,0 0-22-16,0 0-7 16,0 0-2-16,0 0-26 15,0 0 2-15,-3-58-12 16,3 58 7-16,0 0 2 15,0 0-11-15,0 0 4 16,0 0-7-16,0 0 0 16,0 0-5-16,0 0-4 15,0 9-3-15,0 15 3 0,0 18 13 16,0 9 11-16,0 14 2 16,4 3 6-1,4-1-19-15,0-3 11 0,-2-8-17 16,1-9-1-16,-4-13-6 15,-3-6 2-15,0-8-2 16,1-7-1-16,-1-4 0 16,0-5-17-16,0 3-48 15,5-7-74-15,6 0-75 16</inkml:trace>
  <inkml:trace contextRef="#ctx0" brushRef="#br0" timeOffset="-84206.47">29076 10706 826 0,'0'0'37'16,"0"0"-37"-16,-104 20-15 16,65 3 15-16,13 4 11 15,10 7 5-15,13-1-16 16,3-4 7-16,11-2-10 15,16-12 8-15,4-4 5 16,-3-11 20-16,-4 0 10 16,-10-7-22-16,-10-17 44 15,-4-5-8-15,0-3-31 0,-10-5-16 16,-9 3 17 0,0 7-21-16,6 2-3 0,7 11-4 15,6 4-22-15,2 1-61 16,26 6-33-16,12 3-65 15,11 0-118-15</inkml:trace>
  <inkml:trace contextRef="#ctx0" brushRef="#br0" timeOffset="-83751.13">29360 10676 483 0,'0'0'68'16,"0"0"20"-16,0 0-38 15,0 0 1-15,0 0 2 16,-81 8-2-16,54 11-24 0,5 8-10 15,7 3-6-15,11-1-4 16,4-2 12-16,3-1-17 16,18-13 7-16,5-3 19 15,0-7 3-15,-3-3-14 16,-4-3-5-16,-10-16 15 16,-5-5-2-16,-4 1-19 15,0-3-2-15,-6 0-3 16,-6 5-1-16,0 5-8 15,3 4 3-15,6 8-1 16,3 4 3-16,0 0-5 16,2 19-27-16,19 11 28 0,5 6 7 15,4 14 2-15,-1 3 6 16,-13 9 7-16,-7 11 5 16,-9 0 11-1,-9-4 1-15,-14-9-13 0,-6-10-6 16,0-18-12-16,3-12 10 15,2-11 5-15,3-2-5 16,4-7-11-16,3 0 0 16,9-19-21-16,5-2-53 15,0-7-10-15,18 5 15 16,7-1-16-16,-1 8 51 16,-4 0 10-16,-11-1-61 15</inkml:trace>
  <inkml:trace contextRef="#ctx0" brushRef="#br0" timeOffset="-82911.43">29755 10473 860 0,'0'0'31'16,"0"0"-6"-16,0 0 9 15,0 0 7-15,0 0-41 16,0 0 0-16,2 46-1 16,4 3 1-16,1 4 13 0,-1 0-11 15,-1-6 8 1,-2-11-3-16,-2-10-5 0,-1-10-2 16,0-10 2-1,0-1 6-15,0-5 39 0,0 0 8 16,0 0-21-16,-12-11 9 15,-1-9-30-15,4-5 0 16,6-8-2-16,3-11-4 16,10-2-5-16,30-3-2 15,13-1-5-15,11 11 3 16,4 13 2-16,-8 11-9 16,-12 15 9-16,-8 0-3 15,-6 24 2-15,-4 12-4 0,-3 14 10 16,-6 6-2-1,-6 2-2-15,-6 1-2 0,-9-8-2 16,0-4 2-16,0-2-49 16,-19-5-37-16,-4-10-84 15,-7-6-69-15</inkml:trace>
  <inkml:trace contextRef="#ctx0" brushRef="#br0" timeOffset="-82166.95">27767 11526 462 0,'0'0'145'15,"0"0"-81"-15,0 0-9 0,0 0 11 16,0 0-11-16,0 0-22 15,-2-6-8-15,27 3-15 16,27-4 4-16,29 3 19 16,36-5 8-16,33-2 0 15,27 5-5-15,22-7 31 16,6-1-40-16,-5-3-17 16,-11 0-3-16,-17 5-6 15,-22 2 3-15,-26 3-1 16,-33 5-6-16,-33 2 1 15,-28 0-4-15,-18 0-34 0,-12 0-49 16,-22 9-48-16,-29 7 49 16,-27 5 22-16,-20-4-86 15</inkml:trace>
  <inkml:trace contextRef="#ctx0" brushRef="#br0" timeOffset="-81861.28">27683 11804 741 0,'0'0'102'0,"0"0"-47"16,0 0 28 0,0 0-51-16,96-7-19 0,35-3-11 15,44 0 8-15,23-4 37 16,12-2 5-16,2-1-11 15,-18 2-22-15,-26 4 3 16,-35-3-11-16,-36 8-10 16,-31-2 1-16,-23 0-4 15,-20 2-8-15,-13-2-7 16,-10-2-7-16,0-2-10 16,-25-2-54-16,-17 5-18 15,-16-2-92-15,-18-5-198 16</inkml:trace>
  <inkml:trace contextRef="#ctx0" brushRef="#br0" timeOffset="-80149.49">15123 9264 671 0,'0'0'14'0,"0"0"58"15,0 0-45-15,0 0 3 16,0 0 7-16,0 0-19 16,17-27-17-16,15 20-1 15,7-5 2-15,3-2-1 16,4 1 10-16,3-4-9 15,-1 8 0-15,-5 1 3 16,-7 8-5-16,-7 0-12 16,-3 0-19-16,-11 11-11 0,-6 5-27 15,-9 3-118-15,-2 1-58 16</inkml:trace>
  <inkml:trace contextRef="#ctx0" brushRef="#br0" timeOffset="-79976.41">15290 9452 724 0,'0'0'84'0,"0"0"-72"16,0 0-12-16,97-50 22 15,-45 28 7-15,-4 2-18 16,1 10-7-16,-10 3-4 16,-3 3-6-16,-5 4-35 15,-1 0-10-15,-3 0-48 16,-2-3-333-16</inkml:trace>
  <inkml:trace contextRef="#ctx0" brushRef="#br0" timeOffset="-79430.31">16391 9076 637 0,'0'0'2'16,"0"0"18"-16,0 0-19 15,0 0 3-15,-91-11 33 16,64 11-27-16,-3 14 2 16,2 6 2-16,-1 9 6 15,10 11 0-15,2 13 13 16,14 7-10-16,3 6 3 16,13-2-12-16,19-1-13 15,16-9 2-15,12-12 6 0,7-15-7 16,9-14 4-1,0-13 5-15,3 0-11 0,-4-17-5 16,-13-9 5-16,-8-6 8 16,-15 0-7-16,-19-6-1 15,-16-5 1-15,-4-7 5 16,-33-3-6-16,-16-2-6 16,-13 1 5-16,-3 6-2 15,1 10-7-15,2 11 10 16,7 12-2-16,10 15-3 15,2 0-3-15,4 29-18 16,4 8-38-16,2-1-83 16,17-9-398-16</inkml:trace>
  <inkml:trace contextRef="#ctx0" brushRef="#br0" timeOffset="-79075.96">17101 8947 575 0,'0'0'5'0,"0"0"17"15,-83 25 10-15,60-5 14 16,0 7-19-16,10 12 30 16,3 12-13-16,7 14-24 15,3 8 2-15,0-1-10 16,22-3-4-16,8-12-5 16,6-7 5-16,2-10-6 15,4-8 1-15,-5-6-6 16,1-5-1-16,-8-6-46 15,-1-10-38-15,0-5-221 16</inkml:trace>
  <inkml:trace contextRef="#ctx0" brushRef="#br0" timeOffset="-78784.69">17374 9085 833 0,'0'0'13'16,"0"0"4"-16,0 0-17 0,0 0 0 16,37 89 28-1,-16-33-1-15,0-3-10 16,-2 0-12-16,-3-9-5 15,-2-13 1-15,-5-4-1 0,-2-10-1 16,-2-7 0-16,-2-3-21 16,-3-5-62-16,0-2-7 15,0-16-230-15</inkml:trace>
  <inkml:trace contextRef="#ctx0" brushRef="#br0" timeOffset="-78501.59">17599 9109 588 0,'0'0'149'0,"0"0"-149"15,-18 98 0 1,18-56 5-16,0-1 31 0,24-7-22 16,9-8-10-16,2-8 10 15,0-9-12-15,-5-8 8 16,-8-1 2-16,-7-1-4 15,-9-16 9-15,-6-4 3 16,0 1-1-16,-6 0 1 16,-14 0-1-16,0 5-8 15,1 2-11-15,6 5-6 16,9 2-18-16,4 1-11 16,1-3-64-16,21-1-379 15</inkml:trace>
  <inkml:trace contextRef="#ctx0" brushRef="#br0" timeOffset="-78014.38">17939 9128 623 0,'0'0'93'0,"0"0"-71"16,0 0 13-16,-67 96-15 15,61-59-11-15,6-5 2 16,6-6-3-16,19-9 7 15,8-10-5-15,0-7 6 16,-4 0-16-16,0-4 4 16,-11-16-2-16,-3-6 2 15,-9-3-3-15,-6-3 3 0,0 3 0 16,-3 7-4-16,-8 6 3 16,5 8 12-16,2 3 7 15,4 5-11-15,0 0-11 16,0 16 0-16,4 17-5 15,19 10 5-15,3 9 10 16,10 2 15-16,3 1-2 16,0-2-7-16,-15 4 2 15,-9-1-15-15,-15-6-1 16,-3-3 1-16,-33-8 1 16,-13-11-2-16,-6-11-2 15,-5-9 6-15,10-8-4 16,12 0-1-16,14-17 5 15,11-7-1-15,13-6 2 0,0-6-7 16,26 1-7-16,13 0-3 16,9 5 6-16,-2 9 2 15,2 4-31-15,-3 5-32 16,-5 4-55-16,-7 2-65 16</inkml:trace>
  <inkml:trace contextRef="#ctx0" brushRef="#br0" timeOffset="-77712.2">18458 9048 776 0,'0'0'22'0,"0"0"-17"16,0 0 12-16,0 0 47 15,88 109-28-15,-74-48-3 16,-1-5-11-16,-6-1-17 16,-1-15-4-16,0-10-1 0,3-7-2 15,-1-10-21 1,-5-9-58-16,6-4-23 0,1 0-75 15</inkml:trace>
  <inkml:trace contextRef="#ctx0" brushRef="#br0" timeOffset="-77443.48">18786 9079 687 0,'0'0'46'16,"0"0"-43"-16,0 0 25 15,-22 111 0-15,22-66-1 16,0-4 1-16,13-4-12 16,7-14-10-16,2-9 0 15,-1-11 16-15,-6-3-17 0,-6 0 19 16,-5-6-2-16,-4-14 40 16,0-8-52-16,0-2-5 15,-15 2 0-15,2 2-5 16,1 2-1-16,4 5-8 15,7 4-44-15,1 1-88 16,1-1-393-16</inkml:trace>
  <inkml:trace contextRef="#ctx0" brushRef="#br0" timeOffset="-76949.59">19060 9053 827 0,'0'0'7'15,"0"0"-5"-15,0 0 2 0,0 0 21 16,-87 41-6-16,82-9-13 16,5-1-5-16,5 0 0 15,17-8 4-15,8-7-5 16,-4-8 3-16,-1-8-1 16,-8 0 3-16,-6-3-1 15,-7-18 41-15,-4-2-29 16,0-1-13-16,0-2 8 15,-4 9-11-15,-4 5 0 16,1 4 0-16,4 6 5 16,3 2 1-16,0 0-6 15,0 15-15-15,3 18 14 16,7 11 1-16,4 12 17 0,-2 7-3 16,-8-4 1-16,-4 3 0 15,0 1-2-15,0-7-1 16,-13-6-3-16,-5-10-9 15,0-7 5-15,-9-10 0 16,2-9-5-16,1-6 2 16,2-8 0-16,3 0 8 15,5-19 9-15,8-7-17 16,6-7 5-16,0-3-7 16,19-4 0-16,14 1 0 0,7 6-7 15,1 3-14 1,-1 6-13-16,-11 5-15 0,-7 6-44 15,-6 1-68-15,-4 0-207 16</inkml:trace>
  <inkml:trace contextRef="#ctx0" brushRef="#br0" timeOffset="-76505.77">19417 9107 192 0,'0'0'470'0,"0"0"-467"16,0 0 49-16,36 103-4 16,-24-64-20-16,-2-5-18 15,-6-1-2-15,0-10-5 16,-4-12-4-16,0-3 6 15,0-6-5-15,0-2 13 16,-8 0 42-16,-5-14-6 16,1-13-14-16,6-11-12 15,6-8-14-15,0-4-7 16,16 3-4-16,16 10 7 16,0 14-10-16,6 7 1 15,-1 10 4-15,-1 6-2 0,-3 0 1 16,-5 16 0-1,-4 9-1-15,-6 6 4 0,-7-2 0 16,-5 5-2-16,-6-2 0 16,0-6 0-16,0-6-4 15,0-7-20-15,0-2-32 16,0-8-19-16,-10-3-37 16,-3 0-235-16</inkml:trace>
  <inkml:trace contextRef="#ctx0" brushRef="#br0" timeOffset="-76198.5">19258 8673 878 0,'0'0'5'0,"91"-41"0"15,-17 39-1-15,17 2 10 16,14 16 37-16,5 20-7 16,-9 21 17-16,-13 18-24 15,-25 8-18-15,-22 10-10 16,-22 6-5-16,-16 5 0 16,-3-1-4-16,-20-2 0 15,-5-14-1-15,-5-10-22 16,5-12-34-16,-5-11-26 0,-3-8-8 15,-8-15-45-15,-9-12-396 16</inkml:trace>
  <inkml:trace contextRef="#ctx0" brushRef="#br0" timeOffset="-75531.41">16855 10239 372 0,'0'0'96'0,"0"0"-56"16,0 0 47-16,0 0 42 15,0 0-29-15,0 0-52 16,-17-8-41-16,98-8 2 16,43-6 0-16,42-9 9 15,36-2 14-15,25-4 5 16,19 5 18-16,6 0-21 0,-3 7-7 16,-22 5-14-16,-39 7-13 15,-44 11-6-15,-45 2 6 16,-41 0 0-16,-27 0-32 15,-19 0-18-15,-12 0-24 16,0 1-15-16,-25 3 39 16,-21 6 21-16,-16 4-42 15,-12 0-127-15,-17-5-281 16</inkml:trace>
  <inkml:trace contextRef="#ctx0" brushRef="#br0" timeOffset="-75231.33">16546 10478 884 0,'0'0'47'0,"0"0"-46"16,150-48 2-16,12 1 18 16,46-12 3-16,42 0 21 15,23 1 15-15,22 7-17 16,0 4-22-16,-15 12 18 15,-30 8-31-15,-51 13-8 16,-48 4 0-16,-43 6-2 16,-31-1-28-16,-20 2 9 15,-20-2-10-15,-13 2-24 0,-14 3-6 16,-7-3 16-16,-3 3 10 16,-12-1 19-16,-16 1-62 15,-14 0-26-15,-9 0-177 16</inkml:trace>
  <inkml:trace contextRef="#ctx0" brushRef="#br0" timeOffset="-18396.09">13257 9389 277 0,'0'0'47'0,"0"0"7"15,0 0 3-15,0 0-18 16,0 0 32-16,0 0-54 16,0 0 14-16,-40-79-8 15,40 68 2-15,0-2-1 0,0 0-9 16,0-6-5-16,0 0 3 16,-3-1 17-16,-3-1-10 15,-1 1 2-15,1 0-6 16,-2 1-2-16,5 2-7 15,0 0 2-15,3 1-1 16,0-1-7-16,14-3 2 16,18-6-2-16,16 2-1 15,5-1 0-15,5 5 2 16,-2 7-1-16,-14 6-2 16,-7 7-1-16,-9 0 1 0,-9 0-4 15,-4 14-12 1,-13 5 6-16,0 7 9 0,-7 4 2 15,-10 7 0-15,-1 3-5 16,-3 6 10-16,6 2-5 16,-1 2 3-16,3 0 1 15,2-4-3-15,-1 4 3 16,6 5 2-16,-2-1-5 16,2 5 6-16,3 8-3 15,-1 5 2-15,-2 1-3 16,0 2 4-16,-4 5-1 15,0 2-1-15,1 1-1 16,1 4-1-16,-4 8 1 16,3 6 2-16,-2 5 3 0,4 10-6 15,4-3 5-15</inkml:trace>
  <inkml:trace contextRef="#ctx0" brushRef="#br0" timeOffset="-17791.41">13795 12206 796 0,'23'4'-1'0,"2"-1"1"15,2 2 1-15,-5-2-1 16,1 6 0-16,-4 1-1 16,2 7 1-16,128 52 3 31,-110-60-3-16,0-5 5-15,4-2-5 16,-6-2 2-16,-4 3-4 16,-3-1-5-16,-10-2-12 15,-1 0-11-15,-3 0 13 16,-9 0 5-16,1-2 11 16,0-3 1-16,-4-2 0 15,-1 4 2-15,0 3 11 16,-3 0 13-16,0 0-19 15,0 0-3-15,0 0-4 16,-6 3-4-16,-2 1 4 16,8-4-17-16,0-1-94 15,23-19-126-15</inkml:trace>
  <inkml:trace contextRef="#ctx0" brushRef="#br0" timeOffset="-17347.41">13929 12257 308 0,'0'0'28'0,"0"0"-25"16,0 0-3-1,0 0 7-15,0 0 17 16,0 0-20-16,-39 0 0 0,39 0 14 16,0 0-18-16,0 0-31 15,7 5 8-15,-1 2 7 16,3 0-44-16</inkml:trace>
  <inkml:trace contextRef="#ctx0" brushRef="#br0" timeOffset="-16642.86">13929 12257 261 0,'51'19'71'0,"-51"-19"0"15,0 0-11-15,0-4 19 16,0 1-18-16,0 0-41 0,0-1-13 15,-7 2 5-15,-2-1-11 16,-3-2 1-16,-5 0 8 16,1 4 12-16,-6 1-14 15,-2 0 10-15,-6 0-17 16,-1 4 1-16,-5 8-2 16,3 2 3-16,5-4-3 15,4 3 0-15,-1 0 0 16,1 4 0-16,-1 2 3 15,2 5-1-15,4-1 0 0,2 3-2 16,1-3 0 0,4 5 0-16,-2 4 0 15,4 4 2-15,-2 7 11 0,2 8-7 16,7 3-4-16,-1 4 1 16,4-5-1-16,0-2-1 15,4-4-1-15,9-5 1 16,2 2 2-16,-3 2 3 15,6 0 4-15,-6 0-2 16,-4 4 2-16,1 0 1 16,1 0-9-16,3-2 8 15,-1 5-6-15,2 0-1 16,-4 6-3-16,-7 5 0 16,-3 2 3-16,0 4-3 15,0-2 0-15,3-1 0 0,6-3 1 16,1 3 8-16,0-1-5 15,4 4 1-15,-5 3-4 16,0-1-1 0,-6-6 0-16,-2-4 0 0,-1-5 0 15,0-7-1-15,-16-4-4 16,-4-13 1-16,0-8 4 16,-1-4 1-16,3-8 0 15,-4 1 10-15,-1 0 5 16,-8 4-3-16,1 2-10 15,1-2-3-15,6 1 0 16,0 0 1-16,4-2 5 16,-4 3-6-16,0 3-6 15,-7 0-7-15,-1 0-25 0,-5-14-33 16,3-9-218-16</inkml:trace>
  <inkml:trace contextRef="#ctx0" brushRef="#br0" timeOffset="-15398.49">13383 10998 314 0,'0'0'76'16,"0"0"-29"-16,0 0-16 15,0 0-7-15,0 0 19 16,0 0 10-16,0 0-5 16,2-4-28-16,-2 2-10 15,-3-1 14-15,1-1 2 16,-1 0-10-16,0 1-7 16,-2 0-9-16,-1-4 3 15,0 3-3-15,0 1 0 16,0-1 0-16,-2-1 8 15,1 1-4-15,-2 3-3 16,0-2-1-16,-7 3 0 0,-2 0-1 16,-3 0 1-1,-6 3 0-15,2 7 0 0,1-3-1 16,9 1 1-16,-2 1 0 16,7 2 0-16,-6 3-2 15,4 3 1-15,2 3-3 16,5 1 1-16,5 2 3 15,0 0-13-15,4 3 10 16,16 3 0-16,5 8 2 16,5 0 0-16,0 6 1 15,1 0 0-15,-4-4 0 16,-2 2 1-16,-5 1-2 16,-4 4 1-16,-4 0 0 15,0-3 0-15,0-3 2 16,-3-3-3-16,-1 0 5 0,-2 1-1 15,-3 1-2-15,1-1 6 16,-1 0-7-16,3-8 0 16,4-6 6-16,3-8-6 15,7-2 0-15,-2-3 3 16,6 1 3-16,4-4-3 16,5 3 0-16,7 0 0 15,2 4 1-15,-3 6-1 16,-5 5-2-16,-4 6 3 15,-11 2-8-15,-1-5 4 0,-6-1-4 16,-6-6-2-16,-2-2 5 16,-4-6-10-16,0 2 2 15,0-4 9-15,0-5-1 16,0-3 1-16,-4-1 0 16,-2 0 1-16,-6-3-1 15,-9 4-1-15,-1 2-2 16,-4-2-13-16,4 6 10 15,-2-4-15-15,8 4 6 16,4-3 0-16,4 0-3 16,8 3-20-16,0-2 10 15,0 2-36-15,11-3-13 16,8-7-224-16</inkml:trace>
  <inkml:trace contextRef="#ctx0" brushRef="#br0" timeOffset="-13937.61">15084 12441 0 0,'0'0'66'0,"0"0"-57"0,0 0 89 16,0 0-61-16,85-70-16 15,-69 57 4-15,-2 3-1 16,-5 3 2-16,-3 1 20 16,-2-3 0-16,-1 2 18 15,0 0-8-15,-3 5 6 16,0-3-13-16,0 2-8 15,0-3-24-15,0-1 14 16,0-3 1-16,0 0-5 16,0-2-19-16,0 2-5 15,0 0 25-15,0 3 2 16,-6 0-25-16,-1 2 1 16,-5-4-6-16,-9 4 0 15,-1-3 0-15,-7 5-2 0,3 0 2 16,0 2 1-16,1 1-1 15,1 0 0-15,-2 4-4 16,3 13 4-16,-3 6 0 16,7 4 0-16,3 6 0 15,8 0-1-15,8-1-2 16,0 5 2-16,8-7 0 16,14-4-2-16,8 0 2 15,1-9-1-15,6-3 2 16,6-8-2-16,-2-6 2 15,-2 0-1-15,-2-8 2 16,-15-4-1-16,-2-7 0 16,-8-1 4-16,-2-7-3 15,-9-4-1-15,-1 0 3 0,0 4-2 16,-1 4 2-16,-9 6-2 16,-2 4 3-16,2 3-4 15,3 3 1-15,4 4-1 16,3 3 0-16,0 0-3 15,0 0 0-15,6 10-18 16,11 10 19-16,3 3-1 16,2 2 3-16,3-1-2 15,-1 0 2-15,1-2-1 16,2-2 0-16,-6-4 2 16,3-5-1-16,-2-8 0 0,2-3 0 15,-6 0 1 1,0 0-1-16,-6-14 3 0,1-8-1 15,-4-4 1-15,-2-1-3 16,-4 0-1-16,-3 1 1 16,0 3 1-16,-13 0 0 15,-3 4-1-15,-3 2 3 16,3 3 0-16,3 4-3 16,0 4 3-16,2 2-3 15,6 4 5-15,5 0-4 16,0 0-1-16,0 0-6 15,16 12 3-15,10 0-3 16,13 1 5-16,0-4 1 16,9 5 3-16,-5-4-3 0,-4 7-2 15,-10 0 2-15,-6-1 3 16,-11 4-2-16,-6-5-1 16,-6-1 0-16,0 2 0 15,0-2 0-15,-12 3 0 16,-12-1-4-16,-1 1-16 15,-1-8-22-15,4-1-24 16,5-8-29-16,11 0-38 16</inkml:trace>
  <inkml:trace contextRef="#ctx0" brushRef="#br0" timeOffset="-13578.78">16050 12082 616 0,'0'0'30'0,"0"0"-1"16,0 0 26-16,0 0-33 16,0 0-16-16,0 0-3 15,-83 8-3-15,77 9-3 16,6 2 1-16,0-2 0 15,6 0-3-15,18-1 5 16,6-5-1-16,5-5 1 0,1 2 6 16,-7-3 0-1,-10-1-6-15,-12 4 0 0,-7 4 0 16,-9 1 4-16,-17 4 1 16,-7-5-5-16,3-2 2 15,11-3-4-15,10-7 5 16,9 0-3-16,0 0 0 15,6-7-84-15</inkml:trace>
  <inkml:trace contextRef="#ctx0" brushRef="#br0" timeOffset="-13163.55">16241 12018 783 0,'0'0'28'0,"0"0"-27"16,0 0-1-16,0 0-6 15,65 74 5-15,-29-46 2 16,3-1-2-16,2-3 0 16,-5-5 0-16,-6-8 1 15,-8-11-14-15,-9 0 14 16,-5-5 0-16,-8-15 4 15,0-5 3-15,-4 0-3 0,-9 6 5 16,4 4 9 0,1 5 5-16,8 6 19 0,0 4-19 15,0 0-16-15,14 0-7 16,12 9-1-16,3 11 0 16,-3 7-4-16,-11 6-4 15,-8 4 1-15,-7 5-5 16,0-2 2-16,-15 0 2 15,-8-5 4-15,-3-5 4 16,-2-9-2-16,3-3-1 16,0-7-17-16,8-11-69 15,8 0-215-15</inkml:trace>
  <inkml:trace contextRef="#ctx0" brushRef="#br0" timeOffset="-12678.4">16690 11969 804 0,'0'0'17'15,"0"0"-17"-15,0 0-15 16,0 0 13-16,0 0-1 16,68 99 0-16,-52-66 3 15,-6 0-1-15,-4-4-9 16,-3-8 3-16,-3-7-4 15,0-6-3-15,0-8 11 16,-9 0 3-16,-1-13 3 0,-3-7 3 16,10-6-5-1,3-7 12-15,0 1-12 0,22 1 7 16,8 5-8-16,2-1 11 16,6 10-10-16,-2 11-1 15,-3 3 0-15,-2 3 0 16,-4 3-2-16,-7 11-3 15,-4 2-13-15,-9-3 3 16,-4-3-9-16,-3-7 2 16,0-3 22-16,0 0 14 15,0-9 26-15,0-12-20 16,0-1 0-16,7-5 1 16,19 5-1-16,2 1-9 0,5 8 7 15,-3 6-8 1,-2 4-8-16,-1 3-2 0,-3 3 0 15,0 17-4-15,-7 4-17 16,-1 2-13-16,-6-1-31 16,0-11-149-16</inkml:trace>
  <inkml:trace contextRef="#ctx0" brushRef="#br0" timeOffset="-12285.58">17429 11830 725 0,'0'0'29'0,"0"0"-26"16,0 0-4 0,98 36 2-16,-66-2-1 0,-6 5 0 15,1 3 5-15,-1 2-11 16,-7-4 11-16,-3-5-12 16,-2-5 6-16,-5-9 0 15,-6-5 1-15,-2-7-7 16,-1-5 14-16,0-4-4 15,0 0 71-15,-10-10-58 16,-10-13-10-16,4-7-2 16,-3-9 7-16,1-11-3 15,9-9 0-15,6-4-6 16,3 3 0-16,0 8 0 16,15 12 3-16,9 13 1 15,-7 15 1-15,2 5-7 0,-6 7 0 16,-6 10-6-16,-4 16-5 15,-3 17-1-15,-7 6 7 16,-25 11-10-16,-5 0-17 16,-5-8-46-16,13-16-213 15</inkml:trace>
  <inkml:trace contextRef="#ctx0" brushRef="#br0" timeOffset="-11995.41">17843 11388 810 0,'0'0'7'15,"0"0"-8"-15,0 0 1 16,0 0 0-16,32 76 8 15,-22-20 3-15,2 6 1 16,-2 0-9-16,3-2 2 16,-2-7-4-16,3-3 2 15,1-7-1-15,0-7-2 16,2-13-9-16,5-10-17 16,-2-13-25-16,-3 0-135 0</inkml:trace>
  <inkml:trace contextRef="#ctx0" brushRef="#br0" timeOffset="-11835.58">17809 11723 746 0,'0'0'66'0,"0"0"-26"16,37-88-30-16,1 61-8 16,8 1-2-16,2 6 0 15,1 8-8-15,-6 10-39 16,-8 2-69-16,-7 0-168 15</inkml:trace>
  <inkml:trace contextRef="#ctx0" brushRef="#br0" timeOffset="-11612.33">18203 11589 475 0,'0'0'61'16,"0"0"-39"-16,0 0 19 16,-21 87 13-16,21-58-5 15,18 3-13-15,6-5-14 16,7-4-7-16,5-9-15 15,0-11 13-15,-5-3 1 16,-4-4-4-16,-17-16-1 16,-8-3 1-16,-2-4 11 15,-15-2-9-15,-14 4-8 16,-2 0-4-16,3 6-2 16,-2 5 2-16,8 11-10 15,1 0-45-15,6 3-255 0</inkml:trace>
  <inkml:trace contextRef="#ctx0" brushRef="#br0" timeOffset="-11328.55">18410 11265 748 0,'0'0'41'0,"0"0"-41"0,0 0 0 16,111 53 6-1,-59-13 12-15,-4 9-2 0,-5 7 5 16,-7 1-20-16,-13-2 2 16,-4-1-1-16,-9-7 1 15,-4-5-6-15,-6-3 2 16,0 1-7-16,-23-7-33 15,-12-8-86-15</inkml:trace>
  <inkml:trace contextRef="#ctx0" brushRef="#br0" timeOffset="-10967.57">18439 11701 781 0,'0'0'24'15,"79"-86"-3"-15,-33 46-9 0,2-2-4 16,4 2 2-16,0 7-10 15,-3 3 4-15,-3 10 1 16,-8 7 0-16,-9 13-5 16,-3 0 0-16,-7 13 0 15,1 11 0-15,-1 6 4 16,-2 6-5-16,-3-3 2 16,0-1-2-16,1 1 2 15,-6-2-1-15,-2-5 0 16,1-5 0-16,-1-7-1 15,-1-3-8-15,-3-7 1 16,-2-1-3-16,-1-3 2 16,0 0 9-16,-6-12-1 0,-13-13-4 15,-2-11-22-15,2-10 7 16,3-4-57-16,0-6-22 16,6 6 99-16,3 7 6 15,2 17 8-15,4 9-14 16,1 8-11-16,0-1-178 15</inkml:trace>
  <inkml:trace contextRef="#ctx0" brushRef="#br0" timeOffset="-10718.5">19509 11226 845 0,'0'0'41'0,"0"0"-46"15,0 0 10-15,0 0-7 16,0 0 2-16,-105 26 0 16,79 19-2-16,13 2 4 15,13 3 2-15,3-1-4 16,27-9-2-16,9-9 2 16,7-9 0-16,-8-10 0 15,-2-2-11-15,-4-6-8 16,-12-4-57-16,-3 0-289 15</inkml:trace>
  <inkml:trace contextRef="#ctx0" brushRef="#br0" timeOffset="-9996.55">16651 12972 453 0,'0'0'49'16,"0"0"36"-16,0 0-6 15,0 0-9-15,0 0-33 16,-49-79-7-16,35 69-15 16,-8 3-6-16,-4 5-8 15,-13 2 0-15,-7 9-2 0,-6 16 1 16,4 6 0-16,5 6 0 15,16 1 0-15,15-4-6 16,12 0 5-16,0-1-3 16,24-3 4-16,14-7-3 15,24-4 7-15,12-15-4 16,11-4 0-16,8-3-17 16,-5-18-127-16,-12-12-491 15</inkml:trace>
  <inkml:trace contextRef="#ctx0" brushRef="#br0" timeOffset="-9742.05">16865 12920 699 0,'0'0'22'16,"0"0"-22"-16,0 0-7 16,6 94 2-16,27-67 5 15,6-6 9-15,10-8-8 16,-7-6-1-16,-10-5-1 15,-9-2-1-15,-17 0 2 16,-6-12 15-16,-9-5 38 16,-21-2-50-16,-8-1 1 15,-3 6-4-15,3 1 0 16,12 7 0-16,5-1-4 16,15 3-16-16,6 1-48 0,6-7-111 15</inkml:trace>
  <inkml:trace contextRef="#ctx0" brushRef="#br0" timeOffset="-9337.49">17114 12883 222 0,'0'0'263'15,"0"0"-220"-15,0 0 24 16,0 0-13-16,86 0-30 16,-61 14-12-16,-3 2-8 15,-1-2-4-15,-6 1 0 16,-7-4 4-16,0-5-4 15,-5-2-4-15,-3-4 4 0,0 0 12 16,0-4 60 0,-2-13-68-16,1-3-3 0,1-2 12 15,7-2-8-15,19-2-4 16,4 10-2-16,1 0 0 16,0 9 0-16,-2 7 1 15,-9 0-5-15,-3 0 2 16,-5 7-6-16,-6-1 4 15,-3-3-5-15,-3-3 4 16,0 0 6-16,3 0 15 16,7 0 23-16,10-16-19 15,6-1-18-15,6 0 9 16,-7 5 16-16,-2 9-14 16,-3 3-12-16,0 0 1 15,-5 9-1-15,-2 10-22 0,-6 9-18 16,0-8-52-16,-1-4-231 15</inkml:trace>
  <inkml:trace contextRef="#ctx0" brushRef="#br0" timeOffset="-8958.16">17923 12693 850 0,'0'0'31'16,"0"0"-13"-16,0 0-17 15,104-20-1-15,-62 48 0 16,1 9 0-16,2 2-1 0,1 8-2 16,-10-4 1-1,-4-2-9-15,-3-7 5 0,-11-7-10 16,-3-10-2-16,-9-6 14 16,-3-11 3-16,-3 0 1 15,-6-8 36-15,-18-15-29 16,-4-6-7-16,-5-8 0 15,-5-2 2-15,5-11-2 16,4-1 0-16,8-7 5 16,13 2-3-16,8 10 2 15,6 3 1-15,23 14-5 16,0 12 0-16,4 10 0 16,-4 7-1-16,-10 12-5 15,-13 22-13-15,-6 16-8 16,-22 12 12-16,-23 7-28 0,-4-13-110 15,4-16-164-15</inkml:trace>
  <inkml:trace contextRef="#ctx0" brushRef="#br0" timeOffset="-8551.11">18388 12392 514 0,'0'0'11'16,"0"0"-11"-16,36 92 57 16,-8-55 25-16,9-5-59 15,4-5-2-15,6-7 4 16,-2-13 13-16,-3-5-24 15,-6-2-5-15,-13-2-1 16,-4-18 3-16,-9-3 4 16,-7-1-5-16,-3 2-3 15,0 5-1-15,-3 3 3 16,-7 4 6-16,5 5-6 16,3 5 13-16,2 0-22 15,3 0 0-15,17 9-6 0,3 4 5 16,3 1 0-1,-4 6 2-15,-2-1-2 0,-4 4-1 16,-4 3-26-16,-4 0-31 16,-8-9-105-16</inkml:trace>
  <inkml:trace contextRef="#ctx0" brushRef="#br0" timeOffset="-7970.77">18931 12434 794 0,'0'0'39'16,"0"0"14"-16,58-86-21 0,-37 77-9 16,3 6-22-16,-4 3-1 15,-1 10-5-15,-8 16 4 16,-2 7-8-16,-9 3 0 16,0 3 3-16,0-5-5 15,-1-5-1-15,-4-6-8 16,1-13 14-16,4-3-4 15,0-7-6-15,0-3 16 16,0-20 44-16,0-11-31 16,10-9-13-16,1-6 2 15,-2 3-2-15,-3 5 0 16,0 7 0-16,-2 6-2 16,2 12 4-16,4 10 0 0,3 6-2 15,4 0 0 1,3 0-1-16,4 16 0 0,-4 1-3 15,6 2 3-15,-7-5 0 16,4-1 1-16,-10-6-4 16,-3-5 4-16,-5 1 5 15,-2-3-2-15,-3 0 2 16,0-5 26-16,0-9-22 16,0-2-9-16,0 5-1 15,0 2 1-15,0 2 0 16,0 4 2-16,0 3-2 15,8 0 1-15,9 0-1 16,12 3 0-16,-6 7-1 16,2 3 1-16,-6-3 0 0,-3 0 0 15,-2-1-3-15,-8-2 1 16,-5-4-3-16,1 1-1 16,-2-1-10-16,0 0-15 15,0 4-11-15,-12-3-6 16,-9-4-86-16</inkml:trace>
  <inkml:trace contextRef="#ctx0" brushRef="#br0" timeOffset="-7828.53">19401 12163 658 0,'0'0'53'16,"0"0"9"-16,0 0-19 15,0 0-41-15,0 0 5 0,0 0-14 16,-32-66 1-16,32 66-80 15,0-5-276-15</inkml:trace>
  <inkml:trace contextRef="#ctx0" brushRef="#br0" timeOffset="-7608.4">19492 11936 808 0,'0'0'36'15,"0"0"-27"-15,0 0 8 16,127 26 39-16,-72-4-22 0,-3 5-12 16,-10 10-14-1,-6 2-8-15,-16 4 1 0,-4-2-1 16,-11-2-5-16,-5 1-24 16,0-4-2-16,-25 0-21 15,-16-7-21-15,-8-8-175 16</inkml:trace>
  <inkml:trace contextRef="#ctx0" brushRef="#br0" timeOffset="-7437.61">19523 12332 665 0,'0'0'127'16,"0"0"-83"-16,89-82-24 16,-44 53 22-16,-2 1-22 0,-2 6-6 15,-8 5-1-15,-10 3-13 16,-3 0 0-16,-5 5-6 15,3-1-42-15,-6 0-32 16,-2-2-148-16</inkml:trace>
  <inkml:trace contextRef="#ctx0" brushRef="#br0" timeOffset="-7023.8">19908 12034 494 0,'0'0'201'0,"0"0"-76"16,0 0-82-16,0 0-23 15,109-50 0-15,-60 47-3 16,3 3 10-16,-3 0-25 15,-1 3 7-15,-8 7-9 0,-8 1 0 16,-12-8-7 0,-7 3 8-16,-8-5-2 0,-5-1 2 15,0 0 0-15,0-10 16 16,-5-6-17-16,-6-1-2 16,5 7 2-16,4 3 0 15,1 4 0-15,1 3 19 16,0 0-19-16,17 10-7 15,8 9 7-15,8 11 0 16,3 7 1-16,-8 7-1 16,-3 5 0-16,-6 0 0 15,-10 4-1-15,-9-3-1 16,0-7-5-16,-20-4-1 16,-19-6 7-16,-13-10 1 15,-2-7-5-15,5-12 5 0,10-4 0 16,16-4 4-16,20-18 32 15,5-11 5-15,34-5-25 16,13-4-16-16,3 2 0 16,-7 14-4-16,-12 10-13 15,-16 7-70-15,-10 1-123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4:39:54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20730 8447 128 0,'0'0'0'0,"104"-2"-92"15</inkml:trace>
  <inkml:trace contextRef="#ctx0" brushRef="#br0" timeOffset="64.27">21015 8461 5 0,'0'0'76'0,"0"0"-10"15,104 34 3-15,-81-22-44 16,-10-2-25-16</inkml:trace>
  <inkml:trace contextRef="#ctx0" brushRef="#br0" timeOffset="5218.35">22224 8553 184 0,'0'0'42'0,"0"0"-39"15,0 0-1-15,0 0-1 16,0 0 34-16,0 0 19 16,3 0-5-16,-1 0-4 15,-2-3 12-15,1 0 3 16,1 1-29-16,-2 2-4 16,0 0 10-16,1-2-9 15,-1-1 1-15,2 3 9 0,-2-3-3 16,2 3-9-16,0 0-8 15,-2 0-1-15,1-1-1 16,-1 1 6-16,0-2-12 16,2 1 5-16,-2-1-12 15,1 2 12-15,-1 0-11 16,2 0 0-16,-2 0 0 16,0 0 0-16,0 0-4 15,0 0 2-15,0 0 5 16,0 0-3-16,0 0 4 15,0 0-6-15,0 0 3 16,0 0-3-16,0 0 0 16,0 0-2-16,0 0 0 0,0 0 1 15,0 0-1-15,0 0 0 16,3 0 3-16,2 5-2 16,-2 4 1-16,0 0-2 15,-2 4 0-15,2 4 9 16,-3 2-8-16,0 4 2 15,0-3 2-15,0 2 4 16,0 0-6-16,0-1 3 16,0 0-4-16,0-2 9 15,0 4-6-15,0-3 1 16,0 2-6-16,0-2 1 16,0 1 6-16,-3-4-2 0,-1-5-3 15,-3 5 2-15,3-9 5 16,-1-2-8-16,4-3 3 15,1-1-4-15,0-1 1 16,0-1 1-16,0 0 3 16,-2 0 4-16,2 0-1 15,0-1 4-15,0-8-2 16,0-4-4-16,0-4-3 16,0-3-2-16,0-1-1 15,0-3 1-15,2 0 0 16,1 1-1-16,0 3 0 15,0 5 0-15,-2 1-2 16,3 3 2-16,-1 2-1 16,1 0-7-16,1-2 1 15,0 0 4-15,0-1-3 0,-1-4 1 16,1 2-3-16,-1-5 6 16,7 1-8-16,-5-2 6 15,0 4-3-15,-2 0 4 16,1 4 1-16,-1 1-1 15,-2 8 1-15,0 0 1 16,0 3 2-16,-2 0-2 16,0 0-1-16,0 0 0 15,0 0-4-15,1 0 4 16,1 3-2-16,1 7 4 16,0 9 0-16,2 5 0 15,-2 5 1-15,0 7 0 16,-3 5 1-16,0 4 5 0,0-2-2 15,0 0-2-15,0-5 1 16,-6-6-2-16,1-9-1 16,2-6 1-16,0-8-2 15,0-1 0-15,1-7 4 16,0-1-1-16,0 0-1 16,2 0 2-16,0 0 3 15,0 0 2-15,0 0 0 16,0 0 0-16,0-9 0 15,0-8-9-15,0-6 3 0,0-3-1 16,0-5-2 0,0-1-1-16,6 3-1 0,-5-1 2 15,1 2-6-15,-2 6-1 16,0 5 2-16,0 5 5 16,0 7-11-16,0 3 11 15,0 2-2-15,0 0-5 16,0 0-1-16,0 0 2 15,0 0-1-15,0 0 3 16,0 14 2-16,0-1 3 16,0 1-1-16,1 3 0 15,1-2 1-15,-1 1-2 16,1-5 1-16,-1 1 0 16,3-5 0-16,-4 0-1 15,0-4 1-15,0 4 0 0,0-5-10 16,0-1-23-16,0 2-29 15,-5-3-45-15,-10 0-126 16</inkml:trace>
  <inkml:trace contextRef="#ctx0" brushRef="#br0" timeOffset="16876.22">18976 10535 610 0,'0'0'15'0,"0"0"20"16,0 0-35-16,0 0-70 15</inkml:trace>
  <inkml:trace contextRef="#ctx0" brushRef="#br0" timeOffset="18998.91">22220 9855 201 0,'0'0'19'0,"0"0"47"16,0 0-47-16,0 0-13 0,0 0-5 16,0 0 0-1,0 0 3-15,0 0 2 0,29-40 2 16,-18 33 18-16,-2 5 33 16,-3-3-15-16,-2 3-32 15,-2 2 32-15,-1-3-12 16,1 1-29-16,-1 1-3 15,1-3 0-15,-1 1 1 16,1 2 0-16,1-2-1 16,3-3-1-16,-3 4 1 15,-3-3 4-15,0 2-2 16,0-3 36-16,0 1-18 16,0-1-16-16,0 2 4 15,0-1-1-15,0 1 17 16,0 0 9-16,0 1-10 0,0 2 4 15,0-4-15-15,0 1-5 16,0-3 4-16,0 4-8 16,0-4 3-16,0 4 9 15,0 3 0-15,0 0-2 16,0 0 1-16,0 0-5 16,0 0-8-16,0 0 12 15,0 0-8-15,0 0-3 16,0 0 9-16,0 0-7 15,0 0 7-15,0 0 6 16,0 0-12-16,0 0 7 16,0 0-7-16,0 8-1 15,0 13 2-15,0 13-1 0,0 10 15 16,0 11-1-16,0 8 2 16,0 3-12-16,0 4 5 15,0-1-4-15,-8 0-5 16,-4-2 3-16,0-11 2 15,1-14-3-15,1-9-5 16,4-14 0-16,2-7 6 16,0-7-7-16,2-4 2 15,2-1 6-15,0 0 18 16,0 0-10-16,0 0-11 16,0 0-2-16,0 0-2 15,0 0 1-15,0 0-3 0,0-3 0 16,0-2-1-16,0-3 0 15,0 1-19-15,0-3 2 16,0 3-14-16,7 0-16 16,-2-2-44-16,-1-5-113 15</inkml:trace>
  <inkml:trace contextRef="#ctx0" brushRef="#br0" timeOffset="25850.23">22344 11219 195 0,'0'0'12'0,"0"0"-2"15,0 0 27-15,0 0-2 16,0 0 6-16,0 0 31 0,0 0-32 16,0-9 5-16,0 9 0 15,0 0-39-15,0 0-2 16,0 0-4-16,0 0-20 16,0 0-21-16,-4 0 20 15,0 0 17-15,2 0-4 16,2 0 0-16,0 0 8 15,0 0 3-15,0 0 2 16,0 0 17-16,0 0 13 16,-1 0-4-16,-1 0-6 15,1 0-4-15,1 0 3 16,0-1 4-16,0 1-17 16,0-3-5-16,0 3 6 0,0-4-3 15,0 4-3 1,0 0 2-16,0 0-4 0,0-2 6 15,0 2 2-15,0-2 10 16,0 2-3-16,0-2 5 16,0 2 0-16,0 0-9 15,0-3-5-15,0 3-2 16,0 0 1-16,0 0-2 16,0 0-1-16,0 0 2 15,0 0-2-15,0 0 1 16,0 0-3-16,0-1 7 15,0 1-6-15,0 0 7 0,0 0-6 16,0-2-1 0,0 2 8-16,0-1-4 0,0-3 2 15,0 1-7-15,0 3 5 16,0-3 2-16,1-3-10 16,1 4 12-16,-1-4-13 15,1 4 14-15,-2 2-2 16,0-1 0-16,0 1-7 15,0 0-1-15,1 0 0 16,-1 0-4-16,0 0 0 16,2 0 1-16,-2 0 0 15,0 0-1-15,0 0-1 16,0 0 1-16,0 0 0 16,0 0 1-16,0 0-1 15,0 0 2-15,0 0-2 0,0 0 0 16,0 0-5-16,5 3 4 15,-2 5 1-15,1 8 6 16,3-3-5-16,-1 11 0 16,0 2-1-16,0 4 4 15,0 6-4-15,-3 4 2 16,5 2 0-16,-5-3 6 16,-2-5-2-16,2-7-3 15,-1-1 0-15,-2-9 2 16,0-5-2-16,0-2-1 15,0-6-1-15,0 2 2 16,0-3-3-16,0-2 1 0,0-1 2 16,0 0-3-1,0 3 0-15,0-3 1 0,0 0 0 16,0 0 0-16,0 0-1 16,0 3 0-16,0 1 0 15,0-4 0-15,0 0 0 16,0 0 2-16,0 3-2 15,0 3 0-15,0 1 0 16,0 3-1-16,0 3 2 16,0 1-2-16,-2-1 2 15,-1 3 0-15,2-3-1 16,1-7 0-16,0 2 0 16,0-5 0-16,0 0-2 0,0-3 2 15,0 0 3 1,0 0-2-16,0 0 0 0,0 0 0 15,0 0 0-15,0 0-1 16,0 0 1-16,0 0-1 16,0 0 0-16,0 0 0 15,0 0 0-15,0 0 0 16,0 1-1-16,0-1 0 16,0 0 0-16,0 3 1 15,0-1-1-15,0 6 1 16,-3 1 1-16,0 1-1 15,3 4 1-15,-5-1-1 0,5-3 0 16,0-4 0-16,0 1-1 16,0-3 1-16,0-4 2 15,0 0-1-15,0 0-1 16,0 0 6-16,0 0-5 16,0 0-1-16,0 3 2 15,0-3-2-15,0 0-1 16,0 0 0-16,0 0 1 15,0 0 0-15,0 0-1 16,0 3 1-16,0-3 0 16,0 4 0-16,0-1 0 15,0-3 0-15,0 3 0 16,0 1 0-16,0-1 0 16,0 2-6-16,0-1 9 15,0-1-6-15,0 0 3 0,0-2-1 16,0-1 2-16,0 0 0 15,0 0-1-15,0 0 2 16,0 0 1-16,0 0-2 16,0 0-1-16,0 0 2 15,0 0-1-15,0 0-1 16,0 0-1-16,0 0 1 16,0 0 0-16,0 0-1 15,-1 0-4-15,1 0-6 16,-2 0-12-16,-1 0-21 15,-6 0-36-15,-3 0-62 16,1-1-182-16</inkml:trace>
  <inkml:trace contextRef="#ctx0" brushRef="#br0" timeOffset="31327.86">22370 12593 226 0,'0'0'42'15,"0"0"-35"-15,0 0-7 16,0 0 4-16,0 0-3 0,0 0-2 16,0 0 1-1,0 0-9-15,0 0-3 0,0 0 6 16,0 3 1-16,0-3-56 15</inkml:trace>
  <inkml:trace contextRef="#ctx0" brushRef="#br0" timeOffset="32549.51">22265 12587 4 0,'0'0'96'0,"0"0"-54"15,0 0 10-15,0 0 21 16,0 0-12-16,0 0 7 15,-2-4 6-15,2 1-13 16,0 3-10-16,-1-4 8 0,1 4-11 16,-2-3-10-16,1 3-9 15,1 0-6-15,0 0-4 16,-3-3 7-16,3 3-8 16,-3-3-3-16,-1 2 1 15,3-1 3-15,-1 2 1 16,2 0-5-16,0 0-6 15,0 0-5-15,0 0 2 16,0 0 1-16,0 0-3 16,0 0 1-16,0 0-1 15,-3 6-4-15,-5 17 0 16,-3 10 8-16,1 9 9 0,0 2-5 16,2 4 3-16,3-1-2 15,1-4-2 1,2 0-3-16,1-3-1 0,-1-10 1 15,2-7 0-15,-1-3-8 16,-1-4 3-16,1-5-1 16,-1 2 1-16,0-4 2 15,-1 1-3-15,0 0 1 16,0-1 1-16,0-1-1 16,0-2-3-16,3-3 1 15,-4-3-1-15,4 0 3 16,0 0-3-16,0 0 3 15,-1 0-1-15,1 0 13 0,-2-9-15 16,1-11 0-16,1-9-2 16,0-8 2-16,3-5 0 15,9-2 1-15,0 4-1 16,-3 4 0-16,-2 10 0 16,-2 5 0-16,0 4 0 15,-1 5-1-15,-1 6-1 16,-3 2 2-16,0 4 0 15,0 0-1-15,0 0-5 16,0 0-6-16,0 0 3 16,0 0 8-16,0 0-5 15,0 14 2-15,0 5 0 16,0 4 8-16,-3 0-2 16,-5-2-2-16,4 1-1 0,2-5 0 15,-1 3 1 1,3-4 0-16,0-2 1 0,0 2 0 15,0-6-1-15,0 3-1 16,0-6 1-16,0 0 0 16,-1-4 1-16,1 0-1 15,0 0 0-15,-2 2-3 16,1-3-24-16,-4 5-32 16,-1 3-47-16,2-7-65 15,4-3-538-15</inkml:trace>
  <inkml:trace contextRef="#ctx0" brushRef="#br0" timeOffset="33366.42">21044 13584 355 0,'0'0'105'15,"0"0"-52"-15,0 0 54 0,0 0-30 16,0 0-49 0,0 0-6-16,-1-4-5 0,1 4 7 15,-2 0-3-15,2 0-12 16,0 0-6-16,0 0-3 16,0 0 0-16,10 0 0 15,15 0 1-15,21-2 2 16,15-3 11-16,12 0 10 15,12 1 12-15,6-6-2 16,8 7 8-16,5-4-4 16,-1 4-14-16,3 3 4 15,-6 0-12-15,-2 0-14 0,2 0 6 16,4-4-8 0,6 4 2-16,6 0-2 15,5 0 1-15,3 0 0 0,-2 0-1 16,-3 7 0-16,-6 0 3 15,-9-4-3-15,-13 4-2 16,-14-4 2-16,-14 1 2 16,-14-4-2-16,-4 0-1 15,-10 0-1-15,-3 0 2 16,-5 0 1-16,-11 0 0 16,-3 0-1-16,-5 0 2 15,-2 0-2-15,-3 0 1 16,-3 0-1-16,0 0 0 15,0 0-10-15,0 0-18 16,0 5-27-16,0 12-6 0,-12 0-55 16,-8-4-185-16</inkml:trace>
  <inkml:trace contextRef="#ctx0" brushRef="#br0" timeOffset="34908.42">21953 13927 269 0,'0'0'177'16,"0"0"-153"-16,0 0-8 15,0 0 0-15,0 0 23 16,0 0-24-16,-39-30-15 16,39 30 3-16,0 0 5 0,0-2-5 15,0 2 2-15,0-1 13 16,1-2 21-16,7-3 9 16,4-1 17-16,-3-5 4 15,0 0-12-15,-3-1-18 16,-1 4-22-16,-3 2 5 15,-1 7-9-15,-1 0-4 16,0 0-2-16,0 0-4 16,0 0-1-16,0 0 2 15,0 0 0-15,-1 7-2 0,-23 12 6 16,-13 8 7 0,-12 9-1-16,-6 3-2 0,3-1 1 15,4 4-9 1,-5 1 5-16,8-7-6 0,6 1 5 15,4-10-4-15,14-5-3 16,9-8 0-16,8-8-1 16,4 1-2-16,0-1 2 15,10 1 1-15,23-2 1 16,21-5 7-16,20 0-3 16,22-5 4-16,14-12-4 15,4 0 13-15,-6 8-6 16,-17 2-11-16,-17 7-2 15,-18 0 0-15,-14 0 0 16,-14 0-3-16,-7 0-12 0,-10 0-17 16,-6 0-1-16,-5 0-23 15,0 0-10-15,-14 0-46 16,-19 0-105 0,-6 0-93-16</inkml:trace>
  <inkml:trace contextRef="#ctx0" brushRef="#br0" timeOffset="35250.28">22127 14014 120 0,'0'0'290'0,"0"0"-161"15,0 0 6-15,0 0-25 16,0 0-56-16,0 0-21 0,-18-44 1 16,18 44-6-16,0 0-3 15,0 0-4-15,0 0-13 16,-1 0-6-16,1 1 1 15,-2 15 2-15,2 11 1 16,-1 9 8-16,1 14-3 16,0 4 0-16,0 6-6 15,8-4 9-15,6-2-5 16,1-4-4-16,5-7 4 16,-3-5-7-16,-3-10-1 15,-3-11 1-15,-7-5-2 16,-1-5 2-16,-3 0-3 15,1-1 1-15,1 3-5 16,1 1-16-16,-2 0-13 16,1 4-36-16,-2-2-22 15,0-7-87-15</inkml:trace>
  <inkml:trace contextRef="#ctx0" brushRef="#br0" timeOffset="35984.21">21347 15106 408 0,'0'0'74'0,"0"0"-17"15,0 0 71-15,0 0-37 16,0 0-32-16,0 0-23 16,-9-16-21-16,9 16-11 15,21-4 4-15,22-4 20 16,31-4 12-16,22-6-5 0,25-3-6 16,26-2 5-16,12-6-8 15,18-4 8-15,5 2-12 16,0 3-18-16,-4 7 6 15,-7 5-2-15,-6 9-2 16,-13 4-5-16,-20 3-1 16,-24 0 4-16,-26 5-10 15,-29 6 6-15,-20-5 0 16,-16-2-4-16,-11-3-7 16,-6-1-2-16,0 0 7 15,0 0-16-15,-12 0-5 16,-3 0 5-16,-1 0-19 15,-3 0-17-15,-1 6-22 16,-6 4-26-16,1-1-53 16,-2-1-153-16</inkml:trace>
  <inkml:trace contextRef="#ctx0" brushRef="#br0" timeOffset="37263.43">23419 14184 472 0,'0'0'111'0,"0"0"-32"16,0 0-35-16,0 0 41 0,0 0-34 16,0 0-23-16,21-52-9 15,13 32-5-15,14-2 10 16,7-2 11-16,1 1-8 16,-7 6 1-16,-3 5-23 15,-12 2 0-15,-1 6-3 16,-2-2 0-16,-3 6 0 15,-2 0-2-15,-7 0-5 16,-1 7-22-16,-6 8-27 16,-7 5-9-16,-5 3-45 15,-12 1-80-15,-15-2-121 16</inkml:trace>
  <inkml:trace contextRef="#ctx0" brushRef="#br0" timeOffset="37501.35">23633 14195 317 0,'0'0'0'0,"0"0"0"15,-91 29 60-15,78-24 57 16,10-3 6-16,3 1-31 16,0-3-51-16,0 1 5 15,12-1 5-15,20 0 17 16,20 0 1-16,17-17-12 16,5 0-26-16,-4 0-6 15,-16 4-15-15,-17 10-2 16,-12 3-8-16,-7 0 0 15,-6 0-1-15,-1 0-32 16,-1 11-3-16,-1 5-23 16,-1 1-28-16,-2-4-73 0,4-7-430 15</inkml:trace>
  <inkml:trace contextRef="#ctx0" brushRef="#br0" timeOffset="38521.87">25075 14050 88 0,'0'0'138'16,"0"0"-43"-16,0 0 21 0,0 0-2 16,0 0 0-16,0 0-40 15,20-17-40-15,-18 14-2 16,-2 3-7-16,0 0-13 15,0-4-1-15,0 1-7 16,0-1 3-16,0-4-3 16,-9 3-4-16,-3-1-2 15,-3-5 2-15,-1 3 2 16,-3 2-2-16,-1-8 5 16,-2 8-4-16,-4-2 4 15,1 2-4-15,-2-1 0 16,1 0 4-16,0 5-5 15,-3 2 5-15,0 0 3 16,-4 0-4-16,-3 13 3 0,-1 7 7 16,0 2-2-16,4 7-5 15,1 8 2-15,9 3 7 16,7 0-12-16,9 2 2 16,7 2-6-16,4-8 1 15,25-2-1-15,13-5 3 16,14-3-3-16,18-9 1 15,12-7 2-15,6-8 1 16,-1-2-3-16,-9 0 4 16,-14-5 1-16,-16-6-2 15,-16-6-4-15,-13 0 4 16,-12-2 0-16,-10-6 0 16,-1-2-3-16,-9-6-1 0,-19-8 0 15,-6 2 5 1,-8 0-10-16,-3-1 7 0,-4 6-4 15,-2 9 2-15,-2 6-5 16,-3 11-1-16,0 8-19 16,8 0 2-16,12 8-9 15,18 11-14-15,18 3-55 16,0 1-70-16</inkml:trace>
  <inkml:trace contextRef="#ctx0" brushRef="#br0" timeOffset="39256.4">25962 13875 226 0,'0'0'0'16,"0"0"-32"-16,0 0 32 16,0 0 98-16,0 0-7 0,0 0-1 15,-30-50-10-15,26 40-12 16,-1-3 18-16,-1 0-5 16,0 3-40-16,-1 0-30 15,-4 3 0-15,-6 0-5 16,-4 0-1-16,-8 5-4 15,-4 2 1-15,-4 0 3 16,3 0 0-16,-3 16 4 16,2 11 5-16,6 9 9 15,5 7 7-15,10 10-15 0,10 10 15 16,4 3-17 0,4 4 2-16,21-6-10 0,10-5 4 15,5-12-8 1,6-7 2-16,-1-4 1 0,-3-9-3 15,-6-4-1-15,-5-6 0 16,-7 0 0-16,-5-8-22 16,-3-2-28-16,-3-7-47 15,-3 0-149-15</inkml:trace>
  <inkml:trace contextRef="#ctx0" brushRef="#br0" timeOffset="39903.49">26247 13977 559 0,'0'0'66'0,"0"0"1"16,0 0-2-16,0 0-11 16,0 0-48-16,0 0 3 15,-19-24 17-15,19 21-9 16,0 3-7-16,0-3 10 16,0 3 0-16,0-4 2 15,-2 2-5-15,2-1 0 16,0 3-1-16,0 0 8 15,0 0-17-15,0 0-5 16,0 3-2-16,0 16-4 0,0 10 4 16,0 8 1-16,0 3 6 15,0 1 5-15,5-6-2 16,-1-2 2-16,2-7-2 16,1-6-1-16,1 0-1 15,-2-3-1-15,0-5-7 16,0-2 1-16,-2-3 3 15,-4-3-4-15,0-1 0 16,0-3 0-16,0 0 0 16,0 0-6-16,0 0-11 15,-3 0-26-15,-9 3-35 0,2-3-27 16,7-3-208 0</inkml:trace>
  <inkml:trace contextRef="#ctx0" brushRef="#br0" timeOffset="40350.4">26405 13583 498 0,'0'0'79'16,"108"10"13"-16,-34 6 23 15,1 15-26-15,2 13-44 16,-5 18 3-16,-11 14-18 16,-16 16-8-16,-29 8-7 15,-16 1-1-15,-27-4-2 16,-21-9-2-16,-5-12-4 0,-4-13 1 16,2-19-2-16,6-15-2 15,3-9 1-15,5-11 1 16,4 1 0-16,-5-3-5 15,-4 3-24-15,-3-8-117 16,7-2-345-16</inkml:trace>
  <inkml:trace contextRef="#ctx0" brushRef="#br0" timeOffset="41763">24909 15034 706 0,'0'0'31'0,"0"0"-29"16,0 0 11-16,0 0 69 16,0 0-43-16,0 0-34 15,16-59 24-15,-16 42-27 16,0-3 7-16,0 0-5 15,-6-2 30-15,-10 1-20 16,-3 1-10-16,-16 4-4 0,-9 3 0 16,-10 9-5-16,-6 4-10 15,2 0 14-15,6 21 2 16,4 11 9-16,9 9 7 16,8 5-9-16,10 3 11 15,15-3-8-15,6-3-1 16,12 0-5-16,21-7 1 15,10-3-5-15,9-7 8 16,1-6-9-16,5-3 0 16,3-12-12-16,2-5-43 0,1-1-59 15,4-26-199 1</inkml:trace>
  <inkml:trace contextRef="#ctx0" brushRef="#br0" timeOffset="42047.35">25385 14982 516 0,'0'0'84'15,"0"0"-39"-15,0 0 47 16,0 0-50-16,-93-61-18 16,61 61 0-16,5 17 1 15,7 10-5-15,8 2-3 16,12 5-17-16,0-1 1 16,15-4 6-16,15-7-7 15,6-5 2-15,4-9-1 16,-4-2 9-16,-11-6-5 15,-8 0-3-15,-13-3 1 16,-4-13 27-16,-9-5-16 16,-21-2-3-16,-13 1-4 0,-2 5-6 15,4 7 0-15,10 4 0 16,14 6-2-16,7 0-20 16,10 0-78-16,0 2-107 15</inkml:trace>
  <inkml:trace contextRef="#ctx0" brushRef="#br0" timeOffset="42406.21">25580 14971 786 0,'0'0'75'0,"0"0"-75"0,0 0 0 15,0 0 21-15,0 0-9 16,20 73 4-16,-13-54-6 15,-4-4-5-15,-2-3-5 16,1-5 1-16,-2-1 2 16,0-6 1-16,0 0-4 15,0 0 10-15,11-6 11 16,18-15-13-16,22-11-6 16,12-1 1-16,4 4-6 15,-6 12 6-15,-10 10-3 16,-13 7 6-16,-5 3 14 15,-6 13-9-15,-6 8 5 16,-6 2-6-16,-3-2 2 0,-5 1-8 16,-1-4 0-1,0 2 0-15,0 0-4 0,4-4-14 16,3-5-52-16,3-11-114 16</inkml:trace>
  <inkml:trace contextRef="#ctx0" brushRef="#br0" timeOffset="42894.24">26325 14800 656 0,'0'0'190'15,"0"0"-161"-15,0 0-16 16,0 0 20-16,0 0-22 0,0 0-10 16,-68 36-1-1,100 14 14-15,11 2 21 0,2-3 0 16,-8-2-19-16,-13-5-12 15,-17-6-3-15,-7-5 2 16,-7-11 3-16,-15-7 5 16,-1-7-10-16,4-6 8 15,4 0 1-15,4-6-3 16,7-8-7-16,4-2 4 16,0-10-4-16,25-11-9 15,11-9-7-15,3-9 8 16,0-9-5-16,-5 1 13 15,-8 1-2-15,-6 2 1 16,-4 11 2-16,-5 12-1 16,-3 10 0-16,-4 11 5 0,2 10 4 15,0 6-3-15,4 3-6 16,10 16 0-16,2 11 0 16,2 7 11-16,-2 3 5 15,-2 9 0-15,-7 4 2 16,-2 0-5-16,-6-5-10 15,-2-3-2-15,-3-9 6 16,0-3-7-16,0-11-30 16,-7-5-4-16,-8-5-52 15,-10-7-22-15,-5-5-71 16,-3-5-286-16</inkml:trace>
  <inkml:trace contextRef="#ctx0" brushRef="#br0" timeOffset="43005.49">26527 14977 592 0,'0'0'191'16,"0"0"-97"-16,0 0-36 15,0 0-32-15,112-78-24 16,-59 71 2-16,0 7-8 16,-4 0-1-16,-5 0-85 15,-1 7-318-15</inkml:trace>
  <inkml:trace contextRef="#ctx0" brushRef="#br0" timeOffset="43348.59">27166 14841 800 0,'0'0'63'16,"0"0"-35"-16,0 0-10 0,0 0-2 16,-94 0-9-16,70 28-1 15,5 2-6-15,11 1 4 16,8 0-5-16,2-8 6 16,21-6-4-16,7-4 2 15,5-13 3-15,-2 0 9 16,-2-10 3-16,-3-19 0 15,-3-10-13-15,-7-9-5 16,-9 3-2-16,-7 7-1 16,-2 10 0-16,0 14 3 15,0 8 5-15,-3 6 24 16,3 0-11-16,0 6-18 0,0 18 2 16,7 11-4-1,5 5 2-15,3-3 0 0,-3 0 0 16,-2-11 0-16,-1-1-24 15,-3-8-63-15,-1-7-49 16,1-10-188-16</inkml:trace>
  <inkml:trace contextRef="#ctx0" brushRef="#br0" timeOffset="43838.57">27385 14802 371 0,'0'0'423'0,"0"0"-366"15,0 0-11-15,0 0-24 16,0 0-12-16,0 0 14 15,54 27-9-15,-44-7-8 16,-4-3 1-16,-2-4-8 0,-2-10 4 16,-1-3-2-16,-1 0-1 15,0-7 19-15,5-10 23 16,3-9-26-16,9-6-16 16,8-2-1-16,3 11 0 15,-1 3-2-15,-4 14 2 16,0 6 9-16,0 0-3 15,2 9-4-15,3 15 11 16,0 3-6-16,1 5 1 16,-1-5-1-16,0-5 7 15,2-5-12-15,-5-10 7 0,-2-7-7 16,-4 0 5 0,0-24-5-16,0-9 7 0,-3-12-8 15,-7-9-1-15,-9-5-9 16,0-7-11-16,-20-3-2 15,-2 3-3-15,4 13 24 16,8 16 1-16,5 20 13 16,5 15 4-16,0 2-5 15,14 17-12-15,14 14 0 16,8 16 19-16,1 6 2 16,-4 3-11-16,-3 1 0 15,-12 1-8-15,-11 6-2 16,-7 1-12-16,-18-4-44 15,-24-11-60-15,-13-28-145 0</inkml:trace>
  <inkml:trace contextRef="#ctx0" brushRef="#br0" timeOffset="43989.08">27576 14698 878 0,'0'0'61'16,"39"-78"2"-16,29 49 5 15,26 3-33-15,9 4-15 16,-1 11-6-16,-22 5-3 15,-16 5-11-15,-17 1-1 16,-11 0-20-16,-10 4-47 16,-3-1-102-16</inkml:trace>
  <inkml:trace contextRef="#ctx0" brushRef="#br0" timeOffset="44290.38">28811 14241 742 0,'0'0'35'0,"0"0"56"15,0 0-9-15,0 0-38 16,0 0-10-16,99 36-20 0,-79 3 10 15,-9 4-16 1,-5 1-3-16,-6 3-3 0,-8-5-2 16,-10-2 0-16,-2-7-10 15,0-7-31-15,-1-6-11 16,-3-10-30-16,-2-1-57 16,2-9-252-16</inkml:trace>
  <inkml:trace contextRef="#ctx0" brushRef="#br0" timeOffset="44608.75">28739 14529 675 0,'0'0'56'16,"0"0"41"-16,0 0-15 15,0 0-70-15,136-87-8 0,-73 72-4 16,-3 1 0 0,-10 1 0-16,-9-1-1 0,-12 4-5 15,-9 3-4-15,-11 2 10 16,-6 5 3-16,-3 0-3 15,1 0-7-15,2 0 5 16,4 16-2-16,2 9 4 16,1 3 16-16,0 2-6 15,-4-1 21-15,0-7-18 16,-3 0-7-16,0-10 2 16,-2-2-6-16,-1-3-2 15,0-4 0-15,0-1-1 16,0-2-19-16,0 0 8 15,0-8 5-15,0-9-10 0,-1-6-37 16,1-10-88-16,0-4-352 16</inkml:trace>
  <inkml:trace contextRef="#ctx0" brushRef="#br0" timeOffset="45262.77">29261 14327 541 0,'0'0'45'16,"0"0"-22"-16,0 0 13 15,0 0 45-15,0 0 9 16,87 23-24-16,-70 1-29 15,-1 2-14-15,-4 4 1 16,-4 3-12-16,-5-7 1 16,-3-1-11-16,0-7 0 15,0-9 4-15,0-5-5 16,0-4-1-16,0 0 7 0,-5-4 9 16,0-11-3-16,1-9-8 15,4-2 2-15,0 0-7 16,18 1-2-16,13 3-2 15,9 5-2-15,5 10 6 16,-2 4 0-16,-4 3 0 16,-6 0-4-16,-6 13 4 15,-6 1 0-15,-8 0 0 16,-4-1-3-16,-6-4 5 16,-2-6-2-16,-1 1 0 15,2-4 1-15,-1 0 4 16,2 0 6-16,3-16 13 0,9-4-15 15,5-4-7 1,7 4 1-16,1 8-3 0,5 2-1 16,5 7 1-16,4 3 1 15,2 0 0-15,-1 16 1 16,-1 1 0-16,1 2 4 16,-2 1 20-16,4-3-9 15,-2-5-1-15,-4-4 13 16,-4-3-13-16,-7-5-7 15,-3 0 1-15,-2-9-4 16,-8-15-1-16,-5-7-5 16,-9-6 0-16,-1-3-27 15,-3 8-3-15,-8 10 14 16,6 14 16-16,5 8 0 16,0 6-6-16,12 18 6 0,14 8 6 15,5 4 16-15,5-6-2 16,-1 0-3-16,-2-7-7 15,-3-6-2-15,-10-4-6 16,-4-1-2-16,-10-2-13 16,-6 5-49-16,-3-3-57 15,-27-5-65-15,-7-7-207 16</inkml:trace>
  <inkml:trace contextRef="#ctx0" brushRef="#br0" timeOffset="45854.59">28070 15371 468 0,'0'0'188'0,"0"0"-59"15,0 0-36-15,0 0-24 16,0 0-26-16,0 0-17 0,52-34-3 15,45 12-17 1,48-8-5-16,50-4 18 0,35-1 9 16,17 1-8-16,4 2-2 15,-26 6-6-15,-37 9-11 16,-39 3 1-16,-45 7-3 16,-33-1 1-16,-31 3 0 15,-22 2-1-15,-15 1-6 16,-3 0-13-16,-17 2-24 15,-26 0-57-15,-13 7-23 16,-6 3-39-16,4 0-188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4:40:48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13318 12289 643 0,'0'0'10'15,"0"0"-10"-15,0 0 25 16,-88-62-2-16,69 45-1 16,-4 3-3-16,1-2 1 0,-8-1-3 15,-10 4-11 1,-2-3-3-16,-7-1 2 0,-2 0-1 16,-1-3 3-16,-3-5-2 15,-3-5 0-15,2-4 0 16,7-5 7-16,6-4 0 15,12 3 2-15,14 0-5 16,11-2-2-16,6-5 4 16,6-8-11-16,24-4-1 15,12-7 1-15,10-1 1 16,3 4 4-16,0 6-5 16,-7 5 3-16,-5 6-3 15,-7 0-2-15,-3 6-2 0,-5-3-3 16,-1 1-7-16,-9-2 10 15,0 5 0-15,0-4 4 16,0 3 3-16,7-4-3 16,11 1-3-16,10-5 2 15,15-1-5-15,14-2 6 16,19 2 0-16,6 5 1 16,2 4-1-16,-6 12 0 15,-11 5-1-15,-16 7-2 16,-14 8 0-16,-10 6-3 15,-12 2-23-15,-4 0-23 16,-3 0 21-16,-1 0 1 16,5 0 11-16,0 0 19 15,5 0-5-15,10 0 7 0,3 0-5 16,9 0 3-16,1-4 0 16,-3-2 2-16,-7 1-2 15,-8 3-6-15,-7 2 5 16,-11 0-112-16,-9 0-32 15,-3 0 60-15,-4 0-1 16,-6-7 52-16,0 2 32 16,0-3 2-16,0 1-1 15,0 5-1-15,-6-6-18 16,-5 2 4-16,2 0-67 16</inkml:trace>
  <inkml:trace contextRef="#ctx0" brushRef="#br0" timeOffset="21439">23117 8807 184 0,'0'0'41'15,"0"0"-19"-15,0 0-2 16,0 0-8-16,8-83 13 0,-3 74-14 15,-2 4 1 1,0 2-11-16,0 1 1 0,-3 2-2 16,1 0 0-16,-1 0 0 15,2 0 0-15,-2 0 0 16,0 0 0-16,0 0 6 16,0 0-6-16,0 0 0 15,0 0 4-15,0 0 45 16,0-3 23-16,0 3-6 15,0 0 8-15,1-3-50 16,-1-1-6-16,0 2-5 16,0-1 0-16,0-1-2 0,2 3 3 15,-2-2-1 1,2-1-4-16,-2 2 17 0,0 2 5 16,2-3-6-16,-2 1-2 15,0 0-2-15,1 2-12 16,-1 0 3-16,0 0-4 15,0 0 2-15,0 0-9 16,0 0 5-16,0 0 4 16,0 0-3-16,0 0 1 15,0 0 9-15,2 0-5 16,-2 0-3-16,1 0 4 16,-1 0-13-16,0 0 10 15,0 0-9-15,0 0 1 16,0 0 1-16,0 0-2 15,3 4 1-15,3 5-2 0,2 5 9 16,2 1 2-16,-1-2 3 16,-1 2-9-16,1 4 2 15,-2 0 2-15,1 3-1 16,-5 0-4-16,-3 3-2 16,0 1 3-16,0-1-1 15,0 1 4-15,0 0-6 16,0-2 1-16,0 3 4 15,0-1-5-15,0-3 6 16,0 0 2-16,0-6-5 16,0 0 10-16,3-2-15 15,0-1 1-15,0-1 2 0,-2 1 2 16,-1-4-4-16,0-1 0 16,0-5 1-16,0-1-2 15,0-3 0-15,0 0 4 16,0 0-2-16,0 0-2 15,0 0 11-15,0 0-10 16,0 0 1-16,0-3 4 16,0-8-4-16,0-3 0 15,0 1-1-15,0 0 0 16,0-3-1-16,0 7-3 16,0-1 3-16,0 3 0 15,0 4 0-15,0-1 3 16,0 1-7-16,0-1 6 0,0 1-4 15,0 0 1 1,0-4-8-16,0 1-5 0,0-4 11 16,-1-3 1-16,-1-4 1 15,1 1-4-15,1-6 1 16,0-3 4-16,0-1-1 16,0-7-6-16,10 2 6 15,5-2-1-15,1 5-7 16,-5 8 7-16,-5 3 2 15,-3 10 0-15,-3 4-2 16,0 3-2-16,0 0-4 16,0 0 0-16,0 0-11 15,0 0 9-15,-3 0-2 16,-3 3 12-16,1-3 1 0,4 4-1 16,-2-4 0-16,3 0 0 15,0 3 0-15,0-3-1 16,0 0 4-16,0 0-1 15,0 0-2-15,0 0 0 16,0 0 2-16,0 0-1 16,0 0-1-16,0 0 0 15,0 0 0-15,0 0 0 16,0 0 0-16,0 0 2 16,-2 0-2-16,2 0-4 15,0 0-23-15,0 0-17 16,0 0 7-16,0 3-13 15,0 4-43-15,0 3-23 0,0-4-391 16</inkml:trace>
  <inkml:trace contextRef="#ctx0" brushRef="#br0" timeOffset="55285.84">15311 10865 745 0,'0'0'55'16,"0"0"-37"-16,0 0-18 16,0 0 0-16,109-10-1 15,-23-6 2-15,25-1 7 16,9 0-1-16,11 1-2 15,-8 1 1-15,-7 5-2 16,-11 2 8-16,-11-1-12 16,-17 5 11-16,-8 1-10 15,-13 0 5-15,-8 3-3 16,0-5 0-16,1 0-1 16,6-1 3-16,14-8 5 15,6 5-5-15,2-4 4 0,1 2-6 16,-6 1-1-16,-4 0 5 15,-13 3-7-15,-12 0 1 16,-11 5-1-16,-15 1 4 16,-11-2-7-16,-3 0 7 15,-1 3 2-15,-1-3 6 16,-1 3-2-16,0-2-7 16,0 2 0-16,0 0-3 15,0 0-46-15,0 5-86 16,-1 2-139-16</inkml:trace>
  <inkml:trace contextRef="#ctx0" brushRef="#br0" timeOffset="55891.04">15906 11673 338 0,'0'0'71'15,"0"0"-6"-15,0 0-7 16,0 0-11-16,-30-84-34 0,25 64 52 16,2 9 34-16,2-1-25 15,-1 6-32-15,1-1 3 16,-1 4-17-16,0 3-11 16,0 0 1-16,1 0-6 15,-5 13-12-15,3 13-5 16,0 14 5-16,3 5 0 15,0-3 3-15,3-3-2 16,17-6 0-16,2-7 0 16,1-4 0-16,3-5-1 15,-4-4 1-15,2-9-1 16,-8-1 1-16,7-3-1 0,-5-3-2 16,6-21-33-16,-2-15-91 15</inkml:trace>
  <inkml:trace contextRef="#ctx0" brushRef="#br0" timeOffset="56028.84">15958 11289 804 0,'0'0'12'0,"0"0"3"16,0 0-12-16,0 0-3 15,0 0-67-15,0 0-294 16</inkml:trace>
  <inkml:trace contextRef="#ctx0" brushRef="#br0" timeOffset="56372.43">16289 11530 857 0,'0'0'63'15,"0"0"-59"-15,95 0-1 16,-36-10 24-16,-5 4-14 16,-8 2-7-16,-13 4-6 15,-10 0-7-15,-11 0-24 16,-9 13-16-16,-3 4-23 16,0 8 23-16,-16 5 33 0,-3 1 11 15,-2-2 3-15,9-5-1 16,3-5 1-16,6-9 19 15,3-4 1-15,0-5 12 16,15-1 18-16,12-1 0 16,2-15-7-16,6-3-38 15,-5-1 2-15,-4 0-7 16,-3-1-58-16,-4 1-85 16</inkml:trace>
  <inkml:trace contextRef="#ctx0" brushRef="#br0" timeOffset="56743.73">17134 11335 697 0,'0'0'33'0,"0"0"9"15,0 0 19-15,0 0-35 16,0 0-25-16,0 0-1 15,0-14-12-15,0 37 12 16,0 4 5-16,0 5 6 16,4-1 0-16,17-1-6 15,15-5-3-15,11-11 8 16,8-7-2-16,0-7 12 0,-10-7-9 16,-10-10 7-1,-11-6 0-15,-15-6 12 0,-6-5-11 16,-3-2-10-16,-9-3-7 15,-15 3-2-15,-4 4 0 16,-5 10-8-16,-3 9-4 16,-6 13-11-16,-6 13-29 15,-1 17-24-15,3 6-28 16,13-7-220-16</inkml:trace>
  <inkml:trace contextRef="#ctx0" brushRef="#br0" timeOffset="57654.67">17758 11447 472 0,'0'0'136'16,"0"0"-44"-16,0 0-25 15,0 0-18-15,0 0-8 16,0 0-29-16,35-47 5 16,-35 47 5-16,0 0 3 15,0 0-6-15,0 0 0 16,0 0-15-16,0 3 5 15,-6 13-7-15,-12 12 3 16,-2 8 5-16,3-2-7 16,-4-5-2-16,3 0 0 0,-3-6-1 15,3 1 2-15,5-11-2 16,3-2 0-16,9-9-1 16,1-2-24-16,0 0-15 15,0 0-36-15,14-20-135 16</inkml:trace>
  <inkml:trace contextRef="#ctx0" brushRef="#br0" timeOffset="57940.75">17963 11143 574 0,'0'0'25'16,"0"0"-22"-16,0 0 70 16,0 0-7-16,0 0-27 15,77 89 14-15,-63-53-24 16,-5-3-3-16,0-6-17 16,1-8-5-16,-4-2 2 15,2-6-6-15,-5-1 1 16,-3-2-1-16,0-1 0 15,0 3-30-15,0-6-125 16,0-4-330-16</inkml:trace>
  <inkml:trace contextRef="#ctx0" brushRef="#br0" timeOffset="58181.1">18358 11344 607 0,'0'0'64'0,"0"0"6"16,0 0 2-16,20 99-33 0,-20-66-29 16,-8 1 1-16,-1-4-10 15,-3-8-1-15,5-2 0 16,-2-7-13-16,3-10-67 15,1-3-163-15</inkml:trace>
  <inkml:trace contextRef="#ctx0" brushRef="#br0" timeOffset="59071.78">18719 11139 520 0,'0'0'159'15,"0"0"-107"-15,0 0 5 16,0 0-12-16,0 0-42 15,0 0-3-15,0 0 17 16,0-3 4-16,-2 3-16 16,-3-2 7-16,2 2-11 15,0-2 5-15,0-1-2 16,3 3 3-16,0 0-3 16,0 0 0-16,0 0-3 0,0 0 0 15,-3 0 1-15,0 0-1 16,-2 0 4-16,-1 0-5 15,-1 0 0-15,1 0-1 16,0 0 1-16,0 0-1 16,-4 0 1-16,3 0 1 15,3-3-1-15,1 3 0 16,3-3 0-16,0-1 3 16,0-3-3-16,6-1-7 15,12 1 7-15,-5 3-1 16,-1 1-1-16,-6 3 1 15,-1 0 1-15,-2 0 0 16,-3 0-5-16,0 0 2 0,0 3 0 16,-17 4 2-16,1 0 1 15,-5-2 0 1,1-5 0-16,3 0 4 0,-6 0-3 16,4-5-1-16,1-5 5 15,6-4-3-15,5-2 0 16,7-4-1-16,0 1-1 15,22-3 0-15,8 2-1 16,9 2 1-16,7 5-5 16,-1 6 5-16,1 3 0 15,-4 4 0-15,-13 8 0 16,-9 15 1-16,-16 7-1 0,-4 8 4 16,-16 6 0-16,-18-2 0 15,-8-3-3-15,3-7 1 16,0-13 5-16,11-3 2 15,4-12 4-15,11 0-3 16,4-4-1-16,9 0 3 16,0 0-8-16,9 0-4 15,16 0-3-15,9 0 3 16,8 0 1-16,-2 5 0 16,-2 7 7-16,-6 0 3 15,-5 1-6-15,-8-2-5 16,-6 0 4-16,-10 0-4 15,-3 1-2-15,-3 2-34 0,-14 0-31 16,-5-8-164-16</inkml:trace>
  <inkml:trace contextRef="#ctx0" brushRef="#br0" timeOffset="59314.57">19005 11151 671 0,'0'0'56'16,"0"0"-46"-16,0 0 25 15,-3 78 30-15,-10-45-38 0,0-3-8 16,-3-4-1 0,3-6-16-16,6-3 2 0,-5-8-2 15,3 0 2-15,1-4-8 16,4-3 1-16,2-2-48 15,2 0-62-15,0-5-36 16</inkml:trace>
  <inkml:trace contextRef="#ctx0" brushRef="#br0" timeOffset="59732.71">19210 11018 337 0,'0'0'224'15,"0"0"-215"-15,0 0 0 0,0 0 34 16,0 0-23-16,0 0-13 16,84-15-6-16,-74 13-1 15,-10-1-37-15,0-3-384 16</inkml:trace>
  <inkml:trace contextRef="#ctx0" brushRef="#br0" timeOffset="59874.03">19384 10955 680 0,'0'0'52'0,"0"0"-28"15,0 0 12-15,0 0-36 16,79-30-3-16,-63 27-111 16</inkml:trace>
  <inkml:trace contextRef="#ctx0" brushRef="#br0" timeOffset="60272.77">19713 10891 577 0,'0'0'46'16,"0"0"-44"-16,0 0 18 0,0 0-19 15,0 0 2 1,0 0 6-16,7 20 2 16,-7-6-1-16,-7-1 6 0,2-4-12 15,-1 1-2-15,1-3 0 16,-1-3-2-16,-1 5 0 16,3-5-37-16,1-4-101 15,3 0-347-15</inkml:trace>
  <inkml:trace contextRef="#ctx0" brushRef="#br0" timeOffset="60938.71">19775 10664 733 0,'0'0'51'0,"0"0"35"16,0 0-35-16,0 0-33 16,0 0-17-16,0 0 12 15,65 10 1-15,-43 6 0 16,-6 1 3-16,-3 2-9 16,1-5-6-16,-8 2 4 15,-2-5-4-15,-1-4-2 16,-1-2 0-16,-2-1 0 15,0-4 1-15,0 0-1 16,0 0 0-16,0 0 1 0,0 0 3 16,0 0 2-16,-2 0 10 15,-8-7-4-15,-5-5-9 16,0-3 2-16,2 1-4 16,1-11 0-16,2 2 0 15,9-4-1-15,1 1 2 16,3-1-2-16,21-1-1 15,6 4-1-15,1 4-7 16,2 7 2-16,3 6 0 16,-5 4-1-16,0 3 2 15,1 0 6-15,-3 0 1 16,-3 7-1-16,-4 6-2 16,-2 4 1-16,-6 2 0 15,2 0 1-15,-7 1 0 0,1-3 0 16,-3 2 2-16,-1-5 0 15,-3 0 1-15,2-4 1 16,-4-4 2-16,4 1-6 16,-5-3 0-16,3-1 0 15,-3 2 0-15,3-4-1 16,-3 2 1-16,3-3 3 16,-3 0-1-16,0 0-2 15,0 0 1-15,0 0-1 16,0 0-2-16,0 0-6 15,0 0-36-15,-6 3-56 16,-17-1-194-16</inkml:trace>
  <inkml:trace contextRef="#ctx0" brushRef="#br0" timeOffset="61576.45">19876 10981 442 0,'0'0'235'15,"0"0"-167"-15,0 0-20 16,0 0 25-16,0 0-40 0,0 0-26 15,26 0-2 1,-23 0 0-16,0 0-2 16,-3 0-3-16,0 0 0 0,0 0 8 15,3 0 3 1,0 0 9-16,6 0 16 0,7-3-10 16,6-7-8-16,10 3-4 15,0-6 2-15,7 4-2 16,5-5-2-16,6-2-11 15,4 1 13-15,0 6-10 16,-11-1-2-16,-10 6 0 16,-9 1-2-16,-15 0 0 15,-8 3 0-15,-1 0 4 0,0 0-5 16,0 0 1 0,-3 0-5-16,-7 0-3 0,-5 0 4 15,-2 0-6 1,3 0-3-16,-3 4-22 0,-1 2-4 15,2 4-21-15,-5-1-41 16,-1 2-84-16,-2-2-307 16</inkml:trace>
  <inkml:trace contextRef="#ctx0" brushRef="#br0" timeOffset="62154.3">19944 11119 593 0,'0'0'103'0,"0"0"-28"16,0 0 25-16,0 0-52 15,0 0-18-15,0 0-11 16,25-12-12-16,-25 12 2 16,0 0-7-16,0 0-2 15,0 10-1-15,0 15 1 16,0 13 6-16,0 8 11 15,0 7-6-15,0 5 8 16,0-5-12-16,3 0-1 0,6-13-3 16,3-9-3-16,-6-12 8 15,-2-12-8-15,-2-1 4 16,-2-6-3-16,0 0-1 16,0 4 0-16,-3-1-6 15,-17 4-89-15,-1-7-132 16</inkml:trace>
  <inkml:trace contextRef="#ctx0" brushRef="#br0" timeOffset="62579.99">19332 11794 313 0,'0'0'316'0,"0"0"-237"0,0 0-43 16,0 0 33-16,-97 0-34 16,69 10-2-16,-4 5-20 15,-5 6 12-15,-3 5-2 16,1 8 6-16,5 5 2 16,4 1-9-16,11 3-8 15,8-3 1-15,11-5-7 16,0-6-2-16,17-1-6 15,12-9 1-15,10-2-7 16,4-9-26-16,5-5-69 16,0-3-170-16</inkml:trace>
  <inkml:trace contextRef="#ctx0" brushRef="#br0" timeOffset="62859.32">19629 11989 339 0,'0'0'375'0,"0"0"-328"16,0 0 22-16,-91 19-21 16,81 1-36-16,10 3-12 15,0-3 1-15,22-4 0 16,11-6 1-16,10-7 9 16,-6-3-8-16,-3 0 5 15,-8-6-6-15,-17-6-1 16,-9-2 23-16,0-6 27 15,-15 0-25-15,-14 3-18 16,-5 0-5-16,6 4-2 0,-1 8-1 16,12 5-22-16,6 0-60 15,8 0-106-15,3 0-408 16</inkml:trace>
  <inkml:trace contextRef="#ctx0" brushRef="#br0" timeOffset="63550.95">19808 11925 712 0,'0'0'108'15,"0"0"-85"-15,0 0-4 0,0 0-19 16,0 0 3 0,0 0 1-16,45 59 5 0,-39-42-7 15,-3-4-2-15,-3-5 0 16,0-5 0-16,0-3 2 15,0 0 31-15,0 0 32 16,-3-14-35-16,-3-1-22 16,6-5-5-16,13-6-3 15,23 2 0-15,9 3 0 16,-2 5 0-16,-6 13-3 16,-7 3 1-16,-9 0 0 15,-3 7 0-15,-8 8-1 16,-7-1 3-16,-3 0-2 15,0-3 2-15,0-6-4 16,0-5-1-16,-1 0 5 0,-7 0 11 16,1-8-4-16,1-3-2 15,6-3-1-15,0 3-5 16,0-1 2-16,10 5-2 16,2 1 4-16,0 6-10 15,-1 0 13-15,0 0-12 16,3 3 8-16,4 4-2 15,0-4 2-15,9-3 0 16,5 0 6-16,3 0 4 16,2-10-8-16,-12-4 0 15,-1-3-4-15,-8 2-2 16,-7-2 0-16,-6 4-9 16,-3 0 4-16,0 7 5 0,0 5 4 15,0 1-1-15,-1 0 5 16,1 0 5-16,0 0-11 15,0 10 0-15,8 1 0 16,6-3 1-16,4-1-1 16,5-3 9-16,-1-1 3 15,-1 4-12-15,-8-4 1 16,-2 4 1-16,-3-2-2 16,-1 0 0-16,-4-2-1 15,0 0-7-15,-3-3-8 16,0 3-38-16,0-3-88 15,0 0-303-15</inkml:trace>
  <inkml:trace contextRef="#ctx0" brushRef="#br0" timeOffset="63960.63">20932 11676 651 0,'0'0'65'16,"0"0"-45"-16,-92-5 64 0,56 19-34 15,7 6-12-15,7 2-16 16,9 2-21-16,9-1 3 16,4-3-4-16,4-3-2 15,17-5 2-15,6-9 9 16,1-3 2-16,-1 0 10 16,-8-3 0-16,-2-10 0 15,-10-6 4-15,-4-1-12 0,-3 0 0 16,0-1 7-1,0 1-19-15,-9 8-1 0,2 2-14 16,3 1-43 0,4 6-44-16,0-5-136 0</inkml:trace>
  <inkml:trace contextRef="#ctx0" brushRef="#br0" timeOffset="64463.68">21067 11646 681 0,'0'0'44'0,"0"0"43"16,0 0 25-16,82 16-63 16,-51-10-20-16,3-3 11 15,-2-3-23-15,-6 0-5 16,-7 0 2-16,-6 0-8 16,-9-12 1-16,-2-8 0 0,-2-4-3 15,0-2-4-15,0 2 0 16,-3 7-3-16,-2 5 6 15,4 9-6-15,1 3 6 16,0 0-7-16,0 15 1 16,4 12 3-16,14-1 1 15,6 2 7-15,5-6-2 16,3-5 11-16,0-6-1 16,1-9 0-16,-4-2 5 15,-2 0-15-15,-3-13 10 16,-3-11-14-16,-8-5 2 0,-4-11-4 15,-5-2-1-15,-4-8-8 16,-1 0-8-16,-14 7-10 16,2 11-1-16,0 15 25 15,6 11 3-15,7 6 6 16,0 0-6-16,7 16-3 16,13 11 3-16,9 8 12 15,-3 3-2-15,3-3 2 16,-5-2-12-16,-3-6 4 15,-4-5-3-15,-8-5-1 16,-9-4-11-16,0 1-44 16,-25-8-103-16,-12-6-184 15</inkml:trace>
  <inkml:trace contextRef="#ctx0" brushRef="#br0" timeOffset="64592.06">21428 11519 826 0,'0'0'104'16,"0"0"-37"-16,0 0-17 15,110-83-17-15,-61 74-28 16,-3 1-3-16,-7 8-2 16,-7 0-55-16,-13-5-105 15</inkml:trace>
  <inkml:trace contextRef="#ctx0" brushRef="#br0" timeOffset="65170.78">19933 12269 593 0,'0'0'234'16,"0"0"-192"-16,0 0 4 15,0 0-5-15,0 0-35 16,0 0-1-16,79-59 0 16,-63 47-2-16,-6 1-1 15,-10 0 10-15,0 2-11 16,-13-1 2-16,-13 4 8 16,-10 6-9-16,-1 0 0 15,4 0 18-15,6 12-3 16,7 14-4-16,10 6 7 0,10 7-10 15,4 6-7 1,21 1 4-16,9-2-6 0,-7-1 1 16,0-9-1-16,-11-5-2 15,-9-7-2-15,-7 2-15 16,0-7-2-16,-9-5 8 16,-8-1 8-16,-2-5-26 15,3-3-55-15,6-3-50 16,4 0-58-16,6-3-319 15</inkml:trace>
  <inkml:trace contextRef="#ctx0" brushRef="#br0" timeOffset="65319.54">19865 12547 587 0,'0'0'146'0,"0"0"-67"16,0 0-34 0,0 0-45-16,0 0-1 15,99-50 0-15,-55 37 1 0,3 4 0 16,-2-5-1-16,-3 4 1 15,-15 3-4-15,-8 1-44 16,-8-1-245-16</inkml:trace>
  <inkml:trace contextRef="#ctx0" brushRef="#br0" timeOffset="65592.73">20209 12458 670 0,'0'0'79'15,"0"0"-26"-15,89 0 58 0,-56 0-53 16,-4 0-14-16,-4 6-20 16,-9 7-18-16,-2-3-6 15,-10-3 1-15,-2-1-1 16,-2-6 7-16,0 0 1 16,-2 0 20-16,-9-3-3 15,-2-10-16-15,4-1 2 16,4-6 2-16,5-2-11 15,0-1-2-15,10 3-14 16,17 1-33-16,6 1-27 16,-1 9-84-16,4 2-235 15</inkml:trace>
  <inkml:trace contextRef="#ctx0" brushRef="#br0" timeOffset="65813.05">20707 12326 211 0,'0'0'313'0,"0"0"-85"0,0 0-101 16,0 0-82-16,0 0-20 15,-91 20 15-15,82-8-27 16,8 5-13-16,1-4 1 16,9-4 0-16,12-1 2 15,2-8 20-15,2 0 2 16,-8-4 1-16,-3-12 2 16,-6-8 9-16,-8-1-18 15,0-6-1-15,-10 8-11 16,-3 1-7-16,1 5-27 15,5 1-33-15,3 5-89 0,4-1-251 16</inkml:trace>
  <inkml:trace contextRef="#ctx0" brushRef="#br0" timeOffset="66257.38">20827 12201 576 0,'0'0'355'15,"0"0"-315"-15,0 0-30 16,0 0 42-16,0 0-20 15,0 0-10-15,77 59-14 16,-63-43 1-16,-5-6-8 16,-5 0-1-16,-4-7-2 15,0-3-1-15,0 0 3 16,-7 0 11-16,-2-10 4 16,1-3 5-16,8 2 2 15,1-4-8-15,32 2-12 16,12 2-1-16,9 3-1 0,-5 8 0 15,-9 0 2-15,-11 0 1 16,-9 3-3-16,-7 6 0 16,-7-6 0-16,-3-1-4 15,-3-2 4-15,0 0 0 16,-3 0 10-16,-8-9 3 16,2-7-5-16,7-1-1 15,2-3-7-15,25 1 0 16,12 2 0-16,8 3 0 15,-4 8 0-15,-4 6 0 0,-10 0 1 16,-6 0 1 0,-4 9 0-16,-8 5-2 0,-3 0-2 15,-3 5 1-15,-3 1-6 16,0 5-26-16,0-6-74 16,-14-6-246-16</inkml:trace>
  <inkml:trace contextRef="#ctx0" brushRef="#br0" timeOffset="66790.92">19125 13009 937 0,'0'0'44'16,"0"0"-36"-16,0 0 35 15,0 0-15-15,0 0-28 16,0 0 2-16,53 44 4 16,-32-8 7-16,-1 3-7 15,-4 1-3-15,-6-7 2 0,0-4-4 16,-7-8-1 0,1-4-9-16,-4-5-19 0,-10-5-42 15,-20-1-36 1,-6-6-170-16</inkml:trace>
  <inkml:trace contextRef="#ctx0" brushRef="#br0" timeOffset="67350.69">18992 13283 755 0,'0'0'123'15,"0"0"-100"-15,0 0-16 16,124-56 20-16,-63 30 25 16,4-1-26-16,0-2 12 15,-6-4-23-15,-7-1-15 16,-10-3 1-16,-10 2 1 15,-15 5 2-15,-8 7-6 0,-6 7 2 16,-3 9-5-16,0 4 5 16,0 3 0-16,7 0-1 15,0 23 0 1,3 7 1-16,2 9 10 0,5 4-3 16,-5-1-7-16,2-4-1 15,0-6 1-15,4-8 1 16,-8-5 0-16,-1-13 0 15,-2-2-1-15,-5-4 5 16,-2 0-3-16,4-6-1 16,3-17 9-16,3-1-10 15,6-3-11-15,4 8 11 16,-5 6 0-16,1 6-3 0,-2 7 0 16,2 0 2-1,3 13 1-15,7 4 4 0,4 4-2 16,1-4 3-16,6-5-5 15,5-9 6-15,0-3 3 16,-3 0-6-16,-10-10 3 16,-6-9-1-16,-11-6-5 15,-8 0 2-15,-4 2-1 16,0 2-1-16,-9 8 0 16,3 11 1-16,5 0 8 15,1 2-9-15,0 2-4 16,12 13-2-16,15 1 6 15,2-1 1-15,13-2 3 0,1-7-1 16,2 1 0-16,-6-4-3 16,-9-3-19-16,-14 0-109 15,-9-3-302-15</inkml:trace>
  <inkml:trace contextRef="#ctx0" brushRef="#br0" timeOffset="67988.98">20803 12908 893 0,'0'0'179'0,"0"0"-170"16,0 0-2-16,0 0 7 15,0 0-13 1,0 0-2-16,13-84-6 0,-37 61-31 15,-16-1-25-15,-15 5 25 16,3 4 22-16,7 4 16 16,16 8 33-16,19 3-2 15,10 2-29-15,7 22 0 16,31 12 20-16,10 3 14 16,7 5-14-16,0-5-10 15,-13-2-11-15,-8-1 1 16,-16 1-1-16,-15-2 0 15,-3 2 6-15,-18-7-7 0,-15-4-12 16,-2-6-6-16,2-7-3 16,10-9 0-16,5-4-3 15,11 0 15-15,7 0 9 16,0-14-1-16,6-6-7 16,24-5 4-16,5-3 2 15,7-1-3-15,4-2 4 16,-5 4 1-16,-1-1 1 15,-10 8-1-15,-11 8 0 16,-3 8 5-16,-3 1 7 16,-3 3-6-16,5 0-3 15,6 0-2-15,1 9 1 16,7 1 6-16,8 0-7 0,-3-3 1 16,-1-7 3-1,-9 0 4-15,-9 0-3 0,-11 0-5 16,-4-17 23-16,-9 1-6 15,-24-7-18-15,-13 6-1 16,1 3 1-16,5 1 11 16,12 8-2-16,7 3-9 15,10 2-14-15,10 0-86 16,1 0-128-16</inkml:trace>
  <inkml:trace contextRef="#ctx0" brushRef="#br0" timeOffset="68258.98">21240 12876 723 0,'0'0'112'0,"0"0"-105"16,117 27 110-16,-69-13-43 16,-3 2-25-16,-12-2-34 15,-12-5-8-15,-6-2-2 16,-12-7-5-16,-3 0 3 15,0-4 55-15,-13-13 14 16,-4-8-60-16,1-1 0 16,3 1 9-16,9 0 4 15,4 2-23-15,1-1-2 0,25 5-12 16,7 2-44 0,1 5-41-16,-3 4-225 0</inkml:trace>
  <inkml:trace contextRef="#ctx0" brushRef="#br0" timeOffset="68543.72">21772 12540 920 0,'0'0'2'15,"0"0"-2"-15,0 0 0 0,0 0 48 16,0 0-20-16,88 47 15 16,-59-8-2-16,-7 1 4 15,-5-1-30-15,-4-1-5 16,-7-6-4-16,-6-6-4 16,0-6-2-16,0-3-15 15,-5-8-26-15,2 1-43 16,3-9-53-16,0-1-151 15</inkml:trace>
  <inkml:trace contextRef="#ctx0" brushRef="#br0" timeOffset="68808.67">22130 12617 480 0,'0'0'80'0,"0"0"67"16,0 0-50-16,-4 85-38 15,8-65-22-15,14-4-5 16,5-6 6-16,0-10 13 16,-2 0-4-16,-4 0-18 15,-6-10-7-15,-8-7-3 16,-3-6 6-16,0-4-16 16,-16-2-5-16,-3 4-3 15,-5 4-1-15,3 11-1 16,7 0-19-16,3 7-31 15,8 3-61-15,3 0-164 16</inkml:trace>
  <inkml:trace contextRef="#ctx0" brushRef="#br0" timeOffset="69052.95">22291 12590 553 0,'0'0'75'0,"0"0"-74"15,0 0 109-15,0 0-5 16,106 72-52-16,-79-66-13 16,-10-3-11-16,-9-3-4 15,-6 0 10-15,-2-15 36 0,-4-15-42 16,-16-6-24 0,-8-4-1-16,-4 4-2 15,1 2-1-15,3 5-1 0,4 9 0 16,7 10-11-16,6 3-51 15,4 7-140-15</inkml:trace>
  <inkml:trace contextRef="#ctx0" brushRef="#br0" timeOffset="69459">22519 12434 901 0,'0'0'84'0,"0"0"-84"16,0 0 6-16,117 84 21 16,-81-45-2-16,-11 4-15 15,-5-1-3-15,-9-2-5 16,-6-10 4-16,-5-10-5 16,0-6 1-16,-13-8-2 15,-9-6 2-15,-4 0 10 16,-9-6-3-16,4-14-4 15,3-8-3-15,4-7 10 16,8-3 6-16,7-11-4 16,9-6 2-16,0 1-5 15,14 1-7-15,12 11 4 16,11 14-8-16,3 10 1 0,4 14 2 16,0 4-3-16,-6 10-2 15,-12 9-1-15,-13 2-2 16,-13 2 3-16,-10-1 2 15,-25-1-11-15,-14-4-7 16,1-8-45-16,2-9-99 16,13 0-569-16</inkml:trace>
  <inkml:trace contextRef="#ctx0" brushRef="#br0" timeOffset="76935.64">23101 9815 515 0,'0'0'67'16,"0"0"26"-16,0 0-18 15,0 0 20-15,0 0-61 16,0 0-6-16,0 0-8 16,12-19 2-16,-10 19-3 15,0-2 0-15,0 1 7 16,2-1-7-16,-2 2-3 0,3 0-5 16,-1 0-3-16,4 8-8 15,3 14 0-15,6 8 13 16,2 7 3-16,5 5-5 15,1 1 2-15,-2-2-7 16,-2-2-3-16,-6-8 2 16,-4-9-5-16,-8-6 4 15,-3-9-4-15,0-1-1 16,0-6 1-16,0 4 2 16,0-4-1-16,-1 0 2 15,-4 0 0-15,1 0 2 16,-6 0-1-16,-1-4-1 15,-7-9 4-15,2-3-4 0,-3-4-5 16,3-6 7-16,5-3-5 16,6-5 0-16,5 1-2 15,3 3 0-15,20 3 0 16,0 5 2-16,7 5-2 16,1 7-10-16,5 4 3 15,3 5 1-15,-1 1 3 16,0 0-5-16,-5 13 8 15,-3 6 2-15,-3 8-2 16,-8 4 2-16,-3 1-1 16,-2 1 1-16,-4-6 1 15,-1-4 2-15,-3-4 1 0,-1-5 2 16,-1-4-3-16,-2 0-1 16,0-6-2-16,-2-2 2 15,0 1-2-15,0 2-3 16,0-2 0-16,0 0-69 15,-7-3-66-15,0 0-121 16</inkml:trace>
  <inkml:trace contextRef="#ctx0" brushRef="#br0" timeOffset="77251">23886 10057 558 0,'0'0'139'0,"0"0"-81"16,0 0 69-16,0 0-70 16,0 0-1-16,0 0-26 15,46-26-17-15,-17 21 0 16,10-1-13-16,8 3 6 15,7 0 1-15,-2 3-5 16,-4 0 0-16,-7-3 1 16,-11 3-6-16,-13 0 4 15,-11 0-2-15,-6-4-1 16,0 0-20-16,-27-2-90 0,-8-8-210 16</inkml:trace>
  <inkml:trace contextRef="#ctx0" brushRef="#br0" timeOffset="77500.14">23908 9872 744 0,'0'0'68'0,"0"0"0"16,0 0-15-16,0 0-23 16,0 0-20-16,0 0 9 15,66 72 8-15,-45-27-6 16,1-1-4-16,0-1-1 15,-2-4 1-15,-5-8 6 0,-6-9-23 16,-6-5-1 0,-3-7 1-16,0-3 3 0,-11 3-3 15,-12 0-21-15,-6 0-39 16,5-7-50-16,8-3-82 16</inkml:trace>
  <inkml:trace contextRef="#ctx0" brushRef="#br0" timeOffset="77859.75">24523 9723 266 0,'0'0'559'16,"0"0"-484"-16,0 0-11 16,0 0 7-16,0 0-28 15,0 0-41-15,36 34 4 16,-19 5 11-16,3 9 6 16,-1 8 6-16,-1-3-8 15,2-3-5-15,-6-10-3 16,-2-7-4-16,-3-8 1 15,-3-8-10-15,0-6 2 16,-3-8-1-16,-3 0 3 0,0-3-4 16,0 0-3-16,0 0-28 15,-22 0-65-15,-6-3-106 16</inkml:trace>
  <inkml:trace contextRef="#ctx0" brushRef="#br0" timeOffset="84743.74">23438 10853 217 0,'0'0'54'0,"0"0"-30"0,0 0 26 16,0 0 31-16,0 0-2 15,0 0-56-15,0 0-4 16,5-17-10-16,-5 14 22 16,0-1-2-16,0-3 5 15,0 4 5-15,0 0 4 16,0-1-14-16,0-3 10 15,0 4-12-15,0-3-14 16,0 3-2-16,0-4-5 16,0 4-1-16,0 3-3 15,0 0-2-15,0 0 10 0,0 0 7 16,0 0-10-16,0 0 11 16,0 0-7-16,0 0 1 15,0 0-4-15,0 0-1 16,0 0-2-16,0 0 8 15,0 0-1-15,1 0 6 16,1 0-5-16,-2 0 5 16,0 0 6-16,0 0 1 15,0 0-9-15,0 0-11 16,0 0 5-16,0 0-4 16,0 0-4-16,0 0 2 15,0 0-1-15,1 0-5 16,4 0 4-16,1 10-1 15,1 2 5-15,2 2 5 16,0 0-3-16,-2 6 0 0,3-1-4 16,-7 3 5-16,1 3-7 15,-1 0 9-15,0 6-6 16,-2-5 8-16,-1 1-5 16,0-1-1-16,0 0 0 15,0-2 1-15,2-2-1 16,-1-5-5-16,-1-4 5 15,2-6-6-15,-2-2 0 16,0 0 2-16,1 1-3 16,-1-3 0-16,2 0 0 0,-2 2 3 15,0-3-3-15,0-1 1 16,0-1-1-16,0 0 0 16,0 0 0-16,0 0 0 15,0 0 2-15,0 0 1 16,0 0-2-16,-3 0 1 15,-6-1-1-15,2-6 2 16,-3 4-3-16,3-3 5 16,-2 1-3-16,3-4-2 15,3-2 4-15,2 3-2 16,-1-1-2-16,2-3 5 16,0 2-4-16,0-2-1 15,0-1-3-15,0 0 3 16,0 3-1-16,0-4 3 15,3 4-2-15,-1 6 0 0,-1-2-2 16,1 1-1-16,-1-2 3 16,2-3-2-16,-3 0-6 15,4-2 2-15,-2-2-2 16,-1-1 4-16,1-3-8 16,1-2 0-16,-2 3-2 15,2 0 3-15,1 1 7 16,-4 5 0-16,3 3-3 15,-3 4 7-15,0 1 0 16,0 2 0-16,0-2 0 16,0 3 0-16,0-3 0 15,0 3 0-15,0 0 0 0,0 0 0 16,0 0-2-16,0 0 2 16,0 0 1-16,0 0-1 15,0 0-2-15,0 0-2 16,0 0 2-16,0 0 0 15,0 0-3-15,1 10 1 16,2 7 4-16,0 2 0 16,3 7 0-16,-2 4 2 15,-1 0 6-15,0 7-1 16,0-5-4-16,2 1 3 16,1-3 1-16,3-7 0 15,-8 0-1-15,2-7-4 16,-3-5-1-16,0-2 1 15,0-6 0-15,0 2-1 0,0-3-1 16,0-1 5-16,0-1-5 16,0 0 0-16,0 0 0 15,0 0 0-15,0 0 1 16,0 0 3-16,0 0 0 16,0 0-1-16,0 0-3 15,0 0 3-15,0 0 3 16,0 0-2-16,0 0-4 15,0 0 1-15,0 0 0 16,0 0 1-16,0 0-2 16,0-1-8-16,0-9-23 15,0 4-21-15,0-5-6 0,0-3-61 16,5-8-97-16</inkml:trace>
  <inkml:trace contextRef="#ctx0" brushRef="#br0" timeOffset="87175.8">23871 12316 170 0,'0'0'112'0,"0"0"-82"0,0 0-9 15,0 0 41 1,0 0 15-16,0 0-35 0,-20-11-29 16,10 8-13-16,-3 3 0 15,-2-3-2-15,3 3 4 16,3 0-2-1,4 0 1-15,4 0 22 0,1-3-2 16,0 3-12-16,0 0-2 16,0 0-1-16,0 0-4 15,0 0 1-15,0 0-2 16,0-3-1-16,0 3 0 16,0 0-3-16,-3 0-5 15,-1 0-40-15,1 0-18 0,-5 0 23 16,3 0-43-1,-1 0-16-15</inkml:trace>
  <inkml:trace contextRef="#ctx0" brushRef="#br0" timeOffset="89295.89">23744 12293 203 0,'0'0'5'0,"0"0"13"16,0 0-9-16,0 0 1 16,0 0 24-16,0 0 13 15,2 0 15-15,-2 0-18 16,0 0-11-16,0 0 2 15,0 0 6-15,0 0 3 16,0 0 3-16,0 0 5 0,0 0-11 16,0 0-27-16,0 0 9 15,0 0-6-15,0 0 7 16,0 0 2-16,0 0-10 16,0 0 0-16,-6 0-14 15,-2-4-2-15,-2 1 1 16,-1 3 3-16,2-4-1 15,-1 1-3-15,0 3 0 16,0 0 6-16,1 0-3 16,1 0-2-16,2 0 6 15,1 0 1-15,4 0 2 16,-2 0-7-16,-6 0 3 0,3 0-4 16,0 0 3-16,1 3 0 15,-2 4 3-15,-2 6 7 16,2 0-9-16,-3 1 10 15,3 3-14-15,0 3 21 16,1-3-4-16,1 2-10 16,4-4 0-16,1 2-4 15,0 0-1-15,0 2-2 16,0-5 7-16,4 3-4 16,11-2 3-16,6-1-4 15,7 3 0-15,5-7 8 16,7 0-5-16,2-1-2 15,2-5 3-15,-1-1-6 0,-1-3 2 16,-3 0-4-16,-6 0 1 16,-3 0 2-16,-9-7-2 15,0-3-1-15,-6 0 1 16,-2-3 6-16,0 0-5 16,-6-3-2-16,2 2 2 15,-3-5-6-15,0 2 10 16,-3 0-5-16,-3-2-1 15,0-1 0-15,0 0 0 16,0 3 0-16,-5 0-1 16,-4 2-3-16,-4 2 8 15,-2 2-8-15,-3-2-2 0,2 4 6 16,-7 2-1-16,1 0-1 16,1 4 2-16,-3-1 0 15,3 1 1-15,3 3-1 16,0 0 0-16,1 0-3 15,2 0 3-15,-5 0 0 16,-1 7-3-16,-1 2 3 16,-2 2-1-16,0-2 2 15,3 5-1-15,-1-1 0 16,0 1 2-16,-2-2 0 16,1 2-2-16,-1-1 0 15,2-3 0-15,3-3 8 0,5-1-7 16,4 0 0-16,3-3-1 15,4 1 0-15,0-3-1 16,0 5 1 0,0-3 1-16,3 7-1 0,-4 4 0 15,4 1 2-15,0-1 1 16,0-1-2-16,0-4-1 16,0 1-4-16,0-3 4 15,7-2 1-15,-7 0 5 16,1-5-11-16,-1 3 5 15,0-3 0-15,0 0 2 16,0 0 3-16,2 0-1 16,-2 0-3-16,0 0-2 15,1 0 2-15,-1 0-2 16,0 0 1-16,0 0 0 0,0 0 1 16,0 0-1-16,0 0-1 15,0 1 0-15,0 5-1 16,2-2 2-16,2 2 0 15,2 1 0-15,1 0 2 16,5-1-4-16,5 1 1 16,5 0 1-16,4-1 3 15,5-3-2-15,3-3-1 16,0 0 0-16,-1 0 1 16,-6 0 2-16,-6 0-3 15,-3 0 0-15,-3-6 0 16,0-1 1-16,0 0-1 15,-1-2-1-15,-1 2 1 0,-3 0 0 16,-1 1-1-16,-2-4 1 16,1 6 0-16,1-1 1 15,-3 0-1-15,0 0-3 16,-2 1 3-16,-1 1 0 16,0 0 3-16,0-1-2 15,-2 1 2-15,-1-1-4 16,2-2 3-16,-1 2-4 15,1-2 6-15,1 0-7 16,0-2 6-16,0-1-6 16,-2 2 4-16,-1-3-2 15,0 3 2-15,0 1 1 0,0 0-2 16,0-2-2 0,0 6 2-16,0-2 0 0,0-2 0 15,0 5 0-15,0-5 0 16,-4 2 0-16,-1-2-1 15,-1 1-1-15,-4 0 2 16,0-2-1-16,-3 0 1 16,-1 1-5-16,0 2 5 15,-1-1 5-15,5 0-5 16,0 3 0-16,1-1-4 16,1 3 4-16,4-1-2 15,-5-2 2-15,1 3 0 0,2-3-2 16,-1 3 1-16,2 0 2 15,0 0-2-15,0 0 1 16,-1 0-2 0,-3 0 1-16,-3 0-1 0,3 3 1 15,-1 4 1-15,-2 0 0 16,1-2 0-16,4-1 0 16,2 2 0-16,1-6 0 15,0 5 0-15,1-3 0 16,-5 2 6-16,3 2-6 15,1-4 0-15,1 1-3 16,-1-1 7-16,2-2-8 16,2 0 2-16,-1 3 2 15,1-3-1-15,0 4 3 16,-3-4-6-16,3 3-1 0,0-1-6 16,-2 2-6-16,2 0-13 15,-1 3-14-15,1 2-61 16,0-5-60-16,3-4-465 15</inkml:trace>
  <inkml:trace contextRef="#ctx0" brushRef="#br0" timeOffset="89797.42">22596 13494 172 0,'0'0'0'16,"0"0"-16"-16,0 0-26 15</inkml:trace>
  <inkml:trace contextRef="#ctx0" brushRef="#br0" timeOffset="90472.72">22354 13554 210 0,'0'0'7'16,"0"0"-6"-16,0 0 33 15,0 0 37-15,0 0-62 16,0 0-7-16,-55 0 3 15,44 0-5-15,4 0 77 16,-1 0 12-16,0 0 10 16,-1 0-4-16,-4 0-46 0,0 0 8 15,1 0-23 1,5 0 8-16,0 0-10 0,0 0 11 16,7 0-5-16,0 0 2 15,0 0-18-15,0-3-7 16,0 3 0-16,11-6-7 15,13-2 1-15,17-4 7 16,10-2 8-16,6 1 5 16,4-4-8-16,3 0-1 15,8 3-9-15,2-3 3 16,7 0-2-16,2 0-7 16,0 1 4-16,-6 2 5 15,3 0-11-15,0 5 3 16,1-4-5-16,-3-1 2 0,-3-3 2 15,-1-2-1 1,4-1-4-16,4 0 3 0,2-2-2 16,4 2 4-16,3 3-5 15,-4 4 11-15,0 1-1 16,-7 1-9-16,-6 5 6 16,-7-4-5-16,0-1 7 15,0-2-8-15,0 0 1 16,2 0 6-16,-5 3-8 15,0-7 1-15,-1 5 4 16,-4-2-5-16,0 4 0 16,-7-3 1-16,-9 4 3 15,-9-2-2-15,-13 8-2 16,-8-4 3-16,-8 3-3 16,-5 4 5-16,0-3-2 0,0 3-1 15,0 0-1-15,0 0-1 16,0-3-13-16,0 3-13 15,0-2-8-15,-3 1-9 16,-13 1-2-16,-8 0-29 16,-9 0 0-16,-4 0-40 15,-4 0-105-15</inkml:trace>
  <inkml:trace contextRef="#ctx0" brushRef="#br0" timeOffset="94207.79">22837 13967 813 0,'0'0'43'0,"0"0"-37"15,0 0 59-15,0 0 3 16,0 0-43-16,0 0-14 16,0 0-1-16,-16-23-7 15,16 22 0-15,0 1 4 16,0 0 8-16,0 0-4 15,0 0 4-15,0 0 12 16,0 0 2-16,0 0-14 16,0 0-4-16,0 0-4 15,0 1-7-15,0 13 0 16,0 8 0-16,4 12 0 16,4 5 5-16,-2 4-3 15,1-5 1-15,1-1-2 0,-5-3 1 16,-3-4 0-16,0-10-2 15,0-7 7-15,0-6-7 16,0-5 1-16,0 1 3 16,0-3 0-16,0 0-3 15,0 0 10-15,-10-12 4 16,0-15-15-16,3-13 2 16,7-15-6-16,0-5-1 15,21-7 3-15,13 8 2 16,8 10-2-16,4 13 0 15,0 19 0-15,3 13 1 16,2 4-1-16,-5 17 2 16,-5 6 0-16,-4 0 1 15,-10 4 5-15,-6-4-5 0,-4 1 2 16,-6-6-3 0,-1-4 6-16,-5-4-5 0,-4-3-1 15,-1-1 0-15,0-2 0 16,0 2 0-16,0 0-8 15,0 2-16-15,0-2-33 16,0-6-54-16,0 0-77 16,9-6-433-16</inkml:trace>
  <inkml:trace contextRef="#ctx0" brushRef="#br0" timeOffset="94447.37">23510 13941 874 0,'0'0'53'0,"0"0"-2"15,0 0-3-15,103-67-23 16,-31 39 18-16,8 4-14 16,-2 1-3-16,-8 9-22 15,-21 1 3-15,-11 6-7 16,-13 1-15-16,-12-3-10 15,-9 2-38-15,-4 2-8 16,-12-4-103-16,-19 1-460 16</inkml:trace>
  <inkml:trace contextRef="#ctx0" brushRef="#br0" timeOffset="94631.43">23749 13706 811 0,'0'0'58'0,"0"0"-53"16,0 0-4-16,0 0 80 15,30 73-42-15,-14-44 7 16,-4 4-32-16,-1 0-8 16,-1-3 4-16,-3-4-9 15,-2-1-1-15,-5-3-3 16,0 1-27-16,0-7-82 16,-2-6-94-16</inkml:trace>
  <inkml:trace contextRef="#ctx0" brushRef="#br0" timeOffset="95070.61">24117 13633 938 0,'0'0'82'0,"0"0"-47"15,120-82-1-15,-65 62-7 16,0 7 5-16,-8 9-14 15,-9 4-6-15,-15 0-9 16,-10 0-3-16,-13 14-1 16,0 3-2-16,-26 9 3 15,-13-2 7-15,-4 1-7 16,11-11 3-16,9-5 1 16,11-6 0-16,11-3-3 0,1 0-1 15,0 0-1-15,28 0-12 16,21 0 11-16,17 4 2 15,5 0 6-15,-2 5 3 16,-18 4 2-16,-15 4 9 16,-13-1-11-16,-14 1-2 15,-9 3-2-15,0-1 2 16,-24 5-2-16,-16 2 3 16,-9-2 0-16,-5-9 1 15,-1-5-9-15,1-6 0 0,2-4 0 16,-2 0-24-16,7 0-37 15,9 0-34-15,15-2-13 16,14-3-100-16</inkml:trace>
  <inkml:trace contextRef="#ctx0" brushRef="#br0" timeOffset="95565.63">25146 13525 920 0,'0'0'57'0,"0"0"-22"15,0 0 32-15,0 0-26 16,87-34-23-16,-29 24-10 16,2 1-1-16,-5 6 4 15,-13 1-2-15,-13 2-9 16,-14 0-2-16,-10 0-20 15,-5 2-54-15,-30 10-107 16,-16 5-122-16</inkml:trace>
  <inkml:trace contextRef="#ctx0" brushRef="#br0" timeOffset="95727.74">25164 13667 752 0,'0'0'92'0,"0"0"-59"16,113-10 63-16,-65-4-36 15,-3 8-29-15,-9-2-5 16,-10 3-18-16,-2 5-8 16,-7 0-10-16,1 0-59 15,-3-4-177-15</inkml:trace>
  <inkml:trace contextRef="#ctx0" brushRef="#br0" timeOffset="96234.98">26114 13322 230 0,'0'0'612'0,"0"0"-528"16,0 0-46-16,0 0 4 0,0 0-31 15,-81-45-8-15,62 45-3 16,-3 17-2-16,-5 8 2 16,3 14 0-16,0 3 3 15,5 3-2-15,7-2 2 16,12-6 2-1,0-4-9-15,20-7 8 0,20-3 1 16,12-7 17-16,13-10 1 16,4-2 1-16,0-4-8 15,-8 0 6-15,-10-13 13 16,-14-3-21-16,-10-8-7 16,-8-2 2-16,-8-10-8 15,-11-3 2-15,0-2-3 16,-21-1 0-16,-17 1-8 0,-12 10 3 15,-11 7 2-15,-5 7-2 16,2 14-27-16,4 3 6 16,8 0-45-16,12 14-26 15,13 6-49-15,18-5-165 16</inkml:trace>
  <inkml:trace contextRef="#ctx0" brushRef="#br0" timeOffset="96577.89">26802 13016 747 0,'0'0'31'0,"0"0"-30"15,0 0 3-15,0 0 56 16,0 0 2-16,0 0-28 16,-82-7-21-16,67 34 8 15,-6 9 20-15,3 7-5 16,5 10-11-16,5 2 7 16,8 5-13-16,0-4-18 15,18-6 7-15,14-6-6 0,6-8 3 16,4-11-5-1,1-1 1-15,0-11-2 0,-4 0 1 16,-6-9-71 0,-6-4-120-16</inkml:trace>
  <inkml:trace contextRef="#ctx0" brushRef="#br0" timeOffset="97006.18">27053 13223 964 0,'0'0'20'16,"0"0"-20"-16,0 0 0 0,0 0 1 15,0 0 27-15,0 0-16 16,84 71 10-16,-70-53-8 16,-1-4-4-16,-5-4 4 15,-5-3-5-15,-2-7-2 16,-1 0-5-16,0 0 23 15,-3 0 4-15,-13-11-13 16,-8-7-15-16,2-2 2 16,6 0-2-16,9 3 2 15,7 0-1-15,6 4-2 16,24 3-9-16,15 1 2 16,10 9 6-16,0 0-2 15,-4 2-2-15,-8 14 5 16,-9-2 6-16,-7 3 12 0,-6-1 2 15,-4-2 0 1,-8-7 2-16,-5 1-21 0,-1-6 2 16,-3-2 0-16,0 0-3 15,0 3-4-15,0-1-38 16,-10 3-29-16,-10-3-82 16,-1-2-86-16</inkml:trace>
  <inkml:trace contextRef="#ctx0" brushRef="#br0" timeOffset="97305.08">27348 12782 920 0,'0'0'46'0,"0"0"-40"16,86 0-1-16,-17 19 36 15,4 7 3-15,-2 11-7 16,-5 7 6-16,-11 4 0 16,-11 10-8-16,-10-4-1 15,-13-1 6-15,-14 0-20 16,-7-6-3-16,-18-5-11 0,-26-3 3 16,-13-5-8-1,-7-4-2-15,0-10-7 0,-3-1-31 16,-5-6-13-16,-4-3-59 15,7-5-146-15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4:42:50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17443 4830 3 0,'0'0'238'0,"0"0"-223"0,0 0-15 15,0 0-5-15,0 0 5 16,0 0 18-16,0 0 47 15,-20 1-15-15,20-1-14 16,0 0-22-16,0 0-14 16,0 0-2-16,0 0-47 15,0 2-9-15,0-2 15 16,0 0 18-16,0 0 25 16,0 0 13-16,0 0 11 15,0 0-16-15,0 0-8 16,0 0 10-16,0-2 21 15,0 1-25-15,0 1 2 16,0-3-7-16,-3 0-1 0,0 3 0 16,0-3 0-16,0 1-1 15,-1-3 1-15,1 5 0 16,-5 0-10-16,-3 0-25 16,-3 0-19-16,-2 0-9 15,0 0-95-15</inkml:trace>
  <inkml:trace contextRef="#ctx0" brushRef="#br0" timeOffset="812.81">17306 4838 232 0,'0'0'152'16,"0"0"-80"-16,0 0-27 16,0 0 1-16,0 0 39 15,0 0-32-15,-20-14-30 16,20 14-14-16,0 0-5 16,10 0-3-16,2 0 4 15,3 0 17-15,-3 0-8 16,-3 0 20-16,1-3-12 0,1 3-12 15,2 0 8-15,13-4-4 16,8 1-9-16,10 2 8 16,11-2-1-16,10 0-4 15,3 0 2-15,13-2-8 16,0-1 8-16,1 1-7 16,-5 0-2-16,-5 4-1 15,-8 1 2-15,-5 0-1 16,-6 0-1-16,-1 0 0 15,-4 0 3-15,-2 0-3 16,5 0 4-16,2 0 0 16,7 0 3-16,12-4 1 15,0-3-4-15,3-1 7 0,3 4-10 16,-8 0 2 0,3 3 2-16,-5 1-3 0,-3 0-1 15,-4 0 1-15,-2 0 2 16,6-2-1-16,-1 1-1 15,5-1 0-15,-1-1-2 16,1-4 3-16,-4 2 1 16,-1-5 0-16,-2 3 0 15,-9-2-4-15,-9 3 0 16,-10 2 1-16,-16 1-1 16,-2 1 0-16,1 0-2 15,6-1 8-15,9 1-6 0,10-2 0 16,1 1 2-1,-1 0-2-15,-7 3 0 0,-6 0 2 16,-9 0-1 0,-7 0-1-16,-8 0 1 0,-3 0-1 15,-2 0 0-15,0 0 1 16,0 0 2-16,0 0-1 16,0 0 1-16,0 0-1 15,0 0-2-15,0 0 3 16,0 0-3-16,0 3-21 15,0 9-44-15,-3 7-18 16,-26 8-14-16,-20 4-23 16,-16 0-100-16</inkml:trace>
  <inkml:trace contextRef="#ctx0" brushRef="#br0" timeOffset="2001.74">17705 5201 44 0,'0'0'18'0,"0"0"23"15,0 0 54-15,0 0-55 16,0 0 54-16,0 0-44 16,44-67 37-16,-44 61-37 15,0 2 19-15,0 1-21 16,0-3-31-16,0 6 0 16,-1 0-17-16,1 0 0 15,0 0-1-15,0 0-1 16,0 0 1-16,0 0 0 15,0 0 2-15,0 0 3 16,0 0 1-16,0 0-1 16,0 0 3-16,0 0-7 0,0 0 3 15,0 0-3-15,9 0 13 16,15 0 15-16,5 0 15 16,13 0-2-16,10 0-20 15,7-6-9-15,8 1-4 16,8-4-2-16,5 2-3 15,2 0 3-15,-3-3-5 16,-1 3 0-16,-11-3 8 16,2 2-7-16,-7-1 15 15,3 1-9-15,6 1 1 16,-1 2 2-16,7-3-11 0,3 2 5 16,-2 3-2-1,0-4 7-15,0 2-10 0,1 0 0 16,0-2 0-1,0 1 3-15,-7 3-3 0,-8 0-1 16,-6-2 1-16,-6 3 2 16,-2-2-2-16,-3-2 0 15,-3 1 3-15,-2 0 1 16,-4 1 1-16,-4 1-5 16,2-2 7-16,-8 3-5 15,-2 1-2-15,-7-1 9 16,-6 1-8-16,-5 1 1 15,-5 0 1-15,-3 0 0 0,0 0 1 16,0 0 1-16,3 0-2 16,-3 0-1-16,6 0-2 15,1 0 2-15,2 0 1 16,-3 0-2-16,-2 0 2 16,-4 0-1-16,0 0-1 15,0 0 4-15,0 0 1 16,0 0 0-16,0 0-1 15,0 0-1-15,0 0-3 16,0 0 1-16,0 0-1 16,0 0 0-16,0 0 3 15,0 0-3-15,0 0-1 0,0 0-10 16,0 0-17 0,0 9-66-16,-20 13 2 0,-15 2-9 15,-11-9-226 1</inkml:trace>
  <inkml:trace contextRef="#ctx0" brushRef="#br0" timeOffset="4619.96">20944 7983 194 0,'0'0'0'0,"88"-9"0"15,-40 4 10-15,3 0-1 0,-1 1 13 16,-3 0-20-16,0 4 9 16,-6 0-11-16,-11 0-3 15</inkml:trace>
  <inkml:trace contextRef="#ctx0" brushRef="#br0" timeOffset="17733.03">22743 8592 103 0,'0'0'81'0,"0"0"-28"0,0 0-20 16,0 0 2-16,0 0-12 15,0 0 0-15,0 0-15 16,0 0 35-16,48-16 30 15,-48 16-14-15,0 0-26 16,0-1-17-16,0 1-13 16,0-1 0-16,0-1 3 15,0 1-6-15,-2-3 0 16,-1 2-1-16,0-3 1 16,1 1 0-16,2-2 1 0,0 1 5 15,0 0 1-15,0 1 16 16,0-1 30-1,-2 2-27-15,2-5 1 0,-1 2 29 16,-1-1-13-16,1-3-33 16,-1 3 19-16,-1 2-21 15,2-2 0-15,1 7 3 16,-2-1-5-16,2 1 1 16,0 0 2-16,0 0-1 15,0 0 1-15,0 0-5 16,0 0 7-16,0 0-7 15,0 0-1-15,0 0 5 16,0 0-6-16,0 0 4 16,0 10-3-16,0 10 12 15,0 7-3-15,0 6 6 0,0 3 12 16,14 7-7-16,2-1-10 16,2 2 7-16,-2-1-6 15,-1-2-1-15,-3 0 4 16,-1-5-5-16,-4-2-5 15,-1-5 8-15,-2-2-3 16,-2-7-10-16,1-4 4 16,-3-6 0-16,0 0 1 15,0-7-4-15,0-3 0 16,0 0-3-16,0 0 3 16,0 0 0-16,0 0 1 15,0 0 3-15,0 0-6 0,0 0 4 16,0 0-1-16,0-6 0 15,-2-8-4-15,-4-1 1 16,0-6 1-16,-4-1-2 16,1-6-2-16,2-2 2 15,-5 1-11-15,4-4 0 16,2 3 8-16,0-2-4 16,0-1-14-16,1 3 15 15,2 4 1-15,3 2-5 16,-4 4 4-16,4 3 6 15,0-2-1-15,0 7-10 16,0-3 9-16,0 5-5 16,4 5 7-16,-1 1 0 0,0-1 1 15,-1 4-1-15,0 1-5 16,-2 0 5-16,0 0 0 16,0 0 0-16,0 0-4 15,4 0 0-15,2 11 4 16,5 7-4-16,0 5 4 15,-1 3 0-15,0 3 1 16,-1 2 2-16,-2 2-2 16,-1 0-1-16,0 1 5 15,1-5 2-15,-3-2-6 16,-1-5 0-16,0-2 4 16,-2-4-2-16,1-7-3 15,-2-4 0-15,1-1 0 0,-1-3 1 16,0-1-1-16,0 0 10 15,0 0-9-15,0 0 7 16,0 0-1-16,0 0-6 16,0 0-2-16,0 0-11 15,0 0-23-15,0 0-20 16,-6 0-52-16,-9 0-72 16,2 0-137-16</inkml:trace>
  <inkml:trace contextRef="#ctx0" brushRef="#br0" timeOffset="20724.95">13721 10767 110 0,'0'0'8'0,"0"0"-3"15,0 0 1-15,-82-24 14 16,64 18-19-16,-3-1 3 16,2 3-4-16,3-1 5 15,6-2-5-15,3 0 0 16,4 1-83-16</inkml:trace>
  <inkml:trace contextRef="#ctx0" brushRef="#br0" timeOffset="21597.04">13559 10676 63 0,'0'0'36'0,"0"0"-17"0,0 0 17 16,0 0-30-16,0 0-5 15,80-28-1-15,-64 20 28 16,1-1 9-16,5-4-7 15,-4 4-13-15,3 0-13 16,3-1 1-16,1 0-5 16,5 2 11-16,2-2 2 15,4 6-4-15,3 1-9 16,-3 3 0-16,-11 0 0 16,-2 3-10-16,-9 1-1 15,-3-1-2-15,-7-3 7 16,0 0 6-16,-4 0 4 0,0 3 38 15,0-3-10-15,0 0-30 16,-5 4-2-16,-1 2-5 16,-2 1-20-16,1 2 1 15,-9 1 3-15,-4 0-7 16,-2 0 8-16,-5-3 12 16,-1 2 8-16,-2 2 11 15,-2-5 22-15,9-3 4 16,2 1 9-16,9-4-6 15,12 0 34-15,0 0 2 16,13-7-50-16,23-12-26 0,9-5 0 16,7-1-1-1,-4 1 0-15,-5 10-3 0,-13 8-59 16,-15 6-136-16</inkml:trace>
  <inkml:trace contextRef="#ctx0" brushRef="#br0" timeOffset="22099.44">13926 10660 236 0,'0'0'6'0,"0"0"4"0,0 0 18 15,0 0 19-15,-91 30 22 16,77-24-22-16,5-1-28 16,0-3 26-16,1-1 0 15,7-1 20-15,1 0 7 16,0 0-38-16,15 0-13 16,14-14 10-16,12-2-9 15,11-10-11-15,8-1 1 16,1 3-11-16,-6 6 0 15,-3 4-1-15,-4 8 0 16,-9 2 3-16,-9 0-3 16,-11 4-9-16,-13 0 3 15,-6 0-16-15,0 0 15 16,-18 8 7-16,-19 5 0 0,-8 5-2 16,-7 1-2-16,4-4 2 15,-1 1 2-15,7-2 0 16,5-4 5-16,16-3-4 15,7-4 3-15,13-3-3 16,1 0 2-16,1 0-6 16,22-7-3-16,4-9 3 15,2-1 1-15,3 4 2 16,-7 6-71-16,-5 2-155 16</inkml:trace>
  <inkml:trace contextRef="#ctx0" brushRef="#br0" timeOffset="26096.67">15621 10826 173 0,'0'0'28'0,"0"0"-28"16,0 0 6-16,0 0 6 15,0 0 11-15,0 0 6 16,0 0-25-16,42-24 2 15,-42 24 0-15,0 0 70 16,0 0 17-16,0 0-47 16,0 0 5-16,0 0-18 15,0 0 22-15,0-3 7 16,0 3-9-16,0 0-14 16,0-3 4-16,0 3-12 15,0 0-4-15,0 0-1 16,0 0-2-16,0 0 0 0,0 0 3 15,0 0-3-15,0 0-1 16,0 0-10-16,0 0-4 16,0 0-9-16,0 0 1 15,0 9-3-15,0 22 3 16,0 13-1-16,0 11 10 16,6 2 8-16,10-5-9 15,4-3-8-15,3-10 2 16,6-8 1-16,-1-4-3 15,3-8-1-15,1-10-6 16,4-8 6-16,-2-1 1 0,-1 0 1 16,-3-4-2-1,-10-5-4-15,-4-5-48 0,-6-6-31 16,-10-9-81 0</inkml:trace>
  <inkml:trace contextRef="#ctx0" brushRef="#br0" timeOffset="26256.66">15748 10833 440 0,'0'0'349'0,"0"0"-349"16,0 0-4-16,0 0-24 15,0 0-92-15,0 0-284 0</inkml:trace>
  <inkml:trace contextRef="#ctx0" brushRef="#br0" timeOffset="26682.01">16118 10799 851 0,'0'0'0'0,"0"0"0"15,88-50-1-15,-40 31 1 16,1 10 1-16,-14 9-1 15,-5 0 0-15,-7 6-4 16,-11 14-26-16,-9 7-4 16,-3 12-13-16,-22 3 32 15,-10 4 9-15,-5-8 3 16,9-13 3-16,14-12 33 16,11-12 7-16,3-1-4 0,27-3-28 15,14-20 7-15,12-7-5 16,2 2-10-16,-10 5 0 15,-5 7-2-15,-13 4-41 16,-3 1-93-16,-7-5-412 16</inkml:trace>
  <inkml:trace contextRef="#ctx0" brushRef="#br0" timeOffset="27079.76">16871 10664 696 0,'0'0'3'16,"0"0"32"-16,0 0-4 16,0 0 9-16,0 0-16 15,0 0-18-15,-87 10-5 16,87 14 2-16,0 5 0 15,11 4-1-15,16 0 13 16,6-4 1-16,10 0-3 16,8-11-9-16,7-7-4 15,4-11 8-15,0 0 7 16,-13-11 0-16,-15-5-6 16,-13-4-8-16,-18-3 7 15,-3-4 15-15,-19-2-13 0,-23 1-8 16,-14 3 4-1,-6 1-6-15,1 11-8 0,2 6-5 16,14 1-1-16,12 3-11 16,11 3-35-16,14 0-51 15,8 0-178-15</inkml:trace>
  <inkml:trace contextRef="#ctx0" brushRef="#br0" timeOffset="27770.85">17559 10813 665 0,'0'0'90'0,"0"0"15"15,0 0-45-15,0 0-28 16,0 0-10-16,0 0-22 15,4-3-10-15,-1 26 8 16,4 12 2-16,-1 6 9 16,-1 5 0-16,0-6-9 15,-1-5 4-15,-1-5 1 16,-3-7-5-16,0-13 0 16,0 1 0-16,0-5-15 15,0-2-32-15,0 1-61 16,0-5-55-16,-11 0-198 0</inkml:trace>
  <inkml:trace contextRef="#ctx0" brushRef="#br0" timeOffset="30092.91">17836 10495 238 0,'0'0'67'15,"0"0"-23"-15,0 0-15 16,0 0 15-16,0 0 8 16,0 0-11-16,-20-19 2 15,20 19-28-15,0-3-15 16,-1 3 4-16,1 0 1 16,-2-1 7-16,-1-2 11 15,2 1-1-15,-1 2 33 16,-2-3-10-16,1 0-4 15,0 1-8-15,-1-1-7 16,-2-1-14-16,-3 1-1 16,-3 1-9-16,1-3 3 0,5 2-4 15,2 0 0-15,0-1-1 16,1 2 6-16,3-1-4 16,-3 3 0-16,3 0 11 15,0 0-1-15,0-2 7 16,0 2-1-16,0 0-2 15,0 0 8-15,0 0-14 16,0 0 2-16,0 0-12 16,0 10-7-16,13 14 7 15,3 12 0-15,7 4 27 16,0 7-5-16,3-3-9 16,-1-2-3-16,-1-3 1 15,-3-9-4-15,-4-5-4 16,-9-11 2-16,-2-4-5 0,-4-3 4 15,-2-7-2-15,0 3 14 16,0-3-12-16,0 0 4 16,0 0-8-16,0 3-13 15,0 0-54-15,-6-3-70 16,0 0-89-16</inkml:trace>
  <inkml:trace contextRef="#ctx0" brushRef="#br0" timeOffset="30434.77">18252 10585 603 0,'0'0'191'0,"0"0"-112"16,0 0-68-16,0 0-9 16,0 0 4-16,-4 75 30 15,1-34 3-15,-3 1-25 16,3-2-4-16,-2-4 4 16,-1-5-14-16,3-9-2 0,2-3 2 15,-2-8 6-15,3-2-6 16,-3-1-5-16,-3-2-15 15,0 4-24-15,-7-3-17 16,-1-5-76-16,1-2-268 16</inkml:trace>
  <inkml:trace contextRef="#ctx0" brushRef="#br0" timeOffset="32991.3">18485 10545 394 0,'0'0'193'15,"0"0"-107"-15,0 0-12 16,0 0-10-16,0 0-40 15,0 0-12-15,0-6-7 16,9 2 3-16,2 1-3 16,-1 0-5-16,2-1 0 15,1 1 1-15,4 3-1 16,-1 0-1-16,-3-3-38 16,-3-1-98-16,-4 0-336 15</inkml:trace>
  <inkml:trace contextRef="#ctx0" brushRef="#br0" timeOffset="33136.75">18732 10444 701 0,'0'0'51'16,"0"0"-50"-16,0 0-1 15,0 0-13-15,0 0-175 16,0 0-107-16</inkml:trace>
  <inkml:trace contextRef="#ctx0" brushRef="#br0" timeOffset="33419.32">18920 10444 321 0,'0'0'231'16,"0"0"-229"-16,0 0 27 16,-32 84 17-16,32-61-9 0,-3 4-33 15,3-1 1 1,0 1-5-16,0-4-1 0,0-3-10 15,0-7-79-15,0-4-51 16</inkml:trace>
  <inkml:trace contextRef="#ctx0" brushRef="#br0" timeOffset="34278.91">18982 10249 449 0,'0'0'99'0,"0"0"-72"16,0 0-20-16,0 0-7 15,0 0-2-15,0 0-1 16,-3-1-54-16,3 1 2 15,0 0-4-15,3 0 40 0,0 0 9 16,-3 0 9-16,0 0 1 16,0 0 64-16,0 0 34 15,0 0-30-15,0 0-14 16,0 0-13-16,0 0 6 16,0 0-17-16,0 0 11 15,0-4 5-15,0 4-17 16,0 0-4-16,0 0-8 15,0 0-4-15,0 0-4 16,0 0-4-16,0 0-5 0,0 0 4 16,0 0 0-1,0 0-3-15,0 0-1 0,0 0 0 16,0 0 0 0,0 0 0-16,0 0 0 0,0 0 0 15,0 0 0-15,0 0 1 16,0 0-1-16,0 0 1 15,4 0-2-15,-1 0 1 16,0 0 0-16,4 0-4 16,1 4 4-16,4-1 8 15,1 4 2-15,3 0 10 16,6 5-3-16,-2 2-1 16,6 5-2-16,0 4-3 0,0 4-1 15,-5 7-2 1,-3-1 5-16,-6-1-9 0,-6-2 2 15,-6 0-3-15,0-7-3 16,0 0 12-16,-9-1-11 16,-3-5 5-16,-2-3-4 15,4-1 0-15,1-4-2 16,-1 2 0-16,-1-5-2 16,-1-3 2-16,-1 1-2 15,-7-4-15-15,4 0-21 16,-3-4-14-16,0-22-54 15,2-18-290-15</inkml:trace>
  <inkml:trace contextRef="#ctx0" brushRef="#br0" timeOffset="34450.98">18901 10118 845 0,'0'0'0'0,"0"0"0"16,0 0-57-16,0 0-6 15,0 0-184-15</inkml:trace>
  <inkml:trace contextRef="#ctx0" brushRef="#br0" timeOffset="34873.91">19286 10324 479 0,'0'0'129'15,"0"0"-127"-15,0 0 2 16,0 0 9-16,0 0 3 16,88-33-14-16,-51 19 23 15,3-5 12-15,-2 2-11 16,-6 5-2-16,-9 2 12 15,-11 6-29-15,-9 1-6 16,-2 3 0-16,-1 0-1 16,0 0 0-16,0 0-2 15,0 0-10-15,0 0-9 16,-3 6 7-16,-7 5 2 16,-2 0-15-16,-5-3-84 15,7-8-188-15</inkml:trace>
  <inkml:trace contextRef="#ctx0" brushRef="#br0" timeOffset="35193.75">19528 10057 742 0,'0'0'119'0,"0"0"-60"15,0 0 2-15,0 0-28 16,0 0-23-16,0 0-9 16,64-20-1-16,-18 33 6 0,-1 11 5 15,-1 8-3-15,-3 1-1 16,-10 1-5-16,-4-5 8 16,-8-2-7-16,-5-7-2 15,-7-8 6-15,-3-2-7 16,-2-1 1-16,-1-4-1 15,-1-2 0-15,0 3-14 16,0 4-20-16,-7-3-39 16,-3 1-23-16,-1-8-138 15</inkml:trace>
  <inkml:trace contextRef="#ctx0" brushRef="#br0" timeOffset="35605.8">20047 10182 731 0,'0'0'103'16,"0"0"-39"-16,0 0-46 15,0 0-18-15,0 0 1 16,0 0-1-16,11 69 26 15,-9-32-8-15,-2 1-5 16,0 2-7-16,0-1-9 16,-5-5 8-16,-3-4-10 15,-1-6-6-15,-1-9-26 16,-1 2-29-16,-3-7-49 16,-5-6-204-16</inkml:trace>
  <inkml:trace contextRef="#ctx0" brushRef="#br0" timeOffset="38296.61">20290 9835 525 0,'0'0'79'0,"0"0"-16"0,0 0-49 15,0 0-1-15,0 0-3 16,0 0 1-16,-30-10 7 16,30 10-3-16,0 0-7 15,0 0-3-15,0 0 17 16,0-1 3-16,0 1-2 16,0 0 6-16,0 0 2 15,0 0 8-15,0 0-21 16,0 0-3-16,0-3-4 15,9 0-2-15,0 3 2 16,4-3-3-16,2 3-2 16,3 0-2-16,-2 7 1 0,4 15-4 15,2 6 3-15,4 10 8 16,-1 3 0-16,-1 7-8 16,-8-4 4-16,-3-1-7 15,-7-3 2-15,-2-10-1 16,-4-4-1-16,-4-1 0 15,-15-3 3-15,-7 0 14 16,1-5-17-16,3 0 8 16,4-8-9-16,8-6-2 15,4-3 2-15,3 0 2 16,3-3 6-16,0-20 8 16,0-7-15-16,10-6 1 15,6 5-2-15,0 6-4 0,-6 11 3 16,-6 5-20-1,-4 6-6-15,0 3-11 0,0-1-79 16,-18-6-309-16</inkml:trace>
  <inkml:trace contextRef="#ctx0" brushRef="#br0" timeOffset="38974.81">20223 9643 686 0,'0'0'53'0,"0"0"24"16,0 0-32-16,0 0-34 15,0 0 1-15,0 0-12 16,20-26 0-16,-20 26-2 16,2 0 1-16,-2 0 1 15,0 0 0-15,0 0 0 16,0 0 7-16,0 0 8 15,-8 0-12-15,4 4-3 16,-3 1 3-16,7-2-3 16,0-1 1-16,0-2-4 0,0 0 5 15,3 0-2-15,5 0 6 16,-2 0-4-16,-1 0 7 16,-5 0 4-16,0 0 14 15,0-2 15-15,0-1-24 16,-2-2-6-16,-5 3-12 15,1 1 5-15,2 0-11 16,4 1 4-16,0 0-3 16,0 0-28-16,0 1-32 15,0 10 41-15,0 3-22 16,0-4-58-16,0 0-78 16</inkml:trace>
  <inkml:trace contextRef="#ctx0" brushRef="#br0" timeOffset="40856.47">19440 11246 379 0,'0'0'69'16,"0"0"-69"-16,0 0-1 15,0 0-3-15,0 0 3 16,0 0-8-16,25-75-20 16,-18 60-23-16</inkml:trace>
  <inkml:trace contextRef="#ctx0" brushRef="#br0" timeOffset="42191.05">20363 10572 502 0,'0'0'86'0,"0"0"10"16,0 0-41-16,0 0-31 0,0 0-22 15,0 0 1-15,-49-10-6 16,35 16 9-16,5-2-5 15,5-1 22-15,2-3-5 16,2 0 4-16,0 0 2 16,0 0 1-16,0 0 7 15,5 0-19-15,19-10-11 16,10-16 9-16,16-8-11 16,12-4 3-16,0-2 1 15,2 2 9-15,-5 9-12 16,-16 9-1-16,-18 10 0 15,-12 4 0-15,-13 6-1 16,0 0-30-16,-20 19-84 16,-19 14-5-16,-9 1-179 15</inkml:trace>
  <inkml:trace contextRef="#ctx0" brushRef="#br0" timeOffset="42408.87">20352 10611 135 0,'0'0'262'16,"0"0"-131"-16,0 0-27 15,0 0-22-15,0 0-33 16,0 0 13-16,-32 7-13 16,32-7 2-16,14 0-16 15,21-11 10-15,15-14-5 16,14-6-19-16,4 5-2 0,-12 4-6 16,-11 8-5-1,-16 3-8-15,-13 9-1 0,-12 2-20 16,-4 0-47-16,0 19-73 15,-17 1-17-15</inkml:trace>
  <inkml:trace contextRef="#ctx0" brushRef="#br0" timeOffset="43238.49">19727 11403 384 0,'0'0'86'15,"0"0"-31"-15,0 0 27 16,0 0-2-16,0 0-23 15,0 0 15-15,5-48-22 16,-5 44-23-16,-6-3 13 0,-7 4-20 16,-7 3-9-16,-5 0-8 15,-11 0-3-15,0 17-3 16,0 3 3-16,7 7 2 16,6 4 2-16,11 6-3 15,12-1 1-15,6-5-2 16,27-6 1-16,2-8 3 15,9-7-1-15,2-10-2 16,-6 0 1-16,-4-13 7 16,-7-6 1-16,-13-2-5 15,-9-4 11-15,-7-3-10 16,0-2-2-16,0 1-4 16,-7 5-3-16,-3 4 0 15,7 8-6-15,0 5 9 0,3 7-2 16,6 0-5-16,14 7 3 15,10 10 4-15,5 2 4 16,0 4 4-16,-2 1-1 16,-1-2-4-16,-9-5-3 15,0 0-1-15,-10-4-2 16,0-6-1-16,-3-7-71 16,-4 0-89-16,-6-24-344 15</inkml:trace>
  <inkml:trace contextRef="#ctx0" brushRef="#br0" timeOffset="43712.78">20009 11159 596 0,'0'0'89'15,"0"0"-72"-15,0 0-3 16,-94 9-9-16,66 3 7 16,7 1-8-16,8-6 1 15,5 2-3-15,6-3-2 16,2-2 0-16,0 3 2 16,0-4 0-16,0 0-2 0,0 0-6 15,0-3 6-15,0 3 27 16,0 2 17-16,0 0-4 15,0 2-13-15,7 3 5 16,5 0-13-16,7 2 8 16,8-1-5-16,2 5 8 15,4 0 2-15,0 5-8 16,-1 1-10-16,-6 2 2 16,0 6-10-16,-10-3 3 15,0 2-4-15,-3-6 4 16,-2-6-5-16,-2 0-3 15,-3-4-1-15,2-6 0 16,1 1 0-16,-3-4 0 16,0-1-37-16,-2 0-35 15,4-3-31-15,2 0-40 0,-3-10-166 16</inkml:trace>
  <inkml:trace contextRef="#ctx0" brushRef="#br0" timeOffset="44028.91">20304 11142 694 0,'0'0'133'0,"0"0"-100"0,0 0-29 15,0 0-4-15,0 0 42 16,0 0 3-16,94 29-21 15,-67-11-9-15,-5 2-10 16,-5 3-2-16,-2 5 12 16,-8-1-1-16,-5 4 0 15,-2-5-3-15,0 1-3 16,-16-8 4-16,1-2 1 16,0-5-4-16,3-1-7 15,1-7-2-15,-3-2-10 16,-3 1-26-16,-8-3-56 15,-7 0-152-15</inkml:trace>
  <inkml:trace contextRef="#ctx0" brushRef="#br0" timeOffset="44170.87">20132 11057 507 0,'0'0'0'0</inkml:trace>
  <inkml:trace contextRef="#ctx0" brushRef="#br0" timeOffset="44575.78">20343 10952 182 0,'0'0'184'16,"0"0"-182"-16,0 0 58 16,84 0-6-16,-57 0-36 15,-2 0 3-15,-8 0-3 16,-4 5-8-16,-10-1-3 15,-2-1 31-15,1 5 25 16,-2 1-1-16,3 7-14 16,3 4-14-16,1 6 3 15,10 5-12-15,5 5 3 0,5-3 0 16,4 4 0-16,2-5 16 16,-3 2-14-16,-6-8-6 15,-3-1-1-15,-8-4-15 16,-7-4-8-16,-6-5 4 15,0 5-2-15,-3-3-2 16,-16 2 0-16,-8-3-16 16,5-1-33-16,0-6-42 15,11-6-89-15</inkml:trace>
  <inkml:trace contextRef="#ctx0" brushRef="#br0" timeOffset="44863.96">20918 10992 563 0,'0'0'129'16,"81"-53"-89"-16,-42 36 11 0,-10 6-24 15,-12 8-27-15,-8 3 0 16,-9 0-13-16,0 14-75 16,-16 6-86-16</inkml:trace>
  <inkml:trace contextRef="#ctx0" brushRef="#br0" timeOffset="45018.71">20907 11112 527 0,'0'0'202'0,"0"0"-166"0,0 0 19 16,105-52 11 0,-74 36-30-16,-3 5-33 0,-7 6-6 15,-7 4-3 1,-6-5-85-16,-6 2-210 0</inkml:trace>
  <inkml:trace contextRef="#ctx0" brushRef="#br0" timeOffset="46143.77">21200 10786 392 0,'0'0'126'16,"0"0"-6"-16,0 0-8 0,43-88-60 15,-15 64-34-15,8 4-5 16,6 4 9-16,-1 2 21 16,-6 8-20-16,-13 6-6 15,-13 10-14-15,-9 19 4 16,-3 17 8-16,-19 7 34 16,-8 3-30-16,0-3-13 15,2-9-3-15,2-9-1 16,8-11 6-16,7-8-3 15,5-11-3-15,2-2 3 16,4-3 5-16,0 0 8 16,7-20-3-16,15-17-4 15,8-13-11-15,5-13-2 0,-2 3-6 16,-3-1-11-16,-8 0-21 16,-6 10 18-16,-5 10-7 15,-3 12 4-15,-5 12 13 16,-3 10 11-16,0 7-1 15,0 0-1-15,0 24-5 16,0 8 8-16,1 6 21 16,7-1-8-16,7-3 2 15,8-4-8-15,9-5 1 16,4-10-2-16,1-5-4 0,-1-6-1 16,-6-4-1-1,-4 0 0-15,-6 0-35 0,-10 0-86 16,-7-9-382-16</inkml:trace>
  <inkml:trace contextRef="#ctx0" brushRef="#br0" timeOffset="53567.56">22720 9763 577 0,'0'0'64'0,"0"0"-18"15,0 0 5-15,0 0 9 16,0 0 6-16,0 0-24 15,0 0-15-15,0-20-2 16,0 20-4-16,0 0-6 16,0 0-2-16,0 0-7 15,0 0-2-15,0 0-4 16,10 3 5-16,5 17-3 16,7 5 21-16,3 9 23 15,1 5-14-15,-2 2-17 16,-3 5-2-16,-2 2 8 15,-7-4-15-15,-4-3 5 16,-3-7-10-16,-5-6 3 0,0 0-4 16,-8-7 2-1,-15-1 4-15,-2 0-1 0,-11-4-3 16,-6 1 7-16,-3-4-9 16,-1 0 2-16,4-3 0 15,8-4-2-15,9-5-2 16,4-1 1-16,7 0 0 15,0 0-3-15,3 0-2 16,-2-10-32-16,1-6-21 16,3-15-59-16,-2-16-181 15</inkml:trace>
  <inkml:trace contextRef="#ctx0" brushRef="#br0" timeOffset="53716.81">22364 9728 816 0,'0'0'0'0,"0"0"-223"16,0 0-348-16</inkml:trace>
  <inkml:trace contextRef="#ctx0" brushRef="#br0" timeOffset="54183.18">23125 10023 768 0,'0'0'19'15,"0"0"-4"-15,0 0 13 16,0 0 5-16,96-20-13 16,-47 11-7-16,-1-4-4 15,-2 0 4-15,-1-2-4 16,-10 6-8-16,-8 4 7 15,-9 0-8-15,-10 2-4 16,-8 3-21-16,-10 0-148 16,-16 0-190-16</inkml:trace>
  <inkml:trace contextRef="#ctx0" brushRef="#br0" timeOffset="54461.01">23201 9868 717 0,'0'0'7'0,"0"0"14"15,0 0-10-15,0 0 42 16,0 0 20-16,114 71-16 0,-79-37-3 16,1-1-23-1,-4-3 2-15,-3-4-7 0,-5-4-15 16,-8-7 4-16,-6-1-15 15,-7-2 3-15,-3-2-3 16,-7 4-9-16,-12 2-3 16,-3 0-47-16,-4-2-23 15,9-7-39-15,3-7-78 16</inkml:trace>
  <inkml:trace contextRef="#ctx0" brushRef="#br0" timeOffset="54858.78">23822 9564 872 0,'0'0'19'16,"0"0"23"-16,0 0 31 15,0 0-47-15,0 0-26 16,0 0 5-16,79 43 20 16,-52-7 12-16,-1 8-2 15,-3 1-14-15,-5-1 7 16,0-2-6-16,-5-2-2 16,-1-6-6-16,-3-7-6 0,-1-5 3 15,-1 1 2-15,-3-7-11 16,1-6 9-16,-2 0-9 15,0-3 1-15,-2-3 0 16,1-4-3-16,-2 0 0 16,0 0 1-16,0 0-1 15,0 0-2-15,0 0-21 16,0 3-37-16,-15 0-54 16,-14-3-156-16</inkml:trace>
  <inkml:trace contextRef="#ctx0" brushRef="#br0" timeOffset="58705">23077 11064 116 0,'0'0'188'0,"0"0"-146"16,0 0 14-16,0 0 33 16,0 0-34-16,0 0-34 15,0-4 6-15,0 4 17 16,0-3-18-16,0 3-17 0,0-3-3 16,-1 3-4-1,-1-4 7-15,1 4-2 0,1 0-1 16,0 0 6-16,0 0 19 15,0 0-17-15,0 0-5 16,0-3 2-16,0 3 26 16,-2 0 17-16,2-3-14 15,-1-1-15-15,-1 0-4 16,2 1 7-16,-1 0 2 16,1 1-6-16,-2 2-4 15,2 0 0-15,0 0-17 16,0 0 3-16,0 0 2 15,0 0 1-15,0 0-3 0,0 0-5 16,0 0-1-16,0 0 1 16,0 12-1-16,9 8 0 15,1 7 1-15,0 9 10 16,-3 4 6-16,1 3-4 16,2 0 2-16,1-3-5 15,2-4 1-15,3-3 0 16,0-8-3-16,-8-5-3 15,0-9-4-15,-4 0 4 16,-2-11 0-16,-1 2-5 16,1-2 7-16,-2 0 2 15,0 0 3-15,0 0-6 16,0 0-3-16,0 0 3 16,0 0-6-16,0 0-1 0,0 0 1 15,0 0 0-15,0 0-1 16,0 0 1-16,0 0 2 15,0 0 7-15,0 0-6 16,0 0-1-16,0 0-2 16,0 0 3-16,0 0-1 15,0 0-2-15,0 0-3 16,0 0 3-16,0 0 4 16,0 0-4-16,0 0 0 15,1 0 0-15,-1 0 0 16,0 0-2-16,0 0-2 15,0 0 3-15,0 0 0 0,0 0-14 16,0 0-13-16,0 0-22 16,0 0-10-16,0 0-75 15,-7-2-149-15</inkml:trace>
  <inkml:trace contextRef="#ctx0" brushRef="#br0" timeOffset="65619.78">22971 12671 134 0,'0'0'70'0,"0"0"-70"0,0 0-88 15</inkml:trace>
  <inkml:trace contextRef="#ctx0" brushRef="#br0" timeOffset="65914.78">22971 12671 229 0</inkml:trace>
  <inkml:trace contextRef="#ctx0" brushRef="#br0" timeOffset="65935.72">22971 12671 229 0,'19'-49'0'0</inkml:trace>
  <inkml:trace contextRef="#ctx0" brushRef="#br0" timeOffset="66410.95">23133 12622 338 0,'0'0'47'16,"0"0"-25"0,0 0 43-16,0 0-43 0,0 0-14 15,0 0-8-15,0-2-7 16,0 2-33-16,0 0-40 15,0 0 5-15</inkml:trace>
  <inkml:trace contextRef="#ctx0" brushRef="#br0" timeOffset="67074.78">23133 12622 168 0,'19'-7'222'0,"-19"4"-118"16,0 3-49-16,0 0-1 15,0 0-14-15,1 0-12 16,-1 0-6-16,0 0 7 16,0 0-7-16,0-3-4 15,0 1 13-15,0 0-15 16,-3-3-1-16,-4 5 0 15,1-4-8-15,3 4-5 16,2 0 0-16,1 0-1 16,0 0-1-16,0 0-11 15,3-3-3-15,10 0 14 0,5-4-1 16,1 0 0-16,-4 1 1 16,-2 0-6-1,-3-1 6-15,-7 6 0 0,-3-2 2 16,0 3 15-16,0-3-8 15,0 0 1-15,-2 3 2 16,-9 0-9-16,-2 0-3 16,1 0-7-16,-2 0-1 15,4 9 3-15,4-5-8 16,3 0 5-16,3 2 3 16,0-3-10-16,0 4 13 15,0-4-4-15,5 1 2 16,5-1 4-16,5-3 0 15,2 0 5-15,1-4-2 0,-5-6 5 16,-1 1-3 0,-6-1 2-16,-6 3-4 0,0 0 5 15,0 1 1-15,0 2-8 16,-9 1 13-16,-9 1-10 16,-3 2-4-16,-1 0-5 15,-1 0-3-15,1 2 3 16,4 5-3-16,2 3-1 15,5-4-5-15,3 1-1 16,5 0 0-16,-2-1-37 16,5 1 8-16,-2 0-57 15,2-1-49-15</inkml:trace>
  <inkml:trace contextRef="#ctx0" brushRef="#br0" timeOffset="71963.95">23364 12607 302 0,'0'0'117'0,"0"0"-100"16,0 0-3-16,0 0 72 15,0 0-26-15,0 0-5 16,26 0-4-16,-23-4-14 15,0 1-27-15,0 3 10 16,-3-4 2-16,0 4-3 16,3 0-15-16,1-3 1 15,-4 3-4-15,3 0-1 16,-3 0 0-16,0 0 0 0,0 0 5 16,0-3 27-16,0 3 2 15,0 0-15-15,0 0-8 16,0 0-4-16,0 0-6 15,0 0-1-15,0 0-2 16,1 13 1-16,2 10 1 16,-1 7 10-16,-1 7 8 15,1-1-1-15,2-3-4 16,0-1-4-16,1-8 2 16,-1-1-6-16,1-10 2 15,-2-6-7-15,-2-2 1 16,-1-4 4-16,0-1-2 15,0 0 15-15,0 0 0 0,0 0 6 16,-6 0-7-16,-6-3-17 16,-4-11 0-16,2 2 2 15,-2-5-2-15,3-7 1 16,-1-5-1-16,4-8 4 16,1-2-1-16,0 1-4 15,3 6 4-15,5 13-6 16,-2 3 6-16,-2 9-8 15,5 3 5-15,0 4 0 16,0 0 3-16,0 0-3 16,0 0-5-16,0 0 3 15,0 0 0-15,0 0-1 0,0 0 2 16,0 0 1-16,-2 0 0 16,2 0 0-16,0 0-2 15,0 0 1-15,0 0 0 16,0 0-1-16,0 0 2 15,0 11 0-15,0 2 0 16,0 9-4-16,0 7 3 16,0 8 1-16,3 6 2 15,4-2 12-15,-3-2-3 16,6-3-3-16,-1 0-2 16,3-6-1-16,2-4 3 15,-1 1 0-15,-1-4 0 16,-2-6-4-16,-3-1-3 0,-3-7 2 15,-1-1-1-15,-1-4-1 16,-2 1 1-16,0 2 0 16,0 0 0-16,0 3-1 15,0-4 5-15,0-2-5 16,0 3 0-16,0-7 1 16,0 0-1-16,0 0 1 15,0 0 2-15,0 0 1 16,0 0-5-16,0 0 5 15,1 0-5-15,2 0-5 16,0 0-1-16,-2 0-3 16,1-5-1-16,-2 3-17 15,0 2-41-15,0 0-49 16,0 0-127-16</inkml:trace>
  <inkml:trace contextRef="#ctx0" brushRef="#br0" timeOffset="73142.95">21558 13967 271 0,'0'0'3'0,"0"0"31"16,0 0 65-16,0 0-1 0,0 0-28 16,0 0-4-16,-71 4-11 15,71-4-17-15,0 0 5 16,0 0 7-16,0 0-23 15,0 0-4-15,0 0-8 16,14 0-11-16,11-4 2 16,16-10 18-16,18-5 9 15,19-4-18-15,17-5 7 16,17-4-4-16,10-4-7 16,10-3 19-16,5-2-23 15,2 2 14-15,7 5-3 16,-6 1-4-16,-3 4-1 15,3 2-12-15,-2-2 12 0,5-1-6 16,0 5 2-16,-6-2-2 16,3 0-7-16,-2 5 2 15,-6-2 2-15,0 1 0 16,2 0-2-16,-1-4 1 16,-1 4-3-16,2 1-4 15,-7-2 4-15,-7 4 0 16,-14 3 7-16,-17 5-7 15,-18 1 0-15,-19 3 0 16,-21 0 2-16,-13 5-1 16,-12 3-1-16,-6 0 0 15,0 0 5-15,0 0-1 16,0 0-4-16,0 0-6 0,0 0-19 16,-5 0-32-16,-11 3-26 15,-7 14-17-15,-10 3-28 16,-5-5-165-16</inkml:trace>
  <inkml:trace contextRef="#ctx0" brushRef="#br0" timeOffset="74449">22707 14359 279 0,'0'0'79'16,"0"0"-77"-16,0 0 46 15,0 0 29-15,0 0-47 16,0 0 8-16,-3-19 11 0,0 16-22 15,-1-1 11 1,-1 1-27-16,0 0-10 0,0 0 5 16,1 3-6-16,1-3-3 15,0 2 1-15,0 1 0 16,3 0 2-16,-4-4 0 16,4 4 28-16,0 0 4 15,-1 0-1-15,-1-2 3 16,-2 2-2-16,4 0 5 15,-1 0 7-15,1-3-7 16,0 3-22-16,0 0-1 16,0 0 0-16,0 0-5 0,0 0 4 15,0 0 0 1,0 0 8-16,0 0-14 0,8 9-4 16,11 11 3-16,6 6 9 15,5 5 8-15,0 5 2 16,1 0-4-16,-3 0-15 15,-2 2 1-15,-6 1-1 16,-5 4-5-16,-5-1 12 16,-10-2-12-16,0-7 3 15,0-7-1-15,-8-6 4 16,-4-4 2-16,-3 1 13 16,-3-4-10-16,-6-2-3 15,0 1-9-15,-4-5 3 16,1 0-2-16,2-7 6 15,2 0-7-15,3 0-7 0,2 0 3 16,1-11-37-16,0-8-17 16,1-11-61-16,5-16-101 15</inkml:trace>
  <inkml:trace contextRef="#ctx0" brushRef="#br0" timeOffset="74620.98">22488 14280 817 0,'0'0'0'0,"0"0"-54"16,0 0-117-16,0 0 79 15</inkml:trace>
  <inkml:trace contextRef="#ctx0" brushRef="#br0" timeOffset="75279.5">23179 14436 491 0,'0'0'36'15,"0"0"-27"-15,0 0 44 0,0 0 6 16,0 0-19-16,0 0 26 16,97-43-6-16,-44 11-6 15,0 4-7-15,-7 5-11 16,-12 7-18-16,-12 9-17 16,-13 4-2-16,-2 3-1 15,-7 0-12-15,0 0-36 16,0 10-52-16,-17 10 12 15,-7-1-87-15</inkml:trace>
  <inkml:trace contextRef="#ctx0" brushRef="#br0" timeOffset="76740.28">23179 14218 514 0,'0'0'74'0,"0"0"-6"15,0 0-43-15,0 0 23 16,0 0 8-16,0 0-12 16,-14-17-21-16,14 17-6 15,10 0-8-15,10 0 2 16,10 0-6-16,1 17 14 16,2 10-3-16,-1 10-9 15,0 2 23-15,1 4-7 16,-1-2-5-16,-3-4-8 0,-3-4-6 15,-7-8-1-15,-5-6-3 16,-4-2 1-16,-6-10-1 16,-1-2 1-16,-3-2 5 15,0 1-12-15,0-1-4 16,0-3-44-16,0 0-9 16,0 0-33-16,0-5-66 15</inkml:trace>
  <inkml:trace contextRef="#ctx0" brushRef="#br0" timeOffset="77596">23871 13844 642 0,'0'0'118'0,"0"0"-86"16,0 0 14-16,0 0-5 15,0 0-8-15,0 0-5 0,-28 2-7 16,28-2-11-16,0 0-10 16,1 0-3-16,3 0 3 15,1 0 4-15,-4 0 7 16,2 3-11-16,0 2 2 16,7 5 4-16,3 9-5 15,6 9 22-15,4 8-8 16,0 4-4-16,1 3 7 15,-4 0-1-15,-1 4-6 16,-7-2-5-16,-5-1-2 16,-7-2 0-16,0-6-4 0,-19-3 1 15,-2-9 6 1,3-4-4-16,2-8-3 0,5-2 7 16,4-3-7-16,1-7 0 15,5 0 7-15,-4 0-5 16,1 0 4-16,-2-4-2 15,-1-11-4-15,4-2 0 16,1-3-6-16,2 3 5 16,0 4 1-16,16 3-3 15,11 3 3-15,9-1-6 16,11 3 6-16,1 3 0 16,7-5-1-16,7-3 0 15,-1 0 1-15,-2-3 0 0,-8 2 1 16,-17-1 0-1,-11-2-2-15,-16-2 1 0,-7-7 0 16,0-2 4 0,-6 3-4-16,-9 3 0 0,5 5 4 15,1 8-3-15,6 3 12 16,3 3-1-16,0 0-12 16,0 0 0-16,16 20-2 15,5 5 2-15,2 9 10 16,2 5-2-16,-1 2 2 15,0-5-1-15,-5-4-9 16,1-2 3-16,-7-3-2 16,0-5-1-16,-5-1-2 15,-2 2-19-15,-6-1-54 0,0-1-75 16,0-15-162-16</inkml:trace>
  <inkml:trace contextRef="#ctx0" brushRef="#br0" timeOffset="78562.64">22521 15302 231 0,'0'0'45'16,"0"0"-8"-16,0 0-19 0,-86 17 3 15,56-9 9-15,-3 3 7 16,0 2-19-16,-1-3-5 16,1 0 52-16,4-4-22 15,4 0-4-15,6-2 17 16,4 0-12-16,3-1-18 16,5-3-19-16,1 0 10 15,6 0 14-15,0 0 5 16,0 0-7-16,0 0-13 15,0 0 13-15,0 0-11 16,26 0-3-16,26-14 6 16,29-12 22-16,26-16 2 15,25-8-11-15,20-11 4 0,18 0-6 16,16-6 15-16,15 2-21 16,7-1-14-16,0 6 3 15,-7 4-10-15,-12 13 4 16,-8 3 7-16,-11 5-11 15,-11 3-2-15,-18 6-2 16,-25 6-1-16,-26 8-6 16,-38 5 6-16,-24 4 1 15,-16 3-1-15,-10 0 0 16,-2 0 4-16,0 0-1 16,0 0 0-16,0 0-3 15,0 0-6-15,0 0-3 0,0 0-8 16,-3 0-12-16,-2 0-18 15,-9 7-16-15,-5 12-25 16,-8 4-14-16,-6-1-75 16,1-5-224-1</inkml:trace>
  <inkml:trace contextRef="#ctx0" brushRef="#br0" timeOffset="86042.97">18953 15559 155 0,'0'0'107'15,"0"0"-62"-15,0 0-45 16,0 0-30-16</inkml:trace>
  <inkml:trace contextRef="#ctx0" brushRef="#br0" timeOffset="103685.64">19733 15691 736 0,'0'0'28'16,"0"0"9"-16,0 0 7 15,0 0-19-15,0 0-17 16,0 0 3-16,0 0-10 16,0 0 0-16,0-42 0 15,0 42-1-15,0 0-6 16,0 0 2-16,0 0 4 15,0 0 7-15,0 0 10 16,-6-1 8-16,-4 1-3 16,-11 0-6-16,-7 0-4 15,-11 6-7-15,-13 24-1 16,-8 10 8-16,-7 6 1 0,1 0 4 16,8 0 7-16,15-8-15 15,22-5 2-15,17-11-2 16,4-5-9-16,26-3 0 15,23-8 10-15,13-6 0 16,6-4 4-16,7-15-10 16,-5-1 1-16,-7 1-5 15,-11 8 2-15,-13 3-1 16,-19 5-2-16,-12 3 1 16,-8 0-10-16,-12 11 5 15,-28 22 3-15,-14 10 2 16,-11 6 5-16,0 1-4 15,7-4 8-15,12-9-4 16,11-8-2-16,21-9 3 16,14-6-6-16,26-8-2 0,33-6 2 15,22-3 27-15,23-24-17 16,9-5-2-16,-6 0-4 16,-8 8-3-16,-26 3 6 15,-21 12-7-15,-18 5-5 16,-16 1-2-16,-7 3-16 15,-11 0-39-15,-8 10-28 16,-19 12-8-16,-14 6-61 16,-6-2-408-16</inkml:trace>
  <inkml:trace contextRef="#ctx0" brushRef="#br0" timeOffset="104233.11">19668 16704 64 0,'0'0'545'16,"0"0"-457"-16,0 0-16 16,0 0 16-16,0 0-18 15,0 0-25-15,-4 0-13 16,4 0-11-16,7 0 2 0,10 0 5 16,3 8 0-16,4 9-18 15,-1 12 5-15,-3 4-13 16,-1 11-2-16,-2-5 4 15,-11 0-4-15,-3-6 2 16,-3-6-1-16,0-10-1 16,-3-5 0-16,-6-9-7 15,-3-3 6-15,1 0-28 16,-2-25-34-16,3-16-59 16,-4-15-167-16</inkml:trace>
  <inkml:trace contextRef="#ctx0" brushRef="#br0" timeOffset="104382.96">19593 16517 804 0,'0'0'66'0,"0"0"-42"16,0 0 7-16,0 0-24 16,0 0-7-16,0 0-73 15,7-9 5-15,19 12-156 16</inkml:trace>
  <inkml:trace contextRef="#ctx0" brushRef="#br0" timeOffset="104676.21">20067 16467 736 0,'0'0'33'0,"0"0"-30"16,0 0 51-16,82-5 4 15,-62 16-37-15,-2 7-7 16,-11 3-14-16,-2 7 1 16,-1-9-1-16,-4-2 7 15,1-6-7-15,1-5 2 16,1-4-1-16,1 1-1 16,3 2 10-16,-1-5-1 15,-3 3-7-15,-3-3-2 16,4 0 1-16,-3 1-2 15,5-1-10-15,8 0-35 16,10 0-46-16,2-12-179 0</inkml:trace>
  <inkml:trace contextRef="#ctx0" brushRef="#br0" timeOffset="105215.19">20636 16419 648 0,'0'0'112'0,"0"0"-89"16,0 0 53-16,0 0-10 15,0 0-41-15,-98-20-19 16,75 37-3-16,0 8 8 15,7 6-7-15,6 5 2 0,7-4 3 16,3 1 3 0,3-3-5-16,16-7 7 0,6-6-10 15,6-4 8-15,5-13-8 16,3 0 13-16,0 0 4 16,-3-16-8-16,-12-1 6 15,-9-3-8-15,-15-5 11 16,0-2-2-16,-27-4-10 15,-14 4-8-15,-11 1 3 16,-3 4-5-16,9 8 0 16,13 4-1-16,17 10-8 15,13 3-49-15,3 21-139 16,0 1-36-16</inkml:trace>
  <inkml:trace contextRef="#ctx0" brushRef="#br0" timeOffset="108694.76">19014 15315 377 0,'0'0'93'15,"0"0"-43"-15,0 0-11 16,0 0-25-16,0 0-14 16,0 0-1-16,-13 0-1 15,13 0 2-15,0 0 0 16,0 0 0-16,0 0 7 16,0 0 34-16,0 0 16 0,0 0-16 15,-2-3-23-15,-1-1-11 16,2 4 1-16,-2-3 4 15,0 0 6-15,3-1 9 16,-4 4-9-16,4-3 27 16,0-1-26-16,0 4 0 15,0 0 2-15,0 0-12 16,0 0 15-16,0 0-8 16,0 0-12-16,0 14-1 15,0 15-2-15,11 11 19 16,1 6-1-16,5 4 15 15,-5 2-11-15,2-5-17 16,-2-4 3-16,-2-7-3 0,0-6-6 16,-6-13 0-16,-1-7-1 15,-1-3 2-15,-2-7-1 16,0 0 4-16,0 0 12 16,0-5 13-16,-9-15-17 15,-4-15-12-15,0-12 1 16,9-8-3-16,4-8-11 15,6 2 6-15,22 9-7 16,10 15 3-16,1 12 10 16,4 12-6-16,-2 13 0 15,0 0 7-15,-3 19 0 16,-6 10 0-16,-6 2 0 0,-6 4 1 16,-5-4 1-16,-5-2 4 15,0-5-8-15,-6-5 2 16,-4-2-7-16,0 0 6 15,0-8-5-15,0 2-27 16,-4-2-17-16,-3-2-59 16,3-7-23-16,2 0-239 15</inkml:trace>
  <inkml:trace contextRef="#ctx0" brushRef="#br0" timeOffset="108917.69">19580 15497 643 0,'0'0'173'15,"0"0"-133"-15,0 0-39 16,88-43 59-16,-43 19-15 16,-4 1-23-16,-7 4-4 15,-8 8-18-15,-13 8 0 16,-4 3-40-16,-2 0-42 15,-4 0-37-15,1 0-139 16</inkml:trace>
  <inkml:trace contextRef="#ctx0" brushRef="#br0" timeOffset="109166.28">19905 15109 745 0,'0'0'80'0,"0"0"20"16,0 0-13-16,0 0-74 16,0 0 3-16,0 0 2 15,91 53 10-15,-56-14-3 16,3 1 0-16,-5-2-25 16,-3-2 13-16,-10-10-12 15,-6-4-1-15,-5-2 0 16,-9-3-19-16,0 7-25 15,0-1-55-15,-18-3-28 16,-1-10-197-16</inkml:trace>
  <inkml:trace contextRef="#ctx0" brushRef="#br0" timeOffset="110822.1">20813 15539 642 0,'0'0'111'15,"0"0"-17"-15,0 0-22 16,0 0 14-16,0 0-36 15,0 0-16-15,-10-35-8 16,11 35-9-16,22 0-6 0,6 5-8 16,12 22 0-16,-1 16 3 15,-7 18-4-15,-7 7 8 16,-10 4-8-16,-6-8-1 16,-6-8 0-16,-4-7-1 15,0-10 1-15,-1-8 2 16,-15-9-3-16,-1-7-1 15,-2-10-3-15,-1-5-2 16,-5 0-13-16,-1-30-45 16,-3-13-67-16,-1-22-436 15</inkml:trace>
  <inkml:trace contextRef="#ctx0" brushRef="#br0" timeOffset="110959.05">20607 15349 877 0,'0'0'13'0,"0"0"-10"16,0 0-3-16,0 0-32 15,0 0-44-15,0 0-71 16</inkml:trace>
  <inkml:trace contextRef="#ctx0" brushRef="#br0" timeOffset="111319.22">21337 15888 624 0,'0'0'97'0,"0"0"-60"16,0 0 26-16,0 0-10 16,107-65-21-16,-75 52-13 0,-7 3-2 15,-3 3-10-15,-3 1-3 16,-3 2-3-16,-3 1-1 15,-3 3-16-15,-1-3-22 16,3 3-56-16,-1-2-76 16,-5-3-369-16</inkml:trace>
  <inkml:trace contextRef="#ctx0" brushRef="#br0" timeOffset="111763.81">21376 15736 491 0,'0'0'97'16,"0"0"-4"-16,0 0-10 15,0 0 24-15,0 0-60 16,0 0-13-16,17-67-5 15,-41 60-29-15,-4 3-2 16,1 0-14-16,7 4-6 16,11 0 19-16,9 0 0 15,0 0 1-15,0 0-9 16,0 0 6-16,0 0-1 0,0 0 6 16,11 11 16-1,3 5-1-15,4 7 9 0,0 7 7 16,5-1-4-16,3 5 6 15,4 2-11-15,1 1 3 16,0 1-3 0,-2-1-14-16,-6-4 2 0,-4 1-9 15,-6-5-1-15,-4-2-2 16,-3-4-4-16,-5-3 2 16,-1-3-14-16,0-4-26 15,0-4-7-15,0-9-41 16,0-7-84-16</inkml:trace>
  <inkml:trace contextRef="#ctx0" brushRef="#br0" timeOffset="112357.03">21829 15434 678 0,'0'0'84'15,"0"0"-82"-15,0 0 29 0,0 0 53 16,39 95-35 0,-15-58 4-16,-4 6-18 0,-1 6-7 15,-12 0-12-15,-7-1 4 16,0-6-11-16,-7-6-4 15,-15-10 2-15,-1-5-6 16,-6-5 12-16,2-6-13 16,5-8 3-16,9-2 4 15,2 0-2-15,11-5 7 16,0-12-12-16,5-3-6 16,13-3 5-16,8 4 1 15,6 2 0-15,2 7-4 16,3 0 3-16,1 0 1 15,0 1-1-15,0-1-2 16,-3 0 3-16,-7 0 2 0,-11 1-2 16,-9-2 3-16,-8-2 2 15,0 3 2-15,0-1-1 16,0 8-6-16,-5 0 0 16,5 3 12-16,0 0-12 15,0 13-7-15,0 11 7 16,13 5 1-16,3 0 10 15,4 2-5-15,2-8 2 16,-3 0-6-16,3-3 1 16,-4 1-2-16,-3-4-2 15,-5 0-1-15,1-2-16 16,-5 3-30-16,-5 2-78 0,1-12-96 16</inkml:trace>
  <inkml:trace contextRef="#ctx0" brushRef="#br0" timeOffset="113058.77">22801 15652 520 0,'0'0'61'0,"0"0"4"15,0 0 23-15,0 0-31 16,0 0-35-16,0 0-17 16,-10 7 27-16,10-7 0 15,0 0 1-15,0 0 5 16,0 0 15-16,0 0-7 15,0 0-13-15,0 0-4 16,7 0 4-16,20-1-11 0,22-15-14 16,25-11 5-16,14-2 4 15,12-1-12-15,2 0-3 16,-13 11-2 0,-17 2 5-16,-24 10-5 0,-19 1-5 15,-18 6-12-15,-11 0-23 16,0 0-26-16,-20 0 8 15,-9 10 4-15,-3 3-48 16,-4-4-36-16,0-2-102 16,-3-1-175-16</inkml:trace>
  <inkml:trace contextRef="#ctx0" brushRef="#br0" timeOffset="113802.96">22973 15425 710 0,'0'0'77'0,"0"0"15"16,0 0-22-16,0 0-21 15,0 0-12-15,0 0-12 16,-8-34-9-16,8 34-13 15,0 0 2-15,15 13-4 0,11 7 21 16,4 3 15-16,5 7-6 16,6 6-13-16,-3 7-3 15,0-1-3-15,-5 8-6 16,-10-3-5-16,-5-1 1 16,-6-7-2-16,-6-6 1 15,-6-9-3-15,0-4-2 16,0-8 2-16,-6-2-3 15,-7-3 5-15,-1-5 7 16,3-2 1-16,-1 0-4 16,2-2 5-16,-1-12-9 15,-3-6-6-15,0-5-4 16,-3-8 5-16,-2 0-7 16,-1-4 4-16,2 0 4 0,5-1 4 15,2 4 0-15,7 1-2 16,2 3-3-16,2 1 3 15,0 6 1-15,0-2 1 16,0 4 0-16,0 8-1 16,3 5-5-16,0 5 1 15,-3 0 1-15,4 3 1 16,-4 0 2-16,3 0-3 16,2 0 0-16,6 7 3 15,4 12 1-15,6 1 3 16,7 9 3-16,3 5 6 15,2 3-1-15,-2 5 15 0,-4 5-16 16,-5-4-6-16,-1 0 7 16,-4-8-2-16,-2-5-5 15,-8-10-3-15,-2-6 1 16,-4-8-2-16,-1 0-3 16,2-6 3-16,-2 0 0 15,1 0-1-15,-1 0-18 16,0 0-25-16,0 0-2 15,0-2-32-15,0-8-51 16,0 3-32-16,-4-3-50 16</inkml:trace>
  <inkml:trace contextRef="#ctx0" brushRef="#br0" timeOffset="136594.59">23941 15166 159 0,'0'0'401'16,"0"0"-369"-16,0 0-32 15,0 0 1-15,0 0 10 16,0 0 49-16,0 0-12 15,0 0-13-15,0 0-15 16,21-16-9-16,-21 16-11 16,0 0 0-16,0 0-1 15,0 0-27-15,0 0-9 0,0 0-39 16,0 0 3-16,0 0 23 16,0 0-4-16,0 0 22 15,-1 3-11-15,1-3 40 16,0 0-10-16,0 0 13 15,0 0 9-15,0 0-8 16,0 0 31-16,0 0 66 16,0 0-32-16,0 0-34 15,0 0 12-15,0 0-16 16,0 0 5-16,0 0-15 16,0 0-8-16,0 0-5 15,0 0 4-15,0 0 2 16,0 0-7-16,0 0-1 0,0 0-2 15,0 0 7 1,0 0-4-16,0 0-3 0,0 0-1 16,0 0 8-16,0 0-8 15,0 0-8-15,-8 4-54 16,0 1-170-16</inkml:trace>
  <inkml:trace contextRef="#ctx0" brushRef="#br0" timeOffset="136715.28">23941 15166 336 0</inkml:trace>
  <inkml:trace contextRef="#ctx0" brushRef="#br0" timeOffset="137097.06">23941 15166 336 0,'59'-7'178'0,"-59"7"-170"0,0 0-2 0,2-2 15 0,-2 2 22 16,1 0-1-16,-1 0-6 15,0 0-13-15,0 0-5 16,0 0 3-16,0 0 22 16,0 0-10-16,0-4 14 15,0 4-18-15,0-3-4 16,0 3-4-16,0-4-1 16,0 4 5-16,0 0-8 15,0-2-4-15,0 2 2 16,0 0-14-16,-1 0 3 0,-1 0-3 15,1 0-1-15,-3 0 0 16,-1 0 0-16,-2 0 0 16,-4 9 4-16,0 8-2 15,-3 9-1-15,-2 10 8 16,2 2 2-16,3 7 16 16,3 1-17-16,8-3 9 15,0-3 3-15,0-4-20 16,11-4 1-16,6-8 4 15,4-1-2-15,-3-6-1 16,0-3-4-16,-4-1 0 16,-4-1-10-16,-4-2-33 15,-2-3-37-15,-2 1-21 16,-1-6-36-16,4-2-112 0</inkml:trace>
  <inkml:trace contextRef="#ctx0" brushRef="#br0" timeOffset="137762.91">24250 15279 721 0,'0'0'98'16,"0"0"-88"-16,0 0-10 0,0 0 0 15,0 0 5 1,0 0 13-16,59 90 13 0,-40-61-8 16,-3-1-3-16,-4-1-7 15,-1-3-3-15,-1-4 0 16,-4-5-7-16,-3-1 2 15,-2-7-3-15,-1-1-1 16,0-3 1-16,0-2 3 16,0-1 7-16,0 0 16 15,0 0 5-15,0-1 5 16,-1-12-19-16,-7-12-9 16,4-6-9-16,0-9-1 15,4-2-6-15,8 2-4 16,19 7-14-16,4 10 5 0,7 13 10 15,-6 10 6-15,-2 3-7 16,-6 24 10-16,-6 9 5 16,-9 4 11-16,-3 5 15 15,-5 2-15-15,-1-8-8 16,0-2 1-16,0-8-3 16,0-5-6-16,0-7 0 15,0-4-33-15,0-7-80 16,0-6-91-16</inkml:trace>
  <inkml:trace contextRef="#ctx0" brushRef="#br0" timeOffset="138044.76">24848 15394 855 0,'0'0'91'15,"0"0"-91"-15,95-33 25 16,-50 16 20-16,1 5-8 16,-1-5 6-16,-6 4-19 15,-5 2-14-15,-11 8-10 16,-7 0-11-16,-10 3-48 0,-6 0-32 15,-2 0-75-15,-21 0-299 16</inkml:trace>
  <inkml:trace contextRef="#ctx0" brushRef="#br0" timeOffset="138281.81">24913 15236 754 0,'0'0'85'0,"0"0"-53"15,0 0-20-15,0 0 7 16,0 0 16-16,94 55 15 16,-64-17 13-16,2-1-40 0,-3 4 8 15,-3-7-15-15,-7-5-10 16,-2-2 0-16,-13-5-6 16,-4-2-5-16,0 3 3 15,-12 1-22-15,-12-5-44 16,2-1-17-16,4-9-46 15,8-9-179-15</inkml:trace>
  <inkml:trace contextRef="#ctx0" brushRef="#br0" timeOffset="138800.01">25379 15204 818 0,'0'0'119'0,"0"0"-51"16,0 0-35-16,86-88-23 15,-44 69-8-15,3 8-1 16,-2 3-1-16,-7 8 0 15,-8 0 0-15,-10 5 0 16,-13 18-4-16,-5 5 1 16,-18 10 3-16,-18 6 6 15,-9-5-4-15,1-6-2 0,6-9 0 16,10-9 0 0,7-5 17-16,11-6-6 0,7-4-6 15,3 0-1-15,0 0 2 16,22 0-2-16,20-7-8 15,16-5 5-15,5-2-1 16,-5 8 1-16,-18 3 5 16,-15 3-4-16,-10 0 2 15,-15 16-8-15,0 3 10 16,-28 10-10-16,-17 2 8 16,-10 0-6-16,-2-6 2 15,0-2-2-15,4-9 0 0,2 1 3 16,8-5-1-1,8-3 0-15,13-4-12 0,12-2-74 16,1-1-127 0</inkml:trace>
  <inkml:trace contextRef="#ctx0" brushRef="#br0" timeOffset="139113.37">25643 15001 846 0,'0'0'48'0,"140"-10"-10"16,-49 10 37-16,7 3-39 15,-5 14 17-15,-14 9-14 16,-18 13-2-16,-21 10-6 15,-26 13-8-15,-14 6-15 16,-24 4 0-16,-18-2-7 16,-10-9 1-16,-4-7-2 15,-7-7 0-15,-10-3-1 16,-23-5-51-16,-13-7-123 16,5-8-446-16</inkml:trace>
  <inkml:trace contextRef="#ctx0" brushRef="#br0" timeOffset="142399.96">19017 14911 428 0,'0'0'165'0,"0"0"-163"16,0 0 23-16,0 0-8 15,0 0 41-15,0 0-37 16,0 0 15-16,-62-56-13 16,47 54-13-16,-5 2-3 15,-1 0-3-15,-4 5 16 16,-6 12-10-16,-4 7-7 0,-3 5 4 15,2 4 11-15,2 3-2 16,-2 4-14-16,4 3 22 16,-1 11-7-16,4 11 0 15,2 11 13-15,2 10 0 16,2 3-6-16,7 6-1 16,-2 2-6-16,9 5 8 15,4 4 3-15,5 13-9 16,0 6 0-16,12 10 6 15,14 2-9-15,10-6 0 16,10-5-13-16,16-16 8 16,21-8 0-16,22-21 3 15,18-14-1-15,17-17-2 0,9-11-3 16,7-13-2 0,-3-6-6-16,-17-3-1 0,-25 2 0 15,-18 1-54-15,-18 4-21 16,-14-10-65-16,-14-14-101 15</inkml:trace>
  <inkml:trace contextRef="#ctx0" brushRef="#br0" timeOffset="143762.87">25455 14553 516 0,'0'0'45'15,"0"0"-13"-15,0 0 4 16,0 0 12-16,84-81-9 16,-74 68 5-16,-4 6-6 15,-5 1 2-15,-1 2-32 0,0 1-3 16,0 3 5-1,0 0-1-15,0-2-6 0,2 2 4 16,1-4 5 0,1-2 20-16,7-1-14 0,1-8 25 15,1 6-11-15,2-1-15 16,0 3-1-16,4 2-5 16,11-3-8-16,8 6 1 15,6-1-2-15,4 3-1 16,3 0 7-16,-1 0-8 15,-2 0-5-15,3 0 5 16,-6 5 0-16,-1 5 0 16,-6 10 0-16,-4 9 0 15,-6 9 2-15,-1 5 2 16,-2 6 7-16,-2 0-6 0,-2 1-2 16,3-3 0-16,-4-2 4 15,2-1-7-15,-2-2 4 16,-1 1 0-16,0 7-1 15,-3 2-2-15,-7-2 3 16,-3-1-2-16,0-5-1 16,-6-5-1-16,0-6 1 15,0 1 6-15,-4-2-6 16,-16 1 1-16,-10 5 15 16,-6 2 0-16,-2 2-15 15,0 0 5-15,7-3 4 0,6-2-9 16,9-7 2-16,6-3-1 15,6-10-2-15,2-5 2 16,2-2 1-16,-1-3-4 16,-2 3 0-16,0-4-1 15,-5 4 2-15,-3 1-2 16,-8 1 0-16,-7 5-7 16,-12 0 4-16,-12 2-26 15,-4 2-55-15,2-3-134 16,12-8-343-16</inkml:trace>
  <inkml:trace contextRef="#ctx0" brushRef="#br0" timeOffset="144232.7">22549 16950 402 0,'0'0'98'0,"0"0"-64"15,0 0-32-15,-100 8 2 16,76-5 46-16,2 2 11 16,-2 2-52-16,-1 3-9 15,-1 2-10-15,0-2-34 0,0 1-15 16,3-1-90-16,-1-2 31 16</inkml:trace>
  <inkml:trace contextRef="#ctx0" brushRef="#br0" timeOffset="145885.34">20226 17587 287 0,'0'0'110'0,"0"0"-60"15,0 0-6-15,0 0 17 16,0 0 33-16,0 0-36 16,-27 0-29-16,21 0 13 15,1 0-4-15,5 0 13 16,0 0-23-16,0 0-15 15,0 0-7-15,6 0-1 16,15 0-5-16,12-10 31 16,10-6-10-16,12-4-8 15,14-4-4-15,4-5-2 16,13-1 1-16,10-3 5 16,4 2-2-16,3 2-9 0,-6 7 5 15,-9 4-7 1,-9 9 0-16,-3 0 0 0,-4 1 0 15,-7-1 0-15,3-4 0 16,4-3 0-16,5-6 4 16,8-5-2-16,12-11 15 15,10-1 18-15,11-5-20 16,1-2-7-16,-1 6-2 16,-9 3-4-16,-7 8 2 15,-9 7-8-15,-11 8 2 16,-1-3-1-16,-3 5 6 15,-3-2-3-15,1-2 0 16,-3 2 0-16,1 2 4 16,2-4-3-16,2-1 0 15,-3 0 1-15,-3-3-2 16,-2 1 7-16,-5-1-2 16,6-2 4-16,1 1-3 0,-1 3-6 15,-3 2 1-15,-3-1-1 16,-4 5 3-16,-3-3 0 15,-3 3-3-15,-4 0 0 16,-3 2 5-16,-4 0-5 16,-2-3 1-16,3-1-4 15,3-3 6-15,7-3 4 16,1 2-6-16,2 4 3 16,-7-1 8-16,0 3-12 15,-2-1 7-15,-5 0 3 0,-10 4-5 16,-3 1 8-1,-2 2-1-15,-3-5-3 0,1 2-2 16,4-2-1 0,7-3-1-16,6-3-1 0,4-3-4 15,7-1 2-15,-1-2-2 16,-2 3 4-16,-4 0-3 16,-9 4 0-16,-8 3-1 15,-10 3 0-15,-8 5 0 16,-8 3 1-16,-4 2-3 15,-1 0 7-15,0 0-5 16,0 0 2-16,2 0-1 16,1 0-1-16,6-3-4 15,6-2 4-15,3 3 0 16,6-7 0-16,-1 1 0 0,4-2 1 16,3 0 0-16,-2 1 0 15,-2-4 0-15,-8 3-1 16,-9 4 1-16,-5 6-1 15,-4 0 2-15,0 0 5 16,0 0-6-16,0 0-1 16,0 0-3-16,0 0 2 15,0 0-11-15,0 0-5 16,0 0-6-16,0 0 2 16,0 0-12-16,0 0-4 15,-12 6-52-15,-15 7 3 16,-7 0-107-16</inkml:trace>
  <inkml:trace contextRef="#ctx0" brushRef="#br0" timeOffset="152020.81">22317 17469 795 0,'0'0'113'0,"0"0"-82"0,0 0 28 15,0 0 8-15,0 0-26 16,0 0 4-16,0 0-15 16,-2-36-13-16,2 36-11 15,0 0-4-15,0 0-1 16,0 0 1-16,0 0-2 15,0 0-4-15,0 0 1 16,0 16-2-16,5 10 5 16,9 9 0-16,3 6 3 15,4 2 3-15,0-4 0 16,-2-7-5-16,4-5 0 0,-11-7-1 16,1-8 0-16,-4-4 6 15,-5-4-6-15,-2 0 0 16,-2-4 0-16,0 0 6 15,0 0-3-15,0-4 1 16,-14-12-4-16,-2-10-3 16,-2-6-7-16,3-7 2 15,8-5 0-15,7 2 6 16,0 0 0-16,19 6-7 16,11 11 1-16,6 13 3 15,6 6-1-15,1 6 6 16,-5 16-1-16,-2 10 0 0,-3 6 1 15,-5 0 2 1,-2-3-1-16,-6-3-1 0,-3-9 4 16,-5 0-4-16,-3-8 0 15,-2 2-5-15,0-2-2 16,0 1-11-16,0 0-4 16,-1-3-14-16,3 0-11 15,1-2-18-15,4-2-13 16,4-3-26-16,2-12-178 15</inkml:trace>
  <inkml:trace contextRef="#ctx0" brushRef="#br0" timeOffset="152314.1">23175 17404 780 0,'0'0'135'0,"87"-55"-97"15,-30 25-2-15,1 4 21 16,-6 2-12-16,-8 9-15 16,-10 2-11-16,-7 9-16 15,-6 4-3-15,-4 0-11 0,-2 0 6 16,-1 0-11-1,1 0-15-15,-3 0-3 0,0 0-8 16,-8 0-26-16,-4 7-64 16,0-2-113-16</inkml:trace>
  <inkml:trace contextRef="#ctx0" brushRef="#br0" timeOffset="152652.01">23255 17254 680 0,'0'0'132'0,"0"0"-70"16,0 0-9-16,0 0 1 15,0 0-43 1,0 0-8-16,-9-27 9 0,22 27 21 16,4 0 6-16,-1 0-17 15,2 0-21-15,-1 0 4 16,2 17 1-16,3 5 3 15,2 5 0-15,2 3-1 16,-1 2-4-16,-1-1-2 16,-1-3-2-16,-3-4 0 15,-1-3 3-15,-2-2-2 16,-7-7-1-16,-2 3-5 16,-4-8-9-16,-2-2-19 15,-2 0-26-15,0 0 2 0,0-5-5 16,-14 0-10-16,-2 0-63 15</inkml:trace>
  <inkml:trace contextRef="#ctx0" brushRef="#br0" timeOffset="153056.91">23735 16891 624 0,'0'0'73'0,"0"0"2"15,0 0-11-15,0 0-1 16,0 0-20-16,0 0-19 15,6 46 65-15,3-13-29 16,7 2-22-16,5 2-19 16,5 2-6-16,9-2 6 15,7 2-13-15,3 2 9 16,1-2-11-16,-7-6 5 16,-7-1-9-16,-10-7 0 15,-6-7-2-15,-8-3 0 0,-5-9-10 16,-3 0-5-16,0-4-16 15,0 3 4-15,-11 0-41 16,-5 2-94 0,-6-7-258-16</inkml:trace>
  <inkml:trace contextRef="#ctx0" brushRef="#br0" timeOffset="155665.71">26738 15701 680 0,'0'0'89'16,"0"0"-41"-16,0 0 1 16,0 0-15-16,0 0-10 15,0 0-7-15,0 0-1 16,13-14 10-16,-8 11-2 15,2 3-18-15,2-5-5 16,3 0 3-16,7-1 9 16,11-3 1-16,11-2-2 15,12-5 1-15,7 2-10 16,2-1 0-16,3 0-3 16,-6 6-2-16,-4-1 2 15,-7 0-1-15,-11 7-1 16,-11-1-18-16,-14 4-16 0,-12 0-42 15,-5 7-91-15,-25 13-179 16</inkml:trace>
  <inkml:trace contextRef="#ctx0" brushRef="#br0" timeOffset="155906.09">26744 15966 627 0,'0'0'160'16,"0"0"-92"-16,0 0-17 16,0 0-17-16,103-33-3 0,-30 8 1 15,6-2-9-15,1 5-2 16,-9 3-13-16,-9 3-4 16,-16 5-4-16,-14 5-3 15,-15 3-2-15,-12 3-50 16,-5 0-47-16,-6 9-16 15,-15 5-61-15</inkml:trace>
  <inkml:trace contextRef="#ctx0" brushRef="#br0" timeOffset="162466.94">27482 14522 350 0,'0'0'54'0,"0"0"71"16,0 0-62-16,0 0 7 15,0 0 1-15,82-53 2 16,-73 47-8-16,-3 0-9 16,-5 4-5-16,-1-1-15 15,2 1-13-15,-1-1-5 0,-1 2 0 16,2 1-2-16,-1-4 7 15,2 4-14-15,3-3-5 16,4 3-4-16,0 0 0 16,-1 0 3-16,-5 0-1 15,1 0-1-15,3 13-1 16,1 7 2-16,4 10 3 16,3 4 2-16,-1 2 1 15,3 0-3-15,-5-4-3 16,0-2-2-16,-3-9 2 15,-4-5-2-15,-3-5 0 16,-2-6 0-16,-1-2-1 16,0-2 1-16,0-1 0 0,0 0 0 15,0 0 1-15,0 0 10 16,-6 0 0-16,-9 0-10 16,-6-14 5-16,-3-6-1 15,5-3 5-15,4-13-10 16,9-3-2-16,6-5 0 15,9 5-15-15,21-1 14 16,7 14-6-16,5 10 5 16,-5 11-3-16,-5 5 2 15,-7 11 2-15,-3 12-2 16,-7 10 0-16,0 4 4 16,-5 2 1-16,-2-6 0 15,-3-6 2-15,2-8-1 0,-1-7 1 16,0-1-1-16,-2-5-2 15,-2-6-1-15,-1 3 1 16,-1 0 0-16,0-3-4 16,0 0-16-16,0 2-53 15,0 5-40-15,-12-2-14 16,-4-3-169-16</inkml:trace>
  <inkml:trace contextRef="#ctx0" brushRef="#br0" timeOffset="164719.04">28371 14260 260 0,'0'0'68'16,"0"0"-28"-16,0 0-4 15,0 0 8-15,0 0 6 16,0 0-6-16,-2 0 9 16,2 0-9-16,-2 0 7 15,0 0-29-15,1 0-7 0,-2 0-6 16,1 0 0-16,-1 0-6 16,2 0-3-16,-1 0-8 15,2 0 5-15,-1 0-8 16,1 0 8-16,0 0-11 15,0 0 5-15,0 0 5 16,0 0 4-16,0 0 0 16,0 0 0-16,-2 0-2 15,2 0 4-15,0 0 4 16,-1 0-5-16,1 0 4 0,0 0-5 16,0 0 4-16,0 0-8 15,0-2 7-15,0 2-6 16,0 0 3-16,0 0 0 15,0 0 0-15,0 0 0 16,0 0-4-16,0 0 3 16,0 0-1-16,0 0-14 15,-3 0-26-15,-1 0-53 16,-3 0-68-16</inkml:trace>
  <inkml:trace contextRef="#ctx0" brushRef="#br0" timeOffset="165139.67">28365 14251 211 0,'0'0'0'16,"0"0"-58"-16</inkml:trace>
  <inkml:trace contextRef="#ctx0" brushRef="#br0" timeOffset="165543.01">28365 14251 323 0,'-4'-6'123'15,"-1"2"-78"-15,2 1 36 16,0-1-33-16,0 1 17 0,0 3-28 16,0-2-18-1,0 2 18-15,0 0-18 0,3 0-14 16,-1 0-5-16,-5 0 1 15,-5 19 1-15,-5 10 1 16,-5 14 44-16,-1 13 7 16,2 7-15-16,7 7 5 15,8-1-17-15,5-7-22 16,9-11 2-16,20-9 5 16,8-5-10-16,2-7 5 15,-2-11-5-15,-7-2-1 16,-9-7-1-16,-8-4-4 15,-13-3-57-15,0 4-85 0,-16-7-115 16</inkml:trace>
  <inkml:trace contextRef="#ctx0" brushRef="#br0" timeOffset="168963.8">28572 14514 559 0,'0'0'91'0,"0"0"-12"16,0 0 1-16,0 0-10 0,0 0-18 15,0 0-24-15,0-2-17 16,2 2-3-16,0 0-4 16,3 0-3-16,3 13 1 15,-2 3-2-15,3 11 6 16,-1 3 6-16,2 0-8 15,0-4 2-15,2-1-3 16,0-6-1-16,-5-4 1 16,0-5 0-16,-3-6-1 15,-3-1 0-15,-1-3 1 16,0 0-3-16,0 0 8 16,0 0-5-16,0 0 8 0,0 0 5 15,0-4 5-15,-8-11-10 16,0-8 2-16,5-6-5 15,3-2 0-15,1-10-8 16,25 2-1-16,5 3-6 16,3 7 7-1,2 9-2-15,2 14-4 0,0 6 4 16,1 2 2-16,0 25-1 16,-8 12 1-16,-5 4 0 15,-10 1 1-15,-6 1 0 16,-2-6 3-16,-4-5-1 15,-1-10 3-15,-3-8-12 16,0-9 4-16,0-4 2 0,0-3 0 16,0 0-6-1,-13 0-66-15,-11 0-47 0,1 0-174 16</inkml:trace>
  <inkml:trace contextRef="#ctx0" brushRef="#br0" timeOffset="169188.75">29093 14604 778 0,'0'0'90'0,"0"0"-59"0,0 0 0 15,106-36 2-15,-69 23-22 16,-5 3 6-16,-7 1-12 15,-8 5-5-15,-7-2 0 16,-10 5-2-16,0-2-28 16,0-3-108-16</inkml:trace>
  <inkml:trace contextRef="#ctx0" brushRef="#br0" timeOffset="169442.6">29448 14357 778 0,'0'0'61'0,"0"0"-29"0,0 0-26 15,0 0 8-15,107 17 8 16,-84 5-4-16,-4 2 8 16,-1 6-13-16,-6-5-12 15,-3 0 1-15,-3-6 0 16,-2-4-2-16,-2-4-1 15,-1-1-1-15,-1-3-9 16,0 1-24-16,0-6-51 16,0-2-60-16,-7 0-174 15</inkml:trace>
  <inkml:trace contextRef="#ctx0" brushRef="#br0" timeOffset="169638.05">29345 14093 263 0,'0'0'0'0,"0"0"-11"16,0 0 9-16</inkml:trace>
  <inkml:trace contextRef="#ctx0" brushRef="#br0" timeOffset="169849.06">29293 13964 194 0,'0'0'195'0,"0"0"-86"15,0 0-6-15,115-20 0 16,-60 20-7-16,10 20-24 16,9 16-20-16,6 14-9 15,-1 7-5-15,-1 7-10 16,-11 0-18-16,-12-2-8 15,-16-2 1-15,-15-4 4 16,-18 0-7-16,-6-3 0 16,-24-5 0-16,-16 0-10 15,-14-7-34-15,-10 1-28 16,-6-3-61-16,-8-6-267 0</inkml:trace>
  <inkml:trace contextRef="#ctx0" brushRef="#br0" timeOffset="170866.45">27920 15334 443 0,'0'0'109'16,"0"0"-37"-16,0 0 6 15,0 0-25-15,0 0 20 16,0 0-22-16,65-43-19 16,-23 31 0-16,22-9 6 15,27-1-14-15,22-7-3 16,22-2-6-16,14-2-10 15,8-1-5-15,0 5-1 0,-14 0 1 16,-16 3 0 0,-21 2-6-16,-26 7-6 0,-28 8-13 15,-29 5-17 1,-23 4-24-16,-12 0-83 0,-28 11 74 16,-12 5-15-16,-7 4-151 15</inkml:trace>
  <inkml:trace contextRef="#ctx0" brushRef="#br0" timeOffset="174848.76">30206 14766 332 0,'0'0'57'0,"0"0"-4"16,0 0 27-16,0 0-28 15,0 0 11-15,0 0 2 16,-36-16-25-16,36 16-20 16,0 0 1-16,0 0-1 15,0 0-2-15,0 0 8 16,0 0 0-16,0-7-2 16,25-3-11-16,22-5-6 0,20-7-5 15,18-3 7 1,3 4 8-16,-2 1-8 0,-11 8-2 15,-8 2-6-15,-15 3 3 16,-13 4-8-16,-15 3 3 16,-11 0-4-16,-13 0-21 15,0 0-39-15,-27 3-12 16,-9 8-29-16,-10-8-198 16</inkml:trace>
  <inkml:trace contextRef="#ctx0" brushRef="#br0" timeOffset="175160.11">30349 14472 400 0,'0'0'41'0,"0"0"133"0,0 0-22 16,0 0-106-16,0 0-8 16,0 0-20-16,-24-42-18 15,29 54-4-15,14 15 4 16,6 6 12-16,5 4 21 15,1-1-4-15,2 4-9 16,-2-5 0-16,-2-3-7 16,-3-6-7-16,-3-4 1 15,-7-2-5-15,-5-4-1 16,-5-6 3-16,-4-3-4 0,-1-4 0 16,-1 1 0-1,0-4-9-15,0 3-25 0,-4-1 2 16,-9 3-32-1,-1-5-32-15,3 0-188 0</inkml:trace>
  <inkml:trace contextRef="#ctx0" brushRef="#br0" timeOffset="177354.8">31281 13861 189 0,'0'0'27'15,"0"0"-19"-15,0 0 5 16,0 0 27-16,0 0 13 15,0 0 11-15,-18 5-41 16,12-5 6-16,2 0 16 16,-1 0-4-16,4 0 22 0,1 0 21 15,0 0-24-15,0 0-20 16,0 0-10-16,0 0-8 16,0 0-14-16,0 0-1 15,0 0-3-15,0 5-4 16,0 12-4-16,6 12 2 15,6 14 2-15,1 6 1 16,3 4 8-16,-2 2-8 16,-7-1 0-16,-4-4-1 15,-3-3 5-15,0-8-4 16,-10-2 1-16,-7-5-1 16,0-5 4-16,0-3-4 0,-1-5 0 15,-2-2-1 1,-2-8 5-16,-4-2-4 0,-1-7 4 15,3 0-2-15,9 0 0 16,2-16 8-16,10-8-1 16,3 2-9-16,1 2-1 15,20 6 5-15,4 7-10 16,5 2 4-16,4 5-1 16,4 0-1-16,2 0 3 15,2 0 1-15,-2 0-1 16,-4 0 0-16,-8 0-4 15,-8 0 4-15,-8-5 5 16,-5-4-3-16,2-4 2 16,-5-1 3-16,1 0-3 0,-2 5 0 15,-3 3-4-15,0 6 4 16,2 0-4-16,2 3-6 16,5 13 2-16,1 5 4 15,4 4 0-15,1 2-2 16,0-3 2-16,2-2 1 15,-3 2-1-15,1-4-1 16,-6-3 1-16,-5 2 1 16,-4-2-1-16,0 2 0 15,-6-2-12-15,-10-2-23 16,-2-4-22-16,6-11-72 0,6-6-180 16</inkml:trace>
  <inkml:trace contextRef="#ctx0" brushRef="#br0" timeOffset="177661.68">31690 13977 400 0,'0'0'34'0,"0"0"28"15,0 0-7 1,0 0-38-16,0 0 46 0,-16 93-9 16,16-41-20-16,7 5 16 15,11-5-25-15,3-8-13 16,1-5 15-16,1-6-13 16,-1-6-5-16,0-5-6 15,-7-5-2-15,0 0-1 16,-8-1-1-16,-5-10-86 15,-2-3-182-15</inkml:trace>
  <inkml:trace contextRef="#ctx0" brushRef="#br0" timeOffset="178029.06">31811 14109 700 0,'0'0'62'0,"0"0"-59"15,0 0-3-15,0 0-2 16,0 0 0-16,88 96 2 16,-59-60 4-16,-3-7 4 15,-7 1-8-15,-4-10 2 16,-7-10 0-16,-5-3 1 16,-3-4 1-16,0-3 9 15,-17 0 15-15,-4-10-27 16,0-6-1-16,6-7 1 15,5 0 2-15,10-4 1 16,0 1-3-16,10 9 1 16,16 7-2-16,-4 7-9 0,5 3 7 15,-2 10 2-15,-4 9-5 16,-1 2 1-16,1 4 1 16,-2-1 1-16,-3-1 4 15,-1-3-4-15,-7 0 7 16,-7-3-10-16,-1-7-16 15,0-8-177-15</inkml:trace>
  <inkml:trace contextRef="#ctx0" brushRef="#br0" timeOffset="178219.75">32170 14184 756 0,'0'0'19'16,"0"0"-14"-16,125-19 11 16,-74 13-8-16,-8 1-4 15,-10 5-8-15,-14 0-8 16,-10 0-145-16</inkml:trace>
  <inkml:trace contextRef="#ctx0" brushRef="#br0" timeOffset="178441.4">32398 13955 694 0,'0'0'28'0,"0"0"59"16,0 0-87-16,0 0-6 16,0 0 6-16,73 81 7 15,-41-41 4-15,-3-1-7 16,-6-3 7-16,-4-3-5 15,-8-8-5-15,-6-5-1 16,-5-1 0-16,-4-5-8 16,-23-6-97-16,-10-8-218 15</inkml:trace>
  <inkml:trace contextRef="#ctx0" brushRef="#br0" timeOffset="178726.75">32279 13782 710 0,'0'0'31'0,"0"0"-22"16,0 0 3-16,109-59 4 16,-50 59 1-16,6 10 9 15,-3 29-1-15,-5 14-1 16,-12 10-10-16,-10 2-12 15,-15-2 8-15,-14-3-8 16,-6-4 3-16,-4-4 0 16,-18-7-4-16,-6-6 1 0,-6-6-1 15,-12-1-1-15,-8 1-2 16,-7-8-62-16,3-8-107 16</inkml:trace>
  <inkml:trace contextRef="#ctx0" brushRef="#br0" timeOffset="179175.01">30856 15268 282 0,'0'0'4'16,"0"0"-1"-16,0 0-3 15,-67 70 0-15,55-54 3 16,3-4 7-16,3-1 3 15,6 3-1-15,0-5-12 16,0-2-1-16</inkml:trace>
  <inkml:trace contextRef="#ctx0" brushRef="#br0" timeOffset="179868.66">30742 15522 423 0,'0'0'205'15,"0"0"-127"-15,0 0-26 16,0 0 0-16,88-35-6 0,-40 18-8 15,12 0-19 1,10-3-3-16,5 0-2 0,-5 7-10 16,-10 4-1-16,-16 1-3 15,-14 8-4-15,-12 0-13 16,-9 0-32-16,-9 0-39 16,-12 0-215-16,-19 0-92 15</inkml:trace>
  <inkml:trace contextRef="#ctx0" brushRef="#br0" timeOffset="180241.52">31017 15226 472 0,'0'0'166'0,"0"0"-165"16,0 0 4-16,0 0 89 15,95 76-45-15,-63-41-20 16,-4-1-17-16,-1-1-5 16,-6-4-7-16,-2-4 1 0,-4-3-1 15,-4-5 0-15,-7-5 0 16,-2 1-2-16,-2-6-26 16,0-3-90-16,0-4-458 15</inkml:trace>
  <inkml:trace contextRef="#ctx0" brushRef="#br0" timeOffset="180646.4">31554 15204 147 0,'0'0'638'0,"0"0"-638"16,0 0-9-16,0 0 8 15,0 0 1-15,100 54 8 16,-79-33 3-16,-3 2 1 16,-2 0-12-16,-4-7 6 15,-1-3-6-15,-4-6-1 16,-3-5-1-16,-2 1 4 16,-2-3 0-16,0 0 35 15,0-5 19-15,-2-12-47 16,-8-8-4-16,6-6-8 0,4-2 6 15,0 4-2 1,17-1-1-16,13 10-4 0,6 7 3 16,3 12-3-16,4 1-1 15,-1 4 5-15,-6 12-2 16,-3 1 2-16,-10 3-2 16,-5-1 4-16,-6 5-4 15,-1-1 2-15,-4 7 0 16,-6-4-30-16,-1-6-119 15</inkml:trace>
  <inkml:trace contextRef="#ctx0" brushRef="#br0" timeOffset="180872.53">32165 15279 681 0,'0'0'63'16,"0"0"-59"-16,0 0 6 15,84-34 10-15,-45 25-5 16,-5 2-13-16,-4-3-2 16,-9 3-9-16,-5-1-43 15,-8-4-167-15</inkml:trace>
  <inkml:trace contextRef="#ctx0" brushRef="#br0" timeOffset="181075.53">32198 15076 679 0,'0'0'106'0,"0"0"-97"15,0 0-8-15,0 0 8 16,108 86 14-16,-78-61-15 15,-3 0 5-15,-7 1-2 16,-6 1-9-16,-7-1-2 16,-7-2 0-16,0-5-41 15,0-9-176-15</inkml:trace>
  <inkml:trace contextRef="#ctx0" brushRef="#br0" timeOffset="181440.95">32590 14961 798 0,'0'0'4'0,"0"0"-1"16,116-20 4-16,-78 20 6 15,-10 14 2-15,-11 2-10 16,-9 0 1-16,-8 5-6 15,0-1 2-15,-17-1 4 0,-2-5-4 16,4-5 2-16,5-6-4 16,8-3 1-16,2 0 2 15,3 3-3-15,19-1 0 16,5 3 1-16,0 5 21 16,-8 0-1-16,-11 3-18 15,-8 4 2-15,0 3-4 16,-24 3 8-16,-12 0-5 15,-3-3-4-15,2-3 0 16,7-1 1-16,6-3-1 16,3-3-73-16,5-10-262 15</inkml:trace>
  <inkml:trace contextRef="#ctx0" brushRef="#br0" timeOffset="181868.89">31216 15004 529 0,'0'0'15'0,"0"0"107"15,-81 119-50-15,84-55-19 16,43 4-7-16,24 2-4 16,17-8-27-16,16-16-6 15,1-9 0-15,2-13-5 16,-3-6-4-16,-6-1 2 0,-4-7-2 16,-16-4-71-1,-13-6-315-15</inkml:trace>
  <inkml:trace contextRef="#ctx0" brushRef="#br0" timeOffset="182319.37">33084 14869 532 0,'0'0'97'16,"108"67"5"-16,-59-26-27 16,-15 7-42-16,-10-3-19 0,-9 1-10 15,-8 0 18-15,-5-1-11 16,-2-7-4-16,-5-1-3 15,-24 3 2-15,-14-5-2 16,-12 5-4-16,-5-7-17 16,0 0-47-16,6-13-128 15</inkml:trace>
  <inkml:trace contextRef="#ctx0" brushRef="#br0" timeOffset="183201.95">28595 16656 436 0,'0'0'53'15,"0"0"-28"-15,0 0 24 16,0 0 25-16,0 0-3 16,0 0-26-16,40-10-12 0,-28 9-13 15,3-4-1 1,9 1-6-16</inkml:trace>
  <inkml:trace contextRef="#ctx0" brushRef="#br0" timeOffset="184920.87">32213 15715 0 0,'-100'-28'0'0,"5"3"0"0,2 8 0 0,16 6 0 16,14 9 0-16,10 2 0 16,6 0 0-16,-6 0 0 15,-13 2 0-15,-11 6 0 16,-6 2 0-16,-13-3 0 15,-12-1 0-15,-13-3 0 0,-10-3 0 16,-8 0 0-16,9-9 0 16,6-10 0-16,10-3 0 15,8-8 0-15,3-6 0 16,0-7 0-16,3-3 0 16,11-2 0-16,6 7 0 15,6 8 0-15,4 10 0 16,-2 10 0-16,1 3 0 15,-2 0 0-15,10-5 0 16,14 0 0-16,24-8 0 16,25-2 0-16,6-6 0 15,22 8 0-15,0-1 0 16,-5 7 0-16,-14 5 0 16,-6-5 0-16,0-3 0 0,-17 1 0 15,-8 6 0-15,-2 9 0 16,-1 4 0-16,5 0 0 15,13 0 0-15,10 0 0 16,0-2 0-16,21-9 0 16,16-2 0-16,11-1 0 15,10 6 0-15,2 6 0 16,-1 2 0-16,-5 17 0 16,-6 16 0-16,-4 10 0 15,-3 11 0-15,-5 14 0 16,-7 15 0-16,-3 11 0 15,-7 12 0-15,-5 10 0 0,-10 8 0 16,-4-6 0 0,-3-13 0-16,-22-18 0 0,-6-25 0 15,-5-16 0-15,3-2 0 16,1-5 0-16,6 11 0 16,6 1 0-16,2 10 0 15,2-3 0-15,4-7 0 16,0-11 0-16,-4-13 0 15,-3-15 0-15,-1-2 0 16,-1 0 0-16,-1 10 0 16,1 10 0-16,0 13 0 15,4 9 0-15,5 2 0 16,9 1 0-16,3-9 0 0,0-8 0 16,7-18 0-1,7-17 0-15,-2-3 0 0,3-3 0 16,-3-17 0-16,-3-4 0 15,1 2 0-15,-5 4 0 16,-1 7 0-16,-4 6 0 16,0 5 0-16,-14 8 0 15,-18 9 0-15,-11-3 0 16,-8 1 0-16,-8-2 0 16,-4-5 0-16,-6 0 0 15,-1-6 0-15,-1-1 0 16,4-1 0-16,7 3 0 0,12-3 0 15,6 0 0 1,13 0 0-16,7 0 0 0,9 0 0 16,9-6 0-16,4-5 0 15,0 2 0-15,0 5 0 16,-5 1 0-16,-4 3 0 16,-7 3 0-16,-9 10 0 15,-8 0 0-15,-6 4 0 16,-10 0 0-16,-5 0 0 15,-3 0 0-15,-1-2 0 16,3-15 0-16,10 0 0 16,19-10 852-16,26 10-838 15,0 0 55-15,0 0-57 0,124-94-12 16,-11 50 1 0,24-2 24-16,19-4 12 0,12 5-18 15,11 4-3-15,8 2-8 16,7 4-2-16,10 3-6 15,5 0 0-15,0 0 0 16,0 2 1-16,-5 3 5 16,-9 0-4-16,-9 4-4 15,-18 3 5-15,-12 1-3 16,-16 5 2-16,-18 3 2 16,-10 2-4-16,-12-4 5 15,-9 4 0-15,-5-4 0 16,-8 2-1-16,-11 1 1 15,-9 0 10-15,-9 3-9 0,-8-2-6 16,-3 2 1 0,0 1 4-16,5-5-5 0,9 1 1 15,5-4 0-15,-1 2-1 16,-8 1 0-16,-8 2 0 16,-15 4 2-16,-12 2 3 15,-7 3-10-15,-6 0 10 16,0 0-5-16,4 0 4 15,16-5-4-15,20-1 0 16,26-5-2-16,17-1 3 16,7-1-1-16,-7 2 5 15,-13 1-5-15,-12 3-4 16,-17 5 4-16,-19 1-3 0,-11-2 2 16,-10 3-4-1,-1 0-18-15,-4 0-8 0,-19 4-4 16,-11 9 10-16,-5 2-14 15,0 0-10-15,-4-3-57 16,0-4-85-16</inkml:trace>
  <inkml:trace contextRef="#ctx0" brushRef="#br0" timeOffset="185966.96">30095 17093 413 0,'0'0'143'0,"0"0"-131"16,0 0 1-16,0 0 12 15,0 0 78-15,0 0-15 16,-25-40-38-16,25 40-31 15,0 0-19-15,0 0-2 16,6 6 1-16,9 16 1 16,1 8 5-16,-2 10 0 15,0 0 14-15,-3 3-10 16,0-9-2-16,-1-6 2 16,-1-8-7-16,-2-6 4 15,-4-11-3-15,-1 0-2 16,-2-3 3-16,0 0 13 0,0 0 13 15,0-11 14-15,-8-10-43 16,-2-7 0-16,4-9 3 16,6-4-5-16,6-9 1 15,28 3-10-15,15 5-15 16,11 9 1-16,3 13 8 16,-8 13 8-16,-4 7 3 15,-14 0 5-15,-7 17 4 16,-6 6-4-16,-5 0 0 15,-7 4-4-15,-3-3 4 16,-5 0 7-16,-1-1-5 16,-1 1-1-16,-2-4-2 15,0 0-16-15,0-6-91 16,-6-13-295-16</inkml:trace>
  <inkml:trace contextRef="#ctx0" brushRef="#br0" timeOffset="186202.57">30856 17048 869 0,'0'0'60'16,"0"0"-51"-16,0 0-6 15,118-51 15-15,-51 29 8 0,3 0 7 16,0 6-25-1,-6 6-6-15,-16 3-4 0,-14 4-16 16,-11 2-37-16,-14 1-19 16,-9-3-61-16,0-2-202 15</inkml:trace>
  <inkml:trace contextRef="#ctx0" brushRef="#br0" timeOffset="186422.03">30932 16864 421 0,'0'0'324'0,"0"0"-269"16,0 0-55-16,0 0-6 15,0 0 6-15,91 49 31 16,-55-21-4-16,0-1 1 0,-5 2 8 16,-7-2-27-16,-3 2-8 15,-5-3 0-15,-3-4-1 16,1-3 0-16,-2 1 0 15,-2-6-44-15,1-6-58 16,4-8-236-16</inkml:trace>
  <inkml:trace contextRef="#ctx0" brushRef="#br0" timeOffset="186691.31">31509 16719 897 0,'0'0'35'0,"0"0"-35"16,0 0 0-16,0 0 19 15,0 0 20-15,81 55-1 16,-57-35 4-16,1 4-22 16,-3-2-10-16,1-2-6 15,-8 1-4-15,0-2 1 16,-3-2-6-16,-5-4 2 15,0-4-23-15,-4-2 0 16,-3 3-6-16,0 0-13 16,-7-1-29-16,-12-1-99 15</inkml:trace>
  <inkml:trace contextRef="#ctx0" brushRef="#br0" timeOffset="187136.4">28593 18477 389 0,'0'0'30'15,"-88"-7"-23"-15,45 3-4 16,1-4-3-16,5-1-1 0,4 0-7 16,5 2-2-16,7 3-3 15,7-2-14-15,10 2-17 16</inkml:trace>
  <inkml:trace contextRef="#ctx0" brushRef="#br0" timeOffset="188934.97">27803 18507 604 0,'0'0'16'15,"0"0"-14"-15,103-84 15 16,-39 44 78-16,19-1-31 16,5 7-27-16,-1 7-2 15,-11 12-22-15,-22 14-13 16,-20 1-6-16,-16 9-38 15,-18 11-17-15,0 6-32 16,-29 3 34-16,-17 3-34 16,-9 3-65-16</inkml:trace>
  <inkml:trace contextRef="#ctx0" brushRef="#br0" timeOffset="189172.13">27931 18574 302 0,'0'0'0'15,"0"0"2"-15,0 0 2 16,0 0-4-16,0 0 7 15,0 0 78-15,5 54 40 16,11-54-5-16,3 0-25 16,7-10-8-16,8-7-24 15,9-7-15-15,7-1-29 16,5 2 6-16,-2 3-13 16,-7 6-1-16,-11 6-11 15,-9 6-3-15,-7 0-6 16,-6 0-15-16,-3 2-7 15,-2 0-38-15,-2 0-14 0,-2 0-127 16,-4 0-141-16</inkml:trace>
  <inkml:trace contextRef="#ctx0" brushRef="#br0" timeOffset="190062.99">29268 18192 311 0,'0'0'204'0,"0"0"-204"16,0 0 0-16,0 0 27 15,0 0 31-15,0 0-1 16,0-19-14-16,0 15-25 16,0 3 5-16,-4-5 15 0,-3 2-23 15,-3 2 7 1,-1-3-8-16,-4 2-10 0,-3 3-1 16,-4 0-1-16,-5 0 1 15,-3 0-2-15,-1 8-1 16,1 4 4-16,5 0-3 15,2 4 2-15,3 10 3 16,3 3-4-16,1 11 1 16,7 4 10-16,6 2 9 15,3 2-7-15,10-7-10 16,17-4-3-16,9-2 3 16,6-12-4-16,7-7 4 15,6-11 11-15,5-5 8 16,4 0-1-16,5-12-1 15,-4-7 0-15,-7-5-4 0,-12 0-12 16,-16 4 1-16,-12 0-5 16,-8-3 3-16,-6-5 6 15,-4-7-9-15,0-1 0 16,-15 1-2-16,-9-1 0 16,-12 6-1-16,-6 8-1 15,-7 4-1-15,-3 13-1 16,-3 5-11-16,-1 0-31 15,4 3-2-15,9 7-1 16,15 0-1-16,14-6-9 16,14-4-174-16</inkml:trace>
  <inkml:trace contextRef="#ctx0" brushRef="#br0" timeOffset="190438.05">30041 17877 693 0,'0'0'70'15,"0"0"-55"-15,0 0 1 0,0 0 10 16,0 0-17-16,0 0-2 16,-64 42-4-16,48-8 11 15,5 13 14-15,6 2-13 16,5 5-2-16,4 2-9 16,19 0-1-16,8 0 8 15,9-9 2-15,2-5-4 16,2-11 10-16,0-10-16 15,-2-4-2-15,-1-7-1 16,-2-5-14-16,-4-2-69 16,-9-3-74-16</inkml:trace>
  <inkml:trace contextRef="#ctx0" brushRef="#br0" timeOffset="190884.16">30404 18031 892 0,'0'0'21'0,"0"0"-21"15,0 0-27-15,0 0 22 16,0 0 5-16,0 0-2 16,55 79 4-16,-38-49 0 15,-4-2 3-15,-3-1-4 0,-2-6 2 16,-5-6-3-1,-3-5 2-15,0-7 0 0,0-3 2 16,0 0 22 0,-5 0 18-16,-9-9-37 0,-1-7-2 15,0-6-5-15,6 0 13 16,6-8 1-16,3 0-3 16,16 1-11-16,15 5-3 15,10 6 3-15,2 8 0 16,3 6-1-16,-2 4 0 15,-4 0 1-15,-3 7 0 16,-4 5 3-16,-5 5-2 16,-6-4 4-16,-5 1-2 15,-4-1-3-15,-7-4-1 16,-3 2 1-16,-1-1-5 0,-2-1 3 16,0 4-28-16,0-2-44 15,-5-3-47-15,-11-6-350 16</inkml:trace>
  <inkml:trace contextRef="#ctx0" brushRef="#br0" timeOffset="191207.79">30707 17839 874 0,'0'0'4'0,"0"0"8"16,0 0 13-16,0 0-22 16,82-49 1-16,-5 45 12 15,13 4 8-15,2 4 4 16,-11 25-5-16,-11 10-22 16,-24 2 2-16,-16 4-1 15,-12 1 1-15,-15-2-1 16,-3 1 2-16,-11 2-4 15,-15-8 5-15,-6-2-5 16,-1-5-1-16,1-1-3 16,2-8-16-16,7-3-41 15,7-8-49-15,12-12-157 16</inkml:trace>
  <inkml:trace contextRef="#ctx0" brushRef="#br0" timeOffset="191550.68">31849 17870 847 0,'0'0'41'0,"0"0"-39"16,0 0 2-16,0 0 11 15,0 0 7-15,0 0-8 0,8-9-12 16,-23 34-1-16,-16 14-1 16,-14 13 2-16,-11 11-1 15,-9 6 1-15,-2 4 3 16,-2 5-3-16,7-6 7 16,8-13-8-16,15-11 2 15,14-17 5-15,11-4-8 16,7-5 0-16,7 1-1 15,0-3-9-15,0-5-63 16,13-8-35-16,9-7-169 16</inkml:trace>
  <inkml:trace contextRef="#ctx0" brushRef="#br0" timeOffset="191822.86">32110 17953 880 0,'0'0'51'0,"0"0"12"16,0 0-48-16,0 0-15 15,0 0-1-15,0 0 0 16,-122 89 2-16,56-25 5 16,1-1-1-16,9 2-3 15,9 2 8-15,7-7 0 16,4-2-10-16,3-9 4 0,7-8-4 15,7-5 0-15,3-12 0 16,5-4-28-16,4-5-43 16,-1-8-48-16,0-7-227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4:47:35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26615 4450 238 0,'0'0'0'0,"0"0"-34"15,0 0 34-15,0 0 22 16,0 0 27-16,0 0 28 16,85 0-70-16,-74 0-7 15,-5 1 0-15,-3 7-3 16,-3-3-77-16</inkml:trace>
  <inkml:trace contextRef="#ctx0" brushRef="#br0" timeOffset="760.33">26702 4769 118 0,'0'0'358'0,"0"0"-295"16,0 0-30-16,0 0 32 16,0 0-16-16,0 0-25 15,-2 0-22 1,2 0-2-16,0 0-1 0,0 0 0 16,0 0 2-16,0 0 0 15,0 0 11-15,0 0 19 16,0 0-2-16,0 0 3 15,0 0 2-15,0 0-13 16,0 0 6-16,0 0-13 16,0 2-2-16,0-1-9 15,-4 4-2-15,-3 0 0 0,-3 0 0 16,4-1-1 0,-1-2 0-16,1 0 9 0,-4-1 10 15,-11 2 9-15,-12 2-7 16,-9-2-10-16,-10 4-8 15,-6 3 5-15,-2 7-5 16,1 5 6-16,1 9 2 16,5 9 3-16,5 12-7 15,9 2 1-15,11 1-5 16,14-1-3-16,9-7 1 16,5-5 3-16,8-6-3 15,15-7 5-15,6-5-1 16,-1-7-2-16,3-6 9 15,-1-7 6-15,0-4 1 0,0 0 14 16,0-10-6-16,-4-12-5 16,-3-8-9-16,-7-4-3 15,-7-2-6-15,-3-1 1 16,-6 9-3-16,0 11-1 16,0 7 2-16,1 10-3 15,1 0-3-15,6 10-9 16,8 18-8-16,3 12 14 15,8 6 6-15,0-1 3 16,1-7-3-16,-1-5 0 16,0-6 3-16,-4-6-2 15,-4-6-1-15,-4-3 0 16,-6-6-61-16,-8-6-70 0,-1 0-122 16</inkml:trace>
  <inkml:trace contextRef="#ctx0" brushRef="#br0" timeOffset="1282.72">27242 4771 301 0,'0'0'574'15,"0"0"-498"-15,0 0-22 16,0 0-8-16,0 0-13 16,0 0-13-16,-51-58-10 15,27 58-9-15,-6 0 3 16,-4 0-4-16,-2 5 0 15,-1 11 0-15,3 2-2 16,6 4 2-16,6-3 0 16,6 1 0-16,7-2 0 15,6-1-3-15,2-2 2 0,1 0 1 16,0 6 0 0,3 5 0-16,13 6-1 0,7 7 1 15,0 5 2-15,-2 3-2 16,-1 1 0-16,-3-1 0 15,-4-2 1-15,1-3-1 16,1-7 0-16,5-5 3 16,-2-8 1-16,4-6 4 15,-1-3 10-15,1-6-5 16,-2-4-5-16,0 1-8 16,1-4 0-16,-3 0-18 15,-3 0-69-15,-6-13-48 16</inkml:trace>
  <inkml:trace contextRef="#ctx0" brushRef="#br0" timeOffset="2019.47">27368 4900 507 0,'0'0'51'16,"0"0"-51"-16,0 0-5 15,0 0 5-15,0 0 2 16,0 0-2-16,0 13-33 16,0-10-9-16,0-3 16 15,0 1 8-15,0-1 18 16,0 0 1-16,0 0 47 16,0 0 37-16,0 0 40 15,0 0-34-15,0 0-30 16,0 0-5-16,0 0-3 15,0 0-19-15,0 0-11 0,0 0-10 16,0 2-8-16,0 1-1 16,0 5-4-16,0 4 5 15,7 12-5-15,0 8 0 16,-1 6 0-16,-3 4-6 16,0-5 6-16,-3-2 0 15,3-6 1-15,-3-12-1 16,0-3 7-16,0-8-7 15,0-4 2-15,0-2 6 16,0 2 8-16,0-2 15 16,0 0-7-16,0-4 2 15,0-13-20-15,0-5-3 0,0-5-6 16,19-2 0-16,11 0 3 16,8 4-7-16,-1 8-1 15,-6 7 5-15,-7 9-6 16,-6 1 3-16,-6 9 2 15,-2 14-8-15,-2 5 8 16,-2 4 3-16,1-3 1 16,0-4 0-16,3-3 3 15,-3-8-2-15,2-3-1 16,-3-3 0-16,-5-5-29 16,-1-3-114-16,0-6-294 15</inkml:trace>
  <inkml:trace contextRef="#ctx0" brushRef="#br0" timeOffset="2432.51">27610 4780 754 0,'0'0'302'16,"0"0"-291"-16,0 0-10 15,0 0-1-15,0 0 4 16,121-43 11-16,-69 31-7 16,-6 5-4-16,-11 2-4 0,-16 2 0 15,-8 3 0-15,-10-2 1 16,1 2-1 0,-2 0-3-16,1 19-13 0,2 17 8 15,3 12 3-15,6 12 5 16,-1 8 0-16,3 5 0 15,-3 5 1-15,-8-3 2 16,-3-8-3-16,0-8 2 16,0-11-1-16,-8-12 0 15,-6-7 2-15,-8-8-1 16,-7-2 1-16,-7-8 8 16,-1-4-7-16,4-4-4 15,11-3 0-15,6 0-1 16,9 0-40-16,4-23-79 0,3-13-473 15</inkml:trace>
  <inkml:trace contextRef="#ctx0" brushRef="#br0" timeOffset="2729.43">28301 5037 776 0,'0'0'108'15,"0"0"-108"-15,0 0-3 16,104 0 3-16,-77 0 7 15,-4 2 4-15,-3 2-11 16,1 1 0-16,-6 1-3 16,-3 3-25-16,-8-4-111 15</inkml:trace>
  <inkml:trace contextRef="#ctx0" brushRef="#br0" timeOffset="2920.64">28278 5288 804 0,'0'0'65'16,"0"0"-65"-16,108 3 20 15,-61-3 27-15,-6 0-19 16,-10-8 1-16,-12 2-18 16,-6 3-11-16,-10 0-2 15,-3-1-37-15,0 0-79 16,-3-5-724-16</inkml:trace>
  <inkml:trace contextRef="#ctx0" brushRef="#br0" timeOffset="4839.5">28915 4956 277 0,'0'0'6'16,"0"0"-6"-16,0 0 3 15,0 0 39-15,0 0 8 16,0 0-34-16,0 3-8 15,0-3 6-15,0 0 12 16,0 0-1-16,0 0 15 16,0 0-1-16,0 0-17 15,0 0 4-15,0 0 18 0,0 0-17 16,0 0 4-16,0 3-4 16,0-3 7-16,0 0-15 15,0 0-10-15,0 0 8 16,0 0-15-16,0 0 12 15,0 0-5-15,0 0 2 16,0 0-2-16,0 0-8 16,0 0-1-16,0 0 0 15,0 2-1-15,0-2 1 16,0 0 0-16,0 0 0 16,0 0 0-16,0 0-1 15,0 0 1-15,0 0 0 16,0 0 0-16,0 0 0 15,0 0 0-15,0 0 6 0,0 0 1 16,0 0-5-16,0 0 14 16,0 0-10-16,0 0 7 15,0 0-1-15,0 0-9 16,0 0-4-16,0 0 1 16,0 0-1-16,0 0 1 15,0 0 3-15,0 0-3 16,0 0-1-16,0 0 1 15,0 0 1-15,0 0 3 16,0 0-3-16,0 0-2 16,0 0-4-16,0 0 5 15,0 0 0-15,0 0 1 0,0 0 2 16,0 0 0-16,0 0-3 16,0 0 3-16,0 0 4 15,0 0-7-15,0 0 0 16,0 0 7-16,0 0-9 15,0 0 5-15,0 0-1 16,0 0 10-16,0 0 4 16,0 0-1-16,0 0 2 15,0 0 0-15,0 0-5 16,0 0 4-16,6 0-14 16,6 0-2-16,8-5 0 15,3 5-1-15,2-3 0 0,0 3-1 16,-3 0-4-1,-5 0 5-15,-3 0-2 0,-4 10-3 16,-2 10 2-16,-3 11 4 16,-5 8-5-16,0 7 5 15,-18 2 0-15,-10 1 0 16,-1-7 6-16,3-7-4 16,3-7-1-16,4-5 9 15,2-6-5-15,7-6 0 16,4-5 0-16,4-1-3 15,1-5 0-15,1 0 4 16,0 0 8-16,0 0 16 16,0 0 15-16,12-20-12 15,7-4-33-15,5-7-1 16,4-1-3-16,-2-4-4 0,2-2-5 16,1 3-14-1,-6 0 16-15,-2 7 9 0,-7 4 2 16,-3 7-2-16,-5 7 2 15,-1 3 0-15,-4 3 0 16,1 2-5-16,-2 1 5 16,0 1 0-16,0 0-2 15,0 0 0-15,0 7-12 16,0 14 6-16,-2 8 4 16,1 4 3-16,1-2-1 0,0-1 2 15,0-4-2 1,0-4 2-16,4-2 2 0,7-4 1 15,1-2-3-15,1-6 0 16,8-4 8-16,7-3 9 16,8-1-10-16,6 0 1 15,4 0-8-15,-1-10-1 16,0 0-5-16,-6 0-4 16,-10-1-8-16,-9 8 16 15,-11 0-1-15,-8 3 2 16,-1 0-3-16,0 0 2 15,0 0-45-15,0 0-21 16,0 0-58-16,2 3 10 16,-2-3-244-16</inkml:trace>
  <inkml:trace contextRef="#ctx0" brushRef="#br0" timeOffset="6196.62">26623 5758 648 0,'0'0'83'16,"0"0"-66"-16,0 0-4 15,0 0 42-15,0 0-1 16,0 0-11-16,0 0-26 15,-11 0 0-15,11 5-17 16,0 3 0-16,15 5 5 16,14 2 15-16,17-1 18 15,24-5 6-15,29-3-14 16,26-6-8-16,18 0-1 0,12 0-18 16,-3-3-1-1,-3-6-2-15,-6-5 0 0,-14-3-1 16,-14 0-2-16,-15-1 3 15,-18 3 5-15,-18 1-3 16,-18 5-1-16,-14 1 7 16,-13 3 8-16,-6 1-8 15,-7 2 0-15,0 2-7 16,-1 0-1-16,-1 0 0 16,2 0-5-16,0 0 1 15,-2 0-8-15,-2 2-8 16,-1-1-1-16,-1 2-27 0,0-3-27 15,-7 0-81-15,-25 0-246 16</inkml:trace>
  <inkml:trace contextRef="#ctx0" brushRef="#br0" timeOffset="9500.04">23640 8136 539 0,'0'0'57'0,"0"0"-51"15,0 0 9-15,0 0 10 0,0 0-5 16,0 0-7-1,0 0 6-15,0 0-5 0,0 0-11 16,0 0 4-16,0 0 4 16,0 0-2-16,0 0 2 15,0 0-2-15,0-1 2 16,0-1-8-16,0-2-3 16,0-1 8-16,0 1 9 15,0-1 6-15,0 1 4 16,0 0 6-16,0-2 3 15,0 2-11-15,0 2-7 16,0-3 1-16,0 5-1 16,0 0-4-16,0 0-10 0,0 0 4 15,0-2-4-15,0 2-2 16,0 0-1-16,0 0-1 16,0 0 5-1,0 0 7-15,0 0 9 0,0 0-2 16,0 0-1-16,0 0-6 15,0 0-10-15,0 0-1 16,0 2 0-16,0 25-1 16,6 9 1-16,1 10 15 15,3 12 9-15,1-2-10 16,0 3-3-16,-5-1-2 16,2-2-4-16,-2-2-1 15,0-5-4-15,2-6 1 16,1-2 0-16,-3-12 3 0,0-4 1 15,-2-8 2-15,1-5-6 16,-4-7 1-16,-1-1-1 16,2-1-1-16,-2-3 2 15,0 0-2-15,0 0 6 16,0 0-4-16,0 0 13 16,0 0-11-16,0 0 4 15,0 0-3-15,0 0-2 16,0-3-2-16,-5-8-2 15,-2-4 0-15,-1 0-4 16,0-2 3-16,1-4 1 16,1-2-4-16,2-4-5 15,-1-3-5-15,4 0-2 0,1 1 6 16,0 2 0-16,0 4 8 16,-2 4-4-16,-1 5-6 15,2 1 9-15,-3 7-22 16,2 0 10-16,2 3-17 15,-1-2 3-15,-1 1 3 16,2 2-2-16,0-1 7 16,-1 3 4-16,1 0-14 15,-3 0-34-15,-7 0-42 16,4 0-138-16</inkml:trace>
  <inkml:trace contextRef="#ctx0" brushRef="#br0" timeOffset="29810.78">23698 9307 192 0,'0'0'116'0,"0"0"-81"16,0 0-20-16,0 0-10 15,0 0-5-15,0 0 9 16,0 0 23-16,0 0 3 16,0 0-11-16,-2 0-4 15,2 0-5-15,-4 0-15 16,4 0-2-16,0 0-2 16,0 0 4-16,0 0 3 0,0 0 15 15,0 0 10-15,0 0 21 16,0 0 3-16,0 0-21 15,0 0 12-15,0 0-12 16,0-4-3-16,0 4-18 16,0 0-10-16,0 0 3 15,0 0 2-15,0 0-5 16,0 0-5-16,-1 0 5 16,1 0-3-16,0 0 2 15,-2 0-3-15,-1 0-4 16,-6 0-48-16,-5 0-32 0,-3 0-88 15</inkml:trace>
  <inkml:trace contextRef="#ctx0" brushRef="#br0" timeOffset="29960.62">23698 9307 365 0</inkml:trace>
  <inkml:trace contextRef="#ctx0" brushRef="#br0" timeOffset="35263.67">23717 9455 302 0,'0'0'89'0,"0"0"-63"16,0 0-2-16,0 0 15 16,0 0 8-16,0 0 13 15,-15-27-20-15,15 25 12 16,0 1-15-16,0 1-9 16,0-3-7-16,0 3-6 15,0 0-4-15,0 0-11 16,0 0 5-16,0 0-3 15,0 0 2-15,0 0-2 16,0 0 4-16,0 0-4 16,0 0 3-16,0 0 9 15,0 0 1-15,0 0-8 16,0 0-5-16,0 0 5 16,0 0-7-16,0 0 0 0,0 0 1 15,0 0-1-15,0 0 23 16,0 0 10-16,0 0-23 15,0 0 2-15,0 0 1 16,0 0 8-16,0 0 0 16,0 0-3-16,0 0-4 15,0 0-14-15,0 13-1 16,0 16 1-16,0 21 6 16,2 14 9-16,2 9 6 15,2 2-4-15,0-5-1 16,5-5 5-16,-5-12-15 0,3-6 1 15,-1-8 3 1,-5-11-1-16,0-6-6 0,-1-10-4 16,-2-5 2-1,0-2-1-15,0-4 6 0,0-1-3 16,0 1 1-16,0-1 5 16,0 0-5-16,0 0-1 15,0 0-3-15,0 0 0 16,0 0-1-16,0-4-4 15,-5-4-20-15,-2 0 9 16,3-1 4-16,1 2 9 16,1 4-4-16,1 2 4 15,1 1-3-15,0-3 6 16,0 3-48-16,-2-5-46 16,1-7-81-16</inkml:trace>
  <inkml:trace contextRef="#ctx0" brushRef="#br0" timeOffset="52921.28">23724 10868 356 0,'0'0'109'0,"0"0"-94"16,0 0-15-16,0 0 0 15,0 0 0-15,0 0 28 0,0 0 87 16,0 0-34-1,44-35-18-15,-41 31-8 16,2 4-46-16,-5-3-7 16,3 3-2-16,-3 0 0 0,0 0 0 15,0 0 1-15,0 0 10 16,1 0 18-16,-1-4 3 16,0 1-12-16,0 3-1 15,2-3-5-15,-2 3 1 16,0 0-11-16,0 0 3 15,0 0-6-15,0-4 15 16,-3-3-12-16,-10 1-2 16,-1 0-2-16,-1-1 0 15,-3 4-1-15,4-1 1 0,0 4 0 16,0 0-4-16,3 0 4 16,0 0 0-16,2 0-2 15,-4 0 2-15,0 7-4 16,-3 10 4-16,-2 6 4 15,0 2-3-15,3 4 4 16,4 0-5-16,3-3 0 16,6-3 1-16,2 0-1 15,0-3 2-15,17 0 2 16,9-1 1-16,10-2 2 16,6-1-4-16,4-5 0 15,1-5-2-15,-3-3 0 16,-6 1 3-16,-6-4-4 0,-3 0 6 15,-5 0 11-15,-3-4 15 16,-2-5-20-16,-3-1-2 16,-4 0-4-16,0-4 2 15,-2 1-3-15,1-3-5 16,-5 0 1-16,0-4 4 16,-2-4 0-16,-4-2-4 15,0 0-1-15,0-1 3 16,-4 5 2-16,-6 5 5 15,-3 3-10-15,-4 7 0 16,-5 1 0-16,-7 3 0 16,-4 3-11-16,1 0 7 15,-6 0 4-15,2 0 0 0,-1 6-1 16,2 4-8-16,2 3-8 16,8-5-4-16,6 2-9 15,3 2-15-15,2 8-43 16,2-7-81-16</inkml:trace>
  <inkml:trace contextRef="#ctx0" brushRef="#br0" timeOffset="54406.51">13048 14270 702 0,'0'0'0'0,"-126"5"-40"15,80 0-147-15</inkml:trace>
  <inkml:trace contextRef="#ctx0" brushRef="#br0" timeOffset="58291.6">15786 13125 458 0,'0'0'88'0,"0"0"-42"16,0 0 22-16,0 0-11 16,0 0-16-16,0 0-2 15,0 0 2-15,17-57-18 16,-17 54-5-16,0 0-5 16,0 3-4-16,-7-4-9 15,1 1 0-15,-8 1-1 16,-5 2 1-16,-7 0-10 0,-6 0 3 15,-10 0 4-15,-10 9 3 16,-7 4-12-16,0 1 5 16,4 1 5-16,7-1 2 15,12-4 1-15,10 0 5 16,10 6 0-16,9 4-6 16,7 10-6-16,0 0 5 15,10 7 2-15,16-4 3 16,3-4-1-16,10-7 4 15,3-5 3-15,3-6 2 16,-2-8-7-16,-7-3 1 16,-7 0-2-16,-6 0 1 15,-5-14 2-15,0-6 13 0,-3-8-7 16,-2-6-9 0,-6 1-3-16,-3 3-1 0,-4 11 0 15,0 7 0 1,0 7 0-16,0 5 16 0,0 0-16 15,3 0-1-15,6 10-7 16,8 7 7-16,9 2 1 16,3 1 0-16,4-4 0 15,2 1 0-15,1-3 1 16,-2-4-1-16,1 0 0 16,0-1 0-16,-7 1-7 15,-2 0-35-15,-7-5-49 16,-4-1-198-16</inkml:trace>
  <inkml:trace contextRef="#ctx0" brushRef="#br0" timeOffset="58779.18">16540 12827 855 0,'0'0'46'0,"0"0"-37"15,0 0-9 1,-104-6-3-16,51 19-1 0,-5 7 4 16,3-3-1-16,0 3 1 15,7-1 0-15,5 1 0 16,8-3-1-16,15 0 1 15,12 2 0-15,8 0 1 16,0 2 5-16,21 7-6 16,5-4 0-16,4 2 9 15,2 1-8-15,-4-4 3 16,2 2 9-16,-4 0-7 16,-1 1 12-16,5 4-8 15,-1 3 1-15,6-1 2 16,2 1 1-16,2 1 6 0,-3-7-12 15,-7-1-8-15,0-6 0 16,-7-5 7-16,-2-3-6 16,-1-3-1-16,-1 1 0 15,-6-4-2-15,-2-2-2 16,2 3-20-16,-1-7-4 16,1 0-20-16,4 0-29 15,-4-11-21-15</inkml:trace>
  <inkml:trace contextRef="#ctx0" brushRef="#br0" timeOffset="59266.51">16910 13084 924 0,'0'0'15'16,"0"0"40"-16,0 0-22 0,0 0-33 15,0 0-3-15,0 0-5 16,0-6 6-16,9 26 0 16,7 0-1-16,-2 7 3 15,-4-4 3-15,-1 0-3 16,-3-7 1-16,-2-5-2 16,-1-2 1-16,1-2-2 15,0-1-1-15,-4-3 0 0,0-3 2 16,0 0 1-1,0 0 9-15,-4 0-9 0,-9-9 5 16,3-8-2-16,-3-12-3 16,10-8-7-16,3-2-26 15,3-5 17-15,20 9 3 16,9 5-11-16,7 10 2 16,1 9 5-16,-3 11 3 15,-1 0 14-15,0 17 5 16,-9 10 5-16,-4 0 0 15,-4 2 0-15,-3-6 6 16,-7 0-10-16,1-7-2 16,-3-2-3-16,-2 0 0 15,0 0 0-15,-2-2-1 16,-3 1 0-16,0-4-31 0,0-1-64 16,0-8-95-16</inkml:trace>
  <inkml:trace contextRef="#ctx0" brushRef="#br0" timeOffset="59769.43">17053 12867 637 0,'0'0'40'0,"0"0"-23"15,0 0-17-15,0 0 0 16,88-70 36-16,-59 55 31 16,-6 4-55-16,-7 2-12 15,-6 5 0-15,-7 4 7 16,-3-3 13-16,0 3-6 16,0 0 0-16,0 0 3 15,0 0 9-15,0 0-26 16,3 0 0-16,7 5 0 15,6 7 0-15,7 0 0 16,5 8 1-16,5 3 9 16,6 0-1-16,7 7 15 15,2 0 7-15,1 2-7 0,-7 2-4 16,1 4-15 0,-10 1-1-16,-10-3 2 15,-5 3-5-15,-4-3 2 0,-8 4-3 16,-6-1 8-16,0 1-7 15,-16-4 2-15,-10-3-2 16,-3-10-1-16,0-2 8 16,-1-4-8-16,4-8 1 15,6-3-2-15,8-4 1 16,2-2-32-16,-1 0-32 16,3-2-64-16,2-18-241 15</inkml:trace>
  <inkml:trace contextRef="#ctx0" brushRef="#br0" timeOffset="60846.82">18054 13098 242 0,'0'0'159'0,"0"0"-87"16,0 0 58-16,0 0-59 16,0 0 5-16,0 0-29 15,-3 0-15-15,3 0 3 16,-5 0-6-16,5-3 2 15,0 3-10-15,0-3-4 16,0 3 5-16,0 0-8 16,0-3-2-16,5-2-6 15,10-7-1-15,10-2-4 0,8-1 1 16,3-2-2-16,7-3-2 16,-7 3 2-16,-4 8 4 15,-6 1-4-15,-10 5-1 16,-6 3-27-16,-6 0-22 15,-4 3-24-15,-15 25-4 16,-23 3 2-16,-11 6-85 16,-2-4-5-16</inkml:trace>
  <inkml:trace contextRef="#ctx0" brushRef="#br0" timeOffset="61007.65">18054 13098 228 0,'-24'93'66'0,"12"-86"49"16,5-4-11-16,7-3 69 0,0 0-106 15,16 0-33 1,17 0 31-16,6-8-10 15,-1-6-23-15,1-1-18 0,-6-1 6 16,-10 6-11-16,-7 4-8 16,-9 3-2-16,-5 3-17 15,-2 0-9-15,0 0-70 16,0 0-98-16,-6 5 19 16</inkml:trace>
  <inkml:trace contextRef="#ctx0" brushRef="#br0" timeOffset="63999.36">18737 12876 660 0,'0'0'102'16,"0"0"-38"-16,0 0-4 15,0 0-35-15,0 0-24 0,0 0 0 16,-51-26 5-16,51 26-6 15,0 0 1-15,0 0-1 16,0-3 10-16,0 3-8 16,0-3 6-16,4-3 4 15,15-2-12-15,6-1 0 16,6 2 0-16,1 4 0 16,-3 3 1-16,3 0 2 15,-5 10 0-15,-4 7-3 16,-8 3-11-16,-7 5 2 15,-8 9 2-15,-3 5 6 16,-23 11-4-16,-5 2 10 16,0-6-3-16,4-5 1 0,8-12 3 15,6-15 6-15,9-6 0 16,4-6-11-16,0-2 26 16,0 0 12-16,0 0-17 15,14-19-7-15,12-13-7 16,6-14-6-16,1-4-3 15,-10-4 7-15,0-4-12 16,-7-1 1-16,0 3-3 16,0 9-2-16,-10 16-7 15,-3 11 17-15,-3 15 2 16,0 5-2-16,0 0-6 16,0 5 3-16,0 17-8 0,0 14 8 15,5 7 3 1,7 1 3-16,8-2-2 0,8-8 1 15,5-5 0 1,3-5-2-16,3-8 0 0,-4-3-4 16,0-1 1-16,-5-2-20 15,-7 1-43-15,-11 2-39 16,-11-6-261-16</inkml:trace>
  <inkml:trace contextRef="#ctx0" brushRef="#br0" timeOffset="64547.65">16767 14422 594 0,'0'0'65'0,"0"0"-37"16,0 0 45-16,0 0-17 16,0 0-18-16,0 0-20 15,52-56-4-15,16 20 21 16,23-10-21-16,29-7 8 15,23-12-10-15,23-5 20 16,12-7-9-16,12-1-5 16,1-2-13-16,-9 15 13 0,-12 12-18 15,-26 19 3 1,-30 15-3-16,-26 9-7 0,-32 10 1 16,-18 0-17-16,-22 7-32 15,-16 16-41-15,-15 10-30 16,-32 3-143-16</inkml:trace>
  <inkml:trace contextRef="#ctx0" brushRef="#br0" timeOffset="64832.58">17359 14238 648 0,'0'0'8'15,"0"0"11"-15,0 0 36 16,0 0-38-16,86-53 19 0,-4 13 25 16,29-7-15-16,14-8 11 15,26-4 2-15,4-1-26 16,0 2-3-16,-11 11-4 16,-24 10-23-16,-25 14 6 15,-20 10-9-15,-24 5 0 16,-8 3-4-16,-9-2-2 15,-6 2-27-15,-2 0-34 0,-8-2-32 16,-2-3-99 0</inkml:trace>
  <inkml:trace contextRef="#ctx0" brushRef="#br0" timeOffset="66363.14">23732 12296 357 0,'0'0'0'16,"0"0"2"-16,0 0 2 15,0 0 42-15,0 0 23 16,0 0 73-16,20-75-37 16,-20 63-16-16,2 1-5 15,0 3-25-15,-1 2 5 16,-1 2-20-16,0 4-33 16,0 0-9-16,2 0-2 0,1 0-3 15,3 7-4 1,5 12 5-16,0 12 2 15,1 11 1-15,-1 11 7 16,-2 7 7-16,-3 9-8 0,1 3 3 16,1-2-5-16,5-7-2 15,1-7-1-15,-1-10-2 16,-3-13 1-16,-1-10 0 16,-3-13 3-16,-1-3 1 15,-2-4-3-15,-3 0 15 16,0-3-2-16,0 0-10 15,0 0-1-15,0 0-4 16,0 0-2-16,0 0 0 16,0 0-32-16,-7 7-38 0,-19-3-109 15,-13-4-328 1</inkml:trace>
  <inkml:trace contextRef="#ctx0" brushRef="#br0" timeOffset="67104.64">21716 13640 730 0,'0'0'95'0,"0"0"-92"16,0 0 0-16,0 0 0 15,0 0 19-15,0 0 6 16,11 0 1-16,34-3 5 16,37-11 5-16,34-9 0 15,41-4-13-15,31-5-6 16,26-4-3-16,12 0 8 0,4 2-12 15,-4 1-11 1,-6 3 0-16,-11 4 1 0,-21 2-3 16,-23 6 7-16,-22 4 6 15,-17 7-8-15,-21 1 1 16,-15 2-5-16,-21 4 0 16,-19-2 2-16,-20 2-3 15,-15 0 0-15,-9 0-5 16,-4-3 5-16,-2 3-3 15,0 0-10-15,0 0-18 16,0 0-14-16,-3 0-11 16,-3 0-35-16,1 9-30 0,1-6-178 15</inkml:trace>
  <inkml:trace contextRef="#ctx0" brushRef="#br0" timeOffset="68291.05">22909 14089 429 0,'0'0'87'15,"0"0"38"-15,0 0-25 16,0 0-30-16,0 0-12 16,0 0 2-16,0 0-27 15,-5-19-3-15,13 8-19 16,10-5 3-16,9-4-4 15,14-2-2-15,13-2 1 16,13 0 6-16,6 1-8 16,5 7-6-16,-7 6 13 15,-6 3-13-15,-15 7-1 16,-14 3 0-16,-12 18-7 16,-15 5 4-16,-8 8 1 15,-1 8-8-15,-16 5 7 0,-11 0 3 16,-9-5-2-16,1-9-9 15,-1-10 11-15,0-7-3 16,4-6 3-16,6-3 0 16,10-4 0-16,5 1 3 15,8-4 0-15,3 0-3 16,0 0-1-16,19 0-4 16,17 0 5-16,13 0 3 15,8-4 10-15,1 1-3 16,-7 3-1-16,-12 3-4 15,-13 14 0-15,-12 2-7 16,-14 5 2-16,-3 5-4 16,-34 5 0-16,-18-3 8 0,-16 3-3 15,-8-7-1-15,-6-1 1 16,0-9-1-16,5 0-12 16,16-7 2-16,15-1-12 15,14-3-79-15,15-6-112 16</inkml:trace>
  <inkml:trace contextRef="#ctx0" brushRef="#br0" timeOffset="69095.27">22529 15063 319 0,'0'0'210'0,"0"0"-136"0,0 0-8 16,0 0 11-16,0 0-31 16,0 0-14-16,0 0 14 15,0 0-1-15,0 0-8 16,0 0-19-16,0 0 7 16,6 0 6-16,26-12-18 15,28-11-8-15,30-8 21 16,21-5-8-16,32 0 17 15,20-3 9-15,18-1-31 16,7 6-2-16,-6 5-9 16,-16 3 3-16,-22 9 0 15,-25 7-5-15,-25 7 4 0,-18 3-4 16,-15 0-5-16,-12 0-1 16,-13 0 3-16,-16 0-1 15,-9 0-17-15,-11 0-10 16,-1 0-16-16,-29 6 9 15,-17 4-28-15,-8 4-9 16,2 5 8-16,7-5-51 16,9-4-174-16</inkml:trace>
  <inkml:trace contextRef="#ctx0" brushRef="#br0" timeOffset="70172.58">24565 14129 820 0,'0'0'77'0,"0"0"-16"15,0 0-38-15,0 0-3 0,0 0-15 16,0 0 9 0,84-60-14-16,-2 31 17 0,14 3-2 15,6 1 3 1,-11 7-14-16,-17 7-2 0,-22 9 2 16,-22 2-4-16,-20 0-51 15,-11 19-58-15,-39 4-35 16,-14 0-217-16</inkml:trace>
  <inkml:trace contextRef="#ctx0" brushRef="#br0" timeOffset="70357.67">24632 14272 835 0,'0'0'51'0,"86"-7"-49"0,-22-7 23 16,6-3 33-16,-9 4 1 15,-17 4-32-15,-19 6-27 16,-13 3-4-16,-3 0-44 16,-6 6-30-16,-3 8-64 15,0-8-367-15</inkml:trace>
  <inkml:trace contextRef="#ctx0" brushRef="#br0" timeOffset="70916.2">25923 13971 465 0,'0'0'109'0,"0"0"-5"15,0 0-4-15,0 0-51 16,0 0-11-16,-101-24-10 16,75 21-1-16,4 2 3 15,3 1-11-15,2 0-18 16,0 10-1-16,-2 12 0 0,2 7 0 15,5 6 0-15,3 5 0 16,9 1 5-16,0 1-3 16,13 0 2-16,15-5-1 15,7-3-3-15,7-9-3 16,7-9 3-16,4-11 2 16,7-5 16-16,3 0 8 15,-7-20 6-15,-8-1-9 16,-10-4 0-16,-13-1 0 15,-10-8-9-15,-12-2-4 0,-3-3-9 16,-21-5-1 0,-19 4-1-16,-14 4 1 0,-7 6 0 15,-5 13 1 1,2 11-1-16,1 6-11 0,8 3-32 16,5 18-24-16,14 5-22 15,15 0-18-15,19-6-123 16</inkml:trace>
  <inkml:trace contextRef="#ctx0" brushRef="#br0" timeOffset="71356.5">26673 13564 821 0,'0'0'16'0,"0"0"26"16,0 0-39-16,-83-20-3 0,52 30-3 15,-2 16-4-15,1 14 6 16,6 16 1-16,5 16 15 16,7 14 4-16,7 1-9 15,7-2-8-15,0-8-1 16,19-14 1-16,10-11 3 15,7-9 0-15,4-14 7 16,0-5 0-16,2-4-5 16,-4-4-7-16,-8-5-46 15,-7-11-153-15</inkml:trace>
  <inkml:trace contextRef="#ctx0" brushRef="#br0" timeOffset="71695.78">27021 13799 967 0,'0'0'86'15,"0"0"-38"-15,0 0-33 16,0 0-15-16,0 0-5 15,0 0-8-15,21 20 5 16,1 10 8-16,1 1 0 16,1 6 3-16,-4-4-2 15,-3-3 0-15,-4-6-2 0,-4-5-3 16,-3-2 4-16,-3-1 1 16,-3-2-1-16,0 5 0 15,0-3-4-15,-6 1-25 16,-7 0-26-16,-5-5-29 15,0-4-5-15,0-8-77 16</inkml:trace>
  <inkml:trace contextRef="#ctx0" brushRef="#br0" timeOffset="72053.42">26969 13481 929 0,'0'0'12'0,"0"0"20"16,0 0-32-16,0 0-5 16,95-46-11-16,-31 44 6 15,14 2 10-15,10 0 16 16,3 5 6-16,-1 19 15 15,-13 12-10-15,-13 11-20 16,-17 12 1-16,-13 7-1 16,-13 2-5-16,-18 2 11 15,-3-7-7-15,-15 0-6 0,-18-6 1 16,-6 2 4-16,-6-6-1 16,-4-5-4-16,-6 2-1 15,-6-6-16-15,-2 1-45 16,4-8-48-16,12-14-91 15</inkml:trace>
  <inkml:trace contextRef="#ctx0" brushRef="#br0" timeOffset="72662">25597 14846 651 0,'0'0'111'0,"0"0"-36"16,0 0-6-16,0 0 8 16,0 0-31-16,0 0-17 15,-15 0-11-15,31-7-9 16,41-6-8-16,32-8 3 0,38-7 1 15,25-3 1-15,14-2 4 16,4 4-1-16,-2-1-9 16,-9 4-2-16,-12 2 2 15,-17 4 3-15,-18 8-3 16,-27 8-1-16,-26 1-12 16,-20 3-36-16,-21 3-52 15,-18 10-51-15,-15 4-135 16</inkml:trace>
  <inkml:trace contextRef="#ctx0" brushRef="#br0" timeOffset="72961.69">25955 14866 736 0,'0'0'40'15,"0"0"-11"-15,0 0 18 16,0 0 9-16,0 0-14 15,0 0-17-15,-33-17 4 16,98 1 11-16,40-5 0 16,26-4-13-16,23 1-5 15,2-2-2-15,0 6 2 16,-7 1-1-16,-14 5-3 16,-13 0-5-16,-15 1-9 0,-22 6-4 15,-21 2-1 1,-18 0 0-16,-19 2-8 0,-11 3-36 15,-11 0-39 1,-5 0-54-16,-6 0-54 0,-21 0-42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4:57:38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24250 342 677 0,'0'0'39'15,"0"0"-30"-15,0 0-8 16,0 0-1-16,0 0 0 0,0 0-1 15,0 0-3-15,-2-37-38 16,11 35-44-16,10-7-117 16</inkml:trace>
  <inkml:trace contextRef="#ctx0" brushRef="#br0" timeOffset="2271.36">22512 4341 281 0,'0'0'0'0,"0"0"-161"16</inkml:trace>
  <inkml:trace contextRef="#ctx0" brushRef="#br0" timeOffset="3506.34">20366 4546 680 0,'0'0'83'0,"0"0"-32"15,0 0-2-15,0 0-2 16,0 0 1-16,0 0-8 16,-14-26-8-16,13 20-7 15,-1 4-2-15,2 1 4 16,-1 1-3-16,-1 0-15 16,2 0-9-16,0 0 5 15,-1 1-11-15,-4 26 4 16,-2 20-3-16,-2 26 5 15,-5 17 1-15,4 5 1 16,1 0-2-16,5-8 0 16,4-12-3-16,0-9 2 0,0-12 1 15,0-16 0-15,0-17 6 16,0-10-7-16,0-8 1 16,0-3 0-16,0 0 8 15,0 0 4-15,0-23-6 16,10-13-5-16,10-8 0 15,6-2-1-15,12 5 3 16,8 15-8-16,3 15 5 16,0 11 0-16,-4 12-10 15,-9 27 9-15,-13 11-10 16,-10 11 11-16,-13 3 0 16,0-4 0-16,0-4 0 0,-20-6 0 15,-2-6 0-15,-15-5-2 16,-7-7 0-16,-5-6-5 15,3-9-14-15,1-10 1 16,11-7-14-16,13-4-52 16,11-31-53-16,10-19-582 15</inkml:trace>
  <inkml:trace contextRef="#ctx0" brushRef="#br0" timeOffset="3890.33">21382 5092 929 0,'0'0'0'16,"0"0"-11"-16,0 0-5 15,91 0 16-15,-77 0 9 16,-2 0-2-16,-2 0 0 15,-3 0-7-15,-1-7 6 16,-6-3 4-16,0-2-1 16,0 2-3-16,-6 3 4 15,-6 6 11-15,0 1 13 16,0 3-28-16,-1 22-1 0,3 11-3 16,7 9 1-16,3 0 2 15,0-4 0-15,19-7-5 16,1-9 3-16,6-6-3 15,-1-6-2-15,0-6-14 16,2-7-27-16,0 0-18 16,2-14-25-16,-7-14-45 15,-2-8-140-15</inkml:trace>
  <inkml:trace contextRef="#ctx0" brushRef="#br0" timeOffset="4316.13">21749 5066 507 0,'0'0'177'15,"0"0"-155"-15,0 0-22 0,0 0 58 16,0 0 12-16,91 91-26 16,-55-66-7-16,-4-3-17 15,-9 1-5-15,-15 0-12 16,-8 7 2-16,0 4-4 16,-22-2 11-16,-3-5-8 15,5-8-4-15,5-9 2 16,9-6 0-16,6-4 1 15,0-3 6-15,14-25 7 16,13-18-11-16,5-14-4 16,-2-6-1-16,-4-2 7 15,-7 1 1-15,-4 5-5 0,0 10 1 16,-3 11 8 0,-3 15 12-16,-1 13-15 0,2 9 1 15,0 4-10-15,8 4 0 16,7 21 5-16,3 8-3 15,5 5 1-15,0 0 10 16,0-1 4-16,-3-4-11 16,-3-2 5-16,-9-5-9 15,-2-1 0-15,-5-3-2 16,-3-5-2-16,-2 0-24 16,-3-6-41-16,-1-3-29 15,-2-8-37-15,0 0-132 16</inkml:trace>
  <inkml:trace contextRef="#ctx0" brushRef="#br0" timeOffset="4467.6">22218 5104 401 0,'0'0'547'0,"0"0"-482"15,0 0 13-15,0 0-25 16,0 0-44-16,63-87-9 16,-29 73 7-16,-2 3-7 15,-7 5-7-15,3 3-18 16,2-1-22-16,1 3-68 15,-1-2-49-15</inkml:trace>
  <inkml:trace contextRef="#ctx0" brushRef="#br0" timeOffset="4880.18">23462 4763 806 0,'0'0'18'15,"0"0"2"-15,0 0 60 16,-36-72-42-16,20 57 2 15,-4 5 0-15,-6 3-13 16,-11 7-13-16,-7 0-6 0,-3 20-2 16,-1 19 3-16,7 17 11 15,9 4 0-15,20 8 0 16,12-11-12-16,10-3 3 16,29-9-7-16,3-8 6 15,4-7-10-15,-3-5 0 16,-4-4-5-16,0-8-20 15,-1-6-31-15,3-7-14 16,2 0-22-16,0-12 2 16,-2-18 0-16,-1-8-132 15</inkml:trace>
  <inkml:trace contextRef="#ctx0" brushRef="#br0" timeOffset="5212.08">23749 4922 649 0,'0'0'136'0,"0"0"-75"15,0 0 12-15,0 0 4 16,0 0-12-16,0 0-50 15,-67-36-15-15,41 63-4 16,7 5 1-16,8-2 1 16,11 0 1-16,0-6 2 15,11 0-1-15,7-9 0 16,4-5 0-16,0-6-1 16,-5-4 1-16,-2 0-6 15,-9-1 6-15,0-16 12 16,-2-4-12-16,-2-2 4 15,-2 3-4-15,0 8 0 0,0 3 2 16,1 9-2-16,5 0 0 16,3 0-2-16,5 4-5 15,6 6 7-15,3 3 0 16,-7 1 0-16,2 0-1 16,-1-3 1-16,2-5-11 15,5-3-52-15,2-3-31 16,6 0-46-16,-3-15-286 15</inkml:trace>
  <inkml:trace contextRef="#ctx0" brushRef="#br0" timeOffset="5621.96">24071 4875 434 0,'0'0'362'16,"0"0"-331"-16,0 0-5 0,0 0 38 16,0 0-50-16,0 0-13 15,-29 58 0-15,64-24 18 16,4-1 30-16,-4-4-37 15,-14 2-12-15,-14-3 1 16,-7 2-5-16,-13-3 3 16,-15-4 1-16,0-7 0 15,6-7-1-15,8-6 1 16,8-3 7-16,6 0 8 16,0-8 10-16,20-15-20 15,9-8-5-15,7-8-1 16,-2-5 0-16,-4-2 1 15,-5-2 0-15,-7-1 10 16,-6 6-8-16,-8 12 7 0,-4 11 15 16,0 16 17-16,0 4-12 15,0 7-29-15,0 21-2 16,7 13-1-16,6 5 2 16,8-2 1-16,9-7 0 15,4-10 0-15,-1-8 2 16,-5-7 0-16,-2-4-2 15,-9-2-6-15,-3-1-3 16,1-3-47-16,-2-2-51 16,-2 0-122-16</inkml:trace>
  <inkml:trace contextRef="#ctx0" brushRef="#br0" timeOffset="5988.98">24799 4732 1054 0,'0'0'25'0,"0"0"-25"15,0 0 1-15,0 0 18 16,0 0-19-16,0 0-11 15,-9-14-50-15,18 37 1 16,-2 2-61-16,-5 2-327 16</inkml:trace>
  <inkml:trace contextRef="#ctx0" brushRef="#br0" timeOffset="6146.45">24831 5179 400 0,'0'0'654'15,"0"0"-610"-15,0 0-15 16,0 0-2-16,0 0-23 16,0 0-4-16,0-41-35 15,0 28-86-15,0-3-166 16</inkml:trace>
  <inkml:trace contextRef="#ctx0" brushRef="#br0" timeOffset="6334.03">25104 4947 1111 0,'0'0'47'16,"0"0"-47"-16,0 0-13 15,0 0 4-15,0 0-41 16,94-30-114-16,-73 30-341 15</inkml:trace>
  <inkml:trace contextRef="#ctx0" brushRef="#br0" timeOffset="29162.3">24943 5075 318 0,'0'0'65'0,"0"0"-51"15,0 0 31-15,0 0-20 16,0 0 1-16,0 0-3 16,0 0-12-16,0 0 9 15,80-52-20-15,-79 49 27 16,2 0 29-16,1-1-31 16,4 0-24-16,-2-2 3 15,1 1-4-15,2 0-10 16,-1-2 3-16,-1 0 6 15,4 1 1-15,-1-3 1 0,-4 4-1 16,0-1-1-16,-3 0-32 16,2-1-3-16,2 1 16 15,2 0-47-15,3-5 26 16,4-2-3-16</inkml:trace>
  <inkml:trace contextRef="#ctx0" brushRef="#br0" timeOffset="29645.46">25692 4721 920 0,'0'0'11'15,"0"0"-11"-15,0 0 8 16,0 0 16-16,0 0-18 0,0 0 8 15,67-53 12-15,-58 51 3 16,-7 2-12-16,-2 8 0 16,-3 26-6-16,-24 27 32 15,-14 20-17-15,-9 9-7 16,-1-2-5-16,15-12-12 16,16-9-1-16,18-11-1 15,2-12 0-15,27-8 1 16,16-12-2-16,14-9 2 15,8-11 7-15,5-4-8 16,-2-4-4-16,-12-13 0 16,-14-1-25-16,-18-5-37 0,-18-5-46 15,-6-5-84-15</inkml:trace>
  <inkml:trace contextRef="#ctx0" brushRef="#br0" timeOffset="29801.05">25668 5092 917 0,'0'0'117'0,"0"0"-76"16,0 0-41-16,0 0 0 16,0 0 5-16,106-39-5 15,-70 26-4-15,-6 2 2 16,-9 4-39-16,-12 0-34 16,-9-5-27-16,-5 2-184 15</inkml:trace>
  <inkml:trace contextRef="#ctx0" brushRef="#br0" timeOffset="29919.73">25583 4959 276 0,'0'0'492'0,"0"0"-468"16,0 0-23-16,70-85 31 15,-13 54-10-15,1 1-4 16,-3 2-18-16,-13 2-38 16,-9 4-217-16</inkml:trace>
  <inkml:trace contextRef="#ctx0" brushRef="#br0" timeOffset="30027.44">25950 4642 813 0,'0'0'0'0,"0"0"-3"0,0 0-125 16</inkml:trace>
  <inkml:trace contextRef="#ctx0" brushRef="#br0" timeOffset="30512.12">26413 4570 959 0,'0'0'61'16,"0"0"-61"-16,0 0-18 16,0 0 18-16,-57 115 1 15,33-43 28-15,5 9-15 16,7 4 24-16,10 0-24 16,2-6-13-16,12-9 1 15,15-9-2-15,7-13-1 16,4-11-6-16,4-13 5 15,0-10-2-15,-3-9 8 16,-4-5-4-16,-10-4 0 16,-6-20 4-16,-7-11 0 0,-7-7-3 15,-5-3-1-15,0 4-7 16,-6 15 7-16,-8 11 9 16,1 10 32-16,7 0-12 15,3 5-19-15,3 0-10 16,0 15-6-16,6 7 3 15,15-3 3-15,4 0 0 16,5-5-2-16,4-3-5 16,-1-4-38-16,-2-2-50 15,-7-5-87-15</inkml:trace>
  <inkml:trace contextRef="#ctx0" brushRef="#br0" timeOffset="30969.19">26864 5006 1005 0,'0'0'83'0,"0"0"-54"16,0 0-29-16,0 0-3 15,0 0 3-15,0 0 22 16,62 75 6-16,-40-38-20 16,-2-2 10-16,-4-4-12 15,-4-7-5-15,-5-8 0 16,-4-7-1-16,-3-4 1 15,0-5 2-15,0 0-2 16,0-3 31-16,0-12-25 0,0-4-4 16,0-3-3-16,9 5-3 15,9 3-6-15,-3 4 8 16,0 7-1-16,-5 3 1 16,-1 0 1-16,0 0 0 15,-1 0 0 1,-4 0 0-16,-1 3 1 0,0-3-1 15,6 0 3-15,10 0-5 16,8-6 3-16,8-2-2 16,-6-1 1-16,-2 9 0 15,-6 0 0-15,-6 0 0 16,-3 3-1-16,0 8 0 16,-5 5-1-16,-2-1-3 15,0 4-17-15,0-2-56 0,1 0-54 16,5-6-21-16,6-7-39 15,3-4-134-15</inkml:trace>
  <inkml:trace contextRef="#ctx0" brushRef="#br0" timeOffset="31166.97">27455 5213 407 0,'0'0'302'0,"0"0"-163"15,0 0-7-15,0 0-30 16,90-81-21-16,-74 58-41 16,-5-1-6-16,-4 0-23 15,-6 3-1-15,-1 6-7 16,0 3-3-16,-5 9 6 15,-6 3-1-15,0 7-6 16,0 22 1-16,-1 7-8 16,6 6 7-16,4-1 0 0,2-5-2 15,0-2-11-15,3-6-37 16,3-7-81-16,-3-8-96 16</inkml:trace>
  <inkml:trace contextRef="#ctx0" brushRef="#br0" timeOffset="31681.99">27697 5084 1042 0,'0'0'69'0,"0"0"-69"16,0 0 0-16,0 0 8 16,0 0 39-16,38 89-19 15,-27-58-16-15,0-6-8 16,-3-8 1-16,-3-6-1 15,-2-9-4-15,0-2 6 0,4-2-4 16,5-25 26-16,5-9-26 16,5-5 3-16,0 3-4 15,-4 8-1-15,-4 15 0 16,-5 9 0-16,0 6 0 16,4 2-3-16,2 16 3 15,9 7 6-15,-2 4 5 16,2-1 2-16,2-6-3 15,0-5 2-15,0-6-1 16,-6-7 0-16,-6-4-5 0,-1-7 5 16,-2-19 13-1,1-11-19-15,0-9-5 0,-5 0 0 16,-2-7-5 0,-4-5-2-16,2 2 5 0,0 6 1 15,3 18 2-15,-3 16-1 16,1 16 0-16,1 0-11 15,7 28 5-15,4 11 6 16,3 12 11-16,3 4-6 16,-3-4-2-16,-2-1-1 15,-6-8-2-15,-9-3-5 16,-2-8-22-16,-21 0-51 16,-24-6-19-16,-13-10-153 15,-3-8-317-15</inkml:trace>
  <inkml:trace contextRef="#ctx0" brushRef="#br0" timeOffset="31983.19">27989 5225 827 0,'0'0'157'16,"0"0"-99"-16,66-84-39 16,-11 47 8-16,6 1-13 15,0 0 1-15,-1-3-15 16,-6 0-4-16,-8 1-4 16,-9 3 5-16,-13 9-16 15,-11 9 9-15,-11 7 10 16,-2 6 7-16,-13 4 10 15,-19 4-16-15,0 16-1 16,2 9-4-16,15 2 3 16,15 1 1-16,3 1 0 15,25-3 1-15,8-4 8 0,1-1 9 16,1-1 21-16,-10-7-17 16,-9 0 5-16,-14-1-21 15,-5 1-5-15,-20 0 10 16,-18 3 3-16,-7-1-14 15,-1 1-8-15,5-6-65 16,10-9-212-16</inkml:trace>
  <inkml:trace contextRef="#ctx0" brushRef="#br0" timeOffset="32417.96">29437 4916 1031 0,'0'0'34'16,"-92"-14"-34"-16,35 14 0 15,4 2 1-15,8 24 7 16,13 3-4-16,18 8-4 0,11 3-4 16,3-1-1-1,15-5 4-15,12-8-2 0,2-9 0 16,-2-7 3-16,-3-9 6 16,-6-1 20-16,-5-14 14 15,-4-16 2 1,0-5-34-16,-4 0-8 0,-2 8 1 15,0 8 5-15,3 9 18 16,3 5-14-16,7 5-8 16,8 0-2-16,4 0 0 15,3 15 0-15,1 2-1 16,-7 0-25-16,-7 0-95 16,-8-7-122-16</inkml:trace>
  <inkml:trace contextRef="#ctx0" brushRef="#br0" timeOffset="32651.16">29599 4964 1095 0,'0'0'96'15,"0"0"-94"-15,0 0 12 16,80 10 17-16,-55 11-19 16,0 6 13-16,-3 2-12 15,-6-2-1-15,-7-7-3 16,-4-9-8-16,-4-5-1 15,-1-6 0-15,0 0 3 16,0 0 4-16,0 0 6 16,0-14-13-16,0-9-20 0,5-2-67 15,11-3-83-15,8 6-98 16</inkml:trace>
  <inkml:trace contextRef="#ctx0" brushRef="#br0" timeOffset="34089.82">29922 4986 421 0,'0'0'246'0,"0"0"-108"16,0 0-27-16,0 0 8 15,106 17-19-15,-74-17-29 16,-1-10-33-16,-7-8 3 16,-7-7-13-16,-9-3-20 15,-7 0-2-15,-1 5-6 16,0 7 0-16,-4 8 0 16,-4 8 0-16,0 0-5 0,-1 17 5 15,3 14-6-15,6 11 1 16,0 0 3-16,9 1 2 15,13-6 0-15,2-6 4 16,-2-6-4-16,4-5 1 16,-3-3-1-16,1-3-31 15,-4-9-61-15,13-183-1099 78,-96 178 1191-78,-13 20 0 16,-1616 618 0 31,1355-517 0-31,9-7 0-16,34-14 0 15,57-16 0-15,57-22 0 16,44-9 0-16,41-17 0 15,24-8 0-15,22-11 0 16,19-11 0-16,9-6 0 16,-1-4 0-16,-3-15 0 15,-7-3 0-15,-7-3 0 16,-8 2 0-16,-5 1 0 16,-5 5 0-16,-1-2 0 15,1 1 0-15,2-3 0 0,3-5 0 16,4 3 0-16,3-3 0 15,5 9 0-15,2 2 0 16,3 4 0-16,1 1 0 16,-2 0 0-16,0-2 0 15,-1 4 0-15,1 1 0 16,2 4 0-16,11 0 0 16,7 3 0-16,8 0 0 15,8-6 0-15,0-4 0 16,0-4 0-16,0-1 0 15,0-6 0-15,0 4 0 16,2 5 0-16,4 5 0 16,0 7 0-16,4 0 0 0,-4 0 0 15,3 4 0-15,-1 2 0 16,-1 0 0-16,-6 4 0 16,-1 0 0-16,0 2 0 15,-8 2 0-15,-7-4 0 16,-2 3 0-16,4-4 0 15,1 3 0-15,2 1 0 16,5-4 0-16,5-1 0 16,0-7 0-16,2-1 467 15,-2 0-371-15,0 0 33 16,0 0-40-16,0 0 7 16,0 0 4-16,0 0-25 15,14 0-28-15,-18 0 1 0,-10 0-24 16,-9 3-13-16,-16 9-11 15,-9 5-12-15,-6 5 10 16,-1 11-18-16,8 4 9 16,8 6 9-16,13 5-4 15,19 1 6-15,7-1-12 16,22-2-7-16,19-9-5 16,8-11 6-16,3-11-1 15,0-12 12-15,-10-3 5 16,-9-7 2-16,-12-14 0 15,-11-9 0-15,-7-2 5 16,-3-6-3-16,0 1-3 16,0 8 2-16,-6 9-1 15,5 10 16-15,-1 6 30 0,2 4-36 16,0 0-10-16,9 0-5 16,11 14 5-1,9 3 14-15,6 0-14 0,6 0 6 16,1-1 7-16,3-5-6 15,-3-8 4-15,-11-3 0 16,-7 0-6-16,-14 0-3 16,-8-8 8-16,-2-12 21 15,0-9-30-15,0-9-1 16,-8-6 0-16,1-10-1 16,4-8-5-16,3 1-6 15,0 11-14-15,0 18 26 0,6 19-5 16,-2 11 4-16,-1 2 1 15,5 6 0-15,2 23-8 16,-1 17 8-16,0 9 6 16,0 6-4-16,6-4-2 15,4-12 0-15,4-7 0 16,2-12 2-16,-3-6 1 16,-5-7-3-16,-2-6 0 15,-5-3 0-15,3-1-23 16,0-3-53-16,-4 0-75 15,-4-11-462-15</inkml:trace>
  <inkml:trace contextRef="#ctx0" brushRef="#br0" timeOffset="34684.18">26521 6009 357 0,'0'0'103'0,"0"0"44"15,0 0-36-15,0 0-37 16,0 0-24-16,0 0 18 16,-7 0-12-16,26 0-45 15,13 0-10-15,5 3 4 0,2 11 26 16,-7 6-12-16,-6 9-6 16,-7 2-5-16,-4 0-2 15,-9-3 0-15,-6-5-6 16,0-6 1-16,0-5-1 15,-3-5 2-15,-1-2 5 16,1-5 3-16,3 0 5 16,0 0 3-16,0-5 25 15,-3-15-21-15,3-8-19 16,0-6-3-16,19-4-15 16,13 1-67-16,3 6-122 0,7 7-401 15</inkml:trace>
  <inkml:trace contextRef="#ctx0" brushRef="#br0" timeOffset="34951.21">27085 6084 780 0,'0'0'72'0,"0"0"-7"15,0 0 23-15,0 0 6 16,0 0-25-16,81-14-37 16,-66 0-20-16,0-1-3 15,-9-6 0-15,-5-4-5 16,-1 0-4-16,0 4 1 15,-9 6-1-15,-4 8 2 16,4 4-1-16,3 3 13 16,3 4-13-16,0 18-1 0,3 12-3 15,0 6-1-15,1-2 5 16,16-4-2-16,5-7-5 16,8-2 6-16,4-8-27 15,5-4-38-15,3-9-94 16,-5-4-50-16</inkml:trace>
  <inkml:trace contextRef="#ctx0" brushRef="#br0" timeOffset="35248.71">27519 5953 806 0,'0'0'162'0,"0"0"-146"16,0 0 5-16,0 0-11 0,0 0-9 15,0 0-2-15,-61 92-5 16,67-62 6-16,15-9 8 15,3-4-8-15,-5-9 0 16,-5-4 1-16,-6-4 11 16,-6 0 14-16,-2-14 50 15,0-5-54-15,0 2-15 16,0 7 19-16,0 4 0 16,0 6 5-16,0 0-25 15,3 0-6-15,18 4-7 16,11 9 7-16,3 0 0 15,2-1-7-15,-1 0-33 16,3-2-65-16,3-5-48 16,0-5-91-16</inkml:trace>
  <inkml:trace contextRef="#ctx0" brushRef="#br0" timeOffset="35621.96">28030 5954 778 0,'0'0'67'0,"0"0"-4"16,0 0 19-16,-83-60-24 15,45 60-49-15,0 23-7 16,7 14-4-16,9 6 2 16,14 1 0-16,8-6 1 15,0-7-1-15,18-9-6 16,0-6 4-16,1-10 2 0,-1-6 8 16,-9 0 6-1,0-8 40-15,-3-15 6 0,-3-10-34 16,-3-11-18-16,0-2-6 15,0-7-2-15,-3-3 0 16,-7-5-2-16,4 3-2 16,4 10-2-16,2 9 5 15,0 17 1-15,5 12 0 16,4 10 0-16,4 0-5 16,4 22 4-16,5 19 1 15,2 13 17-15,2 8-6 16,-1 1-11-16,0-4 1 15,-3-7-3-15,-1-15-8 16,-1-7-26-16,-1-13-91 16,1-11-109-16</inkml:trace>
  <inkml:trace contextRef="#ctx0" brushRef="#br0" timeOffset="36000.07">28262 5956 964 0,'0'0'118'16,"0"0"-118"-16,0 0 0 15,0 0 16-15,0 0 23 16,110 61-7-16,-69-49-12 16,-4-5-7-16,-7-7-2 15,-9 0-8-15,-9-14 1 16,-8-11 5-16,-4-6-9 16,0-1-3-16,-9 8-1 15,-3 8-1-15,4 8 5 0,6 8 14 16,2 5-14-16,7 21-3 15,20 13 3-15,6 11 23 16,0 0 6-16,-12 0-14 16,-11-4-14-16,-10-3-1 15,-16 0 0-15,-29-4 1 16,-15-5-1-16,-7-9-7 16,3-8-1-16,18-13 8 15,16-4 0-15,18 0 0 16,12-2-1-16,4-17-10 15,28-10-6-15,10-1-24 16,7-1-50-16,-6 2-90 16,-5 3-284-16</inkml:trace>
  <inkml:trace contextRef="#ctx0" brushRef="#br0" timeOffset="36422.18">29545 5719 785 0,'0'0'0'15,"-130"-4"36"-15,73 5 36 16,11 18-9-16,19 6-18 16,16 7-43-16,11 4-1 15,11 3 7-15,27 1 14 16,12-2-1-16,1-5 6 15,-6-4-20-15,-17 0-3 16,-25-2-4-16,-11 5 10 16,-44-4-2-16,-22 1 4 0,-10-2-12 15,4-7-2-15,17-7 2 16,21-5-55-16,20-8-93 16,22 0-317-16</inkml:trace>
  <inkml:trace contextRef="#ctx0" brushRef="#br0" timeOffset="36677.17">29700 5854 896 0,'0'0'5'16,"0"0"-5"-16,-59 99 0 0,56-57 20 15,3-1 30-15,19-5 3 16,11-9-33-16,-1-10-13 15,-5-10 10 1,-9-7 21-16,-10 0 17 0,-5-14 13 16,-9-13-37-16,-23-9-31 15,-8 4-8-15,-5 2 3 16,7 5-12-16,8 5-30 16,14 3-81-16,14-2-169 15</inkml:trace>
  <inkml:trace contextRef="#ctx0" brushRef="#br0" timeOffset="36931.87">29843 5931 1096 0,'0'0'24'0,"0"0"-24"16,81 49 62-16,-52-23-16 15,-3 2-33-15,-8-2-10 16,-3-4 1-16,-6-5-4 15,-6-7-2-15,-2-6 1 16,-1-4 2-16,0 0 4 16,0-6 30-16,-4-15-2 15,-4-9-22-15,5-6 3 16,3-9-14-16,0-2 0 16,2-4-37-16,16 2-58 15,2 5-184-15</inkml:trace>
  <inkml:trace contextRef="#ctx0" brushRef="#br0" timeOffset="37150.18">30300 5675 769 0,'0'0'357'0,"0"0"-306"16,0 0-38-16,0 0-1 15,0 0 13-15,72 99 21 16,-36-51-19-16,-1 8-11 15,-7-2-3-15,-4-6-5 16,-9-6-5-16,-7-9-3 16,-8-6-1-16,0-6-45 0,-25-4-57 15,-15-9-95-15,-8-8-393 16</inkml:trace>
  <inkml:trace contextRef="#ctx0" brushRef="#br0" timeOffset="37408.15">30245 5992 493 0,'0'0'486'16,"0"0"-486"-16,92-48 0 16,-52 31 5-16,-4 1 48 15,-5 5-24-15,-9-1-6 16,-5 2-19-16,-9 3 10 16,-3-3-14-16,-2 8 0 15,-3 0 0-15,0 2-13 16,0 0 8-16,0 0-6 0,0 10 5 15,0 7 12 1,6 4 3-16,5 3-6 0,4 1 4 16,1-1-14-16,7 1-8 15,5-8-26-15,3-6-69 16,2-6-56-16</inkml:trace>
  <inkml:trace contextRef="#ctx0" brushRef="#br0" timeOffset="37834.15">30996 5860 429 0,'0'0'491'0,"0"0"-428"0,0 0 23 16,0 0-24-16,0 0-29 16,0 0-29-16,-61-47-4 15,39 47 0-15,1 5 0 16,-2 16 2-16,4 1-2 15,7 8-2-15,7-6 2 16,5 0 0-16,0-5-4 16,0-7-6-16,10-4 10 15,0-6 6-15,3-2 28 16,-1 0 5-16,3-16-7 16,0-12 0-16,0-8-15 0,-6-5-8 15,-6-5-6-15,-3-5 0 16,0-9-1-16,0-2-1 15,0 3 5-15,0 16-6 16,0 18 6 0,3 18-6-16,12 7-1 0,3 19-9 15,9 21 10-15,0 16 7 16,-7 10 1-16,-3-1-2 16,-5-4-5-16,-3-8-1 15,-3-8-5-15,-6-5-41 16,0-11-75-16,-3-17-179 15</inkml:trace>
  <inkml:trace contextRef="#ctx0" brushRef="#br0" timeOffset="38942.21">22548 7342 869 0,'0'94'2'16,"4"9"1"-16,4 1 31 16,7-20-3-16,3-16-12 15,2-16-11-15,0-16-2 16,-7-11-3-16,-2-8 2 16,-3-10-5-16,-4-6-2 15,-4-1-59-15,0-25-42 16</inkml:trace>
  <inkml:trace contextRef="#ctx0" brushRef="#br0" timeOffset="39459.75">23633 7207 565 0,'0'0'22'16,"0"0"71"-16,0 0-23 16,-46 75-1-16,34-69-23 15,2 0 18-15,1-5-14 16,-1-1-3-16,-4 0-19 0,1 0 9 16,-2-10-11-1,4-10-14-15,10-10 2 0,1-6-14 16,17 0-4-16,23 2-4 15,6 17 0-15,9 15 4 16,2 4 4-16,-2 32 1 16,-7 19 2-16,-10 13 5 15,-15 9-6-15,-14 2 3 16,-9 1-1-16,-9-11-8 16,-19-14 4-16,-8-8 0 15,-5-17 4-15,-1-12-2 16,4-9-4-16,7-7 5 15,9 0 3-15,9-3-5 16,12-10 1-16,2-4-2 16,35 0 0-16,18 1-1 0,13 6 2 15,10 9 15 1,3 1 9-16,-1 0-6 0,-11 6 3 16,-6 8-21-16,-13 0-1 15,-8 0-9-15,-6-1-46 16,-8-6-148-16,-7-7-373 15</inkml:trace>
  <inkml:trace contextRef="#ctx0" brushRef="#br0" timeOffset="39898.54">25073 7198 739 0,'0'0'474'0,"0"0"-474"16,0 0-8-16,0 0-1 16,83-83 6-16,-34 71 3 15,-2 12 0-15,-8 0-2 16,-12 17-18-16,-11 9 10 15,-12 3-1-15,-4 3-10 16,-3-1 19-16,-11-11-5 16,5-4 5-16,9-5-4 15,0-4 6-15,29 0 0 0,16 2-1 16,8-2 2-16,-4 6 7 16,-12 4-8-16,-19 7 0 15,-18 7 1-15,-7 8 3 16,-35 6 17-16,-15-2-11 15,-4-7-4-15,0-6-4 16,6-9 9-16,8-6-11 16,9-4-2-16,11 0-28 15,7-8-91-15,4-3-146 16</inkml:trace>
  <inkml:trace contextRef="#ctx0" brushRef="#br0" timeOffset="40248.92">26228 7034 1103 0,'0'0'0'15,"0"0"-8"-15,0 0 8 16,0 0 28-16,-35 115 19 16,1-49-6-16,-5-3-24 0,8 1-12 15,10-9-4-15,15-8-1 16,6-10 2-16,26-12-4 16,21-14 4-16,11-11 4 15,6 0-4-15,2-22 9 16,-6-3-10-16,-10 5-1 15,-9 1-2-15,-14 2-36 16,-11 3-69-16,-13 0-71 16,-3-1-291-16</inkml:trace>
  <inkml:trace contextRef="#ctx0" brushRef="#br0" timeOffset="40469.07">26280 7149 997 0,'0'0'131'0,"0"0"-131"0,0 0 2 16,36 75-2-16,-8-28 48 15,-1 7-13-15,-1 2-22 16,-3 2-5-16,-4-2-2 16,-2-6-3-16,-7-6-3 15,-4-4-6-15,-4-7-6 16,-2-6-42-16,0-8-80 15,0-12-124-15</inkml:trace>
  <inkml:trace contextRef="#ctx0" brushRef="#br0" timeOffset="41195.71">27489 6975 758 0,'0'0'76'16,"0"0"-76"-16,0 0 69 16,0 0 5-16,0 0-33 15,0 0-34-15,-73 53-3 16,39-20 21-16,4-1-4 16,8-3 4-16,13-5-23 0,9-5-1 15,4-1 3 1,31-2 4-16,11-3 14 0,10-1 7 15,-1 2-11 1,-8 1-2-16,-13 3 6 0,-11-1-5 16,-14 3-6-16,-9 4-6 15,-2 4 9-15,-29 3-5 16,-11 2-1-16,-10-7-8 16,-5 2-1-16,2-6-42 15,3-5-79-15,7-14-162 16</inkml:trace>
  <inkml:trace contextRef="#ctx0" brushRef="#br0" timeOffset="41322.61">27406 7084 951 0,'0'0'67'16,"89"-61"-67"-16,-45 42-13 15,-10 7-57-15,-6-2-186 16</inkml:trace>
  <inkml:trace contextRef="#ctx0" brushRef="#br0" timeOffset="41761.91">28547 6861 925 0,'0'0'78'0,"0"0"-36"16,0 0 40-16,0 0-13 16,0 0-58-16,0 0-7 15,-103 24-4-15,53 27 0 16,-5 17-2-16,5 12 2 15,11 4 15-15,15-4-11 16,15-7-4-16,9-11-3 16,17-8 3-16,19-13 5 15,11-16-5-15,3-18 0 16,5-7 6-16,-2-3 12 0,-5-17-3 16,-14-10-9-16,-15-3 2 15,-18-8-2-15,-1 3-6 16,-31 4 0-16,-10 11-7 15,-4 13 2-15,-4 10-11 16,3 7-18-16,3 16-7 16,5 9-56-16,6 2-77 15,5-5-120-15</inkml:trace>
  <inkml:trace contextRef="#ctx0" brushRef="#br0" timeOffset="42922.18">23562 7771 830 0,'0'0'185'0,"0"0"-157"15,0 0-12-15,0 0 21 16,0 0-18-16,0 0-15 15,-16 82 5-15,2-29 16 16,2 5-7-16,1-2-7 16,3-8-5-16,4-5-6 15,4-6-2-15,0-8 0 16,0-7-49-16,10-11-92 0,6-11-84 16</inkml:trace>
  <inkml:trace contextRef="#ctx0" brushRef="#br0" timeOffset="43197.52">24559 7624 996 0,'0'0'71'16,"0"0"-71"-16,-56 104-20 15,46-47 19-15,8 1 1 0,2-2 0 16,0-3 1-16,12-10-1 16,0-10-3-16,-1-11-50 15,-1-14-67-15,3-8-61 16</inkml:trace>
  <inkml:trace contextRef="#ctx0" brushRef="#br0" timeOffset="43712.46">25783 7585 572 0,'0'0'249'16,"0"0"-228"-16,0 0 6 15,0 0 65-15,0 0-23 16,0 0-41-16,0 0-25 15,10 4 0-15,-8 3-2 16,-1 7 1-16,-1 11 9 16,0 14 13-16,-4 14 7 15,-12 1-13-15,-1-5-16 16,2-2 3-16,5-8 1 16,-2-5-6-16,3-9-2 15,3-8-25-15,3-6-48 0,3-8-26 16,0-3-55-16,9-14-546 15</inkml:trace>
  <inkml:trace contextRef="#ctx0" brushRef="#br0" timeOffset="44178.16">26803 7520 191 0,'0'0'572'16,"0"0"-499"-16,0 0-8 16,0 0 8-16,0 0-15 0,0 0-28 15,24-1-4-15,-9 1-20 16,4 8 7-16,-2 14 15 15,-2 11-6-15,-11 10-5 16,-4 6-3-16,0-2-8 16,-7 6 0-16,-9-8-6 15,-1-4 3-15,-2-2-6 16,2-7 2-16,7-9-37 16,8-8-76-16,2-15-135 15</inkml:trace>
  <inkml:trace contextRef="#ctx0" brushRef="#br0" timeOffset="44673.23">28024 7478 816 0,'0'0'9'15,"0"0"-6"-15,0 0 55 16,0 0-8-16,0 0-40 15,0 0 17-15,-41 87 34 16,34-44-1-16,-4 3-14 0,1 4-15 16,-9 3-19-1,-8 0-4-15,-9 1 1 0,-6-2-9 16,-7-6-37-16,1-8-76 16,5-13-144-16</inkml:trace>
  <inkml:trace contextRef="#ctx0" brushRef="#br0" timeOffset="67033.03">18781 11996 279 0,'0'0'117'0,"0"0"-109"16,0 0 38-16,0 0-23 15,0 0 11-15,0 0 11 16,0 0 53-16,0 0-79 16,0 0-14-16,-75-61-5 15,69 56-1-15,-2 1-1 16,-1 3 1-16,3-2 1 16,0-1 5-16,2 2 24 15,-2-1 0-15,3-1 19 0,0 3-16 16,3-1-11-16,0 1 5 15,0 1 0-15,0-2-5 16,0 2-2-16,0-3-15 16,12-1 8-16,18-6-7 15,10-4-2-15,14 5 10 16,4-1-4-16,3 3 2 16,-3 4-3-16,-4 3-8 15,-13 0 1-15,-6 10 1 16,-8 6-2-16,-5-2 1 15,-8 3-1-15,-1-4-1 0,-7-4-1 16,-2 2-4 0,-1-8 0-16,-1 0-15 0,-1-3 3 15,-1 3-41-15,0-3-11 16,-7 0-73-16</inkml:trace>
  <inkml:trace contextRef="#ctx0" brushRef="#br0" timeOffset="67551.19">18913 11595 289 0,'0'0'237'16,"0"0"-202"-16,0 0 62 16,0 0-55-16,0 0-19 15,0-75 27-15,0 72-19 16,0 0-13-16,0 3 19 16,0 0-13-16,0 0-6 15,0 3-17-15,0 23-1 16,-5 23 0-16,-12 21 6 15,-3 8 5-15,-2 3 2 16,-1-4-4-16,7-13-8 0,6-8 10 16,1-10-3-1,5-10 0-15,4-5-2 0,0-8-3 16,0-10-1-16,0-4 1 16,0-5-2-16,0 0-1 15,0-4 3-15,0 0 13 16,0 0 9-16,0 0-15 15,0 0-8-15,0 0-2 16,0 0 0-16,0 0-2 16,0 0-19-16,0 0-9 15,0 0 2-15,0 0-15 16,0 0-29-16,7 0-16 16,6 0-4-16,-3 0-215 15</inkml:trace>
  <inkml:trace contextRef="#ctx0" brushRef="#br0" timeOffset="69110.48">22382 6984 210 0,'0'0'27'0,"0"0"22"16,0 0-42-16,0 0 0 15,0 0 4-15,0 0-11 16,-4 0-3-16,4 0 3 0,0 0 4 16,0 0-4-1,0 0 0-15,0 0 8 16,0 0 23-16,0 0 2 0,-3 0-10 15,-2 0 6-15,1 0-19 16,-4 0-4-16,0 0-4 16,2 0 2-16,-2 0 1 15,2 0-3-15,0 0-4 16,0 0 4-16,-1 0-5 16,1 0 6-16,0 0-3 15,0 0 0-15,1 0-4 16,-2 0 4-16,-2 0 0 15,-4 3 1-15,-3 5 0 16,-1 0-2-16,2 0 0 16,-6 1 1-16,2-1 1 0,-1-2 3 15,-1 5-2-15,-4-2 2 16,-6 7 11-16,-10 0 7 16,-5 5 0-16,-2 1 0 15,2 5-3-15,6-1-1 16,4 2-4-16,8 5 3 15,-1 2-14-15,4 11 5 16,-2 4-3-16,0 7 17 16,1 12 4-16,-6 13 5 15,1 10 1-15,0 19 8 16,8 15-20-16,11 13 15 0,12 8-13 16,27 1-9-16,33-16-9 15,28-17-3-15,23-25 10 16,21-21-11-16,14-15 3 15,4-12-3-15,-11-12-25 16,-19-17-103-16</inkml:trace>
  <inkml:trace contextRef="#ctx0" brushRef="#br0" timeOffset="70456.1">28183 6674 357 0,'0'0'59'16,"0"0"43"-16,0 0 1 15,0 0-103-15,0 0 21 16,84-29-10-16,-55 22 10 15,3 0 6-15,-1 2-11 16,5 3-9-16,4 2 2 0,5 0-9 16,9 8 0-16,5 10 0 15,5 9 6-15,2 19 0 16,-6 14-3-16,-10 18 9 16,-12 14-3-16,-15 9 15 15,-15 10-1-15,-8 9 6 16,-8 2-9-16,-20-2-10 15,-6-7 11-15,-2-12-17 0,-1-9 14 16,1-9-5 0,-1-13 4-16,-7-11-5 0,-6-9 0 15,-8-12-1-15,-10-3-2 16,-9-6 3-16,-9 0-12 16,-10 5-1-16,-10 2-1 15,-13 3-54-15,-5 1-97 16</inkml:trace>
  <inkml:trace contextRef="#ctx0" brushRef="#br0" timeOffset="71583.14">23076 9003 252 0,'0'0'92'15,"0"0"-19"-15,0 0-32 16,0 0-34-16,0 0 7 15,0 0 23-15,44-42 19 16,-22 31 2-16,6 0-19 16,3-1-2-16,9 2-31 15,8-1 7-15,12 2-7 16,17-4-3-16,14 1 0 16,14-3 5-16,13 0 4 15,5 1-2-15,4 0-4 0,6 1-1 16,4 0 0-1,3 0-5-15,8 3 0 0,3-4 5 16,1 4-5-16,0-2-2 16,-2 1-1-16,-6 0 1 15,1-1 2-15,2-1 6 16,1-4-6-16,7 3 0 16,-3-5 1-16,-10 0-1 15,-8 5-1-15,-12-1 1 16,-11 1 1-16,-13 1 0 15,-10 3 11-15,-15 3-2 16,-11 0-10-16,-10 2 10 16,-13 1-3-16,-11 0-5 0,-9 1 23 15,-10 3-16-15,-6 0 0 16,-3 0 2-16,0-1 4 16,-1-1-4-16,-25 2-11 15,-12 0-29-15,-13 6-95 16,-2 0-318-16</inkml:trace>
  <inkml:trace contextRef="#ctx0" brushRef="#br0" timeOffset="80489.53">8885 13689 400 0,'0'0'55'0,"0"0"1"15,0 0-56-15,0 0 18 0,0 0-15 16,0 0 28-16,0 0 20 15,0 0 15-15,-52 0-12 16,52 0-24-16,-3 0-2 16,0 0-2-16,3 0-11 15,0 0-11-15,0 0 1 16,0 0-4-16,0 0-1 16,0 0 0-16,12-2 3 15,18-15-2-15,19-7 3 16,18-10-4-16,18-5-4 15,12 0 4-15,6 6 4 16,-5 11-4-16,-7 5 0 16,-10 5 0-16,-8 7 0 0,-12 2-1 15,-13 0 1-15,-5 3 0 16,-7 0-4-16,-8 0 3 16,-8 0-10-16,-1 0-3 15,-1 0-17-15,-6-1 14 16,0-4-1-16,-5 2-10 15,1 1-54-15,-8 2-4 16,0 0-69-16,-8 5-230 16</inkml:trace>
  <inkml:trace contextRef="#ctx0" brushRef="#br0" timeOffset="80812.77">8994 14050 336 0,'0'0'62'0,"0"0"15"16,-94 33-8-16,82-33 24 15,6 0 23-15,6 0-45 16,0 0-24-16,0-4-39 16,12-9-6-16,18-10 1 15,9-6-3-15,22-10 2 16,21-15 0-16,21-13-1 15,11-5-1-15,15-1 1 16,-8 4-1-16,-11 16-1 16,-16 17 0-16,-25 19-1 15,-23 14-6-15,-13 3-22 0,-18 17 7 16,-11 10-11-16,-4 10-4 16,-10 4-21-16,-14-4-82 15,-3-1-9-15</inkml:trace>
  <inkml:trace contextRef="#ctx0" brushRef="#br0" timeOffset="94132.05">2652 11635 298 0,'0'0'53'16,"0"0"18"-16,0 0-4 16,0 0-36-16,0 0-29 15,0 0 1-15,0 0 13 0,7-37 40 16,-7 34-21-16,0 0-12 15,0 0-16-15,0-4-6 16,0 0 7-16,0 1-5 16,0-1 1-16,0 0 2 15,0 0 16-15,0-1 2 16,0-2 14-16,-4 0-8 16,-13-1-19-16,-5-1 6 15,-3 1 1-15,-5 5-7 16,-3 2-2-16,-6 4-2 15,5 0-5-15,-5 14-2 16,-1 13 2-16,1 14-2 16,0 23-1-16,-1 22 1 0,9 13 1 15,8 3 5-15,19-6-5 16,4-14-1-16,24-15 4 16,17-11-4-16,10-14 2 15,9-15 1-15,4-10-2 16,3-14 1-16,-3-3-2 15,-1-17 0-15,-10-15 2 16,-9-5 14-16,-10-6-8 16,-13-6-4-16,-12-1 5 15,-9-6-3-15,0 7-4 16,-24-4 4-16,-9 9-6 16,-7 5 0-16,-6 10 1 15,-2 15-1-15,2 12 0 16,1 2-2-16,2 9 2 0,7 13-8 15,8 8-11-15,1 0-8 16,10 2-19-16,4-4 0 16,7 2-46-16,6-12-151 15</inkml:trace>
  <inkml:trace contextRef="#ctx0" brushRef="#br0" timeOffset="94433.01">2740 11093 579 0,'0'0'14'15,"0"0"-1"-15,-85 58-13 16,71-11 0-16,11 7 19 15,3 9-13-15,30 7 5 16,25-1 3-16,14-3-5 16,19-7-3-16,12-6 7 15,4-14-9-15,1-14 5 16,-13-11-9-16,-13-9-9 16,-18-5-1-16,-22 0-65 15,-18-1-143-15</inkml:trace>
  <inkml:trace contextRef="#ctx0" brushRef="#br0" timeOffset="94849.17">3068 11262 697 0,'0'0'6'0,"0"0"-6"16,0 0-6-16,85 10 6 15,-37 7 2-15,1 5-2 16,-3 8-3-16,-10 2 0 16,-11 0 3-16,-10-7 0 0,-10-1-7 15,-5-2 7 1,-5-1 0-16,-23-4 4 0,-14-8 5 16,-10-9-5-16,-2 0-3 15,3-26 2-15,8-20-2 16,18-17 3-16,22-10-2 15,13-7-1-15,35 8 0 16,16 16 1-16,5 16-1 16,5 23-2-16,-2 14-7 15,1 3 8-15,-7 20 0 16,-5 10-1-16,-9 2 3 16,-13-1-2-16,-5-1 0 0,-10-5 0 15,-4 3-4-15,-11 1-1 16,-6-3-35-16,0-6-74 15,-11-10-184-15</inkml:trace>
  <inkml:trace contextRef="#ctx0" brushRef="#br0" timeOffset="95568.24">3371 10617 448 0,'0'0'61'0,"0"0"-61"15,0 0-35-15,-63 73 21 16,47-53 12-16,7-6 0 16,-5-3 2-16,1-6 9 15,4-1 12-15,-2-4 33 16,1 0 1-16,4 0-11 0,0-4-18 16,6-9-3-1,0-7-11-15,0 0-11 0,6 4 5 16,5 2-6-16,-1 5-7 15,-1 4 6-15,-3 2 1 16,4 3 0-16,-4 0-3 16,-3 0 3-16,-3 11 3 15,0 9-3-15,-6 5 0 16,-16 5 1-16,-8-7 8 16,3-3-8-16,2-10 0 15,8-7 10-15,1-3 22 16,4 0-2-16,2-15-3 15,5-6-22-15,5-11-2 16,0-5-2-16,27-6-1 16,12 1-1-16,7 1 0 0,6 12-1 15,-10 12 1 1,-3 15 0-16,-12 4-5 0,-8 28-3 16,-10 17 7-16,-6 14-2 15,-3 10 3-15,-6 1 4 16,-3-9 2-16,3-18-4 15,6-11-2-15,15-18-3 16,24-12 3-16,16-4 8 16,8-9-6-16,1-19 7 15,-6 5-9-15,-18 0 2 16,-10 11 2-16,-15 5-4 16,-3 0-7-16,-3 1-10 0,-3-5-50 15,-5 1-194 1</inkml:trace>
  <inkml:trace contextRef="#ctx0" brushRef="#br0" timeOffset="95927.05">3275 10248 375 0,'0'0'3'0,"133"-136"33"0,-45 69 13 16,6 11 55-16,3 11-22 16,-9 25 0-16,-15 20-40 15,-12 29-37-15,-22 38 1 16,-9 36 28-16,-18 25-23 15,-12 21 10-15,0 12-7 16,0-15-8-16,0-17-2 16,0-23-3-16,-3-27 1 15,-2-16-2-15,2-18-2 16,0-11-9-16,0-12-9 0,0-7-35 16,-3-15-124-1</inkml:trace>
  <inkml:trace contextRef="#ctx0" brushRef="#br0" timeOffset="96450.03">4546 10580 641 0,'0'0'44'0,"-22"77"-44"0,-8-2 4 15,-9 25 25-15,-19 16 15 16,-15 20-19-16,-5 9-6 15,-4 11-11-15,6-12-5 16,9-19-1-16,10-22-2 16,8-27 0-16,12-16 0 15,10-18 5-15,12-11-2 16,11-11-3-16,4-10-9 16,0-8-16-16,13-2-29 15,15-22 8-15,8-19-11 16,6-22-170-16</inkml:trace>
  <inkml:trace contextRef="#ctx0" brushRef="#br0" timeOffset="96691.43">4652 10882 558 0,'0'0'23'0,"0"0"99"15,0 0-46-15,0 0-76 16,-103 82-11-16,51-3 11 15,-9 17 26-15,-8 14-10 16,2 19-9-16,0-1 3 16,10-2-7-16,17-15 4 15,15-24-7-15,11-17-1 16,11-14 1-16,0-11-2 16,3-7-22-16,0-12-39 15,0-16-115-15,0-10-249 0</inkml:trace>
  <inkml:trace contextRef="#ctx0" brushRef="#br0" timeOffset="126674.13">15627 10251 343 0,'0'0'6'0,"0"0"0"16,0 0 10-16,0 0 54 0,30-80 11 15,-30 65 19 1,0 2-41-16,0 2 1 0,0 1-29 16,0 3-1-16,0 4-21 15,0-3-6-15,-6 6 5 16,-8-3-4-16,-2 3 0 16,-11 0-4-16,-7 9 1 15,-6 11-1-15,-5 4 0 16,5 8-1-16,5 4 2 15,9 11 5-15,6 6 0 0,7 0-4 16,10 2 5 0,3-9-7-16,13-9 0 0,17-7 2 15,9-10 8-15,6-13-8 16,10-7 6-16,6 0 14 16,1-23-2-16,0-7-3 15,-10-6-1-15,-13 2-3 16,-16-5-3-16,-10-4-2 15,-13 2-3-15,0-4 2 16,-20 5-6-16,-15 9-1 16,0 3 2-16,-5 11 5 15,1 8-7-15,-7 7-25 16,-2 2-12-16,-1 7-41 16,1 10-34-16,8 0-195 15</inkml:trace>
  <inkml:trace contextRef="#ctx0" brushRef="#br0" timeOffset="127072.81">16224 9838 442 0,'0'0'85'16,"0"0"-39"-16,0 0-9 15,0 0-6-15,0 0-13 16,-67 86 7-16,67-40 8 15,0 12-13-15,10 9 6 16,6 3 8-16,10 4-19 16,5-12-8-16,8-6 0 15,4-16 1-15,-1-14 2 16,-3-7 6-16,-6-8-7 16,-11-5-6-16,-6-1-3 0,-8-2 0 15,-8-3-93-15,0 0-198 16</inkml:trace>
  <inkml:trace contextRef="#ctx0" brushRef="#br0" timeOffset="127501.15">16443 10082 635 0,'0'0'75'15,"0"0"-8"-15,0 0-4 16,0 0-63-16,0 0 0 15,0 0-4-15,73 10 4 0,-52 13 9 16,-3 1-7 0,0 1 4-16,-6-1 7 0,-1-5-8 15,-5-2-4-15,-3-6 0 16,-3-5 7-16,0-3-7 16,0 1 6-16,0-4 12 15,-7 0 16-15,-6-4-24 16,1-9-3-16,1-13 8 15,11-3-11-15,0-12-1 16,20 2-4-16,12 0-1 16,5 13-1-16,-2 9 2 15,-5 9-2-15,-8 8 2 16,4 0-1-16,-4 10-6 0,2 7 6 16,-6 6-1-16,-2 0 2 15,1-1 0-15,-6 0-4 16,-2-2 1-16,-1-2 3 15,1-3 0-15,-9-1-11 16,0 1-44-16,0-5-29 16,-18-6-109-16</inkml:trace>
  <inkml:trace contextRef="#ctx0" brushRef="#br0" timeOffset="128145.05">16904 9726 589 0,'0'0'52'0,"0"0"-52"15,0 0-2-15,0 0 1 16,0 0 1-16,0 0 1 15,0 6-1-15,0-6-3 16,0 0-4-16,0 3 7 16,0-3 0-16,0 0 0 15,0 0 0-15,0 0 8 16,0 1 3-16,0-1-9 0,0 4-1 16,0 1 1-1,-18 7 7-15,-7 0-5 16,-5 5 5-16,3-2 1 0,0-5-5 15,8-6-2 1,5-4 18-16,4 0 11 0,1 0 6 16,3-7-3-16,6-12-12 15,0-4-12-15,3-3-5 16,15-4-3-16,12 0-3 16,4 3 0-16,-3 5-2 15,5 9 1-15,0 2-1 16,-4 11 2-16,1 0-1 15,-1 7 1-15,-7 13 4 0,-4 9-4 16,-18 4 0-16,-3 3 1 16,-16 6 0-16,-17-1 17 15,-9-2-10-15,0-8-4 16,12-5-3-16,11-7 3 16,13-8-3-16,6 1 0 15,0-1-1-15,21-5 0 16,9 2 6-16,6-8-2 15,1 0-2-15,-3 0 3 16,-4 0-3-16,-4 0-2 16,-7 0-1-16,-6 3 0 15,-7-1-62-15,-6-2-118 16</inkml:trace>
  <inkml:trace contextRef="#ctx0" brushRef="#br0" timeOffset="128495.9">16956 9336 599 0,'0'0'12'0,"0"0"7"0,139-84 4 15,-60 62 32 1,12 15 2-16,12 7 20 16,-3 41-47-16,-5 31 26 0,-8 23-23 15,-16 25-1-15,-14 9-5 16,-22 4-5-16,-12-2-3 16,-16-6-5-16,-7-6-4 15,0-10-5-15,-17-17 3 16,-9-12-8-16,-8-10 3 15,-13-8-9-15,-15 1 6 16,-19 3-60-16,-11-10-83 16,-1-13-263-16</inkml:trace>
  <inkml:trace contextRef="#ctx0" brushRef="#br0" timeOffset="129861.25">19797 12536 311 0,'0'0'21'0,"0"0"-20"16,0 0 0-16,0 0 2 15,0 0 4-15,0 0-4 16,-49 50 8-16,49-46 15 0,0-1-19 16,0-3 23-1,0 0 14-15,0 0-3 0,0 3 43 16,0-3-14-16,0 0-16 15,0 0-13-15,0 0-13 16,0 0-10-16,0 0 1 16,7 0 4-16,31-3-7 15,25-20 26-15,28-7-2 16,20-9-9-16,12-1-19 16,-6 4 6-16,-10 3-5 15,-21 9-6-15,-17 4 3 16,-14 13-10-16,-12 2-5 15,-13 5 3-15,-17 0-62 16,-10 0-84-16,-3 0-236 0</inkml:trace>
  <inkml:trace contextRef="#ctx0" brushRef="#br0" timeOffset="130295.95">21180 12055 352 0,'0'0'358'0,"0"0"-337"16,0 0 10-16,0 0 11 0,0 0-8 16,0 0-34-16,-54-21-7 15,14 22 5-15,-5 12 2 16,6 4 1-16,4 12 8 15,0 11-6-15,4 6 3 16,6 9 2-16,1 3 1 16,12-5 5-16,9-2-7 15,3-7 7-15,15-5-14 16,12-13 1-16,6-6 6 16,-1-16-2-16,7-4-3 15,6-14 54-15,1-15-3 16,-1-3-8-16,-9-2-21 15,-10-4-12-15,-10-4 1 16,-16 0-6-16,0-5-5 16,-13 4 1-16,-12 5 5 0,0 8-6 15,5 10-2-15,6 11-5 16,1 9-19-16,2 0-74 16,3 0-124-16</inkml:trace>
  <inkml:trace contextRef="#ctx0" brushRef="#br0" timeOffset="130630.02">21519 11737 500 0,'0'0'95'0,"0"0"-41"16,0 0-50-16,0 0 14 15,-63 109 6-15,58-47 46 16,5 9-13-16,0 5-16 16,5 3-12-16,12 0-23 15,-1-3-2-15,4-11-4 16,0-14 0-16,4-12-2 15,1-11 4-15,-1-13-5 16,-4-5 3-16,-4-10-49 16,-2 0-55-16,-1-3-140 0</inkml:trace>
  <inkml:trace contextRef="#ctx0" brushRef="#br0" timeOffset="131016.24">21763 12068 880 0,'0'0'3'16,"0"0"5"-16,0 0-8 16,0 0-2-16,0 0 2 0,100 24 0 15,-74-2 0 1,-7 4 4-16,-4-3-4 0,-2-2 19 16,-5-4-9-1,-4-5-5-15,-2-4 6 0,-2-6-1 16,0-2-4-16,0 0 25 15,-9 0 23-15,-4-13-36 16,-1-7-11-16,12-3-1 16,2-10-1-16,24-4 0 15,20-2-5-15,5 6-9 16,0 6 9-16,-3 13-2 16,-5 11-1-16,-7 3 1 15,-6 8 2-15,1 14 0 16,-9 6 1-16,-3 4-1 15,-5-2 2-15,-8 0-1 16,-2-4 0-16,-2-4-1 16,0-8-1-16,0-1-42 0,-17-6-36 15,-4-7-86-15</inkml:trace>
  <inkml:trace contextRef="#ctx0" brushRef="#br0" timeOffset="131401.9">22165 11635 565 0,'0'0'53'16,"0"0"-14"-16,0 0-7 15,0 0-9-15,0 0 45 16,0 0-20-16,-3-82-16 16,29 69-8-16,12 6-20 15,6 7 0-15,-2 0-2 16,-4 15 7-16,-13 15 3 16,-7 1-10-16,-14 6 1 15,-4 2 8-15,0-3-2 16,0-3 2-16,0-2-6 0,0-9 5 15,6-3-10 1,13-5 7-16,3-4-2 16,1-7 0-16,1-3-5 15,-3 0-2-15,-4-17-63 0,-11-9-127 16</inkml:trace>
  <inkml:trace contextRef="#ctx0" brushRef="#br0" timeOffset="131664.16">22350 11193 501 0,'0'0'291'16,"0"0"-291"-16,0 0-17 0,88-8 17 16,-13 21 1-1,18 15 32-15,7 15 49 0,-1 18-16 16,-13 19-9-16,-19 10-24 15,-24 8-16-15,-22 0-11 16,-21-7 0-16,-9 2-6 16,-37-1 4-16,-26-6-4 15,-18-3-13-15,-20-3-26 16,-16-5-30-16,-8-13-77 16</inkml:trace>
  <inkml:trace contextRef="#ctx0" brushRef="#br0" timeOffset="135795.76">12799 11903 357 0,'0'0'20'15,"0"0"-20"-15,0 0 0 16,0 0-3-16,0 0 1 16,0 0 2-16,-91 44 0 15,74-35 2-15,4-1 8 16,-6 4-7-16,-2 3 10 15,-3 2 4-15,-6 6-5 0,-6 0-11 16,1 1 2-16,-1-1 5 16,-6-1 16-16,2 6-6 15,1-6-9-15,1 3 10 16,6 0 6-16,-1-1-23 16,6 1 22-16,2-1-1 15,2 2-12-15,4 0-3 16,-5 4-4-16,2 4 2 15,-2-2 5-15,6 1-1 16,2 4-6-16,2-1 15 16,1 1-10-16,4-2 5 15,3-3-9-15,6-3-2 16,0 0 1-16,0 2 2 0,3 3-4 16,9 7 5-16,-1 2-3 15,2 6 0-15,-1 0 11 16,-2 6-5-16,-1-4 7 15,0 2-10-15,6 3 9 16,-3-4-11-16,7-1 7 16,5-4-2-16,3-5-8 15,7-3-2-15,2-5 3 16,3 2 4-16,0-3-3 16,4 0-1-16,-8-1-3 15,3 2 2-15,2 2 2 16,-1 1 3-16,3 4 0 15,10 0 5-15,3 2-8 16,8-4-3-16,4-3 0 0,9-5 3 16,-2-4-1-1,10-1-3-15,-3-1 0 0,4-3-2 16,6 0 3-16,0 1-1 16,6 0 3-16,1-2 6 15,-7 1-6 1,0-5-3-16,-3-5 4 0,6-9-1 15,6-3 6-15,13 0-1 16,11-20 1-16,9-5-9 16,10-1 7-16,0-7-4 15,-4 2 3-15,-6 3-3 16,-12 1-2-16,-8 6-1 0,-15-1 0 16,0 1 2-1,6-1-2-15,6-2 0 0,8-5 1 16,7 0 8-16,2-5-8 15,-9 1 1-15,-12 5-2 16,-18 3 4-16,-13 2-2 16,-7-4-1-16,-12 5 9 15,1-4 6-15,-3-4-6 16,6-4-3-16,6-1-7 16,5-6 0-16,3-1 0 15,4-1 2-15,-6-1-2 16,-5 3 0-16,-2 3-3 15,-2 6 3-15,-8 1 1 0,2-2-1 16,-2 0 0-16,-1 4 0 16,-9 0 0-16,-3 0 0 15,2-5 0-15,0-2 0 16,1 2 0-16,-2-2 1 16,-2 0-1-16,-5 2 2 15,-6 5-2-15,1 0 0 16,-1-2 0-16,-3 1 1 15,2 1 3-15,0 5-2 16,-1-1-2-16,0 5 0 16,1 3 1-16,-3 0-1 15,-1 4 0-15,1-4 0 16,0 5 0-16,-4-2 0 16,-1 1 1-16,-12 1 4 0,-3 4 5 15,-2 5 3-15,-4 2-4 16,0-1 0-16,0 2-1 15,0 0 5-15,-12 0-12 16,-12 0-1-16,-2 12-9 16,5-1 0-16,7-1-12 15,4 3-15-15,-3-1-20 16,-13 5-5-16,-7 3-45 16,-10-6-245-16</inkml:trace>
  <inkml:trace contextRef="#ctx0" brushRef="#br0" timeOffset="137661.25">12559 12412 442 0,'0'0'0'0,"0"0"-3"16,0 0 3-16,0 0 4 15,0 0-4-15,0 0 17 16,-36-66 25-16,36 59 7 15,-4 3-5-15,4-2-17 16,0 2-12-16,0-2 1 0,0-3-4 16,16-5-7-1,17-3-10-15,19-5 10 0,16-2-11 16,23-8 13-16,26-2-8 16,16-10 2-16,19 1-2 15,9-2 0-15,0-4-5 16,-5 5 6-16,0-2 0 15,-10 3 8-15,3 6-7 16,3 1-1-16,5 7 8 16,-1 3-8-16,0 2 1 15,-13 7-1-15,-7 1 4 16,-19 10 0-16,-9-1-4 0,-5 7 0 16,-2-1 3-16,0 1-2 15,10 0-1-15,1 0 1 16,-1 1 8-16,6 9-9 15,-8 4 0-15,0-3 0 16,-9 3-3-16,-6-4 4 16,-3-1-2-16,-9-2 2 15,-1-2 6-15,-4 3-7 16,5 0 4-16,3-2 11 16,-3 5-9-16,4-5-6 15,-2 0-3-15,-5 4 0 16,-11-3 2-16,-3 0 1 15,-7 3 1-15,-2-1-1 16,5 1 0-16,4 0-1 16,-3 2 1-16,0-1 1 0,-4-5 1 15,-2 2 5-15,2-5 10 16,4 3 34-16,0 1-25 16,2 2-13-16,-2 2-10 15,-7 3-1-15,-6-2-4 16,-1 1 3-16,1-2-4 15,2 2 6-15,2-1-7 16,3 2 7-16,-8-1-9 16,-2 0 8-16,-12-3-4 15,-4 0 2-15,-7 0 0 16,-4-3 2-16,1 3-2 16,0-1 1-16,2 5 2 0,7 6-4 15,-1 6 2-15,5 0-1 16,2 5 4-16,0 0 1 15,-9-1 0-15,3-2-2 16,-10-5-2-16,4-3 7 16,-4-2-1-16,1-1 4 15,2 0-3-15,2 3-3 16,-5 0 9-16,4 2-12 16,-3 0-2-16,0 3-2 15,1-1 2-15,-2 2 2 16,-2 0-2-16,-4 1 1 15,-4-5 0-15,-3-2-1 16,-2 4 1-16,3 2 2 16,-7 3-1-16,0 5-1 0,0 2 0 15,-5 1 1-15,-12 1-2 16,-3-1-1-16,-7-3 0 16,0 1 2-16,0-1-1 15,1-4 0-15,6-1 0 16,-1-5 0-16,9 2 1 15,4-7-1-15,4-5 0 16,0 0 0-16,1-8 0 16,-3 0 0-16,-7 4 0 15,-7 2 1-15,-9 5-1 16,-7 4 0-16,1 5 0 0,-5-3 0 16,4 3 0-1,1-2 0-15,3-2 0 0,-1-2 0 16,-6-3 0-16,-9-1 7 15,-14 1-7-15,-23 5-10 16,-30 6-28-16,-21 5-55 16,-6-7-146-16,12-9 161 15,22-7 78-15,28 0 95 16,15-1-95-16,7-5-10 16</inkml:trace>
  <inkml:trace contextRef="#ctx0" brushRef="#br0" timeOffset="138532.66">22080 9431 492 0,'0'0'0'0,"0"0"-34"16,0 0-364-16</inkml:trace>
  <inkml:trace contextRef="#ctx0" brushRef="#br0" timeOffset="144937.1">3948 12310 137 0,'0'0'70'0,"0"0"-52"16,0 0-18-16,0 0 1 15,0 0 4-15,0 0 22 16,0 0 8-16,-33 0-21 16,30 0 9-16,0-5-13 15,0 2 9-15,0 0-6 16,3 0 5-16,0-4-13 16,0-6 0-16,0-3 2 15,9-11-6-15,6-2 1 0,3-8-2 16,7-4 0-1,-1 5 3-15,0 1-7 0,-6 5 10 16,-3 10-15-16,-8 4 9 16,-4 8-5-16,-3 3 1 15,0 5 4-15,0 0-10 16,0 0-17-16,-6 10-28 16,-4 5 36-16,1-1-12 15,1-1-11-15</inkml:trace>
  <inkml:trace contextRef="#ctx0" brushRef="#br0" timeOffset="148621.47">21288 13914 576 0,'0'0'25'0,"0"0"25"16,0 0 0-16,0 0-17 15,0 0 20-15,-88 56-28 16,79-22 8-16,-4 15 0 0,3 18 6 16,4 8-9-16,0 2 1 15,6-2-14-15,0-17-6 16,2-8-8-16,17-16 6 15,5-11-6-15,6-10 7 16,5-13-9-16,4 0 7 16,0-23 8-16,-1-10-5 15,-9-6-10-15,-5-5 6 16,-9-1-7-16,-8 11 3 16,-4 9-3-16,-3 13 1 15,0 10 10-15,0 2-2 16,0 4-9-16,7 18-2 15,6 11 0-15,6 1 2 16,13 1 5-16,8-9 1 16,6-6 3-16,6-10-4 0,3-10 3 15,-2 0 9-15,-6-16 2 16,-12-10-17-16,-19-10 9 16,-16-8-1-16,-22-6-1 15,-21-9-6-15,-5 3 3 16,3-4-12-16,11 8 5 15,11 5 0-15,11 11-31 16,12 7-46-16,12 2-69 16,19 4-280-16</inkml:trace>
  <inkml:trace contextRef="#ctx0" brushRef="#br0" timeOffset="148870.31">22230 13950 800 0,'0'0'27'0,"-49"80"-24"16,27-24 3-16,7 3 13 16,15-3 10-16,5-9 5 15,30-13-25-15,14-12 3 16,12-15 1-16,6-7 21 16,-6-7 17-16,-11-17-37 15,-14-1 6-15,-15-5-1 16,-12-3-2-16,-7-3-17 15,-2 2-4-15,0 2-1 16,0 1-88-16,-5 2-78 0,2 3-338 16</inkml:trace>
  <inkml:trace contextRef="#ctx0" brushRef="#br0" timeOffset="149101.31">22603 13958 657 0,'0'0'61'0,"0"0"-29"16,82 29 44-16,-47-2-24 15,-4-1-1-15,-4 7-8 16,-7-3-9-16,-5-4-18 16,-7-9 14-16,-5-7-25 15,-3-7-2-15,0-3 25 16,0 0 55-16,0-8-22 0,1-17-48 16,7-5-10-16,5-7-3 15,8-3-11-15,6 1-24 16,7 3-38-16,6 6-27 15,1 1-73-15,-1 10-183 16</inkml:trace>
  <inkml:trace contextRef="#ctx0" brushRef="#br0" timeOffset="149320.44">23159 13812 721 0,'0'0'125'0,"0"0"-61"15,0 0-21-15,0 0-24 16,0 0 14-16,0 109-17 15,38-70 11-15,-5 1-4 0,-8-4-8 16,-10 1-13-16,-15-5 1 16,-4-3 0-16,-28-1-3 15,-11-5 6-15,-6-4-4 16,5-8-1-16,11-5-1 16,17-3-22-16,15-3-29 15,1-12-80-15,13-21-341 16</inkml:trace>
  <inkml:trace contextRef="#ctx0" brushRef="#br0" timeOffset="149536.84">23355 13525 947 0,'0'0'12'0,"0"0"-24"15,0 0 17-15,0 0-5 16,79 118 35-16,-49-62 7 15,-1 4-12-15,1-3-8 16,0-2-14-16,-2-5-3 16,-5-10-2-16,-5-7-3 15,-7-8-21-15,-7-8-72 16,-4-10-54-16,-14-7-263 16</inkml:trace>
  <inkml:trace contextRef="#ctx0" brushRef="#br0" timeOffset="149674.4">23413 13846 966 0,'0'0'89'0,"109"-77"-71"16,-31 41-18-16,0 7-6 15,-13 5 4-15,-16 11-1 16,-16 8 2-16,-17 2-35 16,-16-2-152-16</inkml:trace>
  <inkml:trace contextRef="#ctx0" brushRef="#br0" timeOffset="150736.31">24533 13578 657 0,'0'0'20'0,"0"0"-20"15,-115 85 0-15,66-22 38 16,4 0 16-16,17 2 8 16,16-5-4-16,12-4-37 15,3-10-12-15,24 0 1 16,12-8-9-16,10-9-1 15,9-13-8-15,8-16-41 0,5 0-30 16,7-30-148-16</inkml:trace>
  <inkml:trace contextRef="#ctx0" brushRef="#br0" timeOffset="151421.81">25072 13643 764 0,'0'0'38'0,"0"0"77"16,0 0-52-16,0 0-50 15,0 0-11-15,-68 80 19 16,68-24-12-16,23-6-9 16,14-8 2-16,3-16 0 15,2-9-2-15,-3-14 4 16,-9-3-2-16,-11 0 6 16,-6-20 5-16,-8-9 0 0,-5-10-2 15,0-8-10 1,-5 5 1-16,-6 6 0 0,2 12-1 15,4 15 24-15,5 5-4 16,0 4-20-16,0 0-1 16,3 3-11-16,18 6 11 15,7 1-4-15,8-9 8 16,5-1-5-16,-2-1 2 16,-1-18-1-16,-5-5 3 15,-8 2 4-15,-7 2-5 16,-6 6-2-16,-6 8 0 15,-3 6 5-15,0 0-5 16,5 3-5-16,8 17-4 0,9 7 7 16,2 6 4-1,2 4 3-15,-3-3 4 0,-3 0-9 16,-10-7-4-16,-4-10 3 16,-6-8 2-16,-3-5-3 15,0-4 4-15,0 0 6 16,-8 0 10-16,-5-10-5 15,4-13 4-15,9-18-5 16,0-8-11-16,6-14 1 16,19-7-1-16,5 2 1 15,0 5-1-15,-6 17-1 16,-9 19 0-16,-9 13-6 0,-4 14 6 16,-2 0 0-16,0 24-12 15,0 13 12-15,4 11-1 16,5 5 1-16,6-5 0 15,12-9 2-15,6-9 3 16,5-10-9-16,5-11 7 16,-1-5-3-16,0-4 2 15,-9 0-2-15,-8 0-7 16,-5 0-41-16,-7 0-83 16,-3-10-95-16</inkml:trace>
  <inkml:trace contextRef="#ctx0" brushRef="#br0" timeOffset="151764.24">26641 13534 355 0,'0'0'563'15,"0"0"-548"-15,0 0-6 16,119-59-5-16,-56 42 6 16,1 4 7-16,-15 6-1 15,-12 7-12-15,-17 0-8 16,-17 0-12-16,-3 20-35 16,-24 3-20-16,-13 7 39 15,-1-4 17-15,12-2 14 0,10-7 2 16,12-5 8-16,4-2 4 15,9-6-3-15,18-4 19 16,9 0 16-16,1 0-43 16,-1 0-2-16,-5-7-3 15,-5-6-141-15</inkml:trace>
  <inkml:trace contextRef="#ctx0" brushRef="#br0" timeOffset="152124.06">27679 13179 669 0,'0'0'176'16,"0"0"-108"-16,0 0-56 16,-82-11-9-16,34 47-3 15,-3 14 14-15,7 8 13 16,14 9-11-16,15 1 0 15,13-4-13-15,2-10 0 16,24-12-2-16,12-12 3 16,6-14 0-16,5-15 4 15,3-1 25-15,2-17 26 16,-3-11-21-16,-8-3-1 0,-12-6-17 16,-11-3 1-16,-16-6-21 15,-2-4 15-15,-26 0-15 16,-10 4-1-16,-2 8-5 15,7 11 1-15,6 13-22 16,8 11-63-16,8 3-74 16,7 0-204-16</inkml:trace>
  <inkml:trace contextRef="#ctx0" brushRef="#br0" timeOffset="152403.16">28189 12850 932 0,'0'0'16'15,"0"0"14"-15,0 0 27 16,0 0-54-16,0 0-3 16,0 0 0-16,-61 109 6 15,48-13 29-15,13 6-20 16,3-5-5-16,19-2-8 15,8-16-2-15,1-16-2 16,0-13-4-16,-2-18-11 16,-3-12 2-16,0-9-44 15,-7-11-37-15,2-7-40 0,-3-22-273 16</inkml:trace>
  <inkml:trace contextRef="#ctx0" brushRef="#br0" timeOffset="152739.97">28433 13118 813 0,'0'0'25'0,"0"0"-25"16,0 0 0-16,0 0 0 15,65 83 21-15,-50-47 13 16,-1 0 0-16,-6-9-2 16,-2-5-17-16,-4-11 0 15,-2-8-9-15,0-3 19 16,0 0 67-16,-2-14-16 15,-4-14-61-15,6-6-14 16,3-5 7-16,30-1-8 0,14 6-10 16,7 8 7-16,-3 14-1 15,-5 12 2-15,-5 0 2 16,-9 16-1-16,-5 7 2 16,-6 5 0-16,-7 3 9 15,-7-4-6-15,-5 2-3 16,-2 1-1-16,0-7-3 15,-9 0-38-15,-8-4-62 16,-7-8-90-16,0-11-204 16</inkml:trace>
  <inkml:trace contextRef="#ctx0" brushRef="#br0" timeOffset="153057.16">28677 12883 836 0,'0'0'17'0,"0"0"-7"15,0 0 26-15,0 0-3 16,0 0 15-16,0 0-24 16,34-46-24-16,20 39-3 15,-3 7 3-15,-7 0 4 16,-8 4 17-16,-8 9 0 15,-4 6 4-15,-4-2-4 0,0 5-11 16,0 0 0 0,-1-5-7-16,2-2 4 0,0-2-1 15,-6-2-3-15,0-1 3 16,-8 0-6-16,-2-4-55 16,-5-6-120-16,0 0-290 15</inkml:trace>
  <inkml:trace contextRef="#ctx0" brushRef="#br0" timeOffset="153318.01">29056 12567 1026 0,'0'0'2'16,"0"0"-4"-16,85-20 1 15,-18 30 1-15,10 16 4 16,4 11 36-16,-1 11 23 15,-6 10-15-15,-15 3-12 16,-16 9-24-16,-19 3-5 16,-24 0-5-16,-7 5 0 15,-38-5 1-15,-16-4-6 16,-13-5-25-16,-6 1 2 16,-3-9-44-16,5-5-85 15,2-9-8-15,10-15-211 16</inkml:trace>
  <inkml:trace contextRef="#ctx0" brushRef="#br0" timeOffset="154396.91">29008 12807 353 0,'0'0'47'0,"0"0"-10"16,0 0-4-16,0 0 26 15,0 0 37-15,0 0-33 0,-16 0-7 16,16 0-20 0,0 0-13-16,3 0-16 0,3 0 2 15,1 0 8-15,-4 0-10 16,-3 0-2-16,0 0 7 15,0 0 2-15,0 0-5 16,0 0-1-16,-12 11-8 16,-8-2 0-16,-5 5 0 15,0-5-1-15,6 2-16 16,5-8 12-16,-1-3 5 16,5 0-5-16,-1 0 7 15,-1-3-2-15,3-11 16 0,2-3-5 16,-3-2 9-16,4-2-17 15,4-4-2 1,2 3 1-16,0-3-2 0,13 8-1 16,8 1-3-16,6 10-2 15,2 3 1-15,0 3 4 16,1 9 0-16,-1 18 1 16,-7 7 1-16,-10 4 3 15,-11 8-3-15,-1 2 1 16,-15-4 2-16,-15-2-1 15,-5-6 7-15,-5-10-8 16,1-6 2-16,6-11 2 16,5-2 4-16,8-1 2 15,13-2-8-15,7-4 15 16,4 3 24-16,34 0-43 0,23 1 0 16,18 3 37-16,7-1 2 15,-4 0-15-15,-9 5-2 16,-10-2 3-16,-12 2-14 15,-17-5-7-15,-10 4 2 16,-14 1-6-16,-5-3-35 16,-5 1-71-16,-5-1-13 15,-22-4-11-15,-10-4-145 16</inkml:trace>
  <inkml:trace contextRef="#ctx0" brushRef="#br0" timeOffset="155476.16">24104 12045 655 0,'0'0'53'16,"0"0"-22"-16,0 0-6 0,0 0-25 15,0 0 3-15,0 0-3 16,-6 115 18-16,18-52 13 16,-5 10-5-16,-4 2 7 15,-3-5-17-15,0-7-8 16,0-14-1-16,-12-9-4 16,2-11-1-16,-5-12-2 15,6-7 10-15,4-8 8 16,2-2 1-16,3 0 24 15,5-25-2-15,28-8-37 16,16-10-4-16,9 11 0 16,-6 15-2-16,-10 16-1 15,-15 1-5-15,-17 23-1 16,-10 20 4-16,0 8 1 0,-30 3 4 16,-14 1-3-16,-7-6-1 15,-3-10 1 1,5-6-12-16,6-14 4 0,11-7-28 15,13-12-54-15,13-28-288 16</inkml:trace>
  <inkml:trace contextRef="#ctx0" brushRef="#br0" timeOffset="155772.75">24676 12444 850 0,'0'0'0'0,"0"0"-4"0,109 0 0 16,-79 0 4-16,-4-3 1 16,-3-10-1-16,-3-4 4 15,-8-3-4-15,-11-3 1 16,-1 3-5-16,-4 4-6 16,-14 3 10-16,4 9 4 15,4 4 19-15,1 4-21 16,3 23 0-16,3 5 4 15,3 4 17-15,0-3-10 16,16 0-8-16,5-7 0 16,2 1-5-16,-3-7-21 0,-4-9-66 15,-6-9-88 1</inkml:trace>
  <inkml:trace contextRef="#ctx0" brushRef="#br0" timeOffset="156152.37">25030 12336 589 0,'0'0'17'16,"126"5"33"-16,-70 20 11 15,-13 4-2-15,-13 1-40 16,-12 0 6-16,-11-4-6 16,-7-6 5-16,0-5-13 15,0-8 3-15,-1-4 6 16,-8-3 11-16,-2 0 5 15,2-10 11-15,2-12-26 0,0-14-11 16,1-14-10-16,3-7 0 16,3-8 0-16,0 0 0 15,1 4 0-15,18 15-12 16,4 17 3-16,5 15-2 16,5 14 9-16,6 1-2 15,3 19-4-15,2 11 8 16,0 6 1-16,-1-1 10 15,-2 3-3-15,-5-2 2 16,-7-4-5-16,-10-3-5 16,-12-7-8-16,-7 2-31 15,-20-7-55-15,-22-7-19 16,-12-9-247-16</inkml:trace>
  <inkml:trace contextRef="#ctx0" brushRef="#br0" timeOffset="156273.29">25355 12339 685 0,'0'0'205'15,"0"0"-163"-15,124-96-39 16,-47 69-2-16,0 4 2 16,-6 3-3-16,-10 7-6 15,-11 3-65-15,-10-9-265 16</inkml:trace>
  <inkml:trace contextRef="#ctx0" brushRef="#br0" timeOffset="156543.44">26787 11826 986 0,'0'0'36'16,"0"0"8"-16,0 0-44 15,0 0-5-15,0 0 3 16,-33 100 2-16,23-40 6 15,10-5-1-15,3-4-2 16,20-12 0-16,9-7-3 16,-1-11-6-16,0-7-14 15,2-6-41-15,-1-8-15 16,-1 0-21-16,0-8-69 0,1-14-171 16</inkml:trace>
  <inkml:trace contextRef="#ctx0" brushRef="#br0" timeOffset="157233.29">27158 11979 445 0,'0'0'213'0,"0"0"-66"16,0 0-55-16,0 0-92 16,0 0 6-16,0 0-6 15,-24 86 21-15,24-50-7 16,0-6-9-16,5-7 4 16,14-6-7-16,-1-12 2 15,0-2 9-15,-4-3 10 16,-3-6 20-16,-5-13 3 0,-1-9-39 15,-5-1-1-15,0 0-5 16,0 2 0-16,0 11 0 16,0 6-1-16,0 6 0 15,0 4-2-15,0 0-7 16,3 4-3-16,9 6 10 16,4 4 2-16,2-5-1 15,-1-6 1-15,-1-3 0 16,-6 0 0-16,0-3 3 15,-3-17 8-15,-4-3-7 16,-3-6-5-16,0 0 1 16,0 4-1-16,-5 6-1 15,4 9 1-15,1 6-5 0,4 4 5 16,24 0-16 0,10 20 16-16,5 7-2 0,2 6 3 15,-6-1 0 1,-6-2 0-16,-5-3 0 0,-7-7 0 15,-6-6 0-15,-8-9 2 16,-4-1-2-16,-3-4 1 16,0 0 8-16,0 0 8 15,-10-14-13-15,-1-5-2 16,2-1 3-16,4-3-3 16,3-6-2-16,2-8 0 15,0-3 0-15,5-7-1 0,9-4 1 16,0 3 0-1,-1 2-2-15,-2 15-7 0,-7 8 7 16,-2 15 2-16,-2 7 0 16,0 1 0-16,0 15-18 15,1 16-7-15,8 16 25 16,4 7 2-16,11-2-2 16,4-6 0-16,8-8-1 15,2-10 4-15,-4-7-2 16,-6-6 5-16,-5-1-12 15,-10-5-40-15,-9-8-121 16,1-1-244-16</inkml:trace>
  <inkml:trace contextRef="#ctx0" brushRef="#br0" timeOffset="157539.29">28240 11860 853 0,'0'0'17'16,"0"0"32"-16,89-37-49 16,-44 28 0-16,-5 5 0 15,-7 1 6-15,-12 0-6 16,-12 3-4-16,-8 0-7 0,-1 10-22 15,0 5 20-15,-9-1 12 16,2 3-2-16,5-5 3 16,2 5 3-16,0-6-2 15,3-2-1-15,11 1 0 16,7-7-25-16,2-3-127 16</inkml:trace>
  <inkml:trace contextRef="#ctx0" brushRef="#br0" timeOffset="157867.76">28969 11529 906 0,'0'0'11'16,"0"0"-11"-16,-88 36-2 15,54 8-3-15,7 12 10 16,15 4 6-16,12 0-9 15,9-6-2-15,26-10 1 16,11-11 0-16,10-16-1 16,2-11 10-16,0-6 18 15,-5-4 8-15,-10-18-6 16,-13-8-7-16,-14-4-6 16,-14-11 5-16,-2-5-11 15,-24-6-7-15,-19-3-2 0,-5 2 2 16,-3 5 1-1,11 8-4-15,10 14-1 0,11 13-10 16,8 11-71-16,11 3-156 16</inkml:trace>
  <inkml:trace contextRef="#ctx0" brushRef="#br0" timeOffset="158124.91">29624 11172 908 0,'0'0'2'15,"0"0"38"-15,0 0-24 16,0 0-16-16,0 0 0 0,0 110 47 16,0-19 4-16,6 12-31 15,19-1-15-15,7-15-4 16,2-17 3-16,3-18-8 15,-5-13 3-15,-7-12-15 16,-10-8-54-16,-11-8-72 16,-4-11-94-16</inkml:trace>
  <inkml:trace contextRef="#ctx0" brushRef="#br0" timeOffset="158445.87">29776 11476 651 0,'0'0'21'15,"0"0"55"-15,0 0-52 0,0 0-20 16,0 0 4-16,85 27 32 16,-58 3-13-16,-3-1 18 15,-3-6-35-15,-9-7-7 16,-5-8-1-16,-6-5 3 16,-1-3 8-16,0 0 33 15,0-7 13-15,0-16-48 16,0 1-11-16,16 1 0 15,15 2-2-15,10 16-8 16,1 3 7-16,0 3-2 16,-5 23 5-16,-5 6 5 15,-8 2 2-15,-5-2 3 0,-4-5 2 16,-5-2 2-16,-5-6-14 16,-5 0 0-16,0-2-18 15,-11-11-101 1,-14-6-76-16</inkml:trace>
  <inkml:trace contextRef="#ctx0" brushRef="#br0" timeOffset="158965.5">30237 11163 641 0,'0'0'7'0,"0"0"-7"15,0 0-16-15,0 0 16 16,0 0 45-16,0 0-8 16,-34-3-28-16,26 3-9 15,-5 0-1-15,2 0 1 16,-3 0 9-16,-3 0-8 15,-2 0-1-15,-5-4 0 16,3 1 2-16,3-7 0 16,6 1 9-16,9-3 46 0,3-3-33 15,4 1-9 1,22 1-11-16,8 0-4 0,4 10-2 16,-3 3 2-1,1 0 0-15,-6 10-2 0,-3 13 2 16,-8 3 2-16,-11 2-1 15,-8 3 19-15,0 2-8 16,-14 0 10-16,-1-4 14 16,9-1-20-16,6-3 1 15,6 0-7-15,23-5 14 16,5-1-12-16,4-8 0 16,-5-6-4-16,-7-2-1 15,-7-3-5-15,-6 0-2 16,0-8 0-16,-6-12-51 15,-2-7-156-15</inkml:trace>
  <inkml:trace contextRef="#ctx0" brushRef="#br0" timeOffset="159243.22">30424 10786 758 0,'0'0'0'16,"0"0"-1"-16,125-26 1 16,-57 35 22-16,8 27 33 15,2 22 21-15,-6 14-32 0,-11 14 14 16,-14 7-13-16,-15 3-28 16,-22 5-2-16,-10 1-15 15,-36-9 10 1,-22-4-8-16,-12-11-2 0,-4-8-5 15,2-6-18-15,6-11-34 16,10-8-50-16,10-17-77 16</inkml:trace>
  <inkml:trace contextRef="#ctx0" brushRef="#br0" timeOffset="170416.84">24143 15659 874 0,'0'0'7'15,"0"0"42"-15,-95-10-34 16,64 32-15-16,6 5 0 16,11 6-2-16,13-1 2 0,1 2-2 15,25-4-2 1,12-4-21-16,4-13-92 0,-4-13-443 16</inkml:trace>
  <inkml:trace contextRef="#ctx0" brushRef="#br0" timeOffset="170921.42">24648 15172 985 0,'0'0'0'15,"-89"-56"-12"-15,51 43 2 16,8 5-6-16,8 6 2 16,11-1 11-16,8 3 2 15,3 0-7-15,6 0-40 16,17 13 10-16,8 0-4 16,3-5-101-16</inkml:trace>
  <inkml:trace contextRef="#ctx0" brushRef="#br0" timeOffset="171177">25289 15595 893 0,'0'0'31'15,"0"0"12"-15,0 0-33 16,0 0-3-16,0 0-7 16,0 0-2-16,11 0 1 0,-2 0-2 15,3 3-3 1,10 4-10-16,5 0-31 0,4-7-56 16,-1-3-218-16</inkml:trace>
  <inkml:trace contextRef="#ctx0" brushRef="#br0" timeOffset="171603.14">25977 14945 935 0,'0'0'1'0,"0"0"9"15,0 0 13-15,0 0-17 16,0 0 2-16,0 0-8 16,-5-40-1-16,13 53-18 15,14 7 19-15,9 7 5 16,5 5-5-16,2 2 0 15,-4 1 0-15,-7-8 0 16,-11-3 13-16,-10-7-12 16,-6-5 1-16,0-1 0 15,0-6-2-15,-7-4-2 0,-4-1-1 16,4 0 1-16,-1-4-3 16,4-12-6-16,4-7-15 15,0-4-13-15,4 2-11 16,5 8-10-16,-4 13 14 15,-5 4-45-15,0 0-177 16</inkml:trace>
  <inkml:trace contextRef="#ctx0" brushRef="#br0" timeOffset="172170.23">26108 15008 748 0,'0'0'61'0,"0"0"-9"15,0 0 7-15,0 0-38 16,0 0-21-16,0 0-1 15,23 53 1-15,0-2 18 16,2 13 29-16,0 5-19 16,0 1-11-16,-3-5-5 0,-2-9-4 15,-5-12-2-15,-5-12 1 16,-5-15-7-16,-4-7 0 16,-1-10 2-16,0 0 7 15,0 0 43-15,-7-13 0 16,-14-13-36-16,-9-24-8 15,-3-17-6-15,2-18-2 16,5-20-5-16,10-12-1 16,16-1-7-16,12 9 3 15,31 20-2-15,12 33-2 16,3 28 11-16,1 28-6 16,-8 8 7-16,-4 34 2 15,-8 19-2-15,-9 18 2 0,-6 5 14 16,-6 3-12-1,-2-8 11-15,-2-13-13 0,0-10 0 16,-2-6-3-16,0-13 5 16,-4-8-4-16,-4-12-25 15,-4-5-58-15,-4-4-32 16,-23-8 32-16,-15 0-29 16,-12 0-213-16</inkml:trace>
  <inkml:trace contextRef="#ctx0" brushRef="#br0" timeOffset="172290.76">26306 15371 313 0,'0'0'167'0,"-116"-17"60"15,89 12-99-15,24 0-31 16,11-7-44-16,38-12-53 16,20-9 0-16,10-4-1 15,0 6 1-15,-9 3 0 0,-13 12-9 16,-14 3-80-16,-12-4-60 16</inkml:trace>
  <inkml:trace contextRef="#ctx0" brushRef="#br0" timeOffset="172583.84">26739 14972 762 0,'0'0'50'0,"0"0"-46"16,0 0 10-16,106 12-8 16,-74 12 22-16,-1 2 0 15,-1 3 0-15,-2-2-8 16,-4-1-11-16,-6-9 1 0,-6-7-7 15,-8-7-2 1,-1 1 2-16,-3-4 2 0,0 0 74 16,0-4-3-16,0-16-31 15,-4-6-35-15,-2-13-8 16,6-5-2-16,0-6-19 16,22 5-34-16,8 11-39 15,7 8-24-15,8 5-11 16,7 5-76-16,3-2-77 15</inkml:trace>
  <inkml:trace contextRef="#ctx0" brushRef="#br0" timeOffset="173031.06">27472 14723 333 0,'0'0'86'0,"0"0"37"15,0 0 17 1,0 0-43-16,0 0 8 0,0 0-59 16,-5-49-30-16,-29 73-15 15,-5 15-1-15,8 7 0 16,14 0 4-16,16-3-4 15,1-4-3-15,22-12 3 16,8-15 5-16,4-12 2 16,-1 0 1-16,-5-20 1 15,-5-9-7-15,-8-6 6 16,-9 1 18-16,-3 2-13 16,-3 2-13-16,0 10 8 15,0 10-3-15,0 7 3 0,0 3 17 16,4 0-25-1,19 23-3-15,6 19-1 0,3 14 3 16,-5 14-2-16,-8 3 3 16,-10-1 5-16,-9-2-5 15,0-4 1-15,-12-10 0 16,-15-6 1-16,-6-14-2 16,-7-10 2-16,0-12 7 15,2-14-1-15,8 0 4 16,8-22-4-16,15-10 3 15,7-14-11-15,3 0-3 16,23 0 1-16,4 6 0 16,0 7-10-16,1 7-11 15,4 4-47-15,2 1-83 0,8-8-223 16</inkml:trace>
  <inkml:trace contextRef="#ctx0" brushRef="#br0" timeOffset="173288.31">28480 14333 739 0,'0'0'14'0,"-111"-9"14"16,48 15 7-16,-2 23-27 15,6 15 14-15,12 5 30 16,17 11-17-16,24 6-7 0,6-4-15 15,25-1-5-15,16-8-1 16,6-12-7-16,3-4 3 16,1-11-3-16,-2-5 0 15,5-12-19-15,2-9-66 16,-1-2-42-16,-3-31-218 16</inkml:trace>
  <inkml:trace contextRef="#ctx0" brushRef="#br0" timeOffset="173970.62">28765 14543 741 0,'0'0'84'0,"0"0"-8"16,0 0-72-16,0 0-1 15,-82 48 0-15,79-11 7 0,3-1-3 16,9-4-4-16,16-8-2 16,2-4 3-16,-2-13 5 15,-7-4-2-15,-5-3 13 16,-7 0-7-16,-4-13 34 15,-2-13-19-15,0-9-27 16,0 1-1-16,-15 3 0 16,3 1-3-16,2 10 1 15,3 7 0-15,5 10 2 16,2 3-4-16,7 0-4 16,16 10-8-16,10 10 14 15,2 0-2-15,1-4 1 16,-2-6 6-16,-1-3-3 0,-3-7 0 15,-6 0 1-15,-9 0 2 16,-5-17-1-16,-8-7 2 16,-2-1-3-16,-5-1-2 15,-16-1 1-15,1 1-4 16,3 6 0-16,5 4 4 16,12 8 2-16,0 5-2 15,26 3-3-15,11 0-3 16,6 11 5-16,-6 11 1 15,-8 9 0-15,-9 3 7 16,-8 2-4-16,-7-2-3 16,-5-4-5-16,0-7 5 15,0-9 3-15,-2-6-1 0,-2-5 7 16,-1-3 8-16,1-6 24 16,0-13-25-16,4-17-5 15,0-7-8-15,0-10-3 16,0-9-8-16,2-1-3 15,3 4-8-15,-2 12 8 16,1 13 4-16,-2 17 3 16,3 12 4-16,-1 5-3 15,8 10-17-15,3 17 15 16,6 9 5-16,1 7 5 16,4 3 1-16,0-4-5 15,3-5 0-15,-1-4-1 16,-3-9-1-16,-2-5-30 0,-5-13-104 15,-1-6-144 1</inkml:trace>
  <inkml:trace contextRef="#ctx0" brushRef="#br0" timeOffset="174308.89">29710 14330 899 0,'0'0'32'0,"0"0"-31"0,0 0-1 15,124-60 0 1,-74 45 0-16,-7 8 1 0,-15 7-1 16,-13 0-3-16,-12 20-20 15,-3 9-12-15,-10 7-2 16,-10 2 24-16,5-13-8 15,8-5 21-15,7-11 1 16,0-4 10-16,0-5 9 16,16 0 29-16,8 0 31 15,6-13 1-15,-3 1-58 16,-2 3-11-16,-2-1-12 16,3 3-14-16,4-8-100 15,2-5-250-15</inkml:trace>
  <inkml:trace contextRef="#ctx0" brushRef="#br0" timeOffset="174684.18">30795 13861 848 0,'0'0'6'0,"0"0"26"15,-114-46-18-15,61 46-14 16,-8 7-4-16,-1 22 4 0,9 5 0 16,12 11 0-1,16 5 0-15,15 0 10 0,10 6-5 16,7 0-1-16,27-3-3 16,8-7-1-16,10-10 1 15,8-13 0-15,3-12 0 16,4-11 9-16,-4-4-1 15,-10-19 22-15,-8-6 13 16,-17-5-20-16,-14-5-4 16,-14-9 13-16,-5 4-33 15,-28-3 6-15,-11 4-4 16,-3 7-2-16,8 13 0 16,7 6-7-16,15 7-70 15,11-7-102-15</inkml:trace>
  <inkml:trace contextRef="#ctx0" brushRef="#br0" timeOffset="174971.22">31112 13413 874 0,'0'0'1'0,"0"0"-2"15,-89-8-1-15,58 42-1 16,7 18 3-16,16 15 9 16,8 15 30-16,29 11-18 0,19 3-8 15,11-8-8-15,4-14-4 16,-5-15-1-16,-6-16 5 16,-10-14-5-16,-8-9-3 15,-10-8-2-15,-3-12 0 16,-9 0-17-16,-3-15-48 15,-5-24-180-15</inkml:trace>
  <inkml:trace contextRef="#ctx0" brushRef="#br0" timeOffset="175315.21">31475 13607 926 0,'0'0'0'0,"0"0"-14"16,0 0 11-1,103 99 3-15,-76-55 4 0,-6 4 8 16,-6-7-1-16,-7-9-10 16,-6-9 2-16,-1-17 2 15,-1-2-5-15,0-4 51 16,-10-7 22-16,-6-19-44 16,-2-11-26-16,10-15-3 15,8-1 0-15,11 3 1 16,27 11-1-16,9 16-5 15,3 10 5-15,1 13-1 16,-2 0 1-16,-3 22-2 0,-4 6 2 16,-9 7 1-1,-9 2 0-15,-7-1-1 0,-10 1 0 16,0-7 1-16,-2-5-4 16,-5-4-52-16,0-5-88 15,-11-13-51-15</inkml:trace>
  <inkml:trace contextRef="#ctx0" brushRef="#br0" timeOffset="176026.16">31814 13307 528 0,'0'0'143'0,"0"0"-113"16,0 0-30-16,0 0 13 16,0 0 14-16,0 0 21 15,-6 0-6-15,4 0-2 16,-1 0-8-16,0 0-11 15,0 0-5-15,2 0-9 16,-1 0-5-16,-1 0-2 16,2 0 0-16,-1 0 0 0,-2 0-1 15,-1 0 1 1,-1 0 0-16,-4-3 0 0,2-1 2 16,2 1 2-16,3 3 13 15,2-3-6-15,1 2-3 16,0-2-3-16,0-4-2 15,0 1 1-15,9 2-2 16,6 2-1-16,-5-1-2 16,-5 3-2-16,-4 0-1 15,-1 0 4-15,0 0-3 16,0 0 0-16,0 0-5 16,-6 0 7-16,-11 0 2 15,-5 0 2-15,0 0 0 0,6 0 3 16,4-11 7-16,4-2-2 15,7-1 9-15,1-3-14 16,6 2-6-16,19 1 0 16,5 6-1-16,4 8 0 15,2 0-3-15,-6 15 2 16,-2 12-2-16,-7 6 4 16,-10 3 1-16,-8 3 3 15,-3-3-3-15,0-9 1 16,1 0 0-16,14-13-1 15,12-5-1-15,13-6 9 16,8-3-8-16,0 0 6 16,-11-4-4-16,-12-4-3 15,-7 3 0-15,-11-2-59 0,-7-3-121 16</inkml:trace>
  <inkml:trace contextRef="#ctx0" brushRef="#br0" timeOffset="176297.17">31963 12818 794 0,'0'0'1'0,"91"-21"0"15,-29 21-1-15,12 37 9 16,1 22 47-16,0 20 31 0,-11 14-13 15,-18 9-41-15,-23 2-10 16,-23-3-17-16,-18-4-5 16,-28-2 0-1,-16-5 8-15,-4-9-9 0,6-8-8 16,13-7-37-16,19-15-79 16,18-21-57-16</inkml:trace>
  <inkml:trace contextRef="#ctx0" brushRef="#br0" timeOffset="176601.71">32992 13362 835 0,'0'0'72'0,"0"0"-72"16,-67 73-6-16,8-7 6 16,-13 16 21-16,-11 15 0 15,-6 12 5-15,-8 6 9 16,0-3-13-16,2-8-10 16,5-10-9-16,14-8-2 15,12-12-1-15,13-11 0 16,20-14-4-16,10-9-48 15,14-18-50-15,7-17-71 0,3-7-433 16</inkml:trace>
  <inkml:trace contextRef="#ctx0" brushRef="#br0" timeOffset="176846.2">33136 13416 880 0,'0'0'1'0,"-88"142"-1"16,11-30 58-16,-18 7 4 15,-10 0-10-15,-10 3-22 16,-3-3 1 0,-2-3-15-16,3-2-13 0,6-8-3 15,6-7-1-15,11-9-49 16,14-14-10-16,17-17-69 15,29-22-136-15</inkml:trace>
  <inkml:trace contextRef="#ctx0" brushRef="#br0" timeOffset="178181.78">28520 15058 449 0,'0'0'0'16,"0"0"-1"-16,0 0-8 16,0 0 5-16,-64-83-5 15,54 69 9-15,-3 0 4 16,3 8 13-16,-2 1-17 16,0-1-5-16,-6-6-195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5:01:23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5189 7461 377 0,'0'0'51'0,"0"0"-10"16,0 0-17-16,0 0 62 15,0 0-45-15,0 0-23 16,0 0-15-16,0 0-3 16,6 0 0-16,0 0 14 15,1 0 19-15,-7 0 4 16,3 0-23-16,-3 0 18 16,0 0-5-16,0 0-3 15,0 0 0-15,0 0-23 16,0 0 5-16,0 0-2 15,0 0 11-15,-3 0 4 0,-13 3-18 16,-6 0-1-16,-8 8 1 16,-9 8 4-16,-6 11-3 15,-7 8 3-15,-5 15 1 16,-1 11 3-16,9 3 6 16,22 1 6-16,24-8-19 15,12-12 10-15,46-11-3 16,20-10 3-16,22-13 2 15,4-6-4-15,8-7-7 16,-2-1-3-16,-5 0-20 16,-8-4-95-16,-9-23-215 15</inkml:trace>
  <inkml:trace contextRef="#ctx0" brushRef="#br0" timeOffset="256.82">5799 7741 853 0,'0'0'15'0,"0"0"-6"16,-82 33-6-16,82-19-2 15,21-2 0-15,28-2 1 16,15-6 0-16,8-4 1 16,-5-4 0-16,-18-11-1 15,-25-1 5-15,-21 1 12 16,-3 0 27-16,-24-2-27 15,-7 3-15-15,-2 0 3 16,0 10-7-16,8 3-32 0,4 1-59 16,12 0-32-16,9 0-180 15</inkml:trace>
  <inkml:trace contextRef="#ctx0" brushRef="#br0" timeOffset="673.64">6190 7645 480 0,'0'0'87'0,"0"0"-74"16,0 0 16-16,0 0 21 16,0 0-3-16,0 0-16 15,15 20-11-15,-8-14-6 16,-1 1 0-16,0-4-11 0,-6-2 9 16,3-1-4-16,0 0 12 15,2-4 33-15,5-14-17 16,5-7-33-16,1 4-3 15,1 3 0-15,-1 7 1 16,-4 5-3-16,-3 6 2 16,-6 0-2-16,0 0-6 15,0 6 8-15,0-5-3 16,-3 2 3-16,3-3 1 16,0 0 11-16,6-7 21 15,15-17-13-15,7-12-20 16,9 0 3-16,-4 6 0 15,-6 11 17-15,-12 13-12 0,-2 6-8 16,-2 0-2 0,-4 16 0-16,5 10-9 0,0 1 7 15,3 5-25-15,1-5-31 16,-2-4-30-16,-1-6-22 16,-4-6-70-16,-2-7 31 15</inkml:trace>
  <inkml:trace contextRef="#ctx0" brushRef="#br0" timeOffset="989.77">6700 7595 327 0,'0'0'135'15,"0"0"-18"-15,0 0 29 16,-12-83-51-16,12 75-15 16,0 4-41-16,12 4-39 15,13 0 2-15,11 14 0 16,0 8 9-16,3 7-2 16,-5 2-1-16,-7-2-2 0,-5-3 0 15,-8-8-6-15,-7-6 0 16,-4-8-6-16,-3-1 12 15,0-3 4-15,0 0 43 16,-21-14-16-16,-1-8-25 16,4-10-6-16,0-12-5 15,18-5-1-15,0-4-7 16,9 10 2-16,6 12 0 16,-9 17 3-16,-3 14-6 15,-3 3 7-15,-12 28-47 16,-18 19 32-16,-6 9 13 15,-1-2-3-15,22-8-53 16,15-13-33-16,6-17-80 0,24-19-220 16</inkml:trace>
  <inkml:trace contextRef="#ctx0" brushRef="#br0" timeOffset="1363.74">6973 7146 845 0,'0'0'15'15,"0"0"-14"-15,0 0-1 16,12 106 3-16,24-56 14 0,19 1 3 16,12-7-9-16,9-14 5 15,-1-11-14-15,-14-12-2 16,-18-7 6-16,-15 0 0 15,-14-3-3-15,-14-16 11 16,0-9 2-16,-24-1-16 16,-4 0-9-16,2 3-1 15,-1 11 10-15,14 6 2 16,7 9 24-16,6 0-4 16,0 7-22-16,16 12-1 15,14 5 1-15,6 5 0 16,3-3-2-16,1-2 0 15,-7-2-15-15,-3-2-36 0,-8-3-54 16,-11-5-52 0,-7-8-135-16</inkml:trace>
  <inkml:trace contextRef="#ctx0" brushRef="#br0" timeOffset="1852.11">7528 7400 377 0,'0'0'178'16,"-11"-95"-22"-16,11 55-61 15,3 11-51-15,8 11-6 16,-2 10 13-16,1 8-41 15,2 6-9-15,-1 21 1 16,-1 12-2-16,-4 7 10 16,-6 4-8-16,3-4 1 15,3-9 5-15,4-11-8 0,1-10 3 16,1-11-2 0,-2-5 4-16,5-5 2 0,0-28 7 15,0-9-9-15,-2-12-1 16,-7-5-4-16,-6 1-1 15,6 0 1-15,-1 13 4 16,1 13-4-16,1 13 0 16,-4 19 3-16,0 0-3 15,6 14-6-15,6 15-3 16,6 8 9-16,6 1 0 16,7-5 7-16,3-9-3 15,-4-7-2-15,0-8 0 16,-8-8 0-16,-13-1-2 15,-6 0 8-15,-4-17 10 16,-2-6-8-16,0-4-8 0,0 4-2 16,0 6 5-16,0 9-5 15,0 6 8-15,0 2 0 16,0 0-8-16,9 4-9 16,13 8 8-16,5 3 0 15,-2 1 2-15,5-2-2 16,-3-1 1-16,-6-3-16 15,-5-4-80-15,-5-6-52 16,-4-4-362-16</inkml:trace>
  <inkml:trace contextRef="#ctx0" brushRef="#br0" timeOffset="1988.5">7887 6838 489 0,'0'0'296'16,"0"0"-264"-16,0 0-24 15,0 0-8-15,0 0-70 16,0 0-36-16,33-13-175 16</inkml:trace>
  <inkml:trace contextRef="#ctx0" brushRef="#br0" timeOffset="2662.11">8132 6636 644 0,'0'0'14'15,"0"0"23"-15,0 0 7 16,0 0 23-16,0 0-17 16,0 0-43-16,-11-63-7 15,11 64-2-15,14 20-7 16,8 8 9-16,-2 17 21 15,-4 8 6-15,3 8 4 16,-2 1-19-16,5-8-1 16,5-3-1-16,6-13-4 15,1-6-1-15,5-10-3 16,-3-6-2-16,-10-6-41 0,-15-11-107 16</inkml:trace>
  <inkml:trace contextRef="#ctx0" brushRef="#br0" timeOffset="2835.07">8102 6972 963 0,'0'0'24'16,"0"0"3"-16,72-94-23 16,-26 71-3-16,5 4-2 15,1 5-7-15,-6 5-29 16,-1 1-71-16,-9-4-28 15,-11-4-111-15</inkml:trace>
  <inkml:trace contextRef="#ctx0" brushRef="#br0" timeOffset="3145.98">8502 6710 556 0,'0'0'148'15,"0"0"-51"-15,0 0-76 16,0 0-10-16,0 0 4 16,0 0 12-16,61 37 30 15,-12-32-7-15,-1-5-12 16,-5 0-24-16,-13 0-5 15,-9-10-2-15,-11-8-3 16,-10-2 1-16,0 0-4 16,0 1 3-16,-7 7-3 15,1 7 0-15,0 5-1 16,6 0 0-16,0 14-8 16,16 17 8-16,7 9 0 0,5 6 15 15,-4-3-12-15,-8 4 0 16,-13 1-2-16,-3-1 2 15,-28 2 1-15,-18-5-4 16,-14-1 2-16,-4-6-2 16,3-4-6-16,6-4-46 15,5-4-47-15,9-11-85 16</inkml:trace>
  <inkml:trace contextRef="#ctx0" brushRef="#br0" timeOffset="4625.74">11324 6743 200 0,'0'0'98'16,"0"0"-5"-16,0 0-24 0,0 0-24 15,0 0 5-15,0 0-18 16,0 0 12-16,-12-33-15 16,3 27-5-16,0 1 7 15,-3 0-20-15,-4 2 4 16,-8 3-10-16,-8 0 4 16,-3 0-4-16,-13 20 3 15,-6 6 10-15,5 6 5 16,4 2-8-16,17 5-4 15,13 2-6-15,15-2 0 16,12-3 0-16,27-3-3 16,16-11 3-16,9-7 0 15,2-12-4-15,1-3 4 16,-6 0 2-16,-11-11-7 16,-15-5 0-16,-17-4 3 0,-18-6 3 15,0-1 9-15,-27-5-15 16,-9 1-1-16,-7 2-5 15,2 11 4-15,9 5-9 16,2 8 11-16,4 5-39 16,9 0-74-16,5-1-204 15</inkml:trace>
  <inkml:trace contextRef="#ctx0" brushRef="#br0" timeOffset="5054.88">11958 6503 475 0,'0'0'19'0,"0"0"-10"16,-82 9 36 0,58 1 13-16,0 2-19 0,0 10-7 15,2 9 7-15,2 10-2 16,7 18-9-16,4 16 15 15,3 21-17-15,6 13-14 16,0 6 14-16,27-7-9 16,23-16-12-16,18-17-4 15,6-18 9-15,4-14-10 16,1-11 4-16,0-11-11 16,-6-9-27-16,-7-12-82 15,-8-6-470-15</inkml:trace>
  <inkml:trace contextRef="#ctx0" brushRef="#br0" timeOffset="5449.99">12750 6489 653 0,'0'0'72'0,"0"0"-37"16,0 0-26-16,100 14 3 15,-48 26 12-15,0 21 11 16,-10 14-12-16,-12 17-6 16,-14 15-3-16,-16 9-6 15,-19-7 3-15,-23-5-2 16,-7-19-4-16,-3-16-4 16,7-13 1-16,6-12-2 15,9-10 0-15,3-2-30 0,11-10-31 16,7-12-90-16</inkml:trace>
  <inkml:trace contextRef="#ctx0" brushRef="#br0" timeOffset="6065.49">14185 6825 539 0,'0'0'51'15,"0"0"-19"-15,0 0-30 16,-121-12 2-16,60 19 9 16,0 8-9-16,-2 6 8 15,15 6 32-15,9 7-8 16,17 6 3-16,4 6-35 16,16 4 0-16,2-4 7 15,29-5-3-15,23-6 2 16,7-12-6-16,12-11 6 15,-6-10-1-15,-3-2 1 16,-13-2 5-16,-21-15-10 16,-11-6 1-16,-14-4 12 15,-3-7 5-15,-22-7-20 16,-11 1-1-16,-3 3-2 0,-3 3-3 16,9 8 3-16,8 9-12 15,13 6-26-15,3-3-100 16</inkml:trace>
  <inkml:trace contextRef="#ctx0" brushRef="#br0" timeOffset="6405.78">14698 6469 734 0,'0'0'49'16,"0"0"-10"-16,0 0-2 15,0 0-3-15,0 0-20 16,0 0-14-16,-81 19 0 16,44 34 8-16,-5 13 4 15,2 29 1-15,-3 16 18 16,7 17-10-16,12 5-3 15,24 0-16-15,4-19 6 16,42-21-8-16,19-24 0 0,14-23 6 16,10-17-4-1,2-14 3-15,-6-6-5 0,-7-9-54 16,-23-7-121-16</inkml:trace>
  <inkml:trace contextRef="#ctx0" brushRef="#br0" timeOffset="7259.28">17332 6479 407 0,'0'0'13'0,"0"0"61"0,0 0 14 16,0 0-42-16,85-76-16 16,-66 67-9-16,7 0 11 15,-6 3-16-15,3 4-5 16,-8 2 9-16,-1 0 2 16,-1 0-1-16,3 0 6 15,-3 0-3-15,10 1-16 16,2 6-3-16,5 2 2 15,6-1 3-15,-2 3 0 16,2 8 6-16,1 5-2 0,2 12-4 16,-3 19-2-16,-10 15 8 15,-7 17 20-15,-13 21-2 16,-6 2-6-16,-9 6-10 16,-21-5 4-16,-8-15-13 15,-8-10 0-15,-9-14-7 16,-23-11 9-16,-13-8-8 15,-13-8 1-15,-13-1-4 16,12-5-6-16,24-2-78 16,26-8-38-16,30-13-19 15,22-16-299-15</inkml:trace>
  <inkml:trace contextRef="#ctx0" brushRef="#br0" timeOffset="8211.29">18690 6604 417 0,'0'0'11'15,"0"0"-9"-15,0 0 7 16,0 0 41-16,0 0-17 15,0 0-21-15,-94-67-12 16,77 62 0-16,5-1 0 16,-5 2 2-16,1 4 11 15,-6 0 6-15,-8 7-18 16,-16 17 6-16,-5 5-7 16,-7 6 4-16,2 0-1 15,7 0 3-15,12 1 8 16,19-9-4-16,15-3 0 0,3-5 3 15,29-5 18-15,9-8 6 16,8-6-4-16,10 0 6 16,-7-8-20-16,-7-14 8 15,-13-7-10-15,-9-1 15 16,-14-7-12-16,-6 0-6 16,-23 1-14-16,-9 4 0 15,-7 8-5-15,-1 8-1 16,5 8-22-16,12 6-50 15,12-1-214-15</inkml:trace>
  <inkml:trace contextRef="#ctx0" brushRef="#br0" timeOffset="8555.75">18973 6479 465 0,'0'0'88'0,"0"0"-58"15,0 0-14-15,0 0 15 16,-91-10 40-16,61 19-48 16,-5 16-18-16,-2 15 27 15,-8 9 7-15,-8 13 9 16,-7 14-5-16,-2 12-12 15,-1 8 0-15,13 4-6 0,17 3-22 16,23-7 1-16,10-10-2 16,33-14 1-16,22-16 3 15,10-13-6-15,-1-13-3 16,-2-6 3-16,-3-9-1 16,-10-6-25-16,-14-9-81 15,-5-9-384-15</inkml:trace>
  <inkml:trace contextRef="#ctx0" brushRef="#br0" timeOffset="9147.99">19850 6387 648 0,'0'0'9'15,"0"0"19"-15,107 82 70 16,-55-14-25-16,-4 33-14 16,-15 24-14-16,-21 18-13 15,-12 5-3-15,-27-7-15 16,-23-17 5-16,-12-12-1 15,-19-15-9-15,-5-19-5 16,-2-15-3-16,6-17 1 16,6-12 5-16,4-5-7 15,2 0-31-15,8-3-47 16,6-12-96-16</inkml:trace>
  <inkml:trace contextRef="#ctx0" brushRef="#br0" timeOffset="9897.94">20814 6919 638 0,'0'0'0'0,"0"0"39"16,0 0-2-16,0 0 2 15,0 0-8-15,0 0-15 16,-19-22-16-16,10 28-4 16,-10 15-1-16,-5 12 3 15,-6 5 4-15,5 9-4 16,7 4 5-16,10 0-3 15,8-5 5-15,19-12-1 16,13-12 15-16,14-12 5 16,2-10 25-16,4 0-7 0,1-18-16 15,-12-8-8-15,-8-4-6 16,-7-3 2-16,-19 1-4 16,-7-6-1-16,-10 1-8 15,-25-1-1-15,-14 8-31 16,-7 4 21-16,-6 11-5 15,1 7 9-15,3 8 6 16,-1 6-1-16,10 16 1 16,17 7-11-16,15 6-37 15,17 2-10-15,29-5-58 16,24-12-165-16</inkml:trace>
  <inkml:trace contextRef="#ctx0" brushRef="#br0" timeOffset="10288.34">21738 6628 616 0,'0'0'91'0,"0"0"-38"0,0 0-42 16,-113-21-2-16,74 26 21 16,-5 24-9-16,-3 24-1 15,-7 23 7-15,-4 20 12 16,-2 19-15-16,14 4-22 15,18 0 3-15,26-10 4 16,13-17-3-16,38-13-3 16,13-16-2-16,4-11 1 15,0-12-2-15,-6-9-1 16,-7-8-1-16,-4-10-47 16,-8-13-88-16</inkml:trace>
  <inkml:trace contextRef="#ctx0" brushRef="#br0" timeOffset="11029.71">22982 6450 593 0,'0'0'2'0,"83"20"0"0,-18 10 51 16,9 19 83-16,-1 26-62 16,-16 25-3-16,-27 15-23 15,-30 13-5-15,-20 1-10 16,-39-12-2-16,-20-9 1 15,-14-16-4-15,-17-10-7 16,-17-7-8-16,-13-7-8 16,-8-4-5-16,5-5-10 15,22 0-62-15,27 0-27 16,33-10-62-16,34-16-138 16</inkml:trace>
  <inkml:trace contextRef="#ctx0" brushRef="#br0" timeOffset="14851.46">9658 10545 363 0,'0'0'57'15,"0"0"-34"-15,0 0-23 16,0 0 10-16,0 0 22 0,0 0 34 16,0 0-3-1,16 0-15-15,-13 0-8 0,-3-3-9 16,0 0 17-16,0-4-26 16,0-3-8-16,3-4 3 15,6-2-8-15,6-9-6 16,6-3-3-16,9-6 0 15,13-5-1-15,18-13 7 16,20-8-12-16,14-12 6 16,14-1 0-16,12-3 7 15,3 10-6-15,-5 6-2 16,-15 17-1-16,-23 14-1 16,-29 18 3-16,-22 11-21 15,-18 0-26-15,-12 11-6 16,-3 12 21-16,-18 4 7 0,-6-1-86 15,-3-1 42 1,5-5-56-16</inkml:trace>
  <inkml:trace contextRef="#ctx0" brushRef="#br0" timeOffset="15193.88">9735 10685 522 0,'0'0'10'0,"0"0"40"15,0 0-3-15,0 0-12 16,0 0 18-16,0 0-30 16,-19-4-9-16,71-37 29 15,10-10-7-15,18-23-24 16,15-8 5-16,13-8-4 15,8-2 1-15,8 12-10 16,-14 15 0-16,-13 16-3 16,-31 18-1-16,-27 16-2 15,-20 7 0-15,-13 8-13 16,-6 0-21-16,-3 3 22 16,-9 11-14-16,-6 2-18 15,6-2-31-15,2-7-75 0,7-7-3 16</inkml:trace>
  <inkml:trace contextRef="#ctx0" brushRef="#br0" timeOffset="18165.77">12914 5380 232 0,'0'0'5'16,"0"0"-5"-16,0 0-1 16,0 0-5-16,0 0 2 15,0 0 1-15,-70 76 0 16,64-68 3-16,-5-2 9 16,1-1-9-16,-2 1 1 15,-1-3-1-15,0-3 6 16,3 0 1-16,0 0 21 15,1 0 3-15,-4 0 3 16,2 0-6-16,2 0-4 0,0 0-17 16,2-3-5-16,-3 0 3 15,6 0-1-15,1 0 27 16,1 1 10-16,2 2-24 16,0-3 8-16,0 3 2 15,0-2-7-15,0-1-4 16,0-1-2-16,0-1-11 15,9 0-1-15,8-1 12 16,5-2 5-16,17-3-9 16,12-1 1-16,25-4 13 15,21 1-11-15,16-2 2 16,20-5-7-16,11-1-2 16,6-4 1-16,2-4 6 15,-3 1-11-15,-10-4 6 16,-8 6-8-16,-14 9 6 15,-16 8-4-15,-24 8 2 16,-15 3-4-16,-19 0-7 0,-14 6 7 16,-7 5-11-16,-6 0-6 15,-7 3-23-15,0 0-19 16,-3 3-18-16,-6-1-8 16,0-5-9-16</inkml:trace>
  <inkml:trace contextRef="#ctx0" brushRef="#br0" timeOffset="18624.62">12055 6292 558 0,'0'0'36'15,"0"0"-7"-15,0 0 17 16,0 0-21-16,80-92-24 16,5 54-2-16,12-1 7 15,8 0-6-15,5-2 2 0,11-2 14 16,10-6-8-16,23-2-5 15,9-2 2-15,8 5 7 16,-12 2-11 0,-18 9-1-16,-25 12 0 0,-22 7 0 15,-22 5 0-15,-17 7 0 16,-19 5 0-16,-11 1-6 16,-7 0-13-16,-9 7-2 15,-6 1-5-15,0-1-4 16,0-2 19-16,1 2-3 15,-4-2 7-15,0 3-4 16,0 4-14-16,-7 5 2 16,-13 0-42-16,-2-1-40 15</inkml:trace>
  <inkml:trace contextRef="#ctx0" brushRef="#br0" timeOffset="31067.89">14959 10363 320 0,'0'0'54'0,"0"0"-45"15,0 0 36-15,0 0-10 16,0 0-12-16,0 0-7 16,0 0 3-16,0 0-12 15,-18 0 0-15,18 0-7 16,0 0-3-16,0 0-28 16,0 0-10-16,0 0 3 15,18 0-50-15,7-6-74 16</inkml:trace>
  <inkml:trace contextRef="#ctx0" brushRef="#br0" timeOffset="31673.8">16276 9894 539 0,'0'0'15'0,"0"0"-9"16,0 0-6-16,0 0-7 15,0 0 1-15,0 0 5 16,1 0 1-16,-1 0 0 15,0 0-1-15,0 0 3 16,0 0-2-16,0 0 0 16,2 0 0-16,-2 0 0 0,0 0 0 15,0 3 0-15,0-3 0 16,0 3 0-16,1-1-1 16,1-2 0-16,-2 3-2 15,1-3 3-15,-1 2-8 16,0-2 6-16,0 0-6 15,0 0 4-15,0 3 0 16,0-3 0-16,0 0-15 16,0 0 5-16,0 0-7 15,0 0 4-15,0 0 5 16,0 0 2-16,0 0 8 16,0 0-14-16,0 0-15 15</inkml:trace>
  <inkml:trace contextRef="#ctx0" brushRef="#br0" timeOffset="36772.91">21854 10171 343 0,'0'0'36'0,"0"0"-9"16,0 0 22-16,0 0 9 16,0 0-36-16,0 0-1 15,0 0 16-15,-6 0-5 16,6 2-9-16,0-2-12 15,0 0-4-15,0 1-4 16,14-1-3-16,23 0 1 16,33-9 2-16,29-21 39 0,20-6-30 15,8-6-6-15,-6 5 18 16,-18 7-12-16,-15 4-4 16,-20 10 4-16,-13 2-10 15,-13 8-4-15,-17 2 1 16,-11 2 1-16,-11 2 0 15,-3 0-1-15,0 0-3 16,0 0 2-16,1 0 2 16,2 0-6-16,2 0-21 15,4 0 1-15,-3 5-59 16,-3-5-63-16</inkml:trace>
  <inkml:trace contextRef="#ctx0" brushRef="#br0" timeOffset="50056.49">10905 12738 333 0,'0'0'7'0,"0"0"4"16,0 0-3-16,0 0-7 15,0 0-1-15,0 0 14 16,0 0-10-16,0 0 3 16,-75-70 4-16,62 70-1 15,4 0-10-15</inkml:trace>
  <inkml:trace contextRef="#ctx0" brushRef="#br0" timeOffset="53256.75">10028 12573 343 0,'0'0'22'15,"0"0"56"-15,0 0-46 0,0 0-8 16,0 0 2-16,0 0 4 16,-30-40-11-16,30 40-6 15,0-3-6-15,0 3-7 16,0 0 2-16,0 0-5 15,0 0-3-15,0 0-4 16,0 0 5-16,0 0 10 16,0 0-2-16,-3 0 3 15,3 0 7-15,-3 0-5 16,0 0-1-16,0 0-4 16,0 0 0-16,-3-2-3 15,3 0 0-15,-6-1 2 16,0 3-1-16,-3-2 3 0,-1 2-3 15,-1-3-2 1,1 1 2-16,1 2 0 0,3-2 0 16,0 2 3-16,6-3 12 15,0 3-4-15,0 0-10 16,3 0-2-16,0 0 0 16,0 0 1-16,0 0-1 15,0 0-1-15,0 0 1 16,0 0-1-16,0 0 0 15,0 0-3-15,0 0 3 16,0 0 0-16,0 0 0 16,0 0-1-16,0 0 2 15,0 0 3-15,0-3 0 16,0 3-3-16,0 0 0 16,0 0-2-16,0 0-6 15,0 0-17-15,0 0-29 0,0 0-5 16,0 0 42-16,0 0-1 15,3 0 2-15,0 3 2 16,0 0-10-16,-2 4-14 16,3-5-15-16,0 1-172 15</inkml:trace>
  <inkml:trace contextRef="#ctx0" brushRef="#br0" timeOffset="54214.34">9804 12567 258 0,'0'0'37'16,"0"0"0"-16,0 0 9 15,0 0-35-15,0 0 7 16,0 0-16-16,-16 0 2 15,16 0-3-15,0 0 33 16,-4 0 14-16,1 0-16 16,2 0-6-16,-2 0-22 15,3 0-4-15,-6 0 3 0,3 3-3 16,3-3-1 0,-3 0 1-16,3 0 1 0,0 0 10 15,0 0 3-15,0 0 3 16,0 0 2-16,0 0 5 15,0 0-1-15,0 0-15 16,0 0 0-16,0 0 1 16,0 0 1-16,0 0-4 15,0 0 2-15,0 0-4 16,0 0 4-16,0 0 1 16,0 0-7-16,0 0 1 15,0 0-3-15,0 0 1 16,0 0-1-16,3 0-4 15,9 0 4-15,6-6 0 16,0-8 3-16,6 4 1 0,1-2-3 16,-1 2-1-16,-3 3 1 15,-3 0-1-15,-6 4 0 16,-5 2-1-16,-4 1 1 16,0 0-1-16,-3 0-1 15,0 0-2-15,0 0 3 16,0 0 0-16,0 0 1 15,0 0 1-15,0 0-1 16,-6 0-5-16,-10 6-7 16,-5 6 0-16,0 3 0 0,-9-1 8 15,5-4 1 1,-2-1 2-16,0-5 2 0,2 2 2 16,5-6 0-1,1 4 12-15,4-1-10 0,3 0 13 16,6-3-15-16,3 0-3 15,3 0 14-15,0 0-13 16,0 0-1-16,0 0-6 16,0 0-1-16,6 0 2 15,9 0 4-15,9 0-1 16,9-13 2-16,13-7 7 16,12-12 2-16,17-17 1 15,16-12 5-15,13-11 6 16,14-1-11-16,4 11-2 0,-8 15-5 15,-16 20-3-15,-25 14-8 16,-19 10 0 0,-17 3-6-16,-13 0 3 0,-9 0-4 15,-7 0 1-15,-5 3 9 16,-3 0-4-16,0-3 8 16,0 1 0-16,0 1-14 15,0 9 1-15,0 2-28 16,-8 7-29-16,-7 3 13 15,-4-3-28-15</inkml:trace>
  <inkml:trace contextRef="#ctx0" brushRef="#br0" timeOffset="54571.48">9974 12726 334 0,'0'0'13'16,"-99"65"-10"-16,64-38 6 16,5-7 7-16,8-4-9 15,8-9 39-15,5-4 20 16,2-3 44-16,7 0-14 16,0 0-40-16,0 0-32 15,0 0-8-15,0-3-12 16,16-17 2-16,17-17 5 15,19-21-1-15,23-20 6 0,22-10-5 16,16-5 8-16,14 7-15 16,1 14-3-16,-16 22 1 15,-24 23-2-15,-30 21-11 16,-25 6-21-16,-19 1-14 16,-14 18 10-16,0 11-2 15,-17 3 5-15,-13 1-19 16,-1-6-89-16</inkml:trace>
  <inkml:trace contextRef="#ctx0" brushRef="#br0" timeOffset="72421.7">22085 12475 298 0,'0'0'1'0,"0"0"-1"16,0 0-14-1,0 0 14-15,0 0 2 0,0 0 35 16,0 0-23-16,0 0 7 16,-25-8-1-16,25 8-17 15,0 0-1-15,0 0-2 16,0 0-26-16,0 0-13 16,0 0-22-16,0 0-2 15,0 0 42-15,0 0 11 16,-3 0-29-16,-4 0 39 15,1 0 1-15,1 0 35 16,2 0 56-16,0 0-41 0,3 0-22 16,0 0-25-1,0 0 2-15,0 0-5 0,0 0 5 16,0 0-2-16,0 0 29 16,0 0-21-16,0 0-5 15,0 0 19-15,0 0 4 16,0 0-4-16,0 0-1 15,0 0-18-15,0 0 8 16,3 0-7-16,3 0 13 16,-1 0 16-16,-1 0-7 15,2 0-12-15,0 0-13 16,5 0-3-16,3 0 6 16,6 0 6-16,4 0 7 15,-1-3 3-15,4 3-21 0,2-3-3 16,0 2 2-16,6-1-2 15,1-5 0-15,3 3 0 16,1 1 0-16,1-3-5 16,3-2 3-16,5 0 1 15,2 0 1-15,-3 2 0 16,-2 3 0-16,-6 0-33 16,-6 3-96-16,-4 0-149 15</inkml:trace>
  <inkml:trace contextRef="#ctx0" brushRef="#br0" timeOffset="73030.39">21886 12679 388 0,'0'0'59'16,"0"0"39"-16,0 0-40 15,0 0-32-15,0 0-9 16,0 0-8-16,-3 0 9 16,28-8-11-16,21-7 27 15,22-9 4-15,30-8 7 16,25-11-16-16,24 0 11 15,12-1-14-15,-1 4-6 16,1 2-3-16,-4 4-1 16,-9 2-1-16,-8 5-11 15,-17 7 4-15,-24 6-6 0,-23 6-1 16,-25 8 1-16,-18 0-2 16,-12 0-2-16,-7 0 1 15,-6 0-5-15,-3 0 0 16,-1 0-11-16,-1 0-2 15,-1 0-1-15,0 5-11 16,0 2 1-16,0 6-21 16,-13 1 14-16,-9 9-2 15,-8-3-30-15,-3 4-52 16,-5-2 48-16,0 1-235 16</inkml:trace>
  <inkml:trace contextRef="#ctx0" brushRef="#br0" timeOffset="73525.87">21774 13092 369 0,'0'0'2'16,"0"0"40"-16,0 0-20 0,0 0-5 16,0 0 10-16,0 0 35 15,85-3 32-15,-9-18-13 16,22-14-10-16,28-9-32 15,14-8-12-15,6-2 0 16,5 1 3-16,-10 3-5 16,-8 1-12-16,-6 1 2 15,-12 11-4-15,-14 6 0 16,-20 12-7-16,-14 6-3 16,-16 3-2-16,-4 4-1 15,-5-1 2-15,-8 3-3 16,-8-2 5-16,-9 3-2 0,-8 3 0 15,-2 0-7 1,-7 0 5-16,0 0-5 0,0 0-10 16,0 0-44-16,0 0-43 15,-13 13-114-15,-7 3 111 16,-6-2-300-16</inkml:trace>
  <inkml:trace contextRef="#ctx0" brushRef="#br0" timeOffset="77963.95">9762 16016 356 0,'0'0'9'16,"0"0"-9"-16,0 0-6 15,0 0 6-15,81-9 6 16,-59 7-2-16,5-3 1 16,-2 0-2-16,2 2 7 15,-3-1 10-15,0 2-18 16,-1-1-2-16,0 3 4 15,-2 0 12-15,3 0-6 16,3 0-1-16,4 0 12 0,2 0-14 16,3-8 28-1,7-5-17-15,-1-4-5 16,7-3 10-16,-1-2-11 0,7-2-2 16,-3-2 4-16,-4 3-5 15,-2 0-6-15,-4-1 5 16,-5 2-8-16,-2-4-3 15,3-1 1-15,1-7 4 16,1 0-2-16,2-7 3 16,0 1-3-16,-5-3 0 15,-3 0 2-15,-4 0-2 16,0 0 2-16,-6 3 1 16,-3-2 1-16,1 2 2 15,-1 4 0-15,-3-3-1 16,1 2-4-16,1 0-1 0,-4 1 1 15,-3 0-1-15,1 3 11 16,-5-1-10-16,-6 4 3 16,-3 1 4-16,0 2 3 15,0-1 22-15,0 1-29 16,0 0 0-16,-3 1-1 16,-6 0-2-16,-5-1 0 15,7-2-1-15,-2-5 0 16,0-3 0-16,2-2 0 15,1 1 6-15,-5 1-12 16,-2 6 12-16,-5 5-5 0,0 3 0 16,0 7 4-1,-3-1-5-15,2 3 1 0,-2 1 0 16,0 3 4-16,-1 1-7 16,-2-1 7-16,0-4-10 15,0 1 10-15,-1-7-5 16,-2 0 0-16,0 0-1 15,2-2 1-15,-2 2-1 16,3-3 1-16,-6 7 1 16,5-1-1-16,-2 4 1 15,-3 3-1-15,5 0 1 16,-2 1-1-16,6 4 0 16,-3-1 0-16,5 2 0 15,-2-1 0-15,0 1 0 0,-3-2 0 16,-4 2 0-1,-2-3 5-15,1 4-5 0,3-4 1 16,-1-3-1-16,3 1-1 16,0-1 0-16,2 6 1 15,-2-2 0-15,-1 2 4 16,-1 4 0-16,-2 0-3 16,-2 0 2-16,0 0-2 15,-1 0 1-15,1 7-1 16,0-1 0-16,2-5 0 15,4 2-1-15,2-3 0 16,2 3 0-16,1 1 0 16,-2-4 0-16,0 6 0 0,2 0 7 15,-2 1-7-15,0-3-1 16,0 2 1-16,-4 4 0 16,-5-1 0-16,0 2 0 15,-4 6-1-15,-2 2 1 16,0-2 3-16,-1 0-2 15,6-1 8-15,1-2 5 16,3-2-8-16,0 2 3 16,3 2-6-16,-1-2-2 15,-2 5 5-15,2 4-6 16,-2-3 0-16,4 0 0 16,1-3 0-16,3-2 0 0,2-1 0 15,-5-2 0 1,-2 3 0-16,-4 1 0 15,1 3 0-15,0 1 0 16,0 0 0-16,0 4-1 0,-4 0 2 16,4 1 1-16,0 2-2 15,-1-1 3-15,4 3 2 16,2-5 2-16,5-2 0 16,4 5-7-16,1-3 0 15,6 5 0-15,0-3 1 16,3 4-1-16,3 4 1 15,0 11-1-15,0 2 0 16,0 9 0-16,0 0 1 16,3-6 2-16,3-4 1 15,3-5 0-15,4-7-4 0,-3 0 0 16,6-1 4-16,0 0 1 16,2-3-5-16,3-3 1 15,-2 5 6-15,2 1-7 16,0 1 1-16,3-2 0 15,-2 5 0-15,2-5 0 16,-3 2 2-16,6-1-3 16,3-7 2-16,4-1 0 15,2 0-1-15,4-3 0 16,2-1 1-16,4 2-1 16,-4-3 4-16,4-4-5 15,-4-2 0-15,0-1 2 0,0-3-2 16,2 1 0-16,2-3 0 15,0-4 0-15,7-4 3 16,-1 0 3-16,-1-3-1 16,4-9 1-16,-3-7-3 15,3-3-3-15,-7-1 0 16,6-1 0-16,-2-3 0 16,-1 5 1-16,4-5 4 15,0 4-5-15,7 0-4 16,3-3 3-16,-1 2 1 15,-4-1 0-15,-8 1 0 16,-10 1-1-16,-6 0-3 0,-4-1 8 16,-2 2-9-16,-6-2 4 15,0-2 1-15,-2 2 0 16,-1-6 0-16,-6 1 1 16,-2-3-1-16,-2-2 0 15,-5 4 0-15,-3-5 0 16,0 2 0-16,-3-3 2 15,0-1 0-15,0-2-4 16,-3-2-1-16,-3-8 3 16,3 3 1-16,-4 3 3 15,6 2-6-15,-6 9 4 16,1 6-4-16,0 3 5 16,0 3-6-16,3 6 5 15,0 1-4-15,0 6-6 16,3 7-5-16,0 0-34 0,0 0-129 15,0 0-125 1</inkml:trace>
  <inkml:trace contextRef="#ctx0" brushRef="#br0" timeOffset="87625.88">12122 15665 375 0,'0'0'68'0,"0"0"-29"16,0 0 28-16,0 0-30 0,0 0-15 15,0 0 21-15,0 0 8 16,0 0-17-16,-45-28-25 16,45 25-8-16,0 3-1 15,0-2 4-15,12-2-4 16,18-6-3-16,16-5 3 16,12-9 0-16,11-10 1 15,13-4-1-15,1-11 2 16,14-1 2-16,2 0 0 15,-2 10-2-15,0 7 2 16,-3 10-4-16,-3 9-1 16,-6 4 1-16,-14 1-5 15,-5 1-5-15,-15 3 1 16,-5 1 0-16,-11 1 3 16,-3-2 5-16,-5 2-5 0,-7 1-3 15,-1-4 2-15,-3 3-4 16,0-4 5-16,4 3 2 15,-1-3 3-15,-7 5-28 16,-1 2 2-16,-1 0-30 16,-10 3-50-16,0 14 17 15</inkml:trace>
  <inkml:trace contextRef="#ctx0" brushRef="#br0" timeOffset="88106.65">12177 15916 359 0,'0'0'69'0,"0"0"-28"16,0 0-37-16,0 0 1 15,0 0-5-15,0 0 8 16,-18 0-8-16,18 0-4 0,0 0 3 16,0 0 0-1,12 0 1-15,9 0 12 0,10-3 18 16,11-19 38-16,13-12-30 15,14-13-3-15,10-12-10 16,7-8-5-16,1 1 12 16,-2 7-16-16,-6 12 3 15,-17 15-14-15,-7 15-5 16,-16 12-7-16,-7 5-17 16,-13 0-1-16,-5 0-37 15,-5 5 15-15,-2 2 21 16,-4-2 18-16,3 0-12 0,-3-2-5 15,1-2-25-15,3 2-7 16,-7 0-16-16</inkml:trace>
  <inkml:trace contextRef="#ctx0" brushRef="#br0" timeOffset="99407.85">14938 15219 233 0,'0'0'62'0,"0"0"-17"15,0 0 100-15,0 0-20 0,0 0-89 16,0 0-20-1,0 0 6-15,-15-10-20 0,8 10 1 16,4-2 0-16,3 2-1 16,0 0 0-16,0 0-1 15,-4 0 1-15,4 0 1 16,0 0 2-16,0 0-2 16,0 0-2-16,0 0 19 15,0 0-1-15,0 0-5 16,0 0 6-16,0 0-10 15,0 0 13-15,0 0-16 16,0 0 0-16,0 0-7 0,7-6 5 16,12 1-3-16,11-8 19 15,12-7 10-15,16-3-14 16,7-8 1-16,13-2-8 16,7-2-6-16,9 2-2 15,3-8 2-15,6 7-1 16,-1 2 0-16,-5 3 0 15,-9 10-3-15,-9 5-1 16,-5 7 1-16,-13-3 0 16,-5 3-1-16,1 1 0 15,0-3 1-15,-6-4 0 16,4-1 1-16,-2 1-1 16,1-1 0-16,-3-2 6 15,0 4-6-15,-11 2 0 16,-2 3-1-16,-6 2 4 15,-10 2-6-15,-2 3 6 16,-8 0-6-16,-2 0-3 0,-4 0-8 16,-1 3-25-16,-2 9 6 15,-3 6-10-15,0 10-65 16,-17 4 17-16,-11 1-128 16</inkml:trace>
  <inkml:trace contextRef="#ctx0" brushRef="#br0" timeOffset="100437.9">15108 15665 311 0,'0'0'61'0,"0"0"-35"15,0 0 11-15,0 0 8 16,0 0 22-16,0 0-27 16,-18 0-3-16,16 0-10 15,2 0 3-15,0 0-14 16,0 0-3-16,0 0 3 16,0 0-4-16,0 0-1 15,0 0-6-15,0 0-5 16,2-3 2-16,13-7-2 0,9-5 24 15,9-10 4 1,13-4-14-16,6-4 24 0,9-10-29 16,8-3-1-16,10-2 6 15,3-2-4-15,4 5 6 16,2-5-8-16,2 3-6 16,4 5 0-16,0 0-2 15,0 0 7-15,-3 4-6 16,-5-1 0-16,1 3-1 15,-8-1 0-15,-11 4 7 16,-3 7-6-16,-7 2-2 16,-6 3 2-16,-10 9 0 0,-9 2 0 15,-10 6-1 1,-9 1 0-16,-5 3 0 0,-9 0-2 16,0 0 4-16,0 0 3 15,0 0-2-15,0 0-2 16,0 0 0-16,0 0-1 15,0 0 0-15,0 0-5 16,0 0 1-16,0 0-2 16,0 0-9-16,0 0-7 15,0 0-9-15,0 3 3 16,0 7 19-16,0 1-4 16,-8 5-45-16,-7 4 17 15,-2 0-67-15,-5-4-42 0</inkml:trace>
  <inkml:trace contextRef="#ctx0" brushRef="#br0" timeOffset="103630.93">18858 15212 324 0,'0'0'64'16,"0"0"-62"-16,0 0 5 0,0 0 11 15,0 0 2-15,0 0 17 16,0 0-2-16,-67 21-2 16,67-21-7-1,-4 3-3-15,1-3-5 0,2 2 12 16,-4 1-18-16,1 1-10 15,3-1 2-15,-1-3 0 16,2 0 1-16,0 0-3 16,0 0 5-16,0 3-7 15,3-3 13-15,17 4-11 16,3-4 14-16,16 0 9 16,16-17 27-16,16-12-31 15,17-10 22-15,22-8-19 16,14-6 3-16,12-6-15 0,10-2-4 15,-2-1 4-15,-5 7-7 16,-9 9-5-16,-21 13 3 16,-17 9 2-16,-14 7-5 15,-20 11 0-15,-16 3-3 16,-12 3 10-16,-10 0-13 16,-11 0 6-16,-3 0-3 15,-3 0 3-15,-3 0-1 16,0 0-5-16,0 0 1 15,0 4-16-15,-3 8-16 16,-9 5 11-16,-1 3-3 16,-10 3-33-16,-2-1-62 15,-3 1-51-15</inkml:trace>
  <inkml:trace contextRef="#ctx0" brushRef="#br0" timeOffset="104239.6">18734 15586 456 0,'0'0'86'15,"0"0"-42"-15,0 0 4 16,0 0 5-16,0 0-18 16,0 0-25-16,34-53 21 0,6 24 3 15,14-8-1 1,15-5-18-16,10-6-8 0,13-2 12 16,13-5-11-16,7 4 6 15,6 2-10-15,1 0 0 16,-4 6-2-16,-5 4 5 15,-7-1-7-15,-11 6-2 16,-10 5 2-16,-15 7 0 16,-11 5 0-16,-22 9 5 15,-12 5-5-15,-11 3-1 16,-7 0-1-16,-2 0 2 16,-2 0 0-16,0 0 0 0,0 0-3 15,0 0-12-15,-6 8 3 16,0-2-20-16,0 3 3 15,3 1-15-15,-1-3-29 16,4 3-63-16,-3-3 23 16</inkml:trace>
  <inkml:trace contextRef="#ctx0" brushRef="#br0" timeOffset="119905.72">21821 15407 318 0,'0'0'52'0,"0"0"4"16,0 0 26-16,0 0-36 0,0 0 45 15,0 0-12 1,0 0-11-16,-29-27-31 0,29 27-19 16,0 0-12-16,-3 0-3 15,3 0-2-15,0 0-1 16,0 0-3-16,10 7-4 16,15 0 7-16,16-4-1 15,22-3 1-15,18-9 5 16,30-18 6-16,22-9 5 15,11-10-4-15,10-1 11 16,-4 2-11-16,0 1 5 16,3 7-3-16,7-1-3 0,11 4-10 15,3-6 1 1,-1 4 7-16,-15 0-5 0,-12 5-1 16,-9 3 1-16,-7 6 7 15,-9 7-9-15,-15 1 4 16,-20 9-6-16,-25 0-3 15,-22 5 3-15,-18 0-1 16,-14 0-2-16,-2 0-8 16,-5 0 10-16,0 0-4 15,0 0-26-15,-20 24-46 16,-26 12 2-16,-16 1-147 16</inkml:trace>
  <inkml:trace contextRef="#ctx0" brushRef="#br0" timeOffset="120483.64">22071 15850 481 0,'0'0'179'16,"0"0"-93"-16,0 0-41 15,0 0-14-15,0 0-6 16,0 0-22-16,61-34 7 16,3 11 9-16,22-2 5 15,22-9 0-15,14-2-11 16,14-4-3-16,16-10 13 16,21-5-1-16,13-1-9 15,10-5-2-15,1 3-9 16,-17 5 4-16,-22 3-3 0,-25 13-2 15,-24 8-1-15,-24 12 6 16,-26 8-6-16,-21 8 0 16,-19 1-3-16,-14 0-22 15,-5 0-4-15,0 0 23 16,0 0-1-16,0 0-4 16,-9 0 7-16,1 0-7 15,1 1 2-15,-2 3-3 16,-4-1 0-16,-9 0-27 15,-1 5-29-15,-6 0-48 16,3-1-82-16,-1-2 26 16</inkml:trace>
  <inkml:trace contextRef="#ctx0" brushRef="#br0" timeOffset="123445.78">24897 14086 325 0,'0'0'101'0,"0"0"-21"16,0 0-20-16,0 0-30 0,0 0 16 15,-21-82-21-15,12 72-6 16,-3 0-10-16,-4 3 5 16,-1 0-5-16,-5-2 0 15,-5 6-7-15,-2-2 3 16,-6-1 2-16,2 0-4 16,0-2-3-16,1-1 2 15,-7-1 0-15,-3 1-2 16,-8-1 0-16,-6 3 1 15,-5-3-1-15,-3 3-5 16,3 0 5-16,0 4 4 16,0 0 0-16,-2 3-3 0,-3 0-1 15,1 0-1-15,-3 0-4 16,1 8 8-16,0-3-3 16,5-2 0-16,4 1-2 15,5-4 2-15,6 0 1 16,2 0 3-16,-1 2-4 15,-8 6 0-15,0 4 0 16,-9 5-1-16,-5 4 2 16,-4 2-2-16,-4 7 1 15,-5 5 0-15,-3 1 1 16,-6 5-1-16,-2-5-6 16,-2-4 6-16,-3 6 3 15,-6-6-1-15,1 2-2 0,5-5 0 16,8-6 0-1,10 0 0-15,7-7 5 0,5 7 1 16,0 1-5-16,5 5 4 16,2 4-1-16,6 4-4 15,5-4 0-15,8 6 7 16,1 2 7-16,5-2-10 16,-3 8 2-16,4 2-6 15,-1 3 2-15,6-1 1 16,-3-2-2-16,4-3 5 15,3-3 2-15,-1 3-8 16,0 0 1-16,0-2 5 16,7-2-6-16,4-5-1 15,10-5 1-15,5-1 0 0,0-8 1 16,13 2 5-16,10 2-1 16,12-4-4-16,5 0 0 15,11 2 8-15,4 0 1 16,6 0-7-16,5 0 4 15,-4-3-5-15,6 1 2 16,1-6-3-16,8 0 3 16,0-1 2-16,9-6 2 15,4-7 2-15,8-3-5 16,13 0 7-16,-1-13-2 16,7-9 2-16,-7 1-7 15,-3-5-4-15,-2 7 6 16,-5-1 2-16,0 3-4 0,1 5 2 15,-4-2-7 1,-5 3 2-16,-7-5-4 0,-5 3 2 16,-2-4 0-16,-3-7 4 15,0-2-2-15,-2-3 12 16,3-7-9-16,2 0-1 16,-1-4-1-16,-5 6-1 15,-8 1-1-15,-9 7-1 16,-8-1 0-16,-6 2 3 15,-4 1-2-15,-1 1 0 16,-2 1-1-16,-3-2 0 16,-2-4 1-16,-4-1-1 0,-2 0 0 15,-3-7 4 1,0 5-2-16,5-4-2 0,4 2-2 16,2-3 2-16,2 2 1 15,-2 1 0-15,-1 3-1 16,-3 4-1-16,-2-1 1 15,-3 1 0-15,-3 1 0 16,-2 0 0-16,-3 2 0 16,-1 1 0-16,-5 0-1 15,-2 0-3-15,-5 0 2 16,1-2 2-16,-2 0 0 16,0-2-11-16,0 1 9 15,0 1 1-15,-6-2-1 16,-5 3 1-16,-1-1 1 15,-1 2-2-15,-6 1-5 0,0 1 4 16,-4 1-5-16,2-1 7 16,0 4 0-16,-2-4 1 15,3 4 1-15,0-1-1 16,-1 4-1-16,-2 0 1 16,-3 3 0-16,-5 2 0 15,-6 2-1-15,-5 0-1 16,-7-1-2-16,0 6 4 15,0-5-8-15,2 4 4 16,0 1 2-16,1-2 0 16,0 3-2-16,-2-4 2 15,3 1 0-15,-1 0 0 0,8 0 2 16,-7 3 0-16,5 0 3 16,-2 0-3-16,-4 0-2 15,-5 6 1-15,-1 7-5 16,-11 1 1-16,-1 3 3 15,-5 0-2-15,2 5 3 16,0 0-3-16,-2-2 0 16,3 0 4-16,-2 0-1 15,6 1 1-15,2-4-1 16,3 0 0-16,-1 0 0 16,-1 0-4-16,-4 0 5 15,-1 2-2-15,-4 2 9 16,-2 2-7-16,-6-1 0 0,-1 5 0 15,-5 0-7-15,-2-1 5 16,6-5 0-16,0 1 2 16,4 1-1-16,5-3 1 15,-2 3 1-15,9 3-1 16,0 1-4-16,9 0 4 16,3 2 0-16,-2-2 0 15,2-1 0-15,-2 3 2 16,-2 0-2-16,0-1-3 15,3 2 3-15,5-4 0 16,3 4 0-16,6-1-3 16,2 1 4-16,4 4-1 0,3-4 0 15,-2-4-1-15,6-1 0 16,6-5 1-16,2-3-1 16,3 4 1-16,2 1 1 15,-1 4-1-15,3 1 0 16,-5 2 1-16,7 1 0 15,2-2-1-15,4-6-1 16,1 2 0-16,0-2 1 16,0 2 0-16,4-5-1 15,2-2 2-15,0-5-1 16,1-2 0-16,0 0-1 16,-1 0 1-16,0-1 0 15,0 3 0-15,2-2 0 0,0 2 0 16,3-1-4-16,5 2 4 15,3 0 0-15,7 4-4 16,7 4 8-16,3-2-4 16,0 0 0-16,3 1 1 15,-1-1-1-15,-5-1 4 16,-2 0-4-16,0 2 7 16,1 0-7-16,0 0 0 15,7 0 2-15,3 3-2 16,5 1 0-16,6-5-1 15,10 1 2-15,8-6 2 16,12-5 3-16,6-2 0 16,4-4-6-16,-4-3 7 15,-6 0-7-15,-7 0 0 0,-6 0 0 16,-6 0 2-16,-5-10-2 16,-1-4 1-16,1-8 5 15,9-4-5-15,9-10 0 16,12-6 1-16,17-7-2 15,14-3 0-15,4-1 5 16,-1 4 0-16,-8 9-3 16,-16 0-4-16,-11 1 2 15,-9 3-1-15,-12-2 1 16,-3-2 0-16,-4 1 1 16,-5 0-1-16,-3-6 5 15,-3 1-5-15,-3-8 0 16,-2-5 0-16,-4-2 2 15,0 2 1-15,-1 5-3 16,-2 3-2-16,2 8 2 0,-5 4 0 16,-2 8 2-16,-6 0-3 15,-6 8 1-15,-8 2-1 16,-8 3-5-16,-4 5 4 16,0 6-1-16,0 0-4 15,-7 5-16-15,-12 0-54 16,-11 10-233-16</inkml:trace>
  <inkml:trace contextRef="#ctx0" brushRef="#br0" timeOffset="124788.13">25401 14033 219 0,'0'0'17'0,"0"0"-15"16,0 0 5-16,0 0 6 16,0 0 33-16,0 0-19 15,30-53 5-15,-30 48-17 16,-3 5 16-16,-10 0-31 15,-2 0 0-15,-6 0-14 0,0 0 4 16,3 0 6-16,2 0 0 16,2 0 4-16,3 0 18 15,0 0-6-15,2-8 2 16,-1 1-6-16,-1 2 4 16,3-3 9-16,2 2-13 15,-1-1 14-15,3 0-1 16,-1 1 10-16,1-1-8 15,-1 1 4-15,2 3 22 16,0-5-21-16,-2 5 17 0,3 0 3 16,1 3-12-1,1 0-18-15,0 0-18 0,17 6-1 16,21 14 1-16,12 7 13 16,14-1 19-16,17-2-12 15,13-2 16-15,9-5-17 16,-3 0-2-16,-8-1-2 15,-14-3-14-15,-19-2 3 16,-15 2-4-16,-14-1 0 16,-13-2-4-16,-12-1-25 15,-5-1-6-15,-18 1 6 16,-16-1-3-16,-8-8-32 16,0 0-114-16</inkml:trace>
  <inkml:trace contextRef="#ctx0" brushRef="#br0" timeOffset="125186.07">25737 13565 634 0,'0'0'37'16,"0"0"15"-16,0 0-13 15,0 0-14-15,0 0-18 16,0 0-7-16,-54 35 0 15,48 28 15-15,-9 22 30 16,-10 13-1-16,-11 11-24 16,-6-5 4-16,0-1-5 0,4-13-10 15,8-18-1-15,9-16-3 16,3-16-1-16,3-8 1 16,0-5-2-16,2-4-3 15,1-6 3-15,3-2 3 16,3-8-6-16,4-3 0 15,1 2 0-15,1-4 0 16,0 0 0-16,0-2-9 16,0 0 6-16,0 0 0 15,0 0 0-15,0 0 0 16,0 0-18-16,0 0-19 16,0 3-25-16,0 0-52 0,0-2-75 15,0-1 22-15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5:03:50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13568 12634 271 0,'0'0'47'16,"-114"15"-47"-16,59-2 0 0,1-7-1 16,5 2 2-16,-2-5 4 15,6 1 3-15,5-2-6 16,0 5 2-16,7 3-8 16,0 6 11-16,2 4-14 15</inkml:trace>
  <inkml:trace contextRef="#ctx0" brushRef="#br0" timeOffset="2330.96">11573 12729 267 0,'0'0'63'16,"0"0"-36"-16,0 0-16 16,0 0 11-16,0 0 20 15,0 0 5-15,0 0-10 16,-48-7 15-16,41 7 8 15,1-4-22-15,3 4-14 16,-3 0-5-16,6 0-9 16,-3 0 12-16,3-3-13 15,0 3-1-15,0 0-3 16,0 0 11-16,0-3-10 16,0 3-6-16,0 0 0 15,0 0 9-15,0-3 5 0,0 3-1 16,0-4-3-16,0 1-2 15,0-1 0-15,0-1-3 16,0 0-5-16,0 2 3 16,0 1-3-16,0-2 0 15,0-2 0-15,0-8 0 16,6-8 1-16,16-15-4 16,14-6 6-16,6 0-5 15,4 1 4-15,-4 4-2 16,-6 1 0-16,-1 6-3 15,-5 4 3-15,-7 7 0 16,-7 6-6-16,-7 8 2 0,-9 3 3 16,0 3-2-16,0 0 1 15,0 0 2-15,0 0-21 16,0 0-17-16,0 0-4 16,0 14-36-16,0 5 31 15,-9 3 19-15,-4 10 18 16,-1-3-12-16,-2 0-3 15,-2 0 2-15,0-2-6 16,-3-1 28-16,-3 1-3 16,-1-1 1-16,-2 5-3 15,-2 1 8-15,6 0-2 16,-3-1 0-16,7-1-4 16,0-4 4-16,2-9 1 15,4-2 1-15,4-8 19 16,3-3 10-16,1-1 1 0,1 0 13 15,1-3-28-15,-3 4-14 16,0-1 3-16,3 1 24 16,0-4-12-16,0 0 28 15,3 0-10-15,0 0-6 16,0 0-15-16,0 0-1 16,0 0-9-16,3-14 2 15,22-32-6-15,28-27 1 16,15-16 7-16,13-1-5 15,-9 15-3-15,-13 27 0 0,-20 13-2 16,-11 19 2 0,-16 9-3-16,-4 1 0 0,-4 6 0 15,-1 0 0-15,-3 0 1 16,0 0 1-16,0 0 2 16,0 0-2-16,0 0 0 15,0 0-2-15,0 0-4 16,-3 10-13-16,-9 7-32 15,-3 5 12-15,-1 7-41 16,-5 4-15-16,-3 1 41 16,-3 3-21-16,-1-2 14 15,-2-1-126-15</inkml:trace>
  <inkml:trace contextRef="#ctx0" brushRef="#br0" timeOffset="2708.66">11542 12784 267 0,'0'0'4'16,"0"0"19"-1,-72 80-8-15,49-61 13 0,7-2 5 16,3-7 1-16,7-4 37 16,0-5-1-16,3-1-1 15,3 0 10-15,0 0-8 16,0 0-33-16,0 0-19 16,0-9-3-16,9-32-9 15,20-22-7-15,15-20 1 16,19-6 5-16,5 0-6 15,1 10-3-15,-2 12 2 16,-15 11 1-16,-13 17-1 0,-18 19 1 16,-12 14-2-16,-9 2 2 15,0 4 0-15,0 0 0 16,0 0-1-16,0 4-8 16,-3 13-9-16,-7 0-1 15,2 2 2-15,-4 3-15 16,3 2-9-16,-4-2 16 15,3 2-50-15,0-4 27 16,0 3-5-16,-2 4-7 16,-6-2 18-16,0 2-23 15,-6 6-52-15</inkml:trace>
  <inkml:trace contextRef="#ctx0" brushRef="#br0" timeOffset="3054.97">11427 13082 433 0,'0'0'78'0,"0"0"-19"16,0 0-13-16,0 0-35 16,-9-93 12-16,25 51-8 15,4-5-6-15,8-6 7 16,8-12 0-16,13-2-12 15,6-2 8-15,-2 10-5 0,-9 19-7 16,-11 14 4 0,-9 9-10-16,-9 4 6 0,-2 6 0 15,-7 0-2-15,-2 5 1 16,0 2-4-16,-4 0-5 16,3 0-14-16,-3 0-11 15,0 0-15-15,0 0-8 16,0 5 15-16,0 9 11 15,0 8-5-15,-11 5 27 16,-1-3-219-16</inkml:trace>
  <inkml:trace contextRef="#ctx0" brushRef="#br0" timeOffset="3407.24">11488 13041 447 0,'0'0'56'0,"0"0"2"15,0 0-22-15,0 0 2 16,0 0-20-16,0 0-11 16,-6-91 13-16,24 44-11 15,10-12-8-15,17-17 5 16,11-9 10-16,9 2 4 15,-4 11-20-15,-12 21 0 16,-13 15 1-16,-16 17-1 0,-10 11-3 16,-7 6 3-16,0 2-18 15,-3 0 10-15,0 0-4 16,0 0-13-16,0 0-33 16,0 13 44-16,-3 3 1 15,-3 1-7-15,-2 0-28 16,2-1 8-16,2-3-33 15</inkml:trace>
  <inkml:trace contextRef="#ctx0" brushRef="#br0" timeOffset="6725.07">14659 11751 125 0,'0'0'259'15,"0"0"-241"-15,0 0 1 16,0 0-3-16,0 0 7 0,0 0 2 16,-19-16-18-16,19 16-1 15,0 0-4-15,0 0 9 16,0 0 2-16,0 0 14 15,0 0-12-15,-13 0 6 16,-7 22-11-16,-13 15 2 16,-8 18-12-16,-12 15 12 15,-8 16 11-15,-13 6-7 16,-1-2 3-16,0-8 8 16,10-12-6-16,17-17-4 15,18-17 10-15,10-17-17 16,14-11-7-16,6-8 2 15,0 0-3-15,0 0-2 0,3 0-6 16,7 0-2 0,0 0-12-16,5-4-7 0,9-9-6 15,4-8-22-15,8-5-74 16,7-10-28-16</inkml:trace>
  <inkml:trace contextRef="#ctx0" brushRef="#br0" timeOffset="7087.08">14850 11615 474 0,'0'0'38'0,"-18"78"-32"16,-6-10 12-16,-1 11 9 16,-8 3 17-16,-2 1 22 15,-5-3-46-15,-1-2 1 16,-4-1 5-16,2-5-14 16,4-6-4-16,9-13 4 15,8-9-11-15,11-13 9 16,8-7-10-16,3-4-6 15,0 0 6-15,0-7 6 16,1-3-6-16,12-3-20 0,-4-4-26 16,5-3-15-16,1 0-60 15,5-13 6-15</inkml:trace>
  <inkml:trace contextRef="#ctx0" brushRef="#br0" timeOffset="9859.81">16504 13268 276 0,'0'0'57'0,"0"0"-57"16,0 0-1-16,0 0-19 15,0 0 1-15,0 0-16 16,0 0 35-16,0 0 8 15,0 0 11-15,0 0-2 16,0 0-7-16,0 0-10 16,0-8 2-16,-10 2-2 15,1 3 0-15,1-1-9 16,0 0 4-16,3-2 4 16,0-1 1-16,4 3 0 15,-2-4 15-15,0 0 2 16,3 2 28-16,-3-2-42 15,3-1 33-15,0-2 22 16,0-1-5-16,0-7-12 16,0-5 40-16,6-8-51 0,16-9-6 15,12-10 11-15,17-9-16 16,21-16 0-16,13-8-14 16,12 0 4-16,3 11-7 15,-9 10-2-15,-6 12 1 16,-14 15 3-16,-2 4-7 15,-15 6 3-15,-8 6 0 16,-10 8-10-16,-10 4-13 16,-6 7-41-16,-11 1-12 15,-6 0-37-15,-3 1 64 0,0 10 27 16,0 1-7-16,-6 1-51 16</inkml:trace>
  <inkml:trace contextRef="#ctx0" brushRef="#br0" timeOffset="10184.92">16465 13204 400 0,'0'0'1'16,"0"0"51"-16,0 0-19 15,0 0 22-15,0 0 12 16,0 0-1-16,-65 39-41 0,94-69-15 16,19-19 23-1,18-17-11-15,22-18-1 0,15-14-2 16,5-4-6-16,-1 14-12 16,-16 18 0-16,-23 31 4 15,-20 22-5-15,-15 10-4 16,-10 7-2-16,-3 0-21 15,-5 0-33-15,-4 7-30 16,-4 13-35-16,-7-1 28 16</inkml:trace>
  <inkml:trace contextRef="#ctx0" brushRef="#br0" timeOffset="11240.03">20143 12062 288 0,'0'0'4'0,"0"0"-4"16,0 0-17-16</inkml:trace>
  <inkml:trace contextRef="#ctx0" brushRef="#br0" timeOffset="12620.01">20157 12731 194 0,'0'0'44'0,"0"0"-16"15,0 0-28-15,0 0-10 16,0 0 4-16,0 0-1 16,-49 21-14-16</inkml:trace>
  <inkml:trace contextRef="#ctx0" brushRef="#br0" timeOffset="13077.95">19924 12827 343 0,'0'0'164'15,"0"0"-106"-15,0 0 2 16,0 0-19-16,0 0-4 15,0 0 28-15,0 0-22 16,-74-23-16-16,74 23-6 16,0-5-15-16,26-10-6 15,24-18 0-15,26-20 4 16,21-16 7-16,17-7 7 16,13-2 6-16,5 5-10 15,-4 7-13-15,-15 16 2 16,-20 16-1-16,-23 19-2 0,-18 8-2 15,-13 7 0 1,-11 0-9-16,-11 13-45 0,-11 13-13 16,-6 7-148-16,-12-3-117 15</inkml:trace>
  <inkml:trace contextRef="#ctx0" brushRef="#br0" timeOffset="13288.76">20121 12874 359 0,'0'0'75'0,"0"0"30"15,0 0 41-15,0 0-102 16,0 0-24-16,0 0 17 0,151-136-10 16,-60 64-18-16,3 9 2 15,-6 17-2-15,-20 17-9 16,-16 15-4-16,-20 1-70 15,-16-4-299-15</inkml:trace>
  <inkml:trace contextRef="#ctx0" brushRef="#br0" timeOffset="14646.06">19076 6624 347 0,'0'0'172'16,"0"0"-172"-16,0 0-30 16,0 0 19-16,-83 43 8 15,75-37 3-15,2-5 17 0,6-1 29 16,0 0-24 0,0 0 1-16,0 0 15 0,0 0 43 15,-3 0-16-15,-7 3-23 16,-4 6-33-16,-4 7-8 15,-6 6-1-15,-1 11 0 16,-2 10-1-16,6 13 1 16,-2 10 0-16,9 7 0 15,0 3-1-15,11-7 2 16,3-10-2-16,4-9-2 16,23-14 0-16,11-16 3 15,15-17 5-15,15-9 5 16,10-31-5-16,16-12 0 15,3-7 5-15,-4 5-5 16,-21 4 4-16,-28 8-6 0,-32 3-2 16,-15 2 16-16,-46 0-1 15,-26 1-8-15,-19 6-8 16,-7 13-7-16,1 8 7 16,12 6 0-16,13 10-8 15,16 13-36-15,11-6-76 16,19-14-228-16</inkml:trace>
  <inkml:trace contextRef="#ctx0" brushRef="#br0" timeOffset="15057.84">19732 6314 614 0,'0'0'0'15,"0"0"-5"-15,0 0-18 16,-85 99 9-16,64-56 14 15,0 4 9-15,5 14 41 0,4 15 14 16,-3 21-2-16,4 19-10 16,2 15-28-16,8 7-5 15,1-8-3-15,4-21-7 16,28-21-2-16,10-25-2 16,10-22-1-16,12-18 4 15,9-13 0-15,-2-10 7 16,3 0-4-16,-5 0-11 15,-4-1-24-15,-7-8-31 16,-4-2-32-16,-2-9-107 16</inkml:trace>
  <inkml:trace contextRef="#ctx0" brushRef="#br0" timeOffset="15529.98">21304 5967 573 0,'0'0'0'0,"79"-17"0"15,-21 12 1-15,9 5 1 16,11 0 23-16,5 30 68 15,4 21 18-15,-6 30-74 16,-17 17-17-16,-18 18 14 16,-30 8-24-16,-16 9 12 15,-40 5-3-15,-24 4-10 16,-11-13-9-16,-1-10-2 0,6-21 2 16,4-14-1-1,-2-5 0-15,-8-2-3 0,-21 1-18 16,-24-1-56-16,-25-7-175 15</inkml:trace>
  <inkml:trace contextRef="#ctx0" brushRef="#br0" timeOffset="17651.78">14919 6878 593 0,'0'0'25'0,"0"0"88"16,0 0-42-16,0 0-44 16,-84-75 10-16,68 62-1 15,-1 3-32-15,1 4 12 16,4 2-16-16,0 4 0 15,0 0 2-15,-10 9-2 16,-2 24-3-16,-9 16 2 16,-1 18 1-16,4 13-1 15,6-2 1-15,13-4 0 16,11-6 0-16,5-11-3 16,28-7 3-16,16-11 5 0,10-16-5 15,12-17 0 1,8-6 4-16,1-33 6 0,1-12 1 15,-9-8-4-15,-20 9-7 16,-24 6 3-16,-25 11-2 16,-5 1 2-16,-33 1 3 15,-14 1-5-15,-13 0-1 16,0 11 0-16,1 4-1 16,13 7-1-16,8 2-10 15,10 0-12-15,15 0-36 16,4-9-97-16,11-23-246 15</inkml:trace>
  <inkml:trace contextRef="#ctx0" brushRef="#br0" timeOffset="18009.96">15705 6152 414 0,'0'0'258'16,"0"0"-236"-16,0 0-22 15,-75 94-13-15,46-36 13 0,10 8 33 16,15 9 11-16,4 12-4 15,16 15-17-15,24 11 9 16,18 9-1-16,21-4-12 16,17-13-16-16,8-24-2 15,4-26 5-15,-14-18-2 16,-16-11 3-16,-14-6-7 16,-18-6-5-16,-10-7-41 15,-7-7-15-15,-3-21-144 16</inkml:trace>
  <inkml:trace contextRef="#ctx0" brushRef="#br0" timeOffset="18484.93">17693 5499 709 0,'0'0'3'15,"0"0"-3"-15,77 162 42 16,-77-38 7-16,-32 35-2 16,-10 17-7-16,-4-4-9 15,5-7-20-15,14-18-1 16,12-9-5-16,11-8 5 15,4-11-9-15,0-12 0 16,0-15 0-16,0-14-1 16,-4-3 8-16,-15-4-8 0,-10-4-2 15,-10 0-8-15,-10 0-22 16,-6-1-40-16,-10-12-144 16</inkml:trace>
  <inkml:trace contextRef="#ctx0" brushRef="#br0" timeOffset="22834.1">11258 10089 175 0,'0'0'50'16,"0"0"-50"-16,0 0-1 15,0 0-39-15</inkml:trace>
  <inkml:trace contextRef="#ctx0" brushRef="#br0" timeOffset="23382.88">11258 10089 191 0,'1'0'72'0,"-1"0"-5"15,0 0-51-15,0 0 8 0,0 0-18 16,0 0-3 0,0 0 0-16,2-3 4 0,3 1-7 15,-5-3 0-15,3 2 5 16,0 3-5-16,-3-1-9 16,0 1 6-16,0 0-1 15,0 0-2-15,0 0 3 16,0 0-8-16,0 0 9 15,0 0-10-15,0 0-38 16,0 0 23-16,0 0-23 16,0 0-30-16,0 0 41 15,0 0 36-15,0 0-7 16,0 0 10-16,0 0 9 0,0 0-8 16,0 0 5-16,0 0-6 15,0 0-1-15,0 0 1 16,0 0 0-16,0 0 0 15,0 0 0-15,0 0 0 16,0 0 0-16,0 0 7 16,0 0-7-16,0 0 0 15,0 0 0-15,0 0 0 16,0 0 0-16,0 0 0 16,0 0-8-16,0 0 7 15,0 0 1-15,0 0-3 16,0 0-6-16,0 0 7 15,0 0-4-15,0 0 2 16,0 0-2-16,0 0-1 16,0 0 2-16,0 0 0 15,0 0 3-15,0 0 2 0,0 0-6 16,0 0 4-16,0 0-8 16,0 0 5-16,0 0-16 15,0 0 16-15</inkml:trace>
  <inkml:trace contextRef="#ctx0" brushRef="#br0" timeOffset="29410.12">16507 10744 43 0,'0'0'29'0,"0"0"8"15,0 0 57-15,0 0-30 0,0 0 22 16,0 0-42 0,0 0 11-16,-19 49-39 0,13-39 5 15,-2-1 11-15,1-5 2 16,-1 2 3-16,4-2 8 15,-5 3-17-15,3-4-6 16,2 4-12-16,-4-4 2 16,5 1 3-16,0-1 10 15,0-3 5-15,3 0-14 16,0 0-7-16,0 0-4 16,24 0 8-16,15-14 11 15,25-20 3-15,27-15 9 16,22-20-15-16,23-7 1 15,12-4-15-15,1-4 1 16,-16 11 3-16,-19 15-3 0,-24 19-8 16,-21 16 0-16,-11 8 3 15,-15 7 2-15,-4-1-5 16,-11 6-1-16,-7 3-13 16,-5 0-3-16,-3 0-17 15,-5 8-23-15,-7 9 11 16,-1 9-61-16,-7 8 4 15,-21 5-89-15</inkml:trace>
  <inkml:trace contextRef="#ctx0" brushRef="#br0" timeOffset="29943.04">16478 11165 407 0,'0'0'0'0,"0"0"54"16,0 0 5-16,0 0 43 16,0 0-52-16,0 0-41 15,-13 8 47-15,68-47 24 16,26-15-45-16,25-18 5 16,26-17-16-16,24-8-4 15,3-7-4-15,3-3 0 16,-13 8-13-16,-15 6 9 15,-24 17-10-15,-17 18 4 16,-20 21 0-16,-18 13-6 16,-19 15 0-16,-17 6 0 0,-7 1-2 15,-8 2-9-15,0 0 1 16,-4 0 4-16,0 0 4 16,0 0 2-16,0 0-7 15,0 0-3-15,0 0 1 16,0 0-4-16,0 0 5 15,0 0 7-15,0 0-8 16,0 0-7-16,0 0-2 16,0 0 3-16,-13 5 7 15,-1 7 0-15,-1-2 1 16,0-3 7-16,0 0-1 16,2 2-2-16,4-4-2 0,2-2 1 15,3-1-8-15,2-2 2 16,2 0-17-16,0 0-23 15,0 0 19-15,0 0 11 16,0 1-31-16,-7-1-102 16,-3 3-174-16</inkml:trace>
  <inkml:trace contextRef="#ctx0" brushRef="#br0" timeOffset="42090.83">25949 7549 105 0,'0'0'203'15,"0"0"-203"-15,0 0-216 16</inkml:trace>
  <inkml:trace contextRef="#ctx0" brushRef="#br0" timeOffset="43106.06">25796 7624 391 0,'0'0'85'0,"0"0"-19"15,0 0 33-15,0 0-38 16,0 0 5-16,0 0-21 16,-3-52-13-16,3 50 7 15,0-3-21-15,0 5-17 16,0 0-1-16,0 7-4 16,6 14 3-16,7 10 1 0,0 10 1 15,0 5 1-15,-1 12 6 16,-1 2 2-16,-1 5 0 15,2 1 2-15,0 3-6 16,0-3 4-16,3-10-4 16,-6-10-2-16,-2-14 0 15,-3-12 0-15,-2-12 4 16,-2-3-5-16,0-5 0 16,0 0 10-16,0 0 15 15,0 0 2-15,0-10-3 16,-15-11-18-16,-4-14-6 15,-2-15 4-15,0-15-6 0,6-7-2 16,5-9-4 0,10 2-3-16,7-2-4 0,27 2-17 15,13 5-1-15,11 15 11 16,12 10 12-16,3 20 4 16,-7 15-1-16,-11 14 4 15,-21 17-5-15,-19 21 1 16,-15 8 1-16,-13 4-3 15,-32 9 5-15,-20 5 1 16,-12-6 0-16,-6-5 0 16,5-8-4-16,7-14 1 15,20-6-13-15,17-10-30 0,19-8-55 16,15-7-136 0</inkml:trace>
  <inkml:trace contextRef="#ctx0" brushRef="#br0" timeOffset="43414.12">26396 7533 447 0,'0'0'5'15,"0"0"17"-15,-45 107 91 16,45-64-57-16,2-2 2 15,26-4-9-15,13-8-15 16,8-9-24-16,1-13 15 0,1-7 17 16,-5-7 3-16,-13-10-16 15,-9-2-8-15,-15-3 0 16,-9-1-3-16,-1 2-9 16,-25 3-9-16,-5 2-2 15,-2 7-16-15,5 6 0 16,7 1-22-16,7-4-61 15,8-3-228-15</inkml:trace>
  <inkml:trace contextRef="#ctx0" brushRef="#br0" timeOffset="43680.94">26794 7064 588 0,'0'0'29'0,"0"0"57"16,0 0-86-16,0 0 6 16,0 0-6-16,115 68 35 15,-76-8 30-15,-2 5-13 16,-2 2-23-16,-4-8-6 16,-1-3-6-16,-5-9-10 15,-3-9-7-15,-3-6 3 16,-3-6-8-16,-3-5-2 15,-1-4-21-15,-1-6-41 16,-2-10-77-16,1-1-104 16</inkml:trace>
  <inkml:trace contextRef="#ctx0" brushRef="#br0" timeOffset="43891.05">27349 7109 724 0,'0'0'17'0,"0"0"-17"16,0 0 0-16,0 0 15 16,74 94 21-16,-61-56 0 15,-7 6-20-15,1-5-14 16,3-3-2-16,1-6 0 16,4-9-9-16,3-12-40 15,6-5-46-15,2-4-5 0,3-24-31 16</inkml:trace>
  <inkml:trace contextRef="#ctx0" brushRef="#br0" timeOffset="44216.01">27682 7216 621 0,'0'0'123'15,"0"0"-123"-15,0 0 0 16,0 0 5-16,0 0 31 16,0 0-15-16,75 78 2 15,-50-73 13-15,-1-5-10 16,-2 0 4-16,-4-14-12 0,-3-8 4 15,-5-3-6 1,-4 2-14-16,0 6 2 0,-4 7-1 16,-1 7-3-16,2 3 0 15,8 0-7-15,6 10 2 16,6 10 1 0,1 6 2-16,-3 8 0 0,-11 6 2 15,-10 5 0-15,0-2 4 16,-19 3-4-16,-11-5 2 15,-7-2 0-15,-4-3-4 16,4-5 2-16,0-4-13 16,-2-5-8-16,5-2-28 15,2-11-56-15,10-9-334 16</inkml:trace>
  <inkml:trace contextRef="#ctx0" brushRef="#br0" timeOffset="45137.02">27316 7178 505 0,'0'0'69'16,"0"0"12"-16,0 0-26 0,0 0 24 16,0 0-40-1,0 0-32-15,11-10-7 0,17 30 0 16,10 7 2 0,3 4 23-16,1-2 2 0,1 4-1 15,-1-9-10-15,-2-9-1 16,2-8-2-16,-5-7-5 15,-4 0 16-15,-5-4-17 16,-5-15 1-16,-8-7-2 16,-6-4-1-16,-9 0-2 15,0-2-3-15,0 2-2 16,-6 10-15-16,3 3 13 0,1 10 4 16,2 4 0-1,0 3-1-15,2 0-6 0,22 10-7 16,5 14 13-16,6 9 1 15,-7 7 0-15,-9 2 0 16,-11 1 0-16,-8 3 1 16,-9 0 5-16,-24 1-5 15,-7-2 1-15,-5-4-2 16,1-5-6-16,6-5-12 16,10-8-12-16,9-9 1 15,8-9-48-15,11-5-160 16</inkml:trace>
  <inkml:trace contextRef="#ctx0" brushRef="#br0" timeOffset="45528.4">27988 7175 819 0,'0'0'0'0,"0"0"-5"16,0 0 5-16,117 24 6 16,-76-13 20-16,-10 3-17 15,-12 0-4-15,-8-3-4 16,-8-2 6-16,-3-2-4 16,0-5 1-16,-1-2 11 15,-12 0 11-15,-3-4-16 0,3-14-7 16,7-8 6-16,6-6-1 15,18-6-4-15,23-2-4 16,7 5-1-16,1 11-1 16,-5 12 1-16,-4 11 0 15,-6 1 1-15,-3 8-4 16,-7 11 5-16,-7 5-1 16,-7 1 6-16,0 2-6 15,-2-1-5-15,1-2-20 16,7-4-62-16,5-15-155 15</inkml:trace>
  <inkml:trace contextRef="#ctx0" brushRef="#br0" timeOffset="45796.9">28794 6972 721 0,'0'0'80'0,"0"0"-45"15,0 0-32-15,0 0-3 16,0 0 0-16,0 0 8 15,33 92 15-15,11-72 16 16,8-11 0-16,4-4-19 16,-5-5 9-16,-11-5 0 15,-13-6-11-15,-16-7-1 16,-11-4 18-16,-6-6-14 0,-24-4-21 16,-12 3-4-16,0 4 3 15,5 6-14 1,7 7-23-16,8 4-31 0,6 5-14 15,10-1-61-15,6-5-223 16</inkml:trace>
  <inkml:trace contextRef="#ctx0" brushRef="#br0" timeOffset="46283.52">29015 6805 450 0,'0'0'117'0,"0"0"4"15,0 0-54-15,0 0-53 16,0 0 6-16,0 0-8 15,100-8 0-15,-76 24 13 16,-5 3-7-16,-4 1 0 0,-4-3-8 16,-2-1-1-16,-6-6-6 15,-3-8-1-15,0 0 2 16,0-2 12-16,0 0 30 16,0 0 11-16,0-10-11 15,0-4-37-15,0-6-4 16,1-3-5-16,17 4-12 15,11 3 8-15,8 5 0 16,0 5 0-16,0 6 4 16,-2 0 0-16,-8 0-1 15,-5 3-3-15,-7 5-1 0,-5 3 5 16,-7-3-1 0,-3-3 0-16,0-5 0 15,0 0 1-15,0 0 6 0,0-3-1 16,0-13 4-16,0-6-9 15,12-9 0-15,21 1-4 16,9 4-4-16,-3 4 2 16,-5 11 3-16,-9 7-2 15,-5 4 5-15,-4 0-1 16,-2 7 1-16,-3 10-4 16,-3 2 2-16,-2-1-13 15,-1 0-22-15,3-4-40 16,1 0-36-16,3-14-123 15,5 0-25-15</inkml:trace>
  <inkml:trace contextRef="#ctx0" brushRef="#br0" timeOffset="46457.57">29851 6632 428 0,'0'0'218'0,"0"0"-48"16,0 0-104-16,0 0-23 16,0 0-28-16,0 0-12 15,88-18 0-15,-61 39 11 16,-2 1-5-16,-1 5-5 15,-8-4 0-15,-3-3-4 16,-5-5-6-16,-6-3-19 16,-2-3-46-16,-4-6-32 15,-16-3-148-15</inkml:trace>
  <inkml:trace contextRef="#ctx0" brushRef="#br0" timeOffset="46567.86">29934 6496 755 0,'0'0'85'15,"0"0"-43"-15,0 0-42 16,0 0-1-16,0 0-67 16,0 0-363-16</inkml:trace>
  <inkml:trace contextRef="#ctx0" brushRef="#br0" timeOffset="47153.81">30168 6483 794 0,'0'0'20'16,"0"0"19"-16,0 0-39 0,0 0-5 15,3 76 5-15,2-40 3 16,4 3 11-16,9-6-7 16,8-7 2-16,7-9 10 15,6-14 13-15,3-3-2 16,-5-6 0-16,-6-14-9 15,-8-2-9-15,-10-5-3 16,-10-4-1-16,-3-1-7 16,-1-2-1-16,-17-1-1 15,4 8-12-15,4 9 11 16,3 9-4-16,7 9 3 16,0 0 2-16,0 7-29 15,0 17 21-15,10 4 8 16,8 0 1-16,9-2 0 0,6-7 12 15,10-8 17-15,3-9-6 16,3-2 12-16,-1-9 6 16,-3-11-19-16,-8-6 0 15,-9-4-13-15,-10-7-4 16,-13-5 6-16,-5-7-9 16,-9-8 0-16,-17-7-2 15,-4-1-1-15,-2-1-5 16,5 13 1-16,5 16-5 15,8 16-1-15,10 14 10 16,4 7-1-16,0 17-23 0,5 22 13 16,14 14 12-1,1 15-1-15,6 7 1 0,8 3 7 16,3-2-4-16,4-1-3 16,-4-5 0-16,-13-1-7 15,-14 0-8-15,-10 2-60 16,-19-3-38-16,-17-7-146 15</inkml:trace>
  <inkml:trace contextRef="#ctx0" brushRef="#br0" timeOffset="47633.91">27288 8622 491 0,'0'0'251'0,"0"0"-154"16,0 0-27-16,0 0-22 15,0 0-15-15,0 0-20 16,-42-62-13-16,51 81 0 15,13 15-2-15,4 16 2 16,1 6 6-16,-3 3-5 16,-5-2-1-16,-1-8 1 15,-3-10 0-15,-2-6-1 16,-2-8 0-16,-8-11-1 16,-3-3-24-16,0-7-48 0,-21-4-52 15,-18-17-292-15</inkml:trace>
  <inkml:trace contextRef="#ctx0" brushRef="#br0" timeOffset="47882.78">26717 8788 924 0,'0'0'18'0,"0"0"-18"16,0 0-6-16,0 0 6 15,127-78 2-15,-32 24 13 16,11-6 7-16,-3 7-8 15,-10 4-13-15,-16 6 2 16,-17 14-3-16,-19 9-1 0,-14 8-6 16,-9 8-4-16,-10 4-4 15,1 0-23-15,1 0-1 16,2 12 17-16,4 7 4 16,-1 5 6-16,-4-1-69 15,-6-4-201-15</inkml:trace>
  <inkml:trace contextRef="#ctx0" brushRef="#br0" timeOffset="48184.9">28017 8514 877 0,'0'0'25'16,"0"0"-25"-16,-47 75 0 16,32-41 19-16,4 4 2 15,6-3 1-15,5-2-5 16,0-4-14-16,1 0 0 16,9-8 6-16,-4-5-9 15,0-7-6-15,-3-4-18 16,-1-5-5-16,-2 0-1 15,0-5 30-15,0-20-2 0,0-15-73 16,-6-10-167 0</inkml:trace>
  <inkml:trace contextRef="#ctx0" brushRef="#br0" timeOffset="48782.05">28189 8439 681 0,'0'0'30'0,"0"0"-17"16,59 95 25-16,-40-54-15 16,-8-3 6-16,-2-5-6 15,-4-6-3-15,-4-10-11 0,-1-8 5 16,0-6-5 0,0-3-4-16,0 0 42 15,3-7 22-15,5-20-29 0,8-12-40 16,11-8-2-16,6-1-4 15,3 9 1-15,-3 12-5 16,-8 10 7-16,-3 13 1 16,-2 4-5-16,1 0 1 15,-2 17 3-15,-3 2 0 16,1 1 2-16,-7-6 0 16,-1-7 1-16,-2-3 0 15,-2-4 2-15,3 0 4 16,4-17 18-16,5-9-11 15,6-8-9-15,3 3-4 16,3 6-2-16,2 6-1 0,5 8 2 16,4 7 1-16,3 4-1 15,1 0 0-15,3 0 1 16,-2 0 0-16,-1 0 1 16,-4 0-1-16,-10-3 1 15,-11-13 6-15,-9-1 7 16,-10-5-7-16,0-2-4 15,-11-3 0-15,-9 4-3 16,-1 8-4-16,8 8 4 16,4 7 2-16,8 0-2 15,1 17-11-15,1 8 3 16,20 0 8-16,9 1 5 0,6-6-3 16,6-5 1-1,0 2-2-15,2-4-1 0,-3-3-48 16,-5-7-73-16,-3-3-155 15</inkml:trace>
  <inkml:trace contextRef="#ctx0" brushRef="#br0" timeOffset="49186.59">29690 7975 933 0,'0'0'0'16,"0"0"-7"-16,0 0-1 15,0 0 6-15,75 106 2 0,-69-61 6 16,-2 3-2 0,-4-3-3-16,0-7 10 0,0-10-2 15,0-13-8-15,0-9 2 16,0-6 5-16,0 0 37 16,-15-3 33-16,-2-15-56 15,-7-15-20-15,4-12 6 16,5-14-7-16,11-15-1 15,4-5-4-15,22 3 4 16,21 10 0-16,5 16-4 16,5 12-4-16,-1 17 4 15,-5 14-3-15,-1 7 6 0,-1 4-2 16,-1 21 2-16,1 8 1 16,1 4 2-16,-7 2 0 15,-7 1 0-15,-9 1 0 16,-14-2-4-16,-9 8 0 15,-7-1-46-15,-34 2-23 16,-18-5-35-16,-13-12-82 16</inkml:trace>
  <inkml:trace contextRef="#ctx0" brushRef="#br0" timeOffset="49297.83">29849 8249 570 0,'0'0'213'16,"0"0"-93"-16,0 0-71 15,51-81-47-15,-2 48 1 16,-1 2-3-16,-5 8 0 15,-6-4-9-15,-5 5-46 16,-10-4-77-16</inkml:trace>
  <inkml:trace contextRef="#ctx0" brushRef="#br0" timeOffset="49509.71">30225 7665 884 0,'0'0'0'0,"0"0"-9"15,0 0 9-15,101 56 32 16,-65-19 12-16,-3 4 10 16,-4 3-9-16,-10-1-12 15,-7 3-21-15,-9-3-8 16,-3-3-4-16,0-4-1 0,0-3-47 16,0-10-42-1,0-15-35-15,0-8-224 0</inkml:trace>
  <inkml:trace contextRef="#ctx0" brushRef="#br0" timeOffset="50193.47">30634 7718 811 0,'0'0'3'0,"0"0"43"16,0 0-46-16,0 0-4 15,0 0-2-15,-70 106 6 16,68-73 7-16,2-4-5 15,2-7 1-15,8-10 5 16,0-7 4-16,-1-5 13 16,-1-2 11-16,0-15 7 0,0-10-27 15,-5-2-12-15,0-1 4 16,2 0-7-16,-1 6-1 16,4 10 0-16,3 3-2 15,6 11 2-15,11 0-11 16,8 5 10-16,3 18-3 15,-5 8 2-15,-6 8-2 16,-8 1 4-16,-8 6 0 16,-12-1-1-16,0 0 2 15,-13-6 4-15,-10-3 0 16,-2-9 3-16,-1-9 4 16,7-9 7-16,6-5-9 0,5-4-6 15,8 0 4 1,0-20 25-16,11-21-22 0,17-14-11 15,9-7-15-15,2-2-8 16,0 8 2-16,-7 13 7 16,-5 13 13-16,-9 14 0 15,-4 13 1-15,-4 3-18 16,-2 13 7-16,2 15 11 16,1 3 0-16,2-1 0 15,6-1-1-15,7-10 1 16,5-2 7-16,6-17-3 15,9 0 40-15,7-17-10 16,1-9-8-16,-4-7-19 0,-11-6 0 16,-14-2-5-16,-16-7 6 15,-9-8-4-15,-22 1-1 16,-23 3 1-16,-11 14-1 16,-7 18-1-16,-6 20-2 15,-2 16-4-15,7 21-9 16,13 6 1-16,15 1-8 15,20-1-30-15,14 1-16 16,2-3 8-16,3-9-77 16,9-5-304-16</inkml:trace>
  <inkml:trace contextRef="#ctx0" brushRef="#br0" timeOffset="52433.68">26535 10724 434 0,'0'0'51'0,"0"0"4"16,0 0-41-16,0 0 43 0,0 0 10 15,0 0-27-15,-5-18 13 16,-1 13-11-16,-4-2-15 15,-5 0 2-15,-6 5-14 16,-5 2-9-16,0 0-4 16,2 0-1-16,5 0-1 15,8 0 0-15,5 0 0 16,2 0 0-16,4 0 0 16,0 0-1-16,0 0-5 15,0 0 3-15,0 0 2 16,-8 9 1-16,-7 7 1 15,-5 9 0-15,-4 4-1 16,3-4 0-16,6-1-1 0,7-8 1 16,4-3 0-1,4-6 0-15,0-5 0 16,0 0 0-16,0-2-2 0,0 2-4 16,0-2 4-16,1 3 2 15,2-1 0-15,0 1 0 16,2 3 1-16,1 0 3 15,0 7-4-15,3-4-5 16,-2 3 5-16,-1-3 5 16,0-2-5-16,3-4 0 15,-3 0-6-15,-1 1 6 16,1-1 0-16,-2 1 0 16,5 1 0-16,0 3 0 0,5-2 2 15,5 5 2-15,3-5 1 16,5-3 0-16,3 0 4 15,-2-3-8-15,-2 0 4 16,-4-16-3-16,-3-4 4 16,-4-6 1-16,-3-8-4 15,-9-5-2-15,-3-7-1 16,-9-1 5-16,-19-6-5 16,-15-2-5-16,-5-3-9 15,-3-7 6-15,5 1 6 16,10 3-2-16,8 8-1 15,11 10-9-15,6 10-22 16,7 13 11-16,4 10-18 16,0 10-9-16,12 17-25 0,-1 22 57 15,-2 14 20-15,1 14 26 16,-2 5 25-16,5-3 26 16,5-9-24-16,4-4-28 15,4-6-9-15,4-7-2 16,4-8 3-16,0-15 0 15,2-10-15-15,4-10 10 16,3-13 5-16,1-17 9 16,-2-5-12-16,-2-5-8 15,-9 0-3-15,-7 0 7 0,-9-2-5 16,-9 5-4-16,-6 4 1 16,0 9-2-16,0 9 4 15,-3 8-4-15,1 7 1 16,2 0-1-16,0 2-12 15,5 15 6-15,14 7 5 16,8-1 1-16,3 0-4 16,3-8 4-16,-1-5-1 15,3-8 5-15,-4-2-4 16,-3 0 1-16,-4-17 2 16,-7-7 2-16,-5-2 3 15,-8-10-8-15,-4-1 3 16,-6-1-3-16,-16 4-1 15,-4 11-6-15,4 9-1 16,9 11-11-16,5 3 6 0,8 3 0 16,0 17-12-16,6 10 17 15,15-1 3-15,3-2 5 16,3 2 0-16,-5-5 3 16,-4-4-3-16,-5-3 0 15,-5-1 2-15,-2-1-1 16,-3 0 0-16,-3 0-1 15,0-4 0-15,0-4-58 16,0-7-74-16,0 0-197 16</inkml:trace>
  <inkml:trace contextRef="#ctx0" brushRef="#br0" timeOffset="52959.06">27257 10311 689 0,'0'0'42'16,"0"0"-42"-16,0 0-5 15,0 0 2-15,0 0 2 16,0 0-5-16,-67 13 4 15,67-9-2-15,0-4-4 16,0 2-2-16,-2 1 10 0,-4 2 0 16,-3 0 0-16,-4-1 8 15,-3 2-7-15,2-2-2 16,2-1 2-16,3-3-1 16,0 0 7-16,-1 0-7 15,1 0 0-15,-2 0 7 16,0 0-5-16,-2 0-1 15,4 0 4-15,1 0 57 16,5 0-22-16,1 0-36 16,2 12-4-16,0 12 0 15,0 3 0-15,5 2 10 0,11-3-2 16,8 1 6 0,2-4 3-16,0-2-4 0,-3-5-7 15,-9-6-6 1,-6-3 1-16,-5-4 1 0,-3 6 6 15,0 4-7-15,-22 6-1 16,-14 12 1-16,-9 2-1 16,-1 4-22-16,5-8-64 15,16-21-275-15</inkml:trace>
  <inkml:trace contextRef="#ctx0" brushRef="#br0" timeOffset="53177.04">27527 10201 930 0,'0'0'0'0,"0"0"-6"0,0 0 6 16,48 84 2-16,-38-41-1 16,0-2 1-16,1 0-1 15,4-2-1-15,0-10 5 16,1-4-5-16,-2-6-2 15,-6-12-59-15,-6-7-97 16,-2-14-528-16</inkml:trace>
  <inkml:trace contextRef="#ctx0" brushRef="#br0" timeOffset="53463.85">27613 10182 860 0,'0'0'22'0,"0"0"13"16,0 0-35-16,0 0-1 15,130-43 1-15,-64 43 1 16,1 0-1-16,-9 17 1 16,-10 5 6-16,-11 5-3 15,-10-3-4-15,-12-5 7 16,-11-6-1-16,-4-3-2 16,0-7 10-16,-6 0 38 15,-6-3-8-15,0 0-24 16,1-12 13-16,4-12-15 15,6-2-9-15,1-7-9 16,0-3-6-16,21 5-23 16,8 2-60-16,4 10-48 0,5 8-42 15,-1 2-125-15</inkml:trace>
  <inkml:trace contextRef="#ctx0" brushRef="#br0" timeOffset="53785.56">28367 10019 337 0,'0'0'91'16,"0"0"-67"-16,0 0 44 15,0 0 29-15,0 0-29 16,0 0 36-16,-9 93-72 16,9-59-20-16,0-4 3 15,22-11-4-15,11-9-4 16,4-10 10-16,6 0 24 16,-1-20-5-16,-8-6 2 0,-4-8-23 15,-11-5-8-15,-8 0-2 16,-6 1-5-16,-5 2 0 15,0 13 0-15,0 4 0 16,0 15-3-16,0 4 3 16,11 0-2-16,6 4-13 15,11 13 14-15,5 2-1 16,5 0 2-16,-2-2 0 16,-3 0 0-16,-6-1 0 15,-7-7-38-15,-3-7-29 0,-4-2-29 16,-7-4-18-1,-6-19-300-15</inkml:trace>
  <inkml:trace contextRef="#ctx0" brushRef="#br0" timeOffset="54128.51">28832 9617 753 0,'0'0'53'0,"0"0"-51"15,0 0-2-15,0 0 0 16,0 0 18-16,98 93 6 15,-72-51 5-15,-6 2-9 16,-3-5-4-16,-6-10-4 16,-3-8-3-16,-3-9-9 15,-4-9 1-15,-1-3 0 16,0 0 32-16,3 0 50 0,9-15-28 16,14-6-48-16,10-5-7 15,7 3 0-15,-6 14 0 16,-7 4 0-16,-9 5-2 15,-9 3 1-15,-9 15-3 16,-3 11 4-16,-11 5 2 16,-19 5-2-16,-6-2 0 15,4-4-5-15,0-7-5 16,7-3-21-16,6-6-31 16,8-10-47-16,8-7-64 15,3-10-210-15</inkml:trace>
  <inkml:trace contextRef="#ctx0" brushRef="#br0" timeOffset="54394.34">29138 9392 760 0,'0'0'0'16,"0"0"0"-16,86 94 45 15,-52-40 28-15,-5 7-25 16,-8 1-11-16,-5 3 6 16,-7-4-22-16,1-8-14 15,-2-7 4-15,-1-10-11 16,0-7 0-16,0-9-2 16,-1-7 2-16,0-5-50 0,-2-8-26 15,2 0-47-15,1-24-162 16</inkml:trace>
  <inkml:trace contextRef="#ctx0" brushRef="#br0" timeOffset="55148.97">29638 9578 675 0,'0'0'54'15,"0"0"-54"-15,0 0 0 16,0 0 4-16,0 0 2 16,0 0-5-16,13 19 1 15,-9-19-2-15,2 0 2 16,-3 0 2-16,0 0 8 15,-1-4 1-15,-2-8 1 16,1-2-8-16,1 0 2 16,3-2 4-16,3 1-8 15,3-4-4-15,6 0 1 16,6 0 27-16,1 10-18 0,3 1-9 16,-4 8 2-16,-3 8-2 15,-5 14 1-15,-2 11 3 16,-4 6 18-16,2 1 7 15,0-1 7-15,4-8-25 16,5-9 0-16,1-5 8 16,3-10 0-16,1-7 6 15,2 0 1-15,-2-17 2 16,-3-12-13-16,-5-2-1 16,-7-8-12-16,-2-4-2 15,-8-1 4-15,0-1-5 16,-8 9-5-16,-7 11-5 15,3 8 4-15,5 12 3 16,7 5 2-16,0 5-11 0,18 21-1 16,16 12 5-16,11 12 8 15,4 6 7-15,-1 8 1 16,-9 4 2-16,-11 2-6 16,-14 2 2-16,-14-6-5 15,-2-5 7-15,-34-5 4 16,-17-6-10-16,-13-11 3 15,-7-10-2-15,-3-15 6 16,13-10-4-16,17-4 3 16,17-1 0-16,28-18 1 15,14-9 8-15,46-10-17 16,19-3-2-16,10 3-5 0,-13 10-6 16,-17 9-33-16,-19 15-14 15,-15 4-17-15,-15 0-66 16,-9 12-201-16</inkml:trace>
  <inkml:trace contextRef="#ctx0" brushRef="#br0" timeOffset="56332.04">27710 11526 760 0,'0'0'23'15,"0"0"18"-15,-88-43-9 16,45 43-16-16,-9 0-11 16,-2 10-2-16,2 20 8 15,7 9 3-15,11 17-1 0,8 2-3 16,13 3-5-1,13 3 1-15,0-5-2 0,27-10-2 16,11-8-2-16,12-12 0 16,10-12 0-16,7-12-3 15,6-5-22-15,-2-15-15 16,-5-12-9-16,-5-13-15 16,-7-7 12-16,-7-9 21 15,-3-3-16-15,-11 7 47 16,-17 9 3-16,-15 13 50 15,-1 13 66-15,-13 14-60 16,-6 3-21-16,-2 16-27 16,5 11-11-16,7 11-7 15,9-1 7-15,3-3 2 16,23-4 6-16,12-10-8 0,6-11 11 16,0-9 0-1,-8 0 3-15,-13 0 1 0,-14-9-2 16,-9-8 29-16,-16-6-22 15,-25 0-18-15,-11 2-2 16,-4 5-4-16,5 3-31 16,12 2-23-16,15 0-36 15,14-9-223-15</inkml:trace>
  <inkml:trace contextRef="#ctx0" brushRef="#br0" timeOffset="56783.86">28256 11483 646 0,'0'0'44'0,"0"0"-44"0,0 0 0 16,0 0 22-16,37 102 18 15,-24-69-9-15,-2-5-4 16,0-6-12-16,-1-5-5 16,-4-6-10-16,-3-9-2 15,-3-2 2-15,0 0 23 16,0-2 85-16,0-18-74 15,0-14-28-15,17-10-6 16,16-4-6-16,11 7 0 16,3 8 6-16,-3 17-1 15,-7 10-3-15,-5 6-3 0,-7 2 6 16,-3 14 0 0,-7 1 0-16,-1-3 1 0,-8-3 0 15,-3-5 0-15,-2-6-2 16,-1 0 2-16,2-11 14 15,2-18-12-15,8-4-2 16,3 0-2-16,3 7 0 16,0 9 1-16,0 10-2 15,0 7 2-15,1 0-9 16,0 11 9-16,-1 8 1 16,0 6 0-16,-3 10 0 15,2 1 1-15,-4-3-1 0,3-3-50 16,-1-15-83-16,2-15-214 15</inkml:trace>
  <inkml:trace contextRef="#ctx0" brushRef="#br0" timeOffset="57128.04">29026 11335 763 0,'0'0'61'0,"0"0"-59"15,0 0-2-15,88 9 9 16,-55 20 4-16,-2 8 14 15,-1 9-6-15,-2 7-7 16,-6-2-2-16,-6-6-1 16,-6-8-9-16,-9-14 5 15,-1-7 0-15,0-12 6 16,-10-1 26-16,-8-3-7 0,-6-7-6 16,-1-19-19-1,3-14 7-15,6-20-7 0,13-9-6 16,3-3-2-16,10 5-6 15,10 17 5-15,-5 18 0 16,-4 13 2-16,-10 16 0 16,-1 3-4-16,-1 17-11 15,-23 17-39-15,-5 13 34 16,-2 9 10-16,3 3-23 16,9-6-30-16,10-16-68 15,9-23-258-15</inkml:trace>
  <inkml:trace contextRef="#ctx0" brushRef="#br0" timeOffset="57512.82">29206 11018 822 0,'0'0'0'16,"0"0"0"-16,20 75 0 15,6-32 4-15,13-3 44 16,10-6-3-16,14-5-12 16,7-8 1-16,1-9-5 15,-4-9-10-15,-12-3-16 16,-15 0 4-16,-17-6-4 16,-19-8 2-16,-4-3 3 0,-15-6-8 15,-16 4-48-15,-2 5 10 16,4 5 28-16,10 7 10 15,10 2 9-15,6 0-7 16,2 11-4-16,1 13-4 16,0 2 5-16,10-1 2 15,12 0-1-15,2-2 2 16,4-4-2-16,1-5 0 16,1-1-28-16,-1-9-52 15,-6-4-35-15,-4-1-192 0</inkml:trace>
  <inkml:trace contextRef="#ctx0" brushRef="#br0" timeOffset="58051.85">29869 11104 637 0,'0'0'134'15,"0"0"-68"-15,87-50-46 16,-54 50 28-16,-4 0-27 16,-7 10-8-16,-8 13-5 15,-8 7-7-15,-6 4 4 16,0-3-2-16,-2-1-1 15,-7-7-1-15,4-9-1 16,2-3 0-16,3-11 0 16,0 0 1-16,0 0 5 15,3-14 7-15,11-20 21 16,4-5-26-16,-2-11-8 0,-2 7 0 16,-5 0 0-16,-3 14 0 15,-2 10 0-15,0 11 0 16,-2 8-1-16,4 0 0 15,3 8-9-15,7 9 6 16,4 5 0-16,4 0 4 16,4-2-3-16,5-6 6 15,4-5-3-15,-1-9 2 16,-2 0 11-16,-10-3-7 16,-3-17 2-16,-10-3-4 15,-3-7-4-15,-8-6 8 16,0 3-8-16,0 7-1 15,-3 5 1-15,-2 9 0 16,5 8 1-16,0 4-2 0,0 0-5 16,4 14-3-16,11 9 2 15,6 3 7-15,0 4 0 16,1-2 2-16,-3-6-2 16,-4-3 0-16,-3-6 3 15,-6-6-3-15,-1-1-19 16,-5-6-44-16,0 0-1 15,-5 0 32-15,-10-16-52 16,2-8-222-16</inkml:trace>
  <inkml:trace contextRef="#ctx0" brushRef="#br0" timeOffset="58238.86">30486 10684 470 0,'0'0'227'16,"0"0"-97"-16,0-77-51 15,0 74-55-15,12 3-24 16,11 5 0-16,12 14 0 15,8 7 26-15,5 7 0 16,-3 10 2-16,-3 1-26 16,-11 1 0-16,-5-1-2 15,-15-2 0-15,-11-3-8 16,-7-2-51-16,-27-10-46 16,-7-8-103-16</inkml:trace>
  <inkml:trace contextRef="#ctx0" brushRef="#br0" timeOffset="58619.75">30565 11005 558 0,'0'0'178'0,"0"0"-83"0,-8-77-45 16,28 46-40-16,13-1-8 16,4-1 1-16,-3 4-3 15,-7 5-5-15,-9 12 4 16,-3 5 0-16,-4 4 1 16,2 3 0-16,3 0-6 15,4 10 4-15,-1 2 1 16,5 2 1-16,1-8-3 15,2-3 3-15,0-3 11 16,-3-6 22-16,1-14-17 16,-2-9 1-16,-6-8-4 15,-4 1-9-15,-6-1-1 16,-1 7-3-16,0 8-1 0,0 12 1 16,9 7 4-16,10 3-4 15,8 8-6-15,7 19 6 16,-1 6 3-16,-3 13 13 15,-5 0 16-15,-6 1-14 16,-11-4-4-16,-7-2-10 16,-4-5 3-16,-3-7-4 15,0-2 0-15,0-4-3 16,-3 7-5-16,-22-1-40 16,-15 1-67-16,-10-10-166 15</inkml:trace>
  <inkml:trace contextRef="#ctx0" brushRef="#br0" timeOffset="59491.05">28581 12625 423 0,'0'0'24'16,"0"0"43"-16,-99-55 13 16,55 55-24-16,-3 6 21 15,3 21-36-15,13 4-3 0,16 3-18 16,15-1-13-1,38-2 15-15,30 2 16 0,18-4 1 16,0 5-14-16,-14 2-21 16,-24 3 2-16,-28 5-6 15,-20-2 3-15,-16 2-5 16,-24-5 2-16,0-12-8 16,6-11 1-16,13-16 7 15,16 0 3-15,5-34 1 16,18-16-4-16,19-15-2 15,10-8-5-15,2-6 6 16,0-6 0-16,-9-7 0 16,-8 5 0-16,-13 7 0 15,-10 11 1-15,-6 9 0 16,-3 15 1-16,0 14 0 0,0 13-1 16,0 11 12-16,0 7-10 15,12 3-2-15,12 20-2 16,12 16 0-16,7 17 2 15,-1 17 0-15,-6 14 8 16,-6 4-7-16,-7-7 2 16,-3-12-2-16,-7-22-1 15,-4-21 1-15,-5-15-1 16,-1-8 0-16,-3-6 0 16,3 0 9-16,10-26 37 15,10-11-18-15,10-5-27 16,6 2-1-16,-3 11-1 15,-6 18 1-15,-2 8-1 16,-1 3-3-16,0 4 2 0,-4 14 2 16,0 3-1-16,-2 5-1 15,1 1 1-15,3-5-10 16,8-8-68-16,5-11-39 16,8-3-89-16</inkml:trace>
  <inkml:trace contextRef="#ctx0" brushRef="#br0" timeOffset="59735.01">29763 12514 714 0,'0'0'40'15,"0"0"-33"-15,0 0 5 0,0 0-5 16,-69 93 9 0,88-66 7-16,20-5 9 0,10-7-14 15,4-10 21-15,-6-5-12 16,-14 0-5-16,-14-8-2 15,-16-11 9-15,-3-4 36 16,-13-7-57-16,-12 4-8 16,-5-1-3-16,1 2-20 15,7 4-26-15,12-4-39 16,10 3-47-16,0 0-206 16</inkml:trace>
  <inkml:trace contextRef="#ctx0" brushRef="#br0" timeOffset="60172.86">29936 12385 377 0,'0'0'97'15,"0"0"-5"-15,0 0 23 0,98 56-43 16,-62-30-30-16,-2-4-7 16,0-7-3-16,-2-3 2 15,-8-7-12-15,-6-5-1 16,-5 0-10-16,-6-5 24 16,-2-14 7-16,-3-8-29 15,-2-2-12-15,0 5 0 16,0 4 0-16,0 11-1 15,0 4 2-15,0 5-2 16,0 0-6-16,1 8-18 16,17 6 24-16,3 6-6 15,9-4 6-15,5-6 0 16,4-6 4-16,5-4 5 16,0-4 24-16,-5-9-14 0,-9-13-8 15,-8 2 0-15,-13-9 0 16,-9 0-7-16,0-7 2 15,-19-2-6-15,-12-2 0 16,-7-1-5-16,2 6-9 16,8 9 14-16,13 13 1 15,11 14 16-15,4 3-17 16,0 10-10-16,14 19 7 16,10 10 2-16,1 5 1 15,5 5-3-15,2 0 2 16,-5-2-17-16,5-8-59 15,3-10-38-15,7-12-15 16,8-14-97-16</inkml:trace>
  <inkml:trace contextRef="#ctx0" brushRef="#br0" timeOffset="60561.51">31004 12243 409 0,'0'0'73'16,"0"0"41"-16,0 0 4 15,0 0-40-15,0 0-59 16,0 0-18-16,-94-13 8 15,76 43 8-15,15-4 2 16,3 4-6-16,10-5 9 16,17-5-6-16,4-9-7 15,4-8 24-15,-1-3 4 16,-7-3 10-16,-6-18-16 16,-11-4 3-16,-8-8-4 0,-2-10-20 15,-9-3-5-15,-18-7-2 16,-11-6-3-16,-3-2 0 15,-4-6 2-15,8 8-3 16,10 9 1-16,15 24 0 16,12 13-1-16,0 13-4 15,31 10-10-15,12 24 7 16,13 12 2-16,2 14 5 16,3 2 0-16,-3 2-1 15,-4-2 2-15,-8-3-2 0,-10-6 2 16,-6-7 0-1,-5-12-1-15,-7-12-47 0,-2-7-41 16,1-13-38 0,-1-2-35-16</inkml:trace>
  <inkml:trace contextRef="#ctx0" brushRef="#br0" timeOffset="60967.07">31851 11589 765 0,'0'0'82'0,"0"0"-39"16,0 0-41-16,0 0 2 0,0 0-4 16,-37 116 0-16,37-50 2 15,0-4 6-15,1-2-3 16,8-6 13-16,-2-15-6 15,-1-11 4-15,-1-14 5 16,-4-7-10-16,1-7 12 16,-2 0 50-16,1 0-6 15,9-17-27-15,16-7-38 16,10-4-2-16,7 4-3 16,-4 8 2-16,-11 12-1 15,-7 4-2-15,-9 8-8 16,-6 17 10-16,-6 11 0 15,-16 14 2-15,-23-1-3 16,-13-2-6-16,0-8-9 0,8-9-8 16,7-9-36-16,13-8-29 15,12-13-77-15,12-10-517 16</inkml:trace>
  <inkml:trace contextRef="#ctx0" brushRef="#br0" timeOffset="61291.94">32145 11913 946 0,'0'0'2'0,"0"0"-4"15,94-4 6-15,-47-5 0 16,-5-2 37-16,-6-2-3 0,-11 3-15 16,-11-1-6-16,-7 2-9 15,-7-7 13-15,-9 0-21 16,-19-7-2-16,-9 6-36 15,-1 7 13-15,2 7 15 16,7 3 7-16,8 13-3 16,7 17-5-16,7 9 11 15,7 7 9-15,15 0 0 16,21-9 11-16,10-4-8 16,0-10 0-16,-4-6-3 15,-8-7-2-15,-10-4-6 0,-8 1-1 16,-6 3-26-1,-10-3-94-15,-5-2-110 0</inkml:trace>
  <inkml:trace contextRef="#ctx0" brushRef="#br0" timeOffset="62069.86">27385 14212 395 0,'0'0'2'0,"67"-78"35"16,-41 49 31-16,-10 10 51 16,-10 6-22-16,-6 10 2 15,0 3-26-15,0 0-32 16,0 9-41-16,0 27-4 15,0 14 4-15,0 6 0 16,0 0-1-16,14-6 0 16,11-13 0-16,12-15 2 15,11-12 0-15,8-10 5 16,2-10-2-16,-2-17 7 16,-11-5-7-16,-14-5 1 0,-10-2-2 15,-12 0-2-15,-9 6 1 16,0 8 2-16,-2 13 9 15,-4 4-8-15,2 8 9 16,4 0-5-16,0 3-9 16,13 11-14-16,23 0 11 15,22-8 3-15,20-6 16 16,1 0 26-16,-9-9-31 16,-25-4-3-16,-22-4-3 15,-18 0-4-15,-5-5 39 16,-14-5-27-16,-15 0-12 15,-10 2-1-15,0 0-25 0,5 6-38 16,5-1-7-16,7 4-64 16,13-1-81-16</inkml:trace>
  <inkml:trace contextRef="#ctx0" brushRef="#br0" timeOffset="62247.12">28209 13789 375 0,'0'0'6'0,"0"0"-3"16,0 0 16-16,102 47 26 15,-69-12 19-15,0 2-21 16,1-1 61-16,-1 1-40 16,-6-2-12-16,-6-1-23 15,-8-5-14-15,-2-3-13 16,2-6 1-16,-1-3-6 0,6-14-12 16,-1-3-106-1</inkml:trace>
  <inkml:trace contextRef="#ctx0" brushRef="#br0" timeOffset="62447.16">28745 13670 945 0,'0'0'68'0,"0"0"-68"16,0 0 0-16,79 85-8 15,-56-32 7-15,-5 13 1 16,-5 1 0-16,-4-2-1 0,-6 2 0 15,-3-8-3 1,0-9-58-16,-7-14-38 0,-14-19-86 16,-9-17-460-16</inkml:trace>
  <inkml:trace contextRef="#ctx0" brushRef="#br0" timeOffset="62835.89">28670 14056 793 0,'0'0'33'0,"23"-75"3"16,19 32-24-16,6-7-8 15,1 1 15-15,-6-1-5 16,-7 4-3-16,-8 2-8 16,-2 4-3-16,-9 15 1 15,-4 8-1-15,-6 9-1 16,3 8 0-16,1 0-2 16,7 15-2-16,1 18 5 0,2 14 1 15,-2 8 2-15,-4 5 3 16,0-5-5-16,-4-5-1 15,-4-19 0-15,-1-9 3 16,-2-15-3-16,-2-7 0 16,-2 0 6-16,1-7 73 15,5-20-4-15,7-9-70 16,7-4-5-16,7 5 3 16,-2 11-3-16,-2 8-3 15,-2 13-6-15,-2 3 7 0,2 3 0 16,1 17 0-1,2 2 0-15,-2 8 2 0,-3-4-5 16,-2 4 5-16,-3 1-7 16,2-8-57-16,-1-10-86 15,6-13-592-15</inkml:trace>
  <inkml:trace contextRef="#ctx0" brushRef="#br0" timeOffset="63112.97">30267 13489 862 0,'0'0'13'0,"0"0"-13"16,0 0-12-16,-2 91 12 15,18-62 1-15,3-4 8 16,-2 0 2-16,-1-5 5 16,-5-6-14-16,-3-6 1 15,-4-5-2-15,-4-3-1 16,2 0-4-16,-2-20-2 16,0-14-403-16</inkml:trace>
  <inkml:trace contextRef="#ctx0" brushRef="#br0" timeOffset="63257.59">30288 13355 939 0,'0'0'11'15,"0"0"36"-15,0 0-47 16,0 0-20-16,0 0-58 16,0 0 29-16,58 28-57 15,-24-22-212-15</inkml:trace>
  <inkml:trace contextRef="#ctx0" brushRef="#br0" timeOffset="63569.87">30668 13402 847 0,'0'0'95'0,"0"0"-95"0,84 36-1 16,-45-15 0 0,-7 9 1-16,-8-2 0 0,-6-1 2 15,-8-3-1-15,-4-5 5 16,-4-6-6-16,-2-9 0 15,0-4 7-15,0 0 54 16,-5-4 29-16,-1-18-62 16,6-12-8-16,3-13-5 15,36-5-15-15,18 6-5 16,13 9 4-16,0 11-1 16,-4 16 2-16,-11 8 0 15,-9 2 1-15,-6 5-1 0,-8 18-3 16,-10 0 3-1,-1 10 4-15,-3 4-4 0,-8 7 0 16,-4 4-42-16,-6 5-75 16,0-6-51-16</inkml:trace>
  <inkml:trace contextRef="#ctx0" brushRef="#br0" timeOffset="64200.21">28854 14766 593 0,'0'0'192'0,"0"0"-155"16,-86-43-21-16,49 43-3 15,-8 0-5-15,-9 23 4 16,-9 17-2-16,-2 15 6 16,5 16 26-16,13 8-9 15,17 3-9-15,22-9-6 16,8-3 0-16,35-11-9 15,20-12-6-15,17-15 7 16,12-20 2-16,7-12-4 16,3-9 14-16,-3-26-1 15,-9-8-5-15,-16 0-1 16,-20-3-10-16,-19-1 4 16,-20-6-5-16,-7-9 2 0,-17-1-6 15,-22-1 0-15,-15 9-7 16,-4 16 4-16,-3 18-9 15,-2 21-10-15,-1 7-24 16,-5 29-34-16,5 10-44 16,12-3-21-16,21-11-179 15</inkml:trace>
  <inkml:trace contextRef="#ctx0" brushRef="#br0" timeOffset="64529.85">29845 14485 529 0,'0'0'39'0,"-135"10"48"15,74 14 19-15,8 5-43 16,11 14-30-16,6 11-1 15,10 9 5-15,12 15-1 16,8 8 6-16,6 3-14 16,10-3-17-16,17-7 10 15,9-6-18-15,4-7-3 16,2-4 2-16,1-11-1 0,0-5-1 16,-2-16-1-1,-5-9-30-15,-3-13-35 0,-2-8-25 16,-3-13-4-16,-3-24-224 15</inkml:trace>
  <inkml:trace contextRef="#ctx0" brushRef="#br0" timeOffset="65078.5">30165 14770 888 0,'0'0'4'16,"0"0"12"-16,0 0 15 15,0 0-18-15,0 0-13 16,0 0-13-16,-28 6 6 16,42 27 6-16,3 7 1 15,1 2 14-15,0-3-8 16,0-2 4-16,-5-7 2 15,0-7-8-15,-3-6 4 16,-4-3-6-16,-3-8-2 16,-2-6 0-16,-1 0 6 15,0 0 26-15,0 0 41 0,0-3-28 16,-4-14-34 0,-7-9-7-16,-2-13 2 0,5-11-6 15,8-6 0-15,0-3-2 16,24 2-5-16,9 11-1 15,4 9 1-15,-1 15 2 16,-4 14 4-16,1 8-4 16,-1 5-10-16,5 20 14 15,-4 4 1-15,-1 5 14 16,-6 2-13-16,-6-5 2 16,-1-2-1-16,-5-3 4 15,-6-3-3-15,-5 1-3 16,-3-5 4-16,0 5-4 0,-6 1 0 15,-13-1-4-15,-3-1-27 16,-2-3-32-16,5 0-31 16,1-11-43-16,4-9-105 15</inkml:trace>
  <inkml:trace contextRef="#ctx0" brushRef="#br0" timeOffset="65918.17">30441 14350 748 0,'0'0'73'16,"0"0"-63"-16,0 0 2 0,0 0-12 15,0 0-6-15,85-82-6 16,-21 62 12 0,4 3 2-16,-7 7 0 0,-15 10 4 15,-13 0-3-15,-20 10-1 16,-13 14-2-16,0 5 4 15,-19 7 5-15,-14 1 0 16,-4-3 4-16,1-9-6 16,6-5-6-16,6-10 9 15,8-4-6-15,6-6 0 16,6 0 4-16,4 0 10 16,0 0-7-16,5 0 0 15,22-5-11-15,13-9-4 16,12 1 2-16,2 1 2 15,-4 7 6-15,-6 5-4 0,-10 0 7 16,-8 2-9-16,-10 18 1 16,-13 1 2-16,-3 2 2 15,-9 3 1-15,-19 4 5 16,-10-4 6-16,-5-2-11 16,-1-1 0-16,5-6-4 15,7-2-1-15,8-5-1 16,6-3-40-16,1 0-37 15,3-7-43-15,1-4-224 16</inkml:trace>
  <inkml:trace contextRef="#ctx0" brushRef="#br0" timeOffset="66390.13">30871 14132 693 0,'0'0'91'0,"152"-25"-23"16,-66 18 0-16,-5 7-22 16,-9 0-40-16,-8 29-4 15,0 13 7-15,-3 11 22 16,-7 7-13-16,-14 13-5 15,-15 0-6-15,-12 2-2 16,-13-2 4-16,-2-4-2 16,-26-5-5-16,-16-2 7 15,-8-6-2-15,-4-3 15 0,2-5-18 16,3-3-4-16,3-3 0 16,5 2-36-16,1-10-79 15,5-6-26-15,10-14-268 16</inkml:trace>
  <inkml:trace contextRef="#ctx0" brushRef="#br0" timeOffset="67364.42">28622 15942 311 0,'0'0'0'0,"0"0"-48"16,0 0-52-16,-84 17 100 15,73-17 66-15,5 0 29 16,2 0 36-16,3 0 3 16,1 0-48-16,0 0-14 15,0 0-30-15,0 0-18 16,0 0-1-16,0 0-8 15,0 0 3-15,0 0-3 16,0 0-9-16,0 0-5 16,7 0 1-16,13 0 3 0,11 0 14 15,15-4 3-15,17-15 24 16,13-11-26 0,21-10 16-16,15-10-3 0,20-5-1 15,26-5-10-15,24-1 0 16,16 0-7-16,9 1-8 15,-6 4-5-15,-13 0 2 16,-9 3-1-16,-3 4 0 16,-4 6 4-16,-4 0-6 15,-20 6-1-15,-25 12 0 16,-29 2 2-16,-26 12 1 16,-25 4-2-16,-21 3-1 15,-10 4-1-15,-7 0-4 16,-4 0 3-16,-1 0 2 15,0 0 2-15,0 0-2 0,0 0 0 16,0 0 0-16,0 0 0 16,0 0-10-16,0 0-29 15,0 0-22-15,0 0-41 16,-3 0-8-16,-16 4 4 16,-6 0-56-16</inkml:trace>
  <inkml:trace contextRef="#ctx0" brushRef="#br0" timeOffset="69173.92">25667 11182 729 0,'0'0'3'0,"0"0"12"16,0 0-15-16,0 0-10 0,0 0 9 15,0 78 2-15,0-44 7 16,9 0-4-16,14 6 15 16,10 2-8-16,12 8-1 15,10 0 3-15,3 9-5 16,2 7 9-16,-12 4-11 16,-8 12 8-16,-15 10-2 15,-11 5 11-15,-8 5-3 16,-3 7-1-16,4-3 13 15,5 6-10-15,9 9-11 16,9-1 1-16,4 2 3 16,4 1-6-16,1-5 7 0,-4 1-8 15,1-3 12-15,-3 6-11 16,-1 1 4-16,3 8 8 16,7 4 1-16,7-5-6 15,7 1-2-15,4-13-6 16,4-4 3-16,5-15 0 15,4-9 0-15,-1-8 0 16,-5-6-5-16,-6-1 1 16,-4-2 0-16,-4 3-3 15,2 1 2-15,-5 2-3 16,2-6-1-16,-7-4 9 16,-1-7-9-16,-5-9 1 15,-4-10-1-15,-7-6 0 16,-4-12-2-16,-7-5 2 15,-3-6 6-15,-5-5-4 0,0-2-2 16,-6-3-2-16,-2-4 3 16,1 0-3-16,-2 0 0 15,1 3 1-15,2 0-2 16,0-2 3-16,3 8-2 16,5-1 0-16,-4 3 0 15,4-1 1-15,0 1-1 16,0-5-1-16,-2-1 1 15,0 0 0-15,-3-4 0 16,-2 2 1-16,-2-3 3 16,-1 3-4-16,4 0-2 15,-2 1 2-15,3 2 1 0,0 1-1 16,-2 0-1 0,2-2 1-16,-1 2 0 0,-1-4 2 15,-2 1-1-15,1-1 0 16,2 1-1-16,1 6-1 15,4 2 1-15,0 5-1 16,3 3 0-16,-1-3 1 16,0 2 0-16,-3-8 0 15,-3-3 2-15,-1-3-2 16,-4-2 1-16,-1-3 2 16,0 0-2-16,0 0-1 15,0 0 3-15,2 0-3 16,2 0-16-16,2 0-64 15,3 13-75-15,-1-3-7 16,0-10-299-16</inkml:trace>
  <inkml:trace contextRef="#ctx0" brushRef="#br0" timeOffset="69802.98">28089 16751 186 0,'0'0'0'0</inkml:trace>
  <inkml:trace contextRef="#ctx0" brushRef="#br0" timeOffset="69967.64">28089 16751 245 0,'2'20'17'15,"-10"-28"-17"-15,4 0-12 16</inkml:trace>
  <inkml:trace contextRef="#ctx0" brushRef="#br0" timeOffset="70244.05">28247 16503 270 0,'0'0'77'16,"0"0"-52"-16,0 0-18 15,0 0 34-15,0 0-41 16,0 0-1-16,-16 14-21 16,13-7-83-16</inkml:trace>
  <inkml:trace contextRef="#ctx0" brushRef="#br0" timeOffset="70823.2">27919 16779 220 0,'0'0'0'0,"0"0"-111"0</inkml:trace>
  <inkml:trace contextRef="#ctx0" brushRef="#br0" timeOffset="71581.09">27946 16827 294 0,'0'0'24'0,"0"0"-15"16,0 0-9-16,0 0-10 0,0 0-196 15</inkml:trace>
  <inkml:trace contextRef="#ctx0" brushRef="#br0" timeOffset="72150.89">27715 16946 328 0,'0'0'0'16,"0"0"-1"-16,0 0 1 15,0 0-1-15,0 0 0 16,0 0-17-16,-72 17-23 0</inkml:trace>
  <inkml:trace contextRef="#ctx0" brushRef="#br0" timeOffset="72343.38">27865 16898 390 0,'0'0'0'0,"0"0"-26"16,0 0-83-16</inkml:trace>
  <inkml:trace contextRef="#ctx0" brushRef="#br0" timeOffset="72742.23">27865 16898 286 0,'105'-68'54'16,"-87"60"-32"-16,-9 6-21 15,-8 0 13-15,-1-3 160 16,-9 3 13-16,-19-4-172 16,-14 3 8-16,-15 2 4 15,-10 1 0-15,-6 0 12 16,3 1 12-16,10 17 4 16,10 9-35-16,14 14-9 15,14 15-11-15,14 5 1 0,8 10 1 16,19 1 1-1,23-5 5-15,18-6-1 0,14-14 8 16,10-10-6-16,6-15-7 16,-1-10 10-16,1-12-8 15,-4-3-4-15,-4-26 10 16,-9-10-5-16,-13-11 20 16,-20-6-5-16,-18-4-12 15,-17-3-8-15,-5 3 6 16,-20 6-6-16,-21 11-11 15,-16 15 9-15,-16 16-14 16,-13 9-9-16,-2 3 3 0,3 17 14 16,11 8 0-1,13 6-1-15,12 4-7 0,18-1-47 16,16 2-10 0,15-17-62-16,12-19-416 0</inkml:trace>
  <inkml:trace contextRef="#ctx0" brushRef="#br0" timeOffset="73079.08">28874 16366 775 0,'0'0'6'15,"0"0"5"-15,0 0-11 16,-121 58-3-16,71-12 3 16,-3 8 32-1,1 8 25-15,7 5-9 0,15 6 6 16,20 6-20-16,10-3-10 16,27-4-8-16,22-6-4 15,15-11-3-15,8-6-4 16,2-7-5-16,-1-9 5 15,0-4-3-15,-3-10 7 16,-1-2-9-16,-5-4-7 16,-1-6-77-16,-5-7-49 0,-4-13-52 15</inkml:trace>
  <inkml:trace contextRef="#ctx0" brushRef="#br0" timeOffset="73598.85">29281 16798 660 0,'0'0'74'15,"0"0"-55"-15,0 0 19 16,0 0-12-16,0 0-22 16,0 0-4-16,-10 22 5 15,27 10 20-15,5 4 29 16,3 3-38-16,0-8-8 15,-3-3-5-15,-3-8 1 0,-5-4-1 16,-6-5-1-16,-2-5-2 16,-6-6 1-16,0 0 15 15,0 0 50-15,-2 0-14 16,-13-10-16-16,-6-10-30 16,-2-2-11-16,3-7 8 15,2-13-3-15,12-8 0 16,6-8-9-16,18-2-11 15,22 7 4-15,12 7 9 16,2 17-7-16,5 12 10 16,-7 12-3-16,-9 5 6 15,-1 14 0-15,-10 17-1 0,1 1 2 16,-3 5 3-16,-3-5 1 16,-3-2-4-16,-8-3 0 15,-3-8 3-15,-3-2-2 16,-4-5-1-16,-5-1 2 15,-1-5 0-15,0 2-1 16,0-5-1-16,0-2-9 16,0-1-9-16,-1 0-3 15,1 0-31-15,0-1-89 16,0-22-190-16</inkml:trace>
  <inkml:trace contextRef="#ctx0" brushRef="#br0" timeOffset="74631.06">29806 16070 603 0,'0'0'3'0,"0"0"8"15,0 0-8-15,0 0 59 16,0 0 6-16,0 0-45 0,-33-43-23 16,44 47 0-16,8 16 4 15,1 4-2-15,0 5 0 16,1 1 15-16,-4 6-4 16,-1-2 15-16,-4 2-7 15,-2 0-8-15,-5 0-12 16,-5-7 11-16,0-1-9 15,0-6 5-15,-18-5 7 16,-4-6 11-16,0-6-7 16,5-4-15-16,5-1 21 15,7 0-4-15,5 0-8 16,0-4-4-16,9-9-9 16,16-1-2-16,7-2 0 15,1-1-1-15,0 5 3 16,-1-2 2-16,3 1-2 15,1-7-2-15,-4 4 2 0,2-4 2 16,-9 0-2-16,-6 3 0 16,-7-1 2-16,-3 3-2 15,-5 6 1-15,-2 3 0 16,-2 4 1-16,0 2 2 16,0 0-4-16,0 0 0 15,0 0-5-15,6 17-6 16,0 7 11-16,5 5 2 15,0 1 8-15,0-2-7 16,2 0 2-16,-3-5-3 16,-1-3 0-16,5 1 0 15,-4-6-1-15,2-1 0 16,-3-4-1-16,-1-6-12 0,-5 2-54 16,-2-6-14-16,-1 0-19 15,0-27-39-15</inkml:trace>
  <inkml:trace contextRef="#ctx0" brushRef="#br0" timeOffset="74918.88">30088 15780 674 0,'0'0'0'0,"121"0"-5"16,-41 24 5-1,-2 12 31-15,-8 20 32 0,-12 20 1 16,-10 10-32-16,-4 13 24 16,-5 7-4-16,-4 3-29 15,-10-8-11-15,-8-5-2 16,-9-16-10-16,-8-10 0 16,0-18-4-16,-4-12 9 15,-13-11-2-15,4-12-3 16,4-10-12-16,9-5-49 15,2-2-44-15,28-26-188 16</inkml:trace>
  <inkml:trace contextRef="#ctx0" brushRef="#br0" timeOffset="75338.14">31472 16027 805 0,'0'0'0'0,"0"0"0"15,0 0-1-15,-106 21 6 16,76 9-5-16,9 7 34 0,11 8 2 15,10 4 10 1,15 11-31-16,25-2-4 0,9 0-6 16,5-15-2-16,-2-10 0 15,-1-13-3-15,-5-10 2 16,-1-10 3-16,-6 0 0 16,-11-21 6-16,-9-11-4 15,-16-11 10-15,-3-7-9 16,-19-7-8-16,-17 2 0 15,-13 1 0-15,-5 8-5 16,-2 7 0-16,3 6 5 16,10 9 5-16,12 18-5 15,8 6-55-15,13 0-94 0</inkml:trace>
  <inkml:trace contextRef="#ctx0" brushRef="#br0" timeOffset="75630.67">31823 15590 719 0,'0'0'14'16,"0"0"-7"-16,-87-2-3 15,72 32-3-15,6 10 10 0,9 14 28 16,0 7 19-1,14 13-14-15,17 2-3 0,8 1-12 16,8-2-3-16,1-10-7 16,-3-14-10-16,-5-9-8 15,-10-12 1-15,-5-10-2 16,-4-6 0-16,-7-6-3 16,-3-8-62-16,-4-3-88 15,-6-26-211-15</inkml:trace>
  <inkml:trace contextRef="#ctx0" brushRef="#br0" timeOffset="76067">32064 15734 739 0,'0'0'23'0,"0"0"-23"0,0 0-26 15,0 0 23-15,0 0 3 16,0 0 19-16,36 99 1 15,-21-66 16-15,-1 4-11 16,-3 0-14-16,-5-8-1 16,-3-6-9-16,-3-10 1 15,0-6 7-15,0-4-6 16,0-3 6-16,0 0 53 16,-13-10 3-16,-10-12-62 15,-2-9 6-15,3-10-9 16,11-7-1-16,11-2-21 0,8-2 7 15,26 6 0 1,9 5 5-16,1 15 5 0,2 12 2 16,-4 14-1-1,-4 0-5-15,4 8 3 0,-6 15 6 16,-3 0 8-16,-7 5-6 16,-3 0 4-16,-7-4-4 15,-2-5-1-15,-5-2 4 16,-3 2-3-16,-3-5-2 15,-3-1 0-15,0-4-1 16,0-2-54-16,-18-7-36 16,-3 0-220-16</inkml:trace>
  <inkml:trace contextRef="#ctx0" brushRef="#br0" timeOffset="76402.07">32562 15341 294 0,'0'0'132'15,"0"0"-86"-15,0 0 30 16,-86 47 24-16,77-35-48 16,6-1-23-16,3-5-17 15,4 1-8-15,22-5 1 16,12-2 16-16,9 0 11 15,5 0 3-15,-9 0 18 0,-6 0 2 16,-15 1-53-16,-8 13 3 16,-8-1-10-16,-6 6 7 15,0 0-2-15,-19 5 7 16,-11 2 15-16,-6-6-7 16,-3 6-7-16,-1-6-8 15,2-5-8-15,2-4-43 16,3-8-45-16,6-3-121 15</inkml:trace>
  <inkml:trace contextRef="#ctx0" brushRef="#br0" timeOffset="76545.97">32555 15325 747 0,'0'0'14'15,"0"0"8"-15,0 0-20 16,0 0-2-16,87-57-2 15,-70 51-45-15,-3-8-215 16</inkml:trace>
  <inkml:trace contextRef="#ctx0" brushRef="#br0" timeOffset="76851.86">32637 14872 293 0,'0'0'410'0,"83"-33"-405"15,-18 30-4-15,12 3 23 16,5 5 38-16,5 26 9 16,-1 15 6-16,-1 13-15 15,-9 8-33-15,-16-2-16 16,-18 8 5-16,-21-4-11 15,-18 2 0-15,-3-2-1 16,-17-2-1-16,-19-6 2 16,-13-1-6-16,-12-5-1 15,-8 2 0-15,-7-3-60 0,0-12-66 16,-3-13-152-16</inkml:trace>
  <inkml:trace contextRef="#ctx0" brushRef="#br0" timeOffset="77632.92">29649 17475 435 0,'0'0'97'0,"0"0"-30"15,0 0-38-15,0 0-2 16,0 0 36-16,0 0-9 16,-25-9-29-16,25 9-18 15,0 0-7-15,0 0-1 16,0 0 1-16,0 0-19 15,0 0-54-15,0 0-35 16,0 0 19-16,0 0-15 16,0 0 90-16,0 0 12 0,0 0 2 15,0 0 59 1,0 0 19-16,0 0-26 0,0 0-39 16,0 0-13-16,0 0-74 15,1 0-143-15</inkml:trace>
  <inkml:trace contextRef="#ctx0" brushRef="#br0" timeOffset="78133.17">29649 17475 659 0,'48'-5'62'0,"-71"4"-35"16,-6 1-17-16,-8 0-5 15,-1 12 16-15,2 15-18 16,8 9 14-16,16 4 1 15,12-1-16-15,17 0 0 0,27-5-1 16,12-1 0-16,12-10 7 16,1 4 2-16,-8-8-8 15,-11 3-2-15,-18 2 4 16,-17 0 0-16,-15 5-1 16,-9 0 11-16,-26-2-8 15,-3-6-3-15,5-11-2 16,17-10 10-16,9 0 44 15,7-19 5-15,17-13-41 16,16-14-19-16,10-6-4 16,-1-2 4-16,-5-1 0 15,-5 3 0-15,-9 2 2 0,-5 3-1 16,-12 4-2 0,-4 4 3-16,-2 10-3 0,0 5 1 15,0 14 0-15,0 1-1 16,0 9 0-16,0 2-3 15,19 22-15-15,7 13 13 16,8 6 2-16,-3 6 4 16,0 4 0-16,-2-7 0 15,-4-3 0-15,-2-7 1 16,-3-4-1-16,-3-5 0 16,-4-4-1-16,-7-3 0 15,-6-1-69-15,-6-10-75 0</inkml:trace>
  <inkml:trace contextRef="#ctx0" brushRef="#br0" timeOffset="78479.11">30000 17793 804 0,'0'0'74'0,"0"0"-41"16,21-70-33-16,15 41 0 16,2 5-8-16,-1 4 8 15,-2 3 0-15,-4 7-4 16,0 7 2-16,-2 3-5 15,-2 0-2-15,-6 4 7 16,1 12 1-16,-3-1-2 16,-4 4 1-16,2 1 2 0,-5-2 1 15,-5-1-1 1,-1-6 1-16,-3-2-1 0,-2-2 2 16,-1-3-2-16,2-1 0 15,-2-3-21-15,0 0-9 16,0-4 29-16,0-19-12 15,-8-9-53-15,-12-7 29 16,-9-3 15-16,-5-4-30 16,0-2 52-16,2 8 7 15,10 9 35-15,6 6-42 16,7 6-2-16,7 7-230 16</inkml:trace>
  <inkml:trace contextRef="#ctx0" brushRef="#br0" timeOffset="78705.09">30352 17374 342 0,'0'0'53'16,"0"0"58"-16,24 81-13 15,-3-38-7-15,4 6-61 16,2 0 8-16,1 0-25 15,-3-7-13-15,-5-6 4 16,-2-7-8-16,-9-8 4 16,-6-4-3-16,-3-12-125 15,0-5-323-15</inkml:trace>
  <inkml:trace contextRef="#ctx0" brushRef="#br0" timeOffset="78943.69">30414 17244 868 0,'0'0'3'16,"0"0"-6"-16,0 0-4 15,0 0-2-15,0 0 9 16,87 103-1-16,-54-59 4 16,1 1-2-16,-3 0 4 0,-2-6 1 15,-9-8-6-15,-3-5 0 16,-5-8 4-16,-5-2-4 15,1-4 0-15,-4-1-25 16,1-5-28-16,1-6-225 16</inkml:trace>
  <inkml:trace contextRef="#ctx0" brushRef="#br0" timeOffset="79313.98">31111 17093 749 0,'0'0'69'0,"0"0"-65"15,0 0-4-15,0 0-1 16,34 105 1-16,-13-65 10 16,3 0 14-16,5-2 14 15,2 1-14-15,4-5-13 16,-3-1-3-16,-8-4-8 15,-3-2 0-15,-7-3-1 0,-9-2-34 16,-5-12-69-16,-10-7-276 16</inkml:trace>
  <inkml:trace contextRef="#ctx0" brushRef="#br0" timeOffset="79663.47">31081 17441 717 0,'0'0'111'16,"0"0"-65"-16,33-92-38 15,25 57-8-15,11-3-5 16,-3-1-1-16,-5 6 0 0,-8 7-4 16,-12 5 8-1,-16 9-1-15,-10 7 0 16,-11 5 1-16,-4 0-6 16,0 12 6-16,0 15 2 0,-6 11 2 15,-2 3 4-15,5 0-6 16,3-7 0-16,0-7-1 15,14-13 2-15,10-5-1 16,6-9 16-16,3 0 15 16,-4-1 4-16,-4-12-20 15,-9-7-4-15,-10-2 8 16,-6-6 7-16,-6-3-12 16,-24-3-10-16,-9-2-2 15,-8 6-2-15,5-1-1 16,9 12-12-16,8 7-31 0,11 0-70 15,13-1-290-15</inkml:trace>
  <inkml:trace contextRef="#ctx0" brushRef="#br0" timeOffset="80083.73">31619 16798 767 0,'0'0'97'0,"0"0"-59"16,0 0-38-16,0 0-4 0,0 0 4 15,75 99 4-15,-29-52 30 16,7 8-16-16,10-1 9 16,2 1-12-16,-3-9 5 15,-6-12-14-15,-7-7 3 16,-10-13-3-16,-8-5-2 15,-10-3-4-15,-12-4 2 16,-6-2 6-16,-3-17 10 16,0-14 24-16,0-13-42 15,-18-2 0-15,-6 0-7 16,-1 7 1-16,5 18 2 16,9 9 8-16,8 12 0 15,3 0-4-15,3 15-13 16,17 13 11-16,9 1 1 15,7 3 1-15,5-1 0 0,5 1 0 16,5-8 0-16,-1 2-14 16,-7-9-83-16,-6-10-61 15,-9-7-493-15</inkml:trace>
  <inkml:trace contextRef="#ctx0" brushRef="#br0" timeOffset="80332.03">32331 16961 891 0,'0'0'33'0,"0"0"-33"16,0 0-13-1,0 0 11-15,103 45 1 0,-66-18-4 16,-5-4 2 0,-6-3 6-16,-10-3-3 0,-7-9 0 15,-5-3 0-15,-4-5 0 16,0 0 27-16,-4-12 84 15,-9-10-87-15,-3-8-22 16,4-3-1-16,3 1-1 16,6 3-2-16,3 1-43 15,9-1-133-15</inkml:trace>
  <inkml:trace contextRef="#ctx0" brushRef="#br0" timeOffset="80654.95">32950 16891 748 0,'0'0'44'16,"0"0"-43"-16,-101 65-2 15,71-41 2-15,13-2 8 16,10-9-8-16,7-2 2 16,0-4 5-16,0-4-3 15,2-3 10-15,9 0-3 16,0-10 7-16,-2-10-4 15,-3 0-6-15,-5-5-5 16,-1 5 5-16,0 6-3 16,0 3 10-16,0 8 40 0,0 3-29 15,6 0-27 1,11 11-18-16,8 6 16 0,5 0-1 16,1 0 3-16,-2 0 2 15,-1-3-2-15,-1-1-43 16,-4-13-56-16,1 0-82 15</inkml:trace>
  <inkml:trace contextRef="#ctx0" brushRef="#br0" timeOffset="81021.06">33010 16517 776 0,'0'0'15'0,"0"0"60"16,0 0-71-16,0 0-4 15,0 0 0-15,85 52-1 16,-55-11 3-16,4 2-4 16,-1-4 4-16,-8-8 2 15,-2-6 2-15,-10-11 3 16,-7-5-9-16,-6-9 1 16,0 0 17-16,0 0 67 15,0-8-17-15,-6-4-54 16,6-1-2-16,0 4-2 15,22-4-10-15,10 9-11 16,-1 4 2-16,-6 0 7 0,-11 3-3 16,-11 18 2-1,-3 5 3-15,-14 3 1 0,-12 4 3 16,-6-3-2-16,-1-5-3 16,8-6 1-16,7-4-29 15,5-1-45-15,7-11-29 16,6-3-115-16</inkml:trace>
  <inkml:trace contextRef="#ctx0" brushRef="#br0" timeOffset="81481.86">33155 16345 655 0,'0'0'20'16,"-16"91"38"-16,16-30-12 15,16 1-15-15,20-4-14 16,14-10-5-16,4-9-7 16,1-12 8-16,-4-10-1 15,-5-7 0-15,-12-10 6 16,-7 0-15-16,-12-5 11 15,-6-15 0-15,-8-4 14 16,-1-10-15-16,-8-5-5 16,-18-2-6-16,-4 5-2 0,6 11-10 15,8 8 10-15,12 14 0 16,4 3 0-16,3 20-15 16,17 10 12-16,7-1-5 15,4 4 8-15,4-10 1 16,4-2 7-16,1-9 15 15,0-4-13-15,-1-3 4 16,-2-1-2-16,-1-4-12 16,-13 3 0-16,-6-1-12 15,-6 0-53-15,-7 1-21 16,-4 0-60-16,0 0-176 16</inkml:trace>
  <inkml:trace contextRef="#ctx0" brushRef="#br0" timeOffset="82282.09">33481 17297 491 0,'0'0'68'15,"0"0"-53"-15,0 0-2 0,0 0-13 16,0 0 0-16,0 0-1 16,-66-7 1-16,44 10-5 15,-12 11 4-15,-14 6-3 16,-14 5 8-16,-15 5 12 15,-9 11 58-15,-16 5-29 16,-19 9-4-16,-22 5-24 16,-31 1-17-16,-22-1 0 15,-12-2-2-15,13-9-31 16,29-6 33-16,40-16 0 16,41-10 30-16,33-8-26 15,30-1 2-15,15 0-12 16,7 1-55-16,19-1-71 0,20-8-14 15</inkml:trace>
  <inkml:trace contextRef="#ctx0" brushRef="#br0" timeOffset="82620.52">33519 17244 813 0,'0'0'0'0,"0"0"0"16,0 0 1-16,0 0 1 15,0 0 8-15,0 0-10 16,-162 19 0 0,54 23 4-16,-18 16 23 0,-18 15-11 15,-16 8 11-15,-16 6-27 16,-6-9 8-16,7-8-7 15,16-10 11-15,25-7 17 16,20-10-4-16,22-1-17 16,20-2-8-16,15-10 0 15,23-8-1-15,18-5-2 16,16-7-57-16,7-6-43 0,33-4-12 16,19-4-144-1</inkml:trace>
  <inkml:trace contextRef="#ctx0" brushRef="#br0" timeOffset="87439.85">13002 10452 254 0,'0'0'17'0,"0"0"-14"16,0 0 27-16,82-35-4 15,-60 23-23-15,5-7-3 16,6 2 0-16,9-5-6 15,7-4 6-15,12-5 1 16,4-2 10-16,6 0 24 16,-6 4-30-16,-3 2 11 15,-10 2-5-15,-6 4 3 0,-4-2 16 16,-6 3-17 0,-5 5 7-16,2-2-7 0,-11 6-4 15,-4 3-8-15,-9 6-1 16,-6 2-3-16,-3 0-1 15,0 0 4-15,0 0 36 16,-6 0-4-16,-24 14-32 16,-15 13-16-16,-14 5-22 15,-8 4 7-15,-11 2 21 16,-1-6-14-16,-2 3 15 16,7-1-9-16,2 3 16 15,4-1-35-15,10 0 12 16,13-14 15-16,18-10 9 15,15-10 1-15,12-2 14 16,0 0 36-16,0 0-33 0,18-6-10 16,15-18 22-1,19-8 16-15,15-7 2 0,18-8-28 16,13 0-12-16,7-1-6 16,-5 4 4-16,-6 1-5 15,-15 10 0-15,-12 8 0 16,-18 8-1-16,-16 10-2 15,-15 7-19-15,-15 0-31 16,-3 9-23-16,-9 11 19 16,-17 0-43-16</inkml:trace>
  <inkml:trace contextRef="#ctx0" brushRef="#br0" timeOffset="87787.93">13061 10472 317 0,'0'0'19'0,"-92"11"30"16,77-11 49-16,15 0-5 16,39-16-48-16,37-28-42 15,36-19 1-15,28-12 0 16,7-5-4-16,6 7 2 16,-11 8 3-16,-22 7-3 15,-19 13-2-15,-27 17 0 16,-22 16-3-16,-25 10-56 15,-15 2 6-15,-12 0-37 16,-12 17 49-16,-24 5 17 16,-10 0 8-16,-9 6-21 0,-7 1 32 15,-9 5 0-15,-8 1 4 16,-14 7 0-16,-5 0 0 16,1-3 1-16,12-10 2 15,27-12 14-15,31-14 68 16,27-3-26-16,15-16-58 15,22-14-99-15</inkml:trace>
  <inkml:trace contextRef="#ctx0" brushRef="#br0" timeOffset="89837.09">13815 10260 353 0,'0'0'0'0,"0"0"-1"16,0 0-1-16,97-62 2 15,-48 32 0-15,3 1 1 16,-1-4 8-16,-1 3 1 16,-8 7 11-16,-10 7-18 15,-18 10 29-15,-14 6-32 16,-17 0-11-16,-25 14-19 15,-13 10 1-15,-8 3 18 0,-4 3 8 16,-2-2 3 0,-2 0 0-16,-1 5 4 0,2 0 0 15,6-4-2-15,11-7-2 16,16-10 4-16,21-5 11 16,16-7 9-16,6 0 74 15,30-21-98-15,16-8-2 16,10-7 0-16,6-1 1 15,1-2 1-15,-4 1 1 16,-4 4 23-16,-6 3 8 16,-12 4-22-16,-8 10 4 15,-8 5-14-15,-11 4-1 16,-10 6 0-16,-6 2 1 16,0 0-2-16,-16 7-3 0,-20 15 1 15,-19 9-28-15,-8 8 21 16,-4 1 5-16,-11-2 0 15,4-1 4-15,-5-3-1 16,-1-4 6-16,11-4 9 16,10-6 5-16,24-7 22 15,13-9-14-15,17-4 3 16,5 0 22-16,21-7-13 16,28-20-36-16,21-16 6 15,21-7-3-15,9-8 1 16,6 1-2-16,-6 4 0 15,-12 3 4-15,-15 15-5 16,-17 11-3-16,-17 11 1 0,-19 7-1 16,-14 6-11-16,-6 0-24 15,0 0 5-15,-15 5 28 16,-18 15-4-16,-13 3-6 16,-9 11-4-16,-10 2-9 15,-9 5 8-15,-11 4-18 16,-15 5-11-16,-12 6 12 15,-4 3 20-15,5 0 7 16,13-3 8-16,12-6 4 16,11 0-4-16,10-14 0 15,15-2 4-15,12-14-4 16,22-12 0-16,16-8 0 0,15-5 41 16,32-22-38-1,24-9-3-15,8-14-7 0,12-5 7 16,9-9-4-16,0 5 4 15,0 0 9-15,-12 15-1 16,-15 12-4-16,-15 11-4 16,-16 8-15-16,-17 6-11 15,-8 7-102-15</inkml:trace>
  <inkml:trace contextRef="#ctx0" brushRef="#br0" timeOffset="101254.15">14909 7710 26 0,'0'0'67'16,"33"76"-48"-16,-13-33 51 16,-2 0 21-16,-2 7-71 15,-2 0 27-15,-4 0-23 16,-4 3-6-16,-3-4 0 16,0 0 4-16,-2 1 14 15,1-1-28-15,-1 1 14 16,2 6 8-16,3-3 0 15,-5 3 5-15,3-6-12 16,-4-1 8-16,0-5-3 0,0-5 9 16,0-1-12-1,0-4-13-15,3 2 1 0,-3-2-7 16,0 5 1-16,0 2-1 16,3 0 2-16,-3 0 5 15,0 5 6-15,3 0-4 16,0 0 1-16,0 3-11 15,0-2 4-15,0-2 1 16,1-4-1-16,-1 2-1 16,0-7-5-16,0 3-1 15,0 2-1-15,-3-1 0 16,0 3 2-16,0 3 1 16,0-6-2-16,0 2-1 15,0 2 0-15,1-5 4 16,6 4-4-16,-1-4 0 0,4 1 0 15,-1-1-1 1,-5 1 1-16,1-6-1 0,-4-1 1 16,3-2 1-16,1-1 0 15,0 1-1-15,1-2 1 16,3 1 2-16,-2 6 2 16,-3 3-4-16,-1 6-2 15,-3 0 2-15,0 2 1 16,0-1-1-16,0-5 0 15,0-2-1-15,-3-3-1 16,3-7 1-16,0 0-1 16,0-2 0-16,0 3 1 15,0 0 2-15,0 0-3 16,3 2 0-16,0 1 0 0,3 1 1 16,1 3 2-16,0-2-2 15,-1 8 0-15,-3-3 0 16,-3 3-1-16,0 0 4 15,0 0-2-15,0 0-1 16,0-3 0-16,-6-1 1 16,-1-1-2-16,0 1 0 15,4 0 0-15,3 6 1 16,0 5-1-16,0 6 1 16,0 4-2-16,0-1 2 15,0 0 1-15,2 0-2 16,-1-2 3-16,-1 3-3 15,0 0 1-15,0-4-1 0,0-7 0 16,-3 1 0-16,0-5 1 16,0-2 1-16,0 4-1 15,-1 0-1-15,-3 2 6 16,1 4-5-16,-3-4 1 16,-1 7-2-16,0 4 2 15,3 6-1-15,1 1 0 16,3-2 3-16,0 1-1 15,3-7 0-15,0 5-3 16,0-5 1-16,0-3-1 16,0-1 6-16,0-7-5 15,0 2 1-15,0-5-1 0,0-2 0 16,0 3 3-16,0-3-3 16,-7 4 1-16,4-5 1 15,-4 2-3-15,6 1 1 16,-2-1-1-16,0 2 0 15,1 3 0-15,-1 2 1 16,3-5-1-16,0 3 1 16,0-7-1-16,0 2 0 15,0 4 4-15,0-1-3 16,0 3-1-16,0-1 1 16,0 1-1-16,0 3 0 15,0-1 3-15,0-6-3 16,-1-2 1-16,1-4-1 0,0-8 0 15,0-1 0 1,3-3 0-16,4 2 3 0,0-3-5 16,-1 2 2-16,-2 0 0 15,-1 5 1-15,-3 2 2 16,0 6-2-16,0-1-1 16,0 6 0-16,3 2 0 15,3 1 0-15,-3-1 0 16,1-6 0-16,1 0 0 15,-5 0 0-15,0-4 2 16,0 8-2-16,0-1 0 16,0 1 0-16,-6-3 0 0,0 1 1 15,3-9-1-15,0-4 0 16,3-2 0-16,0-2 0 16,0-6 0-16,0-2 0 15,9-6 0-15,0-4 1 16,6 2 0-16,-3 2-1 15,5-2 1-15,2 2 1 16,0 6-1-16,1-1 0 16,-1 1 1-16,-2-4-4 15,-1 4 4-15,-3-6-2 16,-3-1 1-16,0-3-1 16,3 3 0-16,2-2 0 15,2-2 0-15,9-2 3 0,7-2 5 16,2 3-6-1,8-1 5-15,1 0-5 0,-2 0-2 16,-2 3 0-16,-7 2-1 16,-4-2 1-16,0 0 0 15,1 3 0-15,-2-3 1 16,2 3-1-16,-1-6 0 16,7 4-2-16,9-2 5 15,9 0-4-15,6-2 6 16,4-2-4-16,-2 3 2 15,-3 1 0-15,-4 2-3 16,-13-2-1-16,-6-1 0 16,-11-2 2-16,-4 1-1 15,-2-6 3-15,0 1-2 0,10-2 9 16,7 0 3-16,10 0 11 16,9-3-14-16,3-4-2 15,8 3-8-15,5 2 0 16,7-1 1-16,0 3 3 15,2 0-4-15,6 0-4 16,7 0 4-16,4 0 0 16,8 0 0-16,-4 0 0 15,-4 0 0-15,0 0-2 16,-5 0 2-16,4-8 6 16,8-6-3-16,7 2 1 15,9-1 3-15,10 4 8 16,1 1-15-16,4 2 0 0,-4 5 0 15,-12 1 6-15,-8 0-6 16,-13 10 0-16,-14 6 0 16,-9 4-1-16,-10 0 0 15,-10 1-1-15,-10-1-5 16,-12-1-11-16,-7-5-18 16,0-4-27-16,-10-10-29 15,-15-33-76-15</inkml:trace>
  <inkml:trace contextRef="#ctx0" brushRef="#br0" timeOffset="101791.69">19985 11665 433 0,'0'0'0'0,"-139"14"-106"16</inkml:trace>
  <inkml:trace contextRef="#ctx0" brushRef="#br0" timeOffset="104922.8">20279 8124 241 0,'90'-14'0'0,"-20"5"-2"16,-3-2 2-16,-3 2 2 16,2-11 56-16,4-6-12 15,9-9-17-15,5 0 16 0,11-5-44 16,6 1-1-1,5-3-10-15,-3-5-23 0,-6-1-153 16</inkml:trace>
  <inkml:trace contextRef="#ctx0" brushRef="#br0" timeOffset="105463.08">20927 5568 242 0,'0'0'0'15,"-129"13"-47"-15,71-3-37 0</inkml:trace>
  <inkml:trace contextRef="#ctx0" brushRef="#br0" timeOffset="106334.6">19560 7899 256 0,'94'-22'27'16,"-3"2"-17"-16,-4 3-9 16,-11 6-1-16,-14 2 0 15,-7 8 0-15,-5 1-1 16,-3 0 1-16,-3 0 0 15,-6 0 1-15,-2 5 1 16,-1-2-2-16,0-3-14 16,6 0 13-16,3-7-29 15,4-6-35-15</inkml:trace>
  <inkml:trace contextRef="#ctx0" brushRef="#br0" timeOffset="111934.09">23026 4843 442 0,'0'0'78'0,"0"0"17"16,13-84-26-16,-13 59-15 15,0-1-11-15,0 1-5 0,0 4 5 16,0 5-15-1,0 7 1-15,0 4-16 0,-3 3-5 16,-11 2 1-16,-5 0-6 16,-14 10-3-16,-13 24-1 15,-12 16 1-15,-8 17 0 16,2 13 0-16,7 11-3 16,12 13 3-16,18 3 0 15,16-6-2-15,11-12 1 16,27-21-2-16,19-17 2 15,15-22 1-15,9-20 0 16,13-9 6-16,17-29 13 16,9-18 11-16,0-8-17 15,-11-2-4-15,-24-1-6 16,-29 2 2-16,-29-4-4 0,-16-3-2 16,-44 4-9-16,-28 7-31 15,-19 10 19-15,-3 17 21 16,3 12-4-16,16 12 1 15,18 1-3-15,21 5-33 16,16 0-64-16,17-5-341 16</inkml:trace>
  <inkml:trace contextRef="#ctx0" brushRef="#br0" timeOffset="112241.79">24010 4146 830 0,'0'0'9'16,"0"0"-11"-16,0 0 2 16,0 0-4-16,-62 84 4 15,30-6 3-15,-4 14 32 16,0 15 0-16,14 2-22 15,10-8-1-15,12-9-2 16,12-17-9-16,16-9 3 16,6-7 0-16,1-8-4 15,-4-9-3-15,-4-9-20 0,-5-13-41 16,-2-10-28-16,2-10-69 16,0-16-40-16</inkml:trace>
  <inkml:trace contextRef="#ctx0" brushRef="#br0" timeOffset="112555.79">24153 4867 768 0,'0'0'87'16,"0"0"-32"-16,0 0-45 15,0 0-6-15,0 0 3 16,113-98 5-16,-65 64-8 0,-6 4-1 16,-12 0 1-1,-11 1-4-15,-13 6 7 0,-6-4-5 16,0 4-2-1,-21 6-10-15,-5 7-1 0,-6 10 1 16,-5 7 6-16,1 26 0 16,3 19 2-16,6 12 1 15,13 3 1-15,10-2 0 16,4-12 0-16,11-10 1 16,23-9-1-16,8-10 10 15,8-6 8-15,2-1-11 16,-7-4-7-16,-12 0-1 15,-7-1-15-15,-13-3-49 16,-9-9-86-16,-1-2-191 16</inkml:trace>
  <inkml:trace contextRef="#ctx0" brushRef="#br0" timeOffset="112932.45">24637 4439 712 0,'0'0'0'16,"0"0"-18"-16,0 0 18 16,62 82 8-16,-38-53 13 15,3-2 8-15,-4-3-10 16,-5-5-9-16,-9-8 0 16,-6-5-6-16,-3-5-3 15,0-1 33-15,-9 0 49 16,-15-18-63-16,-2-9-18 0,3-7 0 15,13-7 1-15,10-6-2 16,26 3 0-16,28 1-1 16,12 11-5-16,-2 12 3 15,-9 13 2-15,-11 7 0 16,-10 11-9-16,-6 14 8 16,-4 5 1-16,-2 0 2 15,-5-1 2-15,-1-4-3 16,-5-4-1-16,0-3 0 15,1-6-4-15,1-4-19 16,-3-8-87-16,-7-13-325 16</inkml:trace>
  <inkml:trace contextRef="#ctx0" brushRef="#br0" timeOffset="113216.28">24982 3875 677 0,'82'-29'3'0,"24"3"-3"15,13 6 0-15,4 8 16 16,-7 12 59-16,-16 12-8 0,-17 40-24 16,-18 21-17-1,-21 19-7-15,-27 17-4 0,-17 12 2 16,-35 10-6-16,-24 9 2 15,-14-3-3-15,-6-10-7 16,4-13-1-16,-5-14-4 16,-18-1-6-16,-13-9-38 15,-16-8-91-15,3-15-200 16</inkml:trace>
  <inkml:trace contextRef="#ctx0" brushRef="#br0" timeOffset="113637.99">22601 6140 656 0,'0'0'82'0,"0"0"-40"0,0 0 3 15,0 0-26 1,162-68-18-16,-13 13 14 0,65-21 19 16,56-16 7-1,35-5-27-15,8-2-11 0,-7 7-1 16,-20 7 0-16,-29 11-2 16,-38 8-4-16,-49 18-45 15,-49 10-63-15,-42 8-212 16</inkml:trace>
  <inkml:trace contextRef="#ctx0" brushRef="#br0" timeOffset="114854.08">21158 5612 604 0,'101'-9'0'16,"19"9"0"-16,0 0-1 16,-2 17 1-16,-8 2 0 15,-16 1-1-15,-19-2 1 16,-26 0-39-16,-25-6-124 0</inkml:trace>
  <inkml:trace contextRef="#ctx0" brushRef="#br0" timeOffset="115108.09">21516 5332 693 0,'0'0'25'15,"0"0"22"-15,0 0-47 16,0 0 0-16,-27 130 6 15,-21-25 16-15,-14 24 18 16,-10 11-13-16,8-1-19 16,12-11-7-16,13-16 0 15,4-6-1-15,1-2-19 16,-8-14-114-16,0-18-565 16</inkml:trace>
  <inkml:trace contextRef="#ctx0" brushRef="#br0" timeOffset="115660.9">22475 4392 521 0,'0'0'5'0,"0"0"13"16,115 17 21-16,-53-17-2 0,13 0-12 16,-1-12 3-16,-3-2-11 15,-13-1-17-15,-11 7-2 16,-15-5-29-16,-17-4-152 15</inkml:trace>
  <inkml:trace contextRef="#ctx0" brushRef="#br0" timeOffset="115851.99">22718 4227 555 0,'-31'106'11'15,"-7"24"46"-15,-1 8-16 16,11-9-20-16,13-18-13 16,15-27-7-16,0-23-1 15,11-15-5-15,1-19-12 16,-6-27-188-16</inkml:trace>
  <inkml:trace contextRef="#ctx0" brushRef="#br0" timeOffset="116838.99">21269 2842 580 0,'0'0'79'0,"0"0"-26"0,9-93 22 15,-2 58-10-15,-1 3-6 16,-3 3-22-16,-3 2-6 16,0 7 0-16,-2 4-2 15,-16 8-11-15,-16 8-18 16,-23 11-2-16,-20 30-20 16,-14 16 11-16,3 11 5 15,14 3 6-15,22 4-2 16,21 1-5-16,19 5 5 15,12 1 0-15,24-7 2 16,24-9-1-16,17-18 1 16,17-14-5-16,6-14 4 0,3-13 1 15,-4-7 14-15,-2-14-2 16,-9-22 5-16,-4-11 0 16,-9-8-6-16,-12-9-6 15,-16-5-4-15,-16-7 2 16,-18-6-1-16,-2 4-2 15,-33 1-6-15,-18 13-6 16,-14 16-3-16,-1 21-1 16,-1 21 13-16,2 6-66 15,6 16-43-15,12 1-60 16</inkml:trace>
  <inkml:trace contextRef="#ctx0" brushRef="#br0" timeOffset="117155.02">22321 2076 856 0,'0'0'0'0,"0"0"-5"16,-81-25 4-16,52 54-1 15,-4 20 1-15,7 20-4 16,12 23 6-16,8 12-1 0,6 11 3 16,14 0 1-1,22-10 3-15,12-12 7 16,12-15-7-16,3-16-6 0,-4-15 1 16,-5-11-2-16,-8-8 1 15,-6-5-6-15,-5-9-33 16,-2-14-101-16,-7-1-107 15</inkml:trace>
  <inkml:trace contextRef="#ctx0" brushRef="#br0" timeOffset="117575.9">22740 2413 793 0,'0'0'1'0,"0"0"-1"15,0 0-40-15,0 0 28 16,0 0 12-16,93 113 6 16,-68-60 22-16,-6 3-13 15,-4-3-8-15,-5-11-7 16,-5-10 7-16,-3-15-4 16,-2-10 2-16,0-4 2 15,-2-3 33-15,-16 0 11 16,-4-10-46-16,2-17 5 15,6-13-4-15,14-14-2 16,4-14 0-16,38-5-1 16,20-1-3-16,15 11-5 15,3 17 4-15,-3 26-3 0,-12 17 2 16,-13 5-1-16,-7 28 3 16,-5 7 1-16,-7 6-1 15,-5-2-2-15,-5-2 2 16,-3-7 2-16,-1 1-1 15,-6-6 2-15,-1-1-3 16,-5-3-25-16,-7-7-55 16,0-8-91-16,0-8-278 15</inkml:trace>
  <inkml:trace contextRef="#ctx0" brushRef="#br0" timeOffset="117876.08">23406 1909 827 0,'0'0'12'16,"0"0"0"-16,0 0-12 16,0 0-5-16,0 0 4 15,107 108 2-15,-59-43 4 16,-4 8 3-16,-6 2 6 15,-7-8-9-15,-6-8-4 16,-4-13 2-16,-1-13 4 0,-4-9-5 16,-3-7 0-16,0 0-2 15,-2-2 0-15,-3-5-1 16,-2-1-1-16,-6-4-14 16,0-5-64-16,0-5-175 15</inkml:trace>
  <inkml:trace contextRef="#ctx0" brushRef="#br0" timeOffset="118415.63">23992 2772 681 0,'0'0'113'16,"0"0"-39"-16,0 0-63 0,0 0 0 16,0 0 2-16,0 0-11 15,0 14-2 1,0 2-3-16,0 2 3 0,0-3 7 16,0-4-7-16,5-4-3 15,5-1 2-15,-3-2 1 16,-1-3 0-16,-1 3 4 15,-4-2-4-15,-1 1 0 16,0 1 7-16,0 2-7 16,0 0 2-16,0 0-2 15,0-3 2-15,0-1 0 16,0-2-2-16,0 0 2 16,0 0-1-16,0 0 13 15,0 0 24-15,0 0-24 0,0 0-12 16,0-3-2-16,0-11-14 15,0-16-79-15</inkml:trace>
  <inkml:trace contextRef="#ctx0" brushRef="#br0" timeOffset="118827">23798 1448 538 0,'0'0'21'15,"86"56"-20"-15,-9-13 71 16,14 11-14-16,4 10 20 16,2 12-19-16,-8 16-6 15,-16 14-20-15,-16 17-13 16,-26 14-13-16,-23 7 5 16,-8-11-6-16,-5-14 3 0,-11-30-7 15,-1-21 4 1,-5-14-4-16,-8-10 2 0,1-9-3 15,2-6 6-15,6-9-7 16,7-9-20-16,8-8-24 16,6-3-108-16,5-31-207 15</inkml:trace>
  <inkml:trace contextRef="#ctx0" brushRef="#br0" timeOffset="119103.9">25039 1826 818 0,'0'0'1'0,"0"0"-1"16,107 5-3-16,-58 16 3 15,3-4 2-15,1 0 10 16,-2-5 8-16,1-1-7 16,-6-7 1-16,-4-1-13 15,-8-1-1-15,-12 0-4 16,-16-2-36-16,-6-2-319 16</inkml:trace>
  <inkml:trace contextRef="#ctx0" brushRef="#br0" timeOffset="119334.03">25345 1663 758 0,'0'0'5'0,"0"0"-4"16,-108 88 2-16,41-16 28 16,-9 11 33-16,-2 6-26 15,8 1-31-15,12-1 3 16,12-2-8-16,16-4-1 15,11-7-1-15,-2-4 2 16,-3-9-2-16,-7 1-12 0,-8-3-44 16,-9-6-49-1,-4-8-179-15</inkml:trace>
  <inkml:trace contextRef="#ctx0" brushRef="#br0" timeOffset="120058.05">21123 4691 481 0,'0'0'118'0,"0"0"-60"0,0 0-15 15,0 0 18-15,120-80-21 16,-65 46-5-16,26-9-2 16,23-13-9-16,45-11-2 15,48-19-12-15,48-12-3 16,32-12-7-16,11-7 0 16,-3 3 0-16,-24 11-2 15,-40 24 0-15,-46 24 1 16,-57 21-1-16,-46 21-12 0,-33 12-42 15,-20 1-20 1,-19 8-110-16,0 9-37 0</inkml:trace>
  <inkml:trace contextRef="#ctx0" brushRef="#br0" timeOffset="120463.25">21850 4279 36 0,'-82'20'192'0,"18"-10"-147"15,18-3 38-15,21-5-4 16,11-2 61-16,8 0-36 16,6 0-37-16,6-2-19 15,38-23-24-15,39-16-18 16,43-16-6-16,41-12 0 16,34-13 0-16,16-7 2 15,1-1-2-15,-7-2 1 16,-13 2-1-16,-24 8 0 15,-20 13 0-15,-37 15-5 16,-32 20-3-16,-30 11-17 16,-25 9-20-16,-16 7-17 0,-11 1-71 15,-3 2-78-15</inkml:trace>
  <inkml:trace contextRef="#ctx0" brushRef="#br0" timeOffset="123864.51">1651 8148 636 0,'0'0'6'0,"0"0"24"0,0 0-20 16,-79-64 22 0,61 50 33-16,3-2 9 0,2 4-36 15,-1 2-8-15,1 3-21 16,2 4 2-16,-4 3 0 16,-10 3-10-16,-12 23-2 15,-5 27-3-15,-10 19 1 16,4 14 0-16,5 13 3 15,17 10 0-15,7 7-1 16,19 0 1-16,6-10 0 0,27-13 4 16,13-22-4-1,9-24-3-15,6-17 3 0,6-20 0 16,5-10 0-16,10-17 0 16,6-22 24-16,-7-14 2 15,-10-4-11-15,-18-3-7 16,-18 4-4-16,-21 3 2 15,-14 2-2-15,-24-2 1 16,-31 3-5-16,-20 0-2 16,-19 8-12-16,6 11 4 15,9 9-12-15,22 12 14 16,19 10-24-16,11 12-60 16,13 5-168-16</inkml:trace>
  <inkml:trace contextRef="#ctx0" brushRef="#br0" timeOffset="124200.55">2232 7599 462 0,'0'0'330'16,"0"0"-325"-16,0 0-1 16,0 0-1-16,-89 33-6 0,76 28 4 15,11 21-1 1,2 10 7-16,33 6 2 0,19 4 11 16,14-9-7-16,4-13-1 15,0-21-10-15,-6-23 2 16,-6-13-2-16,-8-5-2 15,-9-5 0-15,-8-4-6 16,-3-2 1-16,-5-7-71 16,-8-3-72-16,-8-24-90 15</inkml:trace>
  <inkml:trace contextRef="#ctx0" brushRef="#br0" timeOffset="124603.9">2558 7749 420 0,'0'0'4'0,"0"0"61"15,52 98 27-15,-27-56-53 16,-1 4-4-16,-3-6-20 16,-3-4-6-16,-6-10 4 15,-2-9-4-15,-2-7-8 16,-7-6 0-16,-1-4 8 15,0 0 70-15,0 0 30 16,-16-11-76-16,-2-11-31 16,-3-10-1-16,6-17-2 15,11-8-5-15,4-7-12 0,25 2-15 16,11 15 11 0,4 18 19-16,2 19-2 0,7 10 4 15,-1 6-3-15,4 23 4 16,-3 3 3-16,-4 6 12 15,-6-1-8-15,-9-1-1 16,0-5-5-16,-8-5 4 16,-6-4-5-16,-2-8-3 15,-11-1-32-15,-3-7-44 16,-14 0-61-16,-20-6-49 16</inkml:trace>
  <inkml:trace contextRef="#ctx0" brushRef="#br0" timeOffset="124862.15">2801 7196 546 0,'0'0'55'0,"168"-56"23"15,-72 56-27-15,1 17-5 16,-9 33-1-16,-8 15-16 15,-17 17-15-15,-18 11 3 16,-11 8-8-16,-13-1 2 16,0-4-5-16,-9-7-2 15,1-7-4-15,-4-8 0 0,-1-5-33 16,-8-6-41-16,0-8-98 16</inkml:trace>
  <inkml:trace contextRef="#ctx0" brushRef="#br0" timeOffset="125926.57">1275 7082 398 0,'0'0'0'0,"0"0"-13"16,0 0 13-16,-100-62 12 15,76 53 53-15,-4 2 4 16,-5 7-12-16,-9 0-49 16,-4 19-3-16,-3 5 7 15,-2 7-4-15,5 4 0 16,7 11 6-16,11 2-11 16,10 10 4-16,15 5-9 15,3 2 4-15,24-8 7 16,16-12 6-16,15-18-3 15,11-21-11-15,5-6 9 0,-2-29-4 16,1-20 22-16,-10-1 6 16,-11-5-8-16,-16 5-7 15,-17 7-1-15,-16 6-7 16,-12 4 3-16,-31 10-2 16,-17 3-8-16,-11 4-4 15,-2 10-1-15,4 4-4 16,6 2 2-16,13 2-10 15,9 13-13-15,13-1-58 16,12-6-162-16</inkml:trace>
  <inkml:trace contextRef="#ctx0" brushRef="#br0" timeOffset="126254.3">1278 6278 695 0,'0'0'1'0,"0"0"3"15,0 0-4-15,-75 114-3 16,65-39 2-16,10 9 1 0,0 3 13 15,21-4-11-15,15-11 9 16,11-16 5-16,8-16-4 16,4-10-9-16,11-8 1 15,-3-7-4-15,6-4 1 16,-6-6 5 0,-9-3-6-16,-10-2-15 0,-12-7-61 15,-11-15-119-15</inkml:trace>
  <inkml:trace contextRef="#ctx0" brushRef="#br0" timeOffset="126497.52">1910 6295 692 0,'0'0'44'15,"0"0"-40"-15,0 0-4 16,0 0-4-16,0 0 4 15,102 65 5-15,-69-38 6 16,-5-1-8-16,-1-3 5 16,-8-6-8-16,-4-1 1 15,-3-6 0-15,0-1-1 16,1-2-5-16,-4-2-8 16,-3-5-18-16,-6 0-112 15</inkml:trace>
  <inkml:trace contextRef="#ctx0" brushRef="#br0" timeOffset="126795.07">1915 5595 767 0,'0'0'1'16,"174"-82"7"-16,-63 64 11 16,2 17-8-16,-9 6 11 0,-11 30-5 15,-18 16-12-15,-14 10 1 16,-9 9-3-16,-12 16 0 16,-7 7 0-16,-3 4 3 15,-9 1 0-15,-6-3-12 16,-8-3 6-16,-7-2-31 15,0-4-63-15,-25-10-128 16</inkml:trace>
  <inkml:trace contextRef="#ctx0" brushRef="#br0" timeOffset="127278.6">3299 8992 283 0,'0'0'50'16,"0"0"-9"-16,0 0 74 15,0 0 9-15,0 0-124 16,0 0-11-16,72-99-155 15</inkml:trace>
  <inkml:trace contextRef="#ctx0" brushRef="#br0" timeOffset="128049.09">2655 9803 842 0,'0'0'1'0,"0"0"19"16,-114-31-18-16,73 35 3 0,-1 28-5 15,1 12 0 1,3 15 0-16,11 10-2 0,12 4 2 16,15 6 1-16,6-9 7 15,30-4-6-15,13-18-2 16,12-14-1-16,8-17 0 15,8-17 2 1,1-7 5-16,10-32 15 0,0-17-4 16,-6-14-6-16,-12-7 18 15,-21-1-16-15,-25 5-5 16,-24 0 4-16,-10 7-6 16,-40 4 0-16,-24 11-6 15,-14 15-11-15,-3 14-1 16,10 18 3-16,10 4-2 15,21 10 3-15,12 12-49 0,11-5-82 16</inkml:trace>
  <inkml:trace contextRef="#ctx0" brushRef="#br0" timeOffset="128316.86">2811 9182 723 0,'0'0'0'0,"-7"81"-17"16,10-15 12-16,24 4 5 16,14 0 20-16,9-6-3 15,11-10 8-15,12-7 9 16,8-11-31-16,5-10 6 15,5-15-9-15,-9-11-21 16,-15-1-71-16,-16-25-189 16</inkml:trace>
  <inkml:trace contextRef="#ctx0" brushRef="#br0" timeOffset="128691.85">3360 9237 749 0,'0'0'0'0,"0"0"-63"16,0 0 40-16,0 0 23 15,114 26 11-15,-77-13 15 16,-9 7-1-16,-2 0-14 16,-7-3-1-16,-10-1-3 15,-6-9-6-15,-3-3 3 16,0-4 26-16,0 0 48 15,-12-2-56-15,-3-20-7 16,3-17-13-16,11-11-2 16,1-7-3-16,19-2 1 0,15 10-2 15,5 13 1 1,0 15 1-16,-5 11 1 0,-1 10-1 16,-5 0 0-16,-2 7 2 15,-2 13 2-15,-5 0-2 16,-4 3 0-16,0 1 0 15,-6-5 0-15,4-7 0 16,-4-1-35-16,0-8-33 16,-4-3-127-16</inkml:trace>
  <inkml:trace contextRef="#ctx0" brushRef="#br0" timeOffset="128952.07">3705 8382 826 0,'0'0'5'16,"0"0"-5"-16,0 0 0 15,110 95 2-15,-74-49 2 16,0 3-1-16,-8-1-3 15,2-5-2-15,-5-8 2 16,2-6-1-16,6-8-6 0,0-15-62 16,1-6-129-1</inkml:trace>
  <inkml:trace contextRef="#ctx0" brushRef="#br0" timeOffset="129198.59">4240 8378 765 0,'0'0'12'16,"0"0"-12"-16,0 0-10 16,-3 89 4-16,26-69 1 15,11-1-11-15,3-8 16 16,2-8 6-16,-3-3 19 16,-9 0 16-16,-11 0-23 15,-13 0 11-15,-3-6 24 0,-10-8 17 16,-20-5-59-1,-6 3-11-15,5-1 0 16,4 8-1-16,12-5-24 0,15-3-25 16,0-9-118-16</inkml:trace>
  <inkml:trace contextRef="#ctx0" brushRef="#br0" timeOffset="129553.47">4604 8006 589 0,'0'0'69'16,"0"0"-69"-16,-43 84-9 16,34-39 9-16,9-3 6 0,0-3-4 15,19-9 0 1,1-6-1-16,2-14 3 0,-1-8-3 16,-3-2 42-1,-3-8 40-15,-6-14-44 0,-6-4-26 16,-3-4 1-16,0-1-14 15,-3 4 0-15,-5 7-3 16,2 6-7-16,6 8 8 16,0 3 0-16,11-2-16 15,17 5 13-15,5 0 5 16,0 0 1-16,-5 20 1 16,-4 1 7-16,-12 4-1 15,-6 6-2-15,-6-2 2 0,0 7-2 16,-12 5 0-16,-7-2-6 15,-4 4-15-15,1-16-103 16,1-21-338-16</inkml:trace>
  <inkml:trace contextRef="#ctx0" brushRef="#br0" timeOffset="129922.2">4944 7856 719 0,'0'0'0'15,"0"0"-9"-15,0 0 8 0,0 0 1 16,66 83 1-16,-60-66 1 16,-3-8 4-16,-3 1-1 15,0-10 1-15,0 0 5 16,0 0 67-16,-6-19-59 15,-3-12-19-15,3-8-6 16,6-4 2-16,0 0 4 16,24 4 2-16,3 13-2 15,7 9 9-15,-4 6 1 16,0 8-8-16,-3 3 7 0,-5 0-6 16,0 14 1-1,-2 3-4-15,-4 0 14 0,-7 2-14 16,1-2-6-16,-8-2-6 15,-2-4-63-15,0-9-95 16</inkml:trace>
  <inkml:trace contextRef="#ctx0" brushRef="#br0" timeOffset="130202.07">4816 6995 813 0,'0'0'3'0,"130"-84"-2"0,-36 58 1 15,6 10 27-15,7 16 13 16,-1 16-6-16,-5 32-12 16,-8 22 7-16,-17 20-7 15,-18 16-12-15,-19 16-3 16,-18 6-8-16,-15 5 3 15,-6 3 2-15,-21-4-6 16,-19-1-21-16,-13 5-15 16,-18-8-84-16,-20-12-317 15</inkml:trace>
  <inkml:trace contextRef="#ctx0" brushRef="#br0" timeOffset="130971.98">3554 10707 709 0,'0'0'17'0,"0"0"19"15,-88 3-35-15,48 27-1 16,-3 9-6-16,4 15 5 15,15 5 1-15,15 4 1 16,9 0 18-16,16 3 5 16,20-7-18-16,12-9 16 0,10-14-15 15,2-19 3 1,1-17 7-16,2-14 4 0,-5-22 8 16,-6-12 5-1,-13-3-14-15,-14 1-13 0,-25 0 1 16,-3-3 2-16,-39 6 3 15,-19 3-9-15,-15 10-4 16,-7 11-3-16,2 9-8 16,20 6-9-16,18 3 3 15,19-2-33-15,21-15-51 16,3-12-255-16</inkml:trace>
  <inkml:trace contextRef="#ctx0" brushRef="#br0" timeOffset="131227.97">3821 9927 703 0,'0'0'0'16,"-134"70"0"-16,77-20 0 16,17 2 26-16,22 5-8 15,18 2-10-15,6 11 10 16,33 8 5-16,19 6 0 15,12-2-2-15,9-7-6 16,3-8 0-16,6-15-14 0,-1-11 1 16,-2-12 0-1,0-12-2-15,-8-17-6 0,-5-7-72 16,-11-29-55-16</inkml:trace>
  <inkml:trace contextRef="#ctx0" brushRef="#br0" timeOffset="131781.73">4240 10182 806 0,'0'0'13'0,"0"0"-13"16,0 0-3-16,0 0 0 15,111 6 6-15,-74 7 2 16,-3 1-1-16,5 0-1 16,-6 1 13-16,-5-2-9 15,-7-5-3-15,-12-2-4 16,-3-3 0-16,-6-3 2 0,0 0 22 16,0 0 40-1,-22-6-41-15,-4-18-21 0,2-13 2 16,5-14-8-16,16-6 4 15,3 1-4-15,21 10 1 16,4 13 0-16,5 10 3 16,-6 13-1-16,0 7 1 15,-5 3 0-15,1 0 0 16,2 3 0-16,0 14 0 16,-1 2 4-16,0 0-3 0,0 1-1 15,3-3-11 1,-3-9-48-16,-5-8-40 0,-4-3-243 15</inkml:trace>
  <inkml:trace contextRef="#ctx0" brushRef="#br0" timeOffset="132029.9">4497 9533 917 0,'0'0'4'0,"0"0"-4"15,52-77 0-15,-7 52-2 16,4 8 2-16,-7 11 2 0,-9 6 2 16,-5 8-4-1,-7 12 0-15,-2 2 0 0,-2-2 4 16,-1-3-1-16,-1-4-3 16,1-3 1-16,1-5 1 15,2-3-2-15,2-2-4 16,-3 0-63-16,-3-22-179 15</inkml:trace>
  <inkml:trace contextRef="#ctx0" brushRef="#br0" timeOffset="132243.03">4935 9128 846 0,'0'0'46'0,"0"0"-30"16,0 0-16-16,0 0 0 0,81 6 2 15,-48 8 10-15,1 6-3 16,-4 2 8-16,-3 6-16 16,-2 1 13-16,-1 0-14 15,1 5 1-15,2-8-5 16,6-9-28-16,3-17-65 16,1-10-212-16</inkml:trace>
  <inkml:trace contextRef="#ctx0" brushRef="#br0" timeOffset="132486.78">5523 8936 840 0,'0'0'12'15,"0"0"-9"-15,0 0-3 16,0 0-4-16,0 0-5 16,9 75 6-16,24-64 6 15,4-5 5-15,2-6 14 16,-8 0 19-16,-7 0-29 15,-12-3 3-15,-9-5 12 16,-3-3 36-16,-6-5-29 16,-13-4-34-16,-1 0 0 15,7-3-38-15,7-4-31 16,6-9-61-16,0-4-243 16</inkml:trace>
  <inkml:trace contextRef="#ctx0" brushRef="#br0" timeOffset="132779.7">5808 8643 616 0,'0'0'88'0,"0"0"-88"16,0 0-1-16,15 92 1 15,0-66 23-15,7-5-5 16,-1-6 0-16,-3-7-2 16,-2-5 2-16,-8-3 4 15,-5 0 8-15,-3-3 23 16,0-15-13-16,0-4-40 15,-3-2 0-15,0 7-3 16,0 5 3-16,3 7-2 16,0 3 1-16,3 2-6 15,13 0 1-15,-1 5 1 0,3 12 5 16,-6 7 3-16,-6 10-1 16,-6 6 2-16,0 2-1 15,-15 4-3-15,0-6-1 16,0-7-45-16,5-17-159 15</inkml:trace>
  <inkml:trace contextRef="#ctx0" brushRef="#br0" timeOffset="133142.12">6045 8494 900 0,'0'0'13'0,"0"0"-13"15,0 0-7-15,0 0 3 16,0 0 1-16,82 60 0 16,-61-30 1-16,-6 1 2 15,-3-3 0-15,-5-6 0 16,-7-8 0-16,0-7 0 16,0-3 4-16,0-4 3 15,0-5 4-15,-7-19 8 16,7-14-19-16,0-9 0 15,16 2 0-15,2 8 0 16,0 11 3-16,-3 14 13 16,0 4-11-16,1 8-5 0,1 0 3 15,2 0 1 1,-2 3-4-16,-1 14 1 0,-1 0-1 16,1 5-8-16,-5 4-18 15,-4-3-55-15,-7-9-87 16</inkml:trace>
  <inkml:trace contextRef="#ctx0" brushRef="#br0" timeOffset="133389.26">6011 8035 907 0,'0'0'3'0,"97"-44"0"15,-15 23 3-15,12 4 32 16,3 9 2-16,-6 8-2 16,-5 8 0-16,-14 22-14 15,-11 15-24-15,-15 17 2 16,-16 24 6-16,-18 18-8 16,-12 18-11-16,-12 9-42 15,-27-1-51-15,-19-8-54 16</inkml:trace>
  <inkml:trace contextRef="#ctx0" brushRef="#br0" timeOffset="134855.94">6825 6103 586 0,'0'0'108'16,"-137"18"-94"-16,67 7-12 15,12 11 5-15,13 9 7 16,18 6 0-16,21 7-13 16,6 3 5-16,30 1 5 15,21-9-2-15,20-11 4 16,10-18 0-16,4-15 14 16,0-9 1-16,1-23 16 0,-8-15-10 15,-8-10-11-15,-19-2-9 16,-18-6-2-16,-27 0-7 15,-6 1 0-15,-42 6 2 16,-21 8-7-16,-17 15-17 16,-4 8 7-16,5 7 2 15,15 8 6-15,18 3-30 16,16 0-75-16,18-7-625 16</inkml:trace>
  <inkml:trace contextRef="#ctx0" brushRef="#br0" timeOffset="135113.49">7198 5428 859 0,'0'0'0'0,"-86"30"-6"16,53 21-7-16,13 14 11 15,20 12 2-15,17 7 2 16,38 2 4-16,20-7-6 16,8-15 0-16,-1-19 6 15,-7-18-3-15,-11-8-2 16,-12-4-1-16,-19-10-34 16,-14-5-167-16</inkml:trace>
  <inkml:trace contextRef="#ctx0" brushRef="#br0" timeOffset="135464.81">7426 5674 552 0,'0'0'0'0,"0"0"-12"16,0 0 12-16,81 67 16 15,-48-45 15-15,0-3-16 16,-8-5 12-16,-4-4-25 15,-15-5 23-15,-3-5-3 16,-3 0 42-16,-3-5 39 16,-14-16-86-16,-5-10-13 0,1-8-4 15,9-8-6-15,9-1 0 16,3 4-6-16,9 13 9 16,9 11 2-16,-3 13 1 15,1 7-1-15,1 3-1 16,2 16 2-16,5 5 0 15,-3 3 3-15,-2 2 7 16,-2-5-7-16,2 0-6 16,-4-5 3-16,-3-2-8 15,-6-11-83-15,-6-6-274 16</inkml:trace>
  <inkml:trace contextRef="#ctx0" brushRef="#br0" timeOffset="135846.34">7489 5201 599 0,'0'0'78'0,"0"0"-46"15,0 0 8-15,0-77-24 16,12 52 20-16,10 1-15 16,8-2-16-16,9 2-4 15,3 4 13-15,-5 10-2 0,-6 10 0 16,-11 0-12-16,-7 25 2 16,-10 15 0-16,-3 9 8 15,0 2-6-15,0-10 13 16,0-15-10-16,0-12-4 15,0-9 1-15,21-5 1 16,13 0-5-16,11-21 20 16,4-5 8-16,-10 0-27 15,-9 2-2-15,-17 0-8 16,-13-3-105-16</inkml:trace>
  <inkml:trace contextRef="#ctx0" brushRef="#br0" timeOffset="136110.87">7662 4562 789 0,'0'0'3'16,"173"-70"-2"-16,-61 56 31 15,7 14 5-15,-1 18 3 16,-12 28-17-16,-12 23-7 15,-18 32 9-15,-25 21-13 16,-29 30-8-16,-22 15-3 16,-15 0 6-16,-25-3-7 0,-2-4-8 15,-4-3-46 1,-8-13-71-16,-17-19-295 0</inkml:trace>
  <inkml:trace contextRef="#ctx0" brushRef="#br0" timeOffset="137167.15">4998 11503 650 0,'0'0'83'0,"0"0"-18"0,0 0-23 16,0 0-26-16,0 0-6 15,0 0 1-15,-55-47 9 16,37 45 5-16,3 2-4 16,-9 0-16-16,-6 29-5 15,-4 31-1-15,-5 19-1 16,2 17 2-16,13 0 3 16,14-5-1-16,10-10-3 0,10-16 1 15,26-16 0-15,9-23-1 16,5-18 0-16,4-8 1 15,4-27 1-15,-4-16 5 16,-8-13 0-16,-13-5 12 16,-11 3-11-16,-22-2-3 15,0-1 9-15,-25-2-3 16,-18 6-9-16,-5 14 0 16,-4 13-1-16,4 15-1 15,8 10-2-15,10 5-10 16,15 0-30-16,9 0-39 15,6-16-81-15,3-20-218 16</inkml:trace>
  <inkml:trace contextRef="#ctx0" brushRef="#br0" timeOffset="137384.84">5198 10624 714 0,'0'0'31'15,"-85"80"-30"-15,61-27 18 16,14 6 17-16,10-4-18 16,22 2-7-16,17 4 5 15,13-10 4-15,12-4-4 16,5-8-16-16,5 0 0 16,-2-4 0-16,-5-6 0 15,-7-9-40-15,-11-20-88 0</inkml:trace>
  <inkml:trace contextRef="#ctx0" brushRef="#br0" timeOffset="137781.44">5520 10535 902 0,'0'0'0'16,"0"0"0"-16,0 0-24 15,0 0 23-15,88 7-4 16,-43 23-1-16,1 7 6 16,-4 1 0-16,-6 0 7 0,-8-5-10 15,-7-8 6 1,-15-11-3-16,-6-9 5 0,0-5 15 16,-6 0 60-16,-15-6-61 15,-4-23-6-15,8-12-4 16,8-17-4-16,9-11-3 15,12-4-2-15,21 9 4 16,9 14-4-16,1 16 0 16,-4 15 0-16,-5 10 0 15,-4 6 0-15,-3 3 0 16,-2 0-1-16,-4 12 0 16,-3 9 2-16,-2 6-1 0,-2 6 0 15,-1 0-11 1,-1-7-45-16,-1-13-37 0,-4-13-79 15</inkml:trace>
  <inkml:trace contextRef="#ctx0" brushRef="#br0" timeOffset="138126.29">5975 9911 879 0,'0'0'3'15,"0"0"5"-15,0 0-8 16,0 0-6-16,55-73 6 0,-40 70 0 16,3 3 4-1,-6 0-8-15,1 12 6 0,-4 5-2 16,-1-6 7-16,1-1-6 16,1-3-1-16,8-7 3 15,9 0-1-15,6-2 1 16,7-10 6-16,-9 2 6 15,-11 3-8-15,-7 7-5 16,-13 0-2-16,0 0 2 16,0 14 9-16,-6 8-6 15,-12 15 0-15,-7-1-1 16,0 5-2-16,2-5-2 16,4-4-17-16,-2-12-86 15,3-13-247-15</inkml:trace>
  <inkml:trace contextRef="#ctx0" brushRef="#br0" timeOffset="138404.54">6078 9356 729 0,'82'-66'72'15,"18"8"9"-15,7 11-7 16,-2 19-20-16,-8 22-18 16,-14 6-22-16,-17 21-5 0,-11 20 7 15,-12 19-12 1,-13 13 4-16,-15 17-5 16,-12 11 1-16,-3 11-2 0,-22 2-2 15,-17 4 0-15,-9 1-33 16,-19-4-33-16,-3-15-103 15</inkml:trace>
  <inkml:trace contextRef="#ctx0" brushRef="#br0" timeOffset="139185.2">5923 11794 911 0,'0'0'0'15,"-97"3"-3"-15,37 36-33 16,-1 18 27-16,12 6-1 16,16 9 10-16,24 0 16 15,9-1-6-15,39-5-3 16,19-7-4-16,15-16 10 15,3-16-7-15,6-15-6 16,-10-12 13-16,-5-17-3 16,-9-18 22-16,-9-15-4 15,-13-5-11-15,-15-6-5 16,-15-5-6-16,-9 6 5 0,-33 2-3 16,-22 12-2-16,-21 16-5 15,-15 19 8-15,0 11-9 16,6 9-4-16,19 9-9 15,23-8-23-15,28-6-36 16,18-8-40-16,20-36-295 16</inkml:trace>
  <inkml:trace contextRef="#ctx0" brushRef="#br0" timeOffset="139410.4">6163 11153 581 0,'0'0'7'0,"-58"119"58"16,58-56-17-16,6-8-17 15,31-1-8-15,11-1 11 16,7-7 4-16,3-4-13 16,-3 1-9-16,-1-7-1 15,0-4-15-15,-2-10 3 16,6-10-6-16,-3-12-19 15,-7-29-106-15</inkml:trace>
  <inkml:trace contextRef="#ctx0" brushRef="#br0" timeOffset="139794.57">6497 11196 838 0,'0'0'19'0,"0"0"-19"15,0 0-19-15,0 0 19 16,91 16 0-16,-45 4-4 16,2 0 4-16,-2 7 13 15,-7-2-13-15,-9-2 5 16,-8-6-3-16,-13-6 1 16,-3-5-3-16,-6-6 7 15,0 0 29-15,-12 0 18 0,-7-20-41 16,-2-14-9-1,12-21-4-15,9-15-2 0,15-5-1 16,16 5-3-16,2 22 6 16,-3 16-4-16,-9 19 2 15,3 11 1-15,-5 2 1 16,3 6 4-16,-2 18-2 16,2 5 2-16,2 6-1 15,-3-4-3-15,3-1-8 16,1-10-9-16,2-11-40 15,-12-9-59-15,-8-7-284 16</inkml:trace>
  <inkml:trace contextRef="#ctx0" brushRef="#br0" timeOffset="140101">6836 10637 646 0,'0'0'9'16,"0"0"-9"-16,0 0 0 16,0 0 2-16,0 0 7 15,83 53-1-15,-62-36-7 16,7-11-1-16,14-6 12 16,13-12 8-16,5-15 36 0,-5 4-26 15,-13 6-15 1,-14 11-13-16,-14 6 1 0,-14 3-3 15,0 30 15-15,-17 16-12 16,-21 14 17-16,-7 4-19 16,0-9-2-16,8-11-5 15,10-17-14-15,9-19-99 16,5-11-187-16</inkml:trace>
  <inkml:trace contextRef="#ctx0" brushRef="#br0" timeOffset="140318.29">7222 10165 796 0,'0'0'6'0,"0"0"-6"15,103 62 20-15,-66-32-5 16,-8 0-4-16,-7 2 1 15,0 2-12-15,-1-1-1 16,-3 0 1-16,0-16-46 16,0-17-153-16</inkml:trace>
  <inkml:trace contextRef="#ctx0" brushRef="#br0" timeOffset="140565.46">7580 10011 854 0,'0'0'0'0,"0"0"-1"16,0 75-8-16,25-55 9 15,4-8 3-15,8-4 3 16,-3-8 22-16,-4 0 1 16,-6 0-18-16,-12-4 6 15,-12-6-10-15,0-3 51 16,-24 0-28-16,-12-4-30 15,-1 8-21-15,7-1-22 16,5-3-19-16,17-8-26 16,8-14-216-16</inkml:trace>
  <inkml:trace contextRef="#ctx0" brushRef="#br0" timeOffset="140894.04">7844 9677 478 0,'0'0'70'0,"0"72"-17"15,0-22 54-15,0-5-40 16,0-6-46-16,18-11-3 16,4-11-2-16,-2-6-6 15,-4-9 15-15,-7-2-1 16,-6 0-14-16,-3-10 49 16,-6-14-8-16,-13-8-51 15,-1-2-17-15,4 1 6 16,7 4-23-16,9 7 23 0,3 3 10 15,27 7 1-15,7 2-2 16,6 10 2-16,-7 3 4 16,-9 30 4-16,-9 11 0 15,-14 11 3-15,-4 5-8 16,-22 2 8-16,-5-4-7 16,3-13-4-16,6-9-1 15,11-13-37-15,1-16-95 16,6-7-292-16</inkml:trace>
  <inkml:trace contextRef="#ctx0" brushRef="#br0" timeOffset="141313.12">7953 9518 845 0,'0'0'0'16,"0"0"0"-16,0 0-3 15,0 0 3-15,91 36 0 16,-79-19-4-16,4-1 8 16,-5 4-1-16,-1-3 2 15,-7-5 5-15,-3-5-6 0,0-2-3 16,0-5 32-1,-7 0 7-15,-10 0-33 0,5-14 1 16,5-16-2-16,7-10 4 16,10-6-9-16,13 0-1 15,2 13-1-15,-4 13 1 16,-6 10 0-16,1 6 4 16,-2 4-3-16,2 0 4 15,3 0-4-15,-2 4-1 16,5 9 0-16,2 1-3 15,0-2-3-15,0-2-25 16,-5-3-32-16,-10-7-72 16,-9 0-213-16</inkml:trace>
  <inkml:trace contextRef="#ctx0" brushRef="#br0" timeOffset="141562.06">7981 8886 820 0,'97'-40'1'0,"24"5"41"15,6 11 28-15,-3 15-23 16,-20 9-6-16,-23 26-10 16,-20 16-17-16,-12 12-4 15,-10 12-8-15,-14 16 7 16,-7 18 6-16,-15 16-14 0,-3 12-1 15,-9 15-13-15,-21 4-37 16,-19-4-43-16,-17-15-96 16</inkml:trace>
  <inkml:trace contextRef="#ctx0" brushRef="#br0" timeOffset="143983.12">7917 10909 214 0,'0'0'82'16,"0"0"-40"-16,0 0-20 16,0 0 48-16,0 0-18 15,0 0-47-15,0 0 16 16,0 0 41-16,0 0-7 15,0 0-24-15,0 0 3 16,0 0-3-16,0-1-8 16,3-15-17-16,9-4 4 15,9-2-6-15,-2-2 8 16,-2 3-12-16,-4 9 4 16,-1-7 1-16,4 2 3 15,4-10-1-15,8-10-11 16,5-8 4-16,3-4-2 0,7-8-1 15,5-4-7-15,7-3 9 16,3 0 1-16,2-2 0 16,-2 0 0-16,-3 1-2 15,-7 5 1-15,-8 9 1 16,-7 6-5-16,-5 9 5 16,-5-1 0-16,-1-2 0 15,2-5 0-15,1 1 0 16,-5-3 0-16,2 3 4 15,-4 8-4-15,-6 11-18 16,1 10 2-16,-10 6 0 16,0 8-31-16,-3 0-60 0,0 0-5 15,0 3 53-15,0 12 48 16,-13 4-9-16,-2 3-22 16</inkml:trace>
  <inkml:trace contextRef="#ctx0" brushRef="#br0" timeOffset="144406.91">7750 11397 331 0,'0'0'50'16,"0"0"-50"-16,0 0-7 15,0 0-2-15,0 0 0 16,0 0-4-16,27-33-125 15</inkml:trace>
  <inkml:trace contextRef="#ctx0" brushRef="#br0" timeOffset="144898.44">7871 11260 414 0,'0'0'128'16,"0"0"-66"-16,0 0-16 16,0 0 21-16,0 0-8 15,58-84-32-15,-37 61-8 16,1-4 3-16,1 4-9 16,5-10-5-16,2-1-7 15,3-4 6-15,2-2-6 16,-2-4 4-16,3-1-4 15,3-5-1-15,0 0-5 16,4-1 5-16,2-10 0 16,1-2 3-16,-3-3-6 0,0-1 3 15,-4 6 0-15,-9 11-1 16,-5 11 1-16,-8 9 1 16,-7 10 1-16,-7 10 5 15,0 0 7-15,-3 8 13 16,0 0-16-16,3 0-9 15,-3-1-2-15,0 2 0 16,6-8-1-16,2-3 1 16,2-8-2-16,5-2 0 15,1 0-1-15,-2 2 2 16,-5 9-1-16,-5 5-1 0,-1 6-2 16,-3 0-7-1,0 4-29-15,-19 26-61 16,-11 15-51-16,-6 8-6 15</inkml:trace>
  <inkml:trace contextRef="#ctx0" brushRef="#br0" timeOffset="145268.12">7738 11219 374 0,'0'0'39'16,"0"0"14"-16,0 0 26 15,0 0 51-15,0 0-79 16,0 0-1-16,61-105-31 15,-22 45 11-15,16-13 4 16,11-14-5-16,16-14-28 16,6-8 9-16,6-5-8 15,-3 11-2-15,-8 13 0 16,-11 21-3-16,-20 15 2 16,-13 18-7-16,-17 6-12 0,-8 18-23 15,-14 12-62-15,0 0-222 16</inkml:trace>
  <inkml:trace contextRef="#ctx0" brushRef="#br0" timeOffset="146578.31">5010 14942 907 0,'0'0'24'16,"0"0"-2"-16,0 0-22 16,0 0-5-16,0 0-21 15,0 0 12-15,27 10 13 16,1 13 1-16,2-4 0 15,4 4-4-15,-7-3 4 16,0-6 7-16,-12-4-6 16,-5-5-1-16,-4-3 0 0,-6-2 1 15,0 0 27-15,0 0 33 16,-13-11-10-16,-11-19-43 16,-6-18-8-16,3-15 0 15,8-14-14-15,16-5 6 16,3-1 8-16,12 17-6 15,15 19 5-15,4 22 0 16,-1 18-4-16,3 7-2 16,4 36-6-16,-3 17 13 15,2 13 0-15,-6 7 1 16,-8-11 3-16,-8-15 0 16,-8-17-4-16,-6-21 0 15,0-6 8-15,0-3 7 0,-6 0 19 16,-18-7-22-16,-6-12-11 15,-3-17 1-15,2-10-4 16,9-11 2-16,2-10-3 16,7 2 1-16,7 5 1 15,6 11 1-15,0 13 0 16,3 17 0-16,3 11-3 16,1 6-10-16,-1 2 11 15,9 0-7-15,6 13 9 16,6 3 0-16,4 7-1 15,2-3-5-15,3 3 6 16,5 6 0-16,-5 5-4 0,0 5-57 16,-9-2-57-16,-12-15-156 15</inkml:trace>
  <inkml:trace contextRef="#ctx0" brushRef="#br0" timeOffset="147036.6">5289 13958 964 0,'0'0'0'16,"-6"-114"-4"-16,33 42 2 16,7 1-3-16,5 13 5 15,-9 15 1-15,-8 23-1 16,-6 11-1-16,-8 9 0 15,-5 2-19-15,0 28-5 0,-3 7 21 16,0 10 4 0,0-5-3-16,0-12 1 15,0-10-4-15,0-8 3 0,3-5 2 16,0-6 1-16,-3-1-4 16,3 3-1-16,-3-3-17 15,0 0-22-15,0 0-2 16,0 0-20-16,0 0 0 15,0 0-29-15</inkml:trace>
  <inkml:trace contextRef="#ctx0" brushRef="#br0" timeOffset="147647.04">5150 14696 822 0,'0'0'56'0,"0"0"-32"15,0 0-16-15,0 0-5 16,0 0-3-16,0 0-1 15,-7 0-2-15,20 11 2 16,9 2 2-16,1 10 0 0,10 0-1 16,2 4 15-16,-2-1-4 15,0-4-8-15,-8-5 0 16,-11-6 1-16,-5-8-2 16,-6 0-2-16,-3-3 5 15,0 0 31-15,0 0 28 16,0 0-21-16,-9-3-14 15,-9-11-29-15,-6-11 0 16,2-8-4-16,1-13 3 16,15-15-1-16,6-11-17 15,19-4 5-15,17 3 12 16,6 11 2-16,1 21-5 16,-1 19 0-16,-3 19 4 15,-2 3-6-15,-6 30-1 0,2 9 8 16,0 5 0-16,-2 4 3 15,-1-5 2-15,-2-4-4 16,-8-8 0-16,-1-7-1 16,-4-9 0-16,-3-5-2 15,-3-3-1-15,1-5 1 16,-7 1-13-16,0-3 4 16,-1 3 2-16,-2-3-34 15,0 5-45-15,0-5-64 16,-12-5-246-16</inkml:trace>
  <inkml:trace contextRef="#ctx0" brushRef="#br0" timeOffset="148197.29">5299 13626 862 0,'0'0'63'16,"30"-109"-62"-16,4 42 1 0,7 3 5 15,-4 11 6-15,-7 20 3 16,-11 16-16-16,-2 17-5 16,2 0 4-16,2 17-1 15,-3 19-6-15,3 11 8 16,-5 8 8-16,-7-4-8 16,-6-6-3-16,-3-8 3 15,0-15 0-15,0-11 1 16,3-8-1-16,6-3 0 15,9 0-9-15,16-17 0 16,12-19 9-16,7-10 4 0,5-3 14 16,-9 12-8-16,-10 15-4 15,-14 18-6-15,-11 4 3 16,-7 22-5-16,-7 32 4 16,0 19-1-16,-21 15 14 15,-10-5-13-15,-5-10-2 16,6-13 0-16,3-12-2 15,5-4 2-15,13-18-3 16,9-12-31-16,0-14-59 16,18-14-83-16,3-39-363 15</inkml:trace>
  <inkml:trace contextRef="#ctx0" brushRef="#br0" timeOffset="148446.96">6160 13196 937 0,'0'0'0'0,"0"0"-31"16,52 108 31-16,-28-57 6 16,3 7-5-16,0 1-1 15,1 0 5-15,2-7-4 16,6-9 2-16,2-10-3 15,6-21-10-15,5-12-42 16,2-28-17-16,1-22-5 16,-6-18-50-16,-13-15-60 15</inkml:trace>
  <inkml:trace contextRef="#ctx0" brushRef="#br0" timeOffset="148649.87">6685 13145 739 0,'0'0'47'0,"0"0"-37"16,-51 78 4-16,51-50-14 15,17-6 8-15,11-5 0 16,11-3 6-16,1-9 6 16,-4-5-2-16,-5 0 6 15,-14 0-14-15,-7 0-6 16,-10 0 5-16,-6 0 83 16,-21-2-59-16,-3-8-33 15,-1-4-21-15,7-9-13 0,11-20-39 16,7-15-134-1</inkml:trace>
  <inkml:trace contextRef="#ctx0" brushRef="#br0" timeOffset="148958.07">6894 12844 507 0,'0'0'122'16,"0"0"-41"-16,16 109-13 15,1-76-46-15,-1-5-8 16,2-13 20-16,-3-5-25 15,-6-6-3-15,-3-4 5 16,-3 0 14-16,4-12-7 0,-1-17 11 16,8-10-17-16,-1 1-10 15,-4 6-4-15,3 10 4 16,3 8 0-16,0 4-1 16,4 10-1-16,2 0 1 15,-3 24 3-15,-3 15-4 16,-9 17 5-16,-3 11 0 15,-3 8-2-15,-6 1-3 16,-12-3 0-16,3-6-6 16,-1-12-32-16,5-18-48 15,5-28-148-15</inkml:trace>
  <inkml:trace contextRef="#ctx0" brushRef="#br0" timeOffset="149466.76">7480 12235 834 0,'0'0'10'16,"0"0"-6"-16,0 0-2 16,0 0-1-16,0 0 4 15,0 0-4-15,15 47 1 16,27-24 5-16,10-9 21 16,3-4-14-16,0-10-1 15,-7 0 19-15,-5 0-15 0,-10 0-15 16,-12 0-2-16,-6 0-2 15,-12 3 2-15,-3 0 1 16,0 3 5-16,0 11-3 16,-9 8-6-16,0-3-13 15,6-13-109-15,3-9-440 16</inkml:trace>
  <inkml:trace contextRef="#ctx0" brushRef="#br0" timeOffset="150040.97">7901 11926 946 0,'0'0'13'16,"0"0"-5"-16,0 0-8 15,0 0-7-15,0 0 6 16,0 0 1-16,3 99 7 16,34-73-1-16,3-9-3 15,2-7 1-15,-2-10-3 16,-10 0 9-16,-12 0 14 15,-8-6-4-15,-10-4 20 16,0-7 56-16,-19-6-66 16,-8-3-28-16,-4 2-2 15,1 2-5-15,11 2-7 16,11-10-26-16,8-7-48 16,15-7-29-16,16-11 59 0,5 1 9 15,3 3-4-15,0 7 0 16,-9 8 48-16,-8 17 3 15,-13 12 7-15,-2 4 27 16,-7 3 33-16,0 0-3 16,0 0-46-16,0 5-18 15,5 9 1-15,1 2-1 16,0 0 3-16,0-5-3 16,1-8 0-16,-4 0 0 15,-3-3 4-15,0 0 39 16,3 0 5-16,-3 0-37 15,0 0 5-15,3 0-1 16,6-6 11-16,9-5-24 16,10 5-1-16,8 0 0 0,0 6 1 15,-6 0-1-15,-5 9 2 16,-11 25-6-16,-11 13 5 16,-3 17-2-16,-20 9 3 15,-11 0-3-15,-2-3-6 16,6-14-24-16,11-17-71 15,10-29-61-15</inkml:trace>
  <inkml:trace contextRef="#ctx0" brushRef="#br0" timeOffset="150395.9">8405 11321 863 0,'0'0'0'0,"0"0"5"16,100-17-4-16,-51 14 11 16,-4 3 7-16,-5 0-18 15,-13 14 8-15,-6-2-4 16,-12-4-1-16,-9-5-2 16,0 0 9-16,0-3 28 15,-12 0 12-15,-2-11-39 16,4-21 4-16,10-18-10 0,6-9-6 15,24-4 0 1,4 13 0-16,-3 21 1 0,-1 10 6 16,-6 14-5-16,0 5-2 15,3 0 0-15,-2 14 2 16,-1 13-1-16,0 12 0 16,0 4-1-16,1 4-20 15,-1 6-49-15,-6-1-20 16,-8-6-122-16</inkml:trace>
  <inkml:trace contextRef="#ctx0" brushRef="#br0" timeOffset="150908.07">7313 13917 894 0,'0'0'57'16,"0"0"-49"-16,0 0-7 0,0 0 0 15,0 0 17-15,0 0-10 16,82-138-8-16,-3 2 2 16,36-49 0-16,37-50 15 15,30-32 9-15,21-10 6 16,3 9-20-16,-14 17 0 15,-23 24-1-15,-26 24-5 16,-22 42-6-16,-27 48 2 16,-27 45 5-16,-30 35-7 15,-22 22-2-15,-12 11 2 16,-3 0 4-16,0 0-3 16,-18 17-1-16,-16 16-44 15,-2 12-23-15,-1 6 10 0,7 5-22 16,0-4-35-16,-1-6-242 15</inkml:trace>
  <inkml:trace contextRef="#ctx0" brushRef="#br0" timeOffset="152830.06">6891 15492 752 0,'0'0'29'0,"0"0"-26"16,0 0 1-16,0 0 0 0,0 0-4 15,0 0 1-15,-42-12-1 16,42 12-6-16,0 0 6 15,0 0 4-15,0 0 26 16,0 0 19-16,0 0 3 16,0 0-13-16,0 0-29 15,0 0-10-15,0 0 0 16,6 0-4-16,21 14 3 16,4 8-1-16,11 12 2 15,4 2 4-15,-1 1-2 16,1-2-1-16,-10-5 3 15,-3-3-1-15,-8-8-2 16,-5-5 3-16,-7-7-4 0,-4-1 0 16,-6-4 0-16,0-2 2 15,0 0 2-15,-3 0 12 16,0 0 33-16,0 0-6 16,-6 0-19-16,-16-8-23 15,-4-16-1-15,-7-20-3 16,8-23-16-16,10-20-6 15,15-10 1-15,0 2 20 16,27 22-6-16,6 21 7 16,1 19 2-16,-7 20-1 15,0 13 0-15,-5 0-1 16,-2 12 3-16,2 13-2 0,-1 0 0 16,1 5 4-1,-4-4-4-15,0 4 4 16,-3-4-2-16,-2 1 0 0,-5-4-11 15,-2-6-28-15,0-8-30 16,-2-5-1-16,-1-8-39 16,-3-25-56-16,0-21-102 15</inkml:trace>
  <inkml:trace contextRef="#ctx0" brushRef="#br0" timeOffset="153345.91">7095 14615 461 0,'0'0'205'0,"0"0"-141"15,0 0 11-15,100 0-43 16,-76 22-8-16,1 8-13 15,-5 14 0-15,-1 8 9 16,-5 0-10-16,2 5-5 16,-7-11-5-16,-3-9 4 15,-2-15-4-15,-1-12-2 0,0-9 1 16,0-1 1 0,-1 0 0-16,1-1-1 15,6-19-7-15,7-11 8 0,1-14 0 16,-1 0 1-1,-1 1-1-15,-2 8 9 0,-5 3-2 16,-5 4 1-16,-3-1 0 16,0 3 2-16,0-2-5 15,-8 2-4-15,-1 6-1 16,6 12 0-16,-1 3 9 16,1 6 14-16,3 0-23 15,0 0-7-15,21 3 2 16,7 14 5-16,2 3 2 15,6 10 0-15,-5 2 1 16,2 4 3-16,3 1-4 0,-3 6-2 16,-1-7-4-16,4-6-23 15,-3-7-47-15,-2-22-79 16</inkml:trace>
  <inkml:trace contextRef="#ctx0" brushRef="#br0" timeOffset="153748.1">8121 13699 880 0,'0'0'51'16,"0"0"-51"-16,-41 109 1 16,21-9-5-16,-10 35 8 15,-5 34 30-15,-1 12-5 16,0 1-20-16,3-11-6 15,8-15-3-15,4-14-2 16,6-24 2-16,2-12 0 16,4-20 0-16,6-16 2 0,3-14-2 15,0-13-6-15,3-13-6 16,10-17-39-16,2-13-33 16,6-37-12-16,-3-34-3 15</inkml:trace>
  <inkml:trace contextRef="#ctx0" brushRef="#br0" timeOffset="154043.01">8265 13679 765 0,'0'0'10'0,"10"-75"21"15,-10 71 34-15,0 4-20 0,0 0-23 16,-10 4-8-1,-4 29-14-15,1 19-5 0,4 35 5 16,-2 34 1-16,-2 41 4 16,-2 22 6-16,-6 9 4 15,-1-9-7-15,-1-18-6 16,1-16-2-16,3-23 3 16,2-18-5-16,4-19 2 15,7-20-3-15,0-11-12 16,3-9-15-16,3-7-57 15,-5-15-78-15,-2-28-431 16</inkml:trace>
  <inkml:trace contextRef="#ctx0" brushRef="#br0" timeOffset="156177.91">8132 15804 463 0,'0'0'4'0,"0"0"37"16,0 0 28-16,0 0 48 15,0 0-40-15,0 0-23 16,-46-49-16-16,40 42-17 16,1 0 10-16,-4 1-11 15,6 2-10-15,-4 4 8 16,7 0 4-16,0 0-1 16,0 10-21-16,4 24-17 15,19 24 12-15,8 17 5 16,12 9 2-16,2-1 3 15,1-4-3-15,-4-7 1 16,-3-10-1-16,-6-15-2 16,-11-17-3-16,-6-13 3 0,-8-8 1 15,-5-6 0-15,-3-3-1 16,0 0 15-16,0 0 5 16,-9 0 31-16,-9-19-43 15,-10-21-8-15,-2-22 0 16,7-21-7-16,7-13-1 15,10 2-21-15,6 14 21 16,0 26 2-16,15 21 2 16,6 23 2-16,-2 10-11 15,7 10 5-15,6 23 6 0,1 14-1 16,0 9-1 0,-2 2 3-16,-4-1 1 0,-4-10 0 15,-1-6 0-15,-3-2 0 16,-5-10-10-16,-1-13-41 15,-4-16-32-15,-3-7-45 16,-6-36-19-16</inkml:trace>
  <inkml:trace contextRef="#ctx0" brushRef="#br0" timeOffset="156511.73">8433 15552 639 0,'0'0'0'0,"39"77"0"0,-15-48 0 16,-2-18 5-16,1-9 21 16,-1-2-9-16,8-34 35 15,1-17 13-15,5-12-10 16,0 10 1-16,-6 16-22 15,-11 20-24-15,-13 17-10 16,-6 8 7-16,0 38-5 16,0 20 16-16,-6 21 9 15,-6 2-26-15,-3-8-1 16,0-12 0-16,2-12-2 0,4-17-16 16,1-20-58-16,-8-20-22 15,-9-27-286-15</inkml:trace>
  <inkml:trace contextRef="#ctx0" brushRef="#br0" timeOffset="156660.07">8299 15137 987 0,'0'-74'0'16,"10"2"-1"-16,23 11 1 16,9 10-7-16,4 11-13 15,-4 6-12-15,0 5 7 16,7 0-26-16,-7-1-48 15,-2-8-221-15</inkml:trace>
  <inkml:trace contextRef="#ctx0" brushRef="#br0" timeOffset="157249.87">9310 14595 639 0,'0'0'155'0,"0"0"-103"0,0 0 2 16,0 0-1-16,0 0-17 16,0 0-29-16,-19 159-7 15,-2-17 0-15,-3 42 1 16,-6 24 12-16,-4 11-13 15,10-11 0-15,3-24 0 16,9-35 0-16,8-27 0 16,4-23 0-16,0-22-1 15,10-21 0-15,7-22-15 16,2-20-18-16,-2-14-27 0,2-26-18 16,-6-37 6-16,-4-25-225 15</inkml:trace>
  <inkml:trace contextRef="#ctx0" brushRef="#br0" timeOffset="157476.13">9258 14650 816 0,'0'0'34'0,"6"-89"-10"16,-6 89-15-16,-3 59 16 15,-25 44-16-15,-8 53-2 16,-3 33 9-16,-4 22 5 15,4 7 1-15,6-7-20 16,8-13-1-16,16-23-1 16,9-23-1-16,6-20-25 0,16-20-27 15,1-20-8-15,2-25-39 16,-7-33-172-16</inkml:trace>
  <inkml:trace contextRef="#ctx0" brushRef="#br0" timeOffset="186171.94">26530 6321 665 0,'0'0'49'16,"0"0"-45"-16,0 0 46 16,0 0 37-16,0 0-39 15,0 0-19-15,0 0 2 16,35 3-7-16,-35-3 11 15,0 0 12-15,-3 0-29 16,-21 0-6-16,-16-7-12 16,-20-3-18-16,-13 5 9 15,-11 3 7-15,-4 2 2 16,-3 4 0-16,3 18 0 0,8 9-1 16,16 9 1-16,19 8 0 15,21 7 1-15,22 4 0 16,5 0-2-16,33-4-9 15,15-12 6-15,12-12 4 16,5-16 2-16,1-15-1 16,-2 0 8-16,-15-25-3 15,-12-10-1-15,-11-11 1 16,-11-6-2-16,-8-7 1 16,-10-5-4-16,0 2-1 15,-12 4 1-15,-13 10-1 0,-2 12 0 16,1 10-3-16,0 13-14 15,6 4-87-15,14 0-201 16</inkml:trace>
  <inkml:trace contextRef="#ctx0" brushRef="#br0" timeOffset="186412.6">27043 6065 819 0,'0'0'205'15,"0"0"-205"-15,0 0-26 0,0 0 24 16,-1 76 0-16,-1-46 2 16,1-3 0-16,-1-5 0 15,2-7 0-15,0-4-2 16,0-3-21-16,0-8-43 15,5-8-226-15</inkml:trace>
  <inkml:trace contextRef="#ctx0" brushRef="#br0" timeOffset="186683.22">27309 5775 1037 0,'0'0'0'16,"-98"-9"1"-16,42 31-1 15,0 26 7-15,3 19 12 16,7 17 0-16,15 11 0 16,22 4-7-16,9-6-12 15,25-10 2-15,19-17-7 16,6-11 8-16,1-13-6 15,-6-15-4-15,-5-9-45 16,-9-15-43-16,-7-4-59 16</inkml:trace>
  <inkml:trace contextRef="#ctx0" brushRef="#br0" timeOffset="187094.5">27683 5845 1014 0,'0'0'6'0,"0"0"-6"15,0 0-12-15,0 0 12 16,0 0 27-16,26 105-1 16,-13-68-9-16,-1-3-16 15,-3-9-1-15,-4-4 2 0,-2-11-2 16,-3-5 4-16,0-5 4 15,-2 0 2-15,-19-12 20 16,-3-16-21-16,-1-10-5 16,16-7-4-16,9-7 3 15,45-3 4-15,25 8-7 16,13 14-1-16,-1 19 0 16,-11 14 1-16,-13 13 1 15,-9 20 5-15,-10 5 19 16,-11 1-4-16,-8 0-6 15,-9-8-5-15,-5-4-9 16,-4-10 8-16,-2-5-9 16,0-2-3-16,0-1-5 0,0-1-49 15,-19-6-64 1,-14-2-153-16</inkml:trace>
  <inkml:trace contextRef="#ctx0" brushRef="#br0" timeOffset="187380.45">28615 5338 1083 0,'0'0'4'15,"0"0"-4"-15,-43-81 15 16,14 71-3-16,-7 10-9 0,-8 3-3 15,-3 27-1-15,9 7 0 16,15 4 1-16,20-4-8 16,4 2 7-16,33-8-1 15,17-5 2-15,4-8 14 16,-2-7-14-16,-9-6 0 16,-14-5-31-16,-13 0-75 15,-10-21-82-15</inkml:trace>
  <inkml:trace contextRef="#ctx0" brushRef="#br0" timeOffset="187664.03">28563 4830 901 0,'0'0'14'0,"165"-3"7"15,-39 20 62-15,10 25 13 16,-11 21-34-16,-19 16-18 16,-25 8-5-16,-25 8-20 15,-20-2-1-15,-26-1-4 16,-10-3-14-16,-38-2 3 16,-14-7-3-16,-8-10-1 15,-3-9-9-15,5-15-27 0,3-8-17 16,4-7-31-1,12-14-80-15,17-17-263 0</inkml:trace>
  <inkml:trace contextRef="#ctx0" brushRef="#br0" timeOffset="188395.86">30292 5112 935 0,'0'0'49'15,"0"0"1"-15,0 0 10 16,0 0-3-16,0 0-16 16,0 0-24-16,132-53-9 15,-37 34-1-15,9 4 12 16,-8 5-9-16,-13 4-8 16,-17 3-2-16,-21 0-36 15,-15-7-22-15,-11-7-89 0,-12-9-216 16</inkml:trace>
  <inkml:trace contextRef="#ctx0" brushRef="#br0" timeOffset="188885.72">31752 4386 878 0,'0'0'55'0,"0"0"-13"16,0 0-3-16,0 0 6 15,0 0-26-15,0 0-13 16,-70-56-6-16,21 58-1 16,-14 22-6-16,-14 11 7 0,4 8 2 15,10 7-2-15,17 2-4 16,23 1 3-16,20-2 1 15,3-3-1 1,29-7-1-16,17-9 2 0,9-8 17 16,6-7 2-16,-2-12-8 15,-6-2-7-15,-6-3 3 16,-10 0-7-16,-3-1-1 16,-5-9-48-16,-6-6-26 15,-3-4-25-15,-11-14-124 16</inkml:trace>
  <inkml:trace contextRef="#ctx0" brushRef="#br0" timeOffset="189501.83">32441 4253 850 0,'0'0'69'16,"0"0"-46"-16,0 0 21 16,0 0 12-16,0 0-37 15,0 0-19-15,-69 11-3 16,21 10 2-16,-11 10 1 15,-3 0 5-15,-5 1 0 16,5 0-4-16,9-9-1 16,17-3 6-16,17-7-5 15,13-2 2-15,6-3 0 0,0 2-3 16,3 1 0-16,19 0 3 16,12-3 26-16,13-1-6 15,6-5 9-15,7-2-17 16,0 0-8-16,-4 0-2 15,-5 0-4-15,-6 0 0 16,-8 0 0-16,-4 0-1 16,-6-1-4-16,-5-2-2 15,-1 1-4-15,-4 1-3 16,-3-1-1-16,-6 2-12 16,-8 0-45-16,0 0-110 15,-27 0-315-15</inkml:trace>
  <inkml:trace contextRef="#ctx0" brushRef="#br0" timeOffset="190268.13">32024 4864 415 0,'0'0'340'0,"0"0"-301"16,0 0 2-16,0 0 27 16,0 0-18-16,0 0-22 15,21 0-5-15,27 0-14 16,23-1 9-16,11-2 5 15,-4-2 3-15,-10 0-7 16,-13 0-5-16,-17 1 1 16,-11 1-14-16,-11-1-1 15,-9 3 0-15,-2-1 0 16,-2 1-4-16,6 1-25 16,6 0-43-16,1 0-22 15,2 0 30-15,-4 0-21 16,-9 0-178-16</inkml:trace>
  <inkml:trace contextRef="#ctx0" brushRef="#br0" timeOffset="191308.94">33047 4191 540 0,'0'0'88'15,"0"0"-71"-15,0 0 37 16,0 0 32-16,0 0-44 16,0 0-22-16,0-9-5 0,0 9 0 15,0 0 2 1,0 0-6-16,0 0-7 0,0 0-3 15,-10 0-1 1,-8 15-1-16,-15 12 1 0,-10 4 3 16,-2 3 2-16,3-1-2 15,17-6-3-15,8-5 0 16,11-5 0-16,5-8 0 16,1-6 1-16,0 2-1 15,0-5 0-15,13 2 8 16,22 2 20-16,14-1 6 15,4 3-1-15,-4 2-23 16,-14 3 1-16,-12 0-6 16,-7 3-1-16,-7 2-2 15,-8 0 2-15,-1 2 4 0,0 2 0 16,-23 2-6-16,-13 1 1 16,-15-2 1-16,-4-4-4 15,-4-4 2-15,10-3-2 16,15-5-1-16,13-1-4 15,11-4-18-15,10 0-22 16,0-7-44-16,13-24-151 16</inkml:trace>
  <inkml:trace contextRef="#ctx0" brushRef="#br0" timeOffset="191497.15">32983 4241 967 0,'0'0'64'16,"0"0"-52"-16,0 0 11 16,0 0-15-16,121-25-3 15,-69 25-2-15,0 0-3 16,-7 0-25-16,-6 10-61 16,-5-1-30-16,-16 2-277 15</inkml:trace>
  <inkml:trace contextRef="#ctx0" brushRef="#br0" timeOffset="191885.66">31515 5241 755 0,'0'0'120'0,"0"0"-86"15,0 0 19-15,0 0-14 16,146-20-16-16,-56 10-14 15,8 2-4 1,7 4 1-16,-5 1-5 0,-6 1-1 16,-11 2 0-16,-11 0-1 15,-8 0 0-15,-15 0 0 16,-16 5 0-16,-19 3-20 16,-14-2-52-16,-26 6-36 15,-38 4 65-15,-24 0-132 16</inkml:trace>
  <inkml:trace contextRef="#ctx0" brushRef="#br0" timeOffset="192074.89">31533 5378 717 0,'0'0'108'0,"0"0"-100"16,0 0 18-16,154 5 36 16,-33-5-14-16,28-3-2 15,10-8-2-15,3-3-7 16,-10-2 2-16,-18 2-20 15,-25 3-18-15,-29 1 2 16,-29 3-3-16,-23 1-10 16,-14 1-92-16,-11-7-123 15</inkml:trace>
  <inkml:trace contextRef="#ctx0" brushRef="#br0" timeOffset="193065.46">33768 3962 427 0,'0'0'140'0,"0"0"-69"16,-15-92-47-16,12 61 31 16,-5 0 4-16,-5-1-51 15,-8-3 9-15,-6-4-1 16,-7-3-7-16,-10 0 8 15,-9 2 1-15,-20 1-13 16,-20 6 1-16,-14 8-6 0,-11 7-6 16,-6 8 2-1,-6 4-2-15,-10 6 1 0,-12 0 2 16,2 3-1-16,11 13 4 16,5 9-5-16,14 11 10 15,13 12-6-15,7 15 3 16,9 16-2-16,6 14 1 15,6 17 0-15,6 12 0 16,7 11 5-16,9 5-4 16,8 10-1-16,13-5 2 15,19-9-3-15,17-9 4 16,35-21-4-16,38-17 13 0,30-13 10 16,33-15 10-1,27-14-13-15,19-11-14 0,7-12 5 16,3-14 13-1,-17-8 13-15,-20-5-10 0,-21-26 0 16,-20-11 3-16,-16-13-11 16,-11-13-8-16,-6-7-2 15,-3-9 0-15,-9-9-7 16,-9-8 6-16,-11-1-8 16,-16-2 0-16,-10 4-2 15,-18 3 2-15,-10-1-2 16,-50-2-22-16,-40 1-35 15,-41 5-42-15,-31 9 5 16,-30 22 9-16,-7 25-85 16,-2 23-310-16</inkml:trace>
  <inkml:trace contextRef="#ctx0" brushRef="#br0" timeOffset="198252.17">26604 3216 370 0,'0'0'102'0,"0"0"-49"16,0 0 10-16,0 0 2 16,0 0 1-16,0 0-20 15,0 0-20-15,1-2 5 16,-1 0 6-16,0-3-8 15,0 3-16-15,0-1-13 16,0 3 5-16,-9 0 5 16,-13 0-10-16,-13 10 1 15,-11 22-6-15,-9 18 4 16,-5 13-2-16,2 13 1 16,8 13-1-16,14 4 3 0,20-1 4 15</inkml:trace>
  <inkml:trace contextRef="#ctx0" brushRef="#br0" timeOffset="202865.1">27650 3321 400 0,'0'0'89'16,"0"0"-39"-16,0 0 20 15,0 0 7-15,0-79-33 16,0 64-3-16,0 2 1 15,-4 1-18-15,-1-2-14 16,-2-1 7-16,-2 1-7 16,-4 3-3-16,-11 1 1 15,-8 2 2-15,-9 6-10 0,-9 2-2 16,-5 0-1-16,-4 7 1 16,-4 13 1-16,5 8 1 15,3 8 2-15,7 11-2 16,11 8 0-16,11 4 0 15,11 6-1-15,15-1 1 16,2 0-1-16,31-9 0 16,11-9 0-16,10-10 1 15,9-14 0-15,-2-9 2 16,3-13 16-16,-3 0 1 16,0-18 17-16,-1-17 2 15,-6-7 5-15,-3-7-21 16,-9-4-5-16,-13 5-7 0,-14 4-8 15,-15 7 3-15,-2-1-5 16,-29 7-3-16,-15 2-14 16,-12 9-7-16,-6 8-8 15,-3 9-4-15,7 3-1 16,15 0 0-16,17 8-54 16,19-3-91-16</inkml:trace>
  <inkml:trace contextRef="#ctx0" brushRef="#br0" timeOffset="203147.96">28210 2752 741 0,'0'0'4'16,"0"0"18"-16,-82 8-13 15,53 34-4-15,3 22-5 16,3 18 5-16,8 9 4 16,11 4 5-16,4-5-12 15,6-7 3-15,19-12-3 16,9-15-1-16,4-10 11 16,2-9-9-16,-1-8-3 0,-5-4-1 15,-8-8-1-15,-4-10-41 16,-7-7-124-16</inkml:trace>
  <inkml:trace contextRef="#ctx0" brushRef="#br0" timeOffset="203526.05">28462 3104 792 0,'0'0'0'0,"0"0"-31"15,0 0 3-15,0 0 28 16,0 0 1-16,61 78 12 16,-47-55-5-16,-7-2-7 15,-5-5-1-15,-2-3 9 0,0-2-2 16,-6-8 0-16,-5-3 7 16,2 0 4-16,2-6 17 15,7-19-7-15,3-8-23 16,35-9-4-16,15 2 5 15,10 6-6-15,-4 12 0 16,-11 12 4-16,-11 10-4 16,-10 3 1-16,-5 16 6 15,-4 3 3-15,-3 2-3 16,-4 0-2-16,-3-2-1 0,0-5-2 16,-2 0 1-16,1-5-3 15,2 0-20 1,-1-9-38-16,-8-3-180 0</inkml:trace>
  <inkml:trace contextRef="#ctx0" brushRef="#br0" timeOffset="204115.84">29156 2435 634 0,'0'0'22'16,"0"0"23"-16,0 0-20 16,0 0 17-16,0 0-2 15,0 0 11-15,0-48-28 16,0 48-6-16,0 0-10 0,0 0-2 16,0 0-1-1,-2 0-3-15,-8 2-1 0,-11 25 0 16,-7 13-3-16,-7 16 0 15,-1 8 2-15,0 3 1 16,8-4 2-16,13-7-2 16,9-9 0-16,6-9-1 15,11-7 0-15,13-9-1 16,4-5 2-16,6-10 4 16,-5-6 21-16,-4-1-4 15,-4 0 5-15,-9-6 5 16,-3-4-7-16,-8-2 4 15,-1-1-18-15,0 2-3 16,-19 0 4-16,-6 2-10 16,-7 5-1-16,1 4-7 15,1 0-8-15,3 0-23 0,6 3-25 16,3 4-19-16,8-2-23 16,5-5-154-16</inkml:trace>
  <inkml:trace contextRef="#ctx0" brushRef="#br0" timeOffset="204477.81">29100 2155 588 0,'0'0'7'16,"0"0"2"-16,115-12 3 15,-48 15 41-15,11 23 30 16,5 17-40-16,-6 13-14 16,-12 19-7-16,-23 16 6 15,-23 11-8-15,-19 16 5 16,-5 5-6-16,-28-3-3 15,-12 0-11-15,-13-12-5 16,-5-12 0-16,2-15 0 0,6-14 0 16,14-12-3-16,16-9-1 15,12-7-35-15,10-9-46 16,3-12-197-16</inkml:trace>
  <inkml:trace contextRef="#ctx0" brushRef="#br0" timeOffset="205785.97">28877 2338 212 0,'0'0'0'0,"0"0"-46"16,0 0 24-16,-96 32 22 0,74-22 5 16,1-1 13-16,-3 1 2 15,-1 0-10-15,-1 4-10 16,0 1-12-16,-3 0 11 15</inkml:trace>
  <inkml:trace contextRef="#ctx0" brushRef="#br0" timeOffset="206126.92">28644 3725 331 0,'0'0'75'0,"139"-46"-75"16,-72 17-17-16,1-7-17 0,-1-5-177 15</inkml:trace>
  <inkml:trace contextRef="#ctx0" brushRef="#br0" timeOffset="208083.67">27815 4195 694 0,'0'0'89'0,"0"0"-70"15,121-49-11-15,-24 13 18 16,20-9 21-16,14-4-18 0,8-3-2 16,0 4-8-16,-3-1-18 15,-9 7 1-15,-13 5-2 16,-17 6 0-16,-24 11 0 15,-23 10 0-15,-25 5-37 16,-16 5-13-16,-9 2-59 16,-27 19-41-16,-31 8 94 15,-27 2-82-15</inkml:trace>
  <inkml:trace contextRef="#ctx0" brushRef="#br0" timeOffset="208258.93">27913 4244 513 0,'0'0'67'0,"92"0"-34"0,-6-12 41 16,18-18-8-16,15-9-13 15,8-10-28-15,1-1 15 16,-4-2-23-16,-10 3-4 16,-17 6-13-16,-17 3-5 15,-22-5-71-15</inkml:trace>
  <inkml:trace contextRef="#ctx0" brushRef="#br0" timeOffset="208700.01">29658 3076 446 0,'0'0'272'0,"0"0"-228"16,0 0-42-16,0 0-2 15,0 0-14-15,0 0 14 16,18 48 12-16,-9-13 1 0,2 1 7 16,-1-2-10-1,-3-7-5-15,1-6 2 0,-2-6 2 16,0-10 15-16,1-3-8 16,2-2 18-16,17-3 24 15,22-24 28-15,20-10-55 16,13-7-21-16,1-3-7 15,-5 7-2-15,-13 9-1 16,-14 11-17-16,-18 9-51 16,-20 11-46-16,-12 0-267 15</inkml:trace>
  <inkml:trace contextRef="#ctx0" brushRef="#br0" timeOffset="212779.84">15396 6554 304 0,'0'0'33'0,"0"0"-1"16,0 0-9 0,0 0 13-16,0 0 1 0,0 0-17 15,-22-29-17 1,22 21-6-16,-4 3 4 0,4-2-6 16,0-2 5-16,0 1 0 15,0-4 0-15,0-2-2 16,0 2-4-16,0-5 0 15,8 1 5-15,-2-2-16 16,3-2 3-16,-3 1-1 16,-3 0 9-16,0 2 1 15,-3 6 2-15,0 2-8 16,0 5 3-16,0 1-8 16,0 2-3-16,-2 1-56 0,-2-1 43 15,1-2 32-15,-3-1 6 16,3 1 28-16,0-4 19 15,0 3-39-15,0-4 10 16,-5 0-5-16,4 1-10 16,-2 2-7-16,1-1-2 15,4 1 0-15,-5 2-4 16,-1-2 9-16,1 2-5 16,3 1 1-16,-4 1-1 15,6 0 5-15,-1-2 1 16,1 2-6-16,-2-3-23 15,-3 0-8-15,0-2 12 16,2 0 19-16,-2-2 3 0,0 2-3 16,-4-2 9-1,0 5 2-15,0-3 7 0,0 3-15 16,-2-2 2-16,2 2-4 16,-1 1-1-16,2-1 30 15,3 0-17-15,0-1 10 16,2-1-11-16,-3 0-10 15,3 1 5-15,1-1 15 16,0-5 12-16,1-4-20 16,2-3-7-16,0-3-7 15,0-1-4-15,0 2 0 16,0 6-2-16,0 10-1 16,0 3 4-16,0 0-1 15,0 0-41-15,0 1 12 0,0 9 25 16,0 7-2-16,-1-1 9 15,-2-1 1-15,0 2 5 16,-4 0-5-16,4 0 0 16,0 2 0-16,-3-2 0 15,6-1 0-15,-3-5 3 16,-1-5-3-16,4-3 0 16,0-3 3-16,0 0 4 15,0 0 27-15,0 0 7 16,-1 0 25-16,-1 0-33 15,-1 0-3-15,-1-7-8 0,3-3-20 16,-2 1 5-16,1 4-6 16,1-4-1-16,1 1-1 15,-3 0-3-15,0 3 4 16,3-2 5-16,-3 3 0 16,3-1-2-16,0 0 10 15,-3 0-12-15,3 0 0 16,-3 2-1-16,3-1 0 15,-3 1 10-15,3-1-10 16,0 1 1-16,0 3 15 16,0-2-2-16,0 2-5 15,0-1-4-15,0 1 3 0,0 0-3 16,0 0 2 0,0 0 0-16,0-1-3 0,0 1-4 15,0 0-1-15,0-2 1 16,0 1 0-16,0-1 0 15,0 2 0-15,0 0 0 16,0 0 0-16,0 0 0 16,0 0 4-16,0 0-1 15,0-3 5-15,0 3 5 16,0 0 7-16,0 0-9 16,0-2-2-16,0-7-9 15,9-2 4-15,4-17-1 16,16-5-2-16,4-6-1 15,13-1 0-15,6 6 0 16,9 2-3-16,3-1 3 0,-1 4 2 16,-5 2-2-16,-13 6-4 15,-9 4 2 1,-5 5 2-16,-7 5 0 0,-1 1 0 16,6 2 0-16,1 0-4 15,4 2 4-15,9-4 0 16,6 1 1-16,7 0-1 15,2 1 0-15,0 0-1 16,8 0 2-16,1 4-1 16,5 0 0-16,3 0-1 15,2 10 1-15,-1 4 0 16,-2 3-1-16,4 2 1 0,-5 4-5 16,-3-1 5-16,-8-1-2 15,-7 0 2-15,-3-4-2 16,0-5 0-16,0-5 0 15,-4-1 2-15,4-6-3 16,1 0 3-16,5 0-1 16,4-8 0-16,-7-3 2 15,-1 5-2-15,-5 4 1 16,-12 2-1-16,-2 0-2 16,-9 0-7-16,0 5 2 15,-10-2 1-15,1 0 2 16,-5-3-1-16,-5 0 4 15,-1 3-3-15,-5-3 3 16,-1 0 0-16,0 0-4 16,0 0 6-16,0 0 0 0,0 0 7 15,0 0 0-15,0 0-6 16,0 0 1-16,-7 0-2 16,0 0 0-16,1 0 0 15,0 0-3-15,-1 0-4 16,6 0-55-16,-1 0-82 15</inkml:trace>
  <inkml:trace contextRef="#ctx0" brushRef="#br0" timeOffset="213934.27">14675 5931 311 0,'0'0'1'15,"0"0"1"-15,14-86 9 16,-11 69-8-16,-3 2 31 16,0 3-34-16,9-3-4 15,1 1 1-15,7-3-5 16,-1 0-1-16,2 3 5 15,-3 0 4-15,-6 8-1 16,-6 4 4-16,-3 0-1 16,0 1 38-16,0-2-26 15,0 3 2-15,0-3 13 16,0 2 23-16,0 0-40 16,0 0-2-16,0-2-9 0,0 3 0 15,0-2 11-15,0-1 23 16,0 0 7-16,0 1 11 15,0-1-31-15,0 0-4 16,0 3 16-16,0-1-8 16,0 1-10-16,0 0-16 15,0-2-4-15,0 2 0 16,0 0 4-16,11 0-1 16,11 0 1-16,4 0-1 15,12 0 1-15,14 0 0 16,6-9 0-16,11-13 0 15,3 0 1-15,2-2-1 16,-5 7 1-16,-8 7-1 0,-12 7 0 16,-13 3-1-16,-8 0-5 15,-7 0 2-15,-5 9 1 16,0-5-4-16,0-2 6 16,3-2 2-16,-1 0-2 15,0 0 0-15,4 0 1 16,2-8-2-16,-5 1-14 15,7 0-18-15,-6 0-20 16,3 0-61-16,-13-2-47 16</inkml:trace>
  <inkml:trace contextRef="#ctx0" brushRef="#br0" timeOffset="214497.96">15267 5442 475 0,'0'0'63'0,"0"0"-9"15,0 0-31-15,0 0 17 16,0 0 8-16,0 0-1 16,-49-18-26-16,49 18-12 15,0 0-9-15,0 0-3 16,13-1 3-16,16-3 0 15,10-1 0-15,10 0 0 16,6 5 0-16,3 0 2 16,4 5-2-16,0 12-2 15,4 5 2-15,-5 3 0 16,-4 8 0-16,-8 10 0 16,-13 9 0-16,-23 5-2 0,-13 4 4 15,-7-6 0-15,-17-9 0 16,-9 3 5-16,-4-1 14 15,2 0-2-15,3-6-11 16,5-11-7-16,9-11 0 16,3-11-1-16,7-5 0 15,4-3 1-15,1-1-1 16,3 0-1-16,0 0-28 16,0 0-90-16,6-7-189 15</inkml:trace>
  <inkml:trace contextRef="#ctx0" brushRef="#br0" timeOffset="-212254.72">26996 2014 704 0,'0'0'30'0,"0"0"13"0,0 0-42 16,0 0 0-16,0 0 5 15,0 0 3-15,-5 0 24 16,5 0-9-16,0 0-18 15,0 0 0-15,5 9-6 16,11 7 3-16,5 8 3 16,0 14 5-16,0 4-10 15,-2 4 1-15,-5 6 1 16,-2-2 2-16,-1 2-3 16,2-3 2-16,0-7-2 0,-1-7 2 15,0-8-2-15,-3-13 0 16,-5-4-1-16,-2-7-1 15,-2-3 8-15,0 0-5 16,0 0 3-16,0 0 9 16,0 0 23-16,-14-8-36 15,-1-6-1-15,-2-3 1 16,0-8-2-16,1-3-3 16,2-4 3-16,-1-3 1 15,0 3-1-15,-2-2-7 16,1 2 2-16,-1-2 3 15,0 0-6-15,-1-2 8 0,2-3-2 16,3 0-5-16,5 1 6 16,8-1 2-16,17 5-3 15,38 9-18-15,30 8-9 16,23 13-23-16,3 4-108 16,-10 12-121-16</inkml:trace>
  <inkml:trace contextRef="#ctx0" brushRef="#br0" timeOffset="-212114.12">27564 2056 182 0,'0'0'49'0,"-8"93"27"15,-20-53-51-15,-5-8 24 16,7-12-2-16,6-9 30 16,10-7 36-16,8-3-7 15,2-1-38-15,0 0-44 0,0 0 21 16,0-2-23-16,8-9-22 16,5-1-3-16,-1-7-30 15,-1-9-227-15</inkml:trace>
  <inkml:trace contextRef="#ctx0" brushRef="#br0" timeOffset="-211257.97">26803 2184 779 0,'0'0'25'0,"0"0"-25"15,0 0-6-15,0 0 4 16,0 0 2-16,65 104 13 0,-52-65-3 15,-1 7 0 1,-3-2 11-16,3-3-12 0,-2-10-8 16,-1-10 4-16,0-6 4 15,-6-9-5-15,-3-3 0 16,1-3 11-16,-1 0 9 16,0 0 14-16,0-3 1 15,0-14-17-15,0-13-12 16,0-15-10-16,2-5-5 15,19-8 5-15,16 3-4 16,10 4-4-16,8 13-4 16,0 10 4-16,-6 12 1 15,-6 11 7-15,-7 5 0 0,-5 0-1 16,-4 13-1 0,0 8 1-16,-5 9 1 0,-2 2 0 15,-2 2 1-15,0-2 0 16,0 0-1-16,2-1 6 15,2-2-3-15,1 0-2 16,4-2 3-16,1-3-6 16,-4-4 9-16,-6-2-14 15,-5-6 6-15,-8-2-4 16,-5 2-31-16,0-4-55 16,-16-8-82-16</inkml:trace>
  <inkml:trace contextRef="#ctx0" brushRef="#br0" timeOffset="-210911.8">27886 2135 838 0,'0'0'33'0,"0"0"-33"16,0 0-9-16,-88 16-1 15,75 2 8-15,8 2-3 16,5 1 2-16,2-1 0 16,20-4 3-16,6-5 0 15,5-7 21-15,3-4 1 16,-3 0 5-16,-6-5-19 0,-8-10 6 16,-8-2 7-16,-10-5-4 15,-1-1 1-15,-13-4-8 16,-19 3 5-16,-6 2-14 15,-1 3-2-15,3 5-1 16,9 4-3-16,10 7-19 16,10-1-22-16,7-6-69 15,9-9-705-15</inkml:trace>
  <inkml:trace contextRef="#ctx0" brushRef="#br0" timeOffset="-210635.02">28283 1573 888 0,'0'0'14'16,"0"0"12"-16,0 0 2 16,0 0-4-16,0 0-24 15,0 0-1-15,15 6-1 16,1 41 4-16,1 7 4 15,1 5 7-15,2-6 9 16,3-5-20-16,7-7 4 16,3-8 0-16,2-3 3 15,1-1-7-15,-8-5-1 16,-10 1-1-16,-18-1-69 16,-18-10-75-16</inkml:trace>
  <inkml:trace contextRef="#ctx0" brushRef="#br0" timeOffset="-210474.45">28022 2012 1032 0,'0'0'3'0,"0"0"-3"16,82-64-3-16,-18 36 2 16,2 2 0-16,-8 6-3 15,-11 6-2-15,-11-1-65 0,-7-3-82 16</inkml:trace>
  <inkml:trace contextRef="#ctx0" brushRef="#br0" timeOffset="-210029.3">28965 1641 839 0,'0'0'0'0,"0"0"-9"16,92 54 4-16,-62-25 1 15,-2 3 4-15,-7 4 4 16,-4-1 4-16,-4-2-6 0,-2-9-4 16,-5-5 2-16,-1-8 0 15,-3-5 2-15,-2-4 3 16,0-2 12-16,0 0 39 15,0-2 12-15,-13-13-43 16,-8-6-24-16,-3-6 2 16,-5-6-3-16,-2-5 6 15,4-2-6-15,6-4-1 16,11 4 1-16,10 2 0 16,4 7-1-16,26 5-19 15,8 10 10-15,-4 7 5 16,-6 9 4-16,-9 0-2 0,-14 22-10 15,-5 12-7 1,-5 6 19-16,-18 2-5 0,-3-3 6 16,3-3-2-16,1-3 2 15,6-11-90-15,6-13-215 16</inkml:trace>
  <inkml:trace contextRef="#ctx0" brushRef="#br0" timeOffset="-209744.09">29376 1584 948 0,'0'0'8'0,"0"0"-8"16,0 0-4-16,0 0 3 16,0 0 1-16,83 26-3 15,-66-9 3-15,-5 3-1 16,-5-2 1-16,-3-6-1 15,-1-4 1-15,-2-5 0 16,2-3 1-16,-1 0 2 16,-1 0 17-16,1-9 44 15,-2-12-22-15,0-7-42 16,0 2 0-16,0-1 0 16,0 6-10-16,3 3-87 15,7 1-79-15</inkml:trace>
  <inkml:trace contextRef="#ctx0" brushRef="#br0" timeOffset="-209414.8">29816 1484 696 0,'0'0'37'0,"0"0"-30"16,-84 42-3-16,59-17 20 15,11 1-1-15,11 3-22 16,3-5 2-16,3-2 3 15,14-8-5-15,2-4 34 16,-2-7 9-16,-5-3 4 16,-2 0-8-16,-5-2 9 15,-2-16 1-15,-1-6-50 16,-2-1 0-16,0 5 0 0,0 4 6 16,0 9-5-1,0 0-1-15,6 6 0 0,5-1 4 16,7 2-7-16,11 0 3 15,5 0-5-15,4 5 4 16,0 4-22-16,-1 1-44 16,-2-2-29-16,1-8-95 15,-2 0-204-15</inkml:trace>
  <inkml:trace contextRef="#ctx0" brushRef="#br0" timeOffset="-209215.36">30165 1394 741 0,'0'0'98'0,"0"0"-82"0,0 0-11 16,0 0 6-16,0 0-8 15,-86 40-3-15,83-12 5 16,3-1-5-16,0-2 3 16,16-2 6-16,4-3-9 15,-1 0-1-15,-2-3-3 16,-7-5-51-16,2-11-126 15</inkml:trace>
  <inkml:trace contextRef="#ctx0" brushRef="#br0" timeOffset="-208965.36">30297 1131 806 0,'0'0'78'0,"0"0"-44"15,0 0-4-15,0 0-30 16,0 0-3-16,0 0 0 16,26 41 3-16,1-2 12 15,0 5 6-15,-2-3-1 16,-6-2-12-16,-5 0-2 16,-6-2-3-16,-5-3 0 15,-3-2-4-15,0-3-38 16,-12-3-1-16,-11-5-30 15,-2-10-214-15</inkml:trace>
  <inkml:trace contextRef="#ctx0" brushRef="#br0" timeOffset="-208656.94">30161 1463 827 0,'0'0'39'0,"0"0"-37"15,65-80-2-15,-20 49 0 16,1 2-2-16,-1 5-1 15,-3 5 3-15,-8 8 0 16,-4 3 5-16,-5 4-5 16,-3 4 1-16,-2 0-1 15,-3 0 0-15,1 9 0 16,2 8 0-16,0 1 0 0,4 4 20 16,-2 1-19-16,-4-5 12 15,-5-2-6-15,-4-8-4 16,-7-4-1-16,-2-2-1 15,0-2 2-15,0 0-1 16,-3 0 5-16,-12 0-3 16,-1-6-4-16,2-11-41 15,-2-8-75-15,7-6-211 16</inkml:trace>
  <inkml:trace contextRef="#ctx0" brushRef="#br0" timeOffset="-208566.19">30616 1204 233 0,'0'0'123'15,"0"0"9"-15,-4-90 72 16,2 72-101-16,2 7-60 0,-1 8-22 15,-1 3-21 1,1 0-66-16,-1 0-374 0</inkml:trace>
  <inkml:trace contextRef="#ctx0" brushRef="#br0" timeOffset="-208313.6">30960 1175 801 0,'0'0'20'0,"0"0"-20"16,0 0 0 0,-91 89 0-16,78-54-1 0,10 1 0 15,3-2 1 1,2-6 0-16,15-4 1 0,3-6 3 15,-1-2-4-15,2-6-6 16,-2-5-98-16</inkml:trace>
  <inkml:trace contextRef="#ctx0" brushRef="#br0" timeOffset="-207786.35">31077 1302 737 0,'0'0'48'0,"0"0"-44"0,0 0-4 16,0 0 0-16,0 0 7 16,-75 74-6-16,75-58-1 15,9-3 7-15,8-4 6 16,-3-6 10-16,1-3 11 16,-1 0-9-16,-2 0-12 15,-2-9-9-15,-1-7 8 16,-2-2-10-16,-2 3 1 15,-3 0-3-15,-1 7 0 16,-1 5 0-16,3 3-2 16,0 0 1-16,6 11-17 15,1 4 18-15,4 4 0 16,5-2 0-16,0-7 1 0,3-3 7 16,1-7 21-1,6 0 10-15,2-6-1 0,0-15-18 16,-2-8-11-16,-7-7 0 15,-10-1-7-15,-6-2-2 16,-6 0-1-16,-3 1-9 16,-18 2-24-16,-6-5 19 15,-1 3 3-15,7 9 12 16,10 9 0-16,8 12 39 16,3 8-18-16,0 0-21 15,0 8-7-15,8 16 3 16,4 11-2-16,3 6 3 0,-2 4 3 15,8-1 0 1,3-1 0-16,4-2 8 0,-4-1-16 16,-7 0 7-16,-17-11-100 15,-2-14-449-15</inkml:trace>
  <inkml:trace contextRef="#ctx0" brushRef="#br0" timeOffset="-207684.76">31682 1387 756 0,'0'0'331'0,"0"0"-331"16,0 0-40-16,0 0-567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62DE8-F9E2-434F-913B-26BEA4E2D20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4443-1E36-4E08-BDDB-F8EF86D3B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8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D19B-424E-4B6F-8258-3ADCE94B3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64606-0455-4FF2-85D0-CAC03836F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3F00-6890-47CE-AA52-392CF5F3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F882-8459-4D7D-9AF1-EAA9E70F385C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C44B-3CDE-43A1-B9E6-7ACCE981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F1F4-0876-4998-BAD2-4043C90B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3CFB-D9A2-4E9D-AA31-D46655D4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638E2-1994-4635-80BD-300055C3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FD197-1D0D-488C-9519-FF6C2231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C21C-15DB-4937-9B46-3164A5A858DA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E0EC-CC84-4AAD-99C4-BF1019A8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8628-499D-4BC8-B537-578B3376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3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6B04C-C4E1-4457-BC58-7D7B156AB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D4FE3-B648-4778-902C-F48EBD48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E0D5-CBB9-4653-8F0F-E474F884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839E-2E90-471F-961A-9B9852AEE12D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706D1-BB7F-4E1F-A1BD-991818C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5391B-ED60-4A59-BD55-4228EC40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CCF1-A70D-48BD-B85A-70794F45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C227-D137-4F60-BB03-CFAE9A59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FC751-63AA-4CB1-B98E-6DA9A9F7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A39B-795B-4103-A0B6-552C8A00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CC8B-F6E1-4A65-BEAB-20BABB00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CB6A-F478-4929-8B38-46C6CFE6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ADA7-C15F-42D3-BA4E-13AF1DD2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1808-B568-47F0-84CE-98023A88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3F7A-7E6B-4E35-A8BD-678EA2E24FC9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8216-31B5-45AB-8B5E-54409DF8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1402-DFEB-4100-9DA9-C5D8E40A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48DA-B44F-4A41-8092-27A3B38A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ACBE-BEEA-4265-9FA2-6BBF40287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75FE3-4B07-45BF-9C11-450E7B3A9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47A18-8287-43BC-97CF-E5884A98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BA0A-9B1D-45B7-A1F3-A3A14059ED86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25BDE-6087-4088-9524-93354C84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D1DA-5DF6-42E1-BCF3-2507CE6C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0EFE-0FCF-47AD-B4C9-E29B2ED5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2A126-A778-4055-A2EA-E6E5CB07A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32380-C994-4EEC-A6E8-107B68606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E8D4D-2FB7-4DE0-845E-DD4F5CF73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28A61-AC27-49FA-8740-01F1CA9DF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7C95-037F-421B-8187-E6837AE5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7F29-65B0-4723-9075-96AB886377FA}" type="datetime1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20CCD-83FF-48B3-807D-799B7B3C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10CFD-F5F7-4C12-A360-CF41E45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4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7EB4-1A84-4992-9C45-C89C72CC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489B8-E7D1-457A-A2C0-3CF47F13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227A-891A-4B4A-B670-CEB3C2694D1B}" type="datetime1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D7AEE-5AD6-4687-B2E1-936E7504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E66CE-BF50-41EC-8373-7FB3D95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5AE0E-8435-4EC3-884D-4146816D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A461-BCE8-45FB-A98E-BA763288B13C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007F5-9FAF-4DF4-B001-7187B8CC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0837C-F75A-4B2B-92F8-161975F4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8431-8E32-4D9C-B28B-677A6CD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72AC-D281-45ED-84C3-0D7029EC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CCA62-F88A-4A3C-BAB3-615D31B5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3A37D-9D65-439E-94A1-823B9219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C287-4BA6-4F5C-AB6B-E9F6FA695F66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868DF-510E-4888-9383-5145D7B6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4E1A-D4FA-4F58-B0BF-EBA8A0CF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6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5935-1659-40BF-8012-F7AFD85F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5FB08-C29A-4253-BBAD-8C7432ACA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4FF56-D1EF-4D34-90DC-751279A2B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79B3E-6931-4D76-9250-C2A3C94D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04D3-389A-47E6-8F1E-2D9CC10E721B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D58A-B13F-4C7C-ADED-EF528822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75C88-FA61-478D-A34D-ABE7FCA0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42A76-65F5-4447-A91E-C3962215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8D8EB-4C4C-4416-926B-AE25C53B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097C-A245-44E5-A2DD-0D76E32B0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0E0F-6D4A-4FFC-9C4D-B427DE7CCBB0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D8C4A-9039-4D9C-A30D-D5C2FF861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ICT 2257 Design and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3A3E-1F90-4548-9923-892FC4328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1.xml"/><Relationship Id="rId7" Type="http://schemas.openxmlformats.org/officeDocument/2006/relationships/customXml" Target="../ink/ink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notesSlide" Target="../notesSlides/notesSlide2.xml"/><Relationship Id="rId7" Type="http://schemas.openxmlformats.org/officeDocument/2006/relationships/customXml" Target="../ink/ink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7F1F-D68D-475B-8381-1DB9EF7CD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6" y="2129527"/>
            <a:ext cx="10071652" cy="2387600"/>
          </a:xfrm>
        </p:spPr>
        <p:txBody>
          <a:bodyPr>
            <a:noAutofit/>
          </a:bodyPr>
          <a:lstStyle/>
          <a:p>
            <a:r>
              <a:rPr lang="en-US" sz="4200" b="1" dirty="0"/>
              <a:t>Time complexity: Few more examples </a:t>
            </a:r>
            <a:br>
              <a:rPr lang="en-US" sz="4200" b="1" dirty="0"/>
            </a:br>
            <a:r>
              <a:rPr lang="en-US" sz="4200" b="1" dirty="0"/>
              <a:t>and </a:t>
            </a:r>
            <a:br>
              <a:rPr lang="en-US" sz="4200" b="1" dirty="0"/>
            </a:br>
            <a:r>
              <a:rPr lang="en-US" sz="4200" b="1" dirty="0"/>
              <a:t>Best, Worst and Average case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06239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FC5B-F53F-4ED6-BFF9-B64D569A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/>
              <a:t>Worst case for sequential search: Element not found/element found at last place.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47EA-5D49-4204-8BE9-5A532093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Int </a:t>
            </a:r>
            <a:r>
              <a:rPr lang="en-US" sz="2800" dirty="0" err="1"/>
              <a:t>SequentialSearch</a:t>
            </a:r>
            <a:r>
              <a:rPr lang="en-US" sz="2800" dirty="0"/>
              <a:t>(int a[], int n, const int&amp; x)</a:t>
            </a:r>
          </a:p>
          <a:p>
            <a:pPr marL="0" indent="0">
              <a:buNone/>
            </a:pPr>
            <a:r>
              <a:rPr lang="en-US" sz="2800" dirty="0"/>
              <a:t>   {</a:t>
            </a:r>
          </a:p>
          <a:p>
            <a:pPr marL="0" indent="0">
              <a:buNone/>
            </a:pPr>
            <a:r>
              <a:rPr lang="en-US" sz="2800" dirty="0"/>
              <a:t>	int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	for (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n &amp;&amp; a[</a:t>
            </a:r>
            <a:r>
              <a:rPr lang="en-US" sz="2800" dirty="0" err="1"/>
              <a:t>i</a:t>
            </a:r>
            <a:r>
              <a:rPr lang="en-US" sz="2800" dirty="0"/>
              <a:t>] != x; </a:t>
            </a:r>
            <a:r>
              <a:rPr lang="en-US" sz="2800" dirty="0" err="1"/>
              <a:t>i</a:t>
            </a:r>
            <a:r>
              <a:rPr lang="en-US" sz="2800" dirty="0"/>
              <a:t>++);</a:t>
            </a:r>
          </a:p>
          <a:p>
            <a:pPr marL="0" indent="0">
              <a:buNone/>
            </a:pPr>
            <a:r>
              <a:rPr lang="en-US" sz="2800" dirty="0"/>
              <a:t>	if (</a:t>
            </a:r>
            <a:r>
              <a:rPr lang="en-US" sz="2800" dirty="0" err="1"/>
              <a:t>i</a:t>
            </a:r>
            <a:r>
              <a:rPr lang="en-US" sz="2800" dirty="0"/>
              <a:t> == n) return -1;</a:t>
            </a:r>
          </a:p>
          <a:p>
            <a:pPr marL="0" indent="0">
              <a:buNone/>
            </a:pPr>
            <a:r>
              <a:rPr lang="en-US" sz="2800" dirty="0"/>
              <a:t>	else return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C043-A7A4-4826-BC8D-127926AC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4578-9D4B-4A9B-B192-819A84F5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5C8D9-C2C7-46A0-BA0B-F26C969D4951}"/>
              </a:ext>
            </a:extLst>
          </p:cNvPr>
          <p:cNvSpPr txBox="1"/>
          <p:nvPr/>
        </p:nvSpPr>
        <p:spPr>
          <a:xfrm>
            <a:off x="8020879" y="2296340"/>
            <a:ext cx="291547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No. of steps</a:t>
            </a:r>
          </a:p>
          <a:p>
            <a:endParaRPr lang="en-US" sz="28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A598644-D022-4D7B-B9A2-1DF33DB66D77}"/>
                  </a:ext>
                </a:extLst>
              </p14:cNvPr>
              <p14:cNvContentPartPr/>
              <p14:nvPr/>
            </p14:nvContentPartPr>
            <p14:xfrm>
              <a:off x="4531320" y="3120840"/>
              <a:ext cx="5503680" cy="202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A598644-D022-4D7B-B9A2-1DF33DB66D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1960" y="3111480"/>
                <a:ext cx="5522400" cy="20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26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FC5B-F53F-4ED6-BFF9-B64D569A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/>
              <a:t>Average case for sequential search: Element found at position j. (i.e., a[j]=x)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47EA-5D49-4204-8BE9-5A532093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Int </a:t>
            </a:r>
            <a:r>
              <a:rPr lang="en-US" sz="2800" dirty="0" err="1"/>
              <a:t>SequentialSearch</a:t>
            </a:r>
            <a:r>
              <a:rPr lang="en-US" sz="2800" dirty="0"/>
              <a:t>(int a[], int n, const int&amp; x)</a:t>
            </a:r>
          </a:p>
          <a:p>
            <a:pPr marL="0" indent="0">
              <a:buNone/>
            </a:pPr>
            <a:r>
              <a:rPr lang="en-US" sz="2800" dirty="0"/>
              <a:t>   {</a:t>
            </a:r>
          </a:p>
          <a:p>
            <a:pPr marL="0" indent="0">
              <a:buNone/>
            </a:pPr>
            <a:r>
              <a:rPr lang="en-US" sz="2800" dirty="0"/>
              <a:t>	int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	for (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n &amp;&amp; a[</a:t>
            </a:r>
            <a:r>
              <a:rPr lang="en-US" sz="2800" dirty="0" err="1"/>
              <a:t>i</a:t>
            </a:r>
            <a:r>
              <a:rPr lang="en-US" sz="2800" dirty="0"/>
              <a:t>] != x; </a:t>
            </a:r>
            <a:r>
              <a:rPr lang="en-US" sz="2800" dirty="0" err="1"/>
              <a:t>i</a:t>
            </a:r>
            <a:r>
              <a:rPr lang="en-US" sz="2800" dirty="0"/>
              <a:t>++);</a:t>
            </a:r>
          </a:p>
          <a:p>
            <a:pPr marL="0" indent="0">
              <a:buNone/>
            </a:pPr>
            <a:r>
              <a:rPr lang="en-US" sz="2800" dirty="0"/>
              <a:t>	if (</a:t>
            </a:r>
            <a:r>
              <a:rPr lang="en-US" sz="2800" dirty="0" err="1"/>
              <a:t>i</a:t>
            </a:r>
            <a:r>
              <a:rPr lang="en-US" sz="2800" dirty="0"/>
              <a:t> == n) return -1;</a:t>
            </a:r>
          </a:p>
          <a:p>
            <a:pPr marL="0" indent="0">
              <a:buNone/>
            </a:pPr>
            <a:r>
              <a:rPr lang="en-US" sz="2800" dirty="0"/>
              <a:t>	else return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C043-A7A4-4826-BC8D-127926AC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4578-9D4B-4A9B-B192-819A84F5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AE23A-DB17-4624-9E6D-A7FD088F8324}"/>
              </a:ext>
            </a:extLst>
          </p:cNvPr>
          <p:cNvSpPr txBox="1"/>
          <p:nvPr/>
        </p:nvSpPr>
        <p:spPr>
          <a:xfrm>
            <a:off x="7795592" y="2296340"/>
            <a:ext cx="291547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No. of steps</a:t>
            </a:r>
          </a:p>
          <a:p>
            <a:endParaRPr lang="en-US" sz="28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A3A65A-C52D-41B2-9940-F75846246761}"/>
                  </a:ext>
                </a:extLst>
              </p14:cNvPr>
              <p14:cNvContentPartPr/>
              <p14:nvPr/>
            </p14:nvContentPartPr>
            <p14:xfrm>
              <a:off x="4593180" y="917460"/>
              <a:ext cx="7120440" cy="5023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A3A65A-C52D-41B2-9940-F758462467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3820" y="908100"/>
                <a:ext cx="7139160" cy="5041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217096E-9898-40AE-AE43-21ABB7B2A781}"/>
              </a:ext>
            </a:extLst>
          </p:cNvPr>
          <p:cNvSpPr txBox="1"/>
          <p:nvPr/>
        </p:nvSpPr>
        <p:spPr>
          <a:xfrm>
            <a:off x="2252870" y="5353878"/>
            <a:ext cx="286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[0 + 1 + 2 +… +(n-1) + 4 n + (n+3)  ] / (n+1)</a:t>
            </a:r>
          </a:p>
        </p:txBody>
      </p:sp>
    </p:spTree>
    <p:extLst>
      <p:ext uri="{BB962C8B-B14F-4D97-AF65-F5344CB8AC3E}">
        <p14:creationId xmlns:p14="http://schemas.microsoft.com/office/powerpoint/2010/main" val="260084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FC5B-F53F-4ED6-BFF9-B64D569A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/>
              <a:t>Best case for Inserting an element into sorted array: Element is inserted at last position.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47EA-5D49-4204-8BE9-5A532093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6913" cy="3939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insert(int a[], int n, int x)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;    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 = n - 1; </a:t>
            </a:r>
            <a:r>
              <a:rPr lang="en-US" dirty="0" err="1"/>
              <a:t>i</a:t>
            </a:r>
            <a:r>
              <a:rPr lang="en-US" dirty="0"/>
              <a:t> &gt;= 0 &amp;&amp; x &lt; a[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pPr marL="0" indent="0">
              <a:buNone/>
            </a:pPr>
            <a:r>
              <a:rPr lang="en-US" dirty="0"/>
              <a:t>		a[i+1]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a[i+1] = x;  // insert x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C043-A7A4-4826-BC8D-127926AC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4578-9D4B-4A9B-B192-819A84F5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87FE0-846B-404B-9CB5-EA8DE6F24B42}"/>
              </a:ext>
            </a:extLst>
          </p:cNvPr>
          <p:cNvSpPr txBox="1"/>
          <p:nvPr/>
        </p:nvSpPr>
        <p:spPr>
          <a:xfrm>
            <a:off x="7769087" y="2192545"/>
            <a:ext cx="291547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No. of steps</a:t>
            </a:r>
          </a:p>
          <a:p>
            <a:endParaRPr lang="en-US" sz="28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9A1BC2-78E0-45DA-BB63-400DE47B6AB8}"/>
                  </a:ext>
                </a:extLst>
              </p14:cNvPr>
              <p14:cNvContentPartPr/>
              <p14:nvPr/>
            </p14:nvContentPartPr>
            <p14:xfrm>
              <a:off x="4635360" y="1602000"/>
              <a:ext cx="6010920" cy="3821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9A1BC2-78E0-45DA-BB63-400DE47B6A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00" y="1592640"/>
                <a:ext cx="6029640" cy="38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91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FC5B-F53F-4ED6-BFF9-B64D569A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00" b="1" dirty="0"/>
              <a:t>Average case for Inserting an element into sorted array: Element is inserted at j</a:t>
            </a:r>
            <a:r>
              <a:rPr lang="en-US" sz="4200" b="1" baseline="30000" dirty="0"/>
              <a:t>th</a:t>
            </a:r>
            <a:r>
              <a:rPr lang="en-US" sz="4200" b="1" dirty="0"/>
              <a:t> position i.e., a[j]=x.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47EA-5D49-4204-8BE9-5A532093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insert(int a[], int n, int x)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;                         					1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 = n - 1; </a:t>
            </a:r>
            <a:r>
              <a:rPr lang="en-US" dirty="0" err="1"/>
              <a:t>i</a:t>
            </a:r>
            <a:r>
              <a:rPr lang="en-US" dirty="0"/>
              <a:t> &gt;= 0 &amp;&amp; x &lt; a[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i</a:t>
            </a:r>
            <a:r>
              <a:rPr lang="en-US" dirty="0"/>
              <a:t>--)		n-j+1		</a:t>
            </a:r>
          </a:p>
          <a:p>
            <a:pPr marL="0" indent="0">
              <a:buNone/>
            </a:pPr>
            <a:r>
              <a:rPr lang="en-US" dirty="0"/>
              <a:t>		a[i+1] = a[</a:t>
            </a:r>
            <a:r>
              <a:rPr lang="en-US" dirty="0" err="1"/>
              <a:t>i</a:t>
            </a:r>
            <a:r>
              <a:rPr lang="en-US" dirty="0"/>
              <a:t>];					n-j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a[i+1] = x;  // insert x				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					Total Steps: 2n-2j+3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C043-A7A4-4826-BC8D-127926AC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4578-9D4B-4A9B-B192-819A84F5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65290-3FF3-4D57-927F-E41B5912FB3F}"/>
              </a:ext>
            </a:extLst>
          </p:cNvPr>
          <p:cNvSpPr txBox="1"/>
          <p:nvPr/>
        </p:nvSpPr>
        <p:spPr>
          <a:xfrm>
            <a:off x="7769087" y="2296340"/>
            <a:ext cx="291547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No. of steps</a:t>
            </a:r>
          </a:p>
          <a:p>
            <a:endParaRPr lang="en-US" sz="28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C7475-7BE3-45CA-9403-954E0D4C0006}"/>
              </a:ext>
            </a:extLst>
          </p:cNvPr>
          <p:cNvSpPr txBox="1"/>
          <p:nvPr/>
        </p:nvSpPr>
        <p:spPr>
          <a:xfrm>
            <a:off x="1186069" y="6031210"/>
            <a:ext cx="981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case complexity = [ ∑</a:t>
            </a:r>
            <a:r>
              <a:rPr lang="en-US" sz="2400" baseline="-25000" dirty="0"/>
              <a:t>0</a:t>
            </a:r>
            <a:r>
              <a:rPr lang="en-US" sz="2400" baseline="30000" dirty="0"/>
              <a:t>n</a:t>
            </a:r>
            <a:r>
              <a:rPr lang="en-US" sz="2400" dirty="0"/>
              <a:t> (2n-2j+3) ] / (n+1)  = 2n  - n + 3 = n+3  = O (n)  </a:t>
            </a:r>
          </a:p>
        </p:txBody>
      </p:sp>
    </p:spTree>
    <p:extLst>
      <p:ext uri="{BB962C8B-B14F-4D97-AF65-F5344CB8AC3E}">
        <p14:creationId xmlns:p14="http://schemas.microsoft.com/office/powerpoint/2010/main" val="65586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7B8F-7B6A-4760-AEAE-174C616C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best, worst and average case time complexity of selection and bubble sort?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3057A-7D5B-4276-8094-B69A16B3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29D1B-354F-4115-8C5E-D00F00A5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CCFA25-36B8-4405-8A85-DA453DECED68}"/>
              </a:ext>
            </a:extLst>
          </p:cNvPr>
          <p:cNvSpPr txBox="1">
            <a:spLocks/>
          </p:cNvSpPr>
          <p:nvPr/>
        </p:nvSpPr>
        <p:spPr>
          <a:xfrm>
            <a:off x="1338470" y="1752721"/>
            <a:ext cx="6029765" cy="47861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Calibri (Body)"/>
              </a:rPr>
              <a:t>void </a:t>
            </a:r>
            <a:r>
              <a:rPr lang="fr-FR" dirty="0" err="1">
                <a:latin typeface="Calibri (Body)"/>
              </a:rPr>
              <a:t>bubbleSort</a:t>
            </a:r>
            <a:r>
              <a:rPr lang="fr-FR" dirty="0">
                <a:latin typeface="Calibri (Body)"/>
              </a:rPr>
              <a:t>(</a:t>
            </a:r>
            <a:r>
              <a:rPr lang="fr-FR" dirty="0" err="1">
                <a:latin typeface="Calibri (Body)"/>
              </a:rPr>
              <a:t>int</a:t>
            </a:r>
            <a:r>
              <a:rPr lang="fr-FR" dirty="0">
                <a:latin typeface="Calibri (Body)"/>
              </a:rPr>
              <a:t> a[], </a:t>
            </a:r>
            <a:r>
              <a:rPr lang="fr-FR" dirty="0" err="1">
                <a:latin typeface="Calibri (Body)"/>
              </a:rPr>
              <a:t>int</a:t>
            </a:r>
            <a:r>
              <a:rPr lang="fr-FR" dirty="0">
                <a:latin typeface="Calibri (Body)"/>
              </a:rPr>
              <a:t> 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 (Body)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dirty="0">
                <a:latin typeface="Calibri (Body)"/>
              </a:rPr>
              <a:t>   for (int i = n; i &gt; 1; i--)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dirty="0">
                <a:latin typeface="Calibri (Body)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 (Body)"/>
              </a:rPr>
              <a:t>      </a:t>
            </a:r>
            <a:r>
              <a:rPr lang="nn-NO" dirty="0">
                <a:latin typeface="Calibri (Body)"/>
              </a:rPr>
              <a:t>for (int j = 0; j &lt; i - 1; j++)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dirty="0">
                <a:latin typeface="Calibri (Body)"/>
              </a:rPr>
              <a:t> 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 (Body)"/>
              </a:rPr>
              <a:t>     	 if (a[j] &gt; a[j+1]) swap(a[j], a[j + 1]);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 (Body)"/>
              </a:rPr>
              <a:t>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 (Body)"/>
              </a:rPr>
              <a:t>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 (Body)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C79604-3001-4F43-9E22-401E9647B2DA}"/>
                  </a:ext>
                </a:extLst>
              </p14:cNvPr>
              <p14:cNvContentPartPr/>
              <p14:nvPr/>
            </p14:nvContentPartPr>
            <p14:xfrm>
              <a:off x="792000" y="105840"/>
              <a:ext cx="11137320" cy="560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C79604-3001-4F43-9E22-401E9647B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640" y="96480"/>
                <a:ext cx="11156040" cy="5625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FE3F681-B0A0-4066-98E0-36970AC198F0}"/>
              </a:ext>
            </a:extLst>
          </p:cNvPr>
          <p:cNvSpPr txBox="1"/>
          <p:nvPr/>
        </p:nvSpPr>
        <p:spPr>
          <a:xfrm>
            <a:off x="2557671" y="5601853"/>
            <a:ext cx="539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given bubble </a:t>
            </a:r>
            <a:r>
              <a:rPr lang="en-US"/>
              <a:t>sort algorithm, it </a:t>
            </a:r>
            <a:r>
              <a:rPr lang="en-US" dirty="0"/>
              <a:t>takes O(n</a:t>
            </a:r>
            <a:r>
              <a:rPr lang="en-US" baseline="30000" dirty="0"/>
              <a:t>2</a:t>
            </a:r>
            <a:r>
              <a:rPr lang="en-US" dirty="0"/>
              <a:t>) time for best case.  But is it possible to make it O(n)  for best case scenario? think the modification! What if you keep count on swaps?</a:t>
            </a:r>
          </a:p>
        </p:txBody>
      </p:sp>
    </p:spTree>
    <p:extLst>
      <p:ext uri="{BB962C8B-B14F-4D97-AF65-F5344CB8AC3E}">
        <p14:creationId xmlns:p14="http://schemas.microsoft.com/office/powerpoint/2010/main" val="318872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910EA10-0002-4CFB-B791-C24160FBB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Practical Complexities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B5264CC-7BDD-443D-AD7A-84885E69D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85900"/>
            <a:ext cx="7772400" cy="4095750"/>
          </a:xfrm>
          <a:noFill/>
          <a:ln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 dirty="0"/>
              <a:t>10</a:t>
            </a:r>
            <a:r>
              <a:rPr lang="en-US" altLang="en-US" baseline="30000" dirty="0"/>
              <a:t>9 </a:t>
            </a:r>
            <a:r>
              <a:rPr lang="en-US" altLang="en-US" dirty="0"/>
              <a:t>instructions/second</a:t>
            </a: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0395AA2B-5B25-4D29-B199-7E71AE2F49DF}"/>
              </a:ext>
            </a:extLst>
          </p:cNvPr>
          <p:cNvGraphicFramePr>
            <a:graphicFrameLocks/>
          </p:cNvGraphicFramePr>
          <p:nvPr/>
        </p:nvGraphicFramePr>
        <p:xfrm>
          <a:off x="3122614" y="2211388"/>
          <a:ext cx="6207125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5" imgW="6212160" imgH="4053960" progId="Word.Document.8">
                  <p:embed/>
                </p:oleObj>
              </mc:Choice>
              <mc:Fallback>
                <p:oleObj name="Document" r:id="rId5" imgW="6212160" imgH="4053960" progId="Word.Document.8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0395AA2B-5B25-4D29-B199-7E71AE2F49D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4" y="2211388"/>
                        <a:ext cx="6207125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E0BA08-A49D-413F-9CD5-ADAAC7698551}"/>
                  </a:ext>
                </a:extLst>
              </p14:cNvPr>
              <p14:cNvContentPartPr/>
              <p14:nvPr/>
            </p14:nvContentPartPr>
            <p14:xfrm>
              <a:off x="1731600" y="1848600"/>
              <a:ext cx="7656480" cy="391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E0BA08-A49D-413F-9CD5-ADAAC76985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2240" y="1839240"/>
                <a:ext cx="7675200" cy="393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568E48D-8F95-4675-B703-0A23A3279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Impractical Complexities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BF103CE-8053-47B1-B833-FA76CF298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85900"/>
            <a:ext cx="7772400" cy="4095750"/>
          </a:xfrm>
          <a:noFill/>
          <a:ln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/>
              <a:t>10</a:t>
            </a:r>
            <a:r>
              <a:rPr lang="en-US" altLang="en-US" baseline="30000"/>
              <a:t>9</a:t>
            </a:r>
            <a:r>
              <a:rPr lang="en-US" altLang="en-US"/>
              <a:t> instructions/second</a:t>
            </a: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1800"/>
          </a:p>
        </p:txBody>
      </p:sp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678746DE-0421-4CDC-BACC-4EE6B305E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2325" y="2203450"/>
          <a:ext cx="6218238" cy="393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5" imgW="6233040" imgH="3945960" progId="Word.Document.8">
                  <p:embed/>
                </p:oleObj>
              </mc:Choice>
              <mc:Fallback>
                <p:oleObj name="Document" r:id="rId5" imgW="6233040" imgH="3945960" progId="Word.Document.8">
                  <p:embed/>
                  <p:pic>
                    <p:nvPicPr>
                      <p:cNvPr id="54277" name="Object 5">
                        <a:extLst>
                          <a:ext uri="{FF2B5EF4-FFF2-40B4-BE49-F238E27FC236}">
                            <a16:creationId xmlns:a16="http://schemas.microsoft.com/office/drawing/2014/main" id="{678746DE-0421-4CDC-BACC-4EE6B305E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2203450"/>
                        <a:ext cx="6218238" cy="393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529B1A-8B44-4E9B-A78F-B8B82A7A5168}"/>
                  </a:ext>
                </a:extLst>
              </p14:cNvPr>
              <p14:cNvContentPartPr/>
              <p14:nvPr/>
            </p14:nvContentPartPr>
            <p14:xfrm>
              <a:off x="276480" y="358200"/>
              <a:ext cx="11901600" cy="614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529B1A-8B44-4E9B-A78F-B8B82A7A51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7120" y="348840"/>
                <a:ext cx="11920320" cy="616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60A4CDE-9137-4C2F-9907-9D394A0B7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Faster Computer Vs Better Algorithm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401E5B2-6330-4956-8118-A78064B13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Algorithmic improvement more useful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than hardware improvement.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E.g. 2</a:t>
            </a:r>
            <a:r>
              <a:rPr lang="en-US" altLang="en-US" baseline="30000"/>
              <a:t>n</a:t>
            </a:r>
            <a:r>
              <a:rPr lang="en-US" altLang="en-US"/>
              <a:t> to n</a:t>
            </a:r>
            <a:r>
              <a:rPr lang="en-US" altLang="en-US" baseline="3000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8B9EEF-7C41-42B4-858D-78E34FD1F42D}"/>
                  </a:ext>
                </a:extLst>
              </p14:cNvPr>
              <p14:cNvContentPartPr/>
              <p14:nvPr/>
            </p14:nvContentPartPr>
            <p14:xfrm>
              <a:off x="822600" y="1408320"/>
              <a:ext cx="6296400" cy="298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8B9EEF-7C41-42B4-858D-78E34FD1F4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240" y="1398960"/>
                <a:ext cx="6315120" cy="300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9008-CFA4-4F67-AE0F-FF831E64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D3A6-1410-4E7D-8FAC-7CA39821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Sartaj </a:t>
            </a:r>
            <a:r>
              <a:rPr lang="en-US" dirty="0" err="1"/>
              <a:t>Sahani</a:t>
            </a:r>
            <a:r>
              <a:rPr lang="en-US" dirty="0"/>
              <a:t>, Data Structures Algorithms and Applications in C++, Second Edition, Universities Press (India) Private Ltd, 2005.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392D-13D6-4903-B940-8E1C27F9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DE2F8-A750-4154-922F-F38BA607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49445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43E1-9D84-4C7D-9530-3EC96329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31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900" b="1" dirty="0">
                <a:solidFill>
                  <a:schemeClr val="accent2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E397-5A91-476A-8E51-3248D28D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BAC23-2B45-4E82-8008-5597E51B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0792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E59F-46FA-46D8-9DEB-BBC2C1DE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136525"/>
            <a:ext cx="10515600" cy="602284"/>
          </a:xfrm>
        </p:spPr>
        <p:txBody>
          <a:bodyPr>
            <a:normAutofit/>
          </a:bodyPr>
          <a:lstStyle/>
          <a:p>
            <a:r>
              <a:rPr lang="en-US" sz="3200" b="1" dirty="0"/>
              <a:t>Step Count Method: Few 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BB59-2CBA-4396-8044-77F07A6C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8"/>
            <a:ext cx="10515600" cy="4971015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 n; \\ assume n as power of 2</a:t>
            </a:r>
          </a:p>
          <a:p>
            <a:pPr marL="0" indent="0">
              <a:buNone/>
            </a:pPr>
            <a:r>
              <a:rPr lang="en-US" dirty="0"/>
              <a:t>      while (n&gt;1)</a:t>
            </a:r>
          </a:p>
          <a:p>
            <a:pPr marL="0" indent="0">
              <a:buNone/>
            </a:pPr>
            <a:r>
              <a:rPr lang="en-US" dirty="0"/>
              <a:t>          n=n/2;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 int x=0;</a:t>
            </a:r>
          </a:p>
          <a:p>
            <a:pPr marL="0" indent="0">
              <a:buNone/>
            </a:pPr>
            <a:r>
              <a:rPr lang="en-US" dirty="0"/>
              <a:t> 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&lt;m;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for (int j=0; j&lt;n;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for(int k=0; k&lt;p; k++)</a:t>
            </a:r>
          </a:p>
          <a:p>
            <a:pPr marL="0" indent="0">
              <a:buNone/>
            </a:pPr>
            <a:r>
              <a:rPr lang="en-US" dirty="0"/>
              <a:t>               x = x+1;</a:t>
            </a:r>
          </a:p>
          <a:p>
            <a:pPr marL="0" indent="0">
              <a:buNone/>
            </a:pPr>
            <a:r>
              <a:rPr lang="en-US" dirty="0"/>
              <a:t>What is the final value of x? how many times for loop for k will execute?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0AB9-A957-48E6-A69B-FC4A731B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95E3-B8F8-42EC-AAE2-91E803AA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BE4A20-5DE7-49BD-A8F6-4473B2DF2292}"/>
                  </a:ext>
                </a:extLst>
              </p14:cNvPr>
              <p14:cNvContentPartPr/>
              <p14:nvPr/>
            </p14:nvContentPartPr>
            <p14:xfrm>
              <a:off x="3517639" y="828261"/>
              <a:ext cx="8759020" cy="375699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BE4A20-5DE7-49BD-A8F6-4473B2DF2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8279" y="818901"/>
                <a:ext cx="8777740" cy="37757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6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E59F-46FA-46D8-9DEB-BBC2C1DE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136525"/>
            <a:ext cx="10515600" cy="602284"/>
          </a:xfrm>
        </p:spPr>
        <p:txBody>
          <a:bodyPr>
            <a:normAutofit/>
          </a:bodyPr>
          <a:lstStyle/>
          <a:p>
            <a:r>
              <a:rPr lang="en-US" sz="3200" b="1" dirty="0"/>
              <a:t>Step Count Method: Few 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BB59-2CBA-4396-8044-77F07A6C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8"/>
            <a:ext cx="10515600" cy="497101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double n; \\ assume n =2</a:t>
            </a:r>
            <a:r>
              <a:rPr lang="en-US" baseline="30000" dirty="0"/>
              <a:t>k</a:t>
            </a:r>
            <a:r>
              <a:rPr lang="en-US" dirty="0"/>
              <a:t> and k as power of 2</a:t>
            </a:r>
          </a:p>
          <a:p>
            <a:pPr marL="0" indent="0">
              <a:buNone/>
            </a:pPr>
            <a:r>
              <a:rPr lang="en-US" dirty="0"/>
              <a:t>      while (n&gt;=2)</a:t>
            </a:r>
          </a:p>
          <a:p>
            <a:pPr marL="0" indent="0">
              <a:buNone/>
            </a:pPr>
            <a:r>
              <a:rPr lang="en-US" dirty="0"/>
              <a:t>          n=sqrt(n);</a:t>
            </a:r>
          </a:p>
          <a:p>
            <a:pPr marL="0" indent="0">
              <a:buNone/>
            </a:pP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  </a:t>
            </a:r>
            <a:r>
              <a:rPr lang="pt-BR" dirty="0"/>
              <a:t>int a = 0; </a:t>
            </a:r>
          </a:p>
          <a:p>
            <a:pPr marL="0" indent="0">
              <a:buNone/>
            </a:pPr>
            <a:r>
              <a:rPr lang="pt-BR" dirty="0"/>
              <a:t>         for (i = 0; i &lt; N; i++) { </a:t>
            </a:r>
          </a:p>
          <a:p>
            <a:pPr marL="0" indent="0">
              <a:buNone/>
            </a:pPr>
            <a:r>
              <a:rPr lang="pt-BR" dirty="0"/>
              <a:t>	for (j = N; j &gt; i; j--) { </a:t>
            </a:r>
          </a:p>
          <a:p>
            <a:pPr marL="0" indent="0">
              <a:buNone/>
            </a:pPr>
            <a:r>
              <a:rPr lang="pt-BR" dirty="0"/>
              <a:t>		a = a + i + j; </a:t>
            </a:r>
          </a:p>
          <a:p>
            <a:pPr marL="0" indent="0">
              <a:buNone/>
            </a:pPr>
            <a:r>
              <a:rPr lang="pt-BR" dirty="0"/>
              <a:t>	} </a:t>
            </a:r>
          </a:p>
          <a:p>
            <a:pPr marL="0" indent="0">
              <a:buNone/>
            </a:pPr>
            <a:r>
              <a:rPr lang="pt-BR" dirty="0"/>
              <a:t>           }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0AB9-A957-48E6-A69B-FC4A731B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95E3-B8F8-42EC-AAE2-91E803AA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9D5648-8116-47AB-847D-63E05F235630}"/>
                  </a:ext>
                </a:extLst>
              </p14:cNvPr>
              <p14:cNvContentPartPr/>
              <p14:nvPr/>
            </p14:nvContentPartPr>
            <p14:xfrm>
              <a:off x="655560" y="1137240"/>
              <a:ext cx="11100600" cy="420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9D5648-8116-47AB-847D-63E05F2356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200" y="1127880"/>
                <a:ext cx="11119320" cy="42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23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AE16-4C2B-40CE-B2AD-B9A7781C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16"/>
            <a:ext cx="10515600" cy="1325563"/>
          </a:xfrm>
        </p:spPr>
        <p:txBody>
          <a:bodyPr/>
          <a:lstStyle/>
          <a:p>
            <a:r>
              <a:rPr lang="en-US" dirty="0"/>
              <a:t>Recursive Algorithms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6F34-3588-4997-ABBC-55024726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D36B-544F-4C21-A961-85D0B1D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F61D1-3ED8-4E31-A9B2-402A40E764CD}"/>
              </a:ext>
            </a:extLst>
          </p:cNvPr>
          <p:cNvSpPr txBox="1"/>
          <p:nvPr/>
        </p:nvSpPr>
        <p:spPr>
          <a:xfrm>
            <a:off x="838200" y="1570118"/>
            <a:ext cx="4326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 </a:t>
            </a:r>
            <a:r>
              <a:rPr lang="en-US" sz="2400" dirty="0" err="1"/>
              <a:t>rSum</a:t>
            </a:r>
            <a:r>
              <a:rPr lang="en-US" sz="2400" dirty="0"/>
              <a:t> (int a[], int n)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 (n &gt; 0)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Rsum</a:t>
            </a:r>
            <a:r>
              <a:rPr lang="en-US" sz="2400" dirty="0"/>
              <a:t>(a, n-1) + a[n-1];</a:t>
            </a:r>
          </a:p>
          <a:p>
            <a:r>
              <a:rPr lang="en-US" sz="2400" dirty="0"/>
              <a:t>     </a:t>
            </a:r>
          </a:p>
          <a:p>
            <a:r>
              <a:rPr lang="en-US" sz="2400" dirty="0"/>
              <a:t>     return 0;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597DF-7EA0-4787-9E5D-3C9FAA27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180" y="1275249"/>
            <a:ext cx="5335262" cy="3363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C8764A-0175-4495-AE69-F7347807F601}"/>
              </a:ext>
            </a:extLst>
          </p:cNvPr>
          <p:cNvSpPr txBox="1"/>
          <p:nvPr/>
        </p:nvSpPr>
        <p:spPr>
          <a:xfrm>
            <a:off x="344558" y="4638261"/>
            <a:ext cx="71826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t</a:t>
            </a:r>
            <a:r>
              <a:rPr lang="en-US" sz="2400" baseline="-25000" dirty="0"/>
              <a:t>rSum</a:t>
            </a:r>
            <a:r>
              <a:rPr lang="en-US" sz="2400" dirty="0"/>
              <a:t>(n) denote total step count of finding </a:t>
            </a:r>
            <a:r>
              <a:rPr lang="en-US" sz="2400" dirty="0" err="1"/>
              <a:t>rSum</a:t>
            </a:r>
            <a:r>
              <a:rPr lang="en-US" sz="2400" dirty="0"/>
              <a:t>(a, n).  Then   t</a:t>
            </a:r>
            <a:r>
              <a:rPr lang="en-US" sz="2400" baseline="-25000" dirty="0"/>
              <a:t>rSum</a:t>
            </a:r>
            <a:r>
              <a:rPr lang="en-US" sz="2400" dirty="0"/>
              <a:t>(n) = t</a:t>
            </a:r>
            <a:r>
              <a:rPr lang="en-US" sz="2400" baseline="-25000" dirty="0"/>
              <a:t>rSum</a:t>
            </a:r>
            <a:r>
              <a:rPr lang="en-US" sz="2400" dirty="0"/>
              <a:t>(n-1)  + 2   </a:t>
            </a:r>
          </a:p>
          <a:p>
            <a:r>
              <a:rPr lang="en-US" sz="2400" dirty="0"/>
              <a:t>and </a:t>
            </a:r>
          </a:p>
          <a:p>
            <a:r>
              <a:rPr lang="en-US" sz="2400" dirty="0"/>
              <a:t>Base case is  t</a:t>
            </a:r>
            <a:r>
              <a:rPr lang="en-US" sz="2400" baseline="-25000" dirty="0"/>
              <a:t>rSum</a:t>
            </a:r>
            <a:r>
              <a:rPr lang="en-US" sz="2400" dirty="0"/>
              <a:t>(0) = 2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310DC-E470-4B03-8A8C-D689D7C56D0D}"/>
              </a:ext>
            </a:extLst>
          </p:cNvPr>
          <p:cNvSpPr txBox="1"/>
          <p:nvPr/>
        </p:nvSpPr>
        <p:spPr>
          <a:xfrm>
            <a:off x="8153400" y="4929809"/>
            <a:ext cx="369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Therefore, time complexity = O(n)</a:t>
            </a:r>
          </a:p>
        </p:txBody>
      </p:sp>
    </p:spTree>
    <p:extLst>
      <p:ext uri="{BB962C8B-B14F-4D97-AF65-F5344CB8AC3E}">
        <p14:creationId xmlns:p14="http://schemas.microsoft.com/office/powerpoint/2010/main" val="23454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6B67-9522-4D6D-B501-93E917A3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 Contd.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31A9E-88CC-4F39-B2B1-F0530921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E9C7-D57D-407D-8753-89BAAA58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769993-C0D8-4F01-8CFB-A5A85416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87" y="1847850"/>
            <a:ext cx="710482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Int </a:t>
            </a:r>
            <a:r>
              <a:rPr lang="en-US" sz="2400" dirty="0" err="1"/>
              <a:t>RSequentialSearch</a:t>
            </a:r>
            <a:r>
              <a:rPr lang="en-US" sz="2400" dirty="0"/>
              <a:t>(int a[], int n, const int&amp; x)</a:t>
            </a:r>
          </a:p>
          <a:p>
            <a:pPr marL="0" indent="0">
              <a:buNone/>
            </a:pPr>
            <a:r>
              <a:rPr lang="en-US" sz="2400" dirty="0"/>
              <a:t>   {</a:t>
            </a:r>
          </a:p>
          <a:p>
            <a:pPr marL="0" indent="0">
              <a:buNone/>
            </a:pPr>
            <a:r>
              <a:rPr lang="en-US" sz="2400" dirty="0"/>
              <a:t>	if ( n &lt; 1) return -1;</a:t>
            </a:r>
          </a:p>
          <a:p>
            <a:pPr marL="0" indent="0">
              <a:buNone/>
            </a:pPr>
            <a:r>
              <a:rPr lang="en-US" sz="2400" dirty="0"/>
              <a:t>	if (a[n-1] == x) return n-1;</a:t>
            </a:r>
          </a:p>
          <a:p>
            <a:pPr marL="0" indent="0">
              <a:buNone/>
            </a:pPr>
            <a:r>
              <a:rPr lang="en-US" sz="2400" dirty="0"/>
              <a:t>	return </a:t>
            </a:r>
            <a:r>
              <a:rPr lang="en-US" sz="2400" dirty="0" err="1"/>
              <a:t>RSquentialSearch</a:t>
            </a:r>
            <a:r>
              <a:rPr lang="en-US" sz="2400" dirty="0"/>
              <a:t>(a n-1, x);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r>
              <a:rPr lang="en-US" sz="2400" dirty="0"/>
              <a:t>Let </a:t>
            </a:r>
            <a:r>
              <a:rPr lang="en-US" sz="2400" dirty="0" err="1"/>
              <a:t>t</a:t>
            </a:r>
            <a:r>
              <a:rPr lang="en-US" sz="2400" baseline="-25000" dirty="0" err="1"/>
              <a:t>RSequentialSearch</a:t>
            </a:r>
            <a:r>
              <a:rPr lang="en-US" sz="2400" dirty="0"/>
              <a:t>(n) = </a:t>
            </a:r>
            <a:r>
              <a:rPr lang="en-US" sz="2400" dirty="0" err="1"/>
              <a:t>t</a:t>
            </a:r>
            <a:r>
              <a:rPr lang="en-US" sz="2400" baseline="-25000" dirty="0" err="1"/>
              <a:t>RSequentialSearch</a:t>
            </a:r>
            <a:r>
              <a:rPr lang="en-US" sz="2400" dirty="0"/>
              <a:t>(n-1) + 3 and</a:t>
            </a:r>
          </a:p>
          <a:p>
            <a:r>
              <a:rPr lang="en-US" sz="2400" dirty="0"/>
              <a:t>Base case is </a:t>
            </a:r>
            <a:r>
              <a:rPr lang="en-US" sz="2400" dirty="0" err="1"/>
              <a:t>t</a:t>
            </a:r>
            <a:r>
              <a:rPr lang="en-US" sz="2400" baseline="-25000" dirty="0" err="1"/>
              <a:t>RSequentialSearch</a:t>
            </a:r>
            <a:r>
              <a:rPr lang="en-US" sz="2400" dirty="0"/>
              <a:t>(0) = 2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77525-FA84-44F1-9D4E-1AC3306DA33B}"/>
              </a:ext>
            </a:extLst>
          </p:cNvPr>
          <p:cNvSpPr txBox="1"/>
          <p:nvPr/>
        </p:nvSpPr>
        <p:spPr>
          <a:xfrm>
            <a:off x="7885043" y="2146852"/>
            <a:ext cx="36443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T(n) = t(n-1)+3</a:t>
            </a:r>
          </a:p>
          <a:p>
            <a:r>
              <a:rPr lang="en-US" sz="2400" dirty="0"/>
              <a:t>         = [t(n-2)+3] + 3</a:t>
            </a:r>
          </a:p>
          <a:p>
            <a:r>
              <a:rPr lang="en-US" sz="2400" dirty="0"/>
              <a:t>	…..</a:t>
            </a:r>
          </a:p>
          <a:p>
            <a:r>
              <a:rPr lang="en-US" sz="2400" dirty="0"/>
              <a:t>	…..</a:t>
            </a:r>
          </a:p>
          <a:p>
            <a:r>
              <a:rPr lang="en-US" sz="2400" dirty="0"/>
              <a:t>           = t(n-n) + 3n</a:t>
            </a:r>
          </a:p>
          <a:p>
            <a:r>
              <a:rPr lang="en-US" sz="2400" dirty="0"/>
              <a:t>           = 2 + 3n = O(n)</a:t>
            </a:r>
          </a:p>
          <a:p>
            <a:endParaRPr lang="en-US" sz="2400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635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81DA-DB8D-4267-8FE3-3A53262F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 What is the time complexity of recursive function for finding n factorial?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BB11D-1B7D-458F-A4A0-A1331D94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5ADE-F965-4F7E-92E0-17D6FBA5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79590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7F42-3912-4E13-B78A-10CAF7948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3600" b="1" dirty="0"/>
              <a:t>Best, Worst and Average Case Time Complexity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063A-D267-4941-88CC-3FDEB9F4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1CC2-5036-47B0-8D8A-8A8B9E4B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68927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D361-4596-4BFE-A1EE-B1AF7007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/>
              <a:t>Best, Worst and Average Case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9BC8-2F1A-4311-BFF0-5B54F4DA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the problem we need to decide, which is the best case, worst case and average case for the given problem.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C3F4-2080-42DE-88B7-60046BD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9574-167C-49F4-A020-9BC7552E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68659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FC5B-F53F-4ED6-BFF9-B64D569A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/>
              <a:t>Best case for sequential search: Element found at first place.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47EA-5D49-4204-8BE9-5A532093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Int </a:t>
            </a:r>
            <a:r>
              <a:rPr lang="en-US" sz="2800" dirty="0" err="1"/>
              <a:t>SequentialSearch</a:t>
            </a:r>
            <a:r>
              <a:rPr lang="en-US" sz="2800" dirty="0"/>
              <a:t>(int a[], int n, const int&amp; x)     </a:t>
            </a:r>
          </a:p>
          <a:p>
            <a:pPr marL="0" indent="0">
              <a:buNone/>
            </a:pPr>
            <a:r>
              <a:rPr lang="en-US" sz="2800" dirty="0"/>
              <a:t>   {</a:t>
            </a:r>
          </a:p>
          <a:p>
            <a:pPr marL="0" indent="0">
              <a:buNone/>
            </a:pPr>
            <a:r>
              <a:rPr lang="en-US" sz="2800" dirty="0"/>
              <a:t>	int </a:t>
            </a:r>
            <a:r>
              <a:rPr lang="en-US" sz="2800" dirty="0" err="1"/>
              <a:t>i</a:t>
            </a:r>
            <a:r>
              <a:rPr lang="en-US" sz="2800" dirty="0"/>
              <a:t>;                             				   </a:t>
            </a:r>
          </a:p>
          <a:p>
            <a:pPr marL="0" indent="0">
              <a:buNone/>
            </a:pPr>
            <a:r>
              <a:rPr lang="en-US" sz="2800" dirty="0"/>
              <a:t>	for (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n &amp;&amp; a[</a:t>
            </a:r>
            <a:r>
              <a:rPr lang="en-US" sz="2800" dirty="0" err="1"/>
              <a:t>i</a:t>
            </a:r>
            <a:r>
              <a:rPr lang="en-US" sz="2800" dirty="0"/>
              <a:t>] != x; </a:t>
            </a:r>
            <a:r>
              <a:rPr lang="en-US" sz="2800" dirty="0" err="1"/>
              <a:t>i</a:t>
            </a:r>
            <a:r>
              <a:rPr lang="en-US" sz="2800" dirty="0"/>
              <a:t>++);</a:t>
            </a:r>
          </a:p>
          <a:p>
            <a:pPr marL="0" indent="0">
              <a:buNone/>
            </a:pPr>
            <a:r>
              <a:rPr lang="en-US" sz="2800" dirty="0"/>
              <a:t>	if (</a:t>
            </a:r>
            <a:r>
              <a:rPr lang="en-US" sz="2800" dirty="0" err="1"/>
              <a:t>i</a:t>
            </a:r>
            <a:r>
              <a:rPr lang="en-US" sz="2800" dirty="0"/>
              <a:t> == n) return -1;</a:t>
            </a:r>
          </a:p>
          <a:p>
            <a:pPr marL="0" indent="0">
              <a:buNone/>
            </a:pPr>
            <a:r>
              <a:rPr lang="en-US" sz="2800" dirty="0"/>
              <a:t>	else return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C043-A7A4-4826-BC8D-127926AC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4578-9D4B-4A9B-B192-819A84F5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01E01-FB7A-4124-878C-3038A7230545}"/>
              </a:ext>
            </a:extLst>
          </p:cNvPr>
          <p:cNvSpPr txBox="1"/>
          <p:nvPr/>
        </p:nvSpPr>
        <p:spPr>
          <a:xfrm>
            <a:off x="7928113" y="2296340"/>
            <a:ext cx="291547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No. of steps</a:t>
            </a:r>
          </a:p>
          <a:p>
            <a:endParaRPr lang="en-US" sz="28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77053A-2175-4ED0-A688-1D1B67D716F3}"/>
                  </a:ext>
                </a:extLst>
              </p14:cNvPr>
              <p14:cNvContentPartPr/>
              <p14:nvPr/>
            </p14:nvContentPartPr>
            <p14:xfrm>
              <a:off x="6831360" y="3040200"/>
              <a:ext cx="4196160" cy="2493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77053A-2175-4ED0-A688-1D1B67D716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2000" y="3030840"/>
                <a:ext cx="4214880" cy="25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84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4499EBB9A2143B41292FBB776AE28" ma:contentTypeVersion="4" ma:contentTypeDescription="Create a new document." ma:contentTypeScope="" ma:versionID="2d217dbc6603cc21ad272a94923c1b26">
  <xsd:schema xmlns:xsd="http://www.w3.org/2001/XMLSchema" xmlns:xs="http://www.w3.org/2001/XMLSchema" xmlns:p="http://schemas.microsoft.com/office/2006/metadata/properties" xmlns:ns2="cad27b39-ca83-4003-91da-302305d93db0" targetNamespace="http://schemas.microsoft.com/office/2006/metadata/properties" ma:root="true" ma:fieldsID="f395c2906868324c8af3a13d8b404cd4" ns2:_="">
    <xsd:import namespace="cad27b39-ca83-4003-91da-302305d93d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27b39-ca83-4003-91da-302305d93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CB734-E55D-4296-9951-E3559F677A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64B0ED-FA96-41EB-AD7D-0AFE055F3C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53534F-3E3F-4E5D-8396-1AD3A3662D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d27b39-ca83-4003-91da-302305d93d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1401</Words>
  <Application>Microsoft Office PowerPoint</Application>
  <PresentationFormat>Widescreen</PresentationFormat>
  <Paragraphs>199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Time complexity: Few more examples  and  Best, Worst and Average case time complexity</vt:lpstr>
      <vt:lpstr>Step Count Method: Few more examples</vt:lpstr>
      <vt:lpstr>Step Count Method: Few more examples</vt:lpstr>
      <vt:lpstr>Recursive Algorithms</vt:lpstr>
      <vt:lpstr>Recursive Algorithm Contd.</vt:lpstr>
      <vt:lpstr>PowerPoint Presentation</vt:lpstr>
      <vt:lpstr>PowerPoint Presentation</vt:lpstr>
      <vt:lpstr>Best, Worst and Average Case Complexity</vt:lpstr>
      <vt:lpstr>Best case for sequential search: Element found at first place.</vt:lpstr>
      <vt:lpstr>Worst case for sequential search: Element not found/element found at last place.</vt:lpstr>
      <vt:lpstr>Average case for sequential search: Element found at position j. (i.e., a[j]=x)</vt:lpstr>
      <vt:lpstr>Best case for Inserting an element into sorted array: Element is inserted at last position.</vt:lpstr>
      <vt:lpstr>Average case for Inserting an element into sorted array: Element is inserted at jth position i.e., a[j]=x.</vt:lpstr>
      <vt:lpstr>What is the best, worst and average case time complexity of selection and bubble sort?</vt:lpstr>
      <vt:lpstr>Practical Complexities</vt:lpstr>
      <vt:lpstr>Impractical Complexities</vt:lpstr>
      <vt:lpstr>Faster Computer Vs Better Algorithm</vt:lpstr>
      <vt:lpstr>Reference: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and Time Complexity</dc:title>
  <dc:creator>Ajitha Shenoy K B [MAHE-MIT]</dc:creator>
  <cp:lastModifiedBy>Ajitha Shenoy K B [MAHE-MIT]</cp:lastModifiedBy>
  <cp:revision>74</cp:revision>
  <dcterms:created xsi:type="dcterms:W3CDTF">2021-01-16T15:16:02Z</dcterms:created>
  <dcterms:modified xsi:type="dcterms:W3CDTF">2022-03-15T10:31:05Z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0x0101003F14499EBB9A2143B41292FBB776AE28</vt:lpwstr>
  </property>
</Properties>
</file>