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6" r:id="rId11"/>
    <p:sldId id="264" r:id="rId12"/>
    <p:sldId id="267" r:id="rId13"/>
    <p:sldId id="269" r:id="rId14"/>
    <p:sldId id="270" r:id="rId15"/>
    <p:sldId id="276" r:id="rId16"/>
    <p:sldId id="274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>
        <p:scale>
          <a:sx n="87" d="100"/>
          <a:sy n="87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0:00.5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DE2E93-5861-4DAD-9381-AB09B2905503}" emma:medium="tactile" emma:mode="ink">
          <msink:context xmlns:msink="http://schemas.microsoft.com/ink/2010/main" type="writingRegion" rotatedBoundingBox="6161,1534 6412,1534 6412,1886 6161,1886"/>
        </emma:interpretation>
      </emma:emma>
    </inkml:annotationXML>
    <inkml:traceGroup>
      <inkml:annotationXML>
        <emma:emma xmlns:emma="http://www.w3.org/2003/04/emma" version="1.0">
          <emma:interpretation id="{926C552D-37A1-4E13-A139-5D92315EED06}" emma:medium="tactile" emma:mode="ink">
            <msink:context xmlns:msink="http://schemas.microsoft.com/ink/2010/main" type="paragraph" rotatedBoundingBox="6161,1534 6412,1534 6412,1886 6161,18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DB0E21-C191-4461-BBAF-2CA7A5EE49B1}" emma:medium="tactile" emma:mode="ink">
              <msink:context xmlns:msink="http://schemas.microsoft.com/ink/2010/main" type="line" rotatedBoundingBox="6161,1534 6412,1534 6412,1886 6161,1886"/>
            </emma:interpretation>
          </emma:emma>
        </inkml:annotationXML>
        <inkml:traceGroup>
          <inkml:annotationXML>
            <emma:emma xmlns:emma="http://www.w3.org/2003/04/emma" version="1.0">
              <emma:interpretation id="{0425342E-2AEA-47ED-BB14-084A1D5BB68F}" emma:medium="tactile" emma:mode="ink">
                <msink:context xmlns:msink="http://schemas.microsoft.com/ink/2010/main" type="inkWord" rotatedBoundingBox="6161,1534 6412,1534 6412,1886 6161,1886">
                  <msink:destinationLink direction="with" ref="{99C65DA1-BA0A-45B9-AFB2-4B86D2FC12B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75 0 0,'25'0'157,"1"0"-142,-1 0 32,0 0 16,-25 25 124,0 0-156,0 0-15,0 0 15,0 0 1,0 0-1,-25-25-16,25 26 17,0-1-32,-25 0 31,-1-25 0,26 25-31,-25 0 47,25 0-47,-25 0 47,25 1-31,-25-26-1,0 0 1,25-26 124,25 26-124,0-25 15,0 0-15,0 25 0,1 0-16,-26-25 15,25 25-15,0 0 31,-25-25-31,25 25 32,0 0-17,0 0 32,-25 25-31,0 0 140,0 0-140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4:43.7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41DCA2-C586-4648-961E-DA5ECDC191C4}" emma:medium="tactile" emma:mode="ink">
          <msink:context xmlns:msink="http://schemas.microsoft.com/ink/2010/main" type="inkDrawing" rotatedBoundingBox="12730,8548 13309,8136 13353,8198 12774,8609" semanticType="callout" shapeName="Other">
            <msink:sourceLink direction="with" ref="{63F3B9A5-DC3E-42CB-BA04-BE59FD1AEBA7}"/>
            <msink:sourceLink direction="with" ref="{32505E86-6C76-4266-832E-E7D3243A41B2}"/>
          </msink:context>
        </emma:interpretation>
      </emma:emma>
    </inkml:annotationXML>
    <inkml:trace contextRef="#ctx0" brushRef="#br0">603 0 0,'-25'0'16,"0"0"15,0 0 0,25 25-15,-25-25-16,0 25 31,-1-25-15,1 25-1,0-25-15,0 25 16,25 1-16,-25-26 16,0 25-1,0-25-15,-1 0 16,26 25 0,-25-25-16,0 0 15,25 25 1,0 0-1,-25-25-15,0 0 16,25 25 0,-25 1 15,25-1 0,-26-25-15,26 25-16,-25-25 31,0 0 0,25 25-31,-25-25 16,25 25 31,-25-25-32,0 0 64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4:51.2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C25F6A-351C-4478-85AA-6F7FBD30411F}" emma:medium="tactile" emma:mode="ink">
          <msink:context xmlns:msink="http://schemas.microsoft.com/ink/2010/main" type="inkDrawing" rotatedBoundingBox="14013,7746 15072,8718 14747,9073 13687,8101" semanticType="callout" shapeName="Other">
            <msink:sourceLink direction="with" ref="{EB89DA42-7E51-489E-A737-310B1B58EF31}"/>
            <msink:sourceLink direction="with" ref="{63F3B9A5-DC3E-42CB-BA04-BE59FD1AEBA7}"/>
          </msink:context>
        </emma:interpretation>
      </emma:emma>
    </inkml:annotationXML>
    <inkml:trace contextRef="#ctx0" brushRef="#br0">0 0 0,'0'26'47,"25"-1"47,0-25-48,-25 25-30,26 0 47,-1-25-1,-25 25-15,25 0-31,-25 0 46,25-25-46,-25 26-1,25-26 1,-25 25 0,25-25-1,-25 25 1,25-25-1,-25 25-15,26-25 16,-26 25 0,25-25-1,-25 25 1,25-25 0,-25 25 15,25-25-31,-25 26 0,25-26 15,-25 25 1,25-25 0,-25 25-1,26-25 1,-26 25 15,25-25-31,-25 25 16,25-25-16,-25 25 31,25-25-31,-25 26 16,25-26-1,-25 25 1,0 0-16,25-25 16,0 25-16,1-25 15,-26 25 1,25 0-1,-25 0-15,25-25 16,0 0-16,-25 26 0,25-26 16,-25 25-16,25-25 15,-25 25 1,25 0-16,1-25 16,-1 25-1,0-25 1,-25 25-1,25-25-15,0 0 16,-25 25 0,0 1-1,25-26-15,-25 25 32,25-25-32,-25 25 31</inkml:trace>
    <inkml:trace contextRef="#ctx0" brushRef="#br0" timeOffset="1884.7719">1031 579 0,'-25'0'62,"0"0"-15,25 25 0,0 0-31,0 0-1,0 0 1,0 1-16,0-1 15,0 0 17,0 0-32,0 0 15,0 25 32,0-24-31,0-1 15,0 0 0,0 0 1,0 0-1,0 0-16,0 1 17,0-1 15,-25-25 46,0 0-61,-1-25-1,1-1 0,25 1-15,-25 25-1,0-25 1,0 25 31,0 0-16,0 0 32,-1 0 46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4:19.2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F0C9B3-B881-44F6-B21D-492F858FEED6}" emma:medium="tactile" emma:mode="ink">
          <msink:context xmlns:msink="http://schemas.microsoft.com/ink/2010/main" type="inkDrawing" rotatedBoundingBox="12363,7454 12848,7337 12907,7581 12422,7697" semanticType="callout" shapeName="Other">
            <msink:sourceLink direction="to" ref="{32E7427A-3F92-4C37-A9BE-2561FD2DC303}"/>
          </msink:context>
        </emma:interpretation>
      </emma:emma>
    </inkml:annotationXML>
    <inkml:trace contextRef="#ctx0" brushRef="#br0">1925 5558 0,'25'0'47,"0"0"-16,0 0 0,-25 25-15,25-25-1,0 0 1,-25 25-16,25-25 0,1 25 16,-26 0-16,25-25 15,0 25 1,0-25 0,0 0-1,0 0 16,0 0 1,1 0 15,-1 0-47,-25-25 15,0 0 1,25 25-1,-25-25-15,25 0 16,-25 0 15,0 0-15,25-1 15,0 26-15,-25-25-1,0 0 1,0 0 15,0 0 1,-25 25 124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5:48.1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D83332-BC3F-449F-9BF8-87BBB3F031F2}" emma:medium="tactile" emma:mode="ink">
          <msink:context xmlns:msink="http://schemas.microsoft.com/ink/2010/main" type="writingRegion" rotatedBoundingBox="14435,13177 15491,13177 15491,13253 14435,13253"/>
        </emma:interpretation>
      </emma:emma>
    </inkml:annotationXML>
    <inkml:traceGroup>
      <inkml:annotationXML>
        <emma:emma xmlns:emma="http://www.w3.org/2003/04/emma" version="1.0">
          <emma:interpretation id="{1D7CF45B-37FA-42F2-BE5F-01DB9BC01C2A}" emma:medium="tactile" emma:mode="ink">
            <msink:context xmlns:msink="http://schemas.microsoft.com/ink/2010/main" type="paragraph" rotatedBoundingBox="14435,13177 15491,13177 15491,13253 14435,132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2A1F44-EC71-47DA-9B33-D6C87935BF60}" emma:medium="tactile" emma:mode="ink">
              <msink:context xmlns:msink="http://schemas.microsoft.com/ink/2010/main" type="inkBullet" rotatedBoundingBox="14435,13202 14887,13202 14887,13253 14435,13253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0 26 0,'0'-26'16,"25"26"203,0 0-204,0 0 32,0 0-31,0 0 31,1 0-47,-1 0 62,0 0 1,0 0-16,0 0 203,0 0-204,0 0-30,1 0 31,-1 0-31,0 0 30,0 0-30,0 0 62,0 0 0,-50 0 47,0 0-78,0 26-31,0-26-16,0 0 15,-1 25 17</inkml:trace>
      </inkml:traceGroup>
      <inkml:traceGroup>
        <inkml:annotationXML>
          <emma:emma xmlns:emma="http://www.w3.org/2003/04/emma" version="1.0">
            <emma:interpretation id="{2BFF8D30-892B-4933-883E-C653B8966503}" emma:medium="tactile" emma:mode="ink">
              <msink:context xmlns:msink="http://schemas.microsoft.com/ink/2010/main" type="line" rotatedBoundingBox="15164,13177 15491,13177 15491,13192 15164,13192">
                <msink:destinationLink direction="with" ref="{98BAE1CF-A143-4E64-A13D-3D668DE0FEB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23932DF-D653-4B24-BB0C-71C016FF6EB7}" emma:medium="tactile" emma:mode="ink">
                <msink:context xmlns:msink="http://schemas.microsoft.com/ink/2010/main" type="inkWord" rotatedBoundingBox="15164,13177 15491,13177 15491,13192 15164,1319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05.6311">729-25 0,'25'0'110,"0"0"-63,0 0-1,1 0-14,-1 0-17,0 0-15,0 0 16,0 0-16,0 0 16,0 0-1,1 0 1,-1 0 15,0 0-15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6:37.9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BAE1CF-A143-4E64-A13D-3D668DE0FEBB}" emma:medium="tactile" emma:mode="ink">
          <msink:context xmlns:msink="http://schemas.microsoft.com/ink/2010/main" type="inkDrawing" rotatedBoundingBox="14010,12382 15802,12402 15792,13286 14000,13266" hotPoints="15805,12445 15782,13243 14006,13193 14029,12394" semanticType="enclosure" shapeName="Rectangle">
            <msink:sourceLink direction="with" ref="{2BFF8D30-892B-4933-883E-C653B8966503}"/>
          </msink:context>
        </emma:interpretation>
      </emma:emma>
    </inkml:annotationXML>
    <inkml:trace contextRef="#ctx0" brushRef="#br0">1417 0 0,'-25'0'31,"0"0"-15,0 0 30,0 0-30,0 0 0,0 0 15,-1 0-15,1 0 30,0 0-46,0 0 16,0 0 15,0 0-15,0 0-16,-1 0 16,1 0-16,0 0 15,0 0 1,0 0-16,0 0 15,0 0 1,-1 0-16,1 25 16,0-25-16,-25 0 15,-1 25-15,-24-25 16,25 0-16,-1 0 0,26 0 16,0 0-16,-25 0 15,25 0 16,0 0-31,-26 0 16,26 0 0,0 0-1,0 0-15,0 0 16,0 0 0,-1 25-1,1-25 1,0 0-1,0 0-15,0 0 16,0 0 0,-1 25-1,1-25 17,25 25-17,0 1 32,0-1-16,0 0-31,0 0 16,-25 25-16,25-25 16,0 1-16,0-1 15,0 25 1,0-25-1,0 0 1,0 1 15,0-1-31,0 0 16,0 0 0,0 0-1,0 0-15,0 0 16,0 1-1,0-1 17,0 0-17,0 0 17,25-25 30,0 0-46,1 0 15,-1 0-15,0 0-1,0 0-15,0 0 16,0 0-1,1 0-15,-1 0 16,0 0 0,0 0-16,0 0 15,0 0-15,26 0 16,-26 0 0,0 0-1,0 0-15,0 0 16,0 0-1,0 0-15,1 0 16,-1 0 0,-25 25-16,25-25 15,0 0 17,0 0-1,-25 25-31,0 0 15,25-25 1,0 0-16,1 0 16,-1 0-16,0 0 15,0 0 1,0 26-16,0-26 16,26 0-16,-26 0 15,25 25 1,-25 0-1,26-25-15,-26 0 16,0 0-16,0 0 0,0 0 16,0 0-16,0 0 15,1 0-15,-1 0 16,0 0-16,0 0 16,0 0-16,0 0 15,0 0 1,1 0-1,-1 0-15,0 0 16,0 0 0,0 0-16,0 0 15,1 0 1,-1 0-16,0 0 16,0 0-1,0 0 1,0-25-1,0 25 1,1 0 15,-26-25-15,25 25 0,-25-26-1,0 1 16,0 0-15,0 0 0,0 0-1,0 0 1,0 0-16,0-26 0,0 1 16,0 25-16,0 0 15,0 0 1,0-1-16,0 1 15,0 0 1,0 0 15,0 0 1,0 0-17,0-1-15,0 1 16,0 0-1,0 0 1,0 0 15,-25 25-15,25-25 0,0 0 30,-26 25 17,1 0-47,25-26-1,0 1 16,0 0 16,-25 25-47,25-25 63,-25 25 46,0 0-62,0 0-31,0 0 31,-1 0-16,1 0 0,0 0-31,0 0 31,0 0 1,0 0-1,-1 0 0,1 0 32,25-25 62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7:59.3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393DD0-96FE-45AF-AF7F-994BA46C11B3}" emma:medium="tactile" emma:mode="ink">
          <msink:context xmlns:msink="http://schemas.microsoft.com/ink/2010/main" type="writingRegion" rotatedBoundingBox="15312,4123 15472,1479 16655,1551 16495,4195"/>
        </emma:interpretation>
      </emma:emma>
    </inkml:annotationXML>
    <inkml:traceGroup>
      <inkml:annotationXML>
        <emma:emma xmlns:emma="http://www.w3.org/2003/04/emma" version="1.0">
          <emma:interpretation id="{0F4FA95D-EAEE-4E7D-89D0-0F21DF9C2E41}" emma:medium="tactile" emma:mode="ink">
            <msink:context xmlns:msink="http://schemas.microsoft.com/ink/2010/main" type="paragraph" rotatedBoundingBox="15312,4123 15472,1479 16655,1551 16495,41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805E95-ED9A-4E06-B794-D415ED818271}" emma:medium="tactile" emma:mode="ink">
              <msink:context xmlns:msink="http://schemas.microsoft.com/ink/2010/main" type="line" rotatedBoundingBox="15312,4123 15472,1479 16655,1551 16495,4195"/>
            </emma:interpretation>
          </emma:emma>
        </inkml:annotationXML>
        <inkml:traceGroup>
          <inkml:annotationXML>
            <emma:emma xmlns:emma="http://www.w3.org/2003/04/emma" version="1.0">
              <emma:interpretation id="{F2B8EEBF-454B-4E0A-89E8-086154342E7E}" emma:medium="tactile" emma:mode="ink">
                <msink:context xmlns:msink="http://schemas.microsoft.com/ink/2010/main" type="inkWord" rotatedBoundingBox="16295,4182 16312,3894 16513,3906 16495,4195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:</emma:literal>
                </emma:interpretation>
              </emma:one-of>
            </emma:emma>
          </inkml:annotationXML>
          <inkml:trace contextRef="#ctx0" brushRef="#br0">830 1509 0,'0'25'125,"0"0"-94,0 0 16,0 0 0,0 0-32,0 0 48</inkml:trace>
          <inkml:trace contextRef="#ctx0" brushRef="#br0" timeOffset="-2275.479">755 1785 0,'25'0'188,"0"0"-157,0 0 0,0 0 1,0 0 30,1 0-15,-1 0 375,0 0-344</inkml:trace>
        </inkml:traceGroup>
        <inkml:traceGroup>
          <inkml:annotationXML>
            <emma:emma xmlns:emma="http://www.w3.org/2003/04/emma" version="1.0">
              <emma:interpretation id="{591FA718-9FA4-4861-9299-FDBC3576C024}" emma:medium="tactile" emma:mode="ink">
                <msink:context xmlns:msink="http://schemas.microsoft.com/ink/2010/main" type="inkWord" rotatedBoundingBox="15362,3291 15472,1479 16371,1533 16261,3345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406675.6601">830-855 0,'-25'0'47,"25"25"-47,-25-25 31,25 25-15,-25-25 0,25 25-16,-25-25 62,25 25-46,0 0 62,0 0-47,0 1-15,-26-26-1,26 25 17,-25-25-17,25 25 1,0 0 15,0 0-15,-25-25 15,0 25-15,25 0-1,-25-25 1,25 26 15,0-1-15,-25-25-1,25 25 1,-26-25 0,1 25-1,25 0 17,0 0-17,0 1 32,-25-26-31,25 25-1,0 0 1,-25-25-16,25 25 16,0 0 15,-25-25-16,25 25 1,-25-25 15,25 25-31,0 1 16,-25-1 0,-1 0-1,1 0 1,0-25-16,25 25 15,-25 0 1,0-25 0,25 25-16,-25 1 31,0-26-15,-1 25-1,26 0 1,-25-25-1,25 25 1,-25-25 31,25 25 0,0 0 0,0 0-32,0 1 48,0-1-32,0 0 0,0 0-15,0 0 15,0 0 0,0 1 1,0-1-1,-25-25 297,25 25-265</inkml:trace>
          <inkml:trace contextRef="#ctx0" brushRef="#br0" timeOffset="-436981.0508">0 0 0,'25'0'94,"1"0"-47,-1 0 0,0 0-16,0 0-16,0 0 17</inkml:trace>
          <inkml:trace contextRef="#ctx0" brushRef="#br0" timeOffset="-403641.2391">176 100 0,'-25'0'47,"25"25"-47,-25-25 31,25 25-15,0 1-1,-25-26 1,0 25-1,0-25 1,25 25 0,-26-25-16,26 25 15,0 0-15,-25-25 16,0 0 0,25 25-1,-25-25-15,25 26 16,-25-26 15,25 25-15,-25-25-1,-1 0 1,26 25 0,0 0-1,0 0 16,0 0-15,0 0 47,0 1-32,0-1 0,0 0 0,0 0 16,0 0-31</inkml:trace>
          <inkml:trace contextRef="#ctx0" brushRef="#br0" timeOffset="-402653.8176">-126 201 0,'0'25'140,"0"0"-109,0 0-31,0 0 16,0 1 0,0-1 15,0 0-15,0 0-16,0 0 31,0 0 0,0 0 0,0 1-15</inkml:trace>
          <inkml:trace contextRef="#ctx0" brushRef="#br0" timeOffset="-404941.5397">-126 352 0,'0'25'125,"0"0"-78,0 0-32,-25 0-15,25 0 32,0 1-17,0-1 32,0 0-47,0 0 63,0 0-16,0 0-16,0 0 0,0 1-31,0-1 16,0 0-1,0 0-15,0 0 16,0 0 15,25-25 79,1 0-95,-26-25-15,25 25 31,0-25 1,-25 0-17,25 25 1,0 0 0,-25-25-16,25 25 15,-25-25 1,26 25-1,-26-26 1,25 1 0,0 25-1,-25-25 1,0 0 31,25 25-32,-25-25 17,25 25-1</inkml:trace>
          <inkml:trace contextRef="#ctx0" brushRef="#br0" timeOffset="-48457.903">277 930 0,'25'0'203,"-25"-25"-188,0 0-15,25 25 16,0-25-16,0-1 47,1 26 297,-26-25-329,25 0 1,0 25 0,-25-25-1,25 25-15,-25-25 16,25 25-1,-25-25 1,25 25 0,-25-25-1,25 25-15,-25-26 16,26 26 0,-26-25 15,25 25-31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0:03.5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C75016-1C80-4E57-B1E1-E723175114D3}" emma:medium="tactile" emma:mode="ink">
          <msink:context xmlns:msink="http://schemas.microsoft.com/ink/2010/main" type="writingRegion" rotatedBoundingBox="7821,2565 8047,2565 8047,3042 7821,3042"/>
        </emma:interpretation>
      </emma:emma>
    </inkml:annotationXML>
    <inkml:traceGroup>
      <inkml:annotationXML>
        <emma:emma xmlns:emma="http://www.w3.org/2003/04/emma" version="1.0">
          <emma:interpretation id="{39ECB704-F74A-4A2E-9EEA-C3151EFBEF4A}" emma:medium="tactile" emma:mode="ink">
            <msink:context xmlns:msink="http://schemas.microsoft.com/ink/2010/main" type="paragraph" rotatedBoundingBox="7821,2565 8047,2565 8047,3042 7821,3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31D7BB-1A29-4378-98BB-A48734D7C377}" emma:medium="tactile" emma:mode="ink">
              <msink:context xmlns:msink="http://schemas.microsoft.com/ink/2010/main" type="line" rotatedBoundingBox="7821,2565 8047,2565 8047,3042 7821,3042"/>
            </emma:interpretation>
          </emma:emma>
        </inkml:annotationXML>
        <inkml:traceGroup>
          <inkml:annotationXML>
            <emma:emma xmlns:emma="http://www.w3.org/2003/04/emma" version="1.0">
              <emma:interpretation id="{6025DA88-09D1-4C84-AF3E-0082F550264B}" emma:medium="tactile" emma:mode="ink">
                <msink:context xmlns:msink="http://schemas.microsoft.com/ink/2010/main" type="inkWord" rotatedBoundingBox="7821,2565 8047,2565 8047,3042 7821,3042"/>
              </emma:interpretation>
            </emma:emma>
          </inkml:annotationXML>
          <inkml:trace contextRef="#ctx0" brushRef="#br0">1660 1031 0,'25'0'172,"0"0"-141,0 0 1,0 0-17,0 0 1,1 0-16,-1 0 31,0 25 63,0-25-63,-25 25-15,0 0 46,0 0-62,0 0 47,-25-25-47,25 26 16,-25-26-1,25 25 17,-25-25-32,25 25 0,-26-25 15,1 25 16,0-25-15,25 25-16,-25-25 31,0 0-15,0 0 15,50 0 47,0 0-62,0 0 15,0 0-15,0 0 15,1 0-15,-1 0 15,0 0 63,-25 25-32,0 0-46,0 1 46,25-26-46,-25 25 15,0 0 0,0 0 1,0 0-17,0 0 48,0 0-32,-25-25 47,0 0-31,0 0-16,-1 0-15,1 0 0,25-25 15,-25 25-31,25-25 31,-25 25-31,25-25 16,-25 25-1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7:15.3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94F24E-EB6A-4F44-9278-7F09714CE4B4}" emma:medium="tactile" emma:mode="ink">
          <msink:context xmlns:msink="http://schemas.microsoft.com/ink/2010/main" type="writingRegion" rotatedBoundingBox="9389,3256 11376,4211 11110,4766 9122,3811"/>
        </emma:interpretation>
      </emma:emma>
    </inkml:annotationXML>
    <inkml:traceGroup>
      <inkml:annotationXML>
        <emma:emma xmlns:emma="http://www.w3.org/2003/04/emma" version="1.0">
          <emma:interpretation id="{CCBB8965-5760-431A-9EB9-FB44CA58A84C}" emma:medium="tactile" emma:mode="ink">
            <msink:context xmlns:msink="http://schemas.microsoft.com/ink/2010/main" type="paragraph" rotatedBoundingBox="9389,3256 11376,4211 11110,4766 9122,38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63905E-568B-4E8D-9E73-3E319930B536}" emma:medium="tactile" emma:mode="ink">
              <msink:context xmlns:msink="http://schemas.microsoft.com/ink/2010/main" type="line" rotatedBoundingBox="9389,3256 11376,4211 11110,4766 9122,3811"/>
            </emma:interpretation>
          </emma:emma>
        </inkml:annotationXML>
        <inkml:traceGroup>
          <inkml:annotationXML>
            <emma:emma xmlns:emma="http://www.w3.org/2003/04/emma" version="1.0">
              <emma:interpretation id="{43847C35-D174-4BD5-8673-E04300485CD3}" emma:medium="tactile" emma:mode="ink">
                <msink:context xmlns:msink="http://schemas.microsoft.com/ink/2010/main" type="inkWord" rotatedBoundingBox="9318,3405 10235,3846 10071,4187 9154,3747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0 0 0,'25'0'63,"0"0"-1,0 0 1,0 0-47,0 0-16,0 0 15,1 0 1,-1 0-16,0 0 15,0 0-15,0 0 16,0 0-16,0 0 0,1 0 16,-1 0-16,0 0 15,0 0-15,0 0 16,0 0-16,0 0 0,1 0 16,-1 0-1,0 0 1,0 0-16,0 0 15,0 0 1,-25 25 0,26-25-1,-1 0 1,0 25 0,0-25-1,0 0 1,0 0-16,0 0 15,1 0 1,-1 0 0,0 0-16,0 0 15,0 0-15,0 25 16,0-25 0,1 0-1,-1 25 16,0-25-15</inkml:trace>
        </inkml:traceGroup>
        <inkml:traceGroup>
          <inkml:annotationXML>
            <emma:emma xmlns:emma="http://www.w3.org/2003/04/emma" version="1.0">
              <emma:interpretation id="{CEBB22C7-93A3-4DD3-A359-C470788EFA7B}" emma:medium="tactile" emma:mode="ink">
                <msink:context xmlns:msink="http://schemas.microsoft.com/ink/2010/main" type="inkWord" rotatedBoundingBox="10752,3911 11376,4211 11110,4766 10485,4466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24357.2918">1534 352 0,'-26'0'32,"26"25"-1,0 0 16,0 0-16,0 0-15,0 0 31,0 1-47,0-1 15,0 0 1,0 0-1,0 0 1,0 0 0,0 0-1,0 1 17,0-1-17,0 0 16,0 0-15,0 0 0,0 0 31</inkml:trace>
          <inkml:trace contextRef="#ctx0" brushRef="#br0" timeOffset="-122174.2092">1810 377 0,'25'0'172,"-25"-25"-172,0 0 15,25 25 17,1 0-1,-1 0 0,0 0 0,-25 25 16,0 0-15,0 0-17,0 0 1,0 0-1,0 0 1,0 1 0,0-1-1,0 0 1,0 0 0,-25 0-1,25 0 1,0 0-1,0 1-15,0-1 32,0 0-17,0 0 17,0 0-32,0 0 15,0 1 1,-25-26 15,25 25-15,-26-25-16,26 25 15,-25-25 1,0 0 15,25-25-15,-25 25-1,25-25 17,-25 25-17,25-26-15,0 1 32,0 0-17,0 0 16,0 0 1,25 25 46,0 0-16,-25 25 1,25-25-48,-25 25 17,25-25-32,-25 25 15,26-25-15,-26 25 32,25-25-32,0 0 46,-25 26-30,25-26 0,-25 25 15,25-25-15,-25 25-1,25-25 79,-25 25-63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0:08.0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B7EDD7-0C3E-4E97-9F7F-31EB0BB01CFB}" emma:medium="tactile" emma:mode="ink">
          <msink:context xmlns:msink="http://schemas.microsoft.com/ink/2010/main" type="writingRegion" rotatedBoundingBox="4828,3797 6614,3797 6614,6060 4828,6060"/>
        </emma:interpretation>
      </emma:emma>
    </inkml:annotationXML>
    <inkml:traceGroup>
      <inkml:annotationXML>
        <emma:emma xmlns:emma="http://www.w3.org/2003/04/emma" version="1.0">
          <emma:interpretation id="{0E3F5937-B8F7-4C58-9070-761CB869BFC9}" emma:medium="tactile" emma:mode="ink">
            <msink:context xmlns:msink="http://schemas.microsoft.com/ink/2010/main" type="paragraph" rotatedBoundingBox="4828,3797 6614,3797 6614,6060 4828,60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9445DE-9DF3-48B6-867F-85F2D2B80E79}" emma:medium="tactile" emma:mode="ink">
              <msink:context xmlns:msink="http://schemas.microsoft.com/ink/2010/main" type="line" rotatedBoundingBox="4828,3797 6614,3797 6614,6060 4828,6060"/>
            </emma:interpretation>
          </emma:emma>
        </inkml:annotationXML>
        <inkml:traceGroup>
          <inkml:annotationXML>
            <emma:emma xmlns:emma="http://www.w3.org/2003/04/emma" version="1.0">
              <emma:interpretation id="{68E6ECA1-EF9E-4A2D-BA9B-63C483ED4785}" emma:medium="tactile" emma:mode="ink">
                <msink:context xmlns:msink="http://schemas.microsoft.com/ink/2010/main" type="inkWord" rotatedBoundingBox="6287,3797 6614,3797 6614,4199 6287,419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151 2263 0,'25'0'31,"0"0"1,0 0-17,0 0 16,0 0 1,1 0-1,-1 0-15,0 0-1,0 0 1,0 0-1,0 0 1,1 0 15,-26 25 47</inkml:trace>
          <inkml:trace contextRef="#ctx0" brushRef="#br0" timeOffset="2106.3569">126 2364 0,'0'25'0,"0"0"31,0 0 48,0 0-33,0 0-30,0 0 47,25-25 15,0 0-47,0 0-15,0-25-16,-25 0 15,25 25 1,-25-25 15,25 25-31,1 0 31,-1 0-15,0 0 31,0 0 109,-25 25-140,0 0-1,0 0 48,0 1-16,0-1-16,0 0 0,0 0 0,0 0 48,0 0-1,-25-25 0,0 0-31,0 0-32,-1 0 17,1 0-1,0 0 31,0 0-46</inkml:trace>
        </inkml:traceGroup>
        <inkml:traceGroup>
          <inkml:annotationXML>
            <emma:emma xmlns:emma="http://www.w3.org/2003/04/emma" version="1.0">
              <emma:interpretation id="{604C64E4-EC74-442C-8CA4-32BE04E57ACA}" emma:medium="tactile" emma:mode="ink">
                <msink:context xmlns:msink="http://schemas.microsoft.com/ink/2010/main" type="inkWord" rotatedBoundingBox="4828,6035 5406,6035 5406,6060 4828,6060"/>
              </emma:interpretation>
              <emma:one-of disjunction-type="recognition" id="oneOf1">
                <emma:interpretation id="interp1" emma:lang="" emma:confidence="0.5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)</emma:literal>
                </emma:interpretation>
              </emma:one-of>
            </emma:emma>
          </inkml:annotationXML>
          <inkml:trace contextRef="#ctx0" brushRef="#br0" timeOffset="585255.1545">-1333 4501 0,'25'0'78,"0"0"-31,0 0-47,1 0 32,-1 0-17,0 0-15,25 0 16,26 0-16,-26 25 0,25-25 15,-50 0 1,1 0-16,-1 0 16,0 0-1,0 0 1,0 0 15,0 0-15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5:57.6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2FAC57-7358-46F3-BC23-B6ACA8B05B5C}" emma:medium="tactile" emma:mode="ink">
          <msink:context xmlns:msink="http://schemas.microsoft.com/ink/2010/main" type="writingRegion" rotatedBoundingBox="14369,13745 19380,14126 19278,15464 14267,15084"/>
        </emma:interpretation>
      </emma:emma>
    </inkml:annotationXML>
    <inkml:traceGroup>
      <inkml:annotationXML>
        <emma:emma xmlns:emma="http://www.w3.org/2003/04/emma" version="1.0">
          <emma:interpretation id="{70A6C096-711C-4DC0-8796-A9022CEB4760}" emma:medium="tactile" emma:mode="ink">
            <msink:context xmlns:msink="http://schemas.microsoft.com/ink/2010/main" type="paragraph" rotatedBoundingBox="14369,13745 19380,14126 19278,15464 14267,150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998D4E-02F1-4CFD-9592-AA5AB0C1A5B4}" emma:medium="tactile" emma:mode="ink">
              <msink:context xmlns:msink="http://schemas.microsoft.com/ink/2010/main" type="line" rotatedBoundingBox="14369,13745 19380,14126 19278,15464 14267,15084"/>
            </emma:interpretation>
          </emma:emma>
        </inkml:annotationXML>
        <inkml:traceGroup>
          <inkml:annotationXML>
            <emma:emma xmlns:emma="http://www.w3.org/2003/04/emma" version="1.0">
              <emma:interpretation id="{2373A4E2-5CD1-417D-B0C3-38826221662E}" emma:medium="tactile" emma:mode="ink">
                <msink:context xmlns:msink="http://schemas.microsoft.com/ink/2010/main" type="inkWord" rotatedBoundingBox="14355,13926 15789,14035 15701,15193 14267,150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-101 1006 0,'25'0'94,"0"0"-63,1 0 0,-1 0-31,0 26 16,0-1-1,25 0 1,-25 0 0,1 0 15,-1-25-31,-25 25 15,25 0 1,0-25 15,-25 26-15</inkml:trace>
          <inkml:trace contextRef="#ctx0" brushRef="#br0" timeOffset="753.9644">226 956 0,'-25'0'16,"0"0"15,0 0 1,-1 0-1,26 25-16,0 0 1,0 1 0,-25-26-16,25 25 0,-25-25 15,0 50 1,25-25 0,0 0-1,-25 0-15,25 1 31,-25-26-31,0 50 16,25-25 15,-26-25-15,26 25 0,0 0 15,0 0-31</inkml:trace>
          <inkml:trace contextRef="#ctx0" brushRef="#br0" timeOffset="1611.156">402 1182 0,'0'-25'78,"0"0"-62,25 25-1,0-25 17,1 25-17,-1 0-15,0-25 31,0 25-15,0 0 0,0 0-1,0 0-15,1 0 47</inkml:trace>
          <inkml:trace contextRef="#ctx0" brushRef="#br0" timeOffset="2177.5821">402 1384 0,'25'0'125,"0"0"-125,-25-26 15,26 26-15,-26-25 16,25 25 0,0-50-1,0 50 1,0 0 0,0-25-1,0 25-15,26-25 31,-51 0-15,25 25 0</inkml:trace>
          <inkml:trace contextRef="#ctx0" brushRef="#br0" timeOffset="4183.0203">980 830 0,'0'-25'0,"-25"25"125,0 0-94,25 25-15,-25 1-1,0-26-15,25 25 16,-25-25 0,25 25-16,-25 0 15,25 0-15,-26 0 16,1 0 0,0 1-16,0-26 15,25 25-15,-25 0 0,0-25 16,25 25-1,-25-25-15,-1 25 16,1 0 0,0 0-1,0-25 1,0 26 15,50-26 63,0 0-78,0 0-1,0 0 1,1 25 15,-1-25-31,-25 25 16,25-25-1,-25 25-15,25 0 32,0-25-17,-25 25-15,0 0 16,0 1-1,25-26 1,-25 25-16,25-25 16,-25 25-16,0 0 15,0 0 1,51 26 31,-26-26-32,-25 0-15,25 0 16,0-25 15,-25 25-15,25-25 15,0 0 0,-25-25-15,0 0 0</inkml:trace>
          <inkml:trace contextRef="#ctx0" brushRef="#br0" timeOffset="6015.1806">1257 1107 0,'0'25'63,"-25"0"-32,0-25-16,25 25 1,-25-25 0,25 26-1,-25-1 17,25 0-1,-26-25-31,26 25 15,-25-25-15,25 25 16,0 0 15,0 0 1</inkml:trace>
          <inkml:trace contextRef="#ctx0" brushRef="#br0" timeOffset="7321.446">1282 1057 0,'-25'0'63,"0"0"-1,25 25 47,0 0-93,0 0-16,0 0 16,0 0-1,0 1 1,0-1-16,0 0 16,0 75 30,0-74-30,0-1-16,0 0 16,25 0-16,-25 25 31,25-24-15,-25-1-16,0 0 15,0 0 1,0 0-1,0 0 1,0 0-16,0 1 31,0-1-15,0 0-16,0 0 31</inkml:trace>
          <inkml:trace contextRef="#ctx0" brushRef="#br0" timeOffset="8814.0678">1886 1182 0,'25'26'156,"-25"-1"-125,0 0-15,0 0 0,25 76 30,-25-76-30,0 0 0,0 25-1,0-25 1,0 1 15,0-1-15,0 0-1,0 0 1,0 0 0,0 0-1,0 0 1,0 1 15,0-1-15</inkml:trace>
        </inkml:traceGroup>
        <inkml:traceGroup>
          <inkml:annotationXML>
            <emma:emma xmlns:emma="http://www.w3.org/2003/04/emma" version="1.0">
              <emma:interpretation id="{76867952-C18B-49EB-A1E8-EDC9C20A22AB}" emma:medium="tactile" emma:mode="ink">
                <msink:context xmlns:msink="http://schemas.microsoft.com/ink/2010/main" type="inkWord" rotatedBoundingBox="16320,14384 16412,14390 16371,14938 16279,1493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107.8215">2540 1283 0,'0'50'156,"0"-25"-140,0 1 15,0-1 16,0 0-32,0 0 17,0 0-1,0 0-31,0 1 16,25-26-1,-25 25 1,0 0-1,25-25 1,-25 25-16,25-25 16,-25 25-1,25-25 1,0 0-16,1 0 16,-1 0 15,25 0-16,-25 0 17,0 0-17,0 0 1,1 0 15,-1 0 0,-25-25 1,0 0-1,0 0-31,0 0 31,0-26-15,-25 51-1,25-25 1,0 0 15,-26 0 1,26 0-1,-25 25 0,25-26-31,-25 1 31,0 25 16,0 0-31,25-25-1,0 0 1,-25 25 0,0 0-1,-1 0 32,1 0-31,0 0 15,0 0 16,0 0-16,0 0-15,25 25 15,-25-25-31,25 25 47,-26-25-47</inkml:trace>
        </inkml:traceGroup>
        <inkml:traceGroup>
          <inkml:annotationXML>
            <emma:emma xmlns:emma="http://www.w3.org/2003/04/emma" version="1.0">
              <emma:interpretation id="{130796C2-1B00-4BFA-BEDF-7F9C1DD62644}" emma:medium="tactile" emma:mode="ink">
                <msink:context xmlns:msink="http://schemas.microsoft.com/ink/2010/main" type="inkWord" rotatedBoundingBox="16929,14466 17997,14547 17970,14906 16901,1482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3238.7743">3344 1358 0,'-25'0'16,"0"0"15,25-25-15,-25 25-1,-25 0 32,25 0-31,-1 0 15,1 0 0,25 25-15,0 1 46,0-1-62,0 0 47,0 0 16,0 0-32,0 0-15,25-25-1,-25 26-15,0-1 32,26-25-17,-1 0 1,0 25-1,0 0 1,0-25 0,0 0 15,0 0-15,1 0-1,-1 0 1,0 0-1,0 0 1,0 0 0,0 0 31,-25-25-32,25 25 32,-25-25-47,26 25 16,-26-25-16,0-1 15,0 1 1,0 0 0,0 0 30,0 0 1,-26 0-47,1 25 47,25-26-16,-25 26 1,0 0 15,0 0-16,0 0-16,0 0 1,-1 0-16,1 0 16,0 0-1,0 0 1,0 0 0,0 0-16,0 0 0,-1 0 15</inkml:trace>
          <inkml:trace contextRef="#ctx0" brushRef="#br0" timeOffset="14864.7075">4023 1157 0,'0'51'203,"0"-26"-187,0 50 46,0-50-30,0 0 15,0 1-16,0-1 0,0 0 0,0 0 16,0 0-31,0 0-1,0 1 32,0-1 0,0 0-16,0 0-15,0 0 0,0 0 15,0 0-15,0 1-1,0-1-15,0 0 31,26-25-15,-26 25-16,0 0 16,0 0 15</inkml:trace>
        </inkml:traceGroup>
        <inkml:traceGroup>
          <inkml:annotationXML>
            <emma:emma xmlns:emma="http://www.w3.org/2003/04/emma" version="1.0">
              <emma:interpretation id="{F846AA47-C86C-40B7-B62B-07CF3A583408}" emma:medium="tactile" emma:mode="ink">
                <msink:context xmlns:msink="http://schemas.microsoft.com/ink/2010/main" type="inkWord" rotatedBoundingBox="18480,14057 19380,14126 19287,15351 18387,1528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7327.4437">4300 881 0,'25'0'63,"0"0"-16,1 0 15,-1 25-46,0-25-1,0 0 1,0 0 0,-25 25 15,25-25-31,-25 25 15,25-25-15,26 0 16,-26 0 0,0 25-16,0-25 15,0 0 1,0 0 15,1 0-15,-26 25 15,0 1 16,0-1-16,0 0 16,0 0-16,0 0-31,0 0 32,0 0-17,0 1-15,0-1 16,0 0-1,0 0 1,0 0-16,0 0 16,0 0-16,0 1 15,0-1 1,0 0 0,0 0-1,25 0-15,0 26 16,-25-26-1,0 0 17,25 0-17,-25 0-15,0 0 32,0 0-32,25 1 15,-25-1 1,0 0-1,0 0-15,0 0 16,0 0 0,0 0-16,0 1 15,0-1 1,0 0-16,0 0 16,25 0-1,-25 0 1,0 0 15,0 1-31,0-1 47,0 0-31,0 0 15,-25-25 31,0 0-46,0 0 15,0 0-15,0 0-1,-1 0 1,26-25 0,-50 0-1,25 25 1,0-25 0,0 25-1,0 0 1,-1-26-16,1 1 15,0 25 17,0-25-17</inkml:trace>
          <inkml:trace contextRef="#ctx0" brushRef="#br0" timeOffset="20746.1494">1232 881 0,'-25'0'62,"0"0"-30,0 0-17,25-25-15,-26 25 16,1 0 0,0 0 15,0 0-31,0 0 15,0 0 17,-1 0-32,1 0 15,0 0 1,0 0 0,0 0-1,0 0 16,25 25 1,-25 0 15,25 0-32,0 0 32,25-25 94,-25 25-110,0 0-15,0 1-16,0-1 15,0 0 1,0 0-1,0 0 1,0 0 0,0 26-1,0-26 17,0 0-32,0 0 15,0 0 1,0 0-1,0 0-15,0 1 32,0-1-32,0 0 15,0 0 1,0 0-16,0 0 16,0 1-16,0-1 15,0 0 1,0 0-1,0 0 1,0 0 0,0 0-16,0 1 15,0-1 1,0 0-16,0 0 16,0 0-16,0 0 31,0 0-16,0 1 32,0-1-31,0 0 218,25-25-187,-25 25-47,25-25 78,0 0-15,0 0-16,0 0 0,1 0-32,-1 0 16,0 0 16,0 0-15,0 0-17,0 0 16,1 0 1,-1 0-1,0 0-15,0 0 30,0 0-30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2:42.9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F93B72-3C8D-4868-AD91-60A84FA1996D}" emma:medium="tactile" emma:mode="ink">
          <msink:context xmlns:msink="http://schemas.microsoft.com/ink/2010/main" type="writingRegion" rotatedBoundingBox="3596,804 4023,804 4023,1156 3596,1156"/>
        </emma:interpretation>
      </emma:emma>
    </inkml:annotationXML>
    <inkml:traceGroup>
      <inkml:annotationXML>
        <emma:emma xmlns:emma="http://www.w3.org/2003/04/emma" version="1.0">
          <emma:interpretation id="{0A9867A4-F8FB-4E73-A15C-8CF9C8C5A5DB}" emma:medium="tactile" emma:mode="ink">
            <msink:context xmlns:msink="http://schemas.microsoft.com/ink/2010/main" type="paragraph" rotatedBoundingBox="3596,804 4023,804 4023,1156 3596,1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CB6F72-D257-410C-8831-FC48DA864266}" emma:medium="tactile" emma:mode="ink">
              <msink:context xmlns:msink="http://schemas.microsoft.com/ink/2010/main" type="line" rotatedBoundingBox="3596,804 4023,804 4023,1156 3596,1156"/>
            </emma:interpretation>
          </emma:emma>
        </inkml:annotationXML>
        <inkml:traceGroup>
          <inkml:annotationXML>
            <emma:emma xmlns:emma="http://www.w3.org/2003/04/emma" version="1.0">
              <emma:interpretation id="{1CED5839-BF24-4912-B649-013384CB90D0}" emma:medium="tactile" emma:mode="ink">
                <msink:context xmlns:msink="http://schemas.microsoft.com/ink/2010/main" type="inkWord" rotatedBoundingBox="3596,804 4023,804 4023,1156 3596,1156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9</emma:literal>
                </emma:interpretation>
                <emma:interpretation id="interp3" emma:lang="" emma:confidence="0">
                  <emma:literal>/</emma:literal>
                </emma:interpretation>
                <emma:interpretation id="interp4" emma:lang="" emma:confidence="0">
                  <emma:literal>u</emma:literal>
                </emma:interpretation>
              </emma:one-of>
            </emma:emma>
          </inkml:annotationXML>
          <inkml:trace contextRef="#ctx0" brushRef="#br0">0 277 0,'0'25'63,"25"-25"-47,-25 25-1,0 0 16,25-25-31,0 0 32,0 0 15,0-25-47,1 0 15,-26 0 1,25 25-16,0-50 15,25 24-15,0 1 16,-50-25-16,26 50 0,-1-25 16,-25 0-16,25 25 15,-25-25 1,25 25-16,-25-26 16,25 26-1,-25-25 1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00:17.4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FBE2F1-65D1-4E98-8049-AAE11EC72F25}" emma:medium="tactile" emma:mode="ink">
          <msink:context xmlns:msink="http://schemas.microsoft.com/ink/2010/main" type="inkDrawing" rotatedBoundingBox="19797,6033 20493,6852 20420,6915 19723,6096" semanticType="callout" shapeName="Other">
            <msink:sourceLink direction="with" ref="{13FDEE99-1EF4-4DB5-9718-23143D42D821}"/>
            <msink:sourceLink direction="with" ref="{34E77590-92AE-42B3-B3B7-AF90397B9D21}"/>
          </msink:context>
        </emma:interpretation>
      </emma:emma>
    </inkml:annotationXML>
    <inkml:trace contextRef="#ctx0" brushRef="#br0">0 0 0,'25'0'31,"-25"25"-15,0 1 0,25-1 93,-25 0-78,26-25-31,-1 50 16,0-50 0,-25 25-1,25-25-15,-25 25 31,0 1-31,25-26 16,-25 25-16,0 0 16,25-25-1,1 0-15,-1 50 16,0-25 0,0 1-16,0-1 0,25 0 15,-24 0-15,-1 0 16,-25 0-1,25-25-15,0 0 0,-25 25 16,25-25-16,-25 26 16,0-1-1,25 0 1,-25 0 0,25-25-1,1 25-15,-26 0 16,0 0-16,25-25 15,-25 26-15,0-1 16,0 0 0,25-25-1,0 25-15,-25 0 47,0 0-16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00:18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F61A11E-EA3E-4504-8D6F-7E62E2FD7E4D}" emma:medium="tactile" emma:mode="ink">
          <msink:context xmlns:msink="http://schemas.microsoft.com/ink/2010/main" type="inkDrawing" rotatedBoundingBox="19605,6935 20317,6139 20371,6187 19659,6983" semanticType="callout" shapeName="Other">
            <msink:sourceLink direction="with" ref="{5E5BCEF3-928F-4791-A468-9B3A2E833D6F}"/>
            <msink:sourceLink direction="with" ref="{34E77590-92AE-42B3-B3B7-AF90397B9D21}"/>
          </msink:context>
        </emma:interpretation>
      </emma:emma>
    </inkml:annotationXML>
    <inkml:trace contextRef="#ctx0" brushRef="#br0">730 0 0,'-25'0'31,"-1"0"32,1 0-63,25 25 31,-25-25-31,25 25 31,-25 0-15,0-25 31,25 26-47,-25-26 15,25 25-15,0 0 16,-25 0-1,-1 0 1,26 0 0,-25 1-16,0-1 15,-101 100 32,126-74-47,-50-1 31,25-50-15,25 25-16,-25-25 0,25 25 31,-25-25-15,-1 0-16,26 25 16,-25 1-16,0-1 15,0-25 1,25 25-1,-25-25-15,0 0 16,25 25-16,-25 0 16,-1 0 31,26 0-1,0 1 1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9:10.4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D3E31D-5D56-4562-B2AE-C508580A1C24}" emma:medium="tactile" emma:mode="ink">
          <msink:context xmlns:msink="http://schemas.microsoft.com/ink/2010/main" type="writingRegion" rotatedBoundingBox="17417,6339 20403,5487 20566,6060 17581,6913"/>
        </emma:interpretation>
      </emma:emma>
    </inkml:annotationXML>
    <inkml:traceGroup>
      <inkml:annotationXML>
        <emma:emma xmlns:emma="http://www.w3.org/2003/04/emma" version="1.0">
          <emma:interpretation id="{9D218ACE-7C28-462F-8518-51B90E27088F}" emma:medium="tactile" emma:mode="ink">
            <msink:context xmlns:msink="http://schemas.microsoft.com/ink/2010/main" type="paragraph" rotatedBoundingBox="17417,6339 20403,5487 20566,6060 17581,6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6BD46B-4648-4D9D-B23D-0D69085029B1}" emma:medium="tactile" emma:mode="ink">
              <msink:context xmlns:msink="http://schemas.microsoft.com/ink/2010/main" type="line" rotatedBoundingBox="17417,6339 20403,5487 20566,6060 17581,6913"/>
            </emma:interpretation>
          </emma:emma>
        </inkml:annotationXML>
        <inkml:traceGroup>
          <inkml:annotationXML>
            <emma:emma xmlns:emma="http://www.w3.org/2003/04/emma" version="1.0">
              <emma:interpretation id="{10C4C7BF-8D55-494A-9397-360E48FB5BC2}" emma:medium="tactile" emma:mode="ink">
                <msink:context xmlns:msink="http://schemas.microsoft.com/ink/2010/main" type="inkWord" rotatedBoundingBox="17417,6339 18072,6152 18236,6726 17581,691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-4049 4602 0</inkml:trace>
          <inkml:trace contextRef="#ctx0" brushRef="#br0" timeOffset="1680.1077">-4200 4451 0,'25'0'31,"0"0"0,1 0-15,-26 25-16,25-25 31,-25 26-15,25-26-16,-25 50 16,25-25-16,0 0 15,0-25-15,0 0 0,-25 25 16,26-25-16,-26 25 15,0 1-15,25-26 16,-25 25-16,25-25 16,0 0-1,-25 25 1,0 0 15,0 0 0,25-25 1,-25 25-17,25-25 32,-25 25-16</inkml:trace>
          <inkml:trace contextRef="#ctx0" brushRef="#br0" timeOffset="3206.882">-3797 4426 0,'-26'0'31,"1"0"1,0 0-1,0 0-16,0 0 1,0 0 0,-1 25-1,1-25-15,0 0 16,0 25 0,0-25-16,0 26 15,0-26 1,-1 25-1,1-25 1,0 0 0,25 25 15,-25-25-15,0 0 15,25 25-31,-25-25 47,25 25-32,-25-25 17,-1 0 77,26 25-78,-25-25 32,25 25-32,-25-25 94,0 0-78,25 26-32,-25-26 17,25 25 77</inkml:trace>
          <inkml:trace contextRef="#ctx0" brushRef="#br0" timeOffset="-233.8714">-4326 4351 0,'26'0'156,"24"50"-140,-25-25-16,0 0 15,0-25-15,0 25 16,1-25-1,-26 26 1,0-1 47,0 0 62,25-25-110,0 0 16,-25 25-31,25 0 16</inkml:trace>
        </inkml:traceGroup>
        <inkml:traceGroup>
          <inkml:annotationXML>
            <emma:emma xmlns:emma="http://www.w3.org/2003/04/emma" version="1.0">
              <emma:interpretation id="{5E5BCEF3-928F-4791-A468-9B3A2E833D6F}" emma:medium="tactile" emma:mode="ink">
                <msink:context xmlns:msink="http://schemas.microsoft.com/ink/2010/main" type="inkWord" rotatedBoundingBox="19082,5917 19228,5875 19238,5909 19091,5950">
                  <msink:destinationLink direction="with" ref="{6F61A11E-EA3E-4504-8D6F-7E62E2FD7E4D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4293.8781">-2817 3999 0,'-25'0'0,"50"0"297,-25-26-282,25 26 1,1 0 31,-1 0-16,0 0 0,0 0 32</inkml:trace>
        </inkml:traceGroup>
        <inkml:traceGroup>
          <inkml:annotationXML>
            <emma:emma xmlns:emma="http://www.w3.org/2003/04/emma" version="1.0">
              <emma:interpretation id="{13FDEE99-1EF4-4DB5-9718-23143D42D821}" emma:medium="tactile" emma:mode="ink">
                <msink:context xmlns:msink="http://schemas.microsoft.com/ink/2010/main" type="inkWord" rotatedBoundingBox="19638,5877 19791,5833 19804,5880 19651,5923">
                  <msink:destinationLink direction="with" ref="{E9FBE2F1-65D1-4E98-8049-AAE11EC72F25}"/>
                </msink:context>
              </emma:interpretation>
            </emma:emma>
          </inkml:annotationXML>
          <inkml:trace contextRef="#ctx0" brushRef="#br0" timeOffset="36521.0121">-2289 3948 0,'26'0'296,"-1"0"-280,0 0 47,0 0-32,0 0 31,0 0 1,-25-25 327,0 0-327</inkml:trace>
        </inkml:traceGroup>
        <inkml:traceGroup>
          <inkml:annotationXML>
            <emma:emma xmlns:emma="http://www.w3.org/2003/04/emma" version="1.0">
              <emma:interpretation id="{34E77590-92AE-42B3-B3B7-AF90397B9D21}" emma:medium="tactile" emma:mode="ink">
                <msink:context xmlns:msink="http://schemas.microsoft.com/ink/2010/main" type="inkWord" rotatedBoundingBox="20218,5859 20487,5782 20504,5842 20236,5918">
                  <msink:destinationLink direction="with" ref="{6F61A11E-EA3E-4504-8D6F-7E62E2FD7E4D}"/>
                  <msink:destinationLink direction="with" ref="{E9FBE2F1-65D1-4E98-8049-AAE11EC72F25}"/>
                </msink:context>
              </emma:interpretation>
            </emma:emma>
          </inkml:annotationXML>
          <inkml:trace contextRef="#ctx0" brushRef="#br0" timeOffset="49730.0112">-1710 3923 0,'25'0'62,"0"0"-30,0 0-1,0 0 16,1 0-16,-1 0 16,0 0 0,0 0 31,0 0 62,-25-25-108,25 0 46,0 25-63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00:41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B2F0F8-F041-4E85-8389-3AAFD7EB8B14}" emma:medium="tactile" emma:mode="ink">
          <msink:context xmlns:msink="http://schemas.microsoft.com/ink/2010/main" type="inkDrawing" rotatedBoundingBox="18534,1295 19716,1329 19715,1353 18533,1319" shapeName="Other"/>
        </emma:interpretation>
      </emma:emma>
    </inkml:annotationXML>
    <inkml:trace contextRef="#ctx0" brushRef="#br0">0 3 0,'25'0'171,"0"0"-155,0 0 47,0 0-32,1 0 0,-1 0-15,0 0-1,0 0 1,0 0 15,0 0-31,1 0 16,-1 0 15,0 0 0,0 0 16,0 0-31,0 0-1,0 25 1,1-25 0,-1 0-16,0 0 15,50 0-15,-50 0 16,1 0 0,-1 0-1,0 0-15,0 0 0,0 0 16,0 0-1,1 0 1,-1 0-16,0 0 16,0 0-16,0 0 15,0 0 1,0 0 0,1 0-16,-1 0 15,0 0 1,0 0-16,0 0 31,0 0-15,0 0 31,1 0-32,-1 0 16,0 0 63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8:34.3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E0D106D-D01C-4106-B491-434AE2B6F8E2}" emma:medium="tactile" emma:mode="ink">
          <msink:context xmlns:msink="http://schemas.microsoft.com/ink/2010/main" type="inkDrawing" rotatedBoundingBox="20143,4099 20672,4099 20672,4114 20143,4114" shapeName="Other"/>
        </emma:interpretation>
      </emma:emma>
    </inkml:annotationXML>
    <inkml:trace contextRef="#ctx0" brushRef="#br0">-1786 2163 0,'26'0'109,"-1"0"-93,0 0 15,25 0-15,26 0-16,-26 0 15,25 0-15,-24 0 16,-1 0-16,-25 0 0,0 0 16,0 0-1,1 0 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00:14.7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DD2635-3CF6-4E44-8EA7-0F0D6E9E747F}" emma:medium="tactile" emma:mode="ink">
          <msink:context xmlns:msink="http://schemas.microsoft.com/ink/2010/main" type="inkDrawing" rotatedBoundingBox="20746,6268 21300,6261 21300,6286 20747,6293" shapeName="Other"/>
        </emma:interpretation>
      </emma:emma>
    </inkml:annotationXML>
    <inkml:trace contextRef="#ctx0" brushRef="#br0">-1182 4351 0,'25'0'219,"0"0"-204,26 0 1,-26 0-16,0 0 16,0 0-1,0 0-15,0 0 32,0 0-32,1 0 46,-1 0 1,0 0-15,0 0-32,0 0 31,0 0-16,0 0 17,1 0-1,-1 0 31,0 0-30,25-26-17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00:59.7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330DB0-AFEC-4362-87E4-EF779FCD9512}" emma:medium="tactile" emma:mode="ink">
          <msink:context xmlns:msink="http://schemas.microsoft.com/ink/2010/main" type="writingRegion" rotatedBoundingBox="23789,1038 27134,999 27136,1094 23790,1134"/>
        </emma:interpretation>
      </emma:emma>
    </inkml:annotationXML>
    <inkml:traceGroup>
      <inkml:annotationXML>
        <emma:emma xmlns:emma="http://www.w3.org/2003/04/emma" version="1.0">
          <emma:interpretation id="{D828729F-3230-422E-AA79-FDFAEC8EF45D}" emma:medium="tactile" emma:mode="ink">
            <msink:context xmlns:msink="http://schemas.microsoft.com/ink/2010/main" type="paragraph" rotatedBoundingBox="23789,1038 27134,999 27136,1094 23790,1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E09D0E-6215-459A-B7AE-4322D724EAD0}" emma:medium="tactile" emma:mode="ink">
              <msink:context xmlns:msink="http://schemas.microsoft.com/ink/2010/main" type="line" rotatedBoundingBox="23789,1038 27134,999 27136,1094 23790,1134"/>
            </emma:interpretation>
          </emma:emma>
        </inkml:annotationXML>
        <inkml:traceGroup>
          <inkml:annotationXML>
            <emma:emma xmlns:emma="http://www.w3.org/2003/04/emma" version="1.0">
              <emma:interpretation id="{0F8C02FB-487D-4822-95C8-715CA75FDB47}" emma:medium="tactile" emma:mode="ink">
                <msink:context xmlns:msink="http://schemas.microsoft.com/ink/2010/main" type="inkWord" rotatedBoundingBox="23790,1106 24091,1102 24092,1130 23790,113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830-126 0,'25'0'31,"0"0"94,0 0-63,1 0 1,-1 0-32,0 0 94,0 0 0,0 0-78,0 0 0,0 0-32,1 0 17,-1 0 30,-25 25-31</inkml:trace>
        </inkml:traceGroup>
        <inkml:traceGroup>
          <inkml:annotationXML>
            <emma:emma xmlns:emma="http://www.w3.org/2003/04/emma" version="1.0">
              <emma:interpretation id="{66D9C233-F7F7-41E2-822B-2B3753DD873F}" emma:medium="tactile" emma:mode="ink">
                <msink:context xmlns:msink="http://schemas.microsoft.com/ink/2010/main" type="inkWord" rotatedBoundingBox="24443,1031 24669,1028 24670,1055 24444,1058"/>
              </emma:interpretation>
            </emma:emma>
          </inkml:annotationXML>
          <inkml:trace contextRef="#ctx0" brushRef="#br0" timeOffset="1837.0859">1484-201 0,'25'0'328,"0"0"-281,0 0-16,0 0-16,1 0 17,-1 0 30,0 0-15,0 0-16,0 0 32,-25 25-32,-25-25 94,0 0-109,0 0 15,0 0-15</inkml:trace>
        </inkml:traceGroup>
        <inkml:traceGroup>
          <inkml:annotationXML>
            <emma:emma xmlns:emma="http://www.w3.org/2003/04/emma" version="1.0">
              <emma:interpretation id="{2A8FD10B-F15D-48F5-9FD8-BFCF2FCC754C}" emma:medium="tactile" emma:mode="ink">
                <msink:context xmlns:msink="http://schemas.microsoft.com/ink/2010/main" type="inkWord" rotatedBoundingBox="26882,1007 27134,1004 27135,1078 26883,1081"/>
              </emma:interpretation>
              <emma:one-of disjunction-type="recognition" id="oneOf1">
                <emma:interpretation id="interp1" emma:lang="" emma:confidence="0.5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5376.97">3923-151 0,'25'0'110,"1"-25"-95,-1 25 1,0 0-1,0 0 1,0 0-16,0 0 16,0 0-1,1 0 17,-1 0-17,-25-25 48,0-1 15,-25 26-63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0:48.8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82DE13-CFD8-412B-AA4B-7F654B778425}" emma:medium="tactile" emma:mode="ink">
          <msink:context xmlns:msink="http://schemas.microsoft.com/ink/2010/main" type="inkDrawing" rotatedBoundingBox="21931,1918 22482,1982 22477,2023 21926,1959" semanticType="callout" shapeName="Other">
            <msink:sourceLink direction="with" ref="{CC99038D-EB5C-4CFB-A76D-32BE37AFDFB7}"/>
          </msink:context>
        </emma:interpretation>
      </emma:emma>
    </inkml:annotationXML>
    <inkml:trace contextRef="#ctx0" brushRef="#br0">-1031 704 0,'25'0'16,"0"0"31,0 0 62,1 0-46,-1 0-1,0 0-31,-25 25-15,25-25 31,0 0 0,0 25 15,0-25-30,1 0-1,-1 0 31,0 0 1,0 0-48,0 0 48,0 0 15,0 0-31,1 0-31,-1 0 30,0 0-14,0 0-1,0 0 47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8:33.0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40DA84-92A5-4D8D-92EC-F4501CEB94AE}" emma:medium="tactile" emma:mode="ink">
          <msink:context xmlns:msink="http://schemas.microsoft.com/ink/2010/main" type="inkDrawing" rotatedBoundingBox="19539,4087 19841,4072 19843,4097 19540,4112" shapeName="Other"/>
        </emma:interpretation>
      </emma:emma>
    </inkml:annotationXML>
    <inkml:trace contextRef="#ctx0" brushRef="#br0">-2389 2163 0,'25'0'265,"0"0"-249,0 0 0,0 0 15,1 0 16,-1 0-32,0 0 17,0 0-17,0 0 17,0 0-1,0 0 0,-25-25-15,26 25-1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5:32.1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FA1DEB-623D-4778-A805-FAE73D779574}" emma:medium="tactile" emma:mode="ink">
          <msink:context xmlns:msink="http://schemas.microsoft.com/ink/2010/main" type="writingRegion" rotatedBoundingBox="14225,10707 15417,9713 15722,10079 14530,11073"/>
        </emma:interpretation>
      </emma:emma>
    </inkml:annotationXML>
    <inkml:traceGroup>
      <inkml:annotationXML>
        <emma:emma xmlns:emma="http://www.w3.org/2003/04/emma" version="1.0">
          <emma:interpretation id="{C1294A5A-39B3-48EA-AA18-5F289D37745F}" emma:medium="tactile" emma:mode="ink">
            <msink:context xmlns:msink="http://schemas.microsoft.com/ink/2010/main" type="paragraph" rotatedBoundingBox="14225,10707 15417,9713 15722,10079 14530,11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7EE19E-AF31-4D9D-8916-31189A4B91F2}" emma:medium="tactile" emma:mode="ink">
              <msink:context xmlns:msink="http://schemas.microsoft.com/ink/2010/main" type="line" rotatedBoundingBox="14225,10707 15417,9713 15722,10079 14530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DB21E5D8-2FE5-41B5-ADFB-332C8CF11301}" emma:medium="tactile" emma:mode="ink">
                <msink:context xmlns:msink="http://schemas.microsoft.com/ink/2010/main" type="inkWord" rotatedBoundingBox="14225,10707 14762,10259 15066,10625 14530,1107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-7167 8324 0,'0'25'109,"0"0"-93,0 1 15,0-1 1,0 0-17,0 0-15,0 0 16,0 0-16,0 0 15,0 1 1,0-1-16,0 0 16,-26 0-16,26 0 15,-25 0 1,25 26 0,0-26-16,-25 0 0,25 0 15,-25 0 1,25 0 15,-25-25-31,25 25 16,0 1 15,-25-26-15,0 0-16,25 25 15,-26-25 16,26 25-31,-25-25 16,25 25 0,-25-25 31,25 25-47,-25-25 0,0 0 62,25 25-15</inkml:trace>
          <inkml:trace contextRef="#ctx0" brushRef="#br0" timeOffset="1091.8044">-7469 8852 0,'0'25'16,"0"0"0,0 1 15,0-1 0,0 0 79,0 0-64,25-25-46,0 0 16,-25 25 15,25-25-31,0 0 32,1 0-1,-1 0-16,0 0 17,0 0 77</inkml:trace>
        </inkml:traceGroup>
        <inkml:traceGroup>
          <inkml:annotationXML>
            <emma:emma xmlns:emma="http://www.w3.org/2003/04/emma" version="1.0">
              <emma:interpretation id="{7F437EB6-0188-4CA0-A2CF-4DA559AE4EF7}" emma:medium="tactile" emma:mode="ink">
                <msink:context xmlns:msink="http://schemas.microsoft.com/ink/2010/main" type="inkWord" rotatedBoundingBox="15394,10118 15607,9941 15718,10074 15505,10252"/>
              </emma:interpretation>
            </emma:emma>
          </inkml:annotationXML>
          <inkml:trace contextRef="#ctx0" brushRef="#br0" timeOffset="87951.3364">-6287 8047 0,'-151'252'516</inkml:trace>
          <inkml:trace contextRef="#ctx0" brushRef="#br0" timeOffset="85681.1819">-6463 8123 0,'25'0'16,"0"0"15,0 0 63,0 0-63,-25 25-15,26-25 0,-1 0 15,-25 25-16,0 0 48,0 0-32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49:57.8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643B97-B879-4C0B-BB1E-F29BF6C5CF5F}" emma:medium="tactile" emma:mode="ink">
          <msink:context xmlns:msink="http://schemas.microsoft.com/ink/2010/main" type="writingRegion" rotatedBoundingBox="3385,1503 3168,4300 2838,4274 3056,1478"/>
        </emma:interpretation>
      </emma:emma>
    </inkml:annotationXML>
    <inkml:traceGroup>
      <inkml:annotationXML>
        <emma:emma xmlns:emma="http://www.w3.org/2003/04/emma" version="1.0">
          <emma:interpretation id="{15B5745A-474F-45A3-AA93-53DD59B2EDB5}" emma:medium="tactile" emma:mode="ink">
            <msink:context xmlns:msink="http://schemas.microsoft.com/ink/2010/main" type="paragraph" rotatedBoundingBox="3385,1503 3168,4300 2838,4274 3056,1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F75A46-B8F2-4495-9C90-8FCCDD7AC232}" emma:medium="tactile" emma:mode="ink">
              <msink:context xmlns:msink="http://schemas.microsoft.com/ink/2010/main" type="line" rotatedBoundingBox="3385,1503 3168,4300 2838,4274 3056,1478"/>
            </emma:interpretation>
          </emma:emma>
        </inkml:annotationXML>
        <inkml:traceGroup>
          <inkml:annotationXML>
            <emma:emma xmlns:emma="http://www.w3.org/2003/04/emma" version="1.0">
              <emma:interpretation id="{BF0A703A-8D65-4E93-853C-1B671A8B2D37}" emma:medium="tactile" emma:mode="ink">
                <msink:context xmlns:msink="http://schemas.microsoft.com/ink/2010/main" type="inkWord" rotatedBoundingBox="3360,1501 3319,2036 3076,2018 3118,1483"/>
              </emma:interpretation>
            </emma:emma>
          </inkml:annotationXML>
          <inkml:trace contextRef="#ctx0" brushRef="#br0">0 0 0,'0'25'250,"0"1"-219,0-1 16,25-25-31,-25 25-1,0 0 32,0 0-16,0 0 16,0 0-31,25-25-16,-25 26 94,25-26-63,-25 25-16,0 0 17,0 0-17,25-25 1,-25 25 0,0 0 15,26-25-16,-26 25-15,0 1 16,0-1 0,25-25-16,-25 25 15,25-25 1,-25 25-16,25 0 16,-25 0 15,0 1 0</inkml:trace>
        </inkml:traceGroup>
        <inkml:traceGroup>
          <inkml:annotationXML>
            <emma:emma xmlns:emma="http://www.w3.org/2003/04/emma" version="1.0">
              <emma:interpretation id="{BBC01972-4C7C-4495-BE46-7330F5FDDF11}" emma:medium="tactile" emma:mode="ink">
                <msink:context xmlns:msink="http://schemas.microsoft.com/ink/2010/main" type="inkWord" rotatedBoundingBox="3206,3811 3168,4300 2838,4274 2876,3786"/>
              </emma:interpretation>
              <emma:one-of disjunction-type="recognition" id="oneOf0">
                <emma:interpretation id="interp0" emma:lang="" emma:confidence="0.5">
                  <emma:literal>a</emma:literal>
                </emma:interpretation>
                <emma:interpretation id="interp1" emma:lang="" emma:confidence="0">
                  <emma:literal>h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 timeOffset="8408.9523">-101 2314 0,'-25'0'47,"25"25"-32,-25-25 16,25 25-31,-25-25 16,25 25 0,-25-25-1,25 26 17,-25-26-32,25 25 0,-26-25 31,26 25-16,0 0 1,0 0 31,0 0-16,0 0-15,0 1 31,26-26 31,-1 0-31,0 0-16,0 0-15,0 0 15,0 0 0,0 0-15,1 0-1,-26-26 1,25 26 0,0 0 15,0 0-16,-25 26 376,0-1-375,0 0 15,0 0-31,0 0 31,0 0-15,0 0 15,0 1-31,0-1 47,25-25-31,-25 25-1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01:43.5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3DA8AD-B1F2-45F2-B843-183598FBB377}" emma:medium="tactile" emma:mode="ink">
          <msink:context xmlns:msink="http://schemas.microsoft.com/ink/2010/main" type="writingRegion" rotatedBoundingBox="23047,6087 24615,6481 24459,7102 22891,6708"/>
        </emma:interpretation>
      </emma:emma>
    </inkml:annotationXML>
    <inkml:traceGroup>
      <inkml:annotationXML>
        <emma:emma xmlns:emma="http://www.w3.org/2003/04/emma" version="1.0">
          <emma:interpretation id="{AF3D6D5E-DEDB-4A15-BE04-CB1064AC856B}" emma:medium="tactile" emma:mode="ink">
            <msink:context xmlns:msink="http://schemas.microsoft.com/ink/2010/main" type="paragraph" rotatedBoundingBox="23047,6087 24615,6481 24459,7102 22891,6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481E71-4364-4A3C-A893-F90A4B0BE8AB}" emma:medium="tactile" emma:mode="ink">
              <msink:context xmlns:msink="http://schemas.microsoft.com/ink/2010/main" type="line" rotatedBoundingBox="23047,6087 24615,6481 24459,7102 22891,6708"/>
            </emma:interpretation>
          </emma:emma>
        </inkml:annotationXML>
        <inkml:traceGroup>
          <inkml:annotationXML>
            <emma:emma xmlns:emma="http://www.w3.org/2003/04/emma" version="1.0">
              <emma:interpretation id="{A222647E-6FAC-472D-AF05-C36BC10ADAF9}" emma:medium="tactile" emma:mode="ink">
                <msink:context xmlns:msink="http://schemas.microsoft.com/ink/2010/main" type="inkWord" rotatedBoundingBox="23047,6087 24214,6380 24057,7001 22891,67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0 227 0,'0'-25'62,"0"-1"-31,0 1-31,0 0 16,0 0 0,25 0-16,-25 0 15,25 25 1,-25-26-16,0 1 31,26 25-15,-1 0 62,-25 25-62,25-25-1,-25 26-15,25-1 0,0-25 16,0 50-16,1-25 15,-26 0 1,25 1-16,-25-1 16,0 0-1,25-25-15,-25 25 16,0 0 0,0 0-1,0 0 1,0 1-1,0-1 1,0 0-16,0 0 16,0 0 15,-25-25-15,25 25-1,-25-25 1,25 25-16,-26-25 15,1 0-15,0 0 32,0 0 15,50 0 62,0 0-93,0 0-1,-25-25-15,26 25 16,-1 0-1,0 0 17,0 0 46</inkml:trace>
          <inkml:trace contextRef="#ctx0" brushRef="#br0" timeOffset="2218.9555">503 25 0,'25'0'47,"0"0"-32,1 0 17,-1 0-17,0 0 1,0 0 15,-25 26 16,0-1-16,-25-25-15,25 25 0,-25-25-1,25 25 1,0 0-1,-25-25-15,-1 25 32,1-25-1,25 26-31,-25-26 31,25 25-31,0 0 16,-25-25-16,50 0 109,0 0-93,0 0-1,1 0 1,-1 0 0,0 0-1,0 0-15,0 0 16,0 0 15,-25 25 79,0 0-32,0 0-47,0 0-15,0 1 15,-25-26 0,25 25-31,-25-25 16,25 25-1,-25-25 1,0 25 0,25 0-1,-25-25 16,25 25-15,-26-25 0,1 0-1,0 0 17</inkml:trace>
          <inkml:trace contextRef="#ctx0" brushRef="#br0" timeOffset="4797.6784">956 76 0,'0'25'125,"0"0"-125,0 0 31,0 0-15,0 1-1,0-1 1,0 0-1,-25-25 1,25 25-16,-25-25 16,25 25 15,-26 0-15,26 0-1,0 1 48,26-26 218,-1 0-265,0 0 46,0 0-31,-25-26-15,0 1 0,25 25-16,-25-25 15,25 25 1,0 0-1,-25-25 1,26 25 0,-1 0 15,-50 0 250,25 25-265,0 0-1,0 0 17,0 1-1,0-1-31,0 0 16,0 0-1,0 0 1,0 25-1,0-24-15,0-1 16,0 0 0,0 0-16,0 0 15,0 0 1,0 0 15,0 1-15,0-52 31,0 1-32</inkml:trace>
        </inkml:traceGroup>
        <inkml:traceGroup>
          <inkml:annotationXML>
            <emma:emma xmlns:emma="http://www.w3.org/2003/04/emma" version="1.0">
              <emma:interpretation id="{92FB9F53-7FC3-4596-B3C8-1138C6211403}" emma:medium="tactile" emma:mode="ink">
                <msink:context xmlns:msink="http://schemas.microsoft.com/ink/2010/main" type="inkWord" rotatedBoundingBox="24276,6553 24548,6621 24432,7082 24161,7014"/>
              </emma:interpretation>
              <emma:one-of disjunction-type="recognition" id="oneOf1">
                <emma:interpretation id="interp1" emma:lang="" emma:confidence="0.5">
                  <emma:literal>,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/</emma:literal>
                </emma:interpretation>
                <emma:interpretation id="interp4" emma:lang="" emma:confidence="0">
                  <emma:literal>'</emma:literal>
                </emma:interpretation>
                <emma:interpretation id="interp5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7508.8663">1534 378 0,'0'25'0,"0"0"31,0 0 16,0 0-15,0 0-17,-25-25 1,25 25-1,-25-25 17,25 26 15,-25-26 15,0 0-15,25 25-31,-26-25-1,26 25-15,-25-25 16,25 25-1,-25-25 1,0 25 15,0-25-15,0 0-16,25 25 16,-25-25-16,25 25 15,-26 1 16,-24-1 48,50 0-33</inkml:trace>
        </inkml:traceGroup>
        <inkml:traceGroup>
          <inkml:annotationXML>
            <emma:emma xmlns:emma="http://www.w3.org/2003/04/emma" version="1.0">
              <emma:interpretation id="{E9B50213-E9C2-4782-94DE-D1A230DB58E3}" emma:medium="tactile" emma:mode="ink">
                <msink:context xmlns:msink="http://schemas.microsoft.com/ink/2010/main" type="inkWord" rotatedBoundingBox="24294,6557 24578,6628 24519,6865 24235,679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158.025">1308 327 0,'25'0'125,"-25"25"-109,25-25-16,25 76 62,-50-51-31,26 0 1,-26 0-17,25-25 1,-25 25 0,25 1-1,0-1 16,0-25-15,-25 25-16,0 0 109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02:03.1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F87CEE-0784-4F26-9296-AB124EA69878}" emma:medium="tactile" emma:mode="ink">
          <msink:context xmlns:msink="http://schemas.microsoft.com/ink/2010/main" type="writingRegion" rotatedBoundingBox="26201,4939 29925,4876 29939,5761 26216,5823"/>
        </emma:interpretation>
      </emma:emma>
    </inkml:annotationXML>
    <inkml:traceGroup>
      <inkml:annotationXML>
        <emma:emma xmlns:emma="http://www.w3.org/2003/04/emma" version="1.0">
          <emma:interpretation id="{8F804966-57EB-4B5D-BA6F-067C7B5C2BCA}" emma:medium="tactile" emma:mode="ink">
            <msink:context xmlns:msink="http://schemas.microsoft.com/ink/2010/main" type="paragraph" rotatedBoundingBox="26201,4939 29925,4876 29939,5761 26216,58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6A66E8-B6D2-40B6-8BDC-B3821140A163}" emma:medium="tactile" emma:mode="ink">
              <msink:context xmlns:msink="http://schemas.microsoft.com/ink/2010/main" type="inkBullet" rotatedBoundingBox="26202,5029 26379,5026 26381,5102 26204,5105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0 76 0,'0'-26'47,"0"1"31,25 25-62,-25-25 0,25 25 15,1 0 0,-1 0 0,0 0-15,0 0 15,0 0 94</inkml:trace>
      </inkml:traceGroup>
      <inkml:traceGroup>
        <inkml:annotationXML>
          <emma:emma xmlns:emma="http://www.w3.org/2003/04/emma" version="1.0">
            <emma:interpretation id="{A8EDE04D-D450-4DF7-817C-5D16B13EA0AA}" emma:medium="tactile" emma:mode="ink">
              <msink:context xmlns:msink="http://schemas.microsoft.com/ink/2010/main" type="line" rotatedBoundingBox="26756,4929 29925,4876 29926,4951 26757,5003"/>
            </emma:interpretation>
          </emma:emma>
        </inkml:annotationXML>
        <inkml:traceGroup>
          <inkml:annotationXML>
            <emma:emma xmlns:emma="http://www.w3.org/2003/04/emma" version="1.0">
              <emma:interpretation id="{4D2F7AF1-CE82-4F63-860F-917199ACBDEA}" emma:medium="tactile" emma:mode="ink">
                <msink:context xmlns:msink="http://schemas.microsoft.com/ink/2010/main" type="inkWord" rotatedBoundingBox="26756,4929 26933,4926 26934,4978 26757,498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10.2359">553-50 0,'0'-25'93,"26"25"-93,-1 0 32,-25-25-17,25 25 1,0 0 15,0 0 0,0 0-15,1 0 31,-26 25 469,-26 0-470,1-25-46</inkml:trace>
        </inkml:traceGroup>
        <inkml:traceGroup>
          <inkml:annotationXML>
            <emma:emma xmlns:emma="http://www.w3.org/2003/04/emma" version="1.0">
              <emma:interpretation id="{C0ACC3F3-1503-446C-AE0B-9EDA0BC116FF}" emma:medium="tactile" emma:mode="ink">
                <msink:context xmlns:msink="http://schemas.microsoft.com/ink/2010/main" type="inkWord" rotatedBoundingBox="27512,4929 27712,4925 27713,4978 27512,498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989.6769">1308-100 0,'25'0'235,"0"0"-220,0 0 16,1 0 1,-1 0-1,0 0 0,0 0-15,-25 25 15,25-25-31,-25 25 78</inkml:trace>
        </inkml:traceGroup>
        <inkml:traceGroup>
          <inkml:annotationXML>
            <emma:emma xmlns:emma="http://www.w3.org/2003/04/emma" version="1.0">
              <emma:interpretation id="{CA6371BE-ED87-49A4-A2EA-56700D0E2AB4}" emma:medium="tactile" emma:mode="ink">
                <msink:context xmlns:msink="http://schemas.microsoft.com/ink/2010/main" type="inkWord" rotatedBoundingBox="29372,4935 29925,4926 29926,4951 29373,4960"/>
              </emma:interpretation>
              <emma:one-of disjunction-type="recognition" id="oneOf3">
                <emma:interpretation id="interp3" emma:lang="" emma:confidence="0.5">
                  <emma:literal>-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,</emma:literal>
                </emma:interpretation>
                <emma:interpretation id="interp7" emma:lang="" emma:confidence="0">
                  <emma:literal>)</emma:literal>
                </emma:interpretation>
              </emma:one-of>
            </emma:emma>
          </inkml:annotationXML>
          <inkml:trace contextRef="#ctx0" brushRef="#br0" timeOffset="10011.051">3169-75 0,'25'0'187,"0"0"-171,0 0-1,1 0 1,-1 0 0,0 0-1,0 0 1,0 0 15,0 0 0,0 0 1,1 0-17,-1 0 16,0 0 1,0 0-1,0 0-15,-25-25-1,25 25 1,0 0-1,1 0 1,-1 0-16,0 0 31,0 0 1,0 0-1</inkml:trace>
        </inkml:traceGroup>
      </inkml:traceGroup>
      <inkml:traceGroup>
        <inkml:annotationXML>
          <emma:emma xmlns:emma="http://www.w3.org/2003/04/emma" version="1.0">
            <emma:interpretation id="{27149D01-4D61-4A04-9277-171990020457}" emma:medium="tactile" emma:mode="ink">
              <msink:context xmlns:msink="http://schemas.microsoft.com/ink/2010/main" type="line" rotatedBoundingBox="26809,5090 27228,5731 26769,6032 26349,5391"/>
            </emma:interpretation>
          </emma:emma>
        </inkml:annotationXML>
        <inkml:traceGroup>
          <inkml:annotationXML>
            <emma:emma xmlns:emma="http://www.w3.org/2003/04/emma" version="1.0">
              <emma:interpretation id="{1B333404-9319-4A77-9682-A2A43C328F5A}" emma:medium="tactile" emma:mode="ink">
                <msink:context xmlns:msink="http://schemas.microsoft.com/ink/2010/main" type="inkWord" rotatedBoundingBox="26690,5168 27110,5808 26942,5918 26522,5277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4911.5563">352 227 0,'25'25'156,"-25"0"-140,0 0-1,26-25 1,-26 25-1,0 0 1,0 0-16,25 1 16,0-1-1,0 0 1,0 0 0,-25 0-16,25-25 15,-25 25-15,25-25 16,-25 25-16,26-25 15,-26 26-15,25-26 16,-25 25-16,25-25 16,-25 25-16,0 0 15,25-25-15,0 0 16,0 25 0,1-25-1,-1 25 1,0-25-16,0 0 15,-25 25-15,25-25 16,-25 26 0,25-26-1,0 25 17,1-25-17</inkml:trace>
        </inkml:traceGroup>
        <inkml:traceGroup>
          <inkml:annotationXML>
            <emma:emma xmlns:emma="http://www.w3.org/2003/04/emma" version="1.0">
              <emma:interpretation id="{2C57B829-7D4E-4513-BEE0-D8FD80DCFF3F}" emma:medium="tactile" emma:mode="ink">
                <msink:context xmlns:msink="http://schemas.microsoft.com/ink/2010/main" type="inkWord" rotatedBoundingBox="26918,5257 27066,5483 26607,5784 26459,5558"/>
              </emma:interpretation>
              <emma:one-of disjunction-type="recognition" id="oneOf5">
                <emma:interpretation id="interp9" emma:lang="" emma:confidence="0.5">
                  <emma:literal>\</emma:literal>
                </emma:interpretation>
                <emma:interpretation id="interp10" emma:lang="" emma:confidence="0">
                  <emma:literal>.</emma:literal>
                </emma:interpretation>
                <emma:interpretation id="interp11" emma:lang="" emma:confidence="0">
                  <emma:literal>)</emma:literal>
                </emma:interpretation>
                <emma:interpretation id="interp12" emma:lang="" emma:confidence="0">
                  <emma:literal>,</emma:literal>
                </emma:interpretation>
                <emma:interpretation id="interp13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16309.0028">730 252 0,'-26'0'31,"1"0"31,25 25-62,-25-25 16,25 25-16,0 0 16,-25 0-1,25 0 1,-25 1 0,25-1-16,0 0 15,-25-25 1,25 25-16,-26-25 15,26 25-15,0 0 16,-25 0 0,25 1-1,-25-26 1,25 25 0,0 0 15,-25 25 16,0-50-16,0 25 16,0-25 47,25 25-79,0 1 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02:32.3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440A0F-6FBC-434B-AA76-D21B42629487}" emma:medium="tactile" emma:mode="ink">
          <msink:context xmlns:msink="http://schemas.microsoft.com/ink/2010/main" type="writingRegion" rotatedBoundingBox="30655,3395 31209,3395 31209,3545 30655,3545"/>
        </emma:interpretation>
      </emma:emma>
    </inkml:annotationXML>
    <inkml:traceGroup>
      <inkml:annotationXML>
        <emma:emma xmlns:emma="http://www.w3.org/2003/04/emma" version="1.0">
          <emma:interpretation id="{8A967A20-7139-4049-9D83-E46F76C988A5}" emma:medium="tactile" emma:mode="ink">
            <msink:context xmlns:msink="http://schemas.microsoft.com/ink/2010/main" type="paragraph" rotatedBoundingBox="30655,3395 31209,3395 31209,3545 30655,3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865E57-5DE3-4FEC-995B-537D8265448F}" emma:medium="tactile" emma:mode="ink">
              <msink:context xmlns:msink="http://schemas.microsoft.com/ink/2010/main" type="line" rotatedBoundingBox="30655,3395 31209,3395 31209,3545 30655,3545"/>
            </emma:interpretation>
          </emma:emma>
        </inkml:annotationXML>
        <inkml:traceGroup>
          <inkml:annotationXML>
            <emma:emma xmlns:emma="http://www.w3.org/2003/04/emma" version="1.0">
              <emma:interpretation id="{E40B818C-E1A1-4DCA-A986-8050EEA6E212}" emma:medium="tactile" emma:mode="ink">
                <msink:context xmlns:msink="http://schemas.microsoft.com/ink/2010/main" type="inkWord" rotatedBoundingBox="30655,3395 31209,3395 31209,3545 30655,3545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)</emma:literal>
                </emma:interpretation>
              </emma:one-of>
            </emma:emma>
          </inkml:annotationXML>
          <inkml:trace contextRef="#ctx0" brushRef="#br0">0 150 0,'26'0'157,"-1"0"-126,0-25-31,0 25 31,-25-25-31,25 25 0,0 0 16,1 0-1,-1 0 17,0 0-1,0-25 0,0 25-31,0 0 31,0-25-15,1 25-16,-1 0 31,0 0-15,0 0 0,-25-25-16,25 25 15,0-25 1,0 25-1,1 0 17,-1 0-1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02:42.9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E79FA6C-90C8-44A4-AC92-57F488BD1012}" emma:medium="tactile" emma:mode="ink">
          <msink:context xmlns:msink="http://schemas.microsoft.com/ink/2010/main" type="writingRegion" rotatedBoundingBox="19917,678 23161,678 23161,1247 19917,1247"/>
        </emma:interpretation>
      </emma:emma>
    </inkml:annotationXML>
    <inkml:traceGroup>
      <inkml:annotationXML>
        <emma:emma xmlns:emma="http://www.w3.org/2003/04/emma" version="1.0">
          <emma:interpretation id="{3E307937-E3F9-40D3-BA3C-78CB6D741137}" emma:medium="tactile" emma:mode="ink">
            <msink:context xmlns:msink="http://schemas.microsoft.com/ink/2010/main" type="paragraph" rotatedBoundingBox="19917,678 23161,678 23161,1247 19917,12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CD2DD8-6E33-4712-9997-07B96557E85E}" emma:medium="tactile" emma:mode="ink">
              <msink:context xmlns:msink="http://schemas.microsoft.com/ink/2010/main" type="line" rotatedBoundingBox="19917,678 23161,678 23161,1247 19917,1247"/>
            </emma:interpretation>
          </emma:emma>
        </inkml:annotationXML>
        <inkml:traceGroup>
          <inkml:annotationXML>
            <emma:emma xmlns:emma="http://www.w3.org/2003/04/emma" version="1.0">
              <emma:interpretation id="{D4D49C18-F0E7-4EA8-B2B8-20096ADCAC3E}" emma:medium="tactile" emma:mode="ink">
                <msink:context xmlns:msink="http://schemas.microsoft.com/ink/2010/main" type="inkWord" rotatedBoundingBox="19917,678 20521,678 20521,1106 19917,1106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e</emma:literal>
                </emma:interpretation>
                <emma:interpretation id="interp2" emma:lang="" emma:confidence="0">
                  <emma:literal>v</emma:literal>
                </emma:interpretation>
                <emma:interpretation id="interp3" emma:lang="" emma:confidence="0">
                  <emma:literal>/</emma:literal>
                </emma:interpretation>
                <emma:interpretation id="interp4" emma:lang="" emma:confidence="0">
                  <emma:literal>r</emma:literal>
                </emma:interpretation>
              </emma:one-of>
            </emma:emma>
          </inkml:annotationXML>
          <inkml:trace contextRef="#ctx0" brushRef="#br0">0 353 0,'0'25'156,"0"0"-109,0 0 16,25-25 62,0 0-125,1 0 47,-1-25-47,25 0 15,-50 0-15,50 25 16,-25-26-16,1 1 15,-1 25-15,0-25 16,0 0 0,-25 0-16,25 25 0,0 0 15,-25-25 1,25 25-16,-25-25 31,26 25-31,-26-26 16,25 1-1,0 25-15,-25-25 16,25 25-16,-25-25 16,25 25-16,-25-25 15,0 0 1,25 25-16,0 0 16,-25-26-1,26 26 16</inkml:trace>
        </inkml:traceGroup>
        <inkml:traceGroup>
          <inkml:annotationXML>
            <emma:emma xmlns:emma="http://www.w3.org/2003/04/emma" version="1.0">
              <emma:interpretation id="{CC99038D-EB5C-4CFB-A76D-32BE37AFDFB7}" emma:medium="tactile" emma:mode="ink">
                <msink:context xmlns:msink="http://schemas.microsoft.com/ink/2010/main" type="inkWord" rotatedBoundingBox="22960,1232 23161,1232 23161,1247 22960,1247">
                  <msink:destinationLink direction="with" ref="{7882DE13-CFD8-412B-AA4B-7F654B778425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06863.5933">3043 554 0,'25'0'31,"0"0"79,0 0-48,1 0-31,-1 0 32,0 0-32,0 0-15,0 0 31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4T08:18:00.7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0,'0'38'78,"0"0"-62,0 0 15,0 0 16,0 0 0,0 0-31,0 0 46,0 0-15,38 0 31,-38-1-31,0 1 62,38-38-46,-38 38-63,0 0 78</inkml:trace>
  <inkml:trace contextRef="#ctx0" brushRef="#br0" timeOffset="11337.2955">190 3185 0,'0'38'47,"0"0"-16,0 0-15,0-1 15,0 1 1,0 0-1,0 0-16,-38-38-15,38 38 0,0 0 16,0 0 0,0 0 15,0 0-15,0 0 30,38-38 111,-1 0-142,1-38-15,0 0 16,0 38 0,0 0-1,0 0 1,0 0-1,0 0 32,0 0-31,-38-38 15,38 0 32,-76 38 46,0 0 63,38 38-156,0 0 15,0 0-16,0 0 32,0 0-31,0-1 0,0 1-1,0 0 1,0 0 15,0 0 0,0 0-31,38-38 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4T08:18:03.8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-2576-1820 0,'0'-38'125,"38"38"-78,-1 0-16,1 0 47,0 0-47,0 0 0,0 0-15,-38 38 0,38 0 31,-38 0-1,0 0-46,0 0 47,0 0-31,0 0 31,0 0-47,0 0 62,-38-1-30,0-37-17,38 38-15,-38-38 47,38 38-47,-38-38 47,0 0 15,1 0-15,37-38 31,0 0-46,37 38 61,1 0-77,0 0 62,0 0 16,0 0-78,-38 38 62,38-38-78,-38 38 47,38-38-47,-38 38 62</inkml:trace>
  <inkml:trace contextRef="#ctx0" brushRef="#br0" timeOffset="12837.6657">-2614 1327 0,'0'38'140,"0"0"-124,0 0 31,0-1-47,0 1 47,0 0-32,0 0 32,0-76 94,38 38-141,-38-38 31,38 38-31,-1 0 16,-37-38-16,0 1 15,38 37 17,-38-38-17,38 0 1,0 38 46,0 0-46,-38 38 78,0 0-47,0-1-32,0 1 16,0 0 1,0 0-1,0 0-15,38-38-16,-38 38 31,0 0 0,0 0 0,0 0-15,0 0 31,0 0-16,0-1 0,0 1-15,-38-38 78,0 0-79,0 0 17,38-38-32,-38 1 31,0-1 0,1 38-15,37-38-1,-38 0 1,38 0 15,0 0 0,-38 38-15,38-38 0,0 0-1</inkml:trace>
  <inkml:trace contextRef="#ctx0" brushRef="#br0" timeOffset="10535.242">-2652 1251 0,'38'0'188,"0"0"-141,0 0-32,-1 0 1,1 0 0,0 0 15,0 0 0,0 0 0,0 0 63,0-38-31,0 38-32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04T08:18:22.3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-36-38 0,'38'0'125,"-1"0"-94,1 0 16,0 0 0,-38-38-47,38 38 31,0 0 219,0 0-94,0 0-93,0 0-32,-38 38-15,0 0 15,38-38 16,-38 38 0,38-38 15</inkml:trace>
  <inkml:trace contextRef="#ctx0" brushRef="#br0" timeOffset="-13454.0433">267 0 0,'38'0'219,"-38"38"47,0 0-141,0 0-78,38-38-32,0 0 17,-38 38 749,-38 0-766,0-38 126,38 37-94,-38-37 15,0 0 1,0 0-47,38 38 109,38-38-32,0 0-61,0 0-1,0 0 0,0 0-15,0 0 15,-1 0 0,-37 38 47,0 0-15,0 0-32,0 0 0,0 0-15,0 0 0,0 0 15,0 0 0,0 0 0,0-1-15,-37-37 31,37 38-32,-38-38 1,0 0 0,0 0-1,0 0 1,0 0 0,0 0-1,0 0 1,0 0 15,0 0 0,0 0-15,38-38 15,-37 38-15,37-37-16,0-1 47,0 0-32,0 0 32,0 0-47,0 0 63</inkml:trace>
  <inkml:trace contextRef="#ctx0" brushRef="#br0" timeOffset="-3667.9069">343 4284 0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29:19.7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4BB799-0FD2-4A5A-91C0-0BC4FF9D65DA}" emma:medium="tactile" emma:mode="ink">
          <msink:context xmlns:msink="http://schemas.microsoft.com/ink/2010/main" type="inkDrawing" rotatedBoundingBox="10182,9654 11138,9211 11163,9263 10206,9706" semanticType="callout" shapeName="Other">
            <msink:sourceLink direction="with" ref="{C027CB1D-41FB-459C-A80C-FA520B43E538}"/>
          </msink:context>
        </emma:interpretation>
      </emma:emma>
    </inkml:annotationXML>
    <inkml:trace contextRef="#ctx0" brushRef="#br0">4223-1377 0,'31'0'16,"0"0"0,-1-31-1,1 31 17,-1 0-32,-30-30 15,31 30-15,-31-31 0,31 31 16,30 0-1,31-61-15,-1 30 16,1 1-16,31-31 0,-62 30 16,0 0-16,-30 1 15,30 30-15,-61-31 16,30 31-16,-30-30 16,31 30-1,-31-31 1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29:21.1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406487-4896-473B-968A-9367D24CA0AC}" emma:medium="tactile" emma:mode="ink">
          <msink:context xmlns:msink="http://schemas.microsoft.com/ink/2010/main" type="inkDrawing" rotatedBoundingBox="5957,11794 7375,11047 7415,11123 5998,11871" semanticType="callout" shapeName="Other">
            <msink:sourceLink direction="with" ref="{C027CB1D-41FB-459C-A80C-FA520B43E538}"/>
          </msink:context>
        </emma:interpretation>
      </emma:emma>
    </inkml:annotationXML>
    <inkml:trace contextRef="#ctx0" brushRef="#br0">0 765 0,'31'0'47,"-31"-30"-32,30 30 17,1 0-32,30-31 0,31 0 15,31 1-15,-1-31 16,31-31-16,31 0 16,-1 0-16,-60 0 15,-1 31-15,-91 0 0,30 61 16,-31-31-1,-30 1 1,31 30 15,-31-31-15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29:27.2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CDCC96-63C5-487B-9CD2-D08E82503E28}" emma:medium="tactile" emma:mode="ink">
          <msink:context xmlns:msink="http://schemas.microsoft.com/ink/2010/main" type="inkDrawing" rotatedBoundingBox="6602,17383 8165,16991 8181,17057 6619,17449" shapeName="Other"/>
        </emma:interpretation>
      </emma:emma>
    </inkml:annotationXML>
    <inkml:trace contextRef="#ctx0" brushRef="#br0">643 6365 0,'0'-30'94,"31"30"-94,91-31 16,31 31-16,61-30 15,31-32-15,-31 1 16,0 0-16,-91 0 16,-31 30-16,-1 1 15,-60 30-15,0 0 16,-62 0 78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2:44.3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C65DA1-BA0A-45B9-AFB2-4B86D2FC12B3}" emma:medium="tactile" emma:mode="ink">
          <msink:context xmlns:msink="http://schemas.microsoft.com/ink/2010/main" type="inkDrawing" rotatedBoundingBox="5634,1249 6813,390 6907,519 5728,1379" semanticType="callout" shapeName="Other">
            <msink:sourceLink direction="with" ref="{0425342E-2AEA-47ED-BB14-084A1D5BB68F}"/>
          </msink:context>
        </emma:interpretation>
      </emma:emma>
    </inkml:annotationXML>
    <inkml:trace contextRef="#ctx0" brushRef="#br0">0 805 0,'0'25'16,"0"0"15,25-25-15,-25 25-1,25-25 17,0 0 14,26 0-14,49-50-32,51-51 15,25-50-15,0 1 16,0 49-16,-100-25 0,24 76 16,-75-26-16,26 51 15,-51 0-15,25 25 16,-25-25-1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29:28.3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78A89A-D995-462A-98D6-DE62581CF28F}" emma:medium="tactile" emma:mode="ink">
          <msink:context xmlns:msink="http://schemas.microsoft.com/ink/2010/main" type="inkDrawing" rotatedBoundingBox="6361,17463 7528,17351 7533,17405 6366,17518" semanticType="callout" shapeName="Other"/>
        </emma:interpretation>
      </emma:emma>
    </inkml:annotationXML>
    <inkml:trace contextRef="#ctx0" brushRef="#br0">398 6457 0,'214'-30'156,"31"-1"-156,-31 0 16,-61 31-16,-30 0 15,-31 0-15,-62 0 16,1 0 0,-31-30 46,30 30-15,1 0 62,-31-31-93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30:35.2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796981-FD09-4699-BF6E-C07A71355942}" emma:medium="tactile" emma:mode="ink">
          <msink:context xmlns:msink="http://schemas.microsoft.com/ink/2010/main" type="inkDrawing" rotatedBoundingBox="10542,14213 11334,13472 11384,13526 10592,14266" semanticType="callout" shapeName="Other">
            <msink:sourceLink direction="with" ref="{E497DA87-1F8D-4942-9BC1-F520401EC8FF}"/>
            <msink:sourceLink direction="with" ref="{16341489-6986-4225-92A7-C5B680748115}"/>
          </msink:context>
        </emma:interpretation>
      </emma:emma>
    </inkml:annotationXML>
    <inkml:trace contextRef="#ctx0" brushRef="#br0">5417 2479 0,'-31'0'31,"1"0"-15,30 30 15,-31-30-31,31 31 16,-31-31-16,1 0 31,-1 31-31,31-1 16,-30-30-16,-1 31 15,0-1-15,-30 62 16,31-61-16,-32 30 16,1 0-16,31-30 15,-1 0-15,0-1 0,1 1 16,-1-1-1,1 1 1,-1-31-16,0 0 16,31 31-16,0-1 31,-30-30-31,-1 0 31,1 0-15,30 31-1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30:36.3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7AF4DD-C04E-4E77-9341-736AD5D6D093}" emma:medium="tactile" emma:mode="ink">
          <msink:context xmlns:msink="http://schemas.microsoft.com/ink/2010/main" type="inkDrawing" rotatedBoundingBox="10861,13495 11864,14449 11770,14548 10767,13594" semanticType="callout" shapeName="Other">
            <msink:sourceLink direction="with" ref="{16341489-6986-4225-92A7-C5B680748115}"/>
          </msink:context>
        </emma:interpretation>
      </emma:emma>
    </inkml:annotationXML>
    <inkml:trace contextRef="#ctx0" brushRef="#br0">4927 2479 0,'-30'0'16,"-1"0"-1,31 30 16,0 1-15,0 0 15,0-1 1,31-30-17,-31 31-15,30-1 16,31 32-16,1-1 0,29 0 15,-29 0-15,-1 1 16,0-1-16,31 0 16,-31-30-16,0 60 15,31-60-15,-61 0 0,-1-1 16,-30 1-16,31-31 16,0 0-1,-31 30 1,0 1-16,30-31 15,-30 31 17,0-1-17,31-30 32,-31 31 0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33:41.9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B53F22-CC6A-4BB7-A5CA-EE6530B391D5}" emma:medium="tactile" emma:mode="ink">
          <msink:context xmlns:msink="http://schemas.microsoft.com/ink/2010/main" type="writingRegion" rotatedBoundingBox="16757,8016 21729,6849 22039,8171 17067,9338"/>
        </emma:interpretation>
      </emma:emma>
    </inkml:annotationXML>
    <inkml:traceGroup>
      <inkml:annotationXML>
        <emma:emma xmlns:emma="http://www.w3.org/2003/04/emma" version="1.0">
          <emma:interpretation id="{7CDC8A77-C47C-40B8-80A5-4455B14B338E}" emma:medium="tactile" emma:mode="ink">
            <msink:context xmlns:msink="http://schemas.microsoft.com/ink/2010/main" type="paragraph" rotatedBoundingBox="16757,8016 21729,6849 22039,8171 17067,93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05CEE8-9AF9-42BA-BDA7-333894BA8A7A}" emma:medium="tactile" emma:mode="ink">
              <msink:context xmlns:msink="http://schemas.microsoft.com/ink/2010/main" type="line" rotatedBoundingBox="16757,8016 21729,6849 22039,8171 17067,9338"/>
            </emma:interpretation>
          </emma:emma>
        </inkml:annotationXML>
        <inkml:traceGroup>
          <inkml:annotationXML>
            <emma:emma xmlns:emma="http://www.w3.org/2003/04/emma" version="1.0">
              <emma:interpretation id="{C097ABBD-3641-4F67-BABD-323D4C0F6F62}" emma:medium="tactile" emma:mode="ink">
                <msink:context xmlns:msink="http://schemas.microsoft.com/ink/2010/main" type="inkWord" rotatedBoundingBox="16757,8016 18625,7577 18935,8899 17067,93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11048-3091 0,'30'0'0,"1"0"31,0 0 0,-1 0-15,-30 31 15,31-31-31,-31 30 0,30 1 16,1-31-16,-31 31 16,31-31-16,-31 30 15,30 1-15,1-31 16,-31 30-16,0 1 15,0 0 1,0-1 15,0 1-31,-31 30 0,1 0 16,-32 0-16,1 1 16,31-32-16,-32 31 15,32-30-15,-1 0 16,1-31-16,30 30 15,-31-30 1,92 0 31,0-30-47,1-1 16,-1 0-16,-61 1 15,30 30-15,1-31 0,0 31 16,30-30-16,-31-1 15,1 31 1,61 0 15,-62 0-15,1 0-16,0 0 16,-1 31-16,1-1 15,-1 1-15,1-1 16,30 32-16,-30-32 0,-1 1 15,-30-1 1,31-30-16,-31 31 16,31 0-1,-31-1 32,0 1-47,0 0 16,-31-1-1,0 1-15,1-1 16,-62 1-16,31 30 16,-31-30-16,31 30 0,0-30 15,30-31-15,0 30 16,1-30 0,-1 0-1,1 0 1</inkml:trace>
          <inkml:trace contextRef="#ctx0" brushRef="#br0" timeOffset="-1347.9288">10987-3060 0,'0'61'78,"30"61"-62,1 1-16,-31 60 0,30-30 16,1 62-16,30-32 15,-30-91-15,-31-31 16,30-30-16,-30 0 16,0-1 15</inkml:trace>
          <inkml:trace contextRef="#ctx0" brushRef="#br0" timeOffset="1520.575">12670-3336 0,'0'-30'32,"-31"30"-32,0 0 31,1 0 0,-1 0-15,-30 61-1,0 0-15,-31 31 16,31 0-16,-31 0 16,31-31-16,30 0 15,1-30-15,-1-31 16,31 30-16,0 1 15,0-1 17,92 1-1,-62-31-15,1 0-16,30 0 15,-30 0-15,-1 0 0,1 0 16,0 0-16,-1 0 15,1 0-15,-1 0 16,1 0-16,0 0 16,-1 0-16,1 0 0,30 0 15,-30 31 1,-1-31-16,1 30 16,-1 1-1,1-31-15,-31 30 0,31 1 16,-1-31-16,-30 31 15,31-31-15,-31 30 16,0 1 0,0-1-16,-31 1 31,1 0-31,-1-31 16,-30 0-16,-31 30 0,61-30 15,-30 31-15,0-31 16,0 0-16,0 30 15,30 1-15,0-31 16,1 0 0</inkml:trace>
        </inkml:traceGroup>
        <inkml:traceGroup>
          <inkml:annotationXML>
            <emma:emma xmlns:emma="http://www.w3.org/2003/04/emma" version="1.0">
              <emma:interpretation id="{35F307C8-9BDD-4D68-896D-DEC6E144FC59}" emma:medium="tactile" emma:mode="ink">
                <msink:context xmlns:msink="http://schemas.microsoft.com/ink/2010/main" type="inkWord" rotatedBoundingBox="19214,7641 20658,7302 20867,8196 19424,85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136.9157">13343-2999 0,'31'-31'47,"-1"1"-47,1-1 16,-1 31-16,-30-30 15,62-1-15,-1 0 16,-31 31-16,1-30 0,0 30 16,-31-31-1,30 31 1,1 0-16</inkml:trace>
          <inkml:trace contextRef="#ctx0" brushRef="#br0" timeOffset="2612.7983">13680-2785 0,'30'0'31,"-30"-30"-16,31 30 17,-31-31-32,30 0 31,1 1-15,0 30-16,30-31 15,31 1-15,-31-32 16,0 62-16,31-30 15,-92-1-15,30 31 16</inkml:trace>
          <inkml:trace contextRef="#ctx0" brushRef="#br0" timeOffset="3858.7442">14383-3336 0,'-30'0'47,"30"-30"-31,0-1 15,0 1-16,0-1-15,0 0 16,0 1-16,0-1 16,0-30-1,30 61-15,-30-31 16,0 1-16,31 30 16,0 0-1,-1 0 1,31 0-16,-30 30 15,61 32-15,-62-32 16,1 1-16,0-1 16,-31 1-1,0 0 1,0-1-16,0 1 0,0 30 16,0 0-16,0 0 15,0-30-15,0 0 16,0 30-16,0 0 15,-31-30 1,0-1 0,31 1-1,-30-31 1,30 30 0,-31-30-16,31 31 15,-30-31 1,-1 0-16,31 31 15,-31-31-15,1 0 32,91 0 30,31 0-62,0 0 16,-1-31-16</inkml:trace>
        </inkml:traceGroup>
        <inkml:traceGroup>
          <inkml:annotationXML>
            <emma:emma xmlns:emma="http://www.w3.org/2003/04/emma" version="1.0">
              <emma:interpretation id="{2AF23573-DA63-4743-8282-21AEE2E52C85}" emma:medium="tactile" emma:mode="ink">
                <msink:context xmlns:msink="http://schemas.microsoft.com/ink/2010/main" type="inkWord" rotatedBoundingBox="20907,7317 21790,7110 22018,8084 21136,8291"/>
              </emma:interpretation>
              <emma:one-of disjunction-type="recognition" id="oneOf2">
                <emma:interpretation id="interp2" emma:lang="" emma:confidence="0.5">
                  <emma:literal>s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5</emma:literal>
                </emma:interpretation>
                <emma:interpretation id="interp5" emma:lang="" emma:confidence="0">
                  <emma:literal>b</emma:literal>
                </emma:interpretation>
                <emma:interpretation id="interp6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8481.9416">15087-3764 0,'0'31'141,"0"-1"-125,0 1-1,0-1 1,0 1 15,0 0 0,0-1-15,0 1 0,0-1-1,0 1 16,0 0 1,0-1 46,31-30-47,-1 0-15,1 0 31,0 0-32,-1 0 16,1 0-15,-1 0 0,1 0-16,0-30 0,60 30 15,-60 0-15,0 0 16,-1-31-16,1 31 16,-31-31-1,31 31-15,-1 0 0,1 0 31,-31-30-15,30 30 0,1 0-16,0 0 15,-31-31 1,30 31-16,1 0 16,-1 0-1,1 0-15,0 0 47,-31 31 0,0-1-47,0 1 16,0 0-16,0-1 15,0 1 16,0-1-31,0 1 16,0 0 0,0-1-1,0 1-15,0-1 32,0 1-17,-31-31 16,0 31-31,31-1 0,-30 1 16,-1-31-16,1 30 16,30 1-16,-31-31 15,-30 61-15,0-30 0,30-1 16,0-30-16,1 0 16,-1 0-16,31 31 15,-31-31-15,1 31 16,-1-31-1,1 0 1,-1 0 0,0 0-1,1 0 1,-1 0 0,31-31-16,-30 31 15,-1 0 1,0 0-1</inkml:trace>
        </inkml:traceGroup>
        <inkml:traceGroup>
          <inkml:annotationXML>
            <emma:emma xmlns:emma="http://www.w3.org/2003/04/emma" version="1.0">
              <emma:interpretation id="{E55C40A4-0953-47DE-8D94-13FBA8F53748}" emma:medium="tactile" emma:mode="ink">
                <msink:context xmlns:msink="http://schemas.microsoft.com/ink/2010/main" type="inkWord" rotatedBoundingBox="21046,7221 21726,7062 21742,7130 21062,7289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6566.8913">15087-3795 0,'31'0'93,"-1"0"-77,1 0 0,-31-30-16,31 30 15,30-31-15,-31 31 0,32 0 16,-32 0-16,1 0 15,-1 0 1,1 0-16,0 0 16,-1-30 15,1 30 0,0-31-31,30 31 0,-31 0 16,1-31-1,-31 1 1,31 30-16,-31 30 78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31:45.5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35C1061-D001-43F0-9B0C-16E1BE49D6F0}" emma:medium="tactile" emma:mode="ink">
          <msink:context xmlns:msink="http://schemas.microsoft.com/ink/2010/main" type="writingRegion" rotatedBoundingBox="11473,16590 18250,16229 18346,18044 11570,18405"/>
        </emma:interpretation>
      </emma:emma>
    </inkml:annotationXML>
    <inkml:traceGroup>
      <inkml:annotationXML>
        <emma:emma xmlns:emma="http://www.w3.org/2003/04/emma" version="1.0">
          <emma:interpretation id="{BB61909A-02EA-4AB0-BA89-C983C126F00F}" emma:medium="tactile" emma:mode="ink">
            <msink:context xmlns:msink="http://schemas.microsoft.com/ink/2010/main" type="paragraph" rotatedBoundingBox="11910,16609 13760,16410 13879,17514 12029,177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ECDD99-EF3B-407B-9612-517A44A17D38}" emma:medium="tactile" emma:mode="ink">
              <msink:context xmlns:msink="http://schemas.microsoft.com/ink/2010/main" type="line" rotatedBoundingBox="11910,16609 13760,16410 13879,17514 12029,17713"/>
            </emma:interpretation>
          </emma:emma>
        </inkml:annotationXML>
        <inkml:traceGroup>
          <inkml:annotationXML>
            <emma:emma xmlns:emma="http://www.w3.org/2003/04/emma" version="1.0">
              <emma:interpretation id="{16341489-6986-4225-92A7-C5B680748115}" emma:medium="tactile" emma:mode="ink">
                <msink:context xmlns:msink="http://schemas.microsoft.com/ink/2010/main" type="inkWord" rotatedBoundingBox="11910,16609 13760,16410 13879,17514 12029,17713">
                  <msink:destinationLink direction="with" ref="{C37AF4DD-C04E-4E77-9341-736AD5D6D093}"/>
                  <msink:destinationLink direction="with" ref="{A9796981-FD09-4699-BF6E-C07A71355942}"/>
                </msink:context>
              </emma:interpretation>
            </emma:emma>
          </inkml:annotationXML>
          <inkml:trace contextRef="#ctx0" brushRef="#br0">-1254-334 0,'-31'0'16,"0"0"-1,1 0 1,-31 0-16,30 0 15,0 0 1,1 0 0,-1 0-1,31 31 32,0 30-47,0 31 16,0-1-16,0-29 15,0-1-15,0-31 16,0 1-16,0 0 16,0-1-1,31-30 1,-1 31 15,1-31-31,0 0 0,-1 0 16,1 0-16,30 0 15,-30 0-15,-1-31 16,31 31-16,1 0 0,-32 0 16,-30-30-1,31 30-15,-1 0 16,1 0 0,-31-31-16,0 0 15,0 1 16,0-1-15,0 1 0,0-1-1,0 0-15,0 1 16,-31 30-16,1-31 16,30 1-16,-31 30 31,31-31-16,0 0 17,-30 31 155,-1-30-171,0 30-1,1-31-15,-1 31 32,1 0-17,-1 0-15</inkml:trace>
          <inkml:trace contextRef="#ctx0" brushRef="#br0" timeOffset="-2710.0559">-2876-395 0,'30'0'16,"-30"-31"15,31 31-31,30 0 16,31 0-16,30-30 0,31-32 16,0 32-16,31-1 15,-123 1-15,-30 30 16,-1-31-16,1 31 15,0 0 1,-62 0 31,-30 0-31,0 0-16,-31 0 15</inkml:trace>
          <inkml:trace contextRef="#ctx0" brushRef="#br0" timeOffset="-1471.5144">-2662-303 0,'0'30'47,"0"31"-47,0 1 0,0-1 15,0 0-15,0 31 16,0-62 0,31 1-16,-31 0 15,0-1 1,0-60 46,30-1-30,1 31-1,-1 0 0,1 0-31,0 0 16,30 0-1,0 0-15,-30 0 16,30 0-16,-31 0 16,1 0-16,0 0 15,-1 0 1,1 0-1,-31 31 17,0-1-32,0 1 31,0-1-15,0 1-1,0 0-15,0-1 16,-61 31-1,-1-61 1,62 31-16,-61 0 16,0-31-16,0 0 15,0 30-15,-1 1 16,32-31-16,-1 0 16,1 0-16,-1 0 15,0 0 1,1 0-1,-1 0 1,1 0 31</inkml:trace>
        </inkml:traceGroup>
      </inkml:traceGroup>
    </inkml:traceGroup>
    <inkml:traceGroup>
      <inkml:annotationXML>
        <emma:emma xmlns:emma="http://www.w3.org/2003/04/emma" version="1.0">
          <emma:interpretation id="{C0041613-3E90-433D-B5FB-ED28DBCAC545}" emma:medium="tactile" emma:mode="ink">
            <msink:context xmlns:msink="http://schemas.microsoft.com/ink/2010/main" type="paragraph" rotatedBoundingBox="11493,16965 18269,16604 18346,18044 11570,184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47970A-002E-4DEA-A747-A69A8314B302}" emma:medium="tactile" emma:mode="ink">
              <msink:context xmlns:msink="http://schemas.microsoft.com/ink/2010/main" type="inkBullet" rotatedBoundingBox="11493,16965 14045,16829 14112,18080 11560,18216"/>
            </emma:interpretation>
            <emma:one-of disjunction-type="recognition" id="oneOf0">
              <emma:interpretation id="interp0" emma:lang="" emma:confidence="0">
                <emma:literal>→</emma:literal>
              </emma:interpretation>
            </emma:one-of>
          </emma:emma>
        </inkml:annotationXML>
        <inkml:trace contextRef="#ctx0" brushRef="#br0" timeOffset="9971.6347">-765-334 0,'-30'0'141,"-62"31"-141,0-1 15,0 31-15,-61 1 16,61-1-16,-61-31 16,31 32-16,-31 29 0,31-29 15,-31-1-15,91-31 16,1 1-16,0 0 15,30-31 1,1 0 0,-1 30-1,1-30-15,-1 0 16,-30 31-16,0 30 0,-92-30 16,30-1-16,1 1 15,30 30-15,-30-61 16,91 0-16,0 31 15,1-31-15,-1 0 16,1 0 0,-1 0 15,62 0 156,-1 0-171</inkml:trace>
        <inkml:trace contextRef="#ctx0" brushRef="#br0" timeOffset="1173.2575">-1010-273 0,'0'31'0,"0"-1"62,0 1-30,0 30-1,31 31-15,0 30-16,-1 1 15,1-1-15,0-61 0,-31-30 16,30 0-16,-30-1 15,0 1 17,0-1-17,0 1 32,0 0 63,0-1-79,0 1-16,0-1 17,0 1-1,31-31-15,-31 31-1,0-1-15,0 1 16,0-1 15,0 1-15,0 0-1,0-62 126</inkml:trace>
      </inkml:traceGroup>
      <inkml:traceGroup>
        <inkml:annotationXML>
          <emma:emma xmlns:emma="http://www.w3.org/2003/04/emma" version="1.0">
            <emma:interpretation id="{12C62498-9ED8-46CB-A013-D91FFDC75A82}" emma:medium="tactile" emma:mode="ink">
              <msink:context xmlns:msink="http://schemas.microsoft.com/ink/2010/main" type="line" rotatedBoundingBox="14752,17022 18282,16834 18346,18044 14817,18232"/>
            </emma:interpretation>
          </emma:emma>
        </inkml:annotationXML>
        <inkml:traceGroup>
          <inkml:annotationXML>
            <emma:emma xmlns:emma="http://www.w3.org/2003/04/emma" version="1.0">
              <emma:interpretation id="{2DE56059-EF95-4EDA-95AB-27824ADD2588}" emma:medium="tactile" emma:mode="ink">
                <msink:context xmlns:msink="http://schemas.microsoft.com/ink/2010/main" type="inkWord" rotatedBoundingBox="14752,17022 17655,16868 17720,18077 14817,1823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336.1536">1408-28 0,'0'31'16,"0"-1"31,31-30 93,-1 0-108,1 0-17,-1 0 32,1 0-31,0 0 15,-1 0-31,1 0 16,0 0-1,-1 0-15,1 0 16,-1 0-16,1 0 16,0 0-1,-1 0 1,1 0 46,-31 31-46,0 30 0,30-61-16,-30 31 15,31-31-15,-31 30 0,0 1 16,0-1-1,0 1 17,0 0-1,-31-1 16,1 1-47,-1-31 0,1 30 15,-62 1-15,0 30 16,0-30-16,31-1 16,30-30-16,1 0 0,-1 0 15,-30 0-15,30 0 16,1 0-16,-1 0 16,0 0-16,1 0 15,-1 0 1,1 0-1,-1 0 1,0 0 0,1 0 15</inkml:trace>
          <inkml:trace contextRef="#ctx0" brushRef="#br0" timeOffset="12081.9192">276 64 0,'30'0'156,"1"-31"-156,0 31 16,-1-30-16,1 30 15,-1 0 1,1 0 15,-31 30-31,0 1 16,31 61-1,-1-1-15,-30 1 16,0-31-16,0 1 16,0-32-16,0 1 0,0-1 15,0 1 1,0 0-1,0-1-15,-61 1 16,30 30-16,-30 0 16,-31 0-16,62-30 15,-31 0-15,-1-31 16,32 30-16,-1-30 0,1 0 16,-1 0-1,0 0 1,62-30 31,0 30-32,-1 0 1,31-31-16,31 31 0,0 0 16,0 0-16,-31 0 15,31 0-15,0 0 16,-31 0-16,-31 0 15,1 0-15,0 0 16,-31 31 0,30-31-16,-30 30 15,31-30-15,-1 0 0,1 0 16,-31 31 0,31-31-1,-1 30 1,1-30-16</inkml:trace>
          <inkml:trace contextRef="#ctx0" brushRef="#br0" timeOffset="12973.4373">1255-212 0,'31'0'31,"-1"0"1,1 0-1,-1 0-15,1 0-16,30 0 15,0 0-15,-30 0 16,30 0-16,-30 0 15,0 0-15,-1 0 16,1 0-16,-1 0 16,1 0-1,-62 0 79,1 0-94</inkml:trace>
          <inkml:trace contextRef="#ctx0" brushRef="#br0" timeOffset="15759.6829">1377 33 0,'0'-30'109,"0"-1"-15,0 0-31,31 31-48,0 0 142,-1 0-126,1 0 31,-1-30-46,32-1 0,30 31-1,91 0 1,-122-30-16,31 30 0,0 0 15,-31-31-15,-30 31 16,-1 0 0,1 0-16,0 0 47,-31-31-32</inkml:trace>
          <inkml:trace contextRef="#ctx0" brushRef="#br0" timeOffset="34116.1157">2357 431 0,'-31'0'15,"31"31"-15,-30-31 31,-1 30 1,0-30-17,1 31 1,-1-31 0,31 30-16,0 1 15,-30-31-15,-1 31 16,0-31-1,1 0 1,30 30-16</inkml:trace>
          <inkml:trace contextRef="#ctx0" brushRef="#br0" timeOffset="35083.0434">2877 309 0,'-31'0'94,"1"30"-78,-1-30-1,1 0 1,-1 31 0,0-1-1,1-30-15,30 31 16,-31-31-16,1 31 15,-1-31 1,0 30-16,1-30 31,-1 0-15,62 0 62,-1 0-62</inkml:trace>
        </inkml:traceGroup>
        <inkml:traceGroup>
          <inkml:annotationXML>
            <emma:emma xmlns:emma="http://www.w3.org/2003/04/emma" version="1.0">
              <emma:interpretation id="{A4685477-65EF-4A0D-8859-CAB17640CA19}" emma:medium="tactile" emma:mode="ink">
                <msink:context xmlns:msink="http://schemas.microsoft.com/ink/2010/main" type="inkWord" rotatedBoundingBox="17455,17211 18299,17166 18318,17523 17474,17568"/>
              </emma:interpretation>
              <emma:one-of disjunction-type="recognition" id="oneOf2">
                <emma:interpretation id="interp2" emma:lang="" emma:confidence="0.5">
                  <emma:literal>.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~</emma:literal>
                </emma:interpretation>
                <emma:interpretation id="interp6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109207.888">2663 400 0,'61'0'0,"31"-61"16,0 0-16,61 30 15,-62-30-15,1 0 16,0 30-16,-31 1 16,-30-1-16,-1 31 15,-30-30 1,31 30-1,-31 30 64,-31 1-48,31-1-31,0 1 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31:39.8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BBF1C5-60EE-4A22-8F96-57553B30DD95}" emma:medium="tactile" emma:mode="ink">
          <msink:context xmlns:msink="http://schemas.microsoft.com/ink/2010/main" type="inkDrawing" rotatedBoundingBox="14750,16581 15944,16586 15944,16617 14749,16612" shapeName="Other"/>
        </emma:interpretation>
      </emma:emma>
    </inkml:annotationXML>
    <inkml:trace contextRef="#ctx0" brushRef="#br0">8783 5539 0,'31'0'32,"-1"0"14,1 0-30,0 0 0,-1 0-1,62 0-15,0 0 16,30 0-16,62 0 0,-62 0 16,-30 0-16,-31 0 15,0 0-15,-30 0 16,30 0-16,-30 0 15,-1 0 1,1 0 0,0 0-1,-31 31 110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31:40.7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5930C0-C0E2-4992-83A3-3D5561B02CFE}" emma:medium="tactile" emma:mode="ink">
          <msink:context xmlns:msink="http://schemas.microsoft.com/ink/2010/main" type="inkDrawing" rotatedBoundingBox="14934,16628 16188,16661 16187,16710 14933,16677" shapeName="Other"/>
        </emma:interpretation>
      </emma:emma>
    </inkml:annotationXML>
    <inkml:trace contextRef="#ctx0" brushRef="#br0">8967 5631 0,'0'-31'47,"30"31"-31,1 0 15,0 0-16,-1 0 1,1 0 0,61 0-16,-1 0 0,62 0 15,-30 0-15,-31 0 16,30 31-16,-30-31 16,-31 0-16,31 0 15,-62 0-15,1 0 0,0 0 16,-1 0 31,1 0-47,-1 0 31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29:18.9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6101F6-3766-4C10-A5EF-769D4F0A6A18}" emma:medium="tactile" emma:mode="ink">
          <msink:context xmlns:msink="http://schemas.microsoft.com/ink/2010/main" type="writingRegion" rotatedBoundingBox="14243,8056 17209,11772 15842,12863 12876,9147"/>
        </emma:interpretation>
      </emma:emma>
    </inkml:annotationXML>
    <inkml:traceGroup>
      <inkml:annotationXML>
        <emma:emma xmlns:emma="http://www.w3.org/2003/04/emma" version="1.0">
          <emma:interpretation id="{3CA17BE5-4C6E-41E4-85FB-08D05513FE17}" emma:medium="tactile" emma:mode="ink">
            <msink:context xmlns:msink="http://schemas.microsoft.com/ink/2010/main" type="paragraph" rotatedBoundingBox="14243,8056 17209,11772 15842,12863 12876,9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485DEB-8E56-43C9-8EED-9B3469FEBFE0}" emma:medium="tactile" emma:mode="ink">
              <msink:context xmlns:msink="http://schemas.microsoft.com/ink/2010/main" type="line" rotatedBoundingBox="14243,8056 17209,11772 15842,12863 12876,9147"/>
            </emma:interpretation>
          </emma:emma>
        </inkml:annotationXML>
        <inkml:traceGroup>
          <inkml:annotationXML>
            <emma:emma xmlns:emma="http://www.w3.org/2003/04/emma" version="1.0">
              <emma:interpretation id="{7573C586-3E82-4920-A362-E1A0B5B122DB}" emma:medium="tactile" emma:mode="ink">
                <msink:context xmlns:msink="http://schemas.microsoft.com/ink/2010/main" type="inkWord" rotatedBoundingBox="14052,8208 14184,8372 13657,8793 13525,8629"/>
              </emma:interpretation>
            </emma:emma>
          </inkml:annotationXML>
          <inkml:trace contextRef="#ctx0" brushRef="#br0">7559-2418 0,'31'0'16,"-1"0"15,1 0-15,-1-30-1,32 30 1,-1-31-16,31-30 15,-31 61-15,0-31 0,-30 1 16,30 30-16,-30-31 16,-31 1-16,30 30 15,1 0-15,-31-31 16</inkml:trace>
        </inkml:traceGroup>
        <inkml:traceGroup>
          <inkml:annotationXML>
            <emma:emma xmlns:emma="http://www.w3.org/2003/04/emma" version="1.0">
              <emma:interpretation id="{E497DA87-1F8D-4942-9BC1-F520401EC8FF}" emma:medium="tactile" emma:mode="ink">
                <msink:context xmlns:msink="http://schemas.microsoft.com/ink/2010/main" type="inkWord" rotatedBoundingBox="16786,11243 17209,11772 15842,12863 15419,12334">
                  <msink:destinationLink direction="with" ref="{A9796981-FD09-4699-BF6E-C07A7135594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27608.1543">9671 1561 0,'30'0'188,"1"0"-157,-1 0 16,1 0 15</inkml:trace>
          <inkml:trace contextRef="#ctx0" brushRef="#br0" timeOffset="126508.8239">9671 1500 0,'30'0'235,"1"0"-220,-1 0 32,1 0 0,0 0 31,-1 0-47</inkml:trace>
          <inkml:trace contextRef="#ctx0" brushRef="#br0" timeOffset="183340.3289">10528 429 0,'30'0'31,"1"0"16,-1 0-16,1 0-15,0 0-1,-1 0 1,1 0 0,-1 30-16,32 31 31,-1 1-16,-31-62-15,1 61 16,0-31 0,-31 1-16,30 0 15,1-31 1,-31 30 0,0 1 30,0-1 1,0 1-15,30-31-32</inkml:trace>
          <inkml:trace contextRef="#ctx0" brushRef="#br0" timeOffset="184736.855">11078 520 0,'-30'31'94,"-1"-31"-94,1 0 15,-1 31 1,0-31 0,1 0-1,-1 30 1,1-30 0,-1 31 15,0-31-16,1 0 1,30 30-16,-31-30 0,1 0 47,-1 0-31,0 0 30,31 31 64,-30-31-95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1:33:22.8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4DA730-15A7-4571-ADBF-80D6BB9D979B}" emma:medium="tactile" emma:mode="ink">
          <msink:context xmlns:msink="http://schemas.microsoft.com/ink/2010/main" type="writingRegion" rotatedBoundingBox="22982,12853 23839,12853 23839,13526 22982,13526"/>
        </emma:interpretation>
      </emma:emma>
    </inkml:annotationXML>
    <inkml:traceGroup>
      <inkml:annotationXML>
        <emma:emma xmlns:emma="http://www.w3.org/2003/04/emma" version="1.0">
          <emma:interpretation id="{20CD8DFD-CBCB-462E-9526-495D996D762C}" emma:medium="tactile" emma:mode="ink">
            <msink:context xmlns:msink="http://schemas.microsoft.com/ink/2010/main" type="paragraph" rotatedBoundingBox="22982,12853 23839,12853 23839,13526 22982,135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F6D0FA-FB38-4394-B42E-D4B46985C647}" emma:medium="tactile" emma:mode="ink">
              <msink:context xmlns:msink="http://schemas.microsoft.com/ink/2010/main" type="line" rotatedBoundingBox="22982,12853 23839,12853 23839,13526 22982,13526"/>
            </emma:interpretation>
          </emma:emma>
        </inkml:annotationXML>
        <inkml:traceGroup>
          <inkml:annotationXML>
            <emma:emma xmlns:emma="http://www.w3.org/2003/04/emma" version="1.0">
              <emma:interpretation id="{49F7F89C-E2FA-4C1C-BB35-0E1041F36E73}" emma:medium="tactile" emma:mode="ink">
                <msink:context xmlns:msink="http://schemas.microsoft.com/ink/2010/main" type="inkWord" rotatedBoundingBox="22982,12853 23839,12853 23839,13526 22982,135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17505 2050 0,'-31'0'0,"31"-30"47,-30 30-16,-1 0 32,0 30-48,1 1 1,-1 0 0,31 30-16,-61-31 15,61 1-15,-31-31 16,31 31-16,-30-31 15,30 30 1,-31-30-16,31 31 0,-30-31 16,30 30 15,-31-30-15,31 31-1,-31 0 1,1-31 15,30 30-15,-31-30-16,31 31 15</inkml:trace>
          <inkml:trace contextRef="#ctx0" brushRef="#br0" timeOffset="1262.6375">17046 2142 0,'30'0'62,"1"0"-30,-31 31-1,31-31-16,-31 30-15,30-30 16,-30 31 15,31-31-15,-1 0 0,-30 31-1,31-31-15,0 0 16,-1 0-16,1 30 15,-1-30-15,1 31 16,0-31-16,-1 0 16,1 0-16,-1 0 15,1 0-15,0 0 32,-1 0-1,-30 30 0,31-30 0,-1 0-15,1 31 15,0-31-15,-1 0-1,1 0 1</inkml:trace>
          <inkml:trace contextRef="#ctx0" brushRef="#br0" timeOffset="2377.2311">17811 2387 0,'0'-61'47,"0"-123"-47,61-152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2:45.8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C08C77-6FD0-4DBB-B633-5C61018EAECF}" emma:medium="tactile" emma:mode="ink">
          <msink:context xmlns:msink="http://schemas.microsoft.com/ink/2010/main" type="writingRegion" rotatedBoundingBox="8412,1895 12907,1983 12819,6474 8325,6387"/>
        </emma:interpretation>
      </emma:emma>
    </inkml:annotationXML>
    <inkml:traceGroup>
      <inkml:annotationXML>
        <emma:emma xmlns:emma="http://www.w3.org/2003/04/emma" version="1.0">
          <emma:interpretation id="{4BE384AC-8F26-4940-BBED-CA30634956F6}" emma:medium="tactile" emma:mode="ink">
            <msink:context xmlns:msink="http://schemas.microsoft.com/ink/2010/main" type="paragraph" rotatedBoundingBox="8412,1895 12907,1983 12888,2947 8393,2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9BE88C-0D32-402D-8A5E-A805021A4BD1}" emma:medium="tactile" emma:mode="ink">
              <msink:context xmlns:msink="http://schemas.microsoft.com/ink/2010/main" type="line" rotatedBoundingBox="8412,1895 12907,1983 12888,2947 8393,2859"/>
            </emma:interpretation>
          </emma:emma>
        </inkml:annotationXML>
        <inkml:traceGroup>
          <inkml:annotationXML>
            <emma:emma xmlns:emma="http://www.w3.org/2003/04/emma" version="1.0">
              <emma:interpretation id="{647A0455-5ED2-4984-9623-DEB971812F36}" emma:medium="tactile" emma:mode="ink">
                <msink:context xmlns:msink="http://schemas.microsoft.com/ink/2010/main" type="inkWord" rotatedBoundingBox="8404,2325 9028,2338 9023,2602 8399,2590"/>
              </emma:interpretation>
            </emma:emma>
          </inkml:annotationXML>
          <inkml:trace contextRef="#ctx0" brushRef="#br0">-2049 654 0,'25'0'188,"25"0"-173,-24 0 1,-1 0 0,0 0-1,0 0-15,0 0 16,26-25 0,-26-1-16,25 1 15,25-25-15,-24 50 16,-26-50-16,25 50 15,-25-25 1,-25-1 0,25 26-16,1 0 47,-1 0-32,-25-25 16</inkml:trace>
        </inkml:traceGroup>
        <inkml:traceGroup>
          <inkml:annotationXML>
            <emma:emma xmlns:emma="http://www.w3.org/2003/04/emma" version="1.0">
              <emma:interpretation id="{AB6AE296-8976-461C-9D82-8D706A53D860}" emma:medium="tactile" emma:mode="ink">
                <msink:context xmlns:msink="http://schemas.microsoft.com/ink/2010/main" type="inkWord" rotatedBoundingBox="10464,1935 12131,1968 12113,2858 10447,28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6625.1398">38 0 0,'0'25'31,"0"0"1,0 0-17,0 1 16,0-1-15,0 0 0,-25 0-1,25 0 1,0 0 0,0 26-16,0-26 15,0 0 1,0 0-1,0 0-15,0 0 16,0 0 0,0 1 15,0-1-15,0 0 15</inkml:trace>
          <inkml:trace contextRef="#ctx0" brushRef="#br0" timeOffset="17802.3679">265 352 0,'-25'0'16,"-1"0"-1,1 25 16,25 0-15,-25-25 0,25 25-16,0 1 15,0-1 1,-25-25-16,0 25 16,25 0-1,0 0 1,-25-25-16,25 25 15,0 0 1,-25 1 0,25-1-16</inkml:trace>
          <inkml:trace contextRef="#ctx0" brushRef="#br0" timeOffset="19440.6005">541 151 0,'0'-25'62,"25"25"48,26 0-110,-1 25 15,-25-25-15,0 0 16,-25 25 0,26-25-1,-1 25-15,-25 0 16,0 0 0,0 1-1,0-1 1,-25 0-1,25 0 1,0 0 0,-26 25 15,26 1-15,0-26-1,-25-25 1,25 25-16,0 0 15,-25-25 1,25 25 0,-25-25-1,0 25 1,25 1 15,-25-26-31,50 0 110,0-26-110,0 26 15,0 0 1,0 0-1,1 0 1,-1 0-16,-25 26 16,25-26-1</inkml:trace>
          <inkml:trace contextRef="#ctx0" brushRef="#br0" timeOffset="20074.4532">994 603 0,'-25'0'63,"25"26"-32,-25-26-31,0 0 16,25 25-16,0 0 15,-26-25-15,26 25 16,-25 0 0,25 0-1,-25 1-15,0-1 16,25 0 15,-25 0-31,25 0 31,0 0-31,-25-25 0</inkml:trace>
          <inkml:trace contextRef="#ctx0" brushRef="#br0" timeOffset="22531.1091">1271 151 0,'0'-25'47,"25"25"31,0 0-62,0 0-16,0 0 16,0 0-1,1 0-15,-1 0 16,0 0 0,0 0 15,-25 25-16,0 0 32,0 0-47,0 0 47,0 0-31,0 1-1,-25-1 17,25 0-32,-25-25 15,25 25 1,0 0 0,-25-25-1,-1 25 1,26 0-1,-25-25 1,0 26 15,0-26 1,50 0 61,0 0-61,0 0-17,1 0-15,-1 0 0,0 0 16,0 0-16,0 0 15,0 0 1,0 0-16,1 0 0,-1 0 16,0 0 15,0 0-15,-25 25-16,0 0 46,0 0-30,0 0 15,-25 0 1,25 0-1,-25 1-16,25-1 1,-25-25-16,25 25 16,-26 0 15,1-25-15,25 25-16,0 0 31,-25-25-31,25 26 31,-25-26-31,0 0 31,0 0-15,0 0 15,-1 0 0,1 0 1,0 0-1,25-26-15,-25 26-1,0 0 16,25-25 1,0 0 15</inkml:trace>
        </inkml:traceGroup>
        <inkml:traceGroup>
          <inkml:annotationXML>
            <emma:emma xmlns:emma="http://www.w3.org/2003/04/emma" version="1.0">
              <emma:interpretation id="{92050E8A-B0CA-43C3-8803-09A693BE9F28}" emma:medium="tactile" emma:mode="ink">
                <msink:context xmlns:msink="http://schemas.microsoft.com/ink/2010/main" type="inkWord" rotatedBoundingBox="12473,2105 12904,2114 12888,2947 12456,2938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°</emma:literal>
                </emma:interpretation>
                <emma:interpretation id="interp3" emma:lang="" emma:confidence="0">
                  <emma:literal>@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s</emma:literal>
                </emma:interpretation>
              </emma:one-of>
            </emma:emma>
          </inkml:annotationXML>
          <inkml:trace contextRef="#ctx0" brushRef="#br0" timeOffset="26815.691">2226 1006 0,'-25'0'16,"0"0"62,50 0 203,0 0-218,0 0-17,1 0-30,-26-25 0,25 25 15,-25-25-15,25 25-16,0 0 46,-25-26-14,-25 26 46,0 0-47,0 0 0,-1 0-15,26 26 0,-25-26-1,25 25 16,-25-25-15,0 0 15</inkml:trace>
          <inkml:trace contextRef="#ctx0" brushRef="#br0" timeOffset="24915.446">2075 251 0,'0'-25'15,"-25"25"1,25-25-16,-25 25 31,25-25 47,25 25-62,0 0-16,1 0 31,-1 0-15,0 0-1,0 0 1,0 0 0,0 0-1,0 0-15,1 0 16,-1 0-16,0 0 16,0 0 15,0 25-31,0 0 15,0-25 1,-25 25 0,26-25-1,-26 26 1,0-1 15,0 0-15,0 0-1,0 0 17,-26 0-32,26 0 15,-25-25 1,25 26 0,0-1-1,-25-25-15,25 25 16,-25-25-1,25 25 1,0 0 0,-25-25-16,0 25 31,25 0 0,-25-25-31,-1 0 16,26 26-1,0-1 1,0 0 31,0 0-16,0 0 0,0 0-15</inkml:trace>
        </inkml:traceGroup>
      </inkml:traceGroup>
    </inkml:traceGroup>
    <inkml:traceGroup>
      <inkml:annotationXML>
        <emma:emma xmlns:emma="http://www.w3.org/2003/04/emma" version="1.0">
          <emma:interpretation id="{30601E21-13E2-4C57-9793-76651BA86DEC}" emma:medium="tactile" emma:mode="ink">
            <msink:context xmlns:msink="http://schemas.microsoft.com/ink/2010/main" type="paragraph" rotatedBoundingBox="10914,3181 11983,3348 11890,3942 10821,37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2761A50-7AF2-4999-9AA6-05A0D3E094CB}" emma:medium="tactile" emma:mode="ink">
              <msink:context xmlns:msink="http://schemas.microsoft.com/ink/2010/main" type="line" rotatedBoundingBox="10914,3181 11983,3348 11890,3942 10821,3774"/>
            </emma:interpretation>
          </emma:emma>
        </inkml:annotationXML>
        <inkml:traceGroup>
          <inkml:annotationXML>
            <emma:emma xmlns:emma="http://www.w3.org/2003/04/emma" version="1.0">
              <emma:interpretation id="{2C45F2AF-1DDF-4B8F-BF38-803069F40D55}" emma:medium="tactile" emma:mode="ink">
                <msink:context xmlns:msink="http://schemas.microsoft.com/ink/2010/main" type="inkWord" rotatedBoundingBox="10914,3181 11983,3348 11890,3942 10821,377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95371.7529">491 1333 0,'0'25'125,"-25"0"-110,25 0-15,-25-25 16,25 25-1,0 1-15,0-1 16,0 0 0,0 0-16,0 0 15,-25 0 17,25 0-32,0 1 31,0-1-16,0 0 17,0 0-17,0 0 17</inkml:trace>
          <inkml:trace contextRef="#ctx0" brushRef="#br0" timeOffset="97085.1635">818 1358 0,'25'0'297,"0"0"-281,-25 25-1,0 0 17,-25-25-17,25 25 1,-25 1 0,25-1-1,-25 0 1,25 0-1,-25-25 1,25 25 0,-25 0-16,25 0 15,-26-25 1,26 26 0,-25-26-16,0 25 15,0 0 1,0 0 31,25 0-32,-25-25 1,25 25 0,0 0-1,0-50 79,0 0-63,25 25-15,-25-25-1,25 25 1,0 0-16,0 0 16,0 0-1,1 0 1,-1 0 0,0 25-1,0-25 1,0 0 15,0 0-15,0 0-1</inkml:trace>
          <inkml:trace contextRef="#ctx0" brushRef="#br0" timeOffset="97934.3942">768 1358 0,'25'0'0,"0"0"47</inkml:trace>
          <inkml:trace contextRef="#ctx0" brushRef="#br0" timeOffset="99828.3985">1346 1383 0,'-25'0'63,"0"25"-48,0 0 1,0-25-16,25 26 16,-26-1-16,26 0 31,-25-25-31,25 25 0,0 0 16,0 0-1,-25-25-15,0 0 16,25 25-16,-25 1 15,0-1 1,25 0-16,-26-25 31,1 25-15,25 0 15,-25 0 0,50-25 63,-25-25-78,25 25-16,1 0 15,-26-25-15,25 25 16,0 0 0,0 0-1,0 0-15,0 0 16,1 0 0,-1 0-16,0 0 15,0 0 1,0 0-16,0 0 15,0 0 1,1 0 0,-1 0 15,0 0 0,-25-25-15,0 0-16,25 25 15,-25-25-15,0-1 16,0 1 15,0 0-15,0 0 15,0 50 94,-25-25-125,25 25 16,0 0 15,-25-25-15,25 26-16,0-1 15,0 0-15,0 0 16,-25-25 0,25 50-16,0-25 15,0 1-15,0 24 31,0-25-15,-26-25-16,26 25 16,0 0-1,0 1-15,0-1 32,-25-25 30,0 0-31,0 0-31,25-51 16,-50 1-16</inkml:trace>
        </inkml:traceGroup>
      </inkml:traceGroup>
    </inkml:traceGroup>
    <inkml:traceGroup>
      <inkml:annotationXML>
        <emma:emma xmlns:emma="http://www.w3.org/2003/04/emma" version="1.0">
          <emma:interpretation id="{02E02D7E-A5AE-4A86-B669-4A2345B498A5}" emma:medium="tactile" emma:mode="ink">
            <msink:context xmlns:msink="http://schemas.microsoft.com/ink/2010/main" type="paragraph" rotatedBoundingBox="12401,4199 10860,6563 10170,6114 11710,374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CEC582D-98E9-4A30-A94D-67900879F005}" emma:medium="tactile" emma:mode="ink">
              <msink:context xmlns:msink="http://schemas.microsoft.com/ink/2010/main" type="line" rotatedBoundingBox="12401,4199 10860,6563 10170,6114 11710,3749"/>
            </emma:interpretation>
          </emma:emma>
        </inkml:annotationXML>
        <inkml:traceGroup>
          <inkml:annotationXML>
            <emma:emma xmlns:emma="http://www.w3.org/2003/04/emma" version="1.0">
              <emma:interpretation id="{2FE86B96-1D17-4C4F-9ACD-AB4A2478C851}" emma:medium="tactile" emma:mode="ink">
                <msink:context xmlns:msink="http://schemas.microsoft.com/ink/2010/main" type="inkWord" rotatedBoundingBox="12401,4199 12178,4541 11870,4340 12092,3998"/>
              </emma:interpretation>
            </emma:emma>
          </inkml:annotationXML>
          <inkml:trace contextRef="#ctx0" brushRef="#br0" timeOffset="163252.8653">1723 2590 0</inkml:trace>
          <inkml:trace contextRef="#ctx0" brushRef="#br0" timeOffset="162420.6653">1547 2238 0,'0'-25'32,"25"25"-32,-25-25 15,26 25 1,-1 0 0,-25-25-1,25 25-15,-25-25 0,25 25 16,0 0-16,0 0 47,0 25-16,1-25 0,-1 0-15,-25 25-1,0 0 32,0 0-15,0 0-1,0 0-16,-25-25 1,25 26 0,-26-26-1,26 25 1,-25-25 0,25 25-1,0 0 1,-25-25-16,0 0 15,25 25 17,-25-25-32,25 25 15,-25-25 1,25 25 15,0 1-15</inkml:trace>
        </inkml:traceGroup>
        <inkml:traceGroup>
          <inkml:annotationXML>
            <emma:emma xmlns:emma="http://www.w3.org/2003/04/emma" version="1.0">
              <emma:interpretation id="{32E7427A-3F92-4C37-A9BE-2561FD2DC303}" emma:medium="tactile" emma:mode="ink">
                <msink:context xmlns:msink="http://schemas.microsoft.com/ink/2010/main" type="inkWord" rotatedBoundingBox="12214,4480 10857,6562 10170,6114 11526,4032">
                  <msink:destinationLink direction="to" ref="{A7F0C9B3-B881-44F6-B21D-492F858FEED6}"/>
                  <msink:destinationLink direction="with" ref="{D69D38BF-6496-45F7-96A8-CD3232E66D40}"/>
                  <msink:destinationLink direction="with" ref="{898E78EC-CDFC-492C-A214-6146FDA3D86F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9233.6686">64 3822 0,'0'26'78,"0"-1"-62,0 0 31,0 0-16,25-25 0,-25 25-15,0 0-16,25 1 16,-25-1-1,0 0-15,25 0 16,-25 0-16,25-25 0,-25 25 15,0 0-15,25 1 16,-25-1 0,25-25-1,-25 25 1,0 0 0,26-25-16,-1 0 15,0 25-15,0-25 31,-25 25-31,25-25 16,0 0 0,-25 25-16,0 1 15,25-26 17,-25 25-32,0 0 15,26-25 1,-26 25-1,25 0-15,0-25 16,-25 25 0,25 1-1</inkml:trace>
          <inkml:trace contextRef="#ctx0" brushRef="#br0" timeOffset="41235.1086">365 3898 0,'-25'0'125,"0"0"-109,0 0 0,25 25-16,0 0 15,-25-25-15,0 0 16,25 25-16,-26-25 16,26 26-1,0-1 1,-25-25-16,25 25 15,0 0 1,-25-25-16,0 25 16,25 0-1,0 0 1,-25-25-16,25 26 16,-25-1-1,25 0 16,0 0-15,0 0 15,0 0 1,0 0-1,0 1-16,-25-26 17,25 25 77,0 0-31,25-25 94,0 0-156</inkml:trace>
          <inkml:trace contextRef="#ctx0" brushRef="#br0" timeOffset="150884.5228">1019 2263 0,'-25'25'125,"25"1"-109,0-1-1,0 0 1,0 0-16,0 0 16,0 0-1,0 0 1,0 1 0,0-1 46,0-50-15,0-1-47,25 26 16,-25-25-16,0 0 15,25 25 1,-25-25-16,25 0 15,1 0 17,-1 25-17,0 0 17,0 0 14,0 25-14,-25 0-17,0 0 17,0 0-1,0 0 0,0 1-15,0-1 15,0 0 31,0 0-46,0 0 0,0 0-1,0 1 17,0-1-17,0 0 1,0 0 15,-25-25-15,25 25-1,-25-25 1,25 25 15,-25-25-31,0 0 16,25 25-16,-26-25 15,1 0 17,0 0-17,0 0-15,0 0 16,0 0 0,0 0-1,25-25 1,-26 25-16,1-25 31,0 0 0,0 25 1,25-25-1</inkml:trace>
          <inkml:trace contextRef="#ctx0" brushRef="#br0" timeOffset="148900.1256">1019 2188 0,'25'0'78,"0"0"-62,1 0-1,-1 0 17,0 0-1,0 0 16,0 0-32,0 0 32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3:28.4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98E78EC-CDFC-492C-A214-6146FDA3D86F}" emma:medium="tactile" emma:mode="ink">
          <msink:context xmlns:msink="http://schemas.microsoft.com/ink/2010/main" type="inkDrawing" rotatedBoundingBox="9354,6261 10403,5957 10414,5995 9366,6299" semanticType="callout" shapeName="Other">
            <msink:sourceLink direction="with" ref="{32E7427A-3F92-4C37-A9BE-2561FD2DC303}"/>
          </msink:context>
        </emma:interpretation>
      </emma:emma>
    </inkml:annotationXML>
    <inkml:trace contextRef="#ctx0" brushRef="#br0">0 280 0,'25'0'63,"50"0"-16,-75-25-32,25 25-15,26 0 16,-1 0-16,25-25 15,26 0-15,25-25 16,-26 25-16,-24-1 0,-1 1 16,26 0-16,-76 0 15,0 25 1,0-25-16,0 25 31,1 0 0,-1 0 16,0 0-31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4:02.5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793923-8CA9-4D22-B615-E8C70A75D86C}" emma:medium="tactile" emma:mode="ink">
          <msink:context xmlns:msink="http://schemas.microsoft.com/ink/2010/main" type="inkDrawing" rotatedBoundingBox="12998,6561 13703,6499 13706,6525 13000,6588" shapeName="Other"/>
        </emma:interpretation>
      </emma:emma>
    </inkml:annotationXML>
    <inkml:trace contextRef="#ctx0" brushRef="#br0">0 77 0,'0'-25'156,"25"25"-125,1 0-15,-1 0 15,0 0 0,0 0 1,0 0-32,0 0 15,0 0 1,1 0-1,-1 0-15,0-25 16,0 25 0,0 0-16,0 0 15,0 0 1,1 0 0,-1 0-1,0 0 16,0 0-15,0 0 31,0 0-16,0 0-15,-25-25-1,26 25-15,-1 0 32,0 0 15,0 0-32,0 0 16,0 0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4:17.9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69D38BF-6496-45F7-96A8-CD3232E66D40}" emma:medium="tactile" emma:mode="ink">
          <msink:context xmlns:msink="http://schemas.microsoft.com/ink/2010/main" type="inkDrawing" rotatedBoundingBox="11747,6363 12623,7443 12544,7507 11668,6427" semanticType="callout" shapeName="Other">
            <msink:sourceLink direction="with" ref="{32E7427A-3F92-4C37-A9BE-2561FD2DC303}"/>
          </msink:context>
        </emma:interpretation>
      </emma:emma>
    </inkml:annotationXML>
    <inkml:trace contextRef="#ctx0" brushRef="#br0">0 0 0,'0'25'16,"25"-25"-16,-25 26 31,25-26-15,-25 25-16,0 0 62,25-25-15,0 25-31,-25 0 15,25-25-31,-25 25 15,26-25-15,-26 25 16,0 1-16,25-26 16,0 25-16,-25 0 15,25-25 1,-25 25-16,0 0 0,0 0 16,25-25-1,0 25 1,-25 1-16,25-1 15,1 0-15,-26 0 16,25 0-16,0-25 16,-25 25-16,0 0 15,25-25-15,-25 26 0,25-26 16,-25 25-16,0 0 16,25-25-1,-25 25-15,25-25 16,-25 25-16,26 0 0,-1 1 15,0 24 1,0-25 0,0 0-1,0 0-15,1 0 16,-26 1-16,25-26 16,0 25-1,0-25-15,0 25 16,0-25-16,0 25 15,1-25 1,-26 25 0,25-25-1,-25 25-15,25-25 32,-25 25-17,25-25 48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18T10:54:42.4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735284-7384-4288-AA57-7CB820845997}" emma:medium="tactile" emma:mode="ink">
          <msink:context xmlns:msink="http://schemas.microsoft.com/ink/2010/main" type="inkDrawing" rotatedBoundingBox="12936,8164 13390,8741 13341,8779 12887,8202" semanticType="callout" shapeName="Other">
            <msink:sourceLink direction="with" ref="{32505E86-6C76-4266-832E-E7D3243A41B2}"/>
          </msink:context>
        </emma:interpretation>
      </emma:emma>
    </inkml:annotationXML>
    <inkml:trace contextRef="#ctx0" brushRef="#br0">0 0 0,'0'25'203,"25"-25"-187,-25 25 15,0 0-15,25-25-1,-25 25 1,25-25 15,-25 25-31,0 1 31,25-26-31,-25 25 0,0 0 16,26 0 0,-1-25-16,-25 25 15,25 0 1,-25 1 0,25-26-1,-25 25 1,25-25-1,-25 25-15,25-25 16,-25 25 0,25 0-16,1 0 31,-26 0 0,25-25-31,0 0 16,-25 26-1,0-1 1,25-25-16,-25 25 31,25-25-31,-25 25 32,25-25-17,0 0-15,-25 25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896-CDC6-4053-AEC4-537C00A09F8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0D5E-7321-4795-9E56-04ADBD19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2D10-5056-4318-A608-AF44DD2B9623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E46-19C7-47CC-8045-4EBA7AB9C801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E6AE-D485-4481-AE1E-508EB32A0456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71C-20B8-4015-910F-8D09475C9B74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900E-95BA-4DB5-98BE-0324FF5BCA68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9C98-7287-4597-8ACF-35163C660FB8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D0B-ADBB-4410-8A8C-83D5998640FC}" type="datetime1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709-6533-4928-A866-80D2240EA0AA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8F6D-8B17-405E-A915-22E8B7EB101C}" type="datetime1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6940-D14D-4D14-9AF4-C58DC149E85C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24E4-705E-4736-8022-AFB6FE562BE4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B14B-4A69-4E77-9F34-0CE52D44CA80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144A-4A3F-4946-9C43-CD5068D9D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emf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emf"/><Relationship Id="rId5" Type="http://schemas.openxmlformats.org/officeDocument/2006/relationships/customXml" Target="../ink/ink35.xml"/><Relationship Id="rId4" Type="http://schemas.openxmlformats.org/officeDocument/2006/relationships/image" Target="../media/image46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customXml" Target="../ink/ink42.xml"/><Relationship Id="rId18" Type="http://schemas.openxmlformats.org/officeDocument/2006/relationships/image" Target="../media/image50.emf"/><Relationship Id="rId26" Type="http://schemas.openxmlformats.org/officeDocument/2006/relationships/image" Target="../media/image54.emf"/><Relationship Id="rId3" Type="http://schemas.openxmlformats.org/officeDocument/2006/relationships/customXml" Target="../ink/ink37.xml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47.emf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2" Type="http://schemas.openxmlformats.org/officeDocument/2006/relationships/image" Target="../media/image42.jpeg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11" Type="http://schemas.openxmlformats.org/officeDocument/2006/relationships/customXml" Target="../ink/ink41.xml"/><Relationship Id="rId24" Type="http://schemas.openxmlformats.org/officeDocument/2006/relationships/image" Target="../media/image53.emf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46.emf"/><Relationship Id="rId19" Type="http://schemas.openxmlformats.org/officeDocument/2006/relationships/customXml" Target="../ink/ink45.xml"/><Relationship Id="rId4" Type="http://schemas.openxmlformats.org/officeDocument/2006/relationships/image" Target="../media/image43.emf"/><Relationship Id="rId9" Type="http://schemas.openxmlformats.org/officeDocument/2006/relationships/customXml" Target="../ink/ink40.xml"/><Relationship Id="rId14" Type="http://schemas.openxmlformats.org/officeDocument/2006/relationships/image" Target="../media/image48.emf"/><Relationship Id="rId22" Type="http://schemas.openxmlformats.org/officeDocument/2006/relationships/image" Target="../media/image5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emf"/><Relationship Id="rId21" Type="http://schemas.openxmlformats.org/officeDocument/2006/relationships/customXml" Target="../ink/ink10.xml"/><Relationship Id="rId34" Type="http://schemas.openxmlformats.org/officeDocument/2006/relationships/image" Target="../media/image20.emf"/><Relationship Id="rId42" Type="http://schemas.openxmlformats.org/officeDocument/2006/relationships/image" Target="../media/image24.emf"/><Relationship Id="rId47" Type="http://schemas.openxmlformats.org/officeDocument/2006/relationships/customXml" Target="../ink/ink23.xml"/><Relationship Id="rId50" Type="http://schemas.openxmlformats.org/officeDocument/2006/relationships/image" Target="../media/image28.emf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7.emf"/><Relationship Id="rId7" Type="http://schemas.openxmlformats.org/officeDocument/2006/relationships/customXml" Target="../ink/ink3.xml"/><Relationship Id="rId2" Type="http://schemas.openxmlformats.org/officeDocument/2006/relationships/image" Target="../media/image4.jpg"/><Relationship Id="rId16" Type="http://schemas.openxmlformats.org/officeDocument/2006/relationships/image" Target="../media/image11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37" Type="http://schemas.openxmlformats.org/officeDocument/2006/relationships/customXml" Target="../ink/ink18.xml"/><Relationship Id="rId40" Type="http://schemas.openxmlformats.org/officeDocument/2006/relationships/image" Target="../media/image23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2.emf"/><Relationship Id="rId66" Type="http://schemas.openxmlformats.org/officeDocument/2006/relationships/image" Target="../media/image36.emf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3.xml"/><Relationship Id="rId30" Type="http://schemas.openxmlformats.org/officeDocument/2006/relationships/image" Target="../media/image18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emf"/><Relationship Id="rId56" Type="http://schemas.openxmlformats.org/officeDocument/2006/relationships/image" Target="../media/image31.emf"/><Relationship Id="rId64" Type="http://schemas.openxmlformats.org/officeDocument/2006/relationships/image" Target="../media/image35.emf"/><Relationship Id="rId8" Type="http://schemas.openxmlformats.org/officeDocument/2006/relationships/image" Target="../media/image7.emf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emf"/><Relationship Id="rId46" Type="http://schemas.openxmlformats.org/officeDocument/2006/relationships/image" Target="../media/image26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3.emf"/><Relationship Id="rId41" Type="http://schemas.openxmlformats.org/officeDocument/2006/relationships/customXml" Target="../ink/ink20.xml"/><Relationship Id="rId54" Type="http://schemas.openxmlformats.org/officeDocument/2006/relationships/image" Target="../media/image30.emf"/><Relationship Id="rId6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emf"/><Relationship Id="rId36" Type="http://schemas.openxmlformats.org/officeDocument/2006/relationships/image" Target="../media/image21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8.emf"/><Relationship Id="rId31" Type="http://schemas.openxmlformats.org/officeDocument/2006/relationships/customXml" Target="../ink/ink15.xml"/><Relationship Id="rId44" Type="http://schemas.openxmlformats.org/officeDocument/2006/relationships/image" Target="../media/image25.emf"/><Relationship Id="rId52" Type="http://schemas.openxmlformats.org/officeDocument/2006/relationships/image" Target="../media/image29.emf"/><Relationship Id="rId60" Type="http://schemas.openxmlformats.org/officeDocument/2006/relationships/image" Target="../media/image33.emf"/><Relationship Id="rId65" Type="http://schemas.openxmlformats.org/officeDocument/2006/relationships/customXml" Target="../ink/ink32.xml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3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Backtracking-part2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 </a:t>
            </a:r>
            <a:r>
              <a:rPr lang="en-US" dirty="0" smtClean="0"/>
              <a:t>clique and Travelling salesperson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79" y="841612"/>
            <a:ext cx="7912919" cy="528571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10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6287" y="846161"/>
            <a:ext cx="423080" cy="36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61899" y="1558119"/>
            <a:ext cx="423080" cy="36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45141" y="1965277"/>
            <a:ext cx="423080" cy="36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32682" y="1978925"/>
            <a:ext cx="423080" cy="36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45141" y="841612"/>
            <a:ext cx="423080" cy="36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8" idx="2"/>
          </p:cNvCxnSpPr>
          <p:nvPr/>
        </p:nvCxnSpPr>
        <p:spPr>
          <a:xfrm>
            <a:off x="1419367" y="1025857"/>
            <a:ext cx="925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5" idx="1"/>
          </p:cNvCxnSpPr>
          <p:nvPr/>
        </p:nvCxnSpPr>
        <p:spPr>
          <a:xfrm>
            <a:off x="2768221" y="1025857"/>
            <a:ext cx="655637" cy="586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0"/>
          </p:cNvCxnSpPr>
          <p:nvPr/>
        </p:nvCxnSpPr>
        <p:spPr>
          <a:xfrm flipH="1" flipV="1">
            <a:off x="2527111" y="1210102"/>
            <a:ext cx="29570" cy="75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3"/>
          </p:cNvCxnSpPr>
          <p:nvPr/>
        </p:nvCxnSpPr>
        <p:spPr>
          <a:xfrm flipV="1">
            <a:off x="2768221" y="1872645"/>
            <a:ext cx="655637" cy="29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02392" y="2163170"/>
            <a:ext cx="8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7" idx="0"/>
          </p:cNvCxnSpPr>
          <p:nvPr/>
        </p:nvCxnSpPr>
        <p:spPr>
          <a:xfrm>
            <a:off x="1207827" y="1210102"/>
            <a:ext cx="36395" cy="76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6" idx="1"/>
          </p:cNvCxnSpPr>
          <p:nvPr/>
        </p:nvCxnSpPr>
        <p:spPr>
          <a:xfrm>
            <a:off x="1244222" y="1210102"/>
            <a:ext cx="1162878" cy="80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2"/>
          </p:cNvCxnSpPr>
          <p:nvPr/>
        </p:nvCxnSpPr>
        <p:spPr>
          <a:xfrm>
            <a:off x="1244222" y="1210102"/>
            <a:ext cx="2117677" cy="53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Ink 39"/>
              <p14:cNvContentPartPr/>
              <p14:nvPr/>
            </p14:nvContentPartPr>
            <p14:xfrm>
              <a:off x="1160076" y="955220"/>
              <a:ext cx="205200" cy="14198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196" y="943340"/>
                <a:ext cx="228960" cy="14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/>
              <p14:cNvContentPartPr/>
              <p14:nvPr/>
            </p14:nvContentPartPr>
            <p14:xfrm>
              <a:off x="2552196" y="954140"/>
              <a:ext cx="150480" cy="13662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0316" y="942260"/>
                <a:ext cx="174240" cy="13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/>
              <p14:cNvContentPartPr/>
              <p14:nvPr/>
            </p14:nvContentPartPr>
            <p14:xfrm>
              <a:off x="3493956" y="1595660"/>
              <a:ext cx="177480" cy="15710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2076" y="1583780"/>
                <a:ext cx="201240" cy="15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57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space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" y="1356519"/>
            <a:ext cx="4019550" cy="2667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max-clique and max-independent-set problems may be solved by O(n2 </a:t>
            </a:r>
            <a:r>
              <a:rPr lang="en-US" baseline="30000" dirty="0" smtClean="0"/>
              <a:t>n</a:t>
            </a:r>
            <a:r>
              <a:rPr lang="en-US" dirty="0" smtClean="0"/>
              <a:t>)   time </a:t>
            </a:r>
            <a:r>
              <a:rPr lang="en-US" dirty="0"/>
              <a:t>backtracking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Salesperson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93" y="3793066"/>
            <a:ext cx="2513718" cy="16418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311" y="1317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this problem we are given an n vertex network (either directed or undirected) and are to find a cycle of minimum cost that includes all n vertices. Any cycle that includes all n vertices of a network is called a tour. </a:t>
            </a:r>
            <a:endParaRPr lang="en-US" sz="2400" dirty="0" smtClean="0"/>
          </a:p>
          <a:p>
            <a:r>
              <a:rPr lang="en-US" sz="2400" dirty="0"/>
              <a:t>The vertices represent the cities (including the home base) in the salesperson’s territory. The edge costs give the travel time (or cost) required to go between two cities. A tour represents the path taken by the salesperson when visiting all cities in his/her territory and then returning home.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traveling-salesperson problem, we are to find a least-cost tour</a:t>
            </a:r>
          </a:p>
          <a:p>
            <a:r>
              <a:rPr lang="en-US" dirty="0"/>
              <a:t>The cost of the tour 1,2,4,3,1 is 66; that of 1,3,2,4,1 is 25;</a:t>
            </a:r>
          </a:p>
          <a:p>
            <a:pPr marL="0" indent="0">
              <a:buNone/>
            </a:pPr>
            <a:r>
              <a:rPr lang="en-US" dirty="0"/>
              <a:t>and that of 1,4,3,2,1 is 59.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1,3,2,4,1 </a:t>
            </a:r>
            <a:r>
              <a:rPr lang="en-US" dirty="0"/>
              <a:t>is the least-cost </a:t>
            </a:r>
            <a:r>
              <a:rPr lang="en-US" dirty="0" smtClean="0"/>
              <a:t>tour </a:t>
            </a:r>
            <a:r>
              <a:rPr lang="en-US" dirty="0"/>
              <a:t>in the network.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759199"/>
            <a:ext cx="5091289" cy="24177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81" y="2249312"/>
            <a:ext cx="7951194" cy="32751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Bounding </a:t>
            </a:r>
            <a:r>
              <a:rPr lang="en-US" dirty="0"/>
              <a:t>function</a:t>
            </a:r>
            <a:r>
              <a:rPr lang="en-US" dirty="0" smtClean="0"/>
              <a:t>: </a:t>
            </a:r>
            <a:r>
              <a:rPr lang="en-US" dirty="0"/>
              <a:t>If the cost of the partial tour built so far isn’t less than that of the best tour found to this point, kill the current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1695289" cy="594924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/>
              <p14:cNvContentPartPr/>
              <p14:nvPr/>
            </p14:nvContentPartPr>
            <p14:xfrm>
              <a:off x="3668469" y="3316103"/>
              <a:ext cx="342000" cy="16560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6589" y="3304223"/>
                <a:ext cx="365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/>
              <p14:cNvContentPartPr/>
              <p14:nvPr/>
            </p14:nvContentPartPr>
            <p14:xfrm>
              <a:off x="2148189" y="3977063"/>
              <a:ext cx="507240" cy="2757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6309" y="3965183"/>
                <a:ext cx="5310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/>
              <p14:cNvContentPartPr/>
              <p14:nvPr/>
            </p14:nvContentPartPr>
            <p14:xfrm>
              <a:off x="2379669" y="6125543"/>
              <a:ext cx="560880" cy="14328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67789" y="6113663"/>
                <a:ext cx="5846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/>
              <p14:cNvContentPartPr/>
              <p14:nvPr/>
            </p14:nvContentPartPr>
            <p14:xfrm>
              <a:off x="2291469" y="6246503"/>
              <a:ext cx="419040" cy="5544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79589" y="6234623"/>
                <a:ext cx="4428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/>
              <p14:cNvContentPartPr/>
              <p14:nvPr/>
            </p14:nvContentPartPr>
            <p14:xfrm>
              <a:off x="3799509" y="4869503"/>
              <a:ext cx="299160" cy="25380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87629" y="4857623"/>
                <a:ext cx="3229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Ink 34"/>
              <p14:cNvContentPartPr/>
              <p14:nvPr/>
            </p14:nvContentPartPr>
            <p14:xfrm>
              <a:off x="3899949" y="4869503"/>
              <a:ext cx="342000" cy="3639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88069" y="4857623"/>
                <a:ext cx="3657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/>
              <p14:cNvContentPartPr/>
              <p14:nvPr/>
            </p14:nvContentPartPr>
            <p14:xfrm>
              <a:off x="6092349" y="2544263"/>
              <a:ext cx="1788480" cy="7941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80469" y="2532383"/>
                <a:ext cx="181224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/>
              <p14:cNvContentPartPr/>
              <p14:nvPr/>
            </p14:nvContentPartPr>
            <p14:xfrm>
              <a:off x="4156269" y="5945543"/>
              <a:ext cx="2432160" cy="59868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44389" y="5933663"/>
                <a:ext cx="24559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1" name="Ink 60"/>
              <p14:cNvContentPartPr/>
              <p14:nvPr/>
            </p14:nvContentPartPr>
            <p14:xfrm>
              <a:off x="5310069" y="5958863"/>
              <a:ext cx="430200" cy="2376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98189" y="5946983"/>
                <a:ext cx="4539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2" name="Ink 61"/>
              <p14:cNvContentPartPr/>
              <p14:nvPr/>
            </p14:nvContentPartPr>
            <p14:xfrm>
              <a:off x="5376309" y="5991983"/>
              <a:ext cx="451800" cy="1476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64429" y="5980103"/>
                <a:ext cx="475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5" name="Ink 64"/>
              <p14:cNvContentPartPr/>
              <p14:nvPr/>
            </p14:nvContentPartPr>
            <p14:xfrm>
              <a:off x="4869429" y="3007583"/>
              <a:ext cx="1267200" cy="153180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57549" y="2995703"/>
                <a:ext cx="1290960" cy="15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6" name="Ink 65"/>
              <p14:cNvContentPartPr/>
              <p14:nvPr/>
            </p14:nvContentPartPr>
            <p14:xfrm>
              <a:off x="8273589" y="4627223"/>
              <a:ext cx="308880" cy="24264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61709" y="4615343"/>
                <a:ext cx="33264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Excluding the cost of updating </a:t>
            </a:r>
            <a:r>
              <a:rPr lang="en-US" dirty="0" err="1"/>
              <a:t>bestTourSoFar</a:t>
            </a:r>
            <a:r>
              <a:rPr lang="en-US" dirty="0"/>
              <a:t> whenever a better tour is found, </a:t>
            </a:r>
            <a:r>
              <a:rPr lang="en-US" dirty="0" smtClean="0"/>
              <a:t>algorithm  </a:t>
            </a:r>
            <a:r>
              <a:rPr lang="en-US" dirty="0"/>
              <a:t>takes O((n − 1)!)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updating time is O(n ∗ (n − 1)!), as O((n − 1)!) updates take place and each costs Θ(n) time. So the overall complexity is O(n!).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2A144A-4A3F-4946-9C43-CD5068D9D5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U of the vertices of an undirected graph G defines a </a:t>
            </a:r>
            <a:r>
              <a:rPr lang="en-US" dirty="0">
                <a:solidFill>
                  <a:srgbClr val="FF0000"/>
                </a:solidFill>
              </a:rPr>
              <a:t>complete subgraph </a:t>
            </a:r>
            <a:r>
              <a:rPr lang="en-US" dirty="0" err="1"/>
              <a:t>iff</a:t>
            </a:r>
            <a:r>
              <a:rPr lang="en-US" dirty="0"/>
              <a:t> for every u and v in U, (</a:t>
            </a:r>
            <a:r>
              <a:rPr lang="en-US" dirty="0" err="1"/>
              <a:t>u,v</a:t>
            </a:r>
            <a:r>
              <a:rPr lang="en-US" dirty="0"/>
              <a:t>) is an edge of 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size of a subgraph is the number of vertices in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complete subgraph is a clique of G </a:t>
            </a:r>
            <a:r>
              <a:rPr lang="en-US" dirty="0" err="1"/>
              <a:t>iff</a:t>
            </a:r>
            <a:r>
              <a:rPr lang="en-US" dirty="0"/>
              <a:t> it is not contained in a larger complete subgraph of G.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max clique is a clique of maximum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max cliqu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2" y="1564106"/>
            <a:ext cx="7567863" cy="31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4</a:t>
            </a:fld>
            <a:endParaRPr lang="en-US"/>
          </a:p>
        </p:txBody>
      </p:sp>
      <p:sp>
        <p:nvSpPr>
          <p:cNvPr id="6" name="AutoShape 4" descr="Image result for max clique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For any graph G, its complement G is a graph that has the same vertex set. </a:t>
            </a:r>
            <a:r>
              <a:rPr lang="en-US" dirty="0" smtClean="0"/>
              <a:t>further</a:t>
            </a:r>
            <a:r>
              <a:rPr lang="en-US" dirty="0"/>
              <a:t>, (</a:t>
            </a:r>
            <a:r>
              <a:rPr lang="en-US" dirty="0" err="1"/>
              <a:t>u,v</a:t>
            </a:r>
            <a:r>
              <a:rPr lang="en-US" dirty="0"/>
              <a:t>) is an edge of G </a:t>
            </a:r>
            <a:r>
              <a:rPr lang="en-US" dirty="0" err="1"/>
              <a:t>iff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is not an edge of G. </a:t>
            </a:r>
          </a:p>
          <a:p>
            <a:r>
              <a:rPr lang="en-US" dirty="0" smtClean="0"/>
              <a:t>A </a:t>
            </a:r>
            <a:r>
              <a:rPr lang="en-US" dirty="0"/>
              <a:t>subset U of vertices of G defines an empty subgraph </a:t>
            </a:r>
            <a:r>
              <a:rPr lang="en-US" dirty="0" err="1"/>
              <a:t>iff</a:t>
            </a:r>
            <a:r>
              <a:rPr lang="en-US" dirty="0"/>
              <a:t> for every u and v in U, (</a:t>
            </a:r>
            <a:r>
              <a:rPr lang="en-US" dirty="0" err="1"/>
              <a:t>u,v</a:t>
            </a:r>
            <a:r>
              <a:rPr lang="en-US" dirty="0"/>
              <a:t>) is not an edge of 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subset is an independent set of G </a:t>
            </a:r>
            <a:r>
              <a:rPr lang="en-US" dirty="0" err="1"/>
              <a:t>iff</a:t>
            </a:r>
            <a:r>
              <a:rPr lang="en-US" dirty="0"/>
              <a:t> the subset is not contained in a larger subset of vertices that also defines an empty </a:t>
            </a:r>
            <a:r>
              <a:rPr lang="en-US" dirty="0" smtClean="0"/>
              <a:t>subgraph</a:t>
            </a:r>
          </a:p>
          <a:p>
            <a:r>
              <a:rPr lang="en-US" dirty="0"/>
              <a:t>A max-independent set is an independent set of maximum size.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86589"/>
            <a:ext cx="7904747" cy="20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7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>2,4} defines an empty subgraph </a:t>
            </a:r>
            <a:r>
              <a:rPr lang="en-US" dirty="0" smtClean="0"/>
              <a:t>in </a:t>
            </a:r>
            <a:r>
              <a:rPr lang="en-US" dirty="0"/>
              <a:t>Figure </a:t>
            </a:r>
            <a:r>
              <a:rPr lang="en-US" dirty="0" smtClean="0"/>
              <a:t>20.7(a) </a:t>
            </a:r>
            <a:r>
              <a:rPr lang="en-US" dirty="0"/>
              <a:t>and is also a max-independent set of this graph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about {1,2} in fig 20.7(b)??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1" y="365125"/>
            <a:ext cx="7904747" cy="20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if U defines a complete subgraph of G, then U also defines an empty subgraph of G’, and vice versa. So there is a correspondence between the cliques of G and the independent sets of G’. In particular, a </a:t>
            </a:r>
            <a:r>
              <a:rPr lang="en-US" b="1" dirty="0"/>
              <a:t>max clique of G defines a max-independent set of G’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have an algorithm that solves the max-clique problem, we can solve the max-independent-set problem by first computing the </a:t>
            </a:r>
            <a:r>
              <a:rPr lang="en-US" dirty="0">
                <a:solidFill>
                  <a:srgbClr val="FF0000"/>
                </a:solidFill>
              </a:rPr>
              <a:t>complement of the given graph </a:t>
            </a:r>
            <a:r>
              <a:rPr lang="en-US" dirty="0"/>
              <a:t>and then </a:t>
            </a:r>
            <a:r>
              <a:rPr lang="en-US" dirty="0">
                <a:solidFill>
                  <a:srgbClr val="FF0000"/>
                </a:solidFill>
              </a:rPr>
              <a:t>finding a max clique </a:t>
            </a:r>
            <a:r>
              <a:rPr lang="en-US" dirty="0"/>
              <a:t>in the complement graph.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k- max clique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3" y="1058779"/>
            <a:ext cx="9107905" cy="41855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we going to try all possible subsets in increasing size??</a:t>
            </a:r>
          </a:p>
          <a:p>
            <a:r>
              <a:rPr lang="en-US" dirty="0" smtClean="0"/>
              <a:t>No.</a:t>
            </a:r>
          </a:p>
          <a:p>
            <a:r>
              <a:rPr lang="en-US" dirty="0" smtClean="0"/>
              <a:t>Bounding function: when exploring the right branch, we </a:t>
            </a:r>
            <a:r>
              <a:rPr lang="en-US" dirty="0"/>
              <a:t>need to verify that </a:t>
            </a:r>
            <a:r>
              <a:rPr lang="en-US" dirty="0">
                <a:solidFill>
                  <a:srgbClr val="FF0000"/>
                </a:solidFill>
              </a:rPr>
              <a:t>enough vertices remain</a:t>
            </a:r>
            <a:r>
              <a:rPr lang="en-US" dirty="0"/>
              <a:t> so that there is a possibility of finding a larger clique in the right subtree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Size of current clique+ N - </a:t>
            </a:r>
            <a:r>
              <a:rPr lang="en-US" dirty="0" err="1" smtClean="0"/>
              <a:t>currentlevel</a:t>
            </a:r>
            <a:r>
              <a:rPr lang="en-US" dirty="0" smtClean="0"/>
              <a:t>&gt; </a:t>
            </a:r>
            <a:r>
              <a:rPr lang="en-US" dirty="0" err="1" smtClean="0"/>
              <a:t>Bestcliquesize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Yes: the explore right 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802C-B8DE-43BB-AADC-6ED09AF55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" y="0"/>
            <a:ext cx="11367911" cy="6858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44A-4A3F-4946-9C43-CD5068D9D55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2218160" y="552425"/>
              <a:ext cx="91800" cy="1274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6280" y="540545"/>
                <a:ext cx="115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1294760" y="289625"/>
              <a:ext cx="154080" cy="1270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2880" y="277745"/>
                <a:ext cx="177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/>
              <p14:cNvContentPartPr/>
              <p14:nvPr/>
            </p14:nvContentPartPr>
            <p14:xfrm>
              <a:off x="1031240" y="534065"/>
              <a:ext cx="164160" cy="10144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9360" y="522185"/>
                <a:ext cx="18792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/>
              <p14:cNvContentPartPr/>
              <p14:nvPr/>
            </p14:nvContentPartPr>
            <p14:xfrm>
              <a:off x="2037080" y="153905"/>
              <a:ext cx="425880" cy="31968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5200" y="142025"/>
                <a:ext cx="4496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/>
              <p14:cNvContentPartPr/>
              <p14:nvPr/>
            </p14:nvContentPartPr>
            <p14:xfrm>
              <a:off x="3023840" y="697145"/>
              <a:ext cx="1621080" cy="162108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11960" y="685265"/>
                <a:ext cx="1644840" cy="16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2" name="Ink 51"/>
              <p14:cNvContentPartPr/>
              <p14:nvPr/>
            </p14:nvContentPartPr>
            <p14:xfrm>
              <a:off x="3368000" y="2153345"/>
              <a:ext cx="380520" cy="1011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56120" y="2141465"/>
                <a:ext cx="4042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Ink 53"/>
              <p14:cNvContentPartPr/>
              <p14:nvPr/>
            </p14:nvContentPartPr>
            <p14:xfrm>
              <a:off x="4680560" y="2344145"/>
              <a:ext cx="253800" cy="2808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68680" y="2332265"/>
                <a:ext cx="277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1" name="Ink 60"/>
              <p14:cNvContentPartPr/>
              <p14:nvPr/>
            </p14:nvContentPartPr>
            <p14:xfrm>
              <a:off x="4219040" y="2299505"/>
              <a:ext cx="326160" cy="38052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07160" y="2287625"/>
                <a:ext cx="3499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4" name="Ink 63"/>
              <p14:cNvContentPartPr/>
              <p14:nvPr/>
            </p14:nvContentPartPr>
            <p14:xfrm>
              <a:off x="4653560" y="2942465"/>
              <a:ext cx="163080" cy="20844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1680" y="2930585"/>
                <a:ext cx="1868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6" name="Ink 65"/>
              <p14:cNvContentPartPr/>
              <p14:nvPr/>
            </p14:nvContentPartPr>
            <p14:xfrm>
              <a:off x="4590200" y="2951465"/>
              <a:ext cx="217440" cy="13608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78320" y="2939585"/>
                <a:ext cx="2412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8" name="Ink 67"/>
              <p14:cNvContentPartPr/>
              <p14:nvPr/>
            </p14:nvContentPartPr>
            <p14:xfrm>
              <a:off x="4979360" y="2860745"/>
              <a:ext cx="371520" cy="38088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67480" y="2848865"/>
                <a:ext cx="3952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2" name="Ink 81"/>
              <p14:cNvContentPartPr/>
              <p14:nvPr/>
            </p14:nvContentPartPr>
            <p14:xfrm>
              <a:off x="4454480" y="2643665"/>
              <a:ext cx="173160" cy="9972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42600" y="2631785"/>
                <a:ext cx="196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7" name="Ink 96"/>
              <p14:cNvContentPartPr/>
              <p14:nvPr/>
            </p14:nvContentPartPr>
            <p14:xfrm>
              <a:off x="5196800" y="4743905"/>
              <a:ext cx="380520" cy="2772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84920" y="4732025"/>
                <a:ext cx="404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7" name="Ink 106"/>
              <p14:cNvContentPartPr/>
              <p14:nvPr/>
            </p14:nvContentPartPr>
            <p14:xfrm>
              <a:off x="5039480" y="4463465"/>
              <a:ext cx="655560" cy="31716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27600" y="4451585"/>
                <a:ext cx="6793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1" name="Ink 110"/>
              <p14:cNvContentPartPr/>
              <p14:nvPr/>
            </p14:nvContentPartPr>
            <p14:xfrm>
              <a:off x="5535560" y="552425"/>
              <a:ext cx="403920" cy="95076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23680" y="540545"/>
                <a:ext cx="42768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4" name="Ink 113"/>
              <p14:cNvContentPartPr/>
              <p14:nvPr/>
            </p14:nvContentPartPr>
            <p14:xfrm>
              <a:off x="2815760" y="923585"/>
              <a:ext cx="84240" cy="17208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03880" y="911705"/>
                <a:ext cx="1080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5" name="Ink 114"/>
              <p14:cNvContentPartPr/>
              <p14:nvPr/>
            </p14:nvContentPartPr>
            <p14:xfrm>
              <a:off x="3295640" y="1349105"/>
              <a:ext cx="724320" cy="32616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83760" y="1337225"/>
                <a:ext cx="7480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6" name="Ink 115"/>
              <p14:cNvContentPartPr/>
              <p14:nvPr/>
            </p14:nvContentPartPr>
            <p14:xfrm>
              <a:off x="1738280" y="1364945"/>
              <a:ext cx="643320" cy="81864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26400" y="1353065"/>
                <a:ext cx="66708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23" name="Ink 122"/>
              <p14:cNvContentPartPr/>
              <p14:nvPr/>
            </p14:nvContentPartPr>
            <p14:xfrm>
              <a:off x="5160440" y="5041625"/>
              <a:ext cx="1785240" cy="48132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48560" y="5029745"/>
                <a:ext cx="18090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2" name="Ink 131"/>
              <p14:cNvContentPartPr/>
              <p14:nvPr/>
            </p14:nvContentPartPr>
            <p14:xfrm>
              <a:off x="7115960" y="2181785"/>
              <a:ext cx="235800" cy="30816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04080" y="2169905"/>
                <a:ext cx="2595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4" name="Ink 133"/>
              <p14:cNvContentPartPr/>
              <p14:nvPr/>
            </p14:nvContentPartPr>
            <p14:xfrm>
              <a:off x="7070600" y="2227145"/>
              <a:ext cx="263160" cy="28116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58720" y="2215265"/>
                <a:ext cx="2869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5" name="Ink 134"/>
              <p14:cNvContentPartPr/>
              <p14:nvPr/>
            </p14:nvContentPartPr>
            <p14:xfrm>
              <a:off x="6301280" y="2091425"/>
              <a:ext cx="1077480" cy="34416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89400" y="2079545"/>
                <a:ext cx="11012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7" name="Ink 136"/>
              <p14:cNvContentPartPr/>
              <p14:nvPr/>
            </p14:nvContentPartPr>
            <p14:xfrm>
              <a:off x="6672440" y="469625"/>
              <a:ext cx="425880" cy="2088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660560" y="457745"/>
                <a:ext cx="449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1" name="Ink 140"/>
              <p14:cNvContentPartPr/>
              <p14:nvPr/>
            </p14:nvContentPartPr>
            <p14:xfrm>
              <a:off x="7251680" y="1475825"/>
              <a:ext cx="190800" cy="36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39800" y="1463945"/>
                <a:ext cx="214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43" name="Ink 142"/>
              <p14:cNvContentPartPr/>
              <p14:nvPr/>
            </p14:nvContentPartPr>
            <p14:xfrm>
              <a:off x="7469120" y="2254145"/>
              <a:ext cx="199440" cy="14040"/>
            </p14:xfrm>
          </p:contentPart>
        </mc:Choice>
        <mc:Fallback>
          <p:pic>
            <p:nvPicPr>
              <p:cNvPr id="143" name="Ink 142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57240" y="2242265"/>
                <a:ext cx="223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45" name="Ink 144"/>
              <p14:cNvContentPartPr/>
              <p14:nvPr/>
            </p14:nvContentPartPr>
            <p14:xfrm>
              <a:off x="8564600" y="361985"/>
              <a:ext cx="1204920" cy="4572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52720" y="350105"/>
                <a:ext cx="1228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52" name="Ink 151"/>
              <p14:cNvContentPartPr/>
              <p14:nvPr/>
            </p14:nvContentPartPr>
            <p14:xfrm>
              <a:off x="7894640" y="697145"/>
              <a:ext cx="199440" cy="2304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82760" y="685265"/>
                <a:ext cx="223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53" name="Ink 152"/>
              <p14:cNvContentPartPr/>
              <p14:nvPr/>
            </p14:nvContentPartPr>
            <p14:xfrm>
              <a:off x="7034600" y="1465745"/>
              <a:ext cx="109080" cy="1044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22720" y="1453865"/>
                <a:ext cx="132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5" name="Ink 154"/>
              <p14:cNvContentPartPr/>
              <p14:nvPr/>
            </p14:nvContentPartPr>
            <p14:xfrm>
              <a:off x="5205800" y="3594065"/>
              <a:ext cx="425880" cy="36252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93920" y="3582185"/>
                <a:ext cx="4496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9" name="Ink 158"/>
              <p14:cNvContentPartPr/>
              <p14:nvPr/>
            </p14:nvContentPartPr>
            <p14:xfrm>
              <a:off x="8274800" y="2245145"/>
              <a:ext cx="552960" cy="28116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62920" y="2233265"/>
                <a:ext cx="576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63" name="Ink 162"/>
              <p14:cNvContentPartPr/>
              <p14:nvPr/>
            </p14:nvContentPartPr>
            <p14:xfrm>
              <a:off x="9433640" y="1773905"/>
              <a:ext cx="1340280" cy="31788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421760" y="1762025"/>
                <a:ext cx="13640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70" name="Ink 169"/>
              <p14:cNvContentPartPr/>
              <p14:nvPr/>
            </p14:nvContentPartPr>
            <p14:xfrm>
              <a:off x="11036000" y="1222385"/>
              <a:ext cx="199800" cy="5436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024120" y="1210505"/>
                <a:ext cx="2235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72" name="Ink 171"/>
              <p14:cNvContentPartPr/>
              <p14:nvPr/>
            </p14:nvContentPartPr>
            <p14:xfrm>
              <a:off x="7170320" y="244265"/>
              <a:ext cx="1168200" cy="19980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58440" y="232385"/>
                <a:ext cx="119196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5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658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Backtracking-part2</vt:lpstr>
      <vt:lpstr>Max clique</vt:lpstr>
      <vt:lpstr>PowerPoint Presentation</vt:lpstr>
      <vt:lpstr>PowerPoint Presentation</vt:lpstr>
      <vt:lpstr>PowerPoint Presentation</vt:lpstr>
      <vt:lpstr>PowerPoint Presentation</vt:lpstr>
      <vt:lpstr>Approach k- max clique</vt:lpstr>
      <vt:lpstr>PowerPoint Presentation</vt:lpstr>
      <vt:lpstr>PowerPoint Presentation</vt:lpstr>
      <vt:lpstr>PowerPoint Presentation</vt:lpstr>
      <vt:lpstr>Solution space</vt:lpstr>
      <vt:lpstr>complexity</vt:lpstr>
      <vt:lpstr>Traveling Salesperson</vt:lpstr>
      <vt:lpstr>PowerPoint Presentation</vt:lpstr>
      <vt:lpstr>Solution space</vt:lpstr>
      <vt:lpstr>PowerPoint Presentation</vt:lpstr>
      <vt:lpstr>PowerPoint Presentation</vt:lpstr>
      <vt:lpstr>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Backtracking- max clique</dc:title>
  <dc:creator>user</dc:creator>
  <cp:lastModifiedBy>user</cp:lastModifiedBy>
  <cp:revision>22</cp:revision>
  <dcterms:created xsi:type="dcterms:W3CDTF">2021-05-07T05:57:41Z</dcterms:created>
  <dcterms:modified xsi:type="dcterms:W3CDTF">2021-05-18T12:20:18Z</dcterms:modified>
</cp:coreProperties>
</file>