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8" r:id="rId2"/>
    <p:sldId id="301" r:id="rId3"/>
    <p:sldId id="268" r:id="rId4"/>
    <p:sldId id="269" r:id="rId5"/>
    <p:sldId id="270" r:id="rId6"/>
    <p:sldId id="271" r:id="rId7"/>
    <p:sldId id="302" r:id="rId8"/>
    <p:sldId id="303" r:id="rId9"/>
    <p:sldId id="272" r:id="rId10"/>
    <p:sldId id="299" r:id="rId11"/>
    <p:sldId id="30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E363-0AFA-4F2A-85AD-3A39297F2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3CDEF-C220-4E05-89E7-A9B49DC49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A356-8199-40BE-9721-07728777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1779-F404-4731-9DA2-C95DA367C70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9ECAF-AFAB-44DE-8E45-32B48F5A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AC7A9-AF3C-4F61-B76E-C247B80D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5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D7B5-CD84-40CB-BCEF-A1916AC0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13155-FF5D-4383-8BE1-30D68B510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105B1-1E88-4229-A9A4-EA79C103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1779-F404-4731-9DA2-C95DA367C70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BB2B3-1CB6-4BE4-AA37-74C265AF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F361E-7440-4786-BC53-93E1DE29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3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94CB0-BB2C-4689-9513-36643BC06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158AF-92BD-4795-A1B6-102559D2D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A2DF-00DE-4840-97A4-CD8282B0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1779-F404-4731-9DA2-C95DA367C70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D1A68-E6C3-43DE-8EC9-7A124AEA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91543-FC68-4F21-940A-EFD48CCD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2436-3613-447C-A9C6-820F36E4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4D2E5-2171-4F6B-B359-51E1B2DC9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8E0F6-1B9A-42B6-854B-8C330DD1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1779-F404-4731-9DA2-C95DA367C70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F617-9B73-4D0D-A906-E46C91A0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7FFD5-BF2C-40D3-B197-E46E7D09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0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B4FD-C896-4BDA-96FB-A1F68429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188A4-41D1-4195-8CFF-24ABA9926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F25F1-8102-4D54-9299-18EBA85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1779-F404-4731-9DA2-C95DA367C70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5D00-0661-4379-909C-6EC7E135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B897D-41F4-4472-ADBF-715FBE4D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4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5E94-4310-4B5F-BFAA-3C3F98D7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60D6-6911-4EDD-AF4A-0A51CDEEE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0E06D-4107-436F-8620-FEBB6BC4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8EF06-77D7-43C2-B444-9FFDD45C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1779-F404-4731-9DA2-C95DA367C70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EB5D-5B83-4C1D-BFAC-C84CFDF3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6A729-A2C8-4743-AD06-BC859B15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9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AAA2-22C3-44BD-9EB0-C53C747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20823-F80E-4B19-A334-E22269AD5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52A72-AA92-4235-A293-2842FF5D9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A2AB6-EA90-4BFB-BF88-445928B5D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077F5-031D-4BB9-92B7-5A1D8884D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04ED3-2F35-4EB4-9906-30EF7665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1779-F404-4731-9DA2-C95DA367C70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56187-2EA3-4E19-A572-B8E52C58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FAF70-FCE9-4AE0-A4AE-D268BF60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1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42BC-F834-47F9-88C9-DF333031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F213A-07D2-4A88-85DE-DCC480BB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1779-F404-4731-9DA2-C95DA367C70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E8FD8-A4DE-4D65-915F-E9A6C535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A8D47-A4FE-467A-9477-1E914DF9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0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F1FB3-F8BA-438D-8F18-7AF7E682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1779-F404-4731-9DA2-C95DA367C70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08B44-0310-402B-A12C-CEA6163E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6DC99-E57B-49AF-8D64-F7F9D99C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4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57D6-73C6-48BF-9896-FD17D6A3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BEA2A-0B30-476B-B12B-BA01B7412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D699F-E503-49BB-8B67-E6D309072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85A8A-D285-41B9-807B-7F46ACA9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1779-F404-4731-9DA2-C95DA367C70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AD107-8D17-4962-B027-1EF3C445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65FC4-36BA-4E2C-8993-73B0A9A1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2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EC87-3A0A-4B11-BFA2-BDEB72FC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5D4B1-D1D2-4013-A75F-82134AAA0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C1545-1D7D-4F34-9460-4272AC8BD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DB717-705B-4EA2-82EA-FBB3FF85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1779-F404-4731-9DA2-C95DA367C70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8D71A-B163-4551-AADB-8CA900B4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817EF-0828-44F1-9B2E-760C6850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7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30000" t="20000" r="30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46ABF-E1CD-42FB-89B9-3E7AFD2A8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114" y="1143453"/>
            <a:ext cx="11731172" cy="5124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D1C3D-0430-43DD-821A-AEF774D93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61779-F404-4731-9DA2-C95DA367C70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F6401-2C7C-410B-97ED-BC4B23A81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8C1D5-F1E9-4C0D-8322-CADA58D9E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3212F8D-F146-4573-8B77-D7A51934D5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758" y="0"/>
            <a:ext cx="715241" cy="8563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50C8B7-714F-4EF6-800A-D2A13840CB7C}"/>
              </a:ext>
            </a:extLst>
          </p:cNvPr>
          <p:cNvSpPr/>
          <p:nvPr/>
        </p:nvSpPr>
        <p:spPr>
          <a:xfrm>
            <a:off x="0" y="854787"/>
            <a:ext cx="12191999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50A7923F-DE29-424F-B3CF-D8A383B0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45719"/>
            <a:ext cx="11136086" cy="80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103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6600" dirty="0"/>
          </a:p>
          <a:p>
            <a:pPr marL="0" indent="0" algn="ctr">
              <a:buNone/>
            </a:pPr>
            <a:r>
              <a:rPr lang="en-US" sz="6600" dirty="0"/>
              <a:t>Doubly Linked lists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39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860D-502D-4151-8E79-1970BBEA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0B7A7-A7E1-41E6-9622-6C268BECC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Exercises: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Write functions to:</a:t>
            </a:r>
            <a:endParaRPr lang="en-IN" dirty="0"/>
          </a:p>
          <a:p>
            <a:pPr lvl="0"/>
            <a:r>
              <a:rPr lang="en-US" dirty="0"/>
              <a:t>Concatenate two SLL</a:t>
            </a:r>
            <a:endParaRPr lang="en-IN" dirty="0"/>
          </a:p>
          <a:p>
            <a:pPr lvl="0"/>
            <a:r>
              <a:rPr lang="en-US" dirty="0"/>
              <a:t>Find the length of a circular linked list</a:t>
            </a:r>
            <a:endParaRPr lang="en-IN" dirty="0"/>
          </a:p>
          <a:p>
            <a:pPr lvl="0"/>
            <a:r>
              <a:rPr lang="en-US" dirty="0"/>
              <a:t>Delete a node whose data field(key) is given from a DLL</a:t>
            </a:r>
            <a:endParaRPr lang="en-IN" dirty="0"/>
          </a:p>
          <a:p>
            <a:pPr lvl="0"/>
            <a:r>
              <a:rPr lang="en-US" dirty="0"/>
              <a:t>Insert a node after and before the node whose key is given in a DLL</a:t>
            </a:r>
            <a:endParaRPr lang="en-IN" dirty="0"/>
          </a:p>
          <a:p>
            <a:pPr lvl="0"/>
            <a:r>
              <a:rPr lang="en-US" dirty="0"/>
              <a:t>Exchange two nodes in a DLL</a:t>
            </a:r>
          </a:p>
          <a:p>
            <a:pPr lvl="0"/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0056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7E41-F7B7-49CC-AE4B-771D0EFA4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Doubly Linked 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ECB62-F6D8-4CED-96AB-5B10BD730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Discuss </a:t>
            </a:r>
            <a:r>
              <a:rPr lang="en-US"/>
              <a:t>with examples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Operations: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2000" dirty="0"/>
              <a:t>Create</a:t>
            </a:r>
          </a:p>
          <a:p>
            <a:pPr lvl="1"/>
            <a:r>
              <a:rPr lang="en-US" sz="2000" dirty="0"/>
              <a:t>Insert a node at the beginning</a:t>
            </a:r>
          </a:p>
          <a:p>
            <a:pPr lvl="1"/>
            <a:r>
              <a:rPr lang="en-US" sz="2000" dirty="0"/>
              <a:t>Insert a node at the end</a:t>
            </a:r>
          </a:p>
          <a:p>
            <a:pPr lvl="1"/>
            <a:r>
              <a:rPr lang="en-US" sz="2000" dirty="0"/>
              <a:t>Delete a node at the beginning</a:t>
            </a:r>
          </a:p>
          <a:p>
            <a:pPr lvl="1"/>
            <a:r>
              <a:rPr lang="en-US" sz="2000" dirty="0"/>
              <a:t>Delete a node at the end</a:t>
            </a:r>
          </a:p>
          <a:p>
            <a:pPr lvl="1"/>
            <a:r>
              <a:rPr lang="en-US" sz="2000" dirty="0"/>
              <a:t>Etc.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3134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C614F-9516-4B0A-845E-CDB05F49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AE0DC-770B-4817-B7EA-CA0791C10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Discuss with examples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Various Operations:</a:t>
            </a:r>
          </a:p>
          <a:p>
            <a:pPr marL="514350" indent="-514350">
              <a:buAutoNum type="arabicPeriod"/>
            </a:pPr>
            <a:r>
              <a:rPr lang="en-US" dirty="0"/>
              <a:t>Insert a node at the beginning</a:t>
            </a:r>
          </a:p>
          <a:p>
            <a:pPr marL="514350" indent="-514350">
              <a:buAutoNum type="arabicPeriod"/>
            </a:pPr>
            <a:r>
              <a:rPr lang="en-US" dirty="0"/>
              <a:t>Insert a node at the end</a:t>
            </a:r>
          </a:p>
          <a:p>
            <a:pPr marL="514350" indent="-514350">
              <a:buAutoNum type="arabicPeriod"/>
            </a:pPr>
            <a:r>
              <a:rPr lang="en-US" dirty="0"/>
              <a:t>Print data of all the nodes</a:t>
            </a:r>
          </a:p>
          <a:p>
            <a:pPr marL="514350" indent="-514350">
              <a:buAutoNum type="arabicPeriod"/>
            </a:pPr>
            <a:r>
              <a:rPr lang="en-US" dirty="0"/>
              <a:t>Delete a node at the beginning</a:t>
            </a:r>
          </a:p>
          <a:p>
            <a:pPr marL="514350" indent="-514350">
              <a:buAutoNum type="arabicPeriod"/>
            </a:pPr>
            <a:r>
              <a:rPr lang="en-US" dirty="0"/>
              <a:t>Delete a node at the end</a:t>
            </a:r>
          </a:p>
          <a:p>
            <a:pPr marL="514350" indent="-51435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653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E379F-33D3-4A8A-B485-CC2C14C31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9311"/>
            <a:ext cx="10515600" cy="512765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dnode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	</a:t>
            </a:r>
            <a:r>
              <a:rPr lang="en-US" dirty="0" err="1"/>
              <a:t>dnode</a:t>
            </a:r>
            <a:r>
              <a:rPr lang="en-US" dirty="0"/>
              <a:t> *</a:t>
            </a:r>
            <a:r>
              <a:rPr lang="en-US" dirty="0" err="1"/>
              <a:t>prev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int info;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dnode</a:t>
            </a:r>
            <a:r>
              <a:rPr lang="en-US" dirty="0"/>
              <a:t> *next;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public:</a:t>
            </a:r>
          </a:p>
          <a:p>
            <a:pPr marL="0" indent="0">
              <a:buNone/>
            </a:pPr>
            <a:r>
              <a:rPr lang="en-US" dirty="0"/>
              <a:t>  	</a:t>
            </a:r>
            <a:r>
              <a:rPr lang="en-US" dirty="0" err="1"/>
              <a:t>dnode</a:t>
            </a:r>
            <a:r>
              <a:rPr lang="en-US" dirty="0"/>
              <a:t>* </a:t>
            </a:r>
            <a:r>
              <a:rPr lang="en-US" dirty="0" err="1"/>
              <a:t>insert_begin</a:t>
            </a:r>
            <a:r>
              <a:rPr lang="en-US" dirty="0"/>
              <a:t>(</a:t>
            </a:r>
            <a:r>
              <a:rPr lang="en-US" dirty="0" err="1"/>
              <a:t>dnode</a:t>
            </a:r>
            <a:r>
              <a:rPr lang="en-US" dirty="0"/>
              <a:t>*);</a:t>
            </a:r>
          </a:p>
          <a:p>
            <a:pPr marL="0" indent="0">
              <a:buNone/>
            </a:pPr>
            <a:r>
              <a:rPr lang="en-US" dirty="0"/>
              <a:t>  	</a:t>
            </a:r>
            <a:r>
              <a:rPr lang="en-US" dirty="0" err="1"/>
              <a:t>dnode</a:t>
            </a:r>
            <a:r>
              <a:rPr lang="en-US" dirty="0"/>
              <a:t>* </a:t>
            </a:r>
            <a:r>
              <a:rPr lang="en-US" dirty="0" err="1"/>
              <a:t>insert_end</a:t>
            </a:r>
            <a:r>
              <a:rPr lang="en-US" dirty="0"/>
              <a:t>(</a:t>
            </a:r>
            <a:r>
              <a:rPr lang="en-US" dirty="0" err="1"/>
              <a:t>dnode</a:t>
            </a:r>
            <a:r>
              <a:rPr lang="en-US" dirty="0"/>
              <a:t>*);</a:t>
            </a:r>
          </a:p>
          <a:p>
            <a:pPr marL="0" indent="0">
              <a:buNone/>
            </a:pPr>
            <a:r>
              <a:rPr lang="en-US" dirty="0"/>
              <a:t>	 void print(</a:t>
            </a:r>
            <a:r>
              <a:rPr lang="en-US" dirty="0" err="1"/>
              <a:t>dnode</a:t>
            </a:r>
            <a:r>
              <a:rPr lang="en-US" dirty="0"/>
              <a:t>*);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dnode</a:t>
            </a:r>
            <a:r>
              <a:rPr lang="en-US" dirty="0"/>
              <a:t>*</a:t>
            </a:r>
            <a:r>
              <a:rPr lang="en-US" dirty="0" err="1"/>
              <a:t>delete_begin</a:t>
            </a:r>
            <a:r>
              <a:rPr lang="en-US" dirty="0"/>
              <a:t>(node*);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dnode</a:t>
            </a:r>
            <a:r>
              <a:rPr lang="en-US" dirty="0"/>
              <a:t>*</a:t>
            </a:r>
            <a:r>
              <a:rPr lang="en-US" dirty="0" err="1"/>
              <a:t>delete_end</a:t>
            </a:r>
            <a:r>
              <a:rPr lang="en-US" dirty="0"/>
              <a:t>(</a:t>
            </a:r>
            <a:r>
              <a:rPr lang="en-US" dirty="0" err="1"/>
              <a:t>dnode</a:t>
            </a:r>
            <a:r>
              <a:rPr lang="en-US" dirty="0"/>
              <a:t>*);</a:t>
            </a:r>
          </a:p>
          <a:p>
            <a:pPr marL="0" indent="0">
              <a:buNone/>
            </a:pPr>
            <a:r>
              <a:rPr lang="en-US" dirty="0"/>
              <a:t>  	void </a:t>
            </a:r>
            <a:r>
              <a:rPr lang="en-US" dirty="0" err="1"/>
              <a:t>delete_data</a:t>
            </a:r>
            <a:r>
              <a:rPr lang="en-US" dirty="0"/>
              <a:t>(int);</a:t>
            </a:r>
          </a:p>
          <a:p>
            <a:pPr marL="0" indent="0">
              <a:buNone/>
            </a:pPr>
            <a:r>
              <a:rPr lang="en-US" dirty="0"/>
              <a:t>  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57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E38DF-2A1B-47E7-A328-4452B174C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162"/>
            <a:ext cx="10515600" cy="58118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dnode</a:t>
            </a:r>
            <a:r>
              <a:rPr lang="en-US" dirty="0"/>
              <a:t>* </a:t>
            </a:r>
            <a:r>
              <a:rPr lang="en-US" dirty="0" err="1"/>
              <a:t>dnode</a:t>
            </a:r>
            <a:r>
              <a:rPr lang="en-US" dirty="0"/>
              <a:t>::</a:t>
            </a:r>
            <a:r>
              <a:rPr lang="en-US" dirty="0" err="1"/>
              <a:t>insert_begin</a:t>
            </a:r>
            <a:r>
              <a:rPr lang="en-US" dirty="0"/>
              <a:t>(</a:t>
            </a:r>
            <a:r>
              <a:rPr lang="en-US" dirty="0" err="1"/>
              <a:t>dnode</a:t>
            </a:r>
            <a:r>
              <a:rPr lang="en-US" dirty="0"/>
              <a:t> *head)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err="1"/>
              <a:t>dnode</a:t>
            </a:r>
            <a:r>
              <a:rPr lang="en-US" dirty="0"/>
              <a:t> *temp=new </a:t>
            </a:r>
            <a:r>
              <a:rPr lang="en-US" dirty="0" err="1"/>
              <a:t>dnode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err="1"/>
              <a:t>cout</a:t>
            </a:r>
            <a:r>
              <a:rPr lang="en-US" dirty="0"/>
              <a:t>&lt;&lt;"\</a:t>
            </a:r>
            <a:r>
              <a:rPr lang="en-US" dirty="0" err="1"/>
              <a:t>nInfo</a:t>
            </a:r>
            <a:r>
              <a:rPr lang="en-US" dirty="0"/>
              <a:t>: ";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err="1"/>
              <a:t>cin</a:t>
            </a:r>
            <a:r>
              <a:rPr lang="en-US" dirty="0"/>
              <a:t>&gt;&gt;temp-&gt;info;</a:t>
            </a:r>
          </a:p>
          <a:p>
            <a:pPr marL="0" indent="0">
              <a:buNone/>
            </a:pPr>
            <a:r>
              <a:rPr lang="en-US" dirty="0"/>
              <a:t> 	temp-&gt;</a:t>
            </a:r>
            <a:r>
              <a:rPr lang="en-US" dirty="0" err="1"/>
              <a:t>prev</a:t>
            </a:r>
            <a:r>
              <a:rPr lang="en-US" dirty="0"/>
              <a:t>=temp-&gt;next=NULL;</a:t>
            </a:r>
          </a:p>
          <a:p>
            <a:pPr marL="0" indent="0">
              <a:buNone/>
            </a:pPr>
            <a:r>
              <a:rPr lang="en-US" dirty="0"/>
              <a:t> 	if(head==NULL)</a:t>
            </a:r>
          </a:p>
          <a:p>
            <a:pPr marL="0" indent="0">
              <a:buNone/>
            </a:pPr>
            <a:r>
              <a:rPr lang="en-US" dirty="0"/>
              <a:t> 	{</a:t>
            </a:r>
          </a:p>
          <a:p>
            <a:pPr marL="0" indent="0">
              <a:buNone/>
            </a:pPr>
            <a:r>
              <a:rPr lang="en-US" dirty="0"/>
              <a:t>  		 head=temp;</a:t>
            </a:r>
          </a:p>
          <a:p>
            <a:pPr marL="0" indent="0">
              <a:buNone/>
            </a:pPr>
            <a:r>
              <a:rPr lang="en-US" dirty="0"/>
              <a:t>  		 return head;</a:t>
            </a:r>
          </a:p>
          <a:p>
            <a:pPr marL="0" indent="0">
              <a:buNone/>
            </a:pPr>
            <a:r>
              <a:rPr lang="en-US" dirty="0"/>
              <a:t> 	}</a:t>
            </a:r>
          </a:p>
          <a:p>
            <a:pPr marL="0" indent="0">
              <a:buNone/>
            </a:pPr>
            <a:r>
              <a:rPr lang="en-US" dirty="0"/>
              <a:t> 	head-&gt;</a:t>
            </a:r>
            <a:r>
              <a:rPr lang="en-US" dirty="0" err="1"/>
              <a:t>prev</a:t>
            </a:r>
            <a:r>
              <a:rPr lang="en-US" dirty="0"/>
              <a:t>=temp;</a:t>
            </a:r>
          </a:p>
          <a:p>
            <a:pPr marL="0" indent="0">
              <a:buNone/>
            </a:pPr>
            <a:r>
              <a:rPr lang="en-US" dirty="0"/>
              <a:t> 	temp-&gt;next=head;</a:t>
            </a:r>
          </a:p>
          <a:p>
            <a:pPr marL="0" indent="0">
              <a:buNone/>
            </a:pPr>
            <a:r>
              <a:rPr lang="en-US" dirty="0"/>
              <a:t> 	head=temp;</a:t>
            </a:r>
          </a:p>
          <a:p>
            <a:pPr marL="0" indent="0">
              <a:buNone/>
            </a:pPr>
            <a:r>
              <a:rPr lang="en-US" dirty="0"/>
              <a:t> 	return head;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2900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7B6D7-EA7A-46A4-A885-006022EB4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87" y="1024691"/>
            <a:ext cx="10515600" cy="602160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dnode</a:t>
            </a:r>
            <a:r>
              <a:rPr lang="en-US" dirty="0"/>
              <a:t> *</a:t>
            </a:r>
            <a:r>
              <a:rPr lang="en-US" dirty="0" err="1"/>
              <a:t>dnode</a:t>
            </a:r>
            <a:r>
              <a:rPr lang="en-US" dirty="0"/>
              <a:t>::</a:t>
            </a:r>
            <a:r>
              <a:rPr lang="en-US" dirty="0" err="1"/>
              <a:t>insert_end</a:t>
            </a:r>
            <a:r>
              <a:rPr lang="en-US" dirty="0"/>
              <a:t>(</a:t>
            </a:r>
            <a:r>
              <a:rPr lang="en-US" dirty="0" err="1"/>
              <a:t>dnode</a:t>
            </a:r>
            <a:r>
              <a:rPr lang="en-US" dirty="0"/>
              <a:t> *head)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err="1"/>
              <a:t>dnode</a:t>
            </a:r>
            <a:r>
              <a:rPr lang="en-US" dirty="0"/>
              <a:t> *temp=new </a:t>
            </a:r>
            <a:r>
              <a:rPr lang="en-US" dirty="0" err="1"/>
              <a:t>dnode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err="1"/>
              <a:t>cout</a:t>
            </a:r>
            <a:r>
              <a:rPr lang="en-US" dirty="0"/>
              <a:t>&lt;&lt;"\</a:t>
            </a:r>
            <a:r>
              <a:rPr lang="en-US" dirty="0" err="1"/>
              <a:t>nInfo</a:t>
            </a:r>
            <a:r>
              <a:rPr lang="en-US" dirty="0"/>
              <a:t>: ";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err="1"/>
              <a:t>cin</a:t>
            </a:r>
            <a:r>
              <a:rPr lang="en-US" dirty="0"/>
              <a:t>&gt;&gt;temp-&gt;info;</a:t>
            </a:r>
          </a:p>
          <a:p>
            <a:pPr marL="0" indent="0">
              <a:buNone/>
            </a:pPr>
            <a:r>
              <a:rPr lang="en-US" dirty="0"/>
              <a:t>	temp-&gt;</a:t>
            </a:r>
            <a:r>
              <a:rPr lang="en-US" dirty="0" err="1"/>
              <a:t>prev</a:t>
            </a:r>
            <a:r>
              <a:rPr lang="en-US" dirty="0"/>
              <a:t>=temp-&gt;next=NULL;</a:t>
            </a:r>
          </a:p>
          <a:p>
            <a:pPr marL="0" indent="0">
              <a:buNone/>
            </a:pPr>
            <a:r>
              <a:rPr lang="en-US" dirty="0"/>
              <a:t> 	if(head==NULL)</a:t>
            </a:r>
          </a:p>
          <a:p>
            <a:pPr marL="0" indent="0">
              <a:buNone/>
            </a:pPr>
            <a:r>
              <a:rPr lang="en-US" dirty="0"/>
              <a:t> 	{</a:t>
            </a:r>
          </a:p>
          <a:p>
            <a:pPr marL="0" indent="0">
              <a:buNone/>
            </a:pPr>
            <a:r>
              <a:rPr lang="en-US" dirty="0"/>
              <a:t>   		head=temp;</a:t>
            </a:r>
          </a:p>
          <a:p>
            <a:pPr marL="0" indent="0">
              <a:buNone/>
            </a:pPr>
            <a:r>
              <a:rPr lang="en-US" dirty="0"/>
              <a:t>   		return head;</a:t>
            </a:r>
          </a:p>
          <a:p>
            <a:pPr marL="0" indent="0">
              <a:buNone/>
            </a:pPr>
            <a:r>
              <a:rPr lang="en-US" dirty="0"/>
              <a:t>	 }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dnode</a:t>
            </a:r>
            <a:r>
              <a:rPr lang="en-US" dirty="0"/>
              <a:t> *cur=head;</a:t>
            </a:r>
          </a:p>
          <a:p>
            <a:pPr marL="0" indent="0">
              <a:buNone/>
            </a:pPr>
            <a:r>
              <a:rPr lang="en-US" dirty="0"/>
              <a:t> 	while(cur-&gt;next!=NULL)</a:t>
            </a:r>
          </a:p>
          <a:p>
            <a:pPr marL="0" indent="0">
              <a:buNone/>
            </a:pPr>
            <a:r>
              <a:rPr lang="en-US" dirty="0"/>
              <a:t> 	{</a:t>
            </a:r>
          </a:p>
          <a:p>
            <a:pPr marL="0" indent="0">
              <a:buNone/>
            </a:pPr>
            <a:r>
              <a:rPr lang="en-US" dirty="0"/>
              <a:t>  		cur=cur-&gt;next;</a:t>
            </a:r>
          </a:p>
          <a:p>
            <a:pPr marL="0" indent="0">
              <a:buNone/>
            </a:pPr>
            <a:r>
              <a:rPr lang="en-US" dirty="0"/>
              <a:t> 	}</a:t>
            </a:r>
          </a:p>
          <a:p>
            <a:pPr marL="0" indent="0">
              <a:buNone/>
            </a:pPr>
            <a:r>
              <a:rPr lang="en-US" dirty="0"/>
              <a:t> 	cur-&gt;next=temp;</a:t>
            </a:r>
          </a:p>
          <a:p>
            <a:pPr marL="0" indent="0">
              <a:buNone/>
            </a:pPr>
            <a:r>
              <a:rPr lang="en-US" dirty="0"/>
              <a:t> 	temp-&gt;</a:t>
            </a:r>
            <a:r>
              <a:rPr lang="en-US" dirty="0" err="1"/>
              <a:t>prev</a:t>
            </a:r>
            <a:r>
              <a:rPr lang="en-US" dirty="0"/>
              <a:t>=cur;</a:t>
            </a:r>
          </a:p>
          <a:p>
            <a:pPr marL="0" indent="0">
              <a:buNone/>
            </a:pPr>
            <a:r>
              <a:rPr lang="en-US" dirty="0"/>
              <a:t> 	return head;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648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FA6C-D9BD-4F33-B06A-5812036D2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dnode</a:t>
            </a:r>
            <a:r>
              <a:rPr lang="en-US" dirty="0"/>
              <a:t>::print(</a:t>
            </a:r>
            <a:r>
              <a:rPr lang="en-US" dirty="0" err="1"/>
              <a:t>dnode</a:t>
            </a:r>
            <a:r>
              <a:rPr lang="en-US" dirty="0"/>
              <a:t> *head)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err="1"/>
              <a:t>dnode</a:t>
            </a:r>
            <a:r>
              <a:rPr lang="en-US" dirty="0"/>
              <a:t> *h=head;</a:t>
            </a:r>
          </a:p>
          <a:p>
            <a:pPr marL="0" indent="0">
              <a:buNone/>
            </a:pPr>
            <a:r>
              <a:rPr lang="en-US" dirty="0"/>
              <a:t> 	while(h!=NULL)</a:t>
            </a:r>
          </a:p>
          <a:p>
            <a:pPr marL="0" indent="0">
              <a:buNone/>
            </a:pPr>
            <a:r>
              <a:rPr lang="en-US" dirty="0"/>
              <a:t> 	{	</a:t>
            </a:r>
          </a:p>
          <a:p>
            <a:pPr marL="0" indent="0">
              <a:buNone/>
            </a:pPr>
            <a:r>
              <a:rPr lang="en-US" dirty="0"/>
              <a:t>    		</a:t>
            </a:r>
            <a:r>
              <a:rPr lang="en-US" dirty="0" err="1"/>
              <a:t>cout</a:t>
            </a:r>
            <a:r>
              <a:rPr lang="en-US" dirty="0"/>
              <a:t>&lt;&lt;h-&gt;info&lt;&lt;"-&gt;";</a:t>
            </a:r>
          </a:p>
          <a:p>
            <a:pPr marL="0" indent="0">
              <a:buNone/>
            </a:pPr>
            <a:r>
              <a:rPr lang="en-US" dirty="0"/>
              <a:t>    		h=h-&gt;next;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8486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7B6D7-EA7A-46A4-A885-006022EB4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87" y="1024691"/>
            <a:ext cx="10515600" cy="60216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dnode</a:t>
            </a:r>
            <a:r>
              <a:rPr lang="en-US" dirty="0"/>
              <a:t> *</a:t>
            </a:r>
            <a:r>
              <a:rPr lang="en-US" dirty="0" err="1"/>
              <a:t>dnode</a:t>
            </a:r>
            <a:r>
              <a:rPr lang="en-US" dirty="0"/>
              <a:t>::</a:t>
            </a:r>
            <a:r>
              <a:rPr lang="en-US" dirty="0" err="1"/>
              <a:t>delete_begin</a:t>
            </a:r>
            <a:r>
              <a:rPr lang="en-US" dirty="0"/>
              <a:t>(</a:t>
            </a:r>
            <a:r>
              <a:rPr lang="en-US" dirty="0" err="1"/>
              <a:t>dnode</a:t>
            </a:r>
            <a:r>
              <a:rPr lang="en-US" dirty="0"/>
              <a:t> *head)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err="1"/>
              <a:t>dnode</a:t>
            </a:r>
            <a:r>
              <a:rPr lang="en-US" dirty="0"/>
              <a:t> *temp;</a:t>
            </a:r>
          </a:p>
          <a:p>
            <a:pPr marL="0" indent="0">
              <a:buNone/>
            </a:pPr>
            <a:r>
              <a:rPr lang="en-US" dirty="0"/>
              <a:t> 	if(head==NULL)</a:t>
            </a:r>
          </a:p>
          <a:p>
            <a:pPr marL="0" indent="0">
              <a:buNone/>
            </a:pPr>
            <a:r>
              <a:rPr lang="en-US" dirty="0"/>
              <a:t> 	{</a:t>
            </a:r>
          </a:p>
          <a:p>
            <a:pPr marL="0" indent="0">
              <a:buNone/>
            </a:pPr>
            <a:r>
              <a:rPr lang="en-US" dirty="0"/>
              <a:t>   		</a:t>
            </a:r>
            <a:r>
              <a:rPr lang="en-US" dirty="0" err="1"/>
              <a:t>cout</a:t>
            </a:r>
            <a:r>
              <a:rPr lang="en-US" dirty="0"/>
              <a:t>&lt;&lt;“DLL is empty”;</a:t>
            </a:r>
          </a:p>
          <a:p>
            <a:pPr marL="0" indent="0">
              <a:buNone/>
            </a:pPr>
            <a:r>
              <a:rPr lang="en-US" dirty="0"/>
              <a:t>   		return head;</a:t>
            </a:r>
          </a:p>
          <a:p>
            <a:pPr marL="0" indent="0">
              <a:buNone/>
            </a:pPr>
            <a:r>
              <a:rPr lang="en-US" dirty="0"/>
              <a:t>	 }</a:t>
            </a:r>
          </a:p>
          <a:p>
            <a:pPr marL="0" indent="0">
              <a:buNone/>
            </a:pPr>
            <a:r>
              <a:rPr lang="en-US" dirty="0"/>
              <a:t>	temp=head;</a:t>
            </a:r>
          </a:p>
          <a:p>
            <a:pPr marL="0" indent="0">
              <a:buNone/>
            </a:pPr>
            <a:r>
              <a:rPr lang="en-US" dirty="0"/>
              <a:t>	head=head-&gt;next;</a:t>
            </a:r>
          </a:p>
          <a:p>
            <a:pPr marL="0" indent="0">
              <a:buNone/>
            </a:pPr>
            <a:r>
              <a:rPr lang="en-US" dirty="0"/>
              <a:t>	delete(temp);</a:t>
            </a:r>
          </a:p>
          <a:p>
            <a:pPr marL="0" indent="0">
              <a:buNone/>
            </a:pPr>
            <a:r>
              <a:rPr lang="en-US" dirty="0"/>
              <a:t> 	return head;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3833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7B6D7-EA7A-46A4-A885-006022EB4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87" y="1024691"/>
            <a:ext cx="10515600" cy="602160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dnode</a:t>
            </a:r>
            <a:r>
              <a:rPr lang="en-US" dirty="0"/>
              <a:t> *</a:t>
            </a:r>
            <a:r>
              <a:rPr lang="en-US" dirty="0" err="1"/>
              <a:t>dnode</a:t>
            </a:r>
            <a:r>
              <a:rPr lang="en-US" dirty="0"/>
              <a:t>::</a:t>
            </a:r>
            <a:r>
              <a:rPr lang="en-US" dirty="0" err="1"/>
              <a:t>delete_end</a:t>
            </a:r>
            <a:r>
              <a:rPr lang="en-US" dirty="0"/>
              <a:t>(</a:t>
            </a:r>
            <a:r>
              <a:rPr lang="en-US" dirty="0" err="1"/>
              <a:t>dnode</a:t>
            </a:r>
            <a:r>
              <a:rPr lang="en-US" dirty="0"/>
              <a:t> *head)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err="1"/>
              <a:t>dnode</a:t>
            </a:r>
            <a:r>
              <a:rPr lang="en-US" dirty="0"/>
              <a:t> *temp;</a:t>
            </a:r>
          </a:p>
          <a:p>
            <a:pPr marL="0" indent="0">
              <a:buNone/>
            </a:pPr>
            <a:r>
              <a:rPr lang="en-US" dirty="0"/>
              <a:t> 	if(head==NULL)</a:t>
            </a:r>
          </a:p>
          <a:p>
            <a:pPr marL="0" indent="0">
              <a:buNone/>
            </a:pPr>
            <a:r>
              <a:rPr lang="en-US" dirty="0"/>
              <a:t> 	{</a:t>
            </a:r>
          </a:p>
          <a:p>
            <a:pPr marL="0" indent="0">
              <a:buNone/>
            </a:pPr>
            <a:r>
              <a:rPr lang="en-US" dirty="0"/>
              <a:t>   		</a:t>
            </a:r>
            <a:r>
              <a:rPr lang="en-US" dirty="0" err="1"/>
              <a:t>cout</a:t>
            </a:r>
            <a:r>
              <a:rPr lang="en-US" dirty="0"/>
              <a:t>&lt;&lt;“DLL is empty”;</a:t>
            </a:r>
          </a:p>
          <a:p>
            <a:pPr marL="0" indent="0">
              <a:buNone/>
            </a:pPr>
            <a:r>
              <a:rPr lang="en-US" dirty="0"/>
              <a:t>		return head;</a:t>
            </a:r>
          </a:p>
          <a:p>
            <a:pPr marL="0" indent="0">
              <a:buNone/>
            </a:pPr>
            <a:r>
              <a:rPr lang="en-US" dirty="0"/>
              <a:t>	 }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dnode</a:t>
            </a:r>
            <a:r>
              <a:rPr lang="en-US" dirty="0"/>
              <a:t> *cur=head;</a:t>
            </a:r>
          </a:p>
          <a:p>
            <a:pPr marL="0" indent="0">
              <a:buNone/>
            </a:pPr>
            <a:r>
              <a:rPr lang="en-US" dirty="0"/>
              <a:t> 	while(cur-&gt;next!=NULL)</a:t>
            </a:r>
          </a:p>
          <a:p>
            <a:pPr marL="0" indent="0">
              <a:buNone/>
            </a:pPr>
            <a:r>
              <a:rPr lang="en-US" dirty="0"/>
              <a:t> 	{</a:t>
            </a:r>
          </a:p>
          <a:p>
            <a:pPr marL="0" indent="0">
              <a:buNone/>
            </a:pPr>
            <a:r>
              <a:rPr lang="en-US" dirty="0"/>
              <a:t>  		cur=cur-&gt; next;</a:t>
            </a:r>
          </a:p>
          <a:p>
            <a:pPr marL="0" indent="0">
              <a:buNone/>
            </a:pPr>
            <a:r>
              <a:rPr lang="en-US" dirty="0"/>
              <a:t> 	}</a:t>
            </a:r>
          </a:p>
          <a:p>
            <a:pPr marL="0" indent="0">
              <a:buNone/>
            </a:pPr>
            <a:r>
              <a:rPr lang="en-US" dirty="0"/>
              <a:t>	cur-&gt;</a:t>
            </a:r>
            <a:r>
              <a:rPr lang="en-US" dirty="0" err="1"/>
              <a:t>prev</a:t>
            </a:r>
            <a:r>
              <a:rPr lang="en-US" dirty="0"/>
              <a:t>-&gt;next=NULL;</a:t>
            </a:r>
          </a:p>
          <a:p>
            <a:pPr marL="0" indent="0">
              <a:buNone/>
            </a:pPr>
            <a:r>
              <a:rPr lang="en-US" dirty="0"/>
              <a:t> 	delete(cur);</a:t>
            </a:r>
          </a:p>
          <a:p>
            <a:pPr marL="0" indent="0">
              <a:buNone/>
            </a:pPr>
            <a:r>
              <a:rPr lang="en-US" dirty="0"/>
              <a:t> 	return head;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073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8A9F2-3BEA-4A75-8031-8E530E374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358" y="0"/>
            <a:ext cx="10515600" cy="56423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/>
              <a:t>int main()</a:t>
            </a:r>
          </a:p>
          <a:p>
            <a:pPr marL="0" indent="0">
              <a:buNone/>
            </a:pPr>
            <a:r>
              <a:rPr lang="en-US" sz="1000" dirty="0"/>
              <a:t>{</a:t>
            </a:r>
          </a:p>
          <a:p>
            <a:pPr marL="0" indent="0">
              <a:buNone/>
            </a:pPr>
            <a:r>
              <a:rPr lang="en-US" sz="1000" dirty="0"/>
              <a:t>	 </a:t>
            </a:r>
            <a:r>
              <a:rPr lang="en-US" sz="1000" dirty="0" err="1"/>
              <a:t>clrscr</a:t>
            </a:r>
            <a:r>
              <a:rPr lang="en-US" sz="1000" dirty="0"/>
              <a:t>();</a:t>
            </a:r>
          </a:p>
          <a:p>
            <a:pPr marL="0" indent="0">
              <a:buNone/>
            </a:pPr>
            <a:r>
              <a:rPr lang="en-US" sz="1000" dirty="0"/>
              <a:t> 	</a:t>
            </a:r>
            <a:r>
              <a:rPr lang="en-US" sz="1000" dirty="0" err="1"/>
              <a:t>dnode</a:t>
            </a:r>
            <a:r>
              <a:rPr lang="en-US" sz="1000" dirty="0"/>
              <a:t> d,*head=NULL;</a:t>
            </a:r>
          </a:p>
          <a:p>
            <a:pPr marL="0" indent="0">
              <a:buNone/>
            </a:pPr>
            <a:r>
              <a:rPr lang="en-US" sz="1000" dirty="0"/>
              <a:t>	int </a:t>
            </a:r>
            <a:r>
              <a:rPr lang="en-US" sz="1000" dirty="0" err="1"/>
              <a:t>c,ele</a:t>
            </a:r>
            <a:r>
              <a:rPr lang="en-US" sz="1000" dirty="0"/>
              <a:t>;</a:t>
            </a:r>
          </a:p>
          <a:p>
            <a:pPr marL="0" indent="0">
              <a:buNone/>
            </a:pPr>
            <a:r>
              <a:rPr lang="en-US" sz="1000" dirty="0"/>
              <a:t>	 for(;;)</a:t>
            </a:r>
          </a:p>
          <a:p>
            <a:pPr marL="0" indent="0">
              <a:buNone/>
            </a:pPr>
            <a:r>
              <a:rPr lang="en-US" sz="1000" dirty="0"/>
              <a:t> 	{</a:t>
            </a:r>
          </a:p>
          <a:p>
            <a:pPr marL="0" indent="0">
              <a:buNone/>
            </a:pPr>
            <a:r>
              <a:rPr lang="en-US" sz="1000" dirty="0"/>
              <a:t> 		 </a:t>
            </a:r>
            <a:r>
              <a:rPr lang="en-US" sz="1000" dirty="0" err="1"/>
              <a:t>cout</a:t>
            </a:r>
            <a:r>
              <a:rPr lang="en-US" sz="1000" dirty="0"/>
              <a:t>&lt;&lt;"1.Insert begin \n 2.Insert end\n 3.Print \n 4.delete begin\n 5. Delete end\n";</a:t>
            </a:r>
          </a:p>
          <a:p>
            <a:pPr marL="0" indent="0">
              <a:buNone/>
            </a:pPr>
            <a:r>
              <a:rPr lang="en-US" sz="1000" dirty="0"/>
              <a:t> 		 </a:t>
            </a:r>
            <a:r>
              <a:rPr lang="en-US" sz="1000" dirty="0" err="1"/>
              <a:t>cin</a:t>
            </a:r>
            <a:r>
              <a:rPr lang="en-US" sz="1000" dirty="0"/>
              <a:t>&gt;&gt;c;</a:t>
            </a:r>
          </a:p>
          <a:p>
            <a:pPr marL="0" indent="0">
              <a:buNone/>
            </a:pPr>
            <a:r>
              <a:rPr lang="en-US" sz="1000" dirty="0"/>
              <a:t>  		switch(c)</a:t>
            </a:r>
          </a:p>
          <a:p>
            <a:pPr marL="0" indent="0">
              <a:buNone/>
            </a:pPr>
            <a:r>
              <a:rPr lang="en-US" sz="1000" dirty="0"/>
              <a:t>  		{</a:t>
            </a:r>
          </a:p>
          <a:p>
            <a:pPr marL="0" indent="0">
              <a:buNone/>
            </a:pPr>
            <a:r>
              <a:rPr lang="en-US" sz="1000" dirty="0"/>
              <a:t>   			case 1:head=</a:t>
            </a:r>
            <a:r>
              <a:rPr lang="en-US" sz="1000" dirty="0" err="1"/>
              <a:t>d.insert_begin</a:t>
            </a:r>
            <a:r>
              <a:rPr lang="en-US" sz="1000" dirty="0"/>
              <a:t>(head);</a:t>
            </a:r>
          </a:p>
          <a:p>
            <a:pPr marL="0" indent="0">
              <a:buNone/>
            </a:pPr>
            <a:r>
              <a:rPr lang="en-US" sz="1000" dirty="0"/>
              <a:t>	  		break;</a:t>
            </a:r>
          </a:p>
          <a:p>
            <a:pPr marL="0" indent="0">
              <a:buNone/>
            </a:pPr>
            <a:r>
              <a:rPr lang="en-US" sz="1000" dirty="0"/>
              <a:t>   			case 2:head=</a:t>
            </a:r>
            <a:r>
              <a:rPr lang="en-US" sz="1000" dirty="0" err="1"/>
              <a:t>d.insert_end</a:t>
            </a:r>
            <a:r>
              <a:rPr lang="en-US" sz="1000" dirty="0"/>
              <a:t>(head);</a:t>
            </a:r>
          </a:p>
          <a:p>
            <a:pPr marL="0" indent="0">
              <a:buNone/>
            </a:pPr>
            <a:r>
              <a:rPr lang="en-US" sz="1000" dirty="0"/>
              <a:t>	 		 break;</a:t>
            </a:r>
          </a:p>
          <a:p>
            <a:pPr marL="0" indent="0">
              <a:buNone/>
            </a:pPr>
            <a:r>
              <a:rPr lang="en-US" sz="1000" dirty="0"/>
              <a:t>   			case 3: </a:t>
            </a:r>
            <a:r>
              <a:rPr lang="en-US" sz="1000" dirty="0" err="1"/>
              <a:t>d.print</a:t>
            </a:r>
            <a:r>
              <a:rPr lang="en-US" sz="1000" dirty="0"/>
              <a:t>(head); break;</a:t>
            </a:r>
          </a:p>
          <a:p>
            <a:pPr marL="0" indent="0">
              <a:buNone/>
            </a:pPr>
            <a:r>
              <a:rPr lang="en-US" sz="1000" dirty="0"/>
              <a:t>			case 4: </a:t>
            </a:r>
            <a:r>
              <a:rPr lang="en-US" sz="1000" dirty="0" err="1"/>
              <a:t>d.delete_begin</a:t>
            </a:r>
            <a:r>
              <a:rPr lang="en-US" sz="1000" dirty="0"/>
              <a:t>(head); break;</a:t>
            </a:r>
          </a:p>
          <a:p>
            <a:pPr marL="0" indent="0">
              <a:buNone/>
            </a:pPr>
            <a:r>
              <a:rPr lang="en-US" sz="1000" dirty="0"/>
              <a:t>			case 5: d. </a:t>
            </a:r>
            <a:r>
              <a:rPr lang="en-US" sz="1000" dirty="0" err="1"/>
              <a:t>delete_end</a:t>
            </a:r>
            <a:r>
              <a:rPr lang="en-US" sz="1000" dirty="0"/>
              <a:t>(head); break;</a:t>
            </a:r>
          </a:p>
          <a:p>
            <a:pPr marL="0" indent="0">
              <a:buNone/>
            </a:pPr>
            <a:r>
              <a:rPr lang="en-US" sz="1000" dirty="0"/>
              <a:t>   			case 6: </a:t>
            </a:r>
            <a:r>
              <a:rPr lang="en-US" sz="1000" dirty="0" err="1"/>
              <a:t>cout</a:t>
            </a:r>
            <a:r>
              <a:rPr lang="en-US" sz="1000" dirty="0"/>
              <a:t>&lt;&lt;“enter element to delete”;</a:t>
            </a:r>
          </a:p>
          <a:p>
            <a:pPr marL="0" indent="0">
              <a:buNone/>
            </a:pPr>
            <a:r>
              <a:rPr lang="en-US" sz="1000" dirty="0"/>
              <a:t>			           </a:t>
            </a:r>
            <a:r>
              <a:rPr lang="en-US" sz="1000" dirty="0" err="1"/>
              <a:t>cin</a:t>
            </a:r>
            <a:r>
              <a:rPr lang="en-US" sz="1000" dirty="0"/>
              <a:t>&gt;&gt;</a:t>
            </a:r>
            <a:r>
              <a:rPr lang="en-US" sz="1000" dirty="0" err="1"/>
              <a:t>ele</a:t>
            </a:r>
            <a:r>
              <a:rPr lang="en-US" sz="1000" dirty="0"/>
              <a:t>;</a:t>
            </a:r>
          </a:p>
          <a:p>
            <a:pPr marL="0" indent="0">
              <a:buNone/>
            </a:pPr>
            <a:r>
              <a:rPr lang="en-US" sz="1000" dirty="0"/>
              <a:t>			          </a:t>
            </a:r>
            <a:r>
              <a:rPr lang="en-US" sz="1000" dirty="0" err="1"/>
              <a:t>d.deldata</a:t>
            </a:r>
            <a:r>
              <a:rPr lang="en-US" sz="1000" dirty="0"/>
              <a:t>(</a:t>
            </a:r>
            <a:r>
              <a:rPr lang="en-US" sz="1000" dirty="0" err="1"/>
              <a:t>ele</a:t>
            </a:r>
            <a:r>
              <a:rPr lang="en-US" sz="1000" dirty="0"/>
              <a:t>);</a:t>
            </a:r>
          </a:p>
          <a:p>
            <a:pPr marL="0" indent="0">
              <a:buNone/>
            </a:pPr>
            <a:r>
              <a:rPr lang="en-US" sz="1000" dirty="0"/>
              <a:t>   			</a:t>
            </a:r>
            <a:r>
              <a:rPr lang="en-US" sz="1000" dirty="0" err="1"/>
              <a:t>default:exit</a:t>
            </a:r>
            <a:r>
              <a:rPr lang="en-US" sz="1000" dirty="0"/>
              <a:t>(0);</a:t>
            </a:r>
          </a:p>
          <a:p>
            <a:pPr marL="0" indent="0">
              <a:buNone/>
            </a:pPr>
            <a:r>
              <a:rPr lang="en-US" sz="1000" dirty="0"/>
              <a:t>  		}</a:t>
            </a:r>
          </a:p>
          <a:p>
            <a:pPr marL="0" indent="0">
              <a:buNone/>
            </a:pPr>
            <a:r>
              <a:rPr lang="en-US" sz="1000" dirty="0"/>
              <a:t> 	}</a:t>
            </a:r>
          </a:p>
          <a:p>
            <a:pPr marL="0" indent="0">
              <a:buNone/>
            </a:pPr>
            <a:r>
              <a:rPr lang="en-US" sz="1000" dirty="0"/>
              <a:t>	return 0;</a:t>
            </a:r>
          </a:p>
          <a:p>
            <a:pPr marL="0" indent="0">
              <a:buNone/>
            </a:pPr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520219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D794990-6CF8-4637-A7E9-EDFB8495E881}" vid="{20404A16-BFED-4D60-BB40-741007E4CAE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</documentManagement>
</p:properties>
</file>

<file path=customXml/itemProps1.xml><?xml version="1.0" encoding="utf-8"?>
<ds:datastoreItem xmlns:ds="http://schemas.openxmlformats.org/officeDocument/2006/customXml" ds:itemID="{950619C9-B21C-4EC1-B10C-B0706DBC6A6D}"/>
</file>

<file path=customXml/itemProps2.xml><?xml version="1.0" encoding="utf-8"?>
<ds:datastoreItem xmlns:ds="http://schemas.openxmlformats.org/officeDocument/2006/customXml" ds:itemID="{44490951-2831-4EC4-9A33-F0DCF8663DF4}"/>
</file>

<file path=customXml/itemProps3.xml><?xml version="1.0" encoding="utf-8"?>
<ds:datastoreItem xmlns:ds="http://schemas.openxmlformats.org/officeDocument/2006/customXml" ds:itemID="{DF536E78-17CC-4E88-B4E8-614E9FABD71F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1659</TotalTime>
  <Words>897</Words>
  <Application>Microsoft Office PowerPoint</Application>
  <PresentationFormat>Widescreen</PresentationFormat>
  <Paragraphs>145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Exercises</vt:lpstr>
      <vt:lpstr>Circular Doubly Linked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Jayashree [MAHE-MIT]</dc:creator>
  <cp:lastModifiedBy>Balachandra [MAHE-MIT]</cp:lastModifiedBy>
  <cp:revision>62</cp:revision>
  <dcterms:created xsi:type="dcterms:W3CDTF">2018-09-11T10:34:57Z</dcterms:created>
  <dcterms:modified xsi:type="dcterms:W3CDTF">2022-10-16T14:25:41Z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  <property fmtid="{D5CDD505-2E9C-101B-9397-08002B2CF9AE}" pid="3" name="Order">
    <vt:r8>2000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TemplateUrl">
    <vt:lpwstr/>
  </property>
  <property fmtid="{D5CDD505-2E9C-101B-9397-08002B2CF9AE}" pid="11" name="ComplianceAssetId">
    <vt:lpwstr/>
  </property>
  <property fmtid="{D5CDD505-2E9C-101B-9397-08002B2CF9AE}" pid="12" name="MediaServiceImageTags">
    <vt:lpwstr/>
  </property>
</Properties>
</file>