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6" r:id="rId5"/>
    <p:sldId id="257" r:id="rId6"/>
    <p:sldId id="262" r:id="rId7"/>
    <p:sldId id="263" r:id="rId8"/>
    <p:sldId id="261" r:id="rId9"/>
    <p:sldId id="260" r:id="rId10"/>
    <p:sldId id="259" r:id="rId11"/>
    <p:sldId id="258"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28D56E-2C07-4DDC-97FE-F52C0CD817A4}" type="datetimeFigureOut">
              <a:rPr lang="en-IN" smtClean="0"/>
              <a:t>23-09-2022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424D5-17F7-48FC-80AD-C21747590715}" type="slidenum">
              <a:rPr lang="en-IN" smtClean="0"/>
              <a:t>‹#›</a:t>
            </a:fld>
            <a:endParaRPr lang="en-IN"/>
          </a:p>
        </p:txBody>
      </p:sp>
    </p:spTree>
    <p:extLst>
      <p:ext uri="{BB962C8B-B14F-4D97-AF65-F5344CB8AC3E}">
        <p14:creationId xmlns:p14="http://schemas.microsoft.com/office/powerpoint/2010/main" val="3822948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E363-0AFA-4F2A-85AD-3A39297F21F3}"/>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13CDEF-C220-4E05-89E7-A9B49DC49A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99A356-8199-40BE-9721-0772877763BA}"/>
              </a:ext>
            </a:extLst>
          </p:cNvPr>
          <p:cNvSpPr>
            <a:spLocks noGrp="1"/>
          </p:cNvSpPr>
          <p:nvPr>
            <p:ph type="dt" sz="half" idx="10"/>
          </p:nvPr>
        </p:nvSpPr>
        <p:spPr/>
        <p:txBody>
          <a:bodyPr/>
          <a:lstStyle/>
          <a:p>
            <a:fld id="{39289ABA-3D90-46F9-A319-7315D628F874}" type="datetime5">
              <a:rPr lang="en-IN" smtClean="0"/>
              <a:t>23-Sep-22</a:t>
            </a:fld>
            <a:endParaRPr lang="en-IN"/>
          </a:p>
        </p:txBody>
      </p:sp>
      <p:sp>
        <p:nvSpPr>
          <p:cNvPr id="5" name="Footer Placeholder 4">
            <a:extLst>
              <a:ext uri="{FF2B5EF4-FFF2-40B4-BE49-F238E27FC236}">
                <a16:creationId xmlns:a16="http://schemas.microsoft.com/office/drawing/2014/main" id="{8B99ECAF-AFAB-44DE-8E45-32B48F5A307A}"/>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E01AC7A9-AF3C-4F61-B76E-C247B80D5956}"/>
              </a:ext>
            </a:extLst>
          </p:cNvPr>
          <p:cNvSpPr>
            <a:spLocks noGrp="1"/>
          </p:cNvSpPr>
          <p:nvPr>
            <p:ph type="sldNum" sz="quarter" idx="12"/>
          </p:nvPr>
        </p:nvSpPr>
        <p:spPr/>
        <p:txBody>
          <a:bodyPr/>
          <a:lstStyle/>
          <a:p>
            <a:fld id="{328004BC-6C11-4BC6-9FA1-400223572E1A}" type="slidenum">
              <a:rPr lang="en-IN" smtClean="0"/>
              <a:t>‹#›</a:t>
            </a:fld>
            <a:endParaRPr lang="en-IN"/>
          </a:p>
        </p:txBody>
      </p:sp>
    </p:spTree>
    <p:extLst>
      <p:ext uri="{BB962C8B-B14F-4D97-AF65-F5344CB8AC3E}">
        <p14:creationId xmlns:p14="http://schemas.microsoft.com/office/powerpoint/2010/main" val="1414012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D7B5-CD84-40CB-BCEF-A1916AC0662B}"/>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E13155-FF5D-4383-8BE1-30D68B5108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105B1-1E88-4229-A9A4-EA79C1036171}"/>
              </a:ext>
            </a:extLst>
          </p:cNvPr>
          <p:cNvSpPr>
            <a:spLocks noGrp="1"/>
          </p:cNvSpPr>
          <p:nvPr>
            <p:ph type="dt" sz="half" idx="10"/>
          </p:nvPr>
        </p:nvSpPr>
        <p:spPr/>
        <p:txBody>
          <a:bodyPr/>
          <a:lstStyle/>
          <a:p>
            <a:fld id="{7981F6F5-07CD-4A33-B7D3-C90A9C9F1C28}" type="datetime5">
              <a:rPr lang="en-IN" smtClean="0"/>
              <a:t>23-Sep-22</a:t>
            </a:fld>
            <a:endParaRPr lang="en-IN"/>
          </a:p>
        </p:txBody>
      </p:sp>
      <p:sp>
        <p:nvSpPr>
          <p:cNvPr id="5" name="Footer Placeholder 4">
            <a:extLst>
              <a:ext uri="{FF2B5EF4-FFF2-40B4-BE49-F238E27FC236}">
                <a16:creationId xmlns:a16="http://schemas.microsoft.com/office/drawing/2014/main" id="{A33BB2B3-1CB6-4BE4-AA37-74C265AF62BD}"/>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F58F361E-7440-4786-BC53-93E1DE29D125}"/>
              </a:ext>
            </a:extLst>
          </p:cNvPr>
          <p:cNvSpPr>
            <a:spLocks noGrp="1"/>
          </p:cNvSpPr>
          <p:nvPr>
            <p:ph type="sldNum" sz="quarter" idx="12"/>
          </p:nvPr>
        </p:nvSpPr>
        <p:spPr/>
        <p:txBody>
          <a:bodyPr/>
          <a:lstStyle/>
          <a:p>
            <a:fld id="{328004BC-6C11-4BC6-9FA1-400223572E1A}" type="slidenum">
              <a:rPr lang="en-IN" smtClean="0"/>
              <a:t>‹#›</a:t>
            </a:fld>
            <a:endParaRPr lang="en-IN"/>
          </a:p>
        </p:txBody>
      </p:sp>
    </p:spTree>
    <p:extLst>
      <p:ext uri="{BB962C8B-B14F-4D97-AF65-F5344CB8AC3E}">
        <p14:creationId xmlns:p14="http://schemas.microsoft.com/office/powerpoint/2010/main" val="242728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D94CB0-BB2C-4689-9513-36643BC069B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5158AF-92BD-4795-A1B6-102559D2D8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42A2DF-00DE-4840-97A4-CD8282B0EA2E}"/>
              </a:ext>
            </a:extLst>
          </p:cNvPr>
          <p:cNvSpPr>
            <a:spLocks noGrp="1"/>
          </p:cNvSpPr>
          <p:nvPr>
            <p:ph type="dt" sz="half" idx="10"/>
          </p:nvPr>
        </p:nvSpPr>
        <p:spPr/>
        <p:txBody>
          <a:bodyPr/>
          <a:lstStyle/>
          <a:p>
            <a:fld id="{639635D0-A4A3-49AB-B532-64AD0875C88E}" type="datetime5">
              <a:rPr lang="en-IN" smtClean="0"/>
              <a:t>23-Sep-22</a:t>
            </a:fld>
            <a:endParaRPr lang="en-IN"/>
          </a:p>
        </p:txBody>
      </p:sp>
      <p:sp>
        <p:nvSpPr>
          <p:cNvPr id="5" name="Footer Placeholder 4">
            <a:extLst>
              <a:ext uri="{FF2B5EF4-FFF2-40B4-BE49-F238E27FC236}">
                <a16:creationId xmlns:a16="http://schemas.microsoft.com/office/drawing/2014/main" id="{8DDD1A68-E6C3-43DE-8EC9-7A124AEA4604}"/>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57991543-FC68-4F21-940A-EFD48CCDF2BC}"/>
              </a:ext>
            </a:extLst>
          </p:cNvPr>
          <p:cNvSpPr>
            <a:spLocks noGrp="1"/>
          </p:cNvSpPr>
          <p:nvPr>
            <p:ph type="sldNum" sz="quarter" idx="12"/>
          </p:nvPr>
        </p:nvSpPr>
        <p:spPr/>
        <p:txBody>
          <a:bodyPr/>
          <a:lstStyle/>
          <a:p>
            <a:fld id="{328004BC-6C11-4BC6-9FA1-400223572E1A}" type="slidenum">
              <a:rPr lang="en-IN" smtClean="0"/>
              <a:t>‹#›</a:t>
            </a:fld>
            <a:endParaRPr lang="en-IN"/>
          </a:p>
        </p:txBody>
      </p:sp>
    </p:spTree>
    <p:extLst>
      <p:ext uri="{BB962C8B-B14F-4D97-AF65-F5344CB8AC3E}">
        <p14:creationId xmlns:p14="http://schemas.microsoft.com/office/powerpoint/2010/main" val="81241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2436-3613-447C-A9C6-820F36E4FF45}"/>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C4D2E5-2171-4F6B-B359-51E1B2DC9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28E0F6-1B9A-42B6-854B-8C330DD1559F}"/>
              </a:ext>
            </a:extLst>
          </p:cNvPr>
          <p:cNvSpPr>
            <a:spLocks noGrp="1"/>
          </p:cNvSpPr>
          <p:nvPr>
            <p:ph type="dt" sz="half" idx="10"/>
          </p:nvPr>
        </p:nvSpPr>
        <p:spPr/>
        <p:txBody>
          <a:bodyPr/>
          <a:lstStyle/>
          <a:p>
            <a:fld id="{B078435E-0708-472C-9889-0BCB65B6D4CD}" type="datetime5">
              <a:rPr lang="en-IN" smtClean="0"/>
              <a:t>23-Sep-22</a:t>
            </a:fld>
            <a:endParaRPr lang="en-IN"/>
          </a:p>
        </p:txBody>
      </p:sp>
      <p:sp>
        <p:nvSpPr>
          <p:cNvPr id="5" name="Footer Placeholder 4">
            <a:extLst>
              <a:ext uri="{FF2B5EF4-FFF2-40B4-BE49-F238E27FC236}">
                <a16:creationId xmlns:a16="http://schemas.microsoft.com/office/drawing/2014/main" id="{90FFF617-9B73-4D0D-A906-E46C91A07838}"/>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FBC7FFD5-BF2C-40D3-B197-E46E7D09B038}"/>
              </a:ext>
            </a:extLst>
          </p:cNvPr>
          <p:cNvSpPr>
            <a:spLocks noGrp="1"/>
          </p:cNvSpPr>
          <p:nvPr>
            <p:ph type="sldNum" sz="quarter" idx="12"/>
          </p:nvPr>
        </p:nvSpPr>
        <p:spPr/>
        <p:txBody>
          <a:bodyPr/>
          <a:lstStyle/>
          <a:p>
            <a:fld id="{328004BC-6C11-4BC6-9FA1-400223572E1A}" type="slidenum">
              <a:rPr lang="en-IN" smtClean="0"/>
              <a:t>‹#›</a:t>
            </a:fld>
            <a:endParaRPr lang="en-IN"/>
          </a:p>
        </p:txBody>
      </p:sp>
    </p:spTree>
    <p:extLst>
      <p:ext uri="{BB962C8B-B14F-4D97-AF65-F5344CB8AC3E}">
        <p14:creationId xmlns:p14="http://schemas.microsoft.com/office/powerpoint/2010/main" val="1714337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B4FD-C896-4BDA-96FB-A1F684291EB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B188A4-41D1-4195-8CFF-24ABA9926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7F25F1-8102-4D54-9299-18EBA8505D5A}"/>
              </a:ext>
            </a:extLst>
          </p:cNvPr>
          <p:cNvSpPr>
            <a:spLocks noGrp="1"/>
          </p:cNvSpPr>
          <p:nvPr>
            <p:ph type="dt" sz="half" idx="10"/>
          </p:nvPr>
        </p:nvSpPr>
        <p:spPr/>
        <p:txBody>
          <a:bodyPr/>
          <a:lstStyle/>
          <a:p>
            <a:fld id="{8EAF77AE-5EAC-4F9C-9F6F-97AB78801041}" type="datetime5">
              <a:rPr lang="en-IN" smtClean="0"/>
              <a:t>23-Sep-22</a:t>
            </a:fld>
            <a:endParaRPr lang="en-IN"/>
          </a:p>
        </p:txBody>
      </p:sp>
      <p:sp>
        <p:nvSpPr>
          <p:cNvPr id="5" name="Footer Placeholder 4">
            <a:extLst>
              <a:ext uri="{FF2B5EF4-FFF2-40B4-BE49-F238E27FC236}">
                <a16:creationId xmlns:a16="http://schemas.microsoft.com/office/drawing/2014/main" id="{912E5D00-0661-4379-909C-6EC7E1359E4F}"/>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01DB897D-41F4-4472-ADBF-715FBE4D5092}"/>
              </a:ext>
            </a:extLst>
          </p:cNvPr>
          <p:cNvSpPr>
            <a:spLocks noGrp="1"/>
          </p:cNvSpPr>
          <p:nvPr>
            <p:ph type="sldNum" sz="quarter" idx="12"/>
          </p:nvPr>
        </p:nvSpPr>
        <p:spPr/>
        <p:txBody>
          <a:bodyPr/>
          <a:lstStyle/>
          <a:p>
            <a:fld id="{328004BC-6C11-4BC6-9FA1-400223572E1A}" type="slidenum">
              <a:rPr lang="en-IN" smtClean="0"/>
              <a:t>‹#›</a:t>
            </a:fld>
            <a:endParaRPr lang="en-IN"/>
          </a:p>
        </p:txBody>
      </p:sp>
    </p:spTree>
    <p:extLst>
      <p:ext uri="{BB962C8B-B14F-4D97-AF65-F5344CB8AC3E}">
        <p14:creationId xmlns:p14="http://schemas.microsoft.com/office/powerpoint/2010/main" val="2354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B5E94-4310-4B5F-BFAA-3C3F98D7A1E7}"/>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9B60D6-6911-4EDD-AF4A-0A51CDEEEE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40E06D-4107-436F-8620-FEBB6BC412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28EF06-77D7-43C2-B444-9FFDD45CBE8E}"/>
              </a:ext>
            </a:extLst>
          </p:cNvPr>
          <p:cNvSpPr>
            <a:spLocks noGrp="1"/>
          </p:cNvSpPr>
          <p:nvPr>
            <p:ph type="dt" sz="half" idx="10"/>
          </p:nvPr>
        </p:nvSpPr>
        <p:spPr/>
        <p:txBody>
          <a:bodyPr/>
          <a:lstStyle/>
          <a:p>
            <a:fld id="{501D3822-FFE4-4026-A89C-901A9886AB0B}" type="datetime5">
              <a:rPr lang="en-IN" smtClean="0"/>
              <a:t>23-Sep-22</a:t>
            </a:fld>
            <a:endParaRPr lang="en-IN"/>
          </a:p>
        </p:txBody>
      </p:sp>
      <p:sp>
        <p:nvSpPr>
          <p:cNvPr id="6" name="Footer Placeholder 5">
            <a:extLst>
              <a:ext uri="{FF2B5EF4-FFF2-40B4-BE49-F238E27FC236}">
                <a16:creationId xmlns:a16="http://schemas.microsoft.com/office/drawing/2014/main" id="{B7F2EB5D-5B83-4C1D-BFAC-C84CFDF3475D}"/>
              </a:ext>
            </a:extLst>
          </p:cNvPr>
          <p:cNvSpPr>
            <a:spLocks noGrp="1"/>
          </p:cNvSpPr>
          <p:nvPr>
            <p:ph type="ftr" sz="quarter" idx="11"/>
          </p:nvPr>
        </p:nvSpPr>
        <p:spPr/>
        <p:txBody>
          <a:bodyPr/>
          <a:lstStyle/>
          <a:p>
            <a:r>
              <a:rPr lang="en-IN"/>
              <a:t>Dept of ICT</a:t>
            </a:r>
          </a:p>
        </p:txBody>
      </p:sp>
      <p:sp>
        <p:nvSpPr>
          <p:cNvPr id="7" name="Slide Number Placeholder 6">
            <a:extLst>
              <a:ext uri="{FF2B5EF4-FFF2-40B4-BE49-F238E27FC236}">
                <a16:creationId xmlns:a16="http://schemas.microsoft.com/office/drawing/2014/main" id="{7DC6A729-A2C8-4743-AD06-BC859B15A354}"/>
              </a:ext>
            </a:extLst>
          </p:cNvPr>
          <p:cNvSpPr>
            <a:spLocks noGrp="1"/>
          </p:cNvSpPr>
          <p:nvPr>
            <p:ph type="sldNum" sz="quarter" idx="12"/>
          </p:nvPr>
        </p:nvSpPr>
        <p:spPr/>
        <p:txBody>
          <a:bodyPr/>
          <a:lstStyle/>
          <a:p>
            <a:fld id="{328004BC-6C11-4BC6-9FA1-400223572E1A}" type="slidenum">
              <a:rPr lang="en-IN" smtClean="0"/>
              <a:t>‹#›</a:t>
            </a:fld>
            <a:endParaRPr lang="en-IN"/>
          </a:p>
        </p:txBody>
      </p:sp>
    </p:spTree>
    <p:extLst>
      <p:ext uri="{BB962C8B-B14F-4D97-AF65-F5344CB8AC3E}">
        <p14:creationId xmlns:p14="http://schemas.microsoft.com/office/powerpoint/2010/main" val="1223057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AAA2-22C3-44BD-9EB0-C53C747B3C05}"/>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520823-F80E-4B19-A334-E22269AD55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E52A72-AA92-4235-A293-2842FF5D99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1A2AB6-EA90-4BFB-BF88-445928B5D2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0077F5-031D-4BB9-92B7-5A1D8884DB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E04ED3-2F35-4EB4-9906-30EF76658D0B}"/>
              </a:ext>
            </a:extLst>
          </p:cNvPr>
          <p:cNvSpPr>
            <a:spLocks noGrp="1"/>
          </p:cNvSpPr>
          <p:nvPr>
            <p:ph type="dt" sz="half" idx="10"/>
          </p:nvPr>
        </p:nvSpPr>
        <p:spPr/>
        <p:txBody>
          <a:bodyPr/>
          <a:lstStyle/>
          <a:p>
            <a:fld id="{3E88CF35-32F1-4CF6-81CA-C80C9519B58D}" type="datetime5">
              <a:rPr lang="en-IN" smtClean="0"/>
              <a:t>23-Sep-22</a:t>
            </a:fld>
            <a:endParaRPr lang="en-IN"/>
          </a:p>
        </p:txBody>
      </p:sp>
      <p:sp>
        <p:nvSpPr>
          <p:cNvPr id="8" name="Footer Placeholder 7">
            <a:extLst>
              <a:ext uri="{FF2B5EF4-FFF2-40B4-BE49-F238E27FC236}">
                <a16:creationId xmlns:a16="http://schemas.microsoft.com/office/drawing/2014/main" id="{3FE56187-2EA3-4E19-A572-B8E52C58E419}"/>
              </a:ext>
            </a:extLst>
          </p:cNvPr>
          <p:cNvSpPr>
            <a:spLocks noGrp="1"/>
          </p:cNvSpPr>
          <p:nvPr>
            <p:ph type="ftr" sz="quarter" idx="11"/>
          </p:nvPr>
        </p:nvSpPr>
        <p:spPr/>
        <p:txBody>
          <a:bodyPr/>
          <a:lstStyle/>
          <a:p>
            <a:r>
              <a:rPr lang="en-IN"/>
              <a:t>Dept of ICT</a:t>
            </a:r>
          </a:p>
        </p:txBody>
      </p:sp>
      <p:sp>
        <p:nvSpPr>
          <p:cNvPr id="9" name="Slide Number Placeholder 8">
            <a:extLst>
              <a:ext uri="{FF2B5EF4-FFF2-40B4-BE49-F238E27FC236}">
                <a16:creationId xmlns:a16="http://schemas.microsoft.com/office/drawing/2014/main" id="{9AFFAF70-FCE9-4AE0-A4AE-D268BF60476F}"/>
              </a:ext>
            </a:extLst>
          </p:cNvPr>
          <p:cNvSpPr>
            <a:spLocks noGrp="1"/>
          </p:cNvSpPr>
          <p:nvPr>
            <p:ph type="sldNum" sz="quarter" idx="12"/>
          </p:nvPr>
        </p:nvSpPr>
        <p:spPr/>
        <p:txBody>
          <a:bodyPr/>
          <a:lstStyle/>
          <a:p>
            <a:fld id="{328004BC-6C11-4BC6-9FA1-400223572E1A}" type="slidenum">
              <a:rPr lang="en-IN" smtClean="0"/>
              <a:t>‹#›</a:t>
            </a:fld>
            <a:endParaRPr lang="en-IN"/>
          </a:p>
        </p:txBody>
      </p:sp>
    </p:spTree>
    <p:extLst>
      <p:ext uri="{BB962C8B-B14F-4D97-AF65-F5344CB8AC3E}">
        <p14:creationId xmlns:p14="http://schemas.microsoft.com/office/powerpoint/2010/main" val="1730628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42BC-F834-47F9-88C9-DF3330319089}"/>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DF213A-07D2-4A88-85DE-DCC480BB48A1}"/>
              </a:ext>
            </a:extLst>
          </p:cNvPr>
          <p:cNvSpPr>
            <a:spLocks noGrp="1"/>
          </p:cNvSpPr>
          <p:nvPr>
            <p:ph type="dt" sz="half" idx="10"/>
          </p:nvPr>
        </p:nvSpPr>
        <p:spPr/>
        <p:txBody>
          <a:bodyPr/>
          <a:lstStyle/>
          <a:p>
            <a:fld id="{2430E4F5-A5AD-4228-B8E8-CF8C28B14E07}" type="datetime5">
              <a:rPr lang="en-IN" smtClean="0"/>
              <a:t>23-Sep-22</a:t>
            </a:fld>
            <a:endParaRPr lang="en-IN"/>
          </a:p>
        </p:txBody>
      </p:sp>
      <p:sp>
        <p:nvSpPr>
          <p:cNvPr id="4" name="Footer Placeholder 3">
            <a:extLst>
              <a:ext uri="{FF2B5EF4-FFF2-40B4-BE49-F238E27FC236}">
                <a16:creationId xmlns:a16="http://schemas.microsoft.com/office/drawing/2014/main" id="{16DE8FD8-A4DE-4D65-915F-E9A6C5356BCE}"/>
              </a:ext>
            </a:extLst>
          </p:cNvPr>
          <p:cNvSpPr>
            <a:spLocks noGrp="1"/>
          </p:cNvSpPr>
          <p:nvPr>
            <p:ph type="ftr" sz="quarter" idx="11"/>
          </p:nvPr>
        </p:nvSpPr>
        <p:spPr/>
        <p:txBody>
          <a:bodyPr/>
          <a:lstStyle/>
          <a:p>
            <a:r>
              <a:rPr lang="en-IN"/>
              <a:t>Dept of ICT</a:t>
            </a:r>
          </a:p>
        </p:txBody>
      </p:sp>
      <p:sp>
        <p:nvSpPr>
          <p:cNvPr id="5" name="Slide Number Placeholder 4">
            <a:extLst>
              <a:ext uri="{FF2B5EF4-FFF2-40B4-BE49-F238E27FC236}">
                <a16:creationId xmlns:a16="http://schemas.microsoft.com/office/drawing/2014/main" id="{15BA8D47-A4FE-467A-9477-1E914DF9BA4D}"/>
              </a:ext>
            </a:extLst>
          </p:cNvPr>
          <p:cNvSpPr>
            <a:spLocks noGrp="1"/>
          </p:cNvSpPr>
          <p:nvPr>
            <p:ph type="sldNum" sz="quarter" idx="12"/>
          </p:nvPr>
        </p:nvSpPr>
        <p:spPr/>
        <p:txBody>
          <a:bodyPr/>
          <a:lstStyle/>
          <a:p>
            <a:fld id="{328004BC-6C11-4BC6-9FA1-400223572E1A}" type="slidenum">
              <a:rPr lang="en-IN" smtClean="0"/>
              <a:t>‹#›</a:t>
            </a:fld>
            <a:endParaRPr lang="en-IN"/>
          </a:p>
        </p:txBody>
      </p:sp>
    </p:spTree>
    <p:extLst>
      <p:ext uri="{BB962C8B-B14F-4D97-AF65-F5344CB8AC3E}">
        <p14:creationId xmlns:p14="http://schemas.microsoft.com/office/powerpoint/2010/main" val="387384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CF1FB3-F8BA-438D-8F18-7AF7E682FB50}"/>
              </a:ext>
            </a:extLst>
          </p:cNvPr>
          <p:cNvSpPr>
            <a:spLocks noGrp="1"/>
          </p:cNvSpPr>
          <p:nvPr>
            <p:ph type="dt" sz="half" idx="10"/>
          </p:nvPr>
        </p:nvSpPr>
        <p:spPr/>
        <p:txBody>
          <a:bodyPr/>
          <a:lstStyle/>
          <a:p>
            <a:fld id="{1F52907F-78D1-499C-95FE-0657EA73F870}" type="datetime5">
              <a:rPr lang="en-IN" smtClean="0"/>
              <a:t>23-Sep-22</a:t>
            </a:fld>
            <a:endParaRPr lang="en-IN"/>
          </a:p>
        </p:txBody>
      </p:sp>
      <p:sp>
        <p:nvSpPr>
          <p:cNvPr id="3" name="Footer Placeholder 2">
            <a:extLst>
              <a:ext uri="{FF2B5EF4-FFF2-40B4-BE49-F238E27FC236}">
                <a16:creationId xmlns:a16="http://schemas.microsoft.com/office/drawing/2014/main" id="{5D408B44-0310-402B-A12C-CEA6163E89C6}"/>
              </a:ext>
            </a:extLst>
          </p:cNvPr>
          <p:cNvSpPr>
            <a:spLocks noGrp="1"/>
          </p:cNvSpPr>
          <p:nvPr>
            <p:ph type="ftr" sz="quarter" idx="11"/>
          </p:nvPr>
        </p:nvSpPr>
        <p:spPr/>
        <p:txBody>
          <a:bodyPr/>
          <a:lstStyle/>
          <a:p>
            <a:r>
              <a:rPr lang="en-IN"/>
              <a:t>Dept of ICT</a:t>
            </a:r>
          </a:p>
        </p:txBody>
      </p:sp>
      <p:sp>
        <p:nvSpPr>
          <p:cNvPr id="4" name="Slide Number Placeholder 3">
            <a:extLst>
              <a:ext uri="{FF2B5EF4-FFF2-40B4-BE49-F238E27FC236}">
                <a16:creationId xmlns:a16="http://schemas.microsoft.com/office/drawing/2014/main" id="{1FA6DC99-E57B-49AF-8D64-F7F9D99CFB9D}"/>
              </a:ext>
            </a:extLst>
          </p:cNvPr>
          <p:cNvSpPr>
            <a:spLocks noGrp="1"/>
          </p:cNvSpPr>
          <p:nvPr>
            <p:ph type="sldNum" sz="quarter" idx="12"/>
          </p:nvPr>
        </p:nvSpPr>
        <p:spPr/>
        <p:txBody>
          <a:bodyPr/>
          <a:lstStyle/>
          <a:p>
            <a:fld id="{328004BC-6C11-4BC6-9FA1-400223572E1A}" type="slidenum">
              <a:rPr lang="en-IN" smtClean="0"/>
              <a:t>‹#›</a:t>
            </a:fld>
            <a:endParaRPr lang="en-IN"/>
          </a:p>
        </p:txBody>
      </p:sp>
    </p:spTree>
    <p:extLst>
      <p:ext uri="{BB962C8B-B14F-4D97-AF65-F5344CB8AC3E}">
        <p14:creationId xmlns:p14="http://schemas.microsoft.com/office/powerpoint/2010/main" val="318278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57D6-73C6-48BF-9896-FD17D6A38DB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BBEA2A-0B30-476B-B12B-BA01B74125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8D699F-E503-49BB-8B67-E6D309072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85A8A-D285-41B9-807B-7F46ACA96A12}"/>
              </a:ext>
            </a:extLst>
          </p:cNvPr>
          <p:cNvSpPr>
            <a:spLocks noGrp="1"/>
          </p:cNvSpPr>
          <p:nvPr>
            <p:ph type="dt" sz="half" idx="10"/>
          </p:nvPr>
        </p:nvSpPr>
        <p:spPr/>
        <p:txBody>
          <a:bodyPr/>
          <a:lstStyle/>
          <a:p>
            <a:fld id="{4349D2F0-5E2D-4D4E-8ABB-8AFE6C02EE10}" type="datetime5">
              <a:rPr lang="en-IN" smtClean="0"/>
              <a:t>23-Sep-22</a:t>
            </a:fld>
            <a:endParaRPr lang="en-IN"/>
          </a:p>
        </p:txBody>
      </p:sp>
      <p:sp>
        <p:nvSpPr>
          <p:cNvPr id="6" name="Footer Placeholder 5">
            <a:extLst>
              <a:ext uri="{FF2B5EF4-FFF2-40B4-BE49-F238E27FC236}">
                <a16:creationId xmlns:a16="http://schemas.microsoft.com/office/drawing/2014/main" id="{2D4AD107-8D17-4962-B027-1EF3C4459C68}"/>
              </a:ext>
            </a:extLst>
          </p:cNvPr>
          <p:cNvSpPr>
            <a:spLocks noGrp="1"/>
          </p:cNvSpPr>
          <p:nvPr>
            <p:ph type="ftr" sz="quarter" idx="11"/>
          </p:nvPr>
        </p:nvSpPr>
        <p:spPr/>
        <p:txBody>
          <a:bodyPr/>
          <a:lstStyle/>
          <a:p>
            <a:r>
              <a:rPr lang="en-IN"/>
              <a:t>Dept of ICT</a:t>
            </a:r>
          </a:p>
        </p:txBody>
      </p:sp>
      <p:sp>
        <p:nvSpPr>
          <p:cNvPr id="7" name="Slide Number Placeholder 6">
            <a:extLst>
              <a:ext uri="{FF2B5EF4-FFF2-40B4-BE49-F238E27FC236}">
                <a16:creationId xmlns:a16="http://schemas.microsoft.com/office/drawing/2014/main" id="{73065FC4-36BA-4E2C-8993-73B0A9A13956}"/>
              </a:ext>
            </a:extLst>
          </p:cNvPr>
          <p:cNvSpPr>
            <a:spLocks noGrp="1"/>
          </p:cNvSpPr>
          <p:nvPr>
            <p:ph type="sldNum" sz="quarter" idx="12"/>
          </p:nvPr>
        </p:nvSpPr>
        <p:spPr/>
        <p:txBody>
          <a:bodyPr/>
          <a:lstStyle/>
          <a:p>
            <a:fld id="{328004BC-6C11-4BC6-9FA1-400223572E1A}" type="slidenum">
              <a:rPr lang="en-IN" smtClean="0"/>
              <a:t>‹#›</a:t>
            </a:fld>
            <a:endParaRPr lang="en-IN"/>
          </a:p>
        </p:txBody>
      </p:sp>
    </p:spTree>
    <p:extLst>
      <p:ext uri="{BB962C8B-B14F-4D97-AF65-F5344CB8AC3E}">
        <p14:creationId xmlns:p14="http://schemas.microsoft.com/office/powerpoint/2010/main" val="3236632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EC87-3A0A-4B11-BFA2-BDEB72FCF85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25D4B1-D1D2-4013-A75F-82134AAA00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9D3C1545-1D7D-4F34-9460-4272AC8BD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DB717-705B-4EA2-82EA-FBB3FF85356A}"/>
              </a:ext>
            </a:extLst>
          </p:cNvPr>
          <p:cNvSpPr>
            <a:spLocks noGrp="1"/>
          </p:cNvSpPr>
          <p:nvPr>
            <p:ph type="dt" sz="half" idx="10"/>
          </p:nvPr>
        </p:nvSpPr>
        <p:spPr/>
        <p:txBody>
          <a:bodyPr/>
          <a:lstStyle/>
          <a:p>
            <a:fld id="{A80C56A2-B14E-4577-998E-09AC3806FFBD}" type="datetime5">
              <a:rPr lang="en-IN" smtClean="0"/>
              <a:t>23-Sep-22</a:t>
            </a:fld>
            <a:endParaRPr lang="en-IN"/>
          </a:p>
        </p:txBody>
      </p:sp>
      <p:sp>
        <p:nvSpPr>
          <p:cNvPr id="6" name="Footer Placeholder 5">
            <a:extLst>
              <a:ext uri="{FF2B5EF4-FFF2-40B4-BE49-F238E27FC236}">
                <a16:creationId xmlns:a16="http://schemas.microsoft.com/office/drawing/2014/main" id="{66E8D71A-B163-4551-AADB-8CA900B40DBD}"/>
              </a:ext>
            </a:extLst>
          </p:cNvPr>
          <p:cNvSpPr>
            <a:spLocks noGrp="1"/>
          </p:cNvSpPr>
          <p:nvPr>
            <p:ph type="ftr" sz="quarter" idx="11"/>
          </p:nvPr>
        </p:nvSpPr>
        <p:spPr/>
        <p:txBody>
          <a:bodyPr/>
          <a:lstStyle/>
          <a:p>
            <a:r>
              <a:rPr lang="en-IN"/>
              <a:t>Dept of ICT</a:t>
            </a:r>
          </a:p>
        </p:txBody>
      </p:sp>
      <p:sp>
        <p:nvSpPr>
          <p:cNvPr id="7" name="Slide Number Placeholder 6">
            <a:extLst>
              <a:ext uri="{FF2B5EF4-FFF2-40B4-BE49-F238E27FC236}">
                <a16:creationId xmlns:a16="http://schemas.microsoft.com/office/drawing/2014/main" id="{DEC817EF-0828-44F1-9B2E-760C68509384}"/>
              </a:ext>
            </a:extLst>
          </p:cNvPr>
          <p:cNvSpPr>
            <a:spLocks noGrp="1"/>
          </p:cNvSpPr>
          <p:nvPr>
            <p:ph type="sldNum" sz="quarter" idx="12"/>
          </p:nvPr>
        </p:nvSpPr>
        <p:spPr/>
        <p:txBody>
          <a:bodyPr/>
          <a:lstStyle/>
          <a:p>
            <a:fld id="{328004BC-6C11-4BC6-9FA1-400223572E1A}" type="slidenum">
              <a:rPr lang="en-IN" smtClean="0"/>
              <a:t>‹#›</a:t>
            </a:fld>
            <a:endParaRPr lang="en-IN"/>
          </a:p>
        </p:txBody>
      </p:sp>
    </p:spTree>
    <p:extLst>
      <p:ext uri="{BB962C8B-B14F-4D97-AF65-F5344CB8AC3E}">
        <p14:creationId xmlns:p14="http://schemas.microsoft.com/office/powerpoint/2010/main" val="590331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
            <a:lum/>
          </a:blip>
          <a:srcRect/>
          <a:stretch>
            <a:fillRect l="30000" t="20000" r="30000" b="20000"/>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F46ABF-E1CD-42FB-89B9-3E7AFD2A8F49}"/>
              </a:ext>
            </a:extLst>
          </p:cNvPr>
          <p:cNvSpPr>
            <a:spLocks noGrp="1"/>
          </p:cNvSpPr>
          <p:nvPr>
            <p:ph type="body" idx="1"/>
          </p:nvPr>
        </p:nvSpPr>
        <p:spPr>
          <a:xfrm>
            <a:off x="243114" y="1143453"/>
            <a:ext cx="11731172" cy="51245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C14D1C3D-0430-43DD-821A-AEF774D930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4122B4-E425-4F7C-91B8-130359B995FA}" type="datetime5">
              <a:rPr lang="en-IN" smtClean="0"/>
              <a:t>23-Sep-22</a:t>
            </a:fld>
            <a:endParaRPr lang="en-IN"/>
          </a:p>
        </p:txBody>
      </p:sp>
      <p:sp>
        <p:nvSpPr>
          <p:cNvPr id="5" name="Footer Placeholder 4">
            <a:extLst>
              <a:ext uri="{FF2B5EF4-FFF2-40B4-BE49-F238E27FC236}">
                <a16:creationId xmlns:a16="http://schemas.microsoft.com/office/drawing/2014/main" id="{CF1F6401-2C7C-410B-97ED-BC4B23A81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ICT</a:t>
            </a:r>
          </a:p>
        </p:txBody>
      </p:sp>
      <p:sp>
        <p:nvSpPr>
          <p:cNvPr id="6" name="Slide Number Placeholder 5">
            <a:extLst>
              <a:ext uri="{FF2B5EF4-FFF2-40B4-BE49-F238E27FC236}">
                <a16:creationId xmlns:a16="http://schemas.microsoft.com/office/drawing/2014/main" id="{9118C1D5-F1E9-4C0D-8322-CADA58D9E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004BC-6C11-4BC6-9FA1-400223572E1A}" type="slidenum">
              <a:rPr lang="en-IN" smtClean="0"/>
              <a:t>‹#›</a:t>
            </a:fld>
            <a:endParaRPr lang="en-IN"/>
          </a:p>
        </p:txBody>
      </p:sp>
      <p:pic>
        <p:nvPicPr>
          <p:cNvPr id="8" name="Picture 7" descr="Logo&#10;&#10;Description automatically generated">
            <a:extLst>
              <a:ext uri="{FF2B5EF4-FFF2-40B4-BE49-F238E27FC236}">
                <a16:creationId xmlns:a16="http://schemas.microsoft.com/office/drawing/2014/main" id="{83212F8D-F146-4573-8B77-D7A51934D56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476758" y="0"/>
            <a:ext cx="715241" cy="856343"/>
          </a:xfrm>
          <a:prstGeom prst="rect">
            <a:avLst/>
          </a:prstGeom>
        </p:spPr>
      </p:pic>
      <p:sp>
        <p:nvSpPr>
          <p:cNvPr id="9" name="Rectangle 8">
            <a:extLst>
              <a:ext uri="{FF2B5EF4-FFF2-40B4-BE49-F238E27FC236}">
                <a16:creationId xmlns:a16="http://schemas.microsoft.com/office/drawing/2014/main" id="{D050C8B7-714F-4EF6-800A-D2A13840CB7C}"/>
              </a:ext>
            </a:extLst>
          </p:cNvPr>
          <p:cNvSpPr/>
          <p:nvPr/>
        </p:nvSpPr>
        <p:spPr>
          <a:xfrm>
            <a:off x="0" y="854787"/>
            <a:ext cx="12191999" cy="45719"/>
          </a:xfrm>
          <a:prstGeom prst="rect">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11" name="Title Placeholder 10">
            <a:extLst>
              <a:ext uri="{FF2B5EF4-FFF2-40B4-BE49-F238E27FC236}">
                <a16:creationId xmlns:a16="http://schemas.microsoft.com/office/drawing/2014/main" id="{50A7923F-DE29-424F-B3CF-D8A383B02683}"/>
              </a:ext>
            </a:extLst>
          </p:cNvPr>
          <p:cNvSpPr>
            <a:spLocks noGrp="1"/>
          </p:cNvSpPr>
          <p:nvPr>
            <p:ph type="title"/>
          </p:nvPr>
        </p:nvSpPr>
        <p:spPr>
          <a:xfrm>
            <a:off x="217714" y="45719"/>
            <a:ext cx="11136086" cy="809068"/>
          </a:xfrm>
          <a:prstGeom prst="rect">
            <a:avLst/>
          </a:prstGeom>
        </p:spPr>
        <p:txBody>
          <a:bodyPr vert="horz" lIns="91440" tIns="45720" rIns="91440" bIns="45720" rtlCol="0" anchor="ctr">
            <a:normAutofit/>
          </a:bodyPr>
          <a:lstStyle/>
          <a:p>
            <a:r>
              <a:rPr lang="en-US"/>
              <a:t>Click to edit Master title style</a:t>
            </a:r>
            <a:endParaRPr lang="en-IN" dirty="0"/>
          </a:p>
        </p:txBody>
      </p:sp>
    </p:spTree>
    <p:extLst>
      <p:ext uri="{BB962C8B-B14F-4D97-AF65-F5344CB8AC3E}">
        <p14:creationId xmlns:p14="http://schemas.microsoft.com/office/powerpoint/2010/main" val="1810079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emf"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7AF10-BB75-762F-04AB-CCAD99BA1793}"/>
              </a:ext>
            </a:extLst>
          </p:cNvPr>
          <p:cNvSpPr>
            <a:spLocks noGrp="1"/>
          </p:cNvSpPr>
          <p:nvPr>
            <p:ph type="ctrTitle"/>
          </p:nvPr>
        </p:nvSpPr>
        <p:spPr/>
        <p:txBody>
          <a:bodyPr/>
          <a:lstStyle/>
          <a:p>
            <a:r>
              <a:rPr lang="en-US" dirty="0"/>
              <a:t>Queues</a:t>
            </a:r>
            <a:endParaRPr lang="en-IN" dirty="0"/>
          </a:p>
        </p:txBody>
      </p:sp>
      <p:sp>
        <p:nvSpPr>
          <p:cNvPr id="3" name="Subtitle 2">
            <a:extLst>
              <a:ext uri="{FF2B5EF4-FFF2-40B4-BE49-F238E27FC236}">
                <a16:creationId xmlns:a16="http://schemas.microsoft.com/office/drawing/2014/main" id="{30CAB9D7-1F14-CF6B-C93B-553EB2731F2F}"/>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AA685779-1C0D-36D7-DE78-67274830ADD4}"/>
              </a:ext>
            </a:extLst>
          </p:cNvPr>
          <p:cNvSpPr>
            <a:spLocks noGrp="1"/>
          </p:cNvSpPr>
          <p:nvPr>
            <p:ph type="dt" sz="half" idx="10"/>
          </p:nvPr>
        </p:nvSpPr>
        <p:spPr/>
        <p:txBody>
          <a:bodyPr/>
          <a:lstStyle/>
          <a:p>
            <a:fld id="{00B5051B-2F26-414C-98A8-0A0AC308A405}" type="datetime5">
              <a:rPr lang="en-IN" smtClean="0"/>
              <a:t>23-Sep-22</a:t>
            </a:fld>
            <a:endParaRPr lang="en-IN"/>
          </a:p>
        </p:txBody>
      </p:sp>
      <p:sp>
        <p:nvSpPr>
          <p:cNvPr id="5" name="Footer Placeholder 4">
            <a:extLst>
              <a:ext uri="{FF2B5EF4-FFF2-40B4-BE49-F238E27FC236}">
                <a16:creationId xmlns:a16="http://schemas.microsoft.com/office/drawing/2014/main" id="{0E70F367-D8E5-268E-835F-5B59050799BA}"/>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989057CC-25DC-DC11-9629-6A73E1B34DFF}"/>
              </a:ext>
            </a:extLst>
          </p:cNvPr>
          <p:cNvSpPr>
            <a:spLocks noGrp="1"/>
          </p:cNvSpPr>
          <p:nvPr>
            <p:ph type="sldNum" sz="quarter" idx="12"/>
          </p:nvPr>
        </p:nvSpPr>
        <p:spPr/>
        <p:txBody>
          <a:bodyPr/>
          <a:lstStyle/>
          <a:p>
            <a:fld id="{328004BC-6C11-4BC6-9FA1-400223572E1A}" type="slidenum">
              <a:rPr lang="en-IN" smtClean="0"/>
              <a:t>1</a:t>
            </a:fld>
            <a:endParaRPr lang="en-IN"/>
          </a:p>
        </p:txBody>
      </p:sp>
    </p:spTree>
    <p:extLst>
      <p:ext uri="{BB962C8B-B14F-4D97-AF65-F5344CB8AC3E}">
        <p14:creationId xmlns:p14="http://schemas.microsoft.com/office/powerpoint/2010/main" val="2931260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B1A9-F142-7C2C-A1F1-783671A03028}"/>
              </a:ext>
            </a:extLst>
          </p:cNvPr>
          <p:cNvSpPr>
            <a:spLocks noGrp="1"/>
          </p:cNvSpPr>
          <p:nvPr>
            <p:ph type="title"/>
          </p:nvPr>
        </p:nvSpPr>
        <p:spPr/>
        <p:txBody>
          <a:bodyPr/>
          <a:lstStyle/>
          <a:p>
            <a:r>
              <a:rPr lang="en-US" dirty="0"/>
              <a:t>Circular queue - Enqueue</a:t>
            </a:r>
            <a:endParaRPr lang="en-IN" dirty="0"/>
          </a:p>
        </p:txBody>
      </p:sp>
      <p:sp>
        <p:nvSpPr>
          <p:cNvPr id="3" name="Content Placeholder 2">
            <a:extLst>
              <a:ext uri="{FF2B5EF4-FFF2-40B4-BE49-F238E27FC236}">
                <a16:creationId xmlns:a16="http://schemas.microsoft.com/office/drawing/2014/main" id="{5ADBC626-DA33-AF04-6FC9-BED176A3E121}"/>
              </a:ext>
            </a:extLst>
          </p:cNvPr>
          <p:cNvSpPr>
            <a:spLocks noGrp="1"/>
          </p:cNvSpPr>
          <p:nvPr>
            <p:ph idx="1"/>
          </p:nvPr>
        </p:nvSpPr>
        <p:spPr/>
        <p:txBody>
          <a:bodyPr/>
          <a:lstStyle/>
          <a:p>
            <a:r>
              <a:rPr lang="en-US" dirty="0"/>
              <a:t>Check if the queue is full</a:t>
            </a:r>
          </a:p>
          <a:p>
            <a:r>
              <a:rPr lang="en-US" dirty="0"/>
              <a:t>For the first element, set value of FRONT to 0</a:t>
            </a:r>
          </a:p>
          <a:p>
            <a:r>
              <a:rPr lang="en-US" dirty="0"/>
              <a:t>Circularly increase the REAR index by 1 (i.e. if the rear reaches the end, next it would be at the start of the queue)</a:t>
            </a:r>
          </a:p>
          <a:p>
            <a:r>
              <a:rPr lang="en-US" dirty="0"/>
              <a:t>Add the new element in the position pointed to by REAR</a:t>
            </a:r>
          </a:p>
          <a:p>
            <a:r>
              <a:rPr lang="en-US" dirty="0"/>
              <a:t>REAR is calculated with REAR = (REAR + 1) % Q_SIZE</a:t>
            </a:r>
          </a:p>
          <a:p>
            <a:endParaRPr lang="en-US" dirty="0"/>
          </a:p>
          <a:p>
            <a:r>
              <a:rPr lang="en-US" dirty="0"/>
              <a:t>Full Case: </a:t>
            </a:r>
          </a:p>
          <a:p>
            <a:pPr lvl="1">
              <a:buFont typeface="Wingdings" panose="05000000000000000000" pitchFamily="2" charset="2"/>
              <a:buChar char="Ø"/>
            </a:pPr>
            <a:r>
              <a:rPr lang="en-US" dirty="0"/>
              <a:t> Case 1: FRONT = 0 &amp;&amp; REAR == SIZE – 1</a:t>
            </a:r>
          </a:p>
          <a:p>
            <a:pPr lvl="1">
              <a:buFont typeface="Wingdings" panose="05000000000000000000" pitchFamily="2" charset="2"/>
              <a:buChar char="Ø"/>
            </a:pPr>
            <a:r>
              <a:rPr lang="en-US" dirty="0"/>
              <a:t> Case 2: REAR = FRONT - 1</a:t>
            </a:r>
            <a:endParaRPr lang="en-IN" dirty="0"/>
          </a:p>
        </p:txBody>
      </p:sp>
      <p:sp>
        <p:nvSpPr>
          <p:cNvPr id="4" name="Date Placeholder 3">
            <a:extLst>
              <a:ext uri="{FF2B5EF4-FFF2-40B4-BE49-F238E27FC236}">
                <a16:creationId xmlns:a16="http://schemas.microsoft.com/office/drawing/2014/main" id="{5E8DBE96-3EBB-39A9-A06E-B142CF6298F4}"/>
              </a:ext>
            </a:extLst>
          </p:cNvPr>
          <p:cNvSpPr>
            <a:spLocks noGrp="1"/>
          </p:cNvSpPr>
          <p:nvPr>
            <p:ph type="dt" sz="half" idx="10"/>
          </p:nvPr>
        </p:nvSpPr>
        <p:spPr/>
        <p:txBody>
          <a:bodyPr/>
          <a:lstStyle/>
          <a:p>
            <a:fld id="{5E4F1832-8E9B-4348-8AA7-25949FEEE876}" type="datetime5">
              <a:rPr lang="en-IN" smtClean="0"/>
              <a:t>23-Sep-22</a:t>
            </a:fld>
            <a:endParaRPr lang="en-IN"/>
          </a:p>
        </p:txBody>
      </p:sp>
      <p:sp>
        <p:nvSpPr>
          <p:cNvPr id="5" name="Footer Placeholder 4">
            <a:extLst>
              <a:ext uri="{FF2B5EF4-FFF2-40B4-BE49-F238E27FC236}">
                <a16:creationId xmlns:a16="http://schemas.microsoft.com/office/drawing/2014/main" id="{D5134050-4254-1A68-7D88-66707B9720D1}"/>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70AC4DBA-18A1-754D-CF47-E10EC061698D}"/>
              </a:ext>
            </a:extLst>
          </p:cNvPr>
          <p:cNvSpPr>
            <a:spLocks noGrp="1"/>
          </p:cNvSpPr>
          <p:nvPr>
            <p:ph type="sldNum" sz="quarter" idx="12"/>
          </p:nvPr>
        </p:nvSpPr>
        <p:spPr/>
        <p:txBody>
          <a:bodyPr/>
          <a:lstStyle/>
          <a:p>
            <a:fld id="{328004BC-6C11-4BC6-9FA1-400223572E1A}" type="slidenum">
              <a:rPr lang="en-IN" smtClean="0"/>
              <a:t>10</a:t>
            </a:fld>
            <a:endParaRPr lang="en-IN"/>
          </a:p>
        </p:txBody>
      </p:sp>
    </p:spTree>
    <p:extLst>
      <p:ext uri="{BB962C8B-B14F-4D97-AF65-F5344CB8AC3E}">
        <p14:creationId xmlns:p14="http://schemas.microsoft.com/office/powerpoint/2010/main" val="2990182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0BD36-2685-A6D3-74E9-547ACFE1A60F}"/>
              </a:ext>
            </a:extLst>
          </p:cNvPr>
          <p:cNvSpPr>
            <a:spLocks noGrp="1"/>
          </p:cNvSpPr>
          <p:nvPr>
            <p:ph type="title"/>
          </p:nvPr>
        </p:nvSpPr>
        <p:spPr/>
        <p:txBody>
          <a:bodyPr/>
          <a:lstStyle/>
          <a:p>
            <a:r>
              <a:rPr lang="en-US" dirty="0"/>
              <a:t>Circular Queue - Dequeue</a:t>
            </a:r>
            <a:endParaRPr lang="en-IN" dirty="0"/>
          </a:p>
        </p:txBody>
      </p:sp>
      <p:sp>
        <p:nvSpPr>
          <p:cNvPr id="3" name="Content Placeholder 2">
            <a:extLst>
              <a:ext uri="{FF2B5EF4-FFF2-40B4-BE49-F238E27FC236}">
                <a16:creationId xmlns:a16="http://schemas.microsoft.com/office/drawing/2014/main" id="{6B842200-00C9-DD16-673A-D5C64DFAF475}"/>
              </a:ext>
            </a:extLst>
          </p:cNvPr>
          <p:cNvSpPr>
            <a:spLocks noGrp="1"/>
          </p:cNvSpPr>
          <p:nvPr>
            <p:ph idx="1"/>
          </p:nvPr>
        </p:nvSpPr>
        <p:spPr/>
        <p:txBody>
          <a:bodyPr/>
          <a:lstStyle/>
          <a:p>
            <a:r>
              <a:rPr lang="en-US" dirty="0"/>
              <a:t>Check if the queue is empty</a:t>
            </a:r>
          </a:p>
          <a:p>
            <a:r>
              <a:rPr lang="en-US" dirty="0"/>
              <a:t>Return the value pointed by FRONT</a:t>
            </a:r>
          </a:p>
          <a:p>
            <a:r>
              <a:rPr lang="en-US" dirty="0"/>
              <a:t>Circularly increase the FRONT index by 1</a:t>
            </a:r>
          </a:p>
          <a:p>
            <a:r>
              <a:rPr lang="en-US" dirty="0"/>
              <a:t>For the last element, reset the values of FRONT and REAR to -1</a:t>
            </a:r>
          </a:p>
          <a:p>
            <a:r>
              <a:rPr lang="en-US" dirty="0"/>
              <a:t>FRONT is calculated with FRONT = (FRONT + 1) % Q_SIZE</a:t>
            </a:r>
          </a:p>
          <a:p>
            <a:endParaRPr lang="en-US" dirty="0"/>
          </a:p>
          <a:p>
            <a:r>
              <a:rPr lang="en-US" dirty="0"/>
              <a:t>Empty Case: </a:t>
            </a:r>
          </a:p>
          <a:p>
            <a:pPr lvl="1">
              <a:buFont typeface="Wingdings" panose="05000000000000000000" pitchFamily="2" charset="2"/>
              <a:buChar char="Ø"/>
            </a:pPr>
            <a:r>
              <a:rPr lang="en-US" dirty="0"/>
              <a:t> FRONT == REAR</a:t>
            </a:r>
            <a:endParaRPr lang="en-IN" dirty="0"/>
          </a:p>
        </p:txBody>
      </p:sp>
      <p:sp>
        <p:nvSpPr>
          <p:cNvPr id="4" name="Date Placeholder 3">
            <a:extLst>
              <a:ext uri="{FF2B5EF4-FFF2-40B4-BE49-F238E27FC236}">
                <a16:creationId xmlns:a16="http://schemas.microsoft.com/office/drawing/2014/main" id="{5BA68545-0B49-C18B-50B7-EE48E5461C61}"/>
              </a:ext>
            </a:extLst>
          </p:cNvPr>
          <p:cNvSpPr>
            <a:spLocks noGrp="1"/>
          </p:cNvSpPr>
          <p:nvPr>
            <p:ph type="dt" sz="half" idx="10"/>
          </p:nvPr>
        </p:nvSpPr>
        <p:spPr/>
        <p:txBody>
          <a:bodyPr/>
          <a:lstStyle/>
          <a:p>
            <a:fld id="{276D28D6-812D-4FA7-AF72-693BE87A323A}" type="datetime5">
              <a:rPr lang="en-IN" smtClean="0"/>
              <a:t>23-Sep-22</a:t>
            </a:fld>
            <a:endParaRPr lang="en-IN"/>
          </a:p>
        </p:txBody>
      </p:sp>
      <p:sp>
        <p:nvSpPr>
          <p:cNvPr id="5" name="Footer Placeholder 4">
            <a:extLst>
              <a:ext uri="{FF2B5EF4-FFF2-40B4-BE49-F238E27FC236}">
                <a16:creationId xmlns:a16="http://schemas.microsoft.com/office/drawing/2014/main" id="{F664DA20-535D-16DC-69F2-36CFD06219BE}"/>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F00E9C5E-55B1-1D24-C415-EA0D29FBD80E}"/>
              </a:ext>
            </a:extLst>
          </p:cNvPr>
          <p:cNvSpPr>
            <a:spLocks noGrp="1"/>
          </p:cNvSpPr>
          <p:nvPr>
            <p:ph type="sldNum" sz="quarter" idx="12"/>
          </p:nvPr>
        </p:nvSpPr>
        <p:spPr/>
        <p:txBody>
          <a:bodyPr/>
          <a:lstStyle/>
          <a:p>
            <a:fld id="{328004BC-6C11-4BC6-9FA1-400223572E1A}" type="slidenum">
              <a:rPr lang="en-IN" smtClean="0"/>
              <a:t>11</a:t>
            </a:fld>
            <a:endParaRPr lang="en-IN"/>
          </a:p>
        </p:txBody>
      </p:sp>
    </p:spTree>
    <p:extLst>
      <p:ext uri="{BB962C8B-B14F-4D97-AF65-F5344CB8AC3E}">
        <p14:creationId xmlns:p14="http://schemas.microsoft.com/office/powerpoint/2010/main" val="393486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B7C3-653F-1BC8-49A7-F50644F330D3}"/>
              </a:ext>
            </a:extLst>
          </p:cNvPr>
          <p:cNvSpPr>
            <a:spLocks noGrp="1"/>
          </p:cNvSpPr>
          <p:nvPr>
            <p:ph type="title"/>
          </p:nvPr>
        </p:nvSpPr>
        <p:spPr/>
        <p:txBody>
          <a:bodyPr/>
          <a:lstStyle/>
          <a:p>
            <a:r>
              <a:rPr lang="en-US" dirty="0"/>
              <a:t>Other Types of Queues</a:t>
            </a:r>
            <a:endParaRPr lang="en-IN" dirty="0"/>
          </a:p>
        </p:txBody>
      </p:sp>
      <p:sp>
        <p:nvSpPr>
          <p:cNvPr id="3" name="Content Placeholder 2">
            <a:extLst>
              <a:ext uri="{FF2B5EF4-FFF2-40B4-BE49-F238E27FC236}">
                <a16:creationId xmlns:a16="http://schemas.microsoft.com/office/drawing/2014/main" id="{CD7FC440-F9E4-F2BD-8101-F30B5BFE4011}"/>
              </a:ext>
            </a:extLst>
          </p:cNvPr>
          <p:cNvSpPr>
            <a:spLocks noGrp="1"/>
          </p:cNvSpPr>
          <p:nvPr>
            <p:ph idx="1"/>
          </p:nvPr>
        </p:nvSpPr>
        <p:spPr/>
        <p:txBody>
          <a:bodyPr/>
          <a:lstStyle/>
          <a:p>
            <a:r>
              <a:rPr lang="en-US" b="1" dirty="0"/>
              <a:t>Double Ended Queue: </a:t>
            </a:r>
            <a:r>
              <a:rPr lang="en-US" dirty="0"/>
              <a:t>is a type of queue in which insertion and removal of elements can either be performed from the front or the rear. </a:t>
            </a:r>
          </a:p>
          <a:p>
            <a:pPr lvl="1">
              <a:buFont typeface="Wingdings" panose="05000000000000000000" pitchFamily="2" charset="2"/>
              <a:buChar char="Ø"/>
            </a:pPr>
            <a:r>
              <a:rPr lang="en-US" dirty="0"/>
              <a:t> It does not follow FIFO rule.</a:t>
            </a:r>
          </a:p>
          <a:p>
            <a:pPr lvl="1">
              <a:buFont typeface="Wingdings" panose="05000000000000000000" pitchFamily="2" charset="2"/>
              <a:buChar char="Ø"/>
            </a:pPr>
            <a:r>
              <a:rPr lang="en-US" dirty="0"/>
              <a:t> Two Types: Input restricted and Output Restricted</a:t>
            </a:r>
          </a:p>
          <a:p>
            <a:pPr lvl="1">
              <a:buFont typeface="Wingdings" panose="05000000000000000000" pitchFamily="2" charset="2"/>
              <a:buChar char="Ø"/>
            </a:pPr>
            <a:endParaRPr lang="en-US" dirty="0"/>
          </a:p>
          <a:p>
            <a:pPr marL="342900" lvl="1" indent="-342900"/>
            <a:r>
              <a:rPr lang="en-US" b="1" dirty="0"/>
              <a:t>Priority Queue: </a:t>
            </a:r>
            <a:r>
              <a:rPr lang="en-US" dirty="0"/>
              <a:t>A priority queue is a special type of queue in which each element is associated with a priority value</a:t>
            </a:r>
          </a:p>
          <a:p>
            <a:pPr marL="800100" lvl="2" indent="-342900">
              <a:buFont typeface="Wingdings" panose="05000000000000000000" pitchFamily="2" charset="2"/>
              <a:buChar char="Ø"/>
            </a:pPr>
            <a:r>
              <a:rPr lang="en-US" sz="2400" dirty="0"/>
              <a:t>An element with high priority is dequeued before an element with low priority.</a:t>
            </a:r>
          </a:p>
          <a:p>
            <a:pPr marL="800100" lvl="2" indent="-342900">
              <a:buFont typeface="Wingdings" panose="05000000000000000000" pitchFamily="2" charset="2"/>
              <a:buChar char="Ø"/>
            </a:pPr>
            <a:r>
              <a:rPr lang="en-US" sz="2400" dirty="0"/>
              <a:t>If two elements have the same priority, they are served according to their order in the queue.</a:t>
            </a:r>
            <a:endParaRPr lang="en-IN" sz="2400" dirty="0"/>
          </a:p>
        </p:txBody>
      </p:sp>
      <p:sp>
        <p:nvSpPr>
          <p:cNvPr id="4" name="Date Placeholder 3">
            <a:extLst>
              <a:ext uri="{FF2B5EF4-FFF2-40B4-BE49-F238E27FC236}">
                <a16:creationId xmlns:a16="http://schemas.microsoft.com/office/drawing/2014/main" id="{D7896EC0-ACB8-9E0D-0CE5-99CF86CA68BA}"/>
              </a:ext>
            </a:extLst>
          </p:cNvPr>
          <p:cNvSpPr>
            <a:spLocks noGrp="1"/>
          </p:cNvSpPr>
          <p:nvPr>
            <p:ph type="dt" sz="half" idx="10"/>
          </p:nvPr>
        </p:nvSpPr>
        <p:spPr/>
        <p:txBody>
          <a:bodyPr/>
          <a:lstStyle/>
          <a:p>
            <a:fld id="{20B9AAB9-F7D8-4E87-898F-F5D951584FBE}" type="datetime5">
              <a:rPr lang="en-IN" smtClean="0"/>
              <a:t>23-Sep-22</a:t>
            </a:fld>
            <a:endParaRPr lang="en-IN"/>
          </a:p>
        </p:txBody>
      </p:sp>
      <p:sp>
        <p:nvSpPr>
          <p:cNvPr id="5" name="Footer Placeholder 4">
            <a:extLst>
              <a:ext uri="{FF2B5EF4-FFF2-40B4-BE49-F238E27FC236}">
                <a16:creationId xmlns:a16="http://schemas.microsoft.com/office/drawing/2014/main" id="{500B5925-46C6-F6E1-5329-A425447DFC4F}"/>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97B4C106-38DD-9E4E-B277-ADFC433FE1AC}"/>
              </a:ext>
            </a:extLst>
          </p:cNvPr>
          <p:cNvSpPr>
            <a:spLocks noGrp="1"/>
          </p:cNvSpPr>
          <p:nvPr>
            <p:ph type="sldNum" sz="quarter" idx="12"/>
          </p:nvPr>
        </p:nvSpPr>
        <p:spPr/>
        <p:txBody>
          <a:bodyPr/>
          <a:lstStyle/>
          <a:p>
            <a:fld id="{328004BC-6C11-4BC6-9FA1-400223572E1A}" type="slidenum">
              <a:rPr lang="en-IN" smtClean="0"/>
              <a:t>12</a:t>
            </a:fld>
            <a:endParaRPr lang="en-IN"/>
          </a:p>
        </p:txBody>
      </p:sp>
    </p:spTree>
    <p:extLst>
      <p:ext uri="{BB962C8B-B14F-4D97-AF65-F5344CB8AC3E}">
        <p14:creationId xmlns:p14="http://schemas.microsoft.com/office/powerpoint/2010/main" val="2072829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070D9-BCA7-935E-13E9-9A4FCBF34E9A}"/>
              </a:ext>
            </a:extLst>
          </p:cNvPr>
          <p:cNvSpPr>
            <a:spLocks noGrp="1"/>
          </p:cNvSpPr>
          <p:nvPr>
            <p:ph type="title"/>
          </p:nvPr>
        </p:nvSpPr>
        <p:spPr>
          <a:xfrm>
            <a:off x="243114" y="136524"/>
            <a:ext cx="11110686" cy="719819"/>
          </a:xfrm>
        </p:spPr>
        <p:txBody>
          <a:bodyPr anchor="ctr">
            <a:normAutofit/>
          </a:bodyPr>
          <a:lstStyle/>
          <a:p>
            <a:r>
              <a:rPr lang="en-US" dirty="0"/>
              <a:t>What is Queue?</a:t>
            </a:r>
            <a:endParaRPr lang="en-IN" dirty="0"/>
          </a:p>
        </p:txBody>
      </p:sp>
      <p:pic>
        <p:nvPicPr>
          <p:cNvPr id="7" name="Picture 4">
            <a:extLst>
              <a:ext uri="{FF2B5EF4-FFF2-40B4-BE49-F238E27FC236}">
                <a16:creationId xmlns:a16="http://schemas.microsoft.com/office/drawing/2014/main" id="{9833958C-2C41-7E3F-9467-1FD70899692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9313" y="1499043"/>
            <a:ext cx="5776687" cy="3480454"/>
          </a:xfrm>
          <a:prstGeom prst="rect">
            <a:avLst/>
          </a:prstGeom>
          <a:solidFill>
            <a:srgbClr val="FFFFFF"/>
          </a:solidFill>
        </p:spPr>
      </p:pic>
      <p:sp>
        <p:nvSpPr>
          <p:cNvPr id="3" name="Content Placeholder 2">
            <a:extLst>
              <a:ext uri="{FF2B5EF4-FFF2-40B4-BE49-F238E27FC236}">
                <a16:creationId xmlns:a16="http://schemas.microsoft.com/office/drawing/2014/main" id="{A154D2A5-86DD-4941-B4E0-38DDF1FF54EF}"/>
              </a:ext>
            </a:extLst>
          </p:cNvPr>
          <p:cNvSpPr>
            <a:spLocks noGrp="1"/>
          </p:cNvSpPr>
          <p:nvPr>
            <p:ph sz="half" idx="2"/>
          </p:nvPr>
        </p:nvSpPr>
        <p:spPr>
          <a:xfrm>
            <a:off x="6172200" y="1105805"/>
            <a:ext cx="5802086" cy="5222423"/>
          </a:xfrm>
        </p:spPr>
        <p:txBody>
          <a:bodyPr>
            <a:normAutofit/>
          </a:bodyPr>
          <a:lstStyle/>
          <a:p>
            <a:r>
              <a:rPr lang="en-US" dirty="0"/>
              <a:t>It is an ordered group of homogeneous items</a:t>
            </a:r>
          </a:p>
          <a:p>
            <a:r>
              <a:rPr lang="en-US" dirty="0"/>
              <a:t>Queues have two ends:</a:t>
            </a:r>
          </a:p>
          <a:p>
            <a:pPr lvl="1">
              <a:buFont typeface="Wingdings" panose="05000000000000000000" pitchFamily="2" charset="2"/>
              <a:buChar char="Ø"/>
            </a:pPr>
            <a:r>
              <a:rPr lang="en-US" sz="2800" dirty="0"/>
              <a:t> Elements are added at one end</a:t>
            </a:r>
          </a:p>
          <a:p>
            <a:pPr lvl="1">
              <a:buFont typeface="Wingdings" panose="05000000000000000000" pitchFamily="2" charset="2"/>
              <a:buChar char="Ø"/>
            </a:pPr>
            <a:r>
              <a:rPr lang="en-US" sz="2800" dirty="0"/>
              <a:t> Elements are removed from the other end</a:t>
            </a:r>
          </a:p>
          <a:p>
            <a:pPr marL="342900" lvl="1" indent="-342900" algn="just"/>
            <a:r>
              <a:rPr lang="en-US" sz="2800" dirty="0"/>
              <a:t>The element added first is also removed first (FIFO: First In, First Out)</a:t>
            </a:r>
            <a:endParaRPr lang="en-IN" sz="2800" dirty="0"/>
          </a:p>
        </p:txBody>
      </p:sp>
      <p:sp>
        <p:nvSpPr>
          <p:cNvPr id="4" name="Date Placeholder 3">
            <a:extLst>
              <a:ext uri="{FF2B5EF4-FFF2-40B4-BE49-F238E27FC236}">
                <a16:creationId xmlns:a16="http://schemas.microsoft.com/office/drawing/2014/main" id="{F8F2EF47-0760-5818-92FC-772FCE93F16E}"/>
              </a:ext>
            </a:extLst>
          </p:cNvPr>
          <p:cNvSpPr>
            <a:spLocks noGrp="1"/>
          </p:cNvSpPr>
          <p:nvPr>
            <p:ph type="dt" sz="half" idx="10"/>
          </p:nvPr>
        </p:nvSpPr>
        <p:spPr/>
        <p:txBody>
          <a:bodyPr/>
          <a:lstStyle/>
          <a:p>
            <a:fld id="{93548F72-791E-40CB-8BAD-A748EB50614E}" type="datetime5">
              <a:rPr lang="en-IN" smtClean="0"/>
              <a:t>23-Sep-22</a:t>
            </a:fld>
            <a:endParaRPr lang="en-IN"/>
          </a:p>
        </p:txBody>
      </p:sp>
      <p:sp>
        <p:nvSpPr>
          <p:cNvPr id="5" name="Footer Placeholder 4">
            <a:extLst>
              <a:ext uri="{FF2B5EF4-FFF2-40B4-BE49-F238E27FC236}">
                <a16:creationId xmlns:a16="http://schemas.microsoft.com/office/drawing/2014/main" id="{BF4CA856-A1D5-476A-7C86-4802ADAB5EEB}"/>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372E8113-965D-307C-4B5A-01A820CFBFFA}"/>
              </a:ext>
            </a:extLst>
          </p:cNvPr>
          <p:cNvSpPr>
            <a:spLocks noGrp="1"/>
          </p:cNvSpPr>
          <p:nvPr>
            <p:ph type="sldNum" sz="quarter" idx="12"/>
          </p:nvPr>
        </p:nvSpPr>
        <p:spPr/>
        <p:txBody>
          <a:bodyPr/>
          <a:lstStyle/>
          <a:p>
            <a:fld id="{328004BC-6C11-4BC6-9FA1-400223572E1A}" type="slidenum">
              <a:rPr lang="en-IN" smtClean="0"/>
              <a:t>2</a:t>
            </a:fld>
            <a:endParaRPr lang="en-IN"/>
          </a:p>
        </p:txBody>
      </p:sp>
    </p:spTree>
    <p:extLst>
      <p:ext uri="{BB962C8B-B14F-4D97-AF65-F5344CB8AC3E}">
        <p14:creationId xmlns:p14="http://schemas.microsoft.com/office/powerpoint/2010/main" val="268676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070D9-BCA7-935E-13E9-9A4FCBF34E9A}"/>
              </a:ext>
            </a:extLst>
          </p:cNvPr>
          <p:cNvSpPr>
            <a:spLocks noGrp="1"/>
          </p:cNvSpPr>
          <p:nvPr>
            <p:ph type="title"/>
          </p:nvPr>
        </p:nvSpPr>
        <p:spPr/>
        <p:txBody>
          <a:bodyPr/>
          <a:lstStyle/>
          <a:p>
            <a:r>
              <a:rPr lang="en-US" dirty="0"/>
              <a:t>Queue Operations</a:t>
            </a:r>
            <a:endParaRPr lang="en-IN" dirty="0"/>
          </a:p>
        </p:txBody>
      </p:sp>
      <p:sp>
        <p:nvSpPr>
          <p:cNvPr id="3" name="Content Placeholder 2">
            <a:extLst>
              <a:ext uri="{FF2B5EF4-FFF2-40B4-BE49-F238E27FC236}">
                <a16:creationId xmlns:a16="http://schemas.microsoft.com/office/drawing/2014/main" id="{A154D2A5-86DD-4941-B4E0-38DDF1FF54EF}"/>
              </a:ext>
            </a:extLst>
          </p:cNvPr>
          <p:cNvSpPr>
            <a:spLocks noGrp="1"/>
          </p:cNvSpPr>
          <p:nvPr>
            <p:ph idx="1"/>
          </p:nvPr>
        </p:nvSpPr>
        <p:spPr/>
        <p:txBody>
          <a:bodyPr/>
          <a:lstStyle/>
          <a:p>
            <a:r>
              <a:rPr lang="en-US" sz="3000" b="1" dirty="0"/>
              <a:t>Enqueue():</a:t>
            </a:r>
            <a:r>
              <a:rPr lang="en-US" sz="3000" dirty="0"/>
              <a:t> Inserting an element into queue</a:t>
            </a:r>
          </a:p>
          <a:p>
            <a:r>
              <a:rPr lang="en-US" sz="3000" b="1" dirty="0"/>
              <a:t>Dequeue(): </a:t>
            </a:r>
            <a:r>
              <a:rPr lang="en-US" sz="3000" dirty="0"/>
              <a:t>Deleting an element from the queue</a:t>
            </a:r>
          </a:p>
          <a:p>
            <a:r>
              <a:rPr lang="en-US" sz="3000" b="1" dirty="0" err="1"/>
              <a:t>Isfull</a:t>
            </a:r>
            <a:r>
              <a:rPr lang="en-US" sz="3000" b="1" dirty="0"/>
              <a:t>(): </a:t>
            </a:r>
            <a:r>
              <a:rPr lang="en-US" sz="3000" dirty="0"/>
              <a:t>Check if the queue is full or not</a:t>
            </a:r>
          </a:p>
          <a:p>
            <a:r>
              <a:rPr lang="en-US" sz="3000" b="1" dirty="0" err="1"/>
              <a:t>IsEmpty</a:t>
            </a:r>
            <a:r>
              <a:rPr lang="en-US" sz="3000" b="1" dirty="0"/>
              <a:t>(): </a:t>
            </a:r>
            <a:r>
              <a:rPr lang="en-US" sz="3000" dirty="0"/>
              <a:t>Check if the queue is empty or not</a:t>
            </a:r>
          </a:p>
          <a:p>
            <a:r>
              <a:rPr lang="en-US" sz="3000" b="1" dirty="0"/>
              <a:t>Display(): </a:t>
            </a:r>
            <a:r>
              <a:rPr lang="en-US" sz="3000" dirty="0"/>
              <a:t>Display the contents of the queue</a:t>
            </a:r>
            <a:endParaRPr lang="en-US" sz="3000" b="1" dirty="0"/>
          </a:p>
          <a:p>
            <a:endParaRPr lang="en-IN" dirty="0"/>
          </a:p>
        </p:txBody>
      </p:sp>
      <p:sp>
        <p:nvSpPr>
          <p:cNvPr id="4" name="Date Placeholder 3">
            <a:extLst>
              <a:ext uri="{FF2B5EF4-FFF2-40B4-BE49-F238E27FC236}">
                <a16:creationId xmlns:a16="http://schemas.microsoft.com/office/drawing/2014/main" id="{A8835266-FC5C-35F7-AFD9-D431E872C7E2}"/>
              </a:ext>
            </a:extLst>
          </p:cNvPr>
          <p:cNvSpPr>
            <a:spLocks noGrp="1"/>
          </p:cNvSpPr>
          <p:nvPr>
            <p:ph type="dt" sz="half" idx="10"/>
          </p:nvPr>
        </p:nvSpPr>
        <p:spPr/>
        <p:txBody>
          <a:bodyPr/>
          <a:lstStyle/>
          <a:p>
            <a:fld id="{A6C3BA67-79DC-42E4-BFF1-20CE4D2D88A3}" type="datetime5">
              <a:rPr lang="en-IN" smtClean="0"/>
              <a:t>23-Sep-22</a:t>
            </a:fld>
            <a:endParaRPr lang="en-IN"/>
          </a:p>
        </p:txBody>
      </p:sp>
      <p:sp>
        <p:nvSpPr>
          <p:cNvPr id="5" name="Footer Placeholder 4">
            <a:extLst>
              <a:ext uri="{FF2B5EF4-FFF2-40B4-BE49-F238E27FC236}">
                <a16:creationId xmlns:a16="http://schemas.microsoft.com/office/drawing/2014/main" id="{9DBAA822-E0B6-35DB-7497-6717CE6E26C5}"/>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DD7BAF86-3C92-E46D-EB08-D63872384495}"/>
              </a:ext>
            </a:extLst>
          </p:cNvPr>
          <p:cNvSpPr>
            <a:spLocks noGrp="1"/>
          </p:cNvSpPr>
          <p:nvPr>
            <p:ph type="sldNum" sz="quarter" idx="12"/>
          </p:nvPr>
        </p:nvSpPr>
        <p:spPr/>
        <p:txBody>
          <a:bodyPr/>
          <a:lstStyle/>
          <a:p>
            <a:fld id="{328004BC-6C11-4BC6-9FA1-400223572E1A}" type="slidenum">
              <a:rPr lang="en-IN" smtClean="0"/>
              <a:t>3</a:t>
            </a:fld>
            <a:endParaRPr lang="en-IN"/>
          </a:p>
        </p:txBody>
      </p:sp>
    </p:spTree>
    <p:extLst>
      <p:ext uri="{BB962C8B-B14F-4D97-AF65-F5344CB8AC3E}">
        <p14:creationId xmlns:p14="http://schemas.microsoft.com/office/powerpoint/2010/main" val="2208242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FAE11-A75C-D227-9764-CDCDA2DDFE4E}"/>
              </a:ext>
            </a:extLst>
          </p:cNvPr>
          <p:cNvSpPr>
            <a:spLocks noGrp="1"/>
          </p:cNvSpPr>
          <p:nvPr>
            <p:ph type="title"/>
          </p:nvPr>
        </p:nvSpPr>
        <p:spPr/>
        <p:txBody>
          <a:bodyPr/>
          <a:lstStyle/>
          <a:p>
            <a:r>
              <a:rPr lang="en-US" dirty="0"/>
              <a:t>Types of Queues</a:t>
            </a:r>
            <a:endParaRPr lang="en-IN" dirty="0"/>
          </a:p>
        </p:txBody>
      </p:sp>
      <p:sp>
        <p:nvSpPr>
          <p:cNvPr id="3" name="Content Placeholder 2">
            <a:extLst>
              <a:ext uri="{FF2B5EF4-FFF2-40B4-BE49-F238E27FC236}">
                <a16:creationId xmlns:a16="http://schemas.microsoft.com/office/drawing/2014/main" id="{4916955A-5913-76EF-16E2-2B513CDCF38F}"/>
              </a:ext>
            </a:extLst>
          </p:cNvPr>
          <p:cNvSpPr>
            <a:spLocks noGrp="1"/>
          </p:cNvSpPr>
          <p:nvPr>
            <p:ph idx="1"/>
          </p:nvPr>
        </p:nvSpPr>
        <p:spPr/>
        <p:txBody>
          <a:bodyPr/>
          <a:lstStyle/>
          <a:p>
            <a:r>
              <a:rPr lang="en-US" dirty="0"/>
              <a:t>Simple/Linear Queue</a:t>
            </a:r>
          </a:p>
          <a:p>
            <a:r>
              <a:rPr lang="en-US" dirty="0"/>
              <a:t>Circular Queue</a:t>
            </a:r>
          </a:p>
          <a:p>
            <a:r>
              <a:rPr lang="en-US" dirty="0"/>
              <a:t>Double ended queue</a:t>
            </a:r>
          </a:p>
          <a:p>
            <a:r>
              <a:rPr lang="en-US" dirty="0"/>
              <a:t>Priority Queue</a:t>
            </a:r>
            <a:endParaRPr lang="en-IN" dirty="0"/>
          </a:p>
        </p:txBody>
      </p:sp>
      <p:sp>
        <p:nvSpPr>
          <p:cNvPr id="4" name="Date Placeholder 3">
            <a:extLst>
              <a:ext uri="{FF2B5EF4-FFF2-40B4-BE49-F238E27FC236}">
                <a16:creationId xmlns:a16="http://schemas.microsoft.com/office/drawing/2014/main" id="{B68CA21D-0BA9-B742-A628-8B7744E53223}"/>
              </a:ext>
            </a:extLst>
          </p:cNvPr>
          <p:cNvSpPr>
            <a:spLocks noGrp="1"/>
          </p:cNvSpPr>
          <p:nvPr>
            <p:ph type="dt" sz="half" idx="10"/>
          </p:nvPr>
        </p:nvSpPr>
        <p:spPr/>
        <p:txBody>
          <a:bodyPr/>
          <a:lstStyle/>
          <a:p>
            <a:fld id="{03DC0D7C-70E8-4A07-8606-F7EA6215A2C9}" type="datetime5">
              <a:rPr lang="en-IN" smtClean="0"/>
              <a:t>23-Sep-22</a:t>
            </a:fld>
            <a:endParaRPr lang="en-IN"/>
          </a:p>
        </p:txBody>
      </p:sp>
      <p:sp>
        <p:nvSpPr>
          <p:cNvPr id="5" name="Footer Placeholder 4">
            <a:extLst>
              <a:ext uri="{FF2B5EF4-FFF2-40B4-BE49-F238E27FC236}">
                <a16:creationId xmlns:a16="http://schemas.microsoft.com/office/drawing/2014/main" id="{6447347B-7527-EFBB-A533-77202DD0456B}"/>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F88621E4-CCF4-2CE3-C0BD-EB1CA2D7E747}"/>
              </a:ext>
            </a:extLst>
          </p:cNvPr>
          <p:cNvSpPr>
            <a:spLocks noGrp="1"/>
          </p:cNvSpPr>
          <p:nvPr>
            <p:ph type="sldNum" sz="quarter" idx="12"/>
          </p:nvPr>
        </p:nvSpPr>
        <p:spPr/>
        <p:txBody>
          <a:bodyPr/>
          <a:lstStyle/>
          <a:p>
            <a:fld id="{328004BC-6C11-4BC6-9FA1-400223572E1A}" type="slidenum">
              <a:rPr lang="en-IN" smtClean="0"/>
              <a:t>4</a:t>
            </a:fld>
            <a:endParaRPr lang="en-IN"/>
          </a:p>
        </p:txBody>
      </p:sp>
    </p:spTree>
    <p:extLst>
      <p:ext uri="{BB962C8B-B14F-4D97-AF65-F5344CB8AC3E}">
        <p14:creationId xmlns:p14="http://schemas.microsoft.com/office/powerpoint/2010/main" val="1629159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070D9-BCA7-935E-13E9-9A4FCBF34E9A}"/>
              </a:ext>
            </a:extLst>
          </p:cNvPr>
          <p:cNvSpPr>
            <a:spLocks noGrp="1"/>
          </p:cNvSpPr>
          <p:nvPr>
            <p:ph type="title"/>
          </p:nvPr>
        </p:nvSpPr>
        <p:spPr/>
        <p:txBody>
          <a:bodyPr/>
          <a:lstStyle/>
          <a:p>
            <a:r>
              <a:rPr lang="en-US" dirty="0"/>
              <a:t>Simple Queue - Enqueue</a:t>
            </a:r>
            <a:endParaRPr lang="en-IN" dirty="0"/>
          </a:p>
        </p:txBody>
      </p:sp>
      <p:sp>
        <p:nvSpPr>
          <p:cNvPr id="3" name="Content Placeholder 2">
            <a:extLst>
              <a:ext uri="{FF2B5EF4-FFF2-40B4-BE49-F238E27FC236}">
                <a16:creationId xmlns:a16="http://schemas.microsoft.com/office/drawing/2014/main" id="{A154D2A5-86DD-4941-B4E0-38DDF1FF54EF}"/>
              </a:ext>
            </a:extLst>
          </p:cNvPr>
          <p:cNvSpPr>
            <a:spLocks noGrp="1"/>
          </p:cNvSpPr>
          <p:nvPr>
            <p:ph idx="1"/>
          </p:nvPr>
        </p:nvSpPr>
        <p:spPr/>
        <p:txBody>
          <a:bodyPr>
            <a:normAutofit/>
          </a:bodyPr>
          <a:lstStyle/>
          <a:p>
            <a:pPr algn="just"/>
            <a:r>
              <a:rPr lang="en-US" sz="3000" b="1" dirty="0"/>
              <a:t>Function:</a:t>
            </a:r>
            <a:r>
              <a:rPr lang="en-US" sz="3000" dirty="0"/>
              <a:t> Adds new item/element into the queue through rear of the queue</a:t>
            </a:r>
          </a:p>
          <a:p>
            <a:pPr algn="just"/>
            <a:r>
              <a:rPr lang="en-US" sz="3000" b="1" dirty="0"/>
              <a:t>Precondition:</a:t>
            </a:r>
            <a:r>
              <a:rPr lang="en-US" sz="3000" dirty="0"/>
              <a:t> Queue has been initialized and is not full</a:t>
            </a:r>
          </a:p>
          <a:p>
            <a:pPr algn="just"/>
            <a:r>
              <a:rPr lang="en-US" sz="3000" b="1" dirty="0"/>
              <a:t>Post condition:</a:t>
            </a:r>
            <a:r>
              <a:rPr lang="en-US" sz="3000" dirty="0"/>
              <a:t> Newly inserted element is at the rear of the queue</a:t>
            </a:r>
          </a:p>
          <a:p>
            <a:pPr algn="just"/>
            <a:r>
              <a:rPr lang="en-US" sz="3000" dirty="0"/>
              <a:t>Full condition: rear == (MAX -1)</a:t>
            </a:r>
            <a:endParaRPr lang="en-IN" sz="3000" dirty="0"/>
          </a:p>
        </p:txBody>
      </p:sp>
      <p:sp>
        <p:nvSpPr>
          <p:cNvPr id="4" name="Date Placeholder 3">
            <a:extLst>
              <a:ext uri="{FF2B5EF4-FFF2-40B4-BE49-F238E27FC236}">
                <a16:creationId xmlns:a16="http://schemas.microsoft.com/office/drawing/2014/main" id="{33376FB1-4D6C-A5AA-3682-97196A6AC796}"/>
              </a:ext>
            </a:extLst>
          </p:cNvPr>
          <p:cNvSpPr>
            <a:spLocks noGrp="1"/>
          </p:cNvSpPr>
          <p:nvPr>
            <p:ph type="dt" sz="half" idx="10"/>
          </p:nvPr>
        </p:nvSpPr>
        <p:spPr/>
        <p:txBody>
          <a:bodyPr/>
          <a:lstStyle/>
          <a:p>
            <a:fld id="{4C2272AA-0665-42B5-B88D-6DD82BFD7F86}" type="datetime5">
              <a:rPr lang="en-IN" smtClean="0"/>
              <a:t>23-Sep-22</a:t>
            </a:fld>
            <a:endParaRPr lang="en-IN"/>
          </a:p>
        </p:txBody>
      </p:sp>
      <p:sp>
        <p:nvSpPr>
          <p:cNvPr id="5" name="Footer Placeholder 4">
            <a:extLst>
              <a:ext uri="{FF2B5EF4-FFF2-40B4-BE49-F238E27FC236}">
                <a16:creationId xmlns:a16="http://schemas.microsoft.com/office/drawing/2014/main" id="{30AC8C98-C2B8-AFC7-C5A2-23C1EBA35A39}"/>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9930C884-2B5C-8283-980D-5C05ACB57608}"/>
              </a:ext>
            </a:extLst>
          </p:cNvPr>
          <p:cNvSpPr>
            <a:spLocks noGrp="1"/>
          </p:cNvSpPr>
          <p:nvPr>
            <p:ph type="sldNum" sz="quarter" idx="12"/>
          </p:nvPr>
        </p:nvSpPr>
        <p:spPr/>
        <p:txBody>
          <a:bodyPr/>
          <a:lstStyle/>
          <a:p>
            <a:fld id="{328004BC-6C11-4BC6-9FA1-400223572E1A}" type="slidenum">
              <a:rPr lang="en-IN" smtClean="0"/>
              <a:t>5</a:t>
            </a:fld>
            <a:endParaRPr lang="en-IN"/>
          </a:p>
        </p:txBody>
      </p:sp>
    </p:spTree>
    <p:extLst>
      <p:ext uri="{BB962C8B-B14F-4D97-AF65-F5344CB8AC3E}">
        <p14:creationId xmlns:p14="http://schemas.microsoft.com/office/powerpoint/2010/main" val="3246193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070D9-BCA7-935E-13E9-9A4FCBF34E9A}"/>
              </a:ext>
            </a:extLst>
          </p:cNvPr>
          <p:cNvSpPr>
            <a:spLocks noGrp="1"/>
          </p:cNvSpPr>
          <p:nvPr>
            <p:ph type="title"/>
          </p:nvPr>
        </p:nvSpPr>
        <p:spPr/>
        <p:txBody>
          <a:bodyPr/>
          <a:lstStyle/>
          <a:p>
            <a:r>
              <a:rPr lang="en-US" dirty="0"/>
              <a:t>Simple Queue - Dequeue</a:t>
            </a:r>
            <a:endParaRPr lang="en-IN" dirty="0"/>
          </a:p>
        </p:txBody>
      </p:sp>
      <p:sp>
        <p:nvSpPr>
          <p:cNvPr id="3" name="Content Placeholder 2">
            <a:extLst>
              <a:ext uri="{FF2B5EF4-FFF2-40B4-BE49-F238E27FC236}">
                <a16:creationId xmlns:a16="http://schemas.microsoft.com/office/drawing/2014/main" id="{A154D2A5-86DD-4941-B4E0-38DDF1FF54EF}"/>
              </a:ext>
            </a:extLst>
          </p:cNvPr>
          <p:cNvSpPr>
            <a:spLocks noGrp="1"/>
          </p:cNvSpPr>
          <p:nvPr>
            <p:ph idx="1"/>
          </p:nvPr>
        </p:nvSpPr>
        <p:spPr/>
        <p:txBody>
          <a:bodyPr/>
          <a:lstStyle/>
          <a:p>
            <a:pPr algn="just"/>
            <a:r>
              <a:rPr lang="en-US" sz="2800" b="1" dirty="0"/>
              <a:t>Function:</a:t>
            </a:r>
            <a:r>
              <a:rPr lang="en-US" sz="2800" dirty="0"/>
              <a:t> Removes front element from the queue and display or remove element and return</a:t>
            </a:r>
          </a:p>
          <a:p>
            <a:pPr algn="just"/>
            <a:r>
              <a:rPr lang="en-US" sz="2800" b="1" dirty="0"/>
              <a:t>Precondition:</a:t>
            </a:r>
            <a:r>
              <a:rPr lang="en-US" sz="2800" dirty="0"/>
              <a:t> Queue has been initialized and is not empty</a:t>
            </a:r>
          </a:p>
          <a:p>
            <a:pPr algn="just"/>
            <a:r>
              <a:rPr lang="en-US" sz="2800" b="1" dirty="0"/>
              <a:t>Post condition:</a:t>
            </a:r>
            <a:r>
              <a:rPr lang="en-US" sz="2800" dirty="0"/>
              <a:t> front element has been removed from the queue and display the removed element</a:t>
            </a:r>
          </a:p>
          <a:p>
            <a:pPr algn="just"/>
            <a:r>
              <a:rPr lang="en-US" dirty="0"/>
              <a:t>Empty condition: front &gt; rear</a:t>
            </a:r>
            <a:endParaRPr lang="en-IN" sz="2800" dirty="0"/>
          </a:p>
          <a:p>
            <a:endParaRPr lang="en-IN" dirty="0"/>
          </a:p>
        </p:txBody>
      </p:sp>
      <p:sp>
        <p:nvSpPr>
          <p:cNvPr id="4" name="Date Placeholder 3">
            <a:extLst>
              <a:ext uri="{FF2B5EF4-FFF2-40B4-BE49-F238E27FC236}">
                <a16:creationId xmlns:a16="http://schemas.microsoft.com/office/drawing/2014/main" id="{72BC3F53-0987-E3A6-6A1E-72523553E73C}"/>
              </a:ext>
            </a:extLst>
          </p:cNvPr>
          <p:cNvSpPr>
            <a:spLocks noGrp="1"/>
          </p:cNvSpPr>
          <p:nvPr>
            <p:ph type="dt" sz="half" idx="10"/>
          </p:nvPr>
        </p:nvSpPr>
        <p:spPr/>
        <p:txBody>
          <a:bodyPr/>
          <a:lstStyle/>
          <a:p>
            <a:fld id="{C6283E40-2A93-4A38-8067-338CF5CBF161}" type="datetime5">
              <a:rPr lang="en-IN" smtClean="0"/>
              <a:t>23-Sep-22</a:t>
            </a:fld>
            <a:endParaRPr lang="en-IN"/>
          </a:p>
        </p:txBody>
      </p:sp>
      <p:sp>
        <p:nvSpPr>
          <p:cNvPr id="5" name="Footer Placeholder 4">
            <a:extLst>
              <a:ext uri="{FF2B5EF4-FFF2-40B4-BE49-F238E27FC236}">
                <a16:creationId xmlns:a16="http://schemas.microsoft.com/office/drawing/2014/main" id="{0F84ED27-9577-EF84-05F3-C21F7D5432CC}"/>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8DCC2570-500B-34E4-45F2-CC1E56E51E28}"/>
              </a:ext>
            </a:extLst>
          </p:cNvPr>
          <p:cNvSpPr>
            <a:spLocks noGrp="1"/>
          </p:cNvSpPr>
          <p:nvPr>
            <p:ph type="sldNum" sz="quarter" idx="12"/>
          </p:nvPr>
        </p:nvSpPr>
        <p:spPr/>
        <p:txBody>
          <a:bodyPr/>
          <a:lstStyle/>
          <a:p>
            <a:fld id="{328004BC-6C11-4BC6-9FA1-400223572E1A}" type="slidenum">
              <a:rPr lang="en-IN" smtClean="0"/>
              <a:t>6</a:t>
            </a:fld>
            <a:endParaRPr lang="en-IN"/>
          </a:p>
        </p:txBody>
      </p:sp>
    </p:spTree>
    <p:extLst>
      <p:ext uri="{BB962C8B-B14F-4D97-AF65-F5344CB8AC3E}">
        <p14:creationId xmlns:p14="http://schemas.microsoft.com/office/powerpoint/2010/main" val="2200015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070D9-BCA7-935E-13E9-9A4FCBF34E9A}"/>
              </a:ext>
            </a:extLst>
          </p:cNvPr>
          <p:cNvSpPr>
            <a:spLocks noGrp="1"/>
          </p:cNvSpPr>
          <p:nvPr>
            <p:ph type="title"/>
          </p:nvPr>
        </p:nvSpPr>
        <p:spPr/>
        <p:txBody>
          <a:bodyPr/>
          <a:lstStyle/>
          <a:p>
            <a:r>
              <a:rPr lang="en-US" dirty="0"/>
              <a:t>Limitation of simple queue</a:t>
            </a:r>
            <a:endParaRPr lang="en-IN" dirty="0"/>
          </a:p>
        </p:txBody>
      </p:sp>
      <p:sp>
        <p:nvSpPr>
          <p:cNvPr id="3" name="Content Placeholder 2">
            <a:extLst>
              <a:ext uri="{FF2B5EF4-FFF2-40B4-BE49-F238E27FC236}">
                <a16:creationId xmlns:a16="http://schemas.microsoft.com/office/drawing/2014/main" id="{A154D2A5-86DD-4941-B4E0-38DDF1FF54EF}"/>
              </a:ext>
            </a:extLst>
          </p:cNvPr>
          <p:cNvSpPr>
            <a:spLocks noGrp="1"/>
          </p:cNvSpPr>
          <p:nvPr>
            <p:ph idx="1"/>
          </p:nvPr>
        </p:nvSpPr>
        <p:spPr/>
        <p:txBody>
          <a:bodyPr/>
          <a:lstStyle/>
          <a:p>
            <a:r>
              <a:rPr lang="en-US" dirty="0"/>
              <a:t>Wastage of space – arrays</a:t>
            </a:r>
          </a:p>
          <a:p>
            <a:pPr marL="0" indent="0">
              <a:buNone/>
            </a:pPr>
            <a:endParaRPr lang="en-IN" dirty="0"/>
          </a:p>
          <a:p>
            <a:pPr marL="0" indent="0">
              <a:buNone/>
            </a:pPr>
            <a:endParaRPr lang="en-IN" dirty="0"/>
          </a:p>
          <a:p>
            <a:pPr marL="0" indent="0">
              <a:buNone/>
            </a:pPr>
            <a:endParaRPr lang="en-IN" dirty="0"/>
          </a:p>
          <a:p>
            <a:endParaRPr lang="en-IN" dirty="0"/>
          </a:p>
          <a:p>
            <a:r>
              <a:rPr lang="en-IN" dirty="0"/>
              <a:t>How to overcome?</a:t>
            </a:r>
            <a:endParaRPr lang="en-US" sz="1800" dirty="0">
              <a:latin typeface="NimbusRomNo9L-Regu"/>
            </a:endParaRPr>
          </a:p>
          <a:p>
            <a:pPr lvl="1">
              <a:buFont typeface="Wingdings" panose="05000000000000000000" pitchFamily="2" charset="2"/>
              <a:buChar char="Ø"/>
            </a:pPr>
            <a:r>
              <a:rPr lang="en-US" dirty="0"/>
              <a:t> Shift the elements towards index zero every time an element is deleted from the queue</a:t>
            </a:r>
          </a:p>
          <a:p>
            <a:pPr lvl="1">
              <a:buFont typeface="Wingdings" panose="05000000000000000000" pitchFamily="2" charset="2"/>
              <a:buChar char="Ø"/>
            </a:pPr>
            <a:r>
              <a:rPr lang="en-US" dirty="0"/>
              <a:t> Use Circular Queue</a:t>
            </a:r>
            <a:endParaRPr lang="en-IN" dirty="0"/>
          </a:p>
        </p:txBody>
      </p:sp>
      <p:pic>
        <p:nvPicPr>
          <p:cNvPr id="5" name="Picture 4">
            <a:extLst>
              <a:ext uri="{FF2B5EF4-FFF2-40B4-BE49-F238E27FC236}">
                <a16:creationId xmlns:a16="http://schemas.microsoft.com/office/drawing/2014/main" id="{C97492B7-7459-DE90-4333-AE449253D343}"/>
              </a:ext>
            </a:extLst>
          </p:cNvPr>
          <p:cNvPicPr>
            <a:picLocks noChangeAspect="1"/>
          </p:cNvPicPr>
          <p:nvPr/>
        </p:nvPicPr>
        <p:blipFill>
          <a:blip r:embed="rId2"/>
          <a:stretch>
            <a:fillRect/>
          </a:stretch>
        </p:blipFill>
        <p:spPr>
          <a:xfrm>
            <a:off x="1732547" y="1571040"/>
            <a:ext cx="8422106" cy="1605297"/>
          </a:xfrm>
          <a:prstGeom prst="rect">
            <a:avLst/>
          </a:prstGeom>
        </p:spPr>
      </p:pic>
      <p:sp>
        <p:nvSpPr>
          <p:cNvPr id="4" name="Date Placeholder 3">
            <a:extLst>
              <a:ext uri="{FF2B5EF4-FFF2-40B4-BE49-F238E27FC236}">
                <a16:creationId xmlns:a16="http://schemas.microsoft.com/office/drawing/2014/main" id="{23B9C313-4D45-E7C1-AEC1-1154D108636A}"/>
              </a:ext>
            </a:extLst>
          </p:cNvPr>
          <p:cNvSpPr>
            <a:spLocks noGrp="1"/>
          </p:cNvSpPr>
          <p:nvPr>
            <p:ph type="dt" sz="half" idx="10"/>
          </p:nvPr>
        </p:nvSpPr>
        <p:spPr/>
        <p:txBody>
          <a:bodyPr/>
          <a:lstStyle/>
          <a:p>
            <a:fld id="{7E970850-4A3D-42F7-B774-B15F1E83A2DF}" type="datetime5">
              <a:rPr lang="en-IN" smtClean="0"/>
              <a:t>23-Sep-22</a:t>
            </a:fld>
            <a:endParaRPr lang="en-IN"/>
          </a:p>
        </p:txBody>
      </p:sp>
      <p:sp>
        <p:nvSpPr>
          <p:cNvPr id="6" name="Footer Placeholder 5">
            <a:extLst>
              <a:ext uri="{FF2B5EF4-FFF2-40B4-BE49-F238E27FC236}">
                <a16:creationId xmlns:a16="http://schemas.microsoft.com/office/drawing/2014/main" id="{FB810587-CCFE-E554-3813-8BD5B205F15B}"/>
              </a:ext>
            </a:extLst>
          </p:cNvPr>
          <p:cNvSpPr>
            <a:spLocks noGrp="1"/>
          </p:cNvSpPr>
          <p:nvPr>
            <p:ph type="ftr" sz="quarter" idx="11"/>
          </p:nvPr>
        </p:nvSpPr>
        <p:spPr/>
        <p:txBody>
          <a:bodyPr/>
          <a:lstStyle/>
          <a:p>
            <a:r>
              <a:rPr lang="en-IN"/>
              <a:t>Dept of ICT</a:t>
            </a:r>
          </a:p>
        </p:txBody>
      </p:sp>
      <p:sp>
        <p:nvSpPr>
          <p:cNvPr id="7" name="Slide Number Placeholder 6">
            <a:extLst>
              <a:ext uri="{FF2B5EF4-FFF2-40B4-BE49-F238E27FC236}">
                <a16:creationId xmlns:a16="http://schemas.microsoft.com/office/drawing/2014/main" id="{C0C56484-9669-7332-AC79-B751CB6AFEEF}"/>
              </a:ext>
            </a:extLst>
          </p:cNvPr>
          <p:cNvSpPr>
            <a:spLocks noGrp="1"/>
          </p:cNvSpPr>
          <p:nvPr>
            <p:ph type="sldNum" sz="quarter" idx="12"/>
          </p:nvPr>
        </p:nvSpPr>
        <p:spPr/>
        <p:txBody>
          <a:bodyPr/>
          <a:lstStyle/>
          <a:p>
            <a:fld id="{328004BC-6C11-4BC6-9FA1-400223572E1A}" type="slidenum">
              <a:rPr lang="en-IN" smtClean="0"/>
              <a:t>7</a:t>
            </a:fld>
            <a:endParaRPr lang="en-IN"/>
          </a:p>
        </p:txBody>
      </p:sp>
    </p:spTree>
    <p:extLst>
      <p:ext uri="{BB962C8B-B14F-4D97-AF65-F5344CB8AC3E}">
        <p14:creationId xmlns:p14="http://schemas.microsoft.com/office/powerpoint/2010/main" val="1509275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070D9-BCA7-935E-13E9-9A4FCBF34E9A}"/>
              </a:ext>
            </a:extLst>
          </p:cNvPr>
          <p:cNvSpPr>
            <a:spLocks noGrp="1"/>
          </p:cNvSpPr>
          <p:nvPr>
            <p:ph type="title"/>
          </p:nvPr>
        </p:nvSpPr>
        <p:spPr/>
        <p:txBody>
          <a:bodyPr/>
          <a:lstStyle/>
          <a:p>
            <a:r>
              <a:rPr lang="en-US" dirty="0"/>
              <a:t>Circular Queue</a:t>
            </a:r>
            <a:endParaRPr lang="en-IN" dirty="0"/>
          </a:p>
        </p:txBody>
      </p:sp>
      <p:sp>
        <p:nvSpPr>
          <p:cNvPr id="3" name="Content Placeholder 2">
            <a:extLst>
              <a:ext uri="{FF2B5EF4-FFF2-40B4-BE49-F238E27FC236}">
                <a16:creationId xmlns:a16="http://schemas.microsoft.com/office/drawing/2014/main" id="{A154D2A5-86DD-4941-B4E0-38DDF1FF54EF}"/>
              </a:ext>
            </a:extLst>
          </p:cNvPr>
          <p:cNvSpPr>
            <a:spLocks noGrp="1"/>
          </p:cNvSpPr>
          <p:nvPr>
            <p:ph idx="1"/>
          </p:nvPr>
        </p:nvSpPr>
        <p:spPr/>
        <p:txBody>
          <a:bodyPr/>
          <a:lstStyle/>
          <a:p>
            <a:r>
              <a:rPr lang="en-US" dirty="0"/>
              <a:t>Overcomes the limitations of simple queue </a:t>
            </a:r>
          </a:p>
          <a:p>
            <a:pPr algn="just"/>
            <a:r>
              <a:rPr lang="en-US" dirty="0"/>
              <a:t>Circular Queue works by the process of circular increment i.e., when we try to increment the pointer and we reach the end of the queue, we start from the beginning of the queue</a:t>
            </a:r>
            <a:endParaRPr lang="en-IN" dirty="0"/>
          </a:p>
        </p:txBody>
      </p:sp>
      <p:pic>
        <p:nvPicPr>
          <p:cNvPr id="1026" name="Picture 2" descr="Circular increment in circular queue">
            <a:extLst>
              <a:ext uri="{FF2B5EF4-FFF2-40B4-BE49-F238E27FC236}">
                <a16:creationId xmlns:a16="http://schemas.microsoft.com/office/drawing/2014/main" id="{B08A9AA7-DACA-FCE7-73D2-4554D2D7C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7906" y="2665201"/>
            <a:ext cx="3765177" cy="360282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9E96D4B9-AA8A-F90C-803F-439B30AA7D64}"/>
              </a:ext>
            </a:extLst>
          </p:cNvPr>
          <p:cNvSpPr>
            <a:spLocks noGrp="1"/>
          </p:cNvSpPr>
          <p:nvPr>
            <p:ph type="dt" sz="half" idx="10"/>
          </p:nvPr>
        </p:nvSpPr>
        <p:spPr/>
        <p:txBody>
          <a:bodyPr/>
          <a:lstStyle/>
          <a:p>
            <a:fld id="{7B8FCED2-B930-4B5C-B9A3-EE7695500BE8}" type="datetime5">
              <a:rPr lang="en-IN" smtClean="0"/>
              <a:t>23-Sep-22</a:t>
            </a:fld>
            <a:endParaRPr lang="en-IN"/>
          </a:p>
        </p:txBody>
      </p:sp>
      <p:sp>
        <p:nvSpPr>
          <p:cNvPr id="5" name="Footer Placeholder 4">
            <a:extLst>
              <a:ext uri="{FF2B5EF4-FFF2-40B4-BE49-F238E27FC236}">
                <a16:creationId xmlns:a16="http://schemas.microsoft.com/office/drawing/2014/main" id="{42CAB268-7BAF-5428-9156-AA4F153B7A03}"/>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FF9E6B8D-806F-1C6D-1A92-7E85833A040B}"/>
              </a:ext>
            </a:extLst>
          </p:cNvPr>
          <p:cNvSpPr>
            <a:spLocks noGrp="1"/>
          </p:cNvSpPr>
          <p:nvPr>
            <p:ph type="sldNum" sz="quarter" idx="12"/>
          </p:nvPr>
        </p:nvSpPr>
        <p:spPr/>
        <p:txBody>
          <a:bodyPr/>
          <a:lstStyle/>
          <a:p>
            <a:fld id="{328004BC-6C11-4BC6-9FA1-400223572E1A}" type="slidenum">
              <a:rPr lang="en-IN" smtClean="0"/>
              <a:t>8</a:t>
            </a:fld>
            <a:endParaRPr lang="en-IN"/>
          </a:p>
        </p:txBody>
      </p:sp>
    </p:spTree>
    <p:extLst>
      <p:ext uri="{BB962C8B-B14F-4D97-AF65-F5344CB8AC3E}">
        <p14:creationId xmlns:p14="http://schemas.microsoft.com/office/powerpoint/2010/main" val="3650982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A1720-8624-ACA7-FF11-42B87D0F2265}"/>
              </a:ext>
            </a:extLst>
          </p:cNvPr>
          <p:cNvSpPr>
            <a:spLocks noGrp="1"/>
          </p:cNvSpPr>
          <p:nvPr>
            <p:ph type="title"/>
          </p:nvPr>
        </p:nvSpPr>
        <p:spPr/>
        <p:txBody>
          <a:bodyPr/>
          <a:lstStyle/>
          <a:p>
            <a:r>
              <a:rPr lang="en-US" dirty="0"/>
              <a:t>How Circular Queue Works?</a:t>
            </a:r>
            <a:endParaRPr lang="en-IN" dirty="0"/>
          </a:p>
        </p:txBody>
      </p:sp>
      <p:sp>
        <p:nvSpPr>
          <p:cNvPr id="3" name="Content Placeholder 2">
            <a:extLst>
              <a:ext uri="{FF2B5EF4-FFF2-40B4-BE49-F238E27FC236}">
                <a16:creationId xmlns:a16="http://schemas.microsoft.com/office/drawing/2014/main" id="{120684C2-025E-6844-6B23-47BC72D42CCF}"/>
              </a:ext>
            </a:extLst>
          </p:cNvPr>
          <p:cNvSpPr>
            <a:spLocks noGrp="1"/>
          </p:cNvSpPr>
          <p:nvPr>
            <p:ph idx="1"/>
          </p:nvPr>
        </p:nvSpPr>
        <p:spPr/>
        <p:txBody>
          <a:bodyPr/>
          <a:lstStyle/>
          <a:p>
            <a:r>
              <a:rPr lang="en-US" dirty="0"/>
              <a:t>The circular queue work as follows:</a:t>
            </a:r>
          </a:p>
          <a:p>
            <a:pPr lvl="1">
              <a:buFont typeface="Wingdings" panose="05000000000000000000" pitchFamily="2" charset="2"/>
              <a:buChar char="Ø"/>
            </a:pPr>
            <a:r>
              <a:rPr lang="en-US" dirty="0"/>
              <a:t> two pointers FRONT and REAR</a:t>
            </a:r>
          </a:p>
          <a:p>
            <a:pPr lvl="1">
              <a:buFont typeface="Wingdings" panose="05000000000000000000" pitchFamily="2" charset="2"/>
              <a:buChar char="Ø"/>
            </a:pPr>
            <a:r>
              <a:rPr lang="en-US" dirty="0"/>
              <a:t> FRONT: track the first element of the queue</a:t>
            </a:r>
          </a:p>
          <a:p>
            <a:pPr lvl="1">
              <a:buFont typeface="Wingdings" panose="05000000000000000000" pitchFamily="2" charset="2"/>
              <a:buChar char="Ø"/>
            </a:pPr>
            <a:r>
              <a:rPr lang="en-US" dirty="0"/>
              <a:t> REAR: track the last elements of the queue</a:t>
            </a:r>
          </a:p>
          <a:p>
            <a:pPr lvl="1">
              <a:buFont typeface="Wingdings" panose="05000000000000000000" pitchFamily="2" charset="2"/>
              <a:buChar char="Ø"/>
            </a:pPr>
            <a:r>
              <a:rPr lang="en-US" dirty="0"/>
              <a:t> initially, set value of FRONT and REAR to -1</a:t>
            </a:r>
            <a:endParaRPr lang="en-IN" dirty="0"/>
          </a:p>
        </p:txBody>
      </p:sp>
      <p:sp>
        <p:nvSpPr>
          <p:cNvPr id="4" name="Date Placeholder 3">
            <a:extLst>
              <a:ext uri="{FF2B5EF4-FFF2-40B4-BE49-F238E27FC236}">
                <a16:creationId xmlns:a16="http://schemas.microsoft.com/office/drawing/2014/main" id="{D03E9DBA-327C-65F1-20DD-0FF4F2A0150E}"/>
              </a:ext>
            </a:extLst>
          </p:cNvPr>
          <p:cNvSpPr>
            <a:spLocks noGrp="1"/>
          </p:cNvSpPr>
          <p:nvPr>
            <p:ph type="dt" sz="half" idx="10"/>
          </p:nvPr>
        </p:nvSpPr>
        <p:spPr/>
        <p:txBody>
          <a:bodyPr/>
          <a:lstStyle/>
          <a:p>
            <a:fld id="{C1BE30AC-8172-4B1C-B3A3-038643E16E0F}" type="datetime5">
              <a:rPr lang="en-IN" smtClean="0"/>
              <a:t>23-Sep-22</a:t>
            </a:fld>
            <a:endParaRPr lang="en-IN"/>
          </a:p>
        </p:txBody>
      </p:sp>
      <p:sp>
        <p:nvSpPr>
          <p:cNvPr id="5" name="Footer Placeholder 4">
            <a:extLst>
              <a:ext uri="{FF2B5EF4-FFF2-40B4-BE49-F238E27FC236}">
                <a16:creationId xmlns:a16="http://schemas.microsoft.com/office/drawing/2014/main" id="{AC556B6C-785E-594B-D741-822B2DA297EC}"/>
              </a:ext>
            </a:extLst>
          </p:cNvPr>
          <p:cNvSpPr>
            <a:spLocks noGrp="1"/>
          </p:cNvSpPr>
          <p:nvPr>
            <p:ph type="ftr" sz="quarter" idx="11"/>
          </p:nvPr>
        </p:nvSpPr>
        <p:spPr/>
        <p:txBody>
          <a:bodyPr/>
          <a:lstStyle/>
          <a:p>
            <a:r>
              <a:rPr lang="en-IN"/>
              <a:t>Dept of ICT</a:t>
            </a:r>
          </a:p>
        </p:txBody>
      </p:sp>
      <p:sp>
        <p:nvSpPr>
          <p:cNvPr id="6" name="Slide Number Placeholder 5">
            <a:extLst>
              <a:ext uri="{FF2B5EF4-FFF2-40B4-BE49-F238E27FC236}">
                <a16:creationId xmlns:a16="http://schemas.microsoft.com/office/drawing/2014/main" id="{EC901D2B-1F0E-C58E-8B59-6364BB154B8B}"/>
              </a:ext>
            </a:extLst>
          </p:cNvPr>
          <p:cNvSpPr>
            <a:spLocks noGrp="1"/>
          </p:cNvSpPr>
          <p:nvPr>
            <p:ph type="sldNum" sz="quarter" idx="12"/>
          </p:nvPr>
        </p:nvSpPr>
        <p:spPr/>
        <p:txBody>
          <a:bodyPr/>
          <a:lstStyle/>
          <a:p>
            <a:fld id="{328004BC-6C11-4BC6-9FA1-400223572E1A}" type="slidenum">
              <a:rPr lang="en-IN" smtClean="0"/>
              <a:t>9</a:t>
            </a:fld>
            <a:endParaRPr lang="en-IN"/>
          </a:p>
        </p:txBody>
      </p:sp>
    </p:spTree>
    <p:extLst>
      <p:ext uri="{BB962C8B-B14F-4D97-AF65-F5344CB8AC3E}">
        <p14:creationId xmlns:p14="http://schemas.microsoft.com/office/powerpoint/2010/main" val="3040171529"/>
      </p:ext>
    </p:extLst>
  </p:cSld>
  <p:clrMapOvr>
    <a:masterClrMapping/>
  </p:clrMapOvr>
</p:sld>
</file>

<file path=ppt/theme/theme1.xml><?xml version="1.0" encoding="utf-8"?>
<a:theme xmlns:a="http://schemas.openxmlformats.org/drawingml/2006/main" name="Theme_AK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_AKC" id="{9C54EB95-8E0C-4D00-B99E-788B798EDC47}" vid="{BDFB0EC1-4434-44D4-9E2D-0A54C3F6A2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3c8e6e-8136-4d7d-af1c-024f8e6687c9">
      <Terms xmlns="http://schemas.microsoft.com/office/infopath/2007/PartnerControls"/>
    </lcf76f155ced4ddcb4097134ff3c332f>
    <TaxCatchAll xmlns="6464b784-94fc-4d5d-8912-f9bf35373677" xsi:nil="true"/>
    <Modifiedby xmlns="803c8e6e-8136-4d7d-af1c-024f8e6687c9">
      <UserInfo>
        <DisplayName/>
        <AccountId xsi:nil="true"/>
        <AccountType/>
      </UserInfo>
    </Modifiedby>
  </documentManagement>
</p:properties>
</file>

<file path=customXml/itemProps1.xml><?xml version="1.0" encoding="utf-8"?>
<ds:datastoreItem xmlns:ds="http://schemas.openxmlformats.org/officeDocument/2006/customXml" ds:itemID="{294F982E-FD91-4B3D-BDD1-424B6E66D525}">
  <ds:schemaRefs>
    <ds:schemaRef ds:uri="http://schemas.microsoft.com/sharepoint/v3/contenttype/forms"/>
  </ds:schemaRefs>
</ds:datastoreItem>
</file>

<file path=customXml/itemProps2.xml><?xml version="1.0" encoding="utf-8"?>
<ds:datastoreItem xmlns:ds="http://schemas.openxmlformats.org/officeDocument/2006/customXml" ds:itemID="{062BC332-3C16-4E86-955E-36727FD7AB91}"/>
</file>

<file path=customXml/itemProps3.xml><?xml version="1.0" encoding="utf-8"?>
<ds:datastoreItem xmlns:ds="http://schemas.openxmlformats.org/officeDocument/2006/customXml" ds:itemID="{38DAFD86-326F-476B-86C3-5CD24461FDC7}">
  <ds:schemaRefs>
    <ds:schemaRef ds:uri="http://schemas.microsoft.com/office/2006/metadata/properties"/>
    <ds:schemaRef ds:uri="http://www.w3.org/2000/xmlns/"/>
  </ds:schemaRefs>
</ds:datastoreItem>
</file>

<file path=docProps/app.xml><?xml version="1.0" encoding="utf-8"?>
<Properties xmlns="http://schemas.openxmlformats.org/officeDocument/2006/extended-properties" xmlns:vt="http://schemas.openxmlformats.org/officeDocument/2006/docPropsVTypes">
  <Template>Theme_AKC</Template>
  <TotalTime>71</TotalTime>
  <Words>665</Words>
  <Application>Microsoft Office PowerPoint</Application>
  <PresentationFormat>Widescreen</PresentationFormat>
  <Paragraphs>109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Theme_AKC</vt:lpstr>
      <vt:lpstr>Queues</vt:lpstr>
      <vt:lpstr>What is Queue?</vt:lpstr>
      <vt:lpstr>Queue Operations</vt:lpstr>
      <vt:lpstr>Types of Queues</vt:lpstr>
      <vt:lpstr>Simple Queue - Enqueue</vt:lpstr>
      <vt:lpstr>Simple Queue - Dequeue</vt:lpstr>
      <vt:lpstr>Limitation of simple queue</vt:lpstr>
      <vt:lpstr>Circular Queue</vt:lpstr>
      <vt:lpstr>How Circular Queue Works?</vt:lpstr>
      <vt:lpstr>Circular queue - Enqueue</vt:lpstr>
      <vt:lpstr>Circular Queue - Dequeue</vt:lpstr>
      <vt:lpstr>Other Types of Queues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Queues</dc:title>
  <dc:creator>Akshay K. C. [MAHE-MIT]</dc:creator>
  <cp:lastModifiedBy>Lance B</cp:lastModifiedBy>
  <cp:revision>6</cp:revision>
  <dcterms:created xsi:type="dcterms:W3CDTF">2022-09-02T16:58:06Z</dcterms:created>
  <dcterms:modified xsi:type="dcterms:W3CDTF">2022-09-23T14:34:19Z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0x0101002331FAC20A1B4F4CBB1B6C315CA68363</vt:lpwstr>
  </property>
</Properties>
</file>