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7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8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7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" y="5161"/>
            <a:ext cx="5732861" cy="1543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37" y="904887"/>
            <a:ext cx="5732861" cy="187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0" y="2304788"/>
            <a:ext cx="5732861" cy="187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014" y="3228292"/>
            <a:ext cx="5732861" cy="3419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31" y="4919940"/>
            <a:ext cx="5732861" cy="1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660EC2C0-2C04-443D-B8E6-7FDEEB1EB418}"/>
</file>

<file path=customXml/itemProps2.xml><?xml version="1.0" encoding="utf-8"?>
<ds:datastoreItem xmlns:ds="http://schemas.openxmlformats.org/officeDocument/2006/customXml" ds:itemID="{559CF3DE-8387-48CC-BBC0-04A66E8CC176}"/>
</file>

<file path=customXml/itemProps3.xml><?xml version="1.0" encoding="utf-8"?>
<ds:datastoreItem xmlns:ds="http://schemas.openxmlformats.org/officeDocument/2006/customXml" ds:itemID="{D83C7CF6-4719-42A7-BBAA-F4EA339C0A4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shahistha.h@gmail.com</dc:creator>
  <cp:lastModifiedBy>shahistha.h@gmail.com</cp:lastModifiedBy>
  <cp:revision>1</cp:revision>
  <dcterms:created xsi:type="dcterms:W3CDTF">2019-08-06T05:43:29Z</dcterms:created>
  <dcterms:modified xsi:type="dcterms:W3CDTF">2019-08-06T05:43:59Z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66000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