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4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2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BC38-7A54-4553-BE58-B721CE8BC08F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7A69-6031-4C39-BE0C-B3CF608F8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6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6" y="112809"/>
            <a:ext cx="5732861" cy="18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7" y="1302729"/>
            <a:ext cx="5732861" cy="1979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86" y="2594753"/>
            <a:ext cx="5732861" cy="1877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964" y="3401704"/>
            <a:ext cx="5732861" cy="1543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44" y="4945461"/>
            <a:ext cx="5732861" cy="23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0DB00A3D-3FE8-4DCC-A6B2-2B65718E5161}"/>
</file>

<file path=customXml/itemProps2.xml><?xml version="1.0" encoding="utf-8"?>
<ds:datastoreItem xmlns:ds="http://schemas.openxmlformats.org/officeDocument/2006/customXml" ds:itemID="{4DB793FF-6DA4-425E-A132-14D465B4B3A1}"/>
</file>

<file path=customXml/itemProps3.xml><?xml version="1.0" encoding="utf-8"?>
<ds:datastoreItem xmlns:ds="http://schemas.openxmlformats.org/officeDocument/2006/customXml" ds:itemID="{7EF2E7D0-F4CE-4153-A415-43500DC171D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shahistha.h@gmail.com</dc:creator>
  <cp:lastModifiedBy>shahistha.h@gmail.com</cp:lastModifiedBy>
  <cp:revision>1</cp:revision>
  <dcterms:created xsi:type="dcterms:W3CDTF">2019-08-06T05:46:13Z</dcterms:created>
  <dcterms:modified xsi:type="dcterms:W3CDTF">2019-08-06T05:46:42Z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66100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