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9144000"/>
  <p:notesSz cx="6735750" cy="9799625"/>
  <p:embeddedFontLst>
    <p:embeddedFont>
      <p:font typeface="Franklin Gothic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1" Type="http://schemas.openxmlformats.org/officeDocument/2006/relationships/slide" Target="slides/slide14.xml"/><Relationship Id="rId3" Type="http://schemas.openxmlformats.org/officeDocument/2006/relationships/presProps" Target="presProps.xml"/><Relationship Id="rId25" Type="http://schemas.openxmlformats.org/officeDocument/2006/relationships/slide" Target="slides/slide18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customXml" Target="../customXml/item3.xml"/><Relationship Id="rId20" Type="http://schemas.openxmlformats.org/officeDocument/2006/relationships/slide" Target="slides/slide13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24" Type="http://schemas.openxmlformats.org/officeDocument/2006/relationships/slide" Target="slides/slide17.xml"/><Relationship Id="rId1" Type="http://schemas.openxmlformats.org/officeDocument/2006/relationships/theme" Target="theme/theme3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32" Type="http://schemas.openxmlformats.org/officeDocument/2006/relationships/customXml" Target="../customXml/item2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ustomXml" Target="../customXml/item1.xml"/><Relationship Id="rId22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7" Type="http://schemas.openxmlformats.org/officeDocument/2006/relationships/slide" Target="slides/slide20.xml"/><Relationship Id="rId30" Type="http://schemas.openxmlformats.org/officeDocument/2006/relationships/font" Target="fonts/FranklinGothic-bold.fntdata"/><Relationship Id="rId14" Type="http://schemas.openxmlformats.org/officeDocument/2006/relationships/slide" Target="slides/slide7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4762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4762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581275" y="1639888"/>
            <a:ext cx="608171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581275" y="2547938"/>
            <a:ext cx="6088063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088" y="1879600"/>
            <a:ext cx="4186237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57725" y="1879600"/>
            <a:ext cx="4186238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 rot="5400000">
            <a:off x="5134769" y="2199481"/>
            <a:ext cx="5286375" cy="213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 rot="5400000">
            <a:off x="793750" y="142875"/>
            <a:ext cx="5286375" cy="62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2566987" y="-368300"/>
            <a:ext cx="4029075" cy="852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12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31800" lvl="0" marL="457200" algn="l">
              <a:spcBef>
                <a:spcPts val="128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1120"/>
              </a:spcBef>
              <a:spcAft>
                <a:spcPts val="0"/>
              </a:spcAft>
              <a:buSzPts val="2800"/>
              <a:buFont typeface="Arial"/>
              <a:buChar char="-"/>
              <a:defRPr sz="2800"/>
            </a:lvl2pPr>
            <a:lvl3pPr indent="-381000" lvl="2" marL="13716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benannt-2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7712" y="2887662"/>
            <a:ext cx="1381125" cy="213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small" id="11" name="Google Shape;11;p1"/>
          <p:cNvPicPr preferRelativeResize="0"/>
          <p:nvPr/>
        </p:nvPicPr>
        <p:blipFill rotWithShape="1">
          <a:blip r:embed="rId3">
            <a:alphaModFix/>
          </a:blip>
          <a:srcRect b="34531" l="0" r="0" t="0"/>
          <a:stretch/>
        </p:blipFill>
        <p:spPr>
          <a:xfrm>
            <a:off x="5516562" y="6005512"/>
            <a:ext cx="322580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PP small" id="21" name="Google Shape;21;p3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 small" id="66" name="Google Shape;66;p14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438400" y="1905000"/>
            <a:ext cx="3124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371600" y="3962400"/>
            <a:ext cx="6400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reverse( )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228600" y="12954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the characters within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reverse(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reverse( )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28600" y="12954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 = new StringBuffer(“malayalam");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System.out.println(“Given String is :”+s);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s.reverse();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System.out.println(“Reversed String is : “+s);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reverse( )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228600" y="12954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 = new StringBuffer(“liril");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System.out.println(“Given String is :”+s);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s.reverse();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System.out.println(“Reversed String is : “+s);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delete( ) and deleteCharAt( )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228600" y="1295400"/>
            <a:ext cx="8610600" cy="482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characters within a StringBuffer.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 delete(int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 deleteCharAt(int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of the first character to remove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  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 one past the last character to remove.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substring deleted runs from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deleteCharAt(loc 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deletes the character at the index specified by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23812" y="1447800"/>
            <a:ext cx="8967787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 sb = new StringBuffer("Manipal Instititute of Technology");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sb.delete(8, 24);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System.out.println("After delete: " + sb);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sb.deleteCharAt(0);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System.out.println("After deleteCharAt: " + sb);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533400" y="1066800"/>
            <a:ext cx="8077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 = “Object";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s.concat(“Oriented");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System.out.println(s);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StringBuffer s3 = new StringBuffer(“Object");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s3.append(“Oriented");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System.out.println(s3);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04800" y="1447800"/>
            <a:ext cx="8524875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one set of characters with another set inside 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replace(int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substring being replaced is specified by the indexes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substring at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 is replaced.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replacement string is passed in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312737" y="838200"/>
            <a:ext cx="1554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Franklin Gothic"/>
              <a:buNone/>
            </a:pPr>
            <a:r>
              <a:rPr b="1" i="0" lang="en-US" sz="2400" u="none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replace( 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312737" y="838200"/>
            <a:ext cx="1554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Franklin Gothic"/>
              <a:buNone/>
            </a:pPr>
            <a:r>
              <a:rPr b="1" i="0" lang="en-US" sz="2400" u="none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replace( )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312737" y="1600200"/>
            <a:ext cx="8678862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 sb = new StringBuffer("This is a test.");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sb.replace(5, 7, "was");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System.out.println("After replace: " + sb);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312737" y="838200"/>
            <a:ext cx="16525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Franklin Gothic"/>
              <a:buNone/>
            </a:pPr>
            <a:r>
              <a:rPr b="1" i="0" lang="en-US" sz="2400" u="none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toString( 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152400" y="6096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Demonstrate String arrays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228600" y="11430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StringDemo3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String str[] = { “one ”, “two”, “three” };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for(int i =0; i&lt;str.length; i++)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System.out.println(str[i]);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28600" y="7620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28600" y="1371600"/>
            <a:ext cx="8534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StringBuffer(int size);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StringBuffer(String s);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05000"/>
            <a:ext cx="77724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Object class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Object class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63500" lvl="0" marL="1905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 Methods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04800" y="12954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capacity()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length()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StringBuffer(int size)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StringBuffer(String s);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52400" y="1219200"/>
            <a:ext cx="8534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	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s1 = new StringBuffer();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      StringBuffer s2 = new StringBuffer(30);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      StringBuffer s3 = new StringBuffer("abcde");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       System.out.println(s1.capacity());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System.out.println(s1.length());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System.out.println(s2.capacity());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System.out.println(s2.length());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System.out.println(s3.capacity());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System.out.println(s3.length());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 Methods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28600" y="1295400"/>
            <a:ext cx="8610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charAt(int pos);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setCharAt(int i, char ch);</a:t>
            </a:r>
            <a:endParaRPr/>
          </a:p>
          <a:p>
            <a:pPr indent="-38100" lvl="0" marL="1905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09562" y="1600200"/>
            <a:ext cx="852487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sb = new StringBuffer("Mangalore");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System.out.println("buffer before = " + sb);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sb.setCharAt(0, 'B');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System.out.println("buffer after = " + sb);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 Methods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28600" y="12954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append(s) ;</a:t>
            </a:r>
            <a:endParaRPr/>
          </a:p>
          <a:p>
            <a:pPr indent="-38100" lvl="0" marL="1905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insert( )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28600" y="1295400"/>
            <a:ext cx="861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insert( 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inserts one string into another.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insert(int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insert(int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char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insert(int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Object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the index at which point the string will be inserted into the invoking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insert( )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81000" y="1676400"/>
            <a:ext cx="83820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 sb = new StringBuffer(“Object Programming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sb.insert(7, “Oriented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System.out.println(sb);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794D6233-8862-4880-B248-372606542B33}"/>
</file>

<file path=customXml/itemProps2.xml><?xml version="1.0" encoding="utf-8"?>
<ds:datastoreItem xmlns:ds="http://schemas.openxmlformats.org/officeDocument/2006/customXml" ds:itemID="{602F5932-FAF1-40CC-B760-81FD27013E76}"/>
</file>

<file path=customXml/itemProps3.xml><?xml version="1.0" encoding="utf-8"?>
<ds:datastoreItem xmlns:ds="http://schemas.openxmlformats.org/officeDocument/2006/customXml" ds:itemID="{D03015C1-0436-49ED-B50C-5AAB1B23431D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101600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