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8" r:id="rId5"/>
    <p:sldId id="256" r:id="rId6"/>
    <p:sldId id="257" r:id="rId7"/>
    <p:sldId id="262" r:id="rId8"/>
    <p:sldId id="278" r:id="rId9"/>
    <p:sldId id="259" r:id="rId10"/>
    <p:sldId id="260" r:id="rId11"/>
    <p:sldId id="261" r:id="rId12"/>
    <p:sldId id="264" r:id="rId13"/>
    <p:sldId id="263" r:id="rId14"/>
    <p:sldId id="279" r:id="rId15"/>
    <p:sldId id="281" r:id="rId16"/>
    <p:sldId id="282" r:id="rId17"/>
    <p:sldId id="269" r:id="rId18"/>
    <p:sldId id="267" r:id="rId19"/>
    <p:sldId id="268" r:id="rId20"/>
    <p:sldId id="283" r:id="rId21"/>
    <p:sldId id="284" r:id="rId22"/>
    <p:sldId id="272" r:id="rId23"/>
    <p:sldId id="285" r:id="rId24"/>
    <p:sldId id="274" r:id="rId25"/>
    <p:sldId id="275" r:id="rId26"/>
    <p:sldId id="276" r:id="rId27"/>
    <p:sldId id="277" r:id="rId28"/>
    <p:sldId id="295" r:id="rId29"/>
    <p:sldId id="296" r:id="rId30"/>
    <p:sldId id="280" r:id="rId31"/>
    <p:sldId id="297" r:id="rId32"/>
    <p:sldId id="298" r:id="rId33"/>
    <p:sldId id="287" r:id="rId34"/>
    <p:sldId id="299" r:id="rId35"/>
    <p:sldId id="300" r:id="rId36"/>
    <p:sldId id="291" r:id="rId37"/>
    <p:sldId id="292" r:id="rId38"/>
    <p:sldId id="293" r:id="rId39"/>
    <p:sldId id="294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E48DE-CEE8-C331-3B44-FE752EEFDC80}" v="4" dt="2022-09-17T04:31:59.055"/>
    <p1510:client id="{5254E35F-CFD1-B89D-36CE-03BFBA06C8D4}" v="2" dt="2022-09-25T11:55:18.365"/>
    <p1510:client id="{612EFA71-44DA-9AEB-0F36-DE31C616537A}" v="2" dt="2022-09-25T13:43:44.501"/>
    <p1510:client id="{6AECB993-E115-4717-BC63-73C67F21276B}" v="4" dt="2022-09-25T05:46:15.626"/>
    <p1510:client id="{8069408F-5608-E3D4-C49B-03A8C2CA6ECA}" v="1" dt="2022-09-24T16:51:05.283"/>
    <p1510:client id="{90157A31-D81D-452F-B7E8-6CC2D3BF005E}" v="1" dt="2022-09-25T12:36:15.659"/>
    <p1510:client id="{CA68F2E2-3073-44F0-A719-C074D6FB2A9A}" v="1" dt="2022-09-25T19:15:22.788"/>
    <p1510:client id="{CEDB5ABE-C23B-4A31-938A-881F6E613435}" v="2" dt="2022-09-22T04:13:06.213"/>
    <p1510:client id="{D5E1AEC2-B965-788A-80C5-B49D0C24BB28}" v="1" dt="2022-09-24T07:29:08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HMIT VERMA - 210953032" userId="S::tashmit.verma@learner.manipal.edu::4cf9a90d-3042-4d2d-b2fe-9d849927447b" providerId="AD" clId="Web-{612EFA71-44DA-9AEB-0F36-DE31C616537A}"/>
    <pc:docChg chg="sldOrd">
      <pc:chgData name="TASHMIT VERMA - 210953032" userId="S::tashmit.verma@learner.manipal.edu::4cf9a90d-3042-4d2d-b2fe-9d849927447b" providerId="AD" clId="Web-{612EFA71-44DA-9AEB-0F36-DE31C616537A}" dt="2022-09-25T13:43:44.501" v="1"/>
      <pc:docMkLst>
        <pc:docMk/>
      </pc:docMkLst>
      <pc:sldChg chg="ord">
        <pc:chgData name="TASHMIT VERMA - 210953032" userId="S::tashmit.verma@learner.manipal.edu::4cf9a90d-3042-4d2d-b2fe-9d849927447b" providerId="AD" clId="Web-{612EFA71-44DA-9AEB-0F36-DE31C616537A}" dt="2022-09-25T13:43:44.501" v="1"/>
        <pc:sldMkLst>
          <pc:docMk/>
          <pc:sldMk cId="1681816297" sldId="272"/>
        </pc:sldMkLst>
      </pc:sldChg>
    </pc:docChg>
  </pc:docChgLst>
  <pc:docChgLst>
    <pc:chgData name="URJA ATUL SHAH - 210953238" userId="S::urja.shah@learner.manipal.edu::1e3b7d74-c875-422e-8174-ee5efd0acb13" providerId="AD" clId="Web-{90157A31-D81D-452F-B7E8-6CC2D3BF005E}"/>
    <pc:docChg chg="modSld">
      <pc:chgData name="URJA ATUL SHAH - 210953238" userId="S::urja.shah@learner.manipal.edu::1e3b7d74-c875-422e-8174-ee5efd0acb13" providerId="AD" clId="Web-{90157A31-D81D-452F-B7E8-6CC2D3BF005E}" dt="2022-09-25T12:36:15.659" v="0" actId="1076"/>
      <pc:docMkLst>
        <pc:docMk/>
      </pc:docMkLst>
      <pc:sldChg chg="modSp">
        <pc:chgData name="URJA ATUL SHAH - 210953238" userId="S::urja.shah@learner.manipal.edu::1e3b7d74-c875-422e-8174-ee5efd0acb13" providerId="AD" clId="Web-{90157A31-D81D-452F-B7E8-6CC2D3BF005E}" dt="2022-09-25T12:36:15.659" v="0" actId="1076"/>
        <pc:sldMkLst>
          <pc:docMk/>
          <pc:sldMk cId="2693104574" sldId="297"/>
        </pc:sldMkLst>
        <pc:spChg chg="mod">
          <ac:chgData name="URJA ATUL SHAH - 210953238" userId="S::urja.shah@learner.manipal.edu::1e3b7d74-c875-422e-8174-ee5efd0acb13" providerId="AD" clId="Web-{90157A31-D81D-452F-B7E8-6CC2D3BF005E}" dt="2022-09-25T12:36:15.659" v="0" actId="1076"/>
          <ac:spMkLst>
            <pc:docMk/>
            <pc:sldMk cId="2693104574" sldId="297"/>
            <ac:spMk id="3" creationId="{1CB84524-9DF6-435D-821A-C291401E5529}"/>
          </ac:spMkLst>
        </pc:spChg>
      </pc:sldChg>
    </pc:docChg>
  </pc:docChgLst>
  <pc:docChgLst>
    <pc:chgData name="URJA ATUL SHAH - 210953238" userId="S::urja.shah@learner.manipal.edu::1e3b7d74-c875-422e-8174-ee5efd0acb13" providerId="AD" clId="Web-{CEDB5ABE-C23B-4A31-938A-881F6E613435}"/>
    <pc:docChg chg="modSld">
      <pc:chgData name="URJA ATUL SHAH - 210953238" userId="S::urja.shah@learner.manipal.edu::1e3b7d74-c875-422e-8174-ee5efd0acb13" providerId="AD" clId="Web-{CEDB5ABE-C23B-4A31-938A-881F6E613435}" dt="2022-09-22T04:13:06.213" v="1" actId="1076"/>
      <pc:docMkLst>
        <pc:docMk/>
      </pc:docMkLst>
      <pc:sldChg chg="modSp">
        <pc:chgData name="URJA ATUL SHAH - 210953238" userId="S::urja.shah@learner.manipal.edu::1e3b7d74-c875-422e-8174-ee5efd0acb13" providerId="AD" clId="Web-{CEDB5ABE-C23B-4A31-938A-881F6E613435}" dt="2022-09-22T04:13:06.213" v="1" actId="1076"/>
        <pc:sldMkLst>
          <pc:docMk/>
          <pc:sldMk cId="2606274643" sldId="261"/>
        </pc:sldMkLst>
        <pc:picChg chg="mod">
          <ac:chgData name="URJA ATUL SHAH - 210953238" userId="S::urja.shah@learner.manipal.edu::1e3b7d74-c875-422e-8174-ee5efd0acb13" providerId="AD" clId="Web-{CEDB5ABE-C23B-4A31-938A-881F6E613435}" dt="2022-09-22T04:13:06.213" v="1" actId="1076"/>
          <ac:picMkLst>
            <pc:docMk/>
            <pc:sldMk cId="2606274643" sldId="261"/>
            <ac:picMk id="5" creationId="{3FA09AB0-3BBE-4DCF-A78D-6190F3D65990}"/>
          </ac:picMkLst>
        </pc:picChg>
      </pc:sldChg>
    </pc:docChg>
  </pc:docChgLst>
  <pc:docChgLst>
    <pc:chgData name="TASHMIT VERMA - 210953032" userId="S::tashmit.verma@learner.manipal.edu::4cf9a90d-3042-4d2d-b2fe-9d849927447b" providerId="AD" clId="Web-{1ADE48DE-CEE8-C331-3B44-FE752EEFDC80}"/>
    <pc:docChg chg="modSld">
      <pc:chgData name="TASHMIT VERMA - 210953032" userId="S::tashmit.verma@learner.manipal.edu::4cf9a90d-3042-4d2d-b2fe-9d849927447b" providerId="AD" clId="Web-{1ADE48DE-CEE8-C331-3B44-FE752EEFDC80}" dt="2022-09-17T04:31:59.055" v="3" actId="1076"/>
      <pc:docMkLst>
        <pc:docMk/>
      </pc:docMkLst>
      <pc:sldChg chg="modSp">
        <pc:chgData name="TASHMIT VERMA - 210953032" userId="S::tashmit.verma@learner.manipal.edu::4cf9a90d-3042-4d2d-b2fe-9d849927447b" providerId="AD" clId="Web-{1ADE48DE-CEE8-C331-3B44-FE752EEFDC80}" dt="2022-09-17T03:23:42.477" v="0" actId="1076"/>
        <pc:sldMkLst>
          <pc:docMk/>
          <pc:sldMk cId="4191843403" sldId="259"/>
        </pc:sldMkLst>
        <pc:picChg chg="mod">
          <ac:chgData name="TASHMIT VERMA - 210953032" userId="S::tashmit.verma@learner.manipal.edu::4cf9a90d-3042-4d2d-b2fe-9d849927447b" providerId="AD" clId="Web-{1ADE48DE-CEE8-C331-3B44-FE752EEFDC80}" dt="2022-09-17T03:23:42.477" v="0" actId="1076"/>
          <ac:picMkLst>
            <pc:docMk/>
            <pc:sldMk cId="4191843403" sldId="259"/>
            <ac:picMk id="5" creationId="{BC9FAD31-4BEC-4DC0-AEFD-6A75C5FBB939}"/>
          </ac:picMkLst>
        </pc:picChg>
      </pc:sldChg>
      <pc:sldChg chg="modSp">
        <pc:chgData name="TASHMIT VERMA - 210953032" userId="S::tashmit.verma@learner.manipal.edu::4cf9a90d-3042-4d2d-b2fe-9d849927447b" providerId="AD" clId="Web-{1ADE48DE-CEE8-C331-3B44-FE752EEFDC80}" dt="2022-09-17T04:31:59.055" v="3" actId="1076"/>
        <pc:sldMkLst>
          <pc:docMk/>
          <pc:sldMk cId="3545057520" sldId="260"/>
        </pc:sldMkLst>
        <pc:picChg chg="mod">
          <ac:chgData name="TASHMIT VERMA - 210953032" userId="S::tashmit.verma@learner.manipal.edu::4cf9a90d-3042-4d2d-b2fe-9d849927447b" providerId="AD" clId="Web-{1ADE48DE-CEE8-C331-3B44-FE752EEFDC80}" dt="2022-09-17T04:31:59.055" v="3" actId="1076"/>
          <ac:picMkLst>
            <pc:docMk/>
            <pc:sldMk cId="3545057520" sldId="260"/>
            <ac:picMk id="5" creationId="{B26C1BA7-426E-458F-8982-CA6F34E886AD}"/>
          </ac:picMkLst>
        </pc:picChg>
      </pc:sldChg>
      <pc:sldChg chg="modSp">
        <pc:chgData name="TASHMIT VERMA - 210953032" userId="S::tashmit.verma@learner.manipal.edu::4cf9a90d-3042-4d2d-b2fe-9d849927447b" providerId="AD" clId="Web-{1ADE48DE-CEE8-C331-3B44-FE752EEFDC80}" dt="2022-09-17T03:39:29.933" v="2" actId="1076"/>
        <pc:sldMkLst>
          <pc:docMk/>
          <pc:sldMk cId="2606274643" sldId="261"/>
        </pc:sldMkLst>
        <pc:picChg chg="mod">
          <ac:chgData name="TASHMIT VERMA - 210953032" userId="S::tashmit.verma@learner.manipal.edu::4cf9a90d-3042-4d2d-b2fe-9d849927447b" providerId="AD" clId="Web-{1ADE48DE-CEE8-C331-3B44-FE752EEFDC80}" dt="2022-09-17T03:39:29.933" v="2" actId="1076"/>
          <ac:picMkLst>
            <pc:docMk/>
            <pc:sldMk cId="2606274643" sldId="261"/>
            <ac:picMk id="5" creationId="{3FA09AB0-3BBE-4DCF-A78D-6190F3D65990}"/>
          </ac:picMkLst>
        </pc:picChg>
      </pc:sldChg>
    </pc:docChg>
  </pc:docChgLst>
  <pc:docChgLst>
    <pc:chgData name="YATHARTH SRIVASTAVA - 210953208" userId="S::yatharth.srivastava@learner.manipal.edu::29127587-e0f4-45c1-8642-88d521bb1dc3" providerId="AD" clId="Web-{CA68F2E2-3073-44F0-A719-C074D6FB2A9A}"/>
    <pc:docChg chg="modSld">
      <pc:chgData name="YATHARTH SRIVASTAVA - 210953208" userId="S::yatharth.srivastava@learner.manipal.edu::29127587-e0f4-45c1-8642-88d521bb1dc3" providerId="AD" clId="Web-{CA68F2E2-3073-44F0-A719-C074D6FB2A9A}" dt="2022-09-25T19:15:22.788" v="0" actId="1076"/>
      <pc:docMkLst>
        <pc:docMk/>
      </pc:docMkLst>
      <pc:sldChg chg="modSp">
        <pc:chgData name="YATHARTH SRIVASTAVA - 210953208" userId="S::yatharth.srivastava@learner.manipal.edu::29127587-e0f4-45c1-8642-88d521bb1dc3" providerId="AD" clId="Web-{CA68F2E2-3073-44F0-A719-C074D6FB2A9A}" dt="2022-09-25T19:15:22.788" v="0" actId="1076"/>
        <pc:sldMkLst>
          <pc:docMk/>
          <pc:sldMk cId="2606924019" sldId="294"/>
        </pc:sldMkLst>
        <pc:picChg chg="mod">
          <ac:chgData name="YATHARTH SRIVASTAVA - 210953208" userId="S::yatharth.srivastava@learner.manipal.edu::29127587-e0f4-45c1-8642-88d521bb1dc3" providerId="AD" clId="Web-{CA68F2E2-3073-44F0-A719-C074D6FB2A9A}" dt="2022-09-25T19:15:22.788" v="0" actId="1076"/>
          <ac:picMkLst>
            <pc:docMk/>
            <pc:sldMk cId="2606924019" sldId="294"/>
            <ac:picMk id="6" creationId="{329A6966-A084-6B0D-C2AF-A0EF2C5FAC9C}"/>
          </ac:picMkLst>
        </pc:picChg>
      </pc:sldChg>
    </pc:docChg>
  </pc:docChgLst>
  <pc:docChgLst>
    <pc:chgData name="K.GANA KAUSHIK - 210953250" userId="S::gana.kaushik@learner.manipal.edu::21b5ffbd-7ad7-4b2d-91b8-2f3adcb0cdea" providerId="AD" clId="Web-{5254E35F-CFD1-B89D-36CE-03BFBA06C8D4}"/>
    <pc:docChg chg="addSld delSld">
      <pc:chgData name="K.GANA KAUSHIK - 210953250" userId="S::gana.kaushik@learner.manipal.edu::21b5ffbd-7ad7-4b2d-91b8-2f3adcb0cdea" providerId="AD" clId="Web-{5254E35F-CFD1-B89D-36CE-03BFBA06C8D4}" dt="2022-09-25T11:55:18.365" v="1"/>
      <pc:docMkLst>
        <pc:docMk/>
      </pc:docMkLst>
      <pc:sldChg chg="new del">
        <pc:chgData name="K.GANA KAUSHIK - 210953250" userId="S::gana.kaushik@learner.manipal.edu::21b5ffbd-7ad7-4b2d-91b8-2f3adcb0cdea" providerId="AD" clId="Web-{5254E35F-CFD1-B89D-36CE-03BFBA06C8D4}" dt="2022-09-25T11:55:18.365" v="1"/>
        <pc:sldMkLst>
          <pc:docMk/>
          <pc:sldMk cId="4165725909" sldId="303"/>
        </pc:sldMkLst>
      </pc:sldChg>
    </pc:docChg>
  </pc:docChgLst>
  <pc:docChgLst>
    <pc:chgData name="YATHARTH SRIVASTAVA - 210953208" userId="S::yatharth.srivastava@learner.manipal.edu::29127587-e0f4-45c1-8642-88d521bb1dc3" providerId="AD" clId="Web-{6AECB993-E115-4717-BC63-73C67F21276B}"/>
    <pc:docChg chg="modSld">
      <pc:chgData name="YATHARTH SRIVASTAVA - 210953208" userId="S::yatharth.srivastava@learner.manipal.edu::29127587-e0f4-45c1-8642-88d521bb1dc3" providerId="AD" clId="Web-{6AECB993-E115-4717-BC63-73C67F21276B}" dt="2022-09-25T05:46:15.626" v="3" actId="20577"/>
      <pc:docMkLst>
        <pc:docMk/>
      </pc:docMkLst>
      <pc:sldChg chg="modSp">
        <pc:chgData name="YATHARTH SRIVASTAVA - 210953208" userId="S::yatharth.srivastava@learner.manipal.edu::29127587-e0f4-45c1-8642-88d521bb1dc3" providerId="AD" clId="Web-{6AECB993-E115-4717-BC63-73C67F21276B}" dt="2022-09-25T05:46:15.626" v="3" actId="20577"/>
        <pc:sldMkLst>
          <pc:docMk/>
          <pc:sldMk cId="1479143908" sldId="262"/>
        </pc:sldMkLst>
        <pc:spChg chg="mod">
          <ac:chgData name="YATHARTH SRIVASTAVA - 210953208" userId="S::yatharth.srivastava@learner.manipal.edu::29127587-e0f4-45c1-8642-88d521bb1dc3" providerId="AD" clId="Web-{6AECB993-E115-4717-BC63-73C67F21276B}" dt="2022-09-25T05:46:15.626" v="3" actId="20577"/>
          <ac:spMkLst>
            <pc:docMk/>
            <pc:sldMk cId="1479143908" sldId="262"/>
            <ac:spMk id="3" creationId="{3B0D189F-5E03-479F-A27E-BEE3F7617C35}"/>
          </ac:spMkLst>
        </pc:spChg>
      </pc:sldChg>
    </pc:docChg>
  </pc:docChgLst>
  <pc:docChgLst>
    <pc:chgData name="K.GANA KAUSHIK - 210953250" userId="S::gana.kaushik@learner.manipal.edu::21b5ffbd-7ad7-4b2d-91b8-2f3adcb0cdea" providerId="AD" clId="Web-{8069408F-5608-E3D4-C49B-03A8C2CA6ECA}"/>
    <pc:docChg chg="sldOrd">
      <pc:chgData name="K.GANA KAUSHIK - 210953250" userId="S::gana.kaushik@learner.manipal.edu::21b5ffbd-7ad7-4b2d-91b8-2f3adcb0cdea" providerId="AD" clId="Web-{8069408F-5608-E3D4-C49B-03A8C2CA6ECA}" dt="2022-09-24T16:51:05.283" v="0"/>
      <pc:docMkLst>
        <pc:docMk/>
      </pc:docMkLst>
      <pc:sldChg chg="ord">
        <pc:chgData name="K.GANA KAUSHIK - 210953250" userId="S::gana.kaushik@learner.manipal.edu::21b5ffbd-7ad7-4b2d-91b8-2f3adcb0cdea" providerId="AD" clId="Web-{8069408F-5608-E3D4-C49B-03A8C2CA6ECA}" dt="2022-09-24T16:51:05.283" v="0"/>
        <pc:sldMkLst>
          <pc:docMk/>
          <pc:sldMk cId="3314693242" sldId="258"/>
        </pc:sldMkLst>
      </pc:sldChg>
    </pc:docChg>
  </pc:docChgLst>
  <pc:docChgLst>
    <pc:chgData name="TASHMIT VERMA - 210953032" userId="S::tashmit.verma@learner.manipal.edu::4cf9a90d-3042-4d2d-b2fe-9d849927447b" providerId="AD" clId="Web-{D5E1AEC2-B965-788A-80C5-B49D0C24BB28}"/>
    <pc:docChg chg="modSld">
      <pc:chgData name="TASHMIT VERMA - 210953032" userId="S::tashmit.verma@learner.manipal.edu::4cf9a90d-3042-4d2d-b2fe-9d849927447b" providerId="AD" clId="Web-{D5E1AEC2-B965-788A-80C5-B49D0C24BB28}" dt="2022-09-24T07:29:08.360" v="0" actId="20577"/>
      <pc:docMkLst>
        <pc:docMk/>
      </pc:docMkLst>
      <pc:sldChg chg="modSp">
        <pc:chgData name="TASHMIT VERMA - 210953032" userId="S::tashmit.verma@learner.manipal.edu::4cf9a90d-3042-4d2d-b2fe-9d849927447b" providerId="AD" clId="Web-{D5E1AEC2-B965-788A-80C5-B49D0C24BB28}" dt="2022-09-24T07:29:08.360" v="0" actId="20577"/>
        <pc:sldMkLst>
          <pc:docMk/>
          <pc:sldMk cId="1930029986" sldId="256"/>
        </pc:sldMkLst>
        <pc:spChg chg="mod">
          <ac:chgData name="TASHMIT VERMA - 210953032" userId="S::tashmit.verma@learner.manipal.edu::4cf9a90d-3042-4d2d-b2fe-9d849927447b" providerId="AD" clId="Web-{D5E1AEC2-B965-788A-80C5-B49D0C24BB28}" dt="2022-09-24T07:29:08.360" v="0" actId="20577"/>
          <ac:spMkLst>
            <pc:docMk/>
            <pc:sldMk cId="1930029986" sldId="256"/>
            <ac:spMk id="2" creationId="{3BA65B2B-6505-44AB-97D2-09186246645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0B4CC-87B6-4F93-B1E4-3139007D114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DAC9E-FEB9-4499-BB9B-E8185EAFF9E0}">
      <dgm:prSet phldrT="[Text]"/>
      <dgm:spPr/>
      <dgm:t>
        <a:bodyPr/>
        <a:lstStyle/>
        <a:p>
          <a:pPr algn="ctr"/>
          <a:r>
            <a:rPr lang="en-US"/>
            <a:t>Transmission Impairments</a:t>
          </a:r>
          <a:endParaRPr lang="en-IN"/>
        </a:p>
      </dgm:t>
    </dgm:pt>
    <dgm:pt modelId="{9C79BE1C-F1A7-4A2C-84E2-5E1A8FF492F7}" type="parTrans" cxnId="{180CDAE6-48DB-4FD1-92CC-A09299822917}">
      <dgm:prSet/>
      <dgm:spPr/>
      <dgm:t>
        <a:bodyPr/>
        <a:lstStyle/>
        <a:p>
          <a:pPr algn="ctr"/>
          <a:endParaRPr lang="en-IN"/>
        </a:p>
      </dgm:t>
    </dgm:pt>
    <dgm:pt modelId="{8DC85B16-6DDA-4269-B6BC-52E928567FDF}" type="sibTrans" cxnId="{180CDAE6-48DB-4FD1-92CC-A09299822917}">
      <dgm:prSet/>
      <dgm:spPr/>
      <dgm:t>
        <a:bodyPr/>
        <a:lstStyle/>
        <a:p>
          <a:pPr algn="ctr"/>
          <a:endParaRPr lang="en-IN"/>
        </a:p>
      </dgm:t>
    </dgm:pt>
    <dgm:pt modelId="{4A063193-DD71-471E-B714-58B5D9348417}">
      <dgm:prSet phldrT="[Text]"/>
      <dgm:spPr/>
      <dgm:t>
        <a:bodyPr/>
        <a:lstStyle/>
        <a:p>
          <a:pPr algn="ctr"/>
          <a:r>
            <a:rPr lang="en-US"/>
            <a:t>Attenuation </a:t>
          </a:r>
          <a:endParaRPr lang="en-IN"/>
        </a:p>
      </dgm:t>
    </dgm:pt>
    <dgm:pt modelId="{B4B8847F-EE4C-4D79-BC3F-98644D44BE4A}" type="parTrans" cxnId="{32C57F93-E75A-48D0-A676-A72A450D0270}">
      <dgm:prSet/>
      <dgm:spPr/>
      <dgm:t>
        <a:bodyPr/>
        <a:lstStyle/>
        <a:p>
          <a:pPr algn="ctr"/>
          <a:endParaRPr lang="en-IN"/>
        </a:p>
      </dgm:t>
    </dgm:pt>
    <dgm:pt modelId="{24A97B05-61BC-4141-BB2B-3FBB87844359}" type="sibTrans" cxnId="{32C57F93-E75A-48D0-A676-A72A450D0270}">
      <dgm:prSet/>
      <dgm:spPr/>
      <dgm:t>
        <a:bodyPr/>
        <a:lstStyle/>
        <a:p>
          <a:pPr algn="ctr"/>
          <a:endParaRPr lang="en-IN"/>
        </a:p>
      </dgm:t>
    </dgm:pt>
    <dgm:pt modelId="{BEADF05B-4835-40CD-9DBB-19C5174AAABC}">
      <dgm:prSet phldrT="[Text]"/>
      <dgm:spPr/>
      <dgm:t>
        <a:bodyPr/>
        <a:lstStyle/>
        <a:p>
          <a:pPr algn="ctr"/>
          <a:r>
            <a:rPr lang="en-US"/>
            <a:t>Distortion</a:t>
          </a:r>
          <a:endParaRPr lang="en-IN"/>
        </a:p>
      </dgm:t>
    </dgm:pt>
    <dgm:pt modelId="{DFE74D9B-6480-4D66-9342-81CD35285FBE}" type="parTrans" cxnId="{88041C31-D662-42EE-A448-D05A2398A91F}">
      <dgm:prSet/>
      <dgm:spPr/>
      <dgm:t>
        <a:bodyPr/>
        <a:lstStyle/>
        <a:p>
          <a:pPr algn="ctr"/>
          <a:endParaRPr lang="en-IN"/>
        </a:p>
      </dgm:t>
    </dgm:pt>
    <dgm:pt modelId="{911E9446-9E17-4E5E-A220-686C3723BE66}" type="sibTrans" cxnId="{88041C31-D662-42EE-A448-D05A2398A91F}">
      <dgm:prSet/>
      <dgm:spPr/>
      <dgm:t>
        <a:bodyPr/>
        <a:lstStyle/>
        <a:p>
          <a:pPr algn="ctr"/>
          <a:endParaRPr lang="en-IN"/>
        </a:p>
      </dgm:t>
    </dgm:pt>
    <dgm:pt modelId="{AB0C0048-4A99-4335-BE35-C8E2604BD107}">
      <dgm:prSet phldrT="[Text]"/>
      <dgm:spPr/>
      <dgm:t>
        <a:bodyPr/>
        <a:lstStyle/>
        <a:p>
          <a:pPr algn="ctr"/>
          <a:r>
            <a:rPr lang="en-US"/>
            <a:t>Noise</a:t>
          </a:r>
          <a:endParaRPr lang="en-IN"/>
        </a:p>
      </dgm:t>
    </dgm:pt>
    <dgm:pt modelId="{9E770446-249B-4BEE-9076-01340D7A3568}" type="parTrans" cxnId="{7871F0F6-BB4C-46BA-8156-2C0C10E0A9C1}">
      <dgm:prSet/>
      <dgm:spPr/>
      <dgm:t>
        <a:bodyPr/>
        <a:lstStyle/>
        <a:p>
          <a:pPr algn="ctr"/>
          <a:endParaRPr lang="en-IN"/>
        </a:p>
      </dgm:t>
    </dgm:pt>
    <dgm:pt modelId="{7681C04D-6BBC-423D-8AC0-D81DECA4C05F}" type="sibTrans" cxnId="{7871F0F6-BB4C-46BA-8156-2C0C10E0A9C1}">
      <dgm:prSet/>
      <dgm:spPr/>
      <dgm:t>
        <a:bodyPr/>
        <a:lstStyle/>
        <a:p>
          <a:pPr algn="ctr"/>
          <a:endParaRPr lang="en-IN"/>
        </a:p>
      </dgm:t>
    </dgm:pt>
    <dgm:pt modelId="{0E93C036-B35B-4D60-96AE-9C08ADBB3BB9}" type="pres">
      <dgm:prSet presAssocID="{38B0B4CC-87B6-4F93-B1E4-3139007D11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1190F9-830F-4696-B7C1-47646D62AFE1}" type="pres">
      <dgm:prSet presAssocID="{B6CDAC9E-FEB9-4499-BB9B-E8185EAFF9E0}" presName="hierRoot1" presStyleCnt="0">
        <dgm:presLayoutVars>
          <dgm:hierBranch val="init"/>
        </dgm:presLayoutVars>
      </dgm:prSet>
      <dgm:spPr/>
    </dgm:pt>
    <dgm:pt modelId="{05636B71-0A65-4EC0-9A97-24D5DACF4EA0}" type="pres">
      <dgm:prSet presAssocID="{B6CDAC9E-FEB9-4499-BB9B-E8185EAFF9E0}" presName="rootComposite1" presStyleCnt="0"/>
      <dgm:spPr/>
    </dgm:pt>
    <dgm:pt modelId="{5AC5AB15-6BA8-4FB1-936C-D9807621E889}" type="pres">
      <dgm:prSet presAssocID="{B6CDAC9E-FEB9-4499-BB9B-E8185EAFF9E0}" presName="rootText1" presStyleLbl="node0" presStyleIdx="0" presStyleCnt="1">
        <dgm:presLayoutVars>
          <dgm:chPref val="3"/>
        </dgm:presLayoutVars>
      </dgm:prSet>
      <dgm:spPr/>
    </dgm:pt>
    <dgm:pt modelId="{0DEA5CA0-7451-4A41-9567-340694AD677F}" type="pres">
      <dgm:prSet presAssocID="{B6CDAC9E-FEB9-4499-BB9B-E8185EAFF9E0}" presName="rootConnector1" presStyleLbl="node1" presStyleIdx="0" presStyleCnt="0"/>
      <dgm:spPr/>
    </dgm:pt>
    <dgm:pt modelId="{34E88C6C-D72A-4206-BA16-8E44F9846B10}" type="pres">
      <dgm:prSet presAssocID="{B6CDAC9E-FEB9-4499-BB9B-E8185EAFF9E0}" presName="hierChild2" presStyleCnt="0"/>
      <dgm:spPr/>
    </dgm:pt>
    <dgm:pt modelId="{0B4A0D69-45EE-46C0-B77D-133E49FDE37E}" type="pres">
      <dgm:prSet presAssocID="{B4B8847F-EE4C-4D79-BC3F-98644D44BE4A}" presName="Name37" presStyleLbl="parChTrans1D2" presStyleIdx="0" presStyleCnt="3"/>
      <dgm:spPr/>
    </dgm:pt>
    <dgm:pt modelId="{2539C50D-FA3D-43AE-B875-E1B71C217436}" type="pres">
      <dgm:prSet presAssocID="{4A063193-DD71-471E-B714-58B5D9348417}" presName="hierRoot2" presStyleCnt="0">
        <dgm:presLayoutVars>
          <dgm:hierBranch val="init"/>
        </dgm:presLayoutVars>
      </dgm:prSet>
      <dgm:spPr/>
    </dgm:pt>
    <dgm:pt modelId="{BD7C8B5A-FFC2-4FD0-9342-977DFDF743EE}" type="pres">
      <dgm:prSet presAssocID="{4A063193-DD71-471E-B714-58B5D9348417}" presName="rootComposite" presStyleCnt="0"/>
      <dgm:spPr/>
    </dgm:pt>
    <dgm:pt modelId="{0CEB669E-F4B6-4154-BAF9-EEBCDE31008F}" type="pres">
      <dgm:prSet presAssocID="{4A063193-DD71-471E-B714-58B5D9348417}" presName="rootText" presStyleLbl="node2" presStyleIdx="0" presStyleCnt="3">
        <dgm:presLayoutVars>
          <dgm:chPref val="3"/>
        </dgm:presLayoutVars>
      </dgm:prSet>
      <dgm:spPr/>
    </dgm:pt>
    <dgm:pt modelId="{B3D90A60-D993-4D5E-A96E-BD0D5C277C1B}" type="pres">
      <dgm:prSet presAssocID="{4A063193-DD71-471E-B714-58B5D9348417}" presName="rootConnector" presStyleLbl="node2" presStyleIdx="0" presStyleCnt="3"/>
      <dgm:spPr/>
    </dgm:pt>
    <dgm:pt modelId="{2CFCD1BF-F106-4740-ACBD-6271017CC3F9}" type="pres">
      <dgm:prSet presAssocID="{4A063193-DD71-471E-B714-58B5D9348417}" presName="hierChild4" presStyleCnt="0"/>
      <dgm:spPr/>
    </dgm:pt>
    <dgm:pt modelId="{6ECA7FA2-7E9A-4AB6-AEC0-D54986E59B05}" type="pres">
      <dgm:prSet presAssocID="{4A063193-DD71-471E-B714-58B5D9348417}" presName="hierChild5" presStyleCnt="0"/>
      <dgm:spPr/>
    </dgm:pt>
    <dgm:pt modelId="{85DF2235-44CC-4992-A548-814BEDCD996D}" type="pres">
      <dgm:prSet presAssocID="{DFE74D9B-6480-4D66-9342-81CD35285FBE}" presName="Name37" presStyleLbl="parChTrans1D2" presStyleIdx="1" presStyleCnt="3"/>
      <dgm:spPr/>
    </dgm:pt>
    <dgm:pt modelId="{1C137C93-577B-4EA3-BF3F-D6041886B82B}" type="pres">
      <dgm:prSet presAssocID="{BEADF05B-4835-40CD-9DBB-19C5174AAABC}" presName="hierRoot2" presStyleCnt="0">
        <dgm:presLayoutVars>
          <dgm:hierBranch val="init"/>
        </dgm:presLayoutVars>
      </dgm:prSet>
      <dgm:spPr/>
    </dgm:pt>
    <dgm:pt modelId="{34857D20-1F1E-4A19-9F5D-0C2F2145CB05}" type="pres">
      <dgm:prSet presAssocID="{BEADF05B-4835-40CD-9DBB-19C5174AAABC}" presName="rootComposite" presStyleCnt="0"/>
      <dgm:spPr/>
    </dgm:pt>
    <dgm:pt modelId="{6F15070A-5DD3-46D6-9831-6746CA8DA218}" type="pres">
      <dgm:prSet presAssocID="{BEADF05B-4835-40CD-9DBB-19C5174AAABC}" presName="rootText" presStyleLbl="node2" presStyleIdx="1" presStyleCnt="3">
        <dgm:presLayoutVars>
          <dgm:chPref val="3"/>
        </dgm:presLayoutVars>
      </dgm:prSet>
      <dgm:spPr/>
    </dgm:pt>
    <dgm:pt modelId="{B907E82F-3003-41EF-BC3D-A16B88C50C15}" type="pres">
      <dgm:prSet presAssocID="{BEADF05B-4835-40CD-9DBB-19C5174AAABC}" presName="rootConnector" presStyleLbl="node2" presStyleIdx="1" presStyleCnt="3"/>
      <dgm:spPr/>
    </dgm:pt>
    <dgm:pt modelId="{875B9DD9-7365-4EFD-827A-BFB47129CE8C}" type="pres">
      <dgm:prSet presAssocID="{BEADF05B-4835-40CD-9DBB-19C5174AAABC}" presName="hierChild4" presStyleCnt="0"/>
      <dgm:spPr/>
    </dgm:pt>
    <dgm:pt modelId="{13ECCCF3-745B-4CAA-A68C-9481C688C7F3}" type="pres">
      <dgm:prSet presAssocID="{BEADF05B-4835-40CD-9DBB-19C5174AAABC}" presName="hierChild5" presStyleCnt="0"/>
      <dgm:spPr/>
    </dgm:pt>
    <dgm:pt modelId="{2B26AA88-9B22-46B1-9983-7DAC47CE981E}" type="pres">
      <dgm:prSet presAssocID="{9E770446-249B-4BEE-9076-01340D7A3568}" presName="Name37" presStyleLbl="parChTrans1D2" presStyleIdx="2" presStyleCnt="3"/>
      <dgm:spPr/>
    </dgm:pt>
    <dgm:pt modelId="{84889869-AA09-4978-9A4B-E9B47AE0AF41}" type="pres">
      <dgm:prSet presAssocID="{AB0C0048-4A99-4335-BE35-C8E2604BD107}" presName="hierRoot2" presStyleCnt="0">
        <dgm:presLayoutVars>
          <dgm:hierBranch val="init"/>
        </dgm:presLayoutVars>
      </dgm:prSet>
      <dgm:spPr/>
    </dgm:pt>
    <dgm:pt modelId="{B952A00E-0365-41D6-8BFA-0ECD8236B3C7}" type="pres">
      <dgm:prSet presAssocID="{AB0C0048-4A99-4335-BE35-C8E2604BD107}" presName="rootComposite" presStyleCnt="0"/>
      <dgm:spPr/>
    </dgm:pt>
    <dgm:pt modelId="{AE3D01F1-A587-4318-B2A1-E39EA90B0C1A}" type="pres">
      <dgm:prSet presAssocID="{AB0C0048-4A99-4335-BE35-C8E2604BD107}" presName="rootText" presStyleLbl="node2" presStyleIdx="2" presStyleCnt="3">
        <dgm:presLayoutVars>
          <dgm:chPref val="3"/>
        </dgm:presLayoutVars>
      </dgm:prSet>
      <dgm:spPr/>
    </dgm:pt>
    <dgm:pt modelId="{048E5F51-3FE9-4B7D-9258-B316548A2870}" type="pres">
      <dgm:prSet presAssocID="{AB0C0048-4A99-4335-BE35-C8E2604BD107}" presName="rootConnector" presStyleLbl="node2" presStyleIdx="2" presStyleCnt="3"/>
      <dgm:spPr/>
    </dgm:pt>
    <dgm:pt modelId="{FF7003B0-DE49-4E01-85BE-687AF11A7E95}" type="pres">
      <dgm:prSet presAssocID="{AB0C0048-4A99-4335-BE35-C8E2604BD107}" presName="hierChild4" presStyleCnt="0"/>
      <dgm:spPr/>
    </dgm:pt>
    <dgm:pt modelId="{E9BC08BC-6FCD-480B-860F-EAEC9D1EDDC8}" type="pres">
      <dgm:prSet presAssocID="{AB0C0048-4A99-4335-BE35-C8E2604BD107}" presName="hierChild5" presStyleCnt="0"/>
      <dgm:spPr/>
    </dgm:pt>
    <dgm:pt modelId="{625B306B-CBFA-4AE9-8F86-E5E84C2FB43C}" type="pres">
      <dgm:prSet presAssocID="{B6CDAC9E-FEB9-4499-BB9B-E8185EAFF9E0}" presName="hierChild3" presStyleCnt="0"/>
      <dgm:spPr/>
    </dgm:pt>
  </dgm:ptLst>
  <dgm:cxnLst>
    <dgm:cxn modelId="{E6927F23-B379-4B05-A1EF-1184C08FAA3D}" type="presOf" srcId="{38B0B4CC-87B6-4F93-B1E4-3139007D114A}" destId="{0E93C036-B35B-4D60-96AE-9C08ADBB3BB9}" srcOrd="0" destOrd="0" presId="urn:microsoft.com/office/officeart/2005/8/layout/orgChart1"/>
    <dgm:cxn modelId="{93AB4B2D-2932-40B6-B138-9BE602705B38}" type="presOf" srcId="{BEADF05B-4835-40CD-9DBB-19C5174AAABC}" destId="{B907E82F-3003-41EF-BC3D-A16B88C50C15}" srcOrd="1" destOrd="0" presId="urn:microsoft.com/office/officeart/2005/8/layout/orgChart1"/>
    <dgm:cxn modelId="{61903730-E2A1-4458-82B6-59701C082134}" type="presOf" srcId="{4A063193-DD71-471E-B714-58B5D9348417}" destId="{B3D90A60-D993-4D5E-A96E-BD0D5C277C1B}" srcOrd="1" destOrd="0" presId="urn:microsoft.com/office/officeart/2005/8/layout/orgChart1"/>
    <dgm:cxn modelId="{88041C31-D662-42EE-A448-D05A2398A91F}" srcId="{B6CDAC9E-FEB9-4499-BB9B-E8185EAFF9E0}" destId="{BEADF05B-4835-40CD-9DBB-19C5174AAABC}" srcOrd="1" destOrd="0" parTransId="{DFE74D9B-6480-4D66-9342-81CD35285FBE}" sibTransId="{911E9446-9E17-4E5E-A220-686C3723BE66}"/>
    <dgm:cxn modelId="{517AA233-3940-42E8-A790-8FE36BBC387F}" type="presOf" srcId="{BEADF05B-4835-40CD-9DBB-19C5174AAABC}" destId="{6F15070A-5DD3-46D6-9831-6746CA8DA218}" srcOrd="0" destOrd="0" presId="urn:microsoft.com/office/officeart/2005/8/layout/orgChart1"/>
    <dgm:cxn modelId="{79BDAD78-2022-49EB-A227-B2718B879676}" type="presOf" srcId="{B6CDAC9E-FEB9-4499-BB9B-E8185EAFF9E0}" destId="{0DEA5CA0-7451-4A41-9567-340694AD677F}" srcOrd="1" destOrd="0" presId="urn:microsoft.com/office/officeart/2005/8/layout/orgChart1"/>
    <dgm:cxn modelId="{20B3E480-F364-427C-8D81-27157B7A2157}" type="presOf" srcId="{AB0C0048-4A99-4335-BE35-C8E2604BD107}" destId="{048E5F51-3FE9-4B7D-9258-B316548A2870}" srcOrd="1" destOrd="0" presId="urn:microsoft.com/office/officeart/2005/8/layout/orgChart1"/>
    <dgm:cxn modelId="{32C57F93-E75A-48D0-A676-A72A450D0270}" srcId="{B6CDAC9E-FEB9-4499-BB9B-E8185EAFF9E0}" destId="{4A063193-DD71-471E-B714-58B5D9348417}" srcOrd="0" destOrd="0" parTransId="{B4B8847F-EE4C-4D79-BC3F-98644D44BE4A}" sibTransId="{24A97B05-61BC-4141-BB2B-3FBB87844359}"/>
    <dgm:cxn modelId="{3A63D593-2187-4DED-8C6C-FDA43020D6C1}" type="presOf" srcId="{B6CDAC9E-FEB9-4499-BB9B-E8185EAFF9E0}" destId="{5AC5AB15-6BA8-4FB1-936C-D9807621E889}" srcOrd="0" destOrd="0" presId="urn:microsoft.com/office/officeart/2005/8/layout/orgChart1"/>
    <dgm:cxn modelId="{A25A6DA1-2420-4A7F-A326-0529C75576C8}" type="presOf" srcId="{DFE74D9B-6480-4D66-9342-81CD35285FBE}" destId="{85DF2235-44CC-4992-A548-814BEDCD996D}" srcOrd="0" destOrd="0" presId="urn:microsoft.com/office/officeart/2005/8/layout/orgChart1"/>
    <dgm:cxn modelId="{B127BDB6-434E-45FA-82F1-DB5B7C44063B}" type="presOf" srcId="{B4B8847F-EE4C-4D79-BC3F-98644D44BE4A}" destId="{0B4A0D69-45EE-46C0-B77D-133E49FDE37E}" srcOrd="0" destOrd="0" presId="urn:microsoft.com/office/officeart/2005/8/layout/orgChart1"/>
    <dgm:cxn modelId="{C32CD4B8-EC8D-44C5-A8BB-82E93CAC08C0}" type="presOf" srcId="{9E770446-249B-4BEE-9076-01340D7A3568}" destId="{2B26AA88-9B22-46B1-9983-7DAC47CE981E}" srcOrd="0" destOrd="0" presId="urn:microsoft.com/office/officeart/2005/8/layout/orgChart1"/>
    <dgm:cxn modelId="{1C458AD2-433A-4A7E-A16F-BF7979F22BCF}" type="presOf" srcId="{4A063193-DD71-471E-B714-58B5D9348417}" destId="{0CEB669E-F4B6-4154-BAF9-EEBCDE31008F}" srcOrd="0" destOrd="0" presId="urn:microsoft.com/office/officeart/2005/8/layout/orgChart1"/>
    <dgm:cxn modelId="{71F93FE2-0F74-41E5-9A30-22A4E297B74F}" type="presOf" srcId="{AB0C0048-4A99-4335-BE35-C8E2604BD107}" destId="{AE3D01F1-A587-4318-B2A1-E39EA90B0C1A}" srcOrd="0" destOrd="0" presId="urn:microsoft.com/office/officeart/2005/8/layout/orgChart1"/>
    <dgm:cxn modelId="{180CDAE6-48DB-4FD1-92CC-A09299822917}" srcId="{38B0B4CC-87B6-4F93-B1E4-3139007D114A}" destId="{B6CDAC9E-FEB9-4499-BB9B-E8185EAFF9E0}" srcOrd="0" destOrd="0" parTransId="{9C79BE1C-F1A7-4A2C-84E2-5E1A8FF492F7}" sibTransId="{8DC85B16-6DDA-4269-B6BC-52E928567FDF}"/>
    <dgm:cxn modelId="{7871F0F6-BB4C-46BA-8156-2C0C10E0A9C1}" srcId="{B6CDAC9E-FEB9-4499-BB9B-E8185EAFF9E0}" destId="{AB0C0048-4A99-4335-BE35-C8E2604BD107}" srcOrd="2" destOrd="0" parTransId="{9E770446-249B-4BEE-9076-01340D7A3568}" sibTransId="{7681C04D-6BBC-423D-8AC0-D81DECA4C05F}"/>
    <dgm:cxn modelId="{C2A09116-F2E5-4146-B17C-F4EE1362C545}" type="presParOf" srcId="{0E93C036-B35B-4D60-96AE-9C08ADBB3BB9}" destId="{431190F9-830F-4696-B7C1-47646D62AFE1}" srcOrd="0" destOrd="0" presId="urn:microsoft.com/office/officeart/2005/8/layout/orgChart1"/>
    <dgm:cxn modelId="{1701493D-8FD2-45D5-B1BE-D751A7875BEA}" type="presParOf" srcId="{431190F9-830F-4696-B7C1-47646D62AFE1}" destId="{05636B71-0A65-4EC0-9A97-24D5DACF4EA0}" srcOrd="0" destOrd="0" presId="urn:microsoft.com/office/officeart/2005/8/layout/orgChart1"/>
    <dgm:cxn modelId="{45B91F18-4CC1-48B8-9EE1-42B7920431C3}" type="presParOf" srcId="{05636B71-0A65-4EC0-9A97-24D5DACF4EA0}" destId="{5AC5AB15-6BA8-4FB1-936C-D9807621E889}" srcOrd="0" destOrd="0" presId="urn:microsoft.com/office/officeart/2005/8/layout/orgChart1"/>
    <dgm:cxn modelId="{109D4EF9-0065-4B4F-9D3E-FDEB7D4D3BC5}" type="presParOf" srcId="{05636B71-0A65-4EC0-9A97-24D5DACF4EA0}" destId="{0DEA5CA0-7451-4A41-9567-340694AD677F}" srcOrd="1" destOrd="0" presId="urn:microsoft.com/office/officeart/2005/8/layout/orgChart1"/>
    <dgm:cxn modelId="{A0F3186D-3303-4424-AC1A-D45983A7FDC3}" type="presParOf" srcId="{431190F9-830F-4696-B7C1-47646D62AFE1}" destId="{34E88C6C-D72A-4206-BA16-8E44F9846B10}" srcOrd="1" destOrd="0" presId="urn:microsoft.com/office/officeart/2005/8/layout/orgChart1"/>
    <dgm:cxn modelId="{BC894365-2A51-4E93-9CD7-EB41E6C85D80}" type="presParOf" srcId="{34E88C6C-D72A-4206-BA16-8E44F9846B10}" destId="{0B4A0D69-45EE-46C0-B77D-133E49FDE37E}" srcOrd="0" destOrd="0" presId="urn:microsoft.com/office/officeart/2005/8/layout/orgChart1"/>
    <dgm:cxn modelId="{5278D1E9-C1A1-4B82-BF4A-488C0F6B0505}" type="presParOf" srcId="{34E88C6C-D72A-4206-BA16-8E44F9846B10}" destId="{2539C50D-FA3D-43AE-B875-E1B71C217436}" srcOrd="1" destOrd="0" presId="urn:microsoft.com/office/officeart/2005/8/layout/orgChart1"/>
    <dgm:cxn modelId="{1922F07E-1C0F-427F-86DA-DC4C1727AD66}" type="presParOf" srcId="{2539C50D-FA3D-43AE-B875-E1B71C217436}" destId="{BD7C8B5A-FFC2-4FD0-9342-977DFDF743EE}" srcOrd="0" destOrd="0" presId="urn:microsoft.com/office/officeart/2005/8/layout/orgChart1"/>
    <dgm:cxn modelId="{7DA826BA-BA0B-434E-BD56-D566EB3B5068}" type="presParOf" srcId="{BD7C8B5A-FFC2-4FD0-9342-977DFDF743EE}" destId="{0CEB669E-F4B6-4154-BAF9-EEBCDE31008F}" srcOrd="0" destOrd="0" presId="urn:microsoft.com/office/officeart/2005/8/layout/orgChart1"/>
    <dgm:cxn modelId="{746B4E98-0FA3-491A-940D-138AD82077F3}" type="presParOf" srcId="{BD7C8B5A-FFC2-4FD0-9342-977DFDF743EE}" destId="{B3D90A60-D993-4D5E-A96E-BD0D5C277C1B}" srcOrd="1" destOrd="0" presId="urn:microsoft.com/office/officeart/2005/8/layout/orgChart1"/>
    <dgm:cxn modelId="{C6DF68D7-E7BE-45BD-ABF7-4B2A6B84AF7F}" type="presParOf" srcId="{2539C50D-FA3D-43AE-B875-E1B71C217436}" destId="{2CFCD1BF-F106-4740-ACBD-6271017CC3F9}" srcOrd="1" destOrd="0" presId="urn:microsoft.com/office/officeart/2005/8/layout/orgChart1"/>
    <dgm:cxn modelId="{3A13859A-59A4-421A-A7FD-9620C19364F7}" type="presParOf" srcId="{2539C50D-FA3D-43AE-B875-E1B71C217436}" destId="{6ECA7FA2-7E9A-4AB6-AEC0-D54986E59B05}" srcOrd="2" destOrd="0" presId="urn:microsoft.com/office/officeart/2005/8/layout/orgChart1"/>
    <dgm:cxn modelId="{EC659A64-F792-47E5-94F2-F486FCB75FAF}" type="presParOf" srcId="{34E88C6C-D72A-4206-BA16-8E44F9846B10}" destId="{85DF2235-44CC-4992-A548-814BEDCD996D}" srcOrd="2" destOrd="0" presId="urn:microsoft.com/office/officeart/2005/8/layout/orgChart1"/>
    <dgm:cxn modelId="{A12AE4BC-7EC1-4C44-85C3-78347A9BC9A8}" type="presParOf" srcId="{34E88C6C-D72A-4206-BA16-8E44F9846B10}" destId="{1C137C93-577B-4EA3-BF3F-D6041886B82B}" srcOrd="3" destOrd="0" presId="urn:microsoft.com/office/officeart/2005/8/layout/orgChart1"/>
    <dgm:cxn modelId="{94BB1308-F875-4D6E-BD51-CA46AE432451}" type="presParOf" srcId="{1C137C93-577B-4EA3-BF3F-D6041886B82B}" destId="{34857D20-1F1E-4A19-9F5D-0C2F2145CB05}" srcOrd="0" destOrd="0" presId="urn:microsoft.com/office/officeart/2005/8/layout/orgChart1"/>
    <dgm:cxn modelId="{A547DEC5-892B-49A7-9B83-B24A08B6B28E}" type="presParOf" srcId="{34857D20-1F1E-4A19-9F5D-0C2F2145CB05}" destId="{6F15070A-5DD3-46D6-9831-6746CA8DA218}" srcOrd="0" destOrd="0" presId="urn:microsoft.com/office/officeart/2005/8/layout/orgChart1"/>
    <dgm:cxn modelId="{94808482-38B2-47C8-AAC4-18461BADE9E5}" type="presParOf" srcId="{34857D20-1F1E-4A19-9F5D-0C2F2145CB05}" destId="{B907E82F-3003-41EF-BC3D-A16B88C50C15}" srcOrd="1" destOrd="0" presId="urn:microsoft.com/office/officeart/2005/8/layout/orgChart1"/>
    <dgm:cxn modelId="{15F0896E-EA21-45B3-8520-4260F1225260}" type="presParOf" srcId="{1C137C93-577B-4EA3-BF3F-D6041886B82B}" destId="{875B9DD9-7365-4EFD-827A-BFB47129CE8C}" srcOrd="1" destOrd="0" presId="urn:microsoft.com/office/officeart/2005/8/layout/orgChart1"/>
    <dgm:cxn modelId="{75F88396-B4B5-40F3-B3C4-366B5A8C6F3C}" type="presParOf" srcId="{1C137C93-577B-4EA3-BF3F-D6041886B82B}" destId="{13ECCCF3-745B-4CAA-A68C-9481C688C7F3}" srcOrd="2" destOrd="0" presId="urn:microsoft.com/office/officeart/2005/8/layout/orgChart1"/>
    <dgm:cxn modelId="{60BC9142-186C-4E50-87AA-E989764D1D46}" type="presParOf" srcId="{34E88C6C-D72A-4206-BA16-8E44F9846B10}" destId="{2B26AA88-9B22-46B1-9983-7DAC47CE981E}" srcOrd="4" destOrd="0" presId="urn:microsoft.com/office/officeart/2005/8/layout/orgChart1"/>
    <dgm:cxn modelId="{CFFD6F45-2EE2-4818-84C7-BD51577748CA}" type="presParOf" srcId="{34E88C6C-D72A-4206-BA16-8E44F9846B10}" destId="{84889869-AA09-4978-9A4B-E9B47AE0AF41}" srcOrd="5" destOrd="0" presId="urn:microsoft.com/office/officeart/2005/8/layout/orgChart1"/>
    <dgm:cxn modelId="{DDDDB63C-AF34-43F5-9646-72D862101453}" type="presParOf" srcId="{84889869-AA09-4978-9A4B-E9B47AE0AF41}" destId="{B952A00E-0365-41D6-8BFA-0ECD8236B3C7}" srcOrd="0" destOrd="0" presId="urn:microsoft.com/office/officeart/2005/8/layout/orgChart1"/>
    <dgm:cxn modelId="{A5981FE7-2F60-47D2-AD14-DC04EDB5A613}" type="presParOf" srcId="{B952A00E-0365-41D6-8BFA-0ECD8236B3C7}" destId="{AE3D01F1-A587-4318-B2A1-E39EA90B0C1A}" srcOrd="0" destOrd="0" presId="urn:microsoft.com/office/officeart/2005/8/layout/orgChart1"/>
    <dgm:cxn modelId="{74AA368A-C2F4-4914-AFC7-D3E98E5AD094}" type="presParOf" srcId="{B952A00E-0365-41D6-8BFA-0ECD8236B3C7}" destId="{048E5F51-3FE9-4B7D-9258-B316548A2870}" srcOrd="1" destOrd="0" presId="urn:microsoft.com/office/officeart/2005/8/layout/orgChart1"/>
    <dgm:cxn modelId="{671F864A-AA4D-4FCD-BDA4-212CD4EFB382}" type="presParOf" srcId="{84889869-AA09-4978-9A4B-E9B47AE0AF41}" destId="{FF7003B0-DE49-4E01-85BE-687AF11A7E95}" srcOrd="1" destOrd="0" presId="urn:microsoft.com/office/officeart/2005/8/layout/orgChart1"/>
    <dgm:cxn modelId="{9C08D740-8062-4528-B2CE-8E82885F10BA}" type="presParOf" srcId="{84889869-AA09-4978-9A4B-E9B47AE0AF41}" destId="{E9BC08BC-6FCD-480B-860F-EAEC9D1EDDC8}" srcOrd="2" destOrd="0" presId="urn:microsoft.com/office/officeart/2005/8/layout/orgChart1"/>
    <dgm:cxn modelId="{16E25A53-E19F-4FA3-B3AC-CA167018F776}" type="presParOf" srcId="{431190F9-830F-4696-B7C1-47646D62AFE1}" destId="{625B306B-CBFA-4AE9-8F86-E5E84C2FB4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0B4CC-87B6-4F93-B1E4-3139007D114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DAC9E-FEB9-4499-BB9B-E8185EAFF9E0}">
      <dgm:prSet phldrT="[Text]"/>
      <dgm:spPr/>
      <dgm:t>
        <a:bodyPr/>
        <a:lstStyle/>
        <a:p>
          <a:pPr algn="ctr"/>
          <a:r>
            <a:rPr lang="en-US"/>
            <a:t>Noise</a:t>
          </a:r>
          <a:endParaRPr lang="en-IN"/>
        </a:p>
      </dgm:t>
    </dgm:pt>
    <dgm:pt modelId="{9C79BE1C-F1A7-4A2C-84E2-5E1A8FF492F7}" type="parTrans" cxnId="{180CDAE6-48DB-4FD1-92CC-A09299822917}">
      <dgm:prSet/>
      <dgm:spPr/>
      <dgm:t>
        <a:bodyPr/>
        <a:lstStyle/>
        <a:p>
          <a:pPr algn="ctr"/>
          <a:endParaRPr lang="en-IN"/>
        </a:p>
      </dgm:t>
    </dgm:pt>
    <dgm:pt modelId="{8DC85B16-6DDA-4269-B6BC-52E928567FDF}" type="sibTrans" cxnId="{180CDAE6-48DB-4FD1-92CC-A09299822917}">
      <dgm:prSet/>
      <dgm:spPr/>
      <dgm:t>
        <a:bodyPr/>
        <a:lstStyle/>
        <a:p>
          <a:pPr algn="ctr"/>
          <a:endParaRPr lang="en-IN"/>
        </a:p>
      </dgm:t>
    </dgm:pt>
    <dgm:pt modelId="{4A063193-DD71-471E-B714-58B5D9348417}">
      <dgm:prSet phldrT="[Text]"/>
      <dgm:spPr/>
      <dgm:t>
        <a:bodyPr/>
        <a:lstStyle/>
        <a:p>
          <a:r>
            <a:rPr lang="en-US"/>
            <a:t>Thermal</a:t>
          </a:r>
          <a:endParaRPr lang="en-IN"/>
        </a:p>
      </dgm:t>
    </dgm:pt>
    <dgm:pt modelId="{B4B8847F-EE4C-4D79-BC3F-98644D44BE4A}" type="parTrans" cxnId="{32C57F93-E75A-48D0-A676-A72A450D0270}">
      <dgm:prSet/>
      <dgm:spPr/>
      <dgm:t>
        <a:bodyPr/>
        <a:lstStyle/>
        <a:p>
          <a:pPr algn="ctr"/>
          <a:endParaRPr lang="en-IN"/>
        </a:p>
      </dgm:t>
    </dgm:pt>
    <dgm:pt modelId="{24A97B05-61BC-4141-BB2B-3FBB87844359}" type="sibTrans" cxnId="{32C57F93-E75A-48D0-A676-A72A450D0270}">
      <dgm:prSet/>
      <dgm:spPr/>
      <dgm:t>
        <a:bodyPr/>
        <a:lstStyle/>
        <a:p>
          <a:pPr algn="ctr"/>
          <a:endParaRPr lang="en-IN"/>
        </a:p>
      </dgm:t>
    </dgm:pt>
    <dgm:pt modelId="{BEADF05B-4835-40CD-9DBB-19C5174AAABC}">
      <dgm:prSet phldrT="[Text]"/>
      <dgm:spPr/>
      <dgm:t>
        <a:bodyPr/>
        <a:lstStyle/>
        <a:p>
          <a:pPr algn="ctr"/>
          <a:r>
            <a:rPr lang="en-US"/>
            <a:t>Intermodulation</a:t>
          </a:r>
          <a:endParaRPr lang="en-IN"/>
        </a:p>
      </dgm:t>
    </dgm:pt>
    <dgm:pt modelId="{DFE74D9B-6480-4D66-9342-81CD35285FBE}" type="parTrans" cxnId="{88041C31-D662-42EE-A448-D05A2398A91F}">
      <dgm:prSet/>
      <dgm:spPr/>
      <dgm:t>
        <a:bodyPr/>
        <a:lstStyle/>
        <a:p>
          <a:pPr algn="ctr"/>
          <a:endParaRPr lang="en-IN"/>
        </a:p>
      </dgm:t>
    </dgm:pt>
    <dgm:pt modelId="{911E9446-9E17-4E5E-A220-686C3723BE66}" type="sibTrans" cxnId="{88041C31-D662-42EE-A448-D05A2398A91F}">
      <dgm:prSet/>
      <dgm:spPr/>
      <dgm:t>
        <a:bodyPr/>
        <a:lstStyle/>
        <a:p>
          <a:pPr algn="ctr"/>
          <a:endParaRPr lang="en-IN"/>
        </a:p>
      </dgm:t>
    </dgm:pt>
    <dgm:pt modelId="{AB0C0048-4A99-4335-BE35-C8E2604BD107}">
      <dgm:prSet phldrT="[Text]"/>
      <dgm:spPr/>
      <dgm:t>
        <a:bodyPr/>
        <a:lstStyle/>
        <a:p>
          <a:pPr algn="ctr"/>
          <a:r>
            <a:rPr lang="en-US"/>
            <a:t>Crosstalk</a:t>
          </a:r>
          <a:endParaRPr lang="en-IN"/>
        </a:p>
      </dgm:t>
    </dgm:pt>
    <dgm:pt modelId="{9E770446-249B-4BEE-9076-01340D7A3568}" type="parTrans" cxnId="{7871F0F6-BB4C-46BA-8156-2C0C10E0A9C1}">
      <dgm:prSet/>
      <dgm:spPr/>
      <dgm:t>
        <a:bodyPr/>
        <a:lstStyle/>
        <a:p>
          <a:pPr algn="ctr"/>
          <a:endParaRPr lang="en-IN"/>
        </a:p>
      </dgm:t>
    </dgm:pt>
    <dgm:pt modelId="{7681C04D-6BBC-423D-8AC0-D81DECA4C05F}" type="sibTrans" cxnId="{7871F0F6-BB4C-46BA-8156-2C0C10E0A9C1}">
      <dgm:prSet/>
      <dgm:spPr/>
      <dgm:t>
        <a:bodyPr/>
        <a:lstStyle/>
        <a:p>
          <a:pPr algn="ctr"/>
          <a:endParaRPr lang="en-IN"/>
        </a:p>
      </dgm:t>
    </dgm:pt>
    <dgm:pt modelId="{F4FCD41D-AA50-488A-8AD4-FB15679FA8F7}">
      <dgm:prSet phldrT="[Text]"/>
      <dgm:spPr/>
      <dgm:t>
        <a:bodyPr/>
        <a:lstStyle/>
        <a:p>
          <a:pPr algn="ctr"/>
          <a:r>
            <a:rPr lang="en-US"/>
            <a:t>Impulse</a:t>
          </a:r>
          <a:endParaRPr lang="en-IN"/>
        </a:p>
      </dgm:t>
    </dgm:pt>
    <dgm:pt modelId="{BC04A904-6561-4975-8EF2-E5F831A5500E}" type="parTrans" cxnId="{74E2614F-4A54-4BDA-B77C-D2B2C3E5E5ED}">
      <dgm:prSet/>
      <dgm:spPr/>
      <dgm:t>
        <a:bodyPr/>
        <a:lstStyle/>
        <a:p>
          <a:endParaRPr lang="en-IN"/>
        </a:p>
      </dgm:t>
    </dgm:pt>
    <dgm:pt modelId="{278265F0-3142-4425-B8A5-FFD3D55AB810}" type="sibTrans" cxnId="{74E2614F-4A54-4BDA-B77C-D2B2C3E5E5ED}">
      <dgm:prSet/>
      <dgm:spPr/>
      <dgm:t>
        <a:bodyPr/>
        <a:lstStyle/>
        <a:p>
          <a:endParaRPr lang="en-IN"/>
        </a:p>
      </dgm:t>
    </dgm:pt>
    <dgm:pt modelId="{0E93C036-B35B-4D60-96AE-9C08ADBB3BB9}" type="pres">
      <dgm:prSet presAssocID="{38B0B4CC-87B6-4F93-B1E4-3139007D11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1190F9-830F-4696-B7C1-47646D62AFE1}" type="pres">
      <dgm:prSet presAssocID="{B6CDAC9E-FEB9-4499-BB9B-E8185EAFF9E0}" presName="hierRoot1" presStyleCnt="0">
        <dgm:presLayoutVars>
          <dgm:hierBranch val="init"/>
        </dgm:presLayoutVars>
      </dgm:prSet>
      <dgm:spPr/>
    </dgm:pt>
    <dgm:pt modelId="{05636B71-0A65-4EC0-9A97-24D5DACF4EA0}" type="pres">
      <dgm:prSet presAssocID="{B6CDAC9E-FEB9-4499-BB9B-E8185EAFF9E0}" presName="rootComposite1" presStyleCnt="0"/>
      <dgm:spPr/>
    </dgm:pt>
    <dgm:pt modelId="{5AC5AB15-6BA8-4FB1-936C-D9807621E889}" type="pres">
      <dgm:prSet presAssocID="{B6CDAC9E-FEB9-4499-BB9B-E8185EAFF9E0}" presName="rootText1" presStyleLbl="node0" presStyleIdx="0" presStyleCnt="1">
        <dgm:presLayoutVars>
          <dgm:chPref val="3"/>
        </dgm:presLayoutVars>
      </dgm:prSet>
      <dgm:spPr/>
    </dgm:pt>
    <dgm:pt modelId="{0DEA5CA0-7451-4A41-9567-340694AD677F}" type="pres">
      <dgm:prSet presAssocID="{B6CDAC9E-FEB9-4499-BB9B-E8185EAFF9E0}" presName="rootConnector1" presStyleLbl="node1" presStyleIdx="0" presStyleCnt="0"/>
      <dgm:spPr/>
    </dgm:pt>
    <dgm:pt modelId="{34E88C6C-D72A-4206-BA16-8E44F9846B10}" type="pres">
      <dgm:prSet presAssocID="{B6CDAC9E-FEB9-4499-BB9B-E8185EAFF9E0}" presName="hierChild2" presStyleCnt="0"/>
      <dgm:spPr/>
    </dgm:pt>
    <dgm:pt modelId="{0B4A0D69-45EE-46C0-B77D-133E49FDE37E}" type="pres">
      <dgm:prSet presAssocID="{B4B8847F-EE4C-4D79-BC3F-98644D44BE4A}" presName="Name37" presStyleLbl="parChTrans1D2" presStyleIdx="0" presStyleCnt="4"/>
      <dgm:spPr/>
    </dgm:pt>
    <dgm:pt modelId="{2539C50D-FA3D-43AE-B875-E1B71C217436}" type="pres">
      <dgm:prSet presAssocID="{4A063193-DD71-471E-B714-58B5D9348417}" presName="hierRoot2" presStyleCnt="0">
        <dgm:presLayoutVars>
          <dgm:hierBranch val="init"/>
        </dgm:presLayoutVars>
      </dgm:prSet>
      <dgm:spPr/>
    </dgm:pt>
    <dgm:pt modelId="{BD7C8B5A-FFC2-4FD0-9342-977DFDF743EE}" type="pres">
      <dgm:prSet presAssocID="{4A063193-DD71-471E-B714-58B5D9348417}" presName="rootComposite" presStyleCnt="0"/>
      <dgm:spPr/>
    </dgm:pt>
    <dgm:pt modelId="{0CEB669E-F4B6-4154-BAF9-EEBCDE31008F}" type="pres">
      <dgm:prSet presAssocID="{4A063193-DD71-471E-B714-58B5D9348417}" presName="rootText" presStyleLbl="node2" presStyleIdx="0" presStyleCnt="4">
        <dgm:presLayoutVars>
          <dgm:chPref val="3"/>
        </dgm:presLayoutVars>
      </dgm:prSet>
      <dgm:spPr/>
    </dgm:pt>
    <dgm:pt modelId="{B3D90A60-D993-4D5E-A96E-BD0D5C277C1B}" type="pres">
      <dgm:prSet presAssocID="{4A063193-DD71-471E-B714-58B5D9348417}" presName="rootConnector" presStyleLbl="node2" presStyleIdx="0" presStyleCnt="4"/>
      <dgm:spPr/>
    </dgm:pt>
    <dgm:pt modelId="{2CFCD1BF-F106-4740-ACBD-6271017CC3F9}" type="pres">
      <dgm:prSet presAssocID="{4A063193-DD71-471E-B714-58B5D9348417}" presName="hierChild4" presStyleCnt="0"/>
      <dgm:spPr/>
    </dgm:pt>
    <dgm:pt modelId="{6ECA7FA2-7E9A-4AB6-AEC0-D54986E59B05}" type="pres">
      <dgm:prSet presAssocID="{4A063193-DD71-471E-B714-58B5D9348417}" presName="hierChild5" presStyleCnt="0"/>
      <dgm:spPr/>
    </dgm:pt>
    <dgm:pt modelId="{85DF2235-44CC-4992-A548-814BEDCD996D}" type="pres">
      <dgm:prSet presAssocID="{DFE74D9B-6480-4D66-9342-81CD35285FBE}" presName="Name37" presStyleLbl="parChTrans1D2" presStyleIdx="1" presStyleCnt="4"/>
      <dgm:spPr/>
    </dgm:pt>
    <dgm:pt modelId="{1C137C93-577B-4EA3-BF3F-D6041886B82B}" type="pres">
      <dgm:prSet presAssocID="{BEADF05B-4835-40CD-9DBB-19C5174AAABC}" presName="hierRoot2" presStyleCnt="0">
        <dgm:presLayoutVars>
          <dgm:hierBranch val="init"/>
        </dgm:presLayoutVars>
      </dgm:prSet>
      <dgm:spPr/>
    </dgm:pt>
    <dgm:pt modelId="{34857D20-1F1E-4A19-9F5D-0C2F2145CB05}" type="pres">
      <dgm:prSet presAssocID="{BEADF05B-4835-40CD-9DBB-19C5174AAABC}" presName="rootComposite" presStyleCnt="0"/>
      <dgm:spPr/>
    </dgm:pt>
    <dgm:pt modelId="{6F15070A-5DD3-46D6-9831-6746CA8DA218}" type="pres">
      <dgm:prSet presAssocID="{BEADF05B-4835-40CD-9DBB-19C5174AAABC}" presName="rootText" presStyleLbl="node2" presStyleIdx="1" presStyleCnt="4">
        <dgm:presLayoutVars>
          <dgm:chPref val="3"/>
        </dgm:presLayoutVars>
      </dgm:prSet>
      <dgm:spPr/>
    </dgm:pt>
    <dgm:pt modelId="{B907E82F-3003-41EF-BC3D-A16B88C50C15}" type="pres">
      <dgm:prSet presAssocID="{BEADF05B-4835-40CD-9DBB-19C5174AAABC}" presName="rootConnector" presStyleLbl="node2" presStyleIdx="1" presStyleCnt="4"/>
      <dgm:spPr/>
    </dgm:pt>
    <dgm:pt modelId="{875B9DD9-7365-4EFD-827A-BFB47129CE8C}" type="pres">
      <dgm:prSet presAssocID="{BEADF05B-4835-40CD-9DBB-19C5174AAABC}" presName="hierChild4" presStyleCnt="0"/>
      <dgm:spPr/>
    </dgm:pt>
    <dgm:pt modelId="{13ECCCF3-745B-4CAA-A68C-9481C688C7F3}" type="pres">
      <dgm:prSet presAssocID="{BEADF05B-4835-40CD-9DBB-19C5174AAABC}" presName="hierChild5" presStyleCnt="0"/>
      <dgm:spPr/>
    </dgm:pt>
    <dgm:pt modelId="{2B26AA88-9B22-46B1-9983-7DAC47CE981E}" type="pres">
      <dgm:prSet presAssocID="{9E770446-249B-4BEE-9076-01340D7A3568}" presName="Name37" presStyleLbl="parChTrans1D2" presStyleIdx="2" presStyleCnt="4"/>
      <dgm:spPr/>
    </dgm:pt>
    <dgm:pt modelId="{84889869-AA09-4978-9A4B-E9B47AE0AF41}" type="pres">
      <dgm:prSet presAssocID="{AB0C0048-4A99-4335-BE35-C8E2604BD107}" presName="hierRoot2" presStyleCnt="0">
        <dgm:presLayoutVars>
          <dgm:hierBranch val="init"/>
        </dgm:presLayoutVars>
      </dgm:prSet>
      <dgm:spPr/>
    </dgm:pt>
    <dgm:pt modelId="{B952A00E-0365-41D6-8BFA-0ECD8236B3C7}" type="pres">
      <dgm:prSet presAssocID="{AB0C0048-4A99-4335-BE35-C8E2604BD107}" presName="rootComposite" presStyleCnt="0"/>
      <dgm:spPr/>
    </dgm:pt>
    <dgm:pt modelId="{AE3D01F1-A587-4318-B2A1-E39EA90B0C1A}" type="pres">
      <dgm:prSet presAssocID="{AB0C0048-4A99-4335-BE35-C8E2604BD107}" presName="rootText" presStyleLbl="node2" presStyleIdx="2" presStyleCnt="4">
        <dgm:presLayoutVars>
          <dgm:chPref val="3"/>
        </dgm:presLayoutVars>
      </dgm:prSet>
      <dgm:spPr/>
    </dgm:pt>
    <dgm:pt modelId="{048E5F51-3FE9-4B7D-9258-B316548A2870}" type="pres">
      <dgm:prSet presAssocID="{AB0C0048-4A99-4335-BE35-C8E2604BD107}" presName="rootConnector" presStyleLbl="node2" presStyleIdx="2" presStyleCnt="4"/>
      <dgm:spPr/>
    </dgm:pt>
    <dgm:pt modelId="{FF7003B0-DE49-4E01-85BE-687AF11A7E95}" type="pres">
      <dgm:prSet presAssocID="{AB0C0048-4A99-4335-BE35-C8E2604BD107}" presName="hierChild4" presStyleCnt="0"/>
      <dgm:spPr/>
    </dgm:pt>
    <dgm:pt modelId="{E9BC08BC-6FCD-480B-860F-EAEC9D1EDDC8}" type="pres">
      <dgm:prSet presAssocID="{AB0C0048-4A99-4335-BE35-C8E2604BD107}" presName="hierChild5" presStyleCnt="0"/>
      <dgm:spPr/>
    </dgm:pt>
    <dgm:pt modelId="{C23AB05C-45DE-40F5-AC91-A07044034C38}" type="pres">
      <dgm:prSet presAssocID="{BC04A904-6561-4975-8EF2-E5F831A5500E}" presName="Name37" presStyleLbl="parChTrans1D2" presStyleIdx="3" presStyleCnt="4"/>
      <dgm:spPr/>
    </dgm:pt>
    <dgm:pt modelId="{91B9808A-3290-413E-81CE-72686AA8D20B}" type="pres">
      <dgm:prSet presAssocID="{F4FCD41D-AA50-488A-8AD4-FB15679FA8F7}" presName="hierRoot2" presStyleCnt="0">
        <dgm:presLayoutVars>
          <dgm:hierBranch val="init"/>
        </dgm:presLayoutVars>
      </dgm:prSet>
      <dgm:spPr/>
    </dgm:pt>
    <dgm:pt modelId="{B7680123-C950-4E3A-93BF-2FB5761DB7FB}" type="pres">
      <dgm:prSet presAssocID="{F4FCD41D-AA50-488A-8AD4-FB15679FA8F7}" presName="rootComposite" presStyleCnt="0"/>
      <dgm:spPr/>
    </dgm:pt>
    <dgm:pt modelId="{FC94D95E-F0CF-4A5C-9E0E-C30052E21D02}" type="pres">
      <dgm:prSet presAssocID="{F4FCD41D-AA50-488A-8AD4-FB15679FA8F7}" presName="rootText" presStyleLbl="node2" presStyleIdx="3" presStyleCnt="4">
        <dgm:presLayoutVars>
          <dgm:chPref val="3"/>
        </dgm:presLayoutVars>
      </dgm:prSet>
      <dgm:spPr/>
    </dgm:pt>
    <dgm:pt modelId="{7FAB2382-33F3-4AC0-B66E-0F1E980EDC3A}" type="pres">
      <dgm:prSet presAssocID="{F4FCD41D-AA50-488A-8AD4-FB15679FA8F7}" presName="rootConnector" presStyleLbl="node2" presStyleIdx="3" presStyleCnt="4"/>
      <dgm:spPr/>
    </dgm:pt>
    <dgm:pt modelId="{440B2945-D6FA-4D90-8DDB-4BA7648810E8}" type="pres">
      <dgm:prSet presAssocID="{F4FCD41D-AA50-488A-8AD4-FB15679FA8F7}" presName="hierChild4" presStyleCnt="0"/>
      <dgm:spPr/>
    </dgm:pt>
    <dgm:pt modelId="{D54298C6-14CE-40C4-B80A-831CDA05692C}" type="pres">
      <dgm:prSet presAssocID="{F4FCD41D-AA50-488A-8AD4-FB15679FA8F7}" presName="hierChild5" presStyleCnt="0"/>
      <dgm:spPr/>
    </dgm:pt>
    <dgm:pt modelId="{625B306B-CBFA-4AE9-8F86-E5E84C2FB43C}" type="pres">
      <dgm:prSet presAssocID="{B6CDAC9E-FEB9-4499-BB9B-E8185EAFF9E0}" presName="hierChild3" presStyleCnt="0"/>
      <dgm:spPr/>
    </dgm:pt>
  </dgm:ptLst>
  <dgm:cxnLst>
    <dgm:cxn modelId="{E5DFC60B-152B-4598-9D46-C8E17D6CD6BB}" type="presOf" srcId="{BC04A904-6561-4975-8EF2-E5F831A5500E}" destId="{C23AB05C-45DE-40F5-AC91-A07044034C38}" srcOrd="0" destOrd="0" presId="urn:microsoft.com/office/officeart/2005/8/layout/orgChart1"/>
    <dgm:cxn modelId="{DB873515-8341-4B76-9EC7-9AD606F8E1DA}" type="presOf" srcId="{F4FCD41D-AA50-488A-8AD4-FB15679FA8F7}" destId="{7FAB2382-33F3-4AC0-B66E-0F1E980EDC3A}" srcOrd="1" destOrd="0" presId="urn:microsoft.com/office/officeart/2005/8/layout/orgChart1"/>
    <dgm:cxn modelId="{E6927F23-B379-4B05-A1EF-1184C08FAA3D}" type="presOf" srcId="{38B0B4CC-87B6-4F93-B1E4-3139007D114A}" destId="{0E93C036-B35B-4D60-96AE-9C08ADBB3BB9}" srcOrd="0" destOrd="0" presId="urn:microsoft.com/office/officeart/2005/8/layout/orgChart1"/>
    <dgm:cxn modelId="{93AB4B2D-2932-40B6-B138-9BE602705B38}" type="presOf" srcId="{BEADF05B-4835-40CD-9DBB-19C5174AAABC}" destId="{B907E82F-3003-41EF-BC3D-A16B88C50C15}" srcOrd="1" destOrd="0" presId="urn:microsoft.com/office/officeart/2005/8/layout/orgChart1"/>
    <dgm:cxn modelId="{61903730-E2A1-4458-82B6-59701C082134}" type="presOf" srcId="{4A063193-DD71-471E-B714-58B5D9348417}" destId="{B3D90A60-D993-4D5E-A96E-BD0D5C277C1B}" srcOrd="1" destOrd="0" presId="urn:microsoft.com/office/officeart/2005/8/layout/orgChart1"/>
    <dgm:cxn modelId="{88041C31-D662-42EE-A448-D05A2398A91F}" srcId="{B6CDAC9E-FEB9-4499-BB9B-E8185EAFF9E0}" destId="{BEADF05B-4835-40CD-9DBB-19C5174AAABC}" srcOrd="1" destOrd="0" parTransId="{DFE74D9B-6480-4D66-9342-81CD35285FBE}" sibTransId="{911E9446-9E17-4E5E-A220-686C3723BE66}"/>
    <dgm:cxn modelId="{517AA233-3940-42E8-A790-8FE36BBC387F}" type="presOf" srcId="{BEADF05B-4835-40CD-9DBB-19C5174AAABC}" destId="{6F15070A-5DD3-46D6-9831-6746CA8DA218}" srcOrd="0" destOrd="0" presId="urn:microsoft.com/office/officeart/2005/8/layout/orgChart1"/>
    <dgm:cxn modelId="{74E2614F-4A54-4BDA-B77C-D2B2C3E5E5ED}" srcId="{B6CDAC9E-FEB9-4499-BB9B-E8185EAFF9E0}" destId="{F4FCD41D-AA50-488A-8AD4-FB15679FA8F7}" srcOrd="3" destOrd="0" parTransId="{BC04A904-6561-4975-8EF2-E5F831A5500E}" sibTransId="{278265F0-3142-4425-B8A5-FFD3D55AB810}"/>
    <dgm:cxn modelId="{79BDAD78-2022-49EB-A227-B2718B879676}" type="presOf" srcId="{B6CDAC9E-FEB9-4499-BB9B-E8185EAFF9E0}" destId="{0DEA5CA0-7451-4A41-9567-340694AD677F}" srcOrd="1" destOrd="0" presId="urn:microsoft.com/office/officeart/2005/8/layout/orgChart1"/>
    <dgm:cxn modelId="{20B3E480-F364-427C-8D81-27157B7A2157}" type="presOf" srcId="{AB0C0048-4A99-4335-BE35-C8E2604BD107}" destId="{048E5F51-3FE9-4B7D-9258-B316548A2870}" srcOrd="1" destOrd="0" presId="urn:microsoft.com/office/officeart/2005/8/layout/orgChart1"/>
    <dgm:cxn modelId="{32C57F93-E75A-48D0-A676-A72A450D0270}" srcId="{B6CDAC9E-FEB9-4499-BB9B-E8185EAFF9E0}" destId="{4A063193-DD71-471E-B714-58B5D9348417}" srcOrd="0" destOrd="0" parTransId="{B4B8847F-EE4C-4D79-BC3F-98644D44BE4A}" sibTransId="{24A97B05-61BC-4141-BB2B-3FBB87844359}"/>
    <dgm:cxn modelId="{3A63D593-2187-4DED-8C6C-FDA43020D6C1}" type="presOf" srcId="{B6CDAC9E-FEB9-4499-BB9B-E8185EAFF9E0}" destId="{5AC5AB15-6BA8-4FB1-936C-D9807621E889}" srcOrd="0" destOrd="0" presId="urn:microsoft.com/office/officeart/2005/8/layout/orgChart1"/>
    <dgm:cxn modelId="{A25A6DA1-2420-4A7F-A326-0529C75576C8}" type="presOf" srcId="{DFE74D9B-6480-4D66-9342-81CD35285FBE}" destId="{85DF2235-44CC-4992-A548-814BEDCD996D}" srcOrd="0" destOrd="0" presId="urn:microsoft.com/office/officeart/2005/8/layout/orgChart1"/>
    <dgm:cxn modelId="{B127BDB6-434E-45FA-82F1-DB5B7C44063B}" type="presOf" srcId="{B4B8847F-EE4C-4D79-BC3F-98644D44BE4A}" destId="{0B4A0D69-45EE-46C0-B77D-133E49FDE37E}" srcOrd="0" destOrd="0" presId="urn:microsoft.com/office/officeart/2005/8/layout/orgChart1"/>
    <dgm:cxn modelId="{C32CD4B8-EC8D-44C5-A8BB-82E93CAC08C0}" type="presOf" srcId="{9E770446-249B-4BEE-9076-01340D7A3568}" destId="{2B26AA88-9B22-46B1-9983-7DAC47CE981E}" srcOrd="0" destOrd="0" presId="urn:microsoft.com/office/officeart/2005/8/layout/orgChart1"/>
    <dgm:cxn modelId="{1C458AD2-433A-4A7E-A16F-BF7979F22BCF}" type="presOf" srcId="{4A063193-DD71-471E-B714-58B5D9348417}" destId="{0CEB669E-F4B6-4154-BAF9-EEBCDE31008F}" srcOrd="0" destOrd="0" presId="urn:microsoft.com/office/officeart/2005/8/layout/orgChart1"/>
    <dgm:cxn modelId="{43C528DB-0FD8-492F-BC0F-E85A0F684544}" type="presOf" srcId="{F4FCD41D-AA50-488A-8AD4-FB15679FA8F7}" destId="{FC94D95E-F0CF-4A5C-9E0E-C30052E21D02}" srcOrd="0" destOrd="0" presId="urn:microsoft.com/office/officeart/2005/8/layout/orgChart1"/>
    <dgm:cxn modelId="{71F93FE2-0F74-41E5-9A30-22A4E297B74F}" type="presOf" srcId="{AB0C0048-4A99-4335-BE35-C8E2604BD107}" destId="{AE3D01F1-A587-4318-B2A1-E39EA90B0C1A}" srcOrd="0" destOrd="0" presId="urn:microsoft.com/office/officeart/2005/8/layout/orgChart1"/>
    <dgm:cxn modelId="{180CDAE6-48DB-4FD1-92CC-A09299822917}" srcId="{38B0B4CC-87B6-4F93-B1E4-3139007D114A}" destId="{B6CDAC9E-FEB9-4499-BB9B-E8185EAFF9E0}" srcOrd="0" destOrd="0" parTransId="{9C79BE1C-F1A7-4A2C-84E2-5E1A8FF492F7}" sibTransId="{8DC85B16-6DDA-4269-B6BC-52E928567FDF}"/>
    <dgm:cxn modelId="{7871F0F6-BB4C-46BA-8156-2C0C10E0A9C1}" srcId="{B6CDAC9E-FEB9-4499-BB9B-E8185EAFF9E0}" destId="{AB0C0048-4A99-4335-BE35-C8E2604BD107}" srcOrd="2" destOrd="0" parTransId="{9E770446-249B-4BEE-9076-01340D7A3568}" sibTransId="{7681C04D-6BBC-423D-8AC0-D81DECA4C05F}"/>
    <dgm:cxn modelId="{C2A09116-F2E5-4146-B17C-F4EE1362C545}" type="presParOf" srcId="{0E93C036-B35B-4D60-96AE-9C08ADBB3BB9}" destId="{431190F9-830F-4696-B7C1-47646D62AFE1}" srcOrd="0" destOrd="0" presId="urn:microsoft.com/office/officeart/2005/8/layout/orgChart1"/>
    <dgm:cxn modelId="{1701493D-8FD2-45D5-B1BE-D751A7875BEA}" type="presParOf" srcId="{431190F9-830F-4696-B7C1-47646D62AFE1}" destId="{05636B71-0A65-4EC0-9A97-24D5DACF4EA0}" srcOrd="0" destOrd="0" presId="urn:microsoft.com/office/officeart/2005/8/layout/orgChart1"/>
    <dgm:cxn modelId="{45B91F18-4CC1-48B8-9EE1-42B7920431C3}" type="presParOf" srcId="{05636B71-0A65-4EC0-9A97-24D5DACF4EA0}" destId="{5AC5AB15-6BA8-4FB1-936C-D9807621E889}" srcOrd="0" destOrd="0" presId="urn:microsoft.com/office/officeart/2005/8/layout/orgChart1"/>
    <dgm:cxn modelId="{109D4EF9-0065-4B4F-9D3E-FDEB7D4D3BC5}" type="presParOf" srcId="{05636B71-0A65-4EC0-9A97-24D5DACF4EA0}" destId="{0DEA5CA0-7451-4A41-9567-340694AD677F}" srcOrd="1" destOrd="0" presId="urn:microsoft.com/office/officeart/2005/8/layout/orgChart1"/>
    <dgm:cxn modelId="{A0F3186D-3303-4424-AC1A-D45983A7FDC3}" type="presParOf" srcId="{431190F9-830F-4696-B7C1-47646D62AFE1}" destId="{34E88C6C-D72A-4206-BA16-8E44F9846B10}" srcOrd="1" destOrd="0" presId="urn:microsoft.com/office/officeart/2005/8/layout/orgChart1"/>
    <dgm:cxn modelId="{BC894365-2A51-4E93-9CD7-EB41E6C85D80}" type="presParOf" srcId="{34E88C6C-D72A-4206-BA16-8E44F9846B10}" destId="{0B4A0D69-45EE-46C0-B77D-133E49FDE37E}" srcOrd="0" destOrd="0" presId="urn:microsoft.com/office/officeart/2005/8/layout/orgChart1"/>
    <dgm:cxn modelId="{5278D1E9-C1A1-4B82-BF4A-488C0F6B0505}" type="presParOf" srcId="{34E88C6C-D72A-4206-BA16-8E44F9846B10}" destId="{2539C50D-FA3D-43AE-B875-E1B71C217436}" srcOrd="1" destOrd="0" presId="urn:microsoft.com/office/officeart/2005/8/layout/orgChart1"/>
    <dgm:cxn modelId="{1922F07E-1C0F-427F-86DA-DC4C1727AD66}" type="presParOf" srcId="{2539C50D-FA3D-43AE-B875-E1B71C217436}" destId="{BD7C8B5A-FFC2-4FD0-9342-977DFDF743EE}" srcOrd="0" destOrd="0" presId="urn:microsoft.com/office/officeart/2005/8/layout/orgChart1"/>
    <dgm:cxn modelId="{7DA826BA-BA0B-434E-BD56-D566EB3B5068}" type="presParOf" srcId="{BD7C8B5A-FFC2-4FD0-9342-977DFDF743EE}" destId="{0CEB669E-F4B6-4154-BAF9-EEBCDE31008F}" srcOrd="0" destOrd="0" presId="urn:microsoft.com/office/officeart/2005/8/layout/orgChart1"/>
    <dgm:cxn modelId="{746B4E98-0FA3-491A-940D-138AD82077F3}" type="presParOf" srcId="{BD7C8B5A-FFC2-4FD0-9342-977DFDF743EE}" destId="{B3D90A60-D993-4D5E-A96E-BD0D5C277C1B}" srcOrd="1" destOrd="0" presId="urn:microsoft.com/office/officeart/2005/8/layout/orgChart1"/>
    <dgm:cxn modelId="{C6DF68D7-E7BE-45BD-ABF7-4B2A6B84AF7F}" type="presParOf" srcId="{2539C50D-FA3D-43AE-B875-E1B71C217436}" destId="{2CFCD1BF-F106-4740-ACBD-6271017CC3F9}" srcOrd="1" destOrd="0" presId="urn:microsoft.com/office/officeart/2005/8/layout/orgChart1"/>
    <dgm:cxn modelId="{3A13859A-59A4-421A-A7FD-9620C19364F7}" type="presParOf" srcId="{2539C50D-FA3D-43AE-B875-E1B71C217436}" destId="{6ECA7FA2-7E9A-4AB6-AEC0-D54986E59B05}" srcOrd="2" destOrd="0" presId="urn:microsoft.com/office/officeart/2005/8/layout/orgChart1"/>
    <dgm:cxn modelId="{EC659A64-F792-47E5-94F2-F486FCB75FAF}" type="presParOf" srcId="{34E88C6C-D72A-4206-BA16-8E44F9846B10}" destId="{85DF2235-44CC-4992-A548-814BEDCD996D}" srcOrd="2" destOrd="0" presId="urn:microsoft.com/office/officeart/2005/8/layout/orgChart1"/>
    <dgm:cxn modelId="{A12AE4BC-7EC1-4C44-85C3-78347A9BC9A8}" type="presParOf" srcId="{34E88C6C-D72A-4206-BA16-8E44F9846B10}" destId="{1C137C93-577B-4EA3-BF3F-D6041886B82B}" srcOrd="3" destOrd="0" presId="urn:microsoft.com/office/officeart/2005/8/layout/orgChart1"/>
    <dgm:cxn modelId="{94BB1308-F875-4D6E-BD51-CA46AE432451}" type="presParOf" srcId="{1C137C93-577B-4EA3-BF3F-D6041886B82B}" destId="{34857D20-1F1E-4A19-9F5D-0C2F2145CB05}" srcOrd="0" destOrd="0" presId="urn:microsoft.com/office/officeart/2005/8/layout/orgChart1"/>
    <dgm:cxn modelId="{A547DEC5-892B-49A7-9B83-B24A08B6B28E}" type="presParOf" srcId="{34857D20-1F1E-4A19-9F5D-0C2F2145CB05}" destId="{6F15070A-5DD3-46D6-9831-6746CA8DA218}" srcOrd="0" destOrd="0" presId="urn:microsoft.com/office/officeart/2005/8/layout/orgChart1"/>
    <dgm:cxn modelId="{94808482-38B2-47C8-AAC4-18461BADE9E5}" type="presParOf" srcId="{34857D20-1F1E-4A19-9F5D-0C2F2145CB05}" destId="{B907E82F-3003-41EF-BC3D-A16B88C50C15}" srcOrd="1" destOrd="0" presId="urn:microsoft.com/office/officeart/2005/8/layout/orgChart1"/>
    <dgm:cxn modelId="{15F0896E-EA21-45B3-8520-4260F1225260}" type="presParOf" srcId="{1C137C93-577B-4EA3-BF3F-D6041886B82B}" destId="{875B9DD9-7365-4EFD-827A-BFB47129CE8C}" srcOrd="1" destOrd="0" presId="urn:microsoft.com/office/officeart/2005/8/layout/orgChart1"/>
    <dgm:cxn modelId="{75F88396-B4B5-40F3-B3C4-366B5A8C6F3C}" type="presParOf" srcId="{1C137C93-577B-4EA3-BF3F-D6041886B82B}" destId="{13ECCCF3-745B-4CAA-A68C-9481C688C7F3}" srcOrd="2" destOrd="0" presId="urn:microsoft.com/office/officeart/2005/8/layout/orgChart1"/>
    <dgm:cxn modelId="{60BC9142-186C-4E50-87AA-E989764D1D46}" type="presParOf" srcId="{34E88C6C-D72A-4206-BA16-8E44F9846B10}" destId="{2B26AA88-9B22-46B1-9983-7DAC47CE981E}" srcOrd="4" destOrd="0" presId="urn:microsoft.com/office/officeart/2005/8/layout/orgChart1"/>
    <dgm:cxn modelId="{CFFD6F45-2EE2-4818-84C7-BD51577748CA}" type="presParOf" srcId="{34E88C6C-D72A-4206-BA16-8E44F9846B10}" destId="{84889869-AA09-4978-9A4B-E9B47AE0AF41}" srcOrd="5" destOrd="0" presId="urn:microsoft.com/office/officeart/2005/8/layout/orgChart1"/>
    <dgm:cxn modelId="{DDDDB63C-AF34-43F5-9646-72D862101453}" type="presParOf" srcId="{84889869-AA09-4978-9A4B-E9B47AE0AF41}" destId="{B952A00E-0365-41D6-8BFA-0ECD8236B3C7}" srcOrd="0" destOrd="0" presId="urn:microsoft.com/office/officeart/2005/8/layout/orgChart1"/>
    <dgm:cxn modelId="{A5981FE7-2F60-47D2-AD14-DC04EDB5A613}" type="presParOf" srcId="{B952A00E-0365-41D6-8BFA-0ECD8236B3C7}" destId="{AE3D01F1-A587-4318-B2A1-E39EA90B0C1A}" srcOrd="0" destOrd="0" presId="urn:microsoft.com/office/officeart/2005/8/layout/orgChart1"/>
    <dgm:cxn modelId="{74AA368A-C2F4-4914-AFC7-D3E98E5AD094}" type="presParOf" srcId="{B952A00E-0365-41D6-8BFA-0ECD8236B3C7}" destId="{048E5F51-3FE9-4B7D-9258-B316548A2870}" srcOrd="1" destOrd="0" presId="urn:microsoft.com/office/officeart/2005/8/layout/orgChart1"/>
    <dgm:cxn modelId="{671F864A-AA4D-4FCD-BDA4-212CD4EFB382}" type="presParOf" srcId="{84889869-AA09-4978-9A4B-E9B47AE0AF41}" destId="{FF7003B0-DE49-4E01-85BE-687AF11A7E95}" srcOrd="1" destOrd="0" presId="urn:microsoft.com/office/officeart/2005/8/layout/orgChart1"/>
    <dgm:cxn modelId="{9C08D740-8062-4528-B2CE-8E82885F10BA}" type="presParOf" srcId="{84889869-AA09-4978-9A4B-E9B47AE0AF41}" destId="{E9BC08BC-6FCD-480B-860F-EAEC9D1EDDC8}" srcOrd="2" destOrd="0" presId="urn:microsoft.com/office/officeart/2005/8/layout/orgChart1"/>
    <dgm:cxn modelId="{F644BF93-E13E-49F3-ADFF-FD243F6F7C9A}" type="presParOf" srcId="{34E88C6C-D72A-4206-BA16-8E44F9846B10}" destId="{C23AB05C-45DE-40F5-AC91-A07044034C38}" srcOrd="6" destOrd="0" presId="urn:microsoft.com/office/officeart/2005/8/layout/orgChart1"/>
    <dgm:cxn modelId="{6AD6F6CA-6F60-4B19-BBB6-209BA2F8F2DF}" type="presParOf" srcId="{34E88C6C-D72A-4206-BA16-8E44F9846B10}" destId="{91B9808A-3290-413E-81CE-72686AA8D20B}" srcOrd="7" destOrd="0" presId="urn:microsoft.com/office/officeart/2005/8/layout/orgChart1"/>
    <dgm:cxn modelId="{E43A6259-F1A8-44CC-A5A9-DB8B92A3D734}" type="presParOf" srcId="{91B9808A-3290-413E-81CE-72686AA8D20B}" destId="{B7680123-C950-4E3A-93BF-2FB5761DB7FB}" srcOrd="0" destOrd="0" presId="urn:microsoft.com/office/officeart/2005/8/layout/orgChart1"/>
    <dgm:cxn modelId="{185E55D3-DF50-487F-B145-4F448414FF0E}" type="presParOf" srcId="{B7680123-C950-4E3A-93BF-2FB5761DB7FB}" destId="{FC94D95E-F0CF-4A5C-9E0E-C30052E21D02}" srcOrd="0" destOrd="0" presId="urn:microsoft.com/office/officeart/2005/8/layout/orgChart1"/>
    <dgm:cxn modelId="{860C8117-38E2-4E89-9559-F886D7AD9754}" type="presParOf" srcId="{B7680123-C950-4E3A-93BF-2FB5761DB7FB}" destId="{7FAB2382-33F3-4AC0-B66E-0F1E980EDC3A}" srcOrd="1" destOrd="0" presId="urn:microsoft.com/office/officeart/2005/8/layout/orgChart1"/>
    <dgm:cxn modelId="{B470A24B-BA50-419B-BB88-411D1A5D6CA3}" type="presParOf" srcId="{91B9808A-3290-413E-81CE-72686AA8D20B}" destId="{440B2945-D6FA-4D90-8DDB-4BA7648810E8}" srcOrd="1" destOrd="0" presId="urn:microsoft.com/office/officeart/2005/8/layout/orgChart1"/>
    <dgm:cxn modelId="{8000D801-3B5B-4974-ABAB-7585EF787B2D}" type="presParOf" srcId="{91B9808A-3290-413E-81CE-72686AA8D20B}" destId="{D54298C6-14CE-40C4-B80A-831CDA05692C}" srcOrd="2" destOrd="0" presId="urn:microsoft.com/office/officeart/2005/8/layout/orgChart1"/>
    <dgm:cxn modelId="{16E25A53-E19F-4FA3-B3AC-CA167018F776}" type="presParOf" srcId="{431190F9-830F-4696-B7C1-47646D62AFE1}" destId="{625B306B-CBFA-4AE9-8F86-E5E84C2FB4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6AA88-9B22-46B1-9983-7DAC47CE981E}">
      <dsp:nvSpPr>
        <dsp:cNvPr id="0" name=""/>
        <dsp:cNvSpPr/>
      </dsp:nvSpPr>
      <dsp:spPr>
        <a:xfrm>
          <a:off x="4619527" y="1631611"/>
          <a:ext cx="3268349" cy="56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17"/>
              </a:lnTo>
              <a:lnTo>
                <a:pt x="3268349" y="283617"/>
              </a:lnTo>
              <a:lnTo>
                <a:pt x="3268349" y="567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F2235-44CC-4992-A548-814BEDCD996D}">
      <dsp:nvSpPr>
        <dsp:cNvPr id="0" name=""/>
        <dsp:cNvSpPr/>
      </dsp:nvSpPr>
      <dsp:spPr>
        <a:xfrm>
          <a:off x="4573807" y="1631611"/>
          <a:ext cx="91440" cy="5672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7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A0D69-45EE-46C0-B77D-133E49FDE37E}">
      <dsp:nvSpPr>
        <dsp:cNvPr id="0" name=""/>
        <dsp:cNvSpPr/>
      </dsp:nvSpPr>
      <dsp:spPr>
        <a:xfrm>
          <a:off x="1351177" y="1631611"/>
          <a:ext cx="3268349" cy="567234"/>
        </a:xfrm>
        <a:custGeom>
          <a:avLst/>
          <a:gdLst/>
          <a:ahLst/>
          <a:cxnLst/>
          <a:rect l="0" t="0" r="0" b="0"/>
          <a:pathLst>
            <a:path>
              <a:moveTo>
                <a:pt x="3268349" y="0"/>
              </a:moveTo>
              <a:lnTo>
                <a:pt x="3268349" y="283617"/>
              </a:lnTo>
              <a:lnTo>
                <a:pt x="0" y="283617"/>
              </a:lnTo>
              <a:lnTo>
                <a:pt x="0" y="567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5AB15-6BA8-4FB1-936C-D9807621E889}">
      <dsp:nvSpPr>
        <dsp:cNvPr id="0" name=""/>
        <dsp:cNvSpPr/>
      </dsp:nvSpPr>
      <dsp:spPr>
        <a:xfrm>
          <a:off x="3268969" y="281053"/>
          <a:ext cx="2701115" cy="1350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Transmission Impairments</a:t>
          </a:r>
          <a:endParaRPr lang="en-IN" sz="3900" kern="1200"/>
        </a:p>
      </dsp:txBody>
      <dsp:txXfrm>
        <a:off x="3268969" y="281053"/>
        <a:ext cx="2701115" cy="1350557"/>
      </dsp:txXfrm>
    </dsp:sp>
    <dsp:sp modelId="{0CEB669E-F4B6-4154-BAF9-EEBCDE31008F}">
      <dsp:nvSpPr>
        <dsp:cNvPr id="0" name=""/>
        <dsp:cNvSpPr/>
      </dsp:nvSpPr>
      <dsp:spPr>
        <a:xfrm>
          <a:off x="620" y="2198845"/>
          <a:ext cx="2701115" cy="1350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Attenuation </a:t>
          </a:r>
          <a:endParaRPr lang="en-IN" sz="3900" kern="1200"/>
        </a:p>
      </dsp:txBody>
      <dsp:txXfrm>
        <a:off x="620" y="2198845"/>
        <a:ext cx="2701115" cy="1350557"/>
      </dsp:txXfrm>
    </dsp:sp>
    <dsp:sp modelId="{6F15070A-5DD3-46D6-9831-6746CA8DA218}">
      <dsp:nvSpPr>
        <dsp:cNvPr id="0" name=""/>
        <dsp:cNvSpPr/>
      </dsp:nvSpPr>
      <dsp:spPr>
        <a:xfrm>
          <a:off x="3268969" y="2198845"/>
          <a:ext cx="2701115" cy="1350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Distortion</a:t>
          </a:r>
          <a:endParaRPr lang="en-IN" sz="3900" kern="1200"/>
        </a:p>
      </dsp:txBody>
      <dsp:txXfrm>
        <a:off x="3268969" y="2198845"/>
        <a:ext cx="2701115" cy="1350557"/>
      </dsp:txXfrm>
    </dsp:sp>
    <dsp:sp modelId="{AE3D01F1-A587-4318-B2A1-E39EA90B0C1A}">
      <dsp:nvSpPr>
        <dsp:cNvPr id="0" name=""/>
        <dsp:cNvSpPr/>
      </dsp:nvSpPr>
      <dsp:spPr>
        <a:xfrm>
          <a:off x="6537318" y="2198845"/>
          <a:ext cx="2701115" cy="1350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Noise</a:t>
          </a:r>
          <a:endParaRPr lang="en-IN" sz="3900" kern="1200"/>
        </a:p>
      </dsp:txBody>
      <dsp:txXfrm>
        <a:off x="6537318" y="2198845"/>
        <a:ext cx="2701115" cy="1350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AB05C-45DE-40F5-AC91-A07044034C38}">
      <dsp:nvSpPr>
        <dsp:cNvPr id="0" name=""/>
        <dsp:cNvSpPr/>
      </dsp:nvSpPr>
      <dsp:spPr>
        <a:xfrm>
          <a:off x="4619527" y="1705920"/>
          <a:ext cx="3618042" cy="4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08"/>
              </a:lnTo>
              <a:lnTo>
                <a:pt x="3618042" y="209308"/>
              </a:lnTo>
              <a:lnTo>
                <a:pt x="3618042" y="418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6AA88-9B22-46B1-9983-7DAC47CE981E}">
      <dsp:nvSpPr>
        <dsp:cNvPr id="0" name=""/>
        <dsp:cNvSpPr/>
      </dsp:nvSpPr>
      <dsp:spPr>
        <a:xfrm>
          <a:off x="4619527" y="1705920"/>
          <a:ext cx="1206014" cy="4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08"/>
              </a:lnTo>
              <a:lnTo>
                <a:pt x="1206014" y="209308"/>
              </a:lnTo>
              <a:lnTo>
                <a:pt x="1206014" y="418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F2235-44CC-4992-A548-814BEDCD996D}">
      <dsp:nvSpPr>
        <dsp:cNvPr id="0" name=""/>
        <dsp:cNvSpPr/>
      </dsp:nvSpPr>
      <dsp:spPr>
        <a:xfrm>
          <a:off x="3413512" y="1705920"/>
          <a:ext cx="1206014" cy="418616"/>
        </a:xfrm>
        <a:custGeom>
          <a:avLst/>
          <a:gdLst/>
          <a:ahLst/>
          <a:cxnLst/>
          <a:rect l="0" t="0" r="0" b="0"/>
          <a:pathLst>
            <a:path>
              <a:moveTo>
                <a:pt x="1206014" y="0"/>
              </a:moveTo>
              <a:lnTo>
                <a:pt x="1206014" y="209308"/>
              </a:lnTo>
              <a:lnTo>
                <a:pt x="0" y="209308"/>
              </a:lnTo>
              <a:lnTo>
                <a:pt x="0" y="418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A0D69-45EE-46C0-B77D-133E49FDE37E}">
      <dsp:nvSpPr>
        <dsp:cNvPr id="0" name=""/>
        <dsp:cNvSpPr/>
      </dsp:nvSpPr>
      <dsp:spPr>
        <a:xfrm>
          <a:off x="1001484" y="1705920"/>
          <a:ext cx="3618042" cy="418616"/>
        </a:xfrm>
        <a:custGeom>
          <a:avLst/>
          <a:gdLst/>
          <a:ahLst/>
          <a:cxnLst/>
          <a:rect l="0" t="0" r="0" b="0"/>
          <a:pathLst>
            <a:path>
              <a:moveTo>
                <a:pt x="3618042" y="0"/>
              </a:moveTo>
              <a:lnTo>
                <a:pt x="3618042" y="209308"/>
              </a:lnTo>
              <a:lnTo>
                <a:pt x="0" y="209308"/>
              </a:lnTo>
              <a:lnTo>
                <a:pt x="0" y="418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5AB15-6BA8-4FB1-936C-D9807621E889}">
      <dsp:nvSpPr>
        <dsp:cNvPr id="0" name=""/>
        <dsp:cNvSpPr/>
      </dsp:nvSpPr>
      <dsp:spPr>
        <a:xfrm>
          <a:off x="3622821" y="709214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Noise</a:t>
          </a:r>
          <a:endParaRPr lang="en-IN" sz="2300" kern="1200"/>
        </a:p>
      </dsp:txBody>
      <dsp:txXfrm>
        <a:off x="3622821" y="709214"/>
        <a:ext cx="1993411" cy="996705"/>
      </dsp:txXfrm>
    </dsp:sp>
    <dsp:sp modelId="{0CEB669E-F4B6-4154-BAF9-EEBCDE31008F}">
      <dsp:nvSpPr>
        <dsp:cNvPr id="0" name=""/>
        <dsp:cNvSpPr/>
      </dsp:nvSpPr>
      <dsp:spPr>
        <a:xfrm>
          <a:off x="4779" y="2124536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Thermal</a:t>
          </a:r>
          <a:endParaRPr lang="en-IN" sz="2300" kern="1200"/>
        </a:p>
      </dsp:txBody>
      <dsp:txXfrm>
        <a:off x="4779" y="2124536"/>
        <a:ext cx="1993411" cy="996705"/>
      </dsp:txXfrm>
    </dsp:sp>
    <dsp:sp modelId="{6F15070A-5DD3-46D6-9831-6746CA8DA218}">
      <dsp:nvSpPr>
        <dsp:cNvPr id="0" name=""/>
        <dsp:cNvSpPr/>
      </dsp:nvSpPr>
      <dsp:spPr>
        <a:xfrm>
          <a:off x="2416807" y="2124536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Intermodulation</a:t>
          </a:r>
          <a:endParaRPr lang="en-IN" sz="2300" kern="1200"/>
        </a:p>
      </dsp:txBody>
      <dsp:txXfrm>
        <a:off x="2416807" y="2124536"/>
        <a:ext cx="1993411" cy="996705"/>
      </dsp:txXfrm>
    </dsp:sp>
    <dsp:sp modelId="{AE3D01F1-A587-4318-B2A1-E39EA90B0C1A}">
      <dsp:nvSpPr>
        <dsp:cNvPr id="0" name=""/>
        <dsp:cNvSpPr/>
      </dsp:nvSpPr>
      <dsp:spPr>
        <a:xfrm>
          <a:off x="4828835" y="2124536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Crosstalk</a:t>
          </a:r>
          <a:endParaRPr lang="en-IN" sz="2300" kern="1200"/>
        </a:p>
      </dsp:txBody>
      <dsp:txXfrm>
        <a:off x="4828835" y="2124536"/>
        <a:ext cx="1993411" cy="996705"/>
      </dsp:txXfrm>
    </dsp:sp>
    <dsp:sp modelId="{FC94D95E-F0CF-4A5C-9E0E-C30052E21D02}">
      <dsp:nvSpPr>
        <dsp:cNvPr id="0" name=""/>
        <dsp:cNvSpPr/>
      </dsp:nvSpPr>
      <dsp:spPr>
        <a:xfrm>
          <a:off x="7240863" y="2124536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Impulse</a:t>
          </a:r>
          <a:endParaRPr lang="en-IN" sz="2300" kern="1200"/>
        </a:p>
      </dsp:txBody>
      <dsp:txXfrm>
        <a:off x="7240863" y="2124536"/>
        <a:ext cx="1993411" cy="99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2A9-AEEE-4720-BCD9-75D2FD673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97642-38D9-483A-8BF6-2A4D0F75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BE5B-965C-4326-A048-A1169787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B3F3-8ADC-4A9A-ACE1-0940F502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DE9C-7B6A-4B0E-B444-9DCF71B5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3B3B-4320-4BB3-8959-90AE9F5B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79B9A-E46E-4FE8-9826-F0C068B3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FAB7-74DE-472B-9F6F-85476837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DF49-6AE4-4111-9DDA-B6E6AF54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89C4-12E0-4521-BE36-22C59753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D3050-959D-4591-912A-7E2BDEAD3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5FA09-FEB0-439A-99D9-47260B34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23A9-2CC9-4F0C-BE15-0D2D8E7A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8FFC-086F-4D65-9664-445171F5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678A-8EE5-4069-98D0-B9652DF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B3E-AA69-457F-948E-FF404723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BE3-65C6-42DD-B5E3-4D64D34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AED7-80F8-40FB-A33D-D5715F64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8A54-2CD3-469A-A102-3CE69B7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AA5B-A20A-41D4-9E5C-5AD4171D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C48-B2EC-458D-BA8E-06EAF0CA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135FA-B0E5-4D88-9D0B-2B286A70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4168-1979-4805-9399-6C2BA9AF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B8B1-9F3D-4B4A-BF77-33D7F0F1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247F-B807-4772-9A39-1A5D12A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1F46-AC35-4269-91CE-8B542F8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6D6E-9F5C-4140-BDEE-6D6935570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BC841-C44E-47DA-86CF-61802AB0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A1A3-EF64-450B-A683-BB9F9848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4429B-A3D5-478A-882B-611F4663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B11B-EA3F-46C1-A627-F4D8AE7B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A85D-9C63-4592-A91D-CE990AF0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B112-D3D4-414E-ACE4-9BD82219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4E84E-38C5-4125-8B4A-82402A2F3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7980C-16B3-4287-A263-A4AD3921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823E3-2C37-4B63-B385-6D7CCFD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D1D82-52DB-4ADC-9EF8-1588446E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8122D-F791-4093-9563-BBF5FA36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47AA-8F80-4D82-BD71-EDC7B660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18C9-4F3C-4338-9829-37094D66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932F4-689F-4781-9E32-B22EEF2B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46D15-6F79-41C4-AA1D-FAF1E5FA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401E-F148-405E-A6FD-92C81B8F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84AFA-5169-491A-87F3-95305E13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40CA-2C05-4E8A-A5FB-E69922DF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369BB-CD3A-4952-A1D1-54D2F378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EAED-D99C-46FF-9B22-4A1B7FF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9460-94A0-4103-8268-E71D7B7D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8527A-83E6-456B-9409-944B1F32B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D968-9FDE-403D-ABC2-B433EDB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2687-D697-45C8-9255-A4417FE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FD81-1B4A-4C64-84B8-6FDA652A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ECD9-42A6-48E7-A837-2D68FD9A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B69DB-47F4-4BDE-96D9-53969D962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69A53-F80F-4145-A1C6-072CA731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014DF-3253-4DF4-BC49-BFF1083C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3179-9D73-4D4D-BCAD-C342DD4C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D8E4-177B-411E-926C-DD5C016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398AB-6A17-42AE-B7F4-0F309ECC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DDA9-FB15-4A06-B2D4-65D9304B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0C83-1390-4E1B-A242-D6443DC37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BC43-F70A-4DB1-8A69-DF4F25752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DB43-E1FE-4D5D-96B6-E5A266D66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F3C-AD6E-4A6A-A6F0-D1B6B440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Transmission Impairment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7A04-3A58-46C5-B40D-C4C0EBC2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signal that is received may differ from the signal that is transmitted due to various transmission impairment.</a:t>
            </a:r>
          </a:p>
          <a:p>
            <a:endParaRPr lang="en-US"/>
          </a:p>
          <a:p>
            <a:r>
              <a:rPr lang="en-US"/>
              <a:t>Consequences </a:t>
            </a:r>
          </a:p>
          <a:p>
            <a:pPr lvl="1"/>
            <a:endParaRPr lang="en-US"/>
          </a:p>
          <a:p>
            <a:pPr lvl="1"/>
            <a:r>
              <a:rPr lang="en-US"/>
              <a:t>For analog signals, these impairments can degrade the signal quality.</a:t>
            </a:r>
          </a:p>
          <a:p>
            <a:pPr lvl="1"/>
            <a:endParaRPr lang="en-US"/>
          </a:p>
          <a:p>
            <a:pPr lvl="1"/>
            <a:r>
              <a:rPr lang="en-US"/>
              <a:t>For digital signals, bit errors may be introduced, such that a binary 1 is transformed into a binary 0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331469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876B-D55D-4D0F-A88B-B4C27238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signal travels through a amplifier and its power increased 20 times. Calculate the power gain</a:t>
            </a:r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DF5428-BB66-4A84-93C3-23CF168F9806}"/>
              </a:ext>
            </a:extLst>
          </p:cNvPr>
          <p:cNvSpPr txBox="1">
            <a:spLocks/>
          </p:cNvSpPr>
          <p:nvPr/>
        </p:nvSpPr>
        <p:spPr>
          <a:xfrm>
            <a:off x="838200" y="2895601"/>
            <a:ext cx="10515600" cy="328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P2 = 20 P1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dB 	= 10 log </a:t>
            </a:r>
            <a:r>
              <a:rPr lang="en-US" baseline="-25000"/>
              <a:t>10</a:t>
            </a:r>
            <a:r>
              <a:rPr lang="en-US"/>
              <a:t>(P2/P1)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= 10 log </a:t>
            </a:r>
            <a:r>
              <a:rPr lang="en-US" baseline="-25000"/>
              <a:t>10</a:t>
            </a:r>
            <a:r>
              <a:rPr lang="en-US"/>
              <a:t>(20 P1/P1)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= 10 log </a:t>
            </a:r>
            <a:r>
              <a:rPr lang="en-US" baseline="-25000"/>
              <a:t>10</a:t>
            </a:r>
            <a:r>
              <a:rPr lang="en-US"/>
              <a:t>(20)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= 10 *(1.301)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= 13dB (</a:t>
            </a:r>
            <a:r>
              <a:rPr lang="en-US" err="1"/>
              <a:t>Approx</a:t>
            </a:r>
            <a:r>
              <a:rPr lang="en-US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IN" baseline="-25000"/>
          </a:p>
          <a:p>
            <a:endParaRPr lang="en-IN" baseline="-25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7E7B75-0216-4BC2-AB75-D428A510D02F}"/>
              </a:ext>
            </a:extLst>
          </p:cNvPr>
          <p:cNvCxnSpPr>
            <a:cxnSpLocks/>
          </p:cNvCxnSpPr>
          <p:nvPr/>
        </p:nvCxnSpPr>
        <p:spPr>
          <a:xfrm>
            <a:off x="4704708" y="2120402"/>
            <a:ext cx="2986412" cy="0"/>
          </a:xfrm>
          <a:prstGeom prst="straightConnector1">
            <a:avLst/>
          </a:prstGeom>
          <a:ln w="762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A6BFA0-0869-48A5-BDC0-0670807D9BF8}"/>
              </a:ext>
            </a:extLst>
          </p:cNvPr>
          <p:cNvSpPr txBox="1"/>
          <p:nvPr/>
        </p:nvSpPr>
        <p:spPr>
          <a:xfrm>
            <a:off x="4494554" y="23798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753D6-6EA8-4CAA-BFF9-7810BEA09DE3}"/>
              </a:ext>
            </a:extLst>
          </p:cNvPr>
          <p:cNvSpPr txBox="1"/>
          <p:nvPr/>
        </p:nvSpPr>
        <p:spPr>
          <a:xfrm>
            <a:off x="7480966" y="2379832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P2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722F2-3BFC-45AB-8100-32A089048C9D}"/>
              </a:ext>
            </a:extLst>
          </p:cNvPr>
          <p:cNvSpPr txBox="1"/>
          <p:nvPr/>
        </p:nvSpPr>
        <p:spPr>
          <a:xfrm>
            <a:off x="5084371" y="1720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241684-8DB3-46BB-9B84-D33FADA198EB}"/>
              </a:ext>
            </a:extLst>
          </p:cNvPr>
          <p:cNvSpPr/>
          <p:nvPr/>
        </p:nvSpPr>
        <p:spPr>
          <a:xfrm rot="5400000">
            <a:off x="5758650" y="166320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469190-B2CD-4C1C-B5D1-627F2B60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6692-FFE4-9F41-70D6-CC345436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0"/>
            <a:ext cx="10515600" cy="1325563"/>
          </a:xfrm>
        </p:spPr>
        <p:txBody>
          <a:bodyPr/>
          <a:lstStyle/>
          <a:p>
            <a:r>
              <a:rPr lang="en-US" b="1"/>
              <a:t>Delay distortion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9E75-45B4-F6DA-A214-110598C3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3" y="141766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/>
              <a:t>Delay distortion arises particularly in a guided media but not in air.</a:t>
            </a:r>
          </a:p>
          <a:p>
            <a:pPr algn="just"/>
            <a:r>
              <a:rPr lang="en-US"/>
              <a:t>Delay distortion arises because velocity of propagation varies with frequency. </a:t>
            </a:r>
          </a:p>
          <a:p>
            <a:pPr algn="just"/>
            <a:r>
              <a:rPr lang="en-US"/>
              <a:t>That means this signal components that we are sending will have different velocities for different frequency components as it passes through a guided media and this leads to delay distortion. </a:t>
            </a:r>
          </a:p>
        </p:txBody>
      </p:sp>
    </p:spTree>
    <p:extLst>
      <p:ext uri="{BB962C8B-B14F-4D97-AF65-F5344CB8AC3E}">
        <p14:creationId xmlns:p14="http://schemas.microsoft.com/office/powerpoint/2010/main" val="130416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AE7F-104F-F3FD-2600-23A1B618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Delay distortion (</a:t>
            </a:r>
            <a:r>
              <a:rPr lang="en-US" b="1" err="1"/>
              <a:t>contd</a:t>
            </a:r>
            <a:r>
              <a:rPr lang="en-US" b="1"/>
              <a:t>…)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2DA1-9E54-62D7-81DB-10D90D48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Because of delay distortion, some of the signal components of one bit position will spill over into other bit positions, causing </a:t>
            </a:r>
            <a:r>
              <a:rPr lang="en-US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intersymbol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interference</a:t>
            </a:r>
          </a:p>
          <a:p>
            <a:pPr algn="just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10001010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10001001</a:t>
            </a:r>
          </a:p>
          <a:p>
            <a:pPr algn="just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Equalizing techniques(Delay Equalizer) can also be used to avoid delay distortion.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7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681-D0A3-45E8-8064-0760CA25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851EE-F3D3-F272-276D-C9CC5EC97A1E}"/>
              </a:ext>
            </a:extLst>
          </p:cNvPr>
          <p:cNvSpPr txBox="1"/>
          <p:nvPr/>
        </p:nvSpPr>
        <p:spPr>
          <a:xfrm>
            <a:off x="476543" y="1986110"/>
            <a:ext cx="1123891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unwanted signals that are inserted somewhere between transmission and reception.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undesired signals are referred to as noise.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Noise is the major limiting factor in communications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7124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681-D0A3-45E8-8064-0760CA25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A44E5-7777-41FF-984B-F2D33894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876" y="36459"/>
            <a:ext cx="5364687" cy="216304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8F8374B-8594-4F30-AD8C-80D1D644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6" y="2438396"/>
            <a:ext cx="44958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013CF-7734-4516-A455-C2CD350D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956" y="3610794"/>
            <a:ext cx="41719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60B56-0390-48A9-BC21-EB1EF7D81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356" y="4943634"/>
            <a:ext cx="4191000" cy="147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C7979-0DCA-488B-B30E-41D07427BBA0}"/>
              </a:ext>
            </a:extLst>
          </p:cNvPr>
          <p:cNvSpPr txBox="1"/>
          <p:nvPr/>
        </p:nvSpPr>
        <p:spPr>
          <a:xfrm>
            <a:off x="2623783" y="2658359"/>
            <a:ext cx="15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Original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C2471-62E3-46F2-BB81-34EE6B0811F0}"/>
              </a:ext>
            </a:extLst>
          </p:cNvPr>
          <p:cNvSpPr txBox="1"/>
          <p:nvPr/>
        </p:nvSpPr>
        <p:spPr>
          <a:xfrm>
            <a:off x="2623783" y="4077519"/>
            <a:ext cx="13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Noise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EA396-D1DC-4847-B16E-3116D76C1DB7}"/>
              </a:ext>
            </a:extLst>
          </p:cNvPr>
          <p:cNvSpPr txBox="1"/>
          <p:nvPr/>
        </p:nvSpPr>
        <p:spPr>
          <a:xfrm>
            <a:off x="1919422" y="5496679"/>
            <a:ext cx="27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receiver side the sender signal combine with </a:t>
            </a:r>
            <a:r>
              <a:rPr lang="en-US" err="1"/>
              <a:t>nois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273-1483-45BB-BE00-BB05E262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06F5-D071-4AE5-BA6A-69C20964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Noise may be divided into four categories:</a:t>
            </a:r>
            <a:endParaRPr lang="en-IN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90D6BF9-C5AA-4650-9204-B5BE5DBA5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71183"/>
              </p:ext>
            </p:extLst>
          </p:nvPr>
        </p:nvGraphicFramePr>
        <p:xfrm>
          <a:off x="1712143" y="2481443"/>
          <a:ext cx="9239054" cy="383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8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0056-7C9B-4AA8-ADDC-9D58EA01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/>
              <a:t>Noise Type1: </a:t>
            </a:r>
            <a:r>
              <a:rPr lang="en-US"/>
              <a:t>Thermal</a:t>
            </a:r>
            <a:r>
              <a:rPr lang="en-IN"/>
              <a:t> Noise (White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FB7D-6125-4D37-82E5-C97A17A9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17" y="1343818"/>
            <a:ext cx="11803966" cy="435133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Random motion of electrons in wire creates extra signal which is not sent by transmitter</a:t>
            </a:r>
          </a:p>
          <a:p>
            <a:pPr>
              <a:lnSpc>
                <a:spcPct val="11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Due to random motion of electrons.</a:t>
            </a:r>
          </a:p>
          <a:p>
            <a:pPr>
              <a:lnSpc>
                <a:spcPct val="11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all transmission devices and media</a:t>
            </a:r>
          </a:p>
          <a:p>
            <a:pPr>
              <a:lnSpc>
                <a:spcPct val="11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of temperature</a:t>
            </a:r>
          </a:p>
          <a:p>
            <a:pPr algn="just">
              <a:lnSpc>
                <a:spcPct val="11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 kind of noise where the irregular electron movement in wire produces an additional signal. </a:t>
            </a:r>
          </a:p>
          <a:p>
            <a:pPr algn="just">
              <a:lnSpc>
                <a:spcPct val="11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Thermal noise is uniformly distributed across the bandwidths and hence is often referred to as 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white noise</a:t>
            </a:r>
            <a:endParaRPr lang="en-I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4414B-5F17-0B64-3144-1B578957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106717"/>
            <a:ext cx="11119192" cy="6278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2ED9D-F385-94E0-60AF-81A891BDD6A3}"/>
              </a:ext>
            </a:extLst>
          </p:cNvPr>
          <p:cNvSpPr txBox="1"/>
          <p:nvPr/>
        </p:nvSpPr>
        <p:spPr>
          <a:xfrm>
            <a:off x="5733611" y="6086529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/>
              <a:t>1°C + 273.15 = 274.15K</a:t>
            </a:r>
          </a:p>
          <a:p>
            <a:pPr algn="r"/>
            <a:r>
              <a:rPr lang="en-US" b="1"/>
              <a:t>17°C + 273.15 = 290.15K</a:t>
            </a:r>
          </a:p>
          <a:p>
            <a:pPr algn="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8091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A797A-5E4F-1DCC-4CB8-31DB1366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7" y="399683"/>
            <a:ext cx="10589602" cy="62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8BE4-1F07-4125-9D77-6BC2211A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4000" b="1"/>
              <a:t>Noise Type2:  Intermodulation Noise</a:t>
            </a:r>
            <a:endParaRPr lang="en-IN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8980-A375-4BF1-B985-6002017B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937419"/>
            <a:ext cx="11372556" cy="5358484"/>
          </a:xfrm>
        </p:spPr>
        <p:txBody>
          <a:bodyPr>
            <a:normAutofit fontScale="92500"/>
          </a:bodyPr>
          <a:lstStyle/>
          <a:p>
            <a:pPr marL="463550" indent="-40798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signals at different frequencies share the same transmission medium, the result may be intermodulation noise. </a:t>
            </a:r>
          </a:p>
          <a:p>
            <a:pPr marL="463550" indent="-40798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intermodulation noise is to produce signals at a frequency that is the sum or difference of the two original frequencies or multiples of those frequencies. </a:t>
            </a:r>
          </a:p>
          <a:p>
            <a:pPr marL="463550" indent="-40798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consider two signals S1 and S2 generate signals of frequencies (S1 + S2) and (S1 - S2) that may interfere with the signals of the same frequencies sent by the sender. In any part of the communication system, intermodulation noise is introduced because of this situation.</a:t>
            </a:r>
          </a:p>
          <a:p>
            <a:pPr marL="463550" indent="-40798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Intermodulation noise is produced by nonlinearities in the transmitter, receiver and/or intervening transmission medium.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5B2B-6505-44AB-97D2-091862466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Transmission </a:t>
            </a:r>
            <a:r>
              <a:rPr lang="en-US">
                <a:solidFill>
                  <a:srgbClr val="FF0000"/>
                </a:solidFill>
              </a:rPr>
              <a:t>Impairment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8702-8B88-4EF6-B631-17673803B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29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8B54-10E2-4899-8145-A2050790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/>
              <a:t>Noise Type3:  </a:t>
            </a:r>
            <a:r>
              <a:rPr lang="en-IN" b="1"/>
              <a:t>Cross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FF22-EEE2-406C-B85D-FC97896E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49" y="1325563"/>
            <a:ext cx="11513235" cy="4561107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crosstalk is due to unwanted coupling between two media.</a:t>
            </a:r>
          </a:p>
          <a:p>
            <a:pPr algn="just"/>
            <a:endParaRPr lang="en-US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telephone network, we frequently encounter crosstalk. </a:t>
            </a:r>
          </a:p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hear some unwanted talk going on in the background. This is because of this unwanted coupling between two transmission media that means cables.</a:t>
            </a:r>
          </a:p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can occur by electrical coupling between nearby twisted pairs or rarely coaxial cable lines carrying multiple signals</a:t>
            </a:r>
          </a:p>
          <a:p>
            <a:pPr marL="0" indent="0" algn="just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5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C98C-CED8-453F-A34F-8DF31B0A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/>
              <a:t>Noise Type4: Impulse noise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F4D5-8DFD-4F19-80BE-625B31D6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5" y="1357886"/>
            <a:ext cx="1089425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types of noise discussed so far have reasonably predictable and relatively constant magnitudes. </a:t>
            </a:r>
          </a:p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possible to engineer a transmission system to cope with them. </a:t>
            </a:r>
          </a:p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Impulse noise, however, is noncontinuous, consisting of irregular pulses or noise spikes of short duration and of relatively high amplitude. </a:t>
            </a:r>
          </a:p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It is generated from a variety of causes, including external electromagnetic disturbances, such as lightning, and faults and flaws in the communications system.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7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F44D-DBEF-4139-88B6-B82CD8F7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D9055-64B0-49DB-AEB7-18AF92D9B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094" y="365125"/>
            <a:ext cx="7657131" cy="6245728"/>
          </a:xfrm>
        </p:spPr>
      </p:pic>
    </p:spTree>
    <p:extLst>
      <p:ext uri="{BB962C8B-B14F-4D97-AF65-F5344CB8AC3E}">
        <p14:creationId xmlns:p14="http://schemas.microsoft.com/office/powerpoint/2010/main" val="363473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85EB-C0E8-462E-96DD-6E42DE3C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251055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IN" b="1">
                <a:solidFill>
                  <a:srgbClr val="FF0000"/>
                </a:solidFill>
              </a:rPr>
              <a:t>Channel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4E1D-E78A-4A6E-A0E5-DD317B952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982386"/>
            <a:ext cx="11667979" cy="5334008"/>
          </a:xfrm>
        </p:spPr>
        <p:txBody>
          <a:bodyPr>
            <a:normAutofit fontScale="92500"/>
          </a:bodyPr>
          <a:lstStyle/>
          <a:p>
            <a:pPr algn="just"/>
            <a:r>
              <a:rPr lang="en-US"/>
              <a:t>The maximum rate at which data can be transmitted over a given communication path, or channel, under given conditions, is referred to as the channel capacity.</a:t>
            </a:r>
          </a:p>
          <a:p>
            <a:pPr algn="just"/>
            <a:endParaRPr lang="en-US"/>
          </a:p>
          <a:p>
            <a:pPr algn="just"/>
            <a:r>
              <a:rPr lang="en-US"/>
              <a:t>There are four concepts here that we are trying to relate to one another.</a:t>
            </a:r>
          </a:p>
          <a:p>
            <a:pPr lvl="1" algn="just"/>
            <a:r>
              <a:rPr lang="en-US" b="1"/>
              <a:t>Data rate : </a:t>
            </a:r>
            <a:r>
              <a:rPr lang="en-US"/>
              <a:t>The rate, in bits per second (bps), at which data can be communicated</a:t>
            </a:r>
          </a:p>
          <a:p>
            <a:pPr lvl="1" algn="just"/>
            <a:r>
              <a:rPr lang="en-US" b="1"/>
              <a:t>Bandwidth: </a:t>
            </a:r>
            <a:r>
              <a:rPr lang="en-US"/>
              <a:t>The bandwidth of the transmitted signal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as constrained by the transmitter and the nature of the transmission medium</a:t>
            </a:r>
            <a:r>
              <a:rPr lang="en-US"/>
              <a:t>, expressed in cycles per second, or Hertz</a:t>
            </a:r>
          </a:p>
          <a:p>
            <a:pPr lvl="1" algn="just"/>
            <a:r>
              <a:rPr lang="en-US" b="1"/>
              <a:t>Noise : </a:t>
            </a:r>
            <a:r>
              <a:rPr lang="en-US"/>
              <a:t>The average level of noise over the communications path</a:t>
            </a:r>
          </a:p>
          <a:p>
            <a:pPr lvl="1" algn="just"/>
            <a:r>
              <a:rPr lang="en-US" b="1"/>
              <a:t>Error rate : </a:t>
            </a:r>
            <a:r>
              <a:rPr lang="en-US"/>
              <a:t>The rate at which errors occur, where an error is the reception of a 1 when a 0 was transmitted or the reception of a 0 when a 1 was transmitted</a:t>
            </a:r>
          </a:p>
          <a:p>
            <a:pPr lvl="1" algn="just"/>
            <a:endParaRPr lang="en-US"/>
          </a:p>
          <a:p>
            <a:pPr marL="0" lvl="1" indent="0" algn="just">
              <a:buNone/>
            </a:pPr>
            <a:r>
              <a:rPr lang="en-US"/>
              <a:t>Two theoretical models: (Calculate Data rate)</a:t>
            </a:r>
          </a:p>
          <a:p>
            <a:pPr marL="0" lvl="1" indent="0" algn="just">
              <a:buNone/>
            </a:pPr>
            <a:r>
              <a:rPr lang="en-US" b="1"/>
              <a:t>	Nyquist Capacity : </a:t>
            </a:r>
            <a:r>
              <a:rPr lang="en-US"/>
              <a:t>assumes noise-free environment </a:t>
            </a:r>
          </a:p>
          <a:p>
            <a:pPr marL="0" lvl="1" indent="0" algn="just">
              <a:buNone/>
            </a:pPr>
            <a:r>
              <a:rPr lang="en-US" b="1"/>
              <a:t>	Shannon Capacity : </a:t>
            </a:r>
            <a:r>
              <a:rPr lang="en-US"/>
              <a:t>considers noise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4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6D17-A493-44A6-AE2F-F0E7D079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Nyquist Capacity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E08-2EA7-4E94-A1BF-92152C33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Assumes channel that is noise free, the only limitation on the data rate is bandwidth.</a:t>
            </a:r>
          </a:p>
          <a:p>
            <a:r>
              <a:rPr lang="en-US"/>
              <a:t>Given a bandwidth of B, the highest signal rate is 2B, then a signal with frequencies no greater than B is sufficient to carry the signal rate.</a:t>
            </a:r>
          </a:p>
          <a:p>
            <a:r>
              <a:rPr lang="en-US"/>
              <a:t>Single signal element may carry more than 1 bit; signal with M levels may carry log</a:t>
            </a:r>
            <a:r>
              <a:rPr lang="en-US" baseline="-25000"/>
              <a:t>2</a:t>
            </a:r>
            <a:r>
              <a:rPr lang="en-US"/>
              <a:t> M bits </a:t>
            </a:r>
          </a:p>
          <a:p>
            <a:pPr marL="0" indent="0" algn="ctr">
              <a:buNone/>
            </a:pPr>
            <a:r>
              <a:rPr lang="en-US"/>
              <a:t>C = 2B log</a:t>
            </a:r>
            <a:r>
              <a:rPr lang="en-US" baseline="-25000"/>
              <a:t>2</a:t>
            </a:r>
            <a:r>
              <a:rPr lang="en-US"/>
              <a:t>M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Tradeoffs: </a:t>
            </a:r>
          </a:p>
          <a:p>
            <a:pPr lvl="1"/>
            <a:r>
              <a:rPr lang="en-US"/>
              <a:t>Increase the bandwidth, increases the data rate. </a:t>
            </a:r>
          </a:p>
          <a:p>
            <a:pPr lvl="1"/>
            <a:r>
              <a:rPr lang="en-US"/>
              <a:t>Increase the signal levels, increases the data rate.</a:t>
            </a:r>
          </a:p>
          <a:p>
            <a:pPr lvl="1"/>
            <a:r>
              <a:rPr lang="en-US"/>
              <a:t>Increase the signal levels, harder for receiver to interpret the bits (practical limit to M)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1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7CE-9FF5-451E-84AA-234EDBF8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A noiseless channel has a bandwidth of 4000 Hz and is transmitting a signal with two signal with two signal levels. Calculate the maximum bit rate</a:t>
            </a:r>
            <a:endParaRPr lang="en-IN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9795-CD61-4684-8451-36F2F06F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B=4000Hz</a:t>
            </a:r>
          </a:p>
          <a:p>
            <a:pPr marL="0" indent="0">
              <a:buNone/>
            </a:pPr>
            <a:r>
              <a:rPr lang="en-IN"/>
              <a:t>M=2</a:t>
            </a:r>
          </a:p>
          <a:p>
            <a:pPr marL="0" indent="0">
              <a:buNone/>
            </a:pPr>
            <a:r>
              <a:rPr lang="en-US"/>
              <a:t>C = 2B log</a:t>
            </a:r>
            <a:r>
              <a:rPr lang="en-US" baseline="-25000"/>
              <a:t>2</a:t>
            </a:r>
            <a:r>
              <a:rPr lang="en-US"/>
              <a:t>M</a:t>
            </a:r>
          </a:p>
          <a:p>
            <a:pPr marL="0" indent="0">
              <a:buNone/>
            </a:pPr>
            <a:r>
              <a:rPr lang="en-US"/>
              <a:t>Bit Rate	= 2 * 4000 * log</a:t>
            </a:r>
            <a:r>
              <a:rPr lang="en-US" baseline="-25000"/>
              <a:t>2</a:t>
            </a:r>
            <a:r>
              <a:rPr lang="en-US"/>
              <a:t>2</a:t>
            </a:r>
          </a:p>
          <a:p>
            <a:pPr marL="0" indent="0">
              <a:buNone/>
            </a:pPr>
            <a:r>
              <a:rPr lang="en-US"/>
              <a:t>		= 2 * 4000 * 1</a:t>
            </a:r>
          </a:p>
          <a:p>
            <a:pPr marL="0" indent="0">
              <a:buNone/>
            </a:pPr>
            <a:r>
              <a:rPr lang="en-US"/>
              <a:t>		=8000 bps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8B7B-7BD7-430A-BBCC-DF8D6B3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A noiseless channel has a bandwidth of 4000 Hz and is transmitting a signal with two signal with four signal levels. Calculate the maximum bit rate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95B3-9B19-440F-9F69-B43615B9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B=4000Hz</a:t>
            </a:r>
          </a:p>
          <a:p>
            <a:pPr marL="0" indent="0">
              <a:buNone/>
            </a:pPr>
            <a:r>
              <a:rPr lang="en-IN"/>
              <a:t>M=4</a:t>
            </a:r>
          </a:p>
          <a:p>
            <a:pPr marL="0" indent="0">
              <a:buNone/>
            </a:pPr>
            <a:r>
              <a:rPr lang="en-US"/>
              <a:t>C = 2B log</a:t>
            </a:r>
            <a:r>
              <a:rPr lang="en-US" baseline="-25000"/>
              <a:t>2</a:t>
            </a:r>
            <a:r>
              <a:rPr lang="en-US"/>
              <a:t>M</a:t>
            </a:r>
          </a:p>
          <a:p>
            <a:pPr marL="0" indent="0">
              <a:buNone/>
            </a:pPr>
            <a:r>
              <a:rPr lang="en-US"/>
              <a:t>Bit Rate	= 2 * 4000 * log</a:t>
            </a:r>
            <a:r>
              <a:rPr lang="en-US" baseline="-25000"/>
              <a:t>2</a:t>
            </a:r>
            <a:r>
              <a:rPr lang="en-US"/>
              <a:t>4</a:t>
            </a:r>
          </a:p>
          <a:p>
            <a:pPr marL="0" indent="0">
              <a:buNone/>
            </a:pPr>
            <a:r>
              <a:rPr lang="en-US"/>
              <a:t>		= 2 * 4000 * 2</a:t>
            </a:r>
          </a:p>
          <a:p>
            <a:pPr marL="0" indent="0">
              <a:buNone/>
            </a:pPr>
            <a:r>
              <a:rPr lang="en-US"/>
              <a:t>		=16000 bps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BFC5-862C-42A6-8E18-4E67D064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/>
              <a:t>Consider a noiseless channel with a bandwidth of 20 KHz. We need to send 280 Kbps over a channel. How many signal levels are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C55A-CBFD-47AF-81D5-10989BE9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 =280 Kbps</a:t>
            </a:r>
          </a:p>
          <a:p>
            <a:pPr marL="0" indent="0">
              <a:buNone/>
            </a:pPr>
            <a:r>
              <a:rPr lang="en-US"/>
              <a:t>B = 20 </a:t>
            </a:r>
            <a:r>
              <a:rPr lang="en-US" err="1"/>
              <a:t>KHz</a:t>
            </a:r>
            <a:endParaRPr lang="en-US"/>
          </a:p>
          <a:p>
            <a:pPr marL="0" indent="0">
              <a:buNone/>
            </a:pPr>
            <a:r>
              <a:rPr lang="en-US"/>
              <a:t>C = 2B log</a:t>
            </a:r>
            <a:r>
              <a:rPr lang="en-US" baseline="-25000"/>
              <a:t>2</a:t>
            </a:r>
            <a:r>
              <a:rPr lang="en-US"/>
              <a:t>M						Log </a:t>
            </a:r>
            <a:r>
              <a:rPr lang="en-US" baseline="-25000"/>
              <a:t>a</a:t>
            </a:r>
            <a:r>
              <a:rPr lang="en-US"/>
              <a:t> x = y</a:t>
            </a:r>
          </a:p>
          <a:p>
            <a:pPr marL="0" indent="0">
              <a:buNone/>
            </a:pPr>
            <a:r>
              <a:rPr lang="en-US"/>
              <a:t>280 = 2 * 20 * log</a:t>
            </a:r>
            <a:r>
              <a:rPr lang="en-US" baseline="-25000"/>
              <a:t>2 </a:t>
            </a:r>
            <a:r>
              <a:rPr lang="en-US"/>
              <a:t>M						x = a</a:t>
            </a:r>
            <a:r>
              <a:rPr lang="en-US" baseline="30000"/>
              <a:t>y</a:t>
            </a:r>
          </a:p>
          <a:p>
            <a:pPr marL="0" indent="0">
              <a:buNone/>
            </a:pPr>
            <a:r>
              <a:rPr lang="en-US"/>
              <a:t>280/40 = log</a:t>
            </a:r>
            <a:r>
              <a:rPr lang="en-US" baseline="-25000"/>
              <a:t>2 </a:t>
            </a:r>
            <a:r>
              <a:rPr lang="en-US"/>
              <a:t>M</a:t>
            </a:r>
          </a:p>
          <a:p>
            <a:pPr marL="0" indent="0">
              <a:buNone/>
            </a:pPr>
            <a:r>
              <a:rPr lang="en-US"/>
              <a:t>7 = log</a:t>
            </a:r>
            <a:r>
              <a:rPr lang="en-US" baseline="-25000"/>
              <a:t>2 </a:t>
            </a:r>
            <a:r>
              <a:rPr lang="en-US"/>
              <a:t>M</a:t>
            </a:r>
          </a:p>
          <a:p>
            <a:pPr marL="0" indent="0">
              <a:buNone/>
            </a:pPr>
            <a:r>
              <a:rPr lang="en-US"/>
              <a:t>M = 2</a:t>
            </a:r>
            <a:r>
              <a:rPr lang="en-US" baseline="30000"/>
              <a:t>7</a:t>
            </a:r>
          </a:p>
          <a:p>
            <a:pPr marL="0" indent="0">
              <a:buNone/>
            </a:pPr>
            <a:r>
              <a:rPr lang="en-US"/>
              <a:t>M = 128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BAC0-05A1-4958-8FD9-FF10096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Shannon Capacity : Noisy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84524-9DF6-435D-821A-C291401E5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9640" y="200850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4000" b="1"/>
                  <a:t>Capacity = Bandwidth * log</a:t>
                </a:r>
                <a:r>
                  <a:rPr lang="en-IN" sz="4000" b="1" baseline="-25000"/>
                  <a:t>2</a:t>
                </a:r>
                <a:r>
                  <a:rPr lang="en-IN" sz="4000" b="1"/>
                  <a:t>(1+SNR)</a:t>
                </a:r>
              </a:p>
              <a:p>
                <a:pPr marL="0" indent="0">
                  <a:buNone/>
                </a:pPr>
                <a:endParaRPr lang="en-IN" sz="4000" b="1"/>
              </a:p>
              <a:p>
                <a:pPr marL="0" indent="0">
                  <a:buNone/>
                </a:pPr>
                <a:r>
                  <a:rPr lang="en-IN" sz="4000" b="1"/>
                  <a:t>SNR=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𝑺𝒊𝒈𝒏𝒂𝒍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𝒑𝒐𝒘𝒆𝒓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𝑵𝒐𝒊𝒔𝒆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4000" b="1" i="1" smtClean="0">
                            <a:latin typeface="Cambria Math" panose="02040503050406030204" pitchFamily="18" charset="0"/>
                          </a:rPr>
                          <m:t>𝑷𝒐𝒘𝒆𝒓</m:t>
                        </m:r>
                      </m:den>
                    </m:f>
                  </m:oMath>
                </a14:m>
                <a:endParaRPr lang="en-IN" sz="4000" b="1"/>
              </a:p>
              <a:p>
                <a:pPr marL="0" indent="0">
                  <a:buNone/>
                </a:pPr>
                <a:endParaRPr lang="en-IN" sz="4000" b="1"/>
              </a:p>
              <a:p>
                <a:pPr marL="0" indent="0">
                  <a:buNone/>
                </a:pPr>
                <a:r>
                  <a:rPr lang="en-IN" sz="4000" b="1" err="1"/>
                  <a:t>SNR</a:t>
                </a:r>
                <a:r>
                  <a:rPr lang="en-IN" sz="4000" b="1" baseline="-25000" err="1"/>
                  <a:t>dB</a:t>
                </a:r>
                <a:r>
                  <a:rPr lang="en-IN" sz="4000" b="1"/>
                  <a:t>=10 log </a:t>
                </a:r>
                <a:r>
                  <a:rPr lang="en-IN" sz="4000" b="1" baseline="-25000"/>
                  <a:t>10</a:t>
                </a:r>
                <a:r>
                  <a:rPr lang="en-IN" sz="4000" b="1"/>
                  <a:t> (SNR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𝑺𝒊𝒈𝒏𝒂𝒍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𝒑𝒐𝒘𝒆𝒓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𝑵𝒐𝒊𝒔𝒆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𝑷𝒐𝒘𝒆𝒓</m:t>
                        </m:r>
                      </m:den>
                    </m:f>
                  </m:oMath>
                </a14:m>
                <a:r>
                  <a:rPr lang="en-IN" sz="4000" b="1"/>
                  <a:t>)</a:t>
                </a:r>
              </a:p>
              <a:p>
                <a:pPr marL="0" indent="0">
                  <a:buNone/>
                </a:pPr>
                <a:endParaRPr lang="en-IN" sz="4000" b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84524-9DF6-435D-821A-C291401E5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9640" y="2008505"/>
                <a:ext cx="10515600" cy="4351338"/>
              </a:xfrm>
              <a:blipFill>
                <a:blip r:embed="rId2"/>
                <a:stretch>
                  <a:fillRect l="-2087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10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7D44-C28C-4BA5-A33A-8ECD5116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/>
              <a:t>Let us consider an example that relates the Nyquist and Shannon formulations. Suppose that the spectrum of a channel is between 3 MHz and 4 MHz and </a:t>
            </a:r>
            <a:r>
              <a:rPr lang="en-IN" sz="2400" b="1" err="1"/>
              <a:t>SNR</a:t>
            </a:r>
            <a:r>
              <a:rPr lang="en-IN" sz="2400" b="1" baseline="-25000" err="1"/>
              <a:t>dB</a:t>
            </a:r>
            <a:r>
              <a:rPr lang="en-IN" sz="2400" b="1"/>
              <a:t> = 24 </a:t>
            </a:r>
            <a:r>
              <a:rPr lang="en-IN" sz="2400" b="1" err="1"/>
              <a:t>dB.</a:t>
            </a:r>
            <a:r>
              <a:rPr lang="en-IN" sz="2400" b="1"/>
              <a:t>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61B0-DEB6-4DC1-9125-6CE8E6A3B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B = 4 MHz - 3 MHz  = 1 MHz</a:t>
            </a:r>
          </a:p>
          <a:p>
            <a:pPr marL="0" indent="0">
              <a:buNone/>
            </a:pPr>
            <a:r>
              <a:rPr lang="en-IN" err="1"/>
              <a:t>SNR</a:t>
            </a:r>
            <a:r>
              <a:rPr lang="en-IN" baseline="-25000" err="1"/>
              <a:t>dB</a:t>
            </a:r>
            <a:r>
              <a:rPr lang="en-IN"/>
              <a:t> = 24 dB = 10 log </a:t>
            </a:r>
            <a:r>
              <a:rPr lang="en-IN" baseline="-25000"/>
              <a:t>10</a:t>
            </a:r>
            <a:r>
              <a:rPr lang="en-IN"/>
              <a:t>(SNR)</a:t>
            </a:r>
          </a:p>
          <a:p>
            <a:pPr marL="0" indent="0">
              <a:buNone/>
            </a:pPr>
            <a:r>
              <a:rPr lang="en-IN"/>
              <a:t>SNR = 251</a:t>
            </a:r>
          </a:p>
          <a:p>
            <a:pPr marL="0" indent="0">
              <a:buNone/>
            </a:pPr>
            <a:r>
              <a:rPr lang="en-IN"/>
              <a:t>Using Shannon’s formula,</a:t>
            </a:r>
          </a:p>
          <a:p>
            <a:pPr marL="0" indent="0">
              <a:buNone/>
            </a:pPr>
            <a:r>
              <a:rPr lang="en-IN"/>
              <a:t>C 	= 10</a:t>
            </a:r>
            <a:r>
              <a:rPr lang="en-IN" baseline="30000"/>
              <a:t>6 </a:t>
            </a:r>
            <a:r>
              <a:rPr lang="en-IN"/>
              <a:t>* log </a:t>
            </a:r>
            <a:r>
              <a:rPr lang="en-IN" baseline="-25000"/>
              <a:t>2</a:t>
            </a:r>
            <a:r>
              <a:rPr lang="en-IN"/>
              <a:t> (1+251) </a:t>
            </a:r>
          </a:p>
          <a:p>
            <a:pPr marL="0" indent="0">
              <a:buNone/>
            </a:pPr>
            <a:r>
              <a:rPr lang="en-IN"/>
              <a:t>	= 10</a:t>
            </a:r>
            <a:r>
              <a:rPr lang="en-IN" baseline="30000"/>
              <a:t>6 </a:t>
            </a:r>
            <a:r>
              <a:rPr lang="en-IN"/>
              <a:t>* 8</a:t>
            </a:r>
          </a:p>
          <a:p>
            <a:pPr marL="0" indent="0">
              <a:buNone/>
            </a:pPr>
            <a:r>
              <a:rPr lang="en-IN"/>
              <a:t>	= 8 Mbps</a:t>
            </a:r>
          </a:p>
          <a:p>
            <a:pPr marL="0" indent="0">
              <a:buNone/>
            </a:pPr>
            <a:endParaRPr lang="en-IN" baseline="30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AC346-3062-4BAF-8537-7788A1B48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Nyquist formula,</a:t>
            </a:r>
          </a:p>
          <a:p>
            <a:pPr marL="0" indent="0">
              <a:buNone/>
            </a:pPr>
            <a:r>
              <a:rPr lang="en-IN"/>
              <a:t>B= 10</a:t>
            </a:r>
            <a:r>
              <a:rPr lang="en-IN" baseline="30000"/>
              <a:t>6  </a:t>
            </a:r>
            <a:r>
              <a:rPr lang="en-IN"/>
              <a:t>Hz</a:t>
            </a:r>
          </a:p>
          <a:p>
            <a:pPr marL="0" indent="0">
              <a:buNone/>
            </a:pPr>
            <a:r>
              <a:rPr lang="en-IN"/>
              <a:t>C = 8 Mbps</a:t>
            </a:r>
          </a:p>
          <a:p>
            <a:pPr marL="0" indent="0">
              <a:buNone/>
            </a:pPr>
            <a:r>
              <a:rPr lang="en-US"/>
              <a:t>C = 2B log</a:t>
            </a:r>
            <a:r>
              <a:rPr lang="en-US" baseline="-25000"/>
              <a:t>2</a:t>
            </a:r>
            <a:r>
              <a:rPr lang="en-US"/>
              <a:t>M	        Log </a:t>
            </a:r>
            <a:r>
              <a:rPr lang="en-US" baseline="-25000"/>
              <a:t>a</a:t>
            </a:r>
            <a:r>
              <a:rPr lang="en-US"/>
              <a:t> x = y</a:t>
            </a:r>
          </a:p>
          <a:p>
            <a:pPr marL="0" indent="0">
              <a:buNone/>
            </a:pPr>
            <a:r>
              <a:rPr lang="en-US"/>
              <a:t>8 * </a:t>
            </a:r>
            <a:r>
              <a:rPr lang="en-IN"/>
              <a:t>10</a:t>
            </a:r>
            <a:r>
              <a:rPr lang="en-IN" baseline="30000"/>
              <a:t>6</a:t>
            </a:r>
            <a:r>
              <a:rPr lang="en-US"/>
              <a:t> = 2 * </a:t>
            </a:r>
            <a:r>
              <a:rPr lang="en-IN"/>
              <a:t>10</a:t>
            </a:r>
            <a:r>
              <a:rPr lang="en-IN" baseline="30000"/>
              <a:t>6</a:t>
            </a:r>
            <a:r>
              <a:rPr lang="en-US"/>
              <a:t> * log</a:t>
            </a:r>
            <a:r>
              <a:rPr lang="en-US" baseline="-25000"/>
              <a:t>2 </a:t>
            </a:r>
            <a:r>
              <a:rPr lang="en-US"/>
              <a:t>M	      x = a</a:t>
            </a:r>
            <a:r>
              <a:rPr lang="en-US" baseline="30000"/>
              <a:t>y</a:t>
            </a:r>
          </a:p>
          <a:p>
            <a:pPr marL="0" indent="0">
              <a:buNone/>
            </a:pPr>
            <a:r>
              <a:rPr lang="en-IN"/>
              <a:t>4 = </a:t>
            </a:r>
            <a:r>
              <a:rPr lang="en-US"/>
              <a:t>log</a:t>
            </a:r>
            <a:r>
              <a:rPr lang="en-US" baseline="-25000"/>
              <a:t>2 </a:t>
            </a:r>
            <a:r>
              <a:rPr lang="en-US"/>
              <a:t>M</a:t>
            </a:r>
          </a:p>
          <a:p>
            <a:pPr marL="0" indent="0">
              <a:buNone/>
            </a:pPr>
            <a:r>
              <a:rPr lang="en-US"/>
              <a:t>M = 16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E640-3D8C-4FED-ADD3-AD70DA0F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pPr algn="ctr"/>
            <a:r>
              <a:rPr lang="en-US" b="1"/>
              <a:t>Impairment Causes</a:t>
            </a:r>
            <a:endParaRPr lang="en-IN" b="1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7BAEE1-42FB-4667-89F7-C101A6B71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110747"/>
              </p:ext>
            </p:extLst>
          </p:nvPr>
        </p:nvGraphicFramePr>
        <p:xfrm>
          <a:off x="1715624" y="1083212"/>
          <a:ext cx="9239054" cy="383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56349C-1D02-B5BE-7C74-F5FDD5C5906F}"/>
              </a:ext>
            </a:extLst>
          </p:cNvPr>
          <p:cNvSpPr txBox="1"/>
          <p:nvPr/>
        </p:nvSpPr>
        <p:spPr>
          <a:xfrm>
            <a:off x="531054" y="5292546"/>
            <a:ext cx="113983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imperfections of the medium causes impairments in the signal. What are the possible impairments? First is the attenuation, then distortion and noise.</a:t>
            </a:r>
          </a:p>
        </p:txBody>
      </p:sp>
    </p:spTree>
    <p:extLst>
      <p:ext uri="{BB962C8B-B14F-4D97-AF65-F5344CB8AC3E}">
        <p14:creationId xmlns:p14="http://schemas.microsoft.com/office/powerpoint/2010/main" val="19296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1F42-8E65-42D7-9254-A9E4A5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/>
              <a:t>Consider a extremely noisy channel in which signal to noise ratio is almost zero. Calculate the capacity of the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5D5DF-B32F-48EE-BBFA-4C3E72D8F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/>
                  <a:t>Capacity = Bandwidth * log</a:t>
                </a:r>
                <a:r>
                  <a:rPr lang="en-IN" b="1" baseline="-25000"/>
                  <a:t>2</a:t>
                </a:r>
                <a:r>
                  <a:rPr lang="en-IN" b="1"/>
                  <a:t>(1+SNR)</a:t>
                </a:r>
              </a:p>
              <a:p>
                <a:pPr marL="0" indent="0">
                  <a:buNone/>
                </a:pPr>
                <a:r>
                  <a:rPr lang="en-IN" b="1"/>
                  <a:t>SNR=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𝑺𝒊𝒈𝒏𝒂𝒍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𝒑𝒐𝒘𝒆𝒓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𝑵𝒐𝒊𝒔𝒆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𝑷𝒐𝒘𝒆𝒓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r>
                  <a:rPr lang="en-IN" b="1"/>
                  <a:t>C 	= B * log</a:t>
                </a:r>
                <a:r>
                  <a:rPr lang="en-IN" b="1" baseline="-25000"/>
                  <a:t>2</a:t>
                </a:r>
                <a:r>
                  <a:rPr lang="en-IN" b="1"/>
                  <a:t>(1+SNR)</a:t>
                </a:r>
              </a:p>
              <a:p>
                <a:pPr marL="0" indent="0">
                  <a:buNone/>
                </a:pPr>
                <a:r>
                  <a:rPr lang="en-IN" b="1"/>
                  <a:t>	= B * log</a:t>
                </a:r>
                <a:r>
                  <a:rPr lang="en-IN" b="1" baseline="-25000"/>
                  <a:t>2</a:t>
                </a:r>
                <a:r>
                  <a:rPr lang="en-IN" b="1"/>
                  <a:t>(1+0)</a:t>
                </a:r>
              </a:p>
              <a:p>
                <a:pPr marL="0" indent="0">
                  <a:buNone/>
                </a:pPr>
                <a:r>
                  <a:rPr lang="en-IN" b="1"/>
                  <a:t>	= B * log</a:t>
                </a:r>
                <a:r>
                  <a:rPr lang="en-IN" b="1" baseline="-25000"/>
                  <a:t>2</a:t>
                </a:r>
                <a:r>
                  <a:rPr lang="en-IN" b="1"/>
                  <a:t>(1)</a:t>
                </a:r>
              </a:p>
              <a:p>
                <a:pPr marL="0" indent="0">
                  <a:buNone/>
                </a:pPr>
                <a:r>
                  <a:rPr lang="en-IN" b="1"/>
                  <a:t>	= B * 0</a:t>
                </a:r>
              </a:p>
              <a:p>
                <a:pPr marL="0" indent="0">
                  <a:buNone/>
                </a:pPr>
                <a:r>
                  <a:rPr lang="en-IN" b="1"/>
                  <a:t>	= 0</a:t>
                </a:r>
              </a:p>
              <a:p>
                <a:pPr marL="0" indent="0">
                  <a:buNone/>
                </a:pPr>
                <a:endParaRPr lang="en-IN" b="1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5D5DF-B32F-48EE-BBFA-4C3E72D8F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6779-681B-4451-B5AF-52E2E0DA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/>
              <a:t>Calculate the highest bit rate(capacity of the channel) if the bandwidth is 3000 Hz and signal to noise ration(SNR) is 3162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F717-17EB-4558-80BD-8925CFDD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/>
              <a:t>B =  3000 Hz</a:t>
            </a:r>
          </a:p>
          <a:p>
            <a:pPr marL="0" indent="0">
              <a:buNone/>
            </a:pPr>
            <a:r>
              <a:rPr lang="en-IN" b="1"/>
              <a:t>SNR = 3162</a:t>
            </a:r>
          </a:p>
          <a:p>
            <a:pPr marL="0" indent="0">
              <a:buNone/>
            </a:pPr>
            <a:r>
              <a:rPr lang="en-IN" b="1"/>
              <a:t>C 	= B * log</a:t>
            </a:r>
            <a:r>
              <a:rPr lang="en-IN" b="1" baseline="-25000"/>
              <a:t>2</a:t>
            </a:r>
            <a:r>
              <a:rPr lang="en-IN" b="1"/>
              <a:t>(1+SNR)</a:t>
            </a:r>
          </a:p>
          <a:p>
            <a:pPr marL="0" indent="0">
              <a:buNone/>
            </a:pPr>
            <a:r>
              <a:rPr lang="en-IN" b="1"/>
              <a:t>	= 3000 * log</a:t>
            </a:r>
            <a:r>
              <a:rPr lang="en-IN" b="1" baseline="-25000"/>
              <a:t>2</a:t>
            </a:r>
            <a:r>
              <a:rPr lang="en-IN" b="1"/>
              <a:t>(1+3162)</a:t>
            </a:r>
          </a:p>
          <a:p>
            <a:pPr marL="0" indent="0">
              <a:buNone/>
            </a:pPr>
            <a:r>
              <a:rPr lang="en-IN" b="1"/>
              <a:t>	= 3000 * log</a:t>
            </a:r>
            <a:r>
              <a:rPr lang="en-IN" b="1" baseline="-25000"/>
              <a:t>2</a:t>
            </a:r>
            <a:r>
              <a:rPr lang="en-IN" b="1"/>
              <a:t>(3163)</a:t>
            </a:r>
          </a:p>
          <a:p>
            <a:pPr marL="0" indent="0">
              <a:buNone/>
            </a:pPr>
            <a:r>
              <a:rPr lang="en-IN" b="1"/>
              <a:t>	= 3000 * 11.627</a:t>
            </a:r>
          </a:p>
          <a:p>
            <a:pPr marL="0" indent="0">
              <a:buNone/>
            </a:pPr>
            <a:r>
              <a:rPr lang="en-IN" b="1"/>
              <a:t>	= 34881 bps</a:t>
            </a: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A870-E342-40DF-867C-5393E2F2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Expression E</a:t>
            </a:r>
            <a:r>
              <a:rPr lang="en-IN" baseline="-25000"/>
              <a:t>b</a:t>
            </a:r>
            <a:r>
              <a:rPr lang="en-IN"/>
              <a:t>/N</a:t>
            </a:r>
            <a:r>
              <a:rPr lang="en-IN" baseline="-25000"/>
              <a:t>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C802B3-B142-4D22-A372-554552A044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168" y="1341783"/>
            <a:ext cx="11116516" cy="274084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5A550-E07C-473D-8120-94038C42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4" y="4082631"/>
            <a:ext cx="6633056" cy="22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12AE5C-8F43-5D46-4761-A6267861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" y="360213"/>
            <a:ext cx="10515600" cy="3804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/>
              <a:t>Tutorial-1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C51B3-241D-4264-ADDC-7FC49A68CFA4}"/>
              </a:ext>
            </a:extLst>
          </p:cNvPr>
          <p:cNvSpPr txBox="1"/>
          <p:nvPr/>
        </p:nvSpPr>
        <p:spPr>
          <a:xfrm>
            <a:off x="671732" y="1512669"/>
            <a:ext cx="102307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/>
              <a:t>A channel has B=4kHz and SNR =30dB. Determine maximum information rate for 128 level encoding.</a:t>
            </a:r>
          </a:p>
          <a:p>
            <a:pPr marL="514350" indent="-514350" algn="just">
              <a:buFontTx/>
              <a:buAutoNum type="arabicPeriod"/>
            </a:pPr>
            <a:r>
              <a:rPr lang="en-US" sz="2800"/>
              <a:t>We need to send 256 kbps over a noiseless channel with a bandwidth 20 KHz. How many signal levels do we need?</a:t>
            </a:r>
          </a:p>
          <a:p>
            <a:pPr marL="514350" indent="-514350" algn="just">
              <a:buFontTx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channel with a 1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bandwidth. The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SNR_db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this channel is 63db.What are the appropriate bit rate and signal level?</a:t>
            </a:r>
          </a:p>
          <a:p>
            <a:pPr marL="514350" indent="-514350" algn="just">
              <a:buFontTx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telephone system with modem allows bandwidth of 3100  Hz.  What is the maximum data rate? M=2</a:t>
            </a:r>
          </a:p>
          <a:p>
            <a:pPr algn="just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Tx/>
              <a:buAutoNum type="arabicPeriod"/>
            </a:pPr>
            <a:endParaRPr lang="en-US" sz="2800"/>
          </a:p>
          <a:p>
            <a:pPr marL="514350" indent="-514350" algn="just">
              <a:buAutoNum type="arabicPeriod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54166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12AE5C-8F43-5D46-4761-A6267861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" y="360213"/>
            <a:ext cx="10515600" cy="3804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/>
              <a:t>Tutorial-1 Question-1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C51B3-241D-4264-ADDC-7FC49A68CFA4}"/>
              </a:ext>
            </a:extLst>
          </p:cNvPr>
          <p:cNvSpPr txBox="1"/>
          <p:nvPr/>
        </p:nvSpPr>
        <p:spPr>
          <a:xfrm>
            <a:off x="814167" y="921826"/>
            <a:ext cx="102307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1. A channel has B=4kHz and SNR =30dB. Determine maximum information rate for 128 level encoding.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4B6B-4D10-25B7-EDB8-3B6E6FCBAFB1}"/>
              </a:ext>
            </a:extLst>
          </p:cNvPr>
          <p:cNvSpPr txBox="1"/>
          <p:nvPr/>
        </p:nvSpPr>
        <p:spPr>
          <a:xfrm>
            <a:off x="4909625" y="5042118"/>
            <a:ext cx="82436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Nyquist capacity=56kbps</a:t>
            </a:r>
          </a:p>
          <a:p>
            <a:r>
              <a:rPr lang="en-US" sz="2800">
                <a:solidFill>
                  <a:srgbClr val="FF0000"/>
                </a:solidFill>
              </a:rPr>
              <a:t>Shannon capacity=39.8kbps</a:t>
            </a:r>
          </a:p>
          <a:p>
            <a:r>
              <a:rPr lang="en-US" sz="2800"/>
              <a:t>Smallest of two values decide channel capacity.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8A23F-F854-8D55-A84D-9EE3C83A6095}"/>
              </a:ext>
            </a:extLst>
          </p:cNvPr>
          <p:cNvSpPr txBox="1"/>
          <p:nvPr/>
        </p:nvSpPr>
        <p:spPr>
          <a:xfrm>
            <a:off x="671732" y="2099690"/>
            <a:ext cx="357822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B=4KHz</a:t>
            </a:r>
          </a:p>
          <a:p>
            <a:r>
              <a:rPr lang="en-US" sz="2800"/>
              <a:t>SNR=30db</a:t>
            </a:r>
          </a:p>
          <a:p>
            <a:r>
              <a:rPr lang="en-US" sz="2800" err="1"/>
              <a:t>SNR_db</a:t>
            </a:r>
            <a:r>
              <a:rPr lang="en-US" sz="2800"/>
              <a:t>=10 log10(SNR)</a:t>
            </a:r>
          </a:p>
          <a:p>
            <a:r>
              <a:rPr lang="en-US" sz="2800"/>
              <a:t>30=10 lag10(SNR)</a:t>
            </a:r>
          </a:p>
          <a:p>
            <a:r>
              <a:rPr lang="en-US" sz="2800"/>
              <a:t>SNR=10^(30/10)=1000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6DA2-756C-047F-8115-4FC0E6CBEC11}"/>
              </a:ext>
            </a:extLst>
          </p:cNvPr>
          <p:cNvSpPr txBox="1"/>
          <p:nvPr/>
        </p:nvSpPr>
        <p:spPr>
          <a:xfrm>
            <a:off x="4639823" y="2113758"/>
            <a:ext cx="2799228" cy="1556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sz="2378" b="0" i="1" u="none" strike="noStrike" kern="1200" cap="none" spc="6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lang="en-US" sz="2378" b="0" i="1" u="none" strike="noStrike" kern="1200" cap="none" spc="188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378" b="0" i="0" u="none" strike="noStrike" kern="1200" cap="none" spc="8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2378" b="0" i="0" u="none" strike="noStrike" kern="1200" cap="none" spc="-7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378" b="0" i="1" u="none" strike="noStrike" kern="1200" cap="none" spc="188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lang="en-US" sz="2378" b="0" i="1" u="none" strike="noStrike" kern="1200" cap="none" spc="-11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378" b="0" i="0" u="none" strike="noStrike" kern="1200" cap="none" spc="-8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</a:t>
            </a:r>
            <a:r>
              <a:rPr kumimoji="0" lang="en-US" sz="2378" b="0" i="0" u="none" strike="noStrike" kern="1200" cap="none" spc="-133" normalizeH="0" baseline="-1736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2</a:t>
            </a:r>
            <a:r>
              <a:rPr kumimoji="0" lang="en-US" sz="2378" b="0" i="0" u="none" strike="noStrike" kern="1200" cap="none" spc="-103" normalizeH="0" baseline="-1736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378" b="0" i="0" u="none" strike="noStrike" kern="1200" cap="none" spc="-5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</a:t>
            </a:r>
            <a:r>
              <a:rPr kumimoji="0" lang="en-US" sz="2378" b="0" i="0" u="none" strike="noStrike" kern="1200" cap="none" spc="-198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378" b="0" i="0" u="none" strike="noStrike" kern="1200" cap="none" spc="8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r>
              <a:rPr kumimoji="0" lang="en-US" sz="2378" b="0" i="0" u="none" strike="noStrike" kern="1200" cap="none" spc="-188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378" b="0" i="1" u="none" strike="noStrike" kern="1200" cap="none" spc="13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SNR</a:t>
            </a:r>
            <a:r>
              <a:rPr kumimoji="0" lang="en-US" sz="2378" b="0" i="0" u="none" strike="noStrike" kern="1200" cap="none" spc="139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r>
              <a:rPr lang="en-US" sz="2378" spc="139">
                <a:solidFill>
                  <a:srgbClr val="FF0000"/>
                </a:solidFill>
                <a:latin typeface="Calibri" panose="020F0502020204030204"/>
              </a:rPr>
              <a:t>C=4k log2(1+1000)</a:t>
            </a:r>
          </a:p>
          <a:p>
            <a:r>
              <a:rPr lang="en-US" sz="2378" spc="139">
                <a:solidFill>
                  <a:srgbClr val="FF0000"/>
                </a:solidFill>
                <a:latin typeface="Calibri" panose="020F0502020204030204"/>
              </a:rPr>
              <a:t>C=4k*9.96</a:t>
            </a:r>
          </a:p>
          <a:p>
            <a:r>
              <a:rPr lang="en-US" sz="2378" spc="139">
                <a:solidFill>
                  <a:srgbClr val="FF0000"/>
                </a:solidFill>
                <a:latin typeface="Calibri" panose="020F0502020204030204"/>
              </a:rPr>
              <a:t>C=39.8Kbps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6A348-36A3-DE68-70AC-BAD9FA66BB6D}"/>
              </a:ext>
            </a:extLst>
          </p:cNvPr>
          <p:cNvSpPr txBox="1"/>
          <p:nvPr/>
        </p:nvSpPr>
        <p:spPr>
          <a:xfrm>
            <a:off x="8245669" y="2113758"/>
            <a:ext cx="2455800" cy="1556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sz="2378" b="0" i="1" u="none" strike="noStrike" kern="1200" cap="none" spc="69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lang="en-US" sz="2378" b="0" i="1" u="none" strike="noStrike" kern="1200" cap="none" spc="188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378" b="0" i="0" u="none" strike="noStrike" kern="1200" cap="none" spc="89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2378" b="0" i="0" u="none" strike="noStrike" kern="1200" cap="none" spc="-79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  <a:r>
              <a:rPr kumimoji="0" lang="en-US" sz="2378" b="0" i="1" u="none" strike="noStrike" kern="1200" cap="none" spc="188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lang="en-US" sz="2378" b="0" i="1" u="none" strike="noStrike" kern="1200" cap="none" spc="-119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378" b="0" i="0" u="none" strike="noStrike" kern="1200" cap="none" spc="-89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</a:t>
            </a:r>
            <a:r>
              <a:rPr kumimoji="0" lang="en-US" sz="2378" b="0" i="0" u="none" strike="noStrike" kern="1200" cap="none" spc="-133" normalizeH="0" baseline="-17361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2</a:t>
            </a:r>
            <a:r>
              <a:rPr kumimoji="0" lang="en-US" sz="2378" b="0" i="0" u="none" strike="noStrike" kern="1200" cap="none" spc="-103" normalizeH="0" baseline="-17361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378" b="0" i="0" u="none" strike="noStrike" kern="1200" cap="none" spc="-59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endParaRPr kumimoji="0" lang="en-US" sz="2378" b="0" i="0" u="none" strike="noStrike" kern="1200" cap="none" spc="139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2378" spc="139">
                <a:solidFill>
                  <a:srgbClr val="00B050"/>
                </a:solidFill>
                <a:latin typeface="Calibri" panose="020F0502020204030204"/>
              </a:rPr>
              <a:t>C=8k *log2(128)</a:t>
            </a:r>
          </a:p>
          <a:p>
            <a:r>
              <a:rPr lang="en-US" sz="2378" spc="139">
                <a:solidFill>
                  <a:srgbClr val="00B050"/>
                </a:solidFill>
                <a:latin typeface="Calibri" panose="020F0502020204030204"/>
              </a:rPr>
              <a:t>C=8k*7</a:t>
            </a:r>
          </a:p>
          <a:p>
            <a:r>
              <a:rPr lang="en-US" sz="2378" spc="139">
                <a:solidFill>
                  <a:srgbClr val="00B050"/>
                </a:solidFill>
                <a:latin typeface="Calibri" panose="020F0502020204030204"/>
              </a:rPr>
              <a:t>C=56Kbps</a:t>
            </a:r>
            <a:endParaRPr lang="en-US" sz="2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51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24A44-1802-ACEB-546C-FC6C76E4D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2"/>
          <a:stretch/>
        </p:blipFill>
        <p:spPr>
          <a:xfrm>
            <a:off x="450385" y="970671"/>
            <a:ext cx="4834378" cy="5637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F3A86-C7A5-04C5-F72C-1714D454DDCC}"/>
              </a:ext>
            </a:extLst>
          </p:cNvPr>
          <p:cNvSpPr txBox="1"/>
          <p:nvPr/>
        </p:nvSpPr>
        <p:spPr>
          <a:xfrm>
            <a:off x="5284763" y="213767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2)We need to send 256 kbps over a noiseless channel with a bandwidth 20 KHz. How many signal levels do we need?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A96214-2C30-2CA5-0CD7-4F6DB6FC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" y="360213"/>
            <a:ext cx="10515600" cy="3804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/>
              <a:t>Tutorial 1 Question-2 Solution </a:t>
            </a:r>
          </a:p>
        </p:txBody>
      </p:sp>
    </p:spTree>
    <p:extLst>
      <p:ext uri="{BB962C8B-B14F-4D97-AF65-F5344CB8AC3E}">
        <p14:creationId xmlns:p14="http://schemas.microsoft.com/office/powerpoint/2010/main" val="916484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9A6966-A084-6B0D-C2AF-A0EF2C5FA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" t="4123" r="10022" b="35260"/>
          <a:stretch/>
        </p:blipFill>
        <p:spPr>
          <a:xfrm>
            <a:off x="198277" y="1745041"/>
            <a:ext cx="4522542" cy="3842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9BD6D-B029-674E-A7DB-31A776F1F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45"/>
          <a:stretch/>
        </p:blipFill>
        <p:spPr>
          <a:xfrm>
            <a:off x="3778515" y="2627533"/>
            <a:ext cx="3923718" cy="3613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1D1CA-E581-8B5B-06F3-14695E2C4975}"/>
              </a:ext>
            </a:extLst>
          </p:cNvPr>
          <p:cNvSpPr txBox="1"/>
          <p:nvPr/>
        </p:nvSpPr>
        <p:spPr>
          <a:xfrm>
            <a:off x="334896" y="790933"/>
            <a:ext cx="115222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3) We have a channel with a 1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bandwidth. The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this channel is 63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.What are the appropriate bit rate and signal level?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3E1841-F97F-3957-B347-FEB0176D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" y="360213"/>
            <a:ext cx="10515600" cy="3804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/>
              <a:t>Tutorial 1 Question-3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AB5C6-2C20-6F56-225E-762DB77DC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57" y="2476142"/>
            <a:ext cx="3095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24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505958" y="853555"/>
            <a:ext cx="11180083" cy="72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 lvl="0" indent="0" algn="l" defTabSz="914400" rtl="0" eaLnBrk="1" fontAlgn="auto" latinLnBrk="0" hangingPunct="1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78" b="0" i="0" u="none" strike="noStrike" kern="1200" cap="none" spc="11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 </a:t>
            </a:r>
            <a:r>
              <a:rPr kumimoji="0" sz="2378" b="0" i="0" u="none" strike="noStrike" kern="1200" cap="none" spc="-9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telephone </a:t>
            </a:r>
            <a:r>
              <a:rPr kumimoji="0" sz="2378" b="0" i="0" u="none" strike="noStrike" kern="1200" cap="none" spc="-10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system </a:t>
            </a:r>
            <a:r>
              <a:rPr kumimoji="0" sz="2378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with </a:t>
            </a:r>
            <a:r>
              <a:rPr kumimoji="0" sz="2378" b="0" i="0" u="none" strike="noStrike" kern="1200" cap="none" spc="-10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modem </a:t>
            </a:r>
            <a:r>
              <a:rPr kumimoji="0" sz="2378" b="0" i="0" u="none" strike="noStrike" kern="1200" cap="none" spc="-8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allows </a:t>
            </a:r>
            <a:r>
              <a:rPr kumimoji="0" sz="2378" b="0" i="0" u="none" strike="noStrike" kern="1200" cap="none" spc="-6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bandwidth of </a:t>
            </a:r>
            <a:r>
              <a:rPr kumimoji="0" sz="2378" b="0" i="0" u="none" strike="noStrike" kern="1200" cap="none" spc="-10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3100  </a:t>
            </a:r>
            <a:r>
              <a:rPr kumimoji="0" sz="2378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Hz.  </a:t>
            </a:r>
            <a:r>
              <a:rPr kumimoji="0" sz="2378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What </a:t>
            </a:r>
            <a:r>
              <a:rPr kumimoji="0" sz="2378" b="0" i="0" u="none" strike="noStrike" kern="1200" cap="none" spc="-6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sz="2378" b="0" i="0" u="none" strike="noStrike" kern="1200" cap="none" spc="-7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sz="2378" b="0" i="0" u="none" strike="noStrike" kern="1200" cap="none" spc="-8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 </a:t>
            </a:r>
            <a:r>
              <a:rPr kumimoji="0" sz="2378" b="0" i="0" u="none" strike="noStrike" kern="1200" cap="none" spc="-6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</a:t>
            </a:r>
            <a:r>
              <a:rPr kumimoji="0" sz="2378" b="0" i="0" u="none" strike="noStrike" kern="1200" cap="none" spc="277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378" b="0" i="0" u="none" strike="noStrike" kern="1200" cap="none" spc="-5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rate?</a:t>
            </a:r>
            <a:r>
              <a:rPr kumimoji="0" lang="en-US" sz="2378" b="0" i="0" u="none" strike="noStrike" kern="1200" cap="none" spc="-5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M=2</a:t>
            </a:r>
            <a:endParaRPr kumimoji="0" sz="237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616DA-6E9D-88C5-2907-8FF60F86E2F5}"/>
              </a:ext>
            </a:extLst>
          </p:cNvPr>
          <p:cNvSpPr txBox="1"/>
          <p:nvPr/>
        </p:nvSpPr>
        <p:spPr>
          <a:xfrm>
            <a:off x="4646070" y="2396756"/>
            <a:ext cx="609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= 2B log2M     Nyquist Formula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C=2*B log2 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C=2*3100*1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C=6200 bps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10C9C-BD6B-CA83-D36F-FCFC17D0BDDC}"/>
              </a:ext>
            </a:extLst>
          </p:cNvPr>
          <p:cNvSpPr txBox="1">
            <a:spLocks/>
          </p:cNvSpPr>
          <p:nvPr/>
        </p:nvSpPr>
        <p:spPr>
          <a:xfrm>
            <a:off x="671732" y="360213"/>
            <a:ext cx="10515600" cy="38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1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/>
              <a:t>Tutorial 1 Question-4</a:t>
            </a:r>
          </a:p>
        </p:txBody>
      </p:sp>
    </p:spTree>
    <p:extLst>
      <p:ext uri="{BB962C8B-B14F-4D97-AF65-F5344CB8AC3E}">
        <p14:creationId xmlns:p14="http://schemas.microsoft.com/office/powerpoint/2010/main" val="288454601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1C5C-5BFA-42F3-AB3B-3F7BA790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 Impairment considerations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189F-5E03-479F-A27E-BEE3F761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Attenuation introduces three considerations for the transmission engineer.</a:t>
            </a:r>
          </a:p>
          <a:p>
            <a:endParaRPr lang="en-US"/>
          </a:p>
          <a:p>
            <a:pPr lvl="1"/>
            <a:r>
              <a:rPr lang="en-US"/>
              <a:t>First, a received signal must have sufficient strength so that the electronic circuitry in the receiver can detect the signal. </a:t>
            </a:r>
          </a:p>
          <a:p>
            <a:pPr lvl="1"/>
            <a:endParaRPr lang="en-US">
              <a:cs typeface="Calibri" panose="020F0502020204030204"/>
            </a:endParaRPr>
          </a:p>
          <a:p>
            <a:pPr lvl="1"/>
            <a:r>
              <a:rPr lang="en-US"/>
              <a:t>Second, the signal must maintain a level sufficiently higher than noise to be received without error. </a:t>
            </a:r>
            <a:endParaRPr lang="en-US">
              <a:cs typeface="Calibri"/>
            </a:endParaRPr>
          </a:p>
          <a:p>
            <a:pPr lvl="1"/>
            <a:endParaRPr lang="en-US"/>
          </a:p>
          <a:p>
            <a:pPr lvl="1"/>
            <a:r>
              <a:rPr lang="en-US"/>
              <a:t>Third, attenuation varies with frequency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4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C03EF-5A79-EC9E-7525-F684379F0D26}"/>
              </a:ext>
            </a:extLst>
          </p:cNvPr>
          <p:cNvSpPr txBox="1"/>
          <p:nvPr/>
        </p:nvSpPr>
        <p:spPr>
          <a:xfrm>
            <a:off x="545122" y="552886"/>
            <a:ext cx="109763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and second problems are dealt with by attention to signal strength and the use of amplifiers or repeaters.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third problem is dealt with equalizing attenuation across a band of frequencies. Another approach is to use amplifiers that amplify high frequencies more than lower frequencies.</a:t>
            </a:r>
          </a:p>
        </p:txBody>
      </p:sp>
    </p:spTree>
    <p:extLst>
      <p:ext uri="{BB962C8B-B14F-4D97-AF65-F5344CB8AC3E}">
        <p14:creationId xmlns:p14="http://schemas.microsoft.com/office/powerpoint/2010/main" val="79083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A52A-BA46-48AF-B646-0E311360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588287"/>
            <a:ext cx="11716042" cy="1325563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Attenuation: </a:t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 b="1"/>
              <a:t>the loss of energy as the signal passes through a medium.</a:t>
            </a:r>
            <a:br>
              <a:rPr lang="en-US" sz="4000" b="1"/>
            </a:br>
            <a:r>
              <a:rPr lang="en-US" sz="4000" b="1">
                <a:highlight>
                  <a:srgbClr val="FFFF00"/>
                </a:highlight>
              </a:rPr>
              <a:t>Unit of measurement: Decibel</a:t>
            </a:r>
            <a:endParaRPr lang="en-IN" sz="4000" b="1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FAD31-4BEC-4DC0-AEFD-6A75C5FB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68" y="2518047"/>
            <a:ext cx="7317730" cy="4116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862E2-9B98-43E7-B161-7DAE83092706}"/>
              </a:ext>
            </a:extLst>
          </p:cNvPr>
          <p:cNvSpPr txBox="1"/>
          <p:nvPr/>
        </p:nvSpPr>
        <p:spPr>
          <a:xfrm>
            <a:off x="8779395" y="6482633"/>
            <a:ext cx="2789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Figure refer by </a:t>
            </a:r>
            <a:r>
              <a:rPr lang="en-US" sz="1200" err="1"/>
              <a:t>Techterm</a:t>
            </a:r>
            <a:r>
              <a:rPr lang="en-US" sz="1200"/>
              <a:t> </a:t>
            </a:r>
            <a:r>
              <a:rPr lang="en-US" sz="1200" err="1"/>
              <a:t>youtube</a:t>
            </a:r>
            <a:r>
              <a:rPr lang="en-US" sz="1200"/>
              <a:t> channel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41918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EBF3-5589-4989-B38D-98A7FC34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Amplifier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C1BA7-426E-458F-8982-CA6F34E88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251" y="1539420"/>
            <a:ext cx="8829498" cy="4966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90586-C8A8-472E-B042-B71C7A551403}"/>
              </a:ext>
            </a:extLst>
          </p:cNvPr>
          <p:cNvSpPr txBox="1"/>
          <p:nvPr/>
        </p:nvSpPr>
        <p:spPr>
          <a:xfrm>
            <a:off x="8779395" y="6482633"/>
            <a:ext cx="2789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Figure refer by </a:t>
            </a:r>
            <a:r>
              <a:rPr lang="en-US" sz="1200" err="1"/>
              <a:t>Techterm</a:t>
            </a:r>
            <a:r>
              <a:rPr lang="en-US" sz="1200"/>
              <a:t> </a:t>
            </a:r>
            <a:r>
              <a:rPr lang="en-US" sz="1200" err="1"/>
              <a:t>youtube</a:t>
            </a:r>
            <a:r>
              <a:rPr lang="en-US" sz="1200"/>
              <a:t> channel</a:t>
            </a:r>
            <a:endParaRPr lang="en-IN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66861-B0BF-DB32-F7D3-754D59E621FF}"/>
              </a:ext>
            </a:extLst>
          </p:cNvPr>
          <p:cNvSpPr txBox="1"/>
          <p:nvPr/>
        </p:nvSpPr>
        <p:spPr>
          <a:xfrm>
            <a:off x="4455941" y="27500"/>
            <a:ext cx="73749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amplifier can be used to compensate the attenuation of the medium</a:t>
            </a:r>
          </a:p>
        </p:txBody>
      </p:sp>
    </p:spTree>
    <p:extLst>
      <p:ext uri="{BB962C8B-B14F-4D97-AF65-F5344CB8AC3E}">
        <p14:creationId xmlns:p14="http://schemas.microsoft.com/office/powerpoint/2010/main" val="354505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C64D-DF51-4AD5-9BBE-7D019E3A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0124"/>
          </a:xfrm>
        </p:spPr>
        <p:txBody>
          <a:bodyPr>
            <a:normAutofit fontScale="90000"/>
          </a:bodyPr>
          <a:lstStyle/>
          <a:p>
            <a:r>
              <a:rPr lang="en-US"/>
              <a:t>Unit to measure Strength is Decibel(dB)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09AB0-3BBE-4DCF-A78D-6190F3D65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15547" y="899577"/>
            <a:ext cx="11811787" cy="66441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6DB97-81D4-4DA5-9A8C-6EF57C7E92DB}"/>
              </a:ext>
            </a:extLst>
          </p:cNvPr>
          <p:cNvSpPr txBox="1"/>
          <p:nvPr/>
        </p:nvSpPr>
        <p:spPr>
          <a:xfrm>
            <a:off x="8779395" y="6482633"/>
            <a:ext cx="2789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Figure refer by </a:t>
            </a:r>
            <a:r>
              <a:rPr lang="en-US" sz="1200" err="1"/>
              <a:t>Techterm</a:t>
            </a:r>
            <a:r>
              <a:rPr lang="en-US" sz="1200"/>
              <a:t> </a:t>
            </a:r>
            <a:r>
              <a:rPr lang="en-US" sz="1200" err="1"/>
              <a:t>youtube</a:t>
            </a:r>
            <a:r>
              <a:rPr lang="en-US" sz="1200"/>
              <a:t> channel</a:t>
            </a:r>
            <a:endParaRPr lang="en-IN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B0867-98BA-0BCA-142F-CD84299F7C10}"/>
              </a:ext>
            </a:extLst>
          </p:cNvPr>
          <p:cNvSpPr txBox="1"/>
          <p:nvPr/>
        </p:nvSpPr>
        <p:spPr>
          <a:xfrm>
            <a:off x="6836898" y="1641454"/>
            <a:ext cx="5140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dB = 10log10 P2/P1 </a:t>
            </a:r>
          </a:p>
          <a:p>
            <a:r>
              <a:rPr lang="en-US"/>
              <a:t>Where,</a:t>
            </a:r>
          </a:p>
          <a:p>
            <a:r>
              <a:rPr lang="en-US"/>
              <a:t> P2 is the power at the destination or point 2 </a:t>
            </a:r>
          </a:p>
          <a:p>
            <a:r>
              <a:rPr lang="en-US"/>
              <a:t>P1 is the power at the transmitting end or point P1.</a:t>
            </a:r>
          </a:p>
        </p:txBody>
      </p:sp>
    </p:spTree>
    <p:extLst>
      <p:ext uri="{BB962C8B-B14F-4D97-AF65-F5344CB8AC3E}">
        <p14:creationId xmlns:p14="http://schemas.microsoft.com/office/powerpoint/2010/main" val="260627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F180-5EA0-4C02-8A59-F95393E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A signal travels through a transmission medium and its power is reduced to one half. Calculate the Attenuation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9BB2-7392-48EE-BA83-302FCB49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01"/>
            <a:ext cx="10515600" cy="328136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P2 = 0.5 P1</a:t>
            </a:r>
          </a:p>
          <a:p>
            <a:pPr marL="0" indent="0">
              <a:buNone/>
            </a:pPr>
            <a:r>
              <a:rPr lang="en-US"/>
              <a:t>dB 	= 10 log </a:t>
            </a:r>
            <a:r>
              <a:rPr lang="en-US" baseline="-25000"/>
              <a:t>10</a:t>
            </a:r>
            <a:r>
              <a:rPr lang="en-US"/>
              <a:t>(P2/P1)</a:t>
            </a:r>
          </a:p>
          <a:p>
            <a:pPr marL="0" indent="0">
              <a:buNone/>
            </a:pPr>
            <a:r>
              <a:rPr lang="en-US"/>
              <a:t>	= 10 log </a:t>
            </a:r>
            <a:r>
              <a:rPr lang="en-US" baseline="-25000"/>
              <a:t>10</a:t>
            </a:r>
            <a:r>
              <a:rPr lang="en-US"/>
              <a:t>(0.5 P1/P1)</a:t>
            </a:r>
          </a:p>
          <a:p>
            <a:pPr marL="0" indent="0">
              <a:buNone/>
            </a:pPr>
            <a:r>
              <a:rPr lang="en-US"/>
              <a:t>	= 10 log </a:t>
            </a:r>
            <a:r>
              <a:rPr lang="en-US" baseline="-25000"/>
              <a:t>10</a:t>
            </a:r>
            <a:r>
              <a:rPr lang="en-US"/>
              <a:t>(0.5)</a:t>
            </a:r>
          </a:p>
          <a:p>
            <a:pPr marL="0" indent="0">
              <a:buNone/>
            </a:pPr>
            <a:r>
              <a:rPr lang="en-US"/>
              <a:t>	= 10 *(-0.3010)</a:t>
            </a:r>
          </a:p>
          <a:p>
            <a:pPr marL="0" indent="0">
              <a:buNone/>
            </a:pPr>
            <a:r>
              <a:rPr lang="en-US"/>
              <a:t>	= -3dB (</a:t>
            </a:r>
            <a:r>
              <a:rPr lang="en-US" err="1"/>
              <a:t>Approx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N" baseline="-25000"/>
          </a:p>
          <a:p>
            <a:endParaRPr lang="en-IN" baseline="-250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6A14C5-5D8B-4033-BE20-DE70B54D4EC6}"/>
              </a:ext>
            </a:extLst>
          </p:cNvPr>
          <p:cNvCxnSpPr>
            <a:cxnSpLocks/>
          </p:cNvCxnSpPr>
          <p:nvPr/>
        </p:nvCxnSpPr>
        <p:spPr>
          <a:xfrm>
            <a:off x="4704708" y="2120402"/>
            <a:ext cx="2986412" cy="0"/>
          </a:xfrm>
          <a:prstGeom prst="straightConnector1">
            <a:avLst/>
          </a:prstGeom>
          <a:ln w="762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E4124B-8A75-4926-9A01-3D2A4E6E859D}"/>
              </a:ext>
            </a:extLst>
          </p:cNvPr>
          <p:cNvSpPr txBox="1"/>
          <p:nvPr/>
        </p:nvSpPr>
        <p:spPr>
          <a:xfrm>
            <a:off x="4494554" y="23798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</a:t>
            </a:r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E8014-B53B-4D93-853A-72FBCF2B3527}"/>
              </a:ext>
            </a:extLst>
          </p:cNvPr>
          <p:cNvSpPr txBox="1"/>
          <p:nvPr/>
        </p:nvSpPr>
        <p:spPr>
          <a:xfrm>
            <a:off x="7480966" y="2379832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P2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BF8CF3-90D0-4373-BCAE-36B93402E6A5}"/>
              </a:ext>
            </a:extLst>
          </p:cNvPr>
          <p:cNvSpPr txBox="1"/>
          <p:nvPr/>
        </p:nvSpPr>
        <p:spPr>
          <a:xfrm>
            <a:off x="5084371" y="1720879"/>
            <a:ext cx="22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Transmission medium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3A6645-1282-4B27-88DA-2E526577D4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B5A8C4-C063-4121-880E-A113989315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B4B377-4963-4AF6-9044-8DB48F03F82E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Transmission Impairment</vt:lpstr>
      <vt:lpstr>Transmission Impairment</vt:lpstr>
      <vt:lpstr>Impairment Causes</vt:lpstr>
      <vt:lpstr>Transmission Impairment considerations</vt:lpstr>
      <vt:lpstr>PowerPoint Presentation</vt:lpstr>
      <vt:lpstr>Attenuation:  the loss of energy as the signal passes through a medium. Unit of measurement: Decibel</vt:lpstr>
      <vt:lpstr>Amplifier</vt:lpstr>
      <vt:lpstr>Unit to measure Strength is Decibel(dB)</vt:lpstr>
      <vt:lpstr>A signal travels through a transmission medium and its power is reduced to one half. Calculate the Attenuation</vt:lpstr>
      <vt:lpstr>A signal travels through a amplifier and its power increased 20 times. Calculate the power gain</vt:lpstr>
      <vt:lpstr>Delay distortion </vt:lpstr>
      <vt:lpstr>Delay distortion (contd…)</vt:lpstr>
      <vt:lpstr>Noise</vt:lpstr>
      <vt:lpstr>Noise</vt:lpstr>
      <vt:lpstr>Noise</vt:lpstr>
      <vt:lpstr>Noise Type1: Thermal Noise (White noise)</vt:lpstr>
      <vt:lpstr>PowerPoint Presentation</vt:lpstr>
      <vt:lpstr>PowerPoint Presentation</vt:lpstr>
      <vt:lpstr>Noise Type2:  Intermodulation Noise</vt:lpstr>
      <vt:lpstr>Noise Type3:  Cross Talk</vt:lpstr>
      <vt:lpstr>Noise Type4: Impulse noise</vt:lpstr>
      <vt:lpstr>PowerPoint Presentation</vt:lpstr>
      <vt:lpstr>Channel Capacity</vt:lpstr>
      <vt:lpstr>Nyquist Capacity</vt:lpstr>
      <vt:lpstr>A noiseless channel has a bandwidth of 4000 Hz and is transmitting a signal with two signal with two signal levels. Calculate the maximum bit rate</vt:lpstr>
      <vt:lpstr>A noiseless channel has a bandwidth of 4000 Hz and is transmitting a signal with two signal with four signal levels. Calculate the maximum bit rate</vt:lpstr>
      <vt:lpstr>Consider a noiseless channel with a bandwidth of 20 KHz. We need to send 280 Kbps over a channel. How many signal levels are required?</vt:lpstr>
      <vt:lpstr>Shannon Capacity : Noisy channel</vt:lpstr>
      <vt:lpstr>Let us consider an example that relates the Nyquist and Shannon formulations. Suppose that the spectrum of a channel is between 3 MHz and 4 MHz and SNRdB = 24 dB. Then</vt:lpstr>
      <vt:lpstr>Consider a extremely noisy channel in which signal to noise ratio is almost zero. Calculate the capacity of the channel</vt:lpstr>
      <vt:lpstr>Calculate the highest bit rate(capacity of the channel) if the bandwidth is 3000 Hz and signal to noise ration(SNR) is 3162</vt:lpstr>
      <vt:lpstr>Expression Eb/N0</vt:lpstr>
      <vt:lpstr>Tutorial-1 Questions</vt:lpstr>
      <vt:lpstr>Tutorial-1 Question-1 Solution</vt:lpstr>
      <vt:lpstr>Tutorial 1 Question-2 Solution </vt:lpstr>
      <vt:lpstr>Tutorial 1 Question-3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Impairment</dc:title>
  <dc:creator>Raghavendra S [MAHE-MIT]</dc:creator>
  <cp:revision>1</cp:revision>
  <dcterms:created xsi:type="dcterms:W3CDTF">2022-08-26T16:23:15Z</dcterms:created>
  <dcterms:modified xsi:type="dcterms:W3CDTF">2022-09-25T19:15:23Z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