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7200900" cx="9432925"/>
  <p:notesSz cx="6858000" cy="9144000"/>
  <p:embeddedFontLst>
    <p:embeddedFont>
      <p:font typeface="Book Antiqua"/>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68">
          <p15:clr>
            <a:srgbClr val="000000"/>
          </p15:clr>
        </p15:guide>
        <p15:guide id="2" pos="297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68" orient="horz"/>
        <p:guide pos="2971"/>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slide" Target="slides/slide34.xml"/><Relationship Id="rId18" Type="http://schemas.openxmlformats.org/officeDocument/2006/relationships/slide" Target="slides/slide13.xml"/><Relationship Id="rId42" Type="http://schemas.openxmlformats.org/officeDocument/2006/relationships/font" Target="fonts/BookAntiqua-regular.fntdata"/><Relationship Id="rId21" Type="http://schemas.openxmlformats.org/officeDocument/2006/relationships/slide" Target="slides/slide16.xml"/><Relationship Id="rId34" Type="http://schemas.openxmlformats.org/officeDocument/2006/relationships/slide" Target="slides/slide29.xml"/><Relationship Id="rId47" Type="http://schemas.openxmlformats.org/officeDocument/2006/relationships/customXml" Target="../customXml/item2.xml"/><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24" Type="http://schemas.openxmlformats.org/officeDocument/2006/relationships/slide" Target="slides/slide19.xml"/><Relationship Id="rId45" Type="http://schemas.openxmlformats.org/officeDocument/2006/relationships/font" Target="fonts/BookAntiqua-boldItalic.fntdata"/><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44" Type="http://schemas.openxmlformats.org/officeDocument/2006/relationships/font" Target="fonts/BookAntiqua-italic.fntdata"/><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3" Type="http://schemas.openxmlformats.org/officeDocument/2006/relationships/font" Target="fonts/BookAntiqua-bold.fntdata"/><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48" Type="http://schemas.openxmlformats.org/officeDocument/2006/relationships/customXml" Target="../customXml/item3.xml"/><Relationship Id="rId8" Type="http://schemas.openxmlformats.org/officeDocument/2006/relationships/slide" Target="slides/slide3.xml"/><Relationship Id="rId3" Type="http://schemas.openxmlformats.org/officeDocument/2006/relationships/presProps" Target="presProps.xml"/><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slide" Target="slides/slide33.xml"/><Relationship Id="rId46" Type="http://schemas.openxmlformats.org/officeDocument/2006/relationships/customXml" Target="../customXml/item1.xml"/><Relationship Id="rId20" Type="http://schemas.openxmlformats.org/officeDocument/2006/relationships/slide" Target="slides/slide15.xml"/><Relationship Id="rId41"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 name="Google Shape;4;n"/>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 name="Google Shape;50;p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9" name="Google Shape;99;p10: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1: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05" name="Google Shape;105;p11: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2: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11" name="Google Shape;111;p12: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17" name="Google Shape;117;p13: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23" name="Google Shape;123;p14: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29" name="Google Shape;129;p15: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35" name="Google Shape;135;p16: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7: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41" name="Google Shape;141;p17: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8: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47" name="Google Shape;147;p18: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9: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53" name="Google Shape;153;p19: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56" name="Google Shape;56;p2: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59" name="Google Shape;159;p20: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1: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65" name="Google Shape;165;p21: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2: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71" name="Google Shape;171;p22: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77" name="Google Shape;177;p23: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83" name="Google Shape;183;p24: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89" name="Google Shape;189;p25: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95" name="Google Shape;195;p26: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7: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01" name="Google Shape;201;p27: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8: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07" name="Google Shape;207;p28: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9: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13" name="Google Shape;213;p29: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3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19" name="Google Shape;219;p30: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1: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25" name="Google Shape;225;p31: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2: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31" name="Google Shape;231;p32: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37" name="Google Shape;237;p33: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43" name="Google Shape;243;p34: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49" name="Google Shape;249;p35: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55" name="Google Shape;255;p36: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67" name="Google Shape;67;p4: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3" name="Google Shape;73;p5: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8" name="Google Shape;78;p6: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4" name="Google Shape;84;p7: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8: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9" name="Google Shape;89;p8: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9: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4" name="Google Shape;94;p9: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type="txOverObj">
  <p:cSld name="TEXT_OVER_OBJECT">
    <p:spTree>
      <p:nvGrpSpPr>
        <p:cNvPr id="8" name="Shape 8"/>
        <p:cNvGrpSpPr/>
        <p:nvPr/>
      </p:nvGrpSpPr>
      <p:grpSpPr>
        <a:xfrm>
          <a:off x="0" y="0"/>
          <a:ext cx="0" cy="0"/>
          <a:chOff x="0" y="0"/>
          <a:chExt cx="0" cy="0"/>
        </a:xfrm>
      </p:grpSpPr>
      <p:sp>
        <p:nvSpPr>
          <p:cNvPr id="9" name="Google Shape;9;p2"/>
          <p:cNvSpPr txBox="1"/>
          <p:nvPr>
            <p:ph type="title"/>
          </p:nvPr>
        </p:nvSpPr>
        <p:spPr>
          <a:xfrm>
            <a:off x="707470" y="640080"/>
            <a:ext cx="8017986" cy="1200150"/>
          </a:xfrm>
          <a:prstGeom prst="rect">
            <a:avLst/>
          </a:prstGeom>
          <a:noFill/>
          <a:ln>
            <a:noFill/>
          </a:ln>
        </p:spPr>
        <p:txBody>
          <a:bodyPr anchorCtr="0" anchor="ctr" bIns="46200" lIns="94050" spcFirstLastPara="1" rIns="94050" wrap="square" tIns="46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 name="Google Shape;10;p2"/>
          <p:cNvSpPr txBox="1"/>
          <p:nvPr>
            <p:ph idx="1" type="body"/>
          </p:nvPr>
        </p:nvSpPr>
        <p:spPr>
          <a:xfrm>
            <a:off x="707470" y="2080260"/>
            <a:ext cx="8017986" cy="2080260"/>
          </a:xfrm>
          <a:prstGeom prst="rect">
            <a:avLst/>
          </a:prstGeom>
          <a:noFill/>
          <a:ln>
            <a:noFill/>
          </a:ln>
        </p:spPr>
        <p:txBody>
          <a:bodyPr anchorCtr="0" anchor="t" bIns="46200" lIns="94050" spcFirstLastPara="1" rIns="94050" wrap="square" tIns="462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 name="Google Shape;11;p2"/>
          <p:cNvSpPr txBox="1"/>
          <p:nvPr>
            <p:ph idx="2" type="body"/>
          </p:nvPr>
        </p:nvSpPr>
        <p:spPr>
          <a:xfrm>
            <a:off x="707470" y="4320540"/>
            <a:ext cx="8017986" cy="2080260"/>
          </a:xfrm>
          <a:prstGeom prst="rect">
            <a:avLst/>
          </a:prstGeom>
          <a:noFill/>
          <a:ln>
            <a:noFill/>
          </a:ln>
        </p:spPr>
        <p:txBody>
          <a:bodyPr anchorCtr="0" anchor="t" bIns="46200" lIns="94050" spcFirstLastPara="1" rIns="94050" wrap="square" tIns="462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1"/>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11"/>
          <p:cNvSpPr txBox="1"/>
          <p:nvPr>
            <p:ph idx="1" type="body"/>
          </p:nvPr>
        </p:nvSpPr>
        <p:spPr>
          <a:xfrm>
            <a:off x="707470" y="2080260"/>
            <a:ext cx="3930385" cy="4320540"/>
          </a:xfrm>
          <a:prstGeom prst="rect">
            <a:avLst/>
          </a:prstGeom>
          <a:noFill/>
          <a:ln>
            <a:noFill/>
          </a:ln>
        </p:spPr>
        <p:txBody>
          <a:bodyPr anchorCtr="0" anchor="t" bIns="46200" lIns="94050" spcFirstLastPara="1" rIns="94050" wrap="square" tIns="46200">
            <a:noAutofit/>
          </a:bodyPr>
          <a:lstStyle>
            <a:lvl1pPr indent="-412750" lvl="0" marL="457200" algn="l">
              <a:spcBef>
                <a:spcPts val="580"/>
              </a:spcBef>
              <a:spcAft>
                <a:spcPts val="0"/>
              </a:spcAft>
              <a:buClr>
                <a:schemeClr val="dk1"/>
              </a:buClr>
              <a:buSzPts val="2900"/>
              <a:buFont typeface="Times New Roman"/>
              <a:buChar char="•"/>
              <a:defRPr sz="2900"/>
            </a:lvl1pPr>
            <a:lvl2pPr indent="-387350" lvl="1" marL="914400" algn="l">
              <a:spcBef>
                <a:spcPts val="500"/>
              </a:spcBef>
              <a:spcAft>
                <a:spcPts val="0"/>
              </a:spcAft>
              <a:buClr>
                <a:schemeClr val="dk1"/>
              </a:buClr>
              <a:buSzPts val="2500"/>
              <a:buFont typeface="Times New Roman"/>
              <a:buChar char="–"/>
              <a:defRPr sz="2500"/>
            </a:lvl2pPr>
            <a:lvl3pPr indent="-361950" lvl="2" marL="1371600" algn="l">
              <a:spcBef>
                <a:spcPts val="420"/>
              </a:spcBef>
              <a:spcAft>
                <a:spcPts val="0"/>
              </a:spcAft>
              <a:buClr>
                <a:schemeClr val="dk1"/>
              </a:buClr>
              <a:buSzPts val="2100"/>
              <a:buFont typeface="Times New Roman"/>
              <a:buChar char="•"/>
              <a:defRPr sz="2100"/>
            </a:lvl3pPr>
            <a:lvl4pPr indent="-349250" lvl="3" marL="1828800" algn="l">
              <a:spcBef>
                <a:spcPts val="380"/>
              </a:spcBef>
              <a:spcAft>
                <a:spcPts val="0"/>
              </a:spcAft>
              <a:buClr>
                <a:schemeClr val="dk1"/>
              </a:buClr>
              <a:buSzPts val="1900"/>
              <a:buFont typeface="Times New Roman"/>
              <a:buChar char="–"/>
              <a:defRPr sz="1900"/>
            </a:lvl4pPr>
            <a:lvl5pPr indent="-349250" lvl="4" marL="2286000" algn="l">
              <a:spcBef>
                <a:spcPts val="380"/>
              </a:spcBef>
              <a:spcAft>
                <a:spcPts val="0"/>
              </a:spcAft>
              <a:buClr>
                <a:schemeClr val="dk1"/>
              </a:buClr>
              <a:buSzPts val="1900"/>
              <a:buFont typeface="Times New Roman"/>
              <a:buChar char="•"/>
              <a:defRPr sz="1900"/>
            </a:lvl5pPr>
            <a:lvl6pPr indent="-349250" lvl="5" marL="2743200" algn="l">
              <a:spcBef>
                <a:spcPts val="380"/>
              </a:spcBef>
              <a:spcAft>
                <a:spcPts val="0"/>
              </a:spcAft>
              <a:buClr>
                <a:schemeClr val="dk1"/>
              </a:buClr>
              <a:buSzPts val="1900"/>
              <a:buFont typeface="Times New Roman"/>
              <a:buChar char="•"/>
              <a:defRPr sz="1900"/>
            </a:lvl6pPr>
            <a:lvl7pPr indent="-349250" lvl="6" marL="3200400" algn="l">
              <a:spcBef>
                <a:spcPts val="380"/>
              </a:spcBef>
              <a:spcAft>
                <a:spcPts val="0"/>
              </a:spcAft>
              <a:buClr>
                <a:schemeClr val="dk1"/>
              </a:buClr>
              <a:buSzPts val="1900"/>
              <a:buFont typeface="Times New Roman"/>
              <a:buChar char="•"/>
              <a:defRPr sz="1900"/>
            </a:lvl7pPr>
            <a:lvl8pPr indent="-349250" lvl="7" marL="3657600" algn="l">
              <a:spcBef>
                <a:spcPts val="380"/>
              </a:spcBef>
              <a:spcAft>
                <a:spcPts val="0"/>
              </a:spcAft>
              <a:buClr>
                <a:schemeClr val="dk1"/>
              </a:buClr>
              <a:buSzPts val="1900"/>
              <a:buFont typeface="Times New Roman"/>
              <a:buChar char="•"/>
              <a:defRPr sz="1900"/>
            </a:lvl8pPr>
            <a:lvl9pPr indent="-349250" lvl="8" marL="4114800" algn="l">
              <a:spcBef>
                <a:spcPts val="380"/>
              </a:spcBef>
              <a:spcAft>
                <a:spcPts val="0"/>
              </a:spcAft>
              <a:buClr>
                <a:schemeClr val="dk1"/>
              </a:buClr>
              <a:buSzPts val="1900"/>
              <a:buFont typeface="Times New Roman"/>
              <a:buChar char="•"/>
              <a:defRPr sz="1900"/>
            </a:lvl9pPr>
          </a:lstStyle>
          <a:p/>
        </p:txBody>
      </p:sp>
      <p:sp>
        <p:nvSpPr>
          <p:cNvPr id="41" name="Google Shape;41;p11"/>
          <p:cNvSpPr txBox="1"/>
          <p:nvPr>
            <p:ph idx="2" type="body"/>
          </p:nvPr>
        </p:nvSpPr>
        <p:spPr>
          <a:xfrm>
            <a:off x="4795070" y="2080260"/>
            <a:ext cx="3930385" cy="4320540"/>
          </a:xfrm>
          <a:prstGeom prst="rect">
            <a:avLst/>
          </a:prstGeom>
          <a:noFill/>
          <a:ln>
            <a:noFill/>
          </a:ln>
        </p:spPr>
        <p:txBody>
          <a:bodyPr anchorCtr="0" anchor="t" bIns="46200" lIns="94050" spcFirstLastPara="1" rIns="94050" wrap="square" tIns="46200">
            <a:noAutofit/>
          </a:bodyPr>
          <a:lstStyle>
            <a:lvl1pPr indent="-412750" lvl="0" marL="457200" algn="l">
              <a:spcBef>
                <a:spcPts val="580"/>
              </a:spcBef>
              <a:spcAft>
                <a:spcPts val="0"/>
              </a:spcAft>
              <a:buClr>
                <a:schemeClr val="dk1"/>
              </a:buClr>
              <a:buSzPts val="2900"/>
              <a:buFont typeface="Times New Roman"/>
              <a:buChar char="•"/>
              <a:defRPr sz="2900"/>
            </a:lvl1pPr>
            <a:lvl2pPr indent="-387350" lvl="1" marL="914400" algn="l">
              <a:spcBef>
                <a:spcPts val="500"/>
              </a:spcBef>
              <a:spcAft>
                <a:spcPts val="0"/>
              </a:spcAft>
              <a:buClr>
                <a:schemeClr val="dk1"/>
              </a:buClr>
              <a:buSzPts val="2500"/>
              <a:buFont typeface="Times New Roman"/>
              <a:buChar char="–"/>
              <a:defRPr sz="2500"/>
            </a:lvl2pPr>
            <a:lvl3pPr indent="-361950" lvl="2" marL="1371600" algn="l">
              <a:spcBef>
                <a:spcPts val="420"/>
              </a:spcBef>
              <a:spcAft>
                <a:spcPts val="0"/>
              </a:spcAft>
              <a:buClr>
                <a:schemeClr val="dk1"/>
              </a:buClr>
              <a:buSzPts val="2100"/>
              <a:buFont typeface="Times New Roman"/>
              <a:buChar char="•"/>
              <a:defRPr sz="2100"/>
            </a:lvl3pPr>
            <a:lvl4pPr indent="-349250" lvl="3" marL="1828800" algn="l">
              <a:spcBef>
                <a:spcPts val="380"/>
              </a:spcBef>
              <a:spcAft>
                <a:spcPts val="0"/>
              </a:spcAft>
              <a:buClr>
                <a:schemeClr val="dk1"/>
              </a:buClr>
              <a:buSzPts val="1900"/>
              <a:buFont typeface="Times New Roman"/>
              <a:buChar char="–"/>
              <a:defRPr sz="1900"/>
            </a:lvl4pPr>
            <a:lvl5pPr indent="-349250" lvl="4" marL="2286000" algn="l">
              <a:spcBef>
                <a:spcPts val="380"/>
              </a:spcBef>
              <a:spcAft>
                <a:spcPts val="0"/>
              </a:spcAft>
              <a:buClr>
                <a:schemeClr val="dk1"/>
              </a:buClr>
              <a:buSzPts val="1900"/>
              <a:buFont typeface="Times New Roman"/>
              <a:buChar char="•"/>
              <a:defRPr sz="1900"/>
            </a:lvl5pPr>
            <a:lvl6pPr indent="-349250" lvl="5" marL="2743200" algn="l">
              <a:spcBef>
                <a:spcPts val="380"/>
              </a:spcBef>
              <a:spcAft>
                <a:spcPts val="0"/>
              </a:spcAft>
              <a:buClr>
                <a:schemeClr val="dk1"/>
              </a:buClr>
              <a:buSzPts val="1900"/>
              <a:buFont typeface="Times New Roman"/>
              <a:buChar char="•"/>
              <a:defRPr sz="1900"/>
            </a:lvl6pPr>
            <a:lvl7pPr indent="-349250" lvl="6" marL="3200400" algn="l">
              <a:spcBef>
                <a:spcPts val="380"/>
              </a:spcBef>
              <a:spcAft>
                <a:spcPts val="0"/>
              </a:spcAft>
              <a:buClr>
                <a:schemeClr val="dk1"/>
              </a:buClr>
              <a:buSzPts val="1900"/>
              <a:buFont typeface="Times New Roman"/>
              <a:buChar char="•"/>
              <a:defRPr sz="1900"/>
            </a:lvl7pPr>
            <a:lvl8pPr indent="-349250" lvl="7" marL="3657600" algn="l">
              <a:spcBef>
                <a:spcPts val="380"/>
              </a:spcBef>
              <a:spcAft>
                <a:spcPts val="0"/>
              </a:spcAft>
              <a:buClr>
                <a:schemeClr val="dk1"/>
              </a:buClr>
              <a:buSzPts val="1900"/>
              <a:buFont typeface="Times New Roman"/>
              <a:buChar char="•"/>
              <a:defRPr sz="1900"/>
            </a:lvl8pPr>
            <a:lvl9pPr indent="-349250" lvl="8" marL="4114800" algn="l">
              <a:spcBef>
                <a:spcPts val="380"/>
              </a:spcBef>
              <a:spcAft>
                <a:spcPts val="0"/>
              </a:spcAft>
              <a:buClr>
                <a:schemeClr val="dk1"/>
              </a:buClr>
              <a:buSzPts val="1900"/>
              <a:buFont typeface="Times New Roman"/>
              <a:buChar char="•"/>
              <a:defRPr sz="19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12"/>
          <p:cNvSpPr txBox="1"/>
          <p:nvPr>
            <p:ph type="title"/>
          </p:nvPr>
        </p:nvSpPr>
        <p:spPr>
          <a:xfrm>
            <a:off x="745136" y="4627245"/>
            <a:ext cx="8017986" cy="1430179"/>
          </a:xfrm>
          <a:prstGeom prst="rect">
            <a:avLst/>
          </a:prstGeom>
          <a:noFill/>
          <a:ln>
            <a:noFill/>
          </a:ln>
        </p:spPr>
        <p:txBody>
          <a:bodyPr anchorCtr="0" anchor="t" bIns="46200" lIns="94050" spcFirstLastPara="1" rIns="94050" wrap="square" tIns="46200">
            <a:noAutofit/>
          </a:bodyPr>
          <a:lstStyle>
            <a:lvl1pPr lvl="0" algn="l">
              <a:spcBef>
                <a:spcPts val="0"/>
              </a:spcBef>
              <a:spcAft>
                <a:spcPts val="0"/>
              </a:spcAft>
              <a:buSzPts val="1400"/>
              <a:buNone/>
              <a:defRPr b="1" sz="42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12"/>
          <p:cNvSpPr txBox="1"/>
          <p:nvPr>
            <p:ph idx="1" type="body"/>
          </p:nvPr>
        </p:nvSpPr>
        <p:spPr>
          <a:xfrm>
            <a:off x="745136" y="3052049"/>
            <a:ext cx="8017986" cy="1575196"/>
          </a:xfrm>
          <a:prstGeom prst="rect">
            <a:avLst/>
          </a:prstGeom>
          <a:noFill/>
          <a:ln>
            <a:noFill/>
          </a:ln>
        </p:spPr>
        <p:txBody>
          <a:bodyPr anchorCtr="0" anchor="b" bIns="46200" lIns="94050" spcFirstLastPara="1" rIns="94050" wrap="square" tIns="46200">
            <a:noAutofit/>
          </a:bodyPr>
          <a:lstStyle>
            <a:lvl1pPr indent="-228600" lvl="0" marL="457200" algn="l">
              <a:spcBef>
                <a:spcPts val="420"/>
              </a:spcBef>
              <a:spcAft>
                <a:spcPts val="0"/>
              </a:spcAft>
              <a:buClr>
                <a:schemeClr val="dk1"/>
              </a:buClr>
              <a:buSzPts val="2100"/>
              <a:buFont typeface="Times New Roman"/>
              <a:buNone/>
              <a:defRPr sz="2100"/>
            </a:lvl1pPr>
            <a:lvl2pPr indent="-228600" lvl="1" marL="914400" algn="l">
              <a:spcBef>
                <a:spcPts val="380"/>
              </a:spcBef>
              <a:spcAft>
                <a:spcPts val="0"/>
              </a:spcAft>
              <a:buClr>
                <a:schemeClr val="dk1"/>
              </a:buClr>
              <a:buSzPts val="1900"/>
              <a:buFont typeface="Times New Roman"/>
              <a:buNone/>
              <a:defRPr sz="1900"/>
            </a:lvl2pPr>
            <a:lvl3pPr indent="-228600" lvl="2" marL="1371600" algn="l">
              <a:spcBef>
                <a:spcPts val="340"/>
              </a:spcBef>
              <a:spcAft>
                <a:spcPts val="0"/>
              </a:spcAft>
              <a:buClr>
                <a:schemeClr val="dk1"/>
              </a:buClr>
              <a:buSzPts val="1700"/>
              <a:buFont typeface="Times New Roman"/>
              <a:buNone/>
              <a:defRPr sz="1700"/>
            </a:lvl3pPr>
            <a:lvl4pPr indent="-228600" lvl="3" marL="1828800" algn="l">
              <a:spcBef>
                <a:spcPts val="300"/>
              </a:spcBef>
              <a:spcAft>
                <a:spcPts val="0"/>
              </a:spcAft>
              <a:buClr>
                <a:schemeClr val="dk1"/>
              </a:buClr>
              <a:buSzPts val="1500"/>
              <a:buFont typeface="Times New Roman"/>
              <a:buNone/>
              <a:defRPr sz="1500"/>
            </a:lvl4pPr>
            <a:lvl5pPr indent="-228600" lvl="4" marL="2286000" algn="l">
              <a:spcBef>
                <a:spcPts val="300"/>
              </a:spcBef>
              <a:spcAft>
                <a:spcPts val="0"/>
              </a:spcAft>
              <a:buClr>
                <a:schemeClr val="dk1"/>
              </a:buClr>
              <a:buSzPts val="1500"/>
              <a:buFont typeface="Times New Roman"/>
              <a:buNone/>
              <a:defRPr sz="1500"/>
            </a:lvl5pPr>
            <a:lvl6pPr indent="-228600" lvl="5" marL="2743200" algn="l">
              <a:spcBef>
                <a:spcPts val="300"/>
              </a:spcBef>
              <a:spcAft>
                <a:spcPts val="0"/>
              </a:spcAft>
              <a:buClr>
                <a:schemeClr val="dk1"/>
              </a:buClr>
              <a:buSzPts val="1500"/>
              <a:buFont typeface="Times New Roman"/>
              <a:buNone/>
              <a:defRPr sz="1500"/>
            </a:lvl6pPr>
            <a:lvl7pPr indent="-228600" lvl="6" marL="3200400" algn="l">
              <a:spcBef>
                <a:spcPts val="300"/>
              </a:spcBef>
              <a:spcAft>
                <a:spcPts val="0"/>
              </a:spcAft>
              <a:buClr>
                <a:schemeClr val="dk1"/>
              </a:buClr>
              <a:buSzPts val="1500"/>
              <a:buFont typeface="Times New Roman"/>
              <a:buNone/>
              <a:defRPr sz="1500"/>
            </a:lvl7pPr>
            <a:lvl8pPr indent="-228600" lvl="7" marL="3657600" algn="l">
              <a:spcBef>
                <a:spcPts val="300"/>
              </a:spcBef>
              <a:spcAft>
                <a:spcPts val="0"/>
              </a:spcAft>
              <a:buClr>
                <a:schemeClr val="dk1"/>
              </a:buClr>
              <a:buSzPts val="1500"/>
              <a:buFont typeface="Times New Roman"/>
              <a:buNone/>
              <a:defRPr sz="1500"/>
            </a:lvl8pPr>
            <a:lvl9pPr indent="-228600" lvl="8" marL="4114800" algn="l">
              <a:spcBef>
                <a:spcPts val="300"/>
              </a:spcBef>
              <a:spcAft>
                <a:spcPts val="0"/>
              </a:spcAft>
              <a:buClr>
                <a:schemeClr val="dk1"/>
              </a:buClr>
              <a:buSzPts val="1500"/>
              <a:buFont typeface="Times New Roman"/>
              <a:buNone/>
              <a:defRPr sz="15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 name="Shape 45"/>
        <p:cNvGrpSpPr/>
        <p:nvPr/>
      </p:nvGrpSpPr>
      <p:grpSpPr>
        <a:xfrm>
          <a:off x="0" y="0"/>
          <a:ext cx="0" cy="0"/>
          <a:chOff x="0" y="0"/>
          <a:chExt cx="0" cy="0"/>
        </a:xfrm>
      </p:grpSpPr>
      <p:sp>
        <p:nvSpPr>
          <p:cNvPr id="46" name="Google Shape;46;p13"/>
          <p:cNvSpPr txBox="1"/>
          <p:nvPr>
            <p:ph type="ctrTitle"/>
          </p:nvPr>
        </p:nvSpPr>
        <p:spPr>
          <a:xfrm>
            <a:off x="707470" y="2236947"/>
            <a:ext cx="8017986" cy="1543526"/>
          </a:xfrm>
          <a:prstGeom prst="rect">
            <a:avLst/>
          </a:prstGeom>
          <a:noFill/>
          <a:ln>
            <a:noFill/>
          </a:ln>
        </p:spPr>
        <p:txBody>
          <a:bodyPr anchorCtr="0" anchor="ctr" bIns="46200" lIns="94050" spcFirstLastPara="1" rIns="94050" wrap="square" tIns="46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13"/>
          <p:cNvSpPr txBox="1"/>
          <p:nvPr>
            <p:ph idx="1" type="subTitle"/>
          </p:nvPr>
        </p:nvSpPr>
        <p:spPr>
          <a:xfrm>
            <a:off x="1414939" y="4080510"/>
            <a:ext cx="6603048" cy="1840230"/>
          </a:xfrm>
          <a:prstGeom prst="rect">
            <a:avLst/>
          </a:prstGeom>
          <a:noFill/>
          <a:ln>
            <a:noFill/>
          </a:ln>
        </p:spPr>
        <p:txBody>
          <a:bodyPr anchorCtr="0" anchor="t" bIns="46200" lIns="94050" spcFirstLastPara="1" rIns="94050" wrap="square" tIns="46200">
            <a:noAutofit/>
          </a:bodyPr>
          <a:lstStyle>
            <a:lvl1pPr lvl="0" algn="ctr">
              <a:spcBef>
                <a:spcPts val="660"/>
              </a:spcBef>
              <a:spcAft>
                <a:spcPts val="0"/>
              </a:spcAft>
              <a:buClr>
                <a:schemeClr val="dk1"/>
              </a:buClr>
              <a:buSzPts val="3300"/>
              <a:buFont typeface="Times New Roman"/>
              <a:buNone/>
              <a:defRPr/>
            </a:lvl1pPr>
            <a:lvl2pPr lvl="1" algn="ctr">
              <a:spcBef>
                <a:spcPts val="580"/>
              </a:spcBef>
              <a:spcAft>
                <a:spcPts val="0"/>
              </a:spcAft>
              <a:buClr>
                <a:schemeClr val="dk1"/>
              </a:buClr>
              <a:buSzPts val="2900"/>
              <a:buFont typeface="Times New Roman"/>
              <a:buNone/>
              <a:defRPr/>
            </a:lvl2pPr>
            <a:lvl3pPr lvl="2" algn="ctr">
              <a:spcBef>
                <a:spcPts val="500"/>
              </a:spcBef>
              <a:spcAft>
                <a:spcPts val="0"/>
              </a:spcAft>
              <a:buClr>
                <a:schemeClr val="dk1"/>
              </a:buClr>
              <a:buSzPts val="2500"/>
              <a:buFont typeface="Times New Roman"/>
              <a:buNone/>
              <a:defRPr/>
            </a:lvl3pPr>
            <a:lvl4pPr lvl="3" algn="ctr">
              <a:spcBef>
                <a:spcPts val="420"/>
              </a:spcBef>
              <a:spcAft>
                <a:spcPts val="0"/>
              </a:spcAft>
              <a:buClr>
                <a:schemeClr val="dk1"/>
              </a:buClr>
              <a:buSzPts val="2100"/>
              <a:buFont typeface="Times New Roman"/>
              <a:buNone/>
              <a:defRPr/>
            </a:lvl4pPr>
            <a:lvl5pPr lvl="4" algn="ctr">
              <a:spcBef>
                <a:spcPts val="420"/>
              </a:spcBef>
              <a:spcAft>
                <a:spcPts val="0"/>
              </a:spcAft>
              <a:buClr>
                <a:schemeClr val="dk1"/>
              </a:buClr>
              <a:buSzPts val="2100"/>
              <a:buFont typeface="Times New Roman"/>
              <a:buNone/>
              <a:defRPr/>
            </a:lvl5pPr>
            <a:lvl6pPr lvl="5" algn="ctr">
              <a:spcBef>
                <a:spcPts val="420"/>
              </a:spcBef>
              <a:spcAft>
                <a:spcPts val="0"/>
              </a:spcAft>
              <a:buClr>
                <a:schemeClr val="dk1"/>
              </a:buClr>
              <a:buSzPts val="2100"/>
              <a:buFont typeface="Times New Roman"/>
              <a:buNone/>
              <a:defRPr/>
            </a:lvl6pPr>
            <a:lvl7pPr lvl="6" algn="ctr">
              <a:spcBef>
                <a:spcPts val="420"/>
              </a:spcBef>
              <a:spcAft>
                <a:spcPts val="0"/>
              </a:spcAft>
              <a:buClr>
                <a:schemeClr val="dk1"/>
              </a:buClr>
              <a:buSzPts val="2100"/>
              <a:buFont typeface="Times New Roman"/>
              <a:buNone/>
              <a:defRPr/>
            </a:lvl7pPr>
            <a:lvl8pPr lvl="7" algn="ctr">
              <a:spcBef>
                <a:spcPts val="420"/>
              </a:spcBef>
              <a:spcAft>
                <a:spcPts val="0"/>
              </a:spcAft>
              <a:buClr>
                <a:schemeClr val="dk1"/>
              </a:buClr>
              <a:buSzPts val="2100"/>
              <a:buFont typeface="Times New Roman"/>
              <a:buNone/>
              <a:defRPr/>
            </a:lvl8pPr>
            <a:lvl9pPr lvl="8" algn="ctr">
              <a:spcBef>
                <a:spcPts val="420"/>
              </a:spcBef>
              <a:spcAft>
                <a:spcPts val="0"/>
              </a:spcAft>
              <a:buClr>
                <a:schemeClr val="dk1"/>
              </a:buClr>
              <a:buSzPts val="2100"/>
              <a:buFont typeface="Times New Roman"/>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3"/>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 name="Google Shape;14;p3"/>
          <p:cNvSpPr txBox="1"/>
          <p:nvPr>
            <p:ph idx="1" type="body"/>
          </p:nvPr>
        </p:nvSpPr>
        <p:spPr>
          <a:xfrm>
            <a:off x="708025" y="2079625"/>
            <a:ext cx="8016875" cy="4321175"/>
          </a:xfrm>
          <a:prstGeom prst="rect">
            <a:avLst/>
          </a:prstGeom>
          <a:noFill/>
          <a:ln>
            <a:noFill/>
          </a:ln>
        </p:spPr>
        <p:txBody>
          <a:bodyPr anchorCtr="0" anchor="t" bIns="46200" lIns="94050" spcFirstLastPara="1" rIns="94050" wrap="square" tIns="462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 name="Shape 16"/>
        <p:cNvGrpSpPr/>
        <p:nvPr/>
      </p:nvGrpSpPr>
      <p:grpSpPr>
        <a:xfrm>
          <a:off x="0" y="0"/>
          <a:ext cx="0" cy="0"/>
          <a:chOff x="0" y="0"/>
          <a:chExt cx="0" cy="0"/>
        </a:xfrm>
      </p:grpSpPr>
      <p:sp>
        <p:nvSpPr>
          <p:cNvPr id="17" name="Google Shape;17;p5"/>
          <p:cNvSpPr txBox="1"/>
          <p:nvPr>
            <p:ph type="title"/>
          </p:nvPr>
        </p:nvSpPr>
        <p:spPr>
          <a:xfrm rot="5400000">
            <a:off x="4842848" y="2518192"/>
            <a:ext cx="5760720" cy="2004497"/>
          </a:xfrm>
          <a:prstGeom prst="rect">
            <a:avLst/>
          </a:prstGeom>
          <a:noFill/>
          <a:ln>
            <a:noFill/>
          </a:ln>
        </p:spPr>
        <p:txBody>
          <a:bodyPr anchorCtr="0" anchor="ctr" bIns="46200" lIns="94050" spcFirstLastPara="1" rIns="94050" wrap="square" tIns="46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5"/>
          <p:cNvSpPr txBox="1"/>
          <p:nvPr>
            <p:ph idx="1" type="body"/>
          </p:nvPr>
        </p:nvSpPr>
        <p:spPr>
          <a:xfrm rot="5400000">
            <a:off x="755247" y="592303"/>
            <a:ext cx="5760720" cy="5856274"/>
          </a:xfrm>
          <a:prstGeom prst="rect">
            <a:avLst/>
          </a:prstGeom>
          <a:noFill/>
          <a:ln>
            <a:noFill/>
          </a:ln>
        </p:spPr>
        <p:txBody>
          <a:bodyPr anchorCtr="0" anchor="t" bIns="46200" lIns="94050" spcFirstLastPara="1" rIns="94050" wrap="square" tIns="462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 name="Shape 19"/>
        <p:cNvGrpSpPr/>
        <p:nvPr/>
      </p:nvGrpSpPr>
      <p:grpSpPr>
        <a:xfrm>
          <a:off x="0" y="0"/>
          <a:ext cx="0" cy="0"/>
          <a:chOff x="0" y="0"/>
          <a:chExt cx="0" cy="0"/>
        </a:xfrm>
      </p:grpSpPr>
      <p:sp>
        <p:nvSpPr>
          <p:cNvPr id="20" name="Google Shape;20;p6"/>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6"/>
          <p:cNvSpPr txBox="1"/>
          <p:nvPr>
            <p:ph idx="1" type="body"/>
          </p:nvPr>
        </p:nvSpPr>
        <p:spPr>
          <a:xfrm rot="5400000">
            <a:off x="2555875" y="231775"/>
            <a:ext cx="4321175" cy="8016875"/>
          </a:xfrm>
          <a:prstGeom prst="rect">
            <a:avLst/>
          </a:prstGeom>
          <a:noFill/>
          <a:ln>
            <a:noFill/>
          </a:ln>
        </p:spPr>
        <p:txBody>
          <a:bodyPr anchorCtr="0" anchor="t" bIns="46200" lIns="94050" spcFirstLastPara="1" rIns="94050" wrap="square" tIns="462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 name="Shape 22"/>
        <p:cNvGrpSpPr/>
        <p:nvPr/>
      </p:nvGrpSpPr>
      <p:grpSpPr>
        <a:xfrm>
          <a:off x="0" y="0"/>
          <a:ext cx="0" cy="0"/>
          <a:chOff x="0" y="0"/>
          <a:chExt cx="0" cy="0"/>
        </a:xfrm>
      </p:grpSpPr>
      <p:sp>
        <p:nvSpPr>
          <p:cNvPr id="23" name="Google Shape;23;p7"/>
          <p:cNvSpPr txBox="1"/>
          <p:nvPr>
            <p:ph type="title"/>
          </p:nvPr>
        </p:nvSpPr>
        <p:spPr>
          <a:xfrm>
            <a:off x="1848919" y="5040630"/>
            <a:ext cx="5659755" cy="595075"/>
          </a:xfrm>
          <a:prstGeom prst="rect">
            <a:avLst/>
          </a:prstGeom>
          <a:noFill/>
          <a:ln>
            <a:noFill/>
          </a:ln>
        </p:spPr>
        <p:txBody>
          <a:bodyPr anchorCtr="0" anchor="b" bIns="46200" lIns="94050" spcFirstLastPara="1" rIns="94050" wrap="square" tIns="46200">
            <a:noAutofit/>
          </a:bodyPr>
          <a:lstStyle>
            <a:lvl1pPr lvl="0" algn="l">
              <a:spcBef>
                <a:spcPts val="0"/>
              </a:spcBef>
              <a:spcAft>
                <a:spcPts val="0"/>
              </a:spcAft>
              <a:buSzPts val="1400"/>
              <a:buNone/>
              <a:defRPr b="1" sz="21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7"/>
          <p:cNvSpPr/>
          <p:nvPr>
            <p:ph idx="2" type="pic"/>
          </p:nvPr>
        </p:nvSpPr>
        <p:spPr>
          <a:xfrm>
            <a:off x="1848919" y="643414"/>
            <a:ext cx="5659755" cy="4320540"/>
          </a:xfrm>
          <a:prstGeom prst="rect">
            <a:avLst/>
          </a:prstGeom>
          <a:noFill/>
          <a:ln>
            <a:noFill/>
          </a:ln>
        </p:spPr>
        <p:txBody>
          <a:bodyPr anchorCtr="0" anchor="t" bIns="46200" lIns="94050" spcFirstLastPara="1" rIns="94050" wrap="square" tIns="46200">
            <a:noAutofit/>
          </a:bodyPr>
          <a:lstStyle>
            <a:lvl1pPr lvl="0" marR="0" rtl="0" algn="l">
              <a:spcBef>
                <a:spcPts val="660"/>
              </a:spcBef>
              <a:spcAft>
                <a:spcPts val="0"/>
              </a:spcAft>
              <a:buClr>
                <a:schemeClr val="dk1"/>
              </a:buClr>
              <a:buSzPts val="3300"/>
              <a:buFont typeface="Times New Roman"/>
              <a:buNone/>
              <a:defRPr b="0" i="0" sz="3300" u="none" cap="none" strike="noStrike">
                <a:solidFill>
                  <a:schemeClr val="dk1"/>
                </a:solidFill>
                <a:latin typeface="Times New Roman"/>
                <a:ea typeface="Times New Roman"/>
                <a:cs typeface="Times New Roman"/>
                <a:sym typeface="Times New Roman"/>
              </a:defRPr>
            </a:lvl1pPr>
            <a:lvl2pPr lvl="1" marR="0" rtl="0" algn="l">
              <a:spcBef>
                <a:spcPts val="580"/>
              </a:spcBef>
              <a:spcAft>
                <a:spcPts val="0"/>
              </a:spcAft>
              <a:buClr>
                <a:schemeClr val="dk1"/>
              </a:buClr>
              <a:buSzPts val="2900"/>
              <a:buFont typeface="Times New Roman"/>
              <a:buNone/>
              <a:defRPr b="0" i="0" sz="2900" u="none" cap="none" strike="noStrike">
                <a:solidFill>
                  <a:schemeClr val="dk1"/>
                </a:solidFill>
                <a:latin typeface="Times New Roman"/>
                <a:ea typeface="Times New Roman"/>
                <a:cs typeface="Times New Roman"/>
                <a:sym typeface="Times New Roman"/>
              </a:defRPr>
            </a:lvl2pPr>
            <a:lvl3pPr lvl="2" marR="0" rtl="0" algn="l">
              <a:spcBef>
                <a:spcPts val="500"/>
              </a:spcBef>
              <a:spcAft>
                <a:spcPts val="0"/>
              </a:spcAft>
              <a:buClr>
                <a:schemeClr val="dk1"/>
              </a:buClr>
              <a:buSzPts val="2500"/>
              <a:buFont typeface="Times New Roman"/>
              <a:buNone/>
              <a:defRPr b="0" i="0" sz="2500" u="none" cap="none" strike="noStrike">
                <a:solidFill>
                  <a:schemeClr val="dk1"/>
                </a:solidFill>
                <a:latin typeface="Times New Roman"/>
                <a:ea typeface="Times New Roman"/>
                <a:cs typeface="Times New Roman"/>
                <a:sym typeface="Times New Roman"/>
              </a:defRPr>
            </a:lvl3pPr>
            <a:lvl4pPr lvl="3" marR="0" rtl="0" algn="l">
              <a:spcBef>
                <a:spcPts val="420"/>
              </a:spcBef>
              <a:spcAft>
                <a:spcPts val="0"/>
              </a:spcAft>
              <a:buClr>
                <a:schemeClr val="dk1"/>
              </a:buClr>
              <a:buSzPts val="2100"/>
              <a:buFont typeface="Times New Roman"/>
              <a:buNone/>
              <a:defRPr b="0" i="0" sz="2100" u="none" cap="none" strike="noStrike">
                <a:solidFill>
                  <a:schemeClr val="dk1"/>
                </a:solidFill>
                <a:latin typeface="Times New Roman"/>
                <a:ea typeface="Times New Roman"/>
                <a:cs typeface="Times New Roman"/>
                <a:sym typeface="Times New Roman"/>
              </a:defRPr>
            </a:lvl4pPr>
            <a:lvl5pPr lvl="4" marR="0" rtl="0" algn="l">
              <a:spcBef>
                <a:spcPts val="420"/>
              </a:spcBef>
              <a:spcAft>
                <a:spcPts val="0"/>
              </a:spcAft>
              <a:buClr>
                <a:schemeClr val="dk1"/>
              </a:buClr>
              <a:buSzPts val="2100"/>
              <a:buFont typeface="Times New Roman"/>
              <a:buNone/>
              <a:defRPr b="0" i="0" sz="2100" u="none" cap="none" strike="noStrike">
                <a:solidFill>
                  <a:schemeClr val="dk1"/>
                </a:solidFill>
                <a:latin typeface="Times New Roman"/>
                <a:ea typeface="Times New Roman"/>
                <a:cs typeface="Times New Roman"/>
                <a:sym typeface="Times New Roman"/>
              </a:defRPr>
            </a:lvl5pPr>
            <a:lvl6pPr lvl="5" marR="0" rtl="0" algn="l">
              <a:spcBef>
                <a:spcPts val="420"/>
              </a:spcBef>
              <a:spcAft>
                <a:spcPts val="0"/>
              </a:spcAft>
              <a:buClr>
                <a:schemeClr val="dk1"/>
              </a:buClr>
              <a:buSzPts val="2100"/>
              <a:buFont typeface="Times New Roman"/>
              <a:buNone/>
              <a:defRPr b="0" i="0" sz="2100" u="none" cap="none" strike="noStrike">
                <a:solidFill>
                  <a:schemeClr val="dk1"/>
                </a:solidFill>
                <a:latin typeface="Times New Roman"/>
                <a:ea typeface="Times New Roman"/>
                <a:cs typeface="Times New Roman"/>
                <a:sym typeface="Times New Roman"/>
              </a:defRPr>
            </a:lvl6pPr>
            <a:lvl7pPr lvl="6" marR="0" rtl="0" algn="l">
              <a:spcBef>
                <a:spcPts val="420"/>
              </a:spcBef>
              <a:spcAft>
                <a:spcPts val="0"/>
              </a:spcAft>
              <a:buClr>
                <a:schemeClr val="dk1"/>
              </a:buClr>
              <a:buSzPts val="2100"/>
              <a:buFont typeface="Times New Roman"/>
              <a:buNone/>
              <a:defRPr b="0" i="0" sz="2100" u="none" cap="none" strike="noStrike">
                <a:solidFill>
                  <a:schemeClr val="dk1"/>
                </a:solidFill>
                <a:latin typeface="Times New Roman"/>
                <a:ea typeface="Times New Roman"/>
                <a:cs typeface="Times New Roman"/>
                <a:sym typeface="Times New Roman"/>
              </a:defRPr>
            </a:lvl7pPr>
            <a:lvl8pPr lvl="7" marR="0" rtl="0" algn="l">
              <a:spcBef>
                <a:spcPts val="420"/>
              </a:spcBef>
              <a:spcAft>
                <a:spcPts val="0"/>
              </a:spcAft>
              <a:buClr>
                <a:schemeClr val="dk1"/>
              </a:buClr>
              <a:buSzPts val="2100"/>
              <a:buFont typeface="Times New Roman"/>
              <a:buNone/>
              <a:defRPr b="0" i="0" sz="2100" u="none" cap="none" strike="noStrike">
                <a:solidFill>
                  <a:schemeClr val="dk1"/>
                </a:solidFill>
                <a:latin typeface="Times New Roman"/>
                <a:ea typeface="Times New Roman"/>
                <a:cs typeface="Times New Roman"/>
                <a:sym typeface="Times New Roman"/>
              </a:defRPr>
            </a:lvl8pPr>
            <a:lvl9pPr lvl="8" marR="0" rtl="0" algn="l">
              <a:spcBef>
                <a:spcPts val="420"/>
              </a:spcBef>
              <a:spcAft>
                <a:spcPts val="0"/>
              </a:spcAft>
              <a:buClr>
                <a:schemeClr val="dk1"/>
              </a:buClr>
              <a:buSzPts val="2100"/>
              <a:buFont typeface="Times New Roman"/>
              <a:buNone/>
              <a:defRPr b="0" i="0" sz="2100" u="none" cap="none" strike="noStrike">
                <a:solidFill>
                  <a:schemeClr val="dk1"/>
                </a:solidFill>
                <a:latin typeface="Times New Roman"/>
                <a:ea typeface="Times New Roman"/>
                <a:cs typeface="Times New Roman"/>
                <a:sym typeface="Times New Roman"/>
              </a:defRPr>
            </a:lvl9pPr>
          </a:lstStyle>
          <a:p/>
        </p:txBody>
      </p:sp>
      <p:sp>
        <p:nvSpPr>
          <p:cNvPr id="25" name="Google Shape;25;p7"/>
          <p:cNvSpPr txBox="1"/>
          <p:nvPr>
            <p:ph idx="1" type="body"/>
          </p:nvPr>
        </p:nvSpPr>
        <p:spPr>
          <a:xfrm>
            <a:off x="1848919" y="5635705"/>
            <a:ext cx="5659755" cy="845105"/>
          </a:xfrm>
          <a:prstGeom prst="rect">
            <a:avLst/>
          </a:prstGeom>
          <a:noFill/>
          <a:ln>
            <a:noFill/>
          </a:ln>
        </p:spPr>
        <p:txBody>
          <a:bodyPr anchorCtr="0" anchor="t" bIns="46200" lIns="94050" spcFirstLastPara="1" rIns="94050" wrap="square" tIns="46200">
            <a:noAutofit/>
          </a:bodyPr>
          <a:lstStyle>
            <a:lvl1pPr indent="-228600" lvl="0" marL="457200" algn="l">
              <a:spcBef>
                <a:spcPts val="300"/>
              </a:spcBef>
              <a:spcAft>
                <a:spcPts val="0"/>
              </a:spcAft>
              <a:buClr>
                <a:schemeClr val="dk1"/>
              </a:buClr>
              <a:buSzPts val="1500"/>
              <a:buFont typeface="Times New Roman"/>
              <a:buNone/>
              <a:defRPr sz="15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 name="Shape 26"/>
        <p:cNvGrpSpPr/>
        <p:nvPr/>
      </p:nvGrpSpPr>
      <p:grpSpPr>
        <a:xfrm>
          <a:off x="0" y="0"/>
          <a:ext cx="0" cy="0"/>
          <a:chOff x="0" y="0"/>
          <a:chExt cx="0" cy="0"/>
        </a:xfrm>
      </p:grpSpPr>
      <p:sp>
        <p:nvSpPr>
          <p:cNvPr id="27" name="Google Shape;27;p8"/>
          <p:cNvSpPr txBox="1"/>
          <p:nvPr>
            <p:ph type="title"/>
          </p:nvPr>
        </p:nvSpPr>
        <p:spPr>
          <a:xfrm>
            <a:off x="471647" y="286702"/>
            <a:ext cx="3103367" cy="1220153"/>
          </a:xfrm>
          <a:prstGeom prst="rect">
            <a:avLst/>
          </a:prstGeom>
          <a:noFill/>
          <a:ln>
            <a:noFill/>
          </a:ln>
        </p:spPr>
        <p:txBody>
          <a:bodyPr anchorCtr="0" anchor="b" bIns="46200" lIns="94050" spcFirstLastPara="1" rIns="94050" wrap="square" tIns="46200">
            <a:noAutofit/>
          </a:bodyPr>
          <a:lstStyle>
            <a:lvl1pPr lvl="0" algn="l">
              <a:spcBef>
                <a:spcPts val="0"/>
              </a:spcBef>
              <a:spcAft>
                <a:spcPts val="0"/>
              </a:spcAft>
              <a:buSzPts val="1400"/>
              <a:buNone/>
              <a:defRPr b="1" sz="21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8"/>
          <p:cNvSpPr txBox="1"/>
          <p:nvPr>
            <p:ph idx="1" type="body"/>
          </p:nvPr>
        </p:nvSpPr>
        <p:spPr>
          <a:xfrm>
            <a:off x="3688012" y="286703"/>
            <a:ext cx="5273267" cy="6145769"/>
          </a:xfrm>
          <a:prstGeom prst="rect">
            <a:avLst/>
          </a:prstGeom>
          <a:noFill/>
          <a:ln>
            <a:noFill/>
          </a:ln>
        </p:spPr>
        <p:txBody>
          <a:bodyPr anchorCtr="0" anchor="t" bIns="46200" lIns="94050" spcFirstLastPara="1" rIns="94050" wrap="square" tIns="46200">
            <a:noAutofit/>
          </a:bodyPr>
          <a:lstStyle>
            <a:lvl1pPr indent="-438150" lvl="0" marL="457200" algn="l">
              <a:spcBef>
                <a:spcPts val="660"/>
              </a:spcBef>
              <a:spcAft>
                <a:spcPts val="0"/>
              </a:spcAft>
              <a:buClr>
                <a:schemeClr val="dk1"/>
              </a:buClr>
              <a:buSzPts val="3300"/>
              <a:buFont typeface="Times New Roman"/>
              <a:buChar char="•"/>
              <a:defRPr sz="3300"/>
            </a:lvl1pPr>
            <a:lvl2pPr indent="-412750" lvl="1" marL="914400" algn="l">
              <a:spcBef>
                <a:spcPts val="580"/>
              </a:spcBef>
              <a:spcAft>
                <a:spcPts val="0"/>
              </a:spcAft>
              <a:buClr>
                <a:schemeClr val="dk1"/>
              </a:buClr>
              <a:buSzPts val="2900"/>
              <a:buFont typeface="Times New Roman"/>
              <a:buChar char="–"/>
              <a:defRPr sz="2900"/>
            </a:lvl2pPr>
            <a:lvl3pPr indent="-387350" lvl="2" marL="1371600" algn="l">
              <a:spcBef>
                <a:spcPts val="500"/>
              </a:spcBef>
              <a:spcAft>
                <a:spcPts val="0"/>
              </a:spcAft>
              <a:buClr>
                <a:schemeClr val="dk1"/>
              </a:buClr>
              <a:buSzPts val="2500"/>
              <a:buFont typeface="Times New Roman"/>
              <a:buChar char="•"/>
              <a:defRPr sz="2500"/>
            </a:lvl3pPr>
            <a:lvl4pPr indent="-361950" lvl="3" marL="1828800" algn="l">
              <a:spcBef>
                <a:spcPts val="420"/>
              </a:spcBef>
              <a:spcAft>
                <a:spcPts val="0"/>
              </a:spcAft>
              <a:buClr>
                <a:schemeClr val="dk1"/>
              </a:buClr>
              <a:buSzPts val="2100"/>
              <a:buFont typeface="Times New Roman"/>
              <a:buChar char="–"/>
              <a:defRPr sz="2100"/>
            </a:lvl4pPr>
            <a:lvl5pPr indent="-361950" lvl="4" marL="2286000" algn="l">
              <a:spcBef>
                <a:spcPts val="420"/>
              </a:spcBef>
              <a:spcAft>
                <a:spcPts val="0"/>
              </a:spcAft>
              <a:buClr>
                <a:schemeClr val="dk1"/>
              </a:buClr>
              <a:buSzPts val="2100"/>
              <a:buFont typeface="Times New Roman"/>
              <a:buChar char="•"/>
              <a:defRPr sz="2100"/>
            </a:lvl5pPr>
            <a:lvl6pPr indent="-361950" lvl="5" marL="2743200" algn="l">
              <a:spcBef>
                <a:spcPts val="420"/>
              </a:spcBef>
              <a:spcAft>
                <a:spcPts val="0"/>
              </a:spcAft>
              <a:buClr>
                <a:schemeClr val="dk1"/>
              </a:buClr>
              <a:buSzPts val="2100"/>
              <a:buFont typeface="Times New Roman"/>
              <a:buChar char="•"/>
              <a:defRPr sz="2100"/>
            </a:lvl6pPr>
            <a:lvl7pPr indent="-361950" lvl="6" marL="3200400" algn="l">
              <a:spcBef>
                <a:spcPts val="420"/>
              </a:spcBef>
              <a:spcAft>
                <a:spcPts val="0"/>
              </a:spcAft>
              <a:buClr>
                <a:schemeClr val="dk1"/>
              </a:buClr>
              <a:buSzPts val="2100"/>
              <a:buFont typeface="Times New Roman"/>
              <a:buChar char="•"/>
              <a:defRPr sz="2100"/>
            </a:lvl7pPr>
            <a:lvl8pPr indent="-361950" lvl="7" marL="3657600" algn="l">
              <a:spcBef>
                <a:spcPts val="420"/>
              </a:spcBef>
              <a:spcAft>
                <a:spcPts val="0"/>
              </a:spcAft>
              <a:buClr>
                <a:schemeClr val="dk1"/>
              </a:buClr>
              <a:buSzPts val="2100"/>
              <a:buFont typeface="Times New Roman"/>
              <a:buChar char="•"/>
              <a:defRPr sz="2100"/>
            </a:lvl8pPr>
            <a:lvl9pPr indent="-361950" lvl="8" marL="4114800" algn="l">
              <a:spcBef>
                <a:spcPts val="420"/>
              </a:spcBef>
              <a:spcAft>
                <a:spcPts val="0"/>
              </a:spcAft>
              <a:buClr>
                <a:schemeClr val="dk1"/>
              </a:buClr>
              <a:buSzPts val="2100"/>
              <a:buFont typeface="Times New Roman"/>
              <a:buChar char="•"/>
              <a:defRPr sz="2100"/>
            </a:lvl9pPr>
          </a:lstStyle>
          <a:p/>
        </p:txBody>
      </p:sp>
      <p:sp>
        <p:nvSpPr>
          <p:cNvPr id="29" name="Google Shape;29;p8"/>
          <p:cNvSpPr txBox="1"/>
          <p:nvPr>
            <p:ph idx="2" type="body"/>
          </p:nvPr>
        </p:nvSpPr>
        <p:spPr>
          <a:xfrm>
            <a:off x="471647" y="1506856"/>
            <a:ext cx="3103367" cy="4925616"/>
          </a:xfrm>
          <a:prstGeom prst="rect">
            <a:avLst/>
          </a:prstGeom>
          <a:noFill/>
          <a:ln>
            <a:noFill/>
          </a:ln>
        </p:spPr>
        <p:txBody>
          <a:bodyPr anchorCtr="0" anchor="t" bIns="46200" lIns="94050" spcFirstLastPara="1" rIns="94050" wrap="square" tIns="46200">
            <a:noAutofit/>
          </a:bodyPr>
          <a:lstStyle>
            <a:lvl1pPr indent="-228600" lvl="0" marL="457200" algn="l">
              <a:spcBef>
                <a:spcPts val="300"/>
              </a:spcBef>
              <a:spcAft>
                <a:spcPts val="0"/>
              </a:spcAft>
              <a:buClr>
                <a:schemeClr val="dk1"/>
              </a:buClr>
              <a:buSzPts val="1500"/>
              <a:buFont typeface="Times New Roman"/>
              <a:buNone/>
              <a:defRPr sz="15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9"/>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2" name="Shape 32"/>
        <p:cNvGrpSpPr/>
        <p:nvPr/>
      </p:nvGrpSpPr>
      <p:grpSpPr>
        <a:xfrm>
          <a:off x="0" y="0"/>
          <a:ext cx="0" cy="0"/>
          <a:chOff x="0" y="0"/>
          <a:chExt cx="0" cy="0"/>
        </a:xfrm>
      </p:grpSpPr>
      <p:sp>
        <p:nvSpPr>
          <p:cNvPr id="33" name="Google Shape;33;p10"/>
          <p:cNvSpPr txBox="1"/>
          <p:nvPr>
            <p:ph type="title"/>
          </p:nvPr>
        </p:nvSpPr>
        <p:spPr>
          <a:xfrm>
            <a:off x="471646" y="288370"/>
            <a:ext cx="8489633" cy="1200150"/>
          </a:xfrm>
          <a:prstGeom prst="rect">
            <a:avLst/>
          </a:prstGeom>
          <a:noFill/>
          <a:ln>
            <a:noFill/>
          </a:ln>
        </p:spPr>
        <p:txBody>
          <a:bodyPr anchorCtr="0" anchor="ctr" bIns="46200" lIns="94050" spcFirstLastPara="1" rIns="94050" wrap="square" tIns="46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10"/>
          <p:cNvSpPr txBox="1"/>
          <p:nvPr>
            <p:ph idx="1" type="body"/>
          </p:nvPr>
        </p:nvSpPr>
        <p:spPr>
          <a:xfrm>
            <a:off x="471646" y="1611869"/>
            <a:ext cx="4167847" cy="671750"/>
          </a:xfrm>
          <a:prstGeom prst="rect">
            <a:avLst/>
          </a:prstGeom>
          <a:noFill/>
          <a:ln>
            <a:noFill/>
          </a:ln>
        </p:spPr>
        <p:txBody>
          <a:bodyPr anchorCtr="0" anchor="b" bIns="46200" lIns="94050" spcFirstLastPara="1" rIns="94050" wrap="square" tIns="46200">
            <a:noAutofit/>
          </a:bodyPr>
          <a:lstStyle>
            <a:lvl1pPr indent="-228600" lvl="0" marL="457200" algn="l">
              <a:spcBef>
                <a:spcPts val="500"/>
              </a:spcBef>
              <a:spcAft>
                <a:spcPts val="0"/>
              </a:spcAft>
              <a:buClr>
                <a:schemeClr val="dk1"/>
              </a:buClr>
              <a:buSzPts val="2500"/>
              <a:buFont typeface="Times New Roman"/>
              <a:buNone/>
              <a:defRPr b="1" sz="2500"/>
            </a:lvl1pPr>
            <a:lvl2pPr indent="-228600" lvl="1" marL="914400" algn="l">
              <a:spcBef>
                <a:spcPts val="420"/>
              </a:spcBef>
              <a:spcAft>
                <a:spcPts val="0"/>
              </a:spcAft>
              <a:buClr>
                <a:schemeClr val="dk1"/>
              </a:buClr>
              <a:buSzPts val="2100"/>
              <a:buFont typeface="Times New Roman"/>
              <a:buNone/>
              <a:defRPr b="1" sz="2100"/>
            </a:lvl2pPr>
            <a:lvl3pPr indent="-228600" lvl="2" marL="1371600" algn="l">
              <a:spcBef>
                <a:spcPts val="380"/>
              </a:spcBef>
              <a:spcAft>
                <a:spcPts val="0"/>
              </a:spcAft>
              <a:buClr>
                <a:schemeClr val="dk1"/>
              </a:buClr>
              <a:buSzPts val="1900"/>
              <a:buFont typeface="Times New Roman"/>
              <a:buNone/>
              <a:defRPr b="1" sz="1900"/>
            </a:lvl3pPr>
            <a:lvl4pPr indent="-228600" lvl="3" marL="1828800" algn="l">
              <a:spcBef>
                <a:spcPts val="340"/>
              </a:spcBef>
              <a:spcAft>
                <a:spcPts val="0"/>
              </a:spcAft>
              <a:buClr>
                <a:schemeClr val="dk1"/>
              </a:buClr>
              <a:buSzPts val="1700"/>
              <a:buFont typeface="Times New Roman"/>
              <a:buNone/>
              <a:defRPr b="1" sz="1700"/>
            </a:lvl4pPr>
            <a:lvl5pPr indent="-228600" lvl="4" marL="2286000" algn="l">
              <a:spcBef>
                <a:spcPts val="340"/>
              </a:spcBef>
              <a:spcAft>
                <a:spcPts val="0"/>
              </a:spcAft>
              <a:buClr>
                <a:schemeClr val="dk1"/>
              </a:buClr>
              <a:buSzPts val="1700"/>
              <a:buFont typeface="Times New Roman"/>
              <a:buNone/>
              <a:defRPr b="1" sz="1700"/>
            </a:lvl5pPr>
            <a:lvl6pPr indent="-228600" lvl="5" marL="2743200" algn="l">
              <a:spcBef>
                <a:spcPts val="340"/>
              </a:spcBef>
              <a:spcAft>
                <a:spcPts val="0"/>
              </a:spcAft>
              <a:buClr>
                <a:schemeClr val="dk1"/>
              </a:buClr>
              <a:buSzPts val="1700"/>
              <a:buFont typeface="Times New Roman"/>
              <a:buNone/>
              <a:defRPr b="1" sz="1700"/>
            </a:lvl6pPr>
            <a:lvl7pPr indent="-228600" lvl="6" marL="3200400" algn="l">
              <a:spcBef>
                <a:spcPts val="340"/>
              </a:spcBef>
              <a:spcAft>
                <a:spcPts val="0"/>
              </a:spcAft>
              <a:buClr>
                <a:schemeClr val="dk1"/>
              </a:buClr>
              <a:buSzPts val="1700"/>
              <a:buFont typeface="Times New Roman"/>
              <a:buNone/>
              <a:defRPr b="1" sz="1700"/>
            </a:lvl7pPr>
            <a:lvl8pPr indent="-228600" lvl="7" marL="3657600" algn="l">
              <a:spcBef>
                <a:spcPts val="340"/>
              </a:spcBef>
              <a:spcAft>
                <a:spcPts val="0"/>
              </a:spcAft>
              <a:buClr>
                <a:schemeClr val="dk1"/>
              </a:buClr>
              <a:buSzPts val="1700"/>
              <a:buFont typeface="Times New Roman"/>
              <a:buNone/>
              <a:defRPr b="1" sz="1700"/>
            </a:lvl8pPr>
            <a:lvl9pPr indent="-228600" lvl="8" marL="4114800" algn="l">
              <a:spcBef>
                <a:spcPts val="340"/>
              </a:spcBef>
              <a:spcAft>
                <a:spcPts val="0"/>
              </a:spcAft>
              <a:buClr>
                <a:schemeClr val="dk1"/>
              </a:buClr>
              <a:buSzPts val="1700"/>
              <a:buFont typeface="Times New Roman"/>
              <a:buNone/>
              <a:defRPr b="1" sz="1700"/>
            </a:lvl9pPr>
          </a:lstStyle>
          <a:p/>
        </p:txBody>
      </p:sp>
      <p:sp>
        <p:nvSpPr>
          <p:cNvPr id="35" name="Google Shape;35;p10"/>
          <p:cNvSpPr txBox="1"/>
          <p:nvPr>
            <p:ph idx="2" type="body"/>
          </p:nvPr>
        </p:nvSpPr>
        <p:spPr>
          <a:xfrm>
            <a:off x="471646" y="2283619"/>
            <a:ext cx="4167847" cy="4148852"/>
          </a:xfrm>
          <a:prstGeom prst="rect">
            <a:avLst/>
          </a:prstGeom>
          <a:noFill/>
          <a:ln>
            <a:noFill/>
          </a:ln>
        </p:spPr>
        <p:txBody>
          <a:bodyPr anchorCtr="0" anchor="t" bIns="46200" lIns="94050" spcFirstLastPara="1" rIns="94050" wrap="square" tIns="46200">
            <a:noAutofit/>
          </a:bodyPr>
          <a:lstStyle>
            <a:lvl1pPr indent="-387350" lvl="0" marL="457200" algn="l">
              <a:spcBef>
                <a:spcPts val="500"/>
              </a:spcBef>
              <a:spcAft>
                <a:spcPts val="0"/>
              </a:spcAft>
              <a:buClr>
                <a:schemeClr val="dk1"/>
              </a:buClr>
              <a:buSzPts val="2500"/>
              <a:buFont typeface="Times New Roman"/>
              <a:buChar char="•"/>
              <a:defRPr sz="2500"/>
            </a:lvl1pPr>
            <a:lvl2pPr indent="-361950" lvl="1" marL="914400" algn="l">
              <a:spcBef>
                <a:spcPts val="420"/>
              </a:spcBef>
              <a:spcAft>
                <a:spcPts val="0"/>
              </a:spcAft>
              <a:buClr>
                <a:schemeClr val="dk1"/>
              </a:buClr>
              <a:buSzPts val="2100"/>
              <a:buFont typeface="Times New Roman"/>
              <a:buChar char="–"/>
              <a:defRPr sz="2100"/>
            </a:lvl2pPr>
            <a:lvl3pPr indent="-349250" lvl="2" marL="1371600" algn="l">
              <a:spcBef>
                <a:spcPts val="380"/>
              </a:spcBef>
              <a:spcAft>
                <a:spcPts val="0"/>
              </a:spcAft>
              <a:buClr>
                <a:schemeClr val="dk1"/>
              </a:buClr>
              <a:buSzPts val="1900"/>
              <a:buFont typeface="Times New Roman"/>
              <a:buChar char="•"/>
              <a:defRPr sz="1900"/>
            </a:lvl3pPr>
            <a:lvl4pPr indent="-336550" lvl="3" marL="1828800" algn="l">
              <a:spcBef>
                <a:spcPts val="340"/>
              </a:spcBef>
              <a:spcAft>
                <a:spcPts val="0"/>
              </a:spcAft>
              <a:buClr>
                <a:schemeClr val="dk1"/>
              </a:buClr>
              <a:buSzPts val="1700"/>
              <a:buFont typeface="Times New Roman"/>
              <a:buChar char="–"/>
              <a:defRPr sz="1700"/>
            </a:lvl4pPr>
            <a:lvl5pPr indent="-336550" lvl="4" marL="2286000" algn="l">
              <a:spcBef>
                <a:spcPts val="340"/>
              </a:spcBef>
              <a:spcAft>
                <a:spcPts val="0"/>
              </a:spcAft>
              <a:buClr>
                <a:schemeClr val="dk1"/>
              </a:buClr>
              <a:buSzPts val="1700"/>
              <a:buFont typeface="Times New Roman"/>
              <a:buChar char="•"/>
              <a:defRPr sz="1700"/>
            </a:lvl5pPr>
            <a:lvl6pPr indent="-336550" lvl="5" marL="2743200" algn="l">
              <a:spcBef>
                <a:spcPts val="340"/>
              </a:spcBef>
              <a:spcAft>
                <a:spcPts val="0"/>
              </a:spcAft>
              <a:buClr>
                <a:schemeClr val="dk1"/>
              </a:buClr>
              <a:buSzPts val="1700"/>
              <a:buFont typeface="Times New Roman"/>
              <a:buChar char="•"/>
              <a:defRPr sz="1700"/>
            </a:lvl6pPr>
            <a:lvl7pPr indent="-336550" lvl="6" marL="3200400" algn="l">
              <a:spcBef>
                <a:spcPts val="340"/>
              </a:spcBef>
              <a:spcAft>
                <a:spcPts val="0"/>
              </a:spcAft>
              <a:buClr>
                <a:schemeClr val="dk1"/>
              </a:buClr>
              <a:buSzPts val="1700"/>
              <a:buFont typeface="Times New Roman"/>
              <a:buChar char="•"/>
              <a:defRPr sz="1700"/>
            </a:lvl7pPr>
            <a:lvl8pPr indent="-336550" lvl="7" marL="3657600" algn="l">
              <a:spcBef>
                <a:spcPts val="340"/>
              </a:spcBef>
              <a:spcAft>
                <a:spcPts val="0"/>
              </a:spcAft>
              <a:buClr>
                <a:schemeClr val="dk1"/>
              </a:buClr>
              <a:buSzPts val="1700"/>
              <a:buFont typeface="Times New Roman"/>
              <a:buChar char="•"/>
              <a:defRPr sz="1700"/>
            </a:lvl8pPr>
            <a:lvl9pPr indent="-336550" lvl="8" marL="4114800" algn="l">
              <a:spcBef>
                <a:spcPts val="340"/>
              </a:spcBef>
              <a:spcAft>
                <a:spcPts val="0"/>
              </a:spcAft>
              <a:buClr>
                <a:schemeClr val="dk1"/>
              </a:buClr>
              <a:buSzPts val="1700"/>
              <a:buFont typeface="Times New Roman"/>
              <a:buChar char="•"/>
              <a:defRPr sz="1700"/>
            </a:lvl9pPr>
          </a:lstStyle>
          <a:p/>
        </p:txBody>
      </p:sp>
      <p:sp>
        <p:nvSpPr>
          <p:cNvPr id="36" name="Google Shape;36;p10"/>
          <p:cNvSpPr txBox="1"/>
          <p:nvPr>
            <p:ph idx="3" type="body"/>
          </p:nvPr>
        </p:nvSpPr>
        <p:spPr>
          <a:xfrm>
            <a:off x="4791795" y="1611869"/>
            <a:ext cx="4169484" cy="671750"/>
          </a:xfrm>
          <a:prstGeom prst="rect">
            <a:avLst/>
          </a:prstGeom>
          <a:noFill/>
          <a:ln>
            <a:noFill/>
          </a:ln>
        </p:spPr>
        <p:txBody>
          <a:bodyPr anchorCtr="0" anchor="b" bIns="46200" lIns="94050" spcFirstLastPara="1" rIns="94050" wrap="square" tIns="46200">
            <a:noAutofit/>
          </a:bodyPr>
          <a:lstStyle>
            <a:lvl1pPr indent="-228600" lvl="0" marL="457200" algn="l">
              <a:spcBef>
                <a:spcPts val="500"/>
              </a:spcBef>
              <a:spcAft>
                <a:spcPts val="0"/>
              </a:spcAft>
              <a:buClr>
                <a:schemeClr val="dk1"/>
              </a:buClr>
              <a:buSzPts val="2500"/>
              <a:buFont typeface="Times New Roman"/>
              <a:buNone/>
              <a:defRPr b="1" sz="2500"/>
            </a:lvl1pPr>
            <a:lvl2pPr indent="-228600" lvl="1" marL="914400" algn="l">
              <a:spcBef>
                <a:spcPts val="420"/>
              </a:spcBef>
              <a:spcAft>
                <a:spcPts val="0"/>
              </a:spcAft>
              <a:buClr>
                <a:schemeClr val="dk1"/>
              </a:buClr>
              <a:buSzPts val="2100"/>
              <a:buFont typeface="Times New Roman"/>
              <a:buNone/>
              <a:defRPr b="1" sz="2100"/>
            </a:lvl2pPr>
            <a:lvl3pPr indent="-228600" lvl="2" marL="1371600" algn="l">
              <a:spcBef>
                <a:spcPts val="380"/>
              </a:spcBef>
              <a:spcAft>
                <a:spcPts val="0"/>
              </a:spcAft>
              <a:buClr>
                <a:schemeClr val="dk1"/>
              </a:buClr>
              <a:buSzPts val="1900"/>
              <a:buFont typeface="Times New Roman"/>
              <a:buNone/>
              <a:defRPr b="1" sz="1900"/>
            </a:lvl3pPr>
            <a:lvl4pPr indent="-228600" lvl="3" marL="1828800" algn="l">
              <a:spcBef>
                <a:spcPts val="340"/>
              </a:spcBef>
              <a:spcAft>
                <a:spcPts val="0"/>
              </a:spcAft>
              <a:buClr>
                <a:schemeClr val="dk1"/>
              </a:buClr>
              <a:buSzPts val="1700"/>
              <a:buFont typeface="Times New Roman"/>
              <a:buNone/>
              <a:defRPr b="1" sz="1700"/>
            </a:lvl4pPr>
            <a:lvl5pPr indent="-228600" lvl="4" marL="2286000" algn="l">
              <a:spcBef>
                <a:spcPts val="340"/>
              </a:spcBef>
              <a:spcAft>
                <a:spcPts val="0"/>
              </a:spcAft>
              <a:buClr>
                <a:schemeClr val="dk1"/>
              </a:buClr>
              <a:buSzPts val="1700"/>
              <a:buFont typeface="Times New Roman"/>
              <a:buNone/>
              <a:defRPr b="1" sz="1700"/>
            </a:lvl5pPr>
            <a:lvl6pPr indent="-228600" lvl="5" marL="2743200" algn="l">
              <a:spcBef>
                <a:spcPts val="340"/>
              </a:spcBef>
              <a:spcAft>
                <a:spcPts val="0"/>
              </a:spcAft>
              <a:buClr>
                <a:schemeClr val="dk1"/>
              </a:buClr>
              <a:buSzPts val="1700"/>
              <a:buFont typeface="Times New Roman"/>
              <a:buNone/>
              <a:defRPr b="1" sz="1700"/>
            </a:lvl6pPr>
            <a:lvl7pPr indent="-228600" lvl="6" marL="3200400" algn="l">
              <a:spcBef>
                <a:spcPts val="340"/>
              </a:spcBef>
              <a:spcAft>
                <a:spcPts val="0"/>
              </a:spcAft>
              <a:buClr>
                <a:schemeClr val="dk1"/>
              </a:buClr>
              <a:buSzPts val="1700"/>
              <a:buFont typeface="Times New Roman"/>
              <a:buNone/>
              <a:defRPr b="1" sz="1700"/>
            </a:lvl7pPr>
            <a:lvl8pPr indent="-228600" lvl="7" marL="3657600" algn="l">
              <a:spcBef>
                <a:spcPts val="340"/>
              </a:spcBef>
              <a:spcAft>
                <a:spcPts val="0"/>
              </a:spcAft>
              <a:buClr>
                <a:schemeClr val="dk1"/>
              </a:buClr>
              <a:buSzPts val="1700"/>
              <a:buFont typeface="Times New Roman"/>
              <a:buNone/>
              <a:defRPr b="1" sz="1700"/>
            </a:lvl8pPr>
            <a:lvl9pPr indent="-228600" lvl="8" marL="4114800" algn="l">
              <a:spcBef>
                <a:spcPts val="340"/>
              </a:spcBef>
              <a:spcAft>
                <a:spcPts val="0"/>
              </a:spcAft>
              <a:buClr>
                <a:schemeClr val="dk1"/>
              </a:buClr>
              <a:buSzPts val="1700"/>
              <a:buFont typeface="Times New Roman"/>
              <a:buNone/>
              <a:defRPr b="1" sz="1700"/>
            </a:lvl9pPr>
          </a:lstStyle>
          <a:p/>
        </p:txBody>
      </p:sp>
      <p:sp>
        <p:nvSpPr>
          <p:cNvPr id="37" name="Google Shape;37;p10"/>
          <p:cNvSpPr txBox="1"/>
          <p:nvPr>
            <p:ph idx="4" type="body"/>
          </p:nvPr>
        </p:nvSpPr>
        <p:spPr>
          <a:xfrm>
            <a:off x="4791795" y="2283619"/>
            <a:ext cx="4169484" cy="4148852"/>
          </a:xfrm>
          <a:prstGeom prst="rect">
            <a:avLst/>
          </a:prstGeom>
          <a:noFill/>
          <a:ln>
            <a:noFill/>
          </a:ln>
        </p:spPr>
        <p:txBody>
          <a:bodyPr anchorCtr="0" anchor="t" bIns="46200" lIns="94050" spcFirstLastPara="1" rIns="94050" wrap="square" tIns="46200">
            <a:noAutofit/>
          </a:bodyPr>
          <a:lstStyle>
            <a:lvl1pPr indent="-387350" lvl="0" marL="457200" algn="l">
              <a:spcBef>
                <a:spcPts val="500"/>
              </a:spcBef>
              <a:spcAft>
                <a:spcPts val="0"/>
              </a:spcAft>
              <a:buClr>
                <a:schemeClr val="dk1"/>
              </a:buClr>
              <a:buSzPts val="2500"/>
              <a:buFont typeface="Times New Roman"/>
              <a:buChar char="•"/>
              <a:defRPr sz="2500"/>
            </a:lvl1pPr>
            <a:lvl2pPr indent="-361950" lvl="1" marL="914400" algn="l">
              <a:spcBef>
                <a:spcPts val="420"/>
              </a:spcBef>
              <a:spcAft>
                <a:spcPts val="0"/>
              </a:spcAft>
              <a:buClr>
                <a:schemeClr val="dk1"/>
              </a:buClr>
              <a:buSzPts val="2100"/>
              <a:buFont typeface="Times New Roman"/>
              <a:buChar char="–"/>
              <a:defRPr sz="2100"/>
            </a:lvl2pPr>
            <a:lvl3pPr indent="-349250" lvl="2" marL="1371600" algn="l">
              <a:spcBef>
                <a:spcPts val="380"/>
              </a:spcBef>
              <a:spcAft>
                <a:spcPts val="0"/>
              </a:spcAft>
              <a:buClr>
                <a:schemeClr val="dk1"/>
              </a:buClr>
              <a:buSzPts val="1900"/>
              <a:buFont typeface="Times New Roman"/>
              <a:buChar char="•"/>
              <a:defRPr sz="1900"/>
            </a:lvl3pPr>
            <a:lvl4pPr indent="-336550" lvl="3" marL="1828800" algn="l">
              <a:spcBef>
                <a:spcPts val="340"/>
              </a:spcBef>
              <a:spcAft>
                <a:spcPts val="0"/>
              </a:spcAft>
              <a:buClr>
                <a:schemeClr val="dk1"/>
              </a:buClr>
              <a:buSzPts val="1700"/>
              <a:buFont typeface="Times New Roman"/>
              <a:buChar char="–"/>
              <a:defRPr sz="1700"/>
            </a:lvl4pPr>
            <a:lvl5pPr indent="-336550" lvl="4" marL="2286000" algn="l">
              <a:spcBef>
                <a:spcPts val="340"/>
              </a:spcBef>
              <a:spcAft>
                <a:spcPts val="0"/>
              </a:spcAft>
              <a:buClr>
                <a:schemeClr val="dk1"/>
              </a:buClr>
              <a:buSzPts val="1700"/>
              <a:buFont typeface="Times New Roman"/>
              <a:buChar char="•"/>
              <a:defRPr sz="1700"/>
            </a:lvl5pPr>
            <a:lvl6pPr indent="-336550" lvl="5" marL="2743200" algn="l">
              <a:spcBef>
                <a:spcPts val="340"/>
              </a:spcBef>
              <a:spcAft>
                <a:spcPts val="0"/>
              </a:spcAft>
              <a:buClr>
                <a:schemeClr val="dk1"/>
              </a:buClr>
              <a:buSzPts val="1700"/>
              <a:buFont typeface="Times New Roman"/>
              <a:buChar char="•"/>
              <a:defRPr sz="1700"/>
            </a:lvl6pPr>
            <a:lvl7pPr indent="-336550" lvl="6" marL="3200400" algn="l">
              <a:spcBef>
                <a:spcPts val="340"/>
              </a:spcBef>
              <a:spcAft>
                <a:spcPts val="0"/>
              </a:spcAft>
              <a:buClr>
                <a:schemeClr val="dk1"/>
              </a:buClr>
              <a:buSzPts val="1700"/>
              <a:buFont typeface="Times New Roman"/>
              <a:buChar char="•"/>
              <a:defRPr sz="1700"/>
            </a:lvl7pPr>
            <a:lvl8pPr indent="-336550" lvl="7" marL="3657600" algn="l">
              <a:spcBef>
                <a:spcPts val="340"/>
              </a:spcBef>
              <a:spcAft>
                <a:spcPts val="0"/>
              </a:spcAft>
              <a:buClr>
                <a:schemeClr val="dk1"/>
              </a:buClr>
              <a:buSzPts val="1700"/>
              <a:buFont typeface="Times New Roman"/>
              <a:buChar char="•"/>
              <a:defRPr sz="1700"/>
            </a:lvl8pPr>
            <a:lvl9pPr indent="-336550" lvl="8" marL="4114800" algn="l">
              <a:spcBef>
                <a:spcPts val="340"/>
              </a:spcBef>
              <a:spcAft>
                <a:spcPts val="0"/>
              </a:spcAft>
              <a:buClr>
                <a:schemeClr val="dk1"/>
              </a:buClr>
              <a:buSzPts val="1700"/>
              <a:buFont typeface="Times New Roman"/>
              <a:buChar char="•"/>
              <a:defRPr sz="17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lvl1pPr lvl="0"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9pPr>
          </a:lstStyle>
          <a:p/>
        </p:txBody>
      </p:sp>
      <p:sp>
        <p:nvSpPr>
          <p:cNvPr id="7" name="Google Shape;7;p1"/>
          <p:cNvSpPr txBox="1"/>
          <p:nvPr>
            <p:ph idx="1" type="body"/>
          </p:nvPr>
        </p:nvSpPr>
        <p:spPr>
          <a:xfrm>
            <a:off x="708025" y="2079625"/>
            <a:ext cx="8016875" cy="4321175"/>
          </a:xfrm>
          <a:prstGeom prst="rect">
            <a:avLst/>
          </a:prstGeom>
          <a:noFill/>
          <a:ln>
            <a:noFill/>
          </a:ln>
        </p:spPr>
        <p:txBody>
          <a:bodyPr anchorCtr="0" anchor="t" bIns="46200" lIns="94050" spcFirstLastPara="1" rIns="94050" wrap="square" tIns="46200">
            <a:noAutofit/>
          </a:bodyPr>
          <a:lstStyle>
            <a:lvl1pPr indent="-438150" lvl="0" marL="457200" marR="0" rtl="0" algn="l">
              <a:spcBef>
                <a:spcPts val="660"/>
              </a:spcBef>
              <a:spcAft>
                <a:spcPts val="0"/>
              </a:spcAft>
              <a:buClr>
                <a:schemeClr val="dk1"/>
              </a:buClr>
              <a:buSzPts val="3300"/>
              <a:buFont typeface="Times New Roman"/>
              <a:buChar char="•"/>
              <a:defRPr b="0" i="0" sz="3300" u="none" cap="none" strike="noStrike">
                <a:solidFill>
                  <a:schemeClr val="dk1"/>
                </a:solidFill>
                <a:latin typeface="Times New Roman"/>
                <a:ea typeface="Times New Roman"/>
                <a:cs typeface="Times New Roman"/>
                <a:sym typeface="Times New Roman"/>
              </a:defRPr>
            </a:lvl1pPr>
            <a:lvl2pPr indent="-412750" lvl="1" marL="914400" marR="0" rtl="0" algn="l">
              <a:spcBef>
                <a:spcPts val="580"/>
              </a:spcBef>
              <a:spcAft>
                <a:spcPts val="0"/>
              </a:spcAft>
              <a:buClr>
                <a:schemeClr val="dk1"/>
              </a:buClr>
              <a:buSzPts val="2900"/>
              <a:buFont typeface="Times New Roman"/>
              <a:buChar char="–"/>
              <a:defRPr b="0" i="0" sz="2900" u="none" cap="none" strike="noStrike">
                <a:solidFill>
                  <a:schemeClr val="dk1"/>
                </a:solidFill>
                <a:latin typeface="Times New Roman"/>
                <a:ea typeface="Times New Roman"/>
                <a:cs typeface="Times New Roman"/>
                <a:sym typeface="Times New Roman"/>
              </a:defRPr>
            </a:lvl2pPr>
            <a:lvl3pPr indent="-387350" lvl="2" marL="1371600" marR="0" rtl="0" algn="l">
              <a:spcBef>
                <a:spcPts val="500"/>
              </a:spcBef>
              <a:spcAft>
                <a:spcPts val="0"/>
              </a:spcAft>
              <a:buClr>
                <a:schemeClr val="dk1"/>
              </a:buClr>
              <a:buSzPts val="2500"/>
              <a:buFont typeface="Times New Roman"/>
              <a:buChar char="•"/>
              <a:defRPr b="0" i="0" sz="2500" u="none" cap="none" strike="noStrike">
                <a:solidFill>
                  <a:schemeClr val="dk1"/>
                </a:solidFill>
                <a:latin typeface="Times New Roman"/>
                <a:ea typeface="Times New Roman"/>
                <a:cs typeface="Times New Roman"/>
                <a:sym typeface="Times New Roman"/>
              </a:defRPr>
            </a:lvl3pPr>
            <a:lvl4pPr indent="-361950" lvl="3" marL="18288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4pPr>
            <a:lvl5pPr indent="-361950" lvl="4" marL="22860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5pPr>
            <a:lvl6pPr indent="-361950" lvl="5" marL="27432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6pPr>
            <a:lvl7pPr indent="-361950" lvl="6" marL="32004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7pPr>
            <a:lvl8pPr indent="-361950" lvl="7" marL="36576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8pPr>
            <a:lvl9pPr indent="-361950" lvl="8" marL="41148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4"/>
          <p:cNvSpPr txBox="1"/>
          <p:nvPr>
            <p:ph type="title"/>
          </p:nvPr>
        </p:nvSpPr>
        <p:spPr>
          <a:xfrm>
            <a:off x="708025" y="720725"/>
            <a:ext cx="8016875" cy="2559050"/>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chemeClr val="dk2"/>
              </a:buClr>
              <a:buSzPts val="4600"/>
              <a:buFont typeface="Times New Roman"/>
              <a:buNone/>
            </a:pPr>
            <a:r>
              <a:rPr b="0" i="0" lang="en-US" sz="4600" u="none">
                <a:solidFill>
                  <a:schemeClr val="dk2"/>
                </a:solidFill>
                <a:latin typeface="Times New Roman"/>
                <a:ea typeface="Times New Roman"/>
                <a:cs typeface="Times New Roman"/>
                <a:sym typeface="Times New Roman"/>
              </a:rPr>
              <a:t>Chapter 10</a:t>
            </a:r>
            <a:br>
              <a:rPr b="0" i="0" lang="en-US" sz="4600" u="none">
                <a:solidFill>
                  <a:schemeClr val="dk2"/>
                </a:solidFill>
                <a:latin typeface="Times New Roman"/>
                <a:ea typeface="Times New Roman"/>
                <a:cs typeface="Times New Roman"/>
                <a:sym typeface="Times New Roman"/>
              </a:rPr>
            </a:br>
            <a:r>
              <a:rPr b="0" i="0" lang="en-US" sz="5600" u="none">
                <a:solidFill>
                  <a:schemeClr val="hlink"/>
                </a:solidFill>
                <a:latin typeface="Times New Roman"/>
                <a:ea typeface="Times New Roman"/>
                <a:cs typeface="Times New Roman"/>
                <a:sym typeface="Times New Roman"/>
              </a:rPr>
              <a:t>Error Detection</a:t>
            </a:r>
            <a:br>
              <a:rPr b="0" i="0" lang="en-US" sz="5600" u="none">
                <a:solidFill>
                  <a:schemeClr val="hlink"/>
                </a:solidFill>
                <a:latin typeface="Times New Roman"/>
                <a:ea typeface="Times New Roman"/>
                <a:cs typeface="Times New Roman"/>
                <a:sym typeface="Times New Roman"/>
              </a:rPr>
            </a:br>
            <a:r>
              <a:rPr b="0" i="0" lang="en-US" sz="5600" u="none">
                <a:solidFill>
                  <a:schemeClr val="hlink"/>
                </a:solidFill>
                <a:latin typeface="Times New Roman"/>
                <a:ea typeface="Times New Roman"/>
                <a:cs typeface="Times New Roman"/>
                <a:sym typeface="Times New Roman"/>
              </a:rPr>
              <a:t>and Correction</a:t>
            </a:r>
            <a:endParaRPr/>
          </a:p>
        </p:txBody>
      </p:sp>
      <p:sp>
        <p:nvSpPr>
          <p:cNvPr id="53" name="Google Shape;53;p14"/>
          <p:cNvSpPr txBox="1"/>
          <p:nvPr>
            <p:ph idx="1" type="body"/>
          </p:nvPr>
        </p:nvSpPr>
        <p:spPr>
          <a:xfrm>
            <a:off x="471487" y="4079875"/>
            <a:ext cx="8018462" cy="1920875"/>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chemeClr val="accent2"/>
              </a:buClr>
              <a:buSzPts val="3300"/>
              <a:buFont typeface="Times New Roman"/>
              <a:buChar char="•"/>
            </a:pPr>
            <a:r>
              <a:rPr b="1" i="0" lang="en-US" sz="3300" u="none">
                <a:solidFill>
                  <a:schemeClr val="accent2"/>
                </a:solidFill>
                <a:latin typeface="Times New Roman"/>
                <a:ea typeface="Times New Roman"/>
                <a:cs typeface="Times New Roman"/>
                <a:sym typeface="Times New Roman"/>
              </a:rPr>
              <a:t>Types of Errors</a:t>
            </a:r>
            <a:endParaRPr/>
          </a:p>
          <a:p>
            <a:pPr indent="-355600" lvl="0" marL="355600" rtl="0" algn="l">
              <a:lnSpc>
                <a:spcPct val="100000"/>
              </a:lnSpc>
              <a:spcBef>
                <a:spcPts val="660"/>
              </a:spcBef>
              <a:spcAft>
                <a:spcPts val="0"/>
              </a:spcAft>
              <a:buClr>
                <a:schemeClr val="accent2"/>
              </a:buClr>
              <a:buSzPts val="3300"/>
              <a:buFont typeface="Times New Roman"/>
              <a:buChar char="•"/>
            </a:pPr>
            <a:r>
              <a:rPr b="1" i="0" lang="en-US" sz="3300" u="none">
                <a:solidFill>
                  <a:schemeClr val="accent2"/>
                </a:solidFill>
                <a:latin typeface="Times New Roman"/>
                <a:ea typeface="Times New Roman"/>
                <a:cs typeface="Times New Roman"/>
                <a:sym typeface="Times New Roman"/>
              </a:rPr>
              <a:t>Detection</a:t>
            </a:r>
            <a:endParaRPr/>
          </a:p>
          <a:p>
            <a:pPr indent="-355600" lvl="0" marL="355600" rtl="0" algn="l">
              <a:lnSpc>
                <a:spcPct val="100000"/>
              </a:lnSpc>
              <a:spcBef>
                <a:spcPts val="660"/>
              </a:spcBef>
              <a:spcAft>
                <a:spcPts val="0"/>
              </a:spcAft>
              <a:buClr>
                <a:schemeClr val="accent2"/>
              </a:buClr>
              <a:buSzPts val="3300"/>
              <a:buFont typeface="Times New Roman"/>
              <a:buChar char="•"/>
            </a:pPr>
            <a:r>
              <a:rPr b="1" i="0" lang="en-US" sz="3300" u="none">
                <a:solidFill>
                  <a:schemeClr val="accent2"/>
                </a:solidFill>
                <a:latin typeface="Times New Roman"/>
                <a:ea typeface="Times New Roman"/>
                <a:cs typeface="Times New Roman"/>
                <a:sym typeface="Times New Roman"/>
              </a:rPr>
              <a:t>Correction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0" st="0"/>
                                            </p:txEl>
                                          </p:spTgt>
                                        </p:tgtEl>
                                        <p:attrNameLst>
                                          <p:attrName>style.visibility</p:attrName>
                                        </p:attrNameLst>
                                      </p:cBhvr>
                                      <p:to>
                                        <p:strVal val="visible"/>
                                      </p:to>
                                    </p:set>
                                    <p:animEffect filter="fade" transition="in">
                                      <p:cBhvr>
                                        <p:cTn dur="500"/>
                                        <p:tgtEl>
                                          <p:spTgt spid="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1" st="1"/>
                                            </p:txEl>
                                          </p:spTgt>
                                        </p:tgtEl>
                                        <p:attrNameLst>
                                          <p:attrName>style.visibility</p:attrName>
                                        </p:attrNameLst>
                                      </p:cBhvr>
                                      <p:to>
                                        <p:strVal val="visible"/>
                                      </p:to>
                                    </p:set>
                                    <p:animEffect filter="fade" transition="in">
                                      <p:cBhvr>
                                        <p:cTn dur="500"/>
                                        <p:tgtEl>
                                          <p:spTgt spid="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2" st="2"/>
                                            </p:txEl>
                                          </p:spTgt>
                                        </p:tgtEl>
                                        <p:attrNameLst>
                                          <p:attrName>style.visibility</p:attrName>
                                        </p:attrNameLst>
                                      </p:cBhvr>
                                      <p:to>
                                        <p:strVal val="visible"/>
                                      </p:to>
                                    </p:set>
                                    <p:animEffect filter="fade" transition="in">
                                      <p:cBhvr>
                                        <p:cTn dur="500"/>
                                        <p:tgtEl>
                                          <p:spTgt spid="5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3"/>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Times New Roman"/>
              <a:buNone/>
            </a:pPr>
            <a:r>
              <a:rPr b="1" i="1" lang="en-US" sz="4600" u="none">
                <a:solidFill>
                  <a:srgbClr val="CC0066"/>
                </a:solidFill>
                <a:latin typeface="Times New Roman"/>
                <a:ea typeface="Times New Roman"/>
                <a:cs typeface="Times New Roman"/>
                <a:sym typeface="Times New Roman"/>
              </a:rPr>
              <a:t>Error detection</a:t>
            </a:r>
            <a:endParaRPr/>
          </a:p>
        </p:txBody>
      </p:sp>
      <p:sp>
        <p:nvSpPr>
          <p:cNvPr id="102" name="Google Shape;102;p23"/>
          <p:cNvSpPr txBox="1"/>
          <p:nvPr>
            <p:ph idx="1" type="body"/>
          </p:nvPr>
        </p:nvSpPr>
        <p:spPr>
          <a:xfrm>
            <a:off x="185737" y="2079625"/>
            <a:ext cx="8988425" cy="4321175"/>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	Error detection means to decide whether the received data is correct or not without having a copy of the original message.</a:t>
            </a:r>
            <a:endParaRPr/>
          </a:p>
          <a:p>
            <a:pPr indent="-146050" lvl="0" marL="355600" rtl="0" algn="l">
              <a:lnSpc>
                <a:spcPct val="100000"/>
              </a:lnSpc>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a:p>
            <a:pPr indent="-355600" lvl="0" marL="355600" rtl="0" algn="l">
              <a:lnSpc>
                <a:spcPct val="100000"/>
              </a:lnSpc>
              <a:spcBef>
                <a:spcPts val="66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	Error detection </a:t>
            </a:r>
            <a:r>
              <a:rPr b="1" i="0" lang="en-US" sz="3300" u="none">
                <a:solidFill>
                  <a:schemeClr val="dk1"/>
                </a:solidFill>
                <a:latin typeface="Times New Roman"/>
                <a:ea typeface="Times New Roman"/>
                <a:cs typeface="Times New Roman"/>
                <a:sym typeface="Times New Roman"/>
              </a:rPr>
              <a:t>uses the concept of redundancy</a:t>
            </a:r>
            <a:r>
              <a:rPr b="0" i="0" lang="en-US" sz="3300" u="none">
                <a:solidFill>
                  <a:schemeClr val="dk1"/>
                </a:solidFill>
                <a:latin typeface="Times New Roman"/>
                <a:ea typeface="Times New Roman"/>
                <a:cs typeface="Times New Roman"/>
                <a:sym typeface="Times New Roman"/>
              </a:rPr>
              <a:t>, </a:t>
            </a:r>
            <a:r>
              <a:rPr b="1" i="0" lang="en-US" sz="3300" u="none">
                <a:solidFill>
                  <a:schemeClr val="dk1"/>
                </a:solidFill>
                <a:latin typeface="Times New Roman"/>
                <a:ea typeface="Times New Roman"/>
                <a:cs typeface="Times New Roman"/>
                <a:sym typeface="Times New Roman"/>
              </a:rPr>
              <a:t>which means</a:t>
            </a:r>
            <a:r>
              <a:rPr b="0" i="0" lang="en-US" sz="3300" u="none">
                <a:solidFill>
                  <a:schemeClr val="dk1"/>
                </a:solidFill>
                <a:latin typeface="Times New Roman"/>
                <a:ea typeface="Times New Roman"/>
                <a:cs typeface="Times New Roman"/>
                <a:sym typeface="Times New Roman"/>
              </a:rPr>
              <a:t> adding extra bits for detecting errors at the destination.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4"/>
          <p:cNvPicPr preferRelativeResize="0"/>
          <p:nvPr/>
        </p:nvPicPr>
        <p:blipFill rotWithShape="1">
          <a:blip r:embed="rId3">
            <a:alphaModFix/>
          </a:blip>
          <a:srcRect b="0" l="0" r="0" t="0"/>
          <a:stretch/>
        </p:blipFill>
        <p:spPr>
          <a:xfrm>
            <a:off x="636587" y="1219200"/>
            <a:ext cx="7985125" cy="5024437"/>
          </a:xfrm>
          <a:prstGeom prst="rect">
            <a:avLst/>
          </a:prstGeom>
          <a:noFill/>
          <a:ln>
            <a:noFill/>
          </a:ln>
        </p:spPr>
      </p:pic>
      <p:sp>
        <p:nvSpPr>
          <p:cNvPr id="108" name="Google Shape;108;p24"/>
          <p:cNvSpPr txBox="1"/>
          <p:nvPr/>
        </p:nvSpPr>
        <p:spPr>
          <a:xfrm>
            <a:off x="3436937" y="203200"/>
            <a:ext cx="2459037" cy="619125"/>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63DE8"/>
              </a:buClr>
              <a:buSzPts val="3300"/>
              <a:buFont typeface="Times New Roman"/>
              <a:buNone/>
            </a:pPr>
            <a:r>
              <a:rPr b="1" i="0" lang="en-US" sz="3300" u="none" cap="none" strike="noStrike">
                <a:solidFill>
                  <a:srgbClr val="063DE8"/>
                </a:solidFill>
                <a:latin typeface="Times New Roman"/>
                <a:ea typeface="Times New Roman"/>
                <a:cs typeface="Times New Roman"/>
                <a:sym typeface="Times New Roman"/>
              </a:rPr>
              <a:t>Redundancy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5"/>
          <p:cNvPicPr preferRelativeResize="0"/>
          <p:nvPr/>
        </p:nvPicPr>
        <p:blipFill rotWithShape="1">
          <a:blip r:embed="rId3">
            <a:alphaModFix/>
          </a:blip>
          <a:srcRect b="0" l="0" r="0" t="0"/>
          <a:stretch/>
        </p:blipFill>
        <p:spPr>
          <a:xfrm>
            <a:off x="385762" y="2846387"/>
            <a:ext cx="8629650" cy="1582737"/>
          </a:xfrm>
          <a:prstGeom prst="rect">
            <a:avLst/>
          </a:prstGeom>
          <a:noFill/>
          <a:ln>
            <a:noFill/>
          </a:ln>
        </p:spPr>
      </p:pic>
      <p:sp>
        <p:nvSpPr>
          <p:cNvPr id="114" name="Google Shape;114;p25"/>
          <p:cNvSpPr txBox="1"/>
          <p:nvPr/>
        </p:nvSpPr>
        <p:spPr>
          <a:xfrm>
            <a:off x="852487" y="803275"/>
            <a:ext cx="7713662" cy="1120775"/>
          </a:xfrm>
          <a:prstGeom prst="rect">
            <a:avLst/>
          </a:prstGeom>
          <a:noFill/>
          <a:ln>
            <a:noFill/>
          </a:ln>
        </p:spPr>
        <p:txBody>
          <a:bodyPr anchorCtr="0" anchor="t" bIns="47500" lIns="95025" spcFirstLastPara="1" rIns="95025" wrap="square" tIns="47500">
            <a:noAutofit/>
          </a:bodyPr>
          <a:lstStyle/>
          <a:p>
            <a:pPr indent="0" lvl="0" marL="0" marR="0" rtl="0" algn="ctr">
              <a:lnSpc>
                <a:spcPct val="100000"/>
              </a:lnSpc>
              <a:spcBef>
                <a:spcPts val="0"/>
              </a:spcBef>
              <a:spcAft>
                <a:spcPts val="0"/>
              </a:spcAft>
              <a:buClr>
                <a:srgbClr val="CC0066"/>
              </a:buClr>
              <a:buSzPts val="3300"/>
              <a:buFont typeface="Times New Roman"/>
              <a:buNone/>
            </a:pPr>
            <a:r>
              <a:rPr b="1" i="0" lang="en-US" sz="3300" u="none" cap="none" strike="noStrike">
                <a:solidFill>
                  <a:srgbClr val="CC0066"/>
                </a:solidFill>
                <a:latin typeface="Times New Roman"/>
                <a:ea typeface="Times New Roman"/>
                <a:cs typeface="Times New Roman"/>
                <a:sym typeface="Times New Roman"/>
              </a:rPr>
              <a:t>Four types of redundancy checks are used</a:t>
            </a:r>
            <a:endParaRPr/>
          </a:p>
          <a:p>
            <a:pPr indent="0" lvl="0" marL="0" marR="0" rtl="0" algn="ctr">
              <a:lnSpc>
                <a:spcPct val="100000"/>
              </a:lnSpc>
              <a:spcBef>
                <a:spcPts val="0"/>
              </a:spcBef>
              <a:spcAft>
                <a:spcPts val="0"/>
              </a:spcAft>
              <a:buClr>
                <a:srgbClr val="CC0066"/>
              </a:buClr>
              <a:buSzPts val="3300"/>
              <a:buFont typeface="Times New Roman"/>
              <a:buNone/>
            </a:pPr>
            <a:r>
              <a:rPr b="1" i="0" lang="en-US" sz="3300" u="none" cap="none" strike="noStrike">
                <a:solidFill>
                  <a:srgbClr val="CC0066"/>
                </a:solidFill>
                <a:latin typeface="Times New Roman"/>
                <a:ea typeface="Times New Roman"/>
                <a:cs typeface="Times New Roman"/>
                <a:sym typeface="Times New Roman"/>
              </a:rPr>
              <a:t> in data communications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8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6"/>
          <p:cNvPicPr preferRelativeResize="0"/>
          <p:nvPr/>
        </p:nvPicPr>
        <p:blipFill rotWithShape="1">
          <a:blip r:embed="rId3">
            <a:alphaModFix/>
          </a:blip>
          <a:srcRect b="0" l="0" r="0" t="0"/>
          <a:stretch/>
        </p:blipFill>
        <p:spPr>
          <a:xfrm>
            <a:off x="311150" y="1465262"/>
            <a:ext cx="8642350" cy="5178425"/>
          </a:xfrm>
          <a:prstGeom prst="rect">
            <a:avLst/>
          </a:prstGeom>
          <a:noFill/>
          <a:ln>
            <a:noFill/>
          </a:ln>
        </p:spPr>
      </p:pic>
      <p:sp>
        <p:nvSpPr>
          <p:cNvPr id="120" name="Google Shape;120;p26"/>
          <p:cNvSpPr txBox="1"/>
          <p:nvPr/>
        </p:nvSpPr>
        <p:spPr>
          <a:xfrm>
            <a:off x="2339975" y="0"/>
            <a:ext cx="5240337" cy="1117600"/>
          </a:xfrm>
          <a:prstGeom prst="rect">
            <a:avLst/>
          </a:prstGeom>
          <a:noFill/>
          <a:ln>
            <a:noFill/>
          </a:ln>
        </p:spPr>
        <p:txBody>
          <a:bodyPr anchorCtr="0" anchor="t" bIns="46200" lIns="94050" spcFirstLastPara="1" rIns="94050" wrap="square" tIns="46200">
            <a:noAutofit/>
          </a:bodyPr>
          <a:lstStyle/>
          <a:p>
            <a:pPr indent="0" lvl="0" marL="0" marR="0" rtl="0" algn="ctr">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Vertical Redundancy Check</a:t>
            </a:r>
            <a:endParaRPr/>
          </a:p>
          <a:p>
            <a:pPr indent="0" lvl="0" marL="0" marR="0" rtl="0" algn="ctr">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VRC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Times New Roman"/>
              <a:buNone/>
            </a:pPr>
            <a:r>
              <a:rPr b="1" i="0" lang="en-US" sz="4600" u="none">
                <a:solidFill>
                  <a:srgbClr val="CC0066"/>
                </a:solidFill>
                <a:latin typeface="Times New Roman"/>
                <a:ea typeface="Times New Roman"/>
                <a:cs typeface="Times New Roman"/>
                <a:sym typeface="Times New Roman"/>
              </a:rPr>
              <a:t>Performance</a:t>
            </a:r>
            <a:endParaRPr/>
          </a:p>
        </p:txBody>
      </p:sp>
      <p:sp>
        <p:nvSpPr>
          <p:cNvPr id="126" name="Google Shape;126;p27"/>
          <p:cNvSpPr txBox="1"/>
          <p:nvPr>
            <p:ph idx="1" type="body"/>
          </p:nvPr>
        </p:nvSpPr>
        <p:spPr>
          <a:xfrm>
            <a:off x="708025" y="2079625"/>
            <a:ext cx="8016875" cy="4321175"/>
          </a:xfrm>
          <a:prstGeom prst="rect">
            <a:avLst/>
          </a:prstGeom>
          <a:noFill/>
          <a:ln>
            <a:noFill/>
          </a:ln>
        </p:spPr>
        <p:txBody>
          <a:bodyPr anchorCtr="0" anchor="t" bIns="46200" lIns="94050" spcFirstLastPara="1" rIns="94050" wrap="square" tIns="46200">
            <a:noAutofit/>
          </a:bodyPr>
          <a:lstStyle/>
          <a:p>
            <a:pPr indent="-146050" lvl="0" marL="355600" rtl="0" algn="l">
              <a:lnSpc>
                <a:spcPct val="100000"/>
              </a:lnSpc>
              <a:spcBef>
                <a:spcPts val="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It can detect single bit error</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It can detect burst errors only if the total number of errors is odd.</a:t>
            </a:r>
            <a:endParaRPr/>
          </a:p>
          <a:p>
            <a:pPr indent="-146860" lvl="0" marL="356410" rtl="0" algn="l">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nvSpPr>
        <p:spPr>
          <a:xfrm>
            <a:off x="1712912" y="425450"/>
            <a:ext cx="6188075" cy="1108075"/>
          </a:xfrm>
          <a:prstGeom prst="rect">
            <a:avLst/>
          </a:prstGeom>
          <a:noFill/>
          <a:ln>
            <a:noFill/>
          </a:ln>
        </p:spPr>
        <p:txBody>
          <a:bodyPr anchorCtr="0" anchor="t" bIns="46200" lIns="94050" spcFirstLastPara="1" rIns="94050" wrap="square" tIns="46200">
            <a:noAutofit/>
          </a:bodyPr>
          <a:lstStyle/>
          <a:p>
            <a:pPr indent="0" lvl="0" marL="0" marR="0" rtl="0" algn="ctr">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Longitudinal Redundancy Check</a:t>
            </a:r>
            <a:endParaRPr/>
          </a:p>
          <a:p>
            <a:pPr indent="0" lvl="0" marL="0" marR="0" rtl="0" algn="ctr">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LRC</a:t>
            </a:r>
            <a:endParaRPr/>
          </a:p>
        </p:txBody>
      </p:sp>
      <p:pic>
        <p:nvPicPr>
          <p:cNvPr id="132" name="Google Shape;132;p28"/>
          <p:cNvPicPr preferRelativeResize="0"/>
          <p:nvPr/>
        </p:nvPicPr>
        <p:blipFill rotWithShape="1">
          <a:blip r:embed="rId3">
            <a:alphaModFix/>
          </a:blip>
          <a:srcRect b="0" l="0" r="0" t="0"/>
          <a:stretch/>
        </p:blipFill>
        <p:spPr>
          <a:xfrm>
            <a:off x="196850" y="3167062"/>
            <a:ext cx="8753475" cy="172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9"/>
          <p:cNvSpPr txBox="1"/>
          <p:nvPr/>
        </p:nvSpPr>
        <p:spPr>
          <a:xfrm>
            <a:off x="930275" y="866775"/>
            <a:ext cx="8018462" cy="1200150"/>
          </a:xfrm>
          <a:prstGeom prst="rect">
            <a:avLst/>
          </a:prstGeom>
          <a:noFill/>
          <a:ln>
            <a:noFill/>
          </a:ln>
        </p:spPr>
        <p:txBody>
          <a:bodyPr anchorCtr="0" anchor="ctr" bIns="46200" lIns="94050" spcFirstLastPara="1" rIns="94050" wrap="square" tIns="46200">
            <a:noAutofit/>
          </a:bodyPr>
          <a:lstStyle/>
          <a:p>
            <a:pPr indent="0" lvl="0" marL="0" marR="0" rtl="0" algn="ctr">
              <a:lnSpc>
                <a:spcPct val="100000"/>
              </a:lnSpc>
              <a:spcBef>
                <a:spcPts val="0"/>
              </a:spcBef>
              <a:spcAft>
                <a:spcPts val="0"/>
              </a:spcAft>
              <a:buClr>
                <a:srgbClr val="CC0066"/>
              </a:buClr>
              <a:buSzPts val="4600"/>
              <a:buFont typeface="Times New Roman"/>
              <a:buNone/>
            </a:pPr>
            <a:r>
              <a:rPr b="1" i="0" lang="en-US" sz="4600" u="none" cap="none" strike="noStrike">
                <a:solidFill>
                  <a:srgbClr val="CC0066"/>
                </a:solidFill>
                <a:latin typeface="Times New Roman"/>
                <a:ea typeface="Times New Roman"/>
                <a:cs typeface="Times New Roman"/>
                <a:sym typeface="Times New Roman"/>
              </a:rPr>
              <a:t>Performance</a:t>
            </a:r>
            <a:endParaRPr/>
          </a:p>
        </p:txBody>
      </p:sp>
      <p:sp>
        <p:nvSpPr>
          <p:cNvPr id="138" name="Google Shape;138;p29"/>
          <p:cNvSpPr txBox="1"/>
          <p:nvPr/>
        </p:nvSpPr>
        <p:spPr>
          <a:xfrm>
            <a:off x="930275" y="2306637"/>
            <a:ext cx="8018462" cy="4321175"/>
          </a:xfrm>
          <a:prstGeom prst="rect">
            <a:avLst/>
          </a:prstGeom>
          <a:noFill/>
          <a:ln>
            <a:noFill/>
          </a:ln>
        </p:spPr>
        <p:txBody>
          <a:bodyPr anchorCtr="0" anchor="t" bIns="46200" lIns="94050" spcFirstLastPara="1" rIns="94050" wrap="square" tIns="46200">
            <a:noAutofit/>
          </a:bodyPr>
          <a:lstStyle/>
          <a:p>
            <a:pPr indent="-146050" lvl="0" marL="355600" marR="0" rtl="0" algn="l">
              <a:lnSpc>
                <a:spcPct val="100000"/>
              </a:lnSpc>
              <a:spcBef>
                <a:spcPts val="0"/>
              </a:spcBef>
              <a:spcAft>
                <a:spcPts val="0"/>
              </a:spcAft>
              <a:buClr>
                <a:schemeClr val="dk1"/>
              </a:buClr>
              <a:buSzPts val="3300"/>
              <a:buFont typeface="Times New Roman"/>
              <a:buNone/>
            </a:pPr>
            <a:r>
              <a:t/>
            </a:r>
            <a:endParaRPr b="0" i="0" sz="3300" u="none" cap="none" strike="noStrike">
              <a:solidFill>
                <a:schemeClr val="dk1"/>
              </a:solidFill>
              <a:latin typeface="Times New Roman"/>
              <a:ea typeface="Times New Roman"/>
              <a:cs typeface="Times New Roman"/>
              <a:sym typeface="Times New Roman"/>
            </a:endParaRPr>
          </a:p>
          <a:p>
            <a:pPr indent="-355600" lvl="0" marL="355600" marR="0" rtl="0" algn="l">
              <a:lnSpc>
                <a:spcPct val="100000"/>
              </a:lnSpc>
              <a:spcBef>
                <a:spcPts val="660"/>
              </a:spcBef>
              <a:spcAft>
                <a:spcPts val="0"/>
              </a:spcAft>
              <a:buClr>
                <a:srgbClr val="CC0066"/>
              </a:buClr>
              <a:buSzPts val="3300"/>
              <a:buFont typeface="Noto Sans Symbols"/>
              <a:buChar char="🢂"/>
            </a:pPr>
            <a:r>
              <a:rPr b="0" i="0" lang="en-US" sz="3300" u="none" cap="none" strike="noStrike">
                <a:solidFill>
                  <a:schemeClr val="dk1"/>
                </a:solidFill>
                <a:latin typeface="Times New Roman"/>
                <a:ea typeface="Times New Roman"/>
                <a:cs typeface="Times New Roman"/>
                <a:sym typeface="Times New Roman"/>
              </a:rPr>
              <a:t>LCR increases the likelihood of detecting burst errors.</a:t>
            </a:r>
            <a:endParaRPr/>
          </a:p>
          <a:p>
            <a:pPr indent="-355600" lvl="0" marL="355600" marR="0" rtl="0" algn="l">
              <a:lnSpc>
                <a:spcPct val="100000"/>
              </a:lnSpc>
              <a:spcBef>
                <a:spcPts val="660"/>
              </a:spcBef>
              <a:spcAft>
                <a:spcPts val="0"/>
              </a:spcAft>
              <a:buClr>
                <a:srgbClr val="CC0066"/>
              </a:buClr>
              <a:buSzPts val="3300"/>
              <a:buFont typeface="Noto Sans Symbols"/>
              <a:buChar char="🢂"/>
            </a:pPr>
            <a:r>
              <a:rPr b="0" i="0" lang="en-US" sz="3300" u="none" cap="none" strike="noStrike">
                <a:solidFill>
                  <a:schemeClr val="dk1"/>
                </a:solidFill>
                <a:latin typeface="Times New Roman"/>
                <a:ea typeface="Times New Roman"/>
                <a:cs typeface="Times New Roman"/>
                <a:sym typeface="Times New Roman"/>
              </a:rPr>
              <a:t>If two bits in one data units are damaged and two bits in exactly the same positions in another data unit are also damaged, the LRC checker will not detect an error.</a:t>
            </a:r>
            <a:endParaRPr/>
          </a:p>
          <a:p>
            <a:pPr indent="0" lvl="0" marL="0" marR="0" rtl="0" algn="l">
              <a:lnSpc>
                <a:spcPct val="100000"/>
              </a:lnSpc>
              <a:spcBef>
                <a:spcPts val="0"/>
              </a:spcBef>
              <a:spcAft>
                <a:spcPts val="0"/>
              </a:spcAft>
              <a:buNone/>
            </a:pPr>
            <a:r>
              <a:t/>
            </a:r>
            <a:endParaRPr b="0" i="0" sz="33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30"/>
          <p:cNvPicPr preferRelativeResize="0"/>
          <p:nvPr/>
        </p:nvPicPr>
        <p:blipFill rotWithShape="1">
          <a:blip r:embed="rId3">
            <a:alphaModFix/>
          </a:blip>
          <a:srcRect b="0" l="0" r="0" t="0"/>
          <a:stretch/>
        </p:blipFill>
        <p:spPr>
          <a:xfrm>
            <a:off x="449262" y="1408112"/>
            <a:ext cx="8231187" cy="5156200"/>
          </a:xfrm>
          <a:prstGeom prst="rect">
            <a:avLst/>
          </a:prstGeom>
          <a:noFill/>
          <a:ln>
            <a:noFill/>
          </a:ln>
        </p:spPr>
      </p:pic>
      <p:sp>
        <p:nvSpPr>
          <p:cNvPr id="144" name="Google Shape;144;p30"/>
          <p:cNvSpPr txBox="1"/>
          <p:nvPr/>
        </p:nvSpPr>
        <p:spPr>
          <a:xfrm>
            <a:off x="3359150" y="284162"/>
            <a:ext cx="2878137" cy="617537"/>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VRC and LRC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31"/>
          <p:cNvPicPr preferRelativeResize="0"/>
          <p:nvPr/>
        </p:nvPicPr>
        <p:blipFill rotWithShape="1">
          <a:blip r:embed="rId3">
            <a:alphaModFix/>
          </a:blip>
          <a:srcRect b="0" l="0" r="0" t="0"/>
          <a:stretch/>
        </p:blipFill>
        <p:spPr>
          <a:xfrm>
            <a:off x="344487" y="2613025"/>
            <a:ext cx="8716962" cy="3357562"/>
          </a:xfrm>
          <a:prstGeom prst="rect">
            <a:avLst/>
          </a:prstGeom>
          <a:noFill/>
          <a:ln>
            <a:noFill/>
          </a:ln>
        </p:spPr>
      </p:pic>
      <p:sp>
        <p:nvSpPr>
          <p:cNvPr id="150" name="Google Shape;150;p31"/>
          <p:cNvSpPr txBox="1"/>
          <p:nvPr/>
        </p:nvSpPr>
        <p:spPr>
          <a:xfrm>
            <a:off x="2316162" y="350837"/>
            <a:ext cx="4962525" cy="1108075"/>
          </a:xfrm>
          <a:prstGeom prst="rect">
            <a:avLst/>
          </a:prstGeom>
          <a:noFill/>
          <a:ln>
            <a:noFill/>
          </a:ln>
        </p:spPr>
        <p:txBody>
          <a:bodyPr anchorCtr="0" anchor="t" bIns="46200" lIns="94050" spcFirstLastPara="1" rIns="94050" wrap="square" tIns="46200">
            <a:noAutofit/>
          </a:bodyPr>
          <a:lstStyle/>
          <a:p>
            <a:pPr indent="0" lvl="0" marL="0" marR="0" rtl="0" algn="ctr">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Cyclic Redundancy Check</a:t>
            </a:r>
            <a:endParaRPr/>
          </a:p>
          <a:p>
            <a:pPr indent="0" lvl="0" marL="0" marR="0" rtl="0" algn="ctr">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CRC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type="title"/>
          </p:nvPr>
        </p:nvSpPr>
        <p:spPr>
          <a:xfrm>
            <a:off x="708025" y="639762"/>
            <a:ext cx="8016875" cy="919162"/>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Times New Roman"/>
              <a:buNone/>
            </a:pPr>
            <a:r>
              <a:rPr b="1" i="1" lang="en-US" sz="4600" u="none">
                <a:solidFill>
                  <a:srgbClr val="CC0066"/>
                </a:solidFill>
                <a:latin typeface="Times New Roman"/>
                <a:ea typeface="Times New Roman"/>
                <a:cs typeface="Times New Roman"/>
                <a:sym typeface="Times New Roman"/>
              </a:rPr>
              <a:t>Cyclic Redundancy Check</a:t>
            </a:r>
            <a:endParaRPr/>
          </a:p>
        </p:txBody>
      </p:sp>
      <p:sp>
        <p:nvSpPr>
          <p:cNvPr id="156" name="Google Shape;156;p32"/>
          <p:cNvSpPr txBox="1"/>
          <p:nvPr>
            <p:ph idx="1" type="body"/>
          </p:nvPr>
        </p:nvSpPr>
        <p:spPr>
          <a:xfrm>
            <a:off x="708025" y="1635125"/>
            <a:ext cx="8016875" cy="5140325"/>
          </a:xfrm>
          <a:prstGeom prst="rect">
            <a:avLst/>
          </a:prstGeom>
          <a:noFill/>
          <a:ln>
            <a:noFill/>
          </a:ln>
        </p:spPr>
        <p:txBody>
          <a:bodyPr anchorCtr="0" anchor="t" bIns="46200" lIns="94050" spcFirstLastPara="1" rIns="94050" wrap="square" tIns="46200">
            <a:noAutofit/>
          </a:bodyPr>
          <a:lstStyle/>
          <a:p>
            <a:pPr indent="-355600" lvl="0" marL="355600" rtl="0" algn="l">
              <a:lnSpc>
                <a:spcPct val="90000"/>
              </a:lnSpc>
              <a:spcBef>
                <a:spcPts val="0"/>
              </a:spcBef>
              <a:spcAft>
                <a:spcPts val="0"/>
              </a:spcAft>
              <a:buClr>
                <a:schemeClr val="dk1"/>
              </a:buClr>
              <a:buSzPts val="3300"/>
              <a:buFont typeface="Times New Roman"/>
              <a:buChar char="•"/>
            </a:pPr>
            <a:r>
              <a:rPr b="0" i="0" lang="en-US" sz="3300" u="none">
                <a:solidFill>
                  <a:schemeClr val="dk1"/>
                </a:solidFill>
                <a:latin typeface="Times New Roman"/>
                <a:ea typeface="Times New Roman"/>
                <a:cs typeface="Times New Roman"/>
                <a:sym typeface="Times New Roman"/>
              </a:rPr>
              <a:t>Given a k-bit frame or message, the transmitter generates an n-bit sequence, known as a </a:t>
            </a:r>
            <a:r>
              <a:rPr b="0" i="1" lang="en-US" sz="2900" u="none">
                <a:solidFill>
                  <a:srgbClr val="063DE8"/>
                </a:solidFill>
                <a:latin typeface="Comic Sans MS"/>
                <a:ea typeface="Comic Sans MS"/>
                <a:cs typeface="Comic Sans MS"/>
                <a:sym typeface="Comic Sans MS"/>
              </a:rPr>
              <a:t>frame check sequence</a:t>
            </a:r>
            <a:r>
              <a:rPr b="0" i="1" lang="en-US" sz="2900" u="none">
                <a:solidFill>
                  <a:schemeClr val="dk1"/>
                </a:solidFill>
                <a:latin typeface="Comic Sans MS"/>
                <a:ea typeface="Comic Sans MS"/>
                <a:cs typeface="Comic Sans MS"/>
                <a:sym typeface="Comic Sans MS"/>
              </a:rPr>
              <a:t> </a:t>
            </a:r>
            <a:r>
              <a:rPr b="0" i="1" lang="en-US" sz="2900" u="none">
                <a:solidFill>
                  <a:srgbClr val="063DE8"/>
                </a:solidFill>
                <a:latin typeface="Comic Sans MS"/>
                <a:ea typeface="Comic Sans MS"/>
                <a:cs typeface="Comic Sans MS"/>
                <a:sym typeface="Comic Sans MS"/>
              </a:rPr>
              <a:t>(FCS)</a:t>
            </a:r>
            <a:r>
              <a:rPr b="0" i="1" lang="en-US" sz="2900" u="none">
                <a:solidFill>
                  <a:schemeClr val="dk1"/>
                </a:solidFill>
                <a:latin typeface="Comic Sans MS"/>
                <a:ea typeface="Comic Sans MS"/>
                <a:cs typeface="Comic Sans MS"/>
                <a:sym typeface="Comic Sans MS"/>
              </a:rPr>
              <a:t>, </a:t>
            </a:r>
            <a:r>
              <a:rPr b="0" i="0" lang="en-US" sz="3300" u="none">
                <a:solidFill>
                  <a:schemeClr val="dk1"/>
                </a:solidFill>
                <a:latin typeface="Times New Roman"/>
                <a:ea typeface="Times New Roman"/>
                <a:cs typeface="Times New Roman"/>
                <a:sym typeface="Times New Roman"/>
              </a:rPr>
              <a:t>so that the resulting frame, consisting of (k+n) bits, is exactly divisible by some predetermined number.</a:t>
            </a:r>
            <a:endParaRPr/>
          </a:p>
          <a:p>
            <a:pPr indent="-355600" lvl="0" marL="355600" rtl="0" algn="l">
              <a:lnSpc>
                <a:spcPct val="90000"/>
              </a:lnSpc>
              <a:spcBef>
                <a:spcPts val="660"/>
              </a:spcBef>
              <a:spcAft>
                <a:spcPts val="0"/>
              </a:spcAft>
              <a:buClr>
                <a:schemeClr val="dk1"/>
              </a:buClr>
              <a:buSzPts val="3300"/>
              <a:buFont typeface="Times New Roman"/>
              <a:buChar char="•"/>
            </a:pPr>
            <a:r>
              <a:rPr b="0" i="0" lang="en-US" sz="3300" u="none">
                <a:solidFill>
                  <a:schemeClr val="dk1"/>
                </a:solidFill>
                <a:latin typeface="Times New Roman"/>
                <a:ea typeface="Times New Roman"/>
                <a:cs typeface="Times New Roman"/>
                <a:sym typeface="Times New Roman"/>
              </a:rPr>
              <a:t>The receiver then divides the incoming frame by the same number and, if there is no remainder, assumes that there was no error.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5"/>
          <p:cNvSpPr txBox="1"/>
          <p:nvPr>
            <p:ph idx="1" type="body"/>
          </p:nvPr>
        </p:nvSpPr>
        <p:spPr>
          <a:xfrm>
            <a:off x="333375" y="500062"/>
            <a:ext cx="8691562" cy="5832475"/>
          </a:xfrm>
          <a:prstGeom prst="rect">
            <a:avLst/>
          </a:prstGeom>
          <a:noFill/>
          <a:ln>
            <a:noFill/>
          </a:ln>
        </p:spPr>
        <p:txBody>
          <a:bodyPr anchorCtr="0" anchor="t" bIns="46200" lIns="94050" spcFirstLastPara="1" rIns="94050" wrap="square" tIns="46200">
            <a:noAutofit/>
          </a:bodyPr>
          <a:lstStyle/>
          <a:p>
            <a:pPr indent="-355600" lvl="0" marL="355600" rtl="0" algn="ctr">
              <a:lnSpc>
                <a:spcPct val="100000"/>
              </a:lnSpc>
              <a:spcBef>
                <a:spcPts val="0"/>
              </a:spcBef>
              <a:spcAft>
                <a:spcPts val="0"/>
              </a:spcAft>
              <a:buClr>
                <a:srgbClr val="CC0066"/>
              </a:buClr>
              <a:buSzPts val="3700"/>
              <a:buFont typeface="Times New Roman"/>
              <a:buNone/>
            </a:pPr>
            <a:r>
              <a:rPr b="1" i="0" lang="en-US" sz="3700" u="none">
                <a:solidFill>
                  <a:srgbClr val="CC0066"/>
                </a:solidFill>
                <a:latin typeface="Times New Roman"/>
                <a:ea typeface="Times New Roman"/>
                <a:cs typeface="Times New Roman"/>
                <a:sym typeface="Times New Roman"/>
              </a:rPr>
              <a:t>Basic concepts</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 Networks must be able to transfer data from one device to another with complete accuracy.</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 Data can be corrupted during transmission.</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 For reliable communication, errors must be detected and corrected.</a:t>
            </a:r>
            <a:endParaRPr/>
          </a:p>
          <a:p>
            <a:pPr indent="-355600" lvl="0" marL="355600" rtl="0" algn="l">
              <a:lnSpc>
                <a:spcPct val="100000"/>
              </a:lnSpc>
              <a:spcBef>
                <a:spcPts val="74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 </a:t>
            </a:r>
            <a:r>
              <a:rPr b="1" i="0" lang="en-US" sz="3700" u="none">
                <a:solidFill>
                  <a:schemeClr val="dk1"/>
                </a:solidFill>
                <a:latin typeface="Georgia"/>
                <a:ea typeface="Georgia"/>
                <a:cs typeface="Georgia"/>
                <a:sym typeface="Georgia"/>
              </a:rPr>
              <a:t>Error detection and correction</a:t>
            </a:r>
            <a:r>
              <a:rPr b="0" i="0" lang="en-US" sz="3300" u="none">
                <a:solidFill>
                  <a:schemeClr val="dk1"/>
                </a:solidFill>
                <a:latin typeface="Georgia"/>
                <a:ea typeface="Georgia"/>
                <a:cs typeface="Georgia"/>
                <a:sym typeface="Georgia"/>
              </a:rPr>
              <a:t> are implemented either at the </a:t>
            </a:r>
            <a:r>
              <a:rPr b="1" i="0" lang="en-US" sz="3300" u="none">
                <a:solidFill>
                  <a:schemeClr val="dk1"/>
                </a:solidFill>
                <a:latin typeface="Georgia"/>
                <a:ea typeface="Georgia"/>
                <a:cs typeface="Georgia"/>
                <a:sym typeface="Georgia"/>
              </a:rPr>
              <a:t>data link layer</a:t>
            </a:r>
            <a:r>
              <a:rPr b="0" i="0" lang="en-US" sz="3300" u="none">
                <a:solidFill>
                  <a:schemeClr val="dk1"/>
                </a:solidFill>
                <a:latin typeface="Georgia"/>
                <a:ea typeface="Georgia"/>
                <a:cs typeface="Georgia"/>
                <a:sym typeface="Georgia"/>
              </a:rPr>
              <a:t> or the </a:t>
            </a:r>
            <a:r>
              <a:rPr b="1" i="0" lang="en-US" sz="3300" u="none">
                <a:solidFill>
                  <a:schemeClr val="dk1"/>
                </a:solidFill>
                <a:latin typeface="Georgia"/>
                <a:ea typeface="Georgia"/>
                <a:cs typeface="Georgia"/>
                <a:sym typeface="Georgia"/>
              </a:rPr>
              <a:t>transport layer</a:t>
            </a:r>
            <a:r>
              <a:rPr b="0" i="0" lang="en-US" sz="3300" u="none">
                <a:solidFill>
                  <a:schemeClr val="dk1"/>
                </a:solidFill>
                <a:latin typeface="Georgia"/>
                <a:ea typeface="Georgia"/>
                <a:cs typeface="Georgia"/>
                <a:sym typeface="Georgia"/>
              </a:rPr>
              <a:t> of the OSI model.</a:t>
            </a:r>
            <a:endParaRPr/>
          </a:p>
          <a:p>
            <a:pPr indent="-146860" lvl="0" marL="356410" rtl="0" algn="l">
              <a:spcBef>
                <a:spcPts val="660"/>
              </a:spcBef>
              <a:spcAft>
                <a:spcPts val="0"/>
              </a:spcAft>
              <a:buClr>
                <a:schemeClr val="dk1"/>
              </a:buClr>
              <a:buSzPts val="3300"/>
              <a:buFont typeface="Times New Roman"/>
              <a:buNone/>
            </a:pPr>
            <a:r>
              <a:t/>
            </a:r>
            <a:endParaRPr b="0" i="0" sz="3300" u="none">
              <a:solidFill>
                <a:schemeClr val="dk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33"/>
          <p:cNvPicPr preferRelativeResize="0"/>
          <p:nvPr/>
        </p:nvPicPr>
        <p:blipFill rotWithShape="1">
          <a:blip r:embed="rId3">
            <a:alphaModFix/>
          </a:blip>
          <a:srcRect b="0" l="0" r="0" t="0"/>
          <a:stretch/>
        </p:blipFill>
        <p:spPr>
          <a:xfrm>
            <a:off x="3449637" y="550862"/>
            <a:ext cx="3633787" cy="5884862"/>
          </a:xfrm>
          <a:prstGeom prst="rect">
            <a:avLst/>
          </a:prstGeom>
          <a:noFill/>
          <a:ln>
            <a:noFill/>
          </a:ln>
        </p:spPr>
      </p:pic>
      <p:sp>
        <p:nvSpPr>
          <p:cNvPr id="162" name="Google Shape;162;p33"/>
          <p:cNvSpPr txBox="1"/>
          <p:nvPr/>
        </p:nvSpPr>
        <p:spPr>
          <a:xfrm>
            <a:off x="1314450" y="3484562"/>
            <a:ext cx="3006725" cy="617537"/>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Binary Division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4"/>
          <p:cNvPicPr preferRelativeResize="0"/>
          <p:nvPr/>
        </p:nvPicPr>
        <p:blipFill rotWithShape="1">
          <a:blip r:embed="rId3">
            <a:alphaModFix/>
          </a:blip>
          <a:srcRect b="0" l="0" r="0" t="0"/>
          <a:stretch/>
        </p:blipFill>
        <p:spPr>
          <a:xfrm>
            <a:off x="719137" y="3289300"/>
            <a:ext cx="7681912" cy="1689100"/>
          </a:xfrm>
          <a:prstGeom prst="rect">
            <a:avLst/>
          </a:prstGeom>
          <a:noFill/>
          <a:ln>
            <a:noFill/>
          </a:ln>
        </p:spPr>
      </p:pic>
      <p:sp>
        <p:nvSpPr>
          <p:cNvPr id="168" name="Google Shape;168;p34"/>
          <p:cNvSpPr txBox="1"/>
          <p:nvPr/>
        </p:nvSpPr>
        <p:spPr>
          <a:xfrm>
            <a:off x="3279775" y="684212"/>
            <a:ext cx="2224087" cy="617537"/>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Polynomial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5"/>
          <p:cNvPicPr preferRelativeResize="0"/>
          <p:nvPr/>
        </p:nvPicPr>
        <p:blipFill rotWithShape="1">
          <a:blip r:embed="rId3">
            <a:alphaModFix/>
          </a:blip>
          <a:srcRect b="0" l="0" r="0" t="0"/>
          <a:stretch/>
        </p:blipFill>
        <p:spPr>
          <a:xfrm>
            <a:off x="2619375" y="1244600"/>
            <a:ext cx="4208462" cy="4830762"/>
          </a:xfrm>
          <a:prstGeom prst="rect">
            <a:avLst/>
          </a:prstGeom>
          <a:noFill/>
          <a:ln>
            <a:noFill/>
          </a:ln>
        </p:spPr>
      </p:pic>
      <p:sp>
        <p:nvSpPr>
          <p:cNvPr id="174" name="Google Shape;174;p35"/>
          <p:cNvSpPr txBox="1"/>
          <p:nvPr/>
        </p:nvSpPr>
        <p:spPr>
          <a:xfrm>
            <a:off x="2573337" y="123825"/>
            <a:ext cx="4413250" cy="617537"/>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Polynomial and Divisor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36"/>
          <p:cNvPicPr preferRelativeResize="0"/>
          <p:nvPr/>
        </p:nvPicPr>
        <p:blipFill rotWithShape="1">
          <a:blip r:embed="rId3">
            <a:alphaModFix/>
          </a:blip>
          <a:srcRect b="0" l="0" r="0" t="0"/>
          <a:stretch/>
        </p:blipFill>
        <p:spPr>
          <a:xfrm>
            <a:off x="709612" y="3025775"/>
            <a:ext cx="8167687" cy="2546350"/>
          </a:xfrm>
          <a:prstGeom prst="rect">
            <a:avLst/>
          </a:prstGeom>
          <a:noFill/>
          <a:ln>
            <a:noFill/>
          </a:ln>
        </p:spPr>
      </p:pic>
      <p:sp>
        <p:nvSpPr>
          <p:cNvPr id="180" name="Google Shape;180;p36"/>
          <p:cNvSpPr txBox="1"/>
          <p:nvPr/>
        </p:nvSpPr>
        <p:spPr>
          <a:xfrm>
            <a:off x="2651125" y="442912"/>
            <a:ext cx="4168775" cy="619125"/>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Standard Polynomials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7"/>
          <p:cNvPicPr preferRelativeResize="0"/>
          <p:nvPr/>
        </p:nvPicPr>
        <p:blipFill rotWithShape="1">
          <a:blip r:embed="rId3">
            <a:alphaModFix/>
          </a:blip>
          <a:srcRect b="0" l="0" r="0" t="0"/>
          <a:stretch/>
        </p:blipFill>
        <p:spPr>
          <a:xfrm>
            <a:off x="242887" y="936625"/>
            <a:ext cx="8789987" cy="5565775"/>
          </a:xfrm>
          <a:prstGeom prst="rect">
            <a:avLst/>
          </a:prstGeom>
          <a:noFill/>
          <a:ln>
            <a:noFill/>
          </a:ln>
        </p:spPr>
      </p:pic>
      <p:sp>
        <p:nvSpPr>
          <p:cNvPr id="186" name="Google Shape;186;p37"/>
          <p:cNvSpPr txBox="1"/>
          <p:nvPr/>
        </p:nvSpPr>
        <p:spPr>
          <a:xfrm>
            <a:off x="3751262" y="123825"/>
            <a:ext cx="2087562" cy="617537"/>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Checksum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8"/>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Comic Sans MS"/>
              <a:buNone/>
            </a:pPr>
            <a:r>
              <a:rPr b="1" i="1" lang="en-US" sz="4600" u="none">
                <a:solidFill>
                  <a:srgbClr val="CC0066"/>
                </a:solidFill>
                <a:latin typeface="Comic Sans MS"/>
                <a:ea typeface="Comic Sans MS"/>
                <a:cs typeface="Comic Sans MS"/>
                <a:sym typeface="Comic Sans MS"/>
              </a:rPr>
              <a:t>At the sender</a:t>
            </a:r>
            <a:endParaRPr/>
          </a:p>
        </p:txBody>
      </p:sp>
      <p:sp>
        <p:nvSpPr>
          <p:cNvPr id="192" name="Google Shape;192;p38"/>
          <p:cNvSpPr txBox="1"/>
          <p:nvPr>
            <p:ph idx="1" type="body"/>
          </p:nvPr>
        </p:nvSpPr>
        <p:spPr>
          <a:xfrm>
            <a:off x="708025" y="2079625"/>
            <a:ext cx="8016875" cy="4321175"/>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unit is divided into </a:t>
            </a:r>
            <a:r>
              <a:rPr b="0" i="1" lang="en-US" sz="3300" u="none">
                <a:solidFill>
                  <a:schemeClr val="dk1"/>
                </a:solidFill>
                <a:latin typeface="Times New Roman"/>
                <a:ea typeface="Times New Roman"/>
                <a:cs typeface="Times New Roman"/>
                <a:sym typeface="Times New Roman"/>
              </a:rPr>
              <a:t>k</a:t>
            </a:r>
            <a:r>
              <a:rPr b="0" i="0" lang="en-US" sz="3300" u="none">
                <a:solidFill>
                  <a:schemeClr val="dk1"/>
                </a:solidFill>
                <a:latin typeface="Times New Roman"/>
                <a:ea typeface="Times New Roman"/>
                <a:cs typeface="Times New Roman"/>
                <a:sym typeface="Times New Roman"/>
              </a:rPr>
              <a:t> sections, each of </a:t>
            </a:r>
            <a:r>
              <a:rPr b="0" i="1" lang="en-US" sz="3300" u="none">
                <a:solidFill>
                  <a:schemeClr val="dk1"/>
                </a:solidFill>
                <a:latin typeface="Times New Roman"/>
                <a:ea typeface="Times New Roman"/>
                <a:cs typeface="Times New Roman"/>
                <a:sym typeface="Times New Roman"/>
              </a:rPr>
              <a:t>n</a:t>
            </a:r>
            <a:r>
              <a:rPr b="0" i="0" lang="en-US" sz="3300" u="none">
                <a:solidFill>
                  <a:schemeClr val="dk1"/>
                </a:solidFill>
                <a:latin typeface="Times New Roman"/>
                <a:ea typeface="Times New Roman"/>
                <a:cs typeface="Times New Roman"/>
                <a:sym typeface="Times New Roman"/>
              </a:rPr>
              <a:t> bits.</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All sections are added together using one’s complement to get the sum.</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sum is complemented and becomes the checksum.</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checksum is sent with the data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9"/>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Comic Sans MS"/>
              <a:buNone/>
            </a:pPr>
            <a:r>
              <a:rPr b="1" i="1" lang="en-US" sz="4600" u="none">
                <a:solidFill>
                  <a:srgbClr val="CC0066"/>
                </a:solidFill>
                <a:latin typeface="Comic Sans MS"/>
                <a:ea typeface="Comic Sans MS"/>
                <a:cs typeface="Comic Sans MS"/>
                <a:sym typeface="Comic Sans MS"/>
              </a:rPr>
              <a:t>At the receiver</a:t>
            </a:r>
            <a:endParaRPr/>
          </a:p>
        </p:txBody>
      </p:sp>
      <p:sp>
        <p:nvSpPr>
          <p:cNvPr id="198" name="Google Shape;198;p39"/>
          <p:cNvSpPr txBox="1"/>
          <p:nvPr>
            <p:ph idx="1" type="body"/>
          </p:nvPr>
        </p:nvSpPr>
        <p:spPr>
          <a:xfrm>
            <a:off x="708025" y="2079625"/>
            <a:ext cx="8016875" cy="4321175"/>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unit is divided into </a:t>
            </a:r>
            <a:r>
              <a:rPr b="0" i="1" lang="en-US" sz="3300" u="none">
                <a:solidFill>
                  <a:schemeClr val="dk1"/>
                </a:solidFill>
                <a:latin typeface="Times New Roman"/>
                <a:ea typeface="Times New Roman"/>
                <a:cs typeface="Times New Roman"/>
                <a:sym typeface="Times New Roman"/>
              </a:rPr>
              <a:t>k</a:t>
            </a:r>
            <a:r>
              <a:rPr b="0" i="0" lang="en-US" sz="3300" u="none">
                <a:solidFill>
                  <a:schemeClr val="dk1"/>
                </a:solidFill>
                <a:latin typeface="Times New Roman"/>
                <a:ea typeface="Times New Roman"/>
                <a:cs typeface="Times New Roman"/>
                <a:sym typeface="Times New Roman"/>
              </a:rPr>
              <a:t> sections, each of </a:t>
            </a:r>
            <a:r>
              <a:rPr b="0" i="1" lang="en-US" sz="3300" u="none">
                <a:solidFill>
                  <a:schemeClr val="dk1"/>
                </a:solidFill>
                <a:latin typeface="Times New Roman"/>
                <a:ea typeface="Times New Roman"/>
                <a:cs typeface="Times New Roman"/>
                <a:sym typeface="Times New Roman"/>
              </a:rPr>
              <a:t>n</a:t>
            </a:r>
            <a:r>
              <a:rPr b="0" i="0" lang="en-US" sz="3300" u="none">
                <a:solidFill>
                  <a:schemeClr val="dk1"/>
                </a:solidFill>
                <a:latin typeface="Times New Roman"/>
                <a:ea typeface="Times New Roman"/>
                <a:cs typeface="Times New Roman"/>
                <a:sym typeface="Times New Roman"/>
              </a:rPr>
              <a:t> bits.</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All sections are added together using one’s complement to get the sum.</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sum is complemented.</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If the result is zero, the data are accepted: otherwise, they are rejected.</a:t>
            </a:r>
            <a:endParaRPr/>
          </a:p>
          <a:p>
            <a:pPr indent="-146860" lvl="0" marL="356410" rtl="0" algn="l">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0"/>
          <p:cNvSpPr txBox="1"/>
          <p:nvPr>
            <p:ph type="title"/>
          </p:nvPr>
        </p:nvSpPr>
        <p:spPr>
          <a:xfrm>
            <a:off x="708025" y="273050"/>
            <a:ext cx="8016875" cy="1285875"/>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Book Antiqua"/>
              <a:buNone/>
            </a:pPr>
            <a:r>
              <a:rPr b="1" i="1" lang="en-US" sz="4600" u="none">
                <a:solidFill>
                  <a:srgbClr val="CC0066"/>
                </a:solidFill>
                <a:latin typeface="Book Antiqua"/>
                <a:ea typeface="Book Antiqua"/>
                <a:cs typeface="Book Antiqua"/>
                <a:sym typeface="Book Antiqua"/>
              </a:rPr>
              <a:t>Performance</a:t>
            </a:r>
            <a:endParaRPr/>
          </a:p>
        </p:txBody>
      </p:sp>
      <p:sp>
        <p:nvSpPr>
          <p:cNvPr id="204" name="Google Shape;204;p40"/>
          <p:cNvSpPr txBox="1"/>
          <p:nvPr>
            <p:ph idx="1" type="body"/>
          </p:nvPr>
        </p:nvSpPr>
        <p:spPr>
          <a:xfrm>
            <a:off x="407987" y="1484312"/>
            <a:ext cx="8691562" cy="4916487"/>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checksum detects all errors involving an odd number of bits.</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It detects most errors involving an even number of bits.</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If one or more bits of a segment are damaged and the corresponding bit or bits of opposite value in a second segment are also damaged, the sums of those columns will not change and the receiver will not detect a problem.</a:t>
            </a:r>
            <a:endParaRPr/>
          </a:p>
          <a:p>
            <a:pPr indent="-146860" lvl="0" marL="356410" rtl="0" algn="l">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1"/>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Comic Sans MS"/>
              <a:buNone/>
            </a:pPr>
            <a:r>
              <a:rPr b="1" i="1" lang="en-US" sz="4600" u="none">
                <a:solidFill>
                  <a:srgbClr val="CC0066"/>
                </a:solidFill>
                <a:latin typeface="Comic Sans MS"/>
                <a:ea typeface="Comic Sans MS"/>
                <a:cs typeface="Comic Sans MS"/>
                <a:sym typeface="Comic Sans MS"/>
              </a:rPr>
              <a:t>Error Correction</a:t>
            </a:r>
            <a:endParaRPr/>
          </a:p>
        </p:txBody>
      </p:sp>
      <p:sp>
        <p:nvSpPr>
          <p:cNvPr id="210" name="Google Shape;210;p41"/>
          <p:cNvSpPr txBox="1"/>
          <p:nvPr>
            <p:ph idx="1" type="body"/>
          </p:nvPr>
        </p:nvSpPr>
        <p:spPr>
          <a:xfrm>
            <a:off x="708025" y="2079625"/>
            <a:ext cx="8016875" cy="4321175"/>
          </a:xfrm>
          <a:prstGeom prst="rect">
            <a:avLst/>
          </a:prstGeom>
          <a:noFill/>
          <a:ln>
            <a:noFill/>
          </a:ln>
        </p:spPr>
        <p:txBody>
          <a:bodyPr anchorCtr="0" anchor="t" bIns="46200" lIns="94050" spcFirstLastPara="1" rIns="94050" wrap="square" tIns="46200">
            <a:noAutofit/>
          </a:bodyPr>
          <a:lstStyle/>
          <a:p>
            <a:pPr indent="-633412" lvl="0" marL="633412" rtl="0" algn="l">
              <a:lnSpc>
                <a:spcPct val="100000"/>
              </a:lnSpc>
              <a:spcBef>
                <a:spcPts val="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It can be handled in two ways:</a:t>
            </a:r>
            <a:endParaRPr/>
          </a:p>
          <a:p>
            <a:pPr indent="-633412" lvl="0" marL="633412" rtl="0" algn="l">
              <a:lnSpc>
                <a:spcPct val="100000"/>
              </a:lnSpc>
              <a:spcBef>
                <a:spcPts val="660"/>
              </a:spcBef>
              <a:spcAft>
                <a:spcPts val="0"/>
              </a:spcAft>
              <a:buClr>
                <a:srgbClr val="CC0066"/>
              </a:buClr>
              <a:buSzPts val="3300"/>
              <a:buFont typeface="Noto Sans Symbols"/>
              <a:buAutoNum type="arabicParenR"/>
            </a:pPr>
            <a:r>
              <a:rPr b="0" i="0" lang="en-US" sz="3300" u="none">
                <a:solidFill>
                  <a:schemeClr val="dk1"/>
                </a:solidFill>
                <a:latin typeface="Times New Roman"/>
                <a:ea typeface="Times New Roman"/>
                <a:cs typeface="Times New Roman"/>
                <a:sym typeface="Times New Roman"/>
              </a:rPr>
              <a:t>receiver can have the sender retransmit the entire data unit.</a:t>
            </a:r>
            <a:endParaRPr/>
          </a:p>
          <a:p>
            <a:pPr indent="-633412" lvl="0" marL="633412" rtl="0" algn="l">
              <a:lnSpc>
                <a:spcPct val="100000"/>
              </a:lnSpc>
              <a:spcBef>
                <a:spcPts val="660"/>
              </a:spcBef>
              <a:spcAft>
                <a:spcPts val="0"/>
              </a:spcAft>
              <a:buClr>
                <a:srgbClr val="CC0066"/>
              </a:buClr>
              <a:buSzPts val="3300"/>
              <a:buFont typeface="Noto Sans Symbols"/>
              <a:buAutoNum type="arabicParenR"/>
            </a:pPr>
            <a:r>
              <a:rPr b="0" i="0" lang="en-US" sz="3300" u="none">
                <a:solidFill>
                  <a:schemeClr val="dk1"/>
                </a:solidFill>
                <a:latin typeface="Times New Roman"/>
                <a:ea typeface="Times New Roman"/>
                <a:cs typeface="Times New Roman"/>
                <a:sym typeface="Times New Roman"/>
              </a:rPr>
              <a:t>The receiver can use an error-correcting code, which automatically corrects certain errors.</a:t>
            </a:r>
            <a:endParaRPr/>
          </a:p>
          <a:p>
            <a:pPr indent="-146860" lvl="0" marL="356410" rtl="0" algn="l">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2"/>
          <p:cNvSpPr txBox="1"/>
          <p:nvPr>
            <p:ph type="title"/>
          </p:nvPr>
        </p:nvSpPr>
        <p:spPr>
          <a:xfrm>
            <a:off x="708025" y="639762"/>
            <a:ext cx="8016875" cy="919162"/>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Comic Sans MS"/>
              <a:buNone/>
            </a:pPr>
            <a:r>
              <a:rPr b="1" i="1" lang="en-US" sz="4600" u="none">
                <a:solidFill>
                  <a:srgbClr val="CC0066"/>
                </a:solidFill>
                <a:latin typeface="Comic Sans MS"/>
                <a:ea typeface="Comic Sans MS"/>
                <a:cs typeface="Comic Sans MS"/>
                <a:sym typeface="Comic Sans MS"/>
              </a:rPr>
              <a:t>Single-bit error correction</a:t>
            </a:r>
            <a:endParaRPr/>
          </a:p>
        </p:txBody>
      </p:sp>
      <p:sp>
        <p:nvSpPr>
          <p:cNvPr id="216" name="Google Shape;216;p42"/>
          <p:cNvSpPr txBox="1"/>
          <p:nvPr>
            <p:ph idx="1" type="body"/>
          </p:nvPr>
        </p:nvSpPr>
        <p:spPr>
          <a:xfrm>
            <a:off x="708025" y="1558925"/>
            <a:ext cx="8016875" cy="5216525"/>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chemeClr val="dk1"/>
              </a:buClr>
              <a:buSzPts val="2900"/>
              <a:buFont typeface="Times New Roman"/>
              <a:buNone/>
            </a:pPr>
            <a:r>
              <a:rPr b="0" i="0" lang="en-US" sz="2900" u="none">
                <a:solidFill>
                  <a:schemeClr val="dk1"/>
                </a:solidFill>
                <a:latin typeface="Times New Roman"/>
                <a:ea typeface="Times New Roman"/>
                <a:cs typeface="Times New Roman"/>
                <a:sym typeface="Times New Roman"/>
              </a:rPr>
              <a:t>	To correct an error, the receiver reverses the value of the altered bit. To do so, it must know which bit is in error.</a:t>
            </a:r>
            <a:endParaRPr/>
          </a:p>
          <a:p>
            <a:pPr indent="-355600" lvl="0" marL="355600" rtl="0" algn="l">
              <a:lnSpc>
                <a:spcPct val="100000"/>
              </a:lnSpc>
              <a:spcBef>
                <a:spcPts val="580"/>
              </a:spcBef>
              <a:spcAft>
                <a:spcPts val="0"/>
              </a:spcAft>
              <a:buClr>
                <a:schemeClr val="dk1"/>
              </a:buClr>
              <a:buSzPts val="2900"/>
              <a:buFont typeface="Times New Roman"/>
              <a:buNone/>
            </a:pPr>
            <a:r>
              <a:rPr b="0" i="0" lang="en-US" sz="2900" u="none">
                <a:solidFill>
                  <a:schemeClr val="dk1"/>
                </a:solidFill>
                <a:latin typeface="Times New Roman"/>
                <a:ea typeface="Times New Roman"/>
                <a:cs typeface="Times New Roman"/>
                <a:sym typeface="Times New Roman"/>
              </a:rPr>
              <a:t>Number of redundancy bits needed</a:t>
            </a:r>
            <a:endParaRPr/>
          </a:p>
          <a:p>
            <a:pPr indent="-355600" lvl="0" marL="355600" rtl="0" algn="l">
              <a:lnSpc>
                <a:spcPct val="100000"/>
              </a:lnSpc>
              <a:spcBef>
                <a:spcPts val="580"/>
              </a:spcBef>
              <a:spcAft>
                <a:spcPts val="0"/>
              </a:spcAft>
              <a:buClr>
                <a:schemeClr val="dk1"/>
              </a:buClr>
              <a:buSzPts val="2900"/>
              <a:buFont typeface="Times New Roman"/>
              <a:buChar char="•"/>
            </a:pPr>
            <a:r>
              <a:rPr b="0" i="0" lang="en-US" sz="2900" u="none">
                <a:solidFill>
                  <a:schemeClr val="dk1"/>
                </a:solidFill>
                <a:latin typeface="Times New Roman"/>
                <a:ea typeface="Times New Roman"/>
                <a:cs typeface="Times New Roman"/>
                <a:sym typeface="Times New Roman"/>
              </a:rPr>
              <a:t>Let data bits = </a:t>
            </a:r>
            <a:r>
              <a:rPr b="0" i="1" lang="en-US" sz="2900" u="none">
                <a:solidFill>
                  <a:schemeClr val="dk1"/>
                </a:solidFill>
                <a:latin typeface="Times New Roman"/>
                <a:ea typeface="Times New Roman"/>
                <a:cs typeface="Times New Roman"/>
                <a:sym typeface="Times New Roman"/>
              </a:rPr>
              <a:t>m</a:t>
            </a:r>
            <a:endParaRPr/>
          </a:p>
          <a:p>
            <a:pPr indent="-355600" lvl="0" marL="355600" rtl="0" algn="l">
              <a:lnSpc>
                <a:spcPct val="100000"/>
              </a:lnSpc>
              <a:spcBef>
                <a:spcPts val="580"/>
              </a:spcBef>
              <a:spcAft>
                <a:spcPts val="0"/>
              </a:spcAft>
              <a:buClr>
                <a:schemeClr val="dk1"/>
              </a:buClr>
              <a:buSzPts val="2900"/>
              <a:buFont typeface="Times New Roman"/>
              <a:buChar char="•"/>
            </a:pPr>
            <a:r>
              <a:rPr b="0" i="0" lang="en-US" sz="2900" u="none">
                <a:solidFill>
                  <a:schemeClr val="dk1"/>
                </a:solidFill>
                <a:latin typeface="Times New Roman"/>
                <a:ea typeface="Times New Roman"/>
                <a:cs typeface="Times New Roman"/>
                <a:sym typeface="Times New Roman"/>
              </a:rPr>
              <a:t>Redundancy bits =</a:t>
            </a:r>
            <a:r>
              <a:rPr b="0" i="1" lang="en-US" sz="2900" u="none">
                <a:solidFill>
                  <a:schemeClr val="dk1"/>
                </a:solidFill>
                <a:latin typeface="Times New Roman"/>
                <a:ea typeface="Times New Roman"/>
                <a:cs typeface="Times New Roman"/>
                <a:sym typeface="Times New Roman"/>
              </a:rPr>
              <a:t> r</a:t>
            </a:r>
            <a:endParaRPr/>
          </a:p>
          <a:p>
            <a:pPr indent="-355600" lvl="0" marL="355600" rtl="0" algn="l">
              <a:lnSpc>
                <a:spcPct val="100000"/>
              </a:lnSpc>
              <a:spcBef>
                <a:spcPts val="580"/>
              </a:spcBef>
              <a:spcAft>
                <a:spcPts val="0"/>
              </a:spcAft>
              <a:buClr>
                <a:schemeClr val="dk1"/>
              </a:buClr>
              <a:buSzPts val="2900"/>
              <a:buFont typeface="Times New Roman"/>
              <a:buNone/>
            </a:pPr>
            <a:r>
              <a:rPr b="0" i="0" lang="en-US" sz="2900" u="none">
                <a:solidFill>
                  <a:schemeClr val="dk1"/>
                </a:solidFill>
                <a:latin typeface="Times New Roman"/>
                <a:ea typeface="Times New Roman"/>
                <a:cs typeface="Times New Roman"/>
                <a:sym typeface="Times New Roman"/>
              </a:rPr>
              <a:t>∴Total message sent =</a:t>
            </a:r>
            <a:r>
              <a:rPr b="0" i="1" lang="en-US" sz="2900" u="none">
                <a:solidFill>
                  <a:schemeClr val="dk1"/>
                </a:solidFill>
                <a:latin typeface="Times New Roman"/>
                <a:ea typeface="Times New Roman"/>
                <a:cs typeface="Times New Roman"/>
                <a:sym typeface="Times New Roman"/>
              </a:rPr>
              <a:t> m+r</a:t>
            </a:r>
            <a:endParaRPr/>
          </a:p>
          <a:p>
            <a:pPr indent="-355600" lvl="0" marL="355600" rtl="0" algn="l">
              <a:lnSpc>
                <a:spcPct val="100000"/>
              </a:lnSpc>
              <a:spcBef>
                <a:spcPts val="580"/>
              </a:spcBef>
              <a:spcAft>
                <a:spcPts val="0"/>
              </a:spcAft>
              <a:buClr>
                <a:schemeClr val="dk1"/>
              </a:buClr>
              <a:buSzPts val="2900"/>
              <a:buFont typeface="Times New Roman"/>
              <a:buNone/>
            </a:pPr>
            <a:r>
              <a:rPr b="0" i="0" lang="en-US" sz="2900" u="none">
                <a:solidFill>
                  <a:schemeClr val="dk1"/>
                </a:solidFill>
                <a:latin typeface="Times New Roman"/>
                <a:ea typeface="Times New Roman"/>
                <a:cs typeface="Times New Roman"/>
                <a:sym typeface="Times New Roman"/>
              </a:rPr>
              <a:t>The value of r must satisfy the following relation:</a:t>
            </a:r>
            <a:endParaRPr/>
          </a:p>
          <a:p>
            <a:pPr indent="-355600" lvl="0" marL="355600" rtl="0" algn="ctr">
              <a:lnSpc>
                <a:spcPct val="100000"/>
              </a:lnSpc>
              <a:spcBef>
                <a:spcPts val="660"/>
              </a:spcBef>
              <a:spcAft>
                <a:spcPts val="0"/>
              </a:spcAft>
              <a:buClr>
                <a:srgbClr val="063DE8"/>
              </a:buClr>
              <a:buSzPts val="3300"/>
              <a:buFont typeface="Times New Roman"/>
              <a:buNone/>
            </a:pPr>
            <a:r>
              <a:rPr b="1" i="0" lang="en-US" sz="3300" u="none">
                <a:solidFill>
                  <a:srgbClr val="063DE8"/>
                </a:solidFill>
                <a:latin typeface="Times New Roman"/>
                <a:ea typeface="Times New Roman"/>
                <a:cs typeface="Times New Roman"/>
                <a:sym typeface="Times New Roman"/>
              </a:rPr>
              <a:t>2</a:t>
            </a:r>
            <a:r>
              <a:rPr b="1" baseline="30000" i="0" lang="en-US" sz="3300" u="none">
                <a:solidFill>
                  <a:srgbClr val="063DE8"/>
                </a:solidFill>
                <a:latin typeface="Times New Roman"/>
                <a:ea typeface="Times New Roman"/>
                <a:cs typeface="Times New Roman"/>
                <a:sym typeface="Times New Roman"/>
              </a:rPr>
              <a:t>r</a:t>
            </a:r>
            <a:r>
              <a:rPr b="1" i="0" lang="en-US" sz="3300" u="none">
                <a:solidFill>
                  <a:srgbClr val="063DE8"/>
                </a:solidFill>
                <a:latin typeface="Times New Roman"/>
                <a:ea typeface="Times New Roman"/>
                <a:cs typeface="Times New Roman"/>
                <a:sym typeface="Times New Roman"/>
              </a:rPr>
              <a:t> ≥ m+r+1</a:t>
            </a:r>
            <a:endParaRPr/>
          </a:p>
          <a:p>
            <a:pPr indent="-146860" lvl="0" marL="356410" rtl="0" algn="l">
              <a:spcBef>
                <a:spcPts val="660"/>
              </a:spcBef>
              <a:spcAft>
                <a:spcPts val="0"/>
              </a:spcAft>
              <a:buClr>
                <a:schemeClr val="dk1"/>
              </a:buClr>
              <a:buSzPts val="3300"/>
              <a:buFont typeface="Times New Roman"/>
              <a:buNone/>
            </a:pPr>
            <a:r>
              <a:t/>
            </a:r>
            <a:endParaRPr b="1" i="0" sz="3300" u="none">
              <a:solidFill>
                <a:srgbClr val="063DE8"/>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6"/>
          <p:cNvPicPr preferRelativeResize="0"/>
          <p:nvPr/>
        </p:nvPicPr>
        <p:blipFill rotWithShape="1">
          <a:blip r:embed="rId3">
            <a:alphaModFix/>
          </a:blip>
          <a:srcRect b="0" l="0" r="0" t="0"/>
          <a:stretch/>
        </p:blipFill>
        <p:spPr>
          <a:xfrm>
            <a:off x="358775" y="2390775"/>
            <a:ext cx="8702675" cy="2543175"/>
          </a:xfrm>
          <a:prstGeom prst="rect">
            <a:avLst/>
          </a:prstGeom>
          <a:noFill/>
          <a:ln>
            <a:noFill/>
          </a:ln>
        </p:spPr>
      </p:pic>
      <p:sp>
        <p:nvSpPr>
          <p:cNvPr id="64" name="Google Shape;64;p16"/>
          <p:cNvSpPr txBox="1"/>
          <p:nvPr/>
        </p:nvSpPr>
        <p:spPr>
          <a:xfrm>
            <a:off x="1724025" y="673100"/>
            <a:ext cx="6334125" cy="673100"/>
          </a:xfrm>
          <a:prstGeom prst="rect">
            <a:avLst/>
          </a:prstGeom>
          <a:noFill/>
          <a:ln>
            <a:noFill/>
          </a:ln>
        </p:spPr>
        <p:txBody>
          <a:bodyPr anchorCtr="0" anchor="t" bIns="47500" lIns="95025" spcFirstLastPara="1" rIns="95025" wrap="square" tIns="47500">
            <a:noAutofit/>
          </a:bodyPr>
          <a:lstStyle/>
          <a:p>
            <a:pPr indent="0" lvl="0" marL="0" marR="0" rtl="0" algn="ctr">
              <a:lnSpc>
                <a:spcPct val="100000"/>
              </a:lnSpc>
              <a:spcBef>
                <a:spcPts val="0"/>
              </a:spcBef>
              <a:spcAft>
                <a:spcPts val="0"/>
              </a:spcAft>
              <a:buClr>
                <a:srgbClr val="CC0066"/>
              </a:buClr>
              <a:buSzPts val="3700"/>
              <a:buFont typeface="Times New Roman"/>
              <a:buNone/>
            </a:pPr>
            <a:r>
              <a:rPr b="1" i="0" lang="en-US" sz="3700" u="none" cap="none" strike="noStrike">
                <a:solidFill>
                  <a:srgbClr val="CC0066"/>
                </a:solidFill>
                <a:latin typeface="Times New Roman"/>
                <a:ea typeface="Times New Roman"/>
                <a:cs typeface="Times New Roman"/>
                <a:sym typeface="Times New Roman"/>
              </a:rPr>
              <a:t>Types of Errors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43"/>
          <p:cNvPicPr preferRelativeResize="0"/>
          <p:nvPr/>
        </p:nvPicPr>
        <p:blipFill rotWithShape="1">
          <a:blip r:embed="rId3">
            <a:alphaModFix/>
          </a:blip>
          <a:srcRect b="0" l="0" r="0" t="0"/>
          <a:stretch/>
        </p:blipFill>
        <p:spPr>
          <a:xfrm>
            <a:off x="415925" y="2436812"/>
            <a:ext cx="8586787" cy="3178175"/>
          </a:xfrm>
          <a:prstGeom prst="rect">
            <a:avLst/>
          </a:prstGeom>
          <a:noFill/>
          <a:ln>
            <a:noFill/>
          </a:ln>
        </p:spPr>
      </p:pic>
      <p:sp>
        <p:nvSpPr>
          <p:cNvPr id="222" name="Google Shape;222;p43"/>
          <p:cNvSpPr txBox="1"/>
          <p:nvPr/>
        </p:nvSpPr>
        <p:spPr>
          <a:xfrm>
            <a:off x="2808287" y="203200"/>
            <a:ext cx="3311525" cy="619125"/>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Error Correction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44"/>
          <p:cNvPicPr preferRelativeResize="0"/>
          <p:nvPr/>
        </p:nvPicPr>
        <p:blipFill rotWithShape="1">
          <a:blip r:embed="rId3">
            <a:alphaModFix/>
          </a:blip>
          <a:srcRect b="0" l="0" r="0" t="0"/>
          <a:stretch/>
        </p:blipFill>
        <p:spPr>
          <a:xfrm>
            <a:off x="593725" y="2941637"/>
            <a:ext cx="8375650" cy="2636837"/>
          </a:xfrm>
          <a:prstGeom prst="rect">
            <a:avLst/>
          </a:prstGeom>
          <a:noFill/>
          <a:ln>
            <a:noFill/>
          </a:ln>
        </p:spPr>
      </p:pic>
      <p:sp>
        <p:nvSpPr>
          <p:cNvPr id="228" name="Google Shape;228;p44"/>
          <p:cNvSpPr txBox="1"/>
          <p:nvPr/>
        </p:nvSpPr>
        <p:spPr>
          <a:xfrm>
            <a:off x="2887662" y="284162"/>
            <a:ext cx="3027362" cy="617537"/>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Hamming Code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45"/>
          <p:cNvPicPr preferRelativeResize="0"/>
          <p:nvPr/>
        </p:nvPicPr>
        <p:blipFill rotWithShape="1">
          <a:blip r:embed="rId3">
            <a:alphaModFix/>
          </a:blip>
          <a:srcRect b="0" l="0" r="0" t="0"/>
          <a:stretch/>
        </p:blipFill>
        <p:spPr>
          <a:xfrm>
            <a:off x="1309687" y="1395412"/>
            <a:ext cx="6954837" cy="4956175"/>
          </a:xfrm>
          <a:prstGeom prst="rect">
            <a:avLst/>
          </a:prstGeom>
          <a:noFill/>
          <a:ln>
            <a:noFill/>
          </a:ln>
        </p:spPr>
      </p:pic>
      <p:sp>
        <p:nvSpPr>
          <p:cNvPr id="234" name="Google Shape;234;p45"/>
          <p:cNvSpPr txBox="1"/>
          <p:nvPr/>
        </p:nvSpPr>
        <p:spPr>
          <a:xfrm>
            <a:off x="3122612" y="42862"/>
            <a:ext cx="3028950" cy="619125"/>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Hamming Code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6"/>
          <p:cNvPicPr preferRelativeResize="0"/>
          <p:nvPr/>
        </p:nvPicPr>
        <p:blipFill rotWithShape="1">
          <a:blip r:embed="rId3">
            <a:alphaModFix/>
          </a:blip>
          <a:srcRect b="0" l="0" r="0" t="0"/>
          <a:stretch/>
        </p:blipFill>
        <p:spPr>
          <a:xfrm>
            <a:off x="1141412" y="1303337"/>
            <a:ext cx="6954837" cy="4956175"/>
          </a:xfrm>
          <a:prstGeom prst="rect">
            <a:avLst/>
          </a:prstGeom>
          <a:noFill/>
          <a:ln>
            <a:noFill/>
          </a:ln>
        </p:spPr>
      </p:pic>
      <p:sp>
        <p:nvSpPr>
          <p:cNvPr id="240" name="Google Shape;240;p46"/>
          <p:cNvSpPr txBox="1"/>
          <p:nvPr/>
        </p:nvSpPr>
        <p:spPr>
          <a:xfrm>
            <a:off x="3122612" y="42862"/>
            <a:ext cx="3028950" cy="619125"/>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Hamming Code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47"/>
          <p:cNvPicPr preferRelativeResize="0"/>
          <p:nvPr/>
        </p:nvPicPr>
        <p:blipFill rotWithShape="1">
          <a:blip r:embed="rId3">
            <a:alphaModFix/>
          </a:blip>
          <a:srcRect b="0" l="0" r="0" t="0"/>
          <a:stretch/>
        </p:blipFill>
        <p:spPr>
          <a:xfrm>
            <a:off x="1300162" y="927100"/>
            <a:ext cx="6646862" cy="5718175"/>
          </a:xfrm>
          <a:prstGeom prst="rect">
            <a:avLst/>
          </a:prstGeom>
          <a:noFill/>
          <a:ln>
            <a:noFill/>
          </a:ln>
        </p:spPr>
      </p:pic>
      <p:sp>
        <p:nvSpPr>
          <p:cNvPr id="246" name="Google Shape;246;p47"/>
          <p:cNvSpPr txBox="1"/>
          <p:nvPr/>
        </p:nvSpPr>
        <p:spPr>
          <a:xfrm>
            <a:off x="2259012" y="42862"/>
            <a:ext cx="5168900" cy="619125"/>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Example of Hamming Code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8"/>
          <p:cNvPicPr preferRelativeResize="0"/>
          <p:nvPr/>
        </p:nvPicPr>
        <p:blipFill rotWithShape="1">
          <a:blip r:embed="rId3">
            <a:alphaModFix/>
          </a:blip>
          <a:srcRect b="0" l="0" r="0" t="0"/>
          <a:stretch/>
        </p:blipFill>
        <p:spPr>
          <a:xfrm>
            <a:off x="442912" y="3205162"/>
            <a:ext cx="8523287" cy="1643062"/>
          </a:xfrm>
          <a:prstGeom prst="rect">
            <a:avLst/>
          </a:prstGeom>
          <a:noFill/>
          <a:ln>
            <a:noFill/>
          </a:ln>
        </p:spPr>
      </p:pic>
      <p:sp>
        <p:nvSpPr>
          <p:cNvPr id="252" name="Google Shape;252;p48"/>
          <p:cNvSpPr txBox="1"/>
          <p:nvPr/>
        </p:nvSpPr>
        <p:spPr>
          <a:xfrm>
            <a:off x="3201987" y="1003300"/>
            <a:ext cx="2981325" cy="619125"/>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63DE8"/>
              </a:buClr>
              <a:buSzPts val="3300"/>
              <a:buFont typeface="Times New Roman"/>
              <a:buNone/>
            </a:pPr>
            <a:r>
              <a:rPr b="1" i="0" lang="en-US" sz="3300" u="none">
                <a:solidFill>
                  <a:srgbClr val="063DE8"/>
                </a:solidFill>
                <a:latin typeface="Times New Roman"/>
                <a:ea typeface="Times New Roman"/>
                <a:cs typeface="Times New Roman"/>
                <a:sym typeface="Times New Roman"/>
              </a:rPr>
              <a:t>Single-bit error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49"/>
          <p:cNvPicPr preferRelativeResize="0"/>
          <p:nvPr/>
        </p:nvPicPr>
        <p:blipFill rotWithShape="1">
          <a:blip r:embed="rId3">
            <a:alphaModFix/>
          </a:blip>
          <a:srcRect b="0" l="0" r="0" t="0"/>
          <a:stretch/>
        </p:blipFill>
        <p:spPr>
          <a:xfrm>
            <a:off x="3203575" y="439737"/>
            <a:ext cx="5122862" cy="6094412"/>
          </a:xfrm>
          <a:prstGeom prst="rect">
            <a:avLst/>
          </a:prstGeom>
          <a:noFill/>
          <a:ln>
            <a:noFill/>
          </a:ln>
        </p:spPr>
      </p:pic>
      <p:sp>
        <p:nvSpPr>
          <p:cNvPr id="258" name="Google Shape;258;p49"/>
          <p:cNvSpPr txBox="1"/>
          <p:nvPr/>
        </p:nvSpPr>
        <p:spPr>
          <a:xfrm>
            <a:off x="608012" y="2443162"/>
            <a:ext cx="1898650" cy="1130300"/>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Error </a:t>
            </a:r>
            <a:endParaRPr/>
          </a:p>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Detection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7"/>
          <p:cNvPicPr preferRelativeResize="0"/>
          <p:nvPr/>
        </p:nvPicPr>
        <p:blipFill rotWithShape="1">
          <a:blip r:embed="rId3">
            <a:alphaModFix/>
          </a:blip>
          <a:srcRect b="0" l="0" r="0" t="0"/>
          <a:stretch/>
        </p:blipFill>
        <p:spPr>
          <a:xfrm>
            <a:off x="284162" y="2647950"/>
            <a:ext cx="8848725" cy="1995487"/>
          </a:xfrm>
          <a:prstGeom prst="rect">
            <a:avLst/>
          </a:prstGeom>
          <a:noFill/>
          <a:ln>
            <a:noFill/>
          </a:ln>
        </p:spPr>
      </p:pic>
      <p:sp>
        <p:nvSpPr>
          <p:cNvPr id="70" name="Google Shape;70;p17"/>
          <p:cNvSpPr txBox="1"/>
          <p:nvPr/>
        </p:nvSpPr>
        <p:spPr>
          <a:xfrm>
            <a:off x="2887662" y="523875"/>
            <a:ext cx="2981325" cy="617537"/>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Single-bit error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8"/>
          <p:cNvSpPr txBox="1"/>
          <p:nvPr>
            <p:ph idx="1" type="body"/>
          </p:nvPr>
        </p:nvSpPr>
        <p:spPr>
          <a:xfrm>
            <a:off x="708025" y="425450"/>
            <a:ext cx="8016875" cy="5670550"/>
          </a:xfrm>
          <a:prstGeom prst="rect">
            <a:avLst/>
          </a:prstGeom>
          <a:noFill/>
          <a:ln>
            <a:noFill/>
          </a:ln>
        </p:spPr>
        <p:txBody>
          <a:bodyPr anchorCtr="0" anchor="t" bIns="46200" lIns="94050" spcFirstLastPara="1" rIns="94050" wrap="square" tIns="46200">
            <a:noAutofit/>
          </a:bodyPr>
          <a:lstStyle/>
          <a:p>
            <a:pPr indent="-355600" lvl="0" marL="355600" rtl="0" algn="l">
              <a:lnSpc>
                <a:spcPct val="90000"/>
              </a:lnSpc>
              <a:spcBef>
                <a:spcPts val="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   </a:t>
            </a:r>
            <a:r>
              <a:rPr b="1" i="0" lang="en-US" sz="3300" u="none">
                <a:solidFill>
                  <a:schemeClr val="dk1"/>
                </a:solidFill>
                <a:latin typeface="Times New Roman"/>
                <a:ea typeface="Times New Roman"/>
                <a:cs typeface="Times New Roman"/>
                <a:sym typeface="Times New Roman"/>
              </a:rPr>
              <a:t>Single bit errors</a:t>
            </a:r>
            <a:r>
              <a:rPr b="0" i="0" lang="en-US" sz="3300" u="none">
                <a:solidFill>
                  <a:schemeClr val="dk1"/>
                </a:solidFill>
                <a:latin typeface="Times New Roman"/>
                <a:ea typeface="Times New Roman"/>
                <a:cs typeface="Times New Roman"/>
                <a:sym typeface="Times New Roman"/>
              </a:rPr>
              <a:t> are the </a:t>
            </a:r>
            <a:r>
              <a:rPr b="1" i="0" lang="en-US" sz="3300" u="none">
                <a:solidFill>
                  <a:schemeClr val="dk1"/>
                </a:solidFill>
                <a:latin typeface="Times New Roman"/>
                <a:ea typeface="Times New Roman"/>
                <a:cs typeface="Times New Roman"/>
                <a:sym typeface="Times New Roman"/>
              </a:rPr>
              <a:t>least likely</a:t>
            </a:r>
            <a:r>
              <a:rPr b="0" i="0" lang="en-US" sz="3300" u="none">
                <a:solidFill>
                  <a:schemeClr val="dk1"/>
                </a:solidFill>
                <a:latin typeface="Times New Roman"/>
                <a:ea typeface="Times New Roman"/>
                <a:cs typeface="Times New Roman"/>
                <a:sym typeface="Times New Roman"/>
              </a:rPr>
              <a:t> type of errors in serial data transmission because the noise must have a very short duration which is very rare. However this kind of errors can happen in parallel transmission.</a:t>
            </a:r>
            <a:endParaRPr/>
          </a:p>
          <a:p>
            <a:pPr indent="-355600" lvl="0" marL="355600" rtl="0" algn="l">
              <a:lnSpc>
                <a:spcPct val="90000"/>
              </a:lnSpc>
              <a:spcBef>
                <a:spcPts val="660"/>
              </a:spcBef>
              <a:spcAft>
                <a:spcPts val="0"/>
              </a:spcAft>
              <a:buClr>
                <a:srgbClr val="CC0066"/>
              </a:buClr>
              <a:buSzPts val="3300"/>
              <a:buFont typeface="Times New Roman"/>
              <a:buNone/>
            </a:pPr>
            <a:r>
              <a:rPr b="1" i="1" lang="en-US" sz="3300" u="none">
                <a:solidFill>
                  <a:srgbClr val="CC0066"/>
                </a:solidFill>
                <a:latin typeface="Times New Roman"/>
                <a:ea typeface="Times New Roman"/>
                <a:cs typeface="Times New Roman"/>
                <a:sym typeface="Times New Roman"/>
              </a:rPr>
              <a:t>Example:</a:t>
            </a:r>
            <a:endParaRPr/>
          </a:p>
          <a:p>
            <a:pPr indent="-355600" lvl="0" marL="355600" rtl="0" algn="l">
              <a:lnSpc>
                <a:spcPct val="9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If data is sent at 1Mbps then each bit lasts only 1/1,000,000 sec. or 1 μs.</a:t>
            </a:r>
            <a:endParaRPr/>
          </a:p>
          <a:p>
            <a:pPr indent="-355600" lvl="0" marL="355600" rtl="0" algn="l">
              <a:lnSpc>
                <a:spcPct val="9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For a single-bit error to occur, the noise must have a duration of only 1 μs, which is very rare.</a:t>
            </a:r>
            <a:endParaRPr/>
          </a:p>
          <a:p>
            <a:pPr indent="-355600" lvl="0" marL="355600" rtl="0" algn="l">
              <a:lnSpc>
                <a:spcPct val="90000"/>
              </a:lnSpc>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a:p>
            <a:pPr indent="-146860" lvl="0" marL="356410" rtl="0" algn="l">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9"/>
          <p:cNvPicPr preferRelativeResize="0"/>
          <p:nvPr/>
        </p:nvPicPr>
        <p:blipFill rotWithShape="1">
          <a:blip r:embed="rId3">
            <a:alphaModFix/>
          </a:blip>
          <a:srcRect b="0" l="0" r="0" t="0"/>
          <a:stretch/>
        </p:blipFill>
        <p:spPr>
          <a:xfrm>
            <a:off x="785812" y="2054225"/>
            <a:ext cx="7874000" cy="3225800"/>
          </a:xfrm>
          <a:prstGeom prst="rect">
            <a:avLst/>
          </a:prstGeom>
          <a:noFill/>
          <a:ln>
            <a:noFill/>
          </a:ln>
        </p:spPr>
      </p:pic>
      <p:sp>
        <p:nvSpPr>
          <p:cNvPr id="81" name="Google Shape;81;p19"/>
          <p:cNvSpPr txBox="1"/>
          <p:nvPr/>
        </p:nvSpPr>
        <p:spPr>
          <a:xfrm>
            <a:off x="3516312" y="363537"/>
            <a:ext cx="2263775" cy="617537"/>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Burst error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20"/>
          <p:cNvPicPr preferRelativeResize="0"/>
          <p:nvPr/>
        </p:nvPicPr>
        <p:blipFill rotWithShape="1">
          <a:blip r:embed="rId3">
            <a:alphaModFix/>
          </a:blip>
          <a:srcRect b="0" l="0" r="0" t="0"/>
          <a:stretch/>
        </p:blipFill>
        <p:spPr>
          <a:xfrm>
            <a:off x="215900" y="2557462"/>
            <a:ext cx="8985250" cy="22050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1"/>
          <p:cNvSpPr txBox="1"/>
          <p:nvPr>
            <p:ph idx="1" type="body"/>
          </p:nvPr>
        </p:nvSpPr>
        <p:spPr>
          <a:xfrm>
            <a:off x="708025" y="425450"/>
            <a:ext cx="8016875" cy="5975350"/>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	The term </a:t>
            </a:r>
            <a:r>
              <a:rPr b="1" i="0" lang="en-US" sz="3300" u="none">
                <a:solidFill>
                  <a:srgbClr val="CC0066"/>
                </a:solidFill>
                <a:latin typeface="Times New Roman"/>
                <a:ea typeface="Times New Roman"/>
                <a:cs typeface="Times New Roman"/>
                <a:sym typeface="Times New Roman"/>
              </a:rPr>
              <a:t>burst error</a:t>
            </a:r>
            <a:r>
              <a:rPr b="0" i="0" lang="en-US" sz="3300" u="none">
                <a:solidFill>
                  <a:schemeClr val="dk1"/>
                </a:solidFill>
                <a:latin typeface="Times New Roman"/>
                <a:ea typeface="Times New Roman"/>
                <a:cs typeface="Times New Roman"/>
                <a:sym typeface="Times New Roman"/>
              </a:rPr>
              <a:t> means that two or more bits in the data unit have changed from 1 to 0 or from 0 to 1.</a:t>
            </a:r>
            <a:endParaRPr/>
          </a:p>
          <a:p>
            <a:pPr indent="-355600" lvl="0" marL="355600" rtl="0" algn="l">
              <a:lnSpc>
                <a:spcPct val="100000"/>
              </a:lnSpc>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a:p>
            <a:pPr indent="-355600" lvl="0" marL="355600" rtl="0" algn="l">
              <a:lnSpc>
                <a:spcPct val="100000"/>
              </a:lnSpc>
              <a:spcBef>
                <a:spcPts val="66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	</a:t>
            </a:r>
            <a:r>
              <a:rPr b="1" i="0" lang="en-US" sz="3300" u="none">
                <a:solidFill>
                  <a:schemeClr val="dk1"/>
                </a:solidFill>
                <a:latin typeface="Times New Roman"/>
                <a:ea typeface="Times New Roman"/>
                <a:cs typeface="Times New Roman"/>
                <a:sym typeface="Times New Roman"/>
              </a:rPr>
              <a:t>Burst errors</a:t>
            </a:r>
            <a:r>
              <a:rPr b="0" i="0" lang="en-US" sz="3300" u="none">
                <a:solidFill>
                  <a:schemeClr val="dk1"/>
                </a:solidFill>
                <a:latin typeface="Times New Roman"/>
                <a:ea typeface="Times New Roman"/>
                <a:cs typeface="Times New Roman"/>
                <a:sym typeface="Times New Roman"/>
              </a:rPr>
              <a:t> </a:t>
            </a:r>
            <a:r>
              <a:rPr b="1" i="0" lang="en-US" sz="3300" u="none">
                <a:solidFill>
                  <a:schemeClr val="dk1"/>
                </a:solidFill>
                <a:latin typeface="Times New Roman"/>
                <a:ea typeface="Times New Roman"/>
                <a:cs typeface="Times New Roman"/>
                <a:sym typeface="Times New Roman"/>
              </a:rPr>
              <a:t>does not</a:t>
            </a:r>
            <a:r>
              <a:rPr b="0" i="0" lang="en-US" sz="3300" u="none">
                <a:solidFill>
                  <a:schemeClr val="dk1"/>
                </a:solidFill>
                <a:latin typeface="Times New Roman"/>
                <a:ea typeface="Times New Roman"/>
                <a:cs typeface="Times New Roman"/>
                <a:sym typeface="Times New Roman"/>
              </a:rPr>
              <a:t> </a:t>
            </a:r>
            <a:r>
              <a:rPr b="0" i="0" lang="en-US" sz="2900" u="none">
                <a:solidFill>
                  <a:schemeClr val="dk1"/>
                </a:solidFill>
                <a:latin typeface="Times New Roman"/>
                <a:ea typeface="Times New Roman"/>
                <a:cs typeface="Times New Roman"/>
                <a:sym typeface="Times New Roman"/>
              </a:rPr>
              <a:t>necessarily</a:t>
            </a:r>
            <a:r>
              <a:rPr b="0" i="0" lang="en-US" sz="3300" u="none">
                <a:solidFill>
                  <a:schemeClr val="dk1"/>
                </a:solidFill>
                <a:latin typeface="Times New Roman"/>
                <a:ea typeface="Times New Roman"/>
                <a:cs typeface="Times New Roman"/>
                <a:sym typeface="Times New Roman"/>
              </a:rPr>
              <a:t> </a:t>
            </a:r>
            <a:r>
              <a:rPr b="1" i="0" lang="en-US" sz="3300" u="none">
                <a:solidFill>
                  <a:schemeClr val="dk1"/>
                </a:solidFill>
                <a:latin typeface="Times New Roman"/>
                <a:ea typeface="Times New Roman"/>
                <a:cs typeface="Times New Roman"/>
                <a:sym typeface="Times New Roman"/>
              </a:rPr>
              <a:t>mean that the errors occur in consecutive bits</a:t>
            </a:r>
            <a:r>
              <a:rPr b="0" i="0" lang="en-US" sz="3300" u="none">
                <a:solidFill>
                  <a:schemeClr val="dk1"/>
                </a:solidFill>
                <a:latin typeface="Times New Roman"/>
                <a:ea typeface="Times New Roman"/>
                <a:cs typeface="Times New Roman"/>
                <a:sym typeface="Times New Roman"/>
              </a:rPr>
              <a:t>, the length of the burst is measured from the first corrupted bit to the last corrupted bit. Some bits in between may not have been corrupted.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2"/>
          <p:cNvSpPr txBox="1"/>
          <p:nvPr>
            <p:ph idx="1" type="body"/>
          </p:nvPr>
        </p:nvSpPr>
        <p:spPr>
          <a:xfrm>
            <a:off x="333375" y="500062"/>
            <a:ext cx="8840787" cy="5900737"/>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rgbClr val="CC0066"/>
              </a:buClr>
              <a:buSzPts val="3300"/>
              <a:buFont typeface="Noto Sans Symbols"/>
              <a:buChar char="★"/>
            </a:pPr>
            <a:r>
              <a:rPr b="1" i="0" lang="en-US" sz="3300" u="none">
                <a:solidFill>
                  <a:schemeClr val="dk1"/>
                </a:solidFill>
                <a:latin typeface="Times New Roman"/>
                <a:ea typeface="Times New Roman"/>
                <a:cs typeface="Times New Roman"/>
                <a:sym typeface="Times New Roman"/>
              </a:rPr>
              <a:t>Burst error is most likely to happen in serial transmission</a:t>
            </a:r>
            <a:r>
              <a:rPr b="0" i="0" lang="en-US" sz="3300" u="none">
                <a:solidFill>
                  <a:schemeClr val="dk1"/>
                </a:solidFill>
                <a:latin typeface="Times New Roman"/>
                <a:ea typeface="Times New Roman"/>
                <a:cs typeface="Times New Roman"/>
                <a:sym typeface="Times New Roman"/>
              </a:rPr>
              <a:t> since the duration of noise is normally longer than the duration of a bit.</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number of bits affected depends on the data rate and duration of noise.</a:t>
            </a:r>
            <a:endParaRPr/>
          </a:p>
          <a:p>
            <a:pPr indent="-355600" lvl="0" marL="355600" rtl="0" algn="l">
              <a:lnSpc>
                <a:spcPct val="100000"/>
              </a:lnSpc>
              <a:spcBef>
                <a:spcPts val="660"/>
              </a:spcBef>
              <a:spcAft>
                <a:spcPts val="0"/>
              </a:spcAft>
              <a:buClr>
                <a:srgbClr val="CC0066"/>
              </a:buClr>
              <a:buSzPts val="3300"/>
              <a:buFont typeface="Times New Roman"/>
              <a:buNone/>
            </a:pPr>
            <a:r>
              <a:rPr b="1" i="1" lang="en-US" sz="3300" u="none">
                <a:solidFill>
                  <a:srgbClr val="CC0066"/>
                </a:solidFill>
                <a:latin typeface="Times New Roman"/>
                <a:ea typeface="Times New Roman"/>
                <a:cs typeface="Times New Roman"/>
                <a:sym typeface="Times New Roman"/>
              </a:rPr>
              <a:t>Example:</a:t>
            </a:r>
            <a:endParaRPr/>
          </a:p>
          <a:p>
            <a:pPr indent="-355600" lvl="0" marL="355600" rtl="0" algn="l">
              <a:lnSpc>
                <a:spcPct val="100000"/>
              </a:lnSpc>
              <a:spcBef>
                <a:spcPts val="580"/>
              </a:spcBef>
              <a:spcAft>
                <a:spcPts val="0"/>
              </a:spcAft>
              <a:buClr>
                <a:srgbClr val="CC0066"/>
              </a:buClr>
              <a:buSzPts val="2900"/>
              <a:buFont typeface="Noto Sans Symbols"/>
              <a:buChar char="🢂"/>
            </a:pPr>
            <a:r>
              <a:rPr b="0" i="0" lang="en-US" sz="2900" u="none">
                <a:solidFill>
                  <a:schemeClr val="dk1"/>
                </a:solidFill>
                <a:latin typeface="Times New Roman"/>
                <a:ea typeface="Times New Roman"/>
                <a:cs typeface="Times New Roman"/>
                <a:sym typeface="Times New Roman"/>
              </a:rPr>
              <a:t>If data is sent at rate = 1Kbps then a noise of 1/100 sec can affect 10 bits.(1/100*1000)</a:t>
            </a:r>
            <a:endParaRPr/>
          </a:p>
          <a:p>
            <a:pPr indent="-171450" lvl="0" marL="355600" rtl="0" algn="l">
              <a:lnSpc>
                <a:spcPct val="100000"/>
              </a:lnSpc>
              <a:spcBef>
                <a:spcPts val="580"/>
              </a:spcBef>
              <a:spcAft>
                <a:spcPts val="0"/>
              </a:spcAft>
              <a:buClr>
                <a:srgbClr val="CC0066"/>
              </a:buClr>
              <a:buSzPts val="2900"/>
              <a:buFont typeface="Noto Sans Symbols"/>
              <a:buNone/>
            </a:pPr>
            <a:r>
              <a:t/>
            </a:r>
            <a:endParaRPr b="0" i="0" sz="2900" u="none">
              <a:solidFill>
                <a:schemeClr val="dk1"/>
              </a:solidFill>
              <a:latin typeface="Times New Roman"/>
              <a:ea typeface="Times New Roman"/>
              <a:cs typeface="Times New Roman"/>
              <a:sym typeface="Times New Roman"/>
            </a:endParaRPr>
          </a:p>
          <a:p>
            <a:pPr indent="-355600" lvl="0" marL="355600" rtl="0" algn="l">
              <a:lnSpc>
                <a:spcPct val="100000"/>
              </a:lnSpc>
              <a:spcBef>
                <a:spcPts val="580"/>
              </a:spcBef>
              <a:spcAft>
                <a:spcPts val="0"/>
              </a:spcAft>
              <a:buClr>
                <a:srgbClr val="CC0066"/>
              </a:buClr>
              <a:buSzPts val="2900"/>
              <a:buFont typeface="Noto Sans Symbols"/>
              <a:buChar char="🢂"/>
            </a:pPr>
            <a:r>
              <a:rPr b="0" i="0" lang="en-US" sz="2900" u="none">
                <a:solidFill>
                  <a:schemeClr val="dk1"/>
                </a:solidFill>
                <a:latin typeface="Times New Roman"/>
                <a:ea typeface="Times New Roman"/>
                <a:cs typeface="Times New Roman"/>
                <a:sym typeface="Times New Roman"/>
              </a:rPr>
              <a:t>If same data is sent at rate = 1Mbps then a noise of 1/100 sec can affect 10,000 bits.(1/100*10</a:t>
            </a:r>
            <a:r>
              <a:rPr b="0" baseline="30000" i="0" lang="en-US" sz="2900" u="none">
                <a:solidFill>
                  <a:schemeClr val="dk1"/>
                </a:solidFill>
                <a:latin typeface="Times New Roman"/>
                <a:ea typeface="Times New Roman"/>
                <a:cs typeface="Times New Roman"/>
                <a:sym typeface="Times New Roman"/>
              </a:rPr>
              <a:t>6</a:t>
            </a:r>
            <a:r>
              <a:rPr b="0" i="0" lang="en-US" sz="2900" u="none">
                <a:solidFill>
                  <a:schemeClr val="dk1"/>
                </a:solidFill>
                <a:latin typeface="Times New Roman"/>
                <a:ea typeface="Times New Roman"/>
                <a:cs typeface="Times New Roman"/>
                <a:sym typeface="Times New Roman"/>
              </a:rPr>
              <a:t>)</a:t>
            </a:r>
            <a:endParaRPr/>
          </a:p>
          <a:p>
            <a:pPr indent="-171450" lvl="0" marL="355600" rtl="0" algn="l">
              <a:lnSpc>
                <a:spcPct val="100000"/>
              </a:lnSpc>
              <a:spcBef>
                <a:spcPts val="580"/>
              </a:spcBef>
              <a:spcAft>
                <a:spcPts val="0"/>
              </a:spcAft>
              <a:buClr>
                <a:schemeClr val="dk1"/>
              </a:buClr>
              <a:buSzPts val="2900"/>
              <a:buFont typeface="Times New Roman"/>
              <a:buNone/>
            </a:pPr>
            <a:r>
              <a:t/>
            </a:r>
            <a:endParaRPr b="0" i="0" sz="2900" u="none">
              <a:solidFill>
                <a:schemeClr val="dk1"/>
              </a:solidFill>
              <a:latin typeface="Times New Roman"/>
              <a:ea typeface="Times New Roman"/>
              <a:cs typeface="Times New Roman"/>
              <a:sym typeface="Times New Roman"/>
            </a:endParaRPr>
          </a:p>
          <a:p>
            <a:pPr indent="-172260" lvl="0" marL="356410" rtl="0" algn="l">
              <a:spcBef>
                <a:spcPts val="580"/>
              </a:spcBef>
              <a:spcAft>
                <a:spcPts val="0"/>
              </a:spcAft>
              <a:buClr>
                <a:schemeClr val="dk1"/>
              </a:buClr>
              <a:buSzPts val="2900"/>
              <a:buFont typeface="Times New Roman"/>
              <a:buNone/>
            </a:pPr>
            <a:r>
              <a:t/>
            </a:r>
            <a:endParaRPr b="0" i="0" sz="2900" u="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SharedWithUsers xmlns="6464b784-94fc-4d5d-8912-f9bf35373677">
      <UserInfo>
        <DisplayName/>
        <AccountId xsi:nil="true"/>
        <AccountType/>
      </UserInfo>
    </SharedWithUsers>
    <MediaLengthInSeconds xmlns="803c8e6e-8136-4d7d-af1c-024f8e6687c9" xsi:nil="true"/>
  </documentManagement>
</p:properties>
</file>

<file path=customXml/itemProps1.xml><?xml version="1.0" encoding="utf-8"?>
<ds:datastoreItem xmlns:ds="http://schemas.openxmlformats.org/officeDocument/2006/customXml" ds:itemID="{5396A993-1A9A-45FD-94FF-1AF036D33C2D}"/>
</file>

<file path=customXml/itemProps2.xml><?xml version="1.0" encoding="utf-8"?>
<ds:datastoreItem xmlns:ds="http://schemas.openxmlformats.org/officeDocument/2006/customXml" ds:itemID="{29E1FC4B-0A11-46E9-ACA8-7030EAEBC7EF}"/>
</file>

<file path=customXml/itemProps3.xml><?xml version="1.0" encoding="utf-8"?>
<ds:datastoreItem xmlns:ds="http://schemas.openxmlformats.org/officeDocument/2006/customXml" ds:itemID="{E3490559-21E8-4FAA-A68B-D4AB2C5723A3}"/>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y fmtid="{D5CDD505-2E9C-101B-9397-08002B2CF9AE}" pid="3" name="Order">
    <vt:r8>99400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MediaServiceImageTags">
    <vt:lpwstr/>
  </property>
</Properties>
</file>