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21.xml" ContentType="application/inkml+xml"/>
  <Override PartName="/ppt/theme/theme1.xml" ContentType="application/vnd.openxmlformats-officedocument.theme+xml"/>
  <Override PartName="/ppt/ink/ink24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16.xml" ContentType="application/inkml+xml"/>
  <Override PartName="/ppt/ink/ink17.xml" ContentType="application/inkml+xml"/>
  <Override PartName="/ppt/ink/ink28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2" r:id="rId2"/>
  </p:sldMasterIdLst>
  <p:notesMasterIdLst>
    <p:notesMasterId r:id="rId29"/>
  </p:notesMasterIdLst>
  <p:sldIdLst>
    <p:sldId id="529" r:id="rId3"/>
    <p:sldId id="543" r:id="rId4"/>
    <p:sldId id="544" r:id="rId5"/>
    <p:sldId id="524" r:id="rId6"/>
    <p:sldId id="349" r:id="rId7"/>
    <p:sldId id="401" r:id="rId8"/>
    <p:sldId id="408" r:id="rId9"/>
    <p:sldId id="459" r:id="rId10"/>
    <p:sldId id="505" r:id="rId11"/>
    <p:sldId id="502" r:id="rId12"/>
    <p:sldId id="545" r:id="rId13"/>
    <p:sldId id="546" r:id="rId14"/>
    <p:sldId id="525" r:id="rId15"/>
    <p:sldId id="526" r:id="rId16"/>
    <p:sldId id="405" r:id="rId17"/>
    <p:sldId id="461" r:id="rId18"/>
    <p:sldId id="463" r:id="rId19"/>
    <p:sldId id="462" r:id="rId20"/>
    <p:sldId id="510" r:id="rId21"/>
    <p:sldId id="541" r:id="rId22"/>
    <p:sldId id="531" r:id="rId23"/>
    <p:sldId id="536" r:id="rId24"/>
    <p:sldId id="537" r:id="rId25"/>
    <p:sldId id="538" r:id="rId26"/>
    <p:sldId id="539" r:id="rId27"/>
    <p:sldId id="54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30:11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8582 3042 22 0,'0'0'58'15,"0"0"29"-15,0 0 20 0,0 0-28 16,0 0-2-16,0 0-6 16,0 0-18-16,0 0-10 15,0 0-1-15,0 0-11 16,0 0 5-16,-12-29-23 16,6 29 8-16,-1 0-9 15,-2 0-3-15,-3 0 6 16,0 2-15-16,-3 6 5 15,3 6 2-15,-4-1 0 16,2 4 2-16,0 3 14 16,0-1-22-16,0 3 7 15,0 2 4-15,0 3 10 16,2-1-20-16,0 3 7 0,3 3 11 16,-1-1-20-16,1 2 6 15,4 1-5-15,-1 2 6 16,-1 3 6-16,1 2-8 15,0 1 7-15,2 3-12 16,2 0 4-16,-1-2-4 16,3-2 15-16,0-5-15 15,0-4-6-15,0-2 5 16,12-2 2-16,-1-1-1 16,3-3 5-16,-1-2-5 15,0-4 3-15,-1-3-3 16,1-1-3-16,-2-3-27 15,1-6-2-15,2-2-18 0,5-3-54 16,1-5-112-16</inkml:trace>
  <inkml:trace contextRef="#ctx0" brushRef="#br0" timeOffset="509.44">8918 3430 207 0,'0'0'81'16,"0"0"55"-16,0 0-16 16,0 0-36-16,0 0-18 15,0 0-5-15,7-34-20 16,-7 34-26-16,0 0-15 15,0 20 0-15,0 10 10 0,0 8 5 16,0 5 2-16,0 5 4 16,0-2-14-16,0 1 4 15,2-5-11-15,-1-3 9 16,1-8-8-16,1-6-1 16,0-8 10-16,0-4-10 15,-1-5-9-15,0-3 7 16,-2-4-5-16,1-1-8 15,-1 0-11-15,0 0-5 16,0-10-46-16,-8-12-100 16,-7-7-213-16</inkml:trace>
  <inkml:trace contextRef="#ctx0" brushRef="#br0" timeOffset="766.92">8632 3437 325 0,'0'0'64'16,"0"0"15"-16,0 0 8 15,0 0-54-15,0 0-19 16,105-67 11-16,-58 52-8 16,5 1 18-16,0-2 1 15,-3 4-29-15,-3 3 5 16,-7-1-9-16,-7 8 4 15,-10-1-4-15,-7 3-3 0,-3 0-60 16,-8 12-50-16,-4 4-59 16,0 1-139-16</inkml:trace>
  <inkml:trace contextRef="#ctx0" brushRef="#br0" timeOffset="1268.23">9328 3517 180 0,'0'0'88'15,"0"0"0"-15,0 0 5 16,0 0-34-16,0 0-46 15,0 0 26-15,-58 28-17 16,50-9-4-16,1 4 11 16,-1 4-24-16,0 4 25 15,3 0-9-15,-1-2-13 16,6 1-6-16,0-3 12 16,0-5-12-16,5-4 1 15,6-4-1-15,4-5-1 16,5-4 5-16,1-4-6 0,4-1 0 15,2 0 6-15,0-7-1 16,-4-7 2-16,-3-3-4 16,-4-2-3-16,-4-9 0 15,-7-1 1-15,-1-7 9 16,-4-7 32-16,0 0-18 16,-15-1-10-16,0 6-11 15,-1 13 4-15,2 10 0 16,1 9-7-16,1 6 9 15,-6 0-9-15,-1 4-6 16,-5 13 1-16,5 2-34 16,10 1-58-16,9-5-188 15</inkml:trace>
  <inkml:trace contextRef="#ctx0" brushRef="#br0" timeOffset="2595.86">10276 3259 243 0,'0'0'71'15,"0"0"-14"-15,0 0 24 16,0 0-39-16,0 0-20 15,0 0-4-15,48 23 17 16,-37 4 7-16,1 7 0 16,-5 4-17-16,-2 8 9 0,-2 8-1 15,-3 10-9 1,0 3 5-16,0 6-22 0,-6-1 12 16,-3 3-12-16,-3 2-4 15,1-2-6-15,1-5-12 16,1-11 13-16,6-9-24 15,3-9-4-15,0-10 22 16,0-8 0-16,3-7-12 16,7-8-9-16,2-4-1 15,5-4 1-15,-2 0 10 16,1-9 19-16,-7-11 0 16,-1-7 1-16,-8-8 13 15,0-10 2-15,0-7 2 16,-8-7 2-16,-11 4 4 15,-4 5-13-15,-4 11 6 0,-1 7 19 16,1 8-6-16,-1 2-7 16,1 5 5-16,3 1-12 15,5 3 3-15,1 1-11 16,6 0-3-16,2 4 3 16,5-1-8-16,4 3 3 15,1 0-5-15,0-4 5 16,7-2-6-16,17-2-2 15,12 3-14-15,5 2 16 16,3-1-7-16,-1 4 10 16,-6-2-18-16,-1 2 11 15,-8 0 3-15,-2 1-2 0,-7 2 10 16,-4 1-4 0,-3 2 0-16,-2 0-6 0,-1 8-1 15,0 14 7-15,3 4-3 16,-3 7 3-16,-1 1 0 15,-1 1 0-15,0 1 2 16,-1-4 0-16,-1-1-2 16,0-4 3-16,1-6-1 15,-2-4-2-15,0-5 0 16,-2-6 0-16,-1-1 0 16,1-4-14-16,-2-1 7 15,0 0-28-15,0-6-27 16,0-11-82-16,0-9-285 15</inkml:trace>
  <inkml:trace contextRef="#ctx0" brushRef="#br0" timeOffset="2776.48">10618 3467 473 0,'0'0'28'0,"0"0"29"15,0 0 2-15,0 0-45 16,0 0-14-16,0 0-24 16,-16-17-54-16,19 30-61 0,-2-3-169 15</inkml:trace>
  <inkml:trace contextRef="#ctx0" brushRef="#br0" timeOffset="3255.7">10817 3641 289 0,'0'0'29'0,"0"0"11"16,7 77 74-16,0-40-55 16,1 4-34-16,-2 1-15 15,0 0 5-15,-3-6-14 16,-2-4 2-16,-1-8-1 0,0-8 3 15,0-8-4-15,0-5 0 16,0-3 1-16,0 0 46 16,0 0 40-16,0-12-27 15,0-11-29-15,0-4-9 16,-4-5-17-16,-2-7 5 16,0-5-11-16,3-4 5 15,3-2-5-15,0 6 0 16,0 7 1-16,14 10-9 15,3 9-2-15,2 7 10 16,3 5-2-16,3 6 1 16,3 0-1-16,4 6 2 15,-1 12 0-15,-1 6 0 0,-5 6-2 16,-6 1-1-16,-5 3 0 16,-2-3 1-16,-3-1 2 15,-3 1 1-15,-2-5 0 16,-1 1-1-16,2-4-19 15,2-3-27-15,5-6-42 16,7-1-99-16,4-7 18 16</inkml:trace>
  <inkml:trace contextRef="#ctx0" brushRef="#br0" timeOffset="3827.31">11495 3767 357 0,'0'0'43'16,"0"0"75"-16,0 0 0 0,-7-86-62 16,-4 72-9-16,2 4-9 15,-4 3 3-15,-1 3-24 16,-2 3 4-16,-2 1-20 16,-3 1 5-16,1 15-1 15,0 4-4-15,2 5-1 16,3 3 2-16,2 3-7 15,7 3 10-15,3 0-5 16,3-2 1-16,0-2 1 16,4-3-2-16,11-7-1 15,2-2 1-15,2-6-9 16,2-4-2-16,0-8 9 0,0 0-1 16,1 0 3-16,-2-14-1 15,-3-3 6-15,0-10 3 16,-2-7 1-16,-5-9 16 15,2-12-23-15,-5-15 17 16,-4-10-9-16,-1-2-6 16,-2 3-3-16,0 8-1 15,-8 9 3-15,-8 12-3 16,3 13-5-16,1 16 5 16,6 13 8-16,3 7-6 15,3 1-1-15,-2 7-1 16,2 24-10-16,0 17 10 15,0 17 2-15,5 8 2 0,13 10-3 16,-2-4 2-16,2-4-3 16,-4-9 7-16,-3-16-14 15,-2-14-5-15,3-10-27 16,3-9 11-16,0-7-36 16,1-6-7-16,0-4 9 15,-2 0-155-15</inkml:trace>
  <inkml:trace contextRef="#ctx0" brushRef="#br0" timeOffset="4671.83">12490 3427 473 0,'0'0'48'0,"0"0"1"15,0 0 15-15,0 0-41 0,0 0-20 16,13 82 21-16,4-13 25 16,-4 15-18-16,-7 3 3 15,-6 5-18-15,0-3-6 16,-10-6 0-16,-11-9-10 15,0-12 0-15,8-19-20 16,4-14 2-16,3-12 17 16,6-9 2-16,0-8 0 15,0 0 22-15,0-14 14 16,0-16-5-16,9-12-19 16,0-11 1-16,-2-12-9 15,3-13-2-15,-2-8 2 16,0-11-9-16,-5-3 4 0,-3 6-4 15,0 7 3-15,0 17-2 16,0 17-1-16,0 17 4 16,0 14-16-16,10 12 3 15,11 10 1-15,9 0 12 16,4 22 0-16,3 9 0 16,-3 6 2-16,-7 3-1 15,-9 1-1-15,-10-1 0 16,-7-3-1-16,-1-2-4 15,-6-2 5-15,-15-6 3 16,-7-2-1-16,-8-6 1 16,1-2-3-16,-1-8-4 15,7-1-15-15,14-1-46 0,11-6-55 16,4-1-206 0</inkml:trace>
  <inkml:trace contextRef="#ctx0" brushRef="#br0" timeOffset="5807.03">13100 3498 376 0,'0'0'76'0,"0"0"23"16,0 0 7-16,0 0-75 0,0 0 14 15,-90-39-17-15,77 39-26 16,-2 14 3-16,-1 6 5 16,4 9-12-16,-3 5 9 15,5 5-7-15,0 1 5 16,6 2 3-16,4-6-15 16,0-7 18-16,0-7-9 15,6-3-2-15,5-8-4 16,1-5 2-16,2-6 2 15,0 0-2-15,4-3 2 16,-2-14 2-16,-2-4-2 16,-2-4 4-16,-5-8-1 0,-4-4-1 15,-2 1-1-15,-1 3-1 16,0 8 11-16,0 10-2 16,0 5-2-16,0 5 11 15,0 5-10-15,0 0 2 16,0 0-10-16,0 0-6 15,9 13 6-15,5 9 5 16,2 4-4-16,-1 4-1 16,3 2 0-16,3-3-1 15,-1-3 2-15,2-7-2 16,-3-7 3-16,5-5-2 16,0-7 0-16,3 0 1 15,1-1-2-15,0-17 2 16,-1-9 2-16,-3-9 1 15,-6-7 1-15,-2-8 10 0,-7-4-7 16,-3 1-6-16,-4 5 3 16,-2 8-3-16,0 12-4 15,-14 11 4-15,-6 8 0 16,-7 9 12-16,0 1-13 16,-2 5 2-16,7 11-1 15,9 1-2-15,8 2-1 16,5-4 1-16,0 0-8 15,15-2 7-15,9-5 1 16,9-2 0-16,4-1 0 16,6-5 2-16,2 0-1 15,-3 0-1-15,-5 0 5 0,-8 0-14 16,-9 4 15 0,-8 3-12-16,-3 6 6 0,-4 1-4 15,-1 6 3-15,1 0 1 16,1 5 1-16,4 0 2 15,0 1-3-15,1 2 0 16,2-7 0-16,-2-3 0 16,-2-7-3-16,3-4-6 15,0-3 9-15,2-4-2 16,5 0-4-16,3 0 3 16,2-14 3-16,1-5 0 15,-2-4 0-15,-3-2 4 16,-2-4-4-16,-6-3 0 15,-6 2 0-15,-6 2-1 0,0 2 5 16,0 9-4-16,-10 0 8 16,-5 9-7-16,-2 4 8 15,3 4-9-15,0 0-3 16,2 14 3-16,2 10-2 16,2 6 1-16,8 9-4 15,0 4 5-15,6 3 2 16,12-6-2-16,2-4 0 15,0-8 3-15,-2-6 0 16,0-5-3-16,0-7-6 16,-3-6 1-16,0-4-5 15,3 0-11-15,6-2-24 16,5-10-54-16,4-5-66 0,0-5-127 16</inkml:trace>
  <inkml:trace contextRef="#ctx0" brushRef="#br0" timeOffset="6286.64">14228 3433 378 0,'0'0'74'0,"0"0"-67"16,0 0 61-16,0 0-7 0,-10 107-38 15,8-65 16-15,2 2-29 16,-2-2-1-1,-1-2-6-15,0-7-2 0,2-8-1 16,-1-8 0 0,1-6 2-16,1-8-4 0,0-3 4 15,0 0 13-15,-2-6 35 16,-1-14-14-16,-1-5-16 16,-2-8-2-16,2-9 8 15,-1-5-16-15,2-4-6 16,2 0-2-16,1 4-2 15,0 9-5-15,0 9-8 16,12 5 13-16,4 7 0 16,1 10 0-16,3 2-1 15,1 5-5-15,4 0 6 0,0 3 3 16,1 14-2 0,4 6 3-16,0 9-3 0,-3 5 3 15,-7 3-2-15,-6 8 0 16,-7-2 2-16,-7-1-1 15,0-3-4-15,0-8 1 16,0-4-10-16,-4-8-18 16,-2-8-5-16,5-4-28 15,1-8-26-15,0-2-132 16</inkml:trace>
  <inkml:trace contextRef="#ctx0" brushRef="#br0" timeOffset="6591.66">14583 3103 384 0,'0'0'121'15,"0"0"-85"-15,0 0-9 16,0 0 44-16,55 80-18 15,-31-29-6-15,-5 12 8 16,-5 7-33-16,-8 12 12 16,-6 3-28-16,0 5-6 15,-6-4 0-15,-11-8-45 16,1-17-39-16,4-14 7 0,8-15-20 16,4-12-84-16,2-12 105 15,19-8 43-15,8 0 21 16,5-15-55-16</inkml:trace>
  <inkml:trace contextRef="#ctx0" brushRef="#br0" timeOffset="6803.07">14723 3470 279 0,'0'0'349'0,"0"0"-313"15,0 0 52-15,0 0-32 16,91-47-35-16,-51 43-16 16,-1 2-5-16,-8 2-1 15,-8 0-20-15,-8 0-60 16,-12 0-106-16</inkml:trace>
  <inkml:trace contextRef="#ctx0" brushRef="#br0" timeOffset="7905.69">15570 3321 423 0,'0'0'57'0,"0"0"16"15,0 0 39-15,0 0-51 16,-94-25-22-16,79 25-27 16,3 14 5-16,2 6-9 15,4 5 3-15,6 4-2 0,0 6-3 16,2 2-3-16,12 5 4 16,6 0 6-16,-4-2-12 15,5-6 9-15,-3-7-10 16,1-9-3-1,-1-10 3-15,0-7 0 0,3-1 11 16,3-6 1-16,3-14 4 16,-2-8-5-16,1-5 5 15,-6-2-15-15,-5-4-1 16,-3-2 10-16,-7-8-9 16,-5 2-1-16,0 0 0 15,-12 9 0-15,-11 11-1 16,-2 10-3-16,-5 8 3 0,0 8-8 15,2 1 8-15,3 0-17 16,11 8 4-16,8 9-22 16,6 1-50-16,0-3-86 15,14-5-235-15</inkml:trace>
  <inkml:trace contextRef="#ctx0" brushRef="#br0" timeOffset="8421.35">15973 3014 423 0,'0'0'26'16,"0"0"71"-16,0 0-6 15,0 0-55-15,0 0-36 16,0 0 6-16,13 50-6 15,-7-1 21-15,-1 9 4 16,-2 1-13-16,-3 5 11 16,0 2-10-16,0 1-9 15,-2 6 6-15,-10 4-9 16,-3 3 7-16,3 0-8 16,-1-6-7-16,9-13-32 15,4-15-69-15,0-11 76 16,13-15-15-16,5-9 37 0,6-7-2 15,0-4 11-15,1-4 1 16,1-18 14-16,-1-6 36 16,-3-6 1-16,-3-7-5 15,-5-7-16-15,-6-6 2 16,-8-2-19-16,0-2 5 16,-13 3 13-16,-15 6-11 15,-3 3 17-15,-5 6 2 16,3 6-7-16,8 4-5 15,6 5 1-15,9 2 4 16,10 1-32-16,0-1-7 16,8 1 6-16,25 3-23 15,16 6-11-15,9 9-13 16,2 4-51-16,-11 0-95 0</inkml:trace>
  <inkml:trace contextRef="#ctx0" brushRef="#br0" timeOffset="9069.4">17329 3238 337 0,'0'0'54'0,"0"0"-10"15,0 0 68-15,-99-17-38 16,74 27-47-16,-2 14-12 15,-3 7 1-15,5 4 21 16,3 1-22-16,8-1-2 16,5 3-7-16,7-6-4 0,2-2 6 15,3-5-8-15,14-5-5 16,5-4 2-16,1-7-18 16,-1-9-4-16,4 0 20 15,-1-3 5-15,-1-16 0 16,-2-4 3-16,-5-6 7 15,0-5 5-15,-2-7-6 16,-1-5 3-16,-4 4-9 16,-2 6 0-16,-4 6-3 15,0 9 6-15,-4 9-6 16,0 5 0-16,0 7 0 16,0 0 0-16,0 0-1 15,0 0-4-15,0 0-2 16,0 18 2-16,0 11 5 0,0 6 2 15,0 2 1-15,0 2 10 16,5-2 4-16,10-1-15 16,4-6-2-16,5-4 2 15,0-5-2-15,3-6 0 16,0-4-10-16,0-4-24 16,0-7-60-16,1 0-196 15</inkml:trace>
  <inkml:trace contextRef="#ctx0" brushRef="#br0" timeOffset="9591.89">18312 3419 434 0,'0'0'7'16,"0"0"13"-16,0 0 24 15,0 0-21-15,0 0-3 16,0 0-12-16,-60 17-2 16,59-16 1-16,1-1-3 15,0 0 25-15,0 0 22 0,0-7 30 16,0-11-52-1,0-6-14-15,4-4 0 0,5-2-14 16,0 1 1-16,3-1 0 16,3 5-4-16,0 6-2 15,4 4 3-15,-1 5 2 16,0 4-2-16,3 2-4 16,-5 4 5-16,4 0 0 15,-3 1 0-15,0 19 0 16,1 5 0-16,-2 6 2 15,-3 4 5-15,-2-1-2 16,-3-1 8-16,-4-3-5 16,2 0 5-16,-3-5-13 15,-2 0 0-15,1-4 2 16,1-1 1-16,0-5-2 0,0-6-1 16,-2-5-5-16,4-3-16 15,4-1-44-15,4 0-61 16,6-12-101-16</inkml:trace>
  <inkml:trace contextRef="#ctx0" brushRef="#br0" timeOffset="10131.87">18953 3249 95 0,'0'0'219'16,"0"0"-136"-16,0 0 52 15,0 0-51-15,0 0-49 16,-79-53 7-16,57 53-20 16,1 4-13-16,0 13 13 15,0 5-12-15,5 5 1 0,5 1-2 16,5 5-9-16,3 1 7 16,3-1 1-16,0-2-6 15,2-5-2-15,8-4-2 16,6-4-3-16,1-7-6 15,1-4-15-15,3-7 15 16,-2 0 6-16,2 0 5 16,0-14 7-16,-2-5-3 15,-1-4 1-15,-1-5 1 16,-4-3 0-16,-2-6 1 16,-5 1-4-16,-5 1-3 15,-1 7 4-15,0 8-4 0,-12 8-3 16,-9 5-2-1,-1 7 3-15,-4 0-5 0,9 0-13 16,6 12-53-16,9 1-127 16</inkml:trace>
  <inkml:trace contextRef="#ctx0" brushRef="#br0" timeOffset="11129.73">19492 3230 340 0,'0'0'22'15,"0"0"74"-15,0 0-13 16,0 0-42-16,-97-30-7 16,74 30-14-16,-2 2 0 15,-2 15-2-15,3 3 15 16,-3 7-18-16,5 1-1 16,4 2-2-16,6 4-5 0,5 0 5 15,2-3-8 1,5-3 4-16,0-3-8 0,0-3 0 15,3-7 0-15,6-2 0 16,0-5-4-16,6-2 2 16,-1-3 0-16,3-3-11 15,5 0 11-15,0-9 2 16,1-11 15-16,3-2-14 16,-2-6 13-16,1-6-7 15,-1-7-5-15,1-7-2 16,-1-8 1-16,-5-3 3 15,-4-2 0-15,-1 3-4 16,-8 3 0-16,-2 3-1 16,-4 5 2-16,0 2-3 15,-3 6 0-15,-10 9 0 0,2 9 0 16,4 12 4-16,4 8-2 16,-3 1 0-16,-4 10 2 15,-3 14-7-15,-3 12 6 16,9 8-1-16,1 2 1 15,4 6 6-15,2-1 0 16,0 1-6-16,0 0-1 16,2-3 0-16,-1 1 0 15,-1-3-1-15,0-6 1 16,0-3 0-16,5-5 0 16,4-7-5-16,7-5 3 15,8-6-9-15,6-3-15 0,5-2 8 16,3-7 1-1,-2-1-28-15,-3-2 7 0,-7 0 18 16,-3-8 16-16,-4-10 3 16,2-5 1-16,1-8 17 15,1-8-10-15,-4-3 17 16,2 2-1-16,-3-1-4 16,-8 7-6-16,-2 7 7 15,-8 4 14-15,0 5-15 16,0 3 6-16,-5 7-2 15,-7 5 2-15,-4 3-25 16,-2 4-5-16,-3 18 5 16,0 7 4-16,8 5-4 15,1 2 0-15,11 1 2 16,1 1-2-16,0-2 4 0,11-4-4 16,4-3-1-16,3-5 1 15,3-1 0-15,6-2-6 16,0-7-3-16,3 0 6 15,0-6-17-15,2-4-30 16,0-4-95-16,-2 0-310 16</inkml:trace>
  <inkml:trace contextRef="#ctx0" brushRef="#br0" timeOffset="11541.97">20385 2796 449 0,'0'0'25'16,"0"0"1"-16,0 0 54 16,92 93-5-16,-63-34-14 15,-5 13-1-15,-5 4-24 16,-10 13-5-16,-6 6-10 15,-3 2 4-15,-13 2-20 16,-17-2-10-16,-8-15 4 16,-8-13-43-16,3-19-12 15,0-19-32-15,4-15-18 16,6-6-164-16</inkml:trace>
  <inkml:trace contextRef="#ctx0" brushRef="#br0" timeOffset="13657.89">18092 3192 97 0,'0'0'52'16,"0"0"80"-16,0 0-32 15,0 0-48-15,0 0-2 16,0 0-2-16,-6 0-7 16,6 0-26-16,0 0 15 15,0 0-10-15,0 0-1 16,0 0-1-16,0 0 2 15,0 0 4-15,0 0-6 16,0-1-6-16,5-2-8 16,0 0 2-16,-1 3 3 15,1-2-4-15,0 1 4 0,3 1-5 16,1 0-3-16,1 0 0 16,2 0 3-16,-1 0-1 15,-4 0-3-15,-1 0-3 16,-3 6 1-16,0 2-2 15,1 3 3-15,1 1-3 16,-2 1 8-16,0 1-3 16,0-1 2-16,3 0-2 15,-2 1 1-15,2-1-2 16,-3 1 9-16,0 1-17 16,0 1 13-16,-3 2-10 15,0 1 6-15,0-1-2 0,0-1 0 16,0 0 1-16,-4-1 3 15,2 1 3-15,1 0-1 16,-1 0-2-16,2 0 5 16,0 0-7-16,0-1-1 15,0 1 4-15,0-2-3 16,0-1-2-16,0-1 2 16,0-4-1-16,0-1 2 15,0-6-1-15,0-1-1 16,0-1 0-16,0 0 1 15,0 0-1-15,0 0 0 16,0 0 2-16,0 0 1 16,0 0 0-16,0 0 11 0,0 0-3 15,0-4 4 1,0-7-9-16,0-4-2 0,0 1 4 16,5-3-4-16,-1 2-3 15,2-1-1-15,5-4 9 16,-4 3-7-16,-1-2-2 15,6 1 3-15,-6-3-2 16,1 4-1-16,1-2 1 16,-1 1 2-16,1 2-2 15,-4 2-1-15,1 1 1 16,-1 1-1-16,-1 0 1 16,0 3-1-16,3-1 0 15,-3 0 2-15,0 2-2 16,2-1 0-16,-2 2 1 0,1 2-1 15,1-4-4-15,-1 1 4 16,-1 1 0-16,1 2 0 16,-2 0 0-16,1 0 0 15,0 2 0-15,-2 1-5 16,6 0 1-16,0-1 1 16,-1 2-2-16,1 0 9 15,-1 1-4-15,-1-2 0 16,-1 2 3-16,2-1-3 15,-3-1-3-15,3 2 0 16,-1 0 3-16,2 0-23 16,5 0-22-16,0 3 0 15,1 1-25-15,-5-4-322 0</inkml:trace>
  <inkml:trace contextRef="#ctx0" brushRef="#br0" timeOffset="16457.75">10042 4454 120 0,'0'0'22'16,"0"0"-11"-16,0 0 79 16,0 0-16-16,0 0-23 15,0 0-2-15,-47-17-6 16,36 17-10-16,-5 0-7 15,4 0 9-15,-4 0-4 16,-4 0 0-16,2 11-20 16,-5 2 11-16,-5 7-4 0,-2 8 8 15,-3 8-8-15,1 8 13 16,2 10-11-16,1 8-1 16,4 7 12-16,0 0-12 15,7-3-15-15,6-4 17 16,8-1-21-16,4-1 1 15,0-3 5-15,3-3-3 16,9-5 0-16,4-4-4 16,1-7 2-16,2-4 0 15,3-6-1-15,1-6-4 16,2-7 1-16,2-5-16 16,4-8-36-16,2-2-30 0,0 0-67 15,-6-10-151 1</inkml:trace>
  <inkml:trace contextRef="#ctx0" brushRef="#br0" timeOffset="16817.25">10221 4855 467 0,'0'0'38'0,"0"0"-21"0,0 0 76 16,0 0-43-16,0 0-44 16,0 0 2-16,0 96 6 15,-3-39 8-15,-1 2-3 16,3 2-6-16,1-4-2 15,-2-4 0-15,2-11-8 16,0-9-3-16,0-12-3 16,0-6 2-16,0-9-7 15,0-3-29-15,0-3-15 16,2 0 1-16,2-12-60 16,-3-10-65-16,-1-6-98 15</inkml:trace>
  <inkml:trace contextRef="#ctx0" brushRef="#br0" timeOffset="17176.09">10114 4936 150 0,'0'0'10'16,"0"0"80"-16,31-78-10 16,-11 56-23-16,0 3-10 15,6 7-19-15,4 0-9 16,1 7 0-16,1 5 15 15,-4 0-2-15,5 8-4 16,-5 17-6-16,-4 11 3 16,-5 9 3-16,-8 3 12 0,-7 0-23 15,-4 2-6 1,0-3 5-16,-4-1-4 0,-10-3-1 16,-2-2-9-16,-2-5-2 15,-5-1 6-15,-3-9-6 16,-3-4-4-16,-5-8 4 15,3-4 3-15,-5-5 0 16,-4 0 2-16,-2-5-5 16,4 0-4-16,10 0-21 15,12-5-3-15,16-9-5 16,0-4-68-16,27-3-115 16</inkml:trace>
  <inkml:trace contextRef="#ctx0" brushRef="#br0" timeOffset="17471.43">10773 5042 608 0,'0'0'47'0,"0"0"-15"15,0 0-17-15,0 0 8 16,-9 92 9-16,8-47-11 16,-2-1-4-16,2-3-15 0,1-2 3 15,0-7 1-15,0-9-6 16,0-8 1-16,0-6-1 16,0-8-11-16,0-1-16 15,0 0-55-15,0-10-63 16,0-13-287-16</inkml:trace>
  <inkml:trace contextRef="#ctx0" brushRef="#br0" timeOffset="17633.22">10820 4782 442 0,'0'0'16'15,"0"0"-13"-15,0 0-3 0,0 0-1 16,0 0-25-16,0 0-178 16</inkml:trace>
  <inkml:trace contextRef="#ctx0" brushRef="#br0" timeOffset="17931.87">11103 4870 462 0,'0'0'17'0,"0"0"60"15,0 0-10-15,-32 96-27 16,32-64 6-16,17 4-17 16,7 0-19-16,1 3 10 15,0 0-4-15,-5-5-14 16,-5-3 4-16,-6-6-4 15,-6-9-2-15,-3-3 0 16,0-9 0-16,0-1 3 16,0-3 3-16,-12 0-4 15,-9 0-2-15,-3-17-25 16,3-7-75-16,3-8-92 16,8-7-290-16</inkml:trace>
  <inkml:trace contextRef="#ctx0" brushRef="#br0" timeOffset="18150.43">11090 5003 328 0,'0'0'57'16,"-66"126"6"-16,27-44 17 16,-1 6-34-16,1 2-26 15,6-4-20-15,5-14 0 16,13-16 0-16,0-13 40 15,8-14-11-15,4-9-26 16,3-8-3-16,0-9-11 0,0-3-55 16,6-3-88-1,8-21-161-15</inkml:trace>
  <inkml:trace contextRef="#ctx0" brushRef="#br0" timeOffset="18711.77">11454 4894 459 0,'0'0'80'0,"0"0"-58"15,0 0-8-15,0 0 32 16,10 81-3-16,-10-34 3 16,0 9-14-16,0 2-9 15,-6 5-15-15,-6 1-3 16,6-3 5-16,0-5-10 16,0-5-2-16,3-15-5 15,0-12-22-15,3-14 0 16,0-10 29-16,0 0 3 15,0-14 29-15,0-14 1 16,6-8-8-16,-2-12 6 16,-2-7-6-16,1-8-5 0,3-9-7 15,5-1-13 1,0 4 3-16,3 4-3 0,-1 10-14 16,2 10 4-16,6 14-3 15,3 11-10-15,1 14 16 16,2 6 6-16,-3 6-9 15,0 17 10-15,-8 5 0 16,-4 3 0-16,-7-1-3 16,-5 0-5-16,0-4 12 15,-11-4-4-15,-5 0 5 16,-3-3 0-16,-4-4-3 16,-4-1 1-16,3 0-3 15,4 0-33-15,9-3-135 16,11-6-412-16</inkml:trace>
  <inkml:trace contextRef="#ctx0" brushRef="#br0" timeOffset="19177.78">11929 5286 87 0,'0'0'429'0,"0"0"-411"16,0 0 98-16,0 0-50 16,0 0-44-16,0 0-20 15,69-61 0-15,-41 32 3 0,-4-5-4 16,-2-9 5-16,-7-6 2 16,0-11-8-16,-6-5-1 15,-1-9 0-15,-7-6-6 16,-1-3-14-16,0 7 8 15,-6 14 12-15,-7 15-3 16,-4 16 4-16,5 14 10 16,-2 9 7-16,0 8-12 15,1 0 5-15,1 21-9 16,4 17 2-16,7 16-2 16,1 14 6-16,1 9 6 15,14 8-3-15,3-1 0 16,-1-8-5-16,-3-7-3 0,-2-13-2 15,0-15 0-15,0-11-2 16,3-12-1-16,6-6 3 16,6-7-6-16,10-5-4 15,9 0-19-15,5 0-39 16,0-10-73-16,-2-10-100 16</inkml:trace>
  <inkml:trace contextRef="#ctx0" brushRef="#br0" timeOffset="20151.75">12580 4967 159 0,'0'0'108'0,"0"0"29"16,1-75 7-16,-8 61-50 16,-8 6-34-16,-3 5-23 0,-6 3-3 15,0 0-27-15,-3 19 5 16,0 8-8-16,2 5 17 16,3 6-11-16,2 4-6 15,4 3-4-15,5-1 0 16,4-5 3-16,7-8-3 15,0-8-4-15,0-9 3 16,13-6-2-16,4-7-9 16,5-1 2-16,2-3 2 15,4-16 8-15,-2-5 2 16,-5-6 0-16,-5-3-1 16,-1-6 3-16,-2-1 1 15,-5-2-2-15,-4 1 1 16,-1 7 1-16,-3 8-1 0,0 9 8 15,0 10 7-15,0 6 5 16,0 1-11-16,0 0-13 16,0 18-1-16,0 10-4 15,0 6 5-15,2 3 1 16,5 0 1-16,-1-2-1 16,3-2 0-16,4-4 2 15,1-6-6-15,5-8 3 16,-1-5-10-16,5-8-1 15,0-2-2-15,1-4 0 16,-3-15 12-16,-1-7 2 16,-5-5-1-16,-1-3 8 15,-1-5-3-15,-3 1 9 0,0 1-9 16,-2 9-4-16,-2 8 3 16,-2 12 2-16,-3 4-5 15,-1 4-2-15,0 0 0 16,0 19 1-16,0 7-4 15,0 4 4-15,0 8 2 16,0-1-2-16,11 4 0 16,8-5 2-16,4-4-2 15,1-10 0-15,-3-6-6 16,-6-12-8-16,2-4 1 16,0 0 12-16,4-15 1 15,1-8 3-15,-4-6-3 0,1-2 11 16,1-6 7-1,-7-4-1-15,2-2-9 0,-4-1 1 16,-5 1-4-16,0 5 1 16,-5 10-6-16,2 11 0 15,-3 10-6-15,0 7 6 16,0 0 0-16,0 12-9 16,0 14 8-16,0 11 1 15,-3 9 5-15,3 8-3 16,0 8 13-16,0 10-4 15,6 4-1-15,0 4 3 16,1 2-12-16,-2-2 2 16,0-5 0-16,-5-7-2 15,0-9 1-15,0-10-1 0,-11-12 2 16,-7-11-3-16,0-10-1 16,-1-11 1-16,1-5 8 15,-3-4 31-15,5-19-6 16,5-11 24-16,8-5-12 15,3-8-33-15,18-3-6 16,15-4-12-16,15 1 5 16,11 7-57-16,10 8-71 15,-1 7-36-15</inkml:trace>
  <inkml:trace contextRef="#ctx0" brushRef="#br0" timeOffset="21832.66">14353 4725 206 0,'0'0'64'15,"0"0"19"-15,0 0 56 16,-16-85-63-16,7 72-5 16,-2 3-16-16,-5 0-4 15,2 4-11-15,-5 4-4 16,-3 2-14-16,-1 0 0 15,-4 10-5-15,-1 11 0 16,3 9-13-16,-2 10 17 0,6-1-17 16,3 2-2-1,8 0 6-15,8-5-6 0,2-1-1 16,3 1-1-16,18-5 0 16,1-4 12-16,5-4-8 15,1-7-4-15,1-7-5 16,2-7 5-16,0-2-1 15,-2-2 1-15,-8-15-4 16,-2-4 2-16,-4-6 2 16,-5-6 1-16,-2-4 0 15,-5-7 0-15,-1-2 1 16,-2-4-3-16,0 6 2 16,0 9 1-16,0 14 4 15,0 13-5-15,0 8-1 16,0 0-3-16,1 17-6 0,8 14 5 15,1 12 4-15,5 2 0 16,2-1-4-16,2 0 4 16,-1-6 3-16,1-2 0 15,-1-7-6-15,-3-4 6 16,-1-8-6-16,-1-8-20 16,2-1-22-16,4-8-32 15,4 0-70-15,-4-5-283 16</inkml:trace>
  <inkml:trace contextRef="#ctx0" brushRef="#br0" timeOffset="22273.88">14721 4659 250 0,'0'0'356'15,"0"0"-339"-15,0 0-8 16,0 0 38-16,-4 95-11 15,4-56-19-15,1 1 1 16,4-2-8-16,0 0-7 16,-4-5 3-16,-1-6-6 15,0-10 0-15,0-5 2 16,0-7 0-16,0-5 1 16,0 0 4-16,0 0 34 15,0-22-8-15,0-8-20 0,0-8-6 16,-6-8-6-16,3-5-1 15,0-2-8-15,3 2-11 16,0 10-16-16,0 15 15 16,14 11 10-16,8 12 4 15,3 3 4-15,9 0 2 16,7 15 6-16,5 9 5 16,-1 6-1-16,-4 3 14 15,-9 1-8-15,-14 2 2 16,-7 1-9-16,-9 1-7 15,-2-1 1-15,0-3 3 16,0 0-6-16,-5-5-6 0,-2-8-26 16,3-2-79-16,2-13-274 15</inkml:trace>
  <inkml:trace contextRef="#ctx0" brushRef="#br0" timeOffset="22897.89">15546 4539 545 0,'0'0'111'0,"0"0"-96"16,0 0 71-16,-86-21-24 0,61 29-45 15,-1 16 2-15,-1 10-1 16,3 7-5-16,7 8-7 16,5 1 15-16,7 3-10 15,5-5-11-15,0-1 2 16,5-3-2-16,12-3 4 16,1-7-4-16,6-5-8 15,4-7 7-15,5-8-4 16,6-7-8-16,4-6 6 15,1-1-5-15,0-4 2 0,0-16 6 16,-2-8 3-16,-4-10 1 16,-4-6 4-16,-2-9-4 15,-2-8-2 1,-5-3 1-16,-4 7 2 0,-3 4 2 16,-9 12-3-16,-6 14 1 15,-3 9 25-15,0 7-11 16,-2 5 1-16,-8 5-6 15,-8 1-7-15,-3 17 1 16,-6 17-4-16,0 14 2 16,5 6 0-16,1 1 4 15,9-1-2-15,6-4 2 16,6-4-4-16,0-2-1 16,9-5-2-16,13-6 0 15,4-5 1-15,0-7 1 0,6-7 2 16,-1-5-2-16,-1-6 2 15,1-3-3-15,-1 0-12 16,-6-3-39-16,-3-13-19 16,-6-3-53-16,-6-5-247 15</inkml:trace>
  <inkml:trace contextRef="#ctx0" brushRef="#br0" timeOffset="23939.36">16477 4545 318 0,'0'0'76'0,"0"0"82"0,0 0-54 16,0 0-54-16,0 0-15 16,0 0-5-16,-97-25-10 15,59 43-10-15,-3 7 10 16,4 5 14-16,7 1-3 16,8 2-15-16,11-2-5 15,8-2 1-15,3-5-9 16,4-2 4-16,18-3-5 15,8-4 8-15,6-2-4 16,2 1 2-16,1-2-8 0,-6 0 5 16,-4 4-5-16,-6 0 0 15,-8 3-15-15,-4 2 15 16,-6 4 0-16,-5 0-3 16,0 1 2-16,0 3 1 15,-11-3 0-15,-5 1 0 16,-4-4-2-16,-2-3-2 15,-1-5 5-15,-3-3-1 16,4-5 1-16,1-4 1 16,0-3-2-16,0 0 3 15,5 0-1-15,-2-5 5 16,6-7-7-16,2-1-1 16,5-4-30-16,5-4-130 0</inkml:trace>
  <inkml:trace contextRef="#ctx0" brushRef="#br0" timeOffset="24314.85">16871 4395 586 0,'0'0'30'16,"0"0"-2"-16,0 0-10 16,0 0 15-16,6 112 19 15,0-56-13-15,0 12-9 16,-5 3-6-16,-1 5-7 15,0-1-4-15,0-3-11 16,-7-11-1-16,2-11-2 16,2-11-18-16,3-13 12 15,0-8 6-15,0-5-42 16,6-4-27-16,5-9-5 16,-1 0-54-16,-2-7-158 15</inkml:trace>
  <inkml:trace contextRef="#ctx0" brushRef="#br0" timeOffset="24757.81">16699 4824 416 0,'0'0'39'15,"0"0"34"-15,26-73-1 16,10 56-21-16,13 5-30 16,7 6-15-16,4 2 1 15,-3 4-7-15,-6 0 1 16,-11 0 2-16,-8 0 1 15,-10 6-1-15,-5 6-2 16,-8 7 10-16,-4 3 25 0,-2 3-5 16,-3 4-9-16,0 3-1 15,0 2-6-15,0 3-12 16,-2 2 3-16,1-1-5 16,1-3 1-16,0-5 0 15,0-8-2-15,13-5 0 16,4-8-1-16,6-9-1 15,3 0-3-15,1-4 5 16,-5-15 0-16,-3-6 4 16,-5-3-2-16,-5-6-1 15,-6-4 16-15,-3-7 8 16,0-2 6-16,-3-1-25 16,-17 3 0-16,-3 9-1 0,-3 8-1 15,-2 14-4 1,2 9 0-16,3 5 0 0,2 3-1 15,6 17 1-15,9 7-38 16,6-4-59-16,0-3-420 16</inkml:trace>
  <inkml:trace contextRef="#ctx0" brushRef="#br0" timeOffset="25140.29">17436 4642 693 0,'0'0'47'0,"0"0"-34"0,0 0 31 16,111 20-5-16,-71 11-29 15,-2 8 0-15,-6 4-7 16,-11-1 1-16,-9 2-4 15,-11-5 2-15,-1 0-8 16,-13-5-2-16,-10-7-3 16,-2-7 7-16,0-6 3 15,-1-8 2-15,6-6 3 16,1 0 2-16,5-15 22 16,3-12 1-16,7-4 3 15,4-6 6-15,4-7-3 16,21-8-13-16,11-4-20 15,8-1-2-15,5 7-3 0,0 21-47 16,-4 11-21-16,-8 15-85 16,-11 3-388-16</inkml:trace>
  <inkml:trace contextRef="#ctx0" brushRef="#br0" timeOffset="25483.73">18110 4610 560 0,'0'0'22'0,"0"0"81"16,-101 17-39-16,83 8-32 15,9 9-11-15,9 2-11 16,0 5-3-16,13 0 17 15,13-1-21-15,4 3 5 16,1 2 6-16,-4-3-14 16,-9-3 0-16,-4-7 0 15,-10-9-7-15,-4-7 5 16,-2-5 2-16,-20-7-2 16,-7-4 2-16,-2-1-9 15,-2-19 8-15,6-9-35 0,8-5-33 16,10-6-36-16,5-5-153 15,4-7-121-15</inkml:trace>
  <inkml:trace contextRef="#ctx0" brushRef="#br0" timeOffset="25663.35">18046 4628 415 0,'0'0'151'0,"0"0"-141"16,0 77 102-16,-10-21-29 15,-12 10-28-15,-10 7-20 16,-11 6 9-16,-6 3-40 15,-5-5 13-15,2-11-17 16,10-16 0-16,15-13 0 16,9-17 0-16,11-6 2 0,4-7-2 15,3-4-73-15,0-3-134 16</inkml:trace>
  <inkml:trace contextRef="#ctx0" brushRef="#br0" timeOffset="26443.36">19001 4646 436 0,'0'0'85'0,"0"0"-7"15,0 0 19 1,0 0-18-16,0 0-62 0,-109 45 7 15,81-6 16-15,5 5-24 16,5 1 4-16,11-3-12 16,7-3-7-16,0-2-1 15,10-8 0-15,17-7 6 16,5-7-6-16,2-10 0 16,2-5-1-16,-1-3 1 15,-5-18 0-15,-6-7 2 16,-5-11 7-16,-8-6-8 15,-5-6 1-15,-6-4 4 0,0 1-3 16,-20 7-2 0,-5 13-1-16,-2 16 0 0,-1 11-4 15,0 7-1-15,-1 0-3 16,10 12-19-16,6 3-12 16,13 3-81-16,1-6-86 15</inkml:trace>
  <inkml:trace contextRef="#ctx0" brushRef="#br0" timeOffset="26879.74">19332 4381 508 0,'0'0'28'15,"0"0"16"-15,0 0 25 0,0 0-14 16,75 111-10-16,-67-48-5 15,-8 19-5-15,0 13-7 16,-11 6-8-16,-9 8-10 16,-4-1-3-16,2-6-4 15,7-11-3-15,8-14-6 16,7-22-12-16,0-14-3 16,14-16 0-16,3-11 19 15,4-10-3-15,3-4-8 16,4-6 10-16,3-21 3 15,-6-7 7-15,-2-5 1 16,-7-4 1-16,-8-7 16 0,-8-3-6 16,-6-5 17-16,-27 1-11 15,-14-1 1-15,-10 7 1 16,-6 0-11-16,5 5 8 16,13 5-23-16,15 7 20 15,14 10-3-15,13 3-8 16,3 1-10-16,21 6-4 15,22 2-10-15,22 5-31 16,9 4-46-16,-5 3-215 16</inkml:trace>
  <inkml:trace contextRef="#ctx0" brushRef="#br0" timeOffset="27457.86">20470 4574 595 0,'0'0'26'0,"0"0"24"16,-94-14 48-16,60 14-45 16,2 7-33-16,1 19-2 0,0 12-1 15,4 9-14-15,5 7 23 16,5 1-15-16,10-1-2 16,5 0-9-16,2-7 0 15,8-1-5-15,15-11 5 16,6-9-14-16,4-12-14 15,-2-10 20-15,2-4-15 16,-2-8 17-16,-3-15 1 16,-2-5 10-16,-8-6-1 15,-2-4 4-15,-4-11 3 16,-4-4-5-16,-1-4-5 16,-4 0-1-16,-2 13 0 15,-1 16 0-15,0 13 5 0,0 15-4 16,0 0-2-1,0 26-1-15,0 13 2 0,3 9 0 16,6 6 0-16,6 1 5 16,2-7-2-16,4-6 2 15,1-11-5-15,2-4 0 16,3-10 3-16,1-3 0 16,3-9-3-16,2-5-1 15,-1 0-28-15,-7-5-140 16</inkml:trace>
  <inkml:trace contextRef="#ctx0" brushRef="#br0" timeOffset="28207.85">21450 4535 312 0,'0'0'94'0,"0"0"18"15,0 0-15-15,0 0-61 16,-90-2-12-16,80 17-13 16,6 7 6-16,4 4-2 15,0 6 6-15,19 6-6 16,9 1-12-16,5 2 5 0,4 0-1 16,4-4-2-1,-1-6-3-15,-4-5-1 0,-5-3 0 16,-7-4-2-1,-9-3 1-15,-5-2 0 0,-7-5 1 16,-3 0-1-16,0-5 5 16,-3 0-10-16,-16-2 13 15,-6-2-3-15,-4 0-4 16,1 0-1-16,1-7-20 16,3-8-36-16,2-2-29 15,4-9-42-15,9-6-131 16</inkml:trace>
  <inkml:trace contextRef="#ctx0" brushRef="#br0" timeOffset="28454.31">21501 4539 360 0,'0'0'25'0,"-25"79"49"15,9-14 53-15,-1 11-41 16,-3 10-42-16,-5 3-13 15,-5-1-17-15,-3-6-6 16,0-7-4-16,-1-13-4 16,3-17 3-16,5-15-3 15,9-15 0-15,9-8 0 16,6-7 0-16,2 0-4 16,3-9-10-16,18-13-48 15,3-6-108-15,6-9-356 16</inkml:trace>
  <inkml:trace contextRef="#ctx0" brushRef="#br0" timeOffset="29017.85">21984 4535 495 0,'0'0'49'0,"0"0"39"16,0 0-19-16,0 0-69 15,0 0 16-15,-27 103-6 16,11-38 15-16,1 7-22 16,1 3 18-16,1 0-21 15,3-5 5-15,4-2-8 16,1-10 3-16,3-9 0 15,2-15-48-15,0-17 24 16,0-10 17-16,0-7 7 16,7-4 3-16,2-19 1 15,4-5 20-15,-3-10 2 16,-2-5-4-16,0-9-15 16,-3-9 10-16,-3-9-3 15,-1-9-8-15,-1-2-6 0,0 3 6 16,0 10-6-1,6 11 0-15,3 12 0 0,6 11 1 16,3 9 3-16,4 10-4 16,5 5-3-16,8 10 3 15,3 0 0-15,2 22 0 16,-5 10-2-16,-11 8 1 16,-14 4 0-16,-10 0-4 15,0-1 9-15,-12-3-8 16,-15-4 8-16,-3-5-2 15,-4-8-2-15,-3-4 6 16,3-6-6-16,5-4-2 16,10-3-49-16,10-6-135 0</inkml:trace>
  <inkml:trace contextRef="#ctx0" brushRef="#br0" timeOffset="29443.84">22403 4746 632 0,'0'0'84'16,"0"0"-76"-16,0 0 62 16,0 0-18-16,0 0-38 0,0 0-14 15,41-43-9 1,-12 28 0-16,-2-2-13 0,-3 0-5 15,-6-9 3-15,-8-1 23 16,-8-2-2-16,-2 3 3 16,0 4 0-16,-19 5 15 15,-3 7 5-15,-4 5-3 16,-4 5-7-16,-2 6 13 16,0 20-2-16,3 6 0 15,7 8 4-15,8 6-22 16,7 3 16-16,7 2-10 15,0 0-1-15,12-6-6 16,9-3-1-16,3-6 2 16,3-10-3-16,-2-6 0 0,2-7-8 15,3-7-6-15,1-4-19 16,2-2-5-16,1 0-20 16,1 0-65-16,-1-14-133 15</inkml:trace>
  <inkml:trace contextRef="#ctx0" brushRef="#br0" timeOffset="30008.43">23145 4550 429 0,'0'0'71'0,"0"0"31"16,0 0-10-1,-91-14-56-15,59 31-6 0,0 10 8 16,-3 6 4-16,2 6-17 16,5 5-8-16,4 3 1 15,9 2-9-15,6-3-7 16,9-7-4-16,0-5 4 16,6-6 7-16,16-8-9 15,3-3-11-15,4-7-9 16,3-5-4-16,5-5-22 15,-2 0 4-15,1-2 6 16,-1-11 16-16,-5-4 5 0,-5-5 9 16,-4-2 6-16,-3-7 2 15,1-3 2-15,-2-1 6 16,0 2-5-16,-6 2 11 16,-2 7 1-16,-5 7 7 15,-1 9 2-15,-1 6 7 16,-2 2 8-16,0 0-41 15,0 10 0-15,0 14-9 16,0 12 9-16,0 3 11 16,1 2-11-16,2 0 0 15,2-5 0-15,1-2 0 16,-1-7 0-16,3-8 1 16,3-7-1-16,0-4-2 15,7-5 1-15,3-3-8 0,3 0-3 16,-3-5-12-16,1-9 7 15,-2-6-21-15,-5-3-50 16,-1-9-91-16,-6-6-169 16</inkml:trace>
  <inkml:trace contextRef="#ctx0" brushRef="#br0" timeOffset="30195.04">23453 4417 500 0,'0'0'63'0,"0"0"9"0,0 0 5 16,0 0-16-16,0 0-34 15,0 0-15-15,-16-33-10 16,16 33-2-16,0 0-17 16,0 0-118-16,0 0-214 15</inkml:trace>
  <inkml:trace contextRef="#ctx0" brushRef="#br0" timeOffset="30759.11">23754 4224 627 0,'0'0'16'0,"0"0"12"16,0 0 7-16,0 0-18 15,0 0-15-15,0 0 6 16,57 58 3-16,-48-4 23 16,-7 10-2-16,-2 11-15 15,-9 3 20-15,-11 9-29 16,-5-3 16-16,-2-1-23 15,2-6 0-15,1-2-1 16,4-9 0-16,7-4-2 0,6-6-8 16,4-8-5-16,3-7-6 15,0-13 5-15,16-9-16 16,7-12 11-16,8-7 21 16,4 0 4-16,0-17 9 15,-4-7 5-15,-4-5 2 16,-4-8-1-16,-6-4 4 15,-8-5-1-15,-6-3-10 16,-3 2-5-16,-6 4 1 16,-22 1-7-16,-11-2 9 15,-7 1-7-15,4 2 6 16,8 4 2-16,12 8 23 16,9 3-8-16,9 6-9 15,4 4-1-15,0 1-16 16,13 2-2-16,13 6 0 0,11 3-5 15,8 1-27-15,1 3-30 16,0 0-56-16,-5 0-307 16</inkml:trace>
  <inkml:trace contextRef="#ctx0" brushRef="#br0" timeOffset="31028.44">24201 4601 641 0,'0'0'44'16,"0"0"-37"-16,-24 73 61 16,18-34-18-16,1 3-23 15,5 0-8-15,0-5 3 16,0-4-22-16,0-8 5 15,0-4 1-15,0-9-3 16,0-7-3-16,0-3-3 16,0-2-17-16,0 0-44 15,0-9-91-15</inkml:trace>
  <inkml:trace contextRef="#ctx0" brushRef="#br0" timeOffset="31202.24">24295 4346 570 0,'0'0'27'15,"0"0"36"-15,0 0-8 16,0 0-32-16,0 0-23 16,0 0-12-16,-16 11-28 15,27 5-168-15</inkml:trace>
  <inkml:trace contextRef="#ctx0" brushRef="#br0" timeOffset="31552.15">24772 4507 566 0,'0'0'50'0,"0"0"-30"16,0 0 59-16,-87 7-27 15,56 18-28-15,1 9 5 16,2 9 2-16,3 7-26 16,5 2 7-16,2 2-9 0,6-2-2 15,8-12 0 1,4-6 0-16,0-9-1 0,12-6 0 15,11-5-8-15,12-8 8 16,7-4 0-16,4-2 9 16,2 0-7-16,-4 0 0 15,-6-7-2-15,-10-3-13 16,-19-1-68-16,-9 0-226 16</inkml:trace>
  <inkml:trace contextRef="#ctx0" brushRef="#br0" timeOffset="32490.34">21516 5404 23 0,'0'0'330'16,"0"0"-294"-16,0 0-21 16,0 0 9-16,0 0-3 15,128-9-4-15,-56 9 16 16,11 0-4-16,8 0 4 0,6 0-17 15,7 0 10-15,5 0-16 16,9 0-8-16,8 0-1 16,11 0 1-16,4 0 3 15,-3 0 3-15,0 0-4 16,-5 0-2-16,-5-6 0 16,-2-3 0-16,-8-1-4 15,-7-1 7-15,-5 1-5 16,0-1 7-16,-3 5 29 15,-2 3 2-15,-7 3-25 0,-10 0 13 16,-11 2-4 0,-15 8 4-16,-14-5 12 0,-13-2-25 15,-13 0 10-15,-11-3-15 16,-5 0 6-16,-2 0-1 16,0 0-4-16,0 0-1 15,0 0-8-15,-11 0-9 16,-1-6-17-16,0 2-24 15,0 0-42-15,2 0-177 16</inkml:trace>
  <inkml:trace contextRef="#ctx0" brushRef="#br0" timeOffset="34177.76">25975 4381 287 0,'0'0'100'0,"0"0"-4"16,0 0-9-16,0 0-29 0,0 0-23 15,0 0-16 1,17-42 8-16,-8 41-10 0,-2 1-5 15,-1 0 2-15,0 0-4 16,3 3 0-16,3 16-1 16,0 9-9-16,-2 9 7 15,-5 4 13-15,-5 2-8 16,0 1-8-16,0 2 11 16,0 1-15-16,0 0 7 15,-3-5-7-15,-3-9 1 16,3-13 0-16,2-9 1 15,1-10-1-15,0-1 2 0,0 0 2 16,0 0 0 0,0-15 22-16,0-7-10 0,10-9-8 15,0-10-2-15,0-4-5 16,3-8-1-16,-4 1-1 16,3-1-8-16,4 7-18 15,-1 7 3-15,6 9-3 16,0 7 8-16,2 11 11 15,2 4 2-15,2 6 3 16,4 2 4-16,-1 2-6 16,-1 15 8-16,-3 6-8 15,-4 2 7-15,-5 5-4 16,-4 1 2-16,-3 0 7 16,-2 3-7-16,-2 0 12 15,-3 0-3-15,-3 1-10 0,1 0 5 16,-1-3 0-16,0-3-5 15,0-7 1-15,0-1 0 16,-1-7-2-16,-5-3 2 16,2-6-1-16,2-3 0 15,2-2-4-15,0 0-28 16,0 0-63-16,10 0-256 16</inkml:trace>
  <inkml:trace contextRef="#ctx0" brushRef="#br0" timeOffset="34619.68">26991 4446 349 0,'0'0'71'15,"0"0"-29"-15,0 0 54 16,-98 12-27-16,71 5-16 16,2 5-27-16,8 4 4 15,1 4-11-15,8 1-12 16,5 3 10-16,3-1-17 16,0-2 0-16,6-8 6 0,12-4-5 15,-1-8 10 1,5-4-10-16,2-6 5 0,0-1-5 15,3 0 3-15,-3-8-3 16,-4-9 3-16,-3-6 9 16,-2-10 8-16,-5-5-5 15,-4-7 9-15,-3 1-7 16,-3 4-15-16,0 4 0 16,0 11 6-16,-9 8-9 15,-3 11-6-15,-6 3-1 16,-5 3-22-16,0 1 4 15,4 14-51-15,11 3-97 16,8-2-308-16</inkml:trace>
  <inkml:trace contextRef="#ctx0" brushRef="#br0" timeOffset="35558.18">27528 4446 473 0,'0'0'35'15,"0"0"63"-15,0 0-34 16,0 0-26-16,-80-24-19 15,58 24-12-15,0 0 9 16,0 12 7-16,-3 8-20 16,0 4 14-16,5 4-4 15,2 2-11-15,4 7 6 16,6 3-5-16,3 1 0 16,4-4-3-16,1-7 2 15,0-2-2-15,4-11-15 16,10-3 4-16,-1-6-1 15,3-5-5-15,0-3 9 16,1 0 3-16,0 0 5 0,-2-11 0 16,1-6 5-16,2-7 2 15,0-3 6-15,0-11 7 16,1-8-8-16,2-3-4 16,-2-7-2-16,2-1-6 15,0-2 1-15,-3-2 1 16,0-1-4-16,-2 2-12 15,-2-1 9-15,-5 7-7 16,-6 12 4-16,-3 13 8 16,0 14 7-16,0 10 6 15,-8 5-6-15,-8 3-5 16,-4 21 0-16,-3 12-2 16,5 9 2-16,9 6 0 15,6 5-2-15,3 4 12 0,0 4-9 16,6 1 5-16,1 0-7 15,0-2 3-15,-1-3-4 16,2-5-5-16,7-8 3 16,1-13-7-16,10-8-2 15,3-9-6-15,6-9-4 16,2-5-3-16,2-3 10 16,-2 0 6-16,-4-12 8 15,-5-10 4-15,-1-9 12 16,-7-8 3-16,-1-9 1 15,-2-7 1-15,-4 4-18 0,-4 5 11 16,-6 9-14 0,-3 10 8-16,0 9-1 0,-14 11 5 15,-5 5-2-15,-5 2-5 16,0 3-4-16,-1 18 0 16,4 9-2-16,6 7 1 15,5 8 0-15,10 6 7 16,0 3-7-16,0 0 3 15,13-8-5-15,5-7 2 16,4-11 0-16,1-10-3 16,2-4 1-16,1-6-2 15,2-6-11-15,0-2-10 16,1 0-42-16,-3-7-56 16,0-11-305-16</inkml:trace>
  <inkml:trace contextRef="#ctx0" brushRef="#br0" timeOffset="35828.22">28259 4042 583 0,'0'0'39'15,"0"0"-27"-15,80 111 62 16,-57-48-3-16,-4 12-31 0,-11 9 1 16,-8 8-2-16,0 8-19 15,-18-5-14-15,-12-3 0 16,-7-12-6-16,0-16-45 16,-2-17-14-16,0-16-44 15,2-11-134-15</inkml:trace>
  <inkml:trace contextRef="#ctx0" brushRef="#br0" timeOffset="37492.72">11312 5894 81 0,'0'0'114'0,"0"0"-46"15,0 0 79-15,0 0-28 16,0 0-55-16,0 0-15 16,-23-23-4-16,7 29-13 15,-5 20-18-15,-9 16 2 16,-4 8 26-16,0 8-6 15,1 9-3-15,6 9-13 16,6 8 0-16,3 8-10 16,8-2 0-16,5-3-2 15,5-12-8-15,0-13-1 16,6-11-4-16,11-11 5 0,2-9-5 16,-1-7 0-16,-3-7-24 15,1-7 8-15,-1-6-36 16,6-2-16-16,0-2-27 15,-3 0-57-15,0-2-270 16</inkml:trace>
  <inkml:trace contextRef="#ctx0" brushRef="#br0" timeOffset="37955.16">11711 6366 230 0,'0'0'59'15,"0"0"36"-15,0 0 42 16,0 0-66-16,0 0-18 16,-95-25-3-16,65 25-20 15,-4 17-17-15,-5 6 25 16,3 5-18-16,5 2 11 16,4 1-12-16,11 2-8 0,5 1 3 15,7 0-4-15,4 2-3 16,0-2-4-16,6 1 11 15,15-1-14-15,-1-4 1 16,3-7-5-16,1-7 4 16,0-9-5-16,2-7 4 15,3 0 1-15,-1-12-2 16,2-5-1-16,-3-5-18 16,-6 0-4-16,-2 0-37 15,-8 1-44-15,-7 0-143 16</inkml:trace>
  <inkml:trace contextRef="#ctx0" brushRef="#br0" timeOffset="38563.23">11989 6021 339 0,'0'0'161'15,"0"0"-147"-15,0 0 12 16,0 0 21-16,-33 97-19 0,33-44 8 16,0 10-6-16,0 3-8 15,0 4-6-15,5 2-4 16,-1-5 3-16,-4-1-13 15,0-3-2-15,0-13 6 16,0-9-6-16,0-16 0 16,0-10-1-16,0-7 2 15,0-8-1-15,0 0 2 16,0 0 13-16,0-7 6 16,0-11-13-16,0-6 5 15,0-5-10-15,0-5-3 16,-1-7 1-16,1-5-2 15,0-6-10-15,14 2-9 0,11 7-24 16,4 9 26 0,0 10 12-16,-4 9 3 0,-3 5 0 15,-4 7-4-15,2 3 7 16,3 0 0-16,4 14 0 16,1 7-3-16,1 8 3 15,-10 2 0-15,-4 6 11 16,-7 4 17-16,-7-1-19 15,-1-1-1-15,0 0 2 16,0 0-5-16,0-5-5 16,-6-5 0-16,2-9 3 15,2-6-3-15,2-8-4 0,0-4-23 16,0-2-47 0,5 0-126-16,7-11-227 0</inkml:trace>
  <inkml:trace contextRef="#ctx0" brushRef="#br0" timeOffset="39043.96">12435 6592 429 0,'0'0'21'16,"0"0"-2"-16,0 0 20 15,0 0-19-15,0 0 1 16,0 0-4-16,49 0-8 0,-36-2-7 16,0-6 11-16,-3-1 12 15,0-4-4-15,1-1 0 16,-2-1-1-16,0-3-5 16,-2 1-11-16,-2-1-1 15,-5 4 1-15,0 0 1 16,0 4-2-16,0 2 17 15,-9 4 4-15,-5 1-15 16,-1 3 6-16,-4 0-6 16,-2 3-3-16,0 11-6 15,0 6 0-15,5 7 12 16,1 4-12-16,4 7 5 0,5-1-5 16,2 4 3-1,4 0 4-15,0-2-4 0,4-3-3 16,10-4 1-16,5-8 0 15,1-5 1-15,2-8-1 16,3-5-1-16,2-6-3 16,2 0 1-16,-3 0-9 15,-3-3-29-15,-2-9-16 16,-8-2-130-16</inkml:trace>
  <inkml:trace contextRef="#ctx0" brushRef="#br0" timeOffset="39455.35">12908 6439 500 0,'0'0'24'0,"0"0"42"15,0 0 16-15,0 0-40 16,-91 31-23-16,71-1 5 16,-1 4 8-16,4 5-17 0,5 2 1 15,4-1-7-15,5 5-1 16,3-4-8-16,0-4 6 15,14-2-3-15,5-8 3 16,1-5-6-16,2-8-4 16,2-4 4-16,-1-6-3 15,2-4 1-15,-2 0-1 16,0-1-8-16,-3-9-20 16,-3 0-17-16,-2-3-42 15,-6-6-44-15,-3-5-220 16</inkml:trace>
  <inkml:trace contextRef="#ctx0" brushRef="#br0" timeOffset="39802.94">13224 6216 274 0,'0'0'296'16,"0"0"-279"-16,0 0 3 15,0 0 32-15,-7 98 14 16,7-45-26-16,0 5 3 0,0 1-15 16,-6 0-9-1,-5 0-11-15,-1-4 1 0,0-4-8 16,-1-9-1-16,-2-8 1 15,1-8 11-15,3-9-12 16,3-8-5-16,4-4-8 16,2-5 0-16,2 0-16 15,0 0-26-15,0-14-56 16,14-6-94-16,5-4-247 16</inkml:trace>
  <inkml:trace contextRef="#ctx0" brushRef="#br0" timeOffset="40243.61">13525 6385 441 0,'0'0'113'15,"0"0"-3"-15,0 0-57 16,0 0-26-16,-83 45 10 15,48-16 4-15,1 1-7 16,0 3-7-16,4-4-9 16,7-2-6-16,7-3-8 15,6-7 9-15,8-4-13 16,2-5-1-16,0-3-4 16,17-1 5-16,10-4 1 0,5 0-1 15,3 0 10-15,0 0-10 16,-2 0 0-16,-2 0-3 15,-1 1 2-15,-7 14-9 16,-4 4 6-16,-8 10 4 16,-6 3 3-16,-5 3-1 15,0-1-2-15,0-2-2 16,0-5 2-16,0-8 1 16,0-2 0-16,0-9-1 15,0-4 2-15,0-3-2 16,0-1 0-16,2 0-31 15,4 0-15-15,2-2-29 16,5-15-120-16</inkml:trace>
  <inkml:trace contextRef="#ctx0" brushRef="#br0" timeOffset="40592.33">14335 6461 283 0,'0'0'485'0,"0"0"-470"16,0 0 26-16,0 0-3 0,0 0-20 16,0 0 17-1,-16 75-7-15,14-46-19 0,2 1 0 16,0-4 8-16,0-1-16 15,0-4-1-15,0-4 0 16,0-6 12-16,0-2-11 16,0-5-1-16,0 1 4 15,0-5-4-15,0 0 0 16,0 0-7-16,0 0-4 16,0 0-8-16,0-3-11 15,0-16-56-15,0-7-65 16,2-7-268-16</inkml:trace>
  <inkml:trace contextRef="#ctx0" brushRef="#br0" timeOffset="40762.65">14398 6124 587 0,'0'0'15'15,"0"0"28"-15,0 0 57 16,0 0-60-16,0 0-28 15,0 0-4-15,-14-29-8 16,25 33-43-16,7 8-38 16,0 2-250-16</inkml:trace>
  <inkml:trace contextRef="#ctx0" brushRef="#br0" timeOffset="41271.97">14841 6133 678 0,'0'0'15'0,"0"0"-7"15,0 0-5-15,-32 72 55 16,18-16-9-16,0 13-5 15,-4 4-24-15,3 5 5 16,1 0-8-16,3-1-8 0,9-3-9 16,2-7 10-16,0-9-10 15,11-8-14-15,5-13 11 16,1-10-19-16,-1-11-11 16,2-9 26-16,-2-7 6 15,4 0 1-15,-2-5 0 16,3-13 1-16,-6-4-1 15,-1-5 4-15,-3-4 0 16,-6-3-1-16,-5-5-1 16,-2-3 0-16,-24-5 3 15,-12 3 0-15,-9 5 12 16,0 5 19-16,3 5-10 16,10 5 29-16,7 4-20 0,11 3 0 15,5 3-27-15,7-1 5 16,4-2-13-16,0-3-4 15,9-3-2-15,19 1-15 16,10 3-29-16,8 9-26 16,0 3-24-16,-8 2-212 15</inkml:trace>
  <inkml:trace contextRef="#ctx0" brushRef="#br0" timeOffset="41825.74">16160 6171 332 0,'0'0'372'16,"0"0"-364"-16,0 0 63 15,0 0 5-15,0 0-42 16,0 0-29-16,-10 51 3 15,3 14 17-15,-1 3 7 16,-2 5-15-16,3-1-5 0,-1-2-9 16,1-2-3-16,2-11-1 15,4-12 0-15,1-16-30 16,0-12 2-16,0-9 11 16,0-3-24-16,0-5-71 15,-5 0-85-15</inkml:trace>
  <inkml:trace contextRef="#ctx0" brushRef="#br0" timeOffset="42045.13">15909 6461 300 0,'0'0'14'0,"86"-41"24"16,-32 23 47-16,2 2-41 15,-3 4-31-15,-4 4 12 16,-10 0-8-16,-9 5-2 16,-9 1 2-16,-9 2 0 15,-4 0-17-15,-8-3-8 16,0 3-313-16</inkml:trace>
  <inkml:trace contextRef="#ctx0" brushRef="#br0" timeOffset="42659.02">16408 6461 502 0,'0'0'77'16,"0"0"-55"-16,0 0 32 15,0 0-17-15,0 0-26 16,-22 82 15-16,17-51-14 16,4-1 3-16,1 1 5 15,0-3-20-15,12-3 5 0,6-2-2 16,-2-7 4 0,1-3-4-16,-1-8-3 0,2-3-15 15,-1-2 4-15,2 0-1 16,-1-9 11-16,-2-9-4 15,-1-7 5-15,-4-2 2 16,-1-5-2-16,-1-2 11 16,0-1-9-16,1 4 0 15,-2 6 4-15,1 10-6 16,-6 8 6-16,-2 6-10 16,-1 1 4-16,0 0-6 15,0 12 4-15,2 8 2 16,2 6 0-16,2 2 6 15,3 0-2-15,-2 4-4 16,1-4 7-16,3-2-7 0,0-4-4 16,1-7 4-16,3-7 0 15,2-8 0-15,0 0 0 16,6-5 5-16,-4-13-1 16,1-5 4-16,-4-2 3 15,-1-3 5-15,-4-7 4 16,-5-1 2-16,-2-5-7 15,-3-2-14-15,-1 4 11 16,0 8-12-16,-8 8-22 16,-9 15 5-16,-1 8-8 15,0 0-52-15,3 16-141 16</inkml:trace>
  <inkml:trace contextRef="#ctx0" brushRef="#br0" timeOffset="43072.41">17181 6416 635 0,'0'0'22'15,"0"0"-5"-15,0 0 64 16,0 0-74-16,0 0 9 15,0 0-3-15,-83 110 0 0,77-66 8 16,3 0-20 0,1-1 8-16,2-4-8 0,0-6-1 15,5-8 0-15,11-8-7 16,7-11-18-16,5-6 13 16,6 0-2-16,2-20 14 15,-4-4 8-15,0-5-7 16,-11-4 16-16,-3-3 9 15,-9-4-5-15,-9-6 14 16,0 2-16-16,-5 1 12 16,-17 6-20-16,-5 12-5 15,0 11-2-15,-1 10-4 0,-2 4-4 16,0 4-12 0,5 16-29-16,6-1-41 0,8 1-215 15</inkml:trace>
  <inkml:trace contextRef="#ctx0" brushRef="#br0" timeOffset="43709.05">18157 6070 622 0,'0'0'19'0,"0"0"10"16,0 0-9-16,-17 101 42 16,10-40-21-16,4 7 5 15,0 2-19-15,0-3-1 16,1-1-13-16,1-2-12 15,1-2 5-15,0-9-6 0,0-7-1 16,-2-17 0 0,2-9-9-16,0-13-9 0,0-7 13 15,0 0-3-15,0-7 7 16,0-16-28-16,-1-4 6 16,-4-6-22-16,-3-1-23 15,-6-2-86-15,-4 0-186 16</inkml:trace>
  <inkml:trace contextRef="#ctx0" brushRef="#br0" timeOffset="44285.39">18046 6191 211 0,'0'0'51'0,"0"0"55"0,56-95-15 15,-25 71-22-15,10 2-41 16,3 8-15-16,2 3 3 15,-6 10-9-15,-8 1-4 16,-9 7 3-16,-7 19 4 16,-9 13 4-16,-7 6 43 15,0 2-30-15,-12 0 3 16,-10-4-15-16,-4-4 7 16,-4-6-19-16,-1-4 3 15,2-8 1-15,4-5-4 16,6-9 7-16,8-2-5 15,7-5 2-15,2 0 4 16,2 0-3-16,0 0 0 0,0 0-6 16,6 0-1-16,14-5-2 15,8-2-3-15,5 2 2 16,3 5 2-16,-3 0-5 16,-4 5 4-16,-2 12-4 15,-7 6 1-15,-6 2 0 16,-4 3 4-16,-6 2 0 15,-2 1 5-15,-2 0-5 16,0-1-6-16,0 1 5 16,-12-3-8-16,-8 2-1 15,1-5 8-15,-5-1 2 16,0-3-3-16,2-8 5 0,2-3-2 16,-1-6 24-16,2-4-1 15,-1 0 13-15,-5-2-3 16,0-10-11-16,0-1 1 15,2 0-11-15,8-2-1 16,1-1-11-16,5 0 0 16,1 1-4-16,3 2-32 15,4 1-50-15,1 1-112 16</inkml:trace>
  <inkml:trace contextRef="#ctx0" brushRef="#br0" timeOffset="44735.21">18844 6200 502 0,'0'0'53'0,"0"0"-20"16,0 0 80 0,0 0-61-16,0 0-37 0,0 0-10 15,0 78 24-15,-1-29 2 16,-5 3-5-16,-2 1-8 15,1-1 1-15,1-2-14 16,-2-2 0-16,3-2-4 16,0-7 4-16,1-4-2 15,-1-9 1-15,2-7-4 16,-2-3-13-16,2-5 6 16,2-6-8-16,-2-5 9 15,3 0-3-15,0 0 9 16,0-13-12-16,4-6-34 15,-2-4-55-15,-2-5-103 16</inkml:trace>
  <inkml:trace contextRef="#ctx0" brushRef="#br0" timeOffset="45015.15">18553 6241 428 0,'0'0'21'0,"0"0"74"15,0 0-21-15,0 0-34 16,112-60-8-16,-54 44-20 0,5 0 16 16,1 2-3-16,-3 0 6 15,-3 3-21-15,-7 0-8 16,-11 5 1-16,-10 2-2 15,-13 4-2-15,-8 0 1 16,-9 0-20-16,0 10-96 16,-20 7-181-16</inkml:trace>
  <inkml:trace contextRef="#ctx0" brushRef="#br0" timeOffset="45554.07">19275 6384 432 0,'0'0'110'0,"0"0"-55"16,0 0 30-16,0 0-28 16,0 0-41-16,-89-14 9 15,65 23-7-15,0 4-5 16,5 3 2-16,1-1-7 16,7-1 1-16,7 2-9 0,4-2 9 15,0 0-9-15,1 1 3 16,11 0-3-16,5-1 15 15,-1-2-11-15,2 0 1 16,0 2-5-16,0 1 0 16,0-1 1-16,-3 3 1 15,-1 2-1-15,-5-1-1 16,-3 1 0-16,-4-2 0 16,-2-3-2-16,0 1 4 15,-2-2-2-15,-7-4 0 16,-2-2 5-16,-1-2-5 15,-5-4 3-15,-1-1-2 16,-2 0 12-16,0 0 6 0,-1-3-13 16,3-5 7-1,8-2-8-15,2 0-5 0,7 0-31 16,1-1-75-16,0-1-401 16</inkml:trace>
  <inkml:trace contextRef="#ctx0" brushRef="#br0" timeOffset="46716.03">20598 6353 48 0,'0'0'75'0,"0"0"39"15,0 0-8-15,0 0-30 16,0 0 7-16,0 0-18 15,0-56-17-15,-1 44-27 16,-6-1 3-16,-1 0 9 0,-1 3-19 16,-4 1 4-16,-4 3 1 15,-5 4 4-15,-2 2-9 16,0 0-2-16,0 8-5 16,2 9-2-16,1 6 3 15,3 6-3-15,2 3-3 16,5 1 11-16,5 2-9 15,0 1 1-15,3 0-2 16,2-2-2-16,1-2 4 16,0-4-5-16,0-6 0 15,11-5-4-15,3-7 2 16,5-6 2-16,3-4-1 16,0 0 0-16,3-2 0 15,-4-12 1-15,-1-3 2 0,-6-7 9 16,-3-1-10-16,-4-6-1 15,-1 0 3-15,-3-6 7 16,-2-2-8-16,1 1-2 16,0 6 2-16,-2 10-1 15,1 8 0-15,-1 8 1 16,0 5-2-16,0 1 0 16,2 0-2-16,-2 14 2 15,6 10-2-15,0 7 3 16,5 1-1-16,1 0 14 15,3 2-1-15,0 0-4 16,0-1-8-16,-3-4 5 16,2-5-6-16,-3-5 0 0,1-5-2 15,-1-5 4-15,-2-1-4 16,1-4 2-16,-4-2-7 16,4-2-10-16,1 0-19 15,1 0-34-15,4-10-50 16,0-4-283-16</inkml:trace>
  <inkml:trace contextRef="#ctx0" brushRef="#br0" timeOffset="47555.59">20813 6327 383 0,'0'0'34'0,"0"0"11"16,0 0 82-16,0 0-61 16,99-39-24-16,-68 39-7 15,2 0-18-15,4 5 5 16,-1 15-4-16,-2 3-15 16,-8 8 3-16,-6 4 1 15,-5 2-1-15,-6-2 5 16,-6-1 1-16,-3 0 0 15,0-2-7-15,0-2 1 16,0-2 0-16,-6-7-6 0,-4-4-2 16,-1-5 0-16,2-6-1 15,-2-3 3-15,-5-3 0 16,-1 0 0-16,-4-1 1 16,-2-13 1-16,3-2-2 15,3-1 0-15,7-2 0 16,5-4 0-16,5-4-3 15,0-5-9-15,19-4 1 16,11-3-13-16,6 0-7 16,5 3 11-16,-7 8-12 15,-4 7 0-15,-3 8 27 16,-7 7 4-16,1 3 1 0,0 3 2 16,2 0-2-1,3 15-2-15,1 2 2 0,-2 7 0 16,-3 1 0-16,-3-2 4 15,-3 1-3-15,-2-4 0 16,-2-5-1-16,-1-3 7 16,0-2-4-16,0-3 0 15,3 0-1-15,0-5 7 16,5-2-6-16,0 0 2 16,0 0 2-16,0 0-6 15,-3-10 2-15,-2-4 2 16,-4-3 8-16,0-2 4 15,-7-1-9-15,-3 1 4 0,0 0-9 16,0 4 11-16,-10 4-2 16,-8 3 12-16,-3 5-23 15,-2 3 7-15,-3 0-8 16,4 14 1-16,1 9-1 16,2 9 11-16,5 3-11 15,2 3 2-15,0 2-2 16,5 1 5-16,2-3-5 15,5-3 0-15,0-4-1 16,5-5-7-16,11-9 8 16,7-5-3-16,0-4 1 15,3-8-24-15,0 0-2 0,4 0-21 16,9-7-77 0,0-6-265-16</inkml:trace>
  <inkml:trace contextRef="#ctx0" brushRef="#br0" timeOffset="48321.81">22311 6414 289 0,'0'0'13'0,"0"0"12"16,0 0 54-16,89 3-26 15,-58-6-50-15,-1-9 7 16,-3-1 3-16,-5-1-13 16,-7-1 10-16,-4-2 1 15,-5-2 18-15,-3-3-12 16,-3-2-6-16,0 1 21 15,0 2-14-15,-12 4 0 16,-3 7-13-16,-1 5 26 16,-2 5-21-16,-5 0 2 0,0 1-9 15,0 16 7-15,4 4 4 16,4 4 8-16,6 5-18 16,3 2-1-16,6 4 8 15,0-1 6-15,0 2-12 16,0-1-3-16,6 3 5 15,3-4 0-15,3-3-10 16,0-6 3-16,5-4-2 16,2-7-6-16,4-4 8 15,4-6 2-15,3-4-2 0,0-1 0 16,0 0-7 0,-5 0-39-16,-4-1-56 0,-3-8-152 15</inkml:trace>
  <inkml:trace contextRef="#ctx0" brushRef="#br0" timeOffset="48978.51">22952 6278 408 0,'0'0'37'16,"0"0"33"-16,0 0 1 0,-80-12-34 16,54 28-12-16,-1 6 5 15,2 2-21-15,1 5 20 16,3 0-27-16,6 4 12 16,5-2 1-16,4 2-15 15,6-4 1-15,0-2 4 16,2-6-4-16,14-6-2 15,1-5 1-15,2-5-8 16,4-5 3-16,1 0 1 16,1 0 2-16,-3-15-3 15,-2-2 3-15,0-7 0 16,-5-2 2-16,-1-3 2 0,0-3 4 16,-3 1 0-16,-1 1-1 15,-3 8 3-15,-2 5-2 16,-2 8 4-16,-3 7-2 15,0 2 3-15,0 0-9 16,0 0-2-16,0 17 0 16,0 7-1-16,0 7 2 15,0 3-1-15,-6 8 5 16,-2 0 6-16,-2 3 4 16,-2 1-4-16,-2 0-7 15,0 1-3-15,0-3 0 16,2 1 13-16,6-6-11 15,5-4-3-15,1-4 0 0,0-2 2 16,0-9-1-16,1-3-1 16,9-9-1-16,1-7 1 15,7-1 4-15,6-1-4 16,4-13 0-16,4-6 2 16,-1-2 10-16,0 0-12 15,-1-3-15-15,-8-1-20 16,-8-2-74-16,-5-2-393 15</inkml:trace>
  <inkml:trace contextRef="#ctx0" brushRef="#br0" timeOffset="49405.07">23240 6261 572 0,'0'0'31'0,"0"0"-5"16,0 0 31-16,0 0-49 16,0 0-1-16,-12 80 16 15,12-40-6-15,0 1 0 16,0-1-8-16,0-2-3 15,5-6 4-15,9-3-6 16,1-5-4-16,5-5 0 0,2-5-1 16,5-8 0-16,3-6 1 15,-1 0 0-15,-1-5 0 16,-3-12 0-16,-4-4 8 16,-4-6 10-16,-8-5 5 15,-1-6 9-15,-6-6-2 16,-2-4-9-16,0 2-18 15,0 2-1-15,0 10-2 16,0 12-32-16,0 10 8 16,0 12-44-16,0 0-96 15,7 7-227-15</inkml:trace>
  <inkml:trace contextRef="#ctx0" brushRef="#br0" timeOffset="50301.16">23971 6289 518 0,'0'0'70'0,"0"0"-17"16,0 0 12-16,0 0-29 15,-97-18-28-15,73 35-2 0,-3 8-1 16,0 6 9-16,2 3-4 16,3 1 10-16,5-1-16 15,4 0-4-15,8-4-3 16,5 0 3-16,0-6-1 16,10-4-2-16,9-4-7 15,1-5-7-15,6-4-8 16,-2-5-1-16,1-2-9 15,0 0-9-15,-2-6 14 16,-5-10 14-16,-2-4 14 16,-1-5 4-16,-3-3 2 15,-2-3 20-15,-3-3-10 0,-2 1-5 16,-3 0 4-16,-2 4-1 16,0 6 2-16,0 7 5 15,0 8-8-15,0 3 3 16,0 4 6-16,0 1-10 15,0 0-9-15,0 0-1 16,4 11 1-16,2 13-1 16,0 9 3-16,4 3-2 15,-4 3 1-15,1-3 4 16,-1-2-4-16,0-4-1 16,1-8-1-16,2-3 1 15,1-7-2-15,8-4 0 16,7-6-1-16,7-2-3 15,2 0-4-15,-1 0-9 0,-6-12 5 16,-3-3 13 0,-5-4 1-16,-1-7 0 15,-6-6 4-15,-4-2 18 0,0-10 8 16,-3-4-22-16,1-5 14 16,-2-6-13-16,1-2-9 15,-2-4 2-15,-3 0 1 16,0-1-3-16,-1 2-2 15,-13 8-3-15,-2 9 4 16,1 17 1-16,2 15 6 16,2 15 1-16,0 8-8 15,1 30 0-15,2 22 1 16,7 12 0-16,1 9 2 0,1 1 11 16,13 1-9-16,-4-4 0 15,1-5-5-15,-3-10-2 16,0-15 1-16,4-10-7 15,6-12-6-15,6-9 9 16,-2-8 2-16,5-5 3 16,0-4-1-16,3-1 1 15,0 0-14-15,-5 0-29 16,0-11-46-16,-11-2-185 16</inkml:trace>
  <inkml:trace contextRef="#ctx0" brushRef="#br0" timeOffset="51068.63">25244 6225 503 0,'0'0'32'0,"0"0"21"16,0 0 8-16,0 0-38 16,0 0-11-16,-98 68 1 15,82-28 6-15,4 4 12 16,6-1-17-16,4 1-2 15,2-3 0-15,0-5-12 16,8-6 3-16,10-6 3 16,2-5-6-16,2-9-5 15,5-8 5-15,-1-2-1 16,3 0 4-16,-3-12-3 0,-3-7 3 16,-4-5 21-1,-2-5-18-15,-7-2 22 0,-1-6-7 16,-6-4-1-16,-3-5-14 15,0 3-2-15,-3 3-4 16,-12 11 0-16,-4 11-3 16,-2 10 3-16,-5 5-3 15,-2 3 0-15,1 0 1 16,4 6-18-16,6 8-28 16,11 2-65-16,6-2-156 15</inkml:trace>
  <inkml:trace contextRef="#ctx0" brushRef="#br0" timeOffset="51509.65">25588 6191 525 0,'0'0'54'0,"0"0"-22"16,0 0 52-16,0 0-48 16,88 25-19-16,-62 5 4 15,-3 4-12-15,-2 7 7 16,-5-2-6-16,-4 3-2 16,-6-2-2-16,-4-4-3 0,-2-2 1 15,-2-4-2-15,-14-7-2 16,-4-4 1-16,-2-6-3 15,-1-6 2-15,-2-7 0 16,0 0 0-16,1 0-1 16,7-14-2-16,6-3 3 15,6-7 0-15,5 0 15 16,0-8-5-16,12-2 2 16,17-9-1-16,6-3-4 15,4 2-7-15,1 3-14 16,-2 5-9-16,-3 11-4 15,-5 9-8-15,-6 10 5 16,-5 6-61-16,-6 0-28 0,-5 0-419 16</inkml:trace>
  <inkml:trace contextRef="#ctx0" brushRef="#br0" timeOffset="52529.82">26681 6166 358 0,'0'0'36'0,"0"0"-16"0,0 0 105 16,0 0-60 0,0 0-52-16,0 0 5 0,86-55-15 15,-62 55 2-15,3 14 3 16,3 7 0-16,-1 7 0 15,-4 2 0-15,-6 4 18 16,-8 2-13-16,-7 0 7 16,-2-2-5-16,-2 0 8 15,0-3-14-15,-6-3-1 16,-5-1 4-16,2-3-8 16,-1-4 1-16,2-6-2 15,4-5-3-15,1-6 0 16,3-3 4-16,0 0-1 15,0 0 7-15,0-2 20 16,0-15-9-16,0-5-13 0,0-7-6 16,0-5-2-16,0-4-2 15,0-4 1-15,10-1-1 16,7-6-11-16,2 4-3 16,7 6 3-16,-1 7-9 15,-1 10 12-15,-5 6 9 16,-4 7 1-16,-3 4 3 15,3 5-3-15,-2 0 0 16,8 0-2-16,3 16 4 16,3 9-2-16,-2 5 10 15,-2 4-10-15,-6 0 2 16,-8 0-2-16,-7-1 10 16,-2-1-10-16,0 0 1 0,-2-5-1 15,-7 2 1-15,-1-3 3 16,3-2-4-16,2-4 0 15,5-6-2-15,0-3-11 16,0-5-4-16,0-1-16 16,6-5-21-16,7 0-42 15,1 0-165-15</inkml:trace>
  <inkml:trace contextRef="#ctx0" brushRef="#br0" timeOffset="52963.54">27504 6159 315 0,'0'0'72'0,"0"0"66"15,0 0-62-15,0 0-67 16,0 0 10-16,0 0 34 15,-50 66-33-15,41-34-1 16,1 0-2-16,2 3-2 16,3-2-7-16,3-1 2 15,0-2-10-15,0-7 0 16,11-3-3-16,2-6 7 16,4-7-7-16,-1-6 6 0,2-1-2 15,1 0 5-15,-2-13 3 16,0-4 3-16,-1-5 9 15,-2-6 4-15,0-4-6 16,-2-6-2-16,-2-4 3 16,-5-1-17-16,-5 4-3 15,0 7 0-15,-2 8 0 16,-15 8-2-16,-5 7 4 16,-1 7-7-16,-3 2-22 15,3 0 10-15,3 4-60 16,8 5-86-16</inkml:trace>
  <inkml:trace contextRef="#ctx0" brushRef="#br0" timeOffset="53367.81">27906 5841 593 0,'0'0'18'0,"0"0"53"16,0 0-12-16,0 0-42 15,0 0-10-15,-3 118 29 16,3-56-11-16,0 4-13 15,-9 4 7-15,-5-2-7 16,4-2 5-16,2-11-17 16,7-9 0-16,1-10 0 15,0-7 4-15,0-8-2 16,7-7-2-16,5-3 0 16,9-8-11-16,1-1 7 15,5-2 0-15,0 0-9 16,-6-5-2-16,2-10-18 15,-6-6-14-15,-5-6-82 16,-7-9-236-16</inkml:trace>
  <inkml:trace contextRef="#ctx0" brushRef="#br0" timeOffset="53573.69">27765 6116 446 0,'0'0'55'16,"0"0"-25"-16,0 0 47 16,0 0-30-16,96-15-33 15,-53 15-4-15,2 0-4 0,0 0-1 16,-2-2-3 0,-6-2-2-16,-9-4-63 0,-11 0-105 15</inkml:trace>
  <inkml:trace contextRef="#ctx0" brushRef="#br0" timeOffset="53886.19">28253 5724 488 0,'0'0'24'0,"0"0"6"0,0 0 59 15,78 80-32-15,-56-13 8 16,-1 13-12-16,-11 11-3 16,-2 5-25-16,-8 4-3 15,0-2-7-15,-1-9-9 16,-16-14-4-16,-5-11 1 15,-5-11-3-15,-3-13-31 16,-3-9-25-16,2-12-90 16,2-10-411-16</inkml:trace>
  <inkml:trace contextRef="#ctx0" brushRef="#br0" timeOffset="64573.82">7650 11696 68 0,'0'0'71'15,"0"0"4"-15,0 0-15 16,0 0-16-16,0 0-6 15,0 0-9-15,0 0-1 16,3-11-6-16,0 7-9 16,3-1 0-16,-4 1-6 15,2 1 8-15,-3-1 4 16,1 1 20-16,-1 0-18 16,1-2 3-16,-2 3 1 15,0 2 3-15,0-1 6 16,0 1-20-16,0 0 11 15,0 0-13-15,0 0-5 0,0 0-7 16,0 0 3-16,0 0 0 16,0 0-2-16,1 0 6 15,2 9-13-15,0 4 12 16,0 7-1-16,-1-1-1 16,-1 4 18-16,-1-1-18 15,0 1 0-15,0-3 5 16,0-2-7-16,0-3 3 15,0-4 6-15,0-2-11 16,5-4 0-16,2-2 5 16,5-1 4-16,9-2-6 15,7 0-3-15,8-5 22 16,9-14-7-16,7-4-11 0,2-2 9 16,-1-1 3-1,-2 3-16-15,-5 2 3 0,-8 4 8 16,-10 6-6-16,-3 2-5 15,-10 1 0-15,0 4 0 16,-6 1-8-16,0 2 8 16,-4 0 8-16,0-1-8 15,-3 2-10-15,-2 0 10 16,0 0 0-16,0 0-21 16,0 0-32-16,0 0-73 15,-16 0-107-15</inkml:trace>
  <inkml:trace contextRef="#ctx0" brushRef="#br0" timeOffset="72379.1">12875 8283 362 0,'0'0'55'0,"0"0"30"16,0 0-22-16,0 0-29 16,0 0-12-16,0 0 5 15,-97 66-4-15,73-37 5 16,2 3 4-16,-1 3-6 16,1 5 0-16,-2 3-7 15,3 1 9-15,2 4-13 16,-5 5 2-16,3 1-10 15,2 4 3-15,2-3-3 16,7 3 3-16,7 0 1 16,3 3-1-16,0-2-2 0,0-1 6 15,1-3-10-15,10-4-4 16,7-5-1-16,0-8-1 16,4-6 1-16,3-8-1 15,2-10-5-15,3-2 14 16,1-4-14-16,1-3-25 15,-3-1-9-15,-3-2-22 16,-7-2-58-16,-7 0-351 16</inkml:trace>
  <inkml:trace contextRef="#ctx0" brushRef="#br0" timeOffset="73640.64">13127 8718 280 0,'0'0'50'15,"0"0"81"-15,0 0-32 16,0 0-71-16,0 0-14 16,0 0-13-16,0 42 25 15,-1-8 8-15,-2 7-5 16,-3 1 3-16,-2 3-2 0,-1 0-16 15,-4 2 6-15,4-5-16 16,1-1 1-16,3-4-5 16,0-6 5-16,3-6-1 15,1-7-6-15,-1-6 11 16,2-7-14-16,0-3 5 16,0-1 0-16,-1-1 11 15,1 0-6-15,0 0-5 16,0-13 2-16,0-9 6 15,0-6-6-15,0-6-2 16,-3-5 0-16,-2-7 3 16,-2-3-3-16,1-4 3 0,2 4-6 15,4 1 3-15,0 3-2 16,0 4-4-16,11 4 2 16,4 3 2-16,5 4-7 15,1 6 7-15,4 3-8 16,5 2 0-16,6 5 2 15,2 2 1-15,0 4 7 16,-2 6 9-16,-5 2-9 16,-9 0 0-16,-7 17-7 15,-3 9 2-15,-9 6 2 16,-3 1 3-16,0 2 8 16,-2-2 11-16,-14-1-5 15,-2-3-12-15,-4-2 7 16,-5-3-7-16,0-3-2 15,2-1 0-15,4-6 1 0,2-2-1 16,5-7 6-16,1 0-5 16,5-3 1-16,4-2 0 15,-1 0 5-15,4 0-7 16,1-5 4-16,0-2-4 16,0 0-5-16,7 2-2 15,7-3 2-15,5 3 5 16,3 1 3-16,1 4-3 15,1 0 0-15,-2 0 2 16,0 0-2-16,-5 7-4 16,-1 6-3-16,-7 6 7 15,-1 3 0-15,-5 0 0 0,0 2 0 16,-3 0 3-16,0 1-3 16,0-2 0-16,0 1 0 15,0 1 1-15,-12 1-1 16,-3-1-2-16,-3 1 2 15,-3-2 7-15,0 1 1 16,-4-5-8-16,-2-6 2 16,0-6-3-16,-1-2 6 15,-1-6 6-15,3 0 5 16,-3 0 1-16,4-6-4 16,4-7 7-16,0-5-9 15,6-1 26-15,2 0-34 16,2-3 2-16,7 3-4 15,1-1-1-15,3 5-5 0,0 2-33 16,3 4-43-16,13 1-85 16,5 2-383-16</inkml:trace>
  <inkml:trace contextRef="#ctx0" brushRef="#br0" timeOffset="74466.78">13844 8712 117 0,'0'0'151'0,"0"0"-61"16,0 0 55-16,0 0-55 15,0 0-42-15,0 0-5 16,-59-53-23-16,31 53-8 16,-4 2-1-16,-1 11 20 15,2 3-17-15,4 1-14 16,3 0 24-16,5 0-18 15,3 2 0-15,5-1 2 16,2 1-6-16,3-5 0 16,3 1 4-16,3-2-5 15,0 0-2-15,2-1 2 0,15-1 1 16,6 3 6 0,2-3-6-16,8-1-1 0,-2-1 3 15,2 3-2-15,-2-1 4 16,-2 1-5-16,-7 3 2 15,-1 2 1-15,-5-3-4 16,-1 0-4-16,-4 1 4 16,-1 2 7-16,-4 0-7 15,-3 2-6-15,-3 0 5 16,0 3 2-16,0 0-4 16,-10 1 1-16,-8-1 2 15,3-1 0-15,-6-4-8 16,0-2 6-16,3-6 2 15,-3-3 0-15,1-3-7 0,-3-3 7 16,-1 0 3-16,-6 0 2 16,1-12 0-16,-1 1 13 15,3-3-7-15,11 1 9 16,4 0 0-16,7 0-20 16,5 0 0-16,0 1 0 15,11-1-29-15,19 3-78 16,4-1-150-16</inkml:trace>
  <inkml:trace contextRef="#ctx0" brushRef="#br0" timeOffset="74945.64">14267 8805 384 0,'0'0'57'0,"0"0"89"0,0 0-46 16,0 0-20-16,0 0-41 16,0 0-9-16,1-30-20 15,-1 49-10-15,0 12 0 16,0 10 8-16,0 6-3 16,0 1 5-16,0 3 3 15,0 2-11-15,-3-4 8 16,-2-1-10-16,1-2 8 15,-3-5-9-15,4-8 1 16,1-8-9-16,2-8 7 16,0-8 2-16,0-6-1 15,0 0 1-15,0-3 0 0,0 0-7 16,0-5 4-16,0-12-41 16,0-6-64-16,-4-7-210 15</inkml:trace>
  <inkml:trace contextRef="#ctx0" brushRef="#br0" timeOffset="75285.03">13981 8838 134 0,'0'0'245'16,"0"0"-166"-16,0 0 56 16,0 0-58-16,0 0-45 15,0 0-5-15,84-34-9 16,-42 27 6-16,0-1-3 16,1 1-2-16,2 2-3 15,-2 0-1-15,0 1-5 16,-5 1-5-16,-7 3-3 15,-4 0-1-15,-5 0-1 16,-7 0 0-16,0 0-9 16,-8 0-9-16,-2 0-35 0,-4 0-57 15,-1 0-241 1</inkml:trace>
  <inkml:trace contextRef="#ctx0" brushRef="#br0" timeOffset="75679.22">14692 8534 401 0,'0'0'65'0,"0"0"-35"16,0 0 36-16,0 0 3 15,47 78 0-15,-30-22-14 16,-7 12-21-16,-4 12 23 15,-6 5-30-15,0 3-2 16,-16-1-14-16,-8-1-3 16,-4-5-8-16,-7-10 1 15,-8-10-1-15,-9-11-19 0,-5-8-32 16,1-10-35-16,5-9-221 16</inkml:trace>
  <inkml:trace contextRef="#ctx0" brushRef="#br0" timeOffset="83509.64">7201 9634 41 0,'0'0'47'0,"0"0"25"0,0 0-3 15,0 0 11 1,0 0-13-16,0 0-10 15,0 0-8-15,-42-17-3 0,36 10-1 16,3 4-22-16,-1-2-1 16,-1 0-6-16,1 1 8 15,-1-1 3-15,1 2 2 16,1-1-10-16,1 1 10 16,1 3-6-16,-2-2-5 15,0 0-2-15,3 1-2 16,-1-1-2-16,1 2 0 15,0 0 1-15,0 0-3 16,0 0-7-16,0 0 12 16,0 0-15-16,0 0 5 15,0 0-3-15,0 0-2 0,0 0 0 16,0 0 0-16,0 0-4 16,0 0-1-16,10 0 5 15,5 0 9-15,7 0-8 16,3 0 1-16,1 0-2 15,-2 0 3-15,0 0 1 16,-5 0 5-16,3 0-9 16,-4 0 3-16,0 0-3 15,-3 0 3-15,0 0-9 16,-3 0 13-16,1 0-3 16,1 0-4-16,2 3-6 15,5 1 6-15,0-1 0 0,6-3 3 16,-2 3-3-1,-1-2 9-15,0 1-9 0,0 1 0 16,-5-3 2-16,2 3-2 16,-2 1 0-16,-1-3-4 15,0 2 4-15,0-2 3 16,3-1-3-16,0 2-4 16,1-2 4-16,0 0 0 15,0 1 4-15,-2-1-1 16,0 2-3-16,-4-2-2 15,0 3 2-15,-2-3 5 16,2 4-5-16,-1-1 0 16,3-1-1-16,2 0 0 0,-1-1 0 15,6-1 1-15,2 0 3 16,0 0-3-16,-1 0 0 16,2 0 6-16,-3 0-4 15,-1 2-2-15,0-2 0 16,-2 0-9-16,-1 2 10 15,-3-2-2-15,6 1 2 16,-3-1 0-16,4 0-1 16,2 0-3-16,1 0 3 15,1 0 0-15,-1 0 2 16,2 0-2-16,3 0 3 16,-1 0-3-16,1 0 0 15,0 0-2-15,-3 0 2 16,1 0 0-16,1 0 0 0,-4 0 1 15,3 0-4-15,-1 0 4 16,-2 0-1-16,1 0 4 16,-4 0-4-16,3 0 1 15,-1 0 2-15,-3 0 1 16,3 0-4-16,0 0 0 16,-2 0 0-16,2 0 2 15,-2 0-4-15,-2-3 4 16,1 1-6-16,-2 1 6 15,2-1-2-15,-3 1 1 16,7 0 0-16,2-2 3 16,0 1-4-16,1 0 1 15,3-1-1-15,2 1 0 0,0-1 1 16,3-1 0-16,-5 1-2 16,1-2-6-16,-4 3 7 15,-1-1 2-15,0-1 1 16,-4 1 3-16,3-4-5 15,-4 3-1-15,6-2-7 16,1 2 7-16,-4 0 2 16,3 0 0-16,-4-1-2 15,-5 3 0-15,0-1 5 16,-5-1-5-16,-1 4 0 16,-5-2 3-16,-3 0-3 15,-2 0 13-15,-3 1-10 0,2 1 1 16,-2 0 1-1,3 0 2-15,-1-2-3 0,1 2 0 16,-3 0-4-16,3 0 3 16,-6 0 3-16,1-1-5 15,-1 1 5-15,0 0-5 16,0 0-1-16,0 0 3 16,0 0 2-16,0 0 0 15,0 0-2-15,0 0 0 16,0-2-1-16,0 2-2 15,0 0-8-15,0 0-6 16,0 0-70-16,-13 0-5 16,-14 2-178-16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02:5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19554 1987 26 0,'0'0'49'0,"0"0"29"15,0 0-2-15,0 0-7 0,0 0-29 16,0 0 26-16,0 0-2 15,0 0-10-15,-10-6-7 16,10 6-8-16,0 0-4 16,0 0-1-16,0 0-12 15,0 0-6-15,0 0-5 16,-2 0-4-16,2 0 2 16,0 0-7-16,-3 0 0 15,-1 4-2-15,-5 12 3 16,-3 5-3-16,3 5 5 15,-3 4-4-15,3 5 5 16,1 4 2-16,0 5-2 16,0-2 3-16,1 0 2 0,1-1-1 15,0-2-6-15,3 4 6 16,2 2-9-16,-1 5 5 16,-1 6-1-16,0 7-1 15,-2 7-3-15,-1 0-1 16,-2-4 3-16,0-1 4 15,2-5-3-15,2-3-2 16,-3 1-2-16,2-3 5 16,0-2 4-16,1-2-7 15,-1-4 9-15,-1-2-9 16,-1-4-1-16,-3-5 7 16,2-4-8-16,0-6 3 15,4-8 4-15,1-5-4 0,3-5-3 16,0-4 0-1,0-1 2-15,0-2 0 0,0-1 1 16,0 0-3-16,0 0 6 16,0 0-4-16,0 0-1 15,0 0-1-15,0 0-6 16,0-5-33-16,0-15-54 16,6-9-84-16,12-14-249 15</inkml:trace>
  <inkml:trace contextRef="#ctx0" brushRef="#br0" timeOffset="1491.58">19531 2096 72 0,'0'0'77'0,"0"0"5"16,0 0-36-16,0 0-16 16,0 0-14-16,0 0 6 15,-10 0-14-15,10 0 3 16,3 0-5-16,18 0 13 15,8 0 13-15,6 0-16 16,3 0 16-16,5 0-19 16,0 0 1-16,3 0-2 0,1 5-1 15,-3 0 1-15,-5 1-1 16,0 1-4-16,-2 0 5 16,5-4-4-16,4 1-2 15,5-2-2-15,6 1-1 16,1-1 2-16,3 1-3 15,0-1 1-15,-3-1 9 16,-1 1-16-16,-6 1 11 16,-1-2-14-16,-2 2 7 15,6-1 0-15,4-2 1 16,6 0 11-16,8 0-9 16,4 0-3-16,6 0 0 15,1 0-1-15,-3 0-3 0,-2 0 8 16,-3 0-5-16,-4 3 3 15,1-1-3-15,-1 0 2 16,-2 0-1-16,3 1 9 16,3 0-4-16,8 1-4 15,10-1 6-15,2 0-7 16,5 0 12-16,-6 1-3 16,-6 1-8-16,-4-1 4 15,-7 0-5-15,-4 1 0 16,0-2 8-16,-3-3-7 15,6 3 4-15,1-3 1 16,3 2 3-16,1 1-8 16,2-2 0-16,1 1-2 0,-2 1 2 15,-5 0-1-15,-5 0 0 16,-1 1 1-16,0 0 1 16,1-1-2-16,2 0 0 15,-2-1-12-15,2 1 12 16,-1 0 1-16,0 0-1 15,-1 1 12-15,-7-2-9 16,-2 3-2-16,-6 0-1 16,-7-3 0-16,-3 1 0 15,-6-2 5-15,-8 0-3 16,-6 1 3-16,-12-2 1 16,-4 0-1-16,-7 0 8 15,-3 0 1-15,1 0 8 16,-2 0-3-16,0 1-10 0,0-1-1 15,0 0-8-15,0 0 0 16,0 0-1-16,0 4 1 16,0-1 2-16,0 0-1 15,-2 3 2-15,-6-1-1 16,0 4-2-16,0-1-1 16,-2 5 0-16,1 1 1 15,2 3 0-15,-2 2 0 16,-2 1 5-16,1 1 2 15,1 3-7-15,-4 2 2 16,0 2 11-16,2-2-12 16,2 2 8-16,0 2-3 0,1 2-6 15,1 5 0-15,2 5 0 16,1 5 0-16,-1-1 6 16,1 1-3-16,-1-3 1 15,-2-3-2-15,1 1 14 16,-3 0-7-16,0 3 4 15,-3-4-2-15,2 3-4 16,-2 1 12-16,1 1-9 16,2-3-1-16,2 1 20 15,0-2-13-15,2-5-14 16,-1-2 24-16,3-3-18 16,0-6-4-16,1-2-4 15,2-6 1-15,0-3 14 0,0-7-11 16,0-2-4-16,0-5 0 15,0-1 5-15,0 0-4 16,2 0 4-16,-2 0 1 16,0 0-6-16,1-1 10 15,1-5-8-15,-2-2-4 16,0-8-39-16,0-4-94 16,-9 1-163-16</inkml:trace>
  <inkml:trace contextRef="#ctx0" brushRef="#br0" timeOffset="3149.63">19266 3560 87 0,'0'0'85'0,"0"0"-49"15,0 0 55-15,0 0 5 16,0 0-30-16,0 0-24 15,-19 0-30-15,19 2-12 16,0 0-12-16,1 4 8 16,13-1 4-16,7 4 53 15,9-1-24-15,4-4-16 16,9 1 6-16,4-4 5 16,5-1-2-16,4 0-15 15,-1 0 15-15,-2 0-16 16,2 0 1-16,2 0 8 15,1 0-12-15,1 3-3 16,-1-2 4-16,-1 5 6 16,0-4-7-16,2 0 7 15,6 0-10-15,5-2 0 0,2 0 3 16,0 0 3-16,-3 0-6 16,-2 0 0-16,-4 3 0 15,-2 1 3-15,-6 2 1 16,-4-2-1-16,-3 2 4 15,-1-4-8-15,5 1 2 16,3 0 0-16,8 0-1 16,3-3-4-16,0 3 3 15,-2-1 2-15,-5 1 10 16,-6 0-11-16,-7 2-5 16,-1-1 5-16,-5 3 1 15,3-4-1-15,8 3 10 0,3-3-5 16,7 2-5-16,6-5-5 15,7 3 5-15,4 0-1 16,-2 2 1-16,-6 1 8 16,-7 3-6-16,-7-1-1 15,4 0 3-15,3-1-4 16,6-3-8-16,12-1 8 16,4 0 13-16,5-2-12 15,2 2 1-15,-4 1-1 16,-5 0 2-16,-11 0 13 15,-7 2-15-15,-7-2-1 16,0 0-2-16,3 2 2 16,3-3 8-16,2-1-6 0,1 2 11 15,0-2-6-15,-1 3-7 16,-4-2 0-16,-6 0 4 16,-6-2-4-16,-8-1 14 15,-2 0-14-15,-4 0-2 16,0 0 2-16,-1 0 7 15,-1 0-1-15,-3 0 4 16,-1 0-7-16,-2 0 5 16,-2 0 0-16,-6 0-5 15,-6 0 4-15,-4 0-4 16,-2 0-1-16,-1-1-2 16,1 1 5-16,2 0 9 0,-4 0-14 15,0 0 0-15,-1-2 7 16,1 1-7-16,1 1 5 15,-1-2 0-15,0 2-2 16,-2 0-3-16,1 0 2 16,1 0-2-16,-5-1 12 15,2-1-4-15,-1 2 2 16,1 0 1-16,3-5 10 16,0 3-17-16,2 0-1 15,0-1 0-15,1 1-3 16,3-1 3-16,0 0 5 15,-2 1-3-15,1 0 1 16,-4 1-5-16,1-2 14 0,-4 0 10 16,4-5-5-16,-1 1 6 15,-3-5-9-15,0 0-5 16,-4-3-10-16,0-4 5 16,0-1-14-16,-7-2-13 15,-10-2-30-15,-5-7-78 16,-10-5-177-16</inkml:trace>
  <inkml:trace contextRef="#ctx0" brushRef="#br0" timeOffset="4717.68">20807 2291 0 0,'0'0'36'16,"0"0"34"-16,0 0 24 16,0 0-52-16,0 0 4 15,0 0-3-15,26-45 8 0,-26 38-19 16,1 2 6-16,-1-2 1 15,0 2-21-15,0 0 25 16,0 1-9-16,0 1-13 16,0 3 4-16,0-2-4 15,0-1 12-15,0 2-15 16,0-1 0-16,0 2-8 16,0 0-3-16,0 0 3 15,0 0-7-15,0 0-3 16,0 0 0-16,0 0-3 15,0 2 2-15,-6 7 1 16,-1 2 0-16,-1 4 0 16,-1 1 2-16,0 3 2 0,-1 3 5 15,-2-1 3-15,3 6-8 16,1-1-2-16,2 6 2 16,1-1-2-16,0 3 2 15,2 0 5-15,0 2-3 16,0 0-1-16,2 3 5 15,-3 4-10-15,1 1 13 16,0 1-1-16,-2 4-8 16,-1-6-3-16,0 1 1 15,-3-2-2-15,3-4-3 16,-3 0 3-16,3-1 1 16,1-3 2-16,1 0-3 0,2-2 0 15,1-1 0-15,-1 1 3 16,-2-1-3-16,-2-1 0 15,-1 3 0-15,-1-2 0 16,-2 1 5-16,1 0-6 16,-3 1 2-16,0-2-1 15,0 2 11-15,1-3-5 16,3-1-4-16,3-2 11 16,2-2-9-16,0-2 6 15,2-3-3-15,-1 4 0 16,-1-4 2-16,1 2 1 15,-2 1-1-15,-2-4 2 16,0 2 5-16,0-4-4 16,3-5-3-16,0-8-1 15,3-4-4-15,0 0 4 0,0 0 0 16,0 0 6-16,0-2-3 16,0 0 12-16,0-1-15 15,0 1 1-15,0-1 4 16,0-4-4-16,-1 2-5 15,-1-4-4-15,1-2-1 16,-2 1 0-16,-1-2-21 16,4-5-36-16,0-4-38 15,0-5-37-15,16-10-153 16</inkml:trace>
  <inkml:trace contextRef="#ctx0" brushRef="#br0" timeOffset="6300.04">22895 2244 147 0,'0'0'29'0,"0"0"46"15,0 0 7-15,0 0-11 16,0 0-20-16,0 0-13 16,0-36-3-16,0 36 11 15,0-1-25-15,0 1-17 16,0 0 17-16,0 0-20 15,0 0 1-15,0 1-4 16,-9 9 8-16,0 4-6 16,1 1 17-16,-1 4-8 15,3-2-7-15,-1 5 23 16,0-1-12-16,6 2-10 16,-1 4 9-16,2 3-12 0,0 2 0 15,0 1 13-15,-1-1-9 16,-2 0-2-16,0 1 17 15,0 0-16-15,-2 0-3 16,1-4 8-16,-3 2 4 16,4 1-6-16,-2-3-2 15,2 1 4-15,0-2-2 16,-2 1-3-16,2-3 6 16,-1 0-13-16,-2 2 13 15,0-2-6-15,0 3 0 16,0 0 14-16,0-1-15 15,0 1 5-15,2-1-6 16,-1-2 11-16,2 1-12 16,0-2 8-16,0-2-6 0,2-1 17 15,-2-4-12-15,0 2-1 16,-1-3-4-16,-1 0-1 16,2 1 1-16,0-1 9 15,0-3-4-15,0 1-5 16,0 2 2-16,-2 0-2 15,0-3 0-15,0 1 6 16,-1-1-6-16,3 1 5 16,-1-1-1-16,-3 1 2 15,4-1-2-15,-2 1 1 16,0-2 2-16,2 1-7 16,0-1 5-16,2 0-7 0,-2 0 0 15,0-1 1-15,1 2 0 16,-1 3 14-16,-2-5-15 15,2 2 16-15,0 0-13 16,0-1-3-16,-1-1 1 16,1 1 4-16,2 2-1 15,-1 1 0-15,-1 1 1 16,2 3-1-16,-4-4 0 16,1-2-4-16,1-2 14 15,0-4-10-15,3-6-4 16,-1 1 7-16,1-3-6 15,0 0 3-15,0 0-2 16,0 0 4-16,0 0-3 0,0 0 4 16,0 0-1-1,0 0-1-15,0 0 2 0,0 0 0 16,0 0-2-16,0-2 1 16,0 2 1-16,0-1-4 15,0-1 1-15,0-3 0 16,0 2-3-16,0-1 1 15,0-1 0-15,0-2 0 16,1 3-2-16,1 1-1 16,-2 0-2-16,0-2 3 15,0 1-18-15,0-2-10 16,0 0-6-16,0 2-2 0,0 1-15 16,-2 2 0-1,-8 1-3-15,-8 0-10 0,0 0 9 16,-3 0 11-16,2 0-23 15,4 0-84-15,3 0-130 16</inkml:trace>
  <inkml:trace contextRef="#ctx0" brushRef="#br0" timeOffset="8083.73">21228 2955 38 0,'0'0'48'15,"0"0"42"-15,0 0-34 16,0 0-7-16,0 0 3 16,0 0-11-16,9-72-2 0,-9 58 20 15,0 1-30-15,-8-4 2 16,-4 3-7-16,-4 2-13 15,-2-1 4-15,-3 6 13 16,-1 3-8-16,1 4-8 16,-1 0 6-16,-2 0-4 15,-2 13 6-15,4 4-14 16,-1 3 0-16,3 3 0 16,3-2-4-16,2 3 13 15,5-2-15-15,4 4 1 16,0 2 1-16,5 1 2 15,1-1-2-15,0 2 1 16,0-2-3-16,0-2-1 16,0-2 1-16,0-1 5 15,5-6-5-15,3 0 4 0,1-3-3 16,0-6 1-16,1-3 0 16,-1-3-1-16,2-2 1 15,2 0-2-15,2 0 4 16,4-3 0-16,-1-7 8 15,-1-6-10-15,0-1 4 16,-1-2 0-16,-2-4-4 16,-2-2-1-16,-1-6 6 15,-1-4 4-15,-2-2 2 16,-1-4-3-16,-2 1-5 0,0-6-1 16,0-1-1-1,-2-3-2-15,0-1-1 0,-2 2 2 16,-1 1-2-16,0 9 0 15,0 8 0-15,0 7 0 16,0 7 3-16,0 7-3 16,0 2 0-16,0 6 0 15,0 2-5-15,0 0 5 16,0 0-2-16,0 0-5 16,0 5-3-16,-3 14 8 15,0 10 4-15,3 8-1 16,0 6 3-16,0 5-4 15,0 3 0-15,0 0 1 16,0-2 1-16,0-2-2 16,2-3 0-16,4-1 2 0,0-1-2 15,2-2 3-15,-3 0-3 16,-2-5 0-16,-1-4 0 16,-1-7 0-16,1-7-5 15,-1-8 5-15,1-6-9 16,2-3 5-16,1 0 2 15,7 0-7-15,0-1 1 16,5-7-19-16,-1 0-14 16,0-1-31-16,-4-2-69 15,-5 2-95-15</inkml:trace>
  <inkml:trace contextRef="#ctx0" brushRef="#br0" timeOffset="8743.67">21575 2857 170 0,'0'0'52'0,"0"0"53"15,0 0-30-15,0 0-16 16,0 0-42-16,-91 6 14 0,72 11 5 16,2 5-21-16,3 1-15 15,5 3 1-15,2 1 3 16,2 4-1-16,3-2 9 16,2 2-12-16,0-4 6 15,0 0 0-15,7-6-6 16,4-6 0-16,3-3-7 15,-1-4 12-15,2-5-5 16,1-3 0-16,1 0 0 16,1 0 0-16,-5-9 4 15,2-5-2-15,-6-4 3 16,1-5 1-16,-5-2-6 0,-2-6 1 16,0-3 12-1,-3-2-13-15,0-1 1 0,0 1-1 16,0 5 9-16,0 6-6 15,0 11-2-15,0 4 9 16,0 9 0-16,0 1 1 16,0 0-3-16,0 0-8 15,0 14-8-15,0 8-2 16,0 6 16-16,6 4-6 16,3 2 15-16,1 4-8 15,-1 1-7-15,0 0 2 16,-2-5 4-16,1-3-6 15,-2-5 0-15,0-5 0 16,0-4-7-16,1-3 7 16,-2-4 10-16,-2-5-10 0,-2-1-18 15,1-2 6-15,-1-2-25 16,-1 0-33-16,0 0-73 16,3-2-23-16</inkml:trace>
  <inkml:trace contextRef="#ctx0" brushRef="#br0" timeOffset="9151.07">21873 2506 285 0,'0'0'58'0,"0"0"-49"16,0 0 7-16,0 0 37 16,-7 93-11-16,7-41-3 15,0 7-9-15,0 5 5 16,0-3-23-16,0-5-1 15,0-5-1-15,0-6-7 16,0-4-2-16,-6-7 2 16,-3-6 3-16,3-8-5 0,-2-5-1 15,3-5 2-15,2-6-2 16,1-2-3-16,-2-2-11 16,-1 0-43-16,-1-2 28 15,-1-12-32-15,6-4-44 16,1-2-149-16</inkml:trace>
  <inkml:trace contextRef="#ctx0" brushRef="#br0" timeOffset="9922.5">21990 2846 23 0,'0'0'40'15,"0"0"2"-15,81-16 28 16,-52 13-20-16,1 1-25 16,-1 2 17-16,-3 0-19 15,-3 0 21-15,-5-2-27 16,-2 1-3-16,-2-2 5 16,-5 0-5-16,-1 0 6 15,-3 0-7-15,-5 1 12 16,0-1 3-16,0-2 24 15,0 1-32-15,0 1-9 16,-9-2 10-16,-4 3-7 16,-1 2-13-16,-1 0 31 0,0 0-13 15,-3 12-8-15,2 5 2 16,-3 3 0-16,2 2-3 16,5 2 1-16,3 3-8 15,3-1-1-15,2 3 10 16,4 0-12-16,0-4 0 15,0-2 1-15,6-1 2 16,1-5 1-16,2-3-3 16,-1-4 0-16,2-3-1 15,-1-4 1-15,0 1-1 16,3-4 0-16,-2 0 4 16,1 0 2-16,2 0-6 0,-2-4 1 15,0-6 0-15,0-2 0 16,-2-3-1-16,3-4 1 15,-3-1-1-15,0-5 1 16,1-4-1-16,-1-1 0 16,-3-2 1-16,0 0 2 15,-4 5-3-15,-2 4 2 16,0 9 5-16,0 4-5 16,0 5 16-16,0 5-1 15,0 0 3-15,-2 0-20 16,-1 12-5-16,2 13 4 15,-1 8 2-15,2 4 2 16,0 1 0-16,0-1 0 0,0-3-1 16,11-3-1-16,3-4-1 15,3-4 3-15,2-6-3 16,2-4 1-16,-1-6 0 16,-1-2-1-16,0-3 1 15,-1-2 1-15,0 0-2 16,-3 0-10-16,-5-2-25 15,-4-8-75-15,-6-1-181 16</inkml:trace>
  <inkml:trace contextRef="#ctx0" brushRef="#br0" timeOffset="17309.68">20782 2230 60 0,'0'0'54'0,"0"0"-11"15,0 0 1-15,0 0-1 16,0 0 2-16,0 0-15 16,0 0-11-16,-20-3 21 15,14 1 5-15,3 1-21 16,-4-1 2-16,4-1-4 16,-1 2-5-16,-2-2 5 15,1 1-21-15,-1-3 26 16,-3 2-17-16,2 0-8 15,-2-1 24-15,-3 0-12 16,-2-2 1-16,1-1-1 16,-3 2 10-16,-2-1-21 0,-2 0 15 15,-2 1-11-15,-2-2 9 16,-6 0-13-16,1 0 7 16,-3-2 0-16,2 3-5 15,2-1-3-15,1 0 17 16,1 2-19-16,1-3 2 15,3 4-2-15,1-1 13 16,5 0-11-16,-1 3 5 16,1-1 3-16,0-1-4 15,0 1-5-15,-1 0-1 16,-4-1 0-16,1 4 0 16,1-3-3-16,1-1 3 0,2 1 4 15,-2-2-1-15,3 1 0 16,-1 2-1-16,0-3-2 15,-1 2 2-15,3-2 2 16,-2 2-1-16,2-1-3 16,0 1 18-16,0 1-18 15,-1-1-4-15,0-1 4 16,-1 1 9-16,1 2-6 16,-1 0-3-16,2-2 2 15,-1 2-1-15,3 0 6 16,3-1-7-16,-4 1 1 15,2 1-1-15,1-2 3 16,-3 2-1-16,2 0-2 0,2 0 3 16,0 0-3-16,2 0-1 15,-1 0 1-15,2 0 2 16,-3 0-2-16,0 0-2 16,0 0 2-16,-4 0 5 15,3 0-3-15,-1 0-2 16,2 0 1-16,3 0 1 15,2 0 13-15,-1 0-12 16,1 0-3-16,-2 0 0 16,2 0-1-16,-1 0 4 15,0 2-5-15,1-1 4 16,-1-1-4-16,2 2 4 0,-2-1 2 16,0-1-4-16,-1 1 2 15,2 0-2-15,-1 1 6 16,0-2-4-16,1 1 1 15,1 0-1-15,2 1-1 16,-4-1-1-16,1 1-5 16,-2 0 4-16,3 1 1 15,0 0 1-15,-3 0-1 16,3-1-1-16,-2-1 1 16,2-1 5-16,0 1-4 15,2 1 2-15,-1 0-2 16,1-2-1-16,-4 3-1 15,1 3 1-15,-3 0-1 16,2 2-4-16,2 0 4 16,0-2-2-16,2 0 2 0,1 1 1 15,0 1-3-15,0-1 8 16,-2 3-7-16,2-3 2 16,0 3 0-16,-1-1 0 15,-1 1 0-15,0 0-2 16,1 1 2-16,1 2 0 15,0-1 3-15,0 1-10 16,-2-1 16-16,1 2-17 16,1-3 9-16,0 2-1 15,0-1 0-15,0-1-3 16,0 3 3-16,0-2 1 16,0 1 1-16,0 0 0 0,-4 0 0 15,1 3-4-15,-2 1 2 16,1 0 0-16,-4 3 2 15,2 2 3-15,-1-3-5 16,-1 0-1-16,-1 0 1 16,3-2 2-16,-1 3 2 15,1-1-3-15,3 1-2 16,-4 1 2-16,2 1 0 16,-1-2 0-16,-1 4-2 15,4-2 3-15,-3-1-4 16,0 1 5-16,1 0-3 15,0-1 0-15,2-3 0 16,-2 1 0-16,2-2 0 16,1 3 0-16,-1-4 0 0,2 1 0 15,-2-2 1-15,1 1-3 16,-1-1 3-16,2-1-1 16,-2 2 0-16,2 0 0 15,-1 1 0-15,-2 0-2 16,2 0 2-16,-1 0 0 15,0-1 2-15,0-1-2 16,-1-1-1-16,0 2-1 16,0-2 4-16,1 2 5 15,0-1-7-15,0-1 0 16,-1 0-5-16,2 2 5 16,1 0 3-16,-2 1-1 15,1 1-4-15,1 1 4 0,-1 1-6 16,1-2 4-16,1 0 0 15,0-1 0-15,0-2-9 16,0-1 9-16,0 0 3 16,0-1-3-16,0 0 0 15,0-1 0-15,0 2 0 16,0-3 5-16,0 3-7 16,-2-2 2-16,-2 0 0 15,3 0 0-15,-1 0 2 16,1-3-2-16,-1 2 0 15,1-1 0-15,-1 0-2 16,-1 0 4-16,0-1-3 16,0 1 1-16,0-2 0 0,1-1 1 15,1 0 0-15,-2 0 3 16,0-3-4-16,2 2 0 16,-2-2 0-16,3 1 0 15,-2 0 0-15,2-2-1 16,0 0 1-16,0 0 0 15,0 0 0-15,0 0 1 16,0-2 0-16,0 2 0 16,0 0 0-16,0-2 0 15,0 1-1-15,0-1-1 0,0 2 1 16,0-3 0 0,0 3-1-16,0-2-5 15,0-1 2-15,0 1-2 0,0 2 6 16,5-3 6-16,6 2 6 15,3-2-4-15,2 0-1 16,1 0-3-16,-1 0 1 16,1 0-3-16,0 0 6 15,6 0-4-15,3 0-3 16,4 0 1-16,5 0-2 16,1 0 0-16,-1 0 4 15,0 0-4-15,-4 0 0 16,-3 0 0-16,-1 0-5 15,-3 0 5-15,-2 1 0 0,-1 2 0 16,3-3 5 0,3 0-3-16,3 3-2 0,0-3 0 15,0 0 0-15,-1 0 2 16,0 0 0-16,-3 0-2 16,-3 0 0-16,-1 0 0 15,-1 0 0-15,-3 0 0 16,3 2 0-16,-2-2-1 15,2 2 1-15,2 1 0 16,0-2 6-16,1 0-3 16,0 1-3-16,-3-2-5 15,0 1 5-15,-3 2 7 16,-5-2-5-16,-4 0-2 0,-3-1 0 16,2 0 2-1,-5 0-2-15,1 0 2 0,-1 0-2 16,2 0 1-16,1 2 4 15,1-2-3-15,-1 0-2 16,0 0 3-16,-1 0-1 16,-1 0 0-16,-1 0 3 15,-3 0 3-15,4 0-4 16,-2 0 0-16,1 0 0 16,1 0 2-16,-1 0-3 15,0 0-3-15,3 0 10 16,-1 0-10-16,0 0 1 15,0 0-1-15,-3 0 2 16,1 0 1-16,1 0-3 16,2 0 0-16,-1 0 4 0,3 0-4 15,0 0-5-15,-4 0 5 16,3 0 9-16,-3 0-6 16,2 0 0-16,-2 0 1 15,-1-2-2-15,0 1 2 16,0 1-3-16,0-1 8 15,2 1-9-15,-2 0 11 16,1 0-11-16,1 0-8 16,-1-2 8-16,-1 1 2 15,2 0-1-15,-2-1 0 16,0 0 8-16,1-1-4 16,2-1 1-16,-2-1 3 0,1 0-2 15,1-2-1-15,-1 0 2 16,2-6 4-16,2 4-9 15,0-5-3-15,1-1 12 16,2 2-10-16,-3-1 3 16,-1 0-1-16,0-2-3 15,-2 0 5-15,2-2 4 16,-2-3-4-16,1 0 8 16,-2-1-8-16,2-2-1 15,-1 3 1-15,0-2 0 16,1 0-5-16,-2 1-1 15,0 1 1-15,1-1 2 16,-2-1 0-16,1 1 3 16,0 0-4-16,0-4 2 0,-2 2 2 15,-2-1-5-15,-1-4 0 16,2 1 4-16,-1 1-5 16,1 2 3-16,1 5-1 15,-2 3-1-15,1 1 2 16,0 1 0-16,-1-1 1 15,2 3-2-15,1-3 3 16,-1-1-1-16,-1-1-3 16,1 0 0-16,-2-1-1 15,1-1 1-15,2 0-2 16,-1 1 3-16,0 2-2 0,0 0 5 16,-1-2-5-1,-1 0 0-15,3-3 6 0,-1 2-5 16,0 0 0-16,1 0 0 15,-1-1-2-15,-3 0 2 16,3-1 1-16,0 3-1 16,-2 0 0-16,2 4-2 15,-3 0 4-15,2 2-2 16,-1 0 0-16,2 1-1 16,-2-1 2-16,2 2 2 15,-3-1 0-15,2 1 4 16,-1 2-8-16,-1-1 3 15,2 1-3-15,-2-2-2 16,1 0 2-16,-1 2 4 16,2-1-3-16,-1 2-1 0,-1-1 1 15,3-1 0-15,-1-1 9 16,-1 0-10-16,-1 2 3 16,0 2-3-16,0-2 1 15,0 3 1-15,0-2 0 16,0 3-1-16,2 1 0 15,-1-1-1-15,-1 0 0 16,0 3 3-16,0-4 1 16,0 2-4-16,0-1 0 15,2-1-1-15,0-2-5 16,1 1 6-16,2-1 6 16,-2-2-2-16,-1 2 1 0,1 0-5 15,0 2 12-15,0 0-8 16,0 1-2-16,-3-1 6 15,0 0-5-15,1-2 2 16,2 2-5-16,-3 0 2 16,2 6 2-16,-2-4-2 15,0 4-2-15,0-1 2 16,0 1-2-16,0 0 2 16,0 0-2-16,0 0-4 15,0 0-4-15,0 0-24 16,-6 5-57-16,-16 10-56 15,-7 7 10-15,-8 5-16 16,1-3-19-16,3-3-140 16</inkml:trace>
  <inkml:trace contextRef="#ctx0" brushRef="#br0" timeOffset="22123.15">19044 1389 85 0,'0'0'16'0,"0"0"20"15,0 0 41-15,0 0-20 16,0 0-22-16,0 0 2 16,0 0 1-16,-1 6-15 15,1-6 40-15,1 0-6 16,9 0-23-16,4 0-13 16,1-8 1-16,-2-3 7 15,2-2-8-15,-3-3-10 16,0-1 20-16,1-10-27 15,-3 1 25-15,3-8-23 0,-3-7 0 16,4-3 1 0,1-4-11-16,-2-1 9 0,0 0-3 15,-4 2-2-15,-4 5-9 16,-3 5 2-16,-2 7 13 16,0 5-14-16,-2 5 5 15,-6 6 1-15,2 5-1 16,-1 4 3-16,4 3 2 15,-4 2-2-15,-2 0-2 16,-3 4 2-16,0 13 4 16,0 2-4-16,2 6-5 15,2 6 5-15,2 1 5 16,3 2-4-16,3 4 3 0,0-2-4 16,0 1 0-1,0-1-2-15,7 3 2 0,4-1 4 16,2-1 0-16,2-6-4 15,2 0 0-15,-2-8 2 16,2-4-1-16,-1-4-1 16,0-3 2-16,-1-5-2 15,1-2 0-15,-1-2-3 16,3-1-20-16,3-1-37 16,0-1-42-16,3 0-92 15</inkml:trace>
  <inkml:trace contextRef="#ctx0" brushRef="#br0" timeOffset="22454.16">19620 1084 228 0,'0'0'39'0,"0"0"44"15,0 0 25-15,0 0-72 16,0 0-17-16,-91 31-10 16,74-9-4-16,3 1 23 15,5 4-23-15,-1-1 10 16,6 2-3-16,4-2-12 16,0-4 3-16,0-1 4 0,1-4-7 15,9-5 2-15,2-1-1 16,1-5-1-16,2-3-13 15,1-3-20-15,4 0-22 16,1 0 3-16,-2-6-27 16,-1-8-46-16,0-6-63 15</inkml:trace>
  <inkml:trace contextRef="#ctx0" brushRef="#br0" timeOffset="22986.44">19788 805 193 0,'0'0'112'15,"0"0"-68"-15,0 0-29 16,0 0-14-16,0 0 56 16,-1 92-16-16,5-46-10 15,1 6-13-15,-4 2-2 16,-1 2-6-16,0 3-8 15,0-5 2-15,0-5-3 16,0-8 6-16,-1-7-7 16,-1-10 9-16,1-10-9 15,-1-6 0-15,1-7 2 16,1-1-2-16,0 0 3 0,0 0 0 16,0-4 0-1,0-11 5-15,0-8-7 0,0-5-1 16,0-5 4-16,0-3-4 15,7 2 0-15,10 3-2 16,-2 6-18-16,4 8 16 16,-1 5 3-16,0 4 1 15,1 5-2-15,4 3 1 16,2 0 1-16,3 0-1 16,-2 15 2-16,-6 8 0 15,-6 4 3-15,-5 6-2 16,-3-1 3-16,-6 2 1 15,0-2-3-15,0-1-3 16,-6-4-1-16,-4-3-1 0,2-3 2 16,0-9-7-16,1-1-12 15,3-5-10-15,2-6-16 16,-1 0-47-16,3 0-67 16</inkml:trace>
  <inkml:trace contextRef="#ctx0" brushRef="#br0" timeOffset="23221.29">20216 1140 288 0,'0'0'31'0,"0"0"-22"15,0 0 59-15,0 95-29 16,0-66-20-16,0 1-5 15,0-4-2-15,0-2-11 16,0-5 6-16,0-6-14 16,0-6-7-16,0-5-26 15,0-2-87-15,0 0-84 16</inkml:trace>
  <inkml:trace contextRef="#ctx0" brushRef="#br0" timeOffset="23385.62">20213 998 266 0,'0'0'46'15,"0"0"27"-15,0 0 4 16,0 0-72-16,0 0-5 16,0 0-37-16,5 11-17 15,4 3-108-15</inkml:trace>
  <inkml:trace contextRef="#ctx0" brushRef="#br0" timeOffset="23864.46">20451 1383 6 0,'0'0'37'16,"0"0"-16"-16,0 0 100 16,0 0-21-16,0 0-49 15,0 0-24-15,61 2-3 16,-49-17 18-16,-2-3-4 16,2-7 4-16,-4-4-7 15,-2-6-12-15,-2-7-7 16,-4-5-3-16,0-4-13 0,0-3 0 15,0 2-16 1,-3 0-10-16,-10 4 12 0,-5 11 8 16,0 6 6-16,2 13-7 15,5 9 8-15,2 9-1 16,3 0 3-16,2 19-2 16,4 13 9-16,0 12-7 15,0 6 6-15,6 3 6 16,5 3-11-16,2-1 3 15,0-6-6-15,0-3 5 16,3-5-5-16,0-9-1 16,4-4 2-16,4-9 8 15,3-6-17-15,7-3 7 16,5-6-57-16,0-4-81 16,-3 0-144-16</inkml:trace>
  <inkml:trace contextRef="#ctx0" brushRef="#br0" timeOffset="24388.94">20941 1093 185 0,'0'0'121'16,"0"0"-25"-16,0 0-4 16,0 0-24-16,0 0-57 15,0 0 9-15,-92 2-12 16,77 17-5-16,2 2-3 15,2 7 10-15,1 1-9 0,5 0 6 16,4 5-6-16,1-5-2 16,0-3 4-16,0 0-1 15,4-7 0-15,5-4-1 16,1-5-1-16,1-3-6 16,1-3-1-16,1-4-23 15,1 0 30-15,1 0 1 16,0-15 5-16,-4-2 0 15,0-7 2-15,1-5 9 16,-8-8-14-16,1-6 26 16,-4-8-19-16,-1-5-10 15,0-4 2-15,0-1-5 16,-9 1-8-16,-7 5 1 0,1 7 7 16,-1 10-3-1,2 12 6-15,4 11 12 0,2 10-3 16,5 5-3-16,2 17-6 15,1 22-15-15,0 17 11 16,1 9 4-16,13 5 11 16,2-6-7-16,-2-5 2 15,-1-9-6-15,1-7 10 16,0-7-8-16,0-7-2 16,1-6-12-16,-3-6-24 15,0-4-93-15,-4-6-301 16</inkml:trace>
  <inkml:trace contextRef="#ctx0" brushRef="#br0" timeOffset="25325.73">19693 2366 254 0,'0'0'71'15,"0"0"10"-15,0 0 19 16,0 0-43-16,0 0-17 16,0 0-22-16,-84-6-1 15,68 21 1-15,3 6-9 16,0 2 14-16,0 0-21 0,7 2 12 16,2 3-12-16,4-1 0 15,0 0 0-15,0 0-1 16,12-1 0-16,2-4 1 15,2-3-2-15,0-5-13 16,-3-6-8-16,4-5-25 16,-1-3 22-16,2 0 7 15,-1-13 17-15,-1-4 1 16,-6-2 5-16,1-5 2 16,-4-4 15-16,-1-5-10 15,-4-3 30-15,-2-1-18 16,0 2-10-16,0 8-13 15,0 8 16-15,0 8-18 16,-3 5 26-16,0 6-11 0,3 0-8 16,0 0-7-16,-2 13-4 15,2 10 2-15,0 4 0 16,0 6 2-16,0 0 0 16,2 2 5-16,4-3-4 15,1-3-1-15,2 0 0 16,-1-8-13-16,1-1-11 15,-2-5 1-15,5-8 1 16,0 0-17-16,4-6-39 16,2-1-51-16,0 0-113 15</inkml:trace>
  <inkml:trace contextRef="#ctx0" brushRef="#br0" timeOffset="25903.36">20106 2459 306 0,'0'0'27'16,"0"0"64"-16,0 0-14 15,0 0-19-15,0 0-15 16,-95-18-11-16,78 18-3 15,-2 0-10-15,1 9 2 0,3 3-10 16,0 4-7 0,5-1-3-16,1 6-1 0,3 2 3 15,0 4-4-15,6-1 2 16,0-2-2-16,0-1 1 16,12-3-7-16,0-6-17 15,5-5 7-15,2-7-20 16,1-2 15-16,4-2 5 15,-2-13 15-15,0-2 2 16,-3-4 1-16,-3-4 4 16,1-6 9-16,-5-3 33 15,-1-5-8-15,-1-7-3 16,-4-3-20-16,1-3 12 0,-3 2-28 16,-2 9 4-1,-2 11-3-15,0 15-1 0,0 10 27 16,0 5-14-16,0 0-13 15,-5 7 0-15,-3 18-2 16,-2 10 2-16,6 9 0 16,2 2 1-16,2 0 0 15,0-4-1-15,0-4 0 16,0-4-1-16,2-5-7 16,4-3-33-16,2-5 15 15,0-5-36-15,3-5-12 16,4-3-52-16,4 0-113 15</inkml:trace>
  <inkml:trace contextRef="#ctx0" brushRef="#br0" timeOffset="26465.95">20406 2479 136 0,'0'0'206'0,"0"0"-138"16,0 0 40-16,0 0-33 15,0 0-17-15,0 0-25 0,-91-28-23 16,74 35-8 0,-2 7-1-16,4 4 2 0,-1 6 3 15,4 4-10-15,3 1 13 16,6 2-18-16,3-2 8 15,0-2 0-15,5-5-5 16,8-6-37-16,-1-8 1 16,4-6 12-16,-2-2 4 15,3 0 17-15,0-10 1 16,1-6 7-16,-3-7 2 16,0-3 11-16,-5-3 20 15,0-4 5-15,-2-5 15 16,-2-4-19-16,-1-6-2 15,-2-1-8-15,-2 3-15 0,1 7-4 16,-2 12 0-16,0 11 1 16,0 11-5-16,0 5 31 15,0 0-31-15,0 7-6 16,0 20 6-16,0 10 0 16,0 8 1-16,4 3-1 15,3 2 3-15,1-1-8 16,-4-3 13-16,1 0-8 15,-1-7 2-15,-1-3-2 16,-2-7-31-16,1-5 14 16,0-9-17-16,-1-5-57 15,2-6-41-15,0-4-242 16</inkml:trace>
  <inkml:trace contextRef="#ctx0" brushRef="#br0" timeOffset="27275.76">19517 3026 264 0,'0'0'230'16,"0"0"-211"-16,0 0 8 16,0 0 57-16,0 0-81 15,0 0 5-15,106-43-5 16,-71 61 7-16,-5 4 6 15,-9 5-13-15,-4 0 9 16,-10 5-10-16,-4-4-2 16,-3 1 0-16,0-2-2 15,-6-3 3-15,-6-4-1 16,-1-6 2-16,2-6 0 16,4-4 1-16,-2-4 4 0,2 0 1 15,-4-12 13-15,1-8-12 16,2-6 0-16,2-3-4 15,5-5-1-15,1-1-4 16,0-1 0-16,13 5-2 16,8 6-19-16,1 8 13 15,1 7 7-15,-1 9 0 16,-1 1 1-16,3 0 0 16,-3 5 0-16,3 6 0 15,1 4-5-15,0 1-1 16,1 0 0-16,-7-7-4 15,0-1-16-15,-5-8 19 0,-1 0 3 16,-2 0-12-16,-2-10 16 16,0-5 7-16,-3-4-3 15,-5-1-8-15,-1-2 13 16,0 3 3-16,0 1-2 16,-6 5 1-16,-6 4-11 15,0 8 4-15,-4 1 12 16,1 0-5-16,-4 10-3 15,5 10 6-15,1 9-9 16,4 4-3-16,4 2-1 16,2 4 2-16,3-5 4 15,0-1-2-15,0-5-5 16,2-5 0-16,4-6 1 0,1-4-1 16,5-6-11-1,0-3-25-15,4-4-9 0,1 0-78 16,2-8-207-16</inkml:trace>
  <inkml:trace contextRef="#ctx0" brushRef="#br0" timeOffset="27644.33">20258 2869 398 0,'0'0'45'0,"0"0"11"0,0 0 30 15,0 0-33 1,0 0-35-16,-92 31 5 0,69-6-23 16,2 0 5-16,5 0 7 15,9-3-9-15,7-2-3 16,0 1 2-16,19-4-2 16,8-2 0-16,3-1 0 15,-5-2-4-15,-4 2 0 16,-8 0-8-16,-8-1 6 15,-5-1 3-15,0 1 3 16,-2-2-1-16,-12-2 7 16,-2 0-5-16,-1-2-1 15,0-3 0-15,2-1 3 16,5-3 4-16,0 0-7 16,4 0-45-16,3 0 44 0,3-7-33 15,0-9-63 1,9-1-196-16</inkml:trace>
  <inkml:trace contextRef="#ctx0" brushRef="#br0" timeOffset="27959.79">20515 2889 45 0,'0'0'357'15,"0"0"-338"-15,0 0 72 16,0 0-33-16,-87 5-24 15,62 12-16-15,7 3-9 0,0 4-5 16,11-2-1 0,5 1-3-16,2 0 3 0,0 2-9 15,14-2 8-15,-1 2-2 16,-3-4 12-16,-2-3-12 16,-5-1-6-16,-3-4 5 15,0-2 1-15,0-2 2 16,0 1 4-16,-8-5 2 15,-5 2 20-15,-6-1-11 16,-4-2-17-16,1 0-10 16,2-4-26-16,3 0-62 15,9 0-239-15</inkml:trace>
  <inkml:trace contextRef="#ctx0" brushRef="#br0" timeOffset="29967.56">23180 1744 179 0,'0'0'45'0,"0"0"5"15,0 0 58-15,0 0-55 16,0 0-25-16,0 0 14 16,-1 77-5-16,4-72-9 15,1-1-1-15,-1 1 18 16,-1-2-22-16,1 0-3 0,1-2-2 16,6-1 5-1,3 0 0-15,6 0 0 0,2-1-15 16,3-9 7-16,-2-3-14 15,0-6 6-15,-4 0 1 16,0-8-3-16,-1-2 0 16,-3-5-1-16,2-7-4 15,0-5-9-15,-4-1 9 16,-5 2-3-16,-1 4 0 16,-6 7 3-16,0 9-14 15,-1 5 11-15,-14 10 2 16,1 5-11-16,-3 5 7 0,-3 0 1 15,1 13 4 1,1 7 1-16,4 2 3 0,6 0-3 16,6 0 5-16,2-3-6 15,0 1 2-15,16-4 1 16,8-4 0-16,9-4 3 16,6-6-6-16,5-2-10 15,0 0 10-15,-5 0 0 16,-6 0 0-16,-10 0-3 15,-5 0 2-15,-6 0 1 16,-6 0 0-16,-1 0 2 16,-1 8-2-16,-3 9 6 15,-1 7-5-15,0 5-1 16,0 3 0-16,-5 1 0 0,-3-1 5 16,-1 1-5-16,0-4 0 15,2 0 3-15,2-5 0 16,4-2-3-16,1-5 0 15,0-4 2-15,0-6-4 16,0-5 0-16,7 1-15 16,8-3-25-16,4 0-1 15,0 0-64-15,-2-12-252 16</inkml:trace>
  <inkml:trace contextRef="#ctx0" brushRef="#br0" timeOffset="30304.66">24083 1501 285 0,'0'0'115'15,"0"0"-26"-15,0 0 4 16,-99 8-39-16,60 17-15 15,2 8 0-15,3 3-11 16,8 3-12-16,7-1-5 16,8 1-2-16,8-5-8 15,3-1 6-15,0-5-2 0,10-1 0 16,6-4 4-16,6-6-12 16,2-6 13-16,3-5-4 15,1-3-5-15,2-3-1 16,-3 0-11-16,-3 0-17 15,-2 0-43-15,-4-9-76 16,-9 1-168-16</inkml:trace>
  <inkml:trace contextRef="#ctx0" brushRef="#br0" timeOffset="31204.89">23270 2895 200 0,'0'0'140'15,"0"0"-91"-15,0 0 62 0,0 0-21 16,-45-75-25-16,33 71-27 16,-4 1 5-16,-1 3-33 15,-4 0-3-15,-1 2 12 16,0 10-13-16,2 5 0 16,2 2-4-16,5 2-1 15,1 3 8-15,5 2-7 16,4 0-4-16,3 2 4 15,0-1-3-15,0-2 1 16,10-2 0-16,5-7-1 16,0-5-20-16,0-5-1 15,3-6 5-15,1 0-4 16,0 0 21-16,1-12 9 0,-4-5-9 16,-1-5 1-1,-6-2 6-15,-1-5-7 0,-4-1 5 16,-2-3 19-16,2 4-20 15,-4 3 0-15,2 8 2 16,-2 8 3-16,0 6 3 16,0 4 2-16,0 0-11 15,0 0-3-15,0 13-3 16,0 9-6-16,0 6 3 16,5 1 6-16,3 0 8 15,-1 0-8-15,4-1 5 16,-2-3-3-16,0-3-2 15,1-5-2-15,0-7-10 16,1-3-13-16,0-4-5 0,2-1-41 16,2-2-47-16,4 0-111 15</inkml:trace>
  <inkml:trace contextRef="#ctx0" brushRef="#br0" timeOffset="31753.27">23622 2813 340 0,'0'0'86'16,"0"0"-40"-16,0 0 48 0,0 0-23 15,0 0-35 1,-91-44-7-16,70 44-9 16,1 12-17-16,1 7 8 0,6 3-3 15,-2 3-7-15,4 1 0 16,4 1-1-16,1 1 0 15,5-3-2-15,1 2 4 16,0-4-4-16,0-5-6 16,11-4-1-16,0-6-14 15,2-4 1-15,2-4-10 16,4 0 23-16,0-8 5 16,1-6 4-16,0-6 6 15,-2-4-5-15,-2-4 19 16,-5-8-5-16,2-6 13 15,-4-8-2-15,-2-6-15 0,1-1 0 16,-3-2-10 0,-5 4-1-16,0 11 1 0,0 13-1 15,0 11 0-15,0 13 6 16,0 6 3-16,-2 1-2 16,-1 6-7-16,0 18-4 15,3 13 4-15,0 11 0 16,0 7 2-16,4 1 1 15,10 0 2-15,-2-8-3 16,1-4-2-16,-3-8 1 16,0-10-1-16,-2-4-11 15,0-8-12-15,1-6-4 0,6-5-18 16,4-3-50-16,3 0-9 16,2-3-65-16,0-10-77 15</inkml:trace>
  <inkml:trace contextRef="#ctx0" brushRef="#br0" timeOffset="32285.7">23964 2738 326 0,'0'0'94'15,"0"0"-3"-15,0 0-9 16,0 0-27-16,0 0-23 16,0 0-13-16,-81-47-15 15,61 62 8-15,1 6-10 16,3 4 0-16,1 3 2 0,3 1-3 15,3 4-2 1,3-1 3-16,3-1-1 0,3-7-1 16,0-5-8-16,9-3-21 15,4-5-16-15,4-6 0 16,-2-5 18-16,2 0-3 16,2 0 28-16,-2-15 2 15,1-2 8-15,-4-5 3 16,-1-4 7-16,-1-6 12 15,-5-9 6-15,1-5-1 16,-1-9-11-16,-4-1-22 16,0-2 0-16,-3 5-2 0,0 4 10 15,0 10-7 1,0 9-3-16,-1 12 4 16,-2 9 0-16,1 6 10 0,1 3-3 15,-2 0-11-15,3 17-3 16,-1 13-4-16,1 10 7 15,0 4-3-15,0 7 8 16,1 4 1-16,8 1-3 16,-2-3-1-16,-2-5-1 15,-1-7 0-15,3-9 0 16,-2-5-1-16,0-7 0 16,2-7-1-16,-1-6 0 15,0-4 0-15,3 2-24 16,-2-2-13-16,3-1-67 15,-2-2-78-15</inkml:trace>
  <inkml:trace contextRef="#ctx0" brushRef="#br0" timeOffset="33111.83">23277 3294 352 0,'0'0'51'0,"0"0"-33"16,0 0 54-16,0 0 18 16,0 0-49-16,0 0-41 15,66-53 20-15,-44 53-8 16,-1 0-8-16,-1 13 1 16,-4 1 1-16,-3 4-5 15,-2-2 6-15,-2 1-6 16,-5-5 5-16,-1 1-3 0,-3-2 7 15,0-4-7 1,0 3-3-16,0-1 0 0,-10 1 1 16,-4-3-1-16,2-4 3 15,1-3-3-15,3 0-6 16,3 0 5-16,4-2 1 16,1-10 8-16,0-8-5 15,0 0-3-15,3-3-1 16,11 0-8-16,5 2-6 15,5 0-21-15,2 6 10 16,3 6 9-16,-5 6-1 16,-3 3 15-16,-4 0-1 0,-3 6-5 15,1 4 3 1,0 0 5-16,1-2-3 0,-1-3 2 16,3-4-4-16,-3-1 6 15,1 0 0-15,-5 0 1 16,-4-1 1-16,1-7-2 15,-5-1-7-15,-2-4 7 16,-1-1 0-16,0 0 0 16,0 1 0-16,0 1 16 15,-3 4-4-15,-7 6 0 16,1 2 7-16,-5 0-6 16,-2 0-5-16,1 14 18 15,0 3-14-15,6 3-1 16,1 0 0-16,3 3-6 15,5-1 0-15,0-2-5 0,0 0 0 16,1-4 2-16,10-2-2 16,-1-6-2-16,1-3-12 15,2-2-13-15,1-3-22 16,3 0-32-16,0 0-107 16</inkml:trace>
  <inkml:trace contextRef="#ctx0" brushRef="#br0" timeOffset="33478.76">23961 3137 63 0,'0'0'335'0,"0"0"-286"0,0 0 11 16,-94 7 14-16,75 8-39 15,5 1-23-15,5 4-12 16,2-2 6-16,7 1-10 15,0-2 9-15,0 0-4 16,16-1 1-16,1-2-2 16,0-3 0-16,-1-1-6 15,-5 0 6-15,-5-2 9 16,-5 0-8-16,-1-1 2 16,0 1 0-16,0-2 4 15,-6 1-5-15,-6-3-2 16,1-1 8-16,1-1-3 15,6-2-5-15,-1 0 2 16,2 0-2-16,0 0-15 0,2 0 15 16,-2 0 0-16,2 0-9 15,1-6-25-15,0-4-64 16,0-4-175-16</inkml:trace>
  <inkml:trace contextRef="#ctx0" brushRef="#br0" timeOffset="33772.33">23990 3192 233 0,'0'0'68'0,"0"0"-37"0,0 0 28 16,0 0-7-16,0 0-6 16,0 0-37-16,-26 56 27 15,26-38-21-15,0 5-5 16,0-2-6-16,0 2-1 15,0-1 5-15,0-5-5 16,4 0-3-16,-3-3 2 16,-1-1-9-16,0-2 9 15,0-2-2-15,0-3 6 16,0-1 0-16,0-2-5 16,0-2 0-16,-4 1-1 15,-4 1-42-15,-2-3-75 16,-3 0-200-16</inkml:trace>
  <inkml:trace contextRef="#ctx0" brushRef="#br0" timeOffset="40804.66">9100 8274 29 0,'0'0'69'0,"0"0"-3"16,0 0-16-16,0 0-20 16,0 0 11-16,0 0 2 15,0 0-8-15,-21-11 5 16,21 11 9-16,0 0-36 0,0 0 28 15,0 0-13 1,0 0-13-16,0 0 18 0,0 0-13 16,0-1 3-16,1-1-9 15,14-1 6-15,3 0-6 16,6 1 1-16,3 0-7 16,3 2-5-16,-2 0 1 15,3 0 4-15,1 0-4 16,-1 0-4-16,2 0 10 15,3 0-9-15,1 0 7 16,6 0 0-16,-1-1-8 16,1-3 2-16,-7-1 6 0,-3 3-8 15,-2-1 9 1,-3-1-9-16,2-1 2 0,0-2 2 16,3 1 4-16,0-4-8 15,3 0 2-15,1-1 5 16,0 3 7-16,-1 2-14 15,-3 3-4-15,-5-1 4 16,0 1 12-16,-2 1-7 16,-4-1-5-16,2 1 5 15,-2-3 0-15,2 0 0 16,0 0 0-16,5 0-5 16,-1-2 3-16,0 5 13 15,-4 0-16-15,-2 0 2 16,-5 2-4-16,-2 0 2 15,-3 0 0-15,1 0 4 0,-1 0-1 16,-3 0 0-16,1 0 3 16,-2 0-3-16,-1 0 1 15,1-1-2-15,-1-1 13 16,2-1-15-16,-3 2 0 16,-1 0 10-16,-2-2-8 15,0 3 4-15,-2 0-4 16,5 0 5-16,-5 0 0 15,1 0-6-15,-1 0 0 16,-1 0 1-16,0 0-2 16,0 0 0-16,0 0 1 15,2 0-1-15,-2 0 1 0,1 0-1 16,-1 0 0 0,0 0 0-16,0 0-2 0,0-3-2 15,0 3 0-15,0 0-8 16,-3 0-40-16,-14-3-28 15,-7 2-29-15,0 1-46 16,-9 0-109-16</inkml:trace>
  <inkml:trace contextRef="#ctx0" brushRef="#br0" timeOffset="58501.62">14122 13229 145 0,'0'0'56'0,"0"0"5"16,0 0 34-16,0 0-17 15,16-77-12-15,-16 73-12 16,0 2-26-16,0 2 11 15,0 0-18-15,0 1-1 16,0 20-19-16,-6 12-1 16,-9 10 14-16,-1 8 3 15,0 4-12-15,-2 1 22 16,3 0-6-16,0-3-19 16,1-3 28-16,2-6-17 15,4-5-12-15,2-5 9 16,1-5-8-16,4-2 5 15,-2-6-4-15,-2-4 2 16,5-7-5-16,-2-5 0 0,2-3 4 16,0-2-3-16,-1 0-1 15,-2 0 0-15,3-2-21 16,0-13-16-16,0-6-60 16,6-7-76-16,12-3-187 15</inkml:trace>
  <inkml:trace contextRef="#ctx0" brushRef="#br0" timeOffset="58856.57">14331 13182 275 0,'0'0'64'0,"0"0"1"15,0 0 12-15,0 0-49 16,0 0 5-16,-8 78 8 16,-1-30 3-16,-4 4-18 15,-1 4 0-15,-2-3 7 16,1-2-18-16,-1-6-6 16,2-5 1-16,4-4-6 15,5-5 3-15,2-7 1 16,0-6-8-16,3-5 6 0,-1-7-6 15,1-4 0-15,0 1-2 16,0-3 2 0,0 2 0-16,0-2-24 0,0 0-24 15,0 0-15-15,3 0-64 16,6 0-174-16</inkml:trace>
  <inkml:trace contextRef="#ctx0" brushRef="#br0" timeOffset="59140.24">14552 13392 364 0,'0'0'81'16,"0"0"-40"-16,0 0-12 15,0 0 28-15,0 0-14 16,3 85-16-16,-3-47-11 15,0 1 6-15,0 2-20 16,-2-7 2-16,-2-1-4 16,-4-8 0-16,3-6-6 15,4-9 5-15,-2-3-6 16,3-4-7-16,0-3-9 16,0 0-15-16,0-10-3 15,0-10-93-15,0-6-133 16</inkml:trace>
  <inkml:trace contextRef="#ctx0" brushRef="#br0" timeOffset="59343.12">14536 13271 396 0,'0'0'62'0,"0"0"-13"15,0-75 60-15,0 55-22 16,2 6-51-16,-2 7-2 15,5 3-13-15,-4 3-21 16,2 1 0-16,3 0-8 16,3 0-47-16,1 14-7 0,-2 1-67 15,1-1-172 1</inkml:trace>
  <inkml:trace contextRef="#ctx0" brushRef="#br0" timeOffset="59844.54">14756 13230 173 0,'0'0'31'0,"0"0"15"16,13 74 41-16,-5-39 2 15,-2 5-56-15,-2 0-6 16,1 0 0-16,-4 2-22 0,-1-6-3 15,0-8 7 1,0-6-6-16,0-5 6 16,0-7-8-16,0-6 5 0,0-2 15 15,0-2 2-15,0 0 44 16,0-8 1-16,0-9-53 16,0-5-7-16,0-5-4 15,0-5-4-15,0-5 18 16,0-7-18-16,0 0 0 15,0-2-22-15,0 7 1 16,12 6 0-16,5 9 6 16,3 9 14-16,1 5-6 15,-1 7 3-15,2 3 4 0,-1 0-11 16,0 18 11-16,1 9 1 16,-3 3 9-16,-2 5 5 15,-7 3-1-15,-5 3-13 16,-5 1 0-16,0-3-1 15,0-3 0-15,-3-10-1 16,-4-2-2-16,4-6-3 16,1-6-25-16,2 0-6 15,0-6-88-15,0-3-136 16</inkml:trace>
  <inkml:trace contextRef="#ctx0" brushRef="#br0" timeOffset="60315.75">15312 13232 352 0,'0'0'55'0,"0"0"18"15,0 0 5-15,0 0-43 16,0 0-14-16,0 0-8 16,-39 45 1-16,32-13-13 15,1 2 26-15,3 2-18 16,3-1-9-16,0-2 4 0,0-1 2 16,7-3-6-16,7-5 2 15,2-5-2-15,4-6-19 16,2-6-14-16,2-3-2 15,1-4-21-15,-1 0 23 16,2-7-28-16,-3-7 12 16,-2-6 17-16,-4-2 32 15,-7-4 10-15,-4-5 50 16,-6-3 30-16,0 0-34 16,-11 0-22-16,-8 3 4 15,-3 3-12-15,-1 5-25 0,-1 6 15 16,2 3-15-1,3 8-1-15,4 6-4 0,-1 0-23 16,4 6-110-16,5 3-255 16</inkml:trace>
  <inkml:trace contextRef="#ctx0" brushRef="#br0" timeOffset="60786.86">15627 13162 441 0,'0'0'37'0,"0"0"-32"16,0 0 41-16,91-10-5 15,-61 26-26-15,-5 7-6 16,-5 4 10-16,-6 6 3 16,-5-1 0-16,-4 2-16 15,-5 2 3-15,0-3 3 16,0-3-11-16,0 1-2 16,-3-5 12-16,-6-1-14 15,-4-5 3-15,0-4-14 0,-1-6 2 16,2-6 2-16,0-4 10 15,1 0 0-15,1 0 7 16,1-14 15-16,4-9-11 16,1-5 7-16,4-5 9 15,2-8-10-15,14-1-14 16,5-4 0-16,1-2 0 16,5 2-3-16,3 6 0 15,3 4-15-15,5 11-21 16,0 8 9-16,-1 9-79 15,-3 8-135-15</inkml:trace>
  <inkml:trace contextRef="#ctx0" brushRef="#br0" timeOffset="62132.02">16303 13112 363 0,'0'0'58'16,"0"0"23"-16,0 0-2 16,0 0-18-16,-97-23-32 15,76 23-8-15,-1 3-2 16,0 9-11-16,0 9-2 0,0 2 8 15,5 3-8-15,1 4-4 16,8 0-2-16,5-1 1 16,3 1 1-16,0-2-2 15,5-3 0-15,9-1-1 16,0-3 1-16,3-4-3 16,-1-4-49-16,0-8 24 15,1-5-25-15,2 0 49 16,-1 0 2-16,2-13 2 15,-1-8 0-15,-1-2 6 16,-2-5 1-16,-4-5 14 16,-1-4-3-16,-4-9 13 15,-1-5-27-15,-4-5 5 0,-2-1-4 16,0-1-2-16,0 2-2 16,-3 3 1-16,-9 9 14 15,4 8-16-15,1 12 6 16,-1 11 14-16,5 8 2 15,-1 4-2-15,1 1-20 16,-2 8-1-16,1 18 1 16,-1 11 13-16,5 9-1 15,0 2-10-15,3 3 14 16,10 1-8-16,3-1-2 16,-3-1-4-16,2-5-1 15,-3-1-1-15,0-5 0 16,-3-5 3-16,2-4-3 15,0-7-4-15,3-3-4 16,2-6 3-16,2-3-2 0,6-9-1 16,4-2-4-16,4 0-10 15,-3-11 20-15,3-5 1 16,-5-7 1-16,-2-3 6 16,-1-6-5-16,-5-5 12 15,-1-7-3-15,-7-5-6 16,-5-3-1-16,-6 2 3 15,0 5 5-15,-5 11-8 16,-12 7-3-16,-3 10-4 16,-3 11 4-16,4 4 4 0,-2 2 10 15,5 8-14 1,2 18-9-16,4 6 9 0,1 5 6 16,6 4-6-16,3-1 0 15,0-1 0-15,6 0 1 16,9-5 0-16,0 0-1 15,3-7-5-15,-3-3-5 16,4-6-6-16,0-5-8 16,1-6 9-16,5-4-13 15,2-3 18-15,4 0-24 16,1-6 33-16,-3-9-9 16,1-5 4-16,-3-4 0 15,-3-6 6-15,-1-5 1 16,-4-9 4-16,-3-3 14 15,-6-3-14-15,-5 2 10 0,-2 4-15 16,-3 8 14-16,0 10-5 16,-1 8 4-16,-12 6 1 15,-6 5-8-15,1 5 11 16,-3 2-15-16,4 0 3 16,4 5 4-16,9 9-2 15,4 0-4-15,0-2-5 16,0 1 3-16,7-1-1 15,10 0 4-15,4 0-4 16,6-5-3-16,3 0 3 16,4-1 0-16,-3 0 0 15,-4-1-1-15,-6 4 1 0,-6 1 1 16,-3 5-1-16,-3 4 3 16,-3 3-3-16,-3 5 4 15,-3 3-4-15,0 0 0 16,0 2 5-16,0-1-6 15,0-2 1-15,1-6 0 16,5-2 0-16,3-7 0 16,3-2 0-16,3-4 0 15,1-5-16-15,4-2-31 16,0-1-1-16,0 0-18 16,-1-1-12-16,-2-10-53 15,-5-8-236-15</inkml:trace>
  <inkml:trace contextRef="#ctx0" brushRef="#br0" timeOffset="62343.55">17505 13263 622 0,'0'0'40'0,"0"0"-35"16,0 0 18-16,0 0-23 15,0 0-44-15,0 0-326 16</inkml:trace>
  <inkml:trace contextRef="#ctx0" brushRef="#br0" timeOffset="65680.84">15424 15004 3 0,'0'0'34'0,"0"0"20"16,0 0 15-16,0 0-16 15,0 0-5-15,0 0 0 16,-6 0-19-16,6 0 18 16,0 0-10-16,0 0-14 15,0 0-13-15,0 0 1 16,11 0 24-16,8 0 15 15,5 1-19-15,7-1-12 16,6 0 14-16,4 0-25 16,6 0 15-16,0 0-19 15,-1 0 5-15,-6 0 7 16,-2 0-6-16,-3 0-5 0,7 3 3 16,7-3-7-16,12 0 4 15,8 0 2-15,4 0 3 16,-2 0-4-16,-6 0-3 15,-6 0 3-15,-4 0-6 16,-2 0 3-16,2 0 17 16,0 0-18-16,2 0 6 15,-1 0 4-15,3 0 1 16,-2 0-8-16,-1 0 2 16,1 0-6-16,-8 0 8 15,-9 0 13-15,-7 0-7 0,-9 0-3 16,-5 0 2-16,-4 0 17 15,-6 0-17 1,-2 0 2-16,-3 0-2 0,-4 0-3 16,1 0 2-16,-1 0-6 15,0 0-2-15,0 0-5 16,0 0 4-16,0 0-3 16,0 0-1-16,0 0-6 15,0 0 1-15,0 0-12 16,-5 1-19-16,-9 4-52 15,-4-1-6-15,-5 0-121 16,4-1-209-16</inkml:trace>
  <inkml:trace contextRef="#ctx0" brushRef="#br0" timeOffset="66975.64">15539 15787 113 0,'0'0'44'16,"0"0"-25"-16,0 0 4 16,0 0 26-16,0 0 17 15,0 0-31-15,-2 0-6 0,2 0-25 16,0 0 22-16,0 0-8 15,0 0-2-15,0 3-3 16,0 0-1-16,8-1 26 16,8 5-1-16,5-4-13 15,12 3 3-15,15-4 22 16,17-2-10-16,17 0-10 16,12-2-5-16,5-7 4 15,-2-2-1-15,-5 4 3 16,-7 3-3-16,-6 2-2 15,-6 1-7-15,-3 1 9 16,-9 0 8-16,-8 0-16 16,-9 0-8-16,-6 0 17 0,-8 0-8 15,-4 0-2 1,-3-2-1-16,-7-1-1 0,-5 1-2 16,-2 1-5-16,-6 1 3 15,-2-1-10-15,-1 1-2 16,0-2 0-16,0 2-8 15,0 0 6-15,0 0-20 16,0 0-23-16,-6-1-26 16,-9-1-16-16,2 2 1 15,-5-1-47-15,3 0-37 16,0 1-160-16</inkml:trace>
  <inkml:trace contextRef="#ctx0" brushRef="#br0" timeOffset="156495.42">22503 8023 123 0,'0'0'74'16,"0"0"-55"-16,0 0 86 0,0 0-36 15,-21 81-18-15,21-59 30 16,0-4-57-16,0-1 29 16,0-4-21-16,0-5-3 15,2-2-14-15,5-3-4 16,1-1 4-16,5-2 0 16,2 0 6-16,4-3 2 15,1-13-4-15,2-7-9 16,0-6 6-16,-1-6-15 15,0-5 10-15,-1-4-6 16,-5-5 11-16,-2-6-15 16,-6-5-2-16,0-5 8 0,-4-2-14 15,-2 5-15 1,-1 9 3-16,0 7 11 0,-9 11 7 16,-5 7-2-16,-2 11 6 15,1 7-12-15,-1 7 9 16,-1 3-1-16,-4 0 1 15,-2 16 1-15,-3 5 3 16,5 8-4-16,2-3 2 16,6 4-2-16,8-3 1 15,5-4-1-15,0-2-1 16,12-2-1-16,11-3 2 16,6-6-12-16,10-2 9 15,4-4 3-15,5-3 20 16,1-1-17-16,0 0-3 15,-5 0 0-15,-6 0 2 0,-8 0-2 16,-7 2 1-16,-5 5-2 16,-5 4 2-16,-1 5-1 15,-3 5 0-15,-1 4 1 16,-5 6 0-16,-2 5 8 16,-1 8-8-16,0 1 9 15,0 4-4-15,-3 3-6 16,-3 5-5-16,-2-4 5 15,4 0 11-15,1-14-11 16,3-10-6-16,0-10 6 16,0-6-1-16,0-8 1 15,0-3-1-15,0-2-10 0,1 0 3 16,10-7-28-16,1-13-100 16,3-6-186-16</inkml:trace>
  <inkml:trace contextRef="#ctx0" brushRef="#br0" timeOffset="156953.38">23340 7742 206 0,'0'0'58'0,"0"0"16"0,0 0 16 16,0 0-33-16,-82 36-20 16,67-4-8-16,0 5 0 15,4 5-16-15,7 2 16 16,-1 1-26-16,5-3 6 16,0-4-7-16,5-3-1 15,12-7-2-15,3-8-5 16,4-8-10-16,1-7 16 15,0-5 0-15,1-1 0 16,0-16-4-16,-4-8 9 16,-2-3-5-16,-3-5 22 0,-5-6-10 15,-1-4 17 1,-5-9-28-16,-6-3 17 0,0 0-12 16,-5 6 1-16,-14 10-1 15,-2 15 2-15,-5 9 5 16,-2 13-9-16,-2 2 1 15,2 2-5-15,6 18-1 16,13 4 0-16,9 1-71 16,0 0-138-16,21-7-152 15</inkml:trace>
  <inkml:trace contextRef="#ctx0" brushRef="#br0" timeOffset="157396.53">23772 7625 271 0,'0'0'100'16,"0"0"-28"-16,0 0-10 15,0 0-28-15,0 0 10 16,-23 95-11-16,21-51-13 15,1 3-6-15,1 2-1 16,0-3-9-16,0-5-4 0,3-7-3 16,13-7 2-1,1-9-13-15,5-7 11 0,2-6-11 16,-1-5-2 0,7 0 14-16,-2-16-1 0,1-7 3 15,-5-3 7-15,-3-2 4 16,-4-6 8-16,-3-7-11 15,-6-6 1-15,-7-3 7 16,-1-2-5-16,-10 4 0 16,-14 3-2-16,-3 12-7 15,-1 13 6-15,0 11-8 16,0 9-4-16,0 5-3 16,4 16 11-16,8 8-13 15,11 0-47-15,5-1-20 16,6-6-203-16</inkml:trace>
  <inkml:trace contextRef="#ctx0" brushRef="#br0" timeOffset="157785.34">24299 7254 294 0,'0'0'44'0,"0"0"37"16,0 0 49-16,0 0-52 15,0 0-67-15,0 0-10 16,-7 95 50-16,7-20 3 15,0 11-20-15,0 6-11 16,0 2-3-16,-6-2-17 16,-1-8 8-16,4-9-11 15,2-14 0-15,1-12 1 16,0-11-9-16,3-9 8 16,9-10-10-16,3-8-21 15,1-7-1-15,5-4-19 16,4-4-22-16,1-19 2 15,-1-8-124-15</inkml:trace>
  <inkml:trace contextRef="#ctx0" brushRef="#br0" timeOffset="158005.32">24275 7702 319 0,'0'0'81'15,"0"0"25"-15,0 0-51 16,0 0-33-16,109-45 2 16,-64 34-14-16,-2 1-5 15,-4 2 0-15,-1-2 2 0,-9 2-2 16,-5 2-5-16,-8 1-49 16,-5-1-75-16,-7 0-281 15</inkml:trace>
  <inkml:trace contextRef="#ctx0" brushRef="#br0" timeOffset="158268.32">25136 7586 340 0,'0'0'30'0,"0"0"7"15,0 0 28-15,97-16-37 16,-72 16-15-16,-3 0 0 16,-3-3-8-16,-6 3-5 15,-6 0-79-15,-5 0-193 16</inkml:trace>
  <inkml:trace contextRef="#ctx0" brushRef="#br0" timeOffset="158453.48">25134 7782 224 0,'0'0'88'0,"0"0"54"15,0 0-36-15,0 0-29 16,0 0-4-16,94 13-33 15,-64-13-32-15,1-7-5 16,-1-2-3-16,-3 1-22 16,-2-5-75-16,-8-5-125 15</inkml:trace>
  <inkml:trace contextRef="#ctx0" brushRef="#br0" timeOffset="158718.46">25816 7507 382 0,'0'0'34'0,"0"0"42"15,82-17-9-15,-52 16-40 16,0-1-14-16,-2 1-8 16,-3 1-5-16,-7 0-1 15,-4 0-76-15,-11 0-93 0</inkml:trace>
  <inkml:trace contextRef="#ctx0" brushRef="#br0" timeOffset="158917.54">25796 7774 406 0,'0'0'44'0,"0"0"62"16,0 0-9-16,105 0-44 15,-74 0-21-15,4-5-14 16,0 0-18-16,1-5-33 0,-6-6-115 15,-5-4-201 1</inkml:trace>
  <inkml:trace contextRef="#ctx0" brushRef="#br0" timeOffset="159594.57">26481 7435 356 0,'0'0'36'0,"0"0"4"16,0 90 46-16,0-48-39 15,-3 6-17-15,-1 5-10 16,-5 0-20-16,-3 1 0 15,0-8 22-15,3-9-18 16,0-10-4-16,6-13-13 16,2-8 13-16,-1-5 4 15,2-1-1-15,0-3 17 16,0-19 5-16,0-10-15 16,0-10-10-16,0-8 0 15,0-9-2-15,12-5 2 16,1-5-2-16,4 1-38 15,1 7 12-15,1 14 13 0,-1 12-12 16,3 16 12-16,-2 12 3 16,-1 7 7-16,3 0-10 15,0 17 15-15,4 9 17 16,-1 6-1-16,0 7-2 16,-3 0 10-16,-6 2-9 15,-3 2-6-15,-5-5 8 16,-1-5-8-16,-1-3 1 15,2-6 4-15,0-6-11 16,6-4-3-16,4-4 0 16,9-7 4-16,3-3-1 15,6 0 1-15,1-15 9 0,-4-9 18 16,-2-6-2-16,-3-8 21 16,-6-5-24-16,-6-10 16 15,-4-1-8-15,-7-4-18 16,-4 1-15-16,0 5 15 15,0 13-16-15,-7 12-3 16,4 11-3-16,3 11 6 16,0 5-40-16,0 0-54 15,13 12-68-15,2 5-96 16</inkml:trace>
  <inkml:trace contextRef="#ctx0" brushRef="#br0" timeOffset="160043.1">27381 7207 423 0,'0'0'71'0,"0"0"-52"15,0 0 29-15,0 0 16 16,-17 99-7-16,13-49-14 16,-1 4-30-16,-5 2 17 0,-2-3-19 15,4-7-11-15,5-5-4 16,3-9 4-16,2-6 2 16,17-8-2-16,6-5-9 15,7-9 9-15,4-4 1 16,0 0 17-16,-2-9 0 15,-1-10 12-15,-2-7 14 16,-3-8-1-16,-2-7-11 16,-3-10 24-16,-4-11-34 15,-5-4 0-15,-3 3-18 16,-7 9-2-16,-2 13-2 16,-2 15 0-16,0 12-3 15,0 8-9-15,0 6 0 16,0 0-59-16,-2 8-45 15,2 12 8-15,0 1-77 0</inkml:trace>
  <inkml:trace contextRef="#ctx0" brushRef="#br0" timeOffset="160416.85">27967 7086 478 0,'0'0'61'0,"0"0"-31"0,0 0 29 16,0 0-44 0,-17 85 60-16,7-28-28 0,0 4-3 15,-4 4-33-15,-2 3 12 16,-1-4-21-16,-1-10 3 15,6-4-4-15,2-12 5 16,7-5-6-16,3-6-1 16,0-8-7-16,3-4 3 15,15-2-1-15,7-8 5 16,6-4 1-16,4-1 0 16,1 0 8-16,-3-9-5 15,-1-3-3-15,-3-1-12 16,-6-1 11-16,0-1-32 0,-7-3-64 15,1-4-194-15</inkml:trace>
  <inkml:trace contextRef="#ctx0" brushRef="#br0" timeOffset="160757.39">28465 7112 394 0,'0'0'80'0,"0"0"-52"0,0 0 32 15,0 0 21-15,-24 121-22 16,13-60-3-16,-6 5-26 16,-1 5 4-16,0-3-30 15,0-8 1-15,6-8 1 16,6-9 2-16,4-8-7 15,2-9-1-15,10-6-1 16,12-3 1-16,4-8 2 16,6-4-2-16,-1-5 1 15,-1 0-1-15,0 0 0 16,-3-9-3-16,-2-11-15 16,-1-7-31-16,-3-6-135 15,-4-12-410-15</inkml:trace>
  <inkml:trace contextRef="#ctx0" brushRef="#br0" timeOffset="161033.04">28820 6996 352 0,'0'0'37'16,"0"0"56"-16,103 57 22 15,-73-6 5-15,-7 18-54 16,-11 15-1-16,-10 13-24 16,-2 10-8-16,-18 4-12 15,-18-2-17-15,-9-12-3 0,-2-11-1 16,2-17-18-16,5-13-28 16,3-13 9-16,-1-5 6 15,-4-4-54-15,-4-7-94 16,3-7-28-16,-2-6-20 15</inkml:trace>
  <inkml:trace contextRef="#ctx0" brushRef="#br0" timeOffset="161911.23">22464 7129 204 0,'0'0'27'0,"0"0"59"15,-106 46 16-15,60 17-19 16,-4 27 1-16,-1 19-6 15,3 16-17-15,12 9-19 16,11 6-4-16,13 2-14 16,7-8-18-16,5-11 3 15,0-16-5-15,0-16 7 16,6-10-8-16,8-11-1 16,5-11-4-16,3-9-8 15,3-13-8-15,4-7-49 16,8-12 2-16,5-14-50 15,5-4-153-15</inkml:trace>
  <inkml:trace contextRef="#ctx0" brushRef="#br0" timeOffset="163111.51">22847 10006 214 0,'0'0'57'0,"0"0"-29"16,0 0 45-16,0 0 8 15,0 0-47-15,0 0 4 16,-8 39-7-16,21-36-6 15,1 0 3-15,3-3-1 16,4 0-14-16,0 0 7 16,3-8-15-16,0-7 10 0,0-2-12 15,-6-2 2 1,-4-1 0-16,-3-2-4 0,-5-4 5 16,-1-3-4-16,-5-2 3 15,0-1-2-15,0 0-3 16,-11 4 0-16,-3 8 2 15,-5 8-2-15,0 8-17 16,-6 4 17-16,-1 4 10 16,-4 19 7-16,-1 10-14 15,2 7 0-15,6 9 16 16,2 5-12-16,10 1-3 16,5 1 2-16,6 1-3 15,0-2-3-15,0-2 8 16,14-3-8-16,1-8 1 15,3-6-1-15,1-7-1 0,3-10 1 16,3-7-5-16,4-5 11 16,3-7-12-16,2 0 5 15,1-5-17-15,-5-9-32 16,-1-8-50-16,-8-1-123 16</inkml:trace>
  <inkml:trace contextRef="#ctx0" brushRef="#br0" timeOffset="163831.42">23341 9893 20 0,'0'0'78'0,"0"92"32"15,-4-37-10-15,-11 3-58 16,3-5-7-16,1-5-12 16,3-8-10-16,2-11-5 15,1-6 0-15,2-10 0 16,0-7 5-16,2-5-3 16,1-1 8-16,0 0 28 15,0-10 33-15,0-13-62 16,0-7 0-16,0-8-11 0,1-8-6 15,7-3 5-15,-2-6-2 16,5-1-3-16,1 8-22 16,2 6-6-16,2 14 9 15,-1 10 6-15,0 9 9 16,4 8-1-16,1 1 5 16,5 3 0-16,5 17 0 15,-2 6 8-15,-1 6-1 16,-5 1 16-16,-5 1-6 15,-4 3-3-15,-7-3-5 16,-4-2 1-16,-2-4-6 16,0-6-4-16,0-8 3 0,0-6-7 15,0-4 8 1,0-3-2-16,0-1 2 0,0 0 5 16,0-1 0-16,0-15 11 15,0-10-20-15,0-8-6 16,0-6 0-16,1-3-10 15,15 0 6-15,1 7-28 16,4 6-17-16,2 10 44 16,4 8-16-16,1 5 7 15,2 7 16-15,1 0 4 16,0 8 0-16,-4 14 12 16,-3 6 3-16,-6 8 10 15,-6-1 6-15,-8 5-24 16,-4 0 2-16,0 0-7 15,-4-1-3-15,-12-2 1 0,-3-4-11 16,2-1 10-16,5-9-50 16,3-6-79-16,9-11-217 15</inkml:trace>
  <inkml:trace contextRef="#ctx0" brushRef="#br0" timeOffset="164385.47">24123 9811 376 0,'0'0'18'0,"-9"91"33"16,3-26 28-16,-3 6-36 15,0 6-9-15,-6 6-15 16,0 1-11-16,-1 1 2 16,-2-3 1-16,5-7-11 15,3-9-11-15,2-11 10 16,5-14-5-16,1-16 6 16,2-12 1-16,0-11 3 15,0-2-3-15,0-13 72 16,0-18-30-16,10-8-18 0,-2-11-7 15,0-7 10 1,-4-12-27-16,5-12-1 0,0-8 0 16,0-1-4-16,3 3-13 15,3 7 15-15,5 12-25 16,7 15 9-16,3 15 7 16,4 15-2-16,-1 12 5 15,3 11 6-15,0 0-5 16,-2 14 3-16,-5 13 4 15,-5 4-2-15,-11 3 2 16,-10 5 0-16,-3 0 0 16,-10 1-1-16,-17-5 0 0,-6-4-1 15,-9-6 4 1,-2-4-2-16,-1-5 0 0,6-5-1 16,9-2-33-16,12-7-99 15,14-2-157-15</inkml:trace>
  <inkml:trace contextRef="#ctx0" brushRef="#br0" timeOffset="164731.5">24618 9447 456 0,'0'0'10'0,"0"0"33"16,0 0 17-16,0 0-41 16,9 92 39-16,0-16-2 15,-2 11-2-15,-4 7-32 16,-1 0-20-16,-2 1 12 15,0-6-14-15,0-12-2 16,-5-13-1-16,1-18-14 16,2-13-11-16,1-16 7 15,-2-6-21-15,0-11-24 0,0 0-74 16,-3-11-18-16</inkml:trace>
  <inkml:trace contextRef="#ctx0" brushRef="#br0" timeOffset="165383.23">24591 9939 120 0,'0'0'22'15,"0"0"-10"-15,103-83 21 16,-58 66-6-16,0 8 7 16,-1 6-5-16,-8 3 20 15,-6 0 13-15,-3 8-2 16,-5 8-1-16,-1 4 13 0,-1 2-30 15,-4 4-13-15,-3 5 1 16,-5 0-10-16,-3-1-9 16,-1 2-7-16,-1-6-2 15,0-3 8-15,3-5-3 16,1-5-7-16,5-7 0 16,2-3-1-16,8-3 2 15,3 0 1-15,2-12-2 16,2-7 4-16,-6-5-10 15,-2-3 9-15,-4-7-3 16,-1-5 7-16,-4-2-6 16,1-1-2-16,-5 6 7 0,1 6-2 15,-3 8-3 1,-3 5 17-16,0 11-2 0,-3 2 9 16,0 4-9-16,0 0-8 15,0 10-8-15,3 18 0 16,0 11 14-16,0 11-13 15,3 9 9-15,1 12 0 16,3 8-2-16,1 11 30 16,-3 4-10-16,-1 0-28 15,-6-3 2-15,-1-3 0 16,0-6 4-16,-1-6-6 16,-21-7-10-16,-8-13-2 15,-5-18-1-15,-1-12 4 16,-2-17 9-16,-1-7 12 15,0-2 38-15,-5-10-11 0,6-17-12 16,8-10 1-16,11-7 14 16,15-11-27-16,4-4-9 15,17-10-4-15,21-1-4 16,20 0-39-16,14 3-36 16,10 14-34-16,-2 14-12 15,-17 10-227-15</inkml:trace>
  <inkml:trace contextRef="#ctx0" brushRef="#br0" timeOffset="166352.47">20701 7917 179 0,'0'0'31'16,"-24"-93"19"-16,23 57 59 15,1 8-4-15,0 12-7 16,0 9-28-16,0 5 15 16,0 2-43-16,0 17-34 15,5 19 2-15,6 15 48 16,1 12-2-16,-3 7-24 0,-2 4-5 16,-4 0-26-16,-3-7 18 15,0-9-19-15,0-14 0 16,0-13 0-16,0-12 6 15,0-9-6-15,0-4 3 16,0-5-9-16,0-1 6 16,0 0-32-16,0-7 6 15,-4-19-63-15,-2-6-47 16,3-12-161-16</inkml:trace>
  <inkml:trace contextRef="#ctx0" brushRef="#br0" timeOffset="166524.29">20783 7556 3 0,'0'0'334'16,"0"0"-306"-16,0 0-11 16,0 0-8-16,0 0-9 15,0 0-74-15,20-45-35 16,2 45-81-16</inkml:trace>
  <inkml:trace contextRef="#ctx0" brushRef="#br0" timeOffset="166965.31">21084 7527 225 0,'0'0'79'0,"0"0"-58"15,19 77 117-15,-10-21-52 16,-2 12 1-16,-3 11-33 15,1 13 5-15,-1 12-30 16,1 11-5-16,-4 7 0 16,-1-4-15-16,0-6-9 15,0-14 2-15,-3-14-1 16,3-17-1-16,0-18-7 16,0-16-7-16,0-12 8 15,14-12 5-15,-1-7-4 16,11-2 2-16,4-9 3 15,4-21 0-15,-1-7 4 0,-6-8 1 16,-7-7-5-16,-7-5 5 16,-11-6-4-16,-5 2 1 15,-27 4 8-15,-12 4 11 16,-11 6 30-16,-3 5-11 16,0 5 25-16,11 5-19 15,11 3-24-15,13 4 6 16,12 1-15-16,9 2 2 15,2-2-14-15,10-5-1 16,19 3-2-16,13-3-49 16,10 5 5-16,7 6-56 15,-3 2-7-15,-8 4-106 0</inkml:trace>
  <inkml:trace contextRef="#ctx0" brushRef="#br0" timeOffset="168417.8">26753 9249 212 0,'0'0'12'0,"0"0"57"15,0 0 59-15,0 0-34 16,0 0-26-16,0 0-43 16,0 0-20-16,-8 19 12 0,8 39 22 15,0 10 0-15,0 7-3 16,0 6-18-1,0 4 15-15,-6-2-18 0,-3-2-6 16,2-14-9-16,2-9 2 16,4-15-1-16,1-16-1 15,0-10-1-15,0-11 0 16,0-4 2-16,0-2 7 16,0 0 3-16,0-12 39 15,0-12-34-15,0-8-16 16,0-8 0-16,9-5 0 15,4-4 0-15,5-5-6 16,8 5 0-16,3 5-27 16,4 14 11-16,4 14 2 15,-1 14 18-15,-3 2-5 0,0 17-2 16,-6 12 9-16,-5 4 12 16,-9 2-11-16,-5 3-1 15,-8 1-2-15,0-5 2 16,0-3-8-16,-14-2 4 15,-5-5-4-15,-6-4 7 16,-3-3 2-16,-7-5 3 16,-4-6 17-16,-1-3 8 15,-3-3 0-15,5 0-4 16,6 0-10-16,2-8-12 16,6-5 4-16,6 1-1 15,5-2-12-15,8 4-8 0,5 0-43 16,8 0-2-1,20 0-97-15,8-3-140 16</inkml:trace>
  <inkml:trace contextRef="#ctx0" brushRef="#br0" timeOffset="169513.44">27752 9331 30 0,'0'0'272'15,"0"0"-221"-15,-97-7 42 16,61 14-17-16,0 15-26 16,8 8-8-16,9 1-11 0,13 3-19 15,6 0-7-15,4 2-5 16,22 2 4-16,3-1-4 16,6 2 12-16,-2 0-8 15,-7 0 4-15,-2-4 3 16,-10-4-9-16,-7-6 2 15,-1-5-3-15,-6-6 1 16,0-5-4-16,0-4-3 16,-13-2 5-16,-7 0 0 15,-4-3 14-15,-4 0-2 16,0 0-12-16,2-1-10 16,4-12-2-16,9-3-49 15,6-6-32-15,7-9-193 16</inkml:trace>
  <inkml:trace contextRef="#ctx0" brushRef="#br0" timeOffset="169753.95">27637 9508 203 0,'0'0'49'0,"-64"110"99"15,24-43-33-15,-4 3-48 16,-3 2-34-16,2-5-12 15,0-5 0-15,8-9-8 16,7-11 1-16,8-11-9 16,8-12 9-16,7-8 0 15,4-8-1-15,3 0-13 0,0-3-11 16,0 0 3-16,6-11-13 16,13-10-89-16,11-12-140 15</inkml:trace>
  <inkml:trace contextRef="#ctx0" brushRef="#br0" timeOffset="170052.89">27977 9152 195 0,'0'0'15'0,"0"105"74"0,0-35 16 16,0 9 19-16,-6 4-55 16,-4 1-34-16,-2-3-9 15,3-9-24-15,3-9 16 16,3-13-18-16,3-11 0 16,0-9 11-16,0-7-11 15,8-9 1-15,2-3-7 16,2-9 3-16,6-2-1 15,0 0-24-15,4-14-45 16,-3-11-150-16</inkml:trace>
  <inkml:trace contextRef="#ctx0" brushRef="#br0" timeOffset="170240.32">27986 9593 416 0,'0'0'86'15,"0"0"-57"-15,0 0 64 16,0 0-36-16,105-25-29 16,-68 24-14-16,0-1-10 15,-3 1 2-15,-1 1-6 16,-6-5-19-16,-9-3-82 16,-12-1-136-16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04:4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23395 1313 207 0,'0'0'42'16,"0"0"-5"-16,0 0 23 16,0 0-42-16,0 0-7 15,0 0 23-15,20 101 11 16,-7-47-5-16,0 9-7 16,-1 4 23-16,-4 4-19 15,-5 6-11-15,-3 0-8 16,0-2-2-16,-5 0-14 15,-7-9 6-15,2-10-1 16,1-9-5-16,0-10 2 16,5-9 10-16,2-10-14 0,1-5 0 15,1-9-6-15,0-4 3 16,0 0 1-16,0-7-15 16,0-15-34-16,-3-12-88 15,-10-7-86-15</inkml:trace>
  <inkml:trace contextRef="#ctx0" brushRef="#br0" timeOffset="481.02">23065 1928 200 0,'0'0'54'0,"0"0"26"16,0 0-5-16,0 0-44 0,82-48-23 15,-19 29 24 1,10-1-23-16,5 0 21 0,1 2-10 15,1 3 23-15,-3 4-38 16,-8 0 12-16,-7 1-4 16,-13 3-8-16,-8-1 3 15,-8 0-6-15,-4-1 2 16,-8 1-4-16,-3-3 7 16,-6 1-5-16,-5-2-2 15,-4 0 0-15,-3-3-1 16,0 3 1-16,0 0 1 15,-12 3 5-15,-3 3-6 16,-7 4 14-16,-2 2-14 16,-1 0-2-16,0 12 2 15,2 7 4-15,0 6-4 0,7 6-2 16,1 10 2 0,8 4 0-16,4 2 9 0,3 2-4 15,0-5 9-15,6-1-14 16,9-5 0-16,4-5 6 15,0-7-6-15,-1-2 7 16,0-7-14-16,-1-8 5 16,2-1 2-16,-1-6 0 15,-2-2-2-15,2 0-16 16,0-2-30-16,0-15-52 16,-3-3-111-16</inkml:trace>
  <inkml:trace contextRef="#ctx0" brushRef="#br0" timeOffset="1178.19">24083 1756 207 0,'0'0'72'0,"0"0"-63"15,0 0 49-15,0 106 18 16,0-60-31-16,0 2-23 15,0 1 1-15,0-3-15 16,0-5 13-16,0-12-21 16,0-8 4-16,0-11-4 0,0-7 1 15,0-3 22-15,0 0 36 16,0-6 3-16,0-17-21 16,0-11-33-16,0-12-8 15,0-10 0-15,0-6-5 16,0-2-28-16,0 8 11 15,8 8-20-15,3 17 20 16,1 11 15-16,1 10 3 16,-1 7-13-16,3 3 17 15,3 0 1-15,3 9 3 16,3 10-4-16,-3 6 4 16,1 6 0-16,-3-1 3 15,-2 5 1-15,-2-2-5 16,-3-3 9-16,-2-5-12 0,-5-8-1 15,-2-4 1-15,-3-6 1 16,0-6 6-16,0 1 1 16,0-2 5-16,0 0 18 15,-2-12-6-15,-9-12-20 16,3-10-5-16,8-5-9 16,0-2-36-16,1 3 11 15,17 5 0-15,2 8 14 16,5 5-12-16,3 3-7 15,1 4 1-15,1 5 38 16,-2 7 20-16,-3 1-20 16,0 1 3-16,1 20-1 15,-2 8 12-15,-2 10 37 0,-6 6-42 16,-5 7 18 0,-6-2-15-16,-5-4 6 0,0-5-8 15,0-4-8-15,-11-6 3 16,-5-4-1-16,1-5-4 15,3-8-7-15,4-5-3 16,8-8-44-16,0-1-92 16</inkml:trace>
  <inkml:trace contextRef="#ctx0" brushRef="#br0" timeOffset="1710.87">24942 1606 184 0,'0'0'34'0,"0"86"80"15,-3-26-14-15,-1 14-19 16,2 8-31-16,-1-1-26 15,0 2-11-15,-2-9 7 16,1-10-20-16,-2-11 1 16,3-16 0-16,-1-15-1 0,2-12-4 15,2-6 4-15,0-2 0 16,0-2 16-16,-1-2 49 16,-1-18-19-16,-2-13-29 15,2-11 1-15,1-8 0 16,1-9 4-16,0-8-22 15,0-7-1-15,0-4-2 16,-2-5-11-16,2 3-1 16,0 6-7-16,0 12 1 15,12 17-2-15,14 11 4 16,6 17-11-16,7 11 25 16,3 8 3-16,-2 13 0 15,-4 16 2-15,-8 9 4 16,-7-1-1-16,-12 0-1 0,-7 1-2 15,-2-4 1-15,-9 2 12 16,-18-2-7-16,-11-3-3 16,-8-1 8-16,0-4-11 15,0-2-44-15,12-10-122 16</inkml:trace>
  <inkml:trace contextRef="#ctx0" brushRef="#br0" timeOffset="2324.27">24188 2573 134 0,'0'0'27'0,"0"0"5"15,7-77 108-15,-7 67-41 16,1 8-38-16,-1 2 9 16,0 0-18-16,0 0-44 15,5 19-6-15,5 13-2 16,2 17 40-16,2 7 1 15,-1 6-20-15,-1 7 17 16,-1 2-3-16,2 1-5 16,0-2 0-16,5-2-12 0,0-7 12 15,1-5-18 1,2-8-6-16,-2-9-4 0,-2-3 2 16,-2-7-4-16,-8-9 1 15,-1-3-1-15,-3-5 2 16,-1-7-1-16,-2-2-2 15,0-3 1-15,0 0-29 16,0 0-9-16,0-4-12 16,-15-15-67-16,0-2-90 15,3-3-195-15</inkml:trace>
  <inkml:trace contextRef="#ctx0" brushRef="#br0" timeOffset="2864.26">24042 3156 286 0,'0'0'46'0,"0"0"17"16,0 0 48-16,0 0-43 15,0 0-17-15,0 0-28 16,-10-8-16-16,25 14 0 15,9 6 6-15,-1 7-3 16,-1-2 12-16,0 7-6 16,2 1 5-16,-2-1 3 15,1 6-7-15,-1-2 2 0,2-1-9 16,-1-3 1-16,0-3-2 16,-2-1-3-16,-3-3 1 15,-3 0-7-15,-2-1 4 16,-1-2 2-16,-1-1-7 15,-3-6 2-15,-3-2-1 16,-1-2 3-16,-2-3 0 16,-1 0-1-16,4 0 24 15,4-5 39-15,3-11-36 16,0 0-20-16,-1-1 3 16,-6-4 3-16,-5-2 16 15,0-5-17-15,0-8 5 0,0-3 10 16,0-3-20-1,0-6 6-15,0-5-13 0,9 0-2 16,4 2-4-16,2 7 1 16,2 11-15-16,-4 11-6 15,-4 11-12-15,-3 8-12 16,-3 3-56-16,0 3-58 16,-3 11-50-16,0 5-317 15</inkml:trace>
  <inkml:trace contextRef="#ctx0" brushRef="#br0" timeOffset="5130.72">24656 3531 37 0,'0'0'63'0,"0"0"0"16,0 0-7-16,0 0 0 15,-88-4 11-15,59 4-39 16,-4 0 26-16,-2 3-19 15,-1 6-2-15,-2 2-6 16,1 5-10-16,3-1-2 16,1 3 7-16,5 4-9 15,4-1-6-15,-2 4 6 16,-1 1-3-16,2 5-2 16,-3 0 7-16,0 2-6 0,1 1 10 15,-1 2-2 1,2 1-8-16,2 1 1 0,2 1 4 15,1 1-1-15,1-1-2 16,1 1-11-16,1-1 5 16,2 1 12-16,0-3-11 15,2 3-2-15,1-1-4 16,1 0 0-16,1 2 11 16,1 1-9-16,1 0 3 15,1 0-2-15,2 0 13 16,1-2-4-16,0-1-6 15,2 3-5-15,3 3 7 0,0-2-5 16,0 1-1 0,0-4 4-16,8-3-4 15,2-1 3-15,0 3 6 0,1-4-9 16,1 4 8 0,-2-1 2-16,3 3-11 0,-1 1 6 15,6-2 3-15,-1-3-6 16,5-2 1-16,2-1-2 15,0-4 6-15,6 1-5 16,4 1 4-16,2-1-1 16,0 1-5-16,-2-1 4 15,2 1-6-15,0-3 10 16,2-5-7-16,-2-2-1 16,4-5 0-16,-1-2 5 15,4-1-4-15,-1-5 1 0,0-1 5 16,1-2-4-16,2 0-5 15,-2-4 9-15,2 0-6 16,1-1 0-16,-1-1 1 16,3 0-2-16,1 0 2 15,0 0-3-15,3 0 5 16,2 0-6-16,-2-8 2 16,0 2-2-16,2-5 0 15,0 2 6-15,-2-2-3 16,5-2 0-16,-5 1 1 15,-5-1 1-15,-3-4 1 16,-5 3-6-16,2-6 9 16,1-1 5-16,6-3-9 15,0-1 1-15,-1 1-4 16,-3 1 3-16,-7-2-2 0,0-1 4 16,-4-4-1-16,-2-1 5 15,1-3-1-15,-1 0 4 16,-1-5 2-16,0-2-6 15,-5 0 13-15,-2 0-7 16,-4 3-4-16,-6 1 14 16,-1-4-2-16,-4 2-8 15,-4-2 6-15,1 0-8 16,0-3 2-16,0 2-7 16,1 2 9-16,-2 1-18 0,3 1 9 15,-3 3 1 1,2-1-1-16,-3 3-3 0,-2-1-2 15,-1 0 4-15,0 2 4 16,0-2-7-16,0 0 2 16,0 3-5-16,-7-2 1 15,-4 3 0-15,4-1-2 16,-2 2 2-16,-1 1-1 16,1-1-2-16,-2 5 1 15,-1 2 1-15,2 0-1 16,-1 0-1-16,-4 2 1 15,3 1 2-15,-5-2-2 16,0-3-1-16,-1 2 0 16,-1-2 3-16,1 3-1 0,0-1-2 15,0 0 0-15,-1 3 0 16,4-1 0-16,1 2 1 16,1-1-1-16,-3 1 0 15,-2 0 1-15,1-1-1 16,0 5 0-16,0-1 0 15,-2 3 3-15,-2-1-3 16,1 0-1-16,-2-1 1 16,-2-2-2-16,3 0 2 15,-4 2 0-15,1 0 1 16,2 3-1-16,-2 0 0 16,1-2-1-16,-2 4 0 15,-2 1 1-15,-1 1 1 0,-3-1-1 16,-2 1-1-1,-5 0-1-15,-3-2 2 0,-3 2 1 16,-2-2 0-16,0 2-1 16,0-2 0-16,-2-1 0 15,-6-2-1-15,-4 2-3 16,-11 0-25-16,-13 5-5 16,-13 5-61-16,-20 8-61 15,-15 21-49-15,-8 7-108 16</inkml:trace>
  <inkml:trace contextRef="#ctx0" brushRef="#br0" timeOffset="6073.44">24565 4492 148 0,'0'0'118'0,"0"0"-37"0,0 0 64 16,0 0-70-16,0 0 29 16,0 0-48-16,-17-63 8 15,15 61-13-15,2 0 3 16,0 2-19-16,-1 0-13 16,1 0-4-16,0 0-18 15,0 4 0-15,0 16 0 16,0 11 9-16,0 6-8 15,0 3 5-15,0 9 9 16,0 2-12-16,0 5 6 16,6 0-9-16,2-4 3 15,-1-6 0-15,3-10-6 16,-1-3 8-16,-3-5-6 0,0-3 1 16,-1-2 0-1,-1-3 0-15,1-4 1 0,-1-5 2 16,-1-6 1-16,0-1-4 15,-1-4-2-15,-1 0-10 16,4 0-26-16,-1 0-4 16,5-7-39-16,3-9-34 15,1-9-131-15</inkml:trace>
  <inkml:trace contextRef="#ctx0" brushRef="#br0" timeOffset="6681.78">24996 4481 350 0,'0'0'48'15,"0"0"54"-15,0 0-22 16,0 0-35-16,0 0-10 15,0 0-10-15,-21-25-22 16,12 30 2-16,0 12 10 16,-2 9-15-16,0-1 24 15,5 3-11-15,1 2-5 0,3 1 14 16,2 5-11-16,0 1-6 16,8-1-1-16,8 0 5 15,-1-4-8-15,5-3 8 16,-4-6-9-16,3 0 0 15,2-6 3-15,-1-2-3 16,1-3-3-16,1-6 3 16,3-3 0-16,-1-3-2 15,5 0-4-15,-1-6 6 16,0-8 2-16,2-2-2 16,-3-1-16-16,-2-3 16 15,-4 1-6-15,-6-2 1 0,-2-4-1 16,-2-5 6-16,-4-5 0 15,0-3 1-15,-3-4 2 16,-4-5 2-16,0 2 2 16,0-6-4-16,-18-1 17 15,-4 4 13-15,-1 4-18 16,-1 7 12-16,-1 9 4 16,-2 6-22-16,3 8 1 15,-1 6-8-15,1 8 5 16,-3 0-7-16,-3 6 0 15,-1 14-3-15,-6 6-18 16,1 6-69-16,-1 3-27 0,2 2-168 16</inkml:trace>
  <inkml:trace contextRef="#ctx0" brushRef="#br0" timeOffset="10423.7">24026 5498 163 0,'0'0'74'0,"0"0"-32"15,0 0 53-15,0 0-26 16,0 0-9-16,15-73-5 15,-15 71-14-15,0 0 3 16,0 2-9-16,0 0-18 16,0 0-10-16,-3 18-3 15,-10 10-1-15,-2 11 5 16,-2 6-1-16,2 4 19 16,-1 7 2-16,-4 3-5 15,-3 8 1-15,-4 1-16 16,-2-1 15-16,1-3-15 15,4-9-1-15,5-9 0 0,3-8-5 16,6-7 9-16,3-6-11 16,0-5 2-16,2-4 1 15,4-8 0-15,-1-4-1 16,2-3-1-16,0-1 2 16,0 2 2-16,0-2-5 15,0 0 0-15,0-2-2 16,6-8-10-16,0-3-48 15,-3 2-7-15,-3 5-3 16,0 2-56-16,0 1-72 0</inkml:trace>
  <inkml:trace contextRef="#ctx0" brushRef="#br0" timeOffset="10762.96">23465 6299 220 0,'0'0'164'16,"0"0"-132"-16,0 0 34 15,0 0 12-15,0 0-17 16,0 0-32-16,42 8 7 16,-2-8-10-16,0 0 0 15,1 0-2-15,-3 0-2 16,-3 0-6-16,-5 0-15 0,-2 0 9 15,-1 0 7-15,-5 0-6 16,-1 0-10-16,-2 0 7 16,-5 0-10-16,-3 0 10 15,-4 0-7-15,-4 0-1 16,-2 0-16-16,-1 0-14 16,0 0-24-16,0 0-20 15,-11 0-38-15,-9 0-74 16,-4 7-173-16</inkml:trace>
  <inkml:trace contextRef="#ctx0" brushRef="#br0" timeOffset="10982.25">23675 6420 63 0,'0'0'101'0,"0"0"17"16,0 0-16-16,0 0-38 15,0 0-19-15,0 0 1 16,-6 39-3-16,26-39-12 15,5 2-17-15,4-2 0 16,0 0-11-16,-2 0 4 16,-4 0-3-16,-7 0-8 15,-3 0-40-15,-8 0-29 16,-5 0-41-16,0 0-59 16,-12 6-45-16</inkml:trace>
  <inkml:trace contextRef="#ctx0" brushRef="#br0" timeOffset="11143.82">23644 6592 68 0,'0'0'150'15,"0"0"-23"-15,0 0-19 16,87 7-40-16,-58-7-17 16,3 0-16-16,-1 0-17 15,2 0-13-15,-2-4-5 16,1-4-6-16,-4-4-107 15</inkml:trace>
  <inkml:trace contextRef="#ctx0" brushRef="#br0" timeOffset="12186.36">26335 5385 191 0,'0'0'86'15,"0"0"-48"-15,0 0 64 16,0 0-45-16,0 0-23 0,0 0 3 16,0 0-16-1,-19-24-13-15,19 24 5 0,1 0-11 16,14 0 6-16,12 14 15 16,6 6-7-16,7 8 12 15,-1 8-11-15,3 9 27 16,-1 5-30-16,-2 6 4 15,-2 5 1-15,-1 6-2 16,-2-1 18-16,-1-3-17 16,-3-6-13-16,-3-14-4 15,-3-9 2-15,-5-10 2 16,-5-8 13-16,-4-4-12 0,-7-8 10 16,0-1 2-16,-2-1-6 15,-1-2-12-15,0 0 8 16,0 0-5-16,0 0-3 15,0 0-8-15,0-9-55 16,0-6-29-16,0-1-47 16,-3 1-155-16</inkml:trace>
  <inkml:trace contextRef="#ctx0" brushRef="#br0" timeOffset="12569.39">27108 5782 248 0,'0'0'46'15,"0"0"-3"-15,0 0 41 16,-84 74-27-16,50-36 5 15,-2 0-7-15,-3 3-8 16,-2 0-15-16,0-2 1 16,1 3-8-16,1-6 1 15,8-2-16-15,3-3 8 16,6-6-13-16,6-6 0 16,6-7 2-16,4-5-4 0,4-3 4 15,1-1-7-15,1-3 0 16,0 0 3-16,0 0 2 15,0 0-5-15,6 0-10 16,12-15 1-16,6-1-38 16,7-1-39-16,3-1-114 15</inkml:trace>
  <inkml:trace contextRef="#ctx0" brushRef="#br0" timeOffset="12839.97">27179 5983 344 0,'0'0'72'0,"0"0"-22"15,0 0 11-15,0 0-15 16,-95 63-2-16,67-33-8 16,-2 0-5-16,1-1-6 15,0 1-5-15,4-4-3 16,6-1-13-16,3-6-4 15,7-5-1-15,7-5 1 16,1-4 1-16,1-2-1 16,0-3 0-16,3 0-54 15,18 0 18-15,8-5-66 16,4-10-103-16</inkml:trace>
  <inkml:trace contextRef="#ctx0" brushRef="#br0" timeOffset="13027.53">27273 6092 205 0,'0'0'167'0,"0"0"-97"16,0 0 13-16,0 0-1 15,0 0-10-15,0 0-18 16,-67 94-24-16,52-67-15 16,0-2-7-16,3 0-6 15,-2 0 2-15,0-4-4 16,2-3-46-16,0-4-45 15,5-8-116-15</inkml:trace>
  <inkml:trace contextRef="#ctx0" brushRef="#br0" timeOffset="64463.14">26442 2155 50 0,'0'0'66'0,"0"0"38"0,0 0-12 16,0 0-27-16,0 0 1 15,0 0-2-15,0 0-13 16,24-46-6-16,-24 46-5 16,0 0-14-16,0 0-6 15,0 0-13-15,0 0 7 16,-4 4-12-16,-10 21 1 15,-4 16 7-15,-2 7-3 16,-1 13 44-16,-3 7-12 16,-2 7-22-16,-2 6 19 15,-3 4-17-15,-1-5-4 16,-1 3-2-16,-2-4-9 16,-2 1 12-16,-5-2-4 0,-3-6-4 15,3-7-6-15,0-4 2 16,5-10-1-16,5-3-1 15,3-11 0-15,8-10-2 16,8-7 0-16,5-9 2 16,4-6 4-16,2-3-6 15,2-2 0-15,-1 0-4 16,1 0 4-16,0 0 0 16,0 0 8-16,0 0-9 15,0 0 2-15,0 0 1 16,0 0-2-16,0 0-4 15,0 0 3-15,0 0-11 16,0-4-11-16,0-7-8 0,0-3-28 16,0 2-13-16,-6-2-45 15,-3 0-60-15,-6 0-171 16</inkml:trace>
  <inkml:trace contextRef="#ctx0" brushRef="#br0" timeOffset="65075.93">25638 3080 208 0,'0'0'67'0,"0"0"53"15,0 0-20-15,0 0-23 16,0 0-19-16,0 0-7 15,-1-32-17-15,1 32 7 16,0 0-11-16,0 0-15 16,0 9-12-16,13 11 14 15,8 7 9-15,2-1-7 16,2 6-1-16,-3 2-4 16,-2 1 6-16,-2 3-7 15,-2 2 6-15,-4-2-13 16,-4-4-1-16,-1-3 4 15,-4-6-6-15,1 0 9 0,-2-3-12 16,1-3 0 0,-2 1 1-16,2-1 7 0,-1-4-7 15,-1-2 1-15,-1-3-2 16,0-2 6-16,0-1-5 16,0-3 1-16,0 1 1 15,0-4 4-15,0-1-2 16,0 0-1-16,0 0-3 15,3 0-1-15,-1 0 8 16,-1 0 3-16,5 0 28 16,2-13-10-16,7-11-28 15,9-5 4-15,2-5 1 16,7-4-4-16,6-4-4 0,4-2 4 16,2 4-1-16,-4 6-1 15,-6 7 2-15,-10 7-1 16,-7 6 1-16,-3 0-1 15,-3 1-1-15,3 3-27 16,-3-1-14-16,4 1-27 16,-1-2-36-16,1 2-40 15,-2-1-170-15</inkml:trace>
  <inkml:trace contextRef="#ctx0" brushRef="#br0" timeOffset="66163.53">26874 2346 228 0,'0'0'58'15,"0"0"56"-15,0 0-31 16,-27 84-28-16,25-64-14 15,2-3-17-15,0-3-4 16,0-3-8-16,0-5 6 16,0-1-14-16,2-3 11 15,6-2 9-15,5 0 21 16,3-12-30-16,6-5 9 16,5-8-3-16,-6-5-8 0,0-4-8 15,-3-8-5 1,-2-6 5-16,-2-3-4 0,-1-4-1 15,-7 2-6-15,-6 7-16 16,0 5 12-16,-3 4 3 16,-16 8 10-16,-4 5-6 15,-1 5 6-15,-3 8 5 16,2 7-5-16,1 4 3 16,4 0-1-16,6 1-1 15,3 13-4-15,6 0 0 16,3 3-1-16,2 0-9 15,2 0 10-15,15-1 2 16,9 0 6-16,5-4-6 16,7-4 2-16,2-4-4 0,4-4 0 15,0 0 2-15,0 0 0 16,-5 0 2-16,-6-7-1 16,-6 2-3-16,-11 0 0 15,-7 5 0-15,-6 0 0 16,0 0 1-16,0 0 2 15,0 17-3-15,3 9 0 16,0 11 9-16,-6 0-5 16,0 1-1-16,0 0 9 15,0-3-12-15,3-2 0 16,2-6 3-16,1 2-3 0,-3-8-1 16,-2-3 1-1,2-4 0-15,0-7 0 0,3-4-25 16,-2-1-15-16,4-2-16 15,3 0-53-15,3-5-68 16</inkml:trace>
  <inkml:trace contextRef="#ctx0" brushRef="#br0" timeOffset="66554.7">27527 2062 163 0,'0'0'25'0,"0"0"102"0,0 0-20 15,-13 93-33-15,13-60-10 16,0 0-31-16,3 0 4 16,8-4-12-16,3-5-11 15,2-4-2-15,2-8 7 16,3-3-4-16,4-5 0 15,5-4 11-15,0 0-6 16,1-4-4-16,-6-10-8 16,-5-4 13-16,-5-7 10 15,-6-5-10-15,-5-6-8 0,-4-5 1 16,0 3-6-16,-3 4 6 16,-13 7-6-16,-6 9-2 15,-5 4-6-15,-8 7-1 16,-2 4-4-16,-3 3-6 15,6 3-25-15,11 16-22 16,11 3-49-16,12-3-139 16</inkml:trace>
  <inkml:trace contextRef="#ctx0" brushRef="#br0" timeOffset="66988.06">28027 1971 260 0,'0'0'87'0,"0"0"-59"15,0 0 80-15,0 0-44 16,-57 103-8-16,55-68-17 15,2 4-10-15,0 0 8 16,3 1-23-16,9-6-12 16,3-4-1-16,0-4 5 15,2-9 2-15,-3-5-3 16,1-3 0-16,0-9 2 0,0 0 13 16,4 0 7-16,1-11-16 15,-2-7 5-15,-2-8 8 16,-4-8-16-16,0-5 3 15,-9-7-5-15,-3-3-6 16,0 2-2-16,-21 8 2 16,-1 7-4-16,0 10-9 15,-3 11 4-15,3 6-17 16,-3 5-7-16,0 0-58 16,8 8-29-16,8 0-166 15</inkml:trace>
  <inkml:trace contextRef="#ctx0" brushRef="#br0" timeOffset="67363.19">28394 1542 426 0,'0'0'127'16,"0"0"-99"-16,0 0 22 15,0 0-17-15,0 0 30 0,28 120 12 16,-10-46-23 0,-5 11 2-16,0 7-30 0,-8 1-23 15,-4-4 18-15,-1-8-9 16,0-13-9-16,0-15-1 15,5-12 1-15,3-12-1 16,2-9 0-16,2-4-2 16,-2-6 2-16,5-7-9 15,2-3-9-15,10-3 5 16,2-21-45-16,8-10-42 16,-5-16-85-16,-13-11-231 15</inkml:trace>
  <inkml:trace contextRef="#ctx0" brushRef="#br0" timeOffset="67551.46">28507 1877 475 0,'0'0'91'16,"0"0"30"-16,0 0 0 15,0 0-68-15,0 0-26 16,143-47-15-16,-71 35 8 16,-5-1-3-16,-4 0-5 15,-8 6-1-15,-9-5-8 16,-11 5-3-16,-9 4-2 15,-14 0-24-15,-11 3-66 16,-1 5-87-16,-23 10-115 16</inkml:trace>
  <inkml:trace contextRef="#ctx0" brushRef="#br0" timeOffset="82888.64">23677 1855 49 0,'0'0'24'16,"0"0"58"-16,0 0-6 15,0 0-13-15,0 0-30 16,0 0-7-16,-66 87 28 16,65-62-20-16,1 0-2 15,6 0-2-15,19-6-12 16,6-4 12-16,13-10 20 0,14-5-1 16,9-8-14-16,6-18-16 15,-3-7-9-15,-7-2-2 16,-11-1-5-16,-7 2-2 15,-5 5 6-15,-4 4-4 16,-2 8-3-16,-1 6-3 16,-6 6 3-16,-2 5 3 15,0 4-1-15,1 16-1 16,2 7 18-16,5 3-4 16,3 0-4-16,4-1-7 15,4-5 8-15,3-5 13 16,1-7-13-16,-2-6 10 0,5-4-4 15,-3-2 4 1,1 0-13-16,-7-5-2 0,-5-3-3 16,-10-3-4-16,-6 2 1 15,-4 1 3-15,-8 3-4 16,-4 2 0-16,-3 2 0 16,-2 1-28-16,-16 6-90 15,-28 19-26-15,-23 11-7 16,-15 6-81-16</inkml:trace>
  <inkml:trace contextRef="#ctx0" brushRef="#br0" timeOffset="83479.28">23993 2640 17 0,'0'0'50'0,"0"0"57"16,0 0-39-16,0 0 2 15,0 0 7-15,0 0-45 16,6-9-13-16,-12 41 14 15,-7 11 2-15,1 3 3 0,1-4-7 16,8-6-4-16,3-7-4 16,0-8 1-16,14-9-12 15,5-6-2-15,7-6 29 16,3-9 7-16,3-14-3 16,-2-8-31-16,-4-2-4 15,-3-3-7-15,-4 0 4 16,-1 3 2-16,-1 7-2 15,-7 10 2-15,-6 12-7 16,-2 4-12-16,-2 7 0 16,0 20 7-16,-2 9 5 15,-5 6-4-15,0 0 5 0,7-5-1 16,0-4 11-16,11-6-11 16,9-8-5-16,2-6-3 15,4-8 8-15,-1-5 13 16,2 0-5-16,-5-8-2 15,-2-6 2-15,-3-5-7 16,-5-1 3-16,-1 1-4 16,-2-4-2-16,-8 2-1 15,-1 4-17-15,0 3-40 16,-6 10-34-16,-12 4-45 16,-2 1-139-16</inkml:trace>
  <inkml:trace contextRef="#ctx0" brushRef="#br0" timeOffset="110014.3">30397 3517 233 0,'0'0'90'0,"0"0"-19"16,0 0 49-16,0 0-57 15,0 0-38-15,-8-78 5 16,27 61-24-16,7 0-3 16,1 4 0-16,7 2 16 15,-4 2-16-15,-5 4 0 0,-2 2-3 16,-6 3 3-16,-5 0-9 15,-1 7 6-15,-2 10-4 16,-6 8 1-16,-3 4 6 16,0 9 6-16,-13 2 5 15,-6 6 24-15,-1 2-31 16,-1 2 4-16,0 2 0 16,0-4-6-16,0-4-1 15,5-3-4-15,1-4 2 16,4-9 0-16,7-3-2 15,2-6 6-15,2-2-5 16,0-5-1-16,0-4 0 16,14-3 5-16,7-4 10 0,4 1 5 15,5-2-18-15,0 0-2 16,1 0-4-16,0-7-5 16,-1-2-28-16,-3-3 4 15,0 0-25-15,-9 2-75 16,-5-6-125-16</inkml:trace>
  <inkml:trace contextRef="#ctx0" brushRef="#br0" timeOffset="110458.89">30907 3545 230 0,'0'0'77'0,"0"0"-29"16,0 0 64-16,0 0-48 16,0 0-18-16,0 0-27 15,-90-2-5-15,74 26-10 16,-2 4 26-16,4 5-15 16,0 3-7-16,3 2-1 15,6 1-3-15,2-1 5 16,3-3-7-16,0-3-1 15,6-5 2-15,11-4 0 16,2-6-2-16,7-7-1 16,2-7-1-16,2-1 1 15,0-2-6-15,-4-2 6 0,-3-10 4 16,-1-6-4-16,-4-5 1 16,-4-4 3-16,-5-11 11 15,-2-7 1-15,-7-5-8 16,0 0-2-16,-6 5-12 15,-10 11 7-15,-5 12-1 16,-3 8 0-16,-4 12-10 16,-2 2-23-16,0 0-47 15,11 11-60-15,4-2-176 16</inkml:trace>
  <inkml:trace contextRef="#ctx0" brushRef="#br0" timeOffset="111483.84">30732 2929 104 0,'0'0'78'0,"0"0"7"15,-97-10-18-15,63 10-16 16,-2 0-17-16,-1 5-3 16,-2 12-9-16,-1 5 5 15,-4 4 12-15,0 8-21 16,0 5-7-16,3 3 4 15,5 6 10-15,5 2-3 16,2 6-22-16,6 0 28 16,3 1-19-16,1-1-8 15,2 2 4-15,2 3-2 16,2 2-1-16,1 0-1 16,6-1 5-16,5-3-3 15,1-3-3-15,0 0 6 16,3 1-3-16,10-2 1 0,3-1-7 15,5-5 6-15,1-6 7 16,1-2-10-16,1-7 1 16,1-2 2-16,0-1 0 15,2-4-3-15,1-2 2 16,2-5 2-16,5-2 3 16,2-4-3-16,2-5-1 15,-2 2 0-15,-1-2 9 16,-3-4-20-16,0-1 18 15,1-1-4-15,3-1-4 16,2-1 11-16,3-1-4 16,-5 0-6-16,2 0-3 15,-1 0 5-15,0-3-3 0,-1-4 1 16,-1 2 4-16,-3-2 23 16,-3 0-19-16,-3-4-8 15,-2-3 10-15,0-3 5 16,0-4 0-16,-2-3 3 15,-1-3-4-15,-1-2 4 16,-3-1-15-16,2-1 23 16,-4-2-23-16,-3 1 19 15,-2-2 1-15,-1-1-23 16,-4-2 19-16,0 0-5 16,-3-4-2-16,0 0 6 15,0-2-12-15,0-2-1 16,3 0 6-16,-2-1-13 0,-1 7 3 15,-3 1 4-15,0 3 4 16,0 4 10-16,-1-2 1 16,-11 1-6-16,-1-4 5 15,-2-1-14-15,-5-9 4 16,0 0-7-16,0-1 2 16,-4 2 0-16,2 0-5 15,-5 0-2-15,-1 1 5 16,-4-3 3-16,-2 2-7 15,-2 1-1-15,-4-1 0 16,-8 7-1-16,-1 7-5 0,-6 13-20 16,-12 15-15-16,-6 9-35 15,-8 37-40-15,5 23-13 16,10 11-21-16,17 2-54 16,22-6-296-16</inkml:trace>
  <inkml:trace contextRef="#ctx0" brushRef="#br0" timeOffset="112130.29">30424 4163 228 0,'0'0'71'0,"0"0"13"16,0 0 5-16,0 0-6 16,0 0-30-16,0 0-34 15,-24 28-7-15,4 8-6 16,-5 8 22-16,-2 8-7 16,-1 3 21-16,-2 3-25 15,2 3-1-15,-2-3-6 0,4-4 2 16,4-8-10-16,3-5 6 15,3-8-4-15,3-5 3 16,4-5-5-16,2-8 1 16,1-4 0-16,4-7 1 15,2-3-2-15,0-1-2 16,0 0 0-16,0 0-2 16,0 0-35-16,0 0-17 15,-3 0-71-15,-3 0-239 16</inkml:trace>
  <inkml:trace contextRef="#ctx0" brushRef="#br0" timeOffset="112409.17">29873 4983 387 0,'0'0'108'16,"0"0"-91"-16,0 0 33 16,0 0-18-16,0 0-25 15,121-38 10-15,-81 30-14 16,-1 4 4-16,-8 1-5 16,-10 1-2-16,-5-1 12 15,-8 3-10-15,-6 0-2 0,-2 0-24 16,0 0-49-16,-5 5-40 15,-14 7-48-15</inkml:trace>
  <inkml:trace contextRef="#ctx0" brushRef="#br0" timeOffset="112612">29931 5070 214 0,'0'0'113'16,"0"0"-68"-16,0 0 66 15,0 0-50-15,0 0-1 16,0 0-14-16,55 20-18 16,-28-18-13-16,-2-2-11 15,-3 0-1-15,-5 0-3 0,-6 0-3 16,-8 0-55-16,-3 3-61 16,-20 0-101-16</inkml:trace>
  <inkml:trace contextRef="#ctx0" brushRef="#br0" timeOffset="112774.52">30025 5182 241 0,'0'0'40'0,"0"0"-29"0,97-37-1 16,-64 24-10-16,-6 0-247 15</inkml:trace>
  <inkml:trace contextRef="#ctx0" brushRef="#br0" timeOffset="113308.62">31424 4071 285 0,'0'0'68'0,"0"0"-8"15,0 0 56-15,0 0-89 16,0 0-17-16,0 0-2 16,43 78 4-16,-8-28 16 15,5 6-13-15,5 5 5 16,-2-3 0-16,-4-1-8 16,-5-10 1-16,-7-8-4 15,-5-10-3-15,-2-10-6 16,-8-5 0-16,-2-6 2 15,-3-3 2-15,-5-4-4 16,-2-1-12-16,0 0-47 0,0 0-132 16</inkml:trace>
  <inkml:trace contextRef="#ctx0" brushRef="#br0" timeOffset="113586.54">31933 4291 161 0,'0'0'267'15,"0"0"-239"-15,0 0-17 16,-87 80 71-16,58-40-35 16,-3 3-2-16,-1 6-17 15,-2 1-13-15,0-7-11 0,2-2 2 16,5-10 9-16,7-8-15 15,9-7 6-15,5-7-7 16,6-5 1-16,1-3-18 16,0-1-48-16,0 0-33 15,17-1-56-15,12-14-136 16</inkml:trace>
  <inkml:trace contextRef="#ctx0" brushRef="#br0" timeOffset="113789.59">31914 4565 269 0,'0'0'140'16,"0"0"-125"-16,0 0 85 0,0 0-27 15,0 0-28-15,-69 94-14 16,54-70-5-16,2 0-16 16,-1-1-2-16,1-1-1 15,2-3-7-15,5-3-2 16,3-7-33-16,3-6-55 15,0-3-83-15,17-4-153 16</inkml:trace>
  <inkml:trace contextRef="#ctx0" brushRef="#br0" timeOffset="113943.26">32051 4680 97 0,'0'0'126'15,"0"0"-31"-15,0 0 24 0,0 0-48 16,0 0-4-16,-51 91-38 15,37-67-9-15,0 0-12 16,0 0-8-16,-1-3-4 16,2-5-92-16,-2-9-138 15</inkml:trace>
  <inkml:trace contextRef="#ctx0" brushRef="#br0" timeOffset="114873.93">30623 2151 28 0,'0'0'236'0,"0"0"-175"0,0 0 68 15,0 0-57 1,0 0-13-16,0 0-1 0,5-57 1 15,-5 57-22-15,0 0-21 16,0 10-16-16,0 18 2 16,0 14 10-16,0 14 12 15,0 7-17-15,-9 7 14 16,-3 9 5-16,3 5-20 16,4-3-3-16,2-6-2 15,3-11 3-15,0-12-4 16,0-14-2-16,0-8 2 15,0-8 1-15,0-12-1 16,0-3 5-16,0-4-9 16,0-3 11-16,0 0-2 0,0 0-5 15,0 0-3-15,0 0-2 16,-1-3-33-16,-15-10-22 16,-5-5-34-16,1-1-90 15,1-6-301-15</inkml:trace>
  <inkml:trace contextRef="#ctx0" brushRef="#br0" timeOffset="115292.84">30322 2571 283 0,'0'0'126'16,"0"0"-94"-16,0 0 38 15,0 0 12-15,0 0-68 16,0 0 9-16,4 13-23 16,19 10 34-16,0 5-8 15,-3 4-7-15,1-2 2 16,-4 2-12-16,0 1 1 16,2-4 16-16,-2-2-24 15,-2-3 6-15,-2 0-8 16,-3-6 3-16,0-5 1 15,-3-2-1-15,-1-5-3 16,-3-3 2-16,2-3 2 0,0 0-1 16,5 0 14-1,5-3 23-15,5-14-4 0,4-6-14 16,3-4-14-16,1-7 4 16,-2-5-10-16,-1-6-2 15,-1 4-1-15,-5 4 0 16,-3 9-21-16,-6 8-17 15,-6 5-29-15,-4 5-43 16,0 1-156-16</inkml:trace>
  <inkml:trace contextRef="#ctx0" brushRef="#br0" timeOffset="115805.49">30655 1257 260 0,'0'0'67'0,"0"0"-31"16,0 0 3-16,0 0-28 16,0 0 9-16,13 124 19 15,3-47-13-15,0 5 8 16,0 2-31-16,0-8 4 16,-1-13 9-16,-3-10-16 15,-2-9 1-15,-4-12 8 0,2-10-7 16,-4-5-2-1,-2-9 0-15,0-3 0 0,-2-2-26 16,0-3-45-16,-19-5-44 16</inkml:trace>
  <inkml:trace contextRef="#ctx0" brushRef="#br0" timeOffset="116202.25">30580 1665 149 0,'0'0'27'16,"0"0"23"-16,81 0 30 0,-38 0-10 16,9-6-17-16,6-4-19 15,-3-2-4-15,-1-4-12 16,-3-4 9-16,-8 0-12 16,-7 1 4-16,-9-6-8 15,-12-3-4-15,-8-1 6 16,-7-3-10-16,0 5-3 15,-12 3 1-15,-1 10 0 16,-1 5-1-16,2 8 0 16,-7 1 1-16,1 12-1 15,-6 15-6-15,5 16 6 16,7 3 19-16,6 5-18 16,6-2 5-16,0-4 0 0,0-3-4 15,3-11 4 1,6-2-4-16,2-6-2 0,0-8 1 15,0-2-1-15,2-7-15 16,2-6 7-16,6 0 5 16,3 0-4-16,-2-13-45 15,1-6-134-15</inkml:trace>
  <inkml:trace contextRef="#ctx0" brushRef="#br0" timeOffset="116839.91">31233 1514 184 0,'0'0'51'0,"0"0"-30"16,0 87 44-16,2-49 4 16,4 2-22-16,1-2-18 15,2-4-16-15,-1-5-1 16,-1-6-8-16,-1-7 6 15,-3-8-8-15,1-5 3 16,-2-3 10-16,-2 0 30 16,0-2 25-16,0-16-9 15,0-9-48-15,0-7-11 16,-10-6 2-16,-1-3-4 16,1-2 0-16,7 0-18 15,3 9 3-15,0 10-9 0,0 9 0 16,10 9 15-16,8 8 9 15,5 0-3-15,3 8 3 16,3 13 6-16,-3 4 2 16,0 2-15-16,-8-1 15 15,0-5-7-15,-8-3 0 16,0-4 1-16,-4-5 3 16,-4-4 0-16,1-3-5 15,-3-2 20-15,0 0-17 16,0 0 11-16,0 0 6 15,0-11 28-15,0-13-48 16,0-10-5-16,0-9-12 0,0-1 0 16,-3 5-11-16,3 8 9 15,0 14 0-15,3 7-8 16,18 10-14-16,7 0 33 16,3 14 8-16,-1 11 0 15,-3 2 0-15,-4 6 4 16,-6-1 2-16,-3-2-1 15,-2 1 7-15,-5-5-8 16,-1-2-1-16,-1-5-3 16,-5-4 5-16,1-7-10 15,1 1-18-15,1-9-50 16,6 0-211-16</inkml:trace>
  <inkml:trace contextRef="#ctx0" brushRef="#br0" timeOffset="117295.51">31830 1395 182 0,'0'0'57'16,"0"0"-25"-16,0 90 94 15,0-41-34-15,6 3-40 16,-2 4-16-16,-1 4-16 15,0-9-6-15,-1-2-2 0,-2-10-11 16,0-13 0 0,0-7 2-16,1-9 0 0,-1-5 2 15,0-5-4-15,0 0 8 16,0 0 59-16,2-13 2 16,0-11-10-16,-2-10-52 15,0-8 4-15,0-12-4 16,-11-7 4-16,-1-11-7 15,3-6-5-15,8 3 0 16,1 12-5-16,1 13-2 16,18 18-15-16,5 12 15 15,4 8 2-15,2 10-4 16,-1 2 9-16,-4 0-6 16,-2 17 2-16,-9 3-1 15,-5 1 3-15,-6-1 1 0,-3 0 1 16,0 0-2-16,-22-1-2 15,-14 1-18-15,-7-7-55 16,-2-6-154-16</inkml:trace>
  <inkml:trace contextRef="#ctx0" brushRef="#br0" timeOffset="121825.77">22409 3621 180 0,'0'0'83'16,"0"0"5"-16,0 0-2 15,0 0-21-15,0 0-13 16,0 0-5-16,0 0-5 16,-62-22-8-16,62 22-17 15,0 0-2-15,0 0-3 16,0 0-4-16,0 0-6 15,0 0 3-15,7 0-2 16,15 0 5-16,10 3-6 16,7 9 10-16,4 2-12 0,2-1 8 15,2 1-4-15,2 1-2 16,-1 2-1-16,4 1 7 16,-2 2-7-16,2 0-1 15,-2 1 11-15,-2 1-5 16,1-2-5-16,0 0 0 15,-1 1 14-15,3-3-14 16,1 1 4-16,-1-2 0 16,0-2-2-16,-6 1-3 15,-5-7 7-15,-9 1-7 16,-6-2 0-16,-5-5 0 0,-2 4 5 16,-5-5-5-1,-3 1 0-15,-2-1-2 0,-5-2 2 16,-1 1 0-1,-1-1-3-15,-1 2-2 0,0-2-6 16,0 3-12-16,-5 0-21 16,-7-1-3-16,-4-2-100 15,0 0-116-15</inkml:trace>
  <inkml:trace contextRef="#ctx0" brushRef="#br0" timeOffset="122373.76">23285 3667 263 0,'0'0'87'16,"0"0"-3"-16,0 0 22 15,0 0-47-15,0 0-15 16,0 0-16-16,-8-1-4 15,8 1-22-15,0 2 8 16,0 7-9-16,5 2 37 16,8 5-19-16,5-2 7 15,4 2-6-15,-1 0-2 16,5 0-4-16,-1 2-7 16,2-2-2-16,-2 1 0 0,2 1-2 15,0-3-6 1,-2-2 7-16,1-1-3 0,-1 0 3 15,-3-2-4-15,-4-2 1 16,0 0 2-16,-2-3-2 16,-5 0-1-16,-2-2 0 15,-3 1 1-15,0-1-1 16,-3-1-1-16,-3 0 1 16,0-2 0-16,0 2 3 15,0 1 3-15,0 5 2 16,-9 3 10-16,-11 1 25 15,-8 4-10-15,-8-1-10 16,-5 1 1-16,0-2-10 0,-1 2-3 16,4-1-8-16,5-2-2 15,3-3 0-15,11 0-1 16,-1-5-6-16,6 1-52 16,0-5-49-16,5-1-63 15,7-4-428-15</inkml:trace>
  <inkml:trace contextRef="#ctx0" brushRef="#br0" timeOffset="123178.04">21247 2869 224 0,'0'0'107'0,"0"0"-57"15,0 0 64-15,-83 11-57 16,53 16-14-16,0 10 4 15,2 7-15-15,3 6-9 0,6 6 2 16,3 2-1 0,9 4-12-16,4-1 5 0,3-1-17 15,0-3 5-15,16-10-2 16,6-3-3-16,2-10 2 16,0-6-3-16,0-6 2 15,0-8-2-15,3-7-11 16,4-7 9-16,3 0-24 15,3-4 9-15,-1-9-35 16,-3-5-71-16,-5-4-77 16</inkml:trace>
  <inkml:trace contextRef="#ctx0" brushRef="#br0" timeOffset="123582.4">21425 3151 271 0,'0'0'50'0,"0"0"-24"16,0 0 10-16,0 0 7 16,0 0 5-16,0 0-8 15,23 98-1-15,-9-70-11 16,0 1-1-16,3-4-15 15,4-4-12-15,-1-6 4 16,4-2 8-16,-1-6-12 0,3-6 3 16,-5-1 3-16,-2 0-5 15,-1-4 2-15,-6-9 6 16,-2-3 15-16,-3-8 1 16,-5-2-5-16,-2-7 21 15,0-2-34-15,0-6 7 16,-15-1-10-16,0 1-4 15,-1 7-2-15,2 8-12 16,4 13 14-16,6 7-13 16,1 6-14-16,3 0-44 15,0 4-110-15,0 8-103 16</inkml:trace>
  <inkml:trace contextRef="#ctx0" brushRef="#br0" timeOffset="124255.71">21760 2948 330 0,'0'0'33'0,"0"0"71"16,80-14-2-16,-42 14-50 15,2 3-3-15,1 11-25 16,-4 5 8-16,-6 3-10 15,-4 6-10-15,-6 5-1 16,-3 3-11-16,-8 3 6 16,-5-2-5-16,-5-3-1 0,0-3 0 15,-5-7-11-15,-7-7 11 16,-2-6 1-16,-2-4-1 16,-1-5 1-16,0-2 3 15,-2-2 4-15,3-15-3 16,1-6 6-16,1-7-6 15,2-4-3-15,3-9-2 16,6-5-8-16,3-3-3 16,0 2-19-16,2 3-17 15,11 10 4-15,7 9 26 16,3 10 4-16,4 5 5 16,3 6 5-16,4 5 3 15,2 1 0-15,2 0 0 0,-4 8-7 16,-3 8 4-16,-2 2 3 15,-6 5-3-15,-5 4-6 16,-7 2 9-16,-8 2 11 16,-3 1 1-16,0-3-2 15,0-4-9-15,-9-3 8 16,-3-6-8-16,3-3 10 16,3-5-4-16,0-6 8 15,0-2 18-15,0 0 3 16,-3-10 2-16,0-11-16 15,2-9 4-15,4-7-6 16,3-10-12-16,0-10-7 0,4-8-2 16,16-3-6-1,3 7-42-15,6 10 7 0,5 13-3 16,3 19-25-16,-4 9-3 16,-6 10 2-16,-8 7-1 15,-11 17-48-15,-7 3-131 16</inkml:trace>
  <inkml:trace contextRef="#ctx0" brushRef="#br0" timeOffset="125622.06">19333 1218 95 0,'0'0'73'16,"0"0"-3"-16,0 0 75 0,0 0-61 15,0 0 15-15,0 0-27 16,-25-58-4-16,25 58-16 15,0 0-29-15,0 0-1 16,0 7-22-16,0 17 0 16,0 12 0-16,2 13 5 15,4 7 7-15,-2 7-1 16,2 0 1-16,-2-1-8 16,1-5-4-16,-1-4 0 15,1-4 8-15,0-7-8 16,-4-8-5-16,2-9 5 15,-3-13 1-15,0-7 1 16,0-3-1-16,0-2 4 16,0 0-2-16,0 0 13 0,0-17 24 15,0-12-28-15,-6-8-5 16,-2-6-4-16,-2-7 0 16,0-6-3-16,2-5 2 15,2-9-8-15,5-2 5 16,1 1-30-16,0 7 2 15,0 12 7-15,10 13 12 16,8 11 2-16,-1 8-6 16,3 11 8-16,4 6 0 15,4 3 5-15,4 4 1 16,-2 16-9-16,-1 4 8 16,-9 3-11-16,-5 0 7 15,-9 1 5-15,-6-1 0 0,0-3 1 16,0-2-5-16,-9-1 8 15,-6-4 0-15,-2-1 7 16,-5-1-2-16,0-4-8 16,-2-1 7-16,1-1-7 15,4-4-1-15,7-1-11 16,3-2-24-16,6-2-30 16,3 0-33-16,0 0-47 15,18-2-108-15</inkml:trace>
  <inkml:trace contextRef="#ctx0" brushRef="#br0" timeOffset="126461.9">19675 1417 101 0,'0'0'62'16,"0"0"70"-16,0 0-50 15,0 0-12-15,0 0-25 16,0 0 10-16,28 29-23 15,-23-27-2-15,5-2 0 16,2 0-4-16,6-10-2 16,-1-9-1-16,2-6-6 15,-4-3 10-15,1-8-22 16,-4-1 3-16,0-6-8 16,-6-3 3-16,-5-3-10 0,-1 3 7 15,0 2-7 1,-13 10 1-16,-5 11-2 0,-1 8 8 15,-3 10 5-15,-1 5 4 16,-2 0-7-16,1 7-2 16,5 7 0-16,8-1 0 15,8-1-2-15,3-2 4 16,0-2-4-16,6 1 2 16,15-5-4-16,13-1-2 15,7-3 6-15,6 0-6 16,1 0 2-16,-5 0 2 15,-7 0-7-15,-8 0 4 16,-5 0-1-16,-8 10-4 16,-2 8 1-16,-6 2 4 0,1-1 2 15,-3 1 3-15,3 0 3 16,0 1 16-16,1 2-19 16,1-1 0-16,1 3 0 15,-2-5 4-15,0 0 5 16,-1-1-8-16,0-5-1 15,-2-4 1-15,3-6-3 16,4-2-1-16,1-2-6 16,7-2 14-16,1-15-5 15,2-6 1-15,-2 1-1 16,-2-3 1-16,-4-1-1 16,-4-3 0-16,-6-2 0 15,-1-3 10-15,-5-7-6 0,0 1 8 16,0 1-12-16,-5 5-3 15,-6 11 2-15,0 7 1 16,3 11 11-16,-1 5-9 16,-3 0-2-16,-1 11-7 15,-2 14 5-15,5 6 1 16,5 5 1-16,5 3 3 16,0 0-1-16,21-3 4 15,1-2 1-15,8-6-9 16,-1-3 2-16,-1-6 0 15,-3-6 0-15,-4-1 4 16,-4-9-4-16,-3-1-9 16,0-2 4-16,-1 0-19 0,-4 0-7 15,0-7-43-15,-4-7-128 16</inkml:trace>
  <inkml:trace contextRef="#ctx0" brushRef="#br0" timeOffset="126859">20499 926 281 0,'0'0'97'0,"0"0"-75"16,0 0 13-16,0 0 37 15,35 75-18-15,-15-39-20 16,0 0 1-16,0 3-31 15,-1-5 13-15,-1-5-8 16,-6-3 3-16,-1-8-12 16,-3-6 7-16,-2-3-6 15,-3-5 0-15,-3-4-1 16,0 0 3-16,0 0 1 16,5 0 4-16,3-14 14 15,0-8-7-15,3-4-14 16,-2-5 11-16,1-6-12 15,-2-4 0-15,-4-2 0 16,1 3-2-16,-4 6 2 16,2 9-2-16,3 7-14 0,-2 6-6 15,7 5-3-15,3 2-8 16,6 2-16-16,4 0-35 16,3 0-58-16</inkml:trace>
  <inkml:trace contextRef="#ctx0" brushRef="#br0" timeOffset="127078.04">20946 995 229 0,'0'0'66'0,"0"0"46"16,0 0-23-16,0 0-30 15,0 0-28-15,0 0-7 16,66 1-14-16,-34-1-8 16,-2-4-2-16,-7-2-130 15,-11 1-218-15</inkml:trace>
  <inkml:trace contextRef="#ctx0" brushRef="#br0" timeOffset="127243.05">20953 1124 103 0,'0'0'97'0,"0"0"-11"15,0 0 19-15,87-17-67 16,-59 11-25-16,1 0 3 16,-3-1-16-16,-5-3-143 15</inkml:trace>
  <inkml:trace contextRef="#ctx0" brushRef="#br0" timeOffset="127847.64">21307 805 269 0,'0'0'32'16,"0"0"17"-16,4 82 22 16,4-46-30-16,1 0-12 15,0 3-14-15,-5-2-5 16,1 1-8-16,-5-6-2 16,0-3 0-16,0-12-2 15,0-8-14-15,0-6 16 16,0-3 6-16,0 0-1 15,0 0 11-15,0-17 26 16,0-8-36-16,-5-6-6 16,-1-7 1-16,2-5-1 0,1-4 0 15,3-1-4-15,0 3-40 16,0 9 25-16,0 10-7 16,10 12 21-16,2 6 10 15,4 8-3-15,5 0-2 16,0 3 0-16,5 16-3 15,0 5 3-15,-2 5 0 16,0 1 1-16,-6 3 5 16,0-3-3-16,-3 1-3 15,1-9 10-15,1-5-10 0,2-5 0 16,-2-5-1 0,2-7-6-16,-1 0-5 0,-3 0 12 15,-1-14 12-15,-1-2-11 16,-3-6 38-16,-4-1-7 15,-5-4 30-15,-1-3-9 16,0-3-19-16,0 1-16 16,-7 0-18-16,-2 2-2 15,0 6-15-15,1 9-33 16,3 3-95-16,2 7-125 16</inkml:trace>
  <inkml:trace contextRef="#ctx0" brushRef="#br0" timeOffset="128283.9">21853 652 351 0,'0'0'79'0,"0"0"-69"16,0 0-5-16,0 0 11 15,12 79 2-15,-2-39 8 16,-2 3-13-16,-2-2-10 16,0-2 15-16,2-7-15 0,1-5 6 15,2-7-8-15,2-5 5 16,1-10-6-16,5-3-13 15,2-2 9-15,4-2 4 16,2-15 18-16,-1-3-8 16,-6-3 6-16,-5-4-1 15,-1-2 22-15,-10-5 8 16,-1-4-24-16,-3-3-2 16,0 4-15-16,0 3 0 15,-6 8-4-15,1 11-19 16,0 9-19-16,3 6-19 15,2 0-74-15,0 0-230 0</inkml:trace>
  <inkml:trace contextRef="#ctx0" brushRef="#br0" timeOffset="128635.82">22315 523 385 0,'0'0'73'0,"0"0"-71"16,0 0 11-16,-12 75 39 0,11-33-21 15,1 2-7-15,0 2-1 16,0-3-17-16,0-1 7 15,0-4-6-15,0-5-7 16,0-9-1-16,6-6 1 16,3-6 8-16,4-5-8 15,1-3-12-15,5-4 12 16,3 0-1-16,7 0-1 16,-1-3-2-16,0-8 1 15,-2-5-21-15,-6-2-40 16,-6-5-112-16</inkml:trace>
  <inkml:trace contextRef="#ctx0" brushRef="#br0" timeOffset="128951.04">22621 464 243 0,'0'0'31'16,"0"0"45"-16,0 0 23 15,0 95-16-15,0-58-22 16,0 5-26-16,0-3-3 0,2-1-21 16,4-9 3-16,5-5-3 15,0-7 0 1,5-4-2-16,1-4 2 0,6-8-1 15,7-1 17-15,6 0-23 16,0-3-4-16,1-7-4 16,-6 0-48-16,-11-4-86 15,-8 3-324-15</inkml:trace>
  <inkml:trace contextRef="#ctx0" brushRef="#br0" timeOffset="147917.51">20033 1746 20 0,'0'0'69'16,"0"0"-14"-16,0 0-10 16,0 0 10-16,0 0-12 15,0 0 15-15,0 0-18 16,0 0-3-16,0-73 0 0,0 68-5 16,0 3 18-16,0 1-35 15,0 1 17-15,0 0-31 16,0 0 2-16,0 0 11 15,-9 0-13-15,-4 11 1 16,-4 3 2-16,-1 5-1 16,2 1 1-16,0 0-4 15,-1 2 0-15,7-1 0 16,-1-2 3-16,1 1 2 16,2-1-4-16,2-2 2 15,0 0 1-15,0 2-3 16,-1 1-1-16,1 4 0 0,-5-1 0 15,0 2 5 1,-1-1-3-16,0-1 0 0,-2 0 7 16,4 1-6-16,-2 0-2 15,2 3 3-15,-1 2-4 16,1-2 4-16,1 2-4 16,0 0 2-16,1-3-4 15,-2 2 4-15,1 3-1 16,1 0 2-16,0 2-3 15,-1 1 1-15,1 1-1 16,-1 2 0-16,-7 1 0 16,1 2 1-16,-6-3-1 15,2-1 19-15,5-4-14 16,-2 2-7-16,-4 4 2 16,-5 3 0-16,-2 3 12 0,-1-1-12 15,-1-1 2-15,4 1-2 16,0 3 22-16,2-2-22 15,-1-1 11-15,4 3-16 16,-3 0 6-16,5 1-1 16,1-2 8-16,1 2-6 15,2-7 4-15,2 1-5 16,0-1 0-16,1-2 8 16,1 5-7-16,0 1-4 15,1 0 4-15,1-1 1 0,-1-4 11 16,-1 0-9-1,1-3-3-15,0-4-2 0,1-2 3 16,2 0-3 0,0-1 5-16,0 4-3 0,0 1-2 15,1 2 0-15,3-3 2 16,2-2-1-16,0-1 4 16,0 1-5-16,0-2-3 15,0 2 3-15,3-1 1 16,3-2 0-16,-2-1 0 15,2-3-1-15,2 0 1 16,-1 1 7-16,4-2-8 16,-1 4 7-16,2-3-7 15,0-2 0-15,-1 0 0 16,2 0 3-16,-1-5-3 0,3 4 1 16,0-1 3-16,1-1-4 15,1 1-2-15,-1-1 2 16,2 1 5-16,4 1-4 15,3 3 0-15,7 0-1 16,2 3-2-16,7-3 2 16,3 3 0-16,0-5 7 15,2-1-7-15,-5-1 0 16,2-4 0-16,2-3 1 16,4-3-3-16,-1-4 4 15,5-3-1-15,-3 0 2 16,0-3-1-16,0 0 1 0,2 0-1 15,-4 0-2-15,1 0 0 16,-4 0-1-16,-2 0 2 16,-2 0-1-16,-4-3 0 15,0 0 3-15,0 1-1 16,-2-1 5-16,1 2-6 16,-2-2-1-16,3 1 1 15,3 1-3-15,4-2 1 16,5-1 1-16,4 2 7 15,5-2-7-15,5-2-6 16,-2-1 6-16,5 0 0 16,-2-1 8-16,-1 0-11 15,-2 4 7-15,-6-3-4 0,2 2 0 16,-2-2 1 0,2 1-6-16,3 2 4 0,1-1 1 15,-1-2 0 1,-1 2 4-16,-5-4 2 0,-5 0-7 15,-6-2 2-15,-2 0 2 16,-3 3-3-16,1 1-7 16,-3 0 6-16,-2 2 1 15,-1 0 6-15,-3 0-2 16,1-2-4-16,1 1 1 16,6-1 1-16,-1 0 4 15,4-1-6-15,0 4 0 16,-3-4 5-16,-1 2-5 15,-4 1 0-15,-3-2 7 0,0 4 3 16,-4 0-8-16,3 0-2 16,-2 0 3-16,-1 0-3 15,4 1 7-15,2-3-5 16,-1 1 0-16,0 0 1 16,-3 0-2-16,-1-2 8 15,-2 5-7-15,-2-1 4 16,1 2 6-16,1-1-12 15,1-1-1-15,-2 2 1 16,1 0 0-16,2 0 5 16,0 0-5-16,-2 0 2 15,-1 0 4-15,-3 0-5 16,1 0 2-16,2 0-1 0,-2 0-1 16,3 0 2-1,-2 0-3-15,4 2 1 0,-2 1-2 16,4 1 0-16,-3-1 1 15,3-2 3-15,-2 0-3 16,0-1 0-16,-2 0 3 16,0 0 8-16,-2 0-7 15,-2 0 8-15,3 0-1 16,-2 0-1-16,0 0-8 16,-2 0 5-16,-1 0-3 15,-4 0 0-15,0 0-3 16,-2 0 3-16,1 0-4 0,-2 0 0 15,-1 0 1 1,-2 0-1-16,-1 0 0 0,0 0 8 16,-3 0-8-16,-2 0 0 15,-1 0-7-15,-1 0 16 16,-1 0-10-16,0 0 1 16,0 0 0-16,0 0-6 15,0 0-5-15,0 0-20 16,0 0-38-16,-4 0-43 15,-9-2-22-15,2-4-36 16,0 0-60-16</inkml:trace>
  <inkml:trace contextRef="#ctx0" brushRef="#br0" timeOffset="148899.91">23310 4403 97 0,'0'0'114'15,"0"0"-44"-15,0 0 28 16,0 0-16-16,0 0-18 16,-85-33-40-16,73 33 20 15,2-2-12-15,5 2-19 0,1 0 15 16,4 0-10-1,0 0 0-15,0 0 6 0,0 0-3 16,0 0-1-16,0 0-7 16,0 0 0-16,0 3-3 15,0 5 22-15,12 4 5 16,4 0-3-16,2-3 6 16,0 3-22-16,3-2-2 15,-1-1 5-15,2 2-9 16,-2-1-3-16,1 1-1 15,-3-2 0-15,-2-1-6 16,0 3 1-16,-5-3 1 16,1 1 1-16,-1-1-1 15,1-1-1-15,-2 0-1 16,1-1 3-16,2-1-4 0,-2-1 2 16,0 1 6-16,1 0-7 15,-3-2 6-15,2 1-7 16,-2-1-1-16,-2 0 1 15,-1-1 4-15,0 0 0 16,0 0-5-16,0 1-3 16,0 0 3-16,-1-3 2 15,-2 1-1-15,-2-1 0 16,2 0-1-16,-3 3 10 16,0-3-10-16,0 0 3 15,0 0-2-15,0 0 5 16,0 0 0-16,1 0-5 0,-1 0 20 15,0 0-14-15,2 0 7 16,-2 0-8-16,0 0 5 16,3 3-5-16,-2-2 0 15,2 0-4-15,0-1 10 16,0 2-5-16,-1-1-1 16,-2-1-5-16,1 0 0 15,-1 0 3-15,0 0-2 16,0 0 0-16,0 0-1 15,0 0 2-15,0 0 2 16,0 0 0-16,0 0 4 16,0 0-8-16,0 0 1 15,0 0 3-15,0 0-2 0,0 2-2 16,0-2 7 0,0 1-7-16,0-1-1 0,0 0 2 15,-3 6 0-15,-16 4 1 16,-14 5 0-16,-9 6 5 15,-7 3-2-15,1 3-1 16,-2 0-1-16,-2-1 4 16,4-1 1-16,5-8-3 15,10-3 1-15,13-6-2 16,5-4-4-16,11-1 0 16,-1-1-1-16,5-2-31 15,0 0-49-15,0 0-27 16,0 0-51-16,-7 0-44 15,-8 0-190-15</inkml:trace>
  <inkml:trace contextRef="#ctx0" brushRef="#br0" timeOffset="171662.06">21462 3362 1 0,'0'0'35'0,"0"0"2"16,0 0 13-16,94 16-14 15,-66-7-8-15,4-2 10 16,0-5-15-16,6 0 24 16,5-2-28-16,2 0 16 0,7-3-19 15,1-8-3-15,3-1-13 16,-2 0 1-16,-2 0 12 16,-6 2-9-16,-4-1 0 15,-3 5-3-15,-3-1 5 16,0 5-4-16,-1 2-2 15,-1 0 1-15,1 0 4 16,0 9-3-16,1 8 2 16,4 6 7-16,-1 0-4 15,0 6 3-15,-1 0 8 16,0-3-7-16,1-2-4 16,3-3 16-16,5-8 8 15,2-5-21-15,7-8 11 16,1 0-9-16,-2-9 0 15,-2-10-4-15,-8 0-2 0,-5 0 6 16,-9 2-10-16,-5 5 0 16,-10 3 6-16,-1 4-8 15,-6 5 3-15,5 0-2 16,4 9 0-16,5 25-2 16,7 15-4-16,1 14 5 15,1 5 7-15,-2-3 17 16,-2-7-15-16,0-7-2 15,1-7 15-15,0-11-20 16,-1-8 23-16,0-10-11 0,2-11 5 16,3-4-3-1,5-5 37-15,4-16-26 0,-2-7-6 16,-3-1-7 0,-7 1 3-16,-10 7-15 0,-7 6-1 15,-5 7-1-15,-8 4-1 16,0 4-58-16,-2 12-99 15,-17 12-1-15,-2 4-58 16</inkml:trace>
  <inkml:trace contextRef="#ctx0" brushRef="#br0" timeOffset="173875.88">27051 7661 11 0,'0'0'82'15,"0"0"37"1,0 0-8-16,0 0-26 15,0 0 1-15,0 0-28 0,0 0-3 16,-33-46-14-16,18 45-18 16,-10 1-8-16,-10 1-6 15,0 16-5-15,-2 12-1 16,-1 5 10-16,5 6-10 16,2 6 2-16,7 0-2 15,5 1 7-15,7-1-1 16,6-2-9-16,6-2 2 15,0-1-4-15,0-6 5 16,15-5-6-16,3-4 12 16,1-11-13-16,1-3 4 15,0-4-3-15,3-7-2 0,-2-1 0 16,4 0-14-16,0 0-48 16,4-6-11-16,-3-8-66 15,1-4-90-15</inkml:trace>
  <inkml:trace contextRef="#ctx0" brushRef="#br0" timeOffset="174263.53">27182 7804 30 0,'0'0'82'0,"0"0"17"0,0 0-40 15,0 0-43-15,0 0 9 16,0 0 20-16,-9 82-16 16,3-51-1-16,2 1-6 15,2-2 5-15,2-1-20 16,0-5-2-16,5-5 1 16,7-3-6-16,4-5 0 15,1-8 0-15,2-3 7 16,2 0 4-16,-3-10-4 15,-2-7 13-15,-1-2 4 16,0-5-12-16,-1-5 20 16,-3-3-10-16,-5-3-19 0,-3-1 0 15,-3 4 3-15,0 4-6 16,0 5 1-16,-3 8-4 16,0 5-29-16,0 7-10 15,0 3-22-15,3 0-74 16,0 9-149-16</inkml:trace>
  <inkml:trace contextRef="#ctx0" brushRef="#br0" timeOffset="174953.77">27514 7744 81 0,'0'0'103'0,"0"0"-58"16,0 0 37-16,0 0-24 16,0 0-24-16,0 0 2 15,84 49-2-15,-70-21-15 16,-2 0 3-16,-2-2-9 16,0 4 0-16,-4 1-12 15,-6 2 3-15,0 1-3 16,0-2 1-16,-9-4-1 15,-5-3-2-15,0-9 0 16,-1-3 1-16,3-8-1 16,1-5 13-16,0 0-12 15,3 0 7-15,4-10 4 0,-2-12 16 16,6-5 0 0,0-8-16-16,0-4-7 0,12-3 1 15,10 1-5-15,3 2 0 16,4 3-13-16,1 8-13 15,-2 8 8-15,-2 9 17 16,-1 7-9-16,2 4 7 16,6 0 0-16,6 3 0 15,4 14-5-15,-5 6 3 16,-6 7 4-16,-10 4-13 16,-13 5 4-16,-9-3 1 15,0 0-1-15,-7-2 8 0,-10-4 2 16,-1-5-1-16,0-5 0 15,2-8 2-15,4-4-2 16,5-8 3-16,2 0 16 16,-2-1 5-16,1-18 24 15,1-8-7-15,2-6-13 16,3-7 5-16,0-6-23 16,0-6 7-16,6-2-9 15,9 1-7-15,2 5-1 16,2 9-7-16,3 7 3 15,4 10 4-15,5 9-38 16,3 9-3-16,5 4 21 16,5 0-36-16,0 8 14 0,-2 9-4 15,-11-3-129 1</inkml:trace>
  <inkml:trace contextRef="#ctx0" brushRef="#br0" timeOffset="175203.62">28387 7824 113 0,'0'0'84'0,"0"0"-12"15,0 0 11-15,0 0-47 0,85-13-21 16,-67 13-4-16,-3 0-8 16,-3 0-3-16,-3 0-17 15,-8 0-106-15</inkml:trace>
  <inkml:trace contextRef="#ctx0" brushRef="#br0" timeOffset="175403.89">28359 7965 63 0,'0'0'56'15,"0"0"-9"-15,0 0 50 0,0 0-8 16,0 0-19-16,0 0-22 16,93 7 2-16,-63-7-29 15,4 0 1-15,1-10-20 16,3 0-2-16,-4-3-34 15,-4-4-87-15</inkml:trace>
  <inkml:trace contextRef="#ctx0" brushRef="#br0" timeOffset="175623.52">28953 7769 294 0,'0'0'38'15,"0"0"19"-15,0 0-24 16,0 0-5-16,94-14-22 16,-76 14-6-16,-8 0-48 15,-9 2-140-15</inkml:trace>
  <inkml:trace contextRef="#ctx0" brushRef="#br0" timeOffset="175793.44">28960 7920 205 0,'0'0'68'16,"0"0"11"-16,0 0 31 15,0 0-63-15,94-5-15 16,-65 1-25-16,-4 0 6 15,0 3-13-15,-5-5-75 16,-3 0-159-16</inkml:trace>
  <inkml:trace contextRef="#ctx0" brushRef="#br0" timeOffset="176417.88">29475 7708 280 0,'0'0'72'15,"0"0"-56"-15,0 0 13 16,0 0 0-16,0 0 5 16,-22 105-7-16,15-65-11 15,-3-3-6-15,-3 1-3 16,2-2-3-16,2-5-2 15,0-6-1-15,3-8 6 16,3-5-5-16,0-8 0 0,3-4-1 16,0 0 1-16,-1 0 6 15,1 0 36-15,-2-8 9 16,1-14-27-16,1-7-11 16,0-9-1-16,0-2-13 15,10-6-1-15,8 3-1 16,2-2-3-16,3 7-18 15,1 12 9-15,-3 11-1 16,-1 8 4-16,-1 7 10 16,-4 0 0-16,1 2 0 15,1 13-9-15,2 9 9 16,0 0 5-16,0 5 4 16,-3 1-8-16,-4 0 8 15,1-2-6-15,-4-3 0 0,-1-5 0 16,0-6-1-16,-2-6-1 15,-1-3 0-15,1-5 2 16,3 0-3-16,6 0 28 16,5-10 1-16,0-5-16 15,1-7 21-15,-3-3-1 16,-3-4 18-16,-5-6-36 16,0-2 3-16,-5-3-17 15,-4 1-1-15,-1 7-7 16,0 11-24-16,0 10-12 15,-1 11-34-15,-9 0-66 16,1 11-58-16</inkml:trace>
  <inkml:trace contextRef="#ctx0" brushRef="#br0" timeOffset="176814.02">30143 7611 359 0,'0'0'37'16,"0"0"-29"-16,0 0 16 0,-22 89 9 15,14-51 5-15,2 1 3 16,3-2-22-16,2-4-11 15,1-6-3-15,0-6-3 16,3-8 6-16,7-2-8 16,3-7-3-16,4-4 3 15,2 0 15-15,2 0 15 16,3-15 6-16,-3-1-12 16,-3-6 3-16,-3-5 0 15,-3-6-7-15,-2-3-7 16,-2-1-13-16,-1 7 4 15,-4 8-12-15,0 11 1 16,-1 6-15-16,-2 5-24 16,4 0-66-16,3 0-104 15</inkml:trace>
  <inkml:trace contextRef="#ctx0" brushRef="#br0" timeOffset="177143.42">30550 7593 286 0,'0'0'88'15,"0"0"-79"-15,0 0-2 16,0 0 58-16,-34 96-39 16,22-58 14-16,-3 1-2 15,5-1-18-15,-3-2-9 0,3-4-5 16,4-7-2-16,3-5-7 15,3-4 9-15,0-4-9 16,0-5 3-16,11-3 0 16,7-2 10-16,2-2 16 15,2 0-23-15,3 0 6 16,-1 0 0-16,-1-2-15 16,-1-4 15-16,-3-1-10 15,-3-3 1-15,1 2-38 16,-3-3-113-16,-2-4-199 15</inkml:trace>
  <inkml:trace contextRef="#ctx0" brushRef="#br0" timeOffset="177473.92">30923 7575 275 0,'0'0'65'15,"0"0"2"-15,0 0-28 16,0 0-24-16,0 0-6 16,0 0 36-16,4 110-18 15,-7-68-2-15,-10 2 8 16,3-2-20-16,-5-2 4 16,6-4-11-16,1-6 7 0,7-7 0 15,1-5-9-15,3-3 2 16,19-1 19-16,8-4-6 15,4-1 1-15,7-4-15 16,-2 0-1-16,-4-1-4 16,-8-3-3-16,-9 2-14 15,-6 0-23-15,-3-1-49 16,-8 2-80-16,-1-3-236 16</inkml:trace>
  <inkml:trace contextRef="#ctx0" brushRef="#br0" timeOffset="185004.18">10260 5687 25 0,'0'0'119'0,"0"0"-35"15,0 0-27-15,0 0 23 16,0 0-31-16,0 0 5 16,0 0-15-16,0-26 3 15,0 28-31-15,0 15-6 16,0 12 5-16,0 9 8 16,-7 6 9-16,-5 4-8 0,6-3 4 15,-2-1-19-15,1-5 2 16,-2-3 2-16,2-3-3 15,-4-6 2-15,6-3-7 16,-2-5 0-16,4-4 4 16,0-4-4-16,0-1 7 15,2-4-7-15,-1 0 3 16,2-1-3-16,0-2-19 16,0-3-24-16,0 0 6 15,0-5-32-15,5-14-177 16</inkml:trace>
  <inkml:trace contextRef="#ctx0" brushRef="#br0" timeOffset="185322.23">10514 5629 132 0,'0'0'78'15,"0"0"25"-15,0 0-2 16,0 0-81-16,0 0-12 16,0 0 18-16,-36 116 5 15,18-60-12-15,-3 3 11 16,0-2-12-16,3-4-7 16,-1-9-8-16,7-8 4 15,2-10-7-15,5-7 1 0,2-7 5 16,2-6-5-16,1-3-1 15,0-3 4-15,0 0-4 16,0 0-29-16,6 0-69 16,8-15-18-16,0-4-217 15</inkml:trace>
  <inkml:trace contextRef="#ctx0" brushRef="#br0" timeOffset="185933.59">10679 5804 205 0,'0'0'39'16,"0"0"-22"-16,0 0 35 15,-10 87 4-15,7-51-9 16,0-2-20-16,3 2-7 15,0-4-11-15,0-4 1 16,10-3-4-16,2-3-2 16,0-6-3-16,3-5 0 15,0-4-2-15,1-5-11 16,1-2 5-16,1 0 3 16,-2-12 4-16,-1-6 0 0,-4-5 0 15,0-2 10-15,-6-1-10 16,-1-1 0-16,-2 5 18 15,-2 1-15-15,0 2-2 16,0 6-1-16,0 4 11 16,0 4 8-16,0 2-7 15,0 3-4-15,0 0-6 16,0 0-4-16,0 12-1 16,3 9 3-16,3 4 0 15,0-3 3-15,-3-2-3 16,1-3 8-16,1-6-8 15,-1-3-4-15,4-6 4 16,2-2-8-16,2 0 2 0,4 0 6 16,1-13 18-1,1-4-8-15,-5-2 2 0,-1-4 1 16,-3-1 6-16,-3-4 12 16,-3-5-10-16,-3-1-21 15,0-5-1-15,0 8-2 16,0 4-1-16,-9 10 4 15,0 8-30-15,3 9-18 16,0 0-11-16,2 0-40 16,4 6-112-16</inkml:trace>
  <inkml:trace contextRef="#ctx0" brushRef="#br0" timeOffset="186639.84">11209 5617 263 0,'0'0'32'0,"0"0"-23"16,0 0 34-16,19 90 20 15,-13-44-24-15,-3 5 0 16,-1 2-26-16,-2 4 12 15,0-3-20-15,0 0-5 16,-2-1 5-16,-5-10-5 16,1-9-9-16,3-12 9 0,1-10-9 15,2-5 20 1,-1-7-4-16,-2 0 2 0,0-14 39 16,3-13-47-16,0-9 4 15,0-5-5-15,0-5 0 16,6-2-10-16,6 3-21 15,1 9 15-15,2 10 3 16,-1 11 4-16,-1 6-3 16,-1 8 12-16,1 1 0 15,2 3-1-15,0 16-3 16,0 2-6-16,0 7 18 16,-2-1-9-16,-2 1 2 0,2 0-2 15,-4-6 8 1,0-1-3-16,0-4-3 0,0-4 5 15,-1-7-6-15,2-1-6 16,-1-5 5-16,3 0 1 16,3-11 0-16,-2-9 16 15,0-3-8-15,-2-4 6 16,-5 1 4-16,-1 0 2 16,-5 4-20-16,0 7 22 15,0 6-8-15,0 4-1 16,0 5-5-16,0 0-8 15,0 5-5-15,0 14 5 16,4 4 0-16,2-2 0 0,0 0-3 16,1-1 3-1,1 1 10-15,-1-4-10 0,-1 3-7 16,0-6-9-16,0 1 13 16,-3-5-30-16,2-3 9 15,-1-2-14-15,0-3-32 16,-2-2-157-16</inkml:trace>
  <inkml:trace contextRef="#ctx0" brushRef="#br0" timeOffset="186830.29">11556 5624 327 0,'0'0'39'0,"0"0"42"16,0 0-48-16,0 0-31 16,0 0-2-16,0 0-19 15,0 0-140-15</inkml:trace>
  <inkml:trace contextRef="#ctx0" brushRef="#br0" timeOffset="187570.6">11818 6016 214 0,'0'0'46'16,"0"0"27"-16,0 0-4 15,0 0-28-15,0 0-2 16,0 0 3-16,14 47-17 15,-3-45-11-15,2-2-3 16,2 0 3-16,1 0-13 16,1-8 12-16,4-7-11 15,-6-3 4-15,1-8 4 16,-2-5-6-16,-1-7 3 16,-4-5-3-16,-3-7-3 15,-3-2-2-15,-3 1 1 16,0 9 0-16,0 10 4 0,0 7-4 15,-9 12-4-15,1 9-2 16,-2 0 6-16,1 4 0 16,-3 0-5-16,-4 13 5 15,2 10 10-15,-2 6-9 16,8 8-1-16,4 3 1 16,2 6-1-16,2-2 6 15,0 2-4-15,5-6-1 16,4-5 2-16,6-1-3 15,-3-5 3-15,2-3-1 16,3-5-2-16,1-4 0 16,0-6 0-16,1-4-8 15,2-5 7-15,0-2-5 0,4-2 4 16,-1-14 2-16,0-7 0 16,-3-6 8-16,0-5-6 15,-6-2 5-15,-6-3-5 16,-5 2-1-16,-4 4 7 15,0 7 5-15,0 9-10 16,-3 4 9-16,-7 7-7 16,-4 6-2-16,1 0-3 15,0 19 0-15,2 7 4 16,5 8-5-16,4-1 2 16,2 2-2-16,0-1 2 15,0-5-4-15,2 0 1 0,7-7 2 16,3-3-2-16,4-6-11 15,5-7-4-15,2-1 12 16,2-5-21-16,5 0-27 16,0-2-38-16,-2-9-102 15</inkml:trace>
  <inkml:trace contextRef="#ctx0" brushRef="#br0" timeOffset="187954.08">12671 5554 255 0,'0'0'71'15,"0"0"38"-15,0 0-12 16,0 0-55-16,0 0-17 16,-96 50 1-16,59-13-1 15,2 9-12-15,7 5-4 16,7 7-7-16,6-1-1 16,8-2 4-16,3-7-3 0,4-6-2 15,0-4 2-15,4-4-4 16,9-5 2-16,1-5-1 15,10-5-21-15,-2-4-2 16,8-9-4-16,-2-1 3 16,2-5-39-16,-3 0-53 15,-5 0-127-15</inkml:trace>
  <inkml:trace contextRef="#ctx0" brushRef="#br0" timeOffset="188272.65">12781 5735 89 0,'0'0'270'0,"0"0"-205"15,0 0 25-15,0 0-34 16,0 0-24-16,0 0-19 15,-30 64-6-15,15-24 22 16,5 4-11-16,2 0-13 16,4-4-4-16,4-4-1 15,0-6 9-15,3-7-7 16,12-3-2-16,3-4 0 16,2-5-6-16,0-5 3 15,2-2-8-15,2-4-35 0,-3 0-49 16,-5 0-61-1,-1-12-151-15</inkml:trace>
  <inkml:trace contextRef="#ctx0" brushRef="#br0" timeOffset="188628.71">12982 5747 311 0,'0'0'21'16,"0"0"42"-16,0 0-19 0,0 0-3 16,0 0 15-16,11 89-24 15,-10-56-19-15,1-4 10 16,1 0-17-16,1-5-6 16,2-2 5-16,0-5-5 15,5-6 5-15,5-3-5 16,2-3 0-16,6-5 8 15,-2 0-8-15,2-7 0 16,-6-8 0-16,1-6 0 16,-5-3 3-16,-3-3 2 15,-6-2 16-15,-2-5-13 16,-3 0-4-16,0 3-4 16,0 5-4-16,-9 10-27 0,-10 12-71 15,-5 4-186 1</inkml:trace>
  <inkml:trace contextRef="#ctx0" brushRef="#br0" timeOffset="189263.81">13333 5733 160 0,'0'0'293'0,"0"0"-272"15,0 0-2-15,0 0 26 0,85-36-30 16,-49 49-2-16,0 15-5 16,-7 6 12-16,-6 3-12 15,-7 3 1-15,-10-3-4 16,-5 1-4-16,-1-3 5 15,-3-4-6-15,-14-4 0 16,-1-3-9-16,-2-6-1 16,1-5-1-16,5-6 8 15,0-4 2-15,3-3 2 16,1-3 1-16,-1-13-2 16,5-6-3-16,2-7 3 15,4-5 3-15,0-5-2 0,0-5-1 16,12-1-1-1,9 1-18-15,2 6-23 0,4 8-19 16,5 8 24-16,0 13 24 16,0 6-1-16,-1 3 12 15,-4 8 2-15,-5 15-10 16,-7 5 18-16,-4 5-8 16,-7-1 5-16,-4 2 17 15,0-1-17-15,0-3 1 16,-9-6-4-16,0-5-1 15,3-4 3-15,0-8-2 16,2-5 22-16,0-2 16 0,-4-2 40 16,3-17-55-16,-1-7-2 15,5-4 13 1,1-7-14-16,0-2-14 0,10-4-3 16,13-3-5-16,2 3-10 15,9 9-35-15,2 10-53 16,3 7-95-16</inkml:trace>
  <inkml:trace contextRef="#ctx0" brushRef="#br0" timeOffset="189611.4">14140 5584 12 0,'0'0'412'16,"0"0"-396"-16,0 0 4 15,0 0-11-15,-10 75 14 16,7-25 21-16,1 6-7 15,-1-2-20-15,0-2 9 0,1-8-11 16,-2-5-15 0,-1-3 6-16,1-8 2 0,-2-8-8 15,5-5-2-15,-1-3-7 16,2-4-43-16,0-4-65 16,0-4-206-16</inkml:trace>
  <inkml:trace contextRef="#ctx0" brushRef="#br0" timeOffset="189806.64">14046 6268 420 0,'0'0'115'0,"0"0"-50"0,0 0 82 16,0 0-28-1,0 0-56-15,0 0-13 0,-2 1-33 16,4-4-8-16,1-2-9 15,-2 3-14-15,-1 0-56 16,0-1-89-16,0-2-72 16</inkml:trace>
  <inkml:trace contextRef="#ctx0" brushRef="#br0" timeOffset="190075.56">14508 5808 430 0,'0'0'45'0,"0"0"-31"16,0 0 36-16,0 0-21 15,0 0-22-15,84-9-2 16,-56 9-2-16,-7 5-3 16,-3 0-39-16,-9 2-77 15,-9-4-190-15</inkml:trace>
  <inkml:trace contextRef="#ctx0" brushRef="#br0" timeOffset="190256.6">14456 5992 268 0,'0'0'63'0,"0"0"-10"15,0 0 48-15,91-17-48 16,-60 9-30-16,2 0-9 16,0 0-13-16,1 1-1 15,-3-5-107-15,-3-6-149 16</inkml:trace>
  <inkml:trace contextRef="#ctx0" brushRef="#br0" timeOffset="190823.31">14903 5656 363 0,'0'0'50'0,"0"0"-47"15,0 0 18-15,0 73 25 16,0-34-2-16,0 2-17 16,0 0-5-16,0-3-8 15,0-1-5-15,-1-3-8 16,-7-9 1-16,3-5 0 16,2-8 1-16,1-7 0 15,2-5 2-15,0 0 40 0,0-10-1 16,0-13-44-16,0-6 2 15,0-6-8-15,0-3 6 16,0-6-28 0,0 1-6-16,3-4 14 0,7 2-19 15,1 9 4-15,10 9-2 16,1 10 24-16,2 11 4 16,1 6-1-16,1 3 9 15,-4 22-10-15,-4 6 11 16,-3 10 0-16,-3-2 13 15,-2 0-1-15,-1-5-8 16,2-6-3-16,0-6 4 0,0-8-2 16,1-6 10-16,0-5-5 15,0-3 30-15,6 0 6 16,0-8-14-16,4-8 15 16,-3-8-21-16,-5-4 21 15,-3-5-22-15,-4-6-8 16,-6-2 13-16,-1-1-12 15,0 4-16-15,0 6-5 16,0 11 4-16,-1 11-36 16,1 10-3-16,0 0-86 15,0 13-303-15</inkml:trace>
  <inkml:trace contextRef="#ctx0" brushRef="#br0" timeOffset="191243.63">15660 5564 255 0,'0'0'39'16,"0"0"30"-16,0 0-30 15,0 0 1-15,-43 97 6 0,29-51-13 16,2 1-16-16,0 0-16 16,5-6 12-16,7-11-3 15,0-5-7-15,3-11-1 16,13-5-4-16,4-9 4 16,3 0 10-16,10 0-12 15,0-12 16-15,1-5-9 16,-4-5 1-16,-8-5 12 15,-2-2 19-15,-8-5-11 16,-2-4 5-16,-6-4 1 16,-4 2-20-16,0 4 6 15,0 8-20-15,-2 7-3 16,-3 12-14-16,2 5-11 0,3 4-29 16,0 0-63-1,0 6-145-15</inkml:trace>
  <inkml:trace contextRef="#ctx0" brushRef="#br0" timeOffset="191589.41">16003 5542 315 0,'0'0'102'16,"0"0"-37"-16,0 0 30 15,0 0-42-15,0 0-28 16,0 0 12-16,1 65-7 0,-1-31-7 16,-12 3-6-16,-1 4-12 15,1 2 9-15,3-6-11 16,2-3 0-16,4-10-3 16,3-9 4-16,0-4-2 15,3-6 0-15,11-2 3 16,7-3-4-16,2 0 12 15,4 0-2-15,-2-8-10 16,0-1 11-16,-1-1-12 16,-3-2-5-16,-2 1-8 15,-5-2-31-15,-4-2-31 16,-7 3-152-16</inkml:trace>
  <inkml:trace contextRef="#ctx0" brushRef="#br0" timeOffset="191933.89">16453 5494 456 0,'0'0'35'16,"0"0"34"-16,0 0-48 15,0 0 1-15,0 0 16 0,-42 106-10 16,23-69-12-16,0 3-2 16,4 0-12-16,2-3 6 15,6-5-7-15,7-7 5 16,0-8-6-16,2-6 0 16,13-5 1-16,1-2 5 15,5-4 13-15,1 0-9 16,0 0-4-16,0-4-2 15,-3-3-4-15,-2-6-12 16,-3-1-41-16,-5-6-69 16,-3-9-261-16</inkml:trace>
  <inkml:trace contextRef="#ctx0" brushRef="#br0" timeOffset="192173.89">16704 5247 390 0,'0'0'62'0,"0"0"-36"16,61 111 79-16,-49-49-31 16,-6 10-15-16,-6 7-37 15,0 10 3-15,-6 4-15 16,-13-4-5-16,-4-4-5 15,-2-14-11-15,-2-12-12 16,-9-7-36-16,-4-13-94 0</inkml:trace>
  <inkml:trace contextRef="#ctx0" brushRef="#br0" timeOffset="212235.41">25975 5288 25 0,'0'0'114'16,"0"0"-50"-16,0 0 15 15,0 0-11-15,0 0-18 16,0 0 9-16,-1-75-3 0,1 66-17 16,0 4 16-16,0 5 18 15,0-3-25-15,0 3-25 16,0 0 5-16,0 0-9 16,0 0-7-16,0 0-12 15,0 0 0-15,4 0-7 16,16 8 7-16,11 4 3 15,6 2 2-15,4 3 1 16,1 3-5-16,1 1 1 16,-1 2 2-16,4 2-2 15,-3 5 9-15,2-4-3 16,-6 5-3-16,-4-1-5 16,0-1 5-16,-1 2 3 15,2-2 2-15,-1 0-10 0,0 0 14 16,-1 0-9-16,-4-2-1 15,-3 0-4-15,-2 2 2 16,-4 0-2-16,3 1-1 16,0-2 1-16,-2 3 3 15,-2-4-3-15,0 0 7 16,0-4 1-16,-4 1-5 16,2-4-2-16,-1 4 0 15,0-1 5-15,0 0-6 16,1-1 9-16,-2 2 4 15,-1-2-11-15,3-2 14 16,-5 0-16-16,2 0 3 0,0 0 4 16,1-1-3-16,0-3 6 15,0-2-1-15,-6-3 3 16,1 1 3-16,-1-4-13 16,-4 0 9-16,0-4-10 15,-1 3 7-15,-4-3-7 16,2-1 3-16,-3-1-3 15,0-2 2-15,0 0-5 16,0 0 4-16,0 0-2 16,0 0 0-16,0 0-2 15,0 0-17-15,0 0-32 16,-4-3-59-16,-4-5-53 0,4-4-46 16,2-5-217-16</inkml:trace>
  <inkml:trace contextRef="#ctx0" brushRef="#br0" timeOffset="212822.89">27218 5900 117 0,'0'0'103'16,"0"0"-54"-16,0 0 58 16,-6-72-24-16,0 62 6 15,2 5-23-15,1 5-5 16,0 0-4-16,0 0-28 15,1 0-7-15,-1 0-5 16,1 0 5-16,1 10-15 0,-2 3 3 16,3 4-7-16,0 4 17 15,0 3-5-15,11 2-10 16,4-1 21-16,2-1-3 16,6 0-18-16,-4 0 0 15,4-2 0-15,-3 0-5 16,-3-3 1-16,-2-2-1 15,-3 0 6-15,-2-2-6 16,1 0 0-16,-2-1 0 16,0-2 1-16,-1 2 3 15,-2-4-3-15,-1-1 10 16,-4 0-10-16,1-1 2 0,-2 0 3 16,0-2-2-1,0 0-4-15,0-1 7 0,0 0-1 16,0-1-2-16,0-1-4 15,0 5 1-15,0-2 4 16,-11 4 3-16,-5 0 5 16,-5 2 2-16,-9-2 4 15,-7 1-6-15,-5 4 1 16,-10-3 8-16,-6 3-13 16,-2-1 2-16,2-3-6 15,7 0 13-15,11-4-15 16,18-1 6-16,7-3-4 15,10-2-6-15,5-1 2 0,0 0-2 16,0 0-15 0,2 0-69-16,13 0-79 0,4 0-131 15</inkml:trace>
  <inkml:trace contextRef="#ctx0" brushRef="#br0" timeOffset="213654.19">27586 6457 145 0,'0'0'128'0,"0"0"-107"16,0 0 81-16,0 0-15 16,0 0-31-16,0 0-30 15,64-51 11-15,-38 42-7 16,1 4-11-16,-6 2 9 16,-4 3-14-16,-6 0 3 15,-5 0-8-15,0 7-7 16,-3 10 1-16,-3 3 11 15,0 3-13-15,0 2 27 16,0 0-4-16,-12 1-10 0,-3 2-5 16,-4-1-6-16,2-2 14 15,-4-1-11-15,4-2-6 16,5-3 0-16,2-5 10 16,7-1-10-16,3-4 0 15,0-2-2-15,0 1-1 16,5-3 0-16,9 0 1 15,6-5-10-15,4 0 12 16,3 0-1-16,4-15 3 16,1-4 2-16,-3-6-4 15,4-2 9-15,2-6-12 16,-3-2 6-16,0 2 1 16,-5 4 0-16,-8 7-8 0,-7 8 10 15,-8 4-6-15,-2 8 3 16,-2 0 7-16,0 2-10 15,0 0-1-15,0 0-3 16,0 16-1-16,-3 5 5 16,-5 4 4-16,1 2-3 15,4 0-1-15,3-3 2 16,0 0-4-16,0-6 2 16,0-2-5-16,10-7 5 15,-1-2-3-15,4-6-1 16,3-1 4-16,3 0 0 15,-1-8 6-15,1-9 2 16,-3-4 2-16,0-1 16 16,-6-5-5-16,-2-1-9 0,-7-2 10 15,-1 2-7-15,-1 6-9 16,-19 5-2-16,-10 7-4 16,-4 6 0-16,-3 4-11 15,7 0 2-15,12 13-28 16,9 5-48-16,6-2-22 15,3-5-188-15</inkml:trace>
  <inkml:trace contextRef="#ctx0" brushRef="#br0" timeOffset="214487.71">28043 6042 25 0,'0'0'111'16,"0"0"-15"-16,0 0-30 15,0 0-9-15,-101-44-5 16,69 44 14-16,-2 0-18 0,-3 0-11 16,-2 0-3-16,-3 11-5 15,-3 8-7-15,2 3 5 16,-2 7-7-16,3 5 4 16,5 5 2-16,6 0-10 15,7-1 0-15,2 1-8 16,1 0-3-16,1 4 13 15,2-1-18-15,2-1 10 16,4 1-7-16,3-2-3 16,7-1 0-16,2 2 4 15,0-1 0-15,0-2-3 16,5-1-1-16,4-4 0 0,3-2-1 16,1-2 1-16,5 0 0 15,2-3 5-15,4 1-4 16,4-1-1-16,3-1 0 15,2 0 0-15,1-4 0 16,1-1 0-16,-1-1 3 16,3 0-3-16,-1-5 0 15,1 0 2-15,2-4 9 16,1-4-10-16,-1-2-1 16,2-3 16-16,-1-1-2 15,-5 0 1-15,1 0-14 16,-4-11 25-16,-3-5-5 15,1-4 0-15,2-4 11 0,-1-2 1 16,0-5-1-16,-4-3-4 16,1-1-12-16,-2-5 11 15,-1-2-10-15,-2-6 11 16,-3-3 0-16,-4-3 3 16,-5-4-18-16,-2 0 4 15,-7-5-1-15,-2-2 3 16,0-2-17-16,-9-2 4 15,-12 4-1-15,-6 7-3 16,-10 15-2-16,-14 14-3 16,-17 12-1-16,-20 12 4 15,-20 5-9-15,-11 17 4 16,4 19-60-16,15 12-60 0,22 9-41 16,29 3-62-16</inkml:trace>
  <inkml:trace contextRef="#ctx0" brushRef="#br0" timeOffset="-214470.85">27403 6991 366 0,'0'0'80'0,"0"0"2"0,0 0-30 16,0 0-25-16,0 0 11 15,-79 90-4-15,46-49 8 16,-1 0-24-16,-4 3 15 15,-3 5-28-15,-1-3 12 16,0-1-8-16,4-6-6 16,8-8-3-16,7-6 0 15,5-9 4-15,9-3-4 16,2-6 4-16,7-2-4 16,0-2-2-16,0 0 0 15,0-3-4-15,0 1-46 16,0 1-23-16,0 1-53 15,0 1-97-15</inkml:trace>
  <inkml:trace contextRef="#ctx0" brushRef="#br0" timeOffset="-214244.01">26814 7529 257 0,'0'0'93'0,"0"0"-1"15,0 0 1-15,0 0-38 16,0 0-34-16,0 0-7 16,34 10-5-16,-4-4 7 15,4-2-15-15,0 0 12 16,1-1-13-16,-5-3-6 0,-8 0-9 16,-9 2-24-16,-11-1-66 15,-2 3-168-15</inkml:trace>
  <inkml:trace contextRef="#ctx0" brushRef="#br0" timeOffset="-214065">26791 7674 292 0,'0'0'57'0,"0"0"70"15,0 0-38-15,91 4-58 16,-56-4-10-16,2 0 1 15,-1 0-22-15,-2-1 0 16,-1-5-8-16,-5-4-96 0,-1-3-303 16</inkml:trace>
  <inkml:trace contextRef="#ctx0" brushRef="#br0" timeOffset="-213687.35">27917 7033 552 0,'0'0'37'16,"0"0"-37"-16,0 0 69 15,0 0-24-15,0 0-24 16,114-2-9-16,-66 30 6 16,-1 2 3-16,0 1-7 15,-1-2 0-15,-3-1 14 16,-5-3-20-16,-9-6-4 16,-5-2 1-16,-6-5-5 15,-6-5-2-15,-3-2 2 16,-2-4 0-16,-4-1-4 15,0 0-32-15,-1 0-16 16,1-1-12-16,0-13-110 0,0-10-167 16</inkml:trace>
  <inkml:trace contextRef="#ctx0" brushRef="#br0" timeOffset="-213457.27">28538 7009 252 0,'0'0'145'15,"0"0"-125"-15,0 0 17 16,0 0 27-16,-94 90 15 16,66-53-44-16,-2 0 3 15,0 0-4-15,-1-2 8 0,-2-2-19 16,-1-3-8 0,5-3-14-16,6-8 6 0,10-6-2 15,7-6-5-15,6-4 0 16,0-3-43-16,0 0-53 15,23 0-66-15,7-7-17 16</inkml:trace>
  <inkml:trace contextRef="#ctx0" brushRef="#br0" timeOffset="-213290.29">28475 7256 166 0,'0'0'279'15,"0"0"-251"-15,0 0-9 16,0 0 75-16,0 0-46 15,0 0-17-15,-53 66-27 16,45-50 5-16,4 2-5 0,1-5-4 16,3-2-24-16,0-5-90 15,16-6-118-15</inkml:trace>
  <inkml:trace contextRef="#ctx0" brushRef="#br0" timeOffset="-213159.04">28677 7295 436 0,'0'0'93'0,"0"0"-81"16,0 0 44-16,0 0-5 16,0 0-28-16,0 0-21 15,-79 45-2-15,65-32-15 16,1-5-136-16</inkml:trace>
  <inkml:trace contextRef="#ctx0" brushRef="#br0" timeOffset="-211321.28">26008 5284 23 0,'0'0'27'16,"0"0"-17"-16,0 0 10 16,0 0 4-16,0 0 9 15,0 0 2-15,-13-10-8 16,12 7-6-16,-1 1 10 16,-1-1-13-16,-2-2-16 15,2 3 33-15,0-3-10 16,0 0 0-16,2 2 8 0,-1-2 11 15,1-1-15 1,-2 1 16-16,2-1-10 0,-1 2-7 16,1 0-1-16,-1 1-7 15,2 0 8-15,0 1-2 16,-1 2-4-16,1 0-12 16,-2 0-9-16,2 0 6 15,0 0-2-15,0 0 2 16,0 0-5-16,0 0 7 15,6 0-5-15,10 8 19 16,5 3-3-16,2 2-16 16,4 1 5-16,3 3 15 15,-2 3-7-15,-1-3-10 16,-2 2-3-16,0 0 3 16,3 1 1-16,5-3 0 0,3 2 7 15,0-1 0-15,-3-2-3 16,-3 3-6-16,-2-2-1 15,-1 2-3-15,-2-1 1 16,0 1-1-16,-2 1-1 16,1-1 12-16,1-1-7 15,-3-1-4-15,1-2 6 16,1 0-3-16,0-1-2 16,-1-1-2-16,-3-1 11 15,2 0-7-15,-1 1-1 16,-4 0 8-16,2 2-10 15,0-1-2-15,-1 1 3 16,6 0-2-16,1 1 0 0,2 1 8 16,3-2-8-16,0-1 6 15,0-2 0-15,0 3 7 16,-5-1-13-16,-5-4 0 16,-1 3 2-16,-6-2 2 15,2 1-1-15,-1-1-7 16,2 2 6-16,-1-1-2 15,-2-1 3-15,1 0-4 16,-5-5 6-16,1 3-1 16,-1-1 0-16,-3 0-4 15,4-2 2-15,-1 2 6 16,-3-3-3-16,2 4-1 0,-1-4-4 16,-1-1-1-16,0 1 6 15,-1-3-4-15,-1 1 1 16,-1-1 1-16,0 0-4 15,1 1 0-15,-1 2 1 16,2-3-1-16,-2 3 0 16,0-2 5-16,2 1-4 15,-2-1-1-15,0 1 2 16,1-3 5-16,-4-1-7 16,1 2 3-16,-1-2-1 15,0 0 0-15,0 0-3 16,0 0 8-16,0 0-12 15,0 0 7-15,0 0-4 0,0 0 2 16,0 0 0-16,0 0 5 16,0 1-4-16,0-1-1 15,0 0 0-15,0 0-4 16,0 0 8-16,0 0-4 16,0 0 0-16,0 0 0 15,2 0 0-15,-2 0-13 16,0-3-20-16,-2-7-42 15,-15-2-43-15,-6-3-23 16,1-1-42-16,-2-4-237 16</inkml:trace>
  <inkml:trace contextRef="#ctx0" brushRef="#br0" timeOffset="-210271.08">27167 5423 257 0,'0'0'67'15,"0"0"5"-15,0 0 28 16,0 0-4-16,0 0-28 15,0 0-25-15,-25-14-29 16,25 14-1-16,0 0-5 0,0 10-2 16,6 5 26-16,10 4-7 15,1 3-2-15,5 3 9 16,2 3-11-16,-2 1-1 16,-1 0 0-16,2 2-4 15,-1-4-7-15,0 3 7 16,-2 0 8-16,-1 4-15 15,-1-1 3-15,0 4-2 16,0-3-3-16,-2-2-5 16,3-1 7-16,0-2-2 15,-3-2-4-15,-1-5-1 16,0-1 1-16,-3-4-1 0,-1-2 4 16,-3-3-5-16,0-3 2 15,-4 1 6-15,3-2-2 16,-1-1 1-16,-1-2 6 15,1 0-14-15,-3-2 0 16,0-2 0-16,-1 2 3 16,-2-3 0-16,0 2 8 15,0-2-11-15,0 0 0 16,0 0-2-16,0 0 4 16,0 2 1-16,0-2-2 15,0 0 3-15,0 1-4 16,0-1 0-16,0 0 0 15,0 2 6-15,0-2 5 0,0 0-5 16,0 0-2-16,0 0 3 16,0 0-7-16,0 0 12 15,0 0-8-15,0 0 8 16,0 0-5-16,0 1-5 16,-5 2 6-16,-6 0 0 15,-5 2-2-15,-1 2 6 16,3-1-1-16,2 0-3 15,3-1-1-15,-2 1-5 16,1 0 0-16,-2-1 5 16,-4 2-6-16,-10 5 6 15,-10 1 2-15,-14 6 1 16,-16 3-6-16,-17 3 21 16,-19 0-13-16,-11 0 8 0,-6-2-8 15,9-3 1-15,24-3 5 16,22-3 0-16,21-6 2 15,22-2-11-15,9-2 2 16,9-1 6-16,3-1 3 16,0 0-10-16,0 1-4 15,0-1 3-15,0-2 0 16,0 0-4-16,0 2 2 16,0-1-6-16,0-1 1 15,0 2 3-15,0-1-4 16,0 1 0-16,0 1 1 15,0-3-3-15,0 1 3 16,0-1-4-16,0 0-8 0,0 0-36 16,0 0-34-16,0 0-23 15,0-6-20-15,0-9-64 16,0-5-14-16,9-5-50 16</inkml:trace>
  <inkml:trace contextRef="#ctx0" brushRef="#br0" timeOffset="-202193.12">26127 5291 22 0,'0'0'34'0,"0"0"-6"16,0 0 19-16,0 0 2 15,0 0-3-15,0 0-8 16,0 0-2-16,0 0-11 16,0 0-1-16,0 0-10 15,0 0 5-15,0 0-4 16,0 0 3-16,0 0-16 16,0 0 9-16,0 0-10 15,0 0 7-15,0 0-8 16,10 2 2-16,3 5 5 0,2 3 19 15,0-2-10-15,-2 1-6 16,-2-1-6-16,2 1 2 16,1-1 13-16,0 1-15 15,3-1 5-15,1-2-4 16,1 2 3-16,2-1 1 16,0 0-4-16,-1 0 14 15,-1 1-16-15,-2 0 2 16,-3-2-2-16,-2 2 1 15,1 0-3-15,-1 0 0 16,2 1 0-16,-1-1 8 16,2 1-8-16,-1-1 1 15,0 2 3-15,1-4 3 16,2 3-7-16,-2 0-1 16,2 1 6-16,0-1-10 0,-1 1 7 15,-1 0-4-15,3 1 2 16,-1 0 0-16,2 1 4 15,5 1 3-15,3 0-1 16,2-3 14-16,3-1 8 16,-4-1-26-16,-4 1-2 15,-1-1-1-15,-3 4-1 16,-2-2 1-16,-1 2-2 16,-5 0 2-16,5 2-3 15,1-2 2-15,0 0 1 0,3-4 3 16,-3 2-1-1,0-5 2-15,-2 1-4 0,-5-1 3 16,-1-2-1-16,0 3 2 16,-2-2-2-16,1 0 1 15,-1-1-2-15,0 0 1 16,-2 0 2-16,0 1-3 16,2 0 1-16,1 2-2 15,1 0 1-15,1-1 2 16,1 1-2-16,0 0-1 15,-2-1 1-15,3 0 6 16,-2-3-6-16,-1 1 4 16,-2 1-5-16,-1-3 1 15,-2 1 1-15,-1 0 7 16,-1-1-5-16,3 3-4 0,-3-1-2 16,3 3 1-16,0 0 1 15,0 2 4-15,1 1 1 16,-1-2-1-16,0-2-1 15,0 0-2-15,-1-3 9 16,1 1 1-16,-3-1-9 16,0-1 2-16,0 0-4 15,-3-1 8-15,3 2-7 16,0-1 0-16,0 1 4 16,1 3-1-16,2 1 0 15,1-1 4-15,0-1-6 16,-1 1-1-16,-2-3 5 0,1 1-1 15,0-1 1-15,-2-1-6 16,0-1 0-16,-1 1 3 16,-1 2 0-16,2 1-3 15,0-1 1-15,2 0 7 16,-2 2-8-16,2-3 2 16,-1 2 0-16,-3-1-4 15,2-1 2-15,-1 1 0 16,-1-2 0-16,-1-1 4 15,0 0-2-15,2 2 0 16,-1-1-2-16,-1 2 1 16,2-3 0-16,-1 0 0 15,-1 0-2-15,0 0 1 0,0 0 0 16,2 0 0 0,-2 0 0-16,0 0 0 0,0 0 2 15,0 0-2-15,0 0-1 16,0 0-31-16,0 0-25 15,-3-4-1-15,-6-9-49 16,-1-2-34-16,0-1-143 16</inkml:trace>
  <inkml:trace contextRef="#ctx0" brushRef="#br0" timeOffset="-200536.92">27173 5404 41 0,'0'0'79'16,"0"0"-5"-16,0 0 2 15,0 0-23-15,0 0 2 16,0 0-29-16,-7-7 7 16,7 7-8-16,-2 0 7 15,2 0-17-15,0 0 4 16,0 0-2-16,0 0-10 16,0 0-4-16,0 12 1 15,9 8-2-15,9 4 25 16,-3-1-12-16,0-1 9 0,-3-4-2 15,0 0-6-15,-3 2-1 16,3 0-2-16,4 2 5 16,-1 2-4-16,3-4-5 15,-3 0-6-15,1-1 4 16,-1-1-1-16,2 2-2 16,-4 1-3-16,0-1 1 15,-1 1 3-15,2-1-5 16,-4-1 3-16,1-1-1 15,-1 0-2-15,-2 0 0 16,-4 1 0-16,1-5-2 16,-4 1 1-16,2-3 1 15,-1 0 7-15,-1 0-7 16,-1-2 0-16,3-1 0 0,-3 2 0 16,0-2 0-16,1-1 8 15,-1-2-8-15,0 2 1 16,2-3-2-16,-1 2 2 15,2 2-1-15,0-1 5 16,0-1-4-16,-1-1 1 16,-1 0-2-16,1-1 4 15,-1 0-2-15,1-1 2 16,-1 1 0-16,1 1-2 16,1-1-1-16,-1-1 4 15,2-2-2-15,-3 3 1 16,2-2 5-16,0 1-9 15,-1-1 8-15,1-1-6 0,-2 0 4 16,2 1 0-16,-1-2-4 16,-1 2 0-16,2-3 2 15,-3 1-4-15,2-1 0 16,-2 1 4-16,0 1-2 16,0-1 2-16,0 0-4 15,1 3 0-15,-1-3 0 16,0 2 6-16,0-2-5 15,0 0 0-15,0 1 0 16,0-2-1-16,0 0 5 16,0 0-3-16,0 0 2 15,0 0-2-15,0 1-2 16,0 1 3-16,0-1 3 0,0 1-5 16,0-1 9-16,0 1 2 15,0 3 4-15,-1 2-5 16,-4 5-2-16,-2 1-6 15,-1-1-2-15,-2-2 10 16,2-2-7-16,-1-4 5 16,0 3-4-16,-5-5-1 15,-2 1 0-15,-4-2 5 16,-7-1-6-16,-4 0 1 16,-10 0 0-16,-8 0 0 15,-12 0-3-15,-8 4 5 16,-4 3-6-16,-3-2 0 0,7 0 0 15,8 2 0-15,9-4 3 16,9 2-3-16,7-1 2 16,3 3 2-16,1 0-1 15,3 0 4-15,7 1-2 16,4-1 5-16,2 0-2 16,0-1 8-16,0 0-12 15,3-3 8-15,1 2-9 16,4-2 6-16,5-1-1 15,0 0 5-15,2-2 3 16,-1 2-11-16,2-2 4 16,0 0 13-16,-1 3-22 15,1-3 16-15,0 0-12 0,0 0 1 16,-2 0-2 0,2 0 4-16,0 0-5 0,0 2 2 15,0-2-2-15,0 0 5 16,0 0-7-16,0 0 2 15,0 0 6-15,0 0-7 16,0 0 1-16,0 0 6 16,0 0-7-16,0 0-1 15,0 0 0-15,0 0 0 16,0 0 0-16,0 0 0 16,0 0-1-16,0 0 1 15,0 0-1-15,0 0 2 16,0 0-2-16,0 0 1 15,0 0-2-15,0 0-13 0,0 0-15 16,0 0-25-16,0-5-26 16,-3-4-27-16,-8-2-69 15,-11 0 3-15,-9 3-242 16</inkml:trace>
  <inkml:trace contextRef="#ctx0" brushRef="#br0" timeOffset="-196436.29">26332 10555 368 0,'0'0'60'0,"0"0"38"15,-30-75 3-15,26 62-18 16,1 7-18-16,0 5-1 15,3 1-46-15,-3 10-18 16,1 22-2-16,1 14 2 16,-4 15 16-16,2 11-6 0,-4 4 7 15,-1-1 5 1,1-8-15-16,-1-9-6 0,5-9 2 16,-1-8-6-16,3-10 6 15,1-4-3-15,-2-10 9 16,2-5-9-16,0-9-11 15,0-3 0-15,0 0-48 16,0 0-2-16,7-8-25 16,7-14-140-16</inkml:trace>
  <inkml:trace contextRef="#ctx0" brushRef="#br0" timeOffset="-195995.16">26612 10624 274 0,'0'0'78'16,"0"0"25"-16,0 0-18 16,0 0-44-16,0 0-28 15,0 0 11-15,-56 79 6 16,48-42-1-16,3 2-20 15,3 1 14-15,2-1-21 16,0-4 3-16,3-5-4 0,13-5 1 16,3-4 0-1,6-4 3-15,1-6 9 0,4-7-14 16,-1-4 0-16,0 0 0 16,-3 0 7-16,-4-12-1 15,-2-8-4-15,-6 1 0 16,-6-5 4-16,-2-5 6 15,-6-4 1-15,0-4-10 16,-2-7 9-16,-14 2-6 16,-5 2-2-16,-4 8-4 15,-2 11-1-15,-3 11-6 16,2 9 4-16,-4 1-38 16,4 10-10-16,7 8-16 15,8 1-67-15,8-9-308 0</inkml:trace>
  <inkml:trace contextRef="#ctx0" brushRef="#br0" timeOffset="-195185.77">26635 10064 172 0,'0'0'70'16,"0"0"45"-16,-105-44-49 16,59 38-14-16,-3 6-1 15,-6 0-12-15,-5 6-15 16,-1 17 0-16,-3 8-8 15,1 5 0-15,2 8 8 16,1 8-12-16,7 5 4 16,5 8 12-16,6 3-14 15,9-3 3-15,10-1 5 16,7-4-17-16,9 3 7 16,4 0 1-16,3 1 0 15,0 0-8-15,6-4 6 16,8-4-6-16,3 0-1 0,-2-3 0 15,3-2 2-15,-1-1-2 16,2-1-4-16,5-3-8 16,1-3 8-16,5-5 1 15,6-4-1-15,4-4 0 16,11-4 0-16,7-4-2 16,8-7 12-16,4-5-11 15,4-5 1-15,-2-5 0 16,-3 0 6-16,-4 0-6 15,-2-5 5-15,-3-10 2 16,-2-5-4-16,0-5 0 16,-1 0-3-16,-2-1 0 15,-5 0 15-15,-5-2-5 0,-4 0 11 16,-6-5-11-16,-5-2 9 16,-6-3 20-16,-2-6 1 15,-1-3-22-15,-3-1 4 16,0-7-4-16,0-2 3 15,-6-8-12-15,-8-5-9 16,-4-5 2-16,0-4 3 16,-13-4 6-16,-13-4-11 15,-6-4 0-15,-7 7 0 16,-4 6 0-16,-11 14 1 16,-10 13-2-16,-12 7 1 15,-15 8-4-15,-15 9-2 16,-6 6 6-16,-6 13-1 15,-7 8-3-15,4 8-35 0,7 23-47 16,15 13-32-16,26 4-28 16,29 0-224-16</inkml:trace>
  <inkml:trace contextRef="#ctx0" brushRef="#br0" timeOffset="-194299.05">27327 11182 157 0,'0'0'104'16,"0"0"-5"-16,0 0 11 15,0 0-21-15,0 0-31 16,0 0-12-16,-6-26-30 16,6 26-8-16,4 18 2 15,16 12 37-15,6 9-19 0,6 11 4 16,7 9-2-1,4 14-7-15,6 3 10 0,2 7-24 16,5-2 0-16,2-4-7 16,4-7-1-16,2-6 12 15,-1-10-11-15,-7-8 2 16,-11-10-4-16,-9-6 5 16,-11-7-1-16,-7-6-4 15,-6-6 3-15,-7-4 3 16,-1-3 3-16,-2 1 2 15,-1-2-10-15,2-3 2 16,-3 0-6-16,0 2-2 16,0-1-84-16,-9-1-74 0,-12 0-209 15</inkml:trace>
  <inkml:trace contextRef="#ctx0" brushRef="#br0" timeOffset="-193489.02">28237 12372 193 0,'0'0'23'16,"0"0"10"-16,95-18 1 15,-71 18 62-15,-2 1-47 16,-8 17 1-16,-2 9-6 15,-8 2-12-15,-4 3 0 16,0 7 17-16,-6 4-24 0,-12 2-7 16,1 1 13-1,-1-1-26-15,1-9 4 0,8-5-6 16,5-6 1-16,4-12 3 16,0-3-7-16,0-4 0 15,13-6-1-15,8 0 1 16,6 0 0-16,4-14 1 15,1-4 1-15,-3-4-2 16,0-3-5-16,-4 0 5 16,-2-3 0-16,0-6 3 15,1-4-1-15,-2 1-2 16,-3 1 3-16,-3 10 4 16,-6 7 5-16,-5 11-11 15,-5 3 29-15,0 5-11 0,0 0-1 16,0 0-12-16,0 0-6 15,0 2-2-15,4 13 0 16,-1 7 2-16,0 6 0 16,2 4 2-16,1 2-2 15,1-5 3-15,3-2-3 16,3-10-1-16,3-5-12 16,2-5 3-16,3-7 4 15,2 0 0-15,-1-5 6 16,0-12 2-16,-3-2 0 15,-5-4 5-15,-5-5 8 16,-4-3-7-16,-5-3 10 16,0-1-4-16,-7 5-14 0,-12 6 0 15,-8 8 0 1,-8 7 0-16,-4 7 0 0,-5 2-4 16,1 0-1-16,6 11-28 15,12 0-90-15,12-3-216 16</inkml:trace>
  <inkml:trace contextRef="#ctx0" brushRef="#br0" timeOffset="-192364.92">28651 12022 28 0,'0'0'41'0,"0"0"77"16,0 0-28-16,0 0-16 15,-94-56-6-15,68 56-9 16,-4 0 1-16,-3 4-25 16,2 12 6-16,-4 1-14 15,0-1 6-15,0 4-7 0,-2 0 0 16,0 4-4-16,-4 3-6 16,0 6 6-16,5 1-3 15,3 5-5-15,6 0-2 16,3 2-1-16,6-2 3 15,1 1-2-15,4-1-12 16,2 2 10-16,2 1-14 16,0 3 8-16,-2 1-3 15,4 3-1-15,-2-3 5 16,3 0-3-16,0-4 0 16,6-5-2-16,0 0 0 15,0-4 1-15,7-3 3 0,5 1 8 16,5 1-10-16,-2-1-2 15,-1-2 1-15,0 1-1 16,2-2 8-16,1-4-6 16,1-3-2-16,0-4 3 15,4-3 6-15,5 0-8 16,3-4 4-16,4 0 6 16,2-1-6-16,-2-2 12 15,-1 0-17-15,1 0 0 16,-3-2 0-16,2-2 1 15,-2-1 3-15,1-2-1 16,-1 0-3-16,0 0 0 16,2 0 3-16,-1 0 0 0,-1-2-1 15,-1-3 2-15,1-1-4 16,-1-2 0-16,-2-2 20 16,1 0-14-16,0-3 3 15,-2 0 7-15,0 0-2 16,-4-1 2-16,-1-2-6 15,-1 0 10-15,-3 2 0 16,3-3-11-16,-4 3 6 16,2-1-13-16,-2-1 8 15,-2 1 2-15,3-4-3 16,-3 0 3-16,1 0 12 16,-3-2 1-16,1-3-4 0,-2-3-5 15,2-2-4 1,-2-1 1-16,-2 0-2 0,0 1-3 15,-4 5 9-15,-3 2-4 16,-3 0 4-16,0-2-3 16,0-2 7-16,-1-1-10 15,-7-2 0-15,-2-2 5 16,1-3-1-16,3-2-2 16,-1-3-9-16,-2-1-2 15,0 2 1-15,-3 2-2 16,-6 4 0-16,-3 0-1 15,-7 0 3-15,-8 2-3 16,-10-1 0-16,-11-1 0 0,-9 0 1 16,-8 2-1-1,-1 0 0-15,4 1-1 0,15 4-5 16,16 9-54-16,21 6-27 16,4 10-29-16,0 1-72 15,-9 17-51-15,-10-1-105 16</inkml:trace>
  <inkml:trace contextRef="#ctx0" brushRef="#br0" timeOffset="-188430.22">26745 10106 42 0,'0'0'89'15,"0"0"56"-15,0 0-23 16,0 0-40-16,0 0-6 16,0 0-12-16,12-75-15 15,-3 44 14-15,0-1-2 16,-3-5-25-16,0-4-2 15,3-8-4-15,0-7-4 0,1-6-18 16,2-7 4-16,-1 0-12 16,-4-5 7-16,3-6 5 15,1 5-10-15,4 9 0 16,-2 13 2-16,-2 19 5 16,-2 10 7-16,-6 10 1 15,-3 6 2-15,0 3-6 16,0 4-12-16,0-1-1 15,3 2-7-15,-3 0-63 16,0 0-54-16,0 16 3 16,-18 7-26-16,-9 4-104 15</inkml:trace>
  <inkml:trace contextRef="#ctx0" brushRef="#br0" timeOffset="-187973.04">26627 9537 347 0,'0'0'30'0,"0"0"55"15,0 0-22-15,0 0-34 16,0 0 2-16,0 0 19 0,-3 82-14 15,11-48 2 1,5 4-3-16,-1 3 5 0,4-1-29 16,3 5 21-16,-3-1-8 15,-4 0-18-15,-2-1 15 16,-4-4-11-16,-1-3-1 16,-2-6-5-16,3-7 5 15,0-4-3-15,2-8-2 16,1-4 1-16,1-5 9 15,1-2 3-15,4 0-2 16,3 0-2-16,6-9-5 16,2-11 7-16,2-6-10 15,5-3 2-15,1-5-2 0,-6 2-4 16,2-1 3 0,-4 4-4-16,-7 7 0 0,-3 2-10 15,-4 6-27-15,-3 2-35 16,-4-1-42-16,-5-1-80 15</inkml:trace>
  <inkml:trace contextRef="#ctx0" brushRef="#br0" timeOffset="-187210.04">27236 8911 124 0,'0'0'200'16,"0"0"-180"-16,0 0 40 15,94-67 16-15,-45 54-36 16,5 8-2-16,-6 5-8 16,-4 2-3-16,-8 23-8 0,-8 5-8 15,-5 7 4 1,-10 7-2-16,-5 0-5 0,-7-1 6 16,-1-7-13-16,0-5 0 15,-9-6 1-15,-3-8 0 16,2-5 6-16,1-8-1 15,0-4 3-15,-4 0 10 16,-1-11-12-16,-2-9-7 16,4-6-2-16,1-3-8 15,1-5-11-15,5-5-8 16,4-4 2-16,1 4-4 16,9 4 0-16,18 7-20 15,4 8 48-15,5 4-17 16,1 6 19-16,-3 8 12 0,-1 2-10 15,-3 0-2-15,-2 4 12 16,-2 11-2-16,-4 6 4 16,-1 5-10-16,-3 1 9 15,-5 0 2-15,4 2 8 16,-5-4-18-16,0-4 4 16,1-4-2-16,2-5-3 15,1-4 5-15,1-6-11 16,2-2 5-16,2 0-3 15,0-5 16-15,0-9-11 16,-5-6 1-16,-2-1-3 16,-7-1 8-16,-5-5 4 15,-2-4 2-15,0-1-5 0,-9-2-4 16,-11 6-6 0,-1 6 8-16,-1 9-8 0,-3 11-4 15,-1 2-7-15,0 5 8 16,3 19-25-16,4 3-36 15,8-1-90-15,8-4-352 16</inkml:trace>
  <inkml:trace contextRef="#ctx0" brushRef="#br0" timeOffset="-186803.02">28244 8716 232 0,'0'0'106'15,"0"0"-105"-15,0 0 41 16,0 0 43-16,-15 91-42 16,15-58-6-16,0 1-22 15,5-2-7-15,9-5 5 16,3-6-7-16,4-2-5 15,-3-9-1-15,4-4 0 16,-1-6-10-16,-4 0 8 16,-1-3-5-16,-5-13-1 15,-3-1 8-15,-5-4 4 16,-3-3 4-16,0-4 22 0,-1-5-13 16,-14 0 12-16,-4-3-17 15,-1 2-1-15,-2 6-11 16,0 8 0-16,3 9 2 15,2 8-2-15,5 3-2 16,5 0-8-16,0 8-29 16,7 9-37-16,0-5-114 15</inkml:trace>
  <inkml:trace contextRef="#ctx0" brushRef="#br0" timeOffset="-186508.58">28462 8431 206 0,'0'0'112'16,"0"0"15"-16,0 0-65 16,0 0-40-16,21 87 49 15,-8-33-18-15,2 6-16 16,1 1-19-16,3-1-2 15,0-4-14-15,0-5 2 16,-4-5-2-16,1-12 0 16,0-8 4-16,0-11-6 15,0-6-11-15,4-9-17 16,-1 0 4-16,-2-4-25 16,-3-15-54-16,-5-4-183 0</inkml:trace>
  <inkml:trace contextRef="#ctx0" brushRef="#br0" timeOffset="-186345.51">28590 8681 357 0,'0'0'89'0,"0"0"-26"16,0 0 22-16,0 0-42 16,85-52-25-16,-49 45-4 15,0 0-8-15,-3 1-6 0,-3 1-1 16,-7 4-67-1,-11-3-131-15</inkml:trace>
  <inkml:trace contextRef="#ctx0" brushRef="#br0" timeOffset="-184741.36">27746 15012 110 0,'0'0'188'15,"0"0"-109"-15,0 0 63 16,0 0-44-16,0 0-56 16,0 0-39-16,0 0 12 15,-11 83 17-15,11-23 3 16,-1 8-2-16,-6 4-10 15,-2-1-3-15,-2-1-5 16,1-6 3-16,2-14-10 0,2-9-3 16,5-12-5-1,1-9 3-15,0-8-3 0,0-5 6 16,0-6-6-16,0-1-20 16,1 0-25-16,13-6-43 15,7-14-67-15,4-10-212 16</inkml:trace>
  <inkml:trace contextRef="#ctx0" brushRef="#br0" timeOffset="-184350.68">28049 15032 332 0,'0'0'51'15,"0"0"21"-15,0 0-7 16,0 0-4-16,-70 80-4 16,61-55-31-16,7 0 2 15,2-3-14-15,0 3 10 16,14-4-21-16,9 0 0 16,7 2 2-16,5-1 4 15,3 5-6-15,-2 1-1 16,-1-1 1-16,-10-1-6 15,-6-5 6-15,-8-2-4 16,-8-2 2-16,-3-1-1 0,0-2 5 16,0-1-4-16,-14 1 3 15,0-2 3-15,-3-2-3 16,-4 0 12-16,2-4-14 16,1-3-1-16,0 0-2 15,3-3-4-15,-1 0-45 16,4-9-86-16,0-14-202 15</inkml:trace>
  <inkml:trace contextRef="#ctx0" brushRef="#br0" timeOffset="-184177.34">28024 15093 203 0,'0'0'71'0,"0"0"-24"16,0 0 46-16,111-52-45 15,-59 43-40-15,-1 2-2 16,-6-1-2-16,-11 3-8 16,-10 1-36-16,-12 0-95 15</inkml:trace>
  <inkml:trace contextRef="#ctx0" brushRef="#br0" timeOffset="-183284.93">28259 14682 6 0,'0'0'50'0,"0"0"3"16,-85-28 49-16,49 24-45 15,-1 1 1-15,-3 3-9 16,3 0-8-16,-5 4 3 0,-1 9-12 16,-2 2 1-16,-3 4-10 15,2 1-1-15,-5 2 0 16,3 4 2-16,1 5 3 15,3 5-3-15,6 10 1 16,6 3 2-16,6 2-6 16,7-1 8-16,5-1-9 15,5-6-7-15,2 4-3 16,4-2 3-16,0 4-1 16,2 0-3-16,1-2-3 15,0 0 2-15,0 1-7 16,3-1 17-16,8-2-16 15,2 0 5-15,0-3 1 16,1-3-8-16,2-1 2 16,2-1 2-16,3-3 1 0,3-4-4 15,3-2 11-15,2-3-10 16,3-2 3-16,1-1 0 16,1-3-5-16,3-2 7 15,5 0-10-15,3-3 8 16,1-3-5-16,-3-2 0 15,-1 1 4-15,3-5 2 16,-2-5 0-16,6 0-1 16,2 0-1-16,-2-7 2 15,3-7 3-15,-4-2 5 16,-5-3-14-16,-1-4 7 0,-2 0-5 16,-2-5 11-16,-2-2 2 15,-1-7-1-15,-3-1 6 16,-5-6-4-16,-4-4 4 15,-3-5 4-15,-2-4-7 16,-1-7-6-16,-4-4-8 16,-6-10 3-16,-7 0-4 15,0-3-2-15,-10 0 1 16,-16 0-1-16,-8 0 1 16,-8 4-1-16,-10 5 1 15,-5 7 3-15,-7 13-4 16,-5 7 0-16,-8 10-4 15,-4 7 4-15,-5 13 0 16,-1 13-6-16,4 2-33 0,8 17-18 16,17 19-32-1,25 13-44-15,24 6-79 0,9 6-416 16</inkml:trace>
  <inkml:trace contextRef="#ctx0" brushRef="#br0" timeOffset="-182410.08">28866 15183 91 0,'0'0'75'0,"0"0"39"16,0 0-12-16,0 0-37 15,0 0-12-15,0 0-1 16,99-3-1-16,-28-9 4 15,7-2-41-15,4-2 4 16,6-1-2-16,6-1-10 0,6-5 14 16,7-3-18-16,10-6-2 15,5 0 10-15,12 0 14 16,5-1-23-16,-4 5 22 16,-11 3-14-16,-19 6-6 15,-22 5 10-15,-23 4 1 16,-16 2 20-16,-15 2-15 15,-13 2 17-15,-8 4-30 16,-6-2 6-16,-2 2-12 16,0 0-19-16,-23 0-63 15,-19 12-6-15,-10 3-43 16,-12 1-109-16</inkml:trace>
  <inkml:trace contextRef="#ctx0" brushRef="#br0" timeOffset="-181763.01">29509 14854 43 0,'0'0'94'16,"0"0"13"-16,0 0 15 15,0 0-25-15,0 0-32 16,0 0-25-16,11-13-11 15,-14 13-3-15,-3 3-12 16,-11 14 9-16,-13 6-18 16,-11 9 25-16,-6 7 4 15,-2-1 4-15,6-3-4 0,0-2-1 16,4-4-14 0,3-2-10-16,2-3 15 0,2-4-13 15,7-4 9-15,3-1-19 16,7-7 14-16,4-1-9 15,7-5 7-15,2-1-9 16,2-1-4-16,0 0 4 16,0 0-5-16,0 0 1 15,0 2-3-15,0-2 3 16,2 4-4-16,16 4 9 16,3 5 10-16,7 1-3 15,3 3-7-15,-1 3 16 16,2 0-6-16,-3 5-12 15,1-3 11-15,-1 0-3 0,-3-4-6 16,1-2-5-16,0-2 2 16,-2-5-4-16,-4 1 6 15,0-1-10-15,-2-1-22 16,0-1-39-16,6 0-83 16,0-7-81-16</inkml:trace>
  <inkml:trace contextRef="#ctx0" brushRef="#br0" timeOffset="-181139.39">31187 14495 315 0,'0'0'81'0,"0"0"49"0,0 0-46 16,0 0-66-16,0 0 7 16,12 94 29-16,3-38-12 15,1 7 9-15,-1 5-26 16,0 6-7-16,-4 2-8 15,-5-4-1-15,-3-11-5 16,-3-14-4-16,0-12 3 16,0-11-6-16,0-9 3 15,0-5-14-15,0-7-27 16,-8-3-23-16,-7-1-45 16,-1-19-263-16</inkml:trace>
  <inkml:trace contextRef="#ctx0" brushRef="#br0" timeOffset="-180764.89">31050 14869 36 0,'0'0'298'0,"0"0"-257"16,116-26 50-16,-58 20-22 16,5 2-39-16,1-2 4 15,-1 1 11-15,-2-3-38 16,-6-2 7-16,-8-3 14 15,-12-1-19-15,-9-2-2 16,-12-2-6-16,-8 0 8 16,-6-3-6-16,0 2 0 15,-10 5 14-15,-11 5-14 16,0 6-1-16,-2 3 0 0,1 0-2 16,2 15 1-16,2 9-1 15,7 5 0-15,8 7 7 16,3 3 3-16,0 5-5 15,2 1-4-15,11 0-1 16,7-5 7-16,-1-7-7 16,2-5 5-16,0-11-5 15,3-5-5-15,1-8-22 16,0-4-4-16,-2 0-34 16,-1-11-126-16</inkml:trace>
  <inkml:trace contextRef="#ctx0" brushRef="#br0" timeOffset="-180142.74">31814 14713 201 0,'0'0'72'16,"0"0"-17"-16,0 0 60 16,9 112-46-16,-2-67-29 15,0 4-12-15,2 1 0 16,1-4-28-16,-2-7 16 15,-2-10-10-15,-3-12-1 16,0-9-1-16,-3-7 8 16,0-1 46-16,0-2-10 15,0-15 33-15,-1-11-67 0,-7-6-14 16,-2-7 3 0,4-5-1-16,3-3-2 0,3 0-24 15,0 3-1-15,0 6-16 16,0 8-7-16,12 11 18 15,4 13 3-15,8 8-8 16,6 3 35-16,1 18 4 16,-1 9 4-16,-3 3 10 15,-7 5 2-15,0-1 0 16,-2 1-11-16,-4-6 3 16,-1-7-8-16,-7-9 0 15,-2-9 6-15,-2-4-10 16,-2-3 5-16,0 0 16 15,0-14 19-15,0-12-24 0,-3-5-15 16,-3-5-2-16,-1-4-12 16,4-1-7-16,1-1-20 15,2 1 7-15,0 9-4 16,5 13 11-16,14 10-21 16,3 9 19-16,-1 0 28 15,6 23 11-15,-3 5 22 16,-2 7-1-16,-1 5-8 15,-7 1-8-15,2 2 3 16,-7 0-13-16,0-2 6 16,-5-7-12-16,-2-6 0 15,-2-10-5-15,0-8-8 16,0-2-40-16,0-8-63 0,0 0-283 16</inkml:trace>
  <inkml:trace contextRef="#ctx0" brushRef="#br0" timeOffset="-179671.21">32592 14570 189 0,'0'0'80'0,"-6"78"45"16,6-25 9-16,0 3-54 15,0 4-22-15,0 7-22 0,0 2-15 16,0-2-10-16,0-5-11 16,-6-15 6-16,0-11-2 15,2-14-4-15,2-13 3 16,1-8-1-16,-1-1 13 16,2-1 68-16,-1-19 5 15,-1-8-67-15,2-12 0 16,-1-10-1-16,1-13-2 15,0-7-16-15,4-8 7 16,8 1-9-16,0-2 0 16,-4 4-8-16,1 10-4 15,4 16-3-15,-1 16-8 16,6 19 5-16,-2 13 3 0,4 1 10 16,-2 10 5-16,-1 12 1 15,-3 8 6-15,-7 0-6 16,-5 0 2-16,-2 1-3 15,-6-4-5-15,-17 3 5 16,-14-5-1-16,-6 1 1 16,-8-2-35-16,0-6-62 15,7-2-141-15</inkml:trace>
  <inkml:trace contextRef="#ctx0" brushRef="#br0" timeOffset="-178629.3">27373 15958 6 0,'0'0'68'16,"0"0"47"-16,0 0 2 0,81-79-23 15,-74 75-14 1,-7 4 7-16,0 0-30 0,0 0-14 16,0 6-39-16,-9 17 20 15,-6 11 28-15,-9 11 1 16,-5 9 8-16,-12 5-10 16,-3 2-14-16,-3-3-9 15,3-7-3-15,6-6-15 16,7-4 4-16,7-7-13 15,8-4-1-15,2-5 12 16,7-8-11-16,2-5-1 16,4-5-9-16,1-4 8 15,0-2-4-15,0-1-26 16,0 0-21-16,0 0-2 0,0 0-29 16,0 0-43-16,-8-7-151 15</inkml:trace>
  <inkml:trace contextRef="#ctx0" brushRef="#br0" timeOffset="-178386.93">26839 16561 243 0,'0'0'159'0,"0"0"-100"15,0 0 19-15,0 0-2 16,0 0-19-16,0 0 8 0,106 4-35 15,-64-4 8-15,0 0-26 16,-7-3 9-16,-8 2-16 16,-3-4-5-16,-9 3-1 15,-8 2-6-15,-4 0-20 16,-3 0-93-16,-6 0-36 16,-19 11-14-16</inkml:trace>
  <inkml:trace contextRef="#ctx0" brushRef="#br0" timeOffset="-178221.03">26884 16758 86 0,'0'0'88'0,"0"0"70"16,0 0-43-16,101 2-59 0,-69-7-39 15,-4-1-11-15,-7 4-6 16,-12 0-87-16,-9 2-180 15</inkml:trace>
  <inkml:trace contextRef="#ctx0" brushRef="#br0" timeOffset="-178067.49">26866 16905 139 0,'0'0'115'0,"0"0"-4"16,85 0 6-16,-43-5-65 15,1-3-47-15,0-1 15 0,-2 1-5 16,-3-1-15-16,-3 0-99 16</inkml:trace>
  <inkml:trace contextRef="#ctx0" brushRef="#br0" timeOffset="-177519.02">28196 15998 175 0,'0'0'112'15,"0"0"34"-15,0 0-19 16,0 0-69-16,0 0-7 16,0 0-18-16,100-17-17 15,-67 45 12-15,2 12 3 16,0 12 5-16,-2 7-6 16,-2 3-11-16,1-1 10 15,0-3-15-15,3-7-11 16,-1-7 8-16,-4-10-10 15,-6-9 4-15,-4-8-3 16,-4-5-1-16,-4-6 1 16,-4-5-1-16,0-1-2 15,-2 0-30-15,3 0-30 16,3-11-39-16,-3-8-70 16,-3-5-378-16</inkml:trace>
  <inkml:trace contextRef="#ctx0" brushRef="#br0" timeOffset="-177270.49">28800 16250 18 0,'0'0'367'0,"0"0"-331"16,0 0 34-16,0 0 12 16,-71 91-11-16,54-57-9 15,-3 0-16-15,0 2-13 0,-4-1-1 16,1-1-11-16,-1-3-4 15,2-6-10-15,5-4 1 16,2-6-5-16,8-6-3 16,5-7 0-16,2-2-2 15,0 0-13-15,5 0-58 16,14-5-93-16,9-16-54 16</inkml:trace>
  <inkml:trace contextRef="#ctx0" brushRef="#br0" timeOffset="-177059.08">28880 16392 205 0,'0'0'119'0,"0"0"23"0,-26 78-46 16,11-48-42-16,3-3 10 15,1 0-36-15,0 0-2 16,3-5-20-16,3-4 0 15,5-5-5-15,0-4-1 16,0-6-16-16,15-3-120 16,7 0-147-16</inkml:trace>
  <inkml:trace contextRef="#ctx0" brushRef="#br0" timeOffset="-176917.39">28990 16520 435 0,'0'0'76'0,"0"0"-31"0,0 0 34 15,0 0-22-15,-52 86-34 16,40-63-12-16,-1 1 10 16,2-1-21-16,0-3-40 15,1-4-125-15</inkml:trace>
  <inkml:trace contextRef="#ctx0" brushRef="#br0" timeOffset="-172337.32">25949 9227 22 0,'0'0'115'16,"0"0"-40"-16,0 0 59 15,0 0-32-15,0 0-18 16,-33-83-35-16,20 68 8 15,0 3-18-15,0 2 17 16,3 2-12-16,1 5 1 16,-2 1-24-16,7 2 6 0,1 0-6 15,1 0-1 1,1 0-18-16,-1 5-2 0,1 13 2 16,1 5-2-16,0 8 13 15,0 2-6-15,10 6-1 16,5 3-2-16,2 0 3 15,2 3 2-15,2 1-3 16,0-2 1-16,3 6 0 16,-2 3-5-16,-3 3-2 15,-4-1 0-15,-3-3 2 16,-1-8-1-16,-2-6 5 16,-2-7-6-16,2-6 1 15,-3-5-1-15,-3-4 0 16,0-4 4-16,-2-2-4 0,1-3 0 15,1 1 0-15,-1-5 0 16,-1-1 0-16,-1 1-2 16,2-2 1-16,-2-1 1 15,0 2 1-15,1-2-1 16,-1 0 0-16,3 0-2 16,-3 0-2-16,1 0 0 15,-1 0-15-15,2 0-27 16,-2 0-27-16,0-2-7 15,0-7-84-15,-3-3-185 16</inkml:trace>
  <inkml:trace contextRef="#ctx0" brushRef="#br0" timeOffset="-171743.09">25773 9822 287 0,'0'0'65'15,"0"0"-14"-15,0 0 57 16,0 0-18-16,0 0-31 16,0 0-18-16,-11-7-27 15,17 7-13-15,8 0 30 0,3 0-2 16,-1 4-8-1,0 5-12-15,0 1 24 0,2 1-17 16,0 1 3-16,3 5-7 16,0-1-2-16,0 2-6 15,-3 1 1-15,-2-3-2 16,-2-2 2-16,-4-3-2 16,-3-1-1-16,-2-5 4 15,-2 2-3-15,-2-4 0 16,-1-1-1-16,0-2 1 15,2 1-2-15,-2-1 1 16,1 0 1-16,-1 0 2 16,2 0-4-16,-2 0 1 0,0 0-1 15,0 0 5 1,0 0-3-16,0 0 4 0,0-3-3 16,0-11 5-16,0-1-9 15,0-8-5-15,3-3 5 16,4-4 1-16,-1-4 5 15,2-4-6-15,-2-2 2 16,2 1 0-16,1 0 2 16,2 5-4-16,-2 4 0 15,-2 7 2-15,-1 8-2 16,-3 5 0-16,-1 4-4 16,-2 6-33-16,0 0-47 15,0 0-80-15,0 6-237 16</inkml:trace>
  <inkml:trace contextRef="#ctx0" brushRef="#br0" timeOffset="-170910.62">25270 8390 285 0,'0'0'40'0,"0"0"68"0,0 0-42 16,0 0-19-16,-95 38-4 15,75-7-5-15,4 5 0 16,5 5-4-16,5 0-9 16,6 2 4-16,0-4-11 15,3-3-2-15,11-2 7 16,2 0-2-16,1-5-19 16,-1-2 5-16,2-4-7 15,0-7-2-15,-3-2 2 16,4-5-2-16,0-6 1 0,-1-3-3 15,3 0-2-15,0 0-16 16,-1 0-23-16,0-10-10 16,0-4-24-16,-2-3-14 15,-2-2-59-15,-4-6-20 16</inkml:trace>
  <inkml:trace contextRef="#ctx0" brushRef="#br0" timeOffset="-170572.69">25459 8540 29 0,'0'0'108'0,"0"0"-8"16,0 0 33-16,0 0-28 16,0 0-46-16,0 0-34 15,-8-16-24-15,8 35 12 0,5 5-1 16,9 1 13-16,5 1-13 16,1-4 3-16,2-2-8 15,3-4-5-15,-1-4 16 16,-1-4-18-16,-2-5 0 15,-1-3-2-15,-3 0-3 16,2-13 5-16,-7-5 16 16,0-1-12-16,-5 0 6 15,-5-2 13-15,-2-2 0 16,0-3-2-16,-2-3-11 16,-10-2-5-16,-8 1-2 15,-1 5-3-15,4 7-4 0,4 5-2 16,6 7-23-1,3 5 2-15,4 1-23 0,0 0-61 16,0 1-96-16</inkml:trace>
  <inkml:trace contextRef="#ctx0" brushRef="#br0" timeOffset="-169966.59">25707 8322 148 0,'0'0'40'16,"0"0"85"-16,0 0-46 16,102-1-6-16,-74 12-16 15,2 2-9-15,-2 3-7 16,2 5-18-16,-3 0-1 0,-2 1-9 16,-4 0-5-16,-3 1-7 15,-5 1 2-15,-5-1 5 16,-8 3-7-16,0-5 8 15,0-3-7-15,-8-6 0 16,-2-3 2-16,-4-8-1 16,-2-1 8-16,-1 0 2 15,1-10-11-15,2-8 3 16,3-5-4-16,2-6 3 16,3-3-4-16,0-4-7 15,3-5-1-15,3 2-1 16,0 1-31-16,6 3 35 0,10 6-14 15,7 5 12-15,3 9 7 16,1 8 2-16,1 7 1 16,-2 0-3-16,-2 0 11 15,0 10-7-15,-2 4 2 16,-2 6 1-16,-1 2-5 16,-3 5-2-16,-2 1 1 15,-5-1 1-15,-5-1 6 16,0-6-8-16,-2-3 0 15,-2-8 0-15,0-4 3 16,0-1 3-16,0-4 3 16,-3 0 7-16,-10 0 3 15,-1-10 8-15,-1-7-8 0,2-7 3 16,1-6-12 0,3-8-1-16,3-7-7 0,5-5-2 15,1-5-11-15,0 3-25 16,6 6-64-16,10 14-22 15,-4 13-120-15</inkml:trace>
  <inkml:trace contextRef="#ctx0" brushRef="#br0" timeOffset="-154254.04">25134 8799 134 0,'0'0'59'16,"0"0"-7"-16,0 0 71 15,0 0-48-15,0 0-22 16,0 0-9-16,0 0-12 0,0 0-24 15,-31 22-7-15,58-36 36 16,15-11 18-16,16-9-16 16,12-9-3-16,9-8 2 15,6-2-8-15,1-1-3 16,-5 2-6-16,-10 6 9 16,-9 5-15-16,-16 5 4 15,-6 3-8-15,-6 2-10 16,-5 8 5-16,-7 0 2 15,-2 6 0-15,-7 5-2 16,-4 7-1-16,-8 5-5 16,-1 0 0-16,0 0 0 0,0 0-9 15,-1 3-15 1,-18 12-36-16,-7 9 5 0,-6 6-43 16,-6 3-42-16,-4 5-71 15</inkml:trace>
  <inkml:trace contextRef="#ctx0" brushRef="#br0" timeOffset="-153841.2">25244 8815 175 0,'0'0'25'0,"0"0"30"0,0 0 42 16,0 0-53-1,0 0 15-15,0 0-21 0,-17 11-15 16,24-11 24-16,23-15 8 16,16-11 2-16,17-13-14 15,19-9 4-15,13-6-1 16,8-1-20-16,-1 3 6 16,-10 4-11-16,-13 6-3 15,-13 5 0-15,-8 2-5 16,-7 4-7-16,-8-2 5 15,-1 4 2-15,-5 0 8 16,-3 2-15-16,-4 7 10 0,-6 2-10 16,-6 4 2-1,-5 5-1-15,-5 5-1 0,-5 3 0 16,-3 1-6-16,0 0 0 16,0 0-10-16,0 0-35 15,-9 3-4-15,-12 16-32 16,-6 7-12-16,-2 2-58 15,-3-1-110-15</inkml:trace>
  <inkml:trace contextRef="#ctx0" brushRef="#br0" timeOffset="-152566.59">24078 8430 172 0,'0'0'42'0,"0"0"49"16,0 0 11-16,0 0-34 15,-46-83-25-15,43 72 18 16,-1 7-13-16,1 0-5 16,1 4 1-16,1 0-2 15,1 0-36-15,0 8 3 16,0 17-9-16,13 11 10 16,8 12 10-16,1 10-3 15,2 7-2-15,1 6-9 16,-6 1-1-16,0-8-5 0,-4-8 0 15,-2-13 2 1,-1-14 4-16,-3-10-6 0,-3-6 3 16,-3-8-1-16,-2-3 1 15,-1-2 15-15,0 0-10 16,0 0 22-16,0-12 14 16,0-12-14-16,0-10-22 15,-1-7-8-15,-14-3 4 16,-5-7-1-16,-5-6-3 15,-3-4 0-15,-3-1-4 16,1 0-2-16,3 1 1 16,3 6-13-16,9-2 16 0,3 5-9 15,8 9 5 1,4 4 1-16,0 9 5 0,1 9-8 16,17 6 7-16,7 4 0 15,5 3 1-15,3 6 0 16,-2 2 4-16,-4 0-4 15,-6 10-12-15,-1 9 12 16,-8 10-1-16,-4 9-1 16,-5 6 2-16,-3 2 1 15,0 0 6-15,-3-6-5 16,-7-6 8-16,0-9-7 16,2-5 14-16,0-6-16 15,1-6 9-15,1 0-10 16,-3-4 0-16,-4 1 0 15,-1 0 0-15,1-3-45 0,7 0-58 16,3-2-34-16,3 0-133 16</inkml:trace>
  <inkml:trace contextRef="#ctx0" brushRef="#br0" timeOffset="-151583.16">24433 8410 185 0,'0'0'47'0,"0"0"38"16,0 0 48-16,0 0-42 16,0 0-33-16,0 0-11 15,60 17-16-15,-54-17-4 16,-2 0 0-16,1 0 0 15,2 0 11-15,-2-5 14 16,1-7-25-16,-2-3-6 16,-1 2 1-16,-1-4-14 15,-2-1 1-15,0-7 4 16,0-1-3-16,0-3-5 16,0-7-1-16,-9-2-1 15,0-4-3-15,-5 1 0 16,1-1 0-16,-3 3 0 0,-3 4 0 15,-1 2 0-15,-3 8-8 16,0 9 2-16,0 7-12 16,1 9 17-16,1 0-7 15,3 12 8-15,2 12 3 16,2 1-3-16,5 1 7 16,8-4-4-16,1-6-3 15,0-2-5-15,10-3 3 16,7-2 2-16,5-6 4 15,5-3-4-15,6 0 2 16,2-8-2-16,1-6-4 16,-1-1 4-16,-4-1-4 0,-3 2-4 15,-5 2 2 1,-6 0 4-16,-5 5 2 0,-4 4 2 16,-1 3-2-16,-1 0-13 15,-1 0 13-15,2 7-6 16,2 9 9-16,1 1-3 15,1 3 3-15,1 2-1 16,-2 2-2-16,1 0 0 16,1 0 4-16,-3-7-4 15,1-4 1-15,0-6-1 16,1-2-6-16,3-5 1 16,3 0 2-16,6 0 3 15,2-10 4-15,-1-7-4 0,-2 0-10 16,-2 0 1-1,-7 0 9-15,-1-2-3 0,-6-1 3 16,-5-2-1-16,-1-4 1 16,0-5-3-16,-3 1 0 15,-11-1 1-15,-1 5 1 16,-3 8-11-16,1 4 12 16,1 10-22-16,2 1 14 15,3 3 7-15,3 0-7 16,4 1 8-16,4 16 9 15,0 4-8-15,1 5 6 16,20 2-9-16,2 2 4 0,5-1 4 16,2-4-6-16,-2-2 4 15,-3-5-4-15,-2-4 3 16,-4-5-3-16,-3-3-5 16,0-4 5-16,-3-2 0 15,-3 0-5-15,2 0-11 16,-3-5-22-16,-1-4-45 15,-4-5-68-15,-2-4-229 16</inkml:trace>
  <inkml:trace contextRef="#ctx0" brushRef="#br0" timeOffset="-151119.14">25023 7715 173 0,'0'0'77'0,"0"0"48"16,0 0-33-16,0 0-18 15,0 0-23-15,98 29-20 16,-77-2-1-16,1 4-8 16,0 0 14-16,-3-3-9 15,-2 0-8-15,0-6-16 16,-4-2 1-16,-2-6 8 15,-4-5-8-15,-1-5-4 16,-3-2 3-16,-2-1-8 16,-1-1 5-16,0 0 0 0,0 0 3 15,2 0 5-15,-2 0 0 16,0 0 14-16,0-8 11 16,0-8-23-16,0-1-3 15,0-6-5-15,0-4-2 16,-2-4 0-16,-4-8 2 15,-1-3 2-15,3-3-4 16,-1 1 0-16,4 0-3 16,1 6-2-16,0 7 5 15,0 2 0-15,0 9-12 16,0 8 11-16,3 6-1 16,4 6-43-16,6 0-46 15,-2 1-54-15,-5 15-252 0</inkml:trace>
  <inkml:trace contextRef="#ctx0" brushRef="#br0" timeOffset="-149400.99">28654 11849 185 0,'0'0'104'0,"0"0"-47"16,0 0 10-16,0 0 8 15,0 0-25-15,0 0-7 16,-17 1 6-16,17-1-19 16,0 0 4-16,7-16 5 15,11-13-31-15,10-8 5 0,10-12 21 16,8-8-12-1,6-7-4-15,5-8 2 0,7-7-2 16,4-10 4-16,1-1-11 16,-2-1 9-16,0 7 1 15,-1 9-5-15,-7 12-4 16,-5 11-3-16,-14 16 8 16,-14 11-6-16,-10 7 1 15,-8 6-11-15,-3 5 19 16,-5 2-12-16,0 2-2 15,0 3-6-15,0 0-7 16,0 0-6-16,-11 0-13 16,-16 8-12-16,-10 11-11 15,-12 10-2-15,-5 7-39 0,-2 1-59 16,0-2-116-16</inkml:trace>
  <inkml:trace contextRef="#ctx0" brushRef="#br0" timeOffset="-148658.6">28690 11164 267 0,'0'0'72'0,"0"0"-43"16,0 0 72-16,0 0-8 16,0 0-39-16,0 0-31 15,0-4 26-15,3 4-16 16,-1 2-9-16,1 13-1 16,-2 8 1-16,-1 6 6 15,0 4 10-15,0 3-22 16,0 4 11-16,0 1 1 15,0-5-5-15,0 0-8 16,-3-4 0-16,3-4-3 16,0 1-12-16,0-5 9 0,0-2-4 15,0-2 3 1,0-1-10-16,-3-1 12 0,-1-2-4 16,1-3 4-16,0-1-1 15,1-7-6-15,1-1-4 16,1-1 3-16,0-3-3 15,0 2 2-15,0-1 0 16,0 2 8-16,0 3-19 16,0 1 17-16,0 0-2 15,0-2-6-15,0 2-1 16,0-7 1-16,0 1-4 16,0-1 3-16,0 0 0 0,0 0-1 15,0 0 1-15,0 0 6 16,0 2 8-1,0 0-11-15,0 2-3 0,0-3 1 16,0 2 2-16,0-3-3 16,3 0-4-16,7 0 4 15,11-1 14-15,12-18 0 16,10-7 0-16,11-10-2 16,4-1 2-16,2-2 1 15,-7 8 0-15,-8 9-5 16,-12 6-9-16,-12 7 0 15,-11 7 4-15,-5 0-3 16,-5 2-4-16,0 0 0 0,0 0-48 16,0 0-41-1,-9 4-27-15,-8 4-36 0,-3-4-212 16</inkml:trace>
  <inkml:trace contextRef="#ctx0" brushRef="#br0" timeOffset="-147873.12">30044 9908 181 0,'0'0'74'0,"0"0"53"16,0 0-6-16,0 0-31 0,0 0-41 15,0 0-4-15,0 0-6 16,-95-18-13-16,73 26-1 15,-2 11 0-15,0 5-9 16,1 5-1-16,1 7-2 16,6 1 5-16,7 4-7 15,4-2 6-15,5 0-9 16,0 1 2-16,3-2-7 16,11 3 4-16,2-3-3 15,3 0-3-15,1-2 0 16,1-6-1-16,3-3 0 15,-5-7 0-15,4-6 0 16,-3-3-1-16,0-4-3 0,1-7-2 16,-2 0 0-16,1 0-1 15,-3-5-4-15,-3-5-12 16,-2-1-20-16,-9-1-2 16,-3-8-49-16,0-2-107 15,0-3-211-15</inkml:trace>
  <inkml:trace contextRef="#ctx0" brushRef="#br0" timeOffset="-147378.05">30134 9972 338 0,'0'0'66'16,"0"0"-5"-16,0 0 53 15,0 0-59-15,0 0-31 16,0 0-15-16,-10 14-7 16,18 11 18-16,3 2 13 15,1 7-19-15,3 1-1 16,-3 4 9-16,4-2-13 15,-2 1-4-15,3-8-1 16,-1-7-4-16,0-7 5 16,0-9-1-16,1 0-4 0,2-7-20 15,1 0 20-15,2-3 19 16,0-13-18-16,-4-4 3 16,-2-4 4-16,-5-2 2 15,-5-3-6-15,-6-3 17 16,0-4-3-16,0-3 13 15,-11-3-22-15,-8-1 4 16,1 5-13-16,-1 4 0 16,5 9 1-16,3 11-1 15,1 7-9-15,6 6-1 16,-2 1-50-16,4 0-26 16,2 6-51-16,0 10-11 0,0-3-118 15</inkml:trace>
  <inkml:trace contextRef="#ctx0" brushRef="#br0" timeOffset="-146665">30485 9815 313 0,'0'0'101'0,"0"0"-53"15,0 0 67-15,82-21-43 16,-51 21-19-16,3 7-22 0,1 11 12 16,-2 4-27-1,-4 5-12-15,-3 2 10 0,-4 2-11 16,-7 3-3-16,-2 1 4 16,-7-6-4-16,-3-1 0 15,-3-5-1-15,0-1 1 16,0-6-13-16,-10-5 12 15,-5-5-13-15,1-3 19 16,0-3-5-16,0 0 9 16,-2 0 11-16,1-17-2 15,-1-2 8-15,2-6-14 16,2-6 4-16,6-5-16 16,0-6 0-16,6-4-1 15,0 1 1-15,2 1-37 0,17 5 25 16,1 8-5-1,2 6 14-15,3 4 3 0,2 6-8 16,3 3 5-16,3 5 3 16,1 3 0-16,2 2 5 15,0 2-4-15,-5 0 14 16,-3 8-10-16,-5 12-4 16,-9 6 3-16,-3 3-2 15,-5 0 3-15,-5 4-1 16,-1 0-4-16,0 0 4 15,0-7-4-15,0-1 0 16,-3-11 1-16,0-4-1 16,2-6-1-16,1-3 1 0,0-1 0 15,-2 0 11 1,-1-5 22-16,-1-16 4 0,-3-8-10 16,2-9-8-16,4-9 1 15,1-9-19-15,0-3-1 16,14-5-20-16,8 3-8 15,3 7-19-15,3 9-8 16,2 12 4-16,-2 11-7 16,1 11-8-16,-6 11-9 15,-3 2-20-15,-8 19-112 16</inkml:trace>
  <inkml:trace contextRef="#ctx0" brushRef="#br0" timeOffset="-131401.34">29160 12276 97 0,'0'0'38'16,"0"0"7"-16,0 0 35 15,0 0-14-15,0 0-22 16,0 0-11-16,0 0-8 16,0 0 21-16,34-50-17 15,-1 30-7-15,11-6 8 16,12-4 1-16,13-8-17 0,8-6 17 15,5-2-20 1,1 0 11-16,-2-4-2 0,6 0-2 16,2-4 13-16,5-7-23 15,2-7 18-15,1-2-9 16,-2 1-6-16,-7 7-2 16,-10 12 0-16,-14 6 13 15,-15 13-17-15,-13 5 9 16,-12 7-7-16,-9 8 10 15,-9 4-3-15,-3 6-4 16,-3 1-1-16,0 0-9 16,-5 0-12-16,-14 0-24 15,-10 11-18-15,-9 12-71 16,-6 4-17-16,-8 7-131 16</inkml:trace>
  <inkml:trace contextRef="#ctx0" brushRef="#br0" timeOffset="-130747.66">29327 11913 22 0,'0'0'35'0,"0"0"43"15,0 0 3-15,0 0-22 16,0 0 3-16,0 0-1 16,6-24-7-16,-6 24-39 15,-7 16 7-15,-11 7-6 16,-2 8 34-16,-2 3 2 16,0 1-16-16,1 3-4 15,-3 0-5-15,2 1 4 0,3-2 5 16,3 1-12-16,7-6 7 15,5-6-17-15,2-5-1 16,2-3-8-16,0-7 5 16,0-2-5-16,8-5-2 15,1-2 1-15,5-1 2 16,5-1 4-16,6 0 6 16,5 0-9-16,2 0-6 15,9 0-1-15,5 4 12 16,2 5-12-16,-1 4 1 15,-3-1 1-15,-7 0-2 16,-6-2-2-16,-3-3 2 0,-5-2 7 16,-4-2-6-16,-5 1-1 15,-2-4 1-15,-6 1 1 16,-3-1-2-16,0 1 0 16,1 1-77-16,3-2-72 15,4 0-100-15</inkml:trace>
  <inkml:trace contextRef="#ctx0" brushRef="#br0" timeOffset="-129870.52">31017 10969 470 0,'0'0'50'0,"0"0"25"16,0 0 1-16,0 0-50 15,0 0 6-15,-3 115 15 16,4-57-6-16,10 6-11 0,0-1-7 16,0 7-10-1,-5-1-6-15,0-2-4 0,-1-2-2 16,-3-9 1-16,-1-12-2 15,-1-15 1-15,0-10 2 16,0-11-6-16,0-6 6 16,0-2-5-16,0 0 5 15,0-5 3-15,0-16 4 16,0-12 1-16,0-14-4 16,-3-6-6-16,-3-8 2 15,-2-3-2-15,1-3 1 16,-5-1-2-16,3 0 0 15,0 4-2-15,2 7-9 16,5 6 8-16,2 6 3 0,0 8 0 16,15 8-17-16,3 9 13 15,7 9 1-15,4 8 2 16,2 3-1-16,-1 14 1 16,-2 11 1-16,-7 9 0 15,-9 0 0-15,-7 5-1 16,-5 1 1-16,-6-2 0 15,-17 0-1-15,-4-1 1 16,-3-4 3-16,0-6 11 16,2-3-10-16,6-7 5 15,6-6-9-15,7-6 2 16,6-2-15-16,3-2 13 16,0-1-4-16,0 0-60 0,17-1-43 15,12-19-183-15</inkml:trace>
  <inkml:trace contextRef="#ctx0" brushRef="#br0" timeOffset="-129031.45">31365 11263 421 0,'0'0'65'16,"0"0"-39"-16,0 0 84 15,0 0-39-15,0 0-41 0,0 0-1 16,0 3 5-16,14-6-17 16,2-11-4-16,1-6 2 15,-3-5-8-15,-1-3-6 16,-4-8 4-16,-3-3-2 16,-1-8 0-16,-2-4 0 15,-3-4-2-15,0 4-1 16,0 4-8-16,-6 10 6 15,-6 13 2-15,-5 9-4 16,2 9-6-16,-4 6-2 16,-5 0 5-16,2 10 7 15,1 9 5-15,3 6-5 16,11-1-8-16,5-2 6 0,2-2 2 16,0-3-1-1,18-4 0-15,4-5 1 0,8-6-4 16,6-2 4-16,1 0 0 15,-1-3 0-15,-3-3 0 16,-5 4-4-16,-7-1 1 16,-4 3 5-16,-3 0-2 15,-3 14 6-15,1 8-6 16,1 6 0-16,-4 5 3 16,0 0 1-16,1 3 1 15,-1-4-4-15,1-5-2 16,0-6-2-16,-1-5 3 0,0-7 2 15,1-4-2 1,2-3 0-16,4-2-4 0,4 0 4 16,4-10 2-16,1-4 2 15,0-7-4-15,-2-1-1 16,1-5 1-16,-6-6 0 16,-5-3 7-16,-3-9 15 15,-7-3-21-15,-3-2 3 16,0 0 8-16,-8 10-12 15,-7 8 0-15,-3 14 2 16,3 7-2-16,-3 11-16 16,3 0 14-16,-1 12 2 15,4 17 10-15,7 9-10 16,5 6 2-16,1 3-2 16,19 1 8-16,2-2-8 0,4-5 3 15,-3-7 1-15,0-7-4 16,1-7 2-16,0-4-2 15,-5-6 0-15,1-4 0 16,2-3 3-16,-1-3-3 16,0 0 0-16,0-3-4 15,-5-8-23-15,-7-6-67 16,-3-3-203-16</inkml:trace>
  <inkml:trace contextRef="#ctx0" brushRef="#br0" timeOffset="-128671.7">32149 10681 374 0,'0'0'92'0,"0"0"-77"16,0 0 77-16,0 0-12 15,63 92-18-15,-47-48 10 16,-1 4-33-16,-3 1-21 15,-2 2-6-15,1-7-8 16,-2-6 7-16,-2-9-11 16,1-12-1-16,-4-5 1 15,-1-7-2-15,0-1 7 16,3-4-4-16,0-2 7 0,6-20 42 16,3-11-18-1,2-10 2-15,-1-11-1 0,0-9-5 16,-1-4-12-16,-3-3-13 15,0-3-3-15,-3 7-3 16,-1 10-17-16,2 16-19 16,3 18-27-16,2 12-24 15,-1 10-209-15</inkml:trace>
  <inkml:trace contextRef="#ctx0" brushRef="#br0" timeOffset="-127605.14">30083 10333 344 0,'0'0'43'15,"0"0"10"-15,0 0 54 16,0 0-33-16,0 0-56 0,0 0 8 16,0 0-13-1,24-45-2-15,4 17 2 0,4-10 1 16,-2-5-4-16,-7-4-4 15,-8 2 4-15,-2 5 13 16,-5 4-19-16,-2 12 11 16,-1 10-4-16,-1 9 6 15,6 5-8-15,10 1-5 16,12 17-8-16,7 6 11 16,6 1-7-16,1-4 7 15,2-4-7-15,5-5 22 16,-1-8-15-16,-3-4 2 15,-4 0-5-15,-8-11 1 16,-6-11 4-16,-4-4-9 0,-3-6 0 16,-7-3 2-16,0-5 3 15,-2-3-4-15,2 1 0 16,-2 6-1-16,4 5 0 16,3 11 6-16,1 6-13 15,5 4 8-15,7 3-1 16,5 2 0-16,2 4 8 15,4 1-6-15,2 0-1 16,1 0 4-16,-4 0-4 16,-5 0 4-16,-11 0-1 15,-12 0-2-15,-8 0-1 16,-6 0-1-16,-3 0-1 16,0 0-8-16,-6 1-32 0,-21 9-66 15,-15 7-26-15,-11 0-24 16,-11 3-136-16</inkml:trace>
  <inkml:trace contextRef="#ctx0" brushRef="#br0" timeOffset="-127095.74">30333 10033 156 0,'0'0'29'0,"0"0"73"0,0 0 20 16,0 0-22-16,0 0-30 15,0 0-29-15,-19 10 1 16,21-10-10-16,12-12-4 16,6-2-9-16,4-2-6 15,2 1-6-15,-1 1-5 16,2-2 0-16,-2 2 1 15,-3 3 1-15,-5 2-1 16,-2 2-2-16,-6 3-1 16,-2 1 5-16,5 3-6 15,2 0 1-15,6 0-1 16,3 0 1-16,1 0 10 16,-2 6-10-16,-1 2 0 15,-1 2 0-15,-3-3 3 0,1-4-3 16,2-3 2-16,3 0 0 15,4-6 22-15,0-8-2 16,-3-3-10-16,-5 1-7 16,-2-2 6-16,-7 1-9 15,1 1 4-15,-3 3 4 16,-3 3-18-16,-2 6 20 16,-1 1-24-16,-2 3 12 15,0 0-25-15,1 0-17 16,-1 7-29-16,2 8-83 0,-2 2-146 15</inkml:trace>
  <inkml:trace contextRef="#ctx0" brushRef="#br0" timeOffset="-126913.27">31065 9987 374 0,'0'0'73'16,"0"0"73"-16,0 0-73 16,0 0-69-16,0 0-4 15,0 0-143-15,-14 7-181 16</inkml:trace>
  <inkml:trace contextRef="#ctx0" brushRef="#br0" timeOffset="-126713.9">31065 9987 528 0,'-70'94'33'0,"70"-94"-21"16,0 1 4-16,0 4-16 15,0 0-78-15,0-4-248 0</inkml:trace>
  <inkml:trace contextRef="#ctx0" brushRef="#br0" timeOffset="-118643.02">27891 13043 28 0,'0'0'41'16,"0"0"-18"-16,0 0 19 16,0 0 0-16,0 0-4 0,0 0 4 15,0 0 3-15,1-7-29 16,-1 7 6-16,0-2 1 15,0 2-6-15,0 0 4 16,0 0 2-16,0 0 1 16,0 0-2-16,0 0 10 15,0 0-19-15,0 0-6 16,0 0 12-16,0 0 13 16,0 0-17-16,0 0-13 15,0 0-1-15,-3 3 5 16,-12 14 30-16,-4 13-24 0,-7 9 4 15,-2 9 10 1,0 6 15-16,-4 1-23 0,1 1 10 16,0 0 1-16,-2-5 0 15,5-5-9-15,2-7 10 16,4-6-20-16,7-7 10 16,2-6-6-16,5-6-11 15,2-6-2-15,5-3 1 16,-1-5 10-16,2 0-12 15,0 0 3-15,0 0-9 16,0 0 6-16,0 0 0 16,0 0-8-16,0 0 7 0,0 0-32 15,0-5-6 1,-1-4-26-16,-1-2-60 0,-5 2-118 16</inkml:trace>
  <inkml:trace contextRef="#ctx0" brushRef="#br0" timeOffset="-118432.15">27404 13631 426 0,'0'0'40'16,"0"0"-30"-16,0 0 42 16,0 0-33-16,0 0 17 15,0 0 13-15,115-11-22 16,-68-4-5-16,-1 2-19 15,-6 0 6-15,-3 2-9 16,-8 1 0-16,-12 6-20 0,-12 4-50 16,-5 0-107-16</inkml:trace>
  <inkml:trace contextRef="#ctx0" brushRef="#br0" timeOffset="-118252.03">27458 13827 200 0,'0'0'41'0,"0"0"-41"16,0 0 45-16,0 0 15 15,0 0-15-15,0 0-35 16,108-22-1-16,-82 13-9 0,-2-1-21 16,-9 4-85-1,-9 5-140-15</inkml:trace>
  <inkml:trace contextRef="#ctx0" brushRef="#br0" timeOffset="-118094.64">27570 13941 125 0,'0'0'74'0,"0"0"-34"16,0 0 73-16,0 0-33 15,96-41-72-15,-61 21 2 16,-1 1-10-16,-2 4-9 15,-7-1-281-15</inkml:trace>
  <inkml:trace contextRef="#ctx0" brushRef="#br0" timeOffset="-116993.14">24769 14149 50 0,'0'0'97'0,"0"0"-13"15,0 0 24-15,0 0-13 16,0 0-18-16,-88-3-21 15,70 13-7-15,0 2-27 16,2 8-2-16,-2 7-1 16,-2 9 14-16,1 4-11 15,4 7 0-15,4-1-1 16,6-2-10-16,5-2 20 0,0 0-24 16,1-4 3-16,14-1-7 15,-1 1 3-15,3-1-3 16,3-8-3-16,2 0 1 15,5-8 2-15,3-5-1 16,1-9-2-16,2-5 3 16,-3-2-2-16,0 0-2 15,-3 0-1-15,-4-6-1 16,-2-4-1-16,-4 0-44 16,-1-4-26-16,-2-4-41 15,-1-5-92-15,-3-5-106 16</inkml:trace>
  <inkml:trace contextRef="#ctx0" brushRef="#br0" timeOffset="-116603.42">25000 14241 305 0,'0'0'31'0,"0"0"59"16,0 0-25-16,0 0-63 16,0 0 59-16,34 80-14 15,-17-43-14-15,2 1-8 0,-1-4-6 16,1-7-15 0,1-6 7-16,-2-6-4 0,1-6-6 15,0-6 5-15,1-3-3 16,1 0-2-16,-1-16 0 15,-1-5 6-15,-3-5-7 16,-7 0 0-16,-8-4 20 16,-1 1-13-16,-1-6 3 15,-17 0 2-15,-3-1-12 16,-1 0 1-16,3 8-7 16,3 7 5-16,9 12-22 15,4 6-15-15,3 3-43 16,0 0-152-16,0 5-109 0</inkml:trace>
  <inkml:trace contextRef="#ctx0" brushRef="#br0" timeOffset="-115935.18">25373 14030 365 0,'0'0'56'0,"0"0"19"16,0 0-13-16,0 0-37 15,0 0 2-15,112-2 4 16,-78 24-3-16,-3 1-3 0,1 0 7 16,-6 3-16-16,-4 1-2 15,-2 4-2-15,-8 1-2 16,0-3-9-16,-7-1 3 15,-2-3-1-15,-3-5-3 16,0-6 0-16,0-4-13 16,-9-4 13-16,-5-6 13 15,-2 0-3-15,-5-2 2 16,-3-15-7-16,3-8-4 16,2-9 11-16,4-10-11 15,6-7 3-15,6-7-4 16,3 2-1-16,0 3-4 15,8 7 2-15,11 10-3 0,5 9 3 16,1 12 3 0,5 6 3-16,0 4 6 0,1 5-8 15,0 0-1-15,-1 8-8 16,0 12 8-16,-3 5 0 16,0 3 1-16,-3 7 0 15,-4 2 4-15,-6 0-5 16,-4 0 1-16,-5-7-3 15,-5-3-1-15,0-9-4 16,0-6 6-16,0-7 1 16,-2-5 17-16,-6 0 10 15,0-6 7-15,-3-19-18 0,1-9 9 16,3-15-14-16,2-8-7 16,-1-13-2-16,2-3-2 15,1 2 0-15,1 6-14 16,2 12-10-16,0 14-8 15,0 13-10-15,9 14 13 16,2 12-35-16,-4 18-55 16,-1 19-91-16</inkml:trace>
  <inkml:trace contextRef="#ctx0" brushRef="#br0" timeOffset="-115538.17">24971 15248 573 0,'0'0'40'0,"0"0"6"15,0 0 25-15,0 0-62 16,0 0-6-16,0 0 10 15,56-58-8-15,-26 40-4 16,-3 4 10-16,-10 6-10 16,-6 2-1-16,-6 5-10 15,-5 1-73-15,0 0-129 16</inkml:trace>
  <inkml:trace contextRef="#ctx0" brushRef="#br0" timeOffset="-115351.27">24973 15386 596 0,'0'0'62'0,"0"0"-40"15,0 0 37-15,0 0-19 16,0 0-17-16,0 0 5 16,85-57-22-16,-61 43 2 15,-2-1-16-15,-2 3-27 16,-7-2-96-16,-7-5-287 15</inkml:trace>
  <inkml:trace contextRef="#ctx0" brushRef="#br0" timeOffset="-114773.2">25276 14962 586 0,'0'0'37'16,"0"0"-36"-16,0 0 14 16,0 0 8-16,73 83 3 15,-52-46 3-15,-1 1-22 16,-1-3-4-16,-3-3-3 16,-4-10 11-16,-4-8-11 15,-4-8-4-15,-2-3 4 16,-2-3 11-16,0 0-8 15,0-6 34-15,0-13-19 16,-8-6-11-16,-6-4 3 0,-6-6-6 16,-3-5-4-16,2-4-37 15,1 0-2-15,6 1-1 16,7 12 7-16,7 6 20 16,0 6 10-16,1 8-7 15,17 2 7-15,4 3 3 16,3 6 0-16,4 0 4 15,1 0-1-15,0 16 7 16,-2 4 0-16,-1 2-2 16,-2-3 6-16,-4-1-9 15,-1-6 7-15,-4-6-8 16,-2-4-2-16,-1-2 9 0,-1 0-10 16,0-16 8-16,-2-6-3 15,-2-4 4-15,-7-4 13 16,-1-3 1-16,0-1-9 15,-18 0-4-15,-6-3 9 16,-3 3-18-16,2 6-2 16,4 9 0-16,8 9-6 15,7 10-19-15,4 0-56 16,2 9-69-16,0 6-69 16</inkml:trace>
  <inkml:trace contextRef="#ctx0" brushRef="#br0" timeOffset="-114360.96">25774 14607 511 0,'0'0'66'0,"0"0"-61"16,0 0 1-16,0 0 14 16,0 0 34-16,66 88-22 15,-38-60-25-15,2-2 18 0,-3-5-20 16,-2-5-2 0,-1-8 0-16,-4-8-1 0,-1 0 0 15,1-4 4-15,-3-13 1 16,-1-7 15-16,-5-2-13 15,-8-2 9-15,-3-2 8 16,0-2-8-16,-8-2-1 16,-11 0 2-16,-5 2-12 15,3 4-4-15,2 8 1 16,5 8-4-16,4 8-9 16,9 4-25-16,1 0-32 15,0 11-34-15,7 4-13 16,6-1-236-16</inkml:trace>
  <inkml:trace contextRef="#ctx0" brushRef="#br0" timeOffset="-114029.08">26202 14224 507 0,'0'0'51'15,"0"0"-26"-15,0 0 8 16,0 0-8-16,0 0 8 16,26 106 12-16,-9-60-30 15,1 0 22-15,-1 0-31 16,-2-2 6-16,-1-6 5 0,-3-9-12 16,-3-9-5-16,0-8-13 15,-2-8 13-15,2-4 0 16,4 0 11-16,4-6 8 15,3-11-12-15,3-3 1 16,-2 1-3-16,-2-1-5 16,-6 3 0-16,-3 1-17 15,-4 1-22-15,-5-4-76 16,0 0-139-16</inkml:trace>
  <inkml:trace contextRef="#ctx0" brushRef="#br0" timeOffset="-113762.09">26483 14089 358 0,'0'0'74'15,"0"0"20"-15,0 0-4 16,0 0-60-16,0 0-21 16,0 0 18-16,43 65 24 15,-30-32 7-15,1 5-28 16,-1-1 6-16,0-3-13 15,1-6-15-15,1-7 14 16,0-8-22-16,3-9 7 16,3-4 0-16,6-3-2 15,4-18-5-15,6-6 0 0,5-9-13 16,-3 2-58 0,-9 2-68-16,-11 0-538 0</inkml:trace>
  <inkml:trace contextRef="#ctx0" brushRef="#br0" timeOffset="-100455.66">28004 15220 182 0,'0'0'21'15,"0"0"-13"-15,0 0-2 16,0 0 5-16,0 0-11 0,0 0-5 15,0 0-36-15,-4-85-74 16</inkml:trace>
  <inkml:trace contextRef="#ctx0" brushRef="#br0" timeOffset="-97936.39">12357 15976 24 0,'0'0'1'15,"0"0"11"-15,0 0-12 16,0 0-5-16,0 0 4 16,0 0-30-16</inkml:trace>
  <inkml:trace contextRef="#ctx0" brushRef="#br0" timeOffset="-94245.46">28176 13229 43 0,'0'0'58'0,"0"0"-4"16,0 0-30-16,0 0-8 15,0 0 7-15,0 0 3 16,0 0 9-16,1-10-10 16,-1 6-3-16,0 1 7 15,0-1-15-15,0 3 45 16,2-1-17-16,-1 1-10 16,2-4-12-16,0 4 24 0,-2-4-22 15,1 3 6-15,-1-2 4 16,1-1-6-16,-1 2-5 15,-1-4 9-15,2 3 2 16,-1 1-4-16,-1 0 0 16,2 3-6-16,-2-3 2 15,0 3-15-15,0 0 7 16,0 0 7-16,0 0-23 16,0 0 13-16,0 0-13 15,0 0 0-15,0 0 0 16,-9 0 6-16,-3 9-5 15,0-1 1-15,0 3 7 0,3 0 9 16,2-1-15-16,-2 1-1 16,2-1 7-16,1 0 8 15,-2 0-8-15,5-1-3 16,-3 1 0-16,-1 2 4 16,4-1-7-16,-5 0 7 15,4 1 1-15,-4 0-8 16,1 3-3-16,1-1 6 15,0 1-1-15,1-2-2 16,1 1 0-16,-1 0-4 16,0 0 2-16,-3 1 3 15,3 0-4-15,-1 0 0 16,0-1 8-16,-1 0-6 0,0 2-2 16,1-4 0-1,0 3 0-15,-2-2 7 0,1 1-5 16,-1 1-1-1,2 0-2-15,-2 2 2 0,2 2-2 16,-2-2 3-16,0 2-2 16,1-2 4-16,-2 0-2 15,3 0-1-15,-1 2 6 16,1-4-10-16,-3 1 3 16,3 1 0-16,-3-2 1 15,0-1 2-15,0 2 7 16,2-2-9-16,-1-2 0 15,2 1-1-15,-1-2-5 16,-1 2 5-16,4 0 8 0,-2-1-6 16,1-2-2-16,1 3 0 15,-1 1 3-15,1-1-2 16,-1 3 3-16,1 1-4 16,-1 0-4-16,1-1 3 15,0 0 2-15,-1 0-1 16,1-1 3-16,1 1-3 15,-2-1 0-15,3 0 2 16,-1 1-2-16,2 0 2 16,-1-2-6-16,1 2 8 15,-3-3-5-15,4 1 2 16,-2 1 1-16,-1-1-2 16,2-2-3-16,-1 3 3 0,1-3 5 15,-1 2-5 1,-1-1 0-16,3 1 2 0,-1 2-2 15,-1-1 2-15,2 2-4 16,-1-2 4-16,1 2-1 16,0 2-1-16,0-2 0 15,0 2 6-15,0-3-2 16,0 0 0-16,0 1-3 16,1 0 2-16,2-1 7 15,-3-2-9-15,0 0 6 16,0 0-7-16,0 0 9 15,0 0-1-15,0 0-6 0,0 0 6 16,0-2-6-16,0 1 21 16,0-5-22-16,0 0 9 15,0-4-6-15,0-1-4 16,0 4 4-16,0-3 4 16,0 1-7-16,0 0 1 15,0 0 4-15,0-2-2 16,0 2-4-16,0-3 7 15,0 0-4-15,0-2 5 16,0 0-5-16,0 0 1 16,2 0 2-16,-2 0 3 15,0 0-6-15,0 0 0 16,0 0-3-16,0-4-30 16,0-9-39-16,-3-4-48 0,-18 1-52 15,-7-1-208-15</inkml:trace>
  <inkml:trace contextRef="#ctx0" brushRef="#br0" timeOffset="-93075.06">27354 14307 104 0,'0'0'97'15,"0"0"36"-15,0 0-4 16,0 0-39-16,0 0-23 16,0 0-12-16,0-10-5 15,0 9-12-15,0-1-1 16,0 2-6-16,3-2-6 16,1 1-1-16,5 0-2 0,0 1-6 15,-1 0 3-15,-1 0-2 16,2 0-2-16,-3 0-7 15,3 4 4-15,3 4 6 16,-2 4-5-16,1 1 17 16,2 0-28-16,-1 1 15 15,1-1-6-15,-1 2 0 16,1 0 2-16,0 1 6 16,-1-2-6-16,-2 0-7 15,-1 0 4-15,-1 0-2 16,-1 0-1-16,0-4 7 15,1 2-8-15,-2-3 3 0,-2 0-1 16,3 0 0-16,-2-1 4 16,1-2-8-16,-3 3 5 15,2-1-9-15,-1-1 7 16,-1-2-1-16,2 1-2 16,-4-3-2-16,3 2 2 15,-2-1 1-15,1 1-4 16,-2-2 7-16,2 0-7 15,1 2 1-15,-3-1-2 16,1 1 0-16,-1 0 8 16,1 0-8-16,-1-4 0 15,-1 2-5-15,0-2 5 16,2-1 0-16,-2 0 1 16,0 0 3-16,1 0-2 0,-1 0 0 15,0 0 3-15,0 0-4 16,0 0 7-16,0 1 1 15,0-1 7-15,0 0-14 16,0 0 6-16,0 0 2 16,0 0-7-16,2 0-2 15,-1 0 2-15,-1 0 5 16,3 0 8-16,-3 0-13 16,0 0 7-16,0 0 1 15,0 0-10-15,1 0 5 16,-1 0 3-16,5 0-8 15,2 0 5-15,2 0-1 16,6-6 0-16,-1-2 0 0,0 1-1 16,0 1-2-16,-1-2 4 15,-1 0-1-15,4-1 2 16,-2-3 0-16,5-1 9 16,3-5-15-16,3-5 8 15,3-3 4-15,0-1 8 16,2-6-6-16,-1-1 5 15,-3-1 7-15,0 1-18 16,-8 3 4-16,0 5 1 16,-8 5 5-16,-1 3-1 15,-2 5-6-15,-4 4-3 16,-1 2-4-16,-1 3-5 16,-1 3 5-16,3 1-5 0,-1 0 0 15,-2 0-27-15,0 0-41 16,0 0-61-16,-8 4-76 15,-20 9-9-15,-8-1-3 16,-4-2-428-16</inkml:trace>
  <inkml:trace contextRef="#ctx0" brushRef="#br0" timeOffset="-91005.48">28187 13226 17 0,'0'0'57'0,"0"0"-11"15,0 0-19-15,0 0 5 16,0 0 8-16,0 0-10 16,0 4-2-16,0 0 9 15,0-1-8-15,-1 1-2 16,-3-1 5-16,1 0-8 16,-2 1-1-16,1 2 22 15,1 0-26-15,-2 2-6 16,2 1 8-16,-3-1-8 15,2 1-8-15,-1 1 0 0,1-1 18 16,-2 1-12-16,1-2 3 16,2 1 6-16,-2 0-5 15,2 1-13-15,0 0 6 16,-1 1 6-16,3-2-9 16,-1 1-3-16,-1 2 8 15,0-3-5-15,-1 1-4 16,1-1 6-16,-3-1 16 15,3 0-22-15,0-2 5 16,0 3 4-16,0-1-7 16,0 2 8-16,-1 0 1 15,-1 1-8-15,-1-1-4 16,2-3 1-16,-1 3 5 0,-1-4 10 16,2 0-10-16,-3 2-4 15,2-2-1-15,1 0 0 16,-1 2 9-1,0-3-3-15,1 1 1 0,-1 0-4 16,0-2-4-16,2 1 0 16,0 2 3-16,-2-2 3 15,2 1-3-15,-1 0 2 16,-1 0-5-16,-1 2 0 16,2-3 1-16,1 1 10 15,-2 2-11-15,1 0 4 16,-1-2 1-16,2 2-3 15,-2 1-2-15,2-1 0 16,-2 2 2-16,1 0 5 0,-1-1-6 16,0-1-1-16,1 1 0 15,1-4 0-15,-3 2 1 16,3 0 2-16,-1 3 0 16,1-3-3-16,-2 6-4 15,2-4 4-15,-1 1 5 16,-1 0 0-16,1 2-4 15,1-2 1-15,0-2 0 16,0 1-2-16,-2-1-1 16,1 3 1-16,-1-2 1 15,1 1 3-15,1 0-4 16,2 0 0-16,-2 2 0 16,0 0 1-16,0 0-1 0,-1 0 0 15,1-1 1 1,2 0-1-16,-2 1 0 0,0-2 3 15,-1-1 7-15,2 1-10 16,-1 2 0-16,2-1-9 16,1 0 9-16,-2 1-2 15,2 0 2-15,0 1 1 16,0 0 0-16,0-3 0 16,0 2-1-16,0-2 2 15,-1 0-2-15,1-1-1 16,-2 3 1-16,1-2 1 15,-1 0 8-15,1-1-3 16,-1 1-8-16,1 0 5 16,-2 0 0-16,-2 2-3 0,3-3-1 15,-2 0-1-15,1 1 2 16,2 1 7-16,-4 0-3 16,2-1-8-16,0 1 6 15,0 0-2-15,0 0 2 16,0-1 1-16,-1 0-2 15,3-3-1-15,-1-1 3 16,1 1-1-16,-1 2 0 16,2-2 0-16,-1 1 2 15,1 1-4-15,0-1 14 16,-2 0-7-16,2 0-7 16,0 1-2-16,-1-1 2 0,1 0 3 15,-2 1 2-15,1-1-2 16,1 1 11-16,0 1-3 15,0-3-11-15,0 4 6 16,0-2-4-16,0 2 2 16,0-3 3-16,0 1-5 15,0-1-2-15,0 0 4 16,0 1-1-16,0 0 5 16,0-1 1-16,-2 1-7 15,-1-2 2-15,0-2-2 16,1 1 1-16,2-2-3 15,0-1 3-15,0-2-3 16,0 1 4-16,0-2-3 0,0 0 2 16,0 0-2-16,0 0-1 15,0 0 0-15,-1 0 0 16,-1 0-13-16,-6 0-41 16,-6-10-69-16,-7-4-142 15</inkml:trace>
  <inkml:trace contextRef="#ctx0" brushRef="#br0" timeOffset="-89895.62">27398 14245 175 0,'0'0'81'0,"0"0"9"0,0 0-1 15,0 0-44-15,0 0 0 16,0 0-14-16,14 0 16 16,-7 0-20-16,-2 0 5 15,1 0-8-15,-3 0 5 16,0 3-17-16,1 1 11 15,1 2-15-15,1 1 6 16,1 0-3-16,-3 0 3 16,3 0 0-16,0-1 1 15,1 4-4-15,2 1 5 16,0 0-9-16,1 0 6 0,1 1 0 16,-2 3-6-1,-1 0 2-15,1 2-1 0,-2 0 9 16,-2-1-9-16,-1-1 11 15,0 0-14-15,1-2 10 16,0 0-11-16,2 1 10 16,2-2-12-16,-1 2 13 15,0-1-9-15,-1-3 5 16,0 2-4-16,0 0 6 16,0-3-12-16,-2 1-1 15,-1-1 15-15,0-3-13 16,-2 1 2-16,0-2-2 15,0-1 3-15,-2 1-5 16,1-2 3-16,-1-2 3 0,1 2-6 16,-1-1-2-16,-1 0 1 15,2-1 1-15,-2 0 2 16,0-1 0-16,0 2 0 16,0 0 5-16,0-2-14 15,0 1 5-15,0-1 2 16,0 0 1-16,0 0 2 15,0 0-3-15,0 0 8 16,0 0-4-16,1 0 4 16,-1 0 6-16,2 0-2 0,0 0 9 15,2 0-20 1,2-5 16-16,1-7-7 0,8-3-9 16,0-4 2-16,4-3 8 15,4 3-8 1,2-3 8-16,4 2-7 0,0-4 5 15,3 0 1-15,1-1 0 16,1-3 4-16,0-4 0 16,0 1 3-16,-2-1-10 15,-1 3 6-15,-6 3 9 16,-7 9-9-16,-1 5 8 16,-8 5 2-16,-5 1 1 15,1 4-6-15,-4 0-3 16,-1-1-6-16,0 3-8 15,0 0 1-15,0 0-2 0,0 0 1 16,0 0-1-16,0 0 0 16,0 0-7-16,-4 0-43 15,-23 0-69-15,-17 5-25 16,-17 6-29-16,-19 0-127 16</inkml:trace>
  <inkml:trace contextRef="#ctx0" brushRef="#br0" timeOffset="-81375.59">9816 9492 73 0,'0'0'109'16,"0"0"-14"-16,0 0 44 15,0 0-35-15,0 0-9 16,0 0-11-16,0 0-26 15,10-72-1-15,-10 71 3 16,0 1-19-16,0 0-28 16,0 16-11-16,-7 14 0 15,-5 13 17-15,-6 10-8 0,0 3 8 16,0 1 1 0,3 0-13-16,0-6 13 0,5-6-19 15,2-8-1-15,4-4 4 16,0-8 6-16,2-8-16 15,-1-3 9-15,0-5-3 16,3-3 4-16,0-5-4 16,0-1-2-16,0 0 2 15,0 0-20-15,0 0 1 16,0 0-32-16,0-13-38 16,0-4-43-16,8-3-64 15,11-6-171-15</inkml:trace>
  <inkml:trace contextRef="#ctx0" brushRef="#br0" timeOffset="-81067.5">10008 9526 271 0,'0'0'103'0,"0"0"35"16,0 0-9-16,0 0-93 15,0 0-35-15,0 0 55 16,-25 98-6-16,7-51-25 16,1 3 5-16,-2-2-9 15,0 2-3-15,1-3-7 16,0-5-7-16,6-5 3 0,-1-9 0 16,5-7-7-16,2-4 0 15,0-11 2-15,6-2 9 16,0-4-11-16,0 0-7 15,0 0-36-15,0 0-18 16,0-1-60-16,0-16-334 16</inkml:trace>
  <inkml:trace contextRef="#ctx0" brushRef="#br0" timeOffset="-80737.84">10342 9467 391 0,'0'0'63'16,"0"0"36"-16,0 0 7 15,0 0-57-15,0 0-32 16,0 0 11-16,-12 114 24 15,3-59-33-15,0 5 18 16,-1-4-28-16,1-2 4 16,3-5-12-16,1-7 1 15,1-7 4-15,2-6-6 0,2-8 0 16,0-6-20-16,0-8 3 16,0 0-29-16,0-7-70 15,-5 0-86-15,-6 0-171 16</inkml:trace>
  <inkml:trace contextRef="#ctx0" brushRef="#br0" timeOffset="-80295.29">10175 9783 286 0,'0'0'15'16,"0"0"52"-16,0 0 30 15,112-40-40-15,-75 33 11 16,-5-1-20-16,-4 3-6 0,0-2-12 16,-4 2-16-16,-3-2 10 15,0 0-3-15,-2 0-14 16,-5-1-2-16,-4-1-5 16,-2-1 3-16,-5-2 5 15,-3 1-4-15,0 0-2 16,0 1-2-16,0 1 0 15,-11 6-3-15,-2 3 0 16,-4 0 3-16,-5 19 3 16,0 8 11-16,1 2 4 0,9 4-10 15,4-1 23 1,7 0-27-16,1-3 5 0,0-2 3 16,6-4-4-16,4-3-7 15,4-4 5-15,-4-3-6 16,2-5 0-16,0-1 0 15,0-4 1-15,0-1 2 16,-2-2-3-16,-1 0-14 16,3 0-44-16,-3-5-20 15,-1-7-161-15</inkml:trace>
  <inkml:trace contextRef="#ctx0" brushRef="#br0" timeOffset="-79620.74">10682 9661 334 0,'0'0'121'0,"0"0"-106"16,0 0 15-16,0 0 57 16,0 0-28-16,0 101-3 15,0-69-33-15,2-1 12 16,-2-2-22-16,3-7-1 15,-3-5-9-15,1-7 2 16,-1-5-5-16,2-3 10 16,-2-2-4-16,0 0 23 15,0-7 12-15,0-10-24 0,0-3-13 16,-2-5-1-16,-1-5-3 16,0-4-6-16,3 0-9 15,0 1-5-15,0 5-14 16,3 3 17-16,5 7 3 15,2 6 12-15,1 7-5 16,2 5 7-16,3 0 0 16,1 4-7-16,-1 11 17 15,2 7-18-15,-6 0 16 16,-3 0-2-16,0-1 3 16,-5-3-3-16,-1-2 1 15,-1-9 4-15,-1 0-2 16,-1-6-6-16,0-1-3 0,0 0 0 15,0 0 20 1,0-8-13-16,0-9-7 0,0-4 0 16,0-4-7-16,0-2-7 15,0-1-4-15,0 3-4 16,0 9-19-16,0 6 10 16,8 5-3-16,4 5 26 15,3 2-6-15,4 15 14 16,2 4 0-16,3 4 5 15,-3 2-3-15,-3 2 10 16,-2 1 7-16,-4-2-4 16,0 1 20-16,-8-4-14 15,-1-2-7-15,-3-5-13 16,0-4-1-16,0-4-6 0,0-3-5 16,0-2-12-16,0-5-64 15,0 0-117-15</inkml:trace>
  <inkml:trace contextRef="#ctx0" brushRef="#br0" timeOffset="-79095.26">11179 9542 254 0,'0'0'44'0,"0"0"84"16,0 94-3-16,2-53-30 0,-1 5-45 16,-1-2-10-16,2 0-26 15,-2 0-2-15,0-4-5 16,0-3-4-16,0-7-2 16,0-10 4-16,0-8-4 15,0-7-1-15,0-4 2 16,0-1 0-16,0 0 16 15,0-8 38-15,1-15-32 16,5-4-9-16,-3-8 15 16,1-6-19-16,-1-7-11 15,2-4 5-15,-2-4-14 16,3-3 9-16,0 9-12 16,1 10 1-16,1 10 2 0,2 11 9 15,5 10-7-15,0 4-1 16,6 5-1-16,-2 0 3 15,-2 16 6-15,-3 10 3 16,-6 5 0-16,-5 3-6 16,-3 1-2-16,0-2-7 15,-11-7 10-15,-5-1 1 16,0-6-6-16,-7-2 5 16,0-5 2-16,-1-1 2 15,3-5-2-15,3 1-10 16,3-4-44-16,3-3-115 0,5 0-244 15</inkml:trace>
  <inkml:trace contextRef="#ctx0" brushRef="#br0" timeOffset="-78718.6">11591 9670 375 0,'0'0'29'0,"0"0"15"16,92 6 71-16,-62-5-51 15,-2 1-26-15,-1-1-1 16,-3-1-15-16,-3 0-8 16,-5 0-5-16,-2 0 1 15,-5 0-7-15,-2 0-3 16,-1 0-18-16,-4-3-65 15,-2-3-199-15</inkml:trace>
  <inkml:trace contextRef="#ctx0" brushRef="#br0" timeOffset="-78427.35">11741 9529 292 0,'0'0'112'0,"0"0"16"15,0 0-51-15,0 0-50 16,0 0-6-16,0 0-9 16,84 0 4-16,-60 15 2 15,1 0 0-15,-6 2 6 0,-2 0-19 16,-7 4 16 0,-4 0-1-16,-6-2 3 0,0 4-15 15,0-1 7-15,-10-2-9 16,-5-1 1-16,0-4-7 15,-4 1 0-15,-2-2 0 16,0 0 0-16,-5 0-53 16,4-4-70-16,4-3-164 15</inkml:trace>
  <inkml:trace contextRef="#ctx0" brushRef="#br0" timeOffset="-77739.26">12323 9617 299 0,'0'0'47'0,"0"0"52"0,0 0 18 15,0 0-64 1,-96-10-12-16,77 25-8 0,3 6-20 16,-1 6 8-16,4 2-8 15,3 4-3-15,4-2-10 16,4-1 2-16,2-2-2 15,0-5 0-15,5-1-3 16,9-7 3-16,1-4-13 16,3-8 0-16,-1-3 6 15,2 0 2-15,0 0-6 16,-1-10 12-16,2-7-1 16,-4-4 2-16,-1-2 5 15,0-4-3-15,-3-5 7 16,-5-5 2-16,1-6 0 15,-2-2 11-15,4-2-24 0,-5-2 8 16,-2 6-6 0,-3 4 4-16,0 13-5 0,0 9 0 15,0 9-2-15,0 8 2 16,0 0-9-16,-3 7 8 16,0 17 0-16,1 10 4 15,2 8-4-15,0 5 15 16,6 3-3-16,5-2-5 15,2-5-6-15,-2-6 14 16,-2-4-14-16,-1-6 7 16,0-5 10-16,-1-3-18 15,-1-2-5-15,3-7 5 0,-1-3-5 16,2-4-1 0,5-1-14-16,3 0-8 0,4-2-15 15,7 0-77-15,-1-7-98 16</inkml:trace>
  <inkml:trace contextRef="#ctx0" brushRef="#br0" timeOffset="-77205.09">12747 9576 422 0,'0'0'52'0,"0"0"43"16,0 0-5-16,0 0-13 15,0 0-45-15,0 0-16 16,-93-48-7-16,71 64-1 0,1 8 4 16,4 5-5-16,3 1 3 15,5 3-6-15,4-3 1 16,5-1-10-16,0-2 4 16,0-4-4-16,3-1 7 15,8-5-4-15,2-3-7 16,1-4 0-16,3-6 2 15,1-2 0-15,3-2-3 16,1 0 10-16,-2-13 7 16,-4-6 0-16,-1-2-10 15,-4-4 11-15,-4-6-8 16,-4-1 12-16,-3-4-1 0,0 1-3 16,0 4-7-16,0 6-1 15,0 8 7-15,0 8-4 16,0 5-3-16,0 4 0 15,0 0-11-15,0 21 5 16,2 8 6-16,2 5 4 16,2 5 1-16,-2-3-5 15,4 0 0-15,3-5 3 16,0-1-3-16,1-7 1 16,-3-3 0-16,0-5-1 15,-1-8 0-15,-4 0-2 16,-1-4-11-16,2-3-14 15,-1 0-74-15,-1 0-71 0,-2-7-218 16</inkml:trace>
  <inkml:trace contextRef="#ctx0" brushRef="#br0" timeOffset="-76919.06">13033 9307 590 0,'0'0'47'16,"0"0"-42"-16,0 0 63 15,0 82-9-15,2-36-4 0,2 3-24 16,-4 2-9-16,0 4-6 16,0 1-9-16,-4-3-1 15,-4-6-3-15,2-7 4 16,0-9-7-16,6-9 1 15,-2-9-3-15,2-4 2 16,0-6-4-16,0-3-15 16,0 0-48-16,0 0-61 15,0-12-127-15</inkml:trace>
  <inkml:trace contextRef="#ctx0" brushRef="#br0" timeOffset="-76320.93">12993 9590 273 0,'0'0'28'16,"0"0"58"-16,97-22 5 15,-60 18-51-15,0 4-11 16,-4 0 9-16,-6 0-34 16,-6 0 24-16,-3 0-22 15,-6 0 12-15,-4 0 1 16,-6 0 3-16,1 0-3 15,-3 0 2-15,1 0-13 16,-1 0 19-16,0 0 11 16,0 0-2-16,0 0-36 15,-13 4-9-15,-2 6 9 16,-6 5 15-16,2 7 2 0,3 3-16 16,2 3 1-16,2 1 9 15,6 0-11-15,2 0 0 16,4-2 9-16,0-1-8 15,0-2-1-15,15-7 0 16,1-2-3-16,2-4 2 16,3-8 1-16,0-3 0 15,2 0 3-15,-3-2-1 16,1-13-1-16,-3-7 7 16,-5-2-6-16,-4-6 18 15,0-3 0-15,-3-3 2 16,-5 5-4-16,-1-1-11 15,0 11-3-15,0 8 6 0,0 8-4 16,0 5 1 0,0 0-7-16,0 13-15 0,0 13 15 15,-4 8 2-15,1 2 1 16,3-4-1-16,0-1-2 16,0-2 0-16,6-5 2 15,3-4-2-15,3-4-2 16,3-5-10-16,-2-4-3 15,5-6 2-15,0-1-34 16,0 0-22-16,1-1-128 16</inkml:trace>
  <inkml:trace contextRef="#ctx0" brushRef="#br0" timeOffset="-75690.15">13858 9644 553 0,'0'0'65'15,"0"0"3"-15,0 0-1 16,0 0-19-16,0 0-29 16,0 0-10-16,58 2-1 15,-28-2-2-15,0 0-5 16,-3 0 16-16,-7 0-17 15,-9 0-4-15,-4 0 2 0,-7 0-47 16,0 0-79-16,-24 7-265 16</inkml:trace>
  <inkml:trace contextRef="#ctx0" brushRef="#br0" timeOffset="-75495.33">13825 9874 340 0,'0'0'56'16,"0"0"18"-16,0 0 65 15,87-10-55-15,-62 5-52 16,2 0 5-16,0 0-30 16,-5 0-5-16,-1 5-2 0,-5-5-74 15,-5 1-201-15</inkml:trace>
  <inkml:trace contextRef="#ctx0" brushRef="#br0" timeOffset="-75239.63">14316 9648 507 0,'0'0'40'0,"0"0"-4"16,0 0 53-16,0 0-39 15,85-16-27-15,-66 16-11 16,-3 0-12-16,0 0 1 16,-7 0-3-16,-4 0-18 15,-2 3-128-15,-3 1-310 16</inkml:trace>
  <inkml:trace contextRef="#ctx0" brushRef="#br0" timeOffset="-75061.21">14314 9822 320 0,'0'0'38'0,"0"0"44"15,0 0 71-15,81 3-65 16,-48-3-46-16,0 0-9 15,2 0-18-15,-5-3-11 16,-9 2-4-16,-2-3-44 16,-10-2-248-16</inkml:trace>
  <inkml:trace contextRef="#ctx0" brushRef="#br0" timeOffset="-74243.25">14924 9478 145 0,'0'0'74'0,"0"0"69"16,0 0 3-16,0 0-53 16,0 0-5-16,0 0-20 0,17-58-7 15,-35 58-54-15,-9 8 11 16,-4 14 1-16,-2 6-3 16,7 6 6-16,9 4-2 15,6 2-8-15,8 4-3 16,3-1 1-16,0-1 1 15,0-1-11-15,0-10 5 16,8-3 2-16,5-8-7 16,5-4 0-16,3-7 0 15,0-2 12-15,3-4-12 16,-1-1-3-16,3-2-1 16,-4 0-35-16,-4 0-20 15,-2 0-41-15,-8 0-109 16</inkml:trace>
  <inkml:trace contextRef="#ctx0" brushRef="#br0" timeOffset="-73860.18">15147 9551 511 0,'0'0'58'16,"0"0"-33"-16,0 0 56 15,0 0-67-15,0 0-7 16,0 0 21-16,3 84 1 16,4-48-3-16,2-1-11 15,0-3 0-15,1-4-12 0,4-5-3 16,-2-6-2-16,4-5 2 16,2-3 2-16,3-8-2 15,4-1 0-15,0 0 1 16,0-9 0-16,-5-7 4 15,-3-2 3-15,-8-5-5 16,-5-4 1-16,-4-2 23 16,0-3 11-16,0-2-28 15,-3-1-10-15,-6 4 0 16,2 6-1-16,1 11-1 16,3 10-15-16,1 4-47 15,2 1-59-15,0 14-55 16,-1 2-76-16</inkml:trace>
  <inkml:trace contextRef="#ctx0" brushRef="#br0" timeOffset="-73238.48">15548 9503 346 0,'0'0'39'0,"0"0"49"15,0 0-10-15,0 0-32 16,86 34 6-16,-65-10-19 16,-3 5 6-16,-2-1-34 15,-2 2 24-15,-2-2-20 16,-2 0-5-16,-5-1-3 0,-2-1-1 16,-3-4-1-16,0-4-3 15,0-4-4-15,-6-4 5 16,-5-3-4-16,-3 0-10 15,-2-7 12-15,-1 0 5 16,0 0 0-16,1 0 14 16,5-16-3-16,7-3-7 15,4-7 4-15,0-5 0 16,1-3-1-16,16-5-6 16,4-2-1-16,5 5-1 15,1 4-3-15,0 8-14 16,0 10 16-16,-3 9 2 15,0 2-3-15,3 3 6 0,1 3 3 16,0 10-6-16,1 3 0 16,-5 1 0-16,1 0 3 15,-1-1-1-15,-3 1-2 16,-6 3 0-16,-9-3 0 16,-6 3 0-16,0-1-10 15,0-2 10-15,-11-3-3 16,-1-6-1-16,-1-2 0 15,2-6 4-15,1 0 31 16,0-2-9-16,2-15 23 16,2-6-13-16,3-5-14 15,3-5-6-15,0-2-5 16,10-1-5-16,13 1-2 0,5 1-6 16,5 3-40-16,9 5-15 15,5 5-34-15,-2 9-133 16</inkml:trace>
  <inkml:trace contextRef="#ctx0" brushRef="#br0" timeOffset="-72907.7">16431 9528 553 0,'0'0'60'16,"0"0"-30"-16,0 0-3 15,92-2 14-15,-47 2-29 16,-3 0 7-16,-6 0-8 15,-9 0-4-15,-7 0-7 16,-11 0 5-16,-4 0-2 16,-5 0-3-16,0 0 0 15,0-1-27-15,-3-6-114 16,-14 0-220-16</inkml:trace>
  <inkml:trace contextRef="#ctx0" brushRef="#br0" timeOffset="-72639.25">16592 9408 93 0,'0'0'244'0,"0"0"-194"16,0 0 52-16,0 0-10 16,0 0-38-16,85-9-22 15,-67 21 13-15,-3 0-8 16,0 4-6-16,-5 1-13 0,-1 3-11 15,-8 2 17-15,-1-2-18 16,0 6 3-16,-14-2-1 16,-10 1-7-16,-4 0-1 15,-2-4-2-15,0-3 2 16,6-2-42-16,5-4-35 16,6-4-161-16</inkml:trace>
  <inkml:trace contextRef="#ctx0" brushRef="#br0" timeOffset="-72009.39">17034 9528 500 0,'0'0'45'0,"0"0"75"15,0 0-41-15,0 0-45 16,0 0-29-16,0 0 3 16,-84-42-7-16,58 47 11 15,-2 12-6-15,1 7-5 16,6 5-1-16,4 0 9 0,3 5-7 15,8-1-2-15,3-3 0 16,3-3 9-16,2-5-9 16,16-3 0-16,4-5 0 15,2-3 0-15,3-5-7 16,-1-6-8-16,-1 0 7 16,0 0 1-16,-3-10 6 15,-3-9 1-15,-3-3 1 16,-2-4 3-16,-3-7 14 15,-1-6-9-15,2-1 2 16,-4-6-11-16,-2 1 0 16,0-3 0-16,-5 4-3 15,1 5 3-15,-2 8-5 16,2 11 5-16,-2 10 0 0,2 10 0 16,-1 0-2-16,1 22 0 15,1 11-8-15,-2 12 10 16,1-1 15-16,-2 1-13 15,0-1 14-15,1-1-13 16,4-2-3-16,1-7 3 16,-1-3-12-16,2-9 12 15,-1-4-7-15,1-4-13 16,6-4-22-16,3-7-40 16,3-3-89-16,5 0-278 15</inkml:trace>
  <inkml:trace contextRef="#ctx0" brushRef="#br0" timeOffset="-71528.03">17466 9518 488 0,'0'0'52'15,"0"0"19"-15,0 0 26 16,0 0-63-16,-81-23 1 15,62 40-29-15,-3 6 3 16,4 6-3-16,3 2-3 16,4 0 2-16,7 0-2 15,4-1-3-15,0-3-4 16,6-3-1-16,12-7-22 0,-2-5 4 16,3-7-17-16,-2-5-12 15,1 0 8-15,-1 0 25 16,0-15 14-16,-3-7 3 15,-1-3 1-15,-2-3 2 16,-1-3 21-16,-1-1 14 16,-3 3-17-16,0 4 10 15,-3 9-29-15,-3 7 21 16,0 6-6-16,0 3-14 16,0 0 0-16,3 16 5 15,3 9-6-15,-2 2 6 0,2 3-5 16,0 0 4-1,-1-1-5-15,-1 0 2 0,2-3-1 16,-2-3-1-16,0-2-14 16,-1-8 12-16,0-4-17 15,0-7-12-15,4-2-28 16,2 0-58-16</inkml:trace>
  <inkml:trace contextRef="#ctx0" brushRef="#br0" timeOffset="-71257.35">17761 9349 572 0,'0'0'69'0,"0"0"-65"15,0 0 48-15,0 0 15 16,5 106-39-16,-5-65 8 15,0 7-21-15,-2 3-2 16,-8 0-5-16,-3-1-8 16,2-6 0-16,-3-7-9 15,3-8-36-15,2-11-35 16,3-10 23-16,0-8 0 16,-2 0-137-16,2-5 0 0</inkml:trace>
  <inkml:trace contextRef="#ctx0" brushRef="#br0" timeOffset="-70673.66">17687 9605 311 0,'0'0'71'0,"0"0"14"16,88-10-25-16,-47 10-20 16,1 0-7-16,0 0-29 15,-6 0 12-15,-9 0-16 16,-8 0 2-16,-4 0 13 15,-7 0 11-15,-4 0 8 16,1 0-16-16,-4 0 7 16,3 0 15-16,-4 0-8 15,0-5-19-15,0 2 7 0,0-1-13 16,0 2-7-16,-10 2-6 16,-4 0 6-16,-3 3 10 15,-1 15 2-15,0 6-2 16,4 1-10-16,3 6 6 15,3-2-4-15,6-2-2 16,2 0 0-16,0-6-8 16,0-3 5-16,2-5-12 15,10-5 10-15,3-5 5 16,0-3 7-16,1 0-4 16,1-1-3-16,0-13 0 15,3-6 5-15,-4-4 14 0,2-2-12 16,-6-2 7-1,0 0-3-15,-6 1-1 0,-3 7 4 16,-3 4-6-16,0 11-3 16,0 3 0-16,0 2-10 15,0 0 1-15,0 18 1 16,0 7 3-16,0 5 0 16,0-1 1-16,0-1 0 15,0-3-1-15,14-1 0 16,5-3 0-16,9-3 0 15,3-6 10-15,4-4-10 16,-1-4 0-16,-4-2-26 16,-2-2-4-16,-10 0-75 15,-10 0-205-15</inkml:trace>
  <inkml:trace contextRef="#ctx0" brushRef="#br0" timeOffset="-59161.27">12459 11373 268 0,'0'0'101'15,"0"0"-25"-15,0 0 18 16,0 0-10-16,0 0-42 16,0 0 0-16,0 0-8 15,37-52-22-15,-23 39 6 16,0 1 13-16,1-2-23 16,0-2 0-16,2-2-7 15,-1-4 4-15,-4 0-3 16,-1-2 5-16,-3-3-6 15,-2-3 4-15,-4-3 2 16,-1-1-7-16,-1-5 4 16,0 1-4-16,0 6 7 15,0 8-7-15,0 11 0 0,0 8 11 16,0 5-6 0,0 0 2-16,-1 0-3 0,-2 0-8 15,-3 0 8-15,-4 1-4 16,-1 7 0-16,3 0 0 15,0-2 5-15,2 4-5 16,3 4 0-16,0 3 8 16,0 6-7-16,1 2-1 15,1 0 3-15,-1 0 2 16,2-2-3-16,0 2-1 16,0-1-1-16,0 0 0 15,0 0 0-15,0 0 2 0,0-2-2 16,0 2 2-16,6 1 12 15,2 0-12-15,5 0-2 16,-1 2-8-16,4-1 8 16,-1-4 11-16,3-2-11 15,0-5 0-15,4-6 0 16,2-4-5-16,3-5 10 16,1 0-5-16,2 0 0 15,3-12 0-15,-5-2-1 16,-3-5 1-16,-5 1 0 15,-2-3-1-15,-1-4-4 16,-3-1 10-16,-2-6-8 0,-2-4 6 16,-2 4-1-1,-3 1-2-15,-5 6-1 16,0 7 1-16,0 5 0 0,-5 2 2 16,-5 5 18-16,2 3-15 15,2 3 1-15,-4 0-4 16,-2 0-1-16,-3 13 0 15,2 7 8-15,-1 4-9 16,1 3 9-16,2 4-6 16,7 0 5-16,2 1-4 15,2-3 2-15,0 0 4 16,11-3-8-16,11-4-1 16,2-2 23-16,3-3-22 15,-1-7 13-15,2-4-3 16,2-4-10-16,-2-2 13 0,-1 0-15 15,-2-3 3-15,-3-5-7 16,-2-3 4-16,-2 2-18 16,-6-2-15-16,-4 1-20 15,-6-1-24-15,-2 1-245 16</inkml:trace>
  <inkml:trace contextRef="#ctx0" brushRef="#br0" timeOffset="-57279.74">12077 11246 142 0,'0'0'293'0,"0"0"-278"16,0 0 30-16,0 0 30 15,0 0-38-15,0 0-10 16,15 22-2-16,-2-22 12 16,-1-3-17-16,4-12-5 15,0 1-5-15,-2-3 12 16,0-1-14-16,-2-1-7 15,-2-1 8-15,-4 1-6 16,0 1-1-16,-3 0-2 16,-3 4 0-16,0 1 12 0,0 3-10 15,0 0-1 1,-7 3 8-16,-4 1-3 0,-2 2 0 16,1 4 6-16,-4 0-2 15,-4 0-7-15,-1 7-2 16,-1 10 5-16,1 6-1 15,0 1 1-15,5 4 3 16,4 2 3-16,4 0-5 16,7 3-1-16,1 1 5 15,0 0-1-15,0 0-2 16,9 0 5-16,4-5-6 16,2 2 4-16,-1-4-11 15,2-2 4-15,2-5-8 0,0-6 7 16,1-2-3-1,5-7 6-15,-3-5 0 0,3 0-6 16,1 0-6 0,0-11 6-16,-2-3 1 0,2-1-1 15,-1 1-23-15,-2-3-34 16,-5-2-152-16</inkml:trace>
  <inkml:trace contextRef="#ctx0" brushRef="#br0" timeOffset="-56557.65">14549 11059 498 0,'0'0'64'16,"0"0"43"-16,0 0-5 15,0 0-46-15,0 0-49 16,0 0-4-16,0 0 12 15,-44 77 22-15,35-39-23 16,0-1 2-16,6 1 5 16,0-2-18-16,3-3 7 15,0-7-10-15,0-3-1 16,0-9 1-16,0-3 0 16,0-6 4-16,0-1-4 15,0-4 1-15,0 0-2 16,0 0 1-16,0 0-9 0,0 0-9 15,0 0-2-15,0-7-12 16,0-7 2-16,-3-5-76 16,-7-1-176-16</inkml:trace>
  <inkml:trace contextRef="#ctx0" brushRef="#br0" timeOffset="-56273.83">14535 10858 516 0,'0'0'53'0,"0"0"12"16,0 0 53-16,0 0-56 15,0 0-36-15,0 0-5 16,-25-59-10-16,25 59-10 16,0 0-1-16,0 4-33 15,1 15-43-15,11 1-49 16,3 1-151-16</inkml:trace>
  <inkml:trace contextRef="#ctx0" brushRef="#br0" timeOffset="-55843.54">14891 10936 424 0,'0'0'81'0,"0"0"-28"16,0 0 31-16,0 0-31 15,-89 39-3-15,65-16-9 16,3 2-13-16,8-1-9 16,3 0 2-16,8-2-6 0,2 2-12 15,5-2 3 1,15 1-4-16,7 0 19 0,0 1-21 16,-2-1 7-16,-4 0-6 15,-4-3 0-15,-7-3-1 16,-5-5 0-16,-5-2 0 15,0-2 2-15,0 0-2 16,-9 0-6-16,-8-2 0 16,-5 0 6-16,-4-4-2 15,3-2-5-15,3 0 2 16,1 0-8-16,7-13-3 16,2-4-7-16,2-7-28 15,8-6-14-15,0-6-35 0,0-6-66 16,8-5-174-1</inkml:trace>
  <inkml:trace contextRef="#ctx0" brushRef="#br0" timeOffset="-55615.46">14754 10943 345 0,'0'0'23'16,"0"0"56"-16,-31 75 26 16,23-22-19-16,-5 8-21 15,-3 7-15-15,-8 1-6 16,-4 3-19-16,-4 0-4 15,-2-2-9-15,1-7 5 16,3-11-6-16,2-10 0 16,4-17 2-16,6-8-10 15,8-10 3-15,7-6-3 0,3-1-3 16,0 0-2-16,0-2-7 16,4-13-19-16,11-4-39 15,3-5-71-15,3-1-307 16</inkml:trace>
  <inkml:trace contextRef="#ctx0" brushRef="#br0" timeOffset="-54210.35">15703 11214 66 0,'0'0'78'16,"0"0"6"-16,0 0 39 15,0 0 1-15,2-85-47 16,-2 68-16-16,-8 3-18 15,-3 1 12-15,-5 4-1 16,0 6-6-16,-7 1-35 16,0 2-8-16,-1 0-2 15,1 13-1-15,-2 7 9 0,1 5-8 16,6 3-2-16,5 4 0 16,5-2-1-16,7 4 0 15,1-1 2-15,0-4 1 16,0-2 8-16,13-5-11 15,6-3-3-15,3-6-1 16,0-6 3-16,5-3-9 16,-2-4-3-16,0 0 6 15,-1 0-7-15,-4-11-13 16,-4-6 14-16,-2-3 13 16,-5-4 1-16,-4-4-1 15,-3-2 0-15,-2-4 10 16,1 3-4-16,1 1-3 0,1 8-3 15,-3 5 18 1,1 8-16-16,1 2 15 0,-2 6-12 16,0 1 7-16,0 0-12 15,0 0 0-15,4 9 0 16,4 9 1-16,2 2 9 16,1 4-2-16,-2 1 4 15,-1 2-11-15,1 0 6 16,-1-2 2-16,4-2-6 15,-2-3-3-15,2-3 2 0,3-5-2 16,-1-5 0 0,2-4-5-16,2-3 6 0,0 0-4 15,-1 0-11-15,0-14 9 16,-1-4 2-16,1-5 2 16,-4-4 1-16,-1-5 2 15,-3-8 2-15,0-4-6 16,-3-5 4-16,-1-3-3 15,-2 0 1-15,-3-1 0 16,0 2 1-16,0 5-1 16,-16 3-13-16,-3 9 11 15,2 9 4-15,1 9-2 16,2 10 3-16,5 6 2 16,0 3-5-16,0 24-1 15,6 12 1-15,3 9 0 16,0 5 0-16,3 1 10 15,12 0-5-15,-2-2-5 0,2-1 8 16,2-3-15-16,-1-5 8 16,-1-5-1-16,3-8 0 15,-2-7 9-15,-1-6-9 16,1-5-2-16,-1-4-5 16,-2-2 14-16,1-6-8 15,0 0 1-15,-1 0-10 16,1 0-23-16,-1 0-12 15,-1-9-75-15,-1-2-173 16</inkml:trace>
  <inkml:trace contextRef="#ctx0" brushRef="#br0" timeOffset="-53399.53">16312 11071 522 0,'0'0'46'0,"0"0"16"15,0 0-3-15,0 0-26 16,96-46-11-16,-68 46-19 0,-2 5-1 15,0 18 9 1,-4 8 2-16,-4 4 7 0,-3 3 1 16,-5-1-19-16,-1-2 4 15,-5-2 1-15,-4-3-7 16,0-7 4-16,0-1-1 16,-10-7-2-16,-3-3-2 15,-2-7 0-15,1-3 1 16,-1-2 0-16,1 0 0 15,-2-7 7-15,3-7 1 16,3-6-8-16,1 0-2 16,8-5 1-16,1-5 0 0,0-2 1 15,5-1-1-15,12 2-7 16,5 3-15-16,2 7-4 16,3 7 2-16,-2 5 11 15,1 7-3-15,2 2 17 16,-1 0 3-16,-1 11 0 15,-2 0-6-15,-6 4 3 16,0-1 0-16,-3-2 0 16,-2 2 3-16,1-4-2 15,-1-5-1-15,-2-2 0 16,-1-3 0-16,2 0 4 16,-1 0-5-16,0-8 1 15,-2-5 0-15,-3-4 0 0,-4-2 1 16,-2 1 5-1,0 0 3-15,0 1 11 0,-12 3-9 16,-6 5-8-16,2 4-1 16,-2 5 1-16,0 0-3 15,3 14 1-15,0 8 3 16,5 7-3-16,-1 6-1 16,2 0 12-16,5 2-9 15,2-2-2-15,2-4 1 16,0-3-2-16,6-6 1 15,8-8 0-15,-1-2 1 16,3-4-2-16,0-4 0 0,1-3 0 16,3-1 0-16,-2 0-18 15,1 0-36-15,1 0-55 16,0 0-183-16</inkml:trace>
  <inkml:trace contextRef="#ctx0" brushRef="#br0" timeOffset="-52825.19">17196 11104 441 0,'0'0'78'0,"0"0"-3"0,0 0-11 15,0 0-23-15,0 0-31 16,-95-7-5-16,72 29-5 16,2 7 18-16,2 5-10 15,5-1-1-15,7-2-1 16,1-2-4-16,6-3-2 16,0-3 0-16,4-3 8 15,8-3-8-15,1-3-3 16,-2-4-7-16,3-6-11 15,0-4 2-15,0 0-1 16,1 0 3-16,-2-8 0 16,-2-4 6-16,-1-5 11 15,-2-3-4-15,-2-4 11 0,-3-4 0 16,0-2 23-16,-2-1-27 16,1 1 17-16,0 0-10 15,-2 7-6-15,0 6-4 16,0 8 2-16,0 9 4 15,2 0 2-15,-2 0-8 16,3 9-1-16,3 15 1 16,0 7 9-16,0 2 0 15,-1 0 5-15,2-4-12 16,-1-2 4-16,1-5 2 16,1-5-13-16,2-8 14 15,1-1-7-15,3-4-2 16,0-2-3-16,1-2-6 15,3 0-30-15,1 0-35 0,-1-2-64 16,2-10-230-16</inkml:trace>
  <inkml:trace contextRef="#ctx0" brushRef="#br0" timeOffset="-51600.66">17609 11132 179 0,'0'0'294'0,"0"0"-220"16,0 0 37-16,0 0-17 0,-31-79-68 16,16 73-8-16,-6 6 0 15,-1 0-8-15,0 0-6 16,0 9-1-16,0 8-1 16,1 6 10-16,5 3-11 15,-1 3-1-15,5 2 1 16,5 1-1-16,3-3 0 15,4 0-12-15,0-7-4 16,0-3-5-16,11-5-1 16,1-6 3-16,3-4 4 15,3-4 6-15,2 0 3 16,0 0-20-16,0-4-12 16,-1-12 0-16,-4-2 38 15,0-4 0-15,-3-5 2 16,0-7 3-16,-3-2 8 0,-2-3 7 15,0-3-14-15,-2 0-2 16,-2 0 0-16,-1 0-4 16,-2 7 1-16,0 6 3 15,0 9-2-15,-2 7 18 16,-1 6-8-16,-1 5 12 16,3 2-2-16,1 2-21 15,-2 16-1-15,2 12-1 16,0 6 1-16,0 3 5 15,0 2 3-15,0 0 1 16,0-2-6-16,0-3 0 16,0 0-2-16,0-5 0 0,10-3-1 15,1-9-1-15,1-2-4 16,1-6-11-16,1-3-12 16,-1-4 2-16,0-2-2 15,4-2-12-15,-2 0 13 16,-1-6 11-16,-1-10 16 15,0-7 9-15,-1-4-7 16,0-4 19-16,1-5 4 16,1-3 1-16,2 0-24 15,1 3 17-15,-3 7-11 16,0 7-6-16,-5 11 1 16,-6 5 18-16,-2 5-8 15,-1 1 0-15,0 1-8 0,0 16-5 16,0 8 10-1,2 3-8-15,-2 4 2 0,0 1-3 16,0 0 1-16,0-2-2 16,1-4 0-16,2-6-1 15,3-5-5-15,2-8 6 16,-1-3-1-16,2-5-1 16,3 0 2-16,3-2 2 15,-2-10-1-15,4-7 0 16,-2-1 6-16,2-7-2 15,-3 2 2-15,-1-3 3 16,-4-1-4-16,-1 0 4 0,2 1-2 16,-4 3-3-1,2 5-5-15,-4 6 0 0,-1 8 0 16,-3 5 10-16,0 1-3 16,0 0-7-16,0 2 1 15,0 17-3-15,0 8 4 16,-1 5 8-16,-5 4 1 15,0 2 4-15,1 3-10 16,2 2-3-16,-1 4 6 16,4 1-6-16,0 3-2 15,0 6 1-15,0 5 0 16,6 1-1-16,-5 2 0 16,1-8-10-16,-2-7-7 15,0-11-7-15,0-15 1 16,-2-8 14-16,-4-9 9 0,2-6 5 15,-2-1 5-15,-2 0 18 16,1-12-1-16,-3-10 4 16,5-2 13-16,4-5-1 15,1-2-12-15,0-5-18 16,0 0 4-16,0-3-9 16,10-1-8-16,9-3 0 15,8 4-21-15,6 5-55 16,3 9-24-16,5 6-195 15</inkml:trace>
  <inkml:trace contextRef="#ctx0" brushRef="#br0" timeOffset="-50027.14">18908 10992 242 0,'0'0'50'15,"0"0"55"-15,0 0 4 16,0 0-23-16,0 0-39 15,0 0 11-15,6-28-26 16,-6 32-27-16,3 20 9 0,0 9 9 16,0 3-3-1,-1 3 19-15,-2-3-18 0,0 1-17 16,0 0 18-16,0 1-22 16,0 1 0-16,0 1 6 15,0 0 0-15,0-2-6 16,0-4-9-16,0-4 8 15,-2-10 0-15,1-8-3 16,-1-7 8-16,2-5 6 16,0 0-7-16,0-9 0 15,0-13 12-15,-1-8 12 16,-1-4-15-16,-1-1-1 16,-1-3-4-16,1-4-2 15,0-6-4-15,1-2-1 16,1-2-5-16,1-1-4 0,0 2-19 15,0 1 24-15,1 5-19 16,11 8 22-16,3 13-3 16,0 9-3-16,-3 8 4 15,3 7 4-15,3 0-8 16,3 9 13-16,1 15-12 16,0 5 12-16,-6 3-6 15,-9 4 0-15,-7-1-2 16,0-3 2-16,-3-3 4 15,-15-2-4-15,-7-2 3 16,-5-3 2-16,-2-1-5 16,1-6 0-16,7-3-4 0,11-5-8 15,10 0-10 1,3-4-92-16,3-2-134 0</inkml:trace>
  <inkml:trace contextRef="#ctx0" brushRef="#br0" timeOffset="-49160.09">19202 11286 301 0,'0'0'52'16,"0"0"-14"-16,0 0 92 15,0 0-45-15,0 0-48 0,0 0 6 16,34 0-18-16,-20-3-5 16,1-8-14-16,-2 1 1 15,-1-6-3-15,5-4 1 16,-7-5 4-16,3-4-3 16,-4-7-1-16,-1-4 9 15,-2-5-13-15,-5 0-1 16,-1 0-19-16,0 4 13 15,-7 7-23-15,-7 11 21 16,-3 9 8-16,-3 8 0 16,-2 6 6-16,-4 1-1 15,1 18-3-15,6 4 4 0,5 1 4 16,14 1-3-16,0-5-7 16,27-3 18-16,12-4-13 15,10-6-4-15,5-5-1 16,1-2 7-16,-4 0-3 15,-7-2-7-15,-9-6 3 16,-12 3-6-16,-9 3 3 16,-6 2 2-16,-5 0 1 15,-2 0 0-15,2 2 0 16,0 13-5-16,-2 5 5 16,-1 3 0-16,0 4 4 15,0-1-2-15,0 2 0 16,0-3-1-16,2-3-1 0,5-2 1 15,3-5-1-15,1-5 0 16,1-3 0-16,4-5 0 16,1-2-2-16,1 0 2 15,2-7 0-15,-1-8 1 16,0-3-1-16,-1-7 0 16,-3-2 0-16,-2-2 3 15,-2-4-1-15,-2 0 1 16,-3-2 10-16,-5-2-9 15,-1 5-1-15,0 3 0 16,-6 10 2-16,-4 7 2 16,-4 9 19-16,1 3-6 0,-3 0-16 15,2 18-2-15,1 9-1 16,8 5-1-16,5 1 5 16,0 1 0-16,15-3 10 15,6-1-9-15,3-4-4 16,0-7-1-16,-5-2 2 15,-1-6-3-15,0-3 0 16,-3-5-1-16,1-1-3 16,-2-2-22-16,2 0-34 15,-4 0-55-15,-4-10-369 16</inkml:trace>
  <inkml:trace contextRef="#ctx0" brushRef="#br0" timeOffset="-48646.58">20069 10911 323 0,'0'0'65'16,"0"0"8"-16,0 0 67 15,-15 97-69-15,13-65-27 16,1 1-19-16,-2 1-3 15,0-1-8-15,0-2-10 16,0-5 3-16,-1-8 0 16,0-7-13-16,3-5 18 15,1-3-10-15,0-3-2 0,0 0 2 16,0-6 1-16,0-14 27 16,0-7-21-16,0-4 1 15,0-3-7-15,8-2 0 16,-1-3-3-16,2-2-4 15,1 1-3-15,2 4 0 16,3 5-3-16,0 12-8 16,0 9 11-16,-3 8 5 15,0 2-1-15,-2 0 3 16,2 14 0-16,2 6 0 16,-2 5 6-16,1 3 4 15,-3 0 2-15,1 0 1 16,-2 1-5-16,-5 0-7 0,-1-3 14 15,-1-1-15-15,-2-1 12 16,0-3-12-16,0-2 0 16,-2-6-1-16,1-3-12 15,-1-3-17-15,2-4-28 16,0-1-112-16,0-2-211 16</inkml:trace>
  <inkml:trace contextRef="#ctx0" brushRef="#br0" timeOffset="-48028.5">20312 10882 147 0,'0'0'122'16,"0"0"9"-16,0 0 8 16,0 0-58-16,0 0-42 15,0 0-17-15,-88-9-4 16,63 33 10-16,4 1 0 16,-2 1 1-16,4 1 4 15,5-3-12-15,8 0-4 16,6-3 0-16,0 2-15 15,11-2 18-15,10 1-4 16,4 3 0-16,-1-1-2 16,-1-1-14-16,-6 4-2 15,-3-3 2-15,-4 0 12 0,-2-1-10 16,-5-3-2-16,-3-5 1 16,0-2 0-16,0-2-2 15,-6-3-9-15,-11 0 3 16,-2-4 3-16,-2-2 4 15,0-2 8-15,2 0-8 16,4 0-4-16,3-7 3 16,5-8-34-16,7-3-5 15,0-5-47-15,11-7-37 16,9-9-189-16</inkml:trace>
  <inkml:trace contextRef="#ctx0" brushRef="#br0" timeOffset="-47779.34">20273 10917 313 0,'0'0'34'0,"0"0"73"15,-52 98 18-15,28-49-59 16,-4 2-12-16,-3 7-12 16,-2-1-16-16,-3 2-2 15,0-1-7-15,-1-4 5 16,-3-2-17-16,7-8 2 15,9-15-6-15,7-9-1 16,11-12 7-16,6-7-7 16,0-1-11-16,5 0 11 0,19-12-18 15,7-11-78 1,8-7-190-16</inkml:trace>
  <inkml:trace contextRef="#ctx0" brushRef="#br0" timeOffset="-47365.91">20510 11144 264 0,'0'0'67'15,"0"0"-20"-15,0 0 54 0,0 0-40 16,0 0-40-16,91-51-15 15,-80 36 0-15,-4 1 1 16,-2-6 8-16,-5 1-15 16,0-3-2-16,0 3 2 15,-12 3 10-15,-3 5 3 16,-5 4 9-16,0 7 13 16,0 0-22-16,-1 5 1 15,5 17 1-15,4 2 1 16,4 10 7-16,4-2 0 15,1 2 8-15,3-1-14 16,0-2 5-16,6 1-10 0,7-3-7 16,5-2 0-1,0-5-3-15,2-4 0 0,0-7 4 16,2-5-12-16,1-5-4 16,0-1-9-16,-1 0-44 15,-6-7-77-15,2-8-220 16</inkml:trace>
  <inkml:trace contextRef="#ctx0" brushRef="#br0" timeOffset="-46846.39">20810 11025 251 0,'0'0'48'16,"0"0"19"-16,0 0 39 0,23 82-25 15,-19-52-20-15,0 4-25 16,-2-3-1-16,-2 2-14 16,0-2-4-16,0-4-13 15,0-5 1-15,0-9 0 16,0-6-2-16,0-4-2 16,0-3-1-16,0 0 27 15,0 0 23-15,0-17-28 16,0-6-19-16,0-6 4 15,0-5 9-15,-9-4-16 16,3-3 0-16,0-3 0 16,1-1-5-16,5 0 5 0,0 1-4 15,10 6-9-15,12 8-4 16,5 9 2-16,1 9-1 16,-1 7 16-16,-2 5 5 15,-1 0-2-15,-2 11 4 16,-2 11-7-16,-5 4 24 15,-3 4-13-15,-3 3 4 16,-2 2-14-16,-4 1 8 16,-1 0-3-16,-2-1 10 15,0 1-13-15,0-6 0 16,0-2-3-16,-5-8-2 16,2-4-2-16,2-7 0 15,-1-7-10-15,2 1-11 0,-1-3-30 16,1 0-55-1,0-4-143-15</inkml:trace>
  <inkml:trace contextRef="#ctx0" brushRef="#br0" timeOffset="-46547.54">21256 10486 521 0,'0'0'31'0,"0"0"-28"0,0 94 70 16,2-31 24-16,5 5-28 15,-4 6-17-15,-2-3-20 16,-1 1-14-16,0-5-8 16,0-8-9-16,0-6 1 15,0-14-2-15,0-11 0 16,6-10 3-16,5-10-2 15,4-4-2-15,0-4 0 16,6 0-4-16,-1-8-9 16,0-11-28-16,-4-7-62 15,-10-6-214-15</inkml:trace>
  <inkml:trace contextRef="#ctx0" brushRef="#br0" timeOffset="-46395.61">21310 10864 476 0,'0'0'40'16,"0"0"40"-16,0 0 30 16,97-42-60-16,-67 37-44 15,-4 2 10-15,0 3-16 16,-4 0 0-16,-10-1-144 16</inkml:trace>
  <inkml:trace contextRef="#ctx0" brushRef="#br0" timeOffset="-45804.35">22097 10860 666 0,'0'0'50'0,"0"0"-8"16,0 0 27-16,0 0-30 0,0 0-25 16,0 0 19-16,-14 97-1 15,14-57 6-15,0-1-29 16,-2-1 3-16,1-2-7 16,-1-6-4-16,1-5 3 15,1-5 0-15,0-11-4 16,0-5 0-16,0-4-1 15,-2 0-12-15,2 0-21 16,-3 0-33-16,-1-16-6 16,-1-9-94-16,0-6-261 15</inkml:trace>
  <inkml:trace contextRef="#ctx0" brushRef="#br0" timeOffset="-45624.25">22077 10684 450 0,'0'0'68'16,"0"0"13"-16,0 0 22 15,0 0-66-15,0 0-14 16,0 0-16-16,32-13-7 16,-12 24-28-16,-5 3-143 15,0-2-283-15</inkml:trace>
  <inkml:trace contextRef="#ctx0" brushRef="#br0" timeOffset="-45189.24">22229 10955 247 0,'0'0'60'0,"0"0"7"16,0 0 55-16,0 85-36 15,-2-60-40-15,-1 3-18 16,-1-2-17-16,-1-5 3 16,4-4-10-16,-1-9-1 15,-1-5 20-15,3-3-3 16,0 0 7-16,0 0 33 16,0-8-7-16,0-12-32 15,3-5-21-15,3-5 10 16,0-4 5-16,3-2-14 0,3-4-1 15,0 1-11-15,4 0-13 16,1 5 19-16,2 7-16 16,2 10 9-16,-1 11-5 15,2 6 15-15,0 4 1 16,-2 18-10-16,-1 6 11 16,-7 4 0-16,-2 5 3 15,-7-1 4-15,-1 1 6 16,-2-3-7-16,0-4-4 15,0-6-2-15,0-4-2 16,0-5-20-16,0-5-81 0,0-6-208 16</inkml:trace>
  <inkml:trace contextRef="#ctx0" brushRef="#br0" timeOffset="-44245.29">22892 10553 446 0,'0'0'57'16,"0"0"2"-16,0 0 20 16,0 0-10-16,0 0-63 0,0 78 17 15,0-27-6-15,5 5 5 16,-2 3-4-16,-3-1-8 15,0-3-8-15,0-5 11 16,0-7-13-16,0-4 0 16,0-10 5-16,0-7-5 15,0-8 1-15,0-7-1 16,0-7 2-16,0 0 5 16,0 0 22-16,0-13-3 15,0-7-18-15,0-5-1 16,0-3-3-16,0-1-4 15,4 2 0-15,7-2 10 16,2 5-10-16,2 6-10 16,0 5 8-16,4 7-4 15,1 6-3-15,-1 0-2 0,4 1 9 16,-4 17-9-16,-1 1 10 16,-3 5 1-16,-8 1 0 15,-2 0-2-15,-5-1 2 16,0-3-2-16,0-3 2 15,0-2 5-15,-6-4-1 16,-3-4-4-16,-5 0-1 16,1-5 1-16,-6 0 9 15,-4-3-2-15,1 0-7 16,-4 0 1-16,1 0 1 16,3 0-2-16,7-4-19 0,8-3-47 15,7-4-144-15</inkml:trace>
  <inkml:trace contextRef="#ctx0" brushRef="#br0" timeOffset="-43828.44">23558 10635 511 0,'0'0'30'0,"0"0"24"0,0 0 25 16,-85 22-26-16,71 3-31 16,4 4-4-16,5 3-13 15,5 3 3-15,0-1-1 16,9 0-3-16,8 0 3 15,2 3-5-15,-2-4-4 16,-3-2 5-16,-5-3-6 16,-4-5 5-16,-4-7-2 15,-1-3 12-15,0-4-11 16,0-5-1-16,-4 0 1 16,-10-2 11-16,-5-1-11 15,-3-1-1-15,1 0-5 0,0-1-23 16,3-14-28-1,9-2-44-15,8-6-60 0,1-7-182 16</inkml:trace>
  <inkml:trace contextRef="#ctx0" brushRef="#br0" timeOffset="-43582.43">23459 10764 338 0,'0'0'40'16,"0"0"55"-16,-37 96 15 15,19-51-36-15,-4 5-44 16,-7 4 10-16,-3 2-18 16,-9 2-8-16,-1-4 0 15,2-8-7-15,3-6-6 0,12-11 6 16,8-11-6-16,7-9 11 16,7-6-8-16,3-3 1 15,0 0-5-15,13-1-3 16,15-15-22-16,8-7-36 15,6-11-232-15</inkml:trace>
  <inkml:trace contextRef="#ctx0" brushRef="#br0" timeOffset="-43260.26">23716 10355 528 0,'0'0'34'16,"0"0"-21"-16,16 85 83 15,-11-35-34-15,-2 5 6 16,-2 4-34-16,-1 5 0 16,0 0-12-16,0 1-19 15,-1-4 5-15,-2-8-2 16,1-7-3-16,2-11-2 15,0-12-1-15,0-9-20 16,9-6 12-16,9-5 7 16,3-3-7-16,3 0-19 0,1-4 6 15,-1-10-18 1,-6-2-10-16,-5-5-40 0,-10-3-138 16</inkml:trace>
  <inkml:trace contextRef="#ctx0" brushRef="#br0" timeOffset="-43042.44">23786 10682 583 0,'0'0'53'15,"0"0"37"-15,0 0-2 0,0 0-60 16,0 0-16-1,87-58-2-15,-67 57-4 0,-2 1-4 16,-3 0-2-16,-2 0-12 16,-7 12-38-16,-6 5-124 15,0 0-368-15</inkml:trace>
  <inkml:trace contextRef="#ctx0" brushRef="#br0" timeOffset="-42811.16">24099 11008 665 0,'0'0'139'0,"0"0"-41"16,0 0 43-16,0 0-42 16,0 0-33-16,0 0-3 15,60-33-33-15,-60 33-24 16,0 0-3-16,0 0-3 15,0 0-89-15,-5 0-79 16,-13 4-11-16,-4 2-454 16</inkml:trace>
  <inkml:trace contextRef="#ctx0" brushRef="#br0" timeOffset="-41253.41">11883 11775 242 0,'0'0'32'16,"0"0"47"-16,0 0 48 15,0 0-80-15,0 0-12 16,0 0-28-16,64-7 14 15,-25 0-12-15,9-3 19 16,13-2 7-16,18-6-12 0,19-5 18 16,16-2-11-1,8 2-13-15,-3 2-1 0,-7 2 12 16,-9 7-25-16,-15 3 21 16,-13 4-21-16,-10 1 11 15,-11 2-4-15,-6-1 10 16,-11 0-8-16,-6-1-9 15,-8-2 15-15,-8 2-13 16,-5 0 15-16,-7 3-15 16,0-1 18-16,-3 1-16 15,0-2 13-15,0 2-18 16,0 1-2-16,-12 0-46 0,-9 0-17 16,-9 7-47-16,-4 9-117 15</inkml:trace>
  <inkml:trace contextRef="#ctx0" brushRef="#br0" timeOffset="-40563.46">12604 11833 95 0,'0'0'130'16,"0"0"-61"-16,0 0 65 15,0 0-47-15,0 0-22 16,0 0-29-16,16-50-18 16,-12 50-11-16,2 0-2 0,2 11-1 15,-1 13 25-15,-1 7-18 16,-3 7-5-16,-3 1 27 15,0 2-22-15,2-1-11 16,-2-3 12-16,1-3 8 16,-1 0-9-16,0-3-6 15,0 1 2-15,0-1 3 16,0-2 2-16,0 0-11 16,0-5 2-16,0-4 6 15,0-6-9-15,0-3 5 16,0-3-2-16,2-3-3 15,-1-3 0-15,2 0 7 16,0 1-1-16,-1-2-1 0,1-1 7 16,1 1-6-16,-1-1-1 15,0 0-2-15,-2 1 4 16,5-1-7-16,5 0 1 16,5 0 3-16,5 0 3 15,0 0-12-15,-2 0 10 16,-3 0-5-16,-3 0 0 15,-3 0 0-15,-1 0-31 16,-3 0-14-16,0 0-81 16,-6 0-121-16</inkml:trace>
  <inkml:trace contextRef="#ctx0" brushRef="#br0" timeOffset="-39566.42">12384 12258 266 0,'0'0'112'15,"0"0"-12"-15,0 0 22 16,0 0-63-16,0 0-26 16,0 0-22-16,25-11 3 0,-6 11-2 15,0 0-10-15,-3 0 21 16,-2 0-12-16,-4 8-3 16,0 1 6-16,-4 0-6 15,1 1 6-15,-3 0-2 16,2-3 7-16,0-2-7 15,-2 0-11-15,2 0 1 16,-1-3 8-16,-2 0-4 16,1-1 0-16,2 1 3 15,-1-2 7-15,-1 3-7 16,1-2 9-16,-1 0-11 16,-1-1-6-16,-1 2 3 0,-1-2-2 15,1 0 4-15,-2 0-6 16,0 0 0-16,0 0 0 15,0 0 3-15,0 0-2 16,1 0 3-16,-1 0 2 16,3 0 8-16,1 0-13 15,1 0 14-15,1 0-15 16,0 0 1-16,-4 0 3 16,-1 0-1-16,1 0-3 15,3 0 0-15,1 0 0 16,6-3 2-16,11-3-2 15,9-1 3-15,10-1-3 16,6-1 0-16,-3 2-5 16,-7 1 12-16,-6 3-12 15,-6-1 14-15,-4 1-9 0,-2 2 0 16,-2-2 0-16,-3 0 1 16,-3 2 14-16,-3-2-11 15,0 2 6-15,-4-2-7 16,-1 3 9-16,3-3-11 15,-4 2 10-15,3-1-11 16,-3 2 0-16,0-1 4 16,-3 1-4-16,0 0 0 15,0 0 0-15,0 0-8 16,0 0 8-16,0 0-1 16,0 0 1-16,0 0 1 15,0 0 0-15,0 0 0 0,0 0 0 16,0 0 0-16,0 0 3 15,0 0-1-15,0-4 6 16,0-3 9-16,0-5-6 16,-6-3-5-16,-7-7-6 15,-5-1 14-15,-4-7 8 16,-2-4-12-16,0-2 0 16,2 3-10-16,2 3-1 15,7 6 1-15,7 9 1 16,3 8-4-16,2 4-1 15,1 3-29-15,0 0-23 16,11 13-70-16,7 5 3 16,-1 0-322-16</inkml:trace>
  <inkml:trace contextRef="#ctx0" brushRef="#br0" timeOffset="-38155.21">13349 12325 82 0,'0'0'93'15,"0"0"9"-15,0 0-11 16,0 0-27-16,0 0-8 16,-4-75 0-16,4 60-12 0,0 1-14 15,0 2 16-15,0 4-9 16,1-2-23-16,7 6 7 15,2-1-15-15,6 2 7 16,3 3-11-16,0 0 2 16,2 1-1-16,-2 15-5 15,-3 6 4-15,-2 7 7 16,-5 3-5-16,-3 5-4 16,-5 0 0-16,1-1 8 15,-2 0-7-15,0-6 7 16,0-3-8-16,0-8 0 15,0-4 1-15,0-8-2 16,0-4 2-16,0-3-1 0,0 0 5 16,0 0 1-1,0-5 14-15,0-12-3 0,0-7-8 16,1-6 2-16,7-3-8 16,-2-4 1-16,6-1-4 15,-5 1 2-15,-1-1-1 16,3 4-1-16,-2 2-8 15,3 8 0-15,-1 9-1 16,1 7 7-16,-1 5 0 16,0 3 0-16,6 0 0 15,4 12 2-15,7 9-1 16,-1 4 1-16,3 1 1 16,-3 3 4-16,-1 3-3 0,-4-3-1 15,-4 1 2-15,-7 0-2 16,-4-3-1-16,-5-5 0 15,0-1 0-15,0-9 0 16,0-4-4-16,-3-3-2 16,1-3 6-16,2-2-16 15,0 0-37-15,0 0-72 16,3 0-126-16</inkml:trace>
  <inkml:trace contextRef="#ctx0" brushRef="#br0" timeOffset="-37743.7">13980 12293 266 0,'0'0'29'0,"0"0"28"16,0 0 1-16,0 0-23 15,0 0-22-15,81-32-5 16,-68 26-5-16,-4-2 6 15,0-1-7-15,-4-1 0 16,0-2 7-16,-5 0 11 16,0-5 8-16,0 2 0 15,-1 3-5-15,-12 0 5 0,-1 4 7 16,-2 3-21 0,4 5 9-16,-3 0-6 0,4 3-6 15,-2 17-4-15,3 7-3 16,1 6 1-16,2 0 13 15,7 1-5-15,0-2-13 16,2-2 19-16,10-2-18 16,4-2 1-16,1-5 4 15,-1-5-6-15,1-6-9 16,-1 0 4-16,4-8-1 16,0-1-14-16,3-1-49 15,-4 0-68-15,1 0-210 16</inkml:trace>
  <inkml:trace contextRef="#ctx0" brushRef="#br0" timeOffset="-36715.61">14232 12214 323 0,'0'0'101'0,"0"0"-1"16,0 0-39-16,0 0-47 15,0 0 1-15,0 0 1 16,25 75 10-16,-15-45-4 16,-1-1-16-16,-1-1-3 15,1-1 5-15,-3-4-7 16,0-6-1-16,3-5 11 0,-4-9-11 16,-1-1-18-1,1-2 14-15,-2 0 0 0,1-12-2 16,-2-6 6-16,-1-3 5 15,-1-3 2-15,0-2-2 16,0-1-5-16,0-2 3 16,0 2-3-16,0 3 1 15,0 9 0-15,0 5 1 16,0 6-2-16,0 4 0 16,6 0 0-16,3 0-10 15,8 0 10-15,0 7 0 16,6 4 1-16,-4 2-1 15,-1 0 5-15,-6 6 4 16,-5 0-6-16,-4 5 5 16,-1-2 0-16,-2-1-2 0,0-1 2 15,0-4-5-15,0-3-2 16,0-5 3-16,0-1-3 16,0-5-1-16,0-2 0 15,0 0 0-15,1 0 1 16,4 0 7-16,1-12 23 15,1-5-15-15,4-1 0 16,-4-1 1-16,-1 3-5 16,-1 2-11-16,2 4 4 15,-3-2-2-15,1 4 1 16,-2 1 1-16,-3 5-5 16,3 1 0-16,-3 1 12 0,0 0-11 15,2 0-1-15,-2 0 0 16,0 0 0-16,0 0 0 15,0 0-3-15,0 0 1 16,0 0 1-16,0 0 2 16,1 0 0-16,1 0 0 15,-2 0-1-15,0 0 3 16,0 0-3-16,0 0 0 16,0 0 1-16,0 0 1 15,0 0-1-15,0 0-1 16,0 0 0-16,0 0 1 15,0 0-1-15,0 0 0 16,0 0 6-16,0 0-6 0,0 0 0 16,0 0 0-1,0 0 0-15,0 0 1 0,0 0 1 16,0 0-1-16,0 0 2 16,0 0 0-16,0 0-2 15,0 0 2-15,0-3-3 16,0 1 6-16,0 1-2 15,0 1-4-15,0-3 2 16,0-1 0-16,0-3 1 16,0-2 4-16,0-4-4 15,0-3 13-15,0-1 1 16,0-1-8-16,-2-1 9 0,-1 2-1 16,0 2-16-1,0 3 1-15,0 0-3 0,0 7 1 16,0 2-26-16,3 0-58 15,0 3-109-15</inkml:trace>
  <inkml:trace contextRef="#ctx0" brushRef="#br0" timeOffset="-33137.18">15043 12112 362 0,'0'0'90'0,"0"0"-15"15,0 0 29-15,0 0-31 16,44-73-31-16,-26 68-3 16,-5 2-6-16,2 3-17 0,2 3 2 15,2 18-8-15,2 11-6 16,1 7 9-16,-1 6-3 15,-1 2-9-15,-1 1-1 16,-1 1 3-16,-3-5-2 16,1-3 11-16,-2-11-12 15,-3-12 0-15,-3-6 0 16,-4-10-9-16,-1-2 9 16,3-2 9-16,5-19 7 15,-1-7 7-15,2-7-2 16,0-2 3-16,-4-3 0 15,1 1-10-15,-3 0-8 16,1-2-5-16,-1 4 1 0,0 3-2 16,1 3-10-1,2 4-5-15,3 11-39 0,2 13-1 16,2 3-56-16,0 13-114 16,-2 10-210-16</inkml:trace>
  <inkml:trace contextRef="#ctx0" brushRef="#br0" timeOffset="-31877.33">15736 12172 144 0,'0'0'183'15,"0"0"-116"-15,0 0 50 16,0 0-36-16,0 0-30 16,0 0-28-16,-85-31-4 15,58 41-14-15,3 7 23 16,2 2-19-16,7 5 17 16,1 0-18-16,8 2 6 15,5-1-14-15,1 1-3 16,0-2 3-16,4-2 0 15,8 0-4-15,2-5-10 16,-1-3-6-16,2-4-5 16,4-5-9-16,-1-5-4 0,2 0 2 15,-4 0-4-15,-1-12 28 16,-4-5 11-16,-2-8 0 16,-5 1 2-16,-1-5 26 15,-3 1 12-15,0-3-7 16,0 1 4-16,0 6-15 15,-2 5 0-15,-1 5-5 16,1 9-10-16,0 2 1 16,1 3-3-16,1 0-4 15,0 2-2-15,0 13 1 16,0 7 1-16,1 4 6 16,8 2-6-16,0 0 0 0,1-2 3 15,2-2-3 1,-1-2 0-16,3-5-2 0,0-4 2 15,2-6-9-15,1-5 9 16,2-2-2-16,-1 0 2 16,1 0-5-16,-3-14 4 15,-3-3 1-15,-3-5 0 16,2-5 2-16,-4-4 9 16,-2-5-10-16,-2-7 10 15,-1-4-5-15,-1-1-2 16,-1-6-2-16,-1-3 2 15,0 0 4-15,0 4-8 16,-6 5-4-16,-7 9 4 0,-4 9-2 16,1 13 1-1,1 8-2-15,3 9-1 0,0 0 0 16,6 25 1-16,2 12 0 16,4 11-5-16,0 7 7 15,1 1-2-15,12 0 4 16,1-3-1-16,2-1 4 15,-1-5-4-15,-1-1-4 16,-2-4-2-16,-3-5-6 16,2-4-9-16,0-7-5 15,3-7-7-15,3-6 4 16,0-5-1-16,4-7-2 16,1-1 4-16,-1 0-27 15,0-5-16-15,-2-9 13 0,-2-6 48 16,-3-4 10-16,-3-3 31 15,-2-3 37-15,-5-2 0 16,-1-4 4-16,-1 2-17 16,-2 4-21-16,0 3 9 15,0 6-9-15,1 6-9 16,-1 7-11-16,2 4-2 16,-1 4-7-16,2 0-5 15,2 10-3-15,1 10 3 16,1 7 5-16,-1 1 1 15,0 3-2-15,0-1-4 16,3-1-1-16,0-3 1 16,3-2-8-16,7-7-12 0,0-7 0 15,3-4 7-15,0-6-5 16,0 0-13-16,-1 0 26 16,0-8-10-16,-2-5-1 15,-5-3 16-15,-5-2 0 16,-6-5 0-16,-3-4 38 15,0 0 6-15,0-6-6 16,-6 0-17-16,-3 5-1 16,1 6-2-16,2 8-6 15,3 7-4-15,1 5-8 16,2 2-10-16,0 0-6 16,0 4-65-16,2 10-36 0,12 0-142 15</inkml:trace>
  <inkml:trace contextRef="#ctx0" brushRef="#br0" timeOffset="-31479.42">16628 12211 64 0,'0'0'65'0,"0"0"7"16,0 0 20-16,0 0-58 15,0 0-19-15,0 0-7 16,68-48 38-16,-65 33 1 15,-3-3 4-15,0 0 9 16,0 0-15-16,0 3-3 0,-4 2-1 16,-2 3-9-1,-3 5-5-15,2 2-8 0,-1 3 6 16,0 0-25-16,-2 7-5 16,0 13 5-16,-2 2 12 15,1 4-9-15,2 6 3 16,3 0 4-16,3 2-5 15,3 2-2-15,0 0-2 16,0-3-1-16,9-5 0 16,8-4-1-16,-2-5 9 15,4-8-2-15,2-5-5 16,3-6 1-16,3 0-1 16,-2 0 7-16,-1-3-2 15,-5-7-4-15,-1-2-4 0,-6-1-57 16,-7 1-104-16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11:37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8927 8514 35 0,'0'0'40'0,"0"0"-11"16,0 0 5-16,0 0-10 15,0 0 0-15,0 0-17 16,0 0 11-16,-27-15 9 16,22 13 12-16,1-1-16 15,-2-2 34-15,-1 2-32 16,-1-1 15-16,-1 0-1 16,3-1-9-16,-3 2-7 15,2 0 21-15,-2 0-35 16,0 0 17-16,0 1-10 15,3 1 3-15,4 0 1 0,1 0 3 16,-1 1-5 0,2 0-15-16,0 0 20 0,0 0-11 15,0 0-6-15,0 0-5 16,0 0 5-16,0 0-6 16,0 0 0-16,0 0 1 15,8 0-1-15,10 0 5 16,0 0 10-16,4 0-13 15,3 0-1-15,1 0 14 16,0 0-13-16,4 0 4 16,5 2-4-16,2 1 5 15,2 0 3-15,4 0-7 16,-6 0 0-16,-2-1-3 0,-4-1 0 16,-1 3 0-1,-2-3 1-15,-1-1 0 0,0 0-1 16,1 0 2-16,-5 0 6 15,1 0-3-15,-5 0-3 16,-4 0 3-16,-2 0 9 16,-5 0-13-16,-4 0 3 15,-1 0-4-15,-1 0 4 16,-2 0 2-16,0 0-6 16,0 0 4-16,0 0-4 15,0 0 3-15,0 0-3 16,0 0 0-16,0 0-1 0,0 0-16 15,0 0-21 1,0 0-51-16,0 1-13 0,-6 5-48 16,-8-4-121-16</inkml:trace>
  <inkml:trace contextRef="#ctx0" brushRef="#br0" timeOffset="802.55">9262 8353 34 0,'0'0'67'0,"0"0"-2"0,0 0 21 15,0 0 9-15,0 0-33 16,0 0-4-16,-37-1-3 16,34 1 0-16,3 0-14 15,0 0 0-15,0 0-10 16,0 0 3-16,0 0-16 16,0 0-18-16,0 0 5 15,0 0-4-15,0 0 5 16,0 4-5-16,6 1 2 15,8 0 14-15,-1 0-11 0,2-1 2 16,4-1-1 0,0 4 5-16,3-4-7 0,1 2 1 15,4-1 13-15,-3 2-17 16,1-1 9-16,-4-1-8 16,2 1-2-16,-3 0 3 15,0-3 1-15,-2 1-1 16,-5 0-4-16,2-1 7 15,-4-1-2-15,2 2-2 16,-6-3 4-16,-2 0 1 16,1 0-3-16,-6 0 0 15,2 0 4-15,-2 0-4 16,1 0 8-16,-1 0-5 0,0 0 11 16,0 0-2-16,0 0 0 15,0 0 2-15,0 0-7 16,0 0-6-16,0 0 5 15,0 0-3-15,0 5-2 16,-12 7-4-16,-12 8 6 16,-10 6-6-16,-7 3 13 15,0 0 11-15,8-2-12 16,2-5-5-16,4-4 1 16,9 0-9-16,0-8 9 15,4-1 2-15,3-5-6 16,0-1 16-16,2-2-8 0,2 1-1 15,4-2-2 1,1 0-10-16,1 0-1 0,-1 0 3 16,2 0-8-16,0 0 5 15,0 0-8-15,0 0-50 16,0 0-44-16,0 3-41 16,0 1-10-16,3-1-115 15</inkml:trace>
  <inkml:trace contextRef="#ctx0" brushRef="#br0" timeOffset="2376.33">8892 9489 14 0,'0'0'65'16,"0"0"-8"-16,0 0-1 15,0 0-12-15,0 0 13 16,0 0 8-16,0 0 11 15,-40 0-29-15,34 0 16 16,0 0-10-16,2 0-23 16,-1 0 16-16,1 0-20 15,1 0-2-15,3 0 7 16,0 0-20-16,0 0 5 16,0 0-16-16,0 0 7 15,0 0-6-15,3 0 4 0,15 0-5 16,10 0 0-16,5 0 4 15,7 0 11-15,0 0-10 16,2 0 1-16,3 0-6 16,-2 0 7-16,-1 0 0 15,-2 0-1-15,-1 0-2 16,3 0 0-16,-2 0 1 16,2 0-1-16,2 0 0 15,-3-3-4-15,-2-4 12 16,-4 0-8-16,-11 2 3 15,-6 0-3-15,-7 3 0 16,-4 0 0-16,-6 1 7 0,-1 1-1 16,0 0-3-16,0 0 13 15,0 0-5-15,0 0-4 16,0 0-4-16,0 0-7 16,0 0 6-16,0 0-12 15,0 0 3-15,0-1 3 16,0 0 0-16,0-1-9 15,-7-1-18-15,-2 0-29 16,-3 1-12-16,-1 1-33 16,1-3-44-16,-1-1-153 15</inkml:trace>
  <inkml:trace contextRef="#ctx0" brushRef="#br0" timeOffset="3096.27">9383 9296 175 0,'0'0'85'16,"0"0"-3"-16,0 0 57 16,0 0-45-16,0 0-37 15,0 0-1-15,-48-17-33 16,48 17 16-16,0 0-21 15,0 0 3-15,0 0-8 0,0 0-6 16,0 0-3-16,0 0 4 16,0 0-8-16,3 0 1 15,9 6 6-15,2 2 7 16,4-2-7-16,1 0 8 16,1 0-8-16,3 2 10 15,1-1-6-15,3-2 0 16,0 0-7-16,1 0-2 15,-2 1-2-15,2-2 4 16,-3 1 7-16,-2-1-11 16,-4-1 1-16,-4-2 2 15,0 0-6-15,-3 1 8 16,-5-1-10-16,-1-1 11 0,-2 0-3 16,-2 0 4-16,1 0-7 15,-3 0 11-15,0 0-7 16,0 0 0-16,0 0 14 15,0 0-13-15,0 0 7 16,0 0-5-16,0 0 0 16,0 0-7-16,-3 10 3 15,-12 4 6-15,-4 3 3 16,-1 2 1-16,-3 1 0 16,-4 4 0-16,-6-1 5 15,0 4-13-15,-4-2 6 16,4-1 0-16,5-5-3 0,5-2-2 15,8-6-3 1,5-3 1-16,4-3-4 0,3-2 2 16,3-2-2-16,0 0-3 15,0 0 3-15,0-1 8 16,0 0-8-16,0 0 0 16,0 2-7-16,0-2 4 15,0 1-11-15,0 0-55 16,0 1-35-16,0-1 3 15,0-1-88-15,0 0-232 16</inkml:trace>
  <inkml:trace contextRef="#ctx0" brushRef="#br0" timeOffset="4813.74">9106 10674 7 0,'0'0'50'0,"0"0"17"16,0 0-34-16,0 0-15 16,0 0-2-16,0 0-2 15,-69 18 26-15,56-12-3 16,-1-1 18-16,-2-1-2 0,-1 2 12 15,1-1-21 1,1-2 20-16,6-3-12 0,0 2 4 16,3-2-5-16,2 0-17 15,1 0 5-15,1 0-7 16,2 0 5-16,0 0-19 16,0 0 6-16,0 0-21 15,5 0 1-15,18 0 2 16,13 0-5-16,11 0 29 15,6 0-12-15,4 0-3 16,1 0-12-16,5 0 15 16,-2 0-8-16,0 4-10 15,-7-1 6-15,-11 4-2 16,-10-1 4-16,-6-3-6 16,-5-2 8-16,-4-1-7 0,0 0 6 15,-4 0 2-15,-3 0-10 16,-5 0 14-16,-1 0-5 15,-5 0-7-15,0-1 12 16,0 1-10-16,0 0-3 16,0 0 1-16,0-2-3 15,0-1-1-15,0 0-10 16,-5 2-38-16,-7 1-22 16,-7 0-24-16,1 0 11 15,0 0-82-15,-1 0-147 16</inkml:trace>
  <inkml:trace contextRef="#ctx0" brushRef="#br0" timeOffset="5564.27">9305 10585 326 0,'0'0'74'0,"0"0"41"16,0 0 9-16,0 0-52 16,0 0-6-16,0 0-27 15,-23-17-20-15,23 17 7 16,0 0-6-16,0 0-11 0,0 0 10 16,0 0-16-16,0 0 13 15,0 0-15-15,3 0 8 16,10 0 0-16,5 0 6 15,3 0 2-15,-5 0-6 16,2 2-3-16,0 3-5 16,0-1 8-16,4-1 3 15,-2 2-9-15,4 0 7 16,1-1-8-16,3 1 9 16,-1 0-4-16,4-1 1 15,-2 0-7-15,-5-1 0 16,3 1 1-16,-7 1-3 15,1-2-1-15,-6 0 1 16,-3 0-1-16,0 0 3 0,-3-2-3 16,0-1 0-16,0 1 2 15,0-1-2-15,-1 0 3 16,-1 0 2-16,-3 0-5 16,-1 0 3-16,-1 0 2 15,-1 0-1-15,-1 0-4 16,0 0 9-16,0 0-7 15,0 0-2-15,0 0 0 16,0 0 0-16,0 0 1 16,0 0 2-16,0 0-3 15,0 0 0-15,0 0 0 16,0 0-3-16,0 0 8 16,0 0-5-16,0 0 0 0,0 5 0 15,-1 4 1-15,-14 4 8 16,-2 1 9-16,-5 3 4 15,-5-1-3-15,-1 0-4 16,-3 5 1-16,-4-3 2 16,-4 3-11-16,-1-1-7 15,0-1 2-15,3-1-4 16,7-1 2-16,5-1-45 16,9-2-63-16,10 0-38 15,6-5-59-15,0-6-549 16</inkml:trace>
  <inkml:trace contextRef="#ctx0" brushRef="#br0" timeOffset="9028.49">16646 5271 136 0,'0'0'44'0,"0"0"17"15,0 0 49-15,0 0-20 0,0 0-22 16,0 0-11-16,0 0-29 16,13-70 14-16,-9 59 2 15,-4 5 0-15,0 1 10 16,0 1-21-16,0 4-8 15,0 0-2-15,0 2-13 16,-7 20-9-16,-9 9 10 16,-7 13 2-16,1 9 10 15,-5 3-7-15,2 3 10 16,-4 0-11-16,4-1 3 16,1-4-1-16,3-4-10 15,5-9-3-15,2-7-2 16,4-7 0-16,4-10-2 15,3-5 0-15,2-7 1 16,1-2-1-16,0-3 0 0,0 0-5 16,-2 0 2-16,1 0-40 15,-2 0-13-15,-1-14-86 16,4-6-220-16</inkml:trace>
  <inkml:trace contextRef="#ctx0" brushRef="#br0" timeOffset="9426.85">16990 5242 387 0,'0'0'83'0,"0"0"6"16,0 0 2-16,0 0-35 16,0 0-51-16,0 0 28 15,-86 104 2-15,47-44-5 16,-1 1-8-16,2 6 3 16,1-3-10-16,4-6-9 15,6-10-5-15,7-9 2 16,7-10-1-16,3-7 12 15,6-7-11-15,1-3-3 0,0-8 0 16,3-1 0-16,0-3 2 16,0 0 2-16,0 0 1 15,-2 0-4-15,2 0 0 16,0-6-2-16,0-7-57 16,2 0-66-16,12-1-172 15</inkml:trace>
  <inkml:trace contextRef="#ctx0" brushRef="#br0" timeOffset="9883.31">17148 5528 394 0,'0'0'39'0,"0"0"40"16,0 0 57-16,0 0-60 16,0 0-17-16,0 0-32 15,11-17-19-15,-14 44-7 16,-5 9 25-16,-1 3-11 0,4-1 9 15,0 1-14 1,4-5-4-16,-1-1 3 0,2-2-8 16,0-3 2-16,0-5 8 15,0-3-11-15,0-7 3 16,0-1-3-16,0-5 1 16,0-4-1-16,0 0 0 15,0-2 0-15,2-1 0 16,1 0-1-16,4 0 0 15,-1-6-1-15,1-6-6 16,-1-2-10-16,-3-2-27 16,-1-4-25-16,-2-1-93 15,0-3-365-15</inkml:trace>
  <inkml:trace contextRef="#ctx0" brushRef="#br0" timeOffset="10138.52">17277 5350 520 0,'0'0'50'0,"0"0"-21"15,0 0 90-15,0 0-61 16,0 0-9-16,0 0-24 15,-12-50-9-15,12 50-9 16,0 0-7-16,0 0-13 0,0 0-35 16,0 8-50-16,0 4-50 15,0-3-231-15</inkml:trace>
  <inkml:trace contextRef="#ctx0" brushRef="#br0" timeOffset="10686.95">17377 5501 300 0,'0'0'24'0,"0"0"53"0,0 0 14 15,20 88-25-15,-15-57-38 16,-5 2-10-16,0-4-14 15,0-2 2-15,0 0-5 16,0-5 9-16,0-1-7 16,0-6-3-16,0-5 1 15,0-8 4-15,0-2-4 16,0 0 2-16,0 0 54 16,0-7-3-16,0-15-20 15,0-3-21-15,0-6-8 16,0 0 0-16,3-5-3 15,4-1-1-15,2-2-2 16,2 3-3-16,2 3-7 0,1 5-1 16,0 6 7-16,1 8 1 15,3 5 4-15,3 6 0 16,3 3 1-16,4 0-3 16,2 9 2-16,-3 11-2 15,-3 5 2-15,-6 6 0 16,-6 5 3-16,-8 5 2 15,-4 0-2-15,0 0 1 16,-9-3 3-16,-7-3-6 16,1-3 1-16,2-6 1 15,3-2 0-15,4-9-1 16,1-2-1-16,2-6-1 0,1-3-11 16,2-4-40-16,0 0-65 15,0 0-189-15</inkml:trace>
  <inkml:trace contextRef="#ctx0" brushRef="#br0" timeOffset="11218.34">18014 5500 273 0,'0'0'177'0,"0"0"-149"16,0 0 68-16,0 0-13 16,0 0-32-16,0 0-42 15,-50-6-1-15,35 26 5 16,0 8-11-16,-2 4 0 15,1 3 5-15,3 2 5 16,4 2-6-16,5 0 2 16,4 0-5-16,0-1 2 15,0-4-4-15,3-5-2 0,10-5 1 16,5-9-2-16,3-3 1 16,0-10 1-16,4-2 3 15,0 0-3-15,-1-7 0 16,-3-12 1-16,-1-5 1 15,-3-2 1-15,0-7 12 16,-4-1 5-16,-2-5 10 16,-5-3-7-16,-6-2-18 15,0 4-1-15,0 2-4 16,-9 5-5-16,-9 9 5 16,1 8-2-16,0 9-4 15,-1 7 5-15,-3 0-6 16,2 7-23-16,5 11-9 15,5 1-55-15,6-3-199 16</inkml:trace>
  <inkml:trace contextRef="#ctx0" brushRef="#br0" timeOffset="11744.11">18157 5574 453 0,'0'0'25'15,"0"0"-11"-15,0 0 43 16,0 0 8-16,107-39-22 15,-71 39-12-15,0 2-2 16,-5 15-20-16,-3 5 18 16,-6 4-1-16,-5 1-8 15,-4 5 1-15,-7-1-17 16,-3 4 2-16,-3 1 7 16,0 0-11-16,0-3 0 15,-9-5-4-15,-1-5-5 16,1-8 9-16,2-6 0 15,0-6-15-15,0-3 13 0,-2 0-3 16,-1-2 5-16,-3-15 20 16,0-7-12-16,6-4-1 15,4-6-1-15,3-3-2 16,0-4-3-16,7-3 2 16,12 0 0-16,3-2-3 15,3 5-16-15,2 6-1 16,-2 7 0-16,-2 11 4 15,-1 6-1-15,-1 8-13 16,1 3-35-16,-2 0-77 16,1 1-181-16</inkml:trace>
  <inkml:trace contextRef="#ctx0" brushRef="#br0" timeOffset="12906.29">18953 5574 180 0,'0'0'97'16,"0"0"-47"-16,0 0 37 0,0 0-1 16,0 0-17-16,-21-78-23 15,3 73-24-15,2 1 16 16,-5 4-10-16,0 0-4 16,2 2-5-16,-4 13-7 15,0 6-1-15,0 5 3 16,4 2-9-16,-1 5 3 15,8 1 9-15,2 0-13 16,10 3 1-16,0-1-3 16,3 0 1-16,13-2-3 0,4-4 1 15,-2-5 4-15,-1-8-5 16,2-4 1-16,-3-9-1 16,-1-2 0-16,1-2 1 15,1 0-1-15,1-3 0 16,-1-10 0-16,1-7 3 15,0-4-3-15,-1-5 0 16,-1-4 8-16,1-4-6 16,0-2 0-16,1-3 2 15,-3-5-4-15,0-2-1 16,-5-1-2-16,0 0 6 16,-7 0-6-16,-3 2-3 15,0 3 1-15,0 3 5 16,0 3 3-16,-8 6 1 15,-1 6 0-15,-1 7-4 16,4 8 2-16,1 5 0 0,2 7-1 16,-1 2-1-16,-8 25 0 15,0 16-7-15,1 10 14 16,7 1 2-16,4-1-8 16,0-4 0-16,9-1 2 15,6 0 12-15,1-2-11 16,-1-4-2-16,-2-2-2 15,0-3 2-15,0-2 2 16,-3-2-3-16,1-2 0 16,2-6 0-16,1-1 1 15,2-7-1-15,4-2-1 0,0-6-3 16,7-4 3-16,1-4 3 16,2-1-3-16,-1 0-9 15,-3-4 6-15,0-9 3 16,-2-5 3-16,0-3-3 15,-1-7 0-15,0-5 5 16,-5-4-5-16,0 1-5 16,-6 0 5-16,1-1 0 15,-10 3 0-15,-3 0 3 16,0 1-2-16,-2 4 1 16,-9 6-1-16,-3 8 0 15,2 7-1-15,2 5 5 16,-1 3-5-16,-3 0-7 15,-3 15 7-15,-2 9 1 16,3 7-1-16,3 3 0 0,4 3 0 16,3 1 2-16,-1 1-1 15,4 0 2-15,0-5-2 16,3 0 1-16,0-1-4 16,0-5 2-16,9-3 0 15,6-5 1-15,2-4 0 16,5-5-1-16,4-2 9 15,3-4-9-15,2 0-1 16,-1-3-4-16,-3 1 5 16,-3-1-6-16,-5-2-10 15,-3 0-10-15,-3 0-2 16,-3 0-43-16,-7-9-92 0</inkml:trace>
  <inkml:trace contextRef="#ctx0" brushRef="#br0" timeOffset="13363.8">19735 5586 486 0,'0'0'69'0,"0"0"-10"0,0 0 5 16,0 0 5 0,101-15-37-16,-61 28 26 0,-1 3-32 15,-3 4 0-15,-3 3-3 16,-6 4-15-16,-5 2-2 16,-8 4 1-16,-6 2-5 15,-8 0-2-15,0-2 0 16,-1-4-7-16,-15-2 7 15,-4-8-6-15,1-5-6 16,1-6 8-16,0-4-3 16,2-4 7-16,2 0 6 15,-1-5-2-15,6-11 20 0,5-7 7 16,4-7 10-16,0-9-18 16,21-7-8-16,13-7-10 15,9-1-1-15,6 1-4 16,-1 1-9-16,-2 10-18 15,-10 13-44-15,-9 13 9 16,-15 10-37-16,-12 6-176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29:45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24484 4746 62 0,'0'0'55'15,"0"0"66"-15,0 0-23 16,0 0-49-16,0 0 16 16,0 0-14-16,3-75 20 0,-3 69-21 15,1 4 22 1,-1 1-22-16,0 1 24 0,0 0-54 16,0 4-14-16,0 18 10 15,-4 15-5-15,-5 13 18 16,5 3-3-16,1 5 9 15,1 1-6-15,0 1-27 16,2 2 21-16,-1-3-21 16,-1-1 5-16,1-5-5 15,-4-7-2-15,0-2 4 16,2-8-2-16,-2-4-2 16,1-8 0-16,2-7 2 15,1-3 1-15,-2-8 5 16,3-1-8-16,0-5 1 0,0 0-1 15,0 0-27-15,0 0-42 16,0 0-51-16,3-16-25 16,12-8-203-16</inkml:trace>
  <inkml:trace contextRef="#ctx0" brushRef="#br0" timeOffset="599.44">24918 4759 48 0,'0'0'103'0,"0"0"-3"16,0 0 23-16,0 0-35 15,0 0-22-15,0 0-38 16,-74-5-4-16,57 22-4 16,1 4 9-16,-1 4-19 15,2 3 15-15,0 5 6 16,1 2 12-16,1-1-21 16,4 3 2-16,2 4-14 15,3 0 1-15,2 2-8 0,2 2 5 16,0-3 1-1,0 0-7-15,0-4 1 0,8-6-3 16,6-1-3-16,6-4 2 16,1-6 2-16,3 1 2 15,4-8 6-15,0-4-9 16,4-7 1-16,0-3 4 16,1 0-2-16,-1 0 2 15,-3-7 5-15,1-6-8 16,-1-4 2-16,-3-4 0 15,0-4 14-15,-7-4-16 16,-1-7 34-16,-4-5-24 16,-6-7 16-16,-5-10-14 15,-3-1 1-15,0-1-11 16,-11 0 4-16,-9 7-3 0,-5 7-10 16,-1 8 4-16,-2 15-2 15,-3 10-11-15,-7 13 9 16,-2 0-24-16,-5 18-49 15,4 5-50-15,8-3-162 16</inkml:trace>
  <inkml:trace contextRef="#ctx0" brushRef="#br0" timeOffset="2264.98">24831 4170 9 0,'0'0'58'0,"0"0"38"15,0 0-16-15,-95-24-19 16,67 21 3-16,-1 3-34 16,1 0-6-16,-2 0 17 15,0 0-11-15,1 3 2 0,-4 4-16 16,-3 0 6-16,-3 4-12 15,-4 1 4-15,2 0-12 16,4 3 13-16,0 1 3 16,6 0-18-16,-1 2 22 15,1 4-13-15,1-3-6 16,1 3 6-16,0 2-2 16,3 2-6-16,1-1 13 15,-2 5-6-15,2 1-4 16,-2-1 4-16,2 4-7 15,4-2 21-15,-1 0-21 16,4 4 8-16,1-4-2 16,3 4-7-16,0 0 0 15,2 0 9-15,3-3 2 16,2 2-6-16,0-1-2 0,-1 1 0 16,2 2-2-1,0-4 7-15,1 2-3 0,1 0-1 16,2 0 17-16,-2 1-12 15,4-2-9-15,0 0 3 16,0 0-3-16,0 2 16 16,6-2-14-16,4-1 1 15,2 1 8-15,0 1-7 16,2 0 5-16,-3 3-8 16,0-2 12-16,0 0-10 15,-1-2-3-15,0 0 3 16,6-3-7-16,1-1 4 0,1-4 0 15,2-2 0-15,2-1 0 16,-2-2 0-16,3 0-2 16,1-3 8-16,4 3-6 15,1-2 8-15,2 1-3 16,-1-1 3-16,1 1-8 16,2 0-4-16,-2-4 4 15,2-2 5-15,3 1-4 16,-1-3-2-16,1 0 3 15,0-2-2-15,-1-3 9 16,-1-3-9-16,-3-1 2 16,5-3-4-16,1 0 2 15,2 0 0-15,9 0 3 0,1-7 4 16,5-4 4-16,1-2-7 16,-3 3 4-16,-4 0-6 15,-2-2-1-15,-3 0 8 16,5-3-9-16,-2-4 1 15,3-2 12-15,-4 0-4 16,-3 0 5-16,-3-2-4 16,-3 0-1-16,-4 2 1 15,-2-3 3-15,-3-1-2 16,-3 2-5-16,-6 1 14 16,1 0-3-16,-1-4 4 15,-1 1-7-15,0-2-8 0,-2-2 2 16,2 0 3-1,-1 0 0-15,0 0-3 0,-3 0 0 16,0 5 4-16,-6-3-4 16,-1 2 7-16,0 0 4 15,0-3-6-15,-3-3-3 16,0 0 3-16,0 0-11 16,2-2 12-16,-1 0-5 15,1 2-3-15,2-1-2 16,-3 6-1-16,-2 0 8 15,1 3-1-15,-3-1 3 16,0 2-10-16,0 0 14 16,0-2-9-16,-6-2-1 15,0-1 1-15,0 0-8 16,0 3 3-16,0 0 3 0,0 2-5 16,-3 1 5-16,0 0-1 15,0 1-4-15,-2 0 2 16,0 1-3-16,-3-1 4 15,-2 0-4-15,1-1 0 16,-3 2-1-16,1-3 8 16,0 0-7-16,-1-2 3 15,0-1-3-15,-1 2-6 16,-3-1 6-16,-4 1-2 16,-5 0 2-16,-3-4-1 0,-8 2 0 15,-6-1 1 1,-1-2-1-16,-9 0-1 0,-8-2 2 15,-10 0-4 1,-6 3-25-16,3 6-53 0,4 13-36 16,10 8-70-16,4 26-48 15,-4 6-196-15</inkml:trace>
  <inkml:trace contextRef="#ctx0" brushRef="#br0" timeOffset="3373.82">23857 5671 59 0,'0'0'116'16,"0"0"8"-16,0 0 33 15,0 0-59-15,0 0-49 0,0 0-18 16,0 0 10-16,-103 95 25 16,51-26 14-16,-10 11-29 15,-8 6-4-15,-3 5-14 16,4 0-13-16,5-5 2 15,10-8 1-15,10-12-23 16,8-13 4-16,7-10-1 16,3-7-3-16,3-7 2 15,-1-5 18-15,6-7-20 16,6-6 15-16,5-3-8 16,4-6 0-16,3 0-4 15,0-2 5-15,0 0-8 0,0 0 1 16,0 0-1-1,0 0-12-15,0 0-39 0,0 0-32 16,0 0-42-16,0 0-42 16,1 0-116-16</inkml:trace>
  <inkml:trace contextRef="#ctx0" brushRef="#br0" timeOffset="3995.64">22778 7028 273 0,'0'0'72'0,"0"0"-28"16,0 0 86-16,0 0-45 15,0 0-64-15,0 0 10 16,-64 50 9-16,37-22-12 16,4 2 10-16,2-3-9 0,7-2-10 15,5-3-1 1,5-2-11-16,4-4 6 0,0-4-8 15,2 0-2-15,13-3-2 16,1-2-1-16,5-1 16 16,3-3-6-16,2 1-9 15,2-4 1-15,-1 3 4 16,3 1-6-16,-4 1 0 16,0 2 0-16,-1 3 9 15,-7 1-9-15,0 4-2 16,-6 2 2-16,-4 3-6 15,-3 2 11-15,-3 0-10 16,-2-1 3-16,0 1 0 16,0-3 2-16,-10 1 0 15,-4-4 0-15,-1 1-1 0,-6-2 1 16,-4-4 0-16,-2-1 6 16,-3-3 8-16,3-4-12 15,6 0-3-15,2 0 2 16,7-3 5-16,2 0 0 15,-1 0-6-15,3-13 0 16,3-6-65-16,3-2-68 16,1-4-137-16</inkml:trace>
  <inkml:trace contextRef="#ctx0" brushRef="#br0" timeOffset="4261.24">22654 7103 381 0,'0'0'74'0,"0"0"-59"16,116-63 73-16,-64 44-31 15,0 4-17-15,-1 3-9 16,-5 2-7-16,-5 4-23 15,-7 2 5-15,-6 4-6 16,-7 0-3-16,-6 0-25 16,-3 0-28-16,-12 0-78 0,0 0-206 15</inkml:trace>
  <inkml:trace contextRef="#ctx0" brushRef="#br0" timeOffset="5473.51">23140 6657 23 0,'0'0'75'0,"0"0"13"0,0 0 24 15,0 0-18-15,-81-53-38 16,58 44-15-16,-4 2 8 16,-3 1-11-16,-4 5-3 15,-4-1 12-15,-3 2-15 16,0 0 3-16,1 0-14 16,1 11 1-16,5 1-6 15,3 1-8-15,1 4 4 16,2 3-12-16,-1 1 12 15,2 1-3-15,2 3 9 16,-2-2-7-16,-1 3 8 16,1-1-4-16,2-1 3 15,1 2-8-15,1 2-5 16,-1 2 0-16,0 2-3 16,4 4-1-16,-1 0 6 0,1 3-7 15,3 0 2-15,3-3-2 16,3 0 0-16,3-2 8 15,5 0-8-15,3-2-1 16,0 1 1-16,0 3-7 16,0 0 16-16,3 1 1 15,7 0-10-15,-3-2 1 16,1 2-1-16,-2-2 13 16,1 0-11-16,-2 2-2 15,1-3 0-15,1 0 2 16,-1-1 0-16,5-2-4 15,-2 0 2-15,1-5-13 0,2 1 13 16,2-4 0-16,5 1 8 16,3-4-8-16,4-3 0 15,7-3-4-15,4-2 4 16,3-2 2-16,-1 0 3 16,1 0-4-16,-6-1 2 15,-2 1 1-15,-6-5-4 16,-1 0 2-16,0-1 0 15,0-4-2-15,2 0 11 16,3 0-9-16,0 0 5 16,2 0-7-16,1-4 10 15,0-3-10-15,-3 1 4 16,0-6-3-16,0 2 4 0,-2-4 1 16,-1 1 6-16,-1-2 3 15,0 0 3-15,-2-2-1 16,0 1-8-16,0-5 8 15,-2 1-5-15,2-2 8 16,-3 1-5-16,1-4-9 16,-1 2 16-16,-2 2-9 15,-2 0 0-15,-5 2 2 16,-1-2 0-16,-2-3 2 16,1 2-1-16,-3-3 5 15,3 1-19-15,-2 1 17 16,1 1-15-16,1 1 4 0,-1 0 8 15,0-1-9-15,0-1 3 16,-3 1 5-16,-3 0-9 16,-3-4 8-16,0-1 7 15,0-1-11-15,0-2 1 16,0 2-5-16,0-3-4 16,0 2-1-16,-3 2 2 15,-2 1-3-15,-2 1 7 16,1-1 7-16,-3-1-2 15,0 1-4-15,-3-4 8 16,0 4-2-16,-2-6-5 16,-3-1 5-16,1-1-14 15,-1-2 3-15,-1-3-1 0,0-1-2 16,0 4 8-16,-1 3-8 16,0 6-2-16,-5 8-2 15,-15 0 3-15,-16 4-29 16,-21 5-53-16,-20 3-96 15,-10 0-116-15,-4-8-276 16</inkml:trace>
  <inkml:trace contextRef="#ctx0" brushRef="#br0" timeOffset="6724.14">25737 5750 103 0,'0'0'52'0,"0"0"66"16,0 0-17-16,0 0-47 16,0 0 5-16,0 0-6 15,0 0-5-15,25-71 9 16,-22 71-28-16,5 0-10 0,4 0-10 15,7 13 11-15,11 8 6 16,9 7 2-16,11 6 8 16,10 7-1-16,4 7-7 15,2 8-7-15,0 4-14 16,0 1 3-16,0 4 5 16,-2 0-5-16,-3 1 15 15,1 1-18-15,-4-4 8 16,-9-2-6-16,-3-11-2 15,-10-8-2-15,-8-11-1 16,-8-9 0-16,-7-10-3 16,-5-2-1-16,-4-10 9 15,-1 0 12-15,-3 0 2 0,0 0 12 16,0 0-3-16,0 0-7 16,0 0-21-16,0-10 1 15,0 0-5-15,-3 0-64 16,-6 3-39-16,2 0-57 15,-2 5-51-15,-5 2-316 16</inkml:trace>
  <inkml:trace contextRef="#ctx0" brushRef="#br0" timeOffset="22203.45">26872 7040 81 0,'0'0'101'0,"0"0"-19"0,0 0 39 15,0 0-27 1,0 0-47-16,0 0-35 0,10 13 3 15,-10 8 13-15,-10 0 2 16,-1-1 7-16,1-3-26 16,-5-3 15-16,3-4-3 15,-6-1 1-15,2-1 1 16,-4-4-7-16,-2-3 21 16,3-1-19-16,-2 0 14 15,0-5-16-15,4-9 15 16,1-5-22-16,4-6 6 15,0-5-13-15,5-2 1 16,4-3-3-16,3 4 3 16,0 5 7-16,0 3-10 0,1 5 1 15,8 4-1-15,2 3-2 16,-1 4 5-16,2 2-5 16,3 2-3-16,2 1 2 15,3-1-2-15,1 3 3 16,-1 0 0-16,1 0 2 15,-4 8-4-15,0 8 0 16,-1 4 2-16,-4 3 0 16,-3 5-4-16,0 8 4 15,-3 0 4-15,-5 6-4 16,-1 1 0-16,0 1 3 16,0 4-3-16,-1 1 0 15,-10 5 8-15,-2 2-8 0,0 1 1 16,-4-3 2-1,2-4-3-15,-6-3-1 0,4-8 1 16,-1-3 0-16,-5-6-3 16,4-6 3-16,1-4 0 15,-1-6 5-15,4-5-5 16,-2-3 0-16,2-5 7 16,-2-1 8-16,-3 0-4 15,-1-13 3-15,2-10 2 16,-2-3-9-16,6-6-7 15,6-3-3-15,2 1 3 16,7 2 0-16,0 2 7 0,0 4-7 16,0 4 3-1,8 5-3-15,3 3 0 0,4 3-1 16,1 7 0-16,5 2-1 16,3 2 2-16,0 2-2 15,1 16-7-15,1 7 8 16,-3 5 1-16,0 4 0 15,-2-1 0-15,1 1 1 16,0-3 9-16,-2-4-11 16,1-5 1-16,-2-4 0 15,-4-1-3-15,1-7 1 16,-3-3-11-16,-3-1-9 16,2-3-9-16,0 0-10 15,1-2-34-15,2-1-14 16,0 0-22-16,-3-5-88 0</inkml:trace>
  <inkml:trace contextRef="#ctx0" brushRef="#br0" timeOffset="22745.85">27179 7232 254 0,'0'0'96'0,"0"0"19"0,0 0 8 15,0 0-36-15,0 0-36 16,0 0-27-16,-48-45 1 16,34 45-8-16,0 0-4 15,-2 11-1-15,-1 6-4 16,3 3 2-16,1 3 7 15,4 5-12-15,4 5-3 16,2 4 7-16,3 2-3 16,0 1 0-16,1 0-4 15,14-3 10-15,0-1-15 16,4-5 3-16,2-2-2 16,-1-6 2-16,0-6 2 15,3-4-2-15,-2-5 0 0,3-6-7 16,1-2 4-16,2 0 3 15,1-7 3-15,-1-9-1 16,-2-5-2-16,-4-4 12 16,-1-5-5-16,-5-6 0 15,-4-8 8-15,-5-4 15 16,-4-6-4-16,-2-3-1 16,0 2-19-16,-15 6 0 15,-7 8-12-15,-4 10 1 16,-4 10 0-16,-4 8-6 15,-3 12-7-15,-6 1-17 16,7 2-51-16,4 14-29 0,10-7-233 16</inkml:trace>
  <inkml:trace contextRef="#ctx0" brushRef="#br0" timeOffset="24123.97">27112 6542 38 0,'0'0'61'16,"0"0"-3"-16,0 0 53 15,0 0-15-15,-85-34-30 16,62 31-13-16,-5 3 0 15,-3 0-23-15,-5 0 6 16,-1 0 8-16,0 3-24 16,-1 6 6-16,2 0-9 0,1-1 6 15,1 3-8-15,-1-2 1 16,1 4 13-16,-1 1-25 16,1 3 12-16,1 2-7 15,2 2 8-15,4-1-5 16,2 4-3-16,3-2-9 15,3 3 5-15,2 3-3 16,2-2 5-16,0 1 1 16,3-2-5-16,0 1 2 15,2 5 6-15,0 1-8 16,2 5-1-16,0 2-2 16,1 1 8-16,1 1-8 15,0-2-2-15,3-3 2 0,-2-2 6 16,1 3-3-1,-1-2 1-15,2 2-1 0,0-1 5 16,0 3-8-16,-1 1 4 16,3 0 3-16,1 1-2 15,0-3 1-15,0-1-2 16,0-1 2-16,8 1-9 16,3-3 9-16,0-1-5 15,2 1 6-15,-1 0-6 16,1-2-1-16,1 2 8 15,0-1-8-15,1-4 0 16,2 0 4-16,-2-6-4 0,2-2 0 16,3-1 1-1,2-4 12-15,4 5-17 0,2-3 5 16,0 1-1-16,4 1 6 16,-1-2 6-16,2-1-12 15,3 1 0-15,1-6 0 16,6 3 8-16,2-3-4 15,7-9-3-15,9 0-1 16,7-3 2-16,0 0 5 16,-1-9-7-16,-7-10 0 15,-6-1 6-15,-4-2 1 16,-2-1-3-16,-5 0-3 16,-2-1 7-16,0 4 11 15,-3-3-1-15,-1 1-1 16,3-2-1-16,-3-1-5 0,1-1-6 15,-4 1 12-15,-1 0 0 16,-3-3-10-16,-3 2 17 16,-4 1-11-16,-2 0 0 15,-4 0 2-15,0 0 9 16,-4-1-7-16,0-4-8 16,-1-1 6-16,-2-2 0 15,2 2-14-15,-3-3 12 16,-1 2-2-16,-4-1-10 15,-2 1 14-15,-2-2 7 16,0-1-11-16,-2 0 10 16,-5-1-16-16,-4-1 6 0,2-1 1 15,0-1-11-15,0-3 4 16,-1 3 0-16,-2 2-1 16,1 1-4-16,-2 3 9 15,1 5-3-15,-4 1 4 16,1 1 2-16,-1 1 7 15,0 0-12-15,0 0-2 16,3-3 2-16,-7-3-6 16,1-6 3-16,-8-7 0 15,-1 1-4-15,-5-3 0 16,-2 5-1-16,-1 3 1 16,-3 2-6-16,-6 1 4 15,-9 3-6-15,-6 9 3 0,-7 6-7 16,-9 10-6-1,-7 7-29-15,-3 4-25 0,0 17-75 16,4 9-50-16,9-1-20 16,10-5-581-16</inkml:trace>
  <inkml:trace contextRef="#ctx0" brushRef="#br0" timeOffset="25187.52">26435 8009 156 0,'0'0'72'15,"0"0"64"-15,0 0-38 16,0 0-8-16,0 0-24 16,0 0-26-16,-22-13-10 15,-10 26-2-15,-10 14 2 16,-11 15 8-16,-11 12 9 15,-9 11 13-15,-4 5-15 16,-4 7-7-16,-4 6 0 0,1 1-6 16,-3-5 8-1,10-3-22-15,10-9 3 0,10-8-5 16,9-7-2-16,5-5-11 16,6-6-2-16,2-6 7 15,4-7 5-15,7-4 0 16,5-9-6-16,5-7 6 15,7-2 8-15,4-3-20 16,0-1 8-16,3-2 2 16,0 3-11-16,0-3 0 15,0 0 3-15,0 0-3 16,0 0-9-16,0-7-22 16,0 1-15-16,0 3-57 0,0 3-59 15,0 0-77 1</inkml:trace>
  <inkml:trace contextRef="#ctx0" brushRef="#br0" timeOffset="25660">24866 9353 228 0,'0'0'99'16,"0"0"48"-16,0 0-39 15,14-87-26-15,-12 79-9 16,-2 5-15-16,0 3-7 15,0 0 2-15,0 13-47 16,0 18-5-16,0 13 44 16,-2 7-4-16,-6 3 0 15,0 1-13-15,2-1-6 16,2-1-1-16,2-2-16 16,2 0 0-16,0-6 9 0,0-6-14 15,0-8 1-15,0-9-3 16,0-7 0-16,2-5 2 15,-1-6 0-15,1-1 1 16,-2-1-2-16,0-2-5 16,1 0-6-16,-1 0-22 15,2 0-11-15,4-12-56 16,3-12-42-16,7-4-171 16</inkml:trace>
  <inkml:trace contextRef="#ctx0" brushRef="#br0" timeOffset="26073.8">25163 9356 424 0,'0'0'81'0,"0"0"-32"0,0 0 69 15,0 0-69-15,0 0-6 16,0 0-4-16,-63 72-12 15,63-44 9-15,0 0-9 16,1-1-15-16,19-3-1 16,5 0-2-16,7-2-1 15,8 2-3-15,-3 0 2 16,0 1 2-16,-5 0-5 0,-8 0 4 16,-5-1-3-1,-7-2-5-15,-6 0 0 0,-6-3-5 16,0-2 12-16,0 0-9 15,-5-3 4-15,-8-2 0 16,-5-2 1-16,-3-2 6 16,0-2 0-16,-3-3-7 15,1 0 7-15,2-3-1 16,3 0-8-16,2 0-2 16,3-9-14-16,4-8-49 15,2-8-22-15,4-9-135 16,3-7-221-16</inkml:trace>
  <inkml:trace contextRef="#ctx0" brushRef="#br0" timeOffset="26270.52">25209 9317 23 0,'0'0'397'0,"0"0"-367"16,0 0 49-16,83-39-5 15,-50 32-43-15,2 0-15 16,0 0-16-16,-5 1 10 16,-4 2-6-16,-6 1-4 15,-3 2-54-15,-8-5-123 16</inkml:trace>
  <inkml:trace contextRef="#ctx0" brushRef="#br0" timeOffset="27551.81">25446 8920 136 0,'0'0'64'16,"0"0"50"-16,0 0 1 15,0 0-45-15,-91-51-28 16,66 45-1-16,-1 1 11 0,-5 4-21 16,-5 1-4-1,-1 0 5-15,-3 0-6 0,-2 0-4 16,0 4-1-16,0 4-6 16,2 3 2-16,1 2-7 15,2 2 7-15,1 4-14 16,2 1 10-16,-2 3-12 15,5 1 16-15,1 1-17 16,0 2 13-16,2 3-11 16,-5 1 14-16,0 5-15 15,2-2 22-15,3 7-17 16,5-1-3-16,4 4-2 16,1 1-2-16,7 0 3 0,1 1 2 15,1 2 3-15,0 1-6 16,1 3 12-16,2 0-7 15,1-1-6-15,5-1 3 16,0-5-6-16,4-2 0 16,13 0 3-16,3-2-5 15,3-2 5-15,-2 0 9 16,-1-3-3-16,0 0-2 16,-2-5-2-16,0 1 4 15,1-3-3-15,4-2-1 16,2-1-1-16,3-1 3 15,5-4-4-15,6-2 2 16,2 0 1-16,3-3 12 16,-2-4-15-16,-1-1 3 0,-2-2 4 15,-6 0-6-15,-2 0 8 16,-1-2-8-16,0-2-1 16,3-5 0-16,3 0-2 15,2 0 5-15,1-11 0 16,0-3-2-16,1-2 2 15,-3 2-2-15,-2-1 4 16,-2 1-3-16,-4-1 9 16,1 1 5-16,0-2-14 15,-2-2 18-15,2 2-13 16,-3-2-6-16,3-4 10 16,-3 2-3-16,-5-3 10 0,2 1-5 15,-3 0 5-15,-3 0 10 16,1-1-11-1,0 0-10-15,-2-3 14 0,1 2-21 16,-3 2 12-16,-2-2-2 16,-2 4 7-16,-5 3-1 15,-2-2 10-15,0 2-9 16,-2-1 2-16,-1-2-3 16,-1-1 5-16,0-2-6 15,0-1-3-15,0 2-1 16,0-1-5-16,0 0 2 15,0 4 0-15,0 1 8 16,0 1-4-16,0 1-4 0,0-1 4 16,0 0 0-16,0-3 0 15,0 2-5-15,0 0-4 16,-4-1 6-16,-5-1-8 16,3 3 6-16,-1-2-6 15,-4 0 3-15,2-3-4 16,-1 0 3-16,1 2-1 15,0-4 2-15,0 1 0 16,3 2-4-16,0 2-4 16,0 0 4-16,2 5 3 15,-2-1-2-15,0 1-1 16,0-2 2-16,-5-3-1 16,2 0 1-16,-3-4-1 15,-2-4 2-15,1-2-3 0,-4-3 5 16,0-1-5-16,1 0 0 15,-3 2-1-15,-1 2-5 16,-5-1 3-16,-7 3 1 16,-5 2-3-16,-3 5-12 15,0 6-47-15,2 9-3 16,2 5-58-16,-1 10-74 16,-3 12-56-16,-12 1-584 15</inkml:trace>
  <inkml:trace contextRef="#ctx0" brushRef="#br0" timeOffset="28653.29">24535 10328 109 0,'0'0'50'15,"0"0"70"-15,0 0-1 16,0 0-28-16,0 0-20 15,0 0-27-15,22-50 23 0,-22 50-12 16,0 0-14 0,0 0-19-16,0 0-6 0,-3 0-9 15,-9 13-1-15,-7 10 12 16,-8 6 5-16,-6 9 2 16,-10 11 13-16,-8 7-11 15,-9 7 7-15,-7 9-5 16,-9 6 1-16,-4 2-2 15,-1-1 0-15,-1-6-10 16,9-6 3-16,9-11-13 16,13-7 1-16,14-13 2 15,11-7 0-15,10-12-2 16,10-5 0-16,3-7 2 16,3-3 8-16,0-2-17 15,0 0 8-15,0 0-6 0,0 0 1 16,0 0-2-16,0 0 1 15,0-3-4-15,0-4 0 16,0 5-18-16,0-1-24 16,0 1-24-16,0 2-43 15,0 0-34-15,-1 0-81 16,-16 6-365-16</inkml:trace>
  <inkml:trace contextRef="#ctx0" brushRef="#br0" timeOffset="29139.41">23122 11483 336 0,'0'0'98'15,"0"0"-26"-15,0 0 60 0,0 0-28 16,0 0-34-16,0 0-38 15,0-15-13-15,0 44-16 16,3 10 41-16,5 5 7 16,-4 4-23-16,-2 0 0 15,-1-3 5-15,-1-3-22 16,3-3 2-16,-1-5-9 16,0-3-4-16,1-5 16 15,-1-6-16-15,-2-7 0 16,0-4 1-16,0-4-1 15,1-3 0-15,-1-1 0 16,0 0-5-16,0 2-13 16,0-3-23-16,0 0-51 0,0 0-69 15,6-4-223-15</inkml:trace>
  <inkml:trace contextRef="#ctx0" brushRef="#br0" timeOffset="29501.46">23526 11444 572 0,'0'0'30'15,"0"0"63"-15,0 0-7 16,0 0-70-16,0 0-11 15,0 0 19-15,-25 116 7 16,22-63-6-16,2 2 18 16,1-5-27-16,0-4 2 15,0-2-3-15,0-5-5 16,0-3-7-16,0-3 0 16,1-6 0-16,2-4 9 15,0-8-12-15,0-5-4 16,-3-4 4-16,2-3 0 15,-2-2 0-15,0-1-20 16,0 0-30-16,0-3-9 0,0-16-76 16,0-10-249-16</inkml:trace>
  <inkml:trace contextRef="#ctx0" brushRef="#br0" timeOffset="30835.45">23641 11202 95 0,'0'0'31'0,"0"0"61"15,0 0 8-15,0 0-31 16,-85-75-23-16,63 65-18 16,1 0 26-16,-2 6-9 15,-2-1-29-15,0 3 26 16,-3-1-5-16,-1 3-26 16,1 0 31-16,-5 0-26 15,0 0 12-15,0 3-12 16,-1 5 8-16,0 0-12 15,1 3 3-15,-2 3-13 16,4 2 11-16,0 4-5 16,2 1 3-16,1 3-9 15,0 4 4-15,3-2-3 16,1 2-3-16,2 0 4 0,5-1-4 16,-1 4 0-16,6 1 2 15,1 5-2-15,1 2 9 16,3 1 0-16,1-2-7 15,-2 0 5-15,1-4 11 16,1 1-9-16,0-2-9 16,1-1-11-16,1 2 10 15,2 0 2-15,0 1 6 16,2 4-7-16,0-2-2 16,0 4 2-16,7-5 4 0,2-2-2 15,2-2 5-15,0-1-7 16,1-2 2-16,1-5 0 15,-2-2 2-15,3-1-3 16,-1-3-1-16,-1 1 2 16,4 1 4-16,-4-4-4 15,3 1 2-15,-1-1-1 16,2 0-3-16,-1-2 22 16,4-1-16-16,1 3 0 15,4-1-1-15,2 1 3 16,3-2-6-16,1 0 4 15,1-1-6-15,2-2 1 16,1-2 2-16,2-4 8 0,1 0 12 16,-3-5-6-1,2 0-11-15,-1 0-5 0,0 0 5 16,5-2-2-16,2-5-1 16,-1-1 1-16,-1-2 9 15,-1-2-11-15,-2-4 1 16,-1 0 9-16,-2-1-11 15,2 1 12-15,-5 1-12 16,-4 0 7-16,2 1-3 16,-4-1-2-16,-3 1 8 15,-1 0-11-15,-5 2 13 16,2-2-7-16,-1-1-5 0,-1-2 10 16,-1 2-10-16,1-2 0 15,0 0 10-15,-2-2-6 16,0-2 5-16,1 0 0 15,-3 0 8-15,-1 2-4 16,0-3 3-16,-2 1-3 16,0-1 7-16,-2-1-15 15,-4-3 6-15,2 0 10 16,-2-2-20-16,-2 1 9 16,2 2-11-16,-1 3 9 15,-1 3 2-15,-1-3-3 16,0 4 9-16,0 0-6 15,0-3 1-15,-3-1 1 16,-3-1 0-16,2-5-8 16,-2 3 3-16,0 0-8 0,-1 0 9 15,-1 5-5-15,-1 0 0 16,-3 1 11-16,0-2-8 16,0 3-5-16,-1-2 10 15,-1 0-5-15,3-2 8 16,-2 1-14-16,0 0 8 15,3-3 4-15,-1 1-6 16,-2-3-7-16,1 3 2 16,-4 0 1-16,-1 0-3 15,-5 0 0-15,-5-3 0 16,-8 0 0-16,-5-1-7 16,-7 4 2-16,-5 6-21 0,-3 10-47 15,-9 7-53-15,-7 20-55 16,-7 15-15-16,1 1-90 15</inkml:trace>
  <inkml:trace contextRef="#ctx0" brushRef="#br0" timeOffset="32267.95">27831 7874 160 0,'0'0'113'0,"0"0"-43"16,0 0 59-16,0 0-48 16,0 0-33-16,0 0-12 15,9 0 0-15,3 0-17 16,4 0 8-16,7 5-1 16,3 11 4-16,4 3-14 15,6 4 7-15,5 10 6 16,9 6-10-16,8 13-3 15,5 8 7-15,0 5 7 16,-7 2-10-16,-8 0-14 16,-5-1 1-16,-4-1 11 0,2-5-15 15,3-7-3-15,-1-8 5 16,2-7-5-16,-6-7 13 16,-6-6-13-16,-8-4-5 15,-6-9 5-15,-5-4 4 16,-8-3 1-16,-3-4 15 15,-3-1-15-15,0 0-5 16,0 0-1-16,0 0-9 16,0 0-30-16,0 1-49 15,-3 2-65-15,-9 0-189 16</inkml:trace>
  <inkml:trace contextRef="#ctx0" brushRef="#br0" timeOffset="32823.68">28842 9058 307 0,'0'0'101'16,"0"0"-46"-16,0 0 69 0,0 0-56 16,0 0-42-16,0 0-13 15,41-69 1-15,-14 61-7 16,-2 5 11-16,-1 3-15 16,-4 0 3-16,-4 0 9 15,-3 8-8-15,-4 9 5 16,-6 5-3-16,-3 6 12 15,0 1-1-15,-6 4-3 16,-10 3 4-16,-1 3-5 16,-4 6 1-16,0-1-16 15,2 3 4-15,-2-4 1 16,3 2 2-16,2-6-8 16,3-6 0-16,5-4-1 15,5-7-2-15,3-6 2 0,0-2-4 16,0-3 4-16,9-6 2 15,10-3-1-15,6-2 14 16,5 0 4-16,5-4-9 16,-1-4-4-16,-3-4-2 15,-1 2-2-15,-1 3 0 16,-6-4-1-16,-6 4-4 16,-2-1-1-16,-8 4-18 15,1-4-52-15,-3-2-14 16,0-2-232-16</inkml:trace>
  <inkml:trace contextRef="#ctx0" brushRef="#br0" timeOffset="33257.43">29261 8972 454 0,'0'0'84'0,"0"0"-4"16,0 0 8-16,0 0-39 15,0 0-12-15,-94 40 15 16,80-18-19-16,6 0-13 16,8 0 9-16,0-1-25 0,9 3 6 15,15-2-3-15,4 5 14 16,5 0-17-16,0 2 11 15,-2 0-12-15,-1-4-3 16,-6 0 6-16,-3-6-4 16,-5-2 1-16,-1-2-1 15,-4-1-3-15,-2 0 9 16,-2-1-8-16,-6-3 0 16,1 0-9-16,-2-1 5 15,0-2-2-15,-3-2 4 16,-13 0 2-16,-3 2 0 15,-3-3 2-15,-2-2-2 16,5-2-13-16,1 0-25 0,0 0-21 16,5-11-35-1,1-13-152-15</inkml:trace>
  <inkml:trace contextRef="#ctx0" brushRef="#br0" timeOffset="33461.58">29272 8970 195 0,'0'0'199'0,"0"0"-186"16,107-31 94-16,-60 22-33 0,0-2-46 16,-3 3-9-16,-3 0-17 15,-10 3-2-15,-7-2-15 16,-9 0-134-16,-5-3-235 15</inkml:trace>
  <inkml:trace contextRef="#ctx0" brushRef="#br0" timeOffset="34427.07">29345 8477 205 0,'0'0'56'15,"0"0"77"-15,-121-24-28 16,69 22-35-16,-2 2-24 16,-2 0-3-16,3 0-16 15,6 7-9-15,3 5 10 16,1 8-17-16,3 4 15 15,-1 9-11-15,0 5 4 16,2 7 10-16,3 4-3 16,2 4 6-16,4 0-29 15,3 0 33-15,6 2-33 16,6-4 13-16,4 3-4 16,3-1-12-16,0 0 0 0,1 5 3 15,6 0 3-15,-1-2-5 16,2-1-1-16,0-5 0 15,0-3-1-15,6-3 1 16,5-1-1-16,2 1 2 16,2-2-1-16,2-3 0 15,0 1 0-15,1-4 0 16,2 0 2-16,2-5 0 16,2-1 5-16,1-4 0 15,2-1-3-15,3-1 1 16,3-5-5-16,5-1 3 15,3-1 4-15,1-1 12 16,2-4-6-16,-3 0-7 0,-1-2-6 16,-2-5 0-1,4-1 4-15,1-1-4 0,-1-3 6 16,-1 0-6-16,0 0 14 16,-2-7-12-16,0-3 8 15,1 1-3-15,-1-4 5 16,-2 1-1-16,-1-2 7 15,-3-3-14-15,0-3 22 16,-3-4-9-16,0 0 7 16,-4-3-9-16,0 0 6 15,-3-1 1-15,-3-1-6 16,-4-4 0-16,0-1-3 16,-2-2 5-16,-3 0-7 0,-3-1 3 15,0 2 5-15,-1-1-2 16,0 1-2-16,1-1 8 15,-2-3-11-15,-1-1 5 16,-2-6-4-16,-2 3-7 16,2-1 1-16,-3 2-1 15,0 2 1-15,0 1 1 16,0-4-5-16,-4-2 4 16,-10-3 1-16,-4-2-5 15,0-1-2-15,-2 0 0 16,-3-2 5-16,0 1-6 15,-2 0 1-15,-7-3 0 16,-6 0 5-16,-5 3-12 16,-11 3 6-16,-11 13-10 0,-10 12 8 15,-8 13-23-15,-10 11-33 16,-1 18-53-16,5 23-42 16,10 12-17-16,18-2-72 15</inkml:trace>
  <inkml:trace contextRef="#ctx0" brushRef="#br0" timeOffset="35606.17">22687 12130 369 0,'0'0'77'16,"0"0"6"-16,0 0 55 16,0 0-69-16,0 0-51 15,0 0 6-15,-47 80 24 16,11-26 18-16,-4 4-20 16,0 5-3-16,0 0-15 15,1 3-5-15,3-1-9 16,0-2-1-16,5-8-7 15,4-9 4-15,5-12-2 16,7-8-15-16,6-10 15 0,0-5-6 16,5-4-2-16,2-6 1 15,2-1-3-15,0 0 7 16,0 0-10-16,0 0 8 16,0 0-5-16,0 0 2 15,0 0-12-15,0 0-21 16,0 0-13-16,0 0-40 15,0 0-17-15,2 0-95 16,-2 0-294-16</inkml:trace>
  <inkml:trace contextRef="#ctx0" brushRef="#br0" timeOffset="35885.69">22061 12964 415 0,'0'0'119'0,"0"0"-114"16,0 0 85-16,0 0-23 15,0 0 6-15,108 0-9 16,-60-8-33-16,-6 0 2 16,-1 2-4-16,-5 1-14 15,-8-1-4-15,-4 3-4 16,-10 0-7-16,-7 3 1 15,-4 0-1-15,-3 0 0 0,0 0-45 16,0 0-2 0,0 0-49-16,-13 2-66 0,-11 10-7 15</inkml:trace>
  <inkml:trace contextRef="#ctx0" brushRef="#br0" timeOffset="36079.78">22106 13176 193 0,'0'0'18'16,"0"0"141"-16,0 0-15 15,0 0-45-15,111-14-56 16,-74 0-5-16,0 4 1 16,-4 4-23-16,-9 2-12 0,-9 1 3 15,-8 3-7-15,-7 0-68 16,0 0-142-16</inkml:trace>
  <inkml:trace contextRef="#ctx0" brushRef="#br0" timeOffset="36235.83">22220 13297 294 0,'0'0'182'15,"0"0"-103"-15,0 0 16 16,0 0-46-16,95-26-18 15,-66 16-16-15,-4 3-15 16,-1-1-23-16,-5-2-321 0</inkml:trace>
  <inkml:trace contextRef="#ctx0" brushRef="#br0" timeOffset="36977.46">24041 12122 402 0,'0'0'86'0,"0"0"1"15,0 0-5-15,0 0-52 16,0 0-8-16,0 0 38 16,63 48-31-16,-35-21 11 0,0 11-16 15,0 5 22-15,2 8-18 16,0 3 5-16,1 1-13 15,4-1 1-15,-2 1-14 16,0-4-3-16,-4-4 4 16,-2-5-3-16,-3-7-2 15,-7-6-3-15,-3-5 0 16,-5-8-7-16,-3-4 7 16,-1-4 0-16,-1-5-5 15,-4 1 2-15,0-4-3 16,0 1-6-16,0 1-41 15,0-2-33-15,0 0-40 16,0 0-89-16</inkml:trace>
  <inkml:trace contextRef="#ctx0" brushRef="#br0" timeOffset="37287.08">24621 12620 402 0,'0'0'54'16,"0"0"11"-16,0 0 39 15,-94 94-21-15,60-57-27 16,-2-1 0-16,2 1-4 0,0 0-6 16,4 0-26-1,4 2 9-15,-1 2-12 0,4-2-7 16,0-2-2-16,7-7-6 15,2-8 0-15,7-5-2 16,2-6 3-16,2-2-7 16,3-4 4-16,0-2-27 15,0-3-22-15,0 0-34 16,9-1-122-16,17-19-112 16</inkml:trace>
  <inkml:trace contextRef="#ctx0" brushRef="#br0" timeOffset="37518.53">24662 12922 480 0,'0'0'87'16,"0"0"-19"-16,0 0 49 16,0 0-56-16,-78 78-30 15,62-54 16-15,0-2-18 16,3-1-21-16,3-1 0 15,-1-3-3-15,4-3 0 16,2-4-5-16,5-5 0 16,0-3-56-16,0-2-90 15,23 0-122-15,10-14-163 16</inkml:trace>
  <inkml:trace contextRef="#ctx0" brushRef="#br0" timeOffset="37676.57">24740 13076 372 0,'0'0'52'0,"0"0"80"16,0 0-39-16,0 0-35 16,-53 76-20-16,45-59-8 15,1-2-19-15,-3 0-6 16,2-2-4-16,2 1-1 16,-2-4-50-16,4-6-118 15</inkml:trace>
  <inkml:trace contextRef="#ctx0" brushRef="#br0" timeOffset="38628.51">25722 10074 473 0,'0'0'43'0,"0"0"33"16,0 0 49-16,0 0-57 16,0 0-47-16,0 0 2 15,37 8 2-15,2 16 9 16,0 5 8-16,-2 9 0 15,0 7-9-15,-1 5-11 16,3 1 2-16,-2-1-13 0,2-1 2 16,-5-6-12-16,-3-4 3 15,-5-5-4-15,-5-7 0 16,-5-6 4-16,-4-4-3 16,-6-5-1-16,0-5 1 15,-3-1 1-15,-3-4-2 16,1 1-1-16,-1 0-14 15,0-3-31-15,0 0-23 16,0 0 11-16,0-3-57 16,0-7-70-16,0-2-247 15</inkml:trace>
  <inkml:trace contextRef="#ctx0" brushRef="#br0" timeOffset="38897.29">26271 10450 222 0,'0'0'172'15,"0"0"-53"-15,0 0-23 16,0 0-32-16,0 0-22 16,0 0-3-16,-72 69 17 15,53-37-21-15,-1 4 1 16,0 5-1-16,-6 3-2 16,1-1-10-16,1 0 8 15,-1-4-28-15,2-4 16 16,7-7-17-16,2-6-2 15,7-7 4-15,4-4-4 16,3-5-12-16,0-1 2 16,0-1-68-16,0-1-17 0,12-3-60 15,12 0 15-15,6-12-400 16</inkml:trace>
  <inkml:trace contextRef="#ctx0" brushRef="#br0" timeOffset="39125.57">26326 10746 339 0,'0'0'101'15,"0"0"-69"-15,0 0 68 16,0 0-33-16,-59 93-18 16,48-69-1-16,0-1-17 0,4-3-12 15,3 0-1-15,-1-3-14 16,2-5-2-16,0 0-2 15,2-4-2-15,1-5-5 16,0-3-70-16,0 0-128 16,16-1-73-16</inkml:trace>
  <inkml:trace contextRef="#ctx0" brushRef="#br0" timeOffset="39287.51">26408 10871 255 0,'0'0'64'0,"0"0"33"16,0 0 34-16,-70 82-77 0,54-60-26 16,3 0-9-1,2-2-10-15,0-1-7 0,2-2-2 16,1-5-16-16,3-6-149 16</inkml:trace>
  <inkml:trace contextRef="#ctx0" brushRef="#br0" timeOffset="40277.39">28765 9932 116 0,'0'0'110'16,"0"0"-9"-16,0 0 42 16,0 0-45-16,0 0-25 15,0 0-4-15,1-42-12 16,-6 44-35-16,-8 21-20 15,-6 13 19-15,-7 13 18 16,-3 4 4-16,-7 0-12 16,2-3 2-16,-2 0-4 15,2 0-14-15,4-2-5 16,3-5-3-16,5-6 9 0,4-4-16 16,1-10 4-1,4-4-3-15,1-6 15 0,6-9-16 16,3-2 1-16,1-2-4 15,2 0 11-15,0 0-5 16,0 0-3-16,0 0-22 16,0 0-26-16,0 0-39 15,0 0 9-15,-3 2-115 16,-9 1-269-16</inkml:trace>
  <inkml:trace contextRef="#ctx0" brushRef="#br0" timeOffset="40534.44">28101 10610 295 0,'0'0'95'0,"0"0"8"16,0 0 48-16,0 0-79 16,0 0-11-16,103 0-7 15,-67 0-17-15,2 0-12 16,1 0-5-16,-1-4 0 15,-6-1-13-15,-5 1-7 16,-9 1 0-16,-9 3-1 16,-6 0-9-16,-3 0-56 15,0 0-56-15,-12 7-52 0,-10 6-47 16,-7-1-125 0</inkml:trace>
  <inkml:trace contextRef="#ctx0" brushRef="#br0" timeOffset="40707.37">28217 10758 150 0,'0'0'50'16,"0"0"89"-16,0 0-15 15,0 0-47-15,0 0-20 16,0 0-19-16,87 20-3 16,-63-20-13-16,-3 0-12 15,-6 0-10-15,-5 0-30 16,-10 0-43-16,-2 1-199 15</inkml:trace>
  <inkml:trace contextRef="#ctx0" brushRef="#br0" timeOffset="40854.98">28101 10965 17 0,'0'0'76'0,"0"0"41"15,0 0 28-15,116 0-78 16,-74-5-42-16,2-2-3 15,-3 0-21-15,-5-1-2 16,-3 0-96-16</inkml:trace>
  <inkml:trace contextRef="#ctx0" brushRef="#br0" timeOffset="41464.01">29613 9900 280 0,'0'0'51'0,"0"0"60"16,0 0-8-16,0 0-38 0,97-24 0 15,-62 45-10-15,-1 9-6 16,-3 8-6-16,2 8-6 15,5 0 0-15,3 4-9 16,3-1 0-16,0-3-17 16,-2-5-5-16,-6-4 2 15,-8-6-3-15,-4-9-5 16,-7-3 2-16,-6-8-1 16,-3-7-1-16,-5 1-8 15,-2-5-5-15,-1 0-39 16,0 0-41-16,0 0-82 15,-1-14-232-15</inkml:trace>
  <inkml:trace contextRef="#ctx0" brushRef="#br0" timeOffset="41748.48">30237 10169 301 0,'0'0'81'16,"0"0"-56"-16,0 0 93 16,0 0-22-16,-75 96-24 15,48-62-10-15,-1 5-19 16,-5 0-14-16,-1 1-9 0,0-2-13 16,1-3-7-16,2-3 11 15,1-3-11-15,2-5 4 16,5-5-8-16,5-7 0 15,9-4-17-15,8-5-21 16,1-3-66-16,0 0 32 16,10-3-196-16</inkml:trace>
  <inkml:trace contextRef="#ctx0" brushRef="#br0" timeOffset="41997.9">30356 10394 383 0,'0'0'67'15,"0"0"-26"-15,0 0 75 16,-64 82-33-16,42-54-40 16,1 0-5-16,3 1-3 15,0-1-17-15,5-6-16 16,-1-4 8-16,5-4-10 15,5-3 0-15,4-5-7 16,0-4-77-16,3-2-159 16,21 0-139-16</inkml:trace>
  <inkml:trace contextRef="#ctx0" brushRef="#br0" timeOffset="42154.42">30400 10582 157 0,'0'0'151'0,"0"0"-65"15,0 0 52-15,-53 75-48 16,34-55-47-16,2 4-19 16,-2 2-11-16,0-2-13 15,2 0-7-15,0-6-101 16,3-4-344-16</inkml:trace>
  <inkml:trace contextRef="#ctx0" brushRef="#br0" timeOffset="43495.03">22336 7928 264 0,'0'0'92'16,"0"0"-8"-16,0 0 28 15,0 0-37-15,0 0-37 16,0 0-11-16,-55 17-12 16,23 19 25-16,-3 6-2 15,-1 6-10-15,-3 5 24 16,3 0-20-16,1-1-10 16,-1-1 13-16,1-6-15 15,2-4-5-15,4-5-2 16,0-7-12-16,9-4 14 15,2-9-12-15,6-3 3 16,6-4 0-16,0-3-4 0,-3 1 7 16,1 0-1-16,-4 0-3 15,1 0 5-15,0-1-2 16,3-2-5-16,4-2 3 16,0-2-2-16,4 0-4 15,0 0 3-15,0 0 10 16,0 0-13-16,0 0-10 15,0-2-49-15,0-2-9 16,0 1-54-16,0 0-44 16,0 1-145-16</inkml:trace>
  <inkml:trace contextRef="#ctx0" brushRef="#br0" timeOffset="44329.57">21499 8679 427 0,'0'0'98'0,"0"0"-77"16,0 0 96-16,0 0-12 15,0 0-56-15,0 0-39 16,-42 7-9-16,61-3 5 15,9-1 7-15,7-3 14 16,3 0-5-16,-1 0 0 16,-4-3-14-16,-3-5-4 15,-8 2 2-15,-7 4-3 0,-6 1-6 16,-6 1-9 0,-3 0-23-16,0 0-1 0,-5 9-68 15,-15 8 30-15,-6 5-86 16,-4 0-117-16</inkml:trace>
  <inkml:trace contextRef="#ctx0" brushRef="#br0" timeOffset="44485.52">21450 8891 173 0,'0'0'116'16,"0"0"-46"-16,0 0 71 16,0 0-72-16,0 0-17 15,0 0-8-15,13 23-12 16,14-23-8-16,6 0-4 15,-2 0-20-15,1 0-25 0,-11 0-151 16,-12 0-347-16</inkml:trace>
  <inkml:trace contextRef="#ctx0" brushRef="#br0" timeOffset="44636.63">21492 9068 315 0,'0'0'38'16,"0"0"76"-16,0 0-6 15,0 0-42-15,0 0-40 16,116-42-20-16,-72 27 1 16,-2 2-7-16,-1-1-58 15,-5 0-218-15</inkml:trace>
  <inkml:trace contextRef="#ctx0" brushRef="#br0" timeOffset="45391.35">23097 7937 414 0,'0'0'60'16,"0"0"89"-16,0 0-46 16,0 0-25-16,0 0-17 15,0 0-19-15,-6-20-29 0,7 25-8 16,16 15 13-1,8 7 13-15,8 7 11 0,1 6-16 16,1 7-2-16,0 7-18 16,-2 3 7-16,0 2-8 15,0-2 1-15,-1-3-3 16,0-5 0-16,-2-8-3 16,-7-5 2-16,-3-13 0 15,-5-5-2-15,-5-6 3 16,-4-5-3-16,-2-4 10 15,-2-2-10-15,0-1 0 16,-2 0 0-16,0 0-28 16,-2 0-43-16,-16-1-58 15,-5-6-60-15,-4-1-476 16</inkml:trace>
  <inkml:trace contextRef="#ctx0" brushRef="#br0" timeOffset="48961.23">23519 8844 41 0,'0'0'64'0,"0"0"32"16,0 0 1-16,0 0-17 15,0 0-11-15,0 0-7 16,0-23 12-16,-6 20-22 15,-3 1-12-15,0 2-6 16,-3 0 4-16,-6 0-30 16,-1 0 17-16,-2 9-20 15,0 4 20-15,0-1-11 16,5 2-2-16,4-1-6 0,4 3 2 16,7-1-4-16,1 2-1 15,0 0-3-15,10-2 3 16,8 1 8-16,4-2-5 15,7 1 9-15,1-3-14 16,1 0 13-16,2 1-8 16,-2 1 3-16,-1 1-9 15,-2-1 4-15,-1 1-4 16,-3-1 4-16,0-1 1 16,-2 0-2-16,-1 1-3 15,-4-1 0-15,-3 0-1 16,-2 1 0-16,-4 1 0 15,-5-1-1-15,-3-2 1 16,0-1-3-16,0 0 4 0,0-1 4 16,-11 4-3-16,-4-2 7 15,-4 0 2-15,-3 0-10 16,-3-2 2-16,-2-1 5 16,-1-3-4-16,-1-2 0 15,2-4-3-15,0 0 1 16,5 0 9-16,4-10-9 15,6-10 2-15,4-3-2 16,4-7 2-16,4-3-3 16,0-1 11-16,1-2-11 15,12 0 6-15,1 2-4 16,-2 0-1-16,2 5-2 16,-1 0 7-16,-1 6-2 0,-2 0-3 15,1 1 5-15,-3 1-2 16,-1 4-1-16,0-3 11 15,1-1-4-15,-2 1-5 16,0 1 0-16,1 4-5 16,-5 3 3-16,-1 1-3 15,-1 5 14-15,0 4-13 16,0 0 9-16,-7 1-10 16,-7 1-3-16,-6 0-1 15,-5 0-10-15,-3 5-30 16,0 10-55-16,1-1-44 15,6-3-221-15</inkml:trace>
  <inkml:trace contextRef="#ctx0" brushRef="#br0" timeOffset="50357.03">23666 8557 110 0,'0'0'72'0,"0"0"41"16,0 0 8-16,0 0-25 16,0 0-39-16,-85-50-20 15,65 50-4-15,-3 0-9 16,-1 0 1-16,0 0 5 15,2 4-9-15,-2 5 8 0,5-1-21 16,-2 4 17-16,0 2-10 16,2 3-4-16,-4 2-3 15,0 6 8-15,-1 3-4 16,1 0 3-16,2 2 7 16,2-1-6-16,4-2-7 15,2 1 2-15,2-2 0 16,2 2-6-16,1 2-1 15,-2-2 1-15,3 3 1 16,-2-2 6-16,-1 3-8 16,2-2-4-16,0-1 8 15,4-1-5-15,2-2 4 16,2 1-7-16,0 1 0 16,0 1 2-16,8-2 1 0,1 0-3 15,6-1 4-15,0 1-5 16,0-3 4-16,0 0 1 15,-1 0-4-15,3-3-2 16,-1 1 2-16,2-2 0 16,2-4 0-16,-2 0 5 15,3-4-4-15,-4 2-1 16,1-2 6-16,0-1-6 16,-3-2 2-16,3 2-2 15,0-3-7-15,0-1 7 16,4-2 5-16,0-1 0 15,1-3 3-15,1-1-5 0,0 0-2 16,-1 0 8-16,0 0-4 16,-1 0 0-16,-1 0 0 15,-2-5 7-15,-2 0-8 16,1-2 0-16,-3 1-1 16,0 0 6-16,-3-1-1 15,0 3-4-15,-1-2 6 16,0-1-9-16,-2-2 11 15,3 1-3-15,-3-4 0 16,4 1 5-16,-4 0-6 16,0 1-7-16,-1 1 14 15,-1 0-9-15,-1 1 4 16,0-3 9-16,-1 2-13 0,1-3-1 16,1-2 3-16,-1-1 0 15,0-2 2-15,0 0 5 16,2-3-15-16,-1 0 7 15,-3 4 0-15,-1-3 1 16,-1 3 6-16,-1 1 8 16,-1-4-22-16,2 4 9 15,-2 0 1-15,0 0 1 16,0 1-8-16,0 0 3 16,0 2-1-16,0-3 2 15,0 3-4-15,0-2 5 16,0-1-8-16,0 1 4 15,0 1 11-15,-2 1-13 16,-1 0 10-16,-1 0-11 0,1 0 5 16,-1 3 5-16,3-1-6 15,-3-2 0-15,4 2 2 16,-2 1-6-16,1-1 2 16,-1 2 3-16,1-2-1 15,-1-1-3-15,-1 0 6 16,0-1-4-16,-1-2 8 15,-1 1-11-15,-2 0 6 16,3-2 2-16,-3 3-4 16,1-5-4-16,-1 0 12 15,-5 0-12-15,0-1 3 16,-3 0 3-16,0-1-5 16,-2-3-2-16,-5-2 0 0,-1 0-1 15,-7-1-2-15,-2 4-11 16,-3 11-46-16,-8 10-44 15,-11 3-105-15,-12 23-56 16,-7 5-444-16</inkml:trace>
  <inkml:trace contextRef="#ctx0" brushRef="#br0" timeOffset="53687.47">23274 9479 68 0,'0'0'132'16,"0"0"7"-16,0 0 27 16,0 0-44-16,0 0-38 15,0 0-27-15,0 0-25 16,-21 13-23-16,-7 21 20 16,-6 8 19-16,-1 4-22 15,4 1 8-15,3 1-13 16,7-4-18-16,4-3 4 15,4-3 0-15,6-9-7 16,0 2 3-16,1-9-3 16,1-2 0-16,2-4-6 15,1-5 3-15,2-4-4 16,0-5-11-16,0 0 2 0,0-2-38 16,0 0 9-16,0 0-60 15,0 0-53-15</inkml:trace>
  <inkml:trace contextRef="#ctx0" brushRef="#br0" timeOffset="53890.55">22910 10017 378 0,'0'0'68'15,"0"0"6"-15,0 0-7 16,0 0-33-16,0 0-5 0,0 0-8 15,81-11-17 1,-59 5-4-16,-1 3 0 0,-7 0-10 16,-6 3-74-16,-8 0-141 15,0 0-131-15</inkml:trace>
  <inkml:trace contextRef="#ctx0" brushRef="#br0" timeOffset="54055.58">22915 10135 191 0,'0'0'58'0,"0"0"94"16,0 0-29-16,0 0-40 15,0 0-33-15,0 0-25 16,85-6-21-16,-66 0 5 16,1 1-9-16,-3-3-16 0,-5-1-165 15</inkml:trace>
  <inkml:trace contextRef="#ctx0" brushRef="#br0" timeOffset="54642.64">23692 9619 32 0,'0'0'270'15,"0"0"-176"-15,0 0 69 16,0 0-42-16,0 0-55 16,0 0-21-16,19-41-11 15,-10 51-28-15,6 12 1 16,-1 8 18-16,-1 3-6 16,-3-2 1-16,0-4-14 15,1-1 2-15,-3-7-4 16,1-4-4-16,-1-2 0 0,-1-4 2 15,-3-4-2 1,2-1-5-16,-1-1-19 0,-1-1-6 16,3-2-31-16,-1 0-71 15,0 0-134-15</inkml:trace>
  <inkml:trace contextRef="#ctx0" brushRef="#br0" timeOffset="54858.44">23898 9699 220 0,'0'0'124'16,"0"0"-10"-16,0 0-13 16,0 0-35-16,0 0-20 15,0 0 0-15,-81 87-7 16,66-63-12-16,5-4 7 16,0-3-23-16,4-3-4 0,-1 1-5 15,6-5 0-15,-1-3-4 16,2-3-23-16,0-3-68 15,6-1-130-15,11 0 95 16,1-8-51-16</inkml:trace>
  <inkml:trace contextRef="#ctx0" brushRef="#br0" timeOffset="55015.55">23884 9838 24 0,'0'0'127'0,"0"0"-43"15,0 0 70-15,0 0-47 16,0 0-48-16,0 0-24 15,-19 48 6-15,17-41-40 0,2-2 20 16,0 2-21-16,0-5-61 16,8-1-91-16,7-1-15 15,-2 0-106-15</inkml:trace>
  <inkml:trace contextRef="#ctx0" brushRef="#br0" timeOffset="55130.46">23884 9838 11 0,'25'98'165'16,"-39"-83"-84"-16,-1-1 41 15,0-1-27-15,6-1-70 16,3-1-3-16,0 2-22 16,3-4-14-16,3-4-192 15</inkml:trace>
  <inkml:trace contextRef="#ctx0" brushRef="#br0" timeOffset="62281.57">30171 13079 154 0,'0'0'121'0,"0"0"-24"16,0 0 46-16,0 0-52 16,0 0-32-16,0 0-15 15,0 0-27-15,0 0 6 16,3 33-14-16,3 10 22 15,0 6-10-15,-1 4 4 16,-4 2 0-16,-1 3-23 16,0-3 10-16,0-3-5 15,0-7-7-15,0-9-2 16,0-12 2-16,0-10 12 16,0-7-12-16,0-6 0 15,0-1 0-15,0 0 2 16,0-12 43-16,0-12-36 15,0-3-4-15,0-9 3 0,0-3-9 16,0-6 2-16,0-6-2 16,0-3-6-16,0-4-15 15,0 4-2-15,0 4-7 16,6 6 12-16,3 13 8 16,-1 10 11-16,3 9 0 15,2 7 6-15,6 5-14 16,4 0 5-16,5 2 3 15,2 13 10-15,-4 5 10 16,-2 6-12-16,-5 5-8 16,-5 5 24-16,-5 3-11 15,0 2 3-15,-3 1-15 0,-3-1 8 16,-2 0-9-16,-1-5 13 16,0-7-13-16,0-7 4 15,0-7-1-15,0-8-2 16,0-3-1-16,0-4 4 15,0 0-4-15,0 0 6 16,0-11 18-16,0-11-17 16,0-5-6-16,0-9 5 15,0-4-6-15,0-7-8 16,0-4-11-16,0-1-3 16,2 4-24-16,1 4 20 15,3 7-2-15,3 7 6 16,1 6 16-16,5 5 0 0,3 8 4 15,6 5 2 1,4 6 0-16,3 0 3 0,2 14-3 16,-3 12 1-16,-3 5 13 15,-5 5 9-15,-7 6 0 16,-4 0-1-16,1 3 3 16,-6 0-11-16,-3 2-2 15,-2-3-6-15,-1 1-4 16,0-5 6-16,0-1-7 15,-6-4-1-15,0-10-7 16,1-6 7-16,2-11-2 16,3-3 1-16,0-5-26 0,0 0-21 15,0 0-32 1,10-15-37-16,6-7-198 0</inkml:trace>
  <inkml:trace contextRef="#ctx0" brushRef="#br0" timeOffset="62859.33">31078 13130 307 0,'0'0'107'0,"0"0"6"15,0 0-10-15,0 0-33 0,0 0-33 16,-86 7-5-16,70 13-26 16,3 7 10-16,1 8-7 15,4 3-9-15,2 2 1 16,4 1 0-16,2-4-2 16,0-8-4-16,9-5 5 15,6-5-2-15,0-7 1 16,1-2 1-16,2-6 0 15,0-4 0-15,1 0 4 16,-2-1 5-16,1-15-10 16,-5-2 2-16,-3-4-1 15,-2-5 12-15,-3-4-4 16,-4-1-7-16,-1-3 2 0,0-5 4 16,-3 4-6-16,-8 2-1 15,1 7 7-15,6 10 0 16,1 9-6-16,1 7 3 15,2 1-6-15,0 4 6 16,5 16-4-16,12 10 9 16,3 7-8-16,4 1 14 15,0 2-5-15,-1-3-1 16,0-2-5-16,-1-5-3 16,-1-6 1-16,-3-4 3 15,0-5-5-15,0-6-6 16,-6-3 5-16,0-3-21 0,0-3-1 15,-2 0-23-15,2-1-65 16,-6-15-93-16</inkml:trace>
  <inkml:trace contextRef="#ctx0" brushRef="#br0" timeOffset="63161.17">31256 12995 217 0,'0'0'31'0,"0"0"73"16,100 81 39-16,-66-45-36 0,-3 2-47 16,-2 0-4-16,-1 0-19 15,0-3-13-15,1-3 9 16,-4-6-14-16,-5-4 2 15,-6-5-19-15,-5-5-2 16,-1-5-2-16,-5-3 2 16,1-2 0-16,-4-2-16 15,0 0-24-15,0-2-26 16,0-16-112-16,-3-7-124 16</inkml:trace>
  <inkml:trace contextRef="#ctx0" brushRef="#br0" timeOffset="63402.03">31490 12990 249 0,'0'0'64'16,"0"0"70"-16,-28 111-29 16,16-60-12-16,-2 5-22 15,-1 4-30-15,-4-4-9 16,1-3-21-16,-1-7-1 15,4-7-8-15,1-11-2 16,7-9 0-16,2-6 5 16,5-9-12-16,0-4-18 15,0 0-60-15,6-11-110 0,14-14-180 16</inkml:trace>
  <inkml:trace contextRef="#ctx0" brushRef="#br0" timeOffset="63654.6">31757 12973 370 0,'0'0'30'16,"0"0"91"-16,1 100 7 15,1-52-62-15,3-2-18 16,0 0-18-16,0-1-10 0,-1-3-20 15,-2-8 6-15,-2-5-3 16,0-9-3-16,1-7 5 16,1-7-5-16,-1-3-16 15,-1-3-32-15,0-1-35 16,0-17-202-16</inkml:trace>
  <inkml:trace contextRef="#ctx0" brushRef="#br0" timeOffset="63859.9">31752 12824 516 0,'0'0'109'16,"0"0"-35"-16,0 0 41 0,0 0-63 16,0 0-21-16,0 0-28 15,-19-17-3-15,19 17-9 16,0 1-8-16,0 12-14 15,6 4-45-15,-3 0-90 16,-3 2-249-16</inkml:trace>
  <inkml:trace contextRef="#ctx0" brushRef="#br0" timeOffset="64989.94">30416 14120 470 0,'0'0'72'16,"0"0"-11"-16,0 0 30 16,0 0-27-16,0 0-3 15,0 0-29-15,-18-27-22 16,18 56-9-16,2 15 6 15,5 5 16-15,-1 4 6 16,-2-5-23-16,3-5 10 16,-3-4-13-16,3-3-1 0,-2-7-1 15,-1-9 1-15,-1-8-2 16,-3-5 3-16,0-6 2 16,0-1-3-16,0 0 8 15,0-3 5-15,0-14 11 16,-4-8-25-16,-4-5 2 15,3-7-3-15,0-4-2 16,5-4 1-16,0-2-8 16,0 5 1-16,12 9-20 15,6 9 17-15,3 8 7 16,1 10 3-16,-2 6 1 16,3 0 4-16,0 5-3 15,0 15-1-15,-3 5 1 16,-1 4 1-16,-4 3-2 15,-1-3 0-15,-4-4 9 0,-4-3-9 16,-3-6-2-16,0-6 1 16,-2-5-1-16,-1-3-13 15,0-2 15-15,0 0 17 16,0 0-11-16,0-7 7 16,0-10-13-16,0-11 0 15,0-5-8-15,0-4 8 16,0-3-21-16,15-1-7 15,11 10-2-15,-1 12 1 16,-1 11 6-16,-5 8 7 16,-4 5 16-16,-3 16 0 15,1 6 7-15,-2 4 0 0,-2 3 2 16,0 0 4 0,0-2-5-16,0-2-2 0,-2-2-6 15,1-2-5-15,-5-2-1 16,-2-4 3-16,1-6-8 15,-1-2-17-15,1-7-32 16,1-5-85-16,0 0-121 16</inkml:trace>
  <inkml:trace contextRef="#ctx0" brushRef="#br0" timeOffset="65363.53">31117 14006 319 0,'0'0'44'0,"0"0"-15"16,0 0 65-16,-11 94-4 16,11-60-50-16,0 3-11 15,0 1-10-15,10 2-11 16,2-5-8-16,2-5 0 15,1-7-1-15,2-8 1 16,-1-8-15-16,2-5 15 16,1-2 14-16,-1-3 8 0,0-13 7 15,-3-5 17 1,-2-4 1-16,-2-5-22 0,-5-1 14 16,-4-3-15-16,-2-1-4 15,0 1-6-15,0-2-12 16,-3 6-2-16,-5 6-31 15,2 8-4-15,1 8-43 16,1 8-32-16,1 0-139 16</inkml:trace>
  <inkml:trace contextRef="#ctx0" brushRef="#br0" timeOffset="66023.17">31530 14054 446 0,'0'0'24'16,"0"0"38"-16,0 0 12 16,-13 85-36-16,11-58-10 15,1 4-6-15,-1 1-9 16,1-3-10-16,-4 3 4 15,1-6-3-15,1-9-3 16,0-3 2-16,3-11-2 16,-3-1 9-16,3-2 22 15,0 0 37-15,-3-10-9 0,2-10-29 16,-2-6-9-16,1-7 7 16,2-1-29-16,0-5 10 15,0-4-10-15,12-1 2 16,4-3-13-16,7 3 2 15,2 10-21-15,-4 11 20 16,-3 15-3-16,-5 8 8 16,1 4 10-16,-2 17-1 15,-1 8-4-15,0 2-6 16,-3 3 6-16,-1-4 9 16,0-1-9-16,-1-7 0 15,-3-6 0-15,0-6 2 16,-3-4-2-16,0-5 2 0,0-1 4 15,0 0 19 1,0-9 7-16,0-8-6 0,0-10-24 16,0-4 4-16,8-6-6 15,7-6-17-15,3-5 17 16,4 5-2-16,6 9-10 16,-4 12 3-16,-2 19 0 15,-5 3 9-15,-5 23-8 16,-3 13 8-16,-2 6 4 15,-2 6 1-15,-2 3 1 16,0-2-3-16,4 2 2 16,1-5-1-16,2-3-4 0,0-4-26 15,-5-8-60 1,-4-9-123-16</inkml:trace>
  <inkml:trace contextRef="#ctx0" brushRef="#br0" timeOffset="67397.07">30474 15312 496 0,'0'0'44'0,"0"0"-22"15,0 0 26-15,0 0-19 16,0 0-9-16,0 0 0 15,28 62 2-15,-11-62-9 16,1-5-3-16,-1-9-3 16,-4-3 11-16,-4-1-7 15,-3-3 14-15,-6-2-18 16,0 1 5-16,0-3-7 16,0 0-2-16,-8 4 1 15,-4 3 0-15,-3 6-4 16,2 5-4-16,-2 6-7 15,-3 1 11-15,-1 8 1 16,-4 11 17-16,4 8-12 0,4 1-2 16,4 3 7-16,5 2 1 15,3 1-6-15,3 4-1 16,0 4 6-16,0-2-11 16,6-1 1-16,8 0 5 15,2-5-2-15,1-4-4 16,2-5-1-16,2-7 0 15,2-2 1-15,2-6 8 16,3-4-8-16,2-5 0 16,3-1-3-16,3-4 3 0,1-15-5 15,-3-5 5 1,-6-2 0-16,-5-5 1 0,-4-5-1 16,-4-3 4-16,-3-7-4 15,-1-6 5-15,-4-9 0 16,-1-2-3-16,-5-9 1 15,1-3-1-15,-2-3-2 16,0 8-5-16,-3 14-7 16,-12 14-4-16,0 14 7 15,-4 9 5-15,4 8 2 16,-3 5-1-16,4 6-3 16,1 0 6-16,-2 14 0 15,0 14 9-15,3 12-5 16,5 11 7-16,7 5-2 15,0 4-2-15,0 1 3 0,10-6-7 16,2-1-2-16,1-2 2 16,0 2 3-16,-3-5-5 15,3-2-2-15,3-6-6 16,0-7 6-16,3-7-1 16,-1-7-1-16,0-6-2 15,0-6-2-15,4-5-1 16,2-3 8-16,3 0 5 15,3-8-4-15,-4-7-2 16,0-2-1-16,-2-7 2 16,-3-1 2-16,-5-1 0 15,-1-5 1-15,-1-2 11 16,0-7-14-16,-2-1 2 0,0-2 0 16,-7 6 9-16,-5 3-4 15,0 5-3-15,0 9 4 16,-5 5 10-16,-4 6-2 15,5 7-5-15,-2 2-2 16,-5 2-8-16,-2 22 0 16,-1 9 8-16,4 8-7 15,7 1-2-15,3 0 5 16,0 2 1-16,3-2-6 16,10-4 0-16,3-5 3 15,3-4-1-15,0-7-4 16,-1-5 0-16,3-5 1 15,0-7 0-15,-2-3 0 16,5-2 1-16,3 0-2 0,-2-9-10 16,-1-5-27-16,-3-3-15 15,-5-1-89-15,-5-1-271 16</inkml:trace>
  <inkml:trace contextRef="#ctx0" brushRef="#br0" timeOffset="70613.82">31569 11489 31 0,'0'0'61'0,"0"0"-5"16,0 0 15-16,0 0-11 16,0 0-6-16,0 0 11 15,-80-6-17-15,60 3-5 16,-2 1 13-16,-2-1-8 16,-1 0-7-16,-5 2-17 0,0-2 0 15,-6 2 4 1,-4-1-16-16,-5 2-10 0,-7 0 20 15,-8 0-19-15,-4 7 1 16,-5 6 7-16,-1 2-7 16,1 2 5-16,7 2-6 15,4-2-3-15,7-1 7 16,11 4-7-16,2-1 0 16,3-1 0-16,2 3 5 15,-1 1-3-15,-5 2 2 16,-2 5 6-16,-5 0-4 15,-3 0-1-15,-3 5 5 0,-6 2-6 16,-1 1-1 0,0 2 3-16,-1 1 0 0,5-1-3 15,-3 1 0-15,0 0 2 16,1 4-8-16,6-2 3 16,8 0-2-16,7 3 2 15,6 2 2-15,4-1-1 16,2 5 3-16,1-3 1 15,2 2-5-15,1 0 7 16,-2 5-2-16,-1 2-2 16,-1 2-2-16,-4 2-2 15,2-4 9-15,2 4-17 16,3 3 7-16,2 1 2 16,3 4 0-16,-4 1 0 15,1-1 12-15,2-2-9 0,0 1 10 16,3-2-3-1,-1-1-2-15,0 3-4 0,2-2 7 16,1 4-4-16,-2 8 5 16,3 3-7-16,0 3 5 15,2-1-4-15,2-1-1 16,4-2-5-16,3-3-1 16,0-2 1-16,0-4 7 15,7 0-5-15,8-2 7 16,2 5-8-16,2-4-1 15,2 4 1-15,-2 3-1 16,4 3 1-16,-3 1 0 0,1-4 3 16,-1-5-3-1,1-6 2-15,2-9-3 0,2-3 0 16,0-3 0-16,-1-4 9 16,4-1-7-16,0-4-2 15,1-2 0-15,-1-2 7 16,0-2-6-16,-1-2 2 15,-1 1-3-15,-1 1-1 16,-1-1 1-16,-4-4 6 16,-1-2-6-16,3-4-1 15,0-3 1-15,2 2 1 16,2-1 1-16,2 2-2 16,2 2 0-16,-2 3-1 0,0-3 3 15,-1 0-2 1,0-1 0-16,-2-3 8 0,1-1-3 15,-2-3-5-15,1 2 0 16,-1-1-1-16,1-1 1 16,2 1 0-16,-2-4-3 15,-1-6-7-15,3 0-1 16,-1-7 11-16,3-3-2 16,4 0 2-16,3 0 0 15,1-3-1-15,-3-3-1 16,1 2 2-16,1 1 0 15,1-1 2-15,3-1-1 16,0-2-1-16,4 0 8 16,3 0-8-16,0-1-2 0,-1-1-2 15,-4 1 6 1,-2 1-2-16,-1 2 1 0,0 3 2 16,-2 2-3-16,4 0-3 15,0 0 3-15,-4 0 4 16,3 0-4-16,-5-3 0 15,1-4 2-15,-1 0 1 16,0-2-3-16,3-2 3 16,0-1-4-16,-1-2 4 15,0-1 3-15,3 0-6 16,1-5 14-16,-1-3-9 16,3-1-4-16,-2 0 6 15,-1 0-7-15,-2 0 10 16,3 3-4-16,-2 0 2 0,-2 0 0 15,3 2-7-15,-5 1 2 16,0 0-3-16,-3-3 6 16,-4-2 2-16,0-5-2 15,2 0-4-15,0-4 8 16,-2 0 4-16,1 1-4 16,-6-2 1-16,0 3-4 15,1 0-2-15,-2-3 4 16,0-3 3-16,3-1-9 15,-3-2 5-15,2-3 0 16,-1 6 8-16,-1 1-6 0,-2 0 0 16,0 5-5-1,-4-6 14-15,0-2-10 0,0-6 9 16,-2-6-4-16,-2-1 2 16,-3-1 0-16,3 3 8 15,-1 3-11-15,2 1 0 16,1 3 7-16,0-1-9 15,-2 4 1-15,2 0-8 16,1 5 2-16,-2-2 0 16,-1 1 3-16,-3-3-2 15,-1-2-6-15,2 1 4 16,-4 3 0-16,0 2 0 16,0 5 3-16,-2 1 0 0,-2 0 3 15,-1-2-2 1,-1 0-2-16,0 1 2 0,0-2 0 15,0-4-6-15,3-1 7 16,-3-5-8-16,1 0 2 16,1-3 0-16,-2 0-2 15,2-1 7-15,-2 5-9 16,1 2-1-16,-1 2 1 16,2-2 2-16,-2-2-2 15,0-1 5-15,0-5-5 16,0 0 0-16,0 0 6 15,0-4-6-15,0 0 0 16,0 3-1-16,-2 3-2 16,1 4 4-16,1 3-2 0,-2 5 1 15,0-1-1 1,1 4 1-16,-3-1 2 0,4-2-2 16,-2-3 1-16,2 1 3 15,0 0-4-15,-1-2-4 16,-1 4 4-16,-2 1 0 15,-2-1 0-15,-2 3 2 16,-2-6-2-16,1 0-4 16,0-1 4-16,-3-2 1 15,2 4-1-15,-4 1 0 16,-2-4-2-16,1 0 2 16,0 2-1-16,1 2 1 15,3 6 0-15,0 0 0 0,-2 1 0 16,2 2-1-1,-1-1 2-15,-1 1-3 0,1 0 2 16,-1 1-1-16,-1 1-5 16,-1-3 6-16,2 3 0 15,-2 1-4-15,0 3 4 16,1 1-2-16,-3-2 0 16,2 0 2-16,-3 0 0 15,-1 0-1-15,0-3-3 16,0 2 4-16,3-2 0 15,-2-2 6-15,2 0-4 16,-3-5-2-16,-1 3-6 0,-4-2 4 16,0 3 1-16,-2 0-3 15,-2 0 4-15,-5-4 0 16,-5 0 0-16,-4-2-3 16,-2-2 3-16,1 1-4 15,-3-3-10-15,-9-1 5 16,-22 6-41-16,-24 5-44 15,-21 11-44-15,-16 11-18 16,0-7-62-16,25-10-311 16</inkml:trace>
  <inkml:trace contextRef="#ctx0" brushRef="#br0" timeOffset="75532.98">22473 6578 6 0,'0'0'45'0,"0"0"13"16,0 0 18-16,0 0 21 0,-54-78-39 15,41 54 8-15,-3-2-24 16,-4-2 19-16,-2-2-26 15,-2-1 4-15,-3-6-13 16,-5-2 16-16,-4-9-18 16,-2-3 3-16,-2-6 1 15,-6-5-6-15,1-5 6 16,-6-9-15-16,1-1 12 16,0 2-16-16,0 5 12 15,5 7-8-15,2 0-12 16,4 3 21-16,3 2-14 15,2 4 13-15,4 11-16 16,8 7-5-16,4 10 19 16,7 4-10-16,5 5-3 0,2 4 8 15,0 4-13 1,2 1 2-16,1 5 2 0,-1 0-7 16,1 2 11-16,1 1-18 15,0 0 13-15,0-2-4 16,0 2 0-16,0 0-4 15,0 0-37-15,0 0 10 16,0 0-27-16,0 0-46 16,0 6-1-16,11 9 33 15,0 4-4-15,-4 3-55 16,2-1-6-16,-6 0 32 16</inkml:trace>
  <inkml:trace contextRef="#ctx0" brushRef="#br0" timeOffset="76350.14">21509 5450 89 0,'0'0'77'0,"0"0"5"15,0 0-22-15,0 0-9 16,0 0-1-16,0 0 10 15,-8 17-28-15,8-17 23 16,0 0-29-16,0 0-2 0,0 0 4 16,0 0 0-16,0 0-19 15,0 0 29-15,0 0-7 16,0 0-11-16,0 0-12 16,0 0 20-16,0 0-18 15,-2 0 0-15,2 3-7 16,-1-3 2-16,-2 6-4 15,0 2 0-15,-3 2 1 16,1-1 3-16,0-1-2 16,3-3 1-16,1-1-1 15,-1 1-2-15,2-2 0 16,-1-3 5-16,1 2-6 0,0 0 4 16,0 1-4-16,0 4 4 15,0-1-3-15,0 3 5 16,0-4 1-16,0 1-1 15,0-3-2-15,0-3 6 16,0 0-6-16,0 0-1 16,0 0 23-16,0 0 1 15,0 0 6-15,0-3-3 16,4-11-26-16,5 0 2 16,-3-3 10-16,1-2-10 15,-1-1-3-15,1 0 2 16,3-5-5-16,-3 2 13 15,5-4-6-15,0-1-2 16,0-1-4-16,3 4 2 16,-3 4-1-16,-2 2-1 0,-4 6 2 15,-1 6-3-15,-2 2 3 16,-2 4 6-16,4 1-6 16,2 0 3-16,8 0-4 15,9 0-2-15,5 8 1 16,7 4 2-16,3 3-2 15,2-3 0-15,-1 3-1 16,-6-2 1-16,-1-4-1 16,-3 1 1-16,-5-3 0 15,-5 0 3-15,-6-3 2 16,-6-1-6-16,-4 0 0 16,-2-3-3-16,-2 2-11 0,2 0-13 15,-2 3-30-15,4 2-15 16,-1 4 11-16,3 2-18 15,1-3-88-15,-4-8-324 16</inkml:trace>
  <inkml:trace contextRef="#ctx0" brushRef="#br0" timeOffset="78337.42">20833 3816 576 0,'0'0'46'0,"0"0"-3"15,0 0 80-15,0 0-61 16,0 0-50-16,0 0 6 15,-12 47-9-15,32-1-1 16,6 8 20-16,4 8-18 16,0 0-3-16,-1-3-3 15,0-1 0-15,-7-10-3 0,-3-11 2 16,-5-8-3 0,-5-11 4-16,-3-9-3 0,-3-8-1 15,-2-1 0-15,-1 0 5 16,0-10 18-16,0-13 9 15,-10-8-32-15,-8-5 6 16,-6-5-3-16,-4-4-3 16,-1-6-9-16,0-1-1 15,2-2 8-15,7 1-8 16,4 5 4-16,8 5-5 16,8 8 6-16,0 9-1 15,0 9 4-15,16 10-3 16,6 7-3-16,9 0 7 15,6 11 1-15,6 15 0 16,-2 4 6-16,-4 1-5 0,-5-1 5 16,-6-4-4-1,-5-1 0-15,-3-5 6 0,-8-4-7 16,-3-6-1-16,-4-3 1 16,-2-5 0-16,-1-2 4 15,0 0-4-15,0 0 6 16,0 0 11-16,0-13-18 15,-8-11 15-15,-8-8-15 16,-3-5-2-16,-4-9-8 16,3-5-16-16,3 0 5 15,5 1 4-15,9 10-19 16,3 14 24-16,0 9 1 16,12 8 5-16,8 9 3 0,6 0-2 15,10 4 5-15,6 15 12 16,-2 8-12-16,3 4 23 15,-5 6-19-15,-4 0 20 16,-4 3-20-16,-5-1 22 16,-7 0-26-16,-2 0 14 15,-5-4-10-15,-3 1-1 16,-3-6 1-16,-2-4 4 16,-1-7-8-16,-2-7-1 15,1-6-22-15,1-3-6 16,-1-3-48-16,2 0-131 15,0-15-359-15</inkml:trace>
  <inkml:trace contextRef="#ctx0" brushRef="#br0" timeOffset="78639.37">21562 3540 596 0,'0'0'46'16,"0"0"-42"-16,5 76 107 15,9-37-51-15,1 5-8 16,5-5-27-16,-1 0 10 16,-1-5-23-16,-2-6-6 0,-2-1-5 15,-1-11 2-15,-7-3-3 16,-1-6 0-16,-2-6 13 15,-3-1-13-15,0 0-5 16,0 0-24-16,0-3-4 16,-8-17-48-16,-10-11-40 15,-4-8-116-15</inkml:trace>
  <inkml:trace contextRef="#ctx0" brushRef="#br0" timeOffset="78806.64">21462 3384 513 0,'0'0'56'0,"0"0"63"0,0 0-19 16,0 0-54-16,0 0-21 15,0 0-21-15,-25-20-4 16,25 20-8-16,0 0-76 16,11 0-55-16,1 0-103 15</inkml:trace>
  <inkml:trace contextRef="#ctx0" brushRef="#br0" timeOffset="79313.95">21727 3463 379 0,'0'0'43'16,"0"0"77"-16,47 105-23 15,-26-59-33-15,2 3-28 16,1 1-17-16,-3 0-8 16,-1-5 4-16,-7-10-14 15,-3-8 0-15,-4-11 2 16,-4-10-1-16,-2-3-1 16,0-3 9-16,0-3 63 15,-3-16-27-15,-12-11-35 16,-3-6-10-16,-6-8 4 15,0-3-3-15,-2-7-4 0,3-2 1 16,2 3-10 0,5 2-12-16,7 5 1 0,9 4-8 15,0 12 0-15,9 8 26 16,13 10 0-16,5 9 3 16,6 3-3-16,4 1 4 15,1 18 16-15,2 8 4 16,-7 4-5-16,-4 6 8 15,-3-3-5-15,-7 1-6 16,1 2-7-16,-7-1-2 16,-1-2 4-16,-3-1 1 15,-5-4-7-15,-1-8-2 16,-1-4 1-16,0-10-13 16,-2-3-21-16,4-4-48 0,-3-3-90 15,1-19-356-15</inkml:trace>
  <inkml:trace contextRef="#ctx0" brushRef="#br0" timeOffset="79561.37">22269 3234 681 0,'0'0'53'16,"0"0"-46"-16,0 0 10 15,10 72 49-15,11-37-15 16,0-1-16-16,3 0-19 0,-2-4-6 16,-1 1-6-16,-4-6-4 15,-5-3 3-15,-1-5-3 16,-4-6-5-16,-4-5-31 16,-3-6-31-16,0 0-56 15,0-9-80-15</inkml:trace>
  <inkml:trace contextRef="#ctx0" brushRef="#br0" timeOffset="79727.12">22151 3067 489 0,'0'0'56'0,"0"0"31"16,0 0 36-16,0 0-66 15,0 0-29-15,0 0-14 16,-30-34-14-16,30 34-36 15,2 0-89-15,10 0-63 16</inkml:trace>
  <inkml:trace contextRef="#ctx0" brushRef="#br0" timeOffset="80407.67">22472 3100 365 0,'0'0'49'15,"34"73"23"1,-13-30 46-16,1 0-55 0,-2 0-34 16,-2-4-13-16,-2-8-6 15,-6-7-7-15,-2-7-3 16,-5-7 1-16,-3-6 11 15,0-4-2-15,0 0 47 16,0-5 17-16,0-18-44 16,-6-9-24-16,-8-4-3 15,-2-6-3-15,-3-6-9 16,-2-2-18-16,-2-3 11 16,6 2-20-16,5 7 22 0,9 14-2 15,3 9 12-15,0 14 0 16,22 7 4-16,8 0 0 15,9 12 1-15,0 9 0 16,-2 6 7-16,-2 2 6 16,-8 0-4-16,-6 0-8 15,-3-2 6-15,-7-3-8 16,-2-5 3-16,-2-4 11 16,-6-6-8-16,1-6-4 15,-2-3 7-15,0 0 15 16,0-2-3-16,0-15 1 15,-15-10-21-15,0-10 0 16,-3-3-1-16,0-10-18 0,-1-1-14 16,1 2-12-16,9 7 8 15,8 13 25-15,1 13-16 16,14 6 12-16,19 10 6 16,12 0 9-16,7 5 9 15,2 16 10-15,-3 6-5 16,-11 3 2-16,-7 3 9 15,-5-2-2-15,-8 1-8 16,-3-1 10-16,-6-4-25 16,-3-2 9-16,-3-2-8 15,-5-5-1-15,2-4-17 16,-2-7-44-16,0-7-141 0</inkml:trace>
  <inkml:trace contextRef="#ctx0" brushRef="#br0" timeOffset="80767.88">23026 2733 352 0,'0'0'48'15,"0"0"10"-15,0 0 65 16,56 103-44-16,-25-64 6 15,3 0-50-15,-2-2-22 16,-1-5-3-16,0-11 3 16,-5-5-7-16,-2-11-4 0,-4-5 0 15,-2 0 28 1,-1-13 0-16,-5-12 0 0,0-4-4 16,-6-7-1-16,-6-5 5 15,0-2-3-15,-2-4-1 16,-14-1-20-16,-1 1-1 15,-2 5-5-15,4 8-4 16,2 13-16-16,5 10-26 16,2 11 1-16,2 0-42 15,-2 15-98-15,0 3-165 16</inkml:trace>
  <inkml:trace contextRef="#ctx0" brushRef="#br0" timeOffset="81419.67">23497 2559 556 0,'0'0'11'15,"0"0"-4"-15,16 112 91 16,3-71-43-16,5 2-20 15,0-5-14-15,-3-1-11 16,-2-3-7-16,-6-9 3 0,-3-5-5 16,-6-10 2-1,-1-7-1-15,-3-3 9 0,0 0 54 16,0-10-7-16,0-14-28 16,-9-7-21-16,-4-4-7 15,2-6 1-15,-2-2 8 16,0-6-11-16,0-3-11 15,0 2 9-15,4 2-11 16,6 15-11-16,3 11-8 16,0 11 6-16,21 11 0 15,12 0 18-15,7 22 7 16,-1 10-1-16,-8 5 2 16,-4 1 2-16,-8-5-2 15,-6-5 1-15,-6-11 3 0,-1-6 6 16,-6-8 4-16,0-3 9 15,1 0 7-15,-1 0 0 16,0-17 17-16,0-9-34 16,0-11 2-16,0-6-15 15,0-1-6-15,0-4-5 16,0 3-12-16,11 3-10 16,3 13-4-16,9 9 19 15,6 11 17-15,8 9 1 16,4 0 0-16,-2 24 0 15,-1 5 27-15,-4 10-9 16,-6 2-2-16,-4 6-2 16,-5 0-6-16,-7-2-1 0,-4-5-14 15,-4-6 6-15,-4-2-29 16,0-4-56-16,-4-5-93 16,-13-5-338-16</inkml:trace>
  <inkml:trace contextRef="#ctx0" brushRef="#br0" timeOffset="82664.77">22178 4330 435 0,'0'0'19'16,"0"0"23"-16,0 0 69 15,0 0-54-15,0 0-40 16,0 0-6-16,48-44-6 0,-37 26 1 16,-6-3 1-16,-5-2-6 15,0 1 9-15,-3 0-9 16,-10 2 0-16,-2 6 2 15,-2 6 24-15,4 7-12 16,-2 1 1-16,3 0-6 16,-3 9-2-16,5 11 1 15,1 3 1-15,4 5-6 16,5 2-1-16,0-2 11 16,3 2-6-16,14 0-3 15,3-1 5-15,3 2-5 16,3-4-4-16,3-1 6 15,3-8-5-15,0-6-2 16,-5-4 0-16,2-8 0 16,-1 0 4-16,0-8 0 0,-1-11-2 15,-2-6-2 1,-2-4 2-16,-8-2-2 0,-2-5 2 16,-6-3-2-16,-2-8 5 15,-2-8-8-15,-3-5 3 16,0-9 0-16,0 0 0 15,-14 1-14-15,-5 9-11 16,-2 9 24-16,0 16-3 16,-1 13 4-16,1 11 1 15,3 10 8-15,-1 0-3 16,1 17-3-16,8 11 0 16,6 9-3-16,4 4-1 0,7 2-1 15,16 1-1 1,4-2 3-16,1 0 3 0,2 0 4 15,-1-3-7-15,0-3 6 16,0-5-9-16,-4-4 8 16,2-6-2-16,0-6-3 15,-3-7-3-15,0-7-3 16,-1-1 6-16,2-3 0 16,-2-13 0-16,1-7-2 15,-5-2 2-15,-2-5 1 16,-6-4 0-16,-3-4 5 15,-5-5-2-15,-3-2-4 16,0-2 0-16,0 0 3 0,-14 10-2 16,-3 9 2-16,2 11-3 15,5 13 13-15,-3 4-4 16,2 4-9-16,2 17 7 16,3 7-7-16,6 5 0 15,0 0 5-15,12 1-5 16,9-4 1-16,2 1 8 15,2-1-9-15,1-5 5 16,0-4-4-16,-6-5-1 16,0-7 0-16,-1-7-4 15,-3-2 4-15,1 0-19 16,-1-5-14-16,-2-11-52 0,-2-7-181 16</inkml:trace>
  <inkml:trace contextRef="#ctx0" brushRef="#br0" timeOffset="83422.81">23046 3674 192 0,'0'0'395'0,"0"0"-371"16,0 0 8-16,-14 86 34 15,14-46-30-15,14-2-17 16,4-1-2-16,-1-3-1 15,0-2-8-15,-3-6-2 16,-1-5-5-16,-5-9 13 16,-5-6-13-16,-2-4 0 0,-1-2 4 15,0 0 23-15,0-9 26 16,-4-11-31-16,-12-6-16 16,-3-6-4-16,0-2-3 15,2-5 0-15,3-4-6 16,3-2-1-16,2 5-3 15,5 10 0-15,4 10 0 16,0 10 1-16,4 7 7 16,14 3 1-16,6 0-1 15,6 9 2-15,1 10 10 16,-3 6-9-16,-1 3 0 16,-3 1 1-16,-7 1 4 0,-3-2 1 15,-5-5-1-15,-3-5-6 16,-1-6 0-16,-4-7 1 15,3-3 4-15,-4-2-2 16,0 0 6-16,0 0 5 16,0-10 27-16,0-2-30 15,0-8-11-15,0 5 5 16,-5 1-11-16,3 2 6 16,2 6-23-16,0 1 7 15,0 2-5-15,0 0 5 16,0-1 5-16,3 2 4 15,9-3 2-15,-1 2 2 16,-2-1-1-16,-1 3 3 0,0 1 1 16,-2 0-1-16,3 0-1 15,3 5 2-15,0 7-1 16,4 3 1-16,-2 3 2 16,0-2-2-16,-1 0 0 15,-4-1-8-15,-5-3 6 16,2-2 4-16,-5-3-1 15,-1-3-1-15,2-3 0 16,-2-1-2-16,0 0 2 16,0 0 0-16,0 0-1 15,0 0-10-15,0 2 9 16,0-2-10-16,0 0-53 0,0 0-118 16,-2-7-410-1</inkml:trace>
  <inkml:trace contextRef="#ctx0" brushRef="#br0" timeOffset="83843.02">23538 3587 294 0,'0'0'46'0,"0"0"48"15,0 0 51-15,0 0-74 16,0 0-3-16,0 0-28 16,79 2-20-16,-61-14-12 0,-3-5 2 15,-4-1-10-15,-3-4 0 16,-6-2 0-16,-2-2 0 16,0-2-5-16,-13 2-9 15,-4 5-6-15,-2 7 20 16,4 10 0-16,0 4 8 15,3 0 0-15,2 12-5 16,4 13 12-16,4 3-5 16,2 3 3-16,0 2 4 15,16 0-9-15,3-1 1 16,3-1-2-16,0-1-3 16,-2-2-4-16,2-4 0 0,-3-7 2 15,-2-8-4-15,2-6-21 16,2-3-36-16,-1-3-80 15,-3-15-274-15</inkml:trace>
  <inkml:trace contextRef="#ctx0" brushRef="#br0" timeOffset="84293.18">23790 3378 460 0,'0'0'15'0,"0"0"65"16,21 84 1-16,-4-50-40 0,-1 1-6 16,2-2-8-16,-2-2-17 15,-2-5-3-15,-2-9-7 16,-2-3 1-16,-4-7 13 16,-4-6 4-16,-1-1 3 15,1 0 38-15,-2-12-12 16,0-12-33-16,0-5-14 15,0-3-3-15,-5-5-3 16,-1-4-9-16,1-5-5 16,2-5-19-16,-1-3-21 15,1 2 6-15,3 5-26 16,0 12 2-16,10 14 19 16,10 13 56-16,7 8 3 0,1 11 15 15,1 19 45-15,-4 9 0 16,-4 6-2-16,-5 4-7 15,0 1-16-15,-2-6-16 16,-2 1-10-16,1-9 1 16,-2-3-7-16,-1-6-3 15,-2-11 0-15,-1-3-16 16,2-13-44-16,9 0-65 16,4-13-116-16</inkml:trace>
  <inkml:trace contextRef="#ctx0" brushRef="#br0" timeOffset="84587.51">24250 2989 489 0,'0'0'11'0,"0"0"48"16,26 85 53-16,-4-39-30 15,3 2-43-15,-3 1 17 16,-1 0-31-16,-6-3-7 16,0-3-2-16,-3-7-6 15,-3-7-2-15,3-7-8 0,-5-5 3 16,1-9-3 0,-1-4-3-16,0-2 2 0,3-2-12 15,0 0-43-15,0-14-5 16,-4-6-127-16,-6-9-271 15</inkml:trace>
  <inkml:trace contextRef="#ctx0" brushRef="#br0" timeOffset="84730.31">24402 3173 74 0,'0'0'586'0,"0"0"-477"16,0 0-4-16,46-83-49 15,-13 62-28-15,3 2-8 16,-2 3-18-16,-4 5-2 15,-5 5-19-15,-8 6-67 16,-11 0-148-16</inkml:trace>
  <inkml:trace contextRef="#ctx0" brushRef="#br0" timeOffset="86965.05">5545 15042 554 0,'0'0'21'0,"0"0"14"15,0 0 14-15,0 0-13 16,84-1 1-16,-38-11-32 15,-4-5 6-15,4-5-6 16,-4-6-2-16,-2-6 3 16,-1 0 4-16,-3-2-2 15,-5 0-8-15,2 0-4 16,-6-4 4-16,-5-5 17 16,-1-6-15-16,-3-6 4 15,-2-7-3-15,-4 1-2 16,-1-7 3-16,-1-4-3 15,-4 1-1-15,0 4 4 0,-6 7-1 16,0 11-3-16,0 12 3 16,0 11-2-16,-3 10 29 15,-2 11 1-15,-1 7 9 16,-4 0-5-16,-3 14-34 16,-8 20 4-16,-3 16-4 15,6 11-1-15,5 9 4 16,10 1-3-16,3-1 2 15,0-5 0-15,4-6 1 16,11-2-3-16,2-2 5 16,2-3-5-16,5-1-1 15,1-8 0-15,2-2 0 16,0-5 3-16,3-7-3 16,1-4 0-16,-1-8-5 0,0-9-3 15,4-8-8-15,0 0 12 16,2-8 4-16,0-13 0 15,0-4-8-15,-5-4 7 16,-3-5-1-16,-7-2-3 16,-3-6 2-16,-5-8 1 15,-8-5 2-15,-2-2-1 16,-3 3 1-16,0 9-8 16,-5 12-1-16,-8 15 9 15,-5 14 15-15,-1 4-12 16,-2 8 2-16,-3 22 1 0,5 8-3 15,8 7 0-15,8 5 8 16,3 3-6-16,0-2 0 16,14-5 1-16,2-2-5 15,2-10-1-15,3-5 0 16,-2-10-2-16,-1-6-2 16,1-8 4-16,4-5 0 15,-1 0 0-15,2-1-6 16,1-11-23-16,-4-5-42 15,-6-3-117-15</inkml:trace>
  <inkml:trace contextRef="#ctx0" brushRef="#br0" timeOffset="87489.31">6759 14039 492 0,'0'0'77'0,"0"0"18"16,0 0-34-16,0 0-23 16,88 73 13-16,-58-19 6 15,-3 16-23-15,-4 10-11 16,-6 7-2-16,-8 5-1 15,-9 8-14-15,0-4-6 0,-3 4-3 16,-13-4 3-16,4-10 9 16,6-11-9-16,6-16-7 15,0-13 3-15,12-15-7 16,10-8 3-16,10-9-14 16,4-11-9-16,1-3 4 15,3-5 17-15,-1-17-9 16,-6-3-10-16,-2-6 29 15,-9-7-2-15,-5-3 4 16,-10-9 10-16,-4-4 10 16,-3-4-3-16,-6-1-5 15,-19 8 8-15,-11 4 5 16,-6 11 1-16,2 4-3 16,7 5-11-16,6 7 12 0,7 0 2 15,6 1-7-15,8 2-8 16,6-1 1-16,0-3-14 15,9 0-10-15,16-1-34 16,5 1-88-16,1 2-474 16</inkml:trace>
  <inkml:trace contextRef="#ctx0" brushRef="#br0" timeOffset="88449.18">7344 14030 450 0,'0'0'31'0,"0"0"68"16,0 0 14-16,0 0-89 16,0 0-5-16,-3 88 31 15,11-23 14-15,-2 7-11 16,1 6-29-16,-1 3 8 0,0 0-21 15,6-1-3 1,3-8-6-16,0-12 3 0,3-16-5 16,-2-12 0-16,-1-11 2 15,0-8-2-15,-2-4 0 16,-1-8-15-16,0-1 3 16,-1 0-3-16,-1-5-25 15,-3-10-18-15,-4-9-63 16,-3-5-177-16</inkml:trace>
  <inkml:trace contextRef="#ctx0" brushRef="#br0" timeOffset="88639.31">7297 14434 548 0,'0'0'51'15,"0"0"37"-15,0 0-19 16,0 0-23-16,92-70-17 15,-58 56-8-15,2 6-14 16,0 3-2-16,1 1-4 16,2 4-1-16,-2 0-36 15,-11 0-197-15</inkml:trace>
  <inkml:trace contextRef="#ctx0" brushRef="#br0" timeOffset="89516.32">8360 14316 673 0,'0'0'41'16,"0"0"-25"-1,0 0 9-15,0 0-5 0,0 0 35 16,0 0-21-16,71 82-29 15,-60-46 6-15,2 3 6 16,-7 4-17-16,0-1 2 16,-4 1-5-16,1-1 0 15,-3-9-22-15,0-5 20 16,0-13-11-16,0-7 11 16,0-5 5-16,0-3 1 15,-3 0 12-15,-3-10 13 16,-2-11-3-16,-2-6-6 0,4-8-1 15,0-3-7 1,4-8 3-16,2-7-12 0,0-1-2 16,3-3-1-16,11 6-1 15,1 10-10-15,0 13 5 16,1 14 3-16,2 12-9 16,3 2 12-16,6 15 3 15,1 9 0-15,-1 9 2 16,-7 3-1-16,-3 0 0 15,-5 3 1-15,-3-3-2 16,-6-1 3-16,2-2-3 16,-4-8 1-16,-1-7-1 15,0-5-1-15,0-8 1 16,0-2 0-16,0-3 8 0,0 0 17 16,0-3-12-16,-6-14 7 15,0-4-20-15,2-6 8 16,4-7-5-16,0-4-3 15,0-6-3-15,7-1-3 16,8-2 3-16,4 3-17 16,2 11-11-16,0 11-4 15,5 17 16-15,-3 5 11 16,0 11 1-16,-2 14 14 16,-2 6-2-16,-4 2-4 15,-2 1 6-15,-2 2-5 0,2 1 10 16,-5 1-10-1,-4-1 4-15,-2 0-4 0,-2-4-2 16,0 2-5-16,0-3-12 16,-5-7-15-16,1-6-123 15,2-10-318-15</inkml:trace>
  <inkml:trace contextRef="#ctx0" brushRef="#br0" timeOffset="90008.31">9389 14290 546 0,'0'0'53'16,"0"0"32"-16,0 0 14 16,-81-15-64-16,59 22-5 15,-2 13-18-15,1 8 2 16,3 4-8-16,1 3 13 16,5 5-10-16,2 2-1 15,8 1 0-15,4-3-8 16,0-3-6-16,6-6 5 0,13-6-3 15,3-8-1-15,3-7-11 16,3-7 12-16,2-3-9 16,-2-6 9-16,-4-11 2 15,-2-7 2-15,-5-2 3 16,-3-4 13-16,-6-2 16 16,-2-6-2-16,-4-1 5 15,-2-3-14-15,0-1-2 16,-11 0-16-16,-5 8-3 15,-4 9-4-15,2 11-3 16,-1 12 0-16,-2 3 1 16,10 6-24-16,6 18-41 15,5-2-126-15</inkml:trace>
  <inkml:trace contextRef="#ctx0" brushRef="#br0" timeOffset="91110.8">9935 14296 562 0,'0'0'42'15,"0"0"-15"-15,0 0 82 0,0 0-52 16,-92-47-26-16,63 47-8 16,-5 9 0-16,1 15-14 15,0 4 5-15,3 6-3 16,5 4-2-16,7 0-4 16,3 3 9-16,8 0-9 15,5 0-1-15,2-3 0 16,0-4-4-16,12-4 0 15,6-8-1-15,0-7-14 16,3-4 2-16,1-6 6 16,0-4 0-16,-3-1-7 15,-2 0 14-15,-3-6 0 0,-1-5 0 16,-2-7-1 0,2-4 1-16,-1-4 5 0,3-7-5 15,1-2 0-15,-5-1 7 16,1-3-7-16,-5 7 6 15,-4 7-4-15,-3 6 18 16,0 6-14-16,0 5 10 16,0 4 17-16,0 1-29 15,0 1 1-15,0 2-4 16,0 0-2-16,0 0-25 16,-1 7-19-16,-1 5 11 15,2 2-10-15,0 2-23 16,-1-4-16-16,1 1 28 15,0-4 3-15,0-4 3 0,0-2 18 16,0-3 13-16,0 0 18 16,0 0 0-16,3 0 11 15,3 0 2-15,0-6 18 16,-2 2 9-16,2 0-4 16,-3-3-12-16,0 1 11 15,-3 0 3-15,3-2-8 16,0-1-11-16,-1-3 5 15,-1-2-6-15,-1-1 0 16,0 2 1-16,0 0 7 16,-1 2 8-16,-10 1 1 15,-2 1-9-15,-4 3-12 0,-4 5-2 16,-2 1-5-16,-4 0-1 16,-1 10 2-16,3 4-6 15,5 3 11-15,3 0 0 16,5 4-2-16,3 0-5 15,2 2 4-15,6 2-8 16,1 2 2-16,0 1-4 16,7 1 3-16,9 0-2 15,7 2-1-15,2-1 2 16,0-2-5-16,3 0 5 16,-3-2-2-16,-2-1 0 15,-2-1 0-15,-3 2-2 16,-6-2 2-16,-1-1-7 15,-5 1 7-15,-5-1-1 0,-1-4 2 16,0-6 0-16,0-1 6 16,-6-5-5-16,-6-2-1 15,-7 0 10-15,-11-4-4 16,-4 1 8-16,-10-2 4 16,0 0 13-16,6 0-5 15,7-2 7-15,7-4-16 16,5-6-17-16,8-2-1 15,4-7-4-15,7-3-89 16,0-2-103-16,18 1-517 16</inkml:trace>
  <inkml:trace contextRef="#ctx0" brushRef="#br0" timeOffset="91583.01">10287 13850 663 0,'0'0'31'0,"0"0"-19"15,0 0 28-15,0 121 43 16,3-52-30-16,5 9-10 15,-4 8-30-15,-2 2-2 16,-2-1 0-16,0-5-4 16,0-7-6-16,0-12 6 15,0-12-7-15,0-14-14 16,8-13 6-16,6-9 0 0,4-7-5 16,0-5 1-16,4-3-2 15,3 0 7-15,-1-7-54 16,-6-12-93-16,-2-8-388 15</inkml:trace>
  <inkml:trace contextRef="#ctx0" brushRef="#br0" timeOffset="91764.71">10285 14322 78 0,'0'0'604'0,"0"0"-567"15,0 0 41-15,96-64-10 0,-57 51-47 16,2 4-13-16,0 4-8 16,-1 5-2-16,-5 0-69 15,-12 0-195-15</inkml:trace>
  <inkml:trace contextRef="#ctx0" brushRef="#br0" timeOffset="92590.2">11471 14272 509 0,'0'0'52'16,"0"0"40"-16,0-87-16 15,11 72 3-15,-5 8-9 16,3 7-31-16,1 0-9 16,9 21-25-16,4 17 13 0,7 12 26 15,0 8-33 1,-5 3 14-16,0 0-25 0,-2-4 3 16,-5 1-1-16,-1-12-1 15,-6-12 2-15,-2-13 3 16,-3-13-10-16,-5-8 8 15,1 0-4-15,-2 0 3 16,0-14 5-16,0-8-6 16,-5-10 6-16,-1-6-8 15,5-3-8-15,1-9-26 16,0-2 4-16,0-3-24 16,0-1 13-16,9 3-3 15,6 12-1-15,6 14-6 16,-1 19 40-16,2 8 6 15,0 14 3-15,0 14 2 0,3 8 10 16,-2-2-2-16,1 0 19 16,0 2 12-16,-5-2-13 15,-1 2-1-15,-2-2-4 16,-4 0-13-16,-3-1 14 16,-3-3-22-16,-5-2 0 15,-1-5-5-15,0-4-7 16,0-5-21-16,0-6-40 15,16-8-202-15</inkml:trace>
  <inkml:trace contextRef="#ctx0" brushRef="#br0" timeOffset="92981.07">12380 14272 589 0,'0'0'55'0,"0"0"53"16,0 0-82-16,0 0 2 15,0 0 2-15,-73 92-4 16,68-52-10-16,5 2-13 16,2-3 0-16,14-2 4 15,8-6-5-15,0-9 1 16,4-5 1-16,-1-8 2 0,0-9-5 15,-3 0 1 1,-4-5 1-16,-1-10 2 0,-3-7 4 16,-6-1 13-16,-1-6 7 15,-7-5 6-15,2-5-8 16,-4-4-15-16,0-4-9 16,-16 0-3-16,-5 5 0 15,-2 11-3-15,0 9-4 16,-1 15 5-16,-1 7-19 15,6 6-49-15,5 18-18 16,11 2-195-16</inkml:trace>
  <inkml:trace contextRef="#ctx0" brushRef="#br0" timeOffset="93841.86">12990 14282 573 0,'0'0'47'16,"0"0"23"-16,0 0 48 15,0 0-42-15,0 0-40 16,-107-24-27-16,77 49 0 15,-3 8 1-15,3 8-9 0,7 2 6 16,4 4-4-16,7-2-3 16,8-3 0-16,4-4 12 15,0-3-12-15,7-8-2 16,8-3 1-16,3-8-14 16,-1-6-3-16,2-7 1 15,0-3 15-15,2 0 3 16,1-16-3-16,1-8 4 15,-2-3 1-15,-2-6-2 16,-1-6 2-16,-3-6 11 16,-2-10-11-16,-2-5 2 15,-5-10 0-15,-3-7-5 0,-3 1-13 16,0 0 5 0,0 2-19-16,-12 5 14 0,-6 6-11 15,3 14 21-15,-1 14 6 16,5 16-3-16,2 13 9 15,2 6 14-15,4 19-22 16,0 24-1-16,3 16 0 16,0 8 1-16,16 7 2 15,5 3 6-15,1 2 4 16,-1-1-10-16,-4-3 4 16,-4-7-7-16,-1-9 2 15,0-6-2-15,3-13 0 16,1-10-9-16,4-10-2 0,7-10 10 15,4-9-12 1,3-1 6-16,5-6 3 0,-5-16 0 16,-1-6-1-16,-2-6 4 15,-2-7 1-15,-3-7 10 16,-3-10 3-16,-5-7-6 16,-8-7-4-16,-7 2-1 15,-3 6-2-15,-4 17 2 16,-13 19 3-16,-5 18 8 15,-2 10 4-15,-1 17-13 16,2 20 5-16,4 13 1 16,10 5 5-16,6 2-2 0,3-1 2 15,0-2-15 1,9-3 11-16,12-6-11 0,1-5-3 16,4-10 3-16,-1-10-4 15,8-6-27-15,-2-6-2 16,4-8-17-16,0 0-12 15,1-9-169-15</inkml:trace>
  <inkml:trace contextRef="#ctx0" brushRef="#br0" timeOffset="94742.72">14481 14143 552 0,'0'0'41'0,"0"0"24"15,-88 20 2-15,56 15-19 16,2 12-2-16,4 8-26 16,11 4 11-16,5 0-5 15,10-1-19-15,0-2-4 16,13-10 0-16,17-6-4 15,9-8 1-15,9-11 0 0,4-8 3 16,3-9-3-16,0-4-12 16,-3 0-19-16,-5-17-7 15,-3-7 9-15,-3-3 11 16,-5-6 6-16,-8-6 6 16,-7 0 6-16,-9-4 0 15,-8 2 2-15,-4 7 2 16,0 9 6-16,0 11 9 15,-1 9 7-15,-4 5 11 16,-2 0-20-16,-1 8-7 16,-2 16-8-16,1 8-2 0,4 5 0 15,4 4 5 1,1-1-5-16,0 1 0 0,9 0 3 16,10-9-3-16,2-5-2 15,2-9 0-15,-1-7-11 16,2-6 2-16,1-5-1 15,-4 0 12-15,0-17 0 16,-3-5 0-16,-6-3 10 16,-3-4 10-16,-2-4-4 15,-4-2-7-15,-3-3 12 16,0-1-18-16,-9 3-3 16,-9 4 15-16,-7 8-11 15,-2 7 2-15,0 7-6 16,2 10 0-16,5 0-4 15,7 0 1-15,7 14-11 0,6 4-32 16,5 1-42-16,15 0-132 16</inkml:trace>
  <inkml:trace contextRef="#ctx0" brushRef="#br0" timeOffset="95229.45">15303 14333 615 0,'0'0'95'0,"0"0"-79"16,0 0 20-16,0 0 36 16,8 97-25-16,-1-55-15 15,-1 3-10-15,0 1-17 16,-3 2 11-16,-1-4-13 15,-2-3-1-15,0-8-2 16,0-12 0-16,0-10 0 16,0-6 7-16,0-5-5 15,0 0 2-15,-3 0 37 16,-2-12 11-16,0-10-44 16,2-9 10-16,3-8-11 15,0-5-4-15,0-9-1 16,16-3-2-16,6-1-7 0,2-1-18 15,2 8 10 1,-3 10-29-16,-2 16 2 0,-5 16 34 16,-1 8 8-16,3 14-6 15,2 16 6-15,0 13 1 16,-6 3-1-16,-4 4 12 16,-4 1 4-16,-1-3-10 15,-2-3-6-15,-2-6-6 16,-1-3 5-16,0-8-31 15,0-3-32-15,0-8-73 16,-4-4-413-16</inkml:trace>
  <inkml:trace contextRef="#ctx0" brushRef="#br0" timeOffset="95957.46">15888 13885 346 0,'0'0'46'16,"0"0"49"-16,0 0 50 15,-11-75-58-15,10 75 10 16,1 29-87-16,-3 27 17 0,1 20 31 15,-1 15-10 1,0 7-20-16,3-3-2 0,0-3-22 16,0-6 8-16,0-12-8 15,2-8-4-15,2-11-6 16,2-16 0-16,-2-11-11 16,0-11-13-16,-2-9 17 15,-1-5-20-15,-1-3-41 16,0 0-34-16,0-15-126 15</inkml:trace>
  <inkml:trace contextRef="#ctx0" brushRef="#br0" timeOffset="96819.81">15799 14388 318 0,'0'0'46'0,"0"0"6"15,101-27 30-15,-50 21-42 16,10 3-4-16,4 1-25 16,-2 2-1-16,-5 0 1 15,-10 0-6-15,-7 0-3 16,-6 0 0-16,-11 0 1 16,-5-9 0-16,-6-2 3 15,-7-3 16-15,-4-1 22 16,-2 1-23-16,0 2 18 15,-13 3-11-15,-5 5 3 0,-5 4-18 16,-3 0-5-16,-3 3-1 16,-1 16-3-16,4 8 5 15,1 3 0-15,3 3 11 16,5 1-11-16,1 2-8 16,8 3 12-16,6-3-11 15,2-1 2-15,6-2-3 16,10-2-1-16,5-9 0 15,1-4-18-15,1-6 18 16,2-8-2-16,1-4-18 16,-1 0 18-16,-3 0-16 15,-2-15 14-15,-2-1 2 16,-3-7 4-16,1-2 4 16,-5-5-4-16,-2-3 1 0,-2-4 4 15,-7-1-2-15,0-1 3 16,0 7-5-16,0 5 1 15,-5 10 1-15,1 8 6 16,3 6 0-16,1 3-5 16,0 0-6-16,0 20-2 15,3 10 2-15,8 6 2 16,0 2 0-16,1 1-2 16,-2 1 3-16,1-3-5 15,2-3 5-15,-1-9-6 16,3-6-3-16,-3-5 6 15,0-9-6-15,3-4-3 16,0-1-1-16,4-3 9 0,0-15 1 16,-2-4 0-16,1-7 0 15,-5-2 0-15,-1-2 0 16,-3-6 13-16,-3 0-11 16,-1 1 14-16,-1 5-11 15,-4 12-3-15,2 11-2 16,-2 8 0-16,0 2 5 15,0 2-1-15,1 20-1 16,2 7-6-16,-2 5 8 16,1 1-4-16,-1 2 4 0,2-1 0 15,0-2-5 1,2-2-2-16,1-7-6 0,0-6-13 16,1-4-5-16,-1-6-18 15,0-4-66-15,-1-5-166 16</inkml:trace>
  <inkml:trace contextRef="#ctx0" brushRef="#br0" timeOffset="97038.93">16778 14093 660 0,'0'0'62'0,"0"0"59"16,0 0-38-16,0 0-51 16,0 0-31-16,0 0-1 15,-14-17-19-15,17 41-48 16,7 5-5-16,-1 1-236 16</inkml:trace>
  <inkml:trace contextRef="#ctx0" brushRef="#br0" timeOffset="97531.44">17011 14454 409 0,'0'0'41'0,"0"80"10"16,6-35 28-16,-5 2-48 15,1-2-25-15,-2-4 13 16,0-7-19-16,0-6-5 16,0-11-13-16,-5-8 18 15,1-9 0-15,3 0 29 16,1-3 55-16,-2-14-24 0,2-5-20 15,-1-2-5-15,1-3-7 16,-2-6-12-16,2-4-11 16,0-2-2-16,0-5 1 15,0-3-4-15,12-1-1 16,9 3-7-16,4 7-7 16,5 9 6-16,-2 19 5 15,-2 10-5-15,-3 7 4 16,-4 23 5-16,-3 6 0 15,-4 6 0-15,-6 3 4 16,0 1 0-16,-2 0-1 16,1-3-6-16,1-7-3 15,-2-3-32-15,2-8-39 0,-2-5-56 16,3-5-249-16</inkml:trace>
  <inkml:trace contextRef="#ctx0" brushRef="#br0" timeOffset="97982.04">17770 14307 586 0,'0'0'35'0,"0"0"41"16,-97-8 5-16,57 9-20 15,0 15-28-15,1 5 8 16,9 1-19-16,9 3-3 16,8 2-5-16,10 3-3 15,3 2-5-15,0 2-5 16,19 2 5-16,4 0-2 15,4 3-3-15,-1-5 0 16,-6-2-1-16,-7-5-4 16,-4-5-10-16,-8-4 9 15,-1-3 0-15,0-4 5 0,0-5 1 16,-13-1 3 0,-2-3-2-16,-6-2 8 0,-1 0 8 15,-3 0-6-15,2 0-3 16,2-7-3-16,2 4-4 15,1 0-2-15,-1 2-45 16,4-2-148-16</inkml:trace>
  <inkml:trace contextRef="#ctx0" brushRef="#br0" timeOffset="99279.53">18527 14478 238 0,'0'0'133'0,"0"0"-13"16,0 0-51-16,0 0-30 15,0 0-10-15,11 81 35 16,-3-31-33-16,3 0-15 16,3-1-10-16,3 1 2 15,-1-1-7-15,-2-7-1 16,-3-7-10-16,-5-12-5 16,-4-12 3-16,-2-11 12 15,0 0 1-15,0-16 34 16,-8-11-1-16,-5-7-30 0,3-5-2 15,2 0-2-15,8-5-1 16,0-4-2-16,0-5-17 16,15 2-1-16,1 1 2 15,1 11-10-15,2 11 24 16,-5 14 5-16,2 11 1 16,-1 3 10-16,7 14-1 15,7 15 15-15,2 11 8 16,-3 2-13-16,1 1-4 15,-6-2-1-15,-1-4-13 16,-3-4 0-16,-7-8 7 16,-5-4-8-16,-4-9 7 0,-3-5-8 15,0-4 24-15,0-3-19 16,0 0 19-16,0-2-9 16,0-15 10-16,-7-4-24 15,1-7-2-15,1-5-3 16,4-8-12-16,1-2 4 15,0-4-9-15,1 5-24 16,22 6 33-16,6 13-14 16,4 12 13-16,0 11 8 15,0 0 5-15,-2 22 0 16,-2 9 1-16,-4 5 27 16,-6 2 8-16,-7 3-17 15,-3 0-2-15,0-1 11 16,-3-3-19-16,-1-2-9 15,-1-4 2-15,-1-3-4 0,-1-7 2 16,-2-5-3-16,0-7 3 16,0-7-4-16,1 0-24 15,5-2-15-15,6 0-67 16,6-16-159-16</inkml:trace>
  <inkml:trace contextRef="#ctx0" brushRef="#br0" timeOffset="99512.43">19535 14486 516 0,'0'0'37'16,"0"0"6"0,0 0 56-16,-21 93-46 0,21-54-20 15,0 0 6-15,0 0-26 16,7 2-4-16,1-2-3 15,1-8-6-15,-6-8 2 16,-2-7-4-16,1-7-12 16,-2-9-22-16,1 0-40 15,4-9-127-15</inkml:trace>
  <inkml:trace contextRef="#ctx0" brushRef="#br0" timeOffset="99679.27">19490 14241 415 0,'0'0'52'15,"0"0"25"-15,0 0-51 16,0 0-26-16,0 0-36 16,0 0 5-16,66 55-216 15</inkml:trace>
  <inkml:trace contextRef="#ctx0" brushRef="#br0" timeOffset="100209.11">19842 14559 409 0,'0'0'45'0,"0"0"43"16,34 103-1-16,-20-70-45 16,2 1-13-16,-2-3-15 15,-4-3-10-15,-3-5 5 16,-5-7-4-16,-2-7 1 16,0-6-3-16,0-3 17 15,0 0-2-15,0-12 30 16,-13-10-31-16,-4-6-14 15,-2-5 1-15,2-3-4 0,3-7 0 16,5-4-4-16,4-6 0 16,5 0-26-16,0 7 11 15,12 11-15-15,7 12 19 16,-1 9 6-16,0 13 7 16,1 1 1-16,0 5 0 15,0 11 0-15,-1 1 1 16,-2 3 3-16,-2-1 9 15,-1 1-12-15,-2 6 1 16,-4 1-6-16,0 2 12 16,-4 3-7-16,-1-2 0 15,-2 1 1-15,0-1 10 0,0-3-9 16,0-3 4-16,-2-4-6 16,1-6 0-16,1-1-6 15,0-4-9-15,0-3-49 16,0-3-79-16,4-3-241 15</inkml:trace>
  <inkml:trace contextRef="#ctx0" brushRef="#br0" timeOffset="100511.79">20416 14512 401 0,'0'0'220'16,"0"0"-178"-16,0 0-9 15,0 0 25-15,0 0-8 16,-18 106-24-16,17-70 5 16,1-1-20-16,0 1-9 15,0-1 10-15,0-1-8 16,0-4-4-16,-2-5-7 15,2-10 5-15,0-7-6 16,0-5-28-16,-1-3-7 16,-1 0-22-16,2-20 0 15,0-3-233-15</inkml:trace>
  <inkml:trace contextRef="#ctx0" brushRef="#br0" timeOffset="100683.59">20395 14289 487 0,'0'0'102'0,"0"0"5"15,0 0-36-15,0 0-33 16,0 0-24-16,0 0-14 16,-9-10-25-16,21 31-9 15,5 1-129-15</inkml:trace>
  <inkml:trace contextRef="#ctx0" brushRef="#br0" timeOffset="101401.37">20684 14562 503 0,'0'0'78'0,"0"0"-70"16,-7 95 45-16,7-54 8 15,0 2-23-15,0 6-15 0,0 2-20 16,0-2 3 0,0-6-4-16,-1-5-2 0,-8-16 2 15,4-10 1-15,1-8 4 16,4-4 8-16,0 0 60 15,-3-18-15-15,0-12-49 16,-1-8-5-16,-1-1-4 16,2-2-2-16,3 0-4 15,0-1-2-15,0-1-11 16,8-3-2-16,9 4 2 16,6 5-2-16,-1 13-5 15,5 10 3-15,1 10 11 16,1 4 8-16,-1 12 4 15,-1 17-2-15,-3 9 0 16,-9 3 6-16,-5 2-4 0,-1 1 17 16,-6-1-15-16,2-2 5 15,-4-5-6-15,-1-6 0 16,0-9-4-16,0-10 7 16,0-7-5-16,0-4 10 15,0 0 3-15,0-7 12 16,0-16-3-16,0-6-23 15,0-6 0-15,0-3-2 16,2-5-9-16,8-5-6 16,5-1 2-16,6-2-8 0,4 7-17 15,9 11-9 1,2 16 6-16,-3 16 14 0,-3 1 27 16,-6 26 2-16,-8 10 9 15,-1 3-1-15,-9 5 11 16,-2 1-1-16,-4 0 3 15,0 3-7-15,0-1-7 16,0-2-4-16,0-9 1 16,0-5-1-16,0-8-3 15,-3-5-29-15,3-6-83 16,0-7-413-16</inkml:trace>
  <inkml:trace contextRef="#ctx0" brushRef="#br0" timeOffset="101867.96">21544 14607 592 0,'0'0'57'0,"0"0"47"0,0 0-45 16,0 0-43-16,0 0-11 16,-16 95 41-16,11-46-33 15,5 7-12-15,0 0 5 16,0-3-4-16,9-7 10 15,9-13-10-15,4-8-2 16,-1-11-9-16,6-8 6 16,0-6-1-16,1 0 4 15,-2-20 0-15,-4-5 19 16,-2-4 3-16,-6-9 9 16,-2-3-6-16,-4-7-8 15,-3-1 4-15,-2-2-18 16,-3 1 4-16,0 6-7 0,0 11-24 15,0 12-13-15,0 14-45 16,5 7-24-16,6 5-459 16</inkml:trace>
  <inkml:trace contextRef="#ctx0" brushRef="#br0" timeOffset="102563.27">22008 14733 496 0,'0'0'80'16,"0"0"-67"-16,0 0-1 15,-2 110 53-15,2-65-42 16,-3 0 10-16,-1-1-23 15,-3-1-8-15,-4-6 2 16,2-8-1-16,3-12-3 16,0-8-2-16,6-9 2 15,0 0 5-15,0 0 30 16,0-8 37-16,7-10-44 16,3-6-17-16,-3-6 25 15,1-2-13-15,-1-6-10 16,-3-6-11-16,4-2 5 0,-1-2-7 15,4 2 0-15,-1 8-3 16,2 6 3-16,1 15-6 16,0 11 0-16,3 6-3 15,2 3 4-15,3 22 3 16,1 8 2-16,-7 8-1 16,-5 1 0-16,-4 1 1 15,-4-4 7-15,-2-5-6 16,0-3 5-16,0-9-6 15,0-5 5-15,0-7-5 16,0-8 0-16,0-2 0 16,0 0 12-16,0 0 12 15,0-18 4-15,0-5-22 0,0-8-3 16,0-8-6-16,0-10-2 16,13-4-10-16,5-4-20 15,4 2-8-15,5 10 0 16,-1 11-13-16,4 18 34 15,-2 16 7-15,2 2 9 16,-2 31 6-16,-2 10 0 16,-7 11 1-16,-10 7 13 15,-5 1 0-15,-4-1-1 16,0-7-6-16,0-11-5 16,0-4-2-16,2-10 0 15,-2-8-30-15,0-6-247 16</inkml:trace>
  <inkml:trace contextRef="#ctx0" brushRef="#br0" timeOffset="103201.94">23259 14643 528 0,'0'0'34'0,"0"0"35"15,0 0 50-15,0 0-60 0,0 0-34 16,0 0-11-16,70 19 15 16,-44 39 0-16,-1 9 4 15,-6-1-12-15,-5-1-10 16,-2-7-3-16,-3-9-7 16,-2-12 1-16,-1-12 0 15,-1-11-2-15,-2-7 0 16,-2-7 0-16,5 0 3 15,5-8 23-15,5-17 23 16,1-9-20-16,0-10 0 16,-2-8-18-16,0-9-6 15,0-2-5-15,-2-4-2 0,-2 6-12 16,-2 11-13-16,-2 14-13 16,1 13-17-16,5 22-14 15,11 5-18-15,9 24-136 16,10 9-125-16</inkml:trace>
  <inkml:trace contextRef="#ctx0" brushRef="#br0" timeOffset="104341.02">24144 14750 458 0,'0'0'69'0,"0"0"-24"16,0 0 78-16,-103-38-66 16,78 44-44-16,-4 20 11 15,1 10-12-15,0 9 5 16,5 2 1-16,5-1-7 16,8-3-10-16,7-4 7 15,3-5-7-15,0-5-1 16,9-6 0-16,9-8 2 15,6-4-7-15,1-6 5 16,0-5-2-16,0 0-16 16,-2-5 14-16,-1-12 3 0,-2-8-3 15,-4-4 4 1,-1-9 5-16,-4-6-2 0,-1-7 4 16,-3 1-2-16,-4 3 2 15,0 9-4-15,-1 14 2 16,-2 9 10-16,1 11 8 15,-1 4-12-15,2 2-5 16,1 23-4-16,3 9-2 16,4 11 14-16,-1 2 4 15,2-2-15-15,2-2 3 16,2-6-2-16,1-8 4 16,-2-7-16-16,2-8 16 15,-4-7-10-15,4-5 2 16,4-2-1-16,1 0-2 15,3-17 6-15,1-6-3 0,-5-8 3 16,-1-8 0-16,-1-11-3 16,-3-9-3-16,-1-9 3 15,-1-4-4-15,-6-3-2 16,-5 2-24-16,-2 0-6 16,0 2-6-16,-16 7 8 15,-3 13 17-15,-5 15 8 16,5 16 9-16,-6 18 11 15,2 4-2-15,5 30-8 16,3 18 3-16,11 12 12 16,4 4 6-16,3 5-9 15,15 3-2-15,6-1-2 0,1 5-8 16,0-5-1 0,-1-5 0-16,-3-10 0 0,-3-14 0 15,0-9 2-15,-3-10-2 16,1-11-1-16,1-7-1 15,2-6-3-15,3-1 3 16,1-1 1-16,1-16-2 16,-4-5 3-16,-3-7 2 15,-2-6-1-15,-5-9 7 16,2-11-6-16,-3-1 14 16,-1 0-12-16,-4 7 10 15,-2 13-14-15,-1 10 17 16,-1 11 0-16,0 8 21 15,0 4-4-15,0 3 0 0,0 0-16 16,0 0-16-16,0 10-2 16,4 15 0-16,2 13 1 15,0 10 1-15,2 6-2 16,1 3 4-16,-2-3-2 16,1-4-2-16,-1-12 0 15,2-7-6-15,2-11-2 16,-1-7 5-16,5-8-3 15,3-5 12-15,4 0-11 16,4-13 12-16,-1-9 0 16,-4-6 7-16,0-6 20 0,-3-7-3 15,-5-10-13-15,0-7-11 16,-2-4-7-16,-3 0 0 16,-2 7-23-16,1 13-22 15,-1 14-16-15,0 13-19 16,3 15-36-16,6 0-91 15,7 11-250-15</inkml:trace>
  <inkml:trace contextRef="#ctx0" brushRef="#br0" timeOffset="104725.22">25250 14866 79 0,'0'0'100'15,"0"0"49"1,0 0-45-16,0 0-47 0,0 0-8 15,90 17-8-15,-73-30-17 16,0-4 18-16,-3-2-6 16,1-4-3-16,-5-5 1 15,-1-6-24-15,-3 0 16 16,-6 1-8-16,0 3 5 16,0 8-14-16,-15 10 22 15,-1 9-10-15,-5 3-5 16,-3 8-16-16,-3 19 25 15,2 11-5-15,2 8 3 16,3 8 1-16,6 2-1 16,5 1-11-16,8-6-11 15,1-8 3-15,0-6-4 16,11-8 6-16,8-7-3 16,6-8-1-16,3-5-2 0,4-7 1 15,0-2-9-15,0 0 4 16,-2 0-8-16,-5-11-31 15,-7-3-37-15,-8-4-104 16</inkml:trace>
  <inkml:trace contextRef="#ctx0" brushRef="#br0" timeOffset="107169.46">5490 16181 404 0,'0'0'33'0,"0"0"-9"15,0 0 61-15,0 0-36 16,0 0-19-16,0 0 14 15,21 66-29-15,3-66 1 16,10-3-2-16,8-16 14 16,-2-10-23-16,-1-5 13 0,-5-4-3 15,-7-2-2 1,-3-1-1-16,-5-4-6 0,-2-1-5 16,-2 0 11-1,-3-7-12-15,-2-3-2 0,-1-5 1 16,-1-2-10-16,-8 5-1 15,0 9-6-15,-5 11 13 16,-13 14-5-16,-4 14 9 16,-8 10-1-16,-5 1 4 15,-3 26 15-15,1 10-12 16,-2 12 19-16,4 1-12 16,7-4-9-16,13-5 8 15,12-11-11-15,3-6 2 16,9-10-9-16,18-2 11 0,10-7-6 15,10-5 2-15,12 0 0 16,7-9 6-16,5-5-6 16,-5 1-3-16,-8 5 2 15,-16 4-1-15,-8 4-5 16,-11 0 7-16,-8 0 0 16,-4 13-2-16,-6 5-3 15,-2 2 5-15,-3 5 6 16,0 1-5-16,0 6 15 15,-9 2-12-15,-3 6 7 16,5 4-3-16,2 1-1 16,4-3-7-16,1-6 0 15,0-9-1-15,3-9 1 0,13-9 0 16,7-5-3-16,8-4 9 16,7-14-6-16,3-15 16 15,1-9-13-15,-8-4-3 16,-7 1 4-16,-8-1-4 15,-8 2 3-15,-10 1 2 16,-1 0-5-16,0-2 0 16,-1 7 0-16,-7 11 1 15,-1 8-2-15,6 10-2 16,0 5 3-16,-1 2-2 16,2 18-9-16,1 10 11 15,1 7 7-15,0 2-2 0,0 1-5 16,3 0 8-16,12-1-8 15,-2-3-3-15,2-5 3 16,-6-5 6-16,6-8-6 16,-6-4-21-16,-2-7 2 15,1-7-18-15,2 0-22 16,2-2-20-16,0-17-53 16,-6-3-213-16</inkml:trace>
  <inkml:trace contextRef="#ctx0" brushRef="#br0" timeOffset="107350.86">6442 15522 580 0,'0'0'41'15,"0"0"22"-15,0 0-37 16,0 0-26-16,0 0-38 15,0 0-68-15,25 49-342 16</inkml:trace>
  <inkml:trace contextRef="#ctx0" brushRef="#br0" timeOffset="108030.97">6737 15642 488 0,'0'0'50'0,"0"0"32"16,-82 46 6-16,61-18-33 16,0 7-22-16,5 0-11 15,7 0-6-15,9-1-14 16,0-3 2-16,3-6-8 15,16-3 13-15,5-10-18 16,0-7 15-16,0-5-9 16,1 0 3-16,-4-8 0 15,2-9 0-15,-6-5 13 0,-6-4-12 16,1-1 0-16,-9-2 1 16,-2-4 1-16,-1 0 0 15,0 0-2-15,-4 6 2 16,-5 10 2-16,3 8-1 15,3 6 9-15,3 3 17 16,-3 0-30-16,1 14-7 16,2 13 2-16,0 7 10 15,0 8-8-15,0 2 7 16,11 4-4-16,4 4 8 16,1 7-3-16,-1 6 18 15,3-1-20-15,0 0-2 0,-2-3-1 16,-1-6-1-16,-3-3-2 15,0-4 3-15,-6-5 9 16,-1-7-9-16,-2-6-7 16,-3-7 7-16,0-6 0 15,0-7 2-15,-2-2-1 16,-10-6 6-16,-3-2 5 16,-4 0 13-16,-8 0-10 15,-3-16 6-15,3-5 11 16,0-8-21-16,5-4 11 15,4-6-14-15,6-1-1 16,8 0-5-16,4 1-2 16,0 2-12-16,16 2-3 0,17 1-33 15,6 3-33-15,4 2-32 16,-6 3-235-16</inkml:trace>
  <inkml:trace contextRef="#ctx0" brushRef="#br0" timeOffset="108661.11">7109 15475 485 0,'0'0'60'0,"0"0"44"16,0 0 19-16,0 0-71 15,0 0-50-15,0 0 2 16,-13 98 2-16,29-34 8 16,3 8 9-16,-4 3-2 15,3 2-16-15,-2-2-3 16,-4-5 3-16,-1-6-4 15,-3-10 0-15,-3-13-1 16,-4-12 0-16,-1-15 0 0,0-9-1 16,0-2 1-1,0-3 3-15,0 0 0 0,-1-7 8 16,-11-14 2-16,-3-12-11 16,3-9 5-16,3-10-14 15,5-9 1-15,1-6 1 16,3-1-5-16,0 0-26 15,0 6-9-15,3 10 19 16,10 12-9-16,5 13 20 16,3 14 9-16,4 6 0 15,6 7 5-15,4 7 1 16,-1 15 0-16,-1 11 1 16,-5 4 3-16,-4 6 11 15,-6 2 11-15,-2 3-11 0,-5 1 7 16,-5 2 4-16,-3 4-22 15,-3-3 4-15,0-3-4 16,0-7-7-16,0-11 3 16,0-9 0-16,0-9-1 15,0-7-20-15,0-6-25 16,4 0-54-16,7-7-57 16</inkml:trace>
  <inkml:trace contextRef="#ctx0" brushRef="#br0" timeOffset="108975.31">7799 15318 442 0,'0'0'34'16,"0"0"3"-16,0 126 65 15,0-58-27-15,0 7-18 16,0 6-16-16,0-1-26 16,0 0 3-16,0-4-12 15,0-5-6-15,3-10 1 16,13-10-3-16,1-14 4 16,4-11-4-16,-2-9 1 0,1-10-2 15,2-7 3-15,-4 0-2 16,6-3-8-16,-5-13 4 15,-4-6-89-15,-3-7-105 16</inkml:trace>
  <inkml:trace contextRef="#ctx0" brushRef="#br0" timeOffset="109155.48">7744 15749 217 0,'0'0'350'0,"0"0"-322"16,0 0 43-16,0 0-20 16,100-51-34-16,-57 41-15 15,-1 2 0-15,4 2-2 0,-1 1-12 16,-8-1-193-16</inkml:trace>
  <inkml:trace contextRef="#ctx0" brushRef="#br0" timeOffset="110054.58">8397 15790 186 0,'0'0'296'0,"0"0"-270"15,0 0 24-15,0 0 15 16,-15-81-24-16,15 76-8 15,8 3-15-15,4 2-11 16,3 6 1-16,4 21 2 16,2 8 15-16,-5 8 1 0,-1 5-4 15,0 4-5-15,1 4-2 16,-2-2-6-16,-1-4-4 16,-4-7-2-16,-3-14 3 15,-1-9-6-15,-4-8 3 16,-1-10-3-16,0-2 0 15,0 0 21-15,0 0 12 16,0-4 1-16,0-14-13 16,-4-8-17-16,-2-9-3 15,3-7-1-15,3-6-13 16,0-3 8-16,0-3-14 16,12 0-11-16,7 6 0 15,6 7-8-15,4 14 14 16,-2 15 17-16,0 12 5 0,-5 0 3 15,3 16-1-15,-4 11 1 16,0 4 14-16,-3 1 12 16,-6 4-14-16,3-1 14 15,-6 3-8-15,-2 0-2 16,-2 0-13-16,-1-4 0 16,-4-3 4-16,0-10-2 15,0-8-5-15,0-4 1 16,0-8-2-16,0-1 4 15,0 0 2-15,0 0 13 16,0-12 25-16,0-10-34 16,0-10-10-16,0-9 0 15,6-2-4-15,6-6 3 0,7-1-7 16,5 0-14-16,2 5-8 16,4 6-14-16,-5 18 11 15,-1 10 10-15,-5 11 17 16,1 4 5-16,0 17-2 15,3 8 4-15,-5 6-1 16,-2 3 3-16,-4 3 12 16,-3 0-13-16,-3 2-2 15,-2-1 10-15,-2-3-10 16,-2-1-1-16,0-9-6 16,0-5-11-16,0-7-51 15,0-7-152-15</inkml:trace>
  <inkml:trace contextRef="#ctx0" brushRef="#br0" timeOffset="110534.81">9713 15731 524 0,'0'0'39'15,"0"0"15"1,0 0 33-16,0 0-53 0,-99 0-16 16,74 25 2-16,1 10-7 15,0 7 7-15,6 2-10 16,2 4 11-16,7 2-18 15,9-3 6-15,0-4-9 16,6-10 4-16,18-10-3 16,1-10-2-16,8-9 2 15,-2-4 2-15,1-4-2 16,-1-14-1-16,-3-7 3 16,-4-5-1-16,-6-4 6 0,-3-5 15 15,-8-2 7-15,-4 0-9 16,-3-3-3-16,0 2-12 15,0 0-1-15,-13 10-9 16,-2 10 4-16,0 10-9 16,0 12-12-16,3 0-30 15,-1 7 5-15,7 12-27 16,6-1-100-16,6-4-257 16</inkml:trace>
  <inkml:trace contextRef="#ctx0" brushRef="#br0" timeOffset="110933.18">10053 15603 509 0,'0'0'59'16,"0"0"16"-16,0 0 27 15,-91 53-44-15,82-29-18 16,7 3-12-16,2-2-5 16,6 1-8-16,15-2 1 15,4 1-14-15,1 4 3 16,-2-2 2-16,-5 6-6 16,-7-2-1-16,-4-2 0 15,-4 1-1-15,-4-7 2 0,0-3-11 16,0-4 4-16,-9-5 6 15,-4-2 5-15,-5-4-3 16,3 0 7-16,-4-4 0 16,0-1 0-16,2 0-7 15,-1 0 1-15,10 0 0 16,4-12-1-16,4-7-4 16,0-4-45-16,6-11-33 15,18-9-141-15</inkml:trace>
  <inkml:trace contextRef="#ctx0" brushRef="#br0" timeOffset="111221.96">10305 15358 478 0,'0'0'61'0,"0"0"-5"15,0 72 52-15,0-32-25 16,0 10-31-16,0 6-12 16,0 1-10-16,0 5-20 15,0-3-8-15,3-6-1 16,0-10 4-16,1-9-10 16,4-7 2-16,1-13-6 0,1-5-4 15,-1-6-5 1,2-3-8-16,0 0 8 0,0-1-41 15,-3-16-144-15</inkml:trace>
  <inkml:trace contextRef="#ctx0" brushRef="#br0" timeOffset="111377.17">10405 15559 566 0,'0'0'85'0,"0"0"-15"15,0 0-26-15,0 0-26 16,85-47-6-16,-48 43-12 16,-1 0-59-16,-6 2-208 15</inkml:trace>
  <inkml:trace contextRef="#ctx0" brushRef="#br0" timeOffset="112245.19">11950 15609 377 0,'0'0'27'0,"0"0"21"16,3-86 62-16,11 63-37 16,2 3-24-16,-1 8-23 15,4 8-10-15,-1 4-1 16,3 11-4-16,4 23-6 16,-1 14 5-16,-3 10 19 0,-4 6-14 15,-8 1-2 1,-1-4-7-16,-3-4-1 0,-4-8-3 15,2-15-2-15,-3-10 2 16,0-15 1-16,0-6 0 16,0-3-2-16,0-2 14 15,0-21 29-15,0-8-18 16,-3-7-26-16,-3-2 4 16,-1-2-4-16,4 2-2 15,0-3-12-15,3 0-12 16,0 1-5-16,2 1 4 15,15 14-3-15,10 10 3 16,9 10 13-16,4 7-6 16,8 7 15-16,-3 17 3 15,-4 7 4-15,-6 4-2 0,-14 3 10 16,-3-2 8-16,-9 2 3 16,-2-4-3-16,-6-2-5 15,-1-2-8-15,0-3 1 16,0-5-2-16,0-5-3 15,0-6 1-15,0-5-2 16,0-5-33-16,2-1-62 16,18-1-147-16</inkml:trace>
  <inkml:trace contextRef="#ctx0" brushRef="#br0" timeOffset="112614.47">12726 15569 422 0,'0'0'77'0,"0"0"-2"16,0 0 1-16,0 0-45 15,0 0 6-15,-58 85-9 16,53-46-7-16,4 4 0 16,1-2-6-16,0-2-5 15,16-5 2-15,2-7-11 16,6-7 7-16,1-6-8 15,2-8 0-15,3-6 17 16,-4 0-14-16,0-13 8 16,-5-8-4-16,-2-3 15 15,-7-2 6-15,-4-2 4 16,-3-4-9-16,-5-3 4 0,0-5-7 16,-7-2-11-16,-14-1-7 15,-3 7-2-15,-1 9-1 16,-2 7-5-16,4 14-26 15,3 6-27-15,7 9-39 16,11 15-15-16,2-2-150 16</inkml:trace>
  <inkml:trace contextRef="#ctx0" brushRef="#br0" timeOffset="113490.48">13289 15601 429 0,'0'0'87'0,"0"0"-57"16,0 0 55-16,-89-11-27 15,59 24-32-15,0 10 4 16,4 9-4-16,3 5 12 16,5 2-21-16,2 2 4 15,8 0-15-15,5-2-4 0,3 0 2 16,0-6 3 0,17-4 0-16,5-7-7 0,5-7 0 15,0-6-9-15,1-8 1 16,-1-1-2-16,-3 0 0 15,0-17-12-15,-3-7 18 16,-2-5 4-16,-4-3 2 16,1-4 3-16,-2-6-4 15,-2-4 5-15,0-4-5 16,-6-6 4-16,-2-2-2 16,-2-1-3-16,-2-1 0 15,0 0-3-15,0 3 1 0,0 0-2 16,0 7-2-16,-8 12-7 15,2 13 13-15,2 12 0 16,1 13 6-16,-3 7-6 16,0 29 1-16,1 13-1 15,2 12 23-15,2 5-15 16,1 4 5-16,0 0-10 16,6 0-3-16,3-2 4 15,3-3-4-15,0-8 1 16,1-7-1-16,2-7 0 15,1-9 1-15,4-8-4 16,4-6-3-16,4-14-8 16,3-6-9-16,5 0 20 15,2-17-8-15,-3-8 0 16,-2-6 5-16,-5-4 6 0,-5-4 4 16,-2-4 7-16,-4-7 16 15,-5-4-9-15,-4-2-1 16,-5 1-11-16,-3 2-6 15,0 10-2-15,-12 16-1 16,-7 14 1-16,1 13 2 16,-5 19 1-16,0 20 2 15,4 11 12-15,8 6-1 16,8-1-5-16,3-3 2 16,1-5-9-16,15-8-1 15,4-4-1-15,1-9-1 16,4-8-8-16,3-5-10 0,4-9 17 15,2-4-23-15,2 0-22 16,-3-1-85-16,-5-14-190 16</inkml:trace>
  <inkml:trace contextRef="#ctx0" brushRef="#br0" timeOffset="114413.28">14914 15473 519 0,'0'0'37'15,"0"0"70"-15,-109-10-23 16,63 31-50-16,1 17-3 15,6 11-5-15,14 8 6 16,9 5-22-16,6-1 1 16,9-1-4-16,1-4-5 0,0-4-1 15,18-9 4-15,6-5-5 16,6-13-26-16,7-10 11 16,11-12-24-16,7-3-25 15,4-16-55-15,-2-11-35 16,-6-7-52-16,-8 1 15 15,-13-3 133-15,-10 0 58 16,-7-2 44-16,-7 2 66 16,-3 5 33-16,-3 4-18 15,0 7-28-15,0 9-32 16,0 6 7-16,-3 3-28 16,0 2-16-16,-3 2-13 15,-1 17-13-15,-3 10 10 16,4 5-8-16,3 1 1 0,3 0 1 15,0-1-4-15,2-2 2 16,12-7-4-16,6-6 0 16,2-8-1-16,5-5 1 15,3-6 0-15,1 0-5 16,1-17-1-16,-4-5 0 16,-7-3 6-16,-3-4 0 15,-7 0-2-15,-5-5 2 16,-5-2 22-16,-1-3-20 15,0-2 24-15,-10 3-26 16,-14 5 1-16,-3 11-1 16,-4 10-8-16,-2 12-3 15,-2 0 8-15,6 23-6 0,10 7-20 16,15 0-77 0,4-3-187-16</inkml:trace>
  <inkml:trace contextRef="#ctx0" brushRef="#br0" timeOffset="114939.03">15533 15680 440 0,'0'0'45'0,"0"0"-18"16,0 95 79-16,0-50-36 15,0 1-54-15,0 4 13 16,0 0-22-16,7 1-1 16,1-7-6-16,-5-10-8 15,0-14 8-15,-3-11 0 16,0-9 2-16,0 0 8 15,0-9 29-15,0-19-4 16,-8-6-26-16,-4-7-5 16,-1-2-3-16,1-3-2 15,1-2-11-15,4-4-18 0,4-3 11 16,3 2-16-16,5 6 5 16,17 11 8-16,8 16 19 15,3 12 3-15,6 8 0 16,1 7 2-16,-3 19 12 15,0 11 20-15,-4 4-5 16,-7 2 3-16,-4-1-5 16,-9-1-11-16,-1-2-2 15,-6-2 6-15,-1-2-20 16,-4-1 6-16,1-8-11 16,-2-2 5-16,0-6-24 0,0-6-46 15,1-3-199-15</inkml:trace>
  <inkml:trace contextRef="#ctx0" brushRef="#br0" timeOffset="115269.01">16163 15265 628 0,'0'0'28'0,"0"0"-17"15,22 75 49-15,-8-24 13 0,-1 8-33 16,-1 7 4 0,-4 2-22-16,-6 2-18 0,-2-6 6 15,0-2-9-15,0-2 0 16,0-4 2-16,-6-5-3 15,-3-6-13-15,3-8-11 16,2-13-1-16,2-11-3 16,1-6-13-16,-1-7-20 15,-4 0-75-15,-1-12-184 16</inkml:trace>
  <inkml:trace contextRef="#ctx0" brushRef="#br0" timeOffset="116124.56">16189 15613 491 0,'0'0'31'16,"0"0"1"-16,84-10 41 15,-40 10-28-15,4 0-24 16,0 0-7-16,-3 1-7 16,-4 3 2-16,-6-3-9 15,-4-1 2-15,-6 0-2 16,-5 0 1-16,-5 0 0 15,-6-4 14-15,-5-6-11 16,-2 2 21-16,-2 0 1 16,0-1-5-16,-11 4-5 0,-10 2-5 15,-2 3 6-15,-4 0-14 16,-3 15-3-16,3 9 1 16,0 7 17-16,5 6-10 15,2 2-8-15,8 4 20 16,5-1-20-16,5-2 5 15,2 1-11-15,0-7 8 16,17-2-4-16,2-3-15 16,1-9 7-16,2-4 1 15,-1-9-20-15,1-7 1 16,-1 0 10-16,2-5 12 16,-3-14-1-16,-2-7 6 15,0-3 1-15,-7-4 1 16,-1-4 5-16,-4-2 1 0,-5-5 11 15,-1-2-7-15,0 0-6 16,0 6-5-16,0 7 0 16,0 13 2-16,0 11-1 15,0 6 6-15,0 3-7 16,0 11 0-16,0 18 0 16,0 10 7-16,0 3-5 15,3 0 8-15,2 0 4 16,0 0-9-16,1-6-5 15,2-1 1-15,1-6-4 16,5-7 3-16,2-8-12 16,5-7-1-16,-3-7-7 15,4 0 13-15,-1-4-10 0,-1-13 12 16,-1-7 4-16,-4-4 2 16,1-6 3-16,-5-2 10 15,-1-4 12-15,-5-2-17 16,-4 1-6-16,2 5-1 15,-1 10 5-15,-1 10-14 16,1 10 9-16,-2 6-2 16,0 5 0-16,0 17-3 15,0 11 3-15,0 5 11 16,0 3-6-16,0 1 6 16,0-2-10-16,0-1 4 15,3 1-1-15,7-2-4 0,2-6-3 16,2-6-6-1,2-9-18-15,1-8 4 0,0-6-12 16,1-3-20-16,-6 0-76 16,0-8-288-16</inkml:trace>
  <inkml:trace contextRef="#ctx0" brushRef="#br0" timeOffset="116350.04">17060 15402 597 0,'0'0'65'0,"0"0"41"16,0 0-19-16,0 0-45 15,0 0-27-15,0 0-15 16,-7-16-1-16,7 17-30 15,12 10-66-15,1-1-199 16</inkml:trace>
  <inkml:trace contextRef="#ctx0" brushRef="#br0" timeOffset="116843.41">17402 15837 298 0,'0'0'201'16,"0"0"-171"-16,-36 105-6 16,24-59 37-16,0-2-45 15,3-1-3-15,-3-6-12 16,2-9 5-16,2-11-6 15,4-7 6-15,2-10-5 16,2 0 24-16,0-5 64 16,0-19-33-16,0-10-29 15,0-8-6-15,0-4-7 0,0-4-4 16,0 1-9-16,0-1-1 16,2 6-20-16,8 1 11 15,5 8-15-15,0 11-2 16,1 11 17-16,0 10 6 15,3 3-1-15,6 10 3 16,3 11 1-16,-2 11 8 16,-2 4 4-16,-9 3-3 15,-6 2 9-15,-5 5-12 16,-1 0 15-16,-1-2-16 16,-2-5-4-16,1-7 5 15,2-7-7-15,6-7 1 0,3-4-17 16,9-4-41-1,3-8-106-15,5-2-320 0</inkml:trace>
  <inkml:trace contextRef="#ctx0" brushRef="#br0" timeOffset="117189.43">17967 15609 211 0,'0'0'219'0,"0"0"-153"0,0 0 63 16,0 0-43-1,-80 75-28-15,77-44-8 0,3 2-15 16,0 3-14-16,9 5-4 16,5 8-2-16,-1 5-6 15,-5 4-1-15,-5-4-5 16,-3-7-3-16,0-10-3 15,0-7-14-15,-3-9 13 16,-4-6-20-16,0-7 19 16,-3-5-16-16,-3-3 12 15,3 0 4-15,-1-16 5 16,2-9 0-16,2-11-23 16,1-6-24-16,3-11-58 0,3-4-54 15,0-2-179 1</inkml:trace>
  <inkml:trace contextRef="#ctx0" brushRef="#br0" timeOffset="117390.9">17881 15702 314 0,'0'0'87'0,"0"0"56"15,-35 114-45-15,12-55-3 16,-6 7-27-16,-2 5-14 16,-5 4-38-16,-4-5 7 15,-3-2-11-15,-4-7-11 16,0-1 3-16,0-7-2 15,7-11-2-15,10-13-23 16,14-12-11-16,10-11-4 16,6-6 7-16,0 0-88 0,15-14-26 15,5-9-75-15</inkml:trace>
  <inkml:trace contextRef="#ctx0" brushRef="#br0" timeOffset="118733.02">19053 15709 233 0,'0'0'65'16,"0"0"46"-16,0 0-15 15,0 0-67-15,0 0-16 0,0 0 8 16,24 69 31-16,-18-31-13 16,-5 4-5-16,-1-1-11 15,0 1-9-15,0 0 2 16,0-5-12-16,0-4 9 15,0-8-13-15,0-8 4 16,0-8-3-16,0-4-1 16,0-5 4-16,0 0 3 15,0 0 15-15,0-10 43 16,-3-13-57-16,-1-8-2 16,0-7 2-16,2-3-8 15,2-5 0-15,0-2 0 0,0-1-19 16,15-5-4-1,7 1-20-15,7 7 20 0,2 8-18 16,0 13 27-16,-2 9 11 16,-2 11 2-16,-4 5 2 15,3 7 0-15,0 18 0 16,3 9 21-16,-3 7 5 16,-1 1-9-16,-5 3-7 15,-3 0 5-15,-2 0-5 16,-5-4-11-16,1-5 4 15,-5-8-2-15,-6-11-2 16,1-7 1-16,-1-9 0 0,0-1 5 16,0 0-5-16,0-3 12 15,0-16 8 1,0-10-19-16,0-4 2 0,3-5-4 16,5 0-9-16,0-1-1 15,4-4-4-15,6-3-32 16,3 5 6-16,8 7-2 15,8 10-21-15,-2 17 40 16,3 7 23-16,-4 14 1 16,-4 12 7-16,-3 8 30 15,-3 2-1-15,-9 6-1 16,-2 1-2-16,-7-2-17 16,-3 2 2-16,-3 0-6 15,0-4-8-15,0 0-2 16,0-7 1-16,-6-5-4 0,-3-1-5 15,6-7-45-15,3-3-91 16,0-8-283-16</inkml:trace>
  <inkml:trace contextRef="#ctx0" brushRef="#br0" timeOffset="119295.35">20291 15773 402 0,'0'0'110'0,"0"0"1"15,0 0-48-15,-82-5-20 16,54 20-18-16,2 6 0 15,3 6-18-15,6 7 5 16,4 7-5-16,5 4 0 16,4-1-1-16,1-1-2 15,3-5-1-15,0-8-6 16,7-3 2-16,11-8-11 16,2-6 6-16,2-6-4 15,3-7 10-15,2 0-5 0,0-5-2 16,-3-12 4-16,0-4 0 15,-5-6 3-15,-2-7 0 16,-4-5 12-16,-6-4-10 16,-5-2 15-16,-2 0-15 15,0 2-2-15,-8 10 1 16,-2 10 4-16,4 12 0 16,5 8 6-16,1 3 7 15,0 0-18-15,0 11-2 16,4 16 2-16,9 10 1 15,2 5 3-15,3 3-3 16,-1 2 3-16,2-3-1 16,0-1-2-16,1-7-1 0,1-6 2 15,-1-5-2 1,3-8-16-16,4-6-14 0,3-4-45 16,0-3-104-16</inkml:trace>
  <inkml:trace contextRef="#ctx0" brushRef="#br0" timeOffset="119672.63">20704 15678 458 0,'0'0'77'0,"0"0"-50"16,0 0 18-16,0 0 44 16,51 97-21-16,-20-51-19 15,-1 5 1-15,-2 7-29 16,-1 0 2-16,-3-2-18 15,-4-6 0-15,-4-10-2 16,-6-7-1-16,-2-10 0 16,-1-8-2-16,1-7 0 15,-4-1-5-15,-1-7-11 0,3 0-25 16,0 0-18-16,4 0-35 16,1-14-133-16</inkml:trace>
  <inkml:trace contextRef="#ctx0" brushRef="#br0" timeOffset="119944.43">21140 15698 257 0,'0'0'193'0,"0"0"-177"15,0 0 77-15,-82 67 1 0,52-28-28 16,-3 7-20-16,-4 10 0 15,-2 0-23-15,-1 1 0 16,-8-3-3-16,0-7-9 16,-1-5 0-16,-1-6-9 15,8-9-2-15,6-6 10 16,12-6-10-16,12-2-9 16,9-4-20-16,3-1-40 15,4-4-90-15,16-4-288 16</inkml:trace>
  <inkml:trace contextRef="#ctx0" brushRef="#br0" timeOffset="120309.71">21232 15875 496 0,'0'0'84'0,"0"0"-33"15,0 0-15 1,0 0 18-16,-37 111 6 0,25-63-19 15,-1-1-8-15,2-2-10 16,1-4-13-16,3-6-1 16,2-4-8-16,3-7 1 15,2-7-2-15,0-8-10 16,0-4-18-16,0-5-15 16,0 0-12-16,9-5-38 15,2-15-219-15</inkml:trace>
  <inkml:trace contextRef="#ctx0" brushRef="#br0" timeOffset="120481.95">21314 15679 441 0,'0'0'54'15,"0"0"25"-15,0 0 17 16,0 0-54-16,0 0-35 15,0 0-7-15,0-8-26 16,0 18-106-16</inkml:trace>
  <inkml:trace contextRef="#ctx0" brushRef="#br0" timeOffset="121266.96">21481 15986 342 0,'0'0'40'15,"5"70"69"-15,-5-27-46 16,0-1-1-16,0-1-19 0,-2-3-25 16,-2-2-2-16,-3-9-15 15,4-5 6-15,-2-11-5 16,3-7-1-16,1-4 18 16,1 0 39-16,0 0 1 15,0-15-11-15,0-7-27 16,0-2-5-16,0-3-11 15,0-1-5-15,0-5 5 16,3-5-3-16,6-4-2 16,6-8-13-16,4-1-5 15,2 5-9-15,0 10-8 16,0 14-4-16,-6 13 35 16,-1 9 0-16,2 4 3 15,1 19 1-15,0 10 0 0,-2 6 2 16,-5 5 6-16,-7 0-1 15,-1-4 5-15,-2 1-2 16,0-7-1-16,0-8-6 16,0-4 2-16,0-6-2 15,0-5-2-15,0-8-1 16,0-1 6-16,0-2 18 16,0 0-9-16,-2-5 10 15,-1-12-1-15,2-9-24 16,1-1 0-16,0-9-15 15,9-5-1-15,12-7-2 0,4-4-21 16,5 1-5 0,3 9-21-16,1 12-23 0,2 21 73 15,-6 9 0-15,-4 8 15 16,-5 25 0-16,-7 6 31 16,-1 8 11-16,-7 0-5 15,-3-1 5-15,-3-3-17 16,0-2-10-16,0-9 3 15,0 0-10-15,0-5-4 16,-3-4-4-16,-5-6-2 16,0-7 0-16,2-1-30 15,1-3-28-15,5-6-101 16</inkml:trace>
  <inkml:trace contextRef="#ctx0" brushRef="#br0" timeOffset="122294.97">22269 15940 222 0,'0'0'105'16,"0"0"-47"-16,0 0 2 15,-27 75 33-15,15-28-23 0,6 4-28 16,3-4-10-16,3-3-11 15,0-5-10-15,5-3 1 16,11-7-4-16,-1-4-4 16,6-6 7-16,3-6-6 15,-2-8 4-15,5-5-3 16,3 0 6-16,0-12 9 16,0-11-9-16,-1-2 0 15,-2-6 1-15,-2-5-4 16,-4-6 3-16,-7-7 2 15,-5-7 11-15,-9-3-19 16,0 3-5-16,0 6-2 16,-8 16 6-16,1 14-8 15,2 13 3-15,2 7-24 0,3 0-40 16,0 18-18-16,0 7-4 16,8-1-116-16</inkml:trace>
  <inkml:trace contextRef="#ctx0" brushRef="#br0" timeOffset="122976.74">22776 15983 249 0,'0'0'132'15,"0"0"-70"-15,-16 115 48 16,11-73-45-16,1-1-16 16,2-2-26-16,2 0-17 15,-1-4 8-15,1-7-14 16,-3-6 5-16,1-10-1 16,-1-7-2-16,2-5 0 15,1 0 5-15,-3 0 39 16,1-20 25-16,-1-6-65 15,-1-6 10-15,-3-7-16 0,4 0-4 16,1-4 2 0,2-7-11-16,0-1-3 0,7 2-10 15,11 9 3 1,6 13 3-16,3 15 13 0,4 12 4 16,1 0 0-16,2 17 6 15,-3 8 3-15,-4 6-3 16,-3 4 11-16,-8 0 1 15,-1 0-11-15,-3-1 9 16,-3-2-1-16,-3-7-8 16,-2-2 5-16,-2-8-7 15,-2-8 1-15,0-2-3 16,0-5 3-16,0 0-1 16,0 0 13-16,0-2 6 15,0-15-11-15,0-10-10 0,0-8-1 16,11-7-1-1,6-8-18-15,10-3 2 0,7 5-8 16,10 11-1-16,6 19-6 16,-1 15 14-16,-7 3 15 15,-9 29-1-15,-7 8 5 16,-11 3 24-16,-5 2 9 16,-4-3-2-16,-3 2-16 15,-3-7 9-15,0 0-19 16,0-3 0-16,0-2-5 15,0-5-12-15,-5-5-78 16,-9-11-162-16</inkml:trace>
  <inkml:trace contextRef="#ctx0" brushRef="#br0" timeOffset="123661.87">24166 15850 394 0,'0'0'99'16,"0"0"-58"-16,0 0 28 16,0 0 20-16,110 7-54 15,-77 35 6-15,-4 10 1 16,-4 4-18-16,-5 2-4 15,-4 0-12-15,-6-6 3 16,-1-2-7-16,-3-9-1 16,-1-10-3-16,-4-11 1 15,1-10 0-15,-1-8-1 16,2-2 0-16,8-5 27 16,6-17 36-16,7-10-38 15,3-8-5-15,-4-5-2 0,-2-7 2 16,1-8-11-1,-3-6-4-15,2-3-4 0,-2 3-2 16,-2 7-7-16,-1 12-32 16,-1 15-10-16,0 19-23 15,3 13-13-15,0 14-90 16,0 19-15-16,-2 6-213 16</inkml:trace>
  <inkml:trace contextRef="#ctx0" brushRef="#br0" timeOffset="124845.16">25057 15883 442 0,'0'0'80'15,"0"0"14"-15,0 0 7 16,0 0-68-16,0 0-14 15,-108-4-9-15,77 36-2 16,1 7 3-16,3 4 8 16,5 4-18-16,5-2 10 15,6-6-10-15,6-1 2 16,2-9-2-16,3-2 10 16,0-10-11-16,6-5-12 15,13-5 12-15,10-5-11 16,7-2 5-16,1 0-18 0,0-10 11 15,-7-9-21 1,-6 0 20-16,-5-10 10 0,-4-2 4 16,-1-8 11-16,-7-6-8 15,-2-3 10-15,-2 1-12 16,-3 3 8-16,0 13-8 16,0 11 6-16,0 11 1 15,0 6 5-15,0 3-6 16,0 12-7-16,0 18 0 15,3 15 0-15,4 4 11 16,0 1 9-16,4-2-12 16,-1-3-3-16,-1-7 3 0,2-4-8 15,2-7 2 1,-2-11-8-16,2-6 12 0,3-3-8 16,2-7 4-16,3 0-4 15,5-4 4-15,-1-15-3 16,2-6 5-16,-1-4-5 15,-3-5 1-15,-2-9 0 16,0-10 16-16,-5-7-14 16,-3-8 1-16,-3-1-3 15,-7-1-2-15,-3 0 1 16,0 3-9-16,0 4-7 16,-11 9 14-16,-1 13-6 15,5 20 9-15,-1 8 4 0,2 13 8 16,-7 10-12-1,-4 21 0-15,0 12 2 0,3 10 9 16,9 3-2-16,5 3-3 16,0 2-2-16,0 3 6 15,2-3-10-15,4 1 1 16,0-3-7-16,0-10 7 16,3-8-1-16,1-9 10 15,4-8-10-15,7-8-1 16,2-3-9-16,4-8 10 15,2-5-13-15,0 0-8 16,0-7 15-16,-4-13 2 0,-1-2 4 16,-3-7 3-16,-6-3 2 15,1-8 26-15,-4-4-22 16,2-5 0-16,-7-1 6 16,-1 6-11-16,0 10-3 15,-3 15 6-15,1 8 3 16,-4 8 3-16,0 3 15 15,0 0-23-15,0 19-5 16,0 10 1-16,0 12-1 16,2 3 22-16,5 1-13 15,3-3-7-15,3-3-2 16,-1-7 0-16,1-7 0 16,4-6 4-16,-1-9-4 0,1-5-6 15,5-5 6-15,0 0 5 16,2-4-5-16,0-11 8 15,-3-6 7-15,-2-3 10 16,-1-8-4-16,-3-4-9 16,-2-6 3-16,-5-3-10 15,-5 0-4-15,-3 4-1 16,0 10 3-16,0 6-3 16,0 9-20-16,0 11-15 15,0 5-26-15,0 0-56 16,3 14-61-16,15 10 36 15,4 2-41-15,2-2-110 16</inkml:trace>
  <inkml:trace contextRef="#ctx0" brushRef="#br0" timeOffset="125207.43">26165 15962 56 0,'0'0'124'0,"0"0"28"16,0 0-58-16,0 0-25 16,0 0-12-16,0 0-12 15,63 53 4-15,-43-53-17 16,2 0-8-16,1-6-10 15,0-8 1-15,0-3-12 16,-3-3 3-16,-2-1 21 16,-5-2-8-16,-3 0-11 15,-7 1 11-15,-3 3 1 16,0 7 2-16,-11 4 6 16,-10 5 4-16,-5 3-25 15,-6 0-3-15,-3 17 0 0,1 14-2 16,0 8 9-1,8 8 15-15,2 2-24 0,8 0 11 16,4-2-7-16,6-3-4 16,6-6-1-16,0-4 2 15,0-6-2-15,15-4 4 16,9-4-5-16,6-7-4 16,3-7 0-16,1-2-23 15,-3-4-31-15,-1 0-12 16,-9 0-82-16,-6-12-189 15</inkml:trace>
  <inkml:trace contextRef="#ctx0" brushRef="#br0" timeOffset="131256.29">25209 4325 50 0,'0'0'224'0,"0"0"-172"16,0 0 37-16,0 0 3 15,0 0-40-15,0 0-26 16,0 0-10-16,-1-4 8 16,1-12-18-16,13-7 0 15,15-7 1-15,11-13 29 0,11-8-12 16,13-8-2-16,7-6-9 15,8-5 15-15,3-2 1 16,-4 0-14-16,-10 1-5 16,-12 9-6-16,-10 10 7 15,-8 16 9-15,-13 12-6 16,-3 6 17-16,-9 6-13 16,-3 4-13-16,-3 5-3 15,-3 0 10-15,-2 2-12 16,-1 1-3-16,0 0 1 15,0 0-6-15,0 0-31 16,-1 1-38-16,-21 14-1 0,-11 9-11 16,-8 1-74-16,-9 5-213 15</inkml:trace>
  <inkml:trace contextRef="#ctx0" brushRef="#br0" timeOffset="131736.95">25373 3887 184 0,'0'0'137'0,"0"0"-57"15,0 0 37-15,0 0-28 16,0 0-48-16,0 0-9 16,-12 10-9-16,9 10-20 15,-3 8 10-15,0 3 23 16,1 1-10-16,1-1 2 16,1 5 0-16,-4 1-15 15,-1 0 18-15,2-6-19 16,2-4 4-16,2-8-1 15,2-3 1-15,0-6-13 16,0-4-1-16,0 2 9 16,9-6-7-16,5 0-4 0,7-2 10 15,5 0 1-15,6 0-9 16,4 0 8-16,1-7-10 16,3-1 4-16,-3 2 4 15,-1 0-5-15,-3-2-2 16,-3 0-2-16,-3-1-11 15,-4-2-1-15,0-1-72 16,-7-3-75-16,-4-2-467 16</inkml:trace>
  <inkml:trace contextRef="#ctx0" brushRef="#br0" timeOffset="132847.64">26511 3502 255 0,'0'0'45'16,"0"0"25"-16,0 0 38 15,0 0-25-15,0 0-41 16,0 0-2-16,6 18-14 16,-5-18 17-16,7 0-19 15,4-3 11-15,6-11-4 16,1-4-9-16,1-1-10 15,-4-2 4-15,-6-7 16 16,-2 0-19-16,-4-6 12 16,1-5-19-16,-5-6 7 15,0-7-12-15,0-2-1 16,-8-1 0-16,-4 4-16 16,-7 9-7-16,-1 9 11 0,-2 12 7 15,0 9-2-15,-2 12-2 16,-3 0 2-16,0 26 7 15,-1 9 11-15,6 3-8 16,11-4-3-16,8-5 1 16,3-7 12-16,9-6-16 15,16-5 6-15,7-7 7 16,7-4-10-16,10 0 8 16,0-12-8-16,0-7 1 15,-5 1 1-15,-7-1 1 16,-7 5 1-16,-6-1-4 15,-5 3 0-15,-7 7 3 0,-5 1-1 16,2 4-2 0,-1 0-3-16,4 2 2 0,4 17 1 15,-1 6 0 1,4 4 2-16,-2 2-2 0,-4 0-1 16,-2 0-10-16,0-6 11 15,-1-3 0-15,-3-8 0 16,5-2 1-16,0-7-1 15,4-5 0-15,4 0-1 16,5-2 0-16,2-15 2 16,-3 1-2-16,-5-4 1 15,-4 0 0-15,-4-3 2 16,-4-4-2-16,-6-5-2 16,-1-4 2-16,0-2 11 15,-1-2-11-15,-11 5 0 0,1 7-9 16,1 10 5-16,3 10 4 15,4 8-6-15,0 0 4 16,0 8 0-16,3 14 2 16,0 8-1-16,0 1 1 15,12-1 0-15,8-4 0 16,7 0 7-16,3-6-7 16,3-5-14-16,0-6 8 15,-3-5 6-15,-5-4-13 16,-1 0 13-16,-2-9 0 15,-1-7 0-15,-2-1 2 16,-4-3-2-16,-5-2 0 0,-3-1 16 16,-6-4-7-1,-1-2 9-15,0-4-3 0,-13 0 1 16,-8 2-15-16,-1 5-1 16,-4 6 1-16,-1 7-1 15,2 9-3-15,-2 4-5 16,2 0-2-16,2 7-33 15,4 10-13-15,7-2-143 16</inkml:trace>
  <inkml:trace contextRef="#ctx0" brushRef="#br0" timeOffset="133310.32">27615 2714 392 0,'0'0'42'0,"0"0"16"15,0 0 18-15,-40 95-33 16,40-60-4-16,1-1-7 15,15 2-7-15,2-5-7 0,2-3-4 16,2-7-8 0,2-6 10-16,-1-6-10 0,2-6-5 15,0-3 7-15,0 0-7 16,1-12 9-16,-3-9-10 16,-4-2 14-16,-3-1-13 15,-9-3 19-15,-4-2 14 16,-3 1-24-16,0-4 5 15,0 0-13-15,-12-1 4 16,-5 5-6-16,-7 5-1 16,1 8-12-16,-4 3 3 15,3 7-5-15,4 5-16 16,5 0 9-16,3 0-28 16,6 7-39-16,6 3-54 15,0-5-224-15</inkml:trace>
  <inkml:trace contextRef="#ctx0" brushRef="#br0" timeOffset="133617.21">27909 2246 294 0,'0'0'164'0,"0"0"-100"15,0 0-31-15,0 0 13 16,21 105 42-16,-1-47-38 0,4 12-14 16,2 6 3-1,2 4-10-15,2-2-24 0,-3-7-1 16,-2-13-4-16,0-11 0 16,-1-10-4-16,-4-13 4 15,0-10-4-15,0-8-7 16,-2-6 11-16,3 0 2 15,2-19-2-15,0-7-50 16,-4-8-51-16,-8-5-143 16</inkml:trace>
  <inkml:trace contextRef="#ctx0" brushRef="#br0" timeOffset="133786.81">28044 2535 409 0,'0'0'125'16,"0"0"-24"-16,0 0 45 15,0 0-71-15,0 0-48 16,0 0-10-16,91-79-2 16,-40 57-9-16,1 1-3 15,-3 4-3-15,-7 4-53 16,-10 5-82-16,-13 3-343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32:5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8521 4659 39 0,'0'0'77'16,"0"0"38"-16,0 0-45 15,0 0-18-15,0 0-3 16,15-85-5-16,-12 73-23 0,0 0 12 16,-1 5-13-16,0 2 5 15,-2 2 6-15,0 2-3 16,0 1-16-16,0 0 4 15,0 0 3-15,0 0-17 16,0 0 1-16,0 0 5 16,0 2-14-16,0 15 13 15,-10 9-7-15,4 8 1 16,0 12 23-16,-2 3 5 16,0 9-8-16,-1 0 7 15,1-1 0-15,-1-1-5 16,0 3-12-16,-1-2 10 0,-2-1-13 15,0-5 4 1,4-6-11-16,0-4-1 0,0-7 9 16,2-4-2-16,2-8-6 15,-1-5 4-15,5-3-5 16,0-5 0-16,0-3 7 16,0-1-7-16,0-3-1 15,0-2 1-15,0 0-37 16,0 0-33-16,8-13-58 15,12-10-152-15</inkml:trace>
  <inkml:trace contextRef="#ctx0" brushRef="#br0" timeOffset="725.91">8966 4749 48 0,'0'0'127'0,"0"0"-16"16,0 0-40-16,0 0-15 15,0 0 3-15,0 0-13 16,-56-14-4-16,40 14-17 16,0 6-6-16,-1 5 2 15,1 3-7-15,2 3 9 16,-2 2-18-16,2 3 12 15,2 2 0-15,-1 3-10 16,1 1 8-16,5 2-9 16,-1 1 20-16,2 1-12 15,3 4-5-15,2-1 5 16,1 0-12-16,0-1-2 0,0-2 3 16,0-1-2-16,7-6 3 15,2-2-4-15,3-3 6 16,0-3-6-16,3-1 0 15,0-5 1-15,6-2-1 16,1 0 4-16,2-7 0 16,3-2 1-16,3 0-2 15,1 0-3-15,-1-11 0 16,3-4 3-16,-3-6-1 16,-2-3 7-16,-4-4 0 15,-4-3-1-15,-4-3 18 16,-3-5-5-16,-6-4 5 0,-2-3 1 15,-4-2-21-15,-1 2-5 16,0 3 10-16,-9 4-4 16,-7 4-4-16,1 7 2 15,-7 6-5-15,-4 7-11 16,-3 3 11-16,-9 7 0 16,-2 5-42-16,-3 0-61 15,2 11-64-15,7 1-437 16</inkml:trace>
  <inkml:trace contextRef="#ctx0" brushRef="#br0" timeOffset="2308.85">8916 4118 37 0,'0'0'94'16,"0"0"-7"-16,0 0-23 15,-104-8-13-15,71 8-7 16,-1 0-5-16,-7 0 0 16,0 0-18-16,-1 7 4 15,3-1-13-15,1 5 11 16,0 1 20-16,1 5-37 16,2 3 19-16,1 4-12 0,1 2-2 15,2 3 3-15,-2 1-6 16,5 1 1-16,1 2-3 15,0 0 0-15,5 2 1 16,1 2-6-16,3-2 10 16,2 2-5-16,1 0-5 15,-2 6 15-15,4 3-13 16,-2 0 0-16,3 0 3 16,1-1-3-16,0-3-3 15,2-2 8-15,-2 2 5 16,4 0-8-16,-1 1-1 0,1 0 8 15,4-3-5 1,3 1 1-16,0 0-8 0,0 0 1 16,12-2 5-16,1 2 10 15,2-3-12-15,1-4-4 16,-2 3 24-16,8-1-16 16,-2-2-5-16,5 4-3 15,2-4-2-15,0 2 2 16,1-4-4-16,-1-2 8 15,1-4-4-15,-4-1 0 16,0-4-3-16,0 0 3 16,4-2 2-16,1-1 2 15,2-3-2-15,2-1-1 0,0-4-1 16,3-1 0 0,-2-2 6-16,1-4-6 0,3-1 3 15,-1-2 6-15,2 0 2 16,1 0-1-16,0 0-5 15,1-2-5-15,-3-5 20 16,0-1-16-16,-1-1-1 16,-4 1 2-16,1 0-5 15,-2 2 6-15,-4-2-2 16,-3 1-1-16,-1 0-2 16,-3-1 3-16,-2-1 7 15,1-1-10-15,0-2 16 16,-1 0-11-16,0-1 5 15,-1-1-1-15,0 0-4 0,-3-1 9 16,1-4-3-16,3 0 3 16,-1 0 5-16,0-1-17 15,-1-2 15-15,-1 3 1 16,-1-2-4-16,-2 3-12 16,-2 1 12-16,-2 0 0 15,1 0-5-15,-2 0-2 16,1 0 3-16,-1-2 5 15,-2 2-10-15,2-2-1 16,0-1 1-16,-1 1-2 16,-1-1 1-16,-2-1 2 15,1-1-2-15,-1 3 5 16,-1-3 4-16,-1-1-3 16,-1 0 0-16,1 1-10 0,2 2 7 15,-1-1-7-15,0 2 7 16,-1 0-5-16,-2-2 5 15,0-2 4-15,0 1-3 16,0-2-8-16,0 2 8 16,0-2-4-16,0 2 0 15,-2-2 0-15,-4 1-4 16,2 3 1-16,-1-4 3 16,1 2-3-16,-2-2 1 15,0-1-3-15,-3-1 2 16,0-3 1-16,0 1 2 0,-4 2-5 15,2-1 1 1,2 1-1-16,-4 4 0 0,2 1 2 16,1 0-2-16,-5-1 0 15,0 2 0-15,-1-4-1 16,-5 1 1-16,1-3 8 16,-2 0-8-16,1-3 5 15,-1 1-5-15,-4-5 1 16,-2 1 3-16,0-4-4 15,-4-5-2-15,-2 1 2 16,0 2 0-16,-6 6-1 16,-4 10-24-16,-11 16-58 15,-12 6-77-15,-15 17-66 16,-6 6-160-16</inkml:trace>
  <inkml:trace contextRef="#ctx0" brushRef="#br0" timeOffset="3253.88">8099 5523 251 0,'0'0'119'15,"0"0"-44"-15,0 0 38 16,0 0-48-16,0 0-25 16,-107 55 4-16,60-10 14 15,-8 9 8-15,-6 10-9 0,-9 6 5 16,-8 5-34 0,2 3 11-16,-3-1-4 0,3-5-26 15,3-6 16-15,7-5-16 16,8-10-6-16,8-6 13 15,8-7-4-15,10-8-2 16,7-6 1-16,11-7-5 16,6-6-2-16,5-6-3 15,3-2 1-15,0-1 4 16,0-1-6-16,0 1 0 16,0-1 0-16,0-1 4 15,0 1-4-15,0-1-6 16,0 0-35-16,3 0-26 15,10-12-84-15,2-5-160 0</inkml:trace>
  <inkml:trace contextRef="#ctx0" brushRef="#br0" timeOffset="4138.87">6382 6509 382 0,'0'0'94'0,"0"0"17"15,0 0-39-15,0 0-20 16,0 0-52-16,-37 73 37 16,19-31 17-16,3-1-10 15,6-4-6-15,-1-2-9 16,4-5-14-16,4-4-4 16,2-5 3-16,0-8-7 0,0-5-5 15,5-2 0-15,6-3 0 16,3-1 0-16,5-2 2 15,1 0 2-15,4 0-5 16,1 0 1-16,8 0 10 16,0 0-9-16,-2 0-2 15,0 0-1-15,-5 0 0 16,-7 7-3-16,-4 6 6 16,0 4-2-16,-3 2-1 15,-3 0-1-15,-2 7 0 0,-4 1 2 16,-3 7-2-1,0 0 0-15,-3 5 1 0,-12 0 0 16,-4-6 0-16,1-5 0 16,-3-6-2-16,-1-5 2 15,4-4 19-15,-3-5-17 16,9-3-1-16,-3-2 13 16,5-3-13-16,-1 0 11 15,-2 0-12-15,2-4-2 16,-5-12-3-16,7-9-39 15,3-5-51-15,3-8-68 16,1-9-370-16</inkml:trace>
  <inkml:trace contextRef="#ctx0" brushRef="#br0" timeOffset="4402.68">6321 6547 516 0,'0'0'12'0,"0"0"15"16,0 0 39-16,125-44-43 15,-74 34 12-15,-2 3-17 16,-4-3-16-16,-6 5 5 0,-8 1-1 15,-7 1-6-15,-3 1-27 16,-8 2-105-16,-4-1-136 16</inkml:trace>
  <inkml:trace contextRef="#ctx0" brushRef="#br0" timeOffset="5765.74">6698 6116 63 0,'0'0'90'16,"0"0"7"-16,0 0-1 16,0 0-12-16,-85-23-20 15,60 23-30-15,-5 0 10 16,-3 0-2-16,-4 3-14 16,-5 8-7-16,2 3 4 15,-5 2 8-15,2 1-17 0,1 5 4 16,-1 1-8-16,3 5-2 15,-1 4 0-15,4 2 3 16,0 3-2-16,7 0-10 16,-1 4 4-16,-2 1 4 15,0 1 1-15,0 1-1 16,5 0 9-16,3-1-17 16,5-2 2-16,2-2-6 15,8 2 3-15,-2-2-2 16,7 4 2-16,-1-1 0 15,2-2 7-15,-1 4-3 16,1 0-4-16,4-1 2 16,0 2-4-16,0-6 4 15,0-2-2-15,10-3 3 16,1 0-1-16,2-3 7 16,1 0-8-16,2-1 4 15,-1-1-1-15,1 2-2 0,1-1-2 16,4 0 5-16,2-1 0 15,0-2-5-15,2 0 4 16,2-1-10-16,0-1 14 16,1-4-8-16,1 1 2 15,2 0 1-15,2-5-3 16,0 3 0-16,1-4 5 16,0-3-5-16,5-4 0 15,0-3 1-15,1-2 19 16,2-2-4-16,-2-2-9 0,-1 0-6 15,-3 0 6 1,1 0-6-16,-3-3 7 0,-1-6-2 16,6-3 6-16,1-2-11 15,6-1 17-15,-1-2-2 16,1 0-11-16,-7 0 3 16,-3 0-5-16,-3-2 3 15,-2-1 1-15,2-1-1 16,-9 0 11-16,3 0-3 15,-5-2 3-15,-1 3 1 16,-3-6-1-16,1-1-2 16,-2 0-3-16,-1-1-5 15,3 3 7-15,-4 1-2 0,0 2 0 16,0-2 7-16,0 1-14 16,-6 0 9-16,0-2-2 15,-1-1 8-15,-1-3-4 16,-1 1-8-16,-2 2 2 15,1 2-6-15,-1 3 1 16,1-1 11-16,-1 0-8 16,-4 0-7-16,0-1 3 15,0 0 13-15,0-1 0 16,0 0-6-16,0 1-10 16,-4 0 5-16,1 1 6 15,0 1-3-15,0 0 0 16,-2 0 1-16,2 2-5 15,-1-5 1-15,-1 2 0 0,-2 1-5 16,-2-1 6-16,3 0-4 16,1 2-1-16,-2 1 1 15,0 0-3-15,1 1 7 16,0 2-6-16,-2-4 5 16,-1 3 4-16,2-2-7 15,-2 0 2-15,-4-3-5 16,-1-1 0-16,2-2 5 15,-3 0-5-15,-1-1 3 16,4-1-3-16,-3 2 0 16,0 2 1-16,0-1 0 15,-3 4 2-15,-1 3-3 0,-1 0 0 16,-8 0 0-16,-3-2 10 16,-12 0-10-16,-8 2-5 15,-11-3 3-15,-9 3-3 16,-8 5-18-16,-11 8-64 15,1 4-71-15,-1 26-62 16,7 8-127-16</inkml:trace>
  <inkml:trace contextRef="#ctx0" brushRef="#br0" timeOffset="6799.78">7095 7669 248 0,'0'0'80'16,"0"0"57"-16,0 0-26 15,0 0-31-15,0 0 12 0,0 0-42 16,0 0 7 0,-25-35-21-16,25 35-27 0,0 11-9 15,16 13-1-15,18 13 1 16,5 11 22-16,8 8 7 15,3 6-8-15,2 6 3 16,2 5-10-16,-3 4-3 16,4-2 2-16,-3 0-7 15,-1-12-3-15,-8-10-3 16,-4-6 0-16,-6-5 4 16,-8-5-4-16,-3-5 0 15,-5-8-1-15,-4-5 2 16,-4-6-1-16,-3-6 11 15,-3-2-11-15,-1-2-5 0,-2-2 5 16,0 1-1-16,0-2-8 16,0 2-75-16,-3-2-39 15,-8 0-154-15</inkml:trace>
  <inkml:trace contextRef="#ctx0" brushRef="#br0" timeOffset="7609.51">7935 8969 345 0,'0'0'71'0,"0"0"29"16,0 0 16-16,-81 1-51 0,54 12-28 15,-1 4 13-15,3 2-15 16,4 2 3-16,6 1-21 16,4-2 20-16,7-1-29 15,4-1 15-15,0 3-13 16,16-1 1-16,8 2 5 16,3 0-13-16,6-2 1 15,0 0-1-15,-2 0-1 16,5-1-1-16,-6 3 10 15,-2-3-9-15,-1 3-2 16,-5-4-1-16,-4 1 1 16,-2 0 1-16,-5-2 1 15,1 3-2-15,-5-3 0 16,-1 1-1-16,-4-3-4 16,-2 2-1-16,0-5-2 0,-9 5 8 15,-9-5 0-15,0-2-10 16,-1-3 10-16,-2-3 5 15,-1-4-4-15,-1 0 3 16,-4 0-1-16,-1-1 0 16,1-10-3-16,9-3 3 15,6-6 4-15,5-3-6 16,5-7-1-16,2-3 1 16,3-6 2-16,18-5 2 15,8-4-3-15,-1 1 0 16,3 4-2-16,-4 2 8 15,-3 4-1-15,-3-3 1 0,-6 1 0 16,-5 2 9-16,-4 8-14 16,-6 4 12-16,0 7-3 15,-3 5-7-15,-16 4-3 16,-8 5-2-16,-12 4-7 16,-10 0-16-16,1 19-45 15,-1 3-34-15,5 1-6 16,9-4-233-16</inkml:trace>
  <inkml:trace contextRef="#ctx0" brushRef="#br0" timeOffset="8809.81">7902 8564 126 0,'0'0'94'16,"0"0"10"-16,0 0-2 15,0 0-36-15,-89-2-3 16,64 8-4-16,-3 2-20 16,1 4 9-16,-1 3-30 15,-5 5 34-15,-1 3-25 16,-5 5 5-16,2 3 0 15,4 2-11-15,3 0-3 16,5 4-2-16,7 1-4 16,2 0-1-16,5 3 2 15,1 0 0-15,4 1 1 16,0 1-9-16,3-1 4 16,0 0-1-16,0 2-2 0,-2 1-4 15,0 4-2-15,0 0 6 16,2-3-2-16,3-3 6 15,0-4-10-15,0-3-4 16,0 1 4-16,8-1 12 16,6-2-11-16,3 4 0 15,4-4 0-15,4 0 1 16,2-1-2-16,-2-5 2 16,5-3-2-16,-4-2 14 15,2 1-14-15,3-2 3 16,5-2 7-16,1-1 6 15,8-1 16-15,-2-1-26 0,-1-4 13 16,-5-3-10-16,0-1-9 16,1-5 3-16,-1-3 2 15,2-1-1-15,1 0-2 16,0 0 0-16,1 0 12 16,-3-5-8-16,0-5 1 15,-4-1-1-15,0-3 1 16,1-1-7-16,-1-1 14 15,-1-2-11-15,2-2-1 16,-3 0 2-16,-1-1-4 16,-1-3 5-16,-6-2 4 15,0-3-2-15,-3 0 1 16,-5-4-3-16,2 0 6 0,-4 2-4 16,-3 2-5-16,1-1 2 15,-4 2-1-15,2 0 4 16,-5-2-7-16,-2 4 5 15,-2-5 12-15,-1 0-1 16,0-5-2-16,0 0-6 16,0-1-5-16,-4 1 4 15,-1 0 2-15,2 4-8 16,-4 0 8-16,2 6-9 16,1 0 1-16,-4-1 9 15,2 0 0-15,-2-1 12 16,0 0-8-16,2 0-14 0,-2 0 17 15,0-2-16-15,-1 3 8 16,-2-2-5-16,-1 3-1 16,0 4-1-16,-3-1 2 15,-1 4-3-15,-2-3 1 16,0 1 0-16,-1 2 1 16,1-1-3-16,-3-1 0 15,-1-1 1-15,-4 1-1 16,-3 0 5-16,-7 1-5 15,-6 0-1-15,-9 3-4 16,-10 4 3-16,-3 9 1 16,-3 4-45-16,-1 0-34 15,5 21-38-15,0 4-48 16,6-6-144-16</inkml:trace>
  <inkml:trace contextRef="#ctx0" brushRef="#br0" timeOffset="10343.31">8666 9911 304 0,'0'0'58'16,"0"0"58"-16,0 0-9 15,0 0-49-15,0 0-4 16,0 0-13-16,0 0-8 16,-18-21-16-16,18 21-9 15,0 0-7-15,0 0 6 0,0 0-7 16,0 0 6 0,9 8-4-16,7 5 8 0,1 4-7 15,5 2 15-15,3 2-2 16,-1 5-14-16,2 4 15 15,-1 6-11-15,-1 5 1 16,-2 5 5-16,2 0-2 16,-3 2-6-16,6 1 4 15,0 1-3-15,-1 1 0 16,1-3-4-16,-2-1 3 16,-2-8-2-16,1-5 5 15,-5-4-7-15,-4-8 0 0,-3-7 0 16,-6-2 5-1,0-4 5-15,-3-5-2 0,-1-1 4 16,-2-3-5-16,0 0-7 16,0 0 5-16,0 0 13 15,0 0-16-15,0 0-2 16,1 0 0-16,-1 0-30 16,0 0-51-16,-1 0-62 15,-13 2-494-15</inkml:trace>
  <inkml:trace contextRef="#ctx0" brushRef="#br0" timeOffset="13734.2">9446 11332 10 0,'0'0'85'15,"0"0"31"-15,0 0-31 16,0 0-12-16,0 0-9 0,0 0-6 15,9-10-14 1,-5 6-7-16,1-1-7 0,-1-4-2 16,2-1-1-16,-3-2 3 15,2-1 5-15,-2-1-12 16,-3-2 0-16,0 0 6 16,0 0-12-16,0-2 0 15,0 1 4-15,-6-1-9 16,-3 3 2-16,-6 1-6 15,1 3-6-15,-3 1 11 16,-3 3-2-16,-4 3-11 16,-3 4 0-16,1 0 0 15,-3 0 4-15,1 11-3 16,2 3-1-16,4 3 0 16,3 2 12-16,2 3-12 0,2 2 0 15,3-1-2-15,2 4 7 16,6 0 1-16,1-1-6 15,3-1 0-15,0-2-3 16,0-1 3-16,9-3 0 16,5-4-4-16,3-4 0 15,2-4 2-15,5-5 1 16,3-2-14-16,1 0 15 16,2-10-1-16,-3-2-4 15,-5-5 5-15,1-3 2 16,-7-4-1-16,-4-1 1 15,0-5-2-15,-3 3 5 0,-2-2-5 16,-2 5 6-16,-1 4 1 16,-2 3-7-16,-1 4 20 15,1 5-12-15,-2 5 10 16,0 3-7-16,0 0 9 16,0 0-17-16,0 0-3 15,0 0-11-15,0 3 11 16,0 9-2-16,3 2 5 15,1 3-1-15,2 0 4 16,-1 1-6-16,-2 3 0 16,1-2-2-16,-2-2 4 15,1-2-2-15,0-2 3 16,-1-2-3-16,1-1-1 0,-3 2 1 16,0 2 0-16,2 1 1 15,-1 3-1-15,-1-1 0 16,2 3 0-16,-1 2 5 15,-1-2-4-15,2 4-1 16,1-2 0-16,-3 2 0 16,0-2 3-16,0 2-3 15,0-5 0-15,0 1 1 16,0 0-1-16,0-1 0 16,-6-2 8-16,-6 0 2 15,2-3-3-15,-4-3 4 16,-1 0-3-16,-1-5 7 0,-7-1 20 15,-3-2-8 1,-6 0-7-16,4-3 8 0,3 0-6 16,4 0-4-16,6-3-11 15,1-8 0-15,-2 0-5 16,7-2-2-16,-1 1 0 16,5 1-34-16,2 0-37 15,3 1-52-15,0 2-32 16,0-2-166-16</inkml:trace>
  <inkml:trace contextRef="#ctx0" brushRef="#br0" timeOffset="19367.61">6382 6991 435 0,'0'0'26'16,"0"0"12"-16,0 0 39 15,0 0-36-15,0 0-15 16,0 0-12-16,0 0-5 16,-15-26-9-16,15 26-4 15,0 0-56-15,0 0-44 16,0 2-58-16,0 6-70 15</inkml:trace>
  <inkml:trace contextRef="#ctx0" brushRef="#br0" timeOffset="19591.32">6382 6991 255 0,'66'83'39'16,"-66"-86"-12"-16,0 2-14 16,0 1-13-16,0 0-13 15,0 0-153-15</inkml:trace>
  <inkml:trace contextRef="#ctx0" brushRef="#br0" timeOffset="21623.4">6610 6793 138 0,'0'0'19'16,"0"0"-19"-16,0 0-75 15,0 0-7-15</inkml:trace>
  <inkml:trace contextRef="#ctx0" brushRef="#br0" timeOffset="23083.26">6027 7420 113 0,'0'0'119'16,"0"0"13"-16,0 0-34 16,0 0 2-16,0 0-35 15,0 0-29-15,-34 0-18 16,1 22-6-16,-10 9 18 15,-8 7 28-15,-4 4-21 16,-5 4 9-16,-5 0-9 16,-4 4-7-16,0-3 1 15,5 1 2-15,7-7-13 16,7-2-9-16,8-6-4 16,9-5 6-16,9-9-8 0,10-8 10 15,6-3-8-15,2-5-2 16,6-3 0-16,0 0-2 15,0 0 1-15,0 0 0 16,0 0 1-16,0 0-2 16,0 0-3-16,0 0-8 15,0 0-10-15,0 0-37 16,0 2-33-16,0 3-40 16,0 5-57-16,0-1-177 15</inkml:trace>
  <inkml:trace contextRef="#ctx0" brushRef="#br0" timeOffset="23444.66">5014 8215 408 0,'0'0'45'0,"0"0"43"16,0 0 5-16,0 0-45 15,0 0-7-15,0 0 12 16,32 25-12-16,-10-22 1 16,6 3 2-16,4-3-5 15,-1-1-11-15,-1 1-3 0,0 0-12 16,-5 0-6 0,-1-1 6-16,-3-1-12 0,-2-1 9 15,-5 0-10-15,-4 0 11 16,-4 0-11-16,-5 0 5 15,1 0-12-15,-2 0 7 16,0 0-5-16,0 0 4 16,0 0-21-16,0 4-62 15,-5 6 1-15,-11 6 9 16,-5-1-62-16,2 1-94 16</inkml:trace>
  <inkml:trace contextRef="#ctx0" brushRef="#br0" timeOffset="23701.32">5052 8494 312 0,'0'0'56'0,"0"0"52"15,0 0-17-15,0 0-12 16,0 0-29-16,0 0-20 16,-3 5-11-16,13-5 11 15,5 0 13-15,6 0-13 16,-3 0-5-16,1 0 0 15,-1 0-18-15,-3 0 0 16,-2 0-7-16,-4 0 1 16,-1 0-1-16,-2 0 0 15,-3 1-36-15,1 2-14 16,-4 5-40-16,0-1-101 16,-4 6-224-16</inkml:trace>
  <inkml:trace contextRef="#ctx0" brushRef="#br0" timeOffset="23893.33">5026 8743 496 0,'0'0'30'16,"0"0"64"-16,0 0-11 16,0 0-41-16,0 0 9 15,0 0-8-15,66 1-27 16,-41-1-8-16,2 0-6 15,-1 0-2-15,-4 0-27 0,-3-3-67 16,-5-2-150-16</inkml:trace>
  <inkml:trace contextRef="#ctx0" brushRef="#br0" timeOffset="28588.99">7328 9724 134 0,'0'0'152'16,"0"0"-43"-16,0 0 20 15,0 0-30-15,0 0-23 16,0 0-22-16,0 0-20 15,-53 7-21-15,22 27 4 0,-7 9 16 16,-6 8 11 0,1 1-6-16,-2 4-3 0,3-4-11 15,4-3 10-15,5-4-26 16,2-2 7-16,4-9-11 16,6-2 1-16,-2-6-5 15,10-6-1-15,0-7 1 16,5-6 4-16,5-3 4 15,3-2-7-15,0-2 4 16,0 0-5-16,0 0 0 16,0 0 0-16,0 0 9 15,0 0-9-15,0 0-11 0,0 0-15 16,-3-4-75 0,-7-1-28-16,-4 2-91 0,-5 3-313 15</inkml:trace>
  <inkml:trace contextRef="#ctx0" brushRef="#br0" timeOffset="28874.83">6569 10363 427 0,'0'0'118'0,"0"0"-98"16,0 0 50-16,0 0 1 15,0 0-38-15,0 0 15 16,62 14-8-16,-32-13-7 0,0-1-2 16,4 0-3-16,-7 0-8 15,-3 0-6-15,-5 0-8 16,-7 0-5-16,-2 0-1 16,-5 0 1-16,-5 0-1 15,0 0-3-15,0 0-31 16,0 0-30-16,-12 0-78 15,-12 5-239-15</inkml:trace>
  <inkml:trace contextRef="#ctx0" brushRef="#br0" timeOffset="29039.51">6503 10600 168 0,'0'0'74'0,"0"0"62"16,0 0-38-16,0 0-18 15,82 2-36-15,-54-2-35 16,-4-5-1-16,3 0-16 16,-9 0-12-16,-5 3-174 15</inkml:trace>
  <inkml:trace contextRef="#ctx0" brushRef="#br0" timeOffset="29205.65">6524 10746 314 0,'0'0'68'16,"0"0"-27"-16,0 0 91 0,0 0-44 16,0 0-19-16,0 0-31 15,64 10-9-15,-31-15-25 16,1-2-4-16,-1 1-28 16,-8 0-264-16</inkml:trace>
  <inkml:trace contextRef="#ctx0" brushRef="#br0" timeOffset="30337.09">8676 12090 63 0,'0'0'78'0,"0"0"67"16,0 0-27 0,0 0-21-16,0 0-10 0,0 0-27 15,14-19-19-15,-16 23-33 16,-13 13-5-16,-6 8 37 15,-10 10 17-15,-5 10-17 16,-13 9 3-16,1 7 8 16,-9 5-3-16,-1 4-11 15,0 5-22-15,-3 0 2 16,4-5 1-16,5-9-11 16,10-13-2-16,8-7 12 15,13-9-16-15,3-6 3 16,3-5 3-16,8-7-5 15,2-5 0-15,2-4 3 16,3-5-2-16,0 0-2 0,0 0-1 16,0 0 0-1,0 0 0-15,2 0-8 0,2-9-11 16,1 3-53-16,-2 4-50 16,-3 2-22-16,0 0-73 15</inkml:trace>
  <inkml:trace contextRef="#ctx0" brushRef="#br0" timeOffset="30624.48">7747 13089 488 0,'0'0'59'0,"0"0"42"16,0 0 4-16,0 0-62 15,0 0-22-15,0 0 21 16,77 4-22-16,-42-4-1 16,-7 0-11-16,-1 0-3 15,-9 0 10-15,3 0-11 16,-5 0 1-16,-7 0 1 16,3 0-4-16,-6 0-2 15,1 0-25-15,-7 0-33 16,0 0-70-16,0 3-102 15,-19 9-188-15</inkml:trace>
  <inkml:trace contextRef="#ctx0" brushRef="#br0" timeOffset="30793.32">7777 13280 6 0,'0'0'53'0,"0"0"7"16,0 0 38-16,0 0-61 15,0 0-24-15,0 0 8 16,98 8-21-16,-72-9-12 16,0-6 7-16,3 1-66 15,-7 0-47-15</inkml:trace>
  <inkml:trace contextRef="#ctx0" brushRef="#br0" timeOffset="30984.61">7856 13416 206 0,'0'0'111'15,"0"0"-32"-15,0 0 44 16,0 0-66-16,0 0-23 16,0 0 7-16,70-2-33 15,-39-10 6-15,4 2-14 16,-1-1-104-16</inkml:trace>
  <inkml:trace contextRef="#ctx0" brushRef="#br0" timeOffset="31964">9840 12180 29 0,'0'0'84'16,"0"0"13"-16,0 0-5 16,0 0-3-16,0 0 5 15,0 0-43-15,0-51 6 16,-5 39-6-16,4 2-8 16,-4 1-7-16,5 3 12 15,0 1-11-15,0 5-2 16,0 0 5-16,0 0-17 15,0 5-23-15,3 18 0 16,18 14 4-16,5 9 13 0,0 8 8 16,4 2 14-1,-3 2-5-15,6-2-12 0,-2 3-7 16,-1 2-4-16,3 2-9 16,-5-4 7-16,0-7-8 15,-4-9-2-15,-6-8 2 16,-6-8-2-16,-3-7 1 15,-6-6 0-15,0-5 1 16,-3-6 0-16,3 1-1 16,-3-4 5-16,0 1-2 15,1-1-6-15,-1 0-20 16,0 0-4-16,0 0-31 0,0 0-44 16,-1-5-60-16,-9 2-194 15</inkml:trace>
  <inkml:trace contextRef="#ctx0" brushRef="#br0" timeOffset="32356.88">10335 12749 353 0,'0'0'95'16,"0"0"1"-16,0 0-13 0,0 0-45 15,0 0-19-15,0 0 1 16,-66 69 39-16,35-35-17 16,-3 2-10-16,-2 1-14 15,-5 4 19-15,0-1-11 16,3 0-14-16,1-4-1 15,4-5 0-15,5-4-10 16,4-8 4-16,8-2-3 16,5-9-2-16,7-3 7 15,2-3-5-15,1-2-2 16,1 0 2-16,0 0-4 0,0 0 2 16,0 0-20-16,7 0-69 15,14 0-13-15,6-9-130 16</inkml:trace>
  <inkml:trace contextRef="#ctx0" brushRef="#br0" timeOffset="32671.67">10365 13024 406 0,'0'0'94'16,"0"0"-47"-16,0 0 59 0,0 0-48 16,0 0-16-16,0 0 16 15,-96 74-35-15,80-59-12 16,-1 0 13-16,4-3-16 16,0-1-5-16,2 0 1 15,2-2-2-15,0-4 1 16,5 0-3-16,1-4 1 15,3 2-1-15,0-3 0 16,0 0-9-16,0 0-7 16,0 0-31-16,3 0-44 15,13 0-130-15</inkml:trace>
  <inkml:trace contextRef="#ctx0" brushRef="#br0" timeOffset="32871.19">10521 13084 255 0,'0'0'110'0,"0"0"-27"16,0 0 48-16,0 0-38 16,-49 80-70-16,40-63 0 15,-4 0-4-15,-1 0-19 16,-1-2 0-16,3-2-102 0,5-5-286 15</inkml:trace>
  <inkml:trace contextRef="#ctx0" brushRef="#br0" timeOffset="148515.32">9723 5350 55 0,'0'0'75'16,"0"0"-32"-16,0 0 60 15,0 0-43-15,0 0 13 16,-79-87-12-16,69 73 14 16,2 2-25-16,1-1 8 15,-1 2-32-15,3 2-5 16,0 1 6-16,2 2-12 15,0 0 1-15,3 1 12 16,-3 3-5-16,3 0-6 0,0 2-6 16,0 0-8-16,0 0-3 15,0 0 0-15,0 0-4 16,0 0-6-16,9 4 10 16,12 7 7-16,7-2-6 15,6 3 1-15,8 0 7 16,3 0 0-16,3 0-8 15,-1 4 4-15,2 1 5 16,1 2-6-16,2-1 0 16,5 0 8-16,2-1-1 15,7 0-3-15,7 1-4 16,3 1 1-16,6 3 3 16,3 3 3-16,6-2-11 0,0 1 0 15,-4 1 3 1,1 1-2-16,4-1 4 0,5 1-5 15,3-1 17-15,-5 4-14 16,-7-2-3-16,-8 3 6 16,-7 2-5-16,-9 0 6 15,-6-1-3-15,-6 3-1 16,2-4 13-16,6 1-6 16,7-3 3-16,9-3 4 15,4 2 4-15,-4-3-9 16,-1-3-5-16,-8-3 9 15,-9-4-8-15,-11-4 8 0,-15-4-7 16,-6-3 8 0,-10-3-4-16,-7 0-1 0,0 0-2 15,-6 0 5-15,-1 0-4 16,-1 0 15-16,-1 0-3 16,0 0-7-16,0-4-13 15,0-4-1-15,0 1-4 16,-4 0-25-16,-7 7-48 15,-1 0-43-15,-3 0-61 16,2 17-213-16</inkml:trace>
  <inkml:trace contextRef="#ctx0" brushRef="#br0" timeOffset="149488.94">12948 6358 435 0,'0'0'96'0,"0"0"-20"15,0 0-19-15,0 0-20 16,0 0-28-16,0 0 27 16,-18 59 4-16,2-37-23 15,-1-4 4-15,-5-1 1 16,1-3 11-16,0-2-5 15,-3-7-9-15,-1-2 2 16,4-3 13-16,-6 0-6 16,3 0-12-16,-1-8-11 15,1-6 2-15,3-1 7 16,6-4-14-16,5-5-1 16,4-5-3-16,5-3-5 0,1-1 0 15,1 6 1 1,15 2 1-16,2 9 7 0,-3 7 2 15,3 6-2-15,0 3 1 16,3 0-1-16,1 0 1 16,-1 9 0-16,0 6-1 15,3 2 0-15,-5 4-2 16,-1 6 5-16,-2 2-9 16,-5 7 2-16,-5-2 4 15,-3 5 6-15,-3 5-6 16,0 2 0-16,-3 4-5 15,-8 3 7-15,-3 0-4 0,-6-6 2 16,-2-3-1 0,-5-6 0-16,0-4-1 0,0-5 2 15,1-7 2-15,1-6-2 16,2-6 0-16,-1-7 1 16,0-3 2-16,0 0 2 15,2 0 8-15,-2-12-13 16,2-7 2-16,5-4-1 15,2-5-1-15,6-2-1 16,5 0-1-16,4 2-10 16,0 2 11-16,0 2 0 15,10 6 1-15,2 4 0 16,3 7 0-16,3 4 0 0,1 3 2 16,7 3-1-1,0 15 0-15,3 10 3 0,-1 3 0 16,2 5-3-1,-2 3 5-15,-1 1-1 0,-6-2-5 16,0-2 3-16,0-4-1 16,-5-3 7-16,4-5-6 15,-5-5-3-15,-2-8-1 16,-4-3-7-16,0-5 6 16,1-2-25-16,-4-1 4 15,0 0-15-15,-1 0-40 16,-2-4-1-16,1-10-86 15</inkml:trace>
  <inkml:trace contextRef="#ctx0" brushRef="#br0" timeOffset="149991.01">13294 6384 577 0,'0'0'31'15,"0"0"17"-15,0 0 40 16,-82 12-40-16,57 17 3 16,-1 3 16-16,5 3-39 0,5-1-3 15,3-4 1-15,8-4-1 16,5-4-17-16,0-5 3 15,14-4-11-15,9-6-3 16,7 0 0-16,5-3 3 16,2-3 3-16,0 0 14 15,-4 2-13-15,-3 3-3 16,-5 4-2-16,-2 3 2 16,-6 3 1-16,-5 2-2 15,0 2-8-15,-7 0 8 16,-1 3 2-16,-4-3 0 15,0 2-2-15,0-1 3 0,-6-4 0 16,-6-2-3-16,0-1 2 16,-2-2-5-16,-3 0 6 15,-2-6 1-15,1-1-4 16,-6-3 6-16,0 0-3 16,-1-2-2-16,-2 0-1 15,7 0-31-15,0-12-39 16,3-7-50-16,5-9-327 15</inkml:trace>
  <inkml:trace contextRef="#ctx0" brushRef="#br0" timeOffset="150202.22">13243 6343 603 0,'0'0'27'0,"82"-30"10"16,-30 16 36-16,1 2-32 16,7 0-27-16,-5 3-8 15,-8 2-6-15,-14 5-12 16,-12-3-134-16,-12 2-287 16</inkml:trace>
  <inkml:trace contextRef="#ctx0" brushRef="#br0" timeOffset="151336.26">13072 5835 173 0,'0'0'33'0,"0"0"-22"16,-84-29 117-16,57 22-49 16,-1 4-41-16,-5-2 22 0,-6 5-54 15,-5 0 29 1,-4 0 1-16,-3 0-17 0,1 5-2 15,2 4-2-15,3 2 4 16,2 1-9-16,4 7 5 16,0 5 6-16,2 8-4 15,1 2 16-15,0 4-9 16,-1 3-2-16,3-4-8 16,4 0 14-16,7-2-17 15,4 3-2-15,3 4 4 16,4 2-1-16,4 3 12 15,2 3-11-15,2-4 0 16,3 2-2-16,-2-2 2 16,1 0-10-16,-1 0 19 0,0 0-21 15,0 0 26-15,3 0-12 16,0 1-4-16,0-2-7 16,5-1 15-16,12 3-11 15,3-2-8-15,7 0 3 16,1-1-5-16,5-3 12 15,0-2-15-15,5-6 6 16,1 0-1-16,0-2 12 16,0-5-7-16,1 0-5 15,0-3 1-15,2-2 1 16,4 1 8-16,2-5-9 16,-2 2 8-16,2-3-8 15,0-3 13-15,1-6-9 0,3 3-4 16,-1-6 2-16,7-1 5 15,2-3-7-15,-1 0 5 16,3 0 2-16,-3-3-8 16,1-11 7-16,3-3 0 15,2-2 3-15,1-3-2 16,1-1 3-16,-8 3-8 16,-2-4 8-16,-3 3-6 15,-3-1-1-15,-8 0 2 16,-3-5 6-16,-1 1-6 15,-6-4 10-15,3-4-4 16,-5-5-6-16,2 0 12 0,-5-2-15 16,-4-2-2-1,-5 2 13-15,-4 1 7 0,-3 3-18 16,-6 1-1-16,0-1 4 16,-3-1 8-16,-1-1-2 15,-1-3-7-15,-1 0 5 16,0-3-4-16,0 0-4 15,0-2 0-15,-7 2-1 16,-8 1 4-16,-3 5 0 16,-5 2-1-16,-6 0 21 15,-4 1-15-15,0 1-5 16,-3 1-4-16,3-2 16 16,0 2-4-16,-1-7-7 0,-1-5-2 15,-3-4 5 1,1 2-9-16,1 4 3 0,-3 7-1 15,-3 9 1-15,-11 4-1 16,-11 6-1-16,-13 4-1 16,-14 6 0-16,-16 5-1 15,-11 3-40-15,-8 6-42 16,2 25-55-16,17 3-74 16,26 4-130-16</inkml:trace>
  <inkml:trace contextRef="#ctx0" brushRef="#br0" timeOffset="152223.14">12581 7410 287 0,'0'0'95'0,"0"0"36"16,0 0-30-16,0 0-51 15,-81 4 13-15,32 36-19 0,-10 18 21 16,-13 12-8-16,-4 13-15 16,-3 4 0-16,-2 5-15 15,4 7 4-15,2 0-7 16,7-5-9-16,14-7 15 15,17-20-29-15,13-19 8 16,13-15 5-16,4-15-9 16,4-9-5-16,3-2 4 15,0-5 4-15,0-2-5 16,0 0 2-16,0 0-5 16,0 0-7-16,0-4-57 15,0-7-92-15,9 1-85 16</inkml:trace>
  <inkml:trace contextRef="#ctx0" brushRef="#br0" timeOffset="152756.84">11483 8741 487 0,'0'0'27'0,"0"0"-26"16,0 0 56-16,96-85-2 15,-61 76 2-15,-5 5-16 16,0 4-4-16,-6 3-22 16,0 17 18-16,-6 7-13 15,-8 9 11-15,-8 3-15 16,-2 2 15-16,-5 5-9 16,-15-3-12-16,-6 3 8 15,-1-1-14-15,-1-5 8 16,2-4-5-16,6-4 5 15,6-8-11-15,4-5 11 16,7-4-11-16,3-5 4 16,0-3-5-16,0-5-2 0,15 0 2 15,3-2 4-15,10 0-1 16,5-7 5-16,8-7-2 16,4-3-2-16,0 0 1 15,-5 3-5-15,-4 1-18 16,-8 1-38-16,-4 2-46 15,-9-3-63-15,-3-1-304 16</inkml:trace>
  <inkml:trace contextRef="#ctx0" brushRef="#br0" timeOffset="153281.01">12044 8686 642 0,'0'0'42'16,"0"0"24"-16,0 0 18 16,0 0-28-16,0 0-25 15,0 0-31-15,-31 27 4 16,29 13 3-16,1 1 15 16,1 3-14-16,0-2-7 15,0-4 2-15,0-6 1 16,10-4-4-16,5-4-1 15,3-7 0-15,0-5-8 16,-2-7 0-16,2-2 1 0,-1-3 6 16,-1 0 2-16,2-13-2 15,0-5 5-15,-3-6 13 16,-2-1-13-16,-1-2 7 16,0-2-7-16,-1 4 1 15,-4 4 0-15,-1 2 7 16,-3 7-2-16,-3 7-6 15,0 2 14-15,0 3-9 16,0 0-4-16,0 7-8 16,0 15 2-16,0 11 0 15,-7 5 2-15,1 5 8 16,4 3-8-16,1-2 4 0,1-2-3 16,0-3 0-16,0-6-1 15,0-7-6-15,0-7 5 16,4-8-6-16,-1-4-13 15,-3-3-14-15,0-1-15 16,0-3-23-16,0 0-59 16,0-5-219-16</inkml:trace>
  <inkml:trace contextRef="#ctx0" brushRef="#br0" timeOffset="154189.37">12025 8228 349 0,'0'0'47'0,"-90"-29"36"15,42 17-7-15,-1 3-34 16,3 7 11-16,0 2-16 16,4 0-22-16,-3 12 7 15,-1 8 6-15,0 7-13 16,-5 8 9-16,3 6-21 0,-1 6 11 16,1 6 4-16,4 3-5 15,5 1 11-15,4 3-24 16,4-2 25-16,6-1-7 15,4 0 5-15,4-2-10 16,7 0-5-16,4-2 0 16,3 2-5-16,3-3 7 15,0 1-10-15,0-6 0 16,8-2 2-16,8-1 0 16,4-2 0-16,3 1-2 15,0 0 4-15,0-6-3 16,-1-1 12-16,0-2-11 0,5-2-2 15,-2 1 15 1,6-4-9-16,-1 1 0 0,3-2-5 16,4 1 12-16,-1-4-5 15,6-2 4-15,0-5-10 16,4-5 7-16,5-5 21 16,5-5-23-16,4-3 2 15,3 0-2-15,-1-2 10 16,-2-7-2-16,-2-5-6 15,-4-2 10-15,-1-5-8 16,4-2-5-16,-3-3 4 16,6-1-8-16,-5-2 12 15,-6 3-4-15,-7 1-1 16,-5-4 2-16,0-1 5 0,-6 0-5 16,-1-4 4-16,-4-5 5 15,-1-2 9-15,-3-4-19 16,-1-3 10-16,-4-2-12 15,-1 0 11-15,-4-4-19 16,-3-1 5-16,-2 1-5 16,-7-4 2-16,0 0 6 15,0 1 0-15,-17-2 3 16,-6-2 12-16,-2-1-13 16,-8-3 3-16,-4-1-10 15,-4-2-1-15,-6 0 1 16,-4-2-3-16,-7 4-1 15,-3 9-1-15,-9 15-5 0,-8 16 4 16,-16 18 1 0,-19 8-26-16,-13 18-43 0,-5 22-54 15,6 14-27-15,16 4-8 16,19-4-215-16</inkml:trace>
  <inkml:trace contextRef="#ctx0" brushRef="#br0" timeOffset="154914.75">11904 9551 390 0,'0'0'85'15,"0"0"26"-15,0 0-23 16,0 0-31-16,-99 53-13 15,59 6 5-15,-6 14-3 16,-8 13-6-16,-2 11 9 16,2-2 9-16,8-3-19 15,10-5-22-15,9-8-1 16,6-5-9-16,6-12 0 16,6-14-5-16,2-15 0 15,4-17 5-15,1-9-7 16,2-4 0-16,0-3-1 0,0 2 0 15,0-2-5-15,0 0-9 16,0 0-34-16,0-7-46 16,0 1-96-16,0 4-177 15</inkml:trace>
  <inkml:trace contextRef="#ctx0" brushRef="#br0" timeOffset="155457.23">11264 10872 528 0,'0'0'62'0,"0"0"-48"15,0 0 24-15,0 0 2 16,0 0-3-16,69-75 1 16,-32 67-34-16,-4 7 18 15,-5 1-10-15,-5 5 1 16,-7 14-4-16,-10 8-4 15,-6 7 20-15,0 4 16 16,-22 4-10-16,-5 3-2 0,-9 1-20 16,-3 0 17-16,5-2-6 15,1-7-10-15,9-7 5 16,12-5-14-16,5-5 2 16,5-6 2-16,2-6-3 15,0-4-2-15,6 0 0 16,12-4 6-16,4 0 13 15,5 0-9-15,3 0-3 16,1-4-1-16,2 0 4 16,-2-2-10-16,-1 1 7 15,-6 3-4-15,-7 0-3 16,-8 2-23-16,-5 0-57 0,-4 0-18 16,0-4-135-16</inkml:trace>
  <inkml:trace contextRef="#ctx0" brushRef="#br0" timeOffset="155951.31">11707 10793 669 0,'0'0'37'0,"0"0"-26"15,81-61 24-15,-51 56 10 0,-2 5-2 16,-6 3-28-16,-3 14-13 16,-5 11 13-16,-8 2-6 15,-6 7 15-15,0-2-14 16,-18-1 16-16,-9-1-20 16,-3-5 8-16,2-2-7 15,7-9 3-15,6-5-8 16,9-9 11-16,6-1-13 15,0-1-2-15,0-1-2 16,3 0 7-16,14 0-3 16,9 0 13-16,4 0-7 15,2 6-6-15,-3 3-1 16,-2 7 1-16,-3 0 0 16,-7 4-6-16,-7 3-3 0,-6 1 1 15,-4 2 4-15,0-1 2 16,-11-4 2-16,-6-2 0 15,-4-4 8-15,-4-2-5 16,-3-3-3-16,-2-3-3 16,0-5 3-16,3-2 0 15,6 0-2-15,6-6-24 16,9-11-17-16,6-6-142 16,0-6-527-16</inkml:trace>
  <inkml:trace contextRef="#ctx0" brushRef="#br0" timeOffset="156859.37">11841 10372 247 0,'0'0'41'0,"0"0"11"16,0 0 54-16,-101-62-34 0,68 51 5 16,0 4-43-16,-4 2 2 15,0 5-6-15,-5 0 0 16,-3 0 6-16,0 10-6 15,-2 11-9-15,-3 4 7 16,-2 6-8-16,-1 8 1 16,-1 1-6-16,9 4-1 15,2 2 7-15,7 1 4 16,3 2-11-16,5-1-2 16,8 0-4-16,3-3 15 15,4 1-9-15,5-3-8 16,6 2 2-16,2-4-2 15,0 3 5-15,2-1-7 16,11 0 2-16,1-2 5 16,0 1-11-16,3-1 8 0,2-2 0 15,2 2-3-15,-1 0-5 16,3 4 16-16,1-1 5 16,-3 2-16-16,3 0-1 15,1-2 8-15,4-1 1 16,-1-4-10-16,5-5 11 15,0-4-14-15,1-5 1 16,2-7-1-16,7-5 15 16,2-5-6-16,7-2-3 15,3-6 4-15,5 0 18 16,-1-3-21-16,-2-10-5 16,3 1 12-16,-5-6-7 0,-3-2 4 15,-4-1-6-15,-9-3-4 16,-3-1 2-16,-7-2 8 15,1-3-3-15,-3-1 3 16,0-2 0-16,-2-6-2 16,2 0-1-16,-4 0 4 15,2-2-3-15,-3-4-2 16,-3-6-5-16,-3-5 2 16,-3-6 1-16,-7-6-2 15,0-3 1-15,-6-1-4 16,0-3 4-16,-12 1-2 15,-17 0 0-15,-11 5 1 16,-8 9 19-16,-7 7-22 0,-9 7 10 16,-13 5 9-1,-10 5-9-15,-5 5-8 0,4 9-2 16,10 8-3-16,9 9-15 16,11 5-27-16,3 21-52 15,0 24-67-15,0 8-27 16,-2 7-167-16</inkml:trace>
  <inkml:trace contextRef="#ctx0" brushRef="#br0" timeOffset="157474.39">11509 11604 500 0,'0'0'96'0,"0"0"-55"16,0 0 87-16,0 0-73 0,0 0-29 15,-87 89 0-15,54-27 24 16,2 8-13-16,6 2 1 15,8-3-19-15,4-7-7 16,8-12-1-16,5-13-11 16,0-9 0-16,0-9 1 15,0-6 0-15,3-6-1 16,-1-2-11-16,1-2-11 16,-3 0-57-16,4 0-12 15,-4-1-67-15,0 1-186 0</inkml:trace>
  <inkml:trace contextRef="#ctx0" brushRef="#br0" timeOffset="157675.39">11237 12313 441 0,'0'0'124'16,"0"0"-78"-16,0 0 70 15,0 0-45-15,0 0-18 16,0 0-20-16,94-17-2 15,-59 7-27-15,0 2 3 16,-8 2-2-16,-6 5 0 16,-9 1-5-16,-12 0-56 15,-3 18-132-15,-23 5-22 16</inkml:trace>
  <inkml:trace contextRef="#ctx0" brushRef="#br0" timeOffset="157893.06">11212 12537 443 0,'0'0'39'0,"0"0"-32"16,0 0 98-16,0 0-44 16,0 0-22-16,89-4-16 15,-63-6-3-15,-6 2-20 16,-4 2-3-16,-6 3-20 16,-9 3-53-16,-1 0-94 15,0 0-26-15,0 8 84 16,0-1 112-16,2 1-1 15,19-7-17-15,16-1 15 16,12 0-16-16,8-15-3 0</inkml:trace>
  <inkml:trace contextRef="#ctx0" brushRef="#br0" timeOffset="158321.4">12335 11464 664 0,'0'0'50'16,"0"0"13"-16,0 0 23 15,0 0-48-15,0 0-30 16,0 0 5-16,94 45 19 16,-55 8 24-16,1 6-33 15,6 1-5-15,-1-2-8 16,-2-5-6-16,2-7 1 15,-6-7 4-15,-6-8-2 0,-8-6-6 16,-1-5 1-16,-9-6-4 16,-5-1-6-16,-4-4-31 15,-6-1-47-15,0-2-47 16,0-4-16-16,-3-2-152 16</inkml:trace>
  <inkml:trace contextRef="#ctx0" brushRef="#br0" timeOffset="158577.91">13054 11771 609 0,'0'0'42'16,"0"0"-22"-16,0 0 58 0,-93 37-7 16,56-2-11-16,-4 9-9 15,-6 5-15-15,-5 1 5 16,7-1-14-16,1-4-4 15,8-3-16-15,6-6-2 16,8-7-4-16,8-10 2 16,6-4 7-16,7-10-10 15,1-3-53-15,4-2-56 16,25-2-72-16,11-20 22 16,11-7-423-16</inkml:trace>
  <inkml:trace contextRef="#ctx0" brushRef="#br0" timeOffset="158751.01">12966 12093 637 0,'0'0'53'16,"0"0"-21"-16,0 0 77 15,-88 83-25-15,68-61-29 16,4 1-21-16,4-4-21 16,3-1-11-16,6-3-4 15,3-2-7-15,5-6-68 16,23-7-92-16,12-5 22 15,13-18-144-15</inkml:trace>
  <inkml:trace contextRef="#ctx0" brushRef="#br0" timeOffset="158875.82">13208 12193 185 0,'0'0'126'15,"0"0"-43"-15,0 0 9 0,0 0 29 16,0 0-47 0,0 0 9-16,-21 69-25 0,0-48-15 15,-3 1-22-15,-1-2-21 16,1-1-4-16,0-4-57 15,4-6-292-15</inkml:trace>
  <inkml:trace contextRef="#ctx0" brushRef="#br0" timeOffset="160451.35">9544 10654 214 0,'0'0'37'0,"0"0"91"15,0 0-31-15,0 0-18 16,-106-11-23-16,72 11 6 15,-6 0 3-15,4 0-36 16,-7 4 6-16,0 9-6 16,-2 3-1-16,-4 7-6 15,-1 4-7-15,-5 4-3 16,-2 2-5-16,1 6 7 16,1-1-14-16,4 1 3 15,6 2 4-15,11 1-5 0,4-2 9 16,9 1-2-1,3-1 1-15,6 1 10 0,3-3-16 16,3-1 15-16,2-1-16 16,2-1 19-16,2-2-11 15,0 1-9-15,0-2 2 16,0 3 2-16,0 6-3 16,11 4-3-16,1-2 7 15,3 1-4-15,-3-5 2 16,2-3-1-16,-3 0 2 15,2-4-6-15,-2-1 0 16,-1-2 6-16,2-3-6 16,5 1-3-16,-1-6-1 0,-1 2 4 15,4-2 8 1,0-3-7-16,1-1 0 0,5-4-2 16,2-3 2-16,3-3-1 15,4-1 1-15,2-1 11 16,0 1 3-16,-3-2-10 15,2 2-5-15,-3-4 6 16,-2 1-6-16,1-3-3 16,3 0 3-16,2 0 4 15,5 0 0-15,0 0-2 16,1-5 1-16,-3-2-1 16,-4-3 6-16,-6 1-2 15,-5-1-6-15,-3 1 0 16,-1-3 10-16,-3-1-9 0,5-4 12 15,-1-4 1-15,3-2 0 16,0-3 2-16,6-4 0 16,-2 4-6-16,-1-1 10 15,-3 4-17-15,-6-2 9 16,-2 1 4-16,-4 0-5 16,0-3 8-16,-3-4 7 15,0-6-8-15,1-3-2 16,1-6-6-16,-2 2-1 15,1 6 5-15,-1 1-7 16,-1 3 0-16,-2 1 2 16,-3-2 5-16,-3-1 2 15,0 0-1-15,0-3 8 16,-6-3-10-16,-5-3 0 16,0 0-8-16,0 1-5 0,2 0 1 15,-3 7 3-15,0 1-2 16,-3 4 1-16,-9-1-3 15,-1 2 3-15,-10 3-3 16,-6 0 0-16,-10 3-5 16,-13 3 3-16,-17 3-7 15,-5 5-46-15,4 5-59 16,15 7-39-16,19 2-17 16,13 0-59-16</inkml:trace>
  <inkml:trace contextRef="#ctx0" brushRef="#br0" timeOffset="161755.19">12869 9435 338 0,'0'0'47'0,"0"0"14"0,0 0 69 16,0 0-53 0,0 0-1-16,0 0-28 0,0 0-45 15,11 4 15-15,18 9 15 16,7 0-9-16,9 6 4 16,1 0 0-16,8 9 10 15,4 5-18-15,2 3 2 16,2 5-11-16,4 8 20 15,-2 1-2-15,3 3-15 16,-3 1-3-16,-6 1 3 16,-4-4-6-16,-8-5 1 15,-8-7-8-15,-7-9-1 16,-9-6 2-16,-7-9 2 16,-4-4-3-16,-7-6 3 15,-2-2-3-15,-2-2 5 0,0-1 6 16,0 0 20-16,0 0-16 15,0 0-9-15,0 0 15 16,0 0-20-16,0 0-2 16,0 0-1-16,0 0-18 15,0 0-11-15,0 0 6 16,0 0-1-16,0 0-14 16,0 0 4-16,0 0-24 15,0 0 10-15,0 0 17 16,0 2-11-16,-8-2-17 15,-10 0-102-15,3 0-479 16</inkml:trace>
  <inkml:trace contextRef="#ctx0" brushRef="#br0" timeOffset="162139.63">14034 10089 616 0,'0'0'40'0,"0"0"-26"15,-86 14 50-15,45 15 13 16,-4 7-25-16,-2 8 4 16,0 2-12-16,4 4-24 15,6-3 5-15,4-4-7 16,9-8-14-16,6-7 3 16,9-8-3-16,5-6 2 15,2-4-12-15,2-5-5 16,0-3-5-16,8 0-18 15,13-2-24-15,7 0-63 0,3-11-142 16</inkml:trace>
  <inkml:trace contextRef="#ctx0" brushRef="#br0" timeOffset="162341.35">14049 10325 606 0,'0'0'52'0,"0"0"-20"15,0 0 69-15,-82 81-35 16,67-60-18-16,3-1-15 16,1 2-18-16,2-1-2 15,-1-1-6-15,3-2 3 16,4-4-10-16,3-3-44 0,0-5-21 16,7-6-131-1,17 0-230-15</inkml:trace>
  <inkml:trace contextRef="#ctx0" brushRef="#br0" timeOffset="162480.56">14125 10492 315 0,'0'0'160'15,"0"0"-107"-15,0 0 63 16,0 0-63-16,-72 86-32 16,62-70-21-16,-2 2 4 15,3-1-4-15,-3 1-51 16,0-8-340-16</inkml:trace>
  <inkml:trace contextRef="#ctx0" brushRef="#br0" timeOffset="163539.67">14228 7149 269 0,'0'0'55'15,"0"0"22"-15,0 0 37 16,0 0-11-16,0 0-35 0,0 0 8 15,-32-56-27 1,32 56-36-16,0 2 3 0,14 15-13 16,10 3 18-1,12 7 5-15,13 4-18 0,12 7 19 16,12 9-7-16,9 9 16 16,0 8-13-16,-3 5-15 15,-1-2-2-15,-2-2 4 16,-2 0 9-16,2-6-5 15,0-2 0-15,-1-5-2 16,-5-6 4-16,-3-6-5 16,-14-8-2-16,-12-4 1 15,-13-7-1-15,-11-5-4 16,-5-6 1-16,-6-4-5 16,-5-6 10-16,-1 0-10 0,0 0 11 15,0 0-7 1,0 0 7-16,0 0-12 0,0 0 0 15,0 0-2-15,0 0-3 16,0 1-51-16,-3 2-46 16,-13 1-46-16,-2 2-262 15</inkml:trace>
  <inkml:trace contextRef="#ctx0" brushRef="#br0" timeOffset="164679.26">15585 8517 120 0,'0'0'55'0,"0"0"20"16,0 0 52-16,0 0-29 15,54-75 12-15,-51 72-37 16,-3 3-22-16,0 0-8 15,0 9-31-15,-6 13-9 16,-13 5 27-16,-3 0 2 0,-1-3-14 16,-1-2-2-16,2-6 3 15,0-1-18-15,3-6 8 16,1-6 7-16,-1-3-16 16,-2 0 27-16,-3-1-22 15,3-13 4-15,-1-2 2 16,3-4-11-16,7-4 2 15,4-3-2-15,3-6 0 16,5-1 15-16,0-2-15 16,13 6-8-16,7 5-1 15,1 7 0-15,2 6 9 16,0 9 11-16,-2 3-11 16,3 0 11-16,3 7-11 0,2 11-1 15,-1 9 1-15,-1 6 1 16,-4 4-1-16,-6 6 0 15,-4 0 0-15,-5 1 5 16,-5 2-5-16,-3-1 2 16,0 2 1-16,-9-1-3 15,-10 2 9-15,-7 1-7 16,-2-2-2-16,4-3-4 16,-6-2 4-16,2-9-9 15,1-3 11-15,2-7-4 16,2-10 0-16,5-2 2 15,-3-8 8-15,-2-1 8 0,-4-2 2 16,-3 0-7 0,2 0-9-16,5-2 10 0,4-8-2 15,5-7 1-15,4-7-10 16,7-9 9-16,3-4-8 16,0-1 0-16,15 6-1 15,1 8-1-15,2 12-1 16,-4 6 1-16,3 6 3 15,3 0-3-15,2 11 0 16,5 10 0-16,-2 6 4 16,1 5 2-16,-2 4-1 15,1-3-3-15,0 1-2 16,1-2 7-16,-1-7 2 16,-1-2-9-16,-2-3 0 15,-1-3-4-15,-2-4 8 0,-3-4-4 16,0-5 0-16,-3-3-1 15,1-1-11-15,-2 0 7 16,-2 0-13-16,-3 0 3 16,1 0-46-16,-4-6-14 15,1-4-70-15,4-4-163 16</inkml:trace>
  <inkml:trace contextRef="#ctx0" brushRef="#br0" timeOffset="165180.39">15921 8482 593 0,'0'0'8'15,"0"0"16"-15,0 0 65 16,0 0 6-16,0 0-57 15,0 0-8-15,-15-60-21 16,49 57-1-16,12-1 3 16,7 1-11-16,5 2 10 15,2-2-7-15,-5 1-3 16,-8 2 6-16,-9 0-5 16,-12 0 2-16,-11 0 4 0,-8 0-5 15,-6 0 6 1,-1 0-2-16,0 13 9 0,0 12 1 15,-14 9 22-15,-5 8-12 16,-1 6 0-16,-3 4-5 16,-3 1-7-16,3 0 7 15,1 3-9-15,5-2 2 16,3-1-7-16,4-6-1 16,4-2 0-16,1-11-6 15,2-3 0-15,2-8 0 16,1-7 0-16,0-7 0 15,0-6-1-15,0-3 0 0,0 0 0 16,0 0 1 0,0-3-9-16,0-12-18 0,0-6-55 15,0-3-29-15,0-6-238 16</inkml:trace>
  <inkml:trace contextRef="#ctx0" brushRef="#br0" timeOffset="166501.71">16135 7958 151 0,'0'0'62'0,"0"0"26"16,0 0-2-16,-93-63-8 16,70 49-3-16,-1 1-21 15,-1 1-2-15,0 0-26 16,-2 4-4-16,-3-1 3 15,-3 6-21-15,-3 0 11 16,-3 3 14-16,-1 0-20 0,-6 0-1 16,1 9-8-16,1 4 8 15,2 2 12-15,0 5-10 16,2 2 7-16,-2 6-9 16,-4 5 14-16,2 9-18 15,-3 1 22-15,5 1-12 16,3 2-2-16,5-4 2 15,4 1 7-15,6 1-13 16,0-2 13-16,3 2-8 16,2 0 14-16,3 3-11 15,1-2-15-15,3 1 11 16,3-3 11-16,0 1-14 16,3-3-2-16,0-1 12 0,0-1-16 15,0-1 11-15,-1 2-5 16,2-1 0-16,2-2-6 15,3 1 10-15,0 0-7 16,0 0-6-16,0 0 4 16,5 1 1-16,3 2-4 15,1 2 2-15,0-1 0 16,1-1 2-16,1-3-3 16,0-4 5-16,2-2-6 15,1-5 8-15,5 1-9 16,2-3 1-16,6-1 2 15,3 0-1-15,4-2-1 0,7-2 5 16,6-2-2 0,2-1 13-16,0-4-16 0,-1 0 4 15,1-2 3-15,4-2-6 16,3-2 0-16,1-3 2 16,1-3-2-16,-1-1-2 15,-5 0 4-15,-3 0-4 16,-1-9 0-16,-6-3 0 15,1-1 8-15,-3 2 3 16,-2-2-5-16,-3-1 6 16,-1 0-6-16,-1-1-4 15,-2 3 6-15,5-8-6 16,0 1 12-16,2-5-6 16,-1-3-1-16,-2-1-3 15,-2 1 0-15,-4 0 14 0,-8 3-7 16,-2-3 2-16,-5 1-7 15,-1-3 16-15,-1-3-4 16,3 0-7-16,3-3 1 16,4 2-7-16,2 2 4 15,0 2-6-15,-2-3-3 16,-1 1 2-16,-3-2 6 16,-3-1 0-16,-2 0 0 15,-4 0 8-15,-1 1-13 16,-2 0 7-16,-3 2-2 0,-1 1-3 15,-2-2 2 1,0 2 5-16,0 1-12 0,0-1 5 16,0 0-4-16,-7-2 5 15,0-2-3-15,-2-3 3 16,0 2-6-16,0 1 0 16,1 2-1-16,1 6 1 15,0-1 1-15,-1 3 4 16,-1-2-4-16,-4-1-1 15,-7 0 1-15,-7-4 3 16,-4-5-4-16,-5-1 5 16,-5-2-3-16,0-2 3 15,-6 4-2-15,-6-5-1 16,-3-2-2-16,-6 1 1 16,-6 1-2-16,-11 6-21 0,-12 17-33 15,-12 16-48-15,-8 11-53 16,4 35-10-16,6 17 0 15,8 5-250-15</inkml:trace>
  <inkml:trace contextRef="#ctx0" brushRef="#br0" timeOffset="167283.18">15439 9499 304 0,'0'0'88'0,"0"0"42"15,0 0-14-15,0 0-79 16,0 0 32-16,-36 88 3 16,15-39-14-16,2 2-19 15,0 0-1-15,5-3-12 16,5-2-20-16,-1-3-5 16,2-4 8-16,1-3-5 0,1-6-3 15,1-10-1-15,1-4 0 16,4-9 0-16,0-4-11 15,0 2-20-15,0-3-7 16,0 1-41-16,0-2-37 16,0-1-239-16</inkml:trace>
  <inkml:trace contextRef="#ctx0" brushRef="#br0" timeOffset="167500.66">15153 10301 489 0,'0'0'63'0,"0"0"-19"0,0 0 71 15,0 0-43-15,100-26-38 16,-65 19-11-16,-1-1 7 16,-1 1-22-16,-6 5-6 15,-10 2-2-15,-11 0-37 16,-6 0-48-16,-14 9-200 15,-17 8-126-15</inkml:trace>
  <inkml:trace contextRef="#ctx0" brushRef="#br0" timeOffset="167635.01">15062 10476 160 0,'0'0'21'15,"0"0"-3"-15,0 0 53 0,0 0 6 16,0 0-39-16,0 0-38 15,61 5-7-15,-55-5-149 16</inkml:trace>
  <inkml:trace contextRef="#ctx0" brushRef="#br0" timeOffset="167822.73">15101 10639 461 0,'0'0'113'16,"0"0"-98"-16,0 0 58 0,0 0-41 16,101-21 4-16,-72 15-19 15,0 1-14-15,-6 2-3 16,-4 0-60-16,-5-1-163 16</inkml:trace>
  <inkml:trace contextRef="#ctx0" brushRef="#br0" timeOffset="169149.27">16799 9201 404 0,'0'0'28'0,"0"0"51"15,0 0 28-15,0 0-2 16,0 0-67-16,0 0-32 15,20 17 22-15,11 25 33 16,8 8-19-16,2 0-12 16,1 4 10-16,1 4-19 15,-1-1-6-15,-3-2 12 16,-3-3-25-16,-5-8 7 16,-5-8-8-16,-6-5 0 15,-6-9-1-15,-4-5-5 0,-5-2 1 16,-1-5-3-16,-4-3-19 15,0-1-30-15,0-2-71 16,0-4-15-16,0 0-277 16</inkml:trace>
  <inkml:trace contextRef="#ctx0" brushRef="#br0" timeOffset="169422.03">17496 9671 585 0,'0'0'72'0,"0"0"-56"16,0 0 68-16,-103 61-11 15,70-33-15-15,0-2-7 16,2 1-6-16,0 1-31 16,1-1 2-16,4-2 5 15,6-3-16-15,5-3-5 16,3-5 0-16,6-6 0 15,3-4 0-15,3-2-18 16,0 0-37-16,0-2-20 16,4 0-25-16,14-6-102 15,6-11-275-15</inkml:trace>
  <inkml:trace contextRef="#ctx0" brushRef="#br0" timeOffset="169609.61">17442 9869 427 0,'0'0'95'0,"0"0"-16"16,0 0 38-16,0 0-42 16,-73 78-11-16,64-61-25 15,-2 1-22-15,3 0 11 16,0 1-24-16,2-2-4 16,3-2-4-16,3-6-31 15,0 0-53-15,8-7-80 16,11-2-127-16</inkml:trace>
  <inkml:trace contextRef="#ctx0" brushRef="#br0" timeOffset="169771.1">17582 10033 462 0,'0'0'91'0,"0"0"-34"15,0 0 62-15,0 0-60 16,-92 70-22-16,77-55-24 15,-1 2-9-15,0-1-4 16,0-2-80-16,3-1-280 16</inkml:trace>
  <inkml:trace contextRef="#ctx0" brushRef="#br0" timeOffset="172689.19">9489 3259 126 0,'0'0'110'0,"0"0"-51"16,0 0 106-16,0 0-70 15,45-83-26-15,-44 73-4 16,1 3-1-16,-2 3 16 16,0 3-24-16,0 1-26 0,0 0-8 15,-11 5-3 1,-8 21-1-16,-1 10-5 0,-5 15 23 16,0 8-9-16,1 6-2 15,2 6-17 1,-1 5 2-16,2 2 4 0,-4 2 0 15,3-7-2-15,4-9-4 16,1-6-5-16,5-9 2 16,3-5-6-16,1-8 1 15,-3-4 0-15,3-8 6 16,0-2-6-16,0-4 0 16,2-2 0-16,0-7 7 15,-1-1-8-15,4-4 2 16,3-2 5-16,0-2 9 15,0 0-8-15,-3 0-7 16,0 0 0-16,-2-2-6 16,2-5-23-16,0-1-22 0,2 2-34 15,1-7-19-15,0 2-120 16,-2-3-311-16</inkml:trace>
  <inkml:trace contextRef="#ctx0" brushRef="#br0" timeOffset="173221.23">9077 3679 256 0,'0'0'109'16,"0"0"-20"-16,0 0 51 15,0 0-46-15,0 0-20 16,-37-74-18-16,37 74-9 16,0 0-11-16,-3 0-18 15,3 0 0-15,0 1-18 16,0 19-1-16,0 9 1 16,6 8 26-16,0 5 8 15,-3-2 2-15,0 2-1 16,-1-6-18-16,1-1 1 0,-1-1-15 15,0-2 6 1,2-1 7-16,-1-2-7 0,3 0-5 16,-3-3-4-16,2-1 5 15,-2-4 0-15,0-3 0 16,1-7-3-16,-1-1 0 16,2-5-3-16,1-5 1 15,4 0-1-15,8 0 1 16,9-5 20-16,9-11 5 15,10-9-11-15,2-2-6 16,5-3 6-16,-4 0-12 16,-4 0-3-16,-7 5 4 15,-13 8 0-15,-9 5-3 16,-10 8-15-16,-6 4-16 0,0 0-38 16,0 0-57-16,-3 11-187 15,-10 2-111-15</inkml:trace>
  <inkml:trace contextRef="#ctx0" brushRef="#br0" timeOffset="182544.07">25716 4473 4 0,'0'0'72'16,"0"0"-28"-16,0 0 3 15,0 0-1-15,0 0 11 16,0 0 18-16,0 0 25 0,0 2-17 16,0-4-32-16,0-5-16 15,0 0 0-15,0-2 12 16,0 0-14-16,0-4 3 15,0-1-9-15,0-2 3 16,5 1 7-16,-4 0-8 16,-1 4-18-16,0 1 19 15,0 4-5-15,0 1-4 16,0 2-10-16,0 3-5 16,0 0 5-16,0 0-4 15,-1 9-7-15,-7 20-2 16,0 11 2-16,-5 10 4 15,-2 10 10-15,0 8-2 16,-3 6 4-16,1 2-11 0,1 1 7 16,2-9-12-16,6-7 1 15,5-3-1-15,2-7 3 16,1-9-2-16,0-6-1 16,0-8 2-16,0-9 1 15,-2-5-3-15,1-6 9 16,1-4-9-16,0 1 0 15,-2-2 0-15,2-3 5 16,0 0-5-16,0 0-33 16,0 0-21-16,0-8-85 15,14-13-156-15</inkml:trace>
  <inkml:trace contextRef="#ctx0" brushRef="#br0" timeOffset="183168.28">26240 4572 256 0,'0'0'58'0,"0"0"16"15,0 0 39-15,0 0-44 16,0 0-16-16,0 0-16 0,-77-58 2 16,58 58-15-16,-5 0-6 15,-3 4 1-15,-3 13 1 16,0 4-4-16,2 7 5 16,4 4-8-16,4 7 10 15,6 4-11-15,1 5 13 16,2 2-10-16,4 1-7 15,1-2-3-15,-1 0 13 16,2-6-17-16,4-3 0 16,1-5-1-16,0-6-1 15,0-2-20-15,6-5 20 16,8-6-1-16,1 0-1 0,2-5 1 16,2-4 2-16,7-2 1 15,5-5 8-15,6 0 0 16,-1-2-5-16,1-10 1 15,0-4-4-15,-2-2 8 16,-2-4-4-16,-5-5 1 16,-1-4-5-16,-3-8 27 15,-4-4-11-15,-2-10 5 16,-3-3-8-16,-6-8 2 16,-6-3-3-16,-3 0-10 15,0 8-3-15,-13 12-7 16,-13 15 7-16,-8 9-3 15,-7 8 1-15,-4 7-11 16,-1 5-12-16,5 3-25 16,8 0-55-16,5 8-45 0,6-2-329 15</inkml:trace>
  <inkml:trace contextRef="#ctx0" brushRef="#br0" timeOffset="184448.75">26207 3934 225 0,'0'0'49'0,"0"0"27"16,-93-42 6-16,57 32-13 15,-1 1-21-15,-6 5 7 16,-2 2-6-16,-4 2-10 15,-8 0-8-15,-5 11-16 16,-5 3 4-16,-4 6 15 0,9 2-28 16,7 5 21-1,13 5-23-15,6 6 22 0,6 6-23 16,9 5 9-16,3 4 17 16,5 0-6-16,1 3-11 15,3 0 5-15,-3 0 0 16,-1-1-15-16,-4-1 3 15,-2 1 2-15,-2 3 4 16,1 1 0-16,1 0-9 16,0-2 8-16,2-2-4 15,0-1 1-15,3 1 0 16,1 1-4-16,2-3 9 0,5-2-11 16,3-4-1-16,3 0 13 15,0-3-6-15,0-2 1 16,0 0-6-16,11-3-2 15,6 0-1-15,3-3 1 16,5 1 0-16,1-4 2 16,2 1 2-16,2-5-4 15,0-2 9-15,3-2 2 16,-4-2-10-16,3-3 8 16,-2-1 1-16,-1-4-10 15,6 0 4-15,4-2-4 16,7-4 5-16,3 0 3 15,3-4-4-15,2-1 0 16,-2-1 3-16,-4-3-4 16,-2 0 4-16,-1 0-4 0,-1-3 4 15,1-7-3-15,0-2 4 16,-3-2 2-16,2-3 2 16,-3 2 3-16,-5 1-5 15,-4-2 0-15,-3 2 2 16,-2-3-1-16,-4 0 2 15,3-3 8-15,-2-2-3 16,1-3-2-16,2-3-7 16,3 3 2-16,-2-2-4 15,-1 1-3-15,0 2 4 16,-4-1-7-16,-1-1 16 16,-3 1-13-16,0 1 3 0,-2-6 8 15,0 0-2-15,2-2-8 16,-3-2 6-16,-1 1-11 15,-3 4 0-15,-2-1 1 16,-1 1 6-16,-2 3 1 16,-2-1-6-16,-2 1 4 15,0-2 3-15,-2 2-5 16,3-4-2-16,-1-2 3 16,1 0-5-16,-1-6 0 15,3 1 0-15,-5-2 2 16,-1 3-2-16,0 2 0 0,0 5 3 15,0 0 1 1,0 3-4-16,0-1 7 0,0 1-7 16,-4-1 2-16,-3-5 2 15,1-4-4-15,-2-3 0 16,-4-5-3-16,0-3 6 16,-1 1-7-16,-5-4 3 15,-3 3 1-15,-2 1 0 16,-5 0-2-16,-5 0 2 15,-5 2-5-15,-6-1 3 16,-5 6-5-16,-2 5 0 16,-7 2-1-16,-5 8-28 15,-3 8-47-15,3 10-42 16,12 6-33-16,14 20-51 0,19 13-175 16</inkml:trace>
  <inkml:trace contextRef="#ctx0" brushRef="#br0" timeOffset="185836.76">26797 5261 79 0,'0'0'85'0,"0"0"13"16,0 0-10-16,0 0-15 16,0 0 9-16,0 0-29 15,-68-41-7-15,59 34-6 16,4 5-2-16,2 1 1 15,3 1-6-15,0 0-1 0,0 0-14 16,0 0-14-16,0 3-4 16,0 12 3-16,9 3-2 15,8 0 1-15,-1 2 0 16,7 0 16-16,0 0-7 16,4 2 7-16,0 0-11 15,3 0-6-15,1 4 27 16,3 2-12-16,2 0 8 15,2 6-11-15,-1 0-6 16,3 0 12-16,-1-1-17 16,1 0 5-16,5 2 3 15,3 2 9-15,5 4-5 0,4 2-2 16,0 2-1-16,1-5-3 16,-3-1-5-16,-4-1 7 15,0-1-5-15,-6-3 4 16,-3 2-1-16,-1-2-7 15,0 0 14-15,-3 1 0 16,1-3 7-16,-3 0-22 16,-5-3 7-16,-3 1 6 15,-6-8-7-15,-2-5 7 16,-7-3-1-16,-4-5-2 16,-2-2 6-16,-2-3-7 15,-2-1 2-15,-1-3-4 16,-2 3 1-16,0-3-4 0,0 0 1 15,0 0-2 1,0 0-2-16,0 0 2 0,0 0-3 16,0 0-6-16,0 0-26 15,0-3-22-15,0 0-9 16,-2-3-16-16,-1 1-24 16,3-1-41-16,-3-5-120 15</inkml:trace>
  <inkml:trace contextRef="#ctx0" brushRef="#br0" timeOffset="205658.46">27953 5336 456 0,'0'0'53'15,"0"0"45"-15,0 0-17 16,0 0-29-16,0 0-27 16,0 0-3-16,0 0-1 15,-28 70-5-15,29-67 0 16,10-3 3-16,4 2 0 15,-5-1 12-15,-1-1-20 0,0 0 5 16,-4 0-2-16,2 0 0 16,5 0-1-16,0 0-1 15,3-8 3-15,3-6-3 16,1-4-6-16,-1-2 4 16,1-1-4-16,-2-5-1 15,2-5-3-15,2-5 7 16,-1-6-9-16,2-6 0 15,0-2 2-15,0 0 4 16,1-3-7-16,-2 7 1 16,-5 3-2-16,-5 7 2 15,-7 4 2-15,-4 4-2 16,0 3-2-16,0 3-6 0,-3 5 15 16,-6 3-7-16,-1 6 0 15,-4 5 1-15,-8 3 8 16,-6 0-8-16,-7 14-1 15,1 8 2-15,3 1-2 16,2 1 0-16,7-3 2 16,6-3-9-16,4-1 7 15,4-5-1-15,8-2 1 16,0 0 5-16,0-2-2 16,20 0-3-16,12 1-1 15,13-1-1-15,9-1 2 16,1 1 0-16,-3-1 2 15,-4-1-2-15,-3 0 0 0,-6-1 0 16,-5 2 8 0,-6-2-8-16,-6 0-1 0,-5 0 1 15,-4 1 0-15,-7 0 1 16,-3-1-1-16,-3 2 0 16,0 3-4-16,0-1 3 15,0 4 1-15,0 3 0 16,-3 4-1-16,-10 0 6 15,0 3-6-15,-1 6 8 16,-2 0-10-16,4 5 5 16,-2 2-2-16,4 1 12 15,0 2-12-15,1-1 1 16,4-1-1-16,2-6 0 16,2-4 0-16,1-9 1 0,0-3-1 15,0-6 0-15,0-5-1 16,12-2 0-16,2-2-6 15,2 0 3-15,0-2-6 16,-3-10-51-16,2-4-59 16,-4-2-105-16</inkml:trace>
  <inkml:trace contextRef="#ctx0" brushRef="#br0" timeOffset="206271.2">29083 4981 436 0,'0'0'103'16,"0"0"7"-16,0 0 17 16,0 0-67-16,0 0-41 15,-101-28 5-15,64 29 10 16,-1 11-20-16,3 0 15 0,4 1-4 16,9-1-10-16,6 2-9 15,7-2 4-15,4 5-10 16,5-2 2-16,0 2-2 15,0 1 0-15,3 2 2 16,12 2 4-16,5-3-1 16,3 3-3-16,5-2 0 15,2 1 2-15,1-1 1 16,-1-1-8-16,-1 1 8 16,-7 1-7-16,-6-1 10 15,-7 1-15-15,-3-3 8 16,-3 1-2-16,-3-2 2 15,0 0-1-15,0 0 10 0,-1-2-10 16,-10-1-2 0,-4-2-7-16,0-3 9 0,-7-2 7 15,-3-1-2-15,-5-3-5 16,-3-3 1-16,2 0-1 16,4 0 6-16,7 0-1 15,7 0-3-15,7-6 9 16,4-1-8-16,2-3-3 15,0-1-33-15,8-2-56 16,14-1-41-16,2-1-312 16</inkml:trace>
  <inkml:trace contextRef="#ctx0" brushRef="#br0" timeOffset="206712.38">29475 4730 644 0,'0'0'48'0,"0"0"51"16,0 0-2-16,0 0-55 0,0 0-31 16,0 0-6-16,0 50 10 15,0-2 15-15,0 8 8 16,-6 5-19-16,-9 11 11 16,-3 3-21-16,-6 1 1 15,-1-2-6-15,6-9-2 16,6-13-2-16,9-9 0 15,4-11-1-15,0-8 1 16,0-6 0-16,4-5 3 16,6-4-3-16,3-4-3 15,2-4-2-15,6-1-5 16,4 0-17-16,5-12-20 0,0-10-40 16,-4-10-85-16,-3-7-440 15</inkml:trace>
  <inkml:trace contextRef="#ctx0" brushRef="#br0" timeOffset="206924.96">29338 5079 682 0,'0'0'127'16,"0"0"-89"-16,0 0 57 15,91-18-28-15,-30 16-22 16,6 1-29-16,-2 1 13 15,-8 0-27-15,-9 0 6 0,-10 0-6 16,-15 0-4 0,-10 0-26-16,-13 0-34 0,0 0-115 15,-16 5-568-15</inkml:trace>
  <inkml:trace contextRef="#ctx0" brushRef="#br0" timeOffset="208573.32">2447 16049 397 0,'0'0'59'0,"0"0"-47"15,0 0 71-15,0 0-31 16,0 0-33-16,0 0 18 16,61 19-24-16,-26-39 24 15,-1-5-10-15,-1-3-26 16,0-4 25-16,-2-3-6 0,2-2 0 16,-3-4 1-16,-5-5-7 15,2-7 4-15,-2-7-12 16,-4-3-4-16,-3-3 7 15,-3-2-7-15,-5 0-2 16,-5 4-4-16,-5 10 4 16,0 1-2-16,0 10 4 15,0 7-2-15,-6 10 22 16,-3 10 2-16,-3 7-22 16,6 7 12-16,-2 2-7 15,-3 0 3-15,-3 2-10 16,-5 21 0-16,-3 6 1 15,2 7 5-15,4 8-2 0,2 2-1 16,-2 3-1 0,5 3 2-16,2-1-4 0,1 5 4 15,5-2 7-15,3 1-2 16,0-2 0-16,13-1 1 16,5-5-5-16,4-3-2 15,-1-8 0-15,6-7-2 16,-3-4-1-16,0-6-1 15,-2-7-2-15,3-2 3 16,-2-5 0-16,1-2 0 16,-2-3 0-16,2 0 3 15,-6 0-3-15,4-4-39 16,-1-3-14-16,-6-3-53 16,0-4-179-16</inkml:trace>
  <inkml:trace contextRef="#ctx0" brushRef="#br0" timeOffset="209023.89">3341 15487 507 0,'0'0'63'0,"0"0"-2"0,-91 31 32 16,61-10-37-16,3 5-19 15,5-1-11-15,8-2-13 16,8 1 3-16,6-5-8 16,0 1-6-16,8-1 0 15,11-2-4-15,4-2 4 16,-1 2 10-16,5 0-11 15,-5 2 1-15,-2 0 0 16,-4-2-2-16,-7 0 1 16,-3 0 5-16,-6 0-6 15,0 0 0-15,0-2 0 16,-6-3 2-16,-9 2 12 0,-4-5-6 16,-5 1 14-16,-3-4-9 15,3-4-6-15,0-2-4 16,2 0-2-16,7 0 2 15,0-5-3-15,9-11-14 16,6-4-55-16,0-4-230 16</inkml:trace>
  <inkml:trace contextRef="#ctx0" brushRef="#br0" timeOffset="209391.18">3667 15104 528 0,'0'0'12'16,"-19"75"50"-16,10-14 42 15,6 14-41-15,0 7-5 16,3 4-34-16,0 0 5 16,0-3-17-16,0-8-8 15,0-12-1-15,0-12 0 16,0-15 0-16,0-12-3 16,0-8 1-16,6-8-2 0,2-5-2 15,2-3-5-15,6 0 8 16,5-3 0-16,3-14-3 15,2-5-15-15,-1-7-25 16,-6-7-137-16</inkml:trace>
  <inkml:trace contextRef="#ctx0" brushRef="#br0" timeOffset="209610.05">3593 15515 460 0,'0'0'56'0,"0"0"-16"0,0 0 45 16,85-45-33-16,-45 33-18 15,2 1-12-15,-2 1 2 16,-1-1-14-16,-2 4-5 16,-4 0-1-16,-5 2-2 15,-5-2-4-15,-5 2-68 16,-8 1-84-16</inkml:trace>
  <inkml:trace contextRef="#ctx0" brushRef="#br0" timeOffset="209850.09">4312 15358 426 0,'0'0'231'0,"0"0"-218"16,0 0 40-16,0 0-23 16,0 0-30-16,0 0-30 15,25 13-20-15,-8-1-321 16</inkml:trace>
  <inkml:trace contextRef="#ctx0" brushRef="#br0" timeOffset="210038.08">4191 15886 699 0,'0'0'77'0,"0"0"26"16,0 0 13-16,0 0-51 15,0 0-45-15,0 0-14 16,6-12-6-16,3 7-27 16,-8-1-72-16,-1 0-171 15</inkml:trace>
  <inkml:trace contextRef="#ctx0" brushRef="#br0" timeOffset="211304.13">5338 15859 320 0,'0'0'27'0,"0"0"50"16,0 0 5-16,0 0-52 0,0 0-18 15,0 0 5-15,28 42 21 16,2-60-18-16,6-7-1 16,0-5 10-16,-2-5-6 15,-4-2-17-15,3-7 10 16,-3-3 4-16,-2-7-19 15,-1-5 7-15,-5-6 0 16,-7-6-7-16,-3-5 2 16,-3-1 2-16,-6 1-4 15,-3 9-2-15,0 8-4 0,-3 12 4 16,-11 12-2-16,-5 11 2 16,3 14-1-16,-2 8 1 15,-3 2 1-15,-1 19 11 16,-1 16-11-16,1 12 12 15,1 6-4-15,4 3 5 16,6-2 6-16,5-2-5 16,6 1-3-16,0-4 4 15,0-1-8-15,9 1 4 16,2-3-2-16,3 2 0 16,4-2-7-16,0-4 7 15,6-1-9-15,1-1 0 16,3-6 8-16,2-5-8 0,3-6-2 15,4-10 2 1,6-8 0-16,1-5 1 0,3 0-4 16,0-9-1-1,-1-8 4-15,-7-7-9 0,-8-2 3 16,-9-5 1-16,-10-3 5 16,-4-4 0-16,-8-4 0 15,0-3 0-15,0 2-4 16,-11 5 2-16,-2 11-2 15,-5 12 4-15,3 8-4 16,-4 7 11-16,-4 1-6 16,0 20 4-16,3 8 5 15,5 4-1-15,8 6-1 16,5-1-4-16,2 0 0 0,0 3-2 16,14-2 2-16,2-1-4 15,6-2-1-15,-2-8 1 16,-1-5 1-16,2-6 0 15,-3-5-1-15,0-5 0 16,0-6 0-16,3-1-5 16,1 0 2-16,2 0-32 15,-3-12-51-15,6-6-133 16</inkml:trace>
  <inkml:trace contextRef="#ctx0" brushRef="#br0" timeOffset="211821.38">6398 15078 230 0,'0'0'213'0,"0"0"-182"15,0 0 56-15,0 0-24 16,0 0-39-16,0 0 24 15,72 84-6-15,-56-13 12 16,-8 14-15-16,-5 6-2 16,-3 4-23-16,0-3 10 15,-18-2-18-15,0-6-6 16,-1-7 15-16,4-7-14 16,6-6 0-16,6-9-1 0,3-10 0 15,0-10-2-15,13-11-12 16,5-10-2-16,3-8 3 15,4-6-10-15,7-3 2 16,-1-18 12-16,-3-9-3 16,-7-6 7-16,-6-5 5 15,-6-5 4-15,-6-4 6 16,-3-2 2-16,-1 1 1 16,-25-1 0-16,-9 6 9 15,-10 2 0-15,-6 6-8 16,3 1 11-16,5 7-17 15,10 3 13-15,11 4-6 16,10 5-2-16,9 1-5 0,3 0-7 16,6 0-2-16,19 1 1 15,8 2-20-15,8 5-47 16,0 0-71-16,-5 2-437 16</inkml:trace>
  <inkml:trace contextRef="#ctx0" brushRef="#br0" timeOffset="212188.24">6812 15054 574 0,'0'0'9'16,"0"0"10"-16,0 116 98 15,1-48-60-15,5 12-8 16,-6 10-15-16,0 6-16 16,0-1-5-16,0-1-7 15,0-12-1-15,-2-12-5 16,2-16 0-16,0-17 0 15,0-12 0-15,2-11-10 16,4-8 2-16,6-6 8 16,3 0-1-16,3-3-7 0,4-16-6 15,-1-4-43-15,-3-10-82 16,-5-8-383-16</inkml:trace>
  <inkml:trace contextRef="#ctx0" brushRef="#br0" timeOffset="212362.21">6812 15526 709 0,'0'0'22'15,"0"0"11"-15,0 0 72 0,0 0-36 16,0 0-48-16,91-79-17 16,-44 70-3-16,-2 5-1 15,1 3-1-15,-5 1-81 16,-13 0-182-16</inkml:trace>
  <inkml:trace contextRef="#ctx0" brushRef="#br0" timeOffset="212908.95">8657 15219 462 0,'0'0'29'0,"0"0"36"15,0 0 43-15,-90 96-43 16,84-57-8-16,6 2-47 15,2 0 38-15,22 0-41 16,5 0 20-16,1 0-17 16,-3-4 0-16,-4 0-3 15,-4-5-7-15,-8-6 5 16,-6-5 5-16,-5-4-3 16,0-8 6-16,-3 2 0 15,-16-4 2-15,-9 0-6 16,-5-4-9-16,-5-3 0 15,1 0-2-15,8-4-6 0,10-13-31 16,13-6-9 0,6-11-76-16,14-8-193 0</inkml:trace>
  <inkml:trace contextRef="#ctx0" brushRef="#br0" timeOffset="213133.78">8618 15355 467 0,'0'0'22'16,"-28"90"92"-16,11-28 25 16,-4 5-76-16,-7 7-4 15,-8 3-23-15,-4 2-16 0,-2-6-11 16,2-6 3 0,10-16-7-16,8-12-3 0,11-17-1 15,5-13-1-15,6-6 0 16,0-3-8-16,9-4-45 15,22-20 0-15,14-13-183 16</inkml:trace>
  <inkml:trace contextRef="#ctx0" brushRef="#br0" timeOffset="213478.11">8925 15383 607 0,'0'0'65'16,"0"0"-30"-16,0 0-3 0,0 0 46 16,0 111-39-16,3-63-2 15,12 0-13-15,3-4-13 16,3-5-4-16,4-11-6 16,3-10-1-16,2-8 3 15,2-8-5-15,-3-2 6 16,1-6 0-16,-4-14-4 15,-4-6 12-15,-4-4 5 16,-7-4 1-16,-7-8 0 16,-4-8-1-16,0-5-3 15,-15-2-3-15,-6 3-11 16,-1 12-8-16,5 12 6 0,4 15-1 16,7 11-52-16,3 4-21 15,3 6-43-15,0 8-196 16</inkml:trace>
  <inkml:trace contextRef="#ctx0" brushRef="#br0" timeOffset="214049.1">9441 14936 579 0,'0'0'17'15,"0"0"-10"-15,-1 101 62 16,1-40-3-16,0 11-12 16,0 6-29-16,0 8 14 15,0 0-29-15,0-2 2 16,0-11-12-16,0-13 0 15,0-17 1-15,0-18 0 16,0-11 1-16,0-8-2 16,0-6 0-16,0 0 10 15,0-9 25-15,3-12 13 0,6-12-37 16,3-6 1 0,1-5-5-16,5-6-6 15,2-1 2-15,6 6-6 0,4 10-1 16,0 12-30-16,0 14 16 15,-2 9 6-15,2 9 0 16,-3 18 10-16,-2 8 0 16,-8 3 2-16,-9 2 0 15,-5-2-3-15,-3-1 3 16,-1-4-1-16,-14-2 1 16,-6-7 7-16,-1-4 5 15,-5-3-7-15,-6-3 20 16,-3-5 9-16,-2-6-8 15,2-3-5-15,8 0 1 16,6 0-10-16,9 0-12 0,12-6-8 16,1-10-31-16,16-5-94 15,18-8-310-15</inkml:trace>
  <inkml:trace contextRef="#ctx0" brushRef="#br0" timeOffset="214363.24">10059 14975 704 0,'0'0'53'16,"0"0"-45"-16,6 73 69 15,6-9 3-15,-2 14-36 16,0 6-12-16,-5 3-2 16,-5-3-27-16,0-6-2 15,0-8 1-15,0-9-2 16,-6-14-17-16,-1-13-9 16,2-13-4-16,2-11-2 15,0-8-17-15,0-2-19 16,-1-3-35-16,-2-16-206 15</inkml:trace>
  <inkml:trace contextRef="#ctx0" brushRef="#br0" timeOffset="-214105.13">9912 15388 535 0,'0'0'68'15,"0"0"25"-15,81-80-44 16,-29 60-18-16,8 11-21 15,3 6-2-15,-2 3-4 16,-6 12 4-16,-10 13 20 16,-8 11 7-16,-8 3-11 15,-7 6-4-15,-9 2 3 16,1-1-11-16,-8-2-1 16,-2-5-6-16,-4-5-5 0,0-6-5 15,0-4 5-15,0-4 0 16,-9-6-3-16,-3-7 3 15,0-5 0-15,-1-2 5 16,-5 0 17-16,1-19 11 16,0-2-31-16,3-8 6 15,4-7-7-15,7-6 0 16,3-6-2-16,0-4-9 16,6-6-10-16,13 3-2 15,2 4-17-15,-1 10 1 16,5 17 20-16,0 10 8 15,2 14 5-15,4 0 2 16,2 11 3-16,2 12-1 16,-3 7 1-16,-3 2 14 15,-6 4-5-15,-2 3 8 0,-6-3-5 16,0 0 0-16,-1-4-11 16,0-2 2-16,0-6-1 15,1-6 2-15,-2-6-3 16,3-8-1-16,1-4-3 15,4 0 3-15,3-7 8 16,-2-14-3-16,2-5-5 16,-2-7 0-16,2-7 16 15,-4-6 3-15,-4-3-16 16,-4-2 9-16,-9 7-12 0,-3 7 0 16,0 12 0-16,-15 6 0 15,-1 15 9-15,-4 4 6 16,-2 0-11-16,0 14-2 15,2 13-2-15,2 5 7 16,4 8-2-16,3 4 3 16,5 5-7-16,4 0 2 15,2-1 7-15,0-1-10 16,0-5 0-16,11-3 0 16,5-9-2-16,2-5 2 15,6-5-8-15,4-10-20 16,5-6 13-16,5-4 13 15,5-2-12-15,-3-17 14 0,-1-5 3 16,2-4-2 0,-3-8-1-16,-1-5 12 0,1-9 7 15,-1-4-13-15,-5-9 3 16,-5-2-5-16,-10 0 4 16,-11 6-1-16,-6 9 0 15,0 17-4-15,-11 14 0 16,-9 15 12-16,-3 4 9 15,-7 21-24-15,0 21-9 16,3 16 9-16,7 6 12 16,11 3-12-16,9-4-4 15,0-5 4-15,18-6-2 16,10-10 6-16,5-8-4 16,5-10 1-16,-2-7-1 0,0-8-1 15,-3-8 1 1,4-1 0-16,-4 0-17 0,0-9-19 15,-3-5-45-15,-3-4-80 16,-11-3-326-16</inkml:trace>
  <inkml:trace contextRef="#ctx0" brushRef="#br0" timeOffset="-212739.75">2473 17199 394 0,'0'0'22'0,"0"0"18"16,0 0 85-16,0 0-51 0,-9 84-19 15,9-74-12 1,0-4-29-16,0-3 8 16,3-3 3-16,1 0-3 0,5 0-10 15,0 0 8-15,12-3-7 16,0-11 3-16,4-6-6 16,-1-6-1-16,-2-1-5 15,-5-6 3-15,2-9-4 16,-7-1 0-16,0-8 1 15,-3-2 1-15,2-1 7 16,-1-1-12-16,-3 2-1 16,-4 4-2-16,-3 6 3 15,0 9-4-15,-19 11 1 16,-5 10-1-16,-10 12-9 16,5 1 2-16,-6 14 4 15,-1 17 14-15,11 4 4 0,5 1-11 16,13-2 4-16,7-8-7 15,4-6 12-15,16-6-16 16,5-3 10-16,11-8-3 16,7-3 3-16,3 0-1 15,8-10 9-15,-2-7-11 16,-1 7 0-16,-8 2-2 16,-7 8 2-16,-8 0-1 15,-9 8 1-15,-5 9 1 16,-3 8-1-16,-4 1 0 0,-3 4 1 15,-2 3 0-15,-1-1 9 16,1 5-1-16,-2 2-7 16,0-2-1-16,0 3 6 15,0-4-7-15,1-2-8 16,1-4 8-16,1-11 1 16,-2-4 7-16,4-7-7 15,-2-4-1-15,0-2-10 16,9-2-3-16,0 0-46 15,7 0-34-15,-1-17-166 16</inkml:trace>
  <inkml:trace contextRef="#ctx0" brushRef="#br0" timeOffset="-212259.59">3423 16740 562 0,'0'0'42'16,"0"0"38"-16,0 0-10 16,-112 56-13-16,82-27-31 15,5 0-9-15,8 0 2 16,9-5-3-16,6-2-16 0,2-4 2 15,6-1-2 1,10 0 9-16,8-1-6 0,1-2-1 16,4 1-2-16,-1 1 0 15,2 4 1-15,-6-1 1 16,4 3 0-16,-4 1-2 16,-3-1 0-16,-9-1 0 15,1 1 3-15,-5-3-1 16,-7-2-2-16,-1 0-2 15,0-3 1-15,-6-3 1 16,-10 0 8-16,-5-3-7 16,-6 1 2-16,-1-2 11 15,-4-4 9-15,4-2-3 16,9-1-20-16,4 0 12 0,3 0-12 16,6-9-3-16,3-5-5 15,3-2-38-15,6-2-77 16,15-4-295-16</inkml:trace>
  <inkml:trace contextRef="#ctx0" brushRef="#br0" timeOffset="-211892.69">3778 16506 264 0,'0'0'366'16,"0"0"-354"-16,0 0 62 16,-9 114 14-16,9-54-28 15,0 8-18-15,13 8-15 16,4 5-3-16,2 1-18 15,-1-2 6-15,0-5-8 16,-6-10-3-16,0-14 2 16,-3-12-2-16,-3-17 1 15,-2-10-3-15,-1-10 1 0,1-2-3 16,4 0-4-16,7-6-5 16,6-16-11-16,3-9-5 15,-2-5-71-15,-10-12-152 16</inkml:trace>
  <inkml:trace contextRef="#ctx0" brushRef="#br0" timeOffset="-211696.56">3860 16862 531 0,'0'0'70'0,"0"0"3"16,0 0 30-16,0 0-55 15,85-59-19-15,-46 50-22 0,1 1 0 16,-3 4 8-16,-4 4-15 16,0 0-1-16,-11 0-64 15,-2 0-167-15</inkml:trace>
  <inkml:trace contextRef="#ctx0" brushRef="#br0" timeOffset="-211477.89">4531 16753 709 0,'0'0'101'0,"0"0"-42"15,0 0 15-15,0 0-32 16,0 0-36-16,0 0-6 15,0-1-31-15,0 11-129 16,0 9-433-16</inkml:trace>
  <inkml:trace contextRef="#ctx0" brushRef="#br0" timeOffset="-211306.43">4342 17269 788 0,'0'0'81'16,"0"0"42"-16,0 0-45 16,0 0-60-16,0 0-18 15,0 0-22-15,7-6-88 16,-7 1-187-16</inkml:trace>
  <inkml:trace contextRef="#ctx0" brushRef="#br0" timeOffset="-210191.43">5099 17227 364 0,'0'0'129'0,"0"0"-96"16,-31 84 27-16,31-62-11 16,0-3-7-16,19-5-26 15,1-6-8-15,1-5-2 16,2-3-1-16,4 0-1 0,-4-12 7 16,4-10-9-16,-5-7 8 15,-7-3-8-15,-2-6-1 16,-5-7 11-16,-2-5-12 15,-6-6-1-15,0-3-4 16,0 3 3-16,0 0-30 16,0 3-17-16,-8 7-23 15,-11 9 8-15,-5 14 40 16,-6 13 14-16,0 10 10 16,2 0 12-16,1 18 35 15,5 13-5-15,7 8-8 16,9-2-9-16,6-2-13 15,18-4-10-15,19-8 0 16,11-6 14-16,7-4-13 0,6-11 0 16,2-2-3-16,2 0 0 15,-5-9 0-15,-2 0 0 16,-13 1-6-16,-15 3 0 16,-11 5 6-16,-11 0 0 15,-7 5-3-15,-1 19 3 16,0 1 34-16,0 6-10 15,-1 6 11-15,-2-2-11 16,0-1-5-16,3-3-17 16,0-6 0-16,0-5-4 15,12-4 3-15,4-4-1 16,5-6 0-16,3-6-11 0,4 0 8 16,4-6 1-16,-4-9 1 15,-3-9-8-15,-4 2 9 16,-9-2 1-16,-7-5 0 15,-5 0 3-15,0-2 1 16,0 1 14-16,0 2-15 16,-2 4-4-16,-1 14 0 15,0 3 4-15,3 7 1 16,0 0 0-16,0 16-5 16,0 9 0-16,0 9 5 15,3 7 10-15,6 5-11 16,6 0 7-16,0-5-11 15,4-7-2-15,2-10 2 16,-6-10 0-16,-3-4-2 0,-2-7-18 16,-2-3-4-16,2 0-15 15,2-16-125-15,-3-9-442 16</inkml:trace>
  <inkml:trace contextRef="#ctx0" brushRef="#br0" timeOffset="-210032.25">6009 16723 604 0,'0'0'66'0,"0"0"-7"16,0 0 17-16,0 0-67 0,0 0-9 16,0 0-73-16,54-2-268 15</inkml:trace>
  <inkml:trace contextRef="#ctx0" brushRef="#br0" timeOffset="-209342.91">6512 16951 631 0,'0'0'19'0,"0"0"-6"16,-91-27 68-16,65 27-25 16,3 0-36-16,-1 9-16 15,0 14-4-15,1 5 5 16,1 3-4-16,3 4 8 16,8-3 0-16,7-1-9 15,4-1-6-15,0-4 6 16,15-5 0-16,7-9 0 15,6-6 1-15,5-6-1 16,5 0 0-16,2-17-1 16,-6-6 1-16,-3-8 0 15,-5 0 0-15,-8-3 2 0,-5-2 5 16,-4 2-6 0,-3 0-1-16,-4 7 4 0,-2 5-1 15,0 10-1-15,0 5-2 16,0 5 12-16,0 2-7 15,-8 7 3-15,2 15 0 16,-4 9-4-16,5 8 9 16,5 6-12-16,0 9 14 15,0 7-10-15,8 1 4 16,2 4-4-16,7-4-5 16,-3-3 12-16,-3 1-12 15,1-3 0-15,-6-1 1 16,-3-6-1-16,-3-8 0 15,0-7-1-15,0-5 1 0,0-9 0 16,0-7 0-16,0-8-1 16,0-3 1-16,-6-3 40 15,-9 0 13-15,-7-16-28 16,-11-4-3-16,-3-4-4 16,0-6-14-16,6 0 11 15,8-1 11-15,7-2-17 16,5 2-6-16,8-2-3 15,2-1-8-15,12-2-3 16,22 1-33-16,14 2-47 16,10-1-118-16</inkml:trace>
  <inkml:trace contextRef="#ctx0" brushRef="#br0" timeOffset="-208752.37">6737 16626 244 0,'0'0'372'0,"0"0"-314"15,0 0-1-15,0 0-25 16,8 104 30-16,6-46-19 16,0 6-15-16,-1 0-7 15,-1 7-13-15,-3 4 0 16,0-4-8-16,-6-5 3 16,-3-11 1-16,0-16-3 15,0-13 0-15,0-14 3 16,0-7-4-16,0-5 2 15,0 0 29-15,0-3 21 16,-2-16-4-16,-8-8-43 16,1-8-1-16,-3-12-4 15,2-6-6-15,7-3-18 0,3-1 1 16,0 5-16 0,3 6-10-16,19 12 3 0,2 10 18 15,1 10 9-15,1 11 16 16,4 3 0-16,0 8-1 15,-2 15 4-15,0 7 10 16,-4 7 1-16,-5 6 13 16,-7 9-2-16,-4 4-16 15,-1 3 15-15,-1-2-19 16,-1-8 4-16,-2-6-3 16,-3-11-3-16,1-8-4 15,-1-9-9-15,0-6-4 16,5-6-23-16,2-3-94 15,5 0-194-15</inkml:trace>
  <inkml:trace contextRef="#ctx0" brushRef="#br0" timeOffset="-208434.48">7216 16532 572 0,'0'0'23'16,"0"0"-3"-16,21 111 91 15,-2-55-19-15,2 10-45 16,-4 4-6-16,-1 3-16 0,-6 6-6 16,2 4-13-16,-3-4 0 15,0-10-6-15,4-17 1 16,-2-20-1-16,-2-15 1 15,1-11 2-15,2-6 3 16,6 0-12-16,5-2-4 16,2-17-1-16,0-8-30 15,-1-12-3-15,-7-11-91 16,-7-5-341-16</inkml:trace>
  <inkml:trace contextRef="#ctx0" brushRef="#br0" timeOffset="-208276.6">7395 16875 556 0,'0'0'83'0,"0"0"-12"16,0 0 31-16,0 0-76 15,0 0-5-15,92-73-19 16,-62 65 11-16,1 2-13 16,-1 3-8-16,-7 3-20 15,-5 0-168-15</inkml:trace>
  <inkml:trace contextRef="#ctx0" brushRef="#br0" timeOffset="-207737.93">8878 16690 187 0,'0'0'420'0,"-84"-3"-392"16,45 3 43-16,5 19 7 15,11 4-37-15,9 5-22 16,14 6 0-16,0 7-12 15,25-1 0-15,9 4 5 16,5 1-12-16,1 0 2 16,-7-3 4-16,-8-3-3 15,-11-3-1-15,-8-11-1 16,-6-5 1-16,0-7 0 0,-14-4-2 16,-14-4 2-16,-11-1 2 15,-7-4-8-15,-1 0 2 16,8-4-34-16,10-20-47 15,14-7-99-15,15-13-424 16</inkml:trace>
  <inkml:trace contextRef="#ctx0" brushRef="#br0" timeOffset="-207505.55">8772 16845 525 0,'0'0'50'0,"-35"102"70"15,13-34-28-15,-9 8-31 16,-5 6-21-16,-5-1-21 16,-5-7-5-16,1-8 4 15,1-2-15-15,6-13-3 16,9-12 0-16,8-9 0 16,9-18 0-16,7-7 0 15,5-5-9-15,0 0-42 16,23-17-15-16,15-13-155 15</inkml:trace>
  <inkml:trace contextRef="#ctx0" brushRef="#br0" timeOffset="-207102.63">9121 16823 452 0,'0'0'84'0,"0"0"-9"16,0 0 4-16,0 0-53 16,0 0 2-16,-12 89 11 15,12-43-18-15,4 2 0 0,12 2-4 16,4 0 4-1,4-4-10-15,1-11-11 0,2-7 15 16,0-11-14-16,1-10-2 16,2-7 2-16,3 0-1 15,0-15 2-15,-4-11 2 16,-6-7 2-16,-8-6 0 16,-8 0 12-16,-5-5-9 15,-2-1 13-15,0-2-20 16,0-4 5-16,-12 6-7 15,0 10-19-15,0 9-60 16,3 14-77-16,4 9-346 16</inkml:trace>
  <inkml:trace contextRef="#ctx0" brushRef="#br0" timeOffset="-206447.49">9665 16568 392 0,'0'0'62'0,"0"0"30"16,0 0 25-16,0 0-83 15,0 0-14-15,-12 109 24 16,12-46 12-16,0 8-31 16,3 1-6-16,6 6 0 15,1-3-16-15,-1-3 5 16,-1-11-2-16,-3-11-6 15,0-17 1-15,-3-17 1 16,-1-10-1-16,-1-6-1 16,0 0 8-16,0-4 41 15,0-17 13-15,0-13-48 0,0-7-9 16,0-7-5-16,6-2 0 16,5-2-13-16,8 8-8 15,9 5-24-15,5 14 10 16,5 9-7-16,-4 14 10 15,-3 2 3-15,-2 19 17 16,-6 10 5-16,-3 6 5 16,-7 6 4-16,-4 2 3 15,-3 4-1-15,-6-5 8 16,0-1-5-16,-2-12 5 16,-14-2 8-16,-3-9 18 15,-5-7-10-15,-8-4 18 0,-6-4 4 16,-4-3-15-1,-1 0-27-15,7 0 7 0,9-3-7 16,12-4-6-16,9-4-4 16,6-3-29-16,2-7-80 15,26-8-228-15</inkml:trace>
  <inkml:trace contextRef="#ctx0" brushRef="#br0" timeOffset="-206125.13">10127 16540 644 0,'0'0'31'0,"0"0"-7"15,0 0 53-15,42 106-17 16,-20-42-15-16,-5 5 7 16,-2 4-27-16,-3 2-6 15,-6 2-16-15,3-2 6 16,-5-11-8-16,-1-12-1 16,-1-18 1-16,-2-15-5 15,0-9-1-15,0-7-27 16,0-3-29-16,-6 0-48 0,-9-12-108 15</inkml:trace>
  <inkml:trace contextRef="#ctx0" brushRef="#br0" timeOffset="-205037.52">10054 16881 460 0,'0'0'45'0,"0"0"33"16,108-53-26-16,-52 43-25 15,2 3-19-15,-4 7 29 16,-3 0 6-16,-9 7-2 16,1 11-4-16,-6 7 6 15,-5 5-9-15,-4 6-12 16,-6 5-9-16,-8 5 5 16,-7 2-17-16,-7 2 3 0,0-3-1 15,0-5 0-15,-1-5-1 16,-5-14-2-16,-2-7 0 15,-1-6 0-15,-2-7 0 16,-2-3 3-16,-1 0 6 16,-3-7 10-16,-2-13-9 15,1-5-4-15,3-9-6 16,4-7 3-16,7-6-9 16,4-7 12-16,0-2-12 15,0 0-6-15,12 4-17 0,9 6-4 16,1 12-6-16,4 10 10 15,2 15 13-15,0 9 16 16,4 0-1-16,-4 9 1 16,6 10 0-16,-5 6 4 15,-4 3 8-15,-1 0-4 16,-5 2 2-16,-2 4 3 16,-7-2 0-16,-1 4-7 15,-6 0 9-15,-2 0-13 16,-1-5-2-16,0-8 0 15,0-7 3-15,-7-6 1 16,3-7-5-16,1 0 1 16,0-3 0-16,0 0 6 15,1-4-6-15,2-14 6 16,0-7-4-16,0 0-1 0,2 3-1 16,4 4 2-16,0 5-2 15,-2 6 1-15,0 3 0 16,-1 1-1-16,2 1-5 15,4 2 5-15,3 0-2 16,0 0 2-16,0 5 0 16,-2 3 3-16,-1-2-3 15,-3 1 0-15,-3-4-2 16,-1-1 2-16,-2-2 0 16,1 0-13-16,-1 0 7 15,0 0 2-15,0 0 1 16,0 0 6-16,0 0-7 0,3 0 4 15,3 0 0-15,3 0-1 16,3-1 1-16,6-10 10 16,-1-1-10-16,2-4-1 15,0 0 1-15,-4-4 2 16,4-5 6-16,-7-2-4 16,0-6 2-16,-4-1-2 15,-8-1-4-15,0 7 0 16,0 3-2-16,-17 8 2 15,-4 9 2-15,-6 7 5 16,-1 1-2-16,-6 9 5 16,1 15-5-16,0 10 10 15,6 3-7-15,6 3 0 0,11 4-8 16,4 0-2 0,6 1 2-16,0 2 0 0,0 1 0 15,6-2 3-15,6-2-1 16,4-6-1-16,1-6-1 15,2-5 0-15,-1-6 4 16,1-5-2-16,5-10-2 16,0-4-2-16,6-2 2 15,-2 0-3-15,2 0 2 16,-3-6-29-16,0-5-35 16,-2-5-67-16,-1-6-360 15</inkml:trace>
  <inkml:trace contextRef="#ctx0" brushRef="#br0" timeOffset="-204587.47">11313 17023 552 0,'0'0'71'0,"0"0"-52"16,0 0 93-16,0 0-56 15,0 0-37-15,0 0 0 16,45 0 10-16,-23-7-28 16,1-3 13-16,-4-2-8 15,0-4-6-15,-2-1 0 16,-1-3 4-16,-5-2 0 0,-4-3-5 16,-7 2 8-16,0 4-6 15,0 4 1-15,-12 6 31 16,-7 4 2-16,-7 5-25 15,0 0 1-15,-3 14 6 16,4 15-13-16,3 5 4 16,7 7 1-16,3 5 3 15,9 1-7-15,3 8 6 16,3-2-11-16,18-5 6 16,1-6-9-16,5-9 11 15,-2-8-11-15,-1-10 10 16,2-4-14-16,-1-8 2 0,0-3 3 15,-1 0 0-15,-3-9-9 16,-2-4-9-16,-7-6-81 16,-6 2-97-16</inkml:trace>
  <inkml:trace contextRef="#ctx0" brushRef="#br0" timeOffset="-200643.28">28101 6439 24 0,'0'0'102'0,"0"0"-42"15,0 0 46-15,0 0-46 16,0 0 5-16,0 0-41 15,0 0 14-15,0-14 21 16,-3 14-11-16,-6 0-26 16,-1 3-5-16,-7 11 9 15,-2 1 7-15,-5 6-7 16,-1 4-13-16,-4 6 5 16,-2 6 16-16,-2 9-24 15,0 2 11-15,-3 5 11 16,1 3-11-16,-1-2-9 0,-4 6 10 15,-2 5-5-15,-7 0 6 16,-5 3-9-16,-1-1 17 16,-2-4-7-16,0-2-6 15,4 0 4-15,6-5-4 16,4-5-18-16,9-6 21 16,6-7-11-16,4-7-3 15,6-4 2-15,-2-5-2 16,1 1 1-16,-3 0 4 15,-5 2 1-15,-3-1-5 16,5-3 14-16,7-7-16 16,9-6-1-16,6-5-3 15,3-3 0-15,0 0 2 0,0 0 6 16,0 0-10 0,4-5-1-16,9-12-21 0,6-6-49 15,6-3-49-15,6-12-125 16</inkml:trace>
  <inkml:trace contextRef="#ctx0" brushRef="#br0" timeOffset="-199751.25">28157 6411 26 0,'0'0'117'0,"0"0"-29"16,0 0 25-16,0 0-9 15,0 0-33-15,0 0-2 16,-13-24 8-16,13 24-18 16,0 0-10-16,0 0-34 15,0 0 0-15,0 0-14 16,17 13 1-16,4 7 12 0,6 5-3 15,1 5 6-15,2 3 3 16,1 2 0-16,-1 1-2 16,0 2-3-16,-4-3-8 15,1 1 1-15,2 3 2 16,0-3-3-16,4 4-2 16,3 2 24-16,2 2-18 15,1 5 3-15,-1 4 3 16,-2-4-15-16,-5 4 5 15,-3-2-2-15,-1-3 2 16,-2 1 3-16,1 1-2 16,-2-2-5-16,3-1 0 15,0-4 8-15,-1-2 0 16,1-3-2-16,1-3 2 16,-1-3-7-16,0-3 7 0,-4-2-11 15,-4-1 4-15,-3-4 6 16,-2-3-2-16,-2-2-3 15,1 0 2-15,-1 0 0 16,1-1 4-16,-1-3 5 16,1-1 1-16,-2-5-1 15,-2-1-6-15,-3-2 7 16,-3-4-3-16,0 0-7 16,-3 0-2-16,0 0-5 15,0 0-2-15,-12-4-70 0,-16-9-56 16,-11-3-74-1,-11-1-279-15</inkml:trace>
  <inkml:trace contextRef="#ctx0" brushRef="#br0" timeOffset="-198701.96">27166 7765 100 0,'0'0'91'15,"0"0"-59"-15,0 0 104 16,-82 0-12-16,73 0-17 16,6 0-46-16,-2 0-24 15,4 0-7-15,1 0-9 16,0 0 12-16,0 0-2 15,6 0 6-15,16 4-3 16,11 2-2-16,9 2-6 16,11-1 2-16,5 0-1 15,7 3-5-15,5-1 7 0,7 2-13 16,1 1-8-16,2-1 14 16,2-1-13-16,-2-3-2 15,0-2-4-15,-2 0 1 16,1-3 2-16,-2 1 13 15,1 0-8-15,-2-1-5 16,-4 1 9-16,-5 1 4 16,-3-1-4-16,0 3-2 15,-3 2-13-15,3 0 13 16,0-2-8-16,-1 4 4 16,1-5-5-16,-3 2 5 15,-7-1-1-15,-12-2 3 0,-12-1-6 16,-15-1 10-1,-5-2-4-15,-9 2-1 0,-1-2 4 16,0 0 13-16,0 0-11 16,0 0 0-16,0 0 9 15,2 0-10-15,-2 0-3 16,0 0 1-16,0 0-10 16,0 0 11-16,0 0 4 15,0 0-2-15,3 0 7 16,-1 0-12-16,-1 0 3 15,1 0 1-15,-1 0-9 16,-1 0-3-16,0 0 0 16,0 0 1-16,2 0-2 15,-1 0 4-15,-1 0-8 16,0 0 5-16,0 0-3 0,0 0 1 16,0 0 4-16,0 0-4 15,0 0-1-15,0 0-1 16,0 0 1-16,0 0-16 15,0 0-28-15,0-6-13 16,0-2-68-16,-12 0-16 16,-12 1-22-16,-6 0-4 15,-4 4-131-15</inkml:trace>
  <inkml:trace contextRef="#ctx0" brushRef="#br0" timeOffset="-197125.6">26308 9068 262 0,'0'0'81'16,"0"0"-39"-16,0 0 78 15,0 0-35-15,0 0-33 16,0 0-14-16,0 0 1 16,-49 72-14-16,49-67 3 15,0 1 2-15,0-3-3 16,9-2-1-16,9-1 9 15,7 0-7-15,5-4 12 16,3-12-30-16,0-2 5 16,-2-2 5-16,-1-2-19 15,-2-2 0-15,0-3 4 0,1-7-5 16,-1-4 2-16,0-6-2 16,1-6 0-16,-4-3-11 15,-4-3-16-15,-2-3-17 16,-10 1 17-16,-9 5 8 15,0 5 1-15,-16 7 18 16,-10 9-1-16,-5 7 4 16,1 11 1-16,0 6 3 15,2 8-3-15,3 0-5 16,1 22 1-16,5 12-2 16,7 6 1-16,6 7 2 15,1 2 3-15,5 0-4 0,0 2 8 16,0 0-6-1,0-1-2-15,0-1 6 0,8-1-1 16,1-2-9-16,2-3 11 16,2-4-2-16,3-6-3 15,0-5-2-15,7-5 0 16,2-4 1-16,3-6 0 16,2-1-2-16,1-7-4 15,-1-3 4-15,-1-2-1 16,-4 0-9-16,1-7 11 15,-1-7-1-15,-1-5 1 16,-2-4-2-16,-2-3 0 16,-1-6 2-16,-4-3 0 15,1-1 1-15,-7 1 0 16,-6 8-2-16,-3 3 2 0,0 7-1 16,-3 8 19-16,-12 6-13 15,-3 3 3-15,-2 0-5 16,-2 17-4-16,3 6-4 15,1 7 4-15,8 4 0 16,4-1 7-16,4 2-2 16,2 1-10-16,0 1 5 15,2 1 0-15,7-4 1 16,3-7-1-16,0-7 10 16,0-4-10-16,5-6-1 15,6-5-12-15,2-5-1 16,2 0-23-16,3 0-64 15,-6-11-132-15</inkml:trace>
  <inkml:trace contextRef="#ctx0" brushRef="#br0" timeOffset="-196602.02">27339 8517 521 0,'0'0'79'15,"0"0"-15"-15,0 0 36 0,0 0-62 16,0 0-18 0,-9 103 27-16,4-45-15 0,1 8-1 15,-4 9-18-15,-5 7 5 16,-2-2-7-16,-4 2-10 15,2-5-1-15,2-13 0 16,9-11 6-16,6-14-6 16,0-16-1-16,0-6-2 15,14-7-5-15,2-6-2 16,6-4 2-16,4 0-4 16,-2-16 2-16,1-7 2 15,-1-6 8-15,-6-4 1 0,-5-6 1 16,-7-5-2-1,-6-1 1-15,0-1 1 0,-18-1-1 16,-13 3 3-16,-9 7 0 16,-5 3 8-16,-1 5-2 15,7 6 3-15,9 6-4 16,11 4 9-16,13 4 3 16,6 1-12-16,0-2-5 15,8 0-4-15,14 1-1 16,5 4-13-16,1 0-11 15,0 5-17-15,-3 0-12 16,-5 0-73-16,-2 0-166 16</inkml:trace>
  <inkml:trace contextRef="#ctx0" brushRef="#br0" timeOffset="-196240.93">27706 8500 466 0,'0'0'19'16,"0"0"52"-16,-14 112 35 0,7-55-46 15,-4 9 5-15,-3 6-19 16,-3 2-19-16,-2-2-13 16,5-4-8-16,2-11-6 15,9-12 2-15,3-11-1 16,0-9 0-16,0-9 1 16,10-8-2-16,3-6 0 15,3-2-3-15,4 0-3 16,3-12-29-16,-1-10-20 15,-3-4-104-15,-3-7-201 16</inkml:trace>
  <inkml:trace contextRef="#ctx0" brushRef="#br0" timeOffset="-196059.76">27598 8838 512 0,'0'0'80'0,"0"0"-23"16,0 0 49-16,0 0-37 15,96-20-42-15,-50 18-4 16,2 2-18-16,1 0 9 16,-3 0-9-16,-7 0-5 15,-8 0-20-15,-10 0-50 16,-16-1-155-16</inkml:trace>
  <inkml:trace contextRef="#ctx0" brushRef="#br0" timeOffset="-194785.64">25779 9925 298 0,'0'0'71'15,"0"0"-20"-15,0 0 58 16,0 0-7-16,0 0-62 15,0 0-3-15,0-15-35 16,0 56 9-16,-5 12 21 16,-8 5-7-16,-1-2-3 15,4 0-12-15,1-8-4 16,2-2 2-16,4-10-6 16,1-12 1-16,2-8-3 15,-1-8 5-15,1-8-3 0,0 0-2 16,0 0 26-1,0-13 32-15,1-10-43 0,8-8-11 16,3-3-3-16,-2-5-1 16,2-5 0-16,0-2 6 15,0-2-6-15,3 0-17 16,2 5 5-16,0 11-3 16,1 9 5-16,-4 12 8 15,2 6-5-15,1 5 1 16,3 12 6-16,5 15-6 15,0 8 6-15,-3 5 4 16,-6 3 0-16,-5-2-2 16,-7-2 1-16,-2-3 4 15,-2-5-6-15,0-4-1 0,0-5 0 16,0-2 2-16,0-11 1 16,-2-2-3-16,2-6 4 15,0-1 1-15,0 0 8 16,0-5 5-16,0-14-10 15,0-5-6-15,0-6-1 16,0-1-1-16,0-5-7 16,3-3 1-16,11-2-9 15,5 2 1-15,8 7-9 16,7 9-17-16,6 15 24 16,-1 8 3-16,-1 6 0 15,-7 16 13-15,-4 6 1 16,-6 6 10-16,-8 0 12 0,-3 2-7 15,-5 2-4-15,-2-4 2 16,-3 0-9-16,0 2 5 16,0-3-7-16,0-4-3 15,0-4 7-15,0-6-7 16,0-6-2-16,0-6-43 16,0-4-26-16,9-3-173 15</inkml:trace>
  <inkml:trace contextRef="#ctx0" brushRef="#br0" timeOffset="-194401.68">26585 10067 439 0,'0'0'49'16,"0"0"-9"-16,0 0 48 15,0 0-30-15,0 0-16 16,-81 106-8-16,78-69-5 16,3 4-15-16,0-1 6 15,6-3-19-15,11-4 5 16,2-8-6-16,3-10 2 16,3-10 2-16,0-5 5 15,2 0-8-15,-3-9 1 0,-1-11 7 16,-6-4-8-1,-5-7 29-15,0-3-14 0,-6-6-1 16,-6-5 0-16,0 2-9 16,0 1-6-16,-13 8 1 15,-2 7-4-15,-6 10-1 16,-4 13 1-16,1 4-16 16,3 4-37-16,8 16-43 15,13 4-161-15</inkml:trace>
  <inkml:trace contextRef="#ctx0" brushRef="#br0" timeOffset="-194033.48">27148 10009 404 0,'0'0'168'0,"0"0"-139"16,-85-12 100-16,48 14-59 16,4 19-36-16,6 7 4 15,12 5-30-15,13 1 0 16,2 2-4-16,17 3 0 16,11 0-7-16,2 2 6 15,0 0-1-15,-9-4 5 16,-6-2-4-16,-5-10 0 0,-7-11-2 15,-3-6-1-15,0-6 0 16,0-2 0-16,-12 0 0 16,-7 0 9-16,-7-7-8 15,1-8-1-15,3-6-30 16,5-2 1-16,10-4-21 16,5-4-66-16,2-3-76 15</inkml:trace>
  <inkml:trace contextRef="#ctx0" brushRef="#br0" timeOffset="-193824.12">27099 10086 266 0,'0'0'86'0,"0"0"-24"15,-78 100 91 1,44-47-79-16,-2 5-26 0,0 2-19 16,2 1-10-16,1-6-6 15,0-6-9-15,2-6-2 16,4-9 4-16,5-7-5 15,5-10-1-15,10-8 1 16,5-6-1-16,2-3 0 16,3 0-37-16,23-4-93 15,6-16-117-15</inkml:trace>
  <inkml:trace contextRef="#ctx0" brushRef="#br0" timeOffset="-193549.57">27492 9786 219 0,'0'0'380'16,"0"0"-377"-16,-13 86 31 16,6-30 54-16,0 10-49 15,-4 7 10-15,-3 4-21 16,-2 0-17-16,-1-1-7 15,1-7-4-15,6-12 2 16,7-13-2-16,3-16 13 16,0-12-13-16,7-8-9 15,11-8 3-15,5 0 3 0,5-4-47 16,-1-14-45-16,-4-10-235 16</inkml:trace>
  <inkml:trace contextRef="#ctx0" brushRef="#br0" timeOffset="-193397.16">27459 10132 558 0,'0'0'34'0,"0"0"10"15,0 0 74-15,0 0-59 16,81-36-43-16,-36 36-5 16,1 0-11-16,5 0 0 0,-9 5-40 15,-11 3-178 1</inkml:trace>
  <inkml:trace contextRef="#ctx0" brushRef="#br0" timeOffset="-192595.44">25877 11383 491 0,'0'0'53'0,"0"0"-37"15,0 0 75-15,76-79-28 16,-49 75-37-16,-2 4-12 16,2 4 23-16,-3 20-15 15,-2 15-16-15,-2 11 25 16,-8 8-11-16,-8 4-18 16,-4-1 17-16,0-4-16 15,0-7 0-15,-9-4-2 16,0-12 0-16,1-14-1 15,3-7 0-15,2-9 2 16,3-4 10-16,0 0-7 0,0-6 6 16,0-13 8-1,0-7-14-15,0-9 9 0,0-5-14 16,6-4-7-16,9-3 6 16,0-5-8-16,1-1-10 15,1 4 6-15,-1 12 7 16,-2 13 2-16,2 13-1 15,-1 10-1-15,4 1 6 16,11 5 3-16,4 17 4 16,8 4 12-16,-5 8-18 15,-6 1 18-15,-5 1-2 16,-13 0 6-16,-5-2-17 16,-6 2 7-16,-2-5-4 15,0 1-5-15,-4-5 2 16,-6-4-6-16,-1 0-8 0,4-7 8 15,4 1-24-15,3-3-36 16,0-8-39-16,15-4-165 16</inkml:trace>
  <inkml:trace contextRef="#ctx0" brushRef="#br0" timeOffset="-192199.52">26780 11443 436 0,'0'0'51'0,"0"0"22"15,0 0 10-15,0 0-41 16,0 0-4-16,-80 91-3 16,67-52-6-16,5 3-11 15,5-2-5-15,3-2-9 16,2-4-1-16,15-7 0 15,3-7 3-15,4-6-6 16,1-8 6-16,-2-6-1 16,1 0-2-16,-3-4-1 15,-2-12-1-15,-4-4 8 16,-3-8 8-16,1-5 2 16,-7-8 0-16,-1-5-2 15,-5-5-12-15,0 0-4 0,-9 7-1 16,-10 12 0-16,-3 12 0 15,-3 15-14-15,-2 5-4 16,4 5 5-16,3 18-30 16,11 7-11-16,9 2-100 15,0-5-253-15</inkml:trace>
  <inkml:trace contextRef="#ctx0" brushRef="#br0" timeOffset="-191321.29">27324 11483 428 0,'0'0'67'0,"0"0"-3"16,0 0 35-16,-88-39-39 15,60 39-32-15,1 9-6 16,1 14 1-16,-1 7-14 16,7 4-1-16,0 6 9 15,8 3-14-15,6-1 2 16,2 3 0-16,4-4-5 16,0-4 7-16,0-4-6 15,3-7-1-15,9-7 0 16,2-5 5-16,3-8-5 0,2-6 0 15,5 0-1 1,-1-5 1-16,2-13-3 0,-3-5 3 16,-1-5 4-16,-1-6-4 15,1-7 0-15,-2-7 8 16,-1-8-8-16,-2-10 0 16,-1-4 0-16,-6-2-2 15,-2 2-8-15,-5 8 9 16,-2 7 1-16,0 7 0 15,-2 11 1-15,-8 11 0 16,4 13-1-16,3 9 7 16,0 4-7-16,-1 8 1 0,-1 25-1 15,4 12 3 1,-1 12 7-16,2 8 4 0,0 2-3 16,0 3 1-16,0-2-5 15,0-5-4-15,0-7 0 16,0-10 0-16,6-8-3 15,9-7-3-15,8-8 3 16,0-3 1-16,7-8-1 16,1-5-1-16,2-7-11 15,3 0 12-15,-3-3-6 16,0-16 5-16,-3-4 1 16,-2-5 1-16,-1-8 0 15,0-6 0-15,-4-8-2 16,0-8 5-16,-4-8-5 15,-8 5 1-15,-7 4-2 0,-4 16-3 16,-12 14 10-16,-13 13 7 16,-6 12-2-16,-5 2 4 15,2 19-8-15,4 20-3 16,7 12 2-16,14 11 5 16,9 1-9-16,0 4 3 15,9-6-3-15,9-7 0 16,3-8 0-16,-3-8-1 15,3-9-3-15,1-10 2 16,1-8 1-16,2-7-13 16,3-4-33-16,1 0-22 15,-4-5-129-15,-1-11-386 0</inkml:trace>
  <inkml:trace contextRef="#ctx0" brushRef="#br0" timeOffset="-189011.4">26644 5171 38 0,'0'0'61'16,"0"0"47"-16,0 0 5 15,0 0-12-15,0 0-24 16,0 0-14-16,-6-4-16 16,6 4 3-16,0 0-16 15,0 0 10-15,0 0 6 0,0-1-6 16,10-2 1-16,12 2-1 15,7-1-28-15,-4 2 6 16,-1 0 4-16,-5 2-6 16,-5 6-10-16,2 4 5 15,2 2-15-15,2-2 18 16,0 4-9-16,-3 0 0 16,1-2-7-16,-3 3 4 15,1 0-3-15,1-1 6 16,4 0-9-16,-2 3 2 15,2-3 3-15,1-2-2 16,-3 0-3-16,-3-2 0 16,-3 0 5-16,-1 0-5 15,-5-2 1-15,4 2-2 0,-1 0 6 16,-1 0-2-16,3 1-3 16,-2-2 4-16,0-1-1 15,1 2-3-15,0 0-2 16,-1-1 2-16,2 2 10 15,-3-1-10-15,0 0-4 16,1 3 4-16,-1-1 8 16,-1 3-6-16,1-5 0 15,-3 2-2-15,1-3 1 16,1 1-2-16,2 4 2 16,1-2 0-16,2 2-1 0,3-1-3 15,1 1 3 1,-2-1 4-16,2-1 6 0,-4 2-7 15,0-2-1-15,0 2 7 16,-1-1-4-16,3 2-5 16,2 4 12-16,5-1-11 15,2-1 9-15,1-2-7 16,2 0 0-16,-3-2 10 16,1-1-13-16,-4-1 1 15,-3-1 8-15,-1-1-9 16,-5 0 2-16,1 2-4 15,0-1 8-15,2 0-2 16,-3 3-3-16,4 0 0 16,0-1 3-16,-2-2 0 15,0 3-4-15,1-1 1 0,-3 1 1 16,-2-1-1-16,3-2 2 16,-3 3 3-16,0-1-3 15,6 3-1-15,2 0 3 16,2 3 3-16,2 1 1 15,2-1 2-15,-3 0 0 16,0 0-7-16,-4-1 2 16,-1-4-6-16,-3-2 4 15,-1 1-7-15,-2 0 7 16,2-2 1-16,2 4-4 16,2-2 7-16,1 0-5 15,0 0 11-15,-3-3-12 0,-2-3 5 16,-3-4-5-16,-2 1-1 15,-2-2 4-15,-1-1-5 16,-3-2 2-16,-1 0-1 16,2 1-1-16,2-1 7 15,-1 2-5-15,2-1 3 16,3 2 6-16,-4-1-5 16,2 0 0-16,-2-2-3 15,-2 1 0-15,-1-1-2 16,-1 0-1-16,0 0 1 15,2 0-2-15,-2 0 4 16,0 0 2-16,0 0-5 16,0 0-2-16,0 0 0 15,0 0-12-15,1 0 2 0,2 0-2 16,-1 0-10-16,-2 0-18 16,0 0-34-16,0-1-22 15,-11-6-47-15,-14 0-53 16,-8-2-207-16</inkml:trace>
  <inkml:trace contextRef="#ctx0" brushRef="#br0" timeOffset="-185681.6">24171 12280 247 0,'0'0'60'0,"0"0"3"16,0 0 26-16,-112 52-7 0,66-20-29 15,-2 7 17-15,2 6-32 16,-2 8 5-16,5 13 1 16,2 1-23-16,3 4 20 15,5 1-39-15,5 1 23 16,6 2-1-16,6 0-19 16,9-5 5-16,5-6-5 15,2-7-2-15,0-7-1 16,14-6 0-16,5-8 0 15,2-8-1-15,0-5-1 16,6-6 0-16,2-6 0 16,1-3 0-16,3-3-10 0,-1-4-21 15,2-1-35 1,-3 0-56-16,-1-3-131 0</inkml:trace>
  <inkml:trace contextRef="#ctx0" brushRef="#br0" timeOffset="-185332.17">24536 12878 429 0,'0'0'86'0,"0"0"-18"16,0 0 21-16,0 0-64 16,0 0 23-16,-49 117 3 15,33-62-27-15,0 1-13 16,2-3 2-16,6-5-12 16,1-9 6-16,1-8-6 15,3-8 1-15,0-9-2 16,3-6 1-16,0-5 3 15,0-2-4-15,0-1 0 16,0 0-7-16,0-7-22 0,0-12-46 16,0-8-166-16</inkml:trace>
  <inkml:trace contextRef="#ctx0" brushRef="#br0" timeOffset="-185132.45">24545 12660 474 0,'0'0'55'15,"0"0"39"-15,0 0-3 16,0 0-44-16,0 0-19 16,0 0-15-16,6-69-13 15,3 86-5-15,-1 7-19 16,0 3-56-16,-3-1-138 0</inkml:trace>
  <inkml:trace contextRef="#ctx0" brushRef="#br0" timeOffset="-184645.46">24721 12911 243 0,'0'0'70'0,"0"0"7"16,0 92 18-16,0-49-56 16,7 3-8-16,-4 0-25 0,-1 1-1 15,-2-3-3 1,0-5 3-16,-2-12-1 0,-6-8-4 16,3-8 2-16,4-8-2 15,-1-3 4-15,2 0 57 16,-1-11 10-16,-2-9-42 15,1-6-11-15,-2-4-15 16,2-4 16-16,1-8-19 16,1-5 2-16,0-3-11 15,0-2 9-15,10 2-20 16,8 9-23-16,2 7 23 16,2 14 14-16,5 7-10 15,4 10 6-15,6 3 5 0,1 4 5 16,-1 17-2-1,-9 7 2-15,-8 6 12 0,-9 7 11 16,-8 5-2-16,-3 4-2 16,0 1-5-16,0-2-4 15,-8-6-7-15,0-7 8 16,7-4-10-16,1-8 1 16,0-4-2-16,0-5-7 15,4-6-51-15,9-5-134 16</inkml:trace>
  <inkml:trace contextRef="#ctx0" brushRef="#br0" timeOffset="-184211.57">25328 12908 476 0,'0'0'68'16,"0"0"45"-16,0 0-63 16,0 0-32-16,0 0 12 15,-59 96 1-15,48-54-14 16,-1 5-2-16,3 2-2 16,5-4-9-16,4-5-4 15,0-4 0-15,1-6 1 16,14-9 1-16,3-5 2 0,4-5-8 15,2-9-6-15,3-2 3 16,-3 0 6-16,-2-14-7 16,-1-8 8-16,-7-7 2 15,-1-6 9-15,-5-9-5 16,-4-5 7-16,-4-6-2 16,0-3-6-16,-12 4-5 15,-12 8 0-15,-1 14 0 16,-3 13-1-16,1 12 1 15,4 7-7-15,1 0-7 16,7 17-7-16,11 5-46 16,4 2-116-16,0-2-328 0</inkml:trace>
  <inkml:trace contextRef="#ctx0" brushRef="#br0" timeOffset="-183783.32">25649 12864 430 0,'0'0'75'15,"0"0"1"-15,0 0 24 0,92 56-41 16,-68-13-22-1,1 6-4-15,-6 2-12 0,-5 4-16 16,-5-6 3-16,-7-3-7 16,-2-5 1-16,0-5-2 15,-8-9 0-15,-5-6-3 16,-2-10 1-16,2-8-3 16,-2-3 5-16,-6 0 5 15,-3-13 12-15,3-5-17 16,3-8 0-16,9-3 2 15,9-7 6-15,0-5-5 16,24-5-2-16,12-8-1 0,4-2 1 16,5 3-2-1,-3 9 0-15,-2 13-6 0,-2 14-16 16,-2 10-1-16,-4 7-41 16,-10 7-38-16,-8 10-102 15</inkml:trace>
  <inkml:trace contextRef="#ctx0" brushRef="#br0" timeOffset="-182854.05">26416 12945 429 0,'0'0'70'15,"0"0"21"-15,0 0 1 16,-85-31-44-16,59 31-17 16,-2 11-21-16,-1 17 2 15,1 6 0-15,3 5-11 16,2 3 7-16,8 0-8 15,4-1 6-15,6-1-5 16,5-4 5-16,0-3-6 16,12-5 0-16,9-5-1 0,4-6 1 15,4-7-4-15,2-7-17 16,0-3 9-16,2 0 10 16,-2-16-2-16,-1-4 8 15,-4-5-2-15,-4-4 3 16,-2-5 9-16,-4-9-6 15,-4-5-5-15,-1-6-2 16,-4-9 9-16,-1 1-19 16,-5-2 14-16,-1 3-10 15,0 4 0-15,-1 4 0 16,-12 3 5-16,-1 10-1 16,3 14 2-16,4 13 4 15,1 9 2-15,1 4 1 16,-1 7-8-16,2 20-8 15,-1 16 8-15,2 10 12 0,2 3-11 16,1 6 16-16,-2 2-7 16,1 1-9-16,-3 1 8 15,-1-6-2-15,4-4-4 16,1-6-3-16,0-8 0 16,4-8 0-16,15-5 0 15,7-10-3-15,7-6-8 16,4-6 6-16,6-6-2 15,0-1-12-15,-1 0 1 16,-3-11 13-16,-3-7 5 16,-7-6-2-16,-2-5 7 15,-3-5-5-15,-1-11 11 0,-4-6 13 16,-5-3-24-16,-6-4 7 16,-3 5-2-16,-5 10-7 15,0 9 11-15,-15 13-6 16,-6 10 11-16,-6 11 1 15,2 0-12-15,3 15-2 16,2 16 1-16,10 10-4 16,5 8 1-16,2 2 1 15,3 2 5-15,0-5-5 16,0-1 0-16,0-4 5 16,8-10-5-16,5-3-18 15,2-9-5-15,4-5 10 0,1-8-12 16,2-5 2-16,0-1-10 15,2-2-58-15,-1 0-52 16,4-9-181-16</inkml:trace>
  <inkml:trace contextRef="#ctx0" brushRef="#br0" timeOffset="-182433.14">27142 12864 369 0,'0'0'103'0,"0"0"33"15,0 0-69-15,0 0 11 16,0 0-28-16,76 75-2 16,-56-34-22-16,0 5-9 15,-1 4 0-15,-5 2-12 16,-3-1-3-16,-6-4-4 15,-5 0 2-15,0-8-18 16,-1-4-6-16,-14-10 4 16,0-6 0-16,-3-8-12 15,-1-4 27-15,-2-2-3 16,-3-5-9-16,0 0 0 16,4-5 6-16,7-12 11 15,7-3 2-15,6-9 16 0,2-9 6 16,25-6 0-1,9-9 2-15,14-7-11 0,10-4-3 16,4 0-12-16,2 0-1 16,-4 9-25-16,-4 15-29 15,-1 14-77-15,-10 18-140 16,-21 8-89-16</inkml:trace>
  <inkml:trace contextRef="#ctx0" brushRef="#br0" timeOffset="-181871.59">25294 14344 413 0,'0'0'59'15,"0"0"-22"-15,0 0 56 16,-116 14-17-16,74 10-21 16,6 5-9-16,6 4-21 15,12 3 4-15,12 6-22 16,6 1 4-16,6 5-3 15,20 1-4-15,2-3 3 16,0 0-5-16,-4-7 0 16,-9-8-1-16,-5-9-1 0,-5-7 0 15,-5-7 2 1,0-5-1-16,0-3-1 0,0 0 2 16,-12 0 2-16,-8 0-4 15,-6-17-15-15,0-4-32 16,9-5-41-16,8-9-78 15,9-6-342-15</inkml:trace>
  <inkml:trace contextRef="#ctx0" brushRef="#br0" timeOffset="-181643">25179 14479 331 0,'0'0'54'15,"-48"75"34"-15,18-30 25 16,-6 4-27-16,-3 5-43 15,-6 1-9-15,-3 4-7 16,-3 0-14-16,-1-1 9 16,1-8-20-16,6-6-2 15,10-10 1-15,8-9 13 16,11-10-14-16,8-8-7 16,8-6 4-16,6-1-31 15,28-2-70-15,17-18-48 16</inkml:trace>
  <inkml:trace contextRef="#ctx0" brushRef="#br0" timeOffset="-181271.45">25485 14553 446 0,'0'0'88'0,"0"0"-53"15,0 0 44-15,0 0-54 16,0 0-6-16,-12 85 10 16,10-36-10-16,1 3-1 15,1 0-15-15,0-2 5 16,6-4-8-16,13-12 3 16,8-12-2-16,1-9 2 15,2-10-3-15,1-3 1 16,1-4 1-16,-1-15 5 0,-4-10 0 15,-4-3 30 1,-4-2 4-16,-7-7-19 0,-5-1 11 16,-4-5-7-16,-3-5-21 15,0 5-5-15,-1 5-1 16,-8 11-13-16,3 12-25 16,3 15-22-16,3 4-12 15,0 18-129-15,0 7-35 16</inkml:trace>
  <inkml:trace contextRef="#ctx0" brushRef="#br0" timeOffset="-180911.89">26190 14433 375 0,'0'0'61'0,"0"0"-6"15,0 0 36-15,0 0-55 16,0 0-10-16,-89 25-3 16,54 9 12-16,1 8 3 15,0 3-2-15,7 6-6 0,6 1-18 16,6-4 0-16,9 2-8 15,6-1 4-15,0-6-10 16,6-8 4-16,14-9-2 16,0-7 1-16,6-5 0 15,1-7-1-15,3-4 0 16,4-3-9-16,-6 0-38 16,1-5-110-16,-4-14-233 15</inkml:trace>
  <inkml:trace contextRef="#ctx0" brushRef="#br0" timeOffset="-180559.43">26544 14427 455 0,'0'0'70'0,"0"0"2"16,0 0 12-16,0 0-31 15,-96 59-11-15,71-19 2 16,4 7-18-16,2 3-20 16,4 3 7-16,4 1-7 15,7 3-4-15,4-3 2 16,0-8 0-16,1-10-3 0,16-12-2 15,1-6-2-15,4-10-14 16,2-5 10-16,7-3 5 16,2 0-40-16,4-7 9 15,-1-9-23-15,0-4-64 16,-5-8-352-16</inkml:trace>
  <inkml:trace contextRef="#ctx0" brushRef="#br0" timeOffset="-180071.5">26857 14492 391 0,'0'0'87'0,"0"0"27"0,0 0-32 16,0 0-62-16,0 0 9 15,0 0-4-15,-54 92 24 16,54-58-38-16,0-2 3 15,2-3-14-15,16-9 9 16,0-4-5-16,4-6-1 16,3-8-3-16,1-2 16 15,-1 0-10-15,-1-5-6 16,-2-10 0-16,-3-4 2 16,-3-4-4-16,-3-2 2 0,-6-6-9 15,-2-3 2-15,-5 0-7 16,0 5 9-16,-3 7 1 15,-13 8 0-15,-7 8 4 16,-5 6 0-16,-5 0 3 16,-4 17 3-16,4 12-3 15,2 8 6-15,5 3-7 16,5 5 9-16,4 2-9 16,6 1 4-16,8-1-5 15,3 2-1-15,0-6 0 16,3-10 2-16,11-8-3 15,5-8 1-15,5-5 0 16,1-4-1-16,8 0 1 16,3-4-9-16,-1-1-28 15,3-3-89-15,1 0-110 0</inkml:trace>
  <inkml:trace contextRef="#ctx0" brushRef="#br0" timeOffset="-179651.84">27650 14455 427 0,'0'0'65'16,"0"0"-36"-16,-117-4 66 0,72 19-14 15,2 6-24-15,7 6-15 16,9 2-18-16,8 4-9 16,8 2-12-16,8-1 9 15,3 5-7-15,3-3 1 16,16 2 3-16,0 1-10 16,1-3 2-16,-4-2-1 15,-3-2 1-15,-6-8-1 16,-5-2 4-16,-2-5 7 15,0-4-11-15,0-5-2 0,-3-3 2 16,-5-3 0 0,-3-1 2-16,-5-1-2 0,-3 0 12 15,-4 0-12-15,0 0 0 16,3-4 0-16,8-1-8 16,8-2-46-16,4-3-50 15,10-5-355-15</inkml:trace>
  <inkml:trace contextRef="#ctx0" brushRef="#br0" timeOffset="-179239.5">28024 14526 206 0,'0'0'368'16,"0"0"-296"-16,0 0 16 16,-105-10-2-16,71 13-38 15,1 14-7-15,7 4-37 16,4 4 13-16,6 2-15 16,7 6 1-16,4 1 0 15,5 3-3-15,0 1 0 16,0-1 2-16,9 1-2 15,3-2 0-15,-1-1 0 16,-4-6 0-16,-2-3-7 0,-4-5-4 16,-1-6 9-1,0-2-1-15,0-3 3 0,-6-3 8 16,-6 0-6-16,-4-3-2 16,-2-1 0-16,-3-1 5 15,0-2-5-15,3 0-1 16,3 0-1-16,5 0-9 15,7 0-86-15,3 0-256 16</inkml:trace>
  <inkml:trace contextRef="#ctx0" brushRef="#br0" timeOffset="-178549.61">28316 14676 266 0,'0'0'112'0,"0"0"22"16,0 0-28-16,0 0-22 16,0 0-28-16,0 0-6 15,-33-67-18-15,15 67-8 16,-10 4-15-16,-5 16-3 16,0 6 5-16,6 8 9 0,7 7-12 15,6 8-1-15,6 2-4 16,7 5 8-16,1-5-10 15,0-8 1-15,15-7-4 16,7-11 4-16,5-8-5 16,1-9 1-16,2-8 2 15,0 0 1-15,-5-7 3 16,-3-12-3-16,-6-7 3 16,-4-6 11-16,-2-9 0 15,-6-5 1-15,-2-7-4 16,-2-2-5-16,0 4 1 15,-13 7-6-15,-4 10 6 16,-1 12-16-16,0 10 12 16,-4 9-8-16,3 3-5 15,2 1 0-15,6 18-37 0,11 3-21 16,0 2-71-16,8 0-154 16</inkml:trace>
  <inkml:trace contextRef="#ctx0" brushRef="#br0" timeOffset="-178143.22">28569 14630 280 0,'0'0'225'0,"0"0"-117"0,0 0 16 16,0 0-63-16,0 0-22 15,98-9-14-15,-81 42 2 16,-2 8 1-16,-3 10-18 16,-3 5-5-16,-6 4 6 15,-3-3-11-15,0-4 0 16,0-8-1-16,-12-11-3 16,-3-10-7-16,3-11-4 15,0-6 4-15,-3-7 11 16,0 0 9-16,-5-8-4 15,0-10 0-15,5-4-3 16,7-7 14-16,8-1-12 16,0-5 6-16,19-6 5 0,17-2-12 15,11-5 7-15,8 0-10 16,3 7-13-16,-2 10-30 16,-4 12-42-16,-12 11-6 15,-11 8-91-15,-15 0-124 16</inkml:trace>
  <inkml:trace contextRef="#ctx0" brushRef="#br0" timeOffset="-177851.06">29241 14446 555 0,'0'0'76'0,"0"0"56"15,0 0-64-15,59 99-5 16,-47-21-12-16,-12 19-23 16,0 10-6-16,-28 2-8 15,-11-8-13-15,-6-13 1 16,-5-14-1-16,-1-16-2 15,-4-13-28-15,3-13-60 16,5-11-45-16,6-10-133 0</inkml:trace>
  <inkml:trace contextRef="#ctx0" brushRef="#br0" timeOffset="-175817.77">25768 4417 84 0,'0'0'102'16,"0"0"1"-16,0 0-27 15,0 0-27-15,0 0 0 16,0 0-20-16,2-38 3 16,-2 29-10-16,0-1 13 15,0-1-17-15,0 0 14 16,0 3 0-16,-2 3 11 16,2 2-7-16,-1 2-17 15,1 1 22-15,0 0-10 0,-2 0-18 16,-1 0-11-16,-4 4 1 15,1 12 6-15,-3 3 2 16,3 4-7-16,-3 1 1 16,2 3 11-16,-1 2 14 15,-1 4-15-15,3 0-4 16,0 5-10-16,3-5 24 16,-1 4-22-16,-4 0 1 15,2 2 5-15,-4 2 2 16,-1 1-2-16,-2 0-1 15,1-2 3-15,-2 1-2 16,0-1-4-16,3-1-2 16,-1 0 0-16,5-3 0 0,2-8 0 15,4-5-3-15,1-9 0 16,0-4-1-16,0-5 4 16,0-3-7-1,0 0 13-15,0-1-13 0,0-1 6 16,0 2-2-16,0-2 2 15,0 0 8-15,0 0-8 16,0 0-2-16,0 0-18 16,-2 0-7-16,1-2-52 15,-2-13-70-15,1-4-188 16</inkml:trace>
  <inkml:trace contextRef="#ctx0" brushRef="#br0" timeOffset="-174858.86">26254 4517 101 0,'0'0'86'16,"0"0"36"-16,0 0-30 15,0 0-28-15,0 0-15 16,0 0 14-16,-13-46-13 16,1 42 3-16,-2 1-11 15,-5 2-14-15,-1-1 0 16,-2 2-3-16,-1 0 0 0,-1 0-10 16,-3 3 10-16,2 8-14 15,-1 3 0-15,4 3 6 16,-1 0 1-16,4 1-15 15,1 0 7-15,2 3-1 16,1 0 3-16,2 2-11 16,2 2 11-16,2 4-11 15,0 3 4-15,6-1 9 16,0 2-5-16,3-1-3 16,0 0 11-16,0-3-14 15,0 0 5-15,0-2-4 16,0 0 7-16,0-2-8 15,0 0-4-15,0-2 2 16,3 2 14-16,2-2-14 16,2-2 10-16,0 2-11 0,1-4 1 15,1-1 7-15,1-3-7 16,2 0 0-16,8-4 7 16,2-1-2-16,4-3 12 15,3-1-4-15,1-4-4 16,2-2-3-16,-1 0 1 15,3 0-5-15,0-8 7 16,1-8 1-16,-1-4 5 16,-4 0-3-16,-5 0-2 15,-4-3 14-15,-5-1-1 16,-3-3-3-16,0-4 0 16,-3 0-9-16,3-1-2 0,-2-4-6 15,-2 0 0-15,-3-3-3 16,0-6 3-16,-6 4-4 15,0 4 6-15,0 0-5 16,-12 8 2-16,-3 3 3 16,-6 2-4-16,-1 1 8 15,-5 4 1-15,-3 2-10 16,-4 1-1-16,0-1 0 16,-4 2 0-16,1 4-2 15,-3 9-8-15,-1 2-18 16,3 5-45-16,0 22-32 15,4 8-32-15,10 6-49 16,8-2-236-16</inkml:trace>
  <inkml:trace contextRef="#ctx0" brushRef="#br0" timeOffset="-157557.41">25062 5220 28 0,'0'0'76'16,"0"0"-6"-16,0 0 56 15,0 0-52-15,0 0-21 16,0 0-2-16,0 0-21 16,0 0 2-16,-65-27-13 15,44 27 21-15,-4 0-14 16,-1 0-6-16,-2 3 8 0,-3 6-13 15,-7 6 8 1,-2 2-11-16,-8 3 23 0,-4 4-21 16,-3 2 19-16,-6 2-19 15,-5 0 6-15,2 1-14 16,0 2 18-16,4 1-19 16,5 4 4-16,-9 4 9 15,-11 5-10-15,-8 2-6 16,-13 0 17-16,2-5-3 15,2-4-5-15,7-4 5 16,12-5 6-16,16-7-5 16,14-5-7-16,16-8 11 15,12-1 4-15,8-5-24 16,4-3 17-16,1 0-4 16,2 0-10-16,0 0-2 0,0 0 10 15,0 0-2-15,0 0-2 16,0 0 2-16,0 0-3 15,0 0 6-15,0 0-13 16,0 0 1-16,0 0-1 16,0 0 2-16,0 0-1 15,0 0 1-15,0 0-2 16,0 0 0-16,0 0 2 16,0 0-2-16,0 0 0 15,0 0-15-15,0 0-5 16,0 0-14-16,0 0 9 15,0 0-3-15,0 0 7 0,0 0 3 16,0 0-2 0,0 0 19-16,0 0-15 0,0 0-1 15,0 0-25-15,0 0-63 16,0-8-186-16</inkml:trace>
  <inkml:trace contextRef="#ctx0" brushRef="#br0" timeOffset="-156576.23">23558 5752 85 0,'0'0'77'16,"0"0"-20"-16,0 0 11 16,0 0 1-16,0 0-19 0,0 0-6 15,0 0 13-15,9-14-19 16,-9 14 24-16,0 0-33 15,0 0-1-15,-2 0-13 16,-10 0 1-16,-4 3-3 16,-4 5 18-16,-2 1-28 15,-3 4 33-15,-4 4-29 16,-3 6 25-16,-4 5-18 16,-6 4 6-16,-9 5 1 15,-2 1-4-15,-7 2 0 16,2 2 1-16,0 0 0 15,4 4 0-15,-3 1-18 16,-1 6 13-16,-5 0-7 16,-5 2 0-16,-5-1 3 0,-4-2-7 15,0-3 6-15,-6 0 2 16,-4 1 16-16,5-7-21 16,7 1 5-16,14-5 2 15,13-3 4-15,8-5-13 16,3-2 12-16,7-5-1 15,3-3 4-15,8-5-12 16,2 1-6-16,0 0 13 16,2 0-1-16,-3-1-9 15,4-2 5-15,2 0-8 16,0-3 0-16,2 1 0 16,-2-4-2-16,5 1 5 0,1-5-3 15,3-2 12-15,3-2-9 16,0 0-3-16,0 0 1 15,0 0 6-15,0 0-7 16,0-5-23-16,0-8-18 16,20-4-61-16,18-9-54 15,15-4-51-15</inkml:trace>
  <inkml:trace contextRef="#ctx0" brushRef="#br0" timeOffset="-155765.75">23577 5860 39 0,'0'0'34'16,"0"0"72"-16,0 0 17 16,0 0-41-16,0 0-5 15,0 0-13-15,6-78 19 16,-6 73-34-16,0 2 9 16,0 1-2-16,0 2-13 15,0 0 8-15,0 0-27 16,0 0 12-16,0 0-23 15,0 20-10-15,0 11 1 0,0 12 3 16,0 3 22 0,0 3-9-16,0-1-5 0,-2 2-14 15,-1 1 9-15,0 1 7 16,2 2-17-16,1-2 9 16,0-1-8-16,0-3 1 15,9-1 7-15,5 3 0 16,-1 1 2-16,-3-1-2 15,-4 6 15-15,-3 2 11 16,-1-5-19-16,-2-1-11 16,0-1 4-16,0-1-1 15,0 1 4-15,0-1-4 16,0 1 3-16,0 0 15 16,0-3-2-16,0-5-11 15,0-3-1-15,4-6 11 0,2-5-21 16,0-9 5-16,-1-6 5 15,-4-6-9-15,1-4 6 16,-1-4-3-16,1 0-5 16,-2 3 17-16,0-3-3 15,0 0-8-15,0 0-6 16,0 0-1-16,0-3-27 16,0-4-58-16,0-3-24 15,-12 3-38-15,-11-1-36 16,-8 1-185-16</inkml:trace>
  <inkml:trace contextRef="#ctx0" brushRef="#br0" timeOffset="-154939.62">21911 7165 167 0,'0'0'85'16,"0"0"-61"-16,0 0 72 15,0 0-13-15,0 0-14 0,0 0-25 16,-52-6-5-16,52 6-12 16,0 0-16-16,13 6 41 15,13 0 7-15,11 0-18 16,8-4-7-16,8 0-3 16,4-1-20-16,2 0 14 15,6 3-8-15,-1-1 1 16,2 5-3-16,-5 1-10 15,-6-1 2-15,-2 1-4 16,1-1 6-16,8-2-1 16,4-1 5-16,8 1 7 15,3-3 1-15,2-1 5 16,0 2-19-16,-1 0 9 0,-4 1-1 16,-5 3-8-1,-11 2 1-15,-9 0-8 0,-11 0 0 16,-6-2 0-16,-3-2 15 15,-4-1-4-15,3-4 4 16,1 2 2-16,5-3-3 16,5 0 12-16,3 0 2 15,1 0-15-15,-4 0 9 16,-9 0-15-16,-11 0 5 16,-9 0 9-16,-5 0-15 15,-5 0-6-15,0 0 3 16,0 0 7-16,0 0-3 0,0 0-1 15,0 0-6 1,0 0 0-16,0-4-16 0,0-5-36 16,-3-1-53-16,-11-3-60 15,-2-1-56-15,3 1-305 16</inkml:trace>
  <inkml:trace contextRef="#ctx0" brushRef="#br0" timeOffset="-141052.33">21622 5487 210 0,'0'0'31'0,"0"0"52"15,0 0-1-15,0 0-47 16,0 0-2-16,0 0 24 16,0 0-27-16,53 17 3 15,-30-35-7-15,0-3 3 16,-3-6-9-16,1-4 10 15,-2-7-12-15,-7-7 4 16,-3-8-9-16,-3-7 4 16,-6-6-9-16,0-4 0 15,0-2-8-15,0-3 10 0,-4 0-9 16,-8 7-1-16,-3 12-5 16,-3 13-9-16,-3 16 13 15,0 10 1-15,0 6-5 16,-3 11 12-16,-3 0-2 15,-2 9-4-15,0 11 7 16,6 8-6-16,9 2-2 16,9 9 4-16,5 8-2 15,2 4 0-15,15 3 20 16,6-1-18-16,3-2 1 0,3-3 6 16,3 0-7-1,2-3 3-15,1 5 2 0,-3-2-9 16,3-3-1-16,-3-6 0 15,-1-5 1-15,-5-9-8 16,-2-11 4-16,-3-4 0 16,-1-9-9-16,-1-1 6 15,0 0-5-15,-1-11-26 16,-2-8-34-16,-2-2-133 16</inkml:trace>
  <inkml:trace contextRef="#ctx0" brushRef="#br0" timeOffset="-140697.75">22199 4863 442 0,'0'0'71'15,"0"0"22"-15,0 0-26 16,0 0-14-16,-84 74-15 15,78-44-11-15,6 1-18 16,9 0 10-16,21-1-3 16,6-2-3-16,6 1-13 15,2 1 7-15,-5-1-3 16,-4 1 6-16,-7-5-8 16,-9-1-2-16,-7-9 0 0,-6-4-1 15,-6-3 1-15,0-3-2 16,0-1 2-16,-19-1 3 15,-8-3-3-15,-6 0-12 16,2 0-4-16,4-12-32 16,6-10-51-16,10-11-63 15,6-10-185-15</inkml:trace>
  <inkml:trace contextRef="#ctx0" brushRef="#br0" timeOffset="-140481.08">22232 4919 193 0,'0'0'81'0,"0"0"2"16,-12 110 75-16,1-47-57 16,-4 8-11-16,-5 9-48 15,-2 4-25-15,2-5-2 0,1-9-8 16,2-12-6-16,8-13 5 16,2-12-4-16,5-13-2 15,2-9 0-15,0-8-1 16,0-3-3-16,13-7-8 15,9-20-15-15,9-15-31 16,6-12-156-16</inkml:trace>
  <inkml:trace contextRef="#ctx0" brushRef="#br0" timeOffset="-140189.56">22560 4398 441 0,'0'0'55'0,"0"0"-44"15,16 75 55-15,-1-20 32 16,1 13-42-16,0 12-12 16,-2 10-11-16,0-1-9 15,2-4-15-15,-1-12-8 16,3-16-2-16,-3-15 0 15,3-13 1-15,-2-10-1 16,2-9 2-16,1-9-1 16,0-1 0-16,1-6-10 0,2-21-21 15,-5-7-43-15,-9-11-98 16</inkml:trace>
  <inkml:trace contextRef="#ctx0" brushRef="#br0" timeOffset="-140015.93">22704 4746 527 0,'0'0'88'0,"0"0"30"16,0 0-20-16,0 0-67 15,0 0 12-15,120-89-23 16,-77 72-14-16,0 1 0 16,-7 2 4-16,-8 5-10 0,-9 7-96 15,-14 2-47 1,-5 0-298-16</inkml:trace>
  <inkml:trace contextRef="#ctx0" brushRef="#br0" timeOffset="-138022.28">22393 8395 258 0,'0'0'72'0,"0"0"-24"15,0 0 42-15,0 0-10 16,0 0-1-16,0 0-22 16,0 0-17-16,13-14-26 15,6-9 9-15,1 0-20 16,1-2 8-16,-2-3-8 15,-2-5 3-15,-3-3-6 16,-3-6 1-16,-2-3-1 16,-3-3 1-16,-5-4-1 15,-1-2-3-15,0 1-16 16,0 8-15-16,0 12 25 16,-11 12-15-16,-3 14 23 0,-5 7-3 15,-5 0 4 1,-2 11 9-16,-2 8-2 0,3 3 0 15,4-1 0-15,7-1-5 16,9-3 1-16,5-3-1 16,0-1-2-16,10-5 0 15,15-2-3-15,8-5-6 16,7-1 9-16,6 0 15 16,-1 0-7-16,-3 0-8 15,-6 0-2-15,-9 7 2 16,-6-1 6-16,-5 2-5 15,-6 4-1-15,1 1-4 16,-2 2 4-16,-2 2 0 0,-1 4 5 16,0 2-5-1,-1 2 0-15,2 3 1 0,-1-3 0 16,0 1 1-16,3-6 0 16,3-5-1-16,0-8-1 15,3-5-5-15,3-2-1 16,1 0 10-16,2-16-5 15,-2-4 1-15,1-3-4 16,-7-2 2-16,-1-2 2 16,-7 1 2-16,-5-2-2 15,0 0 3-15,0 1-1 16,0 3-1-16,-2 8-1 0,-1 6 2 16,0 6-5-1,3 4 10-15,0 0-16 0,0 4 12 16,0 14-5-16,0 5 4 15,4 6 4-15,9-1 4 16,0-1-10-16,0 1 5 16,-2-5-1-16,2-4-4 15,-4-3 0-15,-1-5 3 16,-1-5-3-16,-4-2-7 16,2-4-22-16,-4 0-44 15,1-3-111-15,-2-15-225 16</inkml:trace>
  <inkml:trace contextRef="#ctx0" brushRef="#br0" timeOffset="-137838.31">23029 7742 500 0,'0'0'75'15,"0"0"-20"-15,0 0 19 16,0 0-34-16,0 0-38 15,0 0-2-15,-17-7-25 16,37 24-6-16,10-3-51 16,3 2-98-16</inkml:trace>
  <inkml:trace contextRef="#ctx0" brushRef="#br0" timeOffset="-137247.78">23302 7778 233 0,'0'0'184'0,"0"0"-131"0,-80 7 54 16,55 11-40-16,4 3-26 15,7 4-18-15,10 1-12 16,4 2 2-16,0 1-9 16,17-3-4-16,3-2 0 15,7-3 0-15,-2-9 3 16,1-1-3-16,-4-6-3 15,-1-5-22-15,-2 0 22 16,-2-6-3-16,-2-10 3 16,-6-2 3-16,-3-4 0 15,-3-5 0-15,-3-1 2 0,0-1 0 16,0 2 5-16,0 5-7 16,0 6 6-16,-5 6-3 15,2 7 18-15,2 3-6 16,-1 0-15-16,1 10 7 15,-1 16-15-15,2 9 16 16,0 7-12-16,0 5 11 16,12 1 6-16,4 8-8 15,4-1 3-15,2 1-8 16,1 2-8-16,-3-4 8 16,-4-4-2-16,-3-8-22 15,-4-8 16-15,-5-6-15 0,1-8 0 16,-4-7 17-16,-1-5 6 15,0-5 0-15,0 0 17 16,-15-3 21-16,-7 0-10 16,-8-5 14-16,-1-10-1 15,1-4 14-15,2-6-12 16,4-4-18-16,7-7-8 16,3-5-13-16,9-2-4 15,5-3-10-15,5 7-18 16,21 2-35-16,7 6-33 15,-1 4-125-15</inkml:trace>
  <inkml:trace contextRef="#ctx0" brushRef="#br0" timeOffset="-136688.2">23537 7499 573 0,'0'0'43'0,"0"0"-28"0,0 0 2 15,0 0 0-15,21 100 24 16,5-42 2-16,4 6-16 15,0 5-17-15,-2 4-4 16,-2-4-3-16,-8-7-2 16,-3-13-2-16,-8-14 1 15,-2-12-6-15,-4-12 1 16,1-6 5-16,-2-5 0 16,0 0 17-16,0-20 6 15,-5-9-13-15,-7-7-9 16,-3-7 0-16,3-4-1 15,-1-6-5-15,4 0-10 0,6 7-16 16,3 8-1-16,0 11 19 16,14 9-3-16,6 9 1 15,7 7 15-15,6 2 0 16,3 3-5-16,5 16 5 16,-3 7 8-16,-4 7-8 15,-6 4 2-15,-5 5 9 16,-10-1 6-16,-4 1-13 15,-5-6 0-15,-4-5 3 16,0-8 0-16,0-6-7 16,-2-7-7-16,-3-5 7 15,4-5-45-15,1 0-95 16,0-12-284-16</inkml:trace>
  <inkml:trace contextRef="#ctx0" brushRef="#br0" timeOffset="-136407.4">24007 7292 235 0,'0'0'273'16,"0"0"-257"-16,10 94 5 15,12-31 52-15,5 9-26 16,-2 9-20-16,-3 2-3 15,-5-3-19-15,-4-9-4 16,-2-13 1-16,3-15-2 0,-1-15-13 16,1-10 8-1,-4-10-1-15,2-7 1 16,0-1 4-16,4-3-3 0,-1-19-57 16,0-6-41-16,-6-11-207 15</inkml:trace>
  <inkml:trace contextRef="#ctx0" brushRef="#br0" timeOffset="-136247.33">24132 7623 448 0,'0'0'39'0,"0"0"-20"16,0 0 63-16,0 0-25 16,83-80-24-16,-47 64-18 15,0 0-14-15,-3 4 4 16,-8 2-5-16,-11 4-41 0,-13 4-202 15</inkml:trace>
  <inkml:trace contextRef="#ctx0" brushRef="#br0" timeOffset="-135958.27">24569 7608 496 0,'0'0'39'0,"0"0"-35"16,0 0 20-16,0 0-4 15,97-65-10-15,-61 58-8 16,-5 2-4-16,-7 3-9 16,-11 1-95-16,-7-3-206 15</inkml:trace>
  <inkml:trace contextRef="#ctx0" brushRef="#br0" timeOffset="-135283.55">24882 7277 401 0,'0'0'72'16,"0"0"-58"-16,0 0 7 15,23 79 47-15,-7-37-29 16,-2 5 2-16,-1 0-19 0,-6 0-14 15,-1-4 12 1,-1-9-16-16,-1-5-2 0,-3-14 0 16,1-7 0-16,-2-5-2 15,0-3 1-15,0 0 14 16,0-17 47-16,-3-8-55 16,-9-8 4-16,0-4-11 15,-1-6 0-15,2-4 0 16,1-2 12-16,1-1-12 15,5 5-21-15,2 8 16 16,2 9-1-16,3 13-5 16,16 8-5-16,4 7 11 15,1 2 3-15,3 16-7 16,1 6 9-16,0 0 0 16,-1 2 3-16,-5-1 8 0,-5 1-11 15,-4-2 0 1,-5-3 13-16,-2-5-13 0,-5-8 0 15,-1-4 0-15,0-4 3 16,0 0 36-16,0-6-17 16,0-13-9-16,-9-9-10 15,0-6-2-15,1-4-2 16,3-5-16-16,2 1-8 16,3 3-14-16,0 5 16 15,0 7-3-15,18 17-21 16,4 10 39-16,4 1 4 15,2 23 4-15,2 7 5 16,-3 1 13-16,-4 2 3 16,-2 0-9-16,-7-1 13 0,-4-1-20 15,0 0 11-15,-3-7-13 16,-3-4-3-16,-2-6-7 16,1-7-25-16,0-8-142 15</inkml:trace>
  <inkml:trace contextRef="#ctx0" brushRef="#br0" timeOffset="-134939.52">25449 7020 421 0,'0'0'34'0,"0"0"17"16,-15 93 1-16,15-47-15 15,0-3-3-15,9 0-6 16,7-6-21-16,4-11 7 16,1-3-12-16,-2-9 4 15,1-6-5-15,-1-5-1 16,0-3 7-16,-1-3 10 16,1-14 12-16,-6-6-14 15,-6-4 19-15,-7-6-14 16,0-5 2-16,-4-6-6 15,-15 0-11-15,-3 5-2 16,0 5-3-16,2 17 0 16,7 8-11-16,4 9-28 0,7 0-16 15,2 12-66-15,0 2-73 16</inkml:trace>
  <inkml:trace contextRef="#ctx0" brushRef="#br0" timeOffset="-134632.04">25768 6904 396 0,'0'0'56'0,"0"0"61"16,0 0-49-16,-67 90-18 0,67-47 0 15,0 4-19-15,28-4-5 16,8 0-7-16,5-6-14 15,-1-4 2-15,-3 1-4 16,-7-6-3-16,-11-5 0 16,-5-5 5-16,-11-7-5 15,-3-4-14-15,0-4 11 16,-18-1 0-16,-10-2 2 16,-7 0-10-16,1-14-11 15,2-7-68-15,7-8 1 16,10-10-65-16,9-8-256 15</inkml:trace>
  <inkml:trace contextRef="#ctx0" brushRef="#br0" timeOffset="-134434.45">25782 7067 269 0,'0'0'83'16,"-17"126"39"-16,4-54-28 15,-4 6-45-15,-2 1-39 16,-5-1-2-16,0-8-8 15,-1-12-8-15,3-17-45 16,9-14 11-16,5-15 39 16,8-9 3-16,0-3 0 15,1-12-8-15,19-19-34 16,6-10-188-16</inkml:trace>
  <inkml:trace contextRef="#ctx0" brushRef="#br0" timeOffset="-134182.08">25958 6545 379 0,'0'0'49'16,"33"73"-30"-16,-7-14 69 15,3 11 1-15,-3 8-29 16,-3 6-21-16,-7 6-22 0,-7-7 3 15,-2-11-20 1,-2-16 0-16,0-21-6 0,4-15 6 16,1-10-17-16,3-10-2 15,5-1-9-15,-1-23-48 16,2-13-110-16</inkml:trace>
  <inkml:trace contextRef="#ctx0" brushRef="#br0" timeOffset="-134023.64">26078 6899 467 0,'0'0'78'0,"0"0"-9"16,0 0 23-16,0 0-11 15,0 0-60-15,65-74-3 16,-25 63-18-16,-3 5 0 16,-7 5-8-16,-9 1-16 0,-12 5-105 15,-9 10-152-15</inkml:trace>
  <inkml:trace contextRef="#ctx0" brushRef="#br0" timeOffset="-133222.55">23175 8838 375 0,'0'0'33'0,"0"0"7"16,0 0 46-16,0 0-9 15,0 0-29-15,0 0-32 16,35-19-11-16,-2 48 0 16,0 14 10-16,-7 6-3 15,-4 3 8-15,-6-1-14 16,-4-5 8-16,1-9-6 0,-5-12-7 15,-4-11-1 1,-1-8 0-16,-3-6 0 0,0 0 32 16,0-6 26-16,0-15-21 15,-9-9-34-15,-1-5-3 16,-1-5 2-16,1-4-14 16,-1-1 0-16,-3 1 7 15,1-4-23-15,3 4 8 16,10 2-5-16,0 10-6 15,26 10 26-15,8 11-12 16,7 11 12-16,-2 3 10 16,0 19-5-16,-4 7 7 15,-7 7 9-15,-3 3 9 16,-7 0 1-16,-4 0-17 16,-4-1-3-16,-3-6 3 0,-4-4-7 15,-3-6 5-15,0-7-7 16,0-4 0-16,2-6-17 15,-1-5-2-15,5 0-67 16,5-6-60-16,4-17-76 16</inkml:trace>
  <inkml:trace contextRef="#ctx0" brushRef="#br0" timeOffset="-132869.7">23765 8686 349 0,'0'0'98'16,"0"0"-13"-16,0 0-22 16,0 0-35-16,0 0-8 15,-13 82 1-15,13-46 7 16,13 0-13-16,4-1-15 16,2-4 10-16,0-6-8 15,1-9 2-15,-1-7 4 16,0-8-6-16,2-1 3 15,0 0-3-15,0-13 14 16,-5-6-14-16,-1-3 13 16,-7-6 6-16,-5-3-4 15,-3-2 7-15,0-7-22 16,-15-1-2-16,-9 1 0 0,-4 7 0 16,-4 11 0-16,2 11-26 15,4 11-1-15,5 2-1 16,9 19-56-16,9 1-47 15,3-3-147-15</inkml:trace>
  <inkml:trace contextRef="#ctx0" brushRef="#br0" timeOffset="-132067.61">24351 8436 370 0,'0'0'63'0,"0"0"23"15,0 0 24-15,-97-8-55 16,76 25-24-16,5 8 2 16,1 8-20-16,5 4-12 15,5 2 9-15,5 2-6 16,0 2 3-16,6-5-6 15,13-3-1-15,2-3 7 16,3-9-7-16,-2-5-5 16,2-6-8-16,-4-8 4 15,1-4 5-15,-1 0 4 16,0-10 5-16,1-11-3 16,-3-3 0-16,-6-6-2 0,-6-3 0 15,-3-3-2-15,-3-5 8 16,0-5-2-16,-3-4-4 15,-8-3-4-15,1-1 3 16,-1 2-6-16,1 4-2 16,-2 7 9-16,2 12 2 15,2 12-2-15,2 9 0 16,0 8 9-16,3 0-9 16,2 11 4-16,1 16-4 15,0 14-2-15,6 6 2 16,13 2 0-16,2 0 8 15,0-4-8-15,1-1-2 0,-3-3-2 16,1-5 4 0,2-9 0-16,1-11-2 0,2-8 2 15,2-8-4-15,1 0-5 16,2-10-16-16,-3-13 12 16,-3-2-10-16,-5-6 23 15,-7-3 6-15,-3-2-6 16,-5-5 0-16,-4-4 3 15,0-5 1-15,-16 4-1 16,-2 8 0-16,-1 13 0 16,0 16 21-16,-1 9-16 15,-1 14 5-15,3 20-3 16,9 13-3-16,9 5-7 0,0 2 22 16,21-4-13-1,12-8-8-15,6-7 16 0,4-10-17 16,-3-8 6-16,-2-7-1 15,-4-7-2-15,-1-3-1 16,-3 0 1-16,-3-11-3 16,-2-3-9-16,-8-5-16 15,-6-3-67-15,-9 1-173 16</inkml:trace>
  <inkml:trace contextRef="#ctx0" brushRef="#br0" timeOffset="-131175.71">20897 9624 231 0,'0'0'125'0,"0"0"-25"16,0 0 27-16,0 0-36 15,0 0-43-15,0 0-23 16,-39 75-9-16,31-14 19 16,7 6-7-16,1-1-1 15,0 1-23-15,9-3 7 16,12-2-4-16,1-9-4 0,1-10-3 15,-1-10-6 1,-1-13 2-16,-5-12 7 0,3-5-6 16,2-3 3-1,2-2-26-15,5-18-14 0,4-5-22 16,-1-6-68-16,-6-5-147 16</inkml:trace>
  <inkml:trace contextRef="#ctx0" brushRef="#br0" timeOffset="-130940.42">21241 9709 28 0,'0'0'474'16,"0"0"-452"-16,0 0 1 0,15 77 17 15,-3-39 10-15,2 2-16 16,0-1 1-16,1-6-31 15,0-2 8-15,-3-9-12 16,-3-5 0-16,-3-6-4 16,0-4-25-16,-3-7-33 15,-2 0-62-15,-1-5-100 16</inkml:trace>
  <inkml:trace contextRef="#ctx0" brushRef="#br0" timeOffset="-130776.14">21213 9458 362 0,'0'0'1'0,"0"0"-1"16,0 0 0-16,0 0-38 15,9 77-287-15</inkml:trace>
  <inkml:trace contextRef="#ctx0" brushRef="#br0" timeOffset="-130335.7">21480 9794 250 0,'0'0'45'0,"0"0"-16"15,42 108 62-15,-29-71-59 16,-1 1-10-16,-5-6-8 16,-2-4-14-16,-3-8 6 15,-1-10-6-15,-1-9 3 16,0-1 3-16,0-8 44 16,0-14-30-16,0-9 8 15,-3-7-18-15,-9-4-8 16,-4-7 3-16,-1-2-5 15,2-4-25-15,6 2 4 16,8 11-19-16,1 11 6 0,1 14 7 16,18 10 22-16,6 7 5 15,3 0 0-15,3 9 0 16,1 11 25-16,-4 6-6 16,-3 8 16-16,-1 4-7 15,-5 2-9-15,-5 3 8 16,0-4-17-16,-3-3-7 15,-3-4 4-15,-2-6-6 16,-3-5-2-16,-3-7-25 16,0-5-87-16,1-7-270 15</inkml:trace>
  <inkml:trace contextRef="#ctx0" brushRef="#br0" timeOffset="-129921.8">21983 9590 326 0,'0'0'49'0,"0"0"21"15,0 0 17-15,0 0-45 16,0 0-22-16,0 0 10 15,-84 80-11-15,83-39-12 0,1 3-4 16,0 1 11-16,11-4-8 16,4-4 0-16,3-7-5 15,0-4 1-15,2-10-2 16,0-6-10-16,-2-10-16 16,2 0 22-16,-3-9 8 15,-1-14-4-15,-4-3 4 16,-5-7 5-16,-6-1-5 15,-1-4 20-15,0-2 6 16,-13-2-10-16,-5 4-17 16,-1 5 3-16,-4 8-3 15,7 13-3-15,3 9-20 16,2 3-53-16,2 13-20 0,3 7-94 16</inkml:trace>
  <inkml:trace contextRef="#ctx0" brushRef="#br0" timeOffset="-129539.72">22233 9574 472 0,'0'0'35'0,"0"0"4"15,93 19 28 1,-58 6-37-16,-2 6 4 0,-5 2-11 16,-3 6-6-16,-3 0-9 15,-4 1-3-15,-5-2 1 16,-7-5-5-16,-6-4 7 16,0-7-8-16,0-5-3 15,-10-11 3-15,-4-4 4 16,-5-2 7-16,-3 0-8 15,-4-16 8-15,2-5-6 16,6-6-2-16,9-5 10 16,8-8-13-16,1-9 0 15,0-3-1-15,19-1-2 16,8 6-31-16,6 13-35 16,-3 12-84-16,-5 14-194 0</inkml:trace>
  <inkml:trace contextRef="#ctx0" brushRef="#br0" timeOffset="-128729.67">22840 9511 397 0,'0'0'26'0,"0"0"45"0,0 0 28 15,-94 4-63-15,76 18-19 16,4 5-6-16,4 6 1 16,6 4-6-16,2 3 1 15,2 1-2-15,0-3 10 16,11-5-11-16,7-4-4 15,1-8-5-15,1-8 4 16,0-6-2-16,-1-7 1 16,0 0 2-16,1-7 2 15,-1-12-2-15,-3-7 13 16,-4-4-13-16,-6-4 2 0,-4-5-4 16,-2-2 8-1,0-4-10-15,-14-3 6 0,-8-4-4 16,-5-3-1-16,-3 3-6 15,-1 7-16-15,5 9 15 16,5 16 3-16,8 9 6 16,5 11-8-16,4 0 9 15,2 11-4-15,2 15 10 16,0 10-6-16,13 9 0 16,10 2 6-16,6 1 3 15,2-3-2-15,2-2 0 16,0-4-1-16,-4-4 1 0,1 0 2 15,-3-9-9 1,-2-6 0-16,-2-5 1 0,-4-8-3 16,2-7 2-16,1 0-3 15,1-2 3-15,-1-15-1 16,-1-6 0-16,-4-2 1 16,-6-5-1-16,-6 1 1 15,-5-4-2-15,-2-1-3 16,-18 0 5-16,-4 5 3 15,1 9-3-15,2 8 4 16,7 12 6-16,3 0 8 16,4 10-11-16,5 16-6 15,2 5 1-15,0 3 4 16,9-2-5-16,12 0 4 16,3-3 4-16,5-3-6 0,-1-6 2 15,-2-3-5-15,1-3 10 16,-6-6-10-16,1-4-15 15,-2-4-20-15,-1 0-50 16,-2-7-161-16</inkml:trace>
  <inkml:trace contextRef="#ctx0" brushRef="#br0" timeOffset="-128407.31">23304 9514 260 0,'0'0'64'0,"0"0"15"16,0 0-16 0,95 30-22-16,-69-9 21 0,-2 4-20 15,-3 4-26-15,-2 3 27 16,-7-3-19-16,-3 2-7 16,-3-4-10-16,-6-5 8 15,0-6-8-15,0-7 8 16,-2-5 26-16,-11-4-7 15,-1 0-3-15,-2 0 9 16,4-12 25-16,5-10-28 16,4-10-19-16,3-12-7 15,12-11-11-15,16-5-15 16,9-9-9-16,2 5-77 0,1 13-20 16,-1 14-41-1,-6 18-223-15</inkml:trace>
  <inkml:trace contextRef="#ctx0" brushRef="#br0" timeOffset="-127588.71">20778 10948 271 0,'0'0'75'0,"0"0"2"15,0 0-21-15,0 0-10 16,0 0 24-16,14 116 1 16,1-57 2-16,3 3-50 15,-2 2 3-15,1 1-10 16,1-3 4-16,0-2-17 15,0-2 6-15,-5-6-9 0,-3-13 3 16,-5-14-13-16,-4-12 21 16,-1-13-9-16,0 0-1 15,0-13 9-15,-10-17 37 16,-8-7-27-16,0-9-5 16,-1-9 11-16,1-11-23 15,3-9 10-15,0-8-13 16,8-3 0-16,0 1-16 15,4-2-5-15,3 9-16 16,3 15-5-16,14 22 14 16,7 21 15-16,0 20 4 15,1 4 2-15,5 24 4 16,0 11-2-16,-2 3 5 0,-8 1 7 16,-6 0-7-16,-9-3-6 15,-5-2 6-15,-3-3 4 16,-23-2 11-16,-3-5-7 15,-1-5 3-15,5-5-11 16,11-10-30-16,11-8-58 16,3 0-169-16</inkml:trace>
  <inkml:trace contextRef="#ctx0" brushRef="#br0" timeOffset="-126840.33">21167 11215 155 0,'0'0'132'0,"0"0"-98"16,0 0 100-16,0 0-31 15,0 0-43-15,0 0-5 16,62-28-14-16,-42 3-26 16,-3-2-2-16,-5-4 6 15,-2-3-7-15,-6-7 0 16,-4-4-6-16,0-9-6 15,0-1 10-15,-3-3-10 16,-11 3-7-16,-5 8 2 16,0 13-7-16,-4 10 12 15,0 15-6-15,-3 9 13 16,1 6-2-16,1 17-4 16,3 7-2-16,10 0 2 0,11-5 1 15,3-5-2-15,27-6 0 16,11-7-8-16,9-5 8 15,1-2 0-15,1 0-6 16,-7-8-11-16,-8 4 11 16,-8 0-3-16,-8 4 5 15,-5 4-8-15,-5 17 12 16,-1 7 0-16,-3 2 10 16,-1 1-4-16,2-1-5 15,2-1 7-15,2-2 1 16,3-7-9-16,0-2 3 15,1-6-12-15,-1-7 14 0,3-2-7 16,-1-3 2-16,2-3-2 16,1-14-7-16,-3-7 9 15,1-2 0-15,-6-4 3 16,-1-3 2-16,-3-4 0 16,-5-4 5-16,-3-2-2 15,0-1-8-15,0 5 4 16,-14 5 4-16,-1 10-8 15,0 11 0-15,-2 13 2 16,1 0 5-16,2 25 1 16,3 9-8-16,8 5 0 15,3 6 6-15,1 2-2 16,18-3-4-16,5 0 0 0,1-6 4 16,1-8-4-1,0-4 2-15,-1-8 12 0,-1-5-13 16,-2-8-1-16,-1-4 0 15,1-1-4-15,4 0 1 16,-1-6-1-16,5-11-47 16,6-7-136-16</inkml:trace>
  <inkml:trace contextRef="#ctx0" brushRef="#br0" timeOffset="-125579.72">22209 10628 186 0,'0'0'212'16,"0"0"-154"-16,0 0 35 16,0 0-8-16,-83-17-45 15,60 21-24-15,0 13 6 16,-2 8 6-16,3 5-21 15,3 4-5-15,7 3 12 16,9-1-5-16,3 2 0 16,0-3-1-16,18-3 6 15,4-3-14-15,3-2 5 16,1-5-7-16,-3-7 2 16,-3-6 0-16,1-7-4 15,-1-2-3-15,0 0 7 0,3-11 0 16,-3-6-1-16,-4-8-4 15,-2-5 2-15,-5-4 4 16,-6-3-1-16,-3-5 6 16,0-3-2-16,-3-4 2 15,-11-4-6-15,-3-7 0 16,-2-1-2-16,1 2 2 16,-3 4-1-16,2 8-4 15,2 13 5-15,4 12-1 16,5 10-1-16,2 9 2 15,5 3-11-15,-1 3 11 16,2 23-3-16,0 14 1 0,6 9 4 16,15 7-1-16,5-1 1 15,4-1-2-15,1-4 3 16,1-4 11-16,0-4-14 16,-5-6-6-16,0-1 5 15,-5-5 1-15,-3-6-2 16,-2-9 2-16,-1-5 0 15,-1-10-1-15,4 0 0 16,4-6-3-16,-2-15 1 16,1-4 3-16,-3-4 3 15,-4-4-2-15,-3-1-2 16,-6-6-1-16,-4-7 2 16,-2-4 2-16,0-2-1 0,-14 1 4 15,-1 14 2 1,-2 11-7-16,-2 15 2 0,3 7 5 15,1 5 8-15,0 6 2 16,6 20-12-16,5 11-5 16,4 8 0-16,0 1-12 15,4 4 25-15,10-3-19 16,2-2 16-16,3-6-5 16,1-7-5-16,4-7 1 15,1-6-1-15,2-5 1 16,-2-6-8-16,-4-6 7 15,5-2 0-15,-4 0 9 0,0-7-9 16,-4-6-16 0,-5-3-36-16,-8-1-48 0,-5-1-169 15</inkml:trace>
  <inkml:trace contextRef="#ctx0" brushRef="#br0" timeOffset="-125219.52">23043 10287 434 0,'0'0'52'16,"0"0"-27"-16,-83-10 59 15,54 11-19-15,2 20-26 16,3 8-16-16,4 12-1 16,6 8-5-16,5 5-9 15,8-1 7-15,1-5-6 16,0-4-6-16,10-9 1 16,5-5-2-16,3-6 4 15,0-6-6-15,3-7-8 16,1-8 1-16,1-3-13 0,4 0-4 15,1-8-26 1,2-4-53-16,1-5-44 0,-4-5-99 16</inkml:trace>
  <inkml:trace contextRef="#ctx0" brushRef="#br0" timeOffset="-124829.61">23200 10489 164 0,'0'0'131'16,"0"0"-4"-16,0 0-29 15,0 0-64-15,0 0-15 16,0 0-9-16,31-3 18 16,-13-2-3-16,-1-2-2 15,2-3-7-15,-2-4-6 16,-1 0-3-16,-3-2 1 16,-6-1-5-16,-4 0 3 0,-3-3-5 15,0-2 0-15,0 3-1 16,-9 4 1-16,-5 2 1 15,-2 7 5-15,0 6 1 16,1 0 16-16,-1 3-21 16,2 17-3-16,3 9 7 15,3 11 6-15,5 4-2 16,3 5-10-16,0 0 23 16,2-6-23-16,13-4-2 15,4-8 2-15,0-7-1 16,1-5 1-16,1-8 1 15,1-5-4-15,2-5-2 0,0-1-3 16,1 0-25 0,2-9-23-16,-3-7-94 0,-4-3-182 15</inkml:trace>
  <inkml:trace contextRef="#ctx0" brushRef="#br0" timeOffset="-124486.33">23757 10152 379 0,'0'0'64'0,"0"0"-1"16,-101 24 41-16,71 1-42 0,8-2-31 16,7 4-4-1,12 2-10-15,3-2-8 0,1-3 3 16,20 3-5-16,6-2-4 15,4 2 3-15,4-1-5 16,-2 5 11-16,-7 0-12 16,-9-1-8-16,-11-3 8 15,-6-4-6-15,0-8 3 16,0-2 3-16,-12-7 4 16,-5 0 13-16,-3-1-12 15,-1-4 15-15,0-1-20 16,4 0-4-16,7 0-20 15,4-10-45-15,6-7-108 16,0-7-220-16</inkml:trace>
  <inkml:trace contextRef="#ctx0" brushRef="#br0" timeOffset="-124101.58">23862 10139 338 0,'0'0'72'16,"0"0"66"-16,0 0-31 16,0 0-89-16,0 0-7 15,0 0 1-15,-54 73 7 16,51-41-17-16,3 2-2 16,0-4 2-16,5-2 2 0,13-3 2 15,2-2-6-15,2-6-15 16,0-5 8-16,0-8-6 15,-1-4 6-15,1 0-14 16,-2-6 14-16,-5-5 7 16,-2-3 0-16,-5 0 5 15,-4-3 28-15,-4 0-19 16,0 0 1-16,0 1 20 16,-3 5-35-16,-11 5 27 15,-3 6-22-15,-4 0 8 16,3 0-11-16,2 9-2 15,5 4-23-15,8-2-5 0,3-2-45 16,0-3-119-16</inkml:trace>
  <inkml:trace contextRef="#ctx0" brushRef="#br0" timeOffset="-123487.9">23871 10151 81 0,'0'0'122'0,"0"0"19"0,0 0-23 16,0 0-36-16,0 0-25 15,-82 42 9-15,70-14-17 16,4 0-12-16,8 3-19 16,0 0 2-16,5 0-8 15,14 1 3-15,6 0-11 16,4 1 3-16,1 1-6 15,-1-2 6-15,-3 2-6 16,-1-8 11-16,-2-1-10 16,-6-4-1-16,-4-4-1 15,-4-2 0-15,-5-4 0 16,-1-3 4-16,-3-1-4 16,0-2-7-16,-1 5 7 0,-17-5-6 15,-6 2-1-15,-3-4-6 16,3-1-9-16,6-2-28 15,6 0-86-15,8-12-133 16</inkml:trace>
  <inkml:trace contextRef="#ctx0" brushRef="#br0" timeOffset="-122707.64">24201 10031 281 0,'0'0'72'16,"0"0"10"-16,0 0 3 16,0 0-39-16,0 0-11 15,-87 81-8-15,80-44 0 16,4 0-11-16,3-1 6 15,0-2-14-15,7-8-6 16,9-3 5-16,1-6-6 16,-1-4-1-16,-1-6-5 15,0-5 5-15,-1-2-3 16,-3 0 6-16,0-6-3 16,-2-10 2-16,-3-1 6 0,-3-3-1 15,-3-7 17-15,0 0-9 16,0-6 2-16,-14-1-7 15,1 5-3-15,-3 7-2 16,0 8-4-16,2 8-2 16,3 5 1-16,2 1-1 15,2 0-6-15,4 0-25 16,3 1 0-16,0 1-35 16,5-2-33-16,11 0-1 15,4 0 12-15,0-9-65 16,-1-3 89-16,-5-2 65 15,-2 1 23-15,-2 0 96 16,-1 2-10-16,0 2-17 0,0 4-8 16,-3 2-26-16,6 3-10 15,1 0-17-15,7 0-29 16,2 15 25-16,5 7-16 16,-3 3 0-16,-2 5-6 15,-7 4 11-15,-2-1-9 16,-7 3-7-16,-2-2 2 15,-3-4-9-15,-1-3 9 16,0-5-4-16,0-8-1 16,-9-4-14-16,-1-6 17 15,-1-4 2-15,4 0 17 16,-2 0-14-16,-2-14 23 16,5-9-17-16,3-4 18 0,3-8-10 15,0-6-2 1,6-5-15-16,9-4-2 0,3-3-6 15,0 4-41-15,0 12 0 16,1 11-54-16,-5 13-48 16,-2 9-39-16,-6 4-177 15</inkml:trace>
  <inkml:trace contextRef="#ctx0" brushRef="#br0" timeOffset="-122429.27">24681 9626 555 0,'0'0'31'15,"0"0"13"-15,49 114 70 16,-18-53-48-16,1 10-2 15,-4 5-16-15,-5 2-28 16,-12-3-10-16,-11-3-8 16,0-10 2-16,-16-9-8 15,-11-6-45-15,-6-8-42 16,-1-7-80-16,3-8-461 0</inkml:trace>
  <inkml:trace contextRef="#ctx0" brushRef="#br0" timeOffset="-117622.35">5572 5199 369 0,'0'0'29'0,"0"0"6"16,0 0 28-16,0 0-15 16,0 0-20-16,0 0 3 15,15 80-7-15,-7-66 12 16,0-4-34-16,0-2 25 15,-2-5-25-15,6-3 12 16,3 0 27-16,4-11-19 16,7-13 3-16,-1-8-3 15,-1-2-5-15,-5-4 2 0,-7-1-13 16,-1-5 15-16,-4-3-12 16,-3-12-1-16,-4-5-3 15,0-8 0-15,0 4-2 16,0 2-3-16,-7 4-6 15,-6 4-21-15,-3 10 20 16,-1 6 4-16,-4 11-3 16,1 9 3-16,-2 8 3 15,-3 7 13-15,-2 7-8 16,9 0-5-16,-3 11-2 16,6 16-4-16,8 12 0 15,5 5 6-15,2 4 1 16,15 2 0-16,12 1-1 0,6 5 7 15,1 3-6 1,2 2 7-16,1-2-3 0,1-7-3 16,0-7-2-16,-5-4-13 15,3-9 13-15,-8-7 9 16,-4-7-9-16,-4-5-18 16,-4-8 9-16,-1-2-23 15,6-3-9-15,-1 0-26 16,0-9-28-16,-1-8-80 15,-5-4-271-15</inkml:trace>
  <inkml:trace contextRef="#ctx0" brushRef="#br0" timeOffset="-117284.02">6191 4586 388 0,'0'0'52'0,"0"0"29"16,0 0-12-16,0 0-22 15,-43 93-11-15,43-59-3 16,9-1-2-16,21 1-1 16,7-1-4-16,2 1-16 15,-2 1-7-15,-6-4 4 16,-7-2-4-16,-6-2-3 15,-9-7 1-15,-4-6 0 0,-5-4 11 16,0-3-12-16,0-1 0 16,-3-3-1-16,-14 0 3 15,-7-3-4-15,-1 0-7 16,1-6-42-16,3-15-59 16,3-11-69-16,5-9-301 15</inkml:trace>
  <inkml:trace contextRef="#ctx0" brushRef="#br0" timeOffset="-117054.03">6151 4688 330 0,'0'0'54'0,"0"87"76"0,0-28-30 16,0 9-61-16,0 4 0 16,0 4-32-16,0-1-5 15,0-4 1-15,0-3-1 16,-10-12-2-16,-1-15 6 15,6-13 3-15,2-14-3 16,2-6-4-16,1-5-2 16,0-3 0-16,0 0-4 15,0-5-13-15,15-22-76 16,9-11-66-16,1-15-275 16</inkml:trace>
  <inkml:trace contextRef="#ctx0" brushRef="#br0" timeOffset="-116762.23">6452 4134 488 0,'0'0'51'0,"0"0"-34"15,0 82 41-15,15-16 15 16,4 11-12-16,1 14-40 15,2 9 27-15,-4 4-41 16,0-1-3-16,-3-12-1 16,-3-16 1-16,0-20-4 15,-2-23 0-15,1-14-14 16,-1-12 14-16,4-6 1 0,3 0-1 16,3-8-25-1,10-15-4-15,-3-9-61 0,-7-9-154 16</inkml:trace>
  <inkml:trace contextRef="#ctx0" brushRef="#br0" timeOffset="-116566.92">6486 4586 516 0,'0'0'72'15,"0"0"-7"-15,0 0 16 16,0 0-66-16,80-68-7 15,-40 57 7-15,-3 1-12 0,-3 2-3 16,-7 7-10 0,-6 1-68-16,-15 0-93 0,-6 4-275 15</inkml:trace>
  <inkml:trace contextRef="#ctx0" brushRef="#br0" timeOffset="-107407.31">9118 12291 1 0,'0'0'21'0,"0"0"2"16,0 0-7-16,0 0 9 16,0 0 18-16,0 0-16 15,0 0-4-15,-3-3-4 16,0 3-12-16,-2 9 12 16,1 4-12-16,-1 4 12 15,-2 6-6-15,4 3 9 16,-3 7-1-16,1 2 3 15,-1 2 1-15,2-3-12 16,-1 1-2-16,0-1-9 16,3 2 12-16,-1 0-12 0,2 2 2 15,-1 0-2-15,-1 2-2 16,0-4 4-16,0 0-2 16,-3-1-2-16,0-3 1 15,-1-1 4-15,1-1-4 16,1 0 0-16,-1 1-1 15,-1-1 5-15,4 2 3 16,0-2-4-16,0-1-4 16,0 1-1-16,0 1 1 15,0 1 22-15,-2 1 2 0,-2 3-15 16,3 1 1 0,1 2 11-16,3 2-2 0,0-2 22 15,0 0-37-15,0 1 0 16,9-3 8-16,2 1 3 15,0-2 0-15,4-2-13 16,-2-3 1-16,0 1 4 16,-2-5 11-16,3 0-7 15,-3-1-9-15,0-6 5 16,-2 1-1-16,1-4-4 16,-1 0 0-16,-1-5 2 15,0 1-3-15,0-2-1 16,-2-3 3-16,0 1-1 0,-1-1-2 15,2-2 3 1,0 2-2-16,2 1 0 0,6-3 1 16,2 4-2-16,5-3 9 15,9 2 0-15,2 0-2 16,0-1 2-16,3 1-4 16,-5-1-4-16,1 1 6 15,-1-3-6-15,2-1 5 16,2 0-5-16,1-4-1 15,3 0 0-15,3-1 2 16,1 0 6-16,2 0-8 16,-1 0-4-16,0 0 4 15,-3 0 2-15,-3 2-2 16,-1 1 0-16,-1 1 0 0,7 0 4 16,2 0 9-16,4 1-13 15,-1 2-6-15,1 2 6 16,2 5 11-16,-5 2-9 15,3 1-2-15,-2 0 1 16,3-1-3-16,4-4 2 16,5-1-6-16,4-2 6 15,0-4 1-15,-1-5 0 16,0 0 8-16,-4 0-11 16,0-8 2-16,0-5 0 15,-1-3 6-15,0 2-6 16,-2-4-1-16,0 0 1 15,-5 1 11-15,-2 1-8 0,-2 2 2 16,-4 3 10-16,-3-1-11 16,-2 2 2-16,-4 1-4 15,-6 1 0-15,-3 3 15 16,-3-1-13-16,-2 2-4 16,-2-1 0-16,-1 2 0 15,-4-2 5-15,0 1 4 16,-3 2-1-16,0-1-3 15,-2 1-5-15,-1 0 0 16,-1 2 0-16,-2 0 3 16,-2-2-3-16,-1 2 0 15,0-1-10-15,0 1-8 0,0-3-8 16,0 0-7 0,-1 0-47-16,-10-5-79 0,-1 4-81 15</inkml:trace>
  <inkml:trace contextRef="#ctx0" brushRef="#br0" timeOffset="-106627.83">11391 13883 206 0,'0'0'65'0,"0"0"14"15,0 0 1-15,0 0-15 16,0 0-8-16,0 0-5 16,0 0-8-16,-36 0-26 15,36 0 12-15,0 0-9 16,0 0-2-16,0 0-8 16,0 0 10-16,0 0 3 15,8 0-18-15,12 0 18 16,9 0 10-16,2 0-20 15,-1 0-3-15,-2 0-1 16,-3 0-4-16,-2 0-4 16,-1 0-1-16,1 2 8 15,0 2-8-15,-3 2 9 16,1-1-10-16,1-1 4 0,-4 1 0 16,3-2-4-16,-2-1 2 15,-5 0 1-15,-1-2 1 16,-4 1-2-16,-1 1 0 15,-4-2-2-15,1 2 2 16,-1-2 6-16,0 1-6 16,-1-1 2-16,0 2 1 15,-1-2-3-15,-1 0 0 16,1 0-2-16,-2 0-3 16,0 0 3-16,0 0 3 15,0 1-3-15,0-1 2 16,0 0 0-16,0 1 10 0,0-1-9 15,0 1 6-15,0 5-2 16,0 4 7-16,-2 5 5 16,-8 2 2-16,-5 5-6 15,-3 2 2-15,-4 5-2 16,-5 0-5-16,-1 2 3 16,1 2-5-16,3-3-1 15,4-2-7-15,3-3 16 16,5-3-14-16,0-5 1 15,3-3 0-15,3-4-1 16,3-3-2-16,1-3 0 16,2-3-2-16,0 0 7 15,0-1-6-15,0 0 1 16,0 0-3-16,0 0-16 16,0 0-8-16,0 0-23 0,0-2-46 15,0-7-23-15,0 2 25 16,0 0-63-16,0 0-133 15</inkml:trace>
  <inkml:trace contextRef="#ctx0" brushRef="#br0" timeOffset="-100598.06">10837 4705 120 0,'0'0'103'15,"0"0"44"-15,0 0-39 16,-23 73-34-16,20-60-24 15,3-4-4-15,0-3-7 16,0-2-10-16,0-3 10 16,9-1-21-16,8 0 6 0,6-6-2 15,2-11 1 1,2-5-18-16,0-2 7 0,0-5-6 16,0-5-1-16,-4-5 6 15,1-8-11-15,-6-7 2 16,-3-7-2-16,-3-5 0 15,-3-4-17-15,-3 7 7 16,-6 2-10-16,0 14 4 16,-12 10 12-16,-6 10 4 15,-6 8-2-15,0 9 9 16,-1 7 18-16,0 3-11 16,-2 6-14-16,1 18 0 15,1 5 0-15,4 7 2 0,6 1 0 16,2-2-1-16,10-5 2 15,3-1-3-15,0-7 0 16,15-3-3-16,6-5 3 16,9-7 1-16,7-6-1 15,8-1 0-15,7 0 3 16,3-9-3-16,-1-4 1 16,-8 6-1-16,-9 2 0 15,-5 3-1-15,-10 2 1 16,-7 0 0-16,1 7 3 15,-4 8-3-15,0 6-6 16,-6 8 6-16,0 5 0 16,-4 3 7-16,-1 6-3 15,-1-1 5-15,0-5-4 16,0-3-5-16,3-4-3 0,2-7 3 16,2-3 3-16,-1-5-3 15,0-6 0-15,0-4-5 16,-3-4 5-16,6-1-15 15,-2 0-11-15,2 0-44 16,3-8-45-16,-2-11-117 16</inkml:trace>
  <inkml:trace contextRef="#ctx0" brushRef="#br0" timeOffset="-100207.79">11828 4110 401 0,'0'0'74'16,"0"0"-41"-16,-98 31 70 16,66-6-32-16,5 1-24 15,12 3-1-15,8-3-30 16,7-1-11-16,1-1 8 15,26 1 7-15,7-5-15 16,7 2 16-16,2-1-20 16,-3 4 3-16,-5 2 2 0,-10 0-4 15,-8-3-2 1,-9-2-2-16,-6-2 2 0,-2-4-2 16,0-2 2-16,-15-1 0 15,-3-1 9-15,-9-3-9 16,-4 4-1-16,-1-6 0 15,1-3 1-15,10-4-5 16,2 0-16-16,8-13-11 16,8-15-50-16,3-12-153 15</inkml:trace>
  <inkml:trace contextRef="#ctx0" brushRef="#br0" timeOffset="-99953.74">11730 4175 307 0,'0'0'70'0,"-30"93"39"16,16-29 19-16,-4 7-54 15,-1 4-12-15,-7 2-26 16,-5-2 2-16,-2-5-28 16,0-4-8-16,4-8 0 15,5-15 13-15,6-15-11 16,9-14-4-16,6-7 7 15,3-6-11-15,0-1 4 16,0 0-5-16,0-11-16 16,21-17-45-16,7-12-103 15,8-13-154-15</inkml:trace>
  <inkml:trace contextRef="#ctx0" brushRef="#br0" timeOffset="-99631.77">12254 3566 478 0,'0'0'75'16,"0"0"-65"-16,0 0 4 15,8 115 78-15,-1-39 4 0,-2 15-43 16,4 9 0-1,-6 4-24-15,-3 0-17 0,1-11-5 16,1-17-7-16,4-18 0 16,4-17 0-16,3-15 1 15,1-10-1-15,1-9-1 16,1-7 0-16,8 0 1 16,3-2 2-16,3-15-2 15,0-5-18-15,-4-5-51 16,-6-10-89-16,-10-3-347 15</inkml:trace>
  <inkml:trace contextRef="#ctx0" brushRef="#br0" timeOffset="-99442.53">12227 4037 447 0,'0'0'102'16,"0"0"-59"-16,91-49 49 15,-52 36-18-15,3 0-31 16,0 1-24-16,-6 4 7 16,-5 0-26-16,-9 4-6 15,-10 0-43-15,-10 3-160 16</inkml:trace>
  <inkml:trace contextRef="#ctx0" brushRef="#br0" timeOffset="-92132.15">11832 10397 44 0,'0'0'78'0,"0"0"-38"0,0 0 14 16,0 0-19-16,0 0-12 16,0 0 11-16,-31-33 8 15,25 29-3-15,-3-1-6 16,0 2-9-16,0-1-8 15,-1 2-3-15,-2-1 8 16,1-1-4-16,-2 0-2 16,2 0 4-16,-2 1 1 15,1 0-7-15,-3 0 13 16,2 0-26-16,1 2 12 16,-3-1 4-16,3 2-1 15,-1 0-8-15,-1 0 1 0,1 0 3 16,1 0-1-16,-2 0-2 15,1 0 2-15,1-2-5 16,-3 2 3-16,2-3-7 16,-4 3 8-16,2 0 2 15,1 0-11-15,-2 0 4 16,0 0 8-16,3 0-3 16,-4 0 4-16,4 0-12 15,-2 0 8-15,3 3-6 16,1 1 2-16,-2 0-4 15,3 0 1-15,-2 0 2 16,1 1-3-16,2 0 3 16,-2 1-8-16,2 1 8 15,1 0-3-15,-1 0-1 0,-1 2 3 16,2-2-3-16,1-1 0 16,1 1 4-16,-3-3-3 15,4-1 2-15,-1 2-3 16,-1 1 1-16,-2 0 0 15,0 2 1-15,0 0 1 16,-1 0-3-16,-1 0 1 16,1 0 2-16,-2 1-3 15,3-2-1-15,3 0 1 16,1 0 10-16,2 1-10 16,-1 2 0-16,1 1-8 15,0 1 7-15,-1-1 1 16,-1 0 1-16,2 1 6 0,0-2 1 15,3 0-5 1,-2-1-2-16,2-1-2 0,-1 1 2 16,1 1-5-16,-2 0 13 15,1-2-17-15,-3 2 18 16,1 1-9-16,0 3-1 16,0-1 0-16,-2 3 1 15,4-1-10-15,-2-3 20 16,0 4-10-16,1-2-1 15,1-1-5-15,-1-3 3 16,2 1 4-16,-1 0-1 16,1-2-1-16,0-1 12 15,-3 4-20-15,3 1 17 0,-3 0-18 16,0 0 10-16,3 2-1 16,-3-1 1-16,0-2 3 15,1 2 7-15,1-4-11 16,-1-1 1-16,2 1 0 15,-1-2 0-15,1 2-1 16,-2-3 1-16,1 3 0 16,1-3-1-16,-2 3-9 15,2-1 9-15,0 2 0 16,0-1 16-16,0-1-15 16,0 2 0-16,0-5-1 15,0 0 0-15,0-1 1 16,0 0-10-16,0 1 20 0,0 0-3 15,0 1-8-15,0 0 1 16,0 3-1-16,2 0 7 16,1 2-5-16,0 0-2 15,1 0 0-15,-2 2 0 16,1 1 1-16,0-3 1 16,0 1 9-16,0-4-10 15,-2 3-1-15,2-2 2 16,0-1-1-16,2 2 0 15,-1-3 11-15,-1-1-6 16,0-1-2-16,0 2-1 16,3-1-3-16,-2 0 0 0,1 1 3 15,3 0 0 1,-2 3-1-16,-2 1-2 0,3-3 10 16,-1 5-7-16,-1-1-3 15,1 1-3-15,-3 1 3 16,6 0 7-16,-5 0-7 15,1 1 0-15,-1-2 0 16,-1-2 10-16,0 1-8 16,2-3-2-16,-1 0-9 15,0-4 9-15,1 1 3 16,1 0 6-16,0-1-13 16,0-1 13-16,1-1-13 15,1 3 8-15,-1-1-8 16,1 1 4-16,2-2 0 0,-1 1 0 15,0 0 1-15,1 0 2 16,1 0-3-16,0-2 2 16,0 1-1-16,-2 0-2 15,-1 0 1-15,1 1 0 16,-3 0 1-16,0 1-1 16,1-1 11-16,2 0-11 15,0 0 0-15,2-1 0 16,2-1 1-16,-3 0-1 15,1-1 0-15,2 0 1 16,-2 0-8-16,-2-1 10 16,-1-1-3-16,0 0 0 15,-2-1-3-15,-1 0 3 0,-1 3 0 16,2-2 7-16,-2 2-7 16,2 0 0-16,0 2 0 15,2-1 1-15,2 1-1 16,-1-5 0-16,0 2-2 15,0 0 11-15,-2-2-19 16,-2 1 20-16,0 0-9 16,-4-1-1-16,1 0-1 15,1 2-8-15,1-2 9 16,-1 1 0-16,1 1 10 16,1-2-10-16,1 0-1 15,1 0 1-15,-1 1 3 0,0 0-3 16,-3-1 0-16,0 2-1 15,-1-1 0-15,2-1 1 16,1 1-8-16,2-1 8 16,2 2 0-16,5-1 0 15,3 3 0-15,1-1 15 16,3 3-9-16,-5-1 3 16,-2 2-18-16,-1 1 16 15,-1-3-14-15,-3 1 8 16,0-2-1-16,0-2 0 15,-3-2 1-15,0 0-2 16,3 0 2-16,-3 0 0 16,1 0 2-16,1 0-3 15,-3 0 5-15,0 0-5 16,1 0 1-16,-1 0-1 0,1 0 0 16,3-3 2-16,-2 0-2 15,8 0 0-15,-2-3 2 16,4 1-2-16,-1-1 0 15,-2 0 0-15,0 1 3 16,-3-1-2-16,0 1 8 16,0-2-4-16,-3 1-5 15,1-3 2-15,1 3 6 16,-1-2-4-16,0 1-4 16,0 0 0-16,3-2 10 15,-3 1-7-15,3 0 10 16,-2-2-9-16,-1 2 1 0,2-2-4 15,-2-1 4 1,-2 2 10-16,4 1-12 0,-4-1 4 16,-1 1-4-16,3 2-3 15,-3-1 1-15,3 1-2 16,-5 1 7-16,2-1-2 16,-1 0-3-16,1-2 4 15,1 1-2-15,-1-3 5 16,3 1-5-16,-1-1-3 15,2 3 11-15,-1-4-8 16,-1 3 4-16,-1-1-7 16,0 3 1-16,-2-1-1 15,-1 2 8-15,2-2-8 16,-1 2 5-16,1-3-2 0,0 2-2 16,-3-2 2-16,1 2 4 15,1 0-2-15,-2 2-1 16,0 1 7-16,0-2-10 15,1 0-1-15,-1-2 7 16,1-1 0-16,-2-1-6 16,4 0-1-16,-3 1 6 15,0 0 3-15,-1 4 1 16,1-3-10-16,-2 1 15 16,2 2-13-16,0-1-2 15,0 0 3-15,0 0 1 0,-2-2 2 16,1 0-4-16,1-2 0 15,-2 1-1-15,1-1 2 16,1-1 2-16,-2 3 7 16,1-6-8-16,1 3 3 15,1 2-5-15,-2-1 7 16,1-1-2-16,-2 1-3 16,-1-1-1-16,2 1 2 15,-2 0 6-15,1-2-10 16,-1 2-1-16,0-1 3 15,2 0 4-15,-2 1-6 16,0-1 5-16,1 0-2 16,-1 1 3-16,0-1-4 15,0 0-3-15,0 0 7 16,0-1 3-16,0 0-8 0,0 0 4 16,0-2-3-16,0 2 0 15,0-1 4-15,0 2-4 16,0-2-3-16,0 2 2 15,0 0-1-15,-3-2 6 16,0 3-6-16,0-1 2 16,-4-2 1-16,4 3-4 15,0-1 5-15,-2-1-2 16,1-1-3-16,1 1 4 16,-2 0-6-16,1 0 2 0,-2-1 0 15,2 1 2 1,-1 0 4-16,-1 1-6 0,1 0 0 15,1 0 0-15,-3-1 1 16,2 2-1-16,-1 1 0 16,2 1 1-16,-2-2-6 15,0 2 10-15,0-1-4 16,0 1-1-16,0-1 0 16,-2 0 2-16,1 0-1 15,0 0-1-15,-1 0 0 16,3 1 0-16,-3 1 0 15,2 1 1-15,1-1-6 16,1 2 10-16,1-1-5 16,0 1 1-16,-2 1-2 15,4 1-4-15,-5-1 5 16,3 2 0-16,1-3 5 0,1 2-4 16,-2-1 0-16,0 0-2 15,-2 1 4-15,1-1-5 16,-2 1 2-16,2 0 0 15,-2-1 0-15,1 0 0 16,-1 2-2-16,1-1 1 16,1 1 1-16,0-1 0 15,-1-1-2-15,2 3 2 16,0-2 0-16,0-1 0 16,-3 1-6-16,-1 0 6 15,-1-3 7-15,-1 2-6 16,0-1-1-16,-1 1-6 0,1-1 6 15,0 1 0-15,-3-5 8 16,-1 1-8-16,-5 0 0 16,3-2-2-16,-4 1 2 15,-2-2 3-15,-2-4-3 16,-7-2 0-16,-3-4-2 16,-14-3-8-16,-14 2-34 15,-30 6-22-15,-33 12-92 16,-25 3-116-16,-14 0-623 15</inkml:trace>
  <inkml:trace contextRef="#ctx0" brushRef="#br0" timeOffset="-89918.11">9034 4778 242 0,'0'0'54'15,"0"0"7"-15,0 0 36 16,0 0-22-16,0 0-16 16,0 0-10-16,0 0-13 15,-12 0 2-15,12 0-7 16,0 0-5-16,0 0 0 16,0 0 16-16,0 0-34 0,0 0 28 15,0 0-16-15,0 0-2 16,0 0-12-16,0 0 5 15,-1 0 7-15,1 0-7 16,0 0 6-16,0 0-8 16,-2 0 6-16,2 0-1 15,0 0-4-15,0 0 3 16,0 0-7-16,0 0 15 16,0 0-5-16,0 0-12 15,-1 0 18-15,1 0-16 16,0 0 2-16,0 0-7 15,0 0 0-15,0 0 2 16,0 0 11-16,0 0-10 16,0 0 3-16,0 0-6 15,0 0 3-15,0 0 1 0,0 0-2 16,0 0 0-16,0 0 0 16,0 0-2-16,0 0-1 15,-2 0 0-15,2 0 0 16,0 0 5-16,0 0-5 15,0 0 4-15,0 0-8 16,0 0 10-16,0 0-5 16,0 0 11-16,0 0-12 15,0 0 14-15,0 0-13 16,0 0 0-16,0 0 3 16,0 0 3-16,0 0-5 15,0 0-2-15,0 0-3 0,0 0-1 16,0 0 4-1,0 0 0-15,0 0 4 0,0 0-4 16,0 0-1-16,0 0-2 16,0 0-3-16,0-1-13 15,0-5-37-15,2-2-4 16,-1 2-60-16,-1-2-34 16,0 5-191-16</inkml:trace>
  <inkml:trace contextRef="#ctx0" brushRef="#br0" timeOffset="-88670.91">11668 11172 375 0,'0'0'131'15,"0"0"-84"-15,0 0 25 16,0 0 13-16,0 0-30 16,0 0 4-16,0 1-21 15,0-1-14-15,0 0 12 16,0 0-16-16,0 0 4 0,0 0-7 15,0 0-8-15,0 0 14 16,0 0-16-16,0 0 16 16,0 0-9-16,0 0 1 15,0 0-4-15,0 0-2 16,0 0-4-16,0 0-3 16,0 0-2-16,0 0 4 15,0 0 0-15,0 0 2 16,0 0-6-16,0 0 0 15,0 0-9-15,0 0 6 16,0 0-3-16,0 0-12 16,0 0-6-16,0 0-19 0,-4 0-27 15,-2 0-18-15,1-1-10 16,-1-3-85-16,-1-4-7 16</inkml:trace>
  <inkml:trace contextRef="#ctx0" brushRef="#br0" timeOffset="-87945.11">11841 9244 287 0,'0'0'107'15,"0"0"-73"-15,0 0 34 16,0 0 11-16,0 0-20 16,0 0 13-16,0 0-17 0,0 0-14 15,0 0-7 1,0 0 11-16,0 0-5 0,0 0-1 15,0 0-10-15,0 0-10 16,0-1 14-16,0 1 8 16,0-3-22-16,0 3 3 15,0 0-2-15,0 0 1 16,0 0 4-16,0-2-22 16,2 2 10-16,-2-1-12 15,1 1 6-15,1-2-5 16,-2 2 4-16,1-3-6 15,1 3-7-15,-2 0 1 16,0 0-9-16,0 0-31 16,0 3-28-16,0-3-41 0,-5-8-45 15,2-25-138-15</inkml:trace>
  <inkml:trace contextRef="#ctx0" brushRef="#br0" timeOffset="-87262.26">13051 6588 379 0,'0'0'55'16,"0"0"10"-16,0 0 25 16,0 0-14-16,0 0-11 15,0 0-10-15,-5 2-11 16,5-2-2-16,0 0 5 15,0 0-9-15,0 0-8 16,-1 0 11-16,1 0-13 16,0 0 2-16,0 0 5 15,0 0-11-15,0 0-4 16,0 0 1-16,0 0 9 16,0 0-20-16,0 0 8 0,0 0-4 15,0 0-1 1,0 0 1-16,0 0-13 0,0 0 6 15,0 0-6-15,0 0-1 16,0 0 6-16,0 0-1 16,0 0-5-16,0 0-4 15,0 0 1-15,0 0-27 16,0-2-11-16,1-4-35 16,4 3-33-16,1 3-22 15,7 0 14-15,5 6-124 16,0 11-104-16</inkml:trace>
  <inkml:trace contextRef="#ctx0" brushRef="#br0" timeOffset="-71559.01">9695 10713 5 0,'0'0'55'15,"0"0"-6"-15,0 0-11 16,0 0 32-16,0 0-8 0,0 0-40 15,0 0 14-15,-64-34-2 16,53 31-13-16,2 1 16 16,2-1-16-16,-2 0-4 15,4 0 10-15,-4 0-25 16,-2 1 27-16,-1-4-16 16,-3 3-12-16,1-1 6 15,-2 2-7-15,1 0 24 16,-3-2-21-16,0 3 0 15,0 1 17-15,0 0-12 16,-1-1 1-16,1 1 0 16,-3 0-8-16,2 0 3 0,-3 0-2 15,2 0 12 1,-2 0-9-16,2 0-2 0,4 0 2 16,-2 0 5-16,1 2-9 15,0 2 6-15,-1-2-1 16,4 0-4-16,-2 0 5 15,1 1-6-15,2-1 5 16,-1 1-2-16,-2-3-2 16,1 3 2-16,-4 1 2 15,2-1-2-15,-1-1-2 16,5 3 4-16,-5 0-5 16,6 0 1-16,-3-2 3 0,0 2-4 15,2 1-1-15,-2 0 0 16,0 3 15-16,3-1-15 15,-2 1-6-15,1-1 6 16,1 1 15-16,-1 0-12 16,2-1-3-16,2-1 4 15,-4 1 3-15,7 2-5 16,-3 0 1-16,0 1-2 16,2 1 0-16,-1-1 2 15,-1-2-3-15,2-2 4 16,1 0-3-16,0 2 1 15,-2 1 1-15,0 0-2 16,-3-1-1-16,3 2 6 0,-1 1-6 16,1-1 5-1,2 0-5-15,-2 0 1 0,2 0 5 16,2 0-5-16,-1 2 1 16,4 0 6-16,-4 0-8 15,4-1 0-15,1 2 0 16,-2 0 4-16,2 0-4 15,0 1 1-15,0 1 4 16,0-2-3-16,0 2-2 16,0 1 3-16,0-3-2 15,0 2 8-15,0-2-9 16,0 0-4-16,0 2 4 0,0-4 3 16,0 2-2-1,0 3-1-15,0-2 0 0,0-1 1 16,0 1-1-16,0 0 4 15,0 1-1-15,0-4-2 16,0 2 9-16,0-2-10 16,0 3-6-16,0 0 6 15,0 1 6-15,0 4 4 16,3 1-7-16,0-1-1 16,0 0 4-16,2 1-6 15,-1-2-4-15,-4 1 4 16,3-2 6-16,0-3 5 15,2 2-21-15,-2 1 10 16,0-2 0-16,0 2 1 16,0-1 2-16,0 0-3 0,1 1 15 15,-1-3-15 1,0 0-6-16,0-1 5 0,1-1 2 16,1-1-2-16,-2-3 15 15,4 0-20-15,-2-2 8 16,-1-1-2-16,2 2 10 15,2 1-10-15,0 1 3 16,0 2-3-16,1-2 7 16,0 2-3-16,3-1-4 15,0 0 1-15,1 0 4 16,-1-3 0-16,2-1 6 16,2 0-9-16,0 0 9 0,-1 0-7 15,3-1 14 1,-6 1-15-16,0 0-3 0,0-2 8 15,-4 1-3-15,1-1-5 16,1 1 4-16,-1-2-8 16,0 0 13-16,4-2-11 15,-1-1 5-15,3-1-3 16,0 0 10-16,0 0-3 16,-3 0-7-16,0 1 4 15,-2-1-3-15,-1 2-1 16,0-1 0-16,1 1 12 15,-2-2-11-15,6 2-1 16,-3-2 0-16,4 0-2 16,0 0 8-16,-1 0-8 15,2 0 6-15,-4 0 1 0,1 0-1 16,-2 0-4-16,-4 0-2 16,1 0 2-16,2 0 1 15,1 0-1-15,-1 0 6 16,3 0 1-16,0 0-3 15,3-2-3-15,-1-1 3 16,4 0 0-16,-5 2-4 16,-3-2 3-16,-3 0-2 15,1 0-1-15,3 0 1 16,-2 0 0-16,1-2 4 16,5 2-4-16,-2-3 6 0,2-1-5 15,-1-1 6-15,0-1-8 16,-3-1 4-16,-2 0-1 15,2 3 1-15,-1-1 6 16,0 0-4-16,0 1-3 16,0-2-1-16,0 1 5 15,0-2-4-15,-2-1 0 16,4 2-3-16,-1-4 4 16,3 2 1-16,-3-1-4 15,1-1 3-15,-2 1-4 16,-2 0 3-16,1 0 2 15,-4-2 10-15,5 3-9 16,-5-2-4-16,1 2 0 16,0-3 0-16,-1 1 9 0,-1-1 3 15,4-2-10 1,-2 3-3-16,-1-1-1 0,0-1 9 16,0 0-8-16,-1 3 1 15,2-1 3-15,-4 0 5 16,3 0-10-16,-3-3 2 15,-1-1 0-15,2 3-1 16,-2-3 7-16,1 3-7 16,1 3-1-16,-1 0 4 15,-2-1-4-15,1 2 2 16,-1 2-2-16,-1-1 2 16,0 1 3-16,0-2-2 0,0-1-1 15,0-1 7 1,0-1-7-16,0 0 1 0,0 2-3 15,0 0 2-15,0 3-1 16,0 1-1-16,0 0 1 16,0 2 7-16,0-4-3 15,0 1 1-15,0-1-4 16,0 0-2-16,0 2 6 16,0 3-1-16,0-4 9 15,0 0-11-15,0 0 1 16,0-2 6-16,0 2-7 15,0-2 2-15,0-2-2 16,0 1-3-16,0-1 0 0,0 1 6 16,0 3-2-1,0 0-1-15,0-1 0 0,0 0 6 16,0-1-4-16,2-1-5 16,-2-1 3-16,0 2-1 15,0-1-2-15,0-1 0 16,0 1 1-16,0-1 3 15,0-2-3-15,0 1 0 16,0 0 0-16,0 0-1 16,-3 2 0-16,-2 0-1 15,-3-1 2-15,0-1-1 16,-4-1 4-16,2 0-3 0,-2-3 0 16,-6 1-1-1,0-4 1-15,-6-2 1 0,-3-4-1 16,-4-3 3-16,1-3-4 15,-6 1 0-15,-3 3 0 16,-8 3-9-16,-13 9 8 16,-15 12-90-16,-14 4-25 15,-5 26-36-15,3 10-31 16,14-3-154-16</inkml:trace>
  <inkml:trace contextRef="#ctx0" brushRef="#br0" timeOffset="-67307.29">9610 5208 13 0,'0'0'76'0,"0"0"10"0,0 0-28 15,0 0 3-15,0 0 5 16,0 0-19-16,0 0 5 15,-30-26-23-15,28 23 7 16,0 3-2-16,0 0-2 16,2 0 6-16,-1 0-11 15,1 0-2-15,0 0 4 16,0 0-15-16,0 0 8 16,0 0 0-16,0 0-5 15,0 0-14-15,0 0 20 16,0 0-19-16,0 0-1 15,3 0-2-15,10 5 1 16,1 1 9-16,2 0-3 0,-1-1-2 16,1 1-5-16,1 0 7 15,2 1-8-15,0-2 2 16,-2 0 3-16,-1 2-2 16,-1-3 11-16,-3-2-14 15,-2 1-1-15,1 1 1 16,2 0 0-16,1 1 7 15,2-1-5-15,1 0-2 16,0 0 0-16,3 1 4 16,-1 0-4-16,4 2 0 15,-3-2 0-15,-3 1 2 16,1-1-1-16,-5-1-1 0,-1 1 0 16,-3 0 1-1,2-1-5-15,-1 1 8 0,-1-1-7 16,-2 0 4-16,1 0-1 15,2-1 6-15,-1 1-6 16,0-1-1-16,3-2 1 16,0 5 1-16,0-1 0 15,3 0 7-15,-3 1-8 16,1 0-5-16,-2-1 4 16,-2-1 2-16,1 1-1 15,-1 2 0-15,2 0 0 16,-1-1 0-16,2 2 3 15,1-2-3-15,1 4 0 16,2-4 2-16,2 5 8 16,0-3-8-16,0 1-4 0,0 3-2 15,-2 0 3-15,2 0 1 16,-2 0 7-16,1 1-5 16,-1-2-2-16,1-1 0 15,0 0 8-15,-1-1-8 16,3 2 0-16,0-2 13 15,1 0-7-15,0 0-5 16,3-1 2-16,-2-1-3 16,3 1 0-16,1-1 0 15,2 0 1-15,-2 1 12 16,3-1-12-16,-3 0 3 16,-3 0-4-16,3 0 0 0,-3 2 6 15,1-3-6 1,-1 4 5-16,1 0 2 0,0-3-7 15,0 4 0-15,1-3 4 16,0-1 0-16,-2 0 1 16,-1-1-1-16,0-1-4 15,-2-1 9-15,1 3-9 16,-3-2 1-16,1 0-1 16,-3 2 8-16,1-1-5 15,0 0 1-15,-2-1-4 16,3 1 0-16,1 0 9 15,-2-1-7-15,2 1 0 16,-4-1-1-16,0 1-1 16,0-1 10-16,-1 0-9 15,-1 0 0-15,0-1-1 0,0 1-2 16,2-1 2-16,-1 1 1 16,-4-2-1-16,0 0 4 15,3-1 0-15,-3 1-4 16,3 0 1-16,1-2 1 15,-1 1-2-15,0 1 2 16,-2 0 5-16,-1-1 0 16,-4 0-7-16,5-1 2 15,-2 1-2-15,-1 0-4 16,3 1 4-16,1 2 0 16,3-5 6-16,2 5-4 15,3-1-2-15,-2 1 2 0,2-3-4 16,-2 1 9-16,0 2-9 15,0-2 3-15,-1 3-1 16,-1-1 4-16,0 0-3 16,-3 0 0-16,0-2 2 15,-2 1-2-15,-2-1-1 16,-1 0 0-16,1-1-3 16,-4-1 3-16,-1 1 0 15,3-1 1-15,-3 2 1 16,4-1-1-16,-2-2 0 15,-1 0 7-15,1 0-4 16,-2 3 2-16,2-3-6 16,-2 0 4-16,1 0 1 0,-1 2-4 15,-2-2 4-15,-1 0 1 16,2 0-6-16,-2 0 1 16,0 0 2-16,0 0-1 15,0 0 4-15,0 0 2 16,0 0-1-16,0 0-5 15,0 0 6-15,0 0-4 16,0 0 1-16,0 0-4 16,0 0 0-16,0 0 7 15,0 0-6-15,0 0 1 16,0 0-3-16,0 0 0 16,0 0 6-16,0 0-6 0,0 0 0 15,0 0 0 1,0 0 4-16,0 0-4 0,0 0 5 15,0 0-5-15,0 0 2 16,0 0 0-16,0 0-2 16,0 0 0-16,0 0 1 15,0 0-2-15,0 0 3 16,0 0-3-16,0 0 2 16,0 0-2-16,0 0 2 15,0 0-2-15,0 0 1 16,0 0-3-16,1 0-5 15,-1 0 1-15,2 0-9 16,-2 0-5-16,0 0 1 16,0 0-16-16,0 0-16 0,0 0-31 15,0 0-18-15,0 0-40 16,-6 0-149-16</inkml:trace>
  <inkml:trace contextRef="#ctx0" brushRef="#br0" timeOffset="-60383.81">9149 4318 38 0,'0'0'29'15,"0"0"7"-15,0 0-4 16,0 0 6-16,0 0-26 16,0 0 2-16,0 0 6 15,15-32 5-15,-14 31 2 16,-1-2-9-16,0 1 16 0,0-1-14 16,0 1 7-1,0-2 7-15,0 1-30 0,0-1 31 16,0 0-15-16,0-1-15 15,-4-1 20-15,-1 0 20 16,0 1-43-16,-1-1 34 16,-2-2-9-16,-1 1-7 15,-1 0 19-15,-1-1-29 16,1 1 13-16,-2-1-15 16,0 1 7-16,-1 1 13 15,2 0-25-15,-1 1 6 16,-1 0 22-16,-1 1-31 15,-2 0 17-15,2 0-13 16,-3 4 2-16,0-3 12 16,-4-2-15-16,-1 4 3 0,1-2-4 15,-3 1 3 1,3 2 5-16,1-2 0 0,0 2-1 16,1 0-4-16,2 0 12 15,-1 0-17-15,1 0 2 16,1 0 3-16,-1 0 7 15,0 0-8-15,-2 4 3 16,-1-1-2-16,-1 3-3 16,2 0-4-16,-3 1 5 15,5 0-1-15,-5 3 3 16,5-3-1-16,1 1-4 16,-2 0 1-16,2 0 4 0,4-2-5 15,-3 1 6-15,1 0-5 16,1 4 3-16,0 0 0 15,-2 1 0-15,3 1 2 16,1-2-3-16,-2 0 4 16,4-1-6-16,1 0 9 15,-2 0-7-15,3 0 1 16,-1-1-3-16,-2 4-1 16,4 0 3-16,-3 5-3 15,1 1 1-15,0-3 7 16,0 4-8-16,2 0-3 15,1-3 3-15,-1 1 3 16,-1-5 2-16,3-4-3 16,1-1-2-16,0-1-1 15,1-1 1-15,-1 0 4 0,0-1-2 16,-3 4 4-16,2 2-5 16,1-2 0-16,-3 4 3 15,1-2 2-15,1-1-2 16,-1 4-2-16,2-4-2 15,-2 1-3-15,2 1 3 16,-2-1 3-16,2 4-3 16,3 2-2-16,0 0 2 15,0 1 4-15,0 1 2 16,0-4-5-16,-3 2 3 0,3-6-3 16,0 0-1-1,0-1 1-15,-3 0 0 0,3 0 11 16,0-1-12-16,0 4 0 15,0-1 1-15,0 2-1 16,-3 0 1-16,0-1 2 16,1-1-1-16,0-3 0 15,2-1-1-15,-2 1-1 16,2 1-1-16,0 1 0 16,0 0-2-16,0 3 6 15,0-4-3-15,0 3 0 16,0-2 1-16,0 1-5 15,0 0 10-15,0 0-4 16,0-1-2-16,0 0 3 16,0 1-9-16,0 0 6 0,0 0 0 15,0-2 0-15,4 4 1 16,1-1 4-16,-2-3-2 16,0 3-3-16,0-2 6 15,0 3-5-15,0-4 1 16,0-1-2-16,-1 2 0 15,1 0 3-15,-1-1-3 16,1 0 1-16,0 0-1 16,-1 2 0-16,2-3 0 15,1 3 4-15,-1-2 5 16,1 1-7-16,2-3-2 16,-2 1 0-16,-1-1 0 0,1 1 0 15,1 1 2-15,-2 0-2 16,3 0 0-16,-2 0 0 15,1 1-2-15,2 0 2 16,0-1 0-16,0 2 1 16,1 2-1-16,0-2 4 15,4 1-3-15,-2 1-1 16,2 0 0-16,-4-2 1 16,2 3-2-16,0-4 5 15,-2 2 0-15,3-2-4 16,0-3 0-16,0 1-8 15,-1-2 7-15,0-1 1 16,-3-1 0-16,5-1 1 0,-2 1-1 16,-1-2 4-16,2 2-8 15,0-1 4-15,0 1-1 16,3-2 1-16,-1 2 0 16,2-2 1-16,2 0-1 15,3 0 0-15,1 0 0 16,2-3 5-16,-6 4-7 15,-2 0 4-15,-2-3-2 16,-1 1 1-16,-4-1-1 16,0-1 0-16,0 1 0 15,-2 0 7-15,-1-1-13 16,0 2 8-16,-1-2-2 16,0 0 0-16,0 0 1 15,1 0 7-15,0 0-8 0,0 1 0 16,1-1-1-16,-2 0 1 15,2 0-7-15,-2 2 7 16,1 0 8-16,3-1-8 16,-3 1 0-16,1-2 1 15,2 0-1-15,0 0 0 16,3 2-6-16,-4-2 6 16,0 1 9-16,-2-1-9 15,-1 0 0-15,-1 0 0 16,-1 0 3-16,-1 0-3 15,4 0 0-15,3 0-4 16,-2 0-1-16,4 0 5 16,2 0 0-16,-4 0 8 0,2 0-7 15,-3 0-1 1,0 0 1-16,-1 0 2 0,1 0-3 16,1 0 0-16,-2 0 0 15,2 0 0-15,3 0 2 16,-3 0 1-16,0-1-1 15,3 1-1-15,-5-1-2 16,2 0 2-16,-4 1 3 16,1 0-4-16,0 0 0 15,-2 0 0-15,2-2 1 16,0 1 2-16,0-1-3 16,3 0 1-16,-3 1-1 0,0-1 0 15,-1 2 3-15,1-1 3 16,-1 0-6-16,1 1 3 15,0-1-3-15,2-1 3 16,2 0 0-16,-2 0-3 16,-1 1-5-16,2-3 5 15,1 1 9-15,3 1-9 16,-2-2 1-16,-2 1 1 16,3-2-2-16,0-1 1 15,3-1 5-15,0-2 6 16,0 2-3-16,0-3-4 15,-2 0 3-15,-2 3 3 16,4-1-1-16,-3-1-4 16,1 0 3-16,-1-1-3 0,-1 0 1 15,0-3-6-15,0 2 10 16,-2-1-3-16,4-1 1 16,-2-1-4-16,-1 2-3 15,-1-2 5-15,0-2 1 16,0 2 4-16,0 0-11 15,-2 0 10-15,1 1-3 16,-2-1-5-16,4 0 0 16,-4-1 2-16,2 0 6 15,-2 0-11-15,1 0 6 16,0 2 0-16,-2-2 3 0,4 1-8 16,-2 2 1-1,1 0 3-15,-2 2-5 0,0-3 12 16,0-1-10-16,1 2-2 15,1-2 2-15,-4 2 0 16,-1 4 0-16,0-1-1 16,2 4 2-16,-1-2-1 15,-3 2-2-15,2 0 2 16,-1-2-2-16,1-1 4 16,0-1-1-16,0-1-2 15,0 0-2-15,3-1 3 16,0 3 0-16,-3-2-2 15,0 1 2-15,-2 1-2 16,1-1 3-16,-1 1 2 16,-1-1-3-16,2-1 6 0,-2 1-4 15,1-2 3-15,-1-1 0 16,0 2-2-16,0-2-2 16,0-2-3-16,0 2 1 15,0-6 2-15,0 4-1 16,0-2-2-16,0 1 0 15,0-1 1-15,-4-1 10 16,-2-1-10-16,-3-1 7 16,0 2-8-16,4 0 4 15,-2 1-4-15,0 2 4 16,2 0-2-16,-2 0 2 16,-1-3-4-16,-2 5 3 0,4-2 4 15,-2 1-7-15,1 4 0 16,-2-1-2-16,3 1 2 15,-3-2-1-15,1 4 7 16,-2-2-6-16,0-1 0 16,-1-2 3-16,1 0-2 15,-1 0-1-15,1-1 3 16,-5 1-3-16,4-2 0 16,0 2 4-16,0 0-3 15,-1 0-1-15,2 1 1 16,-1-2-1-16,2 1 0 15,-2 0 2-15,0-1-2 0,0 1 0 16,0-1-3 0,0 3 3-16,-2-3 0 0,2 2 2 15,-1-2-2-15,-1-1-4 16,1 1 4-16,1-1 5 16,-2 2-5-16,1-3-3 15,-3 2 3-15,2 0-2 16,-2-1 1-16,0-1 1 15,0 0 1-15,0 1 3 16,-4-1-4-16,-3-4-8 16,-10-1 8-16,-8-5-1 15,-17 0-2-15,-13 0-6 16,-12 3-26-16,-12 10-25 0,-9 7-44 16,-4 5-22-16,4 18-19 15,9 13-43-15,21 5-38 16,25 0-418-16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39:35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6795 4507 44 0,'0'0'92'0,"0"0"26"16,0 0-10-16,0 0-21 15,0 0-23-15,0 0 5 16,0 0-40-16,0 0-2 0,9-11-27 15,-13 24 1-15,-7 7-1 16,-5 4 24-16,-2-3-7 16,0-2 14-16,3-1-15 15,3-4 4-15,2-4-2 16,1-3-3-16,0-6 1 16,-5-1 17-16,-3 0-18 15,-6-3 12-15,2-10-21 16,-1-1 3-16,1-3-9 15,3 1 3-15,5-2 1 16,2-1-8-16,5-3-3 16,5-2 2-16,1 0 0 0,0 0-7 15,10 0 12 1,11 6-4-16,0 0 3 0,3 7-3 16,1 3 4-16,-1 5 1 15,0 2-1-15,-3 1 2 16,0 0-4-16,-1 4 2 15,0 12-14-15,-1 3 6 16,-2 5 8-16,-2 3 0 16,-5 4 7-16,-4 5-5 15,0 1-2-15,-6 7 1 16,0 4-1-16,-3 7 0 16,-13 1 5-16,-5-3-7 15,3 1 3-15,-6-8-1 16,0-3 6-16,-1-4-6 15,2-3 1-15,-2-6 7 0,0-2-8 16,-2-5 2-16,0-4 5 16,-1-5-1-16,1-5 6 15,6-4-4-15,-1-5 5 16,1 0-2-16,3-8-7 16,-3-11 5-16,6-7-9 15,3-5 0-15,6-5-4 16,3-3-8-16,3-2 12 15,0 9-22-15,6 6 13 16,3 9 18-16,1 8-6 16,-4 5-3-16,2 2-10 15,7 2 10-15,1 0 3 16,5 0-3-16,0 14 0 16,3 6-5-16,-2 4 2 0,-1 5 3 15,-3 4 13-15,-3 4-4 16,-6 1-9-16,0-1 5 15,0-3-4-15,-3-4 2 16,1-5-3-16,-1-5 10 16,0-5-10-16,0-3 0 15,0-6-2-15,-1 2 2 16,-1-5-9-16,2-1-6 16,4-2-21-16,1 0-38 15,5 0-15-15,1-16-43 16</inkml:trace>
  <inkml:trace contextRef="#ctx0" brushRef="#br0" timeOffset="536.1">7237 4535 328 0,'0'0'93'0,"0"0"-60"15,0 0 82 1,-108 58-48-16,83-27-13 0,3-3-30 16,5 0 8-16,4-3-9 15,8-6-17-15,5 0 15 16,0-1-20-16,0-5 4 15,12-2-5-15,3-4-2 16,4 0-4-16,3 0 6 16,4 0 1-16,3-1 13 15,-1 0-13-15,2 7 6 16,-5-1-7-16,-4 5-6 16,-6 3 4-16,-2 2 2 15,-5-1 4-15,-5 0-4 16,-3-1 0-16,0 0 7 15,0 1-7-15,-16 1 5 0,-1-2-3 16,-5 1-1-16,-4 0 2 16,1-2 0-16,1-5-2 15,-1-2 10-15,2-5 4 16,4-3-1-16,4-2 2 16,4-2-2-16,0 0-13 15,2 0 11-15,1-6-12 16,1-10-13-16,7-7-47 15,0-8-60-15,4-8-184 16</inkml:trace>
  <inkml:trace contextRef="#ctx0" brushRef="#br0" timeOffset="785.38">7168 4526 372 0,'0'0'43'0,"0"0"30"15,106-28 47-15,-60 17-56 16,3 2-22-16,-2-1-4 16,-3 3-23-16,-6 2 6 15,-7 2-20-15,-9 1-1 16,-11 1-24-16,-8 1-49 15,-3 0-151-15</inkml:trace>
  <inkml:trace contextRef="#ctx0" brushRef="#br0" timeOffset="2369.23">7350 3988 7 0,'0'0'88'0,"0"0"-28"15,-83-30 80-15,50 22-65 16,2-1-2-16,-1 3-20 16,1 1-21-16,-2 1 10 15,2 3-13-15,-2 0-5 16,-3 1-9-16,2 0-3 15,-6 0 16-15,-4 7-17 0,2 3 0 16,2 2-3-16,0 2 0 16,4 3-5-16,2 2 2 15,-5 3 2-15,3 1 6 16,-1 3-9-16,-2 0 8 16,-1 1-8-16,4 0 7 15,0-1-7-15,3 1-3 16,4 0 4-16,-1-1-3 15,0 0 17-15,3 1-9 16,2-4-7-16,1 1 6 16,3 2-3-16,0-1-3 15,2 3-2-15,-2 3 11 0,0 2-10 16,0 0 17 0,5 1-12-16,-2-4 4 0,7 0-1 15,-2-1-4-15,1 0-4 16,3 3 6-16,-4 2-4 15,2 0-1-15,2 2 4 16,-1-2-7-16,7 3 2 16,1-2 17-16,2 1-8 15,0-2-1-15,0-2-7 16,0 2 2-16,2 1-1 16,4 2-1-16,3-1 1 15,0 3-1-15,0-5-3 0,2 0 1 16,0 1 1-16,5-2 7 15,2-4-9-15,3 0 9 16,4-2-3-16,1-3-1 16,1-1 2-16,3-1-5 15,0 0 4-15,1-2 1 16,3 2-4-16,-3-3-2 16,2-1 0-16,0-1 2 15,1-2-3-15,2-2 1 16,0-1-1-16,1 0 0 15,-1-3 6-15,-3-1-6 16,-2-5 5-16,3 1-7 16,-1-1 2-16,3-3 0 0,0 0 2 15,4 0 2 1,2 0 6-16,0 0-9 0,-1-7-1 16,-2-1 0-16,-1-2 4 15,-4 1 0-15,0-3-1 16,0-2 2-16,2-2 2 15,0-2 9-15,0 0-16 16,1-2 13-16,-1-1-2 16,-2 2 0-16,-1-1-2 15,-5 1-3-15,-1 0 3 16,-3-1 4-16,0-1-2 16,0 1 0-16,-2-4 5 15,2-3 1-15,-3 0-13 16,4-1 4-16,-1 1-7 15,-6 1-1-15,0 3 8 0,-6 0 5 16,1 1 6-16,-2-2-14 16,-1 0 12-16,-1-3-2 15,0-2-12-15,2 1 0 16,0 3 7-16,0 0-10 16,-1 0 2-16,-2 4 0 15,-1 3 0-15,-1-1 2 16,-1 0 6-16,-1 1-5 15,-1-4-4-15,0-2 18 16,-3-3-12-16,3-2-4 16,0-3 1-16,2-1-4 15,-2 5 5-15,-2-2-4 0,1 5-1 16,-2 4 0-16,0 1 3 16,0 4-2-16,0 2 7 15,0 0 0-15,0-2 2 16,0-2-2-16,0-1-7 15,-6-5 2-15,-2 2 1 16,0-4-3-16,0-3 1 16,0 1 0-16,2 1 1 15,-1 4-3-15,-2-1 2 16,1 5 6-16,2-1-8 16,0 0 2-16,-2 0 1 15,0-1 4-15,-1-2-4 16,-4-3-2-16,-1-2 7 15,-5-5-6-15,-4-4-1 16,-5-6-1-16,-7-3 1 0,-4-1-1 16,-5 4-1-16,-6 4-1 15,-10 9-18-15,-10 12-28 16,-12 9 0-16,-6 9-69 16,-9 21-27-16,-3 11-40 15,4 3-264-15</inkml:trace>
  <inkml:trace contextRef="#ctx0" brushRef="#br0" timeOffset="3586">6067 5562 26 0,'0'0'79'0,"0"0"8"0,0 0-11 16,58-78-18-16,-44 61 13 15,-1 3-9-15,-5 0 0 16,-2 8 16-16,-5 1-10 15,-1 2-5-15,0 2-13 16,0 1 21-16,0 0-31 16,0 0-6-16,-6 0-21 15,-11 5-5-15,-13 21-3 16,-11 11 3-16,-11 11 3 16,-6 10 10-16,1 4 5 0,-3 2 0 15,1 1-2 1,-1 0-2-16,2-2 2 0,1-5-18 15,5-4 10-15,6-4-16 16,1-6 12-16,6-5-12 16,8-5 7-16,4-5-13 15,5-5 11-15,7-5-5 16,2-4 2-16,4-6 1 16,4-4-1-16,2-2 3 15,3-3-3-15,0 2-4 16,0-2 4-16,0 0-2 15,0 0 0-15,0 0-5 16,0 0-5-16,0-7-45 16,0 0-20-16,3 1-39 15,5 1 8-15,-1 2-65 16,-4 3-294-16</inkml:trace>
  <inkml:trace contextRef="#ctx0" brushRef="#br0" timeOffset="4221.14">4759 6653 325 0,'0'0'69'0,"0"0"-28"16,0 0 32-16,0 0-46 15,0 0-23-15,33-83 31 16,-15 72-5-16,1-1-7 15,-1 6 25-15,-3 1-24 16,-2 1 0-16,-2 4-6 16,1 0 14-16,-2 0-19 0,1 0-11 15,-5 17 16 1,-3 8-4-16,-3 5-3 0,-3 9 20 16,-18 2 1-1,-6 0-14-15,0 1 10 0,-1-1-12 16,1-4-8-16,0-2 1 15,2-3 0-15,4-3-9 16,0-3 8-16,8-2-4 16,2-9 0-16,5-4-1 15,5-4 1-15,1-3-4 16,0-1-1-16,0-1-1 16,0-1-2-16,9 0-3 0,7-1 7 15,7 0 5 1,2 0 1-16,3 0 4 0,-1-4-6 15,0-3-4-15,-3 1-3 16,-2 1-9-16,1 0-8 16,-3-3 3-16,-6 3-37 15,2-3-18-15,-5 2-21 16,-1-1-114-16,-4-6-237 16</inkml:trace>
  <inkml:trace contextRef="#ctx0" brushRef="#br0" timeOffset="4731.1">5180 6665 352 0,'0'0'83'15,"0"0"-24"-15,0 0 39 16,0 0-18-16,0 0-30 15,0 0-11-15,-54-22-11 16,41 22-16-16,1 7 6 16,-2 8-18-16,1 2 9 15,1 4 13-15,3 1-13 16,3 2-5-16,3 1-2 16,2 1 8-16,1-1-4 15,0-1 1-15,4-3-3 0,11-2-3 16,0-1 15-16,4-4-16 15,-2-1-2-15,5-5 2 16,-1-3 0-16,3-4 0 16,0-1-1-16,3 0-2 15,-2-4 3-15,0-9 0 16,-4-2 0-16,-3-1 0 16,-2-6 6-16,-8-1-4 15,3-7 0-15,-7-7 12 16,-4-1-2-16,0-2-6 15,0-3-1-15,-9 5-5 16,-3 7 6-16,-4 7-8 16,-4 10 2-16,-4 8-8 0,-4 6-6 15,-5 0 9 1,3 13-41-16,2 5-21 0,13-2-102 16,6-6-304-16</inkml:trace>
  <inkml:trace contextRef="#ctx0" brushRef="#br0" timeOffset="5917.45">5333 6116 111 0,'0'0'48'0,"0"0"69"15,0 0-5-15,-80-12-30 16,50 12-8-16,0 0-38 15,-1 0 0-15,-2 0 14 16,2 7-21-16,-2 3 2 16,-3 2-10-16,2 6 10 15,-3 0-25-15,1 1 15 0,0 8-20 16,-1 0 12 0,-5 8-10-16,3-1 9 0,-1 3-10 15,1 0 13-15,5 0-10 16,1 0-1-16,3 2 0 15,2-1 2-15,4-1-3 16,3-1-2-16,2 1-1 16,4-1 4-16,0 0 2 15,6 0-4-15,0-2 1 16,-1 0 0-16,2-1-2 16,2 0 6-16,3 0-5 15,3-1 4-15,0 2 1 0,0 2-6 16,6-5 8-1,5 3-8-15,0-2 0 0,0-6-2 16,1 5 5-16,1-4 1 16,1 2-2-16,-1 0-2 15,2-3 5-15,1-1 1 16,1 0 0-16,1-3-2 16,1-2 1-16,2 0-6 15,6 0 2-15,1-3 11 16,2-1-12-16,3-5 3 15,0-2-3-15,0-4 9 16,1-2 3-16,0-3-12 16,-1 0 11-16,0 0-5 0,-2-3 0 15,6-8 0 1,1 0 13-16,-2-3-6 0,-1-1 10 16,2-1-16-16,-4-2-2 15,2-1 4-15,-4 2-4 16,-3 0 1-16,-4 2 5 15,-3-4-7-15,0 1 6 16,0-2-6-16,-5-2 6 16,5-3-9-16,-3 0 4 15,-3-1 5-15,3-4 0 16,-3 2 0-16,-2-2 0 16,2 1-2-16,-3 1-1 0,-3 0 0 15,-3 1 2 1,-3 1 0-16,3-4 6 0,-6 1-12 15,7 0 7-15,-2-2-3 16,-1 2-6-16,1-1 4 16,-2 4-3-16,-2-3 2 15,1 0 3-15,-1 0-2 16,-1-3-6-16,0-4 10 16,0 0-2-16,0 2-6 15,0 2 6-15,0 2-7 16,-4 5 6-16,-1 5-5 15,-1-1 13-15,0 4-13 16,-4-3 13-16,1 3-8 16,-2-2 2-16,0-2-3 15,-6-1-2-15,2-3-1 0,-4-3-3 16,-4-2-2-16,1 3 0 16,-5 1-11-16,-1 7-21 15,-3 12 1-15,-13 7-18 16,-11 9-41-16,-14 27-10 15,-8 14-27-15,1 7-67 16,0-5-503-16</inkml:trace>
  <inkml:trace contextRef="#ctx0" brushRef="#br0" timeOffset="7889.27">4436 7342 10 0,'0'0'26'16,"0"0"-5"-16,0 0-5 0,0 0-15 15,0 0 11 1,0 0-11-16,1-3-2 0,-1 3 6 16,0 0-5-16,0 0 0 15,0 0 0-15,0 0-11 16,0 0 4-16,0 0 7 15,0 0 5-15,0 0 6 16,0 0 3-16,0-1-10 16,0 1 3-16,0 0-5 15,0 0 4-15,0 0-6 16,0 0-8-16,0 0-1 16,0 0 4-16,0 0-3 15,0 0-8-15,0 0-9 16,0 0 2-16,0 0-5 0</inkml:trace>
  <inkml:trace contextRef="#ctx0" brushRef="#br0" timeOffset="9585.16">4467 7350 12 0,'0'0'13'15,"0"0"11"-15,0 0 1 16,0 0 4-16,0 0-3 16,0 0-10-16,21-8 24 15,-20 6-15-15,2 1 1 0,-1-2-13 16,1 2 17-16,-3-1-7 16,1 1 1-16,2 0-16 15,-1-2 24-15,1 0-10 16,-3 3-2-16,4 0 2 15,-4-1 1-15,0-1 5 16,0 2 0-16,0 0-1 16,0 0-1-16,0 0-20 15,0 0 23-15,0 0-15 16,0 0-4-16,0 0 1 16,0 0-1-16,0-1 3 15,0 1-3-15,0 0 5 0,0 0-14 16,0 0 19-16,0 0-5 15,0 0-5-15,0 0 0 16,0 0-6-16,0 0 4 16,0 0-2-16,0 0 0 15,-6 0-2-15,0 4-1 16,-1 4 1-16,-2 1-3 16,0 1 6-16,-3 1-7 15,4 0 5-15,0 1-1 16,-3 0 6-16,2 3-4 15,-3-1 0-15,0 0 2 16,0 6 2-16,-7 0 4 16,1 6-5-16,-6 3 4 0,-1 0-8 15,-2-1 9 1,6-3 9-16,-1 2-17 0,2-6 6 16,-2 3-5-16,0 1 3 15,-1 2-3-15,1 2 5 16,-5 2 0-16,-1-2-3 15,-4 5-5-15,1-2 12 16,1 3-15-16,0-5 10 16,2-3-9-16,3-1 14 15,1-1-6-15,7-1-5 16,1-1-1-16,4-3 2 16,-4 4 0-16,2-1-2 15,-2 0 4-15,4-1 1 16,-2-2-6-16,3-3 2 0,0-3 7 15,-1-2-3-15,5-4 8 16,2-4-10-16,4-4-6 16,1 2 9-16,-2-1-1 15,1-1-3-15,1 2-4 16,-2-2 3-16,2 0-1 16,0 0-2-16,0 0-2 15,0 0 0-15,0 0 9 16,0 0-8-16,0 0-2 15,0 0-1-15,0 0-10 16,0 0 11-16,0 0-32 16,0 0-27-16,0 0-6 15,0 0-35-15,0 1-25 0,0 8-149 16</inkml:trace>
  <inkml:trace contextRef="#ctx0" brushRef="#br0" timeOffset="10125.71">3388 8646 261 0,'0'0'105'16,"0"0"-21"-16,0 0 33 15,0 0-21-15,0 0-19 16,0 0-14-16,-8-53-26 15,6 53 22-15,1 0-52 16,1 0 2-16,0 14-9 16,0 11 16-16,0 9-2 0,0 7 24 15,0 3 5 1,-3-1-16-16,0 3-24 0,-2-3 34 16,2-4-23-16,3-2-6 15,0-4-6-15,0-4 2 16,-3-2-3-16,0-5 2 15,-1-5-2-15,1-2 1 16,0-6 1-16,1-3-2 16,2-5-2-16,0-1-2 15,0 0-11-15,0 0 9 16,0 0-16-16,0-4-22 16,3-11-54-16,9-4-12 15,9-5-31-15,6-1-92 16</inkml:trace>
  <inkml:trace contextRef="#ctx0" brushRef="#br0" timeOffset="10657.82">3754 8622 355 0,'0'0'45'0,"0"0"11"15,0 0 46-15,0 0-23 16,0 0-29-16,0 0-14 16,-30-29 1-16,21 29-28 15,-1 1 7-15,-8 17-13 0,1 6-2 16,-2 4 10-16,1 1 15 16,6 2-13-16,3-1-1 15,2 1-3-15,2 0 3 16,1-1-7-16,4-1 1 15,0-1-3-15,0 0 0 16,6-2-2-16,4-2 3 16,2-5-1-16,0-2-1 15,3-5-2-15,1-1 0 16,-2-5-2-16,7-3-3 16,-2-3 1-16,7 0 5 15,2-6-1-15,0-9 10 0,-1-5-6 16,-3-4 5-1,-5-3-5-15,-2 0 7 0,-3-6 10 16,-6-6 21-16,-5-3-1 16,0-6-41-16,-3-2 17 15,0 1-17-15,-9 9-3 16,-6 9 2-16,-3 12 2 16,-3 11-2-16,-4 8-4 15,-5 0-3-15,-1 11-16 16,4 10-26-16,6 0-36 15,5-1-60-15,5-5-413 16</inkml:trace>
  <inkml:trace contextRef="#ctx0" brushRef="#br0" timeOffset="11978.59">4017 8135 111 0,'0'0'83'0,"0"0"-16"15,0 0 37-15,0 0-6 16,-83-45-32-16,61 40-8 16,1 1-17-16,-4 1 4 15,5 3-17-15,-5 0-14 16,1 0 19-16,-4 0-21 15,3 0 0-15,-4 4-1 16,-2 7 1-16,1-2-9 16,-4 4 3-16,-4 3 4 15,-2-1 13-15,3 4-9 16,0-2-4-16,1 0 3 16,3 0-4-16,5 2-4 0,-1-1-1 15,1 5-4-15,0 2 4 16,-1 4 5-16,1-1-2 15,-2 6-7-15,2-1 1 16,5 4-1-16,-2 2 6 16,7 5-1-16,0-3-4 15,3 2 3-15,3-1 5 16,-1-2-9-16,4-1 7 16,-2 2-11-16,1-1 5 15,1 3-1-15,2 1 7 16,-1 2-6-16,1 4-1 0,1-1 0 15,0 1 2-15,4-3-2 16,2-4-2-16,0-3 2 16,0-2 1-16,3-2 0 15,8-3 1-15,4-2 1 16,3-3-1-16,4-2 2 16,9-1 4-16,2-3 10 15,2-1-3-15,3-1-7 16,-2-1-7-16,-2-2 5 15,-2-2 3-15,-1-2-7 16,0-3 1-16,4-6-3 16,2 0 11-16,3-4-5 0,-1 0 3 15,1 0-3 1,-4 0-3-16,-3 0 0 0,-2 0 0 16,-3 0 5-16,-2-3-5 15,2-2 3-15,2-2-1 16,3-5-3-16,4-1 4 15,0-1 4-15,-1-2 1 16,0-1-1-16,-3-2-3 16,-2 1 2-16,-2-2-6 15,-1-1 5-15,-4-5 0 16,-2-5 4-16,-1-2-8 16,-3-6 9-16,-2 2-2 15,1-2 1-15,-3 0-4 16,-3 3-5-16,1 4 2 0,-3 1 0 15,-2 2 14-15,-2 0 7 16,2 0-11-16,-2 0-4 16,2 0 5-16,1-4-10 15,-2 0 7-15,1-1-2 16,2-3-7-16,-3 2 0 16,0 1 2-16,-3 1 4 15,0 2-1-15,-3 5-5 16,0 0 15-16,0 3-5 15,0 1-7-15,0 1 11 16,0-3 1-16,-3 1-12 16,0 0-3-16,-5-1 7 15,2-2-7-15,-1-4-1 0,0-1 1 16,-1-3-3-16,-1 2 1 16,-1-2-1-16,-1 0-1 15,-5 3-7-15,-4-1 7 16,-3 0 4-16,-6 4-4 15,-5 3-5-15,-2 5-3 16,2 0-6-16,-5 9-4 16,3 6-10-16,-4 5-28 15,-3 5-42-15,-2 26-25 16,-4 10-6-16,1 2-45 16,5-9-385-16</inkml:trace>
  <inkml:trace contextRef="#ctx0" brushRef="#br0" timeOffset="12978.22">5587 7338 64 0,'0'0'326'16,"0"0"-289"-16,0 0 63 15,0 0-3-15,0 0-35 16,0 0-8-16,-69-75-15 16,66 72-10-16,2 3 11 15,1 0-10-15,0 0-20 16,1 8-4-16,19 15 0 15,11 11 5-15,11 12 20 16,0 7-6-16,2 6 5 16,0 3-13-16,-1 3 6 15,0 2-16-15,-2 0 4 16,-4 2 6-16,-2-1-10 16,-3-2 2-16,-4-4 0 15,-4-8 5-15,-3-6-12 16,-3-10 12-16,-6-11-12 0,-3-7 11 15,1-8-10-15,-5-5 4 16,-2-3-4-16,-2-2-1 16,1-2-2-16,-1 0 0 15,2 0-11-15,-3 0-41 16,0 0-46-16,0 0-47 16,-4 0-706-16</inkml:trace>
  <inkml:trace contextRef="#ctx0" brushRef="#br0" timeOffset="14028.47">6324 8517 282 0,'0'0'119'0,"0"0"-83"16,0 0 72-16,0 0-24 15,0 0-35-15,0 0-6 16,0 20-28-16,-9-1 24 16,4 0-10-16,-4 0 3 15,-1 0-17-15,3 0 6 16,-1-2 3-16,-2-3-3 16,2-4-16-16,-1-4 16 15,2-2-8-15,-8-2 8 16,3-2 3-16,-7 0-13 15,-2 0 2-15,6 0 0 16,-4-3-6-16,5-6 19 0,-2-7-26 16,4-4 5-1,1-5-5-15,1-3 0 0,4-2-18 16,4 4 18-16,2 2-4 16,0 9-8-16,0 3 11 15,5 2-8-15,4 2 9 16,6 2 0-16,-2 2 5 15,2 0-5-15,3 3 0 16,0 1 0-16,1 0-10 16,-2 5 10-16,0 13-2 15,-3 2 2-15,1 7 4 16,-5 4-1-16,-2 3 2 16,-1 2 1-16,-1-2-1 0,-6 0-1 15,3 4-2 1,-3 1 2-16,0 2 0 0,-3 2 6 15,-10-1-10 1,2 3 0-16,-5-2 8 0,-2 0-8 16,-1-1 0-16,-5-2 8 15,1-8-6-15,1-6 2 16,1-6-4-16,3-6 1 16,0-4 7-16,2-4 4 15,-2-5 1-15,-4-1 1 16,2 0-2-16,-2-7 2 15,-2-9-11-15,2-9-2 16,5-3 0-16,1-7-1 16,11-2-8-16,5-1-3 0,0 3-6 15,2 7 7 1,11 4 5-16,5 7-11 0,3 7 16 16,-3 8 1-16,3 2-1 15,4 0-6-15,-1 12 6 16,6 9-1-16,1 4 5 15,-1 3-3-15,-3 1 0 16,-6 3-1-16,3-5 6 16,-4-3-6-16,-1-2 0 15,-3-8 0-15,-1 0 0 16,1-6 3-16,-4-2 5 16,4-3-8-16,0-3 0 0,0 0-21 15,-1 0-10-15,1 0-12 16,-4 0-53-16,0-7-36 15,-3-6-117-15</inkml:trace>
  <inkml:trace contextRef="#ctx0" brushRef="#br0" timeOffset="14898.95">6721 8612 531 0,'0'0'34'16,"0"0"-26"-16,0 0 47 15,0 0-6-15,0 0-48 16,0 0 13-16,-14 34 3 15,2-19 4-15,-1-3-13 16,1-6-8-16,0 0 18 16,0-5 17-16,-3-1 4 15,2 0-9-15,-5 0 7 16,3-8-22-16,-1-4 8 16,4-2-20-16,1-2 19 15,4-5-20-15,2 0 5 16,4-1-7-16,1 1-6 15,0 1-3-15,0 5 1 0,6 2-12 16,7 5 14-16,1 2 3 16,0 6 1-16,0 0 2 15,7 0 0-15,-2 17 0 16,2 5 7-16,0 7-7 16,-6 0-5-16,4 3 5 15,-4 1 11-15,-6 1-11 16,-1 2 5-16,-7-1-3 15,-1 1 10-15,0 3-12 16,-1-1-1-16,-10 4 1 16,-2-1 6-16,-2 0-4 0,-6-3-2 15,7-4 0-15,-3-5 5 16,3-6-4-16,2-6 2 16,2-6 7-16,2-5-4 15,4-5 2-15,-2-1 9 16,0 0-4-16,0 0 12 15,-6-4-16-15,-1-9-2 16,-1-5 3-16,5-7-4 16,3-5-5-16,6-3 3 15,0 2-4-15,5 6-1 16,8 5-10-16,1 7 8 16,-3 6 3-16,-2 6-3 15,2 1 3-15,4 0-3 0,1 8 4 16,2 9-1-16,0 7 12 15,3 1-11-15,-2 1-1 16,1 2 3-16,-1-3-3 16,-1-1 0-16,-3-5 0 15,4-7 0-15,1-5 0 16,5-3 0-16,0-4-4 16,5 0 1-16,0-2-10 15,-5-7-13-15,-4-2-50 16,-6-1 4-16,-9-1-84 15,-6-4-225-15</inkml:trace>
  <inkml:trace contextRef="#ctx0" brushRef="#br0" timeOffset="16639.5">6657 8177 48 0,'0'0'22'0,"0"0"80"16,0 0-11-16,0 0-9 15,0 0-37-15,0 0-8 16,-94-73 2-16,74 64 8 16,1 2-9-16,-5 1-15 15,3 5 11-15,-3-2-14 16,-4 0 5-16,-1 3-6 15,1 0 2-15,0 0-5 16,-2 0-7-16,5 0 15 16,-4 6-14-16,4-2 5 0,-2 4 1 15,0 0-14-15,2 1 9 16,-5 1 1-16,0 2-3 16,0 0 0-16,-1 5 2 15,0 0 9-15,-1 1-17 16,2-1 12-16,2-1-6 15,3 1-3-15,3 0 1 16,2 2-3-16,-1 0-2 16,-1 3 6-16,5 4-2 15,-5 3-2-15,1 3-1 16,-1 2 6-16,1 3-6 16,0-2 7-16,2 2-7 0,4-4 1 15,0 3 1 1,3 1-4-16,0 0 4 15,-3 5-1-15,0-2 1 0,3 4-5 16,0 0 10-16,-4 0-6 16,5-2-4-16,-1 0 2 15,-1-2 1-15,7-2 3 16,0-4-6-16,3-2 5 16,3-1-1-16,0-2 4 15,0 1-2-15,0 0 3 16,12 0-7-16,0 1 8 15,1 0-8-15,1-1 5 16,5-4-6-16,2-4 2 0,-1-2 0 16,0-3 13-16,0-4-8 15,-1 0 0-15,2-1-7 16,0-1 14-16,-3 0-14 16,6-1 5-16,-5 1 6 15,8 0-7-15,0 2-3 16,10 1 4-16,0 3 17 15,4 0-11-15,0 0-2 16,1 1-9-16,-1-1 2 16,-3-2 3-16,1-3-4 15,-3-3-1-15,-2-5 5 16,2-3-1-16,1-1-1 16,-1 0 11-16,1-4-5 0,1-6-2 15,2-2 0 1,0 0 5-16,-1-1-1 0,4 2-12 15,-1-2 9-15,-2 1 1 16,-1 0 4-16,-2-2-10 16,-1 1 4-16,0-2-4 15,0-1-4-15,-3 1 3 16,-5-1 7-16,-3 1-2 16,-4-1-3-16,1 0 10 15,-5 2-12-15,1-1-2 16,-2 1 11-16,-1-5-11 15,5-1 4-15,-3-5-1 16,-3 2-3-16,5-4 1 16,-3 1-2-16,1-1 2 0,1 2 2 15,-3 2-3-15,-2 4 3 16,-1-1-3-16,0 1 6 16,0 2-1-16,0 0 0 15,0 0-2-15,0-2 6 16,-3-3-6-16,4-4 5 15,-2-1-7-15,-2 1-1 16,1 1 1-16,-4 0 4 16,0 3-4-16,-3 0 13 15,-1 2-13-15,-2 2 5 16,1 0-2-16,-1 1 4 16,2-3-2-16,-2 0-1 0,0-4 1 15,0-1-5-15,0-1 1 16,0 2-3-1,0 1 0-15,0 2 1 0,0 2 2 16,-11-2 3-16,5 1-3 16,-6 1-3-16,0-3 11 15,0 1-10-15,0 1 3 16,0-4-1-16,-2 2 1 16,0-2 1-16,-1 2-3 15,3 2 1-15,3 3-3 16,-1 4-4-16,4 2 4 15,-3 0 0-15,-2 0 0 16,-5 0 0-16,2 1 7 0,-2-1-8 16,1 1 2-16,0 2-2 15,2 1 0-15,-5-1 1 16,3 3 0-16,-3-2-1 16,-1 2-1-16,-1 0 2 15,-8-4 1-15,1 2-1 16,-4-2-4-16,1-2 4 15,0-1 2-15,-1-2-1 16,-5 1-1-16,-4-3-3 16,-2 1 2-16,-4 1-4 15,-5 0 4-15,-1 1-13 16,-2 6-16-16,-4 1 6 16,-3 6-27-16,-3 6-56 15,0 17-11-15,1 12-23 0,11 3-73 16,7-2-280-16</inkml:trace>
  <inkml:trace contextRef="#ctx0" brushRef="#br0" timeOffset="17801.53">7153 9380 161 0,'0'0'78'16,"0"0"42"-16,0 0 4 15,0 0-19-15,0 0-23 16,0 0-19-16,-38-44 8 16,38 44-31-16,0 0-24 0,0 0 10 15,0 3-22-15,10 18 0 16,11 11 13-16,14 12 2 16,7 6 11-16,6 13-11 15,1 5 8-15,3 6-23 16,-1 2 7-16,3-1 3 15,0-2-9-15,-2-7-4 16,-3-7 17-16,-3-6-12 16,-7-7 5-16,-9-9-1 15,-3-10-6-15,-11-4-1 0,-1-6 1 16,-6-4-3 0,0-4 2-16,-5-6 1 0,-2-1 0 15,-1-2 1-15,1 0-5 16,-1 0 3-16,-1 0-3 15,0 0-12-15,0 1-56 16,-23 0-90-16,-9-1-476 16</inkml:trace>
  <inkml:trace contextRef="#ctx0" brushRef="#br0" timeOffset="18940.84">8093 10707 417 0,'0'0'117'0,"0"0"-58"15,0 0 10-15,0 0-35 16,0 0-9-16,0 0 10 15,-67 89-18-15,49-63 10 16,0-4-14-16,6-5-6 16,0-5 3-16,3-5 10 0,-1-2-8 15,-2-5-3-15,0 0 14 16,-2 0-4-16,0-5-2 16,1-10-10-16,0-1 2 15,4-4-8-15,2-4-1 16,-2-2 0-16,6-1-1 15,3-2 1-15,0-1-16 16,0 5 13-16,9 2-26 16,1 7 23-16,1 5 0 15,-3 5 8-15,0 6-4 16,3 0 2-16,5 0-2 16,-1 5 2-16,6 7 0 0,-5 4 2 15,2 6 4-15,-2 0 11 16,-2 4-9-16,-2 6-5 15,-2 3 20-15,-5 2-16 16,-2 7 6-16,-3-2-7 16,0 3-5-16,0 0 7 15,-3-1-6-15,-12 0-1 16,4-2-1-16,-4 1 2 16,-7-4-1-16,4-3 0 15,-7-2 0-15,5-6-2 16,0-5 5-16,-1-4-4 15,1-8 1-15,-1 0 16 16,-2-5-15-16,1-3 5 0,-1-3-4 16,0 0 4-16,4 0 9 15,-2-11-11-15,5-9-2 16,2-5 4-16,-2-4-6 16,10-9-2-16,4 4-8 15,2 2 1-15,2 3 0 16,12 9-10-16,3 7 14 15,1 7 4-15,3 6 0 16,3 0-3-16,3 2 3 16,1 15 1-16,2 5 11 15,-2 3-6-15,-3 2 1 16,-2 2-1-16,-2-3-3 0,0-1-3 16,-3-4 4-16,-2-4-4 15,1-2-1-15,-6-6 1 16,0-1 0-16,-1-5-3 15,1-2-10-15,-1 0-23 16,5-1-21-16,0 0-31 16,4-2-66-16,-2-14-168 15</inkml:trace>
  <inkml:trace contextRef="#ctx0" brushRef="#br0" timeOffset="19533.09">8294 10744 502 0,'0'0'16'16,"0"0"45"-16,0 0-9 15,0 0-19-15,82-45-30 16,-50 45 19-16,-4 5-1 16,-6 17-10-16,-7 4 4 15,-9 7 13-15,-6 1 0 16,0-2 1-16,-7-3 14 16,-12-3-32-16,0-4 4 0,2-3 0 15,2-4-2-15,3-2-11 16,6-9 6-16,0 2 0 15,4-5-8-15,2 2 0 16,0-3 0-16,0 0 0 16,0 0-7-16,11 0-20 15,10 0 25-15,5 0-2 16,1 0 1-16,-3 10-6 16,-4 3 8-16,-4 3-5 15,-4 3 12-15,-3 1-15 16,-5 3 8-16,-4 2 0 15,0 2 1-15,-5-1-2 16,-14 2 7-16,-1-1-5 0,-4-2 2 16,1-4-2-1,-1-4-3-15,2-6 3 0,1-4 9 16,-1-4 7-16,-1-2 3 16,0-1-5-16,2 0-9 15,3 0 1-15,-3 0-6 16,9-4-11-16,-4-6-38 15,4-4-58-15,4-3-291 16</inkml:trace>
  <inkml:trace contextRef="#ctx0" brushRef="#br0" timeOffset="21101.45">7987 10149 137 0,'0'0'49'0,"0"0"42"16,0 0 22-16,0 0-51 16,-97-9-9-16,73 9-9 15,-1 7-10-15,0 5 5 16,-1 0-18-16,-2 3 9 16,-2 4-2-16,-3 2-10 0,0 4-6 15,-2 6 5-15,-1 1 0 16,0 4-9-16,3 0 7 15,-1 5-6-15,4-1 10 16,2 0 10-16,1 2-26 16,0 1 22-16,5 0-7 15,2 3-2-15,8 0-1 16,5 2-9-16,4 1-2 16,3 0-4-16,0 3 10 15,0-2-7-15,0 2-2 16,-5-3 0-16,2 4 5 15,-1 0-3-15,-2 0 7 16,3 1-6-16,2-5-4 0,1-2 9 16,0-7 1-16,3-2-4 15,11-4 1-15,1-1-3 16,2-1 15-16,-1-2-17 16,-1-4 3-16,2 0-3 15,-1-3 8-15,0-2-10 16,-1-1 7-16,4-1-3 15,-2 0 10-15,5-1-7 16,-1-2-3-16,0-2 14 16,3-3-12-16,6 0-6 15,0-1 14-15,1 0-10 16,0-2 3-16,2-1-1 0,0 2-5 16,4-3 2-1,-6-3 5-15,2 0-5 0,-2-3 0 16,4 0 10-16,1 0-6 15,1 0 4-15,-1-5-8 16,4 1 2-16,-1-1-1 16,-2-2 7-16,-2 0-11 15,0-1 4-15,-1-2 4 16,1-2 1-16,-1-1 3 16,2-3-11-16,0 2 15 15,4-2-15-15,-3 0 6 16,-1 0-1-16,-3 1-4 15,-3-4-2-15,-2 1 7 16,-4-1-3-16,0-1 1 16,-3 0 1-16,0-2 3 0,-2 1 2 15,-1-1 7-15,4 1-13 16,-3-2-5-16,0 0 0 16,-5-2 5-16,0 0-1 15,1 0 3-15,-3-1-4 16,0 2 1-16,-2-1 0 15,1 5-4-15,-2-1 6 16,1 1 1-16,-4 3-7 16,-2-2 4-16,-1 1 4 15,-1-1 4-15,-2-1 5 16,0-3 1-16,0-3-6 16,0-1-5-16,0-5-2 0,0 1-5 15,0 0 0-15,0 4 4 16,0 3-1-16,-9 2-2 15,1 0 4-15,-2 2 1 16,-2 0-4-16,3-2 3 16,-3-1 3-16,0-4-2 15,1 1-3-15,0-3 0 16,0 3-4-16,1-2 3 16,3 3-1-16,-1 3 0 15,-1-3 1-15,2 3-2 16,-1-1 0-16,-1-1 0 15,0-1 2-15,-1-2-2 16,-1-3 0-16,0-1 2 0,2 1-1 16,-2 2 1-1,5 5 2-15,-1-2-2 0,-1 3 7 16,-1-1-7-16,-4-4 4 16,-4 1 0-16,-5-1-6 15,-6 0 3-15,-5-2-7 16,-6 0 5-16,-10-2-1 15,-6-1 2-15,-9-1-2 16,-13 6 0-16,-9 7-20 16,-5 10-27-16,0 10-15 15,6 10-23-15,12 27-23 16,16 11-31-16,16 8-41 0,13 2-178 16</inkml:trace>
  <inkml:trace contextRef="#ctx0" brushRef="#br0" timeOffset="22038.56">7540 11810 75 0,'0'0'132'16,"0"0"-1"-16,0 0-4 15,0 0-34-15,0 0-22 16,0 0 0-16,-41-27-30 0,19 51-27 16,-8 10 20-16,-7 12 21 15,-2 3-2-15,0 5 3 16,-4 1-29-16,7-3-4 15,3-2 7-15,5-8-23 16,10-5-3-16,6-6 7 16,0-6-9-16,5-4 1 15,4-5-1-15,0-8 0 16,1-3-2-16,2-4-2 16,0-1 2-16,0 2 0 15,0-2-4-15,0 0-15 16,0 0-23-16,0 0-37 15,0 0 1-15,0 0-95 0,0 0-170 16</inkml:trace>
  <inkml:trace contextRef="#ctx0" brushRef="#br0" timeOffset="22264.07">7004 12426 352 0,'0'0'81'16,"0"0"-77"-16,0 0 65 16,0 0 19-16,0 0-16 15,86 2-17-15,-56-2-24 16,0-2-16-16,-6-1 5 16,-3 1-20-16,-7 2-3 0,-6 0-10 15,-6 0-86-15,-2 0-121 16,0 8 19-16</inkml:trace>
  <inkml:trace contextRef="#ctx0" brushRef="#br0" timeOffset="22435.19">7068 12601 113 0,'0'0'66'0,"0"0"-19"16,0 0 67-16,0 0-39 15,0 0-41-15,100-5-21 16,-76-3 0-16,-2 4-13 0,-8 3-96 16,-11 1-133-1</inkml:trace>
  <inkml:trace contextRef="#ctx0" brushRef="#br0" timeOffset="22602.51">7101 12741 99 0,'0'0'183'0,"0"0"-160"16,0 0 99-16,0 0-63 15,97-17-16-15,-64 8-31 16,-2-1-12-16,-1 1-81 0,-3-3-360 16</inkml:trace>
  <inkml:trace contextRef="#ctx0" brushRef="#br0" timeOffset="23184.84">8406 11764 251 0,'0'0'85'0,"0"0"8"16,0 0 22-16,0 0-32 0,0 0-10 15,0 0-12-15,25-39-43 16,-11 54-14-16,10 13 25 15,1 12 14-15,0 7-6 16,0 4 2-16,0 3-24 16,3 1 10-16,2-2-9 15,3-3-10-15,-2-1-5 16,-1-9-1-16,-6-4 11 16,-5-7-11-16,-4-5 0 15,-3-7-8-15,-5-3 8 16,-1-4-7-16,-1-3 7 15,-5-4-20-15,3 0-5 16,-3-3-15-16,0 1-23 0,0-1-70 16,0 0-71-16</inkml:trace>
  <inkml:trace contextRef="#ctx0" brushRef="#br0" timeOffset="23473.77">8910 12157 461 0,'0'0'79'16,"0"0"-46"-16,0 0 52 16,-93 73-11-16,55-42-11 0,-1 4-19 15,-1-1-6-15,-3 2-6 16,4 0-12-16,0-5-1 15,11-4-8-15,5-6-9 16,9-5-4-16,8-7 1 16,1-1 1-16,4-4 0 15,1-1-53-15,0-3-23 16,3 0-111-16,14 0-110 16</inkml:trace>
  <inkml:trace contextRef="#ctx0" brushRef="#br0" timeOffset="23682.84">8831 12395 401 0,'0'0'61'0,"0"0"-10"16,0 0 73-16,0 0-55 16,0 0-12-16,0 0-15 15,-9 69-20-15,-1-52 1 16,-1-1-14-16,2-1-9 15,2-4-2-15,6-2-27 16,1-4-46-16,0-4-130 16,14-1-323-16</inkml:trace>
  <inkml:trace contextRef="#ctx0" brushRef="#br0" timeOffset="23844.57">9034 12500 247 0,'0'0'122'0,"0"0"-51"0,0 0 98 15,0 0-74-15,0 0-16 16,0 0-51-16,-67 84 0 16,57-70-16-16,-1-2-4 15,2 1-8-15,2-2-28 16,-2-5-103-16,3-6-261 16</inkml:trace>
  <inkml:trace contextRef="#ctx0" brushRef="#br0" timeOffset="24880.63">5720 9765 194 0,'0'0'113'15,"0"0"-12"-15,0 0 65 16,0 0-44-16,0 0-47 0,0 0-27 16,-39 9-14-16,5 20-14 15,-10 9 24-15,-3 10 5 16,-2 2-12-16,4 5-12 16,3 1-15-16,2-3 3 15,7-4-5-15,8-6-5 16,8-11 5-16,4-8-8 15,8-10 1-15,2-7-1 16,0-2 5-16,3-4-5 16,0-1 2-16,0 0 5 15,0 0-6-15,0 0-1 16,0 0-3-16,0 0-23 0,0 0-5 16,0 0-37-1,0 0-17-15,0 0-62 0,0 0-190 16</inkml:trace>
  <inkml:trace contextRef="#ctx0" brushRef="#br0" timeOffset="25136.54">5093 10380 400 0,'0'0'162'16,"0"0"-144"-16,0 0 39 15,0 0 31-15,0 0-22 16,0 0-21-16,94 0-9 16,-62 0 9-16,-4 0-38 0,3 0 7 15,-7 0-14-15,-6-2 0 16,-5 2-19-16,-8 0-29 16,-5 0-42-16,0 0-5 15,-2 11-19-15,-14 0-45 16,1-3-159-16</inkml:trace>
  <inkml:trace contextRef="#ctx0" brushRef="#br0" timeOffset="25293.56">5208 10525 106 0,'0'0'81'0,"0"0"36"0,0 0 2 15,0 0-37-15,0 0-29 16,79 10-23-16,-53-10-12 15,-1-1-18-15,-8-1-124 16,-6 2-122-16</inkml:trace>
  <inkml:trace contextRef="#ctx0" brushRef="#br0" timeOffset="25466.87">5204 10721 218 0,'0'0'151'15,"0"0"-32"-15,0 0 36 16,0 0-83-16,91-3-31 0,-63-5-25 16,-4 2-11-16,-3 3-5 15,-5-2-23-15,-4 2-162 16,-6 0-335-16</inkml:trace>
  <inkml:trace contextRef="#ctx0" brushRef="#br0" timeOffset="26394.84">2972 9461 224 0,'0'0'177'0,"0"0"-123"0,0 0 32 16,0 0-30-16,0 0 32 15,-74 100-17-15,35-51-5 16,-6 6-9-16,-4 1-20 16,0-1 17-16,4-4-32 15,6-6-2-15,5-3-12 16,0-3 4-16,8-5-10 15,2-5 2-15,7-7 1 16,3-7 4-16,8-6-3 16,2-4-3-16,2-4-3 15,2 0 1-15,0-1 1 16,0 0-2-16,0 0 0 0,0 0 0 16,0 0-33-1,0 0-31-15,0 3-38 0,0 0-25 16,0 1-75-16,-4-2-198 15</inkml:trace>
  <inkml:trace contextRef="#ctx0" brushRef="#br0" timeOffset="26629.88">2346 10157 346 0,'0'0'209'16,"0"0"-172"-16,0 0 48 15,0 0-23-15,0 0-57 0,0 0-3 16,31 0 25 0,-5 0 4-16,2 0-7 0,-1 0-19 15,-5 0 4-15,1 0 2 16,-7 0-7-16,-4 0-4 16,0 0-20-16,-6 2-42 15,-3 0-49-15,-3 2-132 16</inkml:trace>
  <inkml:trace contextRef="#ctx0" brushRef="#br0" timeOffset="26809.46">2437 10299 100 0,'0'0'31'0,"0"0"49"16,0 0 4-16,0 0-11 15,0 0-25-15,0 0-32 16,79 9-16-16,-67-9-112 16,1 0-151-16</inkml:trace>
  <inkml:trace contextRef="#ctx0" brushRef="#br0" timeOffset="26974.08">2406 10470 242 0,'0'0'6'0,"0"0"59"16,0 0 41-16,0 0-64 15,0 0-29-15,104-31-13 16,-70 20-34-16,-1 0-129 16</inkml:trace>
  <inkml:trace contextRef="#ctx0" brushRef="#br0" timeOffset="27739.35">3869 9682 299 0,'0'0'67'0,"0"0"48"16,0 0 6-16,0 0-39 0,0 0-27 15,0 0 10-15,0-61-32 16,0 61 4-16,0 0 2 15,0 0-9-15,-3 0-20 16,3 3-7-16,0 16 3 16,0 6-2-16,3 9 7 15,9 7 10-15,1-1-9 16,5 2 2-16,3 2-5 16,-2-2-2-16,1-2-6 15,-4-4 0-15,2-3 3 16,-4-5-4-16,-3-4 0 15,-3-4 1-15,-2-3-1 16,0-6-1-16,-2-4 1 16,-1-2 0-16,-3-2-3 0,3-1 0 15,-1 0-11-15,-2-2-14 16,1 0-38-16,-1 0-20 16,0 0-49-16,0 0-137 15</inkml:trace>
  <inkml:trace contextRef="#ctx0" brushRef="#br0" timeOffset="28015.66">4134 9982 475 0,'0'0'44'15,"0"0"7"-15,0 0 38 0,0 0-8 16,-83 80-46-16,65-53 4 15,-3-1-10-15,6-1-15 16,-3-3 3-16,3-3 11 16,0-2-21-16,3-5-6 15,2 0 5-15,1-5-2 16,3 0 0-16,0-3-4 16,3-1-9-16,0 0-10 15,3-3-37-15,0 0-51 16,0 0-47-16,6 0-176 15</inkml:trace>
  <inkml:trace contextRef="#ctx0" brushRef="#br0" timeOffset="28245.02">4128 10162 338 0,'0'0'95'15,"0"0"-41"-15,0 0 51 16,0 0-26-16,0 0-31 16,0 0-18-16,-31 79-10 15,28-69-8-15,0-1-7 16,0-1 4-16,1-4-9 16,2 1-2-16,0-2-57 0,0-3-149 15</inkml:trace>
  <inkml:trace contextRef="#ctx0" brushRef="#br0" timeOffset="28413.51">4263 10307 417 0,'0'0'50'0,"0"0"22"16,0 0-16-16,0 0-41 15,0 0-14-15,0 0-1 16,-56 50-129-16</inkml:trace>
  <inkml:trace contextRef="#ctx0" brushRef="#br0" timeOffset="72419.59">7820 5213 138 0,'0'0'38'15,"0"0"31"-15,0 0 3 0,0 0-33 16,0 0-17 0,0 0 9-16,0 0-5 0,18 0 2 15,-6 0-17-15,3 0 2 16,2 10-6-16,2 0 8 16,3 3 28-16,5 1-23 15,1 0 3-15,5-2-1 16,4 1 6-16,1-1-17 15,3 2 4-15,-2 0-2 16,3 2-2-16,1 1 5 16,2 1-6-16,7 1 14 15,6 1-19-15,8 1 17 16,10-1-9-16,3 2 4 16,6-3-6-16,1 2-2 0,-1 1 2 15,-5-2 9-15,-3 1-9 16,-2 1-7-16,1 1 3 15,3 0 1-15,12-1 9 16,3 2-16-16,1 0 1 16,-8 0-2-16,-1 3-2 15,-7-2 2-15,-10 2 2 16,-2 1-2-16,-9-4 0 16,-1-1 6-16,-5-5-5 15,3-2 4-15,-1-2 8 16,1 0 0-16,0-1 2 15,-1-2-12-15,1 1 16 16,-8 0-3-16,-6 1-13 16,-5-1 18-16,-3 1-15 0,0-2-4 15,1 1 0-15,5 1 7 16,2-1-7-16,0 1 6 16,1-2 9-16,-2 1-16 15,-4 2 8-15,-2-2 1 16,-4 1 0-16,-5 0-5 15,-3-3 13-15,-5 1-14 16,-1-2 7-16,-2-2-7 16,-1-1 10-16,-4-2-4 15,-1 0 7-15,-4-4-3 16,-2 0 7-16,-2 0-4 0,0 0-5 16,0 0 12-16,0 0-10 15,0 0-8-15,0 0-6 16,0 0-8-16,-3-5-36 15,-8-1-57-15,-2 3-77 16,5 0-121-16</inkml:trace>
  <inkml:trace contextRef="#ctx0" brushRef="#br0" timeOffset="73392.22">11324 6229 95 0,'0'0'79'15,"0"0"43"-15,0 0 2 16,0 0-44-16,0 0-14 0,0 0-9 16,0 0-22-16,28-51-13 15,5 42 0-15,6 2-1 16,5 4-5-16,-2 3-6 16,-6 0 9-16,-8 15 1 15,-7 7 1-15,-9 6-10 16,-5 6 0-16,-7 5 8 15,0 2-5-15,-5 2-7 16,-15-2 11-16,-4-6-9 16,-4-3 10-16,4-6-11 15,-1-5-4-15,5-6 5 16,6-5-5-16,3-6 20 0,6-2-9 16,5-2-13-16,0 0 7 15,0 0 7-15,0 0-16 16,16-6-2-16,7-2 2 15,7 2 2-15,3 6 5 16,-3 0-7-16,-2 4-8 16,-7 13 6-16,-3 5-2 15,-2 2 4-15,-4 2-5 16,-3 2 1-16,-3 6 2 16,-6-1-8-16,0 2 10 15,0 0-5-15,-15-4 5 16,0-2 0-16,-2-5 2 15,-2-4-2-15,-3-5-3 0,-3-5 3 16,-5-5 3 0,2-2 7-16,-5-3 11 0,0 0-9 15,3 0-2-15,6-4 2 16,6-3-11-16,4-3 3 16,4-2-4-16,7 0-8 15,3 0-23-15,0-1-69 16,17-1-72-16,10-2-435 15</inkml:trace>
  <inkml:trace contextRef="#ctx0" brushRef="#br0" timeOffset="74003.2">12117 6321 271 0,'0'0'67'16,"0"0"-11"-16,0 0 62 15,0 0-21-15,0 0-60 16,-86-50-6-16,69 50-6 0,-2 0-9 16,-3 12 8-1,-3 9-19-15,2 5 11 0,-3 4 10 16,7 5-19-16,6 2 17 16,3 3-6-16,10 3-4 15,0 0-3-15,7 0-2 16,11-1-8-16,2 1-1 15,3-2-2-15,-4-5 2 16,1-3 0-16,0-8 6 16,0-7-6-16,4-4-23 15,1-4 17-15,2-5-2 16,0-5 3-16,1 0-2 0,0-12 6 16,-1-6 1-16,-1-6 3 15,-4-6 1-15,-4-5 21 16,-6-6-12-16,-6-5-4 15,-6-4 16-15,0-4 6 16,-8-1-22-16,-14 2 2 16,-5 5-10-16,-7 7-1 15,0 10 1-15,-5 11-2 16,-2 17-4-16,-2 3-3 16,4 17-19-16,5 12-27 15,9 5-31-15,4-2-150 16</inkml:trace>
  <inkml:trace contextRef="#ctx0" brushRef="#br0" timeOffset="75508.91">11700 5715 57 0,'0'0'47'16,"0"0"53"-16,-93-13 10 16,59 11-37-16,1 2-26 15,0 0 0-15,3 0 8 16,-1 4-28-16,-2 8 9 15,-1 4-10-15,-4 2-7 16,0 2 12-16,1 4-20 0,-1 1 7 16,1 1-10-16,-2 4 7 15,5 2-1-15,4-3-1 16,0 2 9-16,2 2-2 16,4-2 3-16,-3 3-15 15,6 0 9 1,2 5-9-16,1 2-1 0,0 4-1 15,3 0 4-15,3 2-1 16,3-3 4-16,5 0 5 16,-1 1-17-16,5-2 15 15,0 2-16-15,0 0 7 16,0-1-5-16,3 1 11 16,3-3-10-16,2 2 3 15,-2-1 0-15,1-2 0 0,1 0 0 16,-1-2-1-16,1 1-5 15,3-2 7-15,0-2 2 16,5 0-4-16,-1-4 0 16,6-3 7-16,0 2-12 15,3-2 8-15,1 0-6 16,1 2 2-16,-3-4 0 16,1-1 1-16,-1 0 3 15,-1-3-7-15,0 0 4 16,2 3 2-16,0-4-3 0,6-1-1 15,3 0 24 1,8-4-23-16,4 0 4 16,6-2 14-16,7-3-6 0,-1-1-5 15,-2-7-3-15,-7-2 2 16,-1-2 3-16,0 0-9 16,0 0 11-16,4 0 8 15,3-9-16-15,3-2-2 16,2-2 7-16,-1 1-5 15,-1-1 7-15,0-1-10 16,-6 2-4-16,-1-2 5 16,-4-1-1-16,-2-2-4 15,-5 0 7-15,1-4-3 16,-5 1 9-16,1-2 1 16,-1-2-4-16,-1 1 1 0,0-3-2 15,-1-3-3-15,-3-4 3 16,0-1-9-16,-5 0 8 15,-1-6 0-15,-3 1-2 16,-6-1 6-16,-2 1-6 16,1-1-2-16,-1 5 2 15,-4-3 2-15,0 1-6 16,-3-3 1-16,0-1-3 16,-3-3 9-16,-3 1 2 15,1-1-10-15,-1 3-1 16,0 2 4-16,0 3-2 15,-3 1-1-15,-5 2-1 0,-2 4 15 16,1 2-11-16,-2 1-3 16,0 1 7-1,0-1-2-15,-2-3-2 0,3-3-1 16,-5 1-2-16,1-1-1 16,0 4 0-16,2 1 4 15,-2 4-3-15,-1 2-2 16,3 2 3-16,-4 0-3 15,2 1 1-15,-2 0 0 16,4 4 0-16,-3-2 9 16,3 1-7-16,-1-1-1 15,-2-4 3-15,0-3 0 16,0 0-8-16,-1 2 10 0,1 4-12 16,-1 2 9-1,-3-1-3-15,-4-1 0 0,-6 2-3 16,-5-2 3-16,1 2 0 15,-4 1 1-15,-2-3-2 16,0 3-1-16,0 1 2 16,1 3 0-16,-4-1 1 15,3 3-1-15,-7 3-2 16,-8 2 2-16,-16 3-1 16,-18 0-39-16,-13 8-72 15,-8 14-79-15,0 1-53 16,5-3-529-16</inkml:trace>
  <inkml:trace contextRef="#ctx0" brushRef="#br0" timeOffset="76791.25">11237 7389 116 0,'0'0'109'0,"0"0"4"15,0 0 18-15,0 0-46 16,0 0-17-16,0 0-30 16,0-49 1-16,-1 47-14 15,-1-1-12-15,-1 3 7 0,0 0-10 16,-3 0 0 0,-7 0-9-16,-1 7 18 0,-8 12-13 15,-3 9-1-15,-2 3 6 16,0 6 3-16,3 5-2 15,-3 4 14-15,-1 5-7 16,-5 7-4-16,2 6 7 16,-4 0 12-16,1 3-24 15,-3-2 5-15,6-7 12 16,-1-7-13-16,6-6-12 16,6-6 12-16,-1-7-7 15,3-3 21-15,-3-1-10 16,0-5-7-16,1-2 13 15,0-7-13-15,8-2 8 16,2-4-5-16,4-5-3 0,4-3 6 16,1 0 2-16,1 0 2 15,0 0-2-15,0 0-9 16,0 0 2-16,0 0-6 16,0-1-4-16,0-9-2 15,0-2-4-15,1 1-11 16,2-1-13-16,0 5-22 15,-3 1-43-15,0 3-70 16,0 2-64-16</inkml:trace>
  <inkml:trace contextRef="#ctx0" brushRef="#br0" timeOffset="81056.89">10180 8643 88 0,'0'0'79'16,"0"0"41"-16,0 0 1 15,0 0-36-15,0 0-6 16,0 0 0-16,0 0-27 0,-39-34-19 16,39 24 11-1,0-1-24-15,0-3-10 0,6-3 2 16,10 5 4-16,1-2-10 15,-1 1 7-15,5 3-6 16,-5 2 2-16,2 5-8 16,-3 0-1-16,1 3 3 15,-3 0-3-15,0 3 0 16,-3 14-2-16,1 5 2 16,-5 6 11-16,-2 4-1 15,-4 4-8-15,0 5 13 16,-16 1-8-16,-3 0 6 0,-4 0 1 15,-4-1-2-15,-3 0-11 16,-1-3 8-16,0 2 7 16,1-4 5-16,3 1-15 15,5-4 6-15,4-4 1 16,4-6-4-16,10-5-8 16,2-4 4-16,2-1-3 15,0-3 1-15,0-1-3 16,11-2 1-16,4-1 6 15,4-1-7-15,8-3 3 16,6-2 2-16,10 0-5 16,2 0 10-16,2-2-9 15,-9-4 4-15,-8 2-3 0,-7 1-2 16,-4 1 12 0,-5-1-12-16,0-1 0 0,-2 1 0 15,-3 0-4-15,0 0 3 16,-2 0 0-16,-1-2-25 15,0 2-20-15,-3-2-47 16,5-3 8-16,-4-2-50 16,2-3-215-16</inkml:trace>
  <inkml:trace contextRef="#ctx0" brushRef="#br0" timeOffset="82214.77">10555 8632 125 0,'0'0'254'0,"0"0"-172"16,0 0-11-16,0 0 48 15,0 0-47-15,0 0-27 16,-47-22-16-16,51 21-22 16,23-1-3-16,9-1 9 0,15 0-3 15,7-2 21-15,-2-2-27 16,-2 2 8-16,-6-3 4 16,-12 3-1-16,-8 2-14 15,-9 2 9-15,-11 1-8 16,-5 0-2-16,-3 0 2 15,0 8 5-15,0 13 10 16,0 9 12-16,-12 7 2 16,-6 2 7-16,-2 3-12 15,3 3-18-15,2 1 10 16,1 0-9-16,8 0 0 0,0-6-3 16,6-1-3-16,0-6-2 15,0-7 0-15,0-1 0 16,0-6 0-1,0-7-1-15,0-5-1 0,0-4 0 16,0-2-1-16,0-1-17 16,2 0-13-16,1 0-14 15,1-6-18-15,-1-14-60 16,-1-8-134-16</inkml:trace>
  <inkml:trace contextRef="#ctx0" brushRef="#br0" timeOffset="83392.53">10939 8023 163 0,'0'0'54'15,"0"0"27"-15,-81-28 31 0,44 22-42 16,-3 3-11 0,-7 3-10-16,-9 0-24 0,-4 0 15 15,-4 8-4-15,3 4-15 16,3 2 19-16,1 6-25 15,3 3 22-15,2 4-20 16,1 7 4-16,4 5 2 16,5 4-7-16,0 0 7 15,6-1-5-15,2-1 8 16,1-1-12-16,3-2-8 16,2 1-2-16,1 4-1 15,5 2 3-15,5 4 11 16,3 1-8-16,2-1-4 15,1-1 9-15,2 1-3 0,2-5-4 16,2 4 4-16,4-3 1 16,1 0-2-16,0 1-2 15,0-3 9-15,12-2-8 16,4 0 0-16,-1 0-2 16,0-2 4-16,2 1-2 15,-1 1-9-15,3-4 6 16,2-1 1-16,3 1 8 15,0-3-11-15,1-2 10 16,2-1-12-16,0-2 4 16,3-4-6-16,0-1 0 15,-2-1 5-15,2-5-4 16,0-1 2-16,1-5-3 16,0-2 1-16,2-1 19 15,3-5-20-15,-1-1 2 0,3-1-2 16,1-2 13-16,1 0-13 15,-3 0 0-15,4-2 0 16,0-7 0-16,-1-3 0 16,-1-3 0-16,0 0 9 15,0-1-5-15,-5-4 1 16,-1 1-5-16,-3-1 9 16,-5 0 1-16,5-2 1 15,-2-1-2-15,-1-3 3 16,0-3 2-16,-3 0-5 0,3-3 2 15,-5-2 0-15,0 5 3 16,-4-5 0-16,0 1-2 16,-3 3 3-16,0 1-3 15,0 2 1-15,-3 2-1 16,-2 0-2-16,-2 1 5 16,2-5-5-16,-2-3 3 15,-1-1-2-15,1 0-6 16,-1 3 5-16,-4 1-4 15,-2-1 0-15,1 1 7 16,-2 1-1-16,0-2-2 16,0 3-1-16,-5-1 0 15,-2 2 0-15,1 3-5 0,2-1 4 16,-1 4-1 0,2-3 1-16,0 2-5 0,-1-3 3 15,-5-3-3 1,1-3 0-16,-1-2-2 0,-4-1 2 15,-2-3-2-15,-3-2 0 16,-1-4-1-16,-7-1 2 16,-4-1-1-16,-1 4-1 15,-3 2 0-15,-3 9-2 16,-5 7 2-16,-9 5-6 16,-8 8-5-16,-12 3-37 15,-3 6-54-15,1 0-82 16,12 13-93-16,10-3-357 15</inkml:trace>
  <inkml:trace contextRef="#ctx0" brushRef="#br0" timeOffset="84194.53">10305 9914 119 0,'0'0'103'0,"0"0"28"16,0 0-19-16,0 0-35 15,0 0 5-15,0 0-13 16,0 0 11-16,22-62-35 0,-41 86-24 15,-13 12 34 1,-9 10 22-16,-4 5-27 0,-4 8-3 16,0 0-4-16,5 4-14 15,4 1-11-15,7-4-7 16,8-2 5-16,6-12-15 16,5-8 1-16,9-10-1 15,3-8-2-15,0-7 3 16,2-6-1-16,0-5-1 15,0 0-2-15,0-2-7 16,0 0-42-16,0 3-35 16,6 0-36-16,6 2-2 15,0-1-101-15</inkml:trace>
  <inkml:trace contextRef="#ctx0" brushRef="#br0" timeOffset="84705.35">9846 10893 308 0,'0'0'121'15,"0"0"-51"-15,0 0 33 0,0 0-9 16,0 0-42-16,-8-83-25 15,29 69-11-15,6 3-2 16,2 4 0-16,1 4-3 16,-4 3 9-16,-5 0-10 15,-5 7-6-15,-2 13 7 16,-4 7 0-16,-4 2 21 16,-6 4-3-16,0 1-13 15,-9 2 4-15,-9 2 6 16,-6 2-16-16,-1-1 9 15,0 1-10-15,0-4-1 16,5-3 4-16,2-6-11 16,7-8 4-16,8-6-5 15,3-7 1-15,0-3-1 0,5-1 7 16,14-2 3 0,9 0 6-16,7 0 2 0,4-2-9 15,-2-7-9-15,2 1 0 16,-1-1-1-16,-3-2 1 15,-5 3-15-15,-4-2-25 16,-3-3-11-16,-1-1-9 16,-1-3-18-16,-4-3-8 15,-4-2-76-15,-1-5-285 16</inkml:trace>
  <inkml:trace contextRef="#ctx0" brushRef="#br0" timeOffset="85107.9">10512 10707 500 0,'0'0'83'0,"0"0"43"16,0 0-39-16,0 0-50 16,-82 11-6-16,58 14 11 15,-4 8-19-15,3 8-2 16,1 6-4-16,0 3-4 15,6-2-1-15,7 1-11 16,3-4 2-16,8-1-6 16,0-7 6-16,4-1-7 15,14-3-7-15,4-9-18 16,-2-4-3-16,4-7-10 0,-4-10 12 16,4-3 19-16,-4-1 11 15,-1-16 8-15,-4-2 9 16,-3-3 14-16,-3-3 7 15,-4-1-1-15,-5-1-12 16,0 3-9-16,-5 4-6 16,-14 5-2-16,-7 6-8 15,-2 7-2-15,-4 2-22 16,1 0-16-16,4 5-32 16,5 2-81-16,6-2-561 15</inkml:trace>
  <inkml:trace contextRef="#ctx0" brushRef="#br0" timeOffset="86579.08">10180 10291 116 0,'0'0'91'0,"0"0"1"15,0 0 45-15,0 0-77 16,-100-21-5-16,73 21 7 16,-1 0-15-16,-4 2-3 15,1 13 1-15,1 5-13 16,2 1 9-16,1 8-20 16,1 3 4-16,-2 4-13 15,1 3 2-15,0 0 3 16,2-3-3-16,1 1-7 15,2-2 0-15,4-3 5 16,2 2-2-16,2 0 1 0,5-1 10 16,2 2-12-16,1-1-6 15,4-1 1-15,-1-2 1 16,2 0 2-16,-2-1-4 16,1-3 4-16,1 3-5 15,-1-2 3-15,2 0 0 16,0 2-4-16,0 1 1 15,-1 0 5-15,-1 0-3 16,1-1 4-16,1-2-6 16,0 0-2-16,0 1 3 15,0 0 1-15,0-6-2 0,0 3 4 16,4-4-3-16,5-1 12 16,2-1 0-16,-1-2-10 15,5-1 2-15,1 3-1 16,-2-2-2-16,7 2 7 15,-3 0-1-15,3-1-3 16,-1-1-3-16,0 0 8 16,1-3-2-16,-2 0-1 15,3-4-5-15,-2-2-3 16,4 0 0-16,-2-4 4 16,2 0-3-16,3 0 2 15,3 2 5-15,3-1-8 16,4 2 7-16,-3-5-1 15,-3-1-6-15,-1-2-1 0,0 0 0 16,1 0 1 0,1 0 3-16,-1-2-4 0,0-6 0 15,-1-4 6-15,-2 1-4 16,1-3 13-16,-4 2-13 16,-1-1 13-16,2-1-6 15,-3 0-5-15,3-4 0 16,0 3 5-16,-3-3-3 15,1 0 6-15,0-2-4 16,-2 1 7-16,-1 1-2 16,0-1-2-16,0 0 0 15,-3-1-6-15,-1-1 1 0,0 0 4 16,-2-1-2-16,-1-3 0 16,0-2 5-16,-2 1-5 15,1 0-2-15,-2-2-4 16,-2 0 7-16,1 1-1 15,-2 3 6-15,-1 0 0 16,-1 2-5-16,-2 0-4 16,-2-1 3-16,1 2 3 15,-3-3 0-15,0 0-9 16,0 0 4-16,0-3 2 16,0 2-2-16,-3 2-5 15,-4-2 2-15,-1 0-1 16,-1 0-2-16,0-1 2 15,-4 3 4-15,5 2-1 16,-5 0-1-16,0 0 0 0,-3 2-4 16,-1-4 0-16,-1 0 0 15,1-1 5-15,0 2-2 16,0 1-6-16,1 2 5 16,2-1-2-16,-2 3 0 15,4 4 0-15,-3-3 1 16,-3 4-1-16,2-2-3 15,-5 0 3-15,0 0 0 16,-3-2 0-16,-3 1-1 16,1 0 1-16,0 0 1 0,2 6 1 15,6-1 0-15,1 3-4 16,-2 0 3-16,2 3-2 16,-1-1 2-16,-2 2-2 15,0 1 1-15,-5 2 0 16,-7 0-2-16,-4 0 1 15,-9 0-9-15,-1 4-31 16,4 3-29-16,12-1-21 16,14 3-34-16,13-1-52 15,3-1-38-15,3-5-581 16</inkml:trace>
  <inkml:trace contextRef="#ctx0" brushRef="#br0" timeOffset="87166.19">10147 10344 114 0,'0'0'138'15,"0"0"-40"-15,0 0 67 0,0 0-67 16,0 0-24-16,0 0-12 16,-42-47-15-16,42 30-12 15,0-5 7-15,3-4-4 16,12-11-23-16,9-6 20 15,10-2-17-15,8-2 10 16,3 4-4-16,-1-1 1 16,-5 7 4-16,-6 1 1 15,-6 7 12-15,-8 5-13 16,-1 5 7-16,-3 2-3 16,-3 5-6-16,3-1-10 15,-2 3-4-15,1 1-8 16,-1 2-1-16,-4 2 6 15,-4 2-1-15,-4 1 8 16,-1 1-14-16,0 1 2 0,0-2-2 16,0 2-3-16,0 0 0 15,0 0 2-15,0 0-2 16,0 0-6-16,0 0-10 16,0 0-4-16,0 0-22 15,-4 2-33-15,-5 9-23 16,-2 1 5-16,-1 2-11 15,3-1 24-15,2-1-106 16,-2-4-121-16</inkml:trace>
  <inkml:trace contextRef="#ctx0" brushRef="#br0" timeOffset="87877.36">10278 10006 7 0,'0'0'55'0,"0"0"83"16,0 0 1 0,0 0-31-16,0 0-2 0,0 0-16 15,-7 8-10-15,7-8-15 16,0-10-7-16,1-5-32 15,11-4 5-15,2-3-2 16,2-4 9-16,2-2-11 16,6 0 1-16,-2-2 3 15,2 0-8-15,-3 4-1 16,-2 6 3-16,-4 3-7 16,-3 5-2-16,-6 7 1 15,-1 0-2-15,-4 2 0 16,1 1-9-16,-1 1-6 0,2 0 2 15,0-1 2-15,0 1-4 16,-2 0-2-16,-1 1 2 16,0 0 0-16,0 0 0 15,0 0-15-15,0 0-25 16,0 0-21-16,0 0-24 16,0 5-37-16,0 6 28 15,0-1-75-15,0 0-182 16</inkml:trace>
  <inkml:trace contextRef="#ctx0" brushRef="#br0" timeOffset="88403.47">11194 9450 467 0,'0'0'60'0,"0"0"73"15,0 0-41-15,0 0-26 16,0 0-5-16,0 0-20 16,28-36-20-16,-1 45-2 15,4 16 7-15,7 9 7 16,2 4-9-16,5 6 7 15,1 2-4-15,0-2 5 16,-1-2-22-16,-6-7 0 16,-4-6-7-16,-9-7-3 15,-8-7 0-15,-6-4 1 0,-5-4 0 16,-2-5-1 0,-4-1 0-16,-1-1-4 0,0 0-34 15,0 0-8-15,0 0-19 16,-9 0-38-16,-1-5-19 15,4-7-124-15</inkml:trace>
  <inkml:trace contextRef="#ctx0" brushRef="#br0" timeOffset="88667.78">11694 9663 184 0,'0'0'242'15,"0"0"-130"-15,0 0-6 16,0 0-44-16,0 0-11 0,0 0 21 15,-66 97-12-15,42-63 8 16,-6 4-22-16,1-1-10 16,-1 1 7-16,0-3-30 15,7-4-3-15,2-4-2 16,7-6-4-16,3-6 1 16,7-6-4-16,2-4-2 15,2-2-1-15,0-2-42 16,0-1-20-16,14 0-69 15,11-3 11-15,6-14-84 16</inkml:trace>
  <inkml:trace contextRef="#ctx0" brushRef="#br0" timeOffset="88889.86">11887 9872 416 0,'0'0'147'16,"0"0"-116"-16,0 0 86 15,0 0-39-15,0 0-23 16,-68 88-21-16,57-68 4 16,4 0-13-16,-3 1-4 15,-1 1-5-15,-1-1-3 16,-1-3-8-16,4-4-5 16,6-7-11-16,3-4-23 15,7-3-77-15,22-7-128 16,11-17-137-16</inkml:trace>
  <inkml:trace contextRef="#ctx0" brushRef="#br0" timeOffset="89019.67">11971 9981 126 0,'0'0'386'15,"0"0"-315"-15,0 0 17 16,0 0-10-16,0 0-26 16,-75 79-25-16,61-53-16 15,2 1-5-15,1 2-12 16,2-6-5-16,3-5-173 15</inkml:trace>
  <inkml:trace contextRef="#ctx0" brushRef="#br0" timeOffset="89908.44">12739 7302 520 0,'0'0'54'16,"0"0"8"-16,0 0 39 16,0 0-47-16,0 0 1 15,89 4 10-15,-42 21-3 16,4 5-17-16,-5 9-9 15,0 5 1-15,-6 1-7 16,2 2 3-16,-3-1-19 16,-3 1 0-16,-3-2-9 15,-4-6-2-15,-2-3-1 16,-5-7 4-16,-6-7-6 0,-2-6-13 16,-6-8-3-16,-5-3-5 15,-2-4-20-15,-1-1-23 16,2 0-10-16,-2 0-11 15,1-3-13-15,1-14-144 16</inkml:trace>
  <inkml:trace contextRef="#ctx0" brushRef="#br0" timeOffset="90150.26">13428 7662 432 0,'0'0'77'0,"0"0"8"16,0 0-6-16,0 0-7 15,0 0-6-15,-92 82-27 16,65-55-5-16,-3-1 7 16,-1 1-13-16,-2-1-8 15,0-1-2-15,0-1-16 16,4-3 1-16,10-2-1 16,8-4-4-16,9-4-61 15,2-2-5-15,5-5-41 16,19-4-58-16,8 0-137 15</inkml:trace>
  <inkml:trace contextRef="#ctx0" brushRef="#br0" timeOffset="90328.77">13490 7894 276 0,'0'0'198'0,"0"0"-133"0,0 0 12 15,0 0 24-15,0 0-33 16,0 0-29-16,-42 64-9 15,31-47-22-15,1-1 2 16,4-1-4-16,4-1-6 16,2-3-33-16,6-6-83 15,23-5-152-15</inkml:trace>
  <inkml:trace contextRef="#ctx0" brushRef="#br0" timeOffset="90465.96">13704 7957 368 0,'0'0'206'0,"0"0"-120"0,0 0-28 16,0 0 3-16,0 0-23 16,0 0-27-16,-88 85-5 15,69-53-6-15,-2-2-31 16,1-2-226-16</inkml:trace>
  <inkml:trace contextRef="#ctx0" brushRef="#br0" timeOffset="91439.54">10039 11547 231 0,'0'0'144'16,"0"0"-38"-16,0 0-1 15,0 0-50-15,0 0 12 16,-64 103 2-16,34-52 0 15,-5 3-18-15,-1 7-10 16,0 4 10-16,-1 1-23 16,4-5-14-16,3-5-3 15,6-8 0-15,5-8 0 0,5-3-9 16,4-8 0-16,3-10 4 16,2-9-5-16,4-3 4 15,1-4-4-15,0-3-1 16,0 0 4-16,0 0-4 15,0 0-2-15,0 0-24 16,0 0-27-16,0-6-46 16,3 1-39-16,1-1-187 15</inkml:trace>
  <inkml:trace contextRef="#ctx0" brushRef="#br0" timeOffset="91666.29">9659 12312 567 0,'0'0'51'15,"0"0"45"-15,0 0-21 16,0 0-47-16,0 0-11 16,101-13 11-16,-62 7-25 15,-4-1 3-15,-6 4-3 16,-9 0-6-16,-10 3-23 15,-10 0-40-15,0 3-99 16,-16 10-100-16</inkml:trace>
  <inkml:trace contextRef="#ctx0" brushRef="#br0" timeOffset="91815.07">9656 12460 94 0,'0'0'74'16,"0"0"19"-16,0 0 47 15,0 0-68-15,0 0-39 16,104 0-24-16,-72-7-9 16,-7 1-54-16,-5 2-271 15</inkml:trace>
  <inkml:trace contextRef="#ctx0" brushRef="#br0" timeOffset="91975.02">9681 12574 337 0,'0'0'119'0,"0"0"-80"16,0 0 53-16,0 0-61 15,114-34-17-15,-72 19-14 16,-5 4-57-16,-3-3-96 16</inkml:trace>
  <inkml:trace contextRef="#ctx0" brushRef="#br0" timeOffset="92450.82">10712 11536 475 0,'0'0'73'0,"0"0"41"0,0 0-18 15,0 0-29 1,0 0-32-16,0 0 2 0,82-2-18 16,-49 43 19-16,1 7-8 15,2 1 2-15,3 2-9 16,4-1-9-16,0-2-2 16,2-5-8-16,-3-4-4 15,-2-9 0-15,0-6 4 16,-5-5-3-16,-6-5-1 15,-7-4 2-15,-6-2-2 16,-7-4-21-16,-6 1-27 16,0-5-8-16,-3 0-29 0,0 0-36 15,-5-9-156-15</inkml:trace>
  <inkml:trace contextRef="#ctx0" brushRef="#br0" timeOffset="92737.31">11363 11826 324 0,'0'0'191'15,"0"0"-132"-15,0 0 17 16,0 0 27-16,0 0-28 16,-102 104-17-16,72-72 6 15,-3 3-23-15,-1-1-8 16,4 1-15-16,-1-1-4 15,1-3-12-15,5-2-1 0,1-5 2 16,7-4 1-16,4-8-4 16,6-4 0-16,2-4-18 15,5-4 0-15,0 0-50 16,8 0-28-16,15-2-21 16,10-15-25-16,9-7-166 15</inkml:trace>
  <inkml:trace contextRef="#ctx0" brushRef="#br0" timeOffset="92932.9">11379 12026 440 0,'0'0'127'15,"0"0"-35"-15,0 0 2 0,0 0-70 16,0 0 29-16,-55 72-9 16,29-44-12-16,4-2-11 15,2-1-11-15,3-4-5 16,5-3-1-16,4-7-3 15,7-3-2-15,1-5-25 16,4-3-35-16,23 0-53 16,10-8-21-16</inkml:trace>
  <inkml:trace contextRef="#ctx0" brushRef="#br0" timeOffset="93074.05">11570 12152 235 0,'0'0'141'0,"0"0"51"16,0 0-52-16,0 0-62 15,0 0-25-15,-66 83-18 16,47-67-25-16,-1 4-8 16,-5 2-4-16,-3-2-81 15,-4 0-452-15</inkml:trace>
  <inkml:trace contextRef="#ctx0" brushRef="#br0" timeOffset="95039.3">3293 14350 161 0,'0'0'95'0,"0"0"18"15,0 0 20-15,0-78-29 16,0 64-21-16,0 2-22 16,0 5-5-16,0 4-6 0,0 3-6 15,-6 0-44 1,-1 17 0-16,-11 19 0 0,0 12 20 15,-6 6 13-15,2 5-15 16,-5 0-10-16,4 0 6 16,-2-1-10-16,3-8 9 15,5-8-10-15,7-10-3 16,4-9 6-16,3-9-11 16,1-4 11-16,2-7-6 15,0-1 0-15,0-2-10 16,0 0-9-16,2 0-32 15,10-16-10-15,12-10-41 16,4-12-131-16</inkml:trace>
  <inkml:trace contextRef="#ctx0" brushRef="#br0" timeOffset="95245.41">3357 13991 241 0,'0'0'213'16,"0"0"-176"-16,0 0 67 15,0 0-44-15,0 0-35 16,0 0-17-16,6-45-8 16,5 47-47-16,2 12-67 15,2 6-288-15</inkml:trace>
  <inkml:trace contextRef="#ctx0" brushRef="#br0" timeOffset="95715.03">3460 14433 238 0,'0'0'60'16,"0"0"19"-16,-6 96 72 15,6-55-99-15,0 1-8 16,0 1-31-16,0-2 7 16,-6 0 3-16,-3-5-16 0,2-12-5 15,2-7 4 1,2-12-2-16,3-5 35 0,-1 0 6 16,-1-2 12-16,1-18-4 15,1-9-46-15,0-7-4 16,0-8 1-16,1-7-4 15,11-5-2-15,6-2-25 16,2 3-20-16,2 5-22 16,5 14 8-16,-5 9 11 15,5 12 9-15,-6 10 35 16,7 5 6-16,-1 0 0 16,-2 15 4-16,-4 10 4 15,-4 5 3-15,-8 7 21 16,-2 4 2-16,-7-1 2 0,0-1-20 15,0 0 15-15,0-2-22 16,0-1 0-16,0-5-6 16,-3-7 0-16,3-3-6 15,0-8-29-15,0-6-48 16,9-7-166-16</inkml:trace>
  <inkml:trace contextRef="#ctx0" brushRef="#br0" timeOffset="96119.03">3982 14396 413 0,'0'0'70'15,"0"0"1"-15,0 0-5 16,0 0-13-16,0 0-20 15,-86 111 1-15,77-67-1 16,3 4-23-16,4 0 5 16,2-6-11-16,2-5 0 15,11-9-4-15,8-6-3 16,0-8 2-16,0-7-15 16,3-7-6-16,-2 0 22 15,5-11 12-15,-6-12-1 0,0-3-2 16,-5-7 19-1,-7-4-1-15,-3-7 4 0,-3-6-7 16,-3 0-6-16,0-1-15 16,-3 9-3-16,-9 8 0 15,-4 12-2-15,-4 12-1 16,-4 10-12-16,-4 3-23 16,6 21-11-16,5 2-63 15,13-1-111-15</inkml:trace>
  <inkml:trace contextRef="#ctx0" brushRef="#br0" timeOffset="96560.95">4337 14389 527 0,'0'0'49'0,"0"0"-40"16,0 0 17-16,0 0 4 16,82 61-8-16,-58-21 12 0,-6 4-24 15,-9 5-2 1,0 0-8-16,-9-5 3 0,0-1 1 15,0-8-2-15,-15-9-2 16,4-4 2-16,0-7-1 16,-3-6-1-16,5-6 0 15,-3-3 3-15,2-7 32 16,2-15 18-16,1-8-18 16,7-6 2-16,0-7-2 15,9-6-17-15,13-9-12 16,7 0-6-16,5 2 0 15,3 8-1-15,3 10-31 16,1 15-15-16,2 12-26 16,-3 6-39-16,-7 5-182 15</inkml:trace>
  <inkml:trace contextRef="#ctx0" brushRef="#br0" timeOffset="97558.65">5047 14506 349 0,'0'0'66'16,"0"0"-3"-16,0 0 29 15,0 0-30-15,-92-60-13 16,72 60-14-16,-1 0-21 16,-1 0-2-16,-5 17-1 15,-1 7-2-15,0 6 2 16,3 6 13-16,6 2-11 15,7 0-9-15,5 1 3 16,7 1-1-16,0-5-3 16,3-2-2-16,10-4 3 0,1-4-4 15,-1-2 0 1,5-7-13-16,1-5-5 0,4-7 15 16,-1-4-5-16,4 0 3 15,-1-12 5-15,0-10 8 16,-3-4-7-16,-2-7 4 15,-1-1 6-15,-5-3-2 16,4-7 5-16,-5-4-13 16,2-10 6-16,-4-5-6 15,-1-3-1-15,-7 1-5 16,-2 0 3-16,-1 6 0 16,0 2 2-16,-7 12-6 15,-5 10 4-15,3 13 1 16,4 10 2-16,1 10-2 0,-5 2-14 15,2 22 8-15,-1 14 7 16,2 12 1-16,2 8 5 16,4 3 10-16,0 3-10 15,0 1-4-15,4-3 1 16,8 0 1-16,-1-4 0 16,2-6 1-16,-1-6-5 15,3-7-2-15,0-8-4 16,4-7-1-16,5-8-5 15,2-7-7-15,2-7 9 16,3 0 9-16,2-4 1 16,-3-16-1-16,-2-2 2 15,-4-6 9-15,0-7-3 0,-9-6 3 16,-2-6 2-16,-4-6 7 16,-6-1-16-16,-3 4 6 15,0 4-9-15,0 9-2 16,-12 12 2-16,-3 13 2 15,-1 10-1-15,-5 2 1 16,3 17-2-16,2 17 0 16,5 7 4-16,4 8 2 15,7 2 9-15,0 1-15 16,4-3 7-16,11-3 0 16,3-5-7-16,-3-8 0 15,4-6-1-15,-1-7 1 0,2-6-7 16,0-5-11-16,0-5 7 15,4-4-3-15,-2 0-18 16,0 0-20-16,-5-7-75 16,-1-8-330-16</inkml:trace>
  <inkml:trace contextRef="#ctx0" brushRef="#br0" timeOffset="97896.74">5638 14410 495 0,'0'0'51'0,"0"0"25"15,0 0-1 1,82 44-55-16,-63-9 17 0,-3 9 5 16,-8 6-27-16,-5 5-6 15,-3 3-5-15,0-4-3 16,-9-9-1-16,-9-11-1 15,-1-11-10-15,5-11 3 16,-2-9 8-16,4-3 1 16,-3-3 7-16,5-18 11 15,4-6-1-15,4-6 1 16,2-4-8-16,14-7-3 16,13-4 0-16,4-5-8 0,9-3 0 15,2 3-1-15,1 8-45 16,2 9-31-16,-3 13-100 15</inkml:trace>
  <inkml:trace contextRef="#ctx0" brushRef="#br0" timeOffset="98715.04">7313 14454 516 0,'0'0'35'0,"0"0"-4"15,0 0 81-15,0 0-84 16,0 0-21-16,0 0 12 16,-9 127 30-16,2-56-17 15,-1 10-7-15,2 7-5 16,0-1-12-16,0-2-1 15,0-10-6-15,2-18-1 16,2-20 3-16,1-16-3 16,1-14 15-16,0-5-15 0,0-2 0 15,0-9 17 1,0-17 27-16,0-16-34 0,0-12 2 16,0-16 0-16,0-9-11 15,0-7 0-15,0-3-2 16,0 2-19-16,6 5-2 15,5 3-33-15,6 10-7 16,5 15 26-16,2 18 8 16,1 19-7-16,0 17 35 15,1 0 1-15,3 17 6 16,2 11 0-16,-4 7-7 16,-3 5 8-16,-9 0 4 15,-5 3-9-15,-9-5 21 16,-1-1-23-16,-10-2 24 0,-17-4-22 15,-13-6 22-15,-2-2-13 16,-4-8-3-16,6-2 1 16,11-5-7-16,17-3-3 15,12-1-23-15,14-4-105 16,23 0-208-16</inkml:trace>
  <inkml:trace contextRef="#ctx0" brushRef="#br0" timeOffset="99494.98">7729 14846 482 0,'0'0'74'16,"0"0"5"-16,0 0 25 16,0 0-25-16,0 0-43 15,0 0 8-15,-2-9-31 16,17-4 3-16,8-6 0 15,-1-3-9-15,-2-4-5 16,-1-6 4-16,-7-5-3 16,1-6-3-16,-4-6-2 15,-4-4-8-15,-4-1 8 16,-1 2-35-16,0 6 20 16,-16 10 2-16,-5 11 5 15,-1 15 7-15,-1 6-3 0,4 4 4 16,1 0 4-1,9 2-2-15,9 8 0 0,0 0-2 16,9 2 0-16,19-3-9 16,8-1 9-16,10 1-7 15,2 3 9-15,1 3 2 16,-8 4 9-16,-6 7-7 16,-9 2-4-16,-7 5-2 15,-3 3 2-15,-7 1 2 16,-6-1 4-16,-1-2 12 15,-2-1-6-15,0-3-5 16,4-4-1-16,4-1-6 16,7-1 0-16,1-5 0 0,-1-2 1 15,2-4-1-15,0-5-10 16,1-5 1-16,2-3-6 16,2 0 15-16,2-13 5 15,1-7 4-15,-2-4-8 16,-1-5 8-16,-1-3 1 15,-3-7-10-15,0-3 3 16,-1-2-1-16,-6-6-2 16,-2 2 0-16,-6 0-3 15,-3 7-3-15,0 12 3 16,-12 10 2-16,-1 13 0 16,-4 6-2-16,-1 10 3 15,2 18 2-15,1 10 6 16,6 7-1-16,9 7 7 0,0 1 2 15,3-2-5-15,15-5-3 16,0-6-3-16,4-11-3 16,3-7-1-16,-1-5 0 15,0-7-1-15,2-5 0 16,-1-5-5-16,3 0-16 16,-2 0-20-16,-1-10-46 15,-2-4-198-15</inkml:trace>
  <inkml:trace contextRef="#ctx0" brushRef="#br0" timeOffset="100987.18">7095 3048 49 0,'0'0'57'0,"0"0"-3"16,0 0-22-16,0 0 2 15,0 0 25-15,0 0-14 0,30-80 1 16,-27 65-2-16,0 0 24 16,0 1-3-16,-2 2-3 15,-1 5 1-15,0 0-1 16,0 4-2-16,0 3-6 15,0 0-29-15,0 0 7 16,0 0-11-16,0 10-10 16,-4 16-8-16,-1 16 4 15,1 16 24-15,1 7-13 16,-3 8 9-16,3 4-1 16,2 1 2-16,-4 3-22 15,5-3 5-15,0-8-11 16,0-8 2-16,0-10 1 0,0-12-3 15,0-10 2-15,0-11 3 16,0-9-3-16,0-8 0 16,0 1-2-16,0-3-1 15,-6 0 0-15,-7 0-46 16,-2-9-3-16,-6-6-73 16,3-5-52-16,-6-6-181 15</inkml:trace>
  <inkml:trace contextRef="#ctx0" brushRef="#br0" timeOffset="101399.77">6764 3430 381 0,'0'0'94'0,"0"0"-31"16,0 0 45-16,0 0-35 15,0 0-20-15,0 0-8 16,27-31-17-16,-12 46 24 15,1 5-8-15,5 5-4 16,0 4-11-16,-2 3 5 16,-1 4-8-16,0 4-10 15,1 5-2-15,-4-5 0 16,0-4 0-16,-1-6-13 16,-2-6 2-16,-2-4 5 15,-1-6 1-15,-1-5-7 0,-1-6-2 16,-3 1 2-16,-1-4 1 15,0 0-2-15,5 0 4 16,10-11 2-16,4-15 19 16,8-11-1-16,4-10-12 15,3-8-1-15,2-5-7 16,3 1-4-16,-2 4-1 16,-4 9-15-16,-9 17 3 15,-12 13-25-15,-6 14-30 16,-9 4-46-16,-2 27-147 15,-20 12-13-15</inkml:trace>
  <inkml:trace contextRef="#ctx0" brushRef="#br0" timeOffset="103210.87">7244 2763 461 0,'0'0'53'0,"0"0"2"15,0 0 54-15,0 0-46 16,0 0-24-16,0 0-2 15,0 0-2-15,6 14-4 16,6-15-7-16,4-15 9 16,1-9 9-16,1-4-18 15,-5-9-1-15,-1-7-8 16,-3-7-13-16,-3-2 4 0,-1-5 2 16,-1-3-2-1,-3-3-6-15,-1 2-6 0,0 3-17 16,-7 11-1-16,-11 11-9 15,-1 16 17-15,-6 15 16 16,-7 7 0-16,-8 14-2 16,-9 20 2-16,4 7 12 15,10-3-7-15,18-3-2 16,15-8-3-16,2-6 4 16,18-4-4-16,16-5-9 15,13-9 7-15,11-3 2 16,5-2 0-16,-1-13 4 0,-7-2 4 15,-7 2-6 1,-14 4 0-16,-10 5 1 0,-10 4-2 16,-7 2-1-16,-1 3-4 15,-2 18-4-15,1 8 8 16,1 10 10-16,0 2-6 16,2 1 8-16,0-4 8 15,4-7-20-15,3-4-1 16,3-8-3-16,3-8 8 15,1-7-3-15,5-4 0 16,6 0 6-16,0-7-4 16,1-10-3-16,-3 0-26 15,-10 0-47-15,-9-3-63 0,-12 0-337 16</inkml:trace>
  <inkml:trace contextRef="#ctx0" brushRef="#br0" timeOffset="105354.29">9110 14342 139 0,'0'0'93'15,"0"0"-49"-15,0 0 52 16,-103 22-28-16,72 3-19 16,1 6-2-16,2 6 6 15,2 1-22-15,7 3 16 16,7-1-3-16,6 2-15 16,6 2-7-16,0-1 5 15,0 1-6-15,3 1-14 16,8-5 1-16,2-2-8 15,-1-8 0-15,4-9-1 16,2-6-3-16,3-8-8 0,6-5 12 16,-6-2 8-1,1 0 2-15,-4 0-10 0,-6-4 12 16,-1-3 5-16,-1 0-11 16,-4 0 7-16,-2 1-9 15,-2-1 0-15,-1-1-3 16,1-1 6-16,-2-1-5 15,3-6-4-15,0-3 2 16,4-6-2-16,-1-6 2 16,2-6 0-16,-1-9 0 15,5-3 5-15,-1-2-5 16,0-6 10-16,-2-4-10 0,-1-4-6 16,-2-2 6-16,0-5 0 15,3 0 8-15,-5 3-16 16,-1 7 13-16,-1 7-10 15,-2 14-4-15,0 9-2 16,0 11 8-16,-9 14 1 16,-6 7 2-16,1 20-3 15,-3 20 3-15,3 20 10 16,11 8 7-16,3 7-12 16,6 3 9-16,18-4-13 15,0 0 0-15,0-7 3 16,-5-2-4-16,0-2 0 15,-8-10 0-15,-4-5-6 0,1-11 0 16,2-12 0 0,2-8-7-16,4-8 6 0,4-7-13 15,5-2 16-15,7 0 2 16,1-8 2-16,1-9 0 16,1-6-2-16,-3-2 0 15,-7-8 0-15,-2-5 1 16,-4-7-1-16,-10-6-10 15,-3-2 11-15,-6 3-23 16,0 7 13-16,-9 9 11 16,-7 11 0-16,-4 11 8 15,-1 10 14-15,-2 2-1 0,0 9-18 16,4 17-1 0,4 8 8-16,7 7 3 0,7 4 9 15,1 1-18-15,0 1 3 16,16 0-1-16,2-5-4 15,3-5-1-15,1-7 0 16,1-8-1-16,-1-3 0 16,5-9-6-16,0-6 5 15,0-3-7-15,2-1-8 16,1 0-14-16,0-10-83 16,0-7-190-16</inkml:trace>
  <inkml:trace contextRef="#ctx0" brushRef="#br0" timeOffset="105721.46">10041 14265 351 0,'0'0'66'0,"0"0"-1"16,-85 17 34-16,49 8-18 15,2 5-12-15,5 2-42 16,7 0 11-16,10 3-20 16,8-3-1-16,4 2-12 15,7 1-4-15,21-2-1 16,5 1-6-16,0-2 6 0,-2-1 0 16,-5-2-2-1,-10 0 1-15,-8-4 1 0,-4-2 5 16,-4-3-5-16,-2-5 1 15,-15 1-10-15,-9-7 15 16,-2-1-6-16,0-5 0 16,-2-1 3-16,9-2-4 15,5 0 1-15,8 0-5 16,8 0-96-16,11-12-206 16</inkml:trace>
  <inkml:trace contextRef="#ctx0" brushRef="#br0" timeOffset="106120.07">10420 14324 313 0,'0'0'77'0,"0"0"14"16,0 0 34-16,-99-4-60 15,82 22-25-15,3 5-12 16,6 2 9-16,7 2-18 16,1 1-1-16,0 3-11 15,14 3 3-15,5 1-1 0,-1 0-9 16,0 1 4 0,-3-5 0-16,-5-2-4 0,-4-3 0 15,-6-5 3-15,0-3-3 16,0-1 0-16,0-7 0 15,-8 0 1-15,-6-1-2 16,-1-2 2-16,-6-4 3 16,-1-3-2-16,-1 0 10 15,2 0-2-15,5 0-6 16,7-5 3-16,6 3-5 16,3-4-2-16,0 2-59 15,9-6-245-15</inkml:trace>
  <inkml:trace contextRef="#ctx0" brushRef="#br0" timeOffset="106545.05">10699 14400 283 0,'0'0'243'16,"0"0"-170"-16,0 0 5 16,0 0-28-16,0 0-6 15,-91 63-24-15,67-23 5 16,3 5-10-16,6 5-1 0,6-3-2 16,8-1-12-16,1-8 3 15,1-6-3-15,18-6-7 16,4-9 5-16,4-7-1 15,7-9 3-15,-1-1 0 16,1-1 2-16,-4-16 5 16,-5-3 1-16,-4-3 15 15,-3-6-8-15,-7-5 13 16,-5-3-11-16,-2-4 6 16,-4-2-19-16,0 5-1 15,-16 6-2-15,-4 7-1 16,2 11-4-16,2 7-17 15,4 7-14-15,4 0-22 16,7 5-42-16,1 9-123 0</inkml:trace>
  <inkml:trace contextRef="#ctx0" brushRef="#br0" timeOffset="106912.84">10933 14433 545 0,'0'0'99'16,"0"0"14"-16,0 0-46 15,94 9-11-15,-67 17-27 0,-5 6-17 16,-5 7 6 0,-6 3-11-16,-6 0-1 0,-5 2-6 15,0-3 0-15,-2-2 0 16,-12-6 0-16,-3-6-2 15,-1-10-21-15,3-9 15 16,-1-8 8-16,2 0 9 16,1-11 29-16,3-13 9 15,2-7 12-15,8-2-18 16,0-7-24-16,18-3-12 16,15-3-5-16,7-5-1 15,8 1-40-15,-5 8-25 0,-10 9-34 16,-9 15 21-1,-9 11 0-15,-9 7-9 0,1 0-178 16</inkml:trace>
  <inkml:trace contextRef="#ctx0" brushRef="#br0" timeOffset="107905.77">12104 14201 374 0,'0'0'75'0,"0"0"21"15,0 0 22-15,0 0-59 16,0 0-13-16,0 0-12 0,10-69-19 16,-10 69-7-16,0 0-5 15,0 0-3-15,3 0-10 16,-1 13-113-16,-1 5-57 15,-1 4-110-15</inkml:trace>
  <inkml:trace contextRef="#ctx0" brushRef="#br0" timeOffset="108135.13">12110 14780 465 0,'0'0'64'15,"0"0"101"-15,0 0-33 16,0 0-26 0,0 0-18-16,0 0-27 0,0 0-8 15,-11 0-23-15,11 0-17 16,0 0-6-16,0 0-7 16,0 0-1-16,3-3-60 15,15-6-60-15,8-2-127 16,8-9-480-16</inkml:trace>
  <inkml:trace contextRef="#ctx0" brushRef="#br0" timeOffset="108989.9">13005 14289 397 0,'0'0'77'0,"0"0"-53"16,0 0 31-16,0 0-4 16,0 0-23-16,0 0-9 15,-64 78 7-15,49-66-9 16,0-2-1-16,0-5-5 15,-1-2 0-15,0-3 9 0,-3 0-11 16,1-1 13-16,-4-12-8 16,-2-3-11-16,2-1 3 15,2 0-6-15,5-2 0 16,5-4-2-16,5 0-13 16,4-4 13-16,1 1-18 15,0 1 2-15,1 3 13 16,8 5-27-16,2 5 28 15,-1 7 4-15,4 3 0 16,0 2 4-16,3 2 1 16,4 11 2-16,-3 6-2 15,1 2 2-15,-3 4-5 16,-2 2-1-16,-5 4 5 0,-2 4 17 16,-5 4-4-16,-2 1-4 15,0 3 0-15,0-1 5 16,-9 3-9-16,-2 4-4 15,-1 1-3-15,-2 2 5 16,-6-2-7-16,-1-7-2 16,-3-1 0-16,-2-8 2 15,0-4 0-15,1-6-2 16,2-8 1-16,0-4 1 16,0-9 2-16,5-3-4 15,-1 0 1-15,1 0 0 16,3-14 12-16,0-5-3 0,5-6-9 15,2-4 17-15,5-3-14 16,3-2-4-16,0-2-4 16,5 2 1-16,10 5-2 15,3 9-10-15,1 7 15 16,1 11 0-16,2 2 1 16,3 2-7-16,3 16 12 15,2 4-2-15,3 3 5 16,0 5 0-16,1-1-9 15,1 3 7-15,-4-1-1 16,-4-3-3-16,-3 2-3 16,-5-7 7-16,-3-2-2 15,-3-6-5-15,-2-6 3 16,0-3-3-16,2-3-27 16,4-1-27-16,5-2-72 0,2 0-236 15</inkml:trace>
  <inkml:trace contextRef="#ctx0" brushRef="#br0" timeOffset="109620.64">13403 14290 307 0,'0'0'108'16,"0"0"-9"-16,0 0 15 15,0 0-65-15,0 0-29 16,85-51 6-16,-60 55-5 16,-5 21-8-16,-8 4 24 15,-5 4 9-15,-7 1 4 16,0-2-18-16,-3-1-2 15,-12-4-2-15,-7-2-12 16,-2-2-9-16,1-5 4 16,1-4-10-16,6-5 8 15,5-4-6-15,8-2-1 16,3-1 7-16,0-2-7 0,0 0 1 16,0 0 7-16,3 0-10 15,11 0 2-15,7-3-2 16,2-1 6-16,4 4 3 15,-3 0-9-15,-3 0-2 16,0 12 2-16,-3 0-1 16,-3 5-4-16,-3 4 5 15,0 1 0-15,-6 0 6 16,-3 1-5-16,-3 1-1 16,0 0 0-16,0 0 1 15,-12 0-4-15,-5-2 7 16,-1-3-2-16,-6-1 4 15,-1-4-6-15,-3-5 16 16,0-1 1-16,-2-7 9 0,1-1-7 16,0 0 7-16,3-1-7 15,5-7-10-15,5 1-6 16,8 2-3-16,4 1-11 16,4 1-29-16,0 3-78 15,0 0-89-15</inkml:trace>
  <inkml:trace contextRef="#ctx0" brushRef="#br0" timeOffset="112087.04">24153 3621 37 0,'0'0'89'0,"0"0"9"16,0 0-14-16,-7-81-9 15,-7 61-41-15,2 2 14 16,-3 4 16-16,3 2-28 15,-3 3 3-15,-1 1-28 16,-5 5 12-16,-7 3-11 16,-7 0 7-16,-9 10-1 15,-9 9 10-15,-8 8 7 16,-2 3 10-16,-2 3-27 0,2 1 2 16,8-1 1-16,3-1 13 15,11 1-22-15,3 3 5 16,5 6-9-16,2 7 19 15,-1 4 0-15,4 5-10 16,1 3 8-16,-1 0-21 16,-2 1 8-16,0 0 4 15,2 2 2-15,4 6-18 16,2-3 4-16,2 4-3 16,7 1 5-16,1-1-1 15,1 2 2-15,4-3-1 16,-1-5-6-16,1-5 6 15,7-4 10-15,0-2-12 0,0 1 3 16,4-2-6-16,10-2 8 16,7-1-7-16,5-3-2 15,9-4 0-15,7-1 0 16,5 1 11-16,3-4-11 16,-3 0 4-16,-3-1-2 15,-1-1 0-15,2-4 6 16,4 1-8-16,4-5 0 15,10-5 0-15,6-4 3 16,4-2 3-16,6-2-3 16,0-4-1-16,0 0 11 15,-5-5-7-15,-3-3 3 16,-4-4 2-16,2 0 2 16,5 0 11-16,5-9-3 15,8-5-2-15,-2-5-7 0,-3-3 13 16,-6 0-18-16,-5-2 3 15,-5-5 4-15,-6-3-3 16,-5-6 11-16,-4-4-10 16,-1-3 11-16,2-4-7 15,-1-2 2-15,-2-2-8 16,-5 1-3-16,-6 2 6 16,-8-3 3-16,-7 2-7 15,-7-1 16-15,-4 2-2 16,-2-1-6-16,-1 0-12 0,2-3 4 15,1-2-2-15,-2-2-7 16,1 0 3-16,-3 6 0 16,-2 1-3-16,-1 1 0 15,-3 0 1-15,-2-4 0 16,0-1-1-16,0 1-1 16,-5-1 1-16,-7 1 3 15,0 1-3-15,-3 3-1 16,-3 0 0-16,-4 4 1 15,-5-2-3-15,-7 0 3 16,-3 5-10-16,-7 2 10 16,-5 2-7-16,-1 4-5 15,0 3 5-15,2 2 5 0,3 0 1 16,-5 0-4 0,-1-2-4-16,0 0 9 0,1 4-1 15,1 1-2 1,-2 4 1-16,-3 0-9 0,-9 2 6 15,-5 6-14-15,-7 5-28 16,-2 10 25-16,-2 3-56 16,-2 27-5-16,0 24-33 15,0 14-45-15,5 8-19 16,13-4-318-16</inkml:trace>
  <inkml:trace contextRef="#ctx0" brushRef="#br0" timeOffset="112712.83">24010 4466 315 0,'0'0'102'0,"0"0"-39"16,0 0 34-16,0 0 0 15,97-83-53-15,-66 74-25 16,-3 6 2-16,-1 3-19 15,-6 0 7-15,-9 0 5 16,-3 8-6-16,-2 7-6 16,-2 5-1-16,-5 3 6 15,0 6 26-15,0 1-16 16,-15 2 14-16,-3 2-8 16,-6 3-4-16,-3-1-1 15,-3 3-2-15,1-5-8 16,-1 0 1-16,-5-2-7 0,1-4 0 15,1-2 0 1,5-4-2-16,7-2 0 0,11-6 1 16,3-6-1-16,7-1 0 15,0 0-2-15,0 0-1 16,22-1 3-16,9 0 14 16,9-1 2-16,2-5-8 15,0 2 3-15,-2-2-8 16,-4 0-3-16,-5 0 11 15,-6 0-6-15,-5-4-4 16,-2-5-1-16,-5 3-4 16,4-7-12-16,-4 0-50 15,5-3-11-15,-3-5-65 16,0-5-284-16</inkml:trace>
  <inkml:trace contextRef="#ctx0" brushRef="#br0" timeOffset="113220.86">24681 4414 419 0,'0'0'88'15,"0"0"-39"-15,0 0 24 0,97-9-37 16,-72 11 2-16,-7 15-25 16,-9 4 12-16,-9 4-20 15,0 3 30-15,-19-2 4 16,-10 0-9-16,0-6-10 16,-1-1 3-16,6-5-1 15,4-4 4-15,10-5-24 16,4-2 8-16,6-1-4 15,0-2-4-15,0 0-2 16,0 0-7-16,6 0 1 16,9 1-5-16,6 6 11 15,2 7 8-15,0 3-8 16,-2 6-3-16,-8 4-4 16,-2 0-8-16,-10 2 4 15,-1-2 9-15,0-3 1 0,-7-7 1 16,-10-3 3-16,1-6-3 15,-8-3 11-15,-4-4 32 16,-5-1-15-16,0 0-9 16,0 0-1-16,3 0-18 15,8 0-6-15,3 3-32 16,10 8-69-16,3 0-244 16</inkml:trace>
  <inkml:trace contextRef="#ctx0" brushRef="#br0" timeOffset="114233.75">23365 5322 19 0,'0'0'79'0,"0"0"2"0,0 0 72 16,0 0-42-16,0 0-48 15,0 0-25-15,9-25-2 16,-9 25 5-16,0 0-11 16,-4 0-11-16,-13 7-12 15,-9 11 12-15,-7 9 14 16,-8 2 3-16,-2 5 16 15,-3 4-21-15,1 3 9 16,0-2-15-16,5 1-1 16,3-6-23-16,0 2 18 15,1-2 2-15,-5 4-6 16,-6 4-12-16,-4 3 17 0,-3 1-15 16,-1-3 14-1,0 0-15-15,1-3-2 0,0-2 13 16,2-1-10-16,0-4 15 15,1 1-10-15,-5 2-1 16,-3 1-3-16,0 1 16 16,-5-1-13-16,-1 1-7 15,-1-1 25-15,-2 1-20 16,6-1 10-16,5-3 1 16,9-1-4-16,4-3-2 15,0-4-10-15,-3 3 12 16,-7 0-3-16,-3 3 1 15,-10 0 1-15,2 0 5 16,3 0 8-16,9-7-21 0,17-4 10 16,11-4-6-16,11-7-6 15,6-1 1-15,4-4 3 16,-2 1-6-16,3-2 5 16,-1 0-1-16,-1 0 1 15,2-2-1-15,2 0 6 16,1 1-4-16,0-3 1 15,0 0-1-15,0 0-5 16,0 0-1-16,0 0 1 16,0 0-4-16,0 0-5 15,0 0-14-15,6 0-33 16,11-20-51-16,16-9-40 16,9-12-52-16,4-10-167 0</inkml:trace>
  <inkml:trace contextRef="#ctx0" brushRef="#br0" timeOffset="115327.03">20312 5199 308 0,'0'0'80'16,"0"0"-68"-16,0 0 99 16,0 0-23-16,-5 80-23 15,5-62-20-15,0-2-10 16,0-4-1-16,0-2 4 15,3-3-25-15,7-3 13 16,3-4-17-16,5 0 7 16,7 0-12-16,5-15 20 15,1-6-22-15,1-5 18 16,-1-4-20-16,0-8 16 16,-2-4 0-16,-3-7-8 0,0-9 2 15,-1-4-9-15,0-9 4 16,-2-5-5-16,-1-2-4 15,-6 1 0-15,-6 9-12 16,-9 7 10-16,-1 11-5 16,-4 4 8-16,-13 10 2 15,-2 8-1-15,1 14-8 16,1 5 10-16,3 9-2 16,-2 0 2-16,0 9 0 15,0 18-2-15,-1 9 4 16,7 7 2-16,3 4 0 15,5 7 2-15,2 7-4 0,0 6 8 16,0 2-7 0,9-6-1-16,-3-5 0 0,0-2 2 15,2-3-1-15,2-6-3 16,3-3-3-16,2-7 1 16,2-5 2-16,2-6 4 15,-1-6-4-15,3-6-2 16,-1-2 1-16,-1-4-6 15,4-5 3-15,3 0-3 16,-1-3 3-16,2 0-28 16,-3 0-7-16,0 0-39 15,-2-4-47-15,-4-11-183 16</inkml:trace>
  <inkml:trace contextRef="#ctx0" brushRef="#br0" timeOffset="115696.73">21197 4796 59 0,'0'0'448'0,"0"0"-394"16,0 0 54-16,-83-11-38 16,53 31-41-16,2 5 7 15,3 3-9-15,6 3-5 16,13-1-3-16,6 1-9 0,7-2 1 15,21 2-6-15,7 1-2 16,3 1 11-16,0 1-14 16,-9-2 7-16,-7-3-4 15,-8-5-3-15,-6-2 6 16,-7-9-6-16,-1-1 0 16,0-4-1-16,-18 0 1 15,-10-1 7-15,-12 0-7 16,-3-2 8-16,1-4-14 15,3-1 6-15,12 0-8 16,11-3-12-16,11-17-9 16,5-7-73-16,6-9-108 15,18-10-59-15</inkml:trace>
  <inkml:trace contextRef="#ctx0" brushRef="#br0" timeOffset="115934.45">21156 4797 415 0,'0'0'40'16,"-47"73"70"-16,15-18 7 16,-2 6-41-16,-3 7-34 15,-1 4-22-15,-3 1 11 16,3-3-19-16,-2-7-5 16,4-9-6-16,3-9-1 15,6-11 2-15,11-13 7 16,5-8-9-16,8-9-3 15,3-4 3-15,0 0 0 0,0 0-11 16,16-12-46-16,9-14-45 16,6-8-171-16</inkml:trace>
  <inkml:trace contextRef="#ctx0" brushRef="#br0" timeOffset="116264.66">21468 4356 562 0,'0'0'20'0,"0"0"0"0,-28 125 55 15,16-47-10-15,-3 14-26 16,1 6 0-16,0-3-16 15,3-9 4-15,3-16-27 16,8-16 5-16,0-12-3 16,0-7 3-16,13-13-5 15,4-4 0-15,0-5 0 16,5-9-2-16,0-2 5 16,2-2-3-16,-1 0 6 15,1-15-6-15,-1-5-47 16,-2-6-87-16,-6-8-205 0</inkml:trace>
  <inkml:trace contextRef="#ctx0" brushRef="#br0" timeOffset="116454.01">21486 4758 575 0,'0'0'95'15,"0"0"-42"-15,0 0 26 16,0 0-30-16,101-59-28 15,-52 48 4-15,1 5-14 16,-1 0-1-16,-9 1-9 16,-5 2-1-16,-8 3-26 15,-10 0-78-15,-14 0-172 16</inkml:trace>
  <inkml:trace contextRef="#ctx0" brushRef="#br0" timeOffset="117945.43">21117 6865 50 0,'0'0'89'0,"0"0"49"16,0 0-40-16,0 0-31 15,0 0 3-15,0 0-31 16,0-6-15-16,-11 17-5 0,-9 16-3 16,-10 12 24-16,-4 7 12 15,-5 6-13-15,-1 3 8 16,-2 2-14-16,-3 7-20 15,-5 4 22-15,-7 7-16 16,-13 5 3-16,-5 3 15 16,-4-3-13-16,-3 3-1 15,-1-2-15-15,-5 0 14 16,-5 0-3-16,2 3-1 16,0-2 18-16,5 0-7 15,4 0-7-15,8-6-13 16,6 2 22-16,3-1-12 0,3 0-7 15,1-5-5 1,3-6-2-16,6-8 11 0,-2-3-2 16,6-5-8-16,8-1 10 15,1-5-14-15,5 2 1 16,-2-3-2-16,3-1 2 16,4-1-1-16,-1-10-1 15,10-7-1-15,4-11 0 16,8-6 1-16,4-7-4 15,1 0 3-15,3-12-18 16,0-15-47-16,1-14-15 16,35-11-80-16,16-11-114 15,18-12-211-15</inkml:trace>
  <inkml:trace contextRef="#ctx0" brushRef="#br0" timeOffset="118890.28">21181 6777 262 0,'0'0'61'15,"0"0"4"-15,0 0 43 16,0 0-41-16,0 0-22 15,0 0-10-15,72 3 6 16,-53 17 0-16,7 2-9 16,-1 5 7-16,8 4-22 15,1 8 13-15,1 4-3 16,-3 3-22-16,-2-1 10 16,-1-3 1-16,-6-1 4 15,3 1-9-15,1 0 3 16,3 3 19-16,3 1-14 0,-1 1 7 15,5 3-17 1,1 3 7-16,4 0-8 0,2 0 6 16,4 5 0-16,-2-1-1 15,-1 1-4-15,0 2 4 16,-6 0-9-16,-2 0 10 16,4-1-6-16,0-1 5 15,6 3 0-15,3-3-3 16,2-1 8-16,3-1-8 15,-2-3 2-15,-3 3-4 16,-4 2 3-16,-2 0-3 16,-5-7-8-16,-3-4 9 15,2-3 2-15,-2-4 11 16,3 0-3-16,1 2 2 16,-1 2 2-16,-4 1 8 0,-2 1-21 15,-3-3 17-15,-3-3-13 16,-2-6 3-16,-5-10-2 15,-2-5-6-15,-9-10-5 16,-1-6 3-16,-5 0 6 16,-1-3-11-16,-2 0 4 15,0 0 11-15,0 0-17 16,0 0 6-16,0 0-6 16,0 0-13-16,-13-6-48 15,-14-3-60-15,-7-1-59 0,-8-7-80 16,-11-5-618-1</inkml:trace>
  <inkml:trace contextRef="#ctx0" brushRef="#br0" timeOffset="120331.05">19077 9176 51 0,'0'0'74'15,"0"0"38"-15,-87 17 6 16,70-12-37-16,9-4-1 16,6-1-22-16,2 2-3 15,0-2-12-15,0 0-14 16,0 2-15-16,0 2 0 16,11 4 17-16,7 0 12 15,4-1-22-15,8 0 3 16,10-1 2-16,5 0-11 15,6-3-2-15,4 0 1 0,6 0 1 16,6 0-5-16,3 0 10 16,2 1-18-16,-3 1 7 15,-7-2-8-15,5 0 3 16,8 0-4-16,4-3 13 16,9 0 3-16,2 1-13 15,-3-1 8-15,0 2-3 16,-6 1-6-16,-5-1-2 15,-8-2 5-15,-2 3-1 16,2-3 2-16,7 0-6 16,5 0 20-16,4 0-17 15,4-3 0-15,0-1-1 16,0 0-1-16,-1 0 3 0,-5 2 2 16,-6 1 1-16,-3 0-7 15,-5 1 4-15,1 0-3 16,-2-1 0-16,3 1 13 15,0 0-11-15,2-2 8 16,4 0-10-16,0 2 0 16,0-1 0-16,-9 1-2 15,-7 0 3-15,-6 0 2 16,-5-2-3-16,2 2 12 16,-1-2-7-16,0 2 3 15,2-1-7-15,0-1 5 16,-3 1-6-16,-1 1 8 0,-3 0-9 15,-2 0 2 1,-3 0-1-16,-2 0-1 0,-1 0 5 16,-4 0-1-16,-2 0-4 15,0 0 6-15,-3 0 3 16,1 0-1-16,-2 0-8 16,-5 0 6-16,-1 0-6 15,1 0 3-15,-2 0 5 16,1 0 4-16,-1 0-12 15,-1 0 10-15,-5 0-5 16,-3 0 6-16,-7 0-7 16,-4 0-4-16,0 0 6 15,0 0-1-15,0 0-1 0,0 0 4 16,0 0-4 0,0 0 8-16,0 0-11 0,0 0 10 15,0-3 1-15,0 3 1 16,0 0 0-16,0-2 2 15,0 1-9-15,0-4-6 16,0 0-4-16,0-2-35 16,0-2-46-16,-7 2-51 15,-8-4-76-15,-3-1-159 16</inkml:trace>
  <inkml:trace contextRef="#ctx0" brushRef="#br0" timeOffset="122130.64">23329 8710 12 0,'0'0'83'16,"0"0"20"-16,0 0-33 15,0 0-12-15,0 0 0 16,0 0-23-16,-68-39 16 16,53 32-2-16,-4-1-15 15,-2 1 5-15,-3 1 3 16,-5 0-7-16,1 1-5 15,-3 2-5-15,-1 0-4 16,1 1 6-16,0 2-13 16,-1 0 4-16,4 0 4 15,0 0-3-15,-1 5-14 16,0 3 5-16,-3 4 1 0,1 4 0 16,0 2-1-16,1 4 14 15,0-1-15-15,0 2 2 16,3-1 0-16,2 1-1 15,0 1 1-15,1 0 2 16,1 1-2-16,-2 2-2 16,1-1-8-16,-1 3 1 15,4 3 7-15,-3-3-3 16,3 0-4-16,0 4 3 16,3 1-5-16,-1 0 6 15,4 0-4-15,0 2-1 16,5-6 1-16,1 1 0 0,0-3 9 15,4 0-11 1,1 1 1-16,1 0-1 0,1 0 3 16,1-1-1-16,1 2 6 15,0-1-5-15,0 1 0 16,0-2 0-16,0-2 0 16,3 3 3-16,4-3-2 15,2-1 0-15,2-1-4 16,1-2 11-16,1-1-6 15,2 0 9-15,4-2-11 16,1 0 1-16,2 0 2 16,2-4 1-16,1 2-4 15,2-3 1-15,3 1-3 0,0-3 3 16,4-1 4-16,0-3-6 16,2-3 2-16,2-1-4 15,-2-3 5-15,2-1 10 16,-2 0-13-16,1 0 9 15,-2 0 10-15,-1 0-16 16,-1 0 13-16,-1-7-15 16,0-4 16-16,0-2-4 15,1-2-4-15,0-2 2 16,2 0 3-16,-1 0-3 16,-1-4 1-16,-2 1-5 15,0-4 0-15,-2 0 7 16,-4-5 3-16,0-3-14 15,-1 1 19-15,-3-5-16 0,0 3-3 16,-2 3 5-16,-2 3 1 16,-1 0-1-16,-2-1 5 15,-1-3-11-15,-3-2 9 16,-2 0 2-16,-2-9-4 16,-3-4-10-16,0-4 10 15,-3-2-5-15,0 5-6 16,0 4 3-16,0 1 0 15,0-2 0-15,-10-2-2 16,-3 2-1-16,-6-1 4 16,-3 4 1-16,-1 2-5 15,-4 5 0-15,-2 4 0 0,-6 4-4 16,-6 5-33-16,-6 9-42 16,-5 12-57-16,-3 0-45 15,0 24-24-15,2 10-64 16</inkml:trace>
  <inkml:trace contextRef="#ctx0" brushRef="#br0" timeOffset="122698.83">22940 9228 323 0,'0'0'65'15,"0"0"-7"-15,0 0 47 16,-28 82-53-16,28-68-2 15,0-2-32-15,4-4 4 16,8-3-16-16,6-4 2 16,-1-1 22-16,2-3-13 15,-3-15 0-15,-4-4 6 0,-3-3-14 16,-4-3 22 0,-1-2-12-16,-1 2-4 0,0 4-2 15,-3 9-5-15,0 6 22 16,0 8-14-16,0 1-9 15,0 0-7-15,-6 15-6 16,-4 12 6-16,-1 7 2 16,4-3 5-16,4-4-5 15,3-6-1-15,0-6 0 16,0-5 8-16,0-4-3 16,4-6 7-16,5 0 30 15,0 0 3-15,3-9-3 16,-3-5-10-16,-3-2-12 15,-4 0-14-15,-2-1 1 16,0 0-8-16,0 3-8 0,-2 5-39 16,-8 6-31-16,-2 3-43 15,0 0-244-15</inkml:trace>
  <inkml:trace contextRef="#ctx0" brushRef="#br0" timeOffset="125092.79">4621 5297 117 0,'0'0'20'0,"0"0"-6"16,-102 81 34-16,66-45 17 15,-2 0-11-15,-1 5 10 0,-2 3-22 16,-3 6-17-1,2 1 20-15,-4 3-21 0,7-1 9 16,5 3-25-16,-1 1 14 16,4-1-22-16,0 3 14 15,-2 3-1-15,-7 0 11 16,-4 0-20-16,-2 3 10 16,1 0-1-16,3-5-4 15,1-4 8-15,5-2-9 16,3-3-1-16,3-3 4 15,-1-2 4-15,4 1-15 16,-4-2 4-16,6-1 0 16,-4-2-4-16,1-1-1 15,1 3 1-15,-4-2 7 0,-2 1-4 16,2 9 0-16,1-1-3 16,0 3 0-16,2 0 0 15,-2-3 5-15,6-1-5 16,-3-4 1-16,2 0 3 15,-1 0-2-15,-2 0 1 16,0 3-1-16,-10 5-2 16,-5 3 2-16,-8 3-7 15,2 2 12-15,1 0-7 16,5-2 12-16,7-3-8 16,2-4 2-16,7-5 1 15,2 1 1-15,0 5-6 16,-1 3 1-16,1 1 0 0,-5 2 3 15,0-1-6 1,0 1 0-16,-1 0 11 0,1-1-8 16,2-2 3-16,1-3-6 15,6-4 3-15,0 0 3 16,2-3-6-16,-2-1 2 16,3 0-1-16,-1-3 0 15,-4 4 0-15,-5 4-2 16,-3 3 8-16,-8 5-5 15,-2-2 0-15,-3 1-2 16,8-2 0-16,5-4 3 16,2-3 1-16,4-5-2 0,2-2 1 15,-2 0-3-15,-2 1 0 16,-7 5 0-16,-6 7-5 16,-8 6 5-16,-1 0 7 15,4-1-7-15,2-1 4 16,4-2-8-16,5-3 13 15,1-1-4-15,0-3 4 16,6-3-9-16,-1-1 0 16,1 2 5-16,0 3-2 15,-4 4 1-15,3 5-2 16,-2 6 1-16,0-3 3 16,6-2 3-16,3-6-9 15,2-4 4-15,4-3-4 16,0 2 0-16,1 2 3 15,0 5-2-15,-3 5 1 0,-1 4 7 16,-1 6 6-16,1 4-9 16,-3 5 9-16,-1 2 9 15,1 1-14-15,-3 0-2 16,3-6 1-16,3-5 0 16,8-3-4-16,1-4-2 15,0 3 4-15,2 3-3 16,-1-3-3-16,5-1 0 15,-3-1-1-15,0 1 0 16,-3-2-3-16,0-1-9 16,0-7-4-16,6-12 1 15,3-14-40-15,3-20-22 0,22-12-101 16,2-32-163-16</inkml:trace>
  <inkml:trace contextRef="#ctx0" brushRef="#br0" timeOffset="131309.51">4595 5368 42 0,'0'0'44'15,"0"0"6"-15,0 0 12 16,0 0-2-16,0 0 14 16,0 0 0-16,0 0-26 15,-19-29-20-15,19 29-4 16,0-3 11-16,0 1-21 16,7-3-7-16,7 0 0 15,7 1 4-15,4 4 4 16,6 0-7-16,2 0 6 0,0 0 3 15,1 9 6 1,-2 0-21-16,-4 2 9 0,3-1-1 16,-2 0 3-16,-3-1-12 15,3-1 11-15,-4 1 4 16,5 0-8-16,-5 1-5 16,-1 4 2-16,0 0-7 15,1 3 6-15,-1 3-4 16,0-3 4-16,-3 1-3 15,0-1 11-15,-2-1-2 16,2-2-4-16,0-1-2 16,-2 1-2-16,-2-2-2 15,-1 1 0-15,-1 0 4 16,-2 1-4-16,1 0-4 0,-2-2 4 16,0 2 4-16,1 1-4 15,2-1 6-15,3 1 1 16,0-1-7-16,4 2 0 15,-4 0 1-15,2-2 7 16,0 1-8-16,0-3 1 16,1-1-4-16,1 2 5 15,-2-3-2-15,-1 2 7 16,0 0-3-16,-4-3-4 16,0 4 1-16,0-7-1 15,-2 0 0-15,-1 1-4 16,-1 0-3-16,2 0 13 15,-4 0-6-15,2 1 0 0,-1 0 6 16,2 1-5-16,0 2-1 16,0 0 1-16,0-6 9 15,3 4-7-15,1-4-3 16,2 2-3-16,3 1 3 16,-3 0 0-16,0-2 12 15,-3 2-11-15,-2 0-1 16,1 3 0-16,-3-4-1 15,-2 3 6-15,2-1-5 16,4 4 5-16,-2-2-5 16,3-1 1-16,-2 4-1 15,5-3 6-15,-5 3-5 0,4 0 2 16,-5 2-1-16,0 1-2 16,1 1 4-16,-1 2-4 15,1 0 5-15,-2 1-4 16,7 0 1-16,-1 1 0 15,2 3 7-15,5-1-9 16,-1 2 9-16,2 0 0 16,1-1-2-16,0 0-4 15,-1 1-2-15,-4-1-1 16,5-1 5-16,-5 0 3 16,2 0-8-16,0-1-3 15,1 0 3-15,4 1 1 16,2 1 4-16,3-2-5 0,-1 2 6 15,0-3 0 1,4 1-12-16,-4 2 10 0,1-1-4 16,-1-1 4-16,3 0-3 15,3-2 3-15,1-1-2 16,-4 0-2-16,-2 2-3 16,2-1 3-16,-2 1 3 15,-1 2-3-15,1-1-3 16,-4 0 3-16,-3-1 2 15,-2-1 2-15,1-4-2 16,-4 2-2-16,3-2-2 16,-2-4 2-16,1 2 0 15,-2-1 0-15,-1-2 1 16,-3 2-3-16,-2-3 3 0,-1-2-1 16,1 3 0-16,-2 0 1 15,2 1 0-15,-4 0-1 16,0 3-3-16,3-1 3 15,0 3 3-15,0 2 2 16,3 1-5-16,-2 1-1 16,2 2 1-16,-1-2 7 15,0 1 0-15,-3-2-7 16,4-2-8-16,1 2 8 16,-1 1 0-16,4-1 2 15,-1 1 0-15,-1 1-2 0,-1 0 2 16,3-1 0-1,-2 2 0-15,1 1 12 0,-2-2-14 16,-1 0 3-16,0-2-3 16,-3 0 7-16,1-1-7 15,-2-3 2-15,0-4 3 16,0 3-2-16,1-2-3 16,0 0 2-16,3-3 1 15,-2 3-2-15,2-3 8 16,0 1-7-16,0 3-1 15,1 2 0-15,-1 2 8 16,0 0-4-16,-1 2 4 16,-1 1-9-16,-1 3 0 15,1 1 1-15,-1 2-1 0,0-4-4 16,-1 1 2-16,-1 0 3 16,-1 1-1-16,1 0 2 15,-2-3 10-15,-4-5-12 16,3 0-6-16,-2 1 6 15,1 1 1-15,7 4 7 16,-2-4-7-16,-1-3 0 16,1 1 1-16,-2-3 0 15,2 3-1-15,0 3 6 16,-1-1-5-16,-2-4-4 16,-4 1 1-16,2-2 1 15,-3 0 6-15,0 1-5 16,-3 0-1-16,3 1 2 0,-1 3-7 15,2-4 10 1,-1 0-5-16,0-1 4 0,-3-3-3 16,5 1-1-16,-1 0 2 15,-1 0 0-15,0 0-1 16,-2-2-1-16,2 3 0 16,3 2 0-16,2 2 1 15,-1 1 7-15,2-2-3 16,-3 0-3-16,0 0-2 15,-2-2 2-15,1-1-2 16,-4 1 2-16,2 2-2 16,2 0 2-16,-1 4-2 0,2-2 0 15,0 2 7-15,0 0-4 16,-3-2-3-16,0 3 0 16,0 2-6-16,-3 3 12 15,6 2-6-15,-2-2 2 16,-1 0-2-16,0 1 1 15,2-1 1-15,2 4-2 16,1 3 1-16,-2-2 1 16,-1 0 2-16,-2-6 1 15,-1-2-5-15,1 5-4 16,3 1 4-16,-3 0 8 16,0-1-7-16,0-2-1 15,0-5-6-15,1 2 6 16,-1-2 5-16,3 2-5 15,-3-4 0-15,1-2 2 0,-2 0-2 16,-4-7-6-16,1-1 5 16,-1-3 1-16,1-1 3 15,-1-2-3-15,1-1 0 16,-2-3 0-16,0 4 6 16,0-4-6-16,0 0 1 15,0 1-2-15,0 3 4 16,0-2-3-16,1 2 0 15,-1 0-7-15,2 3 7 16,-1-3 10-16,1 2-10 16,1 1-10-16,0 0 10 15,-3-2 0-15,7 3 2 0,-4-1-3 16,3 3 1-16,2 4-3 16,5 8 0-16,-1 3 3 15,0 1 12-15,0 4 5 16,-2 0-16-16,-2 5-1 15,5 3 18-15,-4-2-12 16,-1 0-6-16,2 1 0 16,-1-1-6-16,0 1 8 15,1-1-2-15,-2-3 0 16,-2 3 9-16,0 1-9 16,0 0 3-16,0 1-2 15,-3-4-1-15,3-5-4 16,0 3 4-16,0-4 1 0,2-2-1 15,-3-4 1-15,4-5 1 16,-3 1 4-16,3-1-2 16,-2 1-4-16,-1 0 0 15,0-3 3-15,-1-1-3 16,-2 0-9-16,1-2 9 16,-1 1 0-16,-1-6-1 15,1 4 1-15,-2-3 1 16,2 2-1-16,0 4 0 15,-1-2 0-15,1 2 0 16,-2-2 0-16,1-4 1 16,-1 3-1-16,1-4 1 0,0 2 3 15,-2-2-4-15,3 0 0 16,-3-1-2-16,2 0 5 16,-1 2-1-1,-1-2-2-15,2 2-3 0,-2 4 3 16,0 2 1-16,0 1 1 15,3 2 5-15,-3-2-5 16,3-1-1-16,0 3 0 16,-1-1 0-16,-2 0 4 15,1-1-5-15,-1 5 0 16,0 0 1-16,0 3 0 16,0-2-1-16,0 1 2 15,3-2-1-15,-1 1-1 0,-1 0 10 16,1-1-9-1,2 2 0-15,-3 0-1 0,1 0 3 16,-1 0-3-16,-1-1 1 16,0-3 0-16,0 0-1 15,0 1 0-15,0-2 0 16,2 3 1-16,-2 4-1 16,0-1 1-16,0 2 0 15,0-5 0-15,0 2 0 16,0-3-1-16,0 1 0 15,0-2 0-15,0-2 1 16,0-2 3-16,0 3-4 16,0 0 1-16,0 2-2 15,0 2 2-15,0 0 2 0,0 0-2 16,0-1-2-16,0-2 2 16,0 2-1-16,1-1 1 15,-1 1 1-15,0-1-2 16,0 2 0-16,0 0 2 15,0 0-1-15,0-1-1 16,0 1-1-16,-3-1 1 16,2 0 0-16,-1 0 1 15,-1-2-1-15,1 0 0 16,-1 2 0-16,0 0 2 16,1 1-2-16,1 2 0 15,-1 2-1-15,2 2 2 16,0 0-2-16,0 0 2 0,0-1 2 15,0 3-3 1,0-3 0-16,0 4 0 0,3-3 2 16,-1-1-1-16,-2 0-1 15,0-3 0-15,0 1 0 16,0-5 0-16,0 2 1 16,0-2-1-16,0-2 0 15,0-2 3-15,0 0-3 16,0 0 0-16,0 0-1 15,-5 4 1-15,-1-5-1 16,1 3 1-16,1-3 0 16,-5-1 0-16,2-1 1 15,-4 2-1-15,-4-1 1 16,0-1-2-16,-1 1 2 0,2-2 0 16,1 3 1-16,1-2-4 15,-1-1 2-15,1 2 0 16,-3-1 0-16,-1-2 5 15,0-1-5-15,0 2 0 16,-3-2 2-16,-1 2-6 16,-5 0 7-16,1-1-5 15,-1 2 4-15,-3-2-2 16,-1-1 0-16,-5 4-2 16,-2 1-3-16,-3 2 5 15,-2 1 0-15,-1-3 1 16,1 2-1-16,0-4 0 15,2-1 9-15,0-3-13 0,-2 0 4 16,2-1-2-16,0-2-2 16,-2-2 4-16,-3 0-1 15,-5-1-1-15,-2-2-10 16,-4 0 12-16,-5 0-1 16,2 0 0-16,-3 0-4 15,0 0-7-15,-5 0 7 16,-3 0 5-16,-4 0 0 15,-3 0 4-15,-3 3-3 16,1-2-1-16,-2 4 0 0,3-1-2 16,0-3 2-1,3 0 5-15,4 1-5 0,1-2 0 16,5 0 2 0,-6 0 0-16,3 0-3 0,-2 0 2 15,-1 0-2-15,-3 0 0 16,0 1 1-16,-5 3 0 15,-1 2-3-15,2 1 3 16,0 0 2-16,3-2-2 16,2-2-3-16,1-3 3 15,4 0 8-15,-2 0-6 16,6 0-2-16,-2 0 0 16,-5 0 0-16,-2 0 0 15,-3 0-2-15,-2 0-1 16,1 6-2-16,0-2 5 0,1-4 3 15,-1 0 0-15,3 0-3 16,2-6 0-16,2-5 0 16,3 0 0-16,2-2 0 15,1-2 4-15,-1 3-3 16,0 0-1-16,-3 0 0 16,0-1 0-16,-2 1-3 15,-2-2 3-15,1-3-1 16,4-3 5-16,8-1-8 15,1 1 3-15,5-1 1 16,1 1-2-16,-1-1 1 16,3-1 1-16,-2 2 5 0,2 0-4 15,1 2-1-15,2 1-4 16,1-1 3-16,-1-1-1 16,-3-1-1-16,4-1 3 15,3 3 8-15,-1 0-8 16,4 1-4-16,3 4 4 15,-10-1 0-15,4 2-7 16,-5 1-2-16,3-2 9 16,3 4 2-16,-3-1-1 15,-1 0-1-15,-4 1-5 16,2-1 2-16,5-1 3 16,1 0-2-16,0 0 1 15,2-2 1-15,-3 1-1 16,4-3 0-16,0 2 1 15,2 1 1-15,-1 3 0 0,0-1-2 16,-3 5 3-16,-1-1-4 16,-3 1 2-16,0 2-2 15,2-3 2-15,-1 0-1 16,4 0 1-16,2-3-1 16,0-1 1-16,4 1 0 15,-3-1-1-15,2 3 9 16,3 0-10-16,1 2 2 15,-3 3 0-15,5-3-4 16,-2 2 4-16,0 0-2 16,2 1 5-16,1-1-2 15,3 0 0-15,1 2-1 0,-2-3-8 16,0 4 8-16,1 0 0 16,0 0-1-16,0 0-1 15,-1 5-2-15,-2 2 4 16,2 2-2-16,-2-4 2 15,3-1-9-15,3 0 9 16,3 0 1-16,0-1-1 16,2 1 4-16,4 1-5 15,-1 0 2-15,2-2-2 16,1-1-1-16,7-1 2 16,0-1 3-16,1 0 4 15,-1 0-4-15,-1 0 3 16,-4 0-3-16,-5 3-3 0,-1 0-1 15,0 2 1-15,-3-5 0 16,4 3 2-16,4-3 8 16,0 0 5-16,-3 0-8 15,3 0 8-15,0 0-6 16,-1 0 1-16,2 0-4 16,-1 0-5-16,3 0-1 15,0 0 0-15,0 0 0 16,2 0 4-16,2 0-3 15,1 0-1-15,1 0 2 16,0 0 6-16,-2 0-3 16,2 0 5-16,0 0 2 15,0 0 2-15,-1 0-10 0,1 0 4 16,0 0-4-16,-2 0-2 16,2 0 0-16,0 0 2 15,0 0-3-15,0 0-1 16,0 0 0-16,0 0 1 15,0 0-1-15,0 0 2 16,0 0-2-16,0 0 0 16,-3 0 0-16,0 0-1 15,0 0 1-15,-4 0 2 16,1 0-2-16,0 0 0 16,-5 0 1-16,-3-1-1 15,-3-3 0-15,-1-1-2 16,-1 1 2-16,7 1 0 15,-2 0 2-15,1-1-2 0,1 1 3 16,2-1-3-16,2 1-1 16,2 0 1-16,0 1 0 15,0 0 4-15,-1-1-4 16,-2 1 2-16,3 0-3 16,-4-1 1-16,1 1-3 15,1 1 3-15,-1-1 0 16,2 0 1-16,4 2-1 15,0-1 0-15,3-1 1 16,0 2-1-16,-2-1 2 16,1-1-2-16,-2 0 0 15,0-1 4-15,-2 2-9 0,-1-2 9 16,-1-2-4-16,1 2 0 16,3-3-4-16,-3 2 4 15,3 0 2-15,3 0 0 16,0 3-2-16,-2 0 0 15,1-1 1-15,1 2-1 16,0 0 0-16,-2-1 0 16,2-2 0-16,-4 1 0 15,3 2 0-15,-1-3 2 16,1 3-2-16,1 0-2 16,-2 0 2-16,2 0-4 15,0 0-28-15,0 0-23 16,0 0-11-16,0 0-8 0,0 0-8 15,0 0-23 1,6 12-19-16,3 18 17 0,0 6-35 16,-3 6-51-16</inkml:trace>
  <inkml:trace contextRef="#ctx0" brushRef="#br0" timeOffset="135134.54">7963 9710 95 0,'0'0'75'0,"0"0"40"16,0 0-21-16,0 0-15 16,0 0-5-16,0 0-21 15,0 0-15-15,-76-57-13 16,58 50 17-16,-1 0-15 15,-5 0-4-15,2-1-3 0,-4 3 5 16,1 0-5-16,1 1-1 16,-3-1-8-16,3 4 6 15,-1-1-10-15,0 2 5 16,-2 0-11-16,1 0 6 16,-1 0-5-16,-1 5 1 15,1 5 3-15,-1 0-4 16,1 3 2-16,-1 1 1 15,-2 2-4-15,3-1 7 16,-1-1 7-16,1 2-15 16,1 0 0-16,-2-1 1 0,1 2 0 15,-1 2 3 1,0-1 0-16,1 1-2 0,2 3 4 16,-1 1-6-16,7 1 5 15,-1 0-3-15,4 3-2 16,-2 2 8-16,2 0-6 15,-1 0-2-15,-2-1 6 16,5 0 1-16,-3 0-1 16,0 1-5-16,-2-2-1 15,-2 5 0-15,3 1 6 16,-1-1-5-16,2 2 6 16,1 0-7-16,4-1 0 15,0-1-1-15,6-3-5 16,1-2 6-16,4-3 0 15,-2 4 3-15,3-3 0 0,0 4-3 16,0 5 1-16,-2 3 0 16,2 3 9-16,0 2 2 15,0-1-9-15,0 1 5 16,0 3-8-16,0-1-1 16,0-4 1-16,0-5-1 15,0-4 7-15,0-5-8 16,2-1 5-16,4 0-6 15,0 3 4-15,0 0-1 16,6-2 4-16,-5 0-4 16,1-3-1-16,5 0-2 15,1 4 3-15,-1-1 0 0,0 0 2 16,1-2-2-16,-1-2 0 16,2 6-1-16,-3-2 1 15,0 3 0-15,0 0 1 16,-5 1 4-16,2 3-5 15,-1-2 0-15,5-1 3 16,-1 2-2-16,1-4-2 16,4 0-5-16,-1 0 6 15,-1-2-4-15,2 0 4 16,-4 1-2-16,2 0 2 16,-3 0 2-16,0-3-2 15,1-1 0-15,-2-2-4 16,2-2-3-16,-1-5 5 0,6 0-11 15,2-1 12 1,2-4-7-16,0 0 10 0,-1-1-2 16,0-1 5-16,0-1-5 15,1-1 0-15,-1-1 0 16,0 1 3-16,4-1-3 16,-1 1 0-16,-1 1 0 15,2-2 0-15,0 2 3 16,-1 0-6-16,3-2 6 15,-1-1-4-15,2 0 6 16,5-3-6-16,4 0 3 16,0 0-4-16,2 0 0 15,1 0 2-15,-7 0 5 16,-2 0 8-16,-3 0-12 0,-2 0-1 16,1 0-1-16,1 0 1 15,1-3 4-15,-1-1 1 16,-1-1 0-16,-2 1-4 15,-1 0-1-15,-3 1 8 16,4 0-7-16,-1 0-1 16,1-2 1-16,2 0 4 15,-1 0-5-15,1-2 0 16,-1 1-1-16,-2-1 5 16,-2 1-4-16,0 0 0 15,-2-3 3-15,3 0 1 0,-1 2-1 16,-1-4-2-1,3 5 5-15,0-4-4 0,-2 3 0 16,-1-1-2-16,0 0 3 16,-2-1 1-16,-2 1 1 15,2 0 2-15,-4-1-6 16,1 1 6-16,1-3-1 16,1 2 6-16,-1-3-4 15,0 0-6-15,4 2 12 16,-3-2-10-16,0 0 5 15,-1 3-9-15,0 1 4 16,-1-1 4-16,-2 2-3 16,-2 2-3-16,1-2 10 15,-1-1-11-15,3 2 3 0,0-3 7 16,3-1-11-16,-2 1 14 16,-1-2-12-16,2 0 10 15,-3 0-8-15,0 1 10 16,1-1-4-16,-3-2-5 15,1 2 3-15,-1-3 0 16,1 2 3-16,-1 1-7 16,-1-3 4-16,-1 0 7 15,-2 0-13-15,-1-2 7 16,1 0 4-16,-1 1-9 16,-3-2 7-16,1-1-3 15,1-2 0-15,-1 1-7 16,-1 1 6-16,2 0 1 15,0 0-5-15,0 1 4 16,-2 0-4-16,1 0 2 0,-2 1 1 16,4-1-1-16,-4 0-4 15,0-3 9-15,-1-1-3 16,-1 2-3-16,1-2-3 16,-1-1 4-16,-1 0 0 15,0-1-5-15,0 1 4 16,0 0 0-16,0 1-4 15,0 1 10-15,0-1-10 16,-1 1 0-16,-2 1 5 16,1-1 3-16,1 1-1 0,-1 2-7 15,1-1 3-15,-1 0 4 16,-2-2 1-16,4 1-3 16,-3-1-5-16,3 0 5 15,-3-1 4-15,0-2-7 16,-2-2 2-16,1-1 0 15,-2-1 0-15,-4-2-4 16,2 3-2-16,-1 1 2 16,-1-1 0-16,1 3 2 15,-5-3 0-15,1 0-1 16,1 2 3-16,-3-1 0 16,3-4-3-16,-2-3 3 15,3-3 3-15,0 1-6 16,1 1-1-16,1 5 0 15,0 6 2-15,0 1 1 0,-3 1-2 16,0 6 1 0,0-3-1-16,0 0 2 0,-1 1-3 15,-1-3 2-15,1 1 0 16,-2 0-1-16,0-3-1 16,3 2 3-16,0-1-3 15,2 3 1-15,-2-2 0 16,-2 0-1-16,1-1 2 15,-2 1-1-15,2 2-1 16,-2-2 0-16,0 2-3 16,1 2 3-16,2 1 1 15,-1-3-1-15,1 5 0 0,5 2 0 16,-1 0 0-16,1 3 0 16,1 0-1-16,0 0 1 15,-3-1 0-15,0 3-1 16,3-1-2-16,-2 0 3 15,1-2 0-15,0 2 3 16,-1-4-6-16,-2 3 3 16,2-1 0-16,-1 0 0 15,0-3 3-15,-1 3-1 16,1-1-2-16,-2 0-6 16,1-1 6-16,0 0-1 15,-4-2 1-15,1-2 0 16,-1-1 0-16,-8-2 0 0,0-5-1 15,-7-2-3-15,-2 0-2 16,-2 2 6-16,-7 1 0 16,-9 1-11-16,-11 3-2 15,-10-2-12-15,-6 4-27 16,0 7-2-16,-5 8-34 16,11 0-39-16,15 19 21 15,19 11-41-15,20-3-38 16,8-3-330-16</inkml:trace>
  <inkml:trace contextRef="#ctx0" brushRef="#br0" timeOffset="144688.66">11295 4662 26 0,'0'0'46'0,"0"0"4"15,0 0 6-15,0 0-17 0,0 0 6 16,-88-7-18-16,70 9-3 15,-4 9-6-15,1 3 10 16,2 3 1-16,-7 0 5 16,1 1-7-16,0 2-20 15,-2 1 15-15,0 1 6 16,0 5-25-16,-1-1 3 16,-2 4 7-16,0 3-6 15,2-1 10-15,1 4 11 16,-3 0-19-16,3 1-3 15,-3 1 2-15,2 2-4 16,0-1 2-16,-1 1-6 16,1-1 3-16,0-1 6 15,1-1-9-15,2-3 6 0,5-1-6 16,-2-1 1-16,0 0 2 16,2 3 3-16,-2-1-6 15,-2 2 0-15,2-1-2 16,-1-2 7-16,-4 4-5 15,3-3 0-15,1 4 2 16,-1-2-2-16,6 3 2 16,-3-3 3-16,3 1-5 15,-3-3 0-15,2 2-5 16,-5 0 5-16,1-3 0 16,-2 2 7-16,0-2 0 15,1-3-7-15,7-1 0 0,-2 0 1 16,2 0 0-16,0-1 0 15,2 2 3-15,0 1-2 16,-3 6 0-16,-3 1 5 16,-1-1 17-16,-2-3-13 15,6-5-11-15,0-3 6 16,2 2-13-16,1 2 16 16,-9 4-6-16,0 6-2 15,0 1 13-15,-1-3 0 16,7-4-8-16,9-5-6 15,3 2 0-15,-4 2 6 16,-5 7-6-16,-3 4 6 16,1-1 0-16,1-2-1 15,8-7-1-15,2 3-1 0,-4 1-1 16,0 6-2-16,-8-3 3 16,3 0-7-1,-1-4 12-15,5-4-10 0,2 3 2 16,-1 3 0-16,-1 3-1 15,-1-1 5-15,-1-4 4 16,5-4-8-16,-1-2 0 16,-1 3-1-16,-5 5 1 15,-1-1 0-15,1-1-4 16,0-3 4-16,6-3-1 16,3-3 1-16,0 1-1 15,-1 1 2-15,-4 5-2 0,3 0 5 16,-3-1 0-16,-3-5-4 15,7-4 1-15,-5-3-3 16,4 1 2-16,2 2 0 16,-3 1 4-16,1 3-4 15,2 5 0-15,-2 5-3 16,0 4 1-16,0 2 2 16,0-6 0-16,2-3-2 15,2 0 2-15,1 4 0 16,-6 6 2-16,6 0-1 15,-5 3-1-15,2-8-1 16,5-2-1-16,-1-1 1 16,1-1-3-16,1-1 4 15,0-5 0-15,0 2 1 0,0 1-1 16,0 2 1-16,0-1-1 16,4 2 3-16,-2-4-1 15,1 3-2-15,-3-1 1 16,1-2 1-16,1-2-1 15,-1-1 1-15,1 1-2 16,1 1-2-16,0 0 2 16,4 1 0-16,-1-1 0 15,-1 1 9-15,-1 1-6 16,-1-1-2-16,-1 1 1 16,-2-1-2-16,0-2 2 15,0 0-2-15,0 3-7 0,-6 1 7 16,0-1 7-16,1-1-7 15,-2-4 0-15,4-2 0 16,3-3 1-16,0 0-1 16,0-5-1-16,0 1 1 15,0 3 0-15,0 0 2 16,0 1 9-16,-3 1-8 16,0-3-1-16,-2-1-2 15,2 5 12-15,-1 1-12 16,2 0 1-16,-1 1-1 15,2-6 2-15,1-3-1 16,-2-4 0-16,2-3 1 16,0 3-2-16,0-3 0 15,0-1 2-15,0 1-2 0,0 4 0 16,0 0 0-16,0 1 6 16,-4-2 6-16,1-1-12 15,2-3 2-15,-2-2-2 16,-2 0 1-16,2 1 0 15,0 0 0-15,3-1-1 16,-2 0 1-16,1-1-1 16,1 7 0-16,-2 6 0 15,2 4 0-15,0 2 18 16,-1-1-12-16,1 3-2 16,0 4-4-16,0 2 12 15,0 2-12-15,0-4 9 16,0-2-8-16,0 1-1 0,0 5 0 15,1 1 5-15,7 0-7 16,-2-1 2-16,2 0 0 16,0-1 1-16,-2 0 10 15,0-2-11-15,2 0 2 16,-2 2-2-16,3-3 5 16,-3 0-2-16,0 0-3 15,0-3 0-15,-1 0 6 16,0-2-6-16,-2-3 1 15,0-2-1-15,0 0 3 16,2 2-2-16,-2 2 6 16,0-2-7-16,0-2 1 15,1 1 0-15,-3 4 1 0,-1 2 6 16,2 1-3-16,-2 0-2 16,0-3-3-16,1 6 0 15,-1-1 2-15,2 0-3 16,-1-2 1-16,1-5 0 15,1 2 11-15,-2 3-10 16,1 2-1-16,1 0 2 16,-2-1-1-16,2 3-1 15,-1 0 1-15,1 2 18 16,1-3-18-16,-2-3-1 16,1 0-9-16,0 2 9 15,0 0 5-15,0-1-3 0,0-3-2 16,0 1 1-16,-3 2-1 15,1 0 6-15,-1 0-5 16,0 0 1-16,0 1-1 16,0 1-1-16,0 2 2 15,0 0 6-15,-4-2-5 16,-1-2-1-16,1 4 0 16,-1-1 1-16,2 0-3 15,-1-3 2-15,4-1-4 16,0-3 3-16,0 0-1 15,0 0 7-15,0 0-7 16,0-2 1-16,0-2-1 16,0-2 0-16,0-1 2 15,0-2-2-15,0-2 0 0,0-4-1 16,0-3 0-16,0-1-9 16,0-2 7-16,0-2 1 15,0 0 4-15,0-2-4 16,6 0 2-16,-5 0-3 15,1 0 2-15,-1-3-8 16,2 3 0-16,5-3 3 16,3 0 0-16,3 0 3 15,8 0 3-15,5 0 17 16,3-3-17-16,4-5 0 16,1 2 5-16,-1 0-1 0,0 1-4 15,1 1 6 1,5-1-6-16,5 1 2 0,5 0 0 15,8-1-2-15,5-1 1 16,3-1 8-16,1-3-9 16,0 2 1-16,-1-1-2 15,1 4 2-15,-3 0 0 16,-3 3 3-16,0 0-2 16,0-5-1-16,5 0 7 15,7-1-6-15,11-2-2 16,4-2 0-16,3 1 0 15,3-1 3-15,-2 1-3 16,-2 0 4-16,-4 3-9 16,-4 2 10-16,-4 0-10 15,1-1 8-15,0 2-3 0,0-2 15 16,1-1-13-16,0 2-2 16,0-2-3-16,6 2 3 15,1-1 9-15,-3 3-5 16,-1-2-8-16,-1 1 4 15,0 2 0-15,-6 2 4 16,-4-4 0-16,-1 0-1 16,-7 1-2-16,-2 1-1 15,-6-2 1-15,1 1 0 16,-3 2-1-16,1-2 0 16,0 2 11-16,2-3-7 15,-1-2-1-15,2-2-6 0,1-1 6 16,-1 0 9-16,-3-2-9 15,2 0-1-15,0 0-3 16,1 2 9-16,1 1-8 16,1 1 7-16,0 2-14 15,-4 0 5-15,-2 1 2 16,-5 1 1-16,0-1 3 16,-2 2-1-16,-1-2-3 15,-1 1 4-15,4-1-4 16,1-2 0-16,0 3 1 15,5 0 8-15,0-5-9 16,-3 1 0-16,-1 1-1 16,-2-1 1-16,-4 2 0 15,-2 1 9-15,-1-3-9 0,1 1 0 16,-1-1 0-16,5 0-9 16,2 0 9-16,3 1 8 15,1 0-8-15,-3-1-7 16,-3 2 7-16,-8-1 0 15,-3 0 1-15,-3 1 3 16,-3 1-3-16,0-1-1 16,1 2 0-16,0-1-6 15,1-5 6-15,-1 6 1 16,0-6 0-16,-2 3 9 16,-4-3-10-16,0 1-2 15,-3-1 2-15,-3-1 1 16,-2 2 10-16,-3 0-4 0,-1 2-7 15,-1 2 9-15,-2 0-9 16,-1 0 0-16,2-1 3 16,-3 1-2-16,0 1-1 15,1-3 3-15,-1 4-3 16,1-4 0-16,-2-2 2 16,-2-1 2-16,-1-4 10 15,-1-3-9-15,0 2-1 16,-1 1 0-16,1-1 15 15,1 3-14-15,-3 0 0 16,2 2-4-16,-1-2 1 16,1 2 3-16,-1-2-2 15,1 0-3-15,-2 0 2 0,2-5 1 16,2 1 0-16,2-4-1 16,-1-2 1-16,1 0-1 15,1 1-1-15,1-1 0 16,-2 2 2-16,1-1 2 15,1-1-5-15,1 0 3 16,-1-3 1-16,0-4-4 16,3-1 1-16,-3 0 4 15,3-1-4-15,0-3-1 16,0 0 2-16,1-3 3 16,-3-2-4-16,1-8 0 15,1-4-1-15,-2-2 0 0,2 0 3 16,2 4 7-16,-4 1-9 15,5-1 5-15,-1-1 5 16,0-2-2-16,1 2-9 16,2-1 7-16,1 3-6 15,2-1-1-15,-2 0 0 16,-3-1 0-16,-1 2 0 16,-2-4-1-16,-2 2 1 15,-4 4 0-15,1 0-7 16,-5 4 7-16,-1 1 8 15,-1 0-6-15,0-1 1 16,0-3 1-16,0 1 2 16,0-1-8-16,0-1 5 0,-1 3-1 15,-4 0 1-15,0 1-3 16,-1 0 1-16,0 1 6 16,0-2-7-16,-3 2-3 15,4 0 3-15,-1-1-2 16,-3 0 2-16,0-2 0 15,-4 2 1-15,1-1-1 16,-3-1 0-16,3-2 8 16,-1 0-8-16,1 0 0 15,0-1 1-15,-3 0-4 16,0-2 3-16,-1-2-2 16,-4-6 0-16,1-1 2 15,-5-1 0-15,-1-2 0 16,-4 4 2-16,0-4-2 0,0 0 1 15,1 1 2-15,5-2-3 16,3 3 0-16,0-1 0 16,5-3 1-16,0-1-1 15,2-7 0-15,-3-1 2 16,-1 1-2-16,-2-6-6 16,-1-4 6-16,-2-8 3 15,-2 0 1-15,0-3-8 16,-2 2 7-16,-3 1-6 15,2-1 3-15,-5 3-2 16,-1-3 2-16,-2-1-3 16,-2-2 3-16,0 1 0 15,-3 0 6-15,1-3-6 0,0 0 0 16,-2 5-1-16,0 0 1 16,2 7-4-16,0-1 3 15,-1 3 1-15,4 2 1 16,-1 2 3-16,-1 0-4 15,-2 2-3-15,-3 1-2 16,-3 2 5-16,3 3 3 16,-3 1 0-16,1 0-6 15,3 0 0-15,2 5 3 16,2 5 0-16,2 8 0 0,0 2 0 16,-3 3-1-1,-5 1-4-15,-3 4 0 0,-6 1 3 16,-2 5-6-16,-3 0 8 15,-5 4-10-15,-1 2 4 16,3 3 6-16,6 4 0 16,9 6 0-16,8 1 0 15,7 2-3-15,3 1 2 16,-2 0 1-16,-3 1-5 16,-6-1 5-16,2-4-4 15,-8 1 3-15,-4-2-1 16,-8-1-2-16,-4-1 4 15,-3 0-5-15,-3 0-2 16,-2-2-1-16,-3 1-3 16,-5-1 9-16,1-1-8 15,-3 4 2-15,-2-5 0 0,2 2 6 16,-1-1 0-16,-1 1-3 16,5 2 0-16,7 0 5 15,8 0 3-15,11 2-2 16,9 4-1-16,8 0 0 15,8 2 4-15,1 1-4 16,2-1-1-16,7 1 1 16,-3 1 4-16,3-1-1 15,2-1-3-15,1 2 0 16,0-2-1-16,3 1-4 16,-2 1 5-16,-3 0 0 15,0 2 0-15,-2-1-1 16,-1 1 1-16,-2 2-2 0,-3-3 3 15,-4 5-1-15,-4-2 0 16,-1 1 0-16,-3 0 0 16,0 2 4-16,-7 0-4 15,-8-2-2-15,-9 3 1 16,1 0 1-16,-3 0-2 16,5 0 3-16,9 0-1 15,10 0 1-15,11 0 6 16,10 0-5-16,6 0 4 15,8 0-5-15,1 0 1 16,0 0-2-16,0 0 0 16,0 0 0-16,0 0 1 15,0 0-5-15,0 0 5 0,0 0-2 16,0 0 2 0,0 0 5-16,0 0-4 0,0 0-2 15,0 0-6-15,0 0 5 16,0 0-13-16,0 0-43 15,0 0-34-15,0 8-3 16,4 8 6-16,9 6-10 16,11-2-37-16,4-8-125 15</inkml:trace>
  <inkml:trace contextRef="#ctx0" brushRef="#br0" timeOffset="146087.93">9902 3846 461 0,'0'0'42'0,"0"0"-1"16,0 0 39-16,0 0-29 16,0 0-15-16,0 0-17 15,0 0-5-15,-22 66-2 16,22-61-10-16,0-1-2 15,7-1 5-15,1-2-5 0,-1-1 18 16,3 0 3-16,3 0 4 16,2-7 1-16,4-8-5 15,-1-6-5-15,0-5 1 16,-2-6 5-16,1-8-14 16,-1-6 1-16,2-12-5 15,0-6-3-15,1-6 2 16,1 4-3-16,-1-1 0 15,-4 6-11-15,-6 6-4 16,-9 7-1-16,0 11 6 16,-15 5 8-16,-5 11-5 15,-5 6 5-15,0 9 4 0,-4 6 5 16,-5 0-5-16,0 22-2 16,-5 9 13-16,5-1 8 15,6 1-14-15,9-3-7 16,12-6 9-16,3-3-9 15,4-2 0-15,0-7-10 16,14-3 7-16,10-4 0 16,9-3 6-16,9 0 10 15,10-8-3-15,11-7 3 16,1-1-11-16,-3 1 2 16,-3-1 1-16,-10 3-2 0,-11 4 5 15,-10 3-8 1,-7 4 0-16,-4 0 0 0,-6 2 12 15,-2 0-12-15,-4 7-4 16,1 12-3-16,-2 11 7 16,-3 3 6-16,0 6-1 15,0 2 2-15,0 4-4 16,0 2 4-16,-3 2-3 16,3-3 0-16,0-6 0 15,0-5-4-15,0-9 2 16,0-4-2-16,1-8 0 15,5-4 0-15,2-5-1 16,-1-3-4-16,3-2-3 16,3 0-13-16,3 0-3 15,0-3-44-15,7-10-23 0,-3-5-196 16</inkml:trace>
  <inkml:trace contextRef="#ctx0" brushRef="#br0" timeOffset="146569.71">11121 3128 485 0,'0'0'50'16,"0"0"7"-16,-97-15 46 15,60 15-49-15,-5 11-8 16,2 10-4-16,5 2 1 16,5 2-6-16,10-1-27 15,9-2 6-15,8-1-3 16,3 1-7-16,2-2-6 16,15-1-4-16,6 1 4 15,4-1 5-15,0 1 5 16,1-1-9-16,-4 1 2 15,-5 0-1-15,-1 4-2 16,-6 1 7-16,-2 0 1 16,-7-1-7-16,-3 2 0 15,0-5 7-15,-6-1 6 16,-11-6-10-16,-4-1 12 0,-5-3-2 16,-1-2 7-16,-1-2-5 15,6-4-5-15,3 0 4 16,6-2-11-16,7 0 2 15,5 0-6-15,1-7-23 16,6-7-40-16,22-12-96 16,10-6-106-16,8-6-268 15</inkml:trace>
  <inkml:trace contextRef="#ctx0" brushRef="#br0" timeOffset="146947.28">11432 2827 448 0,'0'0'111'15,"0"0"-3"-15,0 0 19 16,0 0-53-16,0 0-60 15,0 0-13-15,-38 47 18 16,30 10 12-16,-1 13 4 0,-4 6-5 16,1 3-7-1,0 3-22-15,-1-1 2 0,4-8 2 16,4-9-4-16,4-8-1 16,1-12 0-16,0-12 9 15,0-8-9-15,1-11-5 16,7-4-4-16,2-5 9 15,3-4-8-15,7 0-15 16,7 0 15-16,6-7-13 16,4-15-40-16,-1-9-33 15,-7-5-114-15</inkml:trace>
  <inkml:trace contextRef="#ctx0" brushRef="#br0" timeOffset="147165.18">11392 3185 635 0,'0'0'75'16,"0"0"20"-16,0 0-10 15,114-76 6-15,-50 54-40 16,0 2-12-16,-4 3-11 16,-10 1 1-16,-6 5-21 15,-11 3-6-15,-10 7-2 16,-8 1-27-16,-10 0-66 15,-5 11-41-15,-5 6-75 16,-14 3-318-16</inkml:trace>
  <inkml:trace contextRef="#ctx0" brushRef="#br0" timeOffset="149010.12">9849 10752 130 0,'-96'75'0'0,"14"1"-48"16,17-4-22-16</inkml:trace>
  <inkml:trace contextRef="#ctx0" brushRef="#br0" timeOffset="150443">3093 15660 545 0,'0'0'82'16,"0"0"23"-16,0 0-42 16,0 0-50-16,0 0 14 15,0 98 20-15,-6-40-10 16,-1 7-9-16,1-2-14 16,1-2-6-16,-1-8-6 0,3-10 5 15,0-11-7-15,3-14 0 16,-1-7 1-16,1-8-1 15,0-3-13-15,0 0-11 16,0 0-5-16,0-7-21 16,4-15-64-16,4-10-162 15</inkml:trace>
  <inkml:trace contextRef="#ctx0" brushRef="#br0" timeOffset="150607.69">3163 15441 479 0,'0'0'42'15,"0"0"-36"-15,0 0 23 0,0 0-11 16,0 0-18-16,0 0-15 16,60 29-143-16</inkml:trace>
  <inkml:trace contextRef="#ctx0" brushRef="#br0" timeOffset="151070.98">3421 15716 375 0,'0'0'84'0,"0"0"-18"16,-3 78 38-16,3-41-32 15,0 6-20-15,0 3-32 16,0 0-16-16,0-9 16 16,0-6-16-16,0-9 0 15,0-13-3-15,0-4 4 16,0-5 3-16,0 0 48 16,0-11 0-16,0-10-39 15,-1-10-15-15,-5-7 2 16,6-8-4-16,0-7-11 15,0-1-2-15,7 1-8 16,11 6-8-16,6 11-8 0,4 12 0 16,-1 8 27-1,0 13 3-15,-3 3 7 16,3 3 2-16,-2 17 7 0,-4 11 1 16,1 7-7-16,-8 5 26 15,-2 5-21-15,-5 2 13 16,-5 0-6-16,-2 0-13 15,0-5 0-15,0-11-2 16,-5-4-1-16,-2-8-19 16,7-8-57-16,0-8-59 15,0-6-287-15</inkml:trace>
  <inkml:trace contextRef="#ctx0" brushRef="#br0" timeOffset="151709.13">4182 15783 157 0,'0'0'29'15,"0"0"41"-15,0 0 21 16,0 0-30-16,0-85-1 15,0 74 14-15,0 2 2 16,-12 1-27-16,-1 6 9 16,-8 2-20-16,-12 1-12 15,-3 20-10-15,-6 10-2 16,1 4 27-16,9 3-20 16,13 1 8-16,7-2-27 15,12 1 10-15,0-2-12 0,5-1-8 16,12-2 8-16,4-4 4 15,5-4-2-15,-1-7-2 16,0-7-7-16,4-5 3 16,-4-6 4-16,5 0 0 15,-5-14 4-15,2-8 14 16,-9-7-10-16,0-4-4 16,-8-8 7-16,-4-2 0 15,-4-6 7-15,-2 0-16 16,0 3 2-16,-14 5-4 15,-5 8-6-15,1 13-6 16,-1 9 9-16,-2 11-13 16,1 0 12-16,-2 14-3 15,-2 14-25-15,9 5-58 16,12-1-144-16</inkml:trace>
  <inkml:trace contextRef="#ctx0" brushRef="#br0" timeOffset="152188.51">4450 15738 509 0,'0'0'70'16,"0"0"-48"-16,0 0 28 16,99-14 21-16,-69 26-44 15,-5 18 11-15,-4 9-16 16,-8 8 5-16,-5 7-20 15,-8-2-2-15,0-3 2 16,0-7-5-16,-3-4-2 16,-12-10 4-16,0-9-4 15,3-8 1-15,3-6-1 0,0-5 16 16,0 0 32-16,-1-17-18 16,1-9 4-16,7-6-17 15,2-12-4-15,0-8-2 16,20-7-3-16,4 0-8 15,4 2-5-15,5 7-43 16,4 8-23-16,6 11 0 16,-1 13-54-16,-2 7-248 15</inkml:trace>
  <inkml:trace contextRef="#ctx0" brushRef="#br0" timeOffset="153156.82">5259 15744 507 0,'0'0'31'16,"0"0"13"-16,-79-32 15 15,42 32-18-15,-2 0-1 16,-3 7-13-16,-1 19 3 15,4 7-6-15,6 10-1 16,11 6-9-16,14 4 12 16,8-4-13-16,0-2-13 15,24-7-7-15,6-4 7 16,4-7 0-16,2-8 0 16,-3-6 2-16,0-10 1 15,1-5-5-15,-4 0 5 16,0-11-3-16,-3-10 0 0,-5-8 15 15,0-7-14-15,-5-7 11 16,-4-12-1-16,1-4-10 16,-5-4 1-16,-2-1-2 15,-6 4-2-15,-1 2 0 16,0 3-15-16,-1 6-5 16,-9 10 18-16,-1 14-17 15,2 10 13-15,2 10-7 16,4 5 8-16,-5 0-1 15,1 13 8-15,-2 19-1 16,0 15 7-16,9 9 13 16,0 8-1-16,0 0-5 15,3 2 4-15,9 0-7 0,3-3-5 16,4-5 0-16,3-7-3 16,3-10-2-16,0-7 0 15,2-9 1-15,-2-6-9 16,0-9 13-16,-1-7-9 15,3-3 8-15,3 0-2 16,0-19 6-16,-2-7 1 16,2-6 1-16,-3-6 7 15,-5-8 11-15,-3-5-22 16,-7-7 9-16,-7-1-15 16,-5 6 1-16,0 11 0 15,-15 10-1-15,-9 13-16 16,-1 16 12-16,-2 3 4 0,-3 10-1 15,6 24 1-15,5 12 3 16,7 7-2-16,9 5 5 16,3 1-3-16,6-4-3 15,15-7-3-15,6-7 3 16,-1-7-3-16,1-9 1 16,-3-4 2-16,-3-6 0 15,0-6-6-15,1-3 5 16,2-5-30-16,0-1 2 15,3 0-44-15,-6-7-140 16</inkml:trace>
  <inkml:trace contextRef="#ctx0" brushRef="#br0" timeOffset="153560.69">6014 15749 579 0,'0'0'91'16,"0"0"18"-16,0 0-29 16,0 0-41-16,0 0-28 0,0 0 10 15,111 37-2 1,-81 7 0-16,-6 7-8 0,-7 10-8 15,-11 2-2-15,-6-4-2 16,-2-4-3-16,-19-9-7 16,0-10-5-16,-4-12 0 15,3-12 9-15,2-9 7 16,-1-3 0-16,2-10 35 16,4-14 0-16,12-11-3 15,3-7-2-15,12-11 0 16,24-7-20-16,10-7-9 15,9-3-1-15,6 4-30 16,2 14-56-16,4 13-20 16,-7 15-42-16,-15 7-199 15</inkml:trace>
  <inkml:trace contextRef="#ctx0" brushRef="#br0" timeOffset="154102.63">7970 15634 582 0,'0'0'53'0,"0"0"-9"0,-83 24 33 16,62 2-22-16,9 5-11 15,9 5-24-15,3 4-11 16,9 5 17-16,15-1-20 16,7-1 14-16,2-3-19 15,-3-1 12-15,-6-7 7 16,-11-4-13-16,-8-6-5 15,-5-8 5-15,0-5-2 16,-5-3-4-16,-17-1 8 16,-5-5-5-16,-4 0-4 15,5-3-15-15,4-16-17 16,13-4-27-16,6-10-80 16,3-9-154-16</inkml:trace>
  <inkml:trace contextRef="#ctx0" brushRef="#br0" timeOffset="154326.42">7978 15659 353 0,'0'0'84'0,"-61"95"33"15,25-22 31-15,-7 11-44 16,-2 8-41-16,-6-3-25 16,-2-6 4-16,-4-6-29 15,2-14 12-15,4-11 8 16,12-15-23-16,14-15 0 15,16-10-9-15,9-9-1 0,0-3-20 16,31 0-60 0,17-15 18-16,18-11-26 0,10-11-150 15,-3-10-279-15</inkml:trace>
  <inkml:trace contextRef="#ctx0" brushRef="#br0" timeOffset="154670.84">8370 15734 368 0,'0'0'229'0,"0"0"-160"16,0 0-21-16,0 0-26 16,-27 82 34-16,20-18-11 15,1 8-10-15,6 3-18 0,0-8-13 16,15-11-4-16,12-12-4 15,1-13-5-15,3-15 8 16,2-10-8-16,0-6 9 16,0-10 4-16,0-16 5 15,-6-8 15-15,-4-6 17 16,-6-5-8-16,-2-10-1 16,-3-9-15-16,-5-3-15 15,-1-1 6-15,-6 10-6 16,0 14-2-16,0 20-23 15,-4 13-27-15,-4 11-21 16,-2 8-88-16,5 19-268 0</inkml:trace>
  <inkml:trace contextRef="#ctx0" brushRef="#br0" timeOffset="155016.51">9167 15721 522 0,'0'0'79'16,"0"0"31"-16,0 0-18 16,-93-31-36-16,56 36-14 0,4 21-16 15,0 11 3-15,8 9-11 16,9 11 10-16,5 2-24 15,8 4 9-15,3-6 7 16,0-5-20-16,6-7-1 16,13-7-2-16,1-8 2 15,5-9-19-15,8-7 19 16,6-8-18-16,6-6 3 16,3 0-21-16,1-3-8 15,-5-15-40-15,0-5-56 16,-7-5-88-16,-4-8-190 15</inkml:trace>
  <inkml:trace contextRef="#ctx0" brushRef="#br0" timeOffset="155270.49">9479 15799 113 0,'0'0'105'15,"0"0"104"-15,0 0-36 16,10-75-28-16,-12 75-44 16,-17 0-53-16,-8 14-27 15,-7 13 1-15,1 13 13 16,2 12-17-16,4 5 16 15,5 7-10-15,7-1-3 16,6-6-18-16,9-7 8 16,0-13-7-16,9-7-3 15,10-10 0-15,5-8 7 16,9-5-7-16,4-7 6 16,3 0 1-16,-1 0 5 15,-6-8-13-15,-2-6-29 0,-5-2-39 16,-9-1-68-16,-8-1-198 15</inkml:trace>
  <inkml:trace contextRef="#ctx0" brushRef="#br0" timeOffset="155969.51">9908 15908 119 0,'0'0'130'0,"0"0"-27"15,0 0-45-15,0 0-13 16,0 0 8-16,0 0 6 16,32-2 9-16,-13-7 15 15,5-2-44-15,1-5 1 16,-4 1-16-16,-2 0-16 15,-5-2 3-15,-4-2 0 0,-8-1-5 16,-2 1 9 0,-8 0-15-16,-19 5-4 0,-9 7 4 15,-2 6 11-15,-1 1 2 16,3 11 3-16,5 17-6 16,1 13 3-16,9 8-1 15,9 6 8-15,12-2-12 16,0-2-4-16,14-1 3 15,10-6-5-15,2-5-1 16,3-5-2-16,-1-7-4 16,2-8-2-16,3-7-3 15,1-8-23-15,11-4-28 16,1 0-52-16,2-11-261 16</inkml:trace>
  <inkml:trace contextRef="#ctx0" brushRef="#br0" timeOffset="156268.7">10524 15707 243 0,'0'0'338'0,"0"0"-274"16,-94-7 18-16,60 22-15 16,4 8-22-16,6 11-16 15,8 4 12-15,11 5-4 16,5 3-16-16,21 2-1 15,15 0-18-15,1-5 1 16,-1 0 3-16,-9-5 6 0,-12-3-12 16,-12-5 0-1,-3-3-4-15,-6-8 2 0,-17-3 2 16,-2-3 4-16,-5-6-3 16,-4 0-1-16,1-6-4 15,2-1-23-15,12 0-32 16,14-3-69-16,5-12-460 15</inkml:trace>
  <inkml:trace contextRef="#ctx0" brushRef="#br0" timeOffset="156590.35">10882 15787 575 0,'0'0'34'0,"0"0"60"15,-103-29-9-15,66 29-16 16,-2 10-23-16,4 13-21 16,5 7 6-16,15 1-13 15,12 4-10-15,3 3-7 16,26 3-1-16,15-2 0 16,1 0 1-16,-4-1 2 15,-13-2-3-15,-11-4-6 16,-11-3 5-16,-3-6-1 15,0-5-5-15,-15-1 4 16,-3-5 6-16,-4-2-3 16,1-5 4-16,3 0-4 0,2-1 0 15,1-1-53-15,6-3-46 16,7 0-415-16</inkml:trace>
  <inkml:trace contextRef="#ctx0" brushRef="#br0" timeOffset="156996.6">11243 15807 585 0,'0'0'44'0,"0"0"9"16,-95 36 41-16,65 0-46 15,5 5-9-15,8 5 7 16,8 0-34-16,6 0-3 16,3-5-9-16,9-2-1 15,15-5-1-15,0-7-5 16,1-8 0-16,1-11 2 16,2-8-11-16,-1 0 16 15,-1-13 15-15,0-10-7 16,-7-5 37-16,-1-5-1 15,-7-5-19-15,-4-8 18 16,-7-4-32-16,0-1 1 16,-4 3-12-16,-14 10-16 0,-3 16 16 15,-4 17-26-15,-2 5 8 16,6 26-49-16,4 8 18 16,17 6-11-16,0-5-133 15,26-8-436-15</inkml:trace>
  <inkml:trace contextRef="#ctx0" brushRef="#br0" timeOffset="157333.25">11532 15838 574 0,'0'0'89'0,"0"0"52"0,0 0-53 15,0 0-54-15,84-7-17 16,-56 42-4-16,-5 10 3 15,-8 3-1-15,-8 5-11 16,-7-1-3-16,0 2-2 16,-12-4-19-16,-7-7-4 15,-2-11-11-15,1-14 12 16,1-9 16-16,0-9 7 16,2 0 16-16,4-16 6 15,4-12 31-15,9-4-16 16,0-5 4-16,13-5-12 15,13-3-26-15,9-2 3 0,1-6 7 16,-3 3-13-16,-2 9-17 16,1 10-27-16,-4 16-29 15,-4 15-5-15,-9 0-122 16</inkml:trace>
  <inkml:trace contextRef="#ctx0" brushRef="#br0" timeOffset="157994.67">12587 15709 627 0,'0'0'51'16,"0"0"-5"-16,0 0 49 15,0 0-49-15,0 0-23 16,0 0-19-16,-12-50-4 16,11 53-41-16,-4 15-190 15,-4 7-246-15</inkml:trace>
  <inkml:trace contextRef="#ctx0" brushRef="#br0" timeOffset="158174.72">12535 16241 601 0,'0'0'78'16,"0"0"54"-16,0 0-7 15,0 0-57-15,0 0-17 16,0 0-35-16,0 0-12 15,0-4-8-15,10-3-40 16,8 0-78-16,4-5-120 16</inkml:trace>
  <inkml:trace contextRef="#ctx0" brushRef="#br0" timeOffset="158946.72">13399 15705 609 0,'0'0'29'16,"0"0"26"-16,0 0 28 15,0 0-82-15,0 0 2 16,0 0-3-16,-3 65 4 15,-14-36-4-15,-1-5 0 16,-4-6-5-16,2-6 5 0,0-6 0 16,-1-4 16-16,0-2-3 15,-5-2 13-15,1-13-8 16,1-4-7-16,8-2-11 16,1-3-4-16,15 0 4 15,0 0 1-15,6-3 1 16,16 0-2-16,4-3 0 15,3 5 4-15,0 3-4 16,-4 9-13-16,-1 9 2 16,-8 4 11-16,4 2 0 15,-2 20 3-15,1 10 6 16,-1 7-1-16,-3 7 1 16,-6 4-1-16,-6 6 2 0,-3 4 1 15,0 0-5 1,-2-1-2-16,-14-3 4 0,-5-2-8 15,-4 0-6-15,-5-3 6 16,-1-6 1-16,-4-8 12 16,5-8-13-16,2-9 1 15,3-9 1-15,4-3 8 16,-2-8 3-16,1 0 7 16,1 0 1-16,2-14 1 15,3-6-7-15,5-6 5 16,5-3-10-16,3-3-4 15,3-6-3-15,4 1-3 16,17 1 3-16,9 8-9 0,0 8 5 16,3 12-6-16,-4 8 7 15,0 0 0-15,-2 19 0 16,-3 6 1-16,1 9 1 16,0 0-2-16,1 4 5 15,2-2-6-15,2-4 5 16,-2-5-4-16,-1-7 1 15,0-3-1-15,-2-8-23 16,2-1-26-16,0-6-9 16,-2-2-2-16,-4 0-121 15,2-5-340-15</inkml:trace>
  <inkml:trace contextRef="#ctx0" brushRef="#br0" timeOffset="159336.35">13937 15722 541 0,'0'0'121'0,"0"0"-7"16,0 0-57-16,0 0-29 16,0 0-12-16,-91 73 5 15,64-18 21-15,0 9 2 16,3 8-31-16,3 1 14 0,4-1-26 15,5-4 6 1,6-7-7-16,6-11-2 0,0-14-13 16,12-10-5-16,10-11 7 15,6-7-3-15,2-6 16 16,4-2 4-16,1-3 4 16,-2-13-6-16,-4-4 12 15,-2-8-3-15,-6-2 41 16,-4-4-13-16,-7 0 3 15,-9 0-10-15,-1 7-25 16,-10 8-7-16,-20 10-4 16,-7 9-2-16,-7 0-9 15,0 19-47-15,5 9-79 16,12 2-238-16</inkml:trace>
  <inkml:trace contextRef="#ctx0" brushRef="#br0" timeOffset="162403.4">25400 5363 73 0,'0'0'130'0,"0"0"-125"0,0 0 54 16,0 0 21-16,0 0 8 16,0 0 4-16,-26-53-22 15,26 53-22-15,0 0-19 16,0 0-16-16,0 0-11 15,3 0 6-15,17 7 5 16,4 8-4-16,6 2 27 16,1 2-14-16,7 2-11 15,9 2 2-15,10 4-3 16,10 4 14-16,6 3-21 16,6 4 13-16,9-2-15 15,4 1 8-15,11-3-2 16,5 2 11-16,3 0-17 0,4 9 7 15,0 5-1-15,0 1-1 16,-2 2-1-16,-1-2-4 16,-6-2 6-16,-6-6-6 15,-3-5-2-15,-9-7 2 16,-7-6 0-16,-6-6 8 16,-10-7-4-16,-12-2-3 15,-12-5-2-15,-19-1 0 16,-10-3 3-16,-9-1-3 15,-3 2-2-15,0-2 2 0,0 0 21 16,0 0 0-16,0 0-3 16,0 0-17-16,0 0 15 15,0 0-16-15,0 0-2 16,0 0 2-16,0 0 6 16,0 0-5-16,0 0-1 15,0 0 0-15,0 0-3 16,-1 0 3-16,-4 0-2 15,-1 0 7-15,-3 0-12 16,2-2 7-16,-1 1 0 16,2 1 0-16,2 0 3 15,-2 0 4-15,5 0-4 16,-3 0-3-16,-2 0 0 16,-3 0 3-16,-4 0 0 15,-4 8-3-15,-6 6 0 0,-6 8 4 16,-3 5 2-16,-7 2 5 15,-1 5-10-15,-1 0 2 16,2 4 7-16,2 5-6 16,2 4 0-16,-1 6-3 15,-5 5-1-15,-2 5-5 16,-8 6 5-16,-4 5 2 16,-6 1 5-16,-3 2-6 15,0 1 8-15,4-4-9 16,0-2 9-16,7 2 0 15,1-1-6-15,2 4-1 16,0 3 2-16,-4-1 13 0,-4 4-13 16,-8 7 16-1,-7 1-16-15,-9 6 0 0,0 3 0 16,6-4 15-16,4-1-19 16,10-8 13-16,6-8-6 15,4-3-2-15,3-2 6 16,6-6 11-16,0-2-12 15,4-3-8-15,0 1 8 16,-3 0-2-16,-1-1-2 16,-5 0 0-16,-3-3-5 15,-1-5 1-15,0-8 0 16,9-8-1-16,10-13-1 16,14-8 1-16,14-17-6 15,5-1-4-15,28-34-27 16,27-22-37-16,29-23-41 0,19-18 10 15,13-18-81-15</inkml:trace>
  <inkml:trace contextRef="#ctx0" brushRef="#br0" timeOffset="163191.07">27786 6191 374 0,'0'0'47'0,"0"0"19"15,0 0 68-15,0 0-118 16,0 0-16-16,0 0 0 16,0 0 23-16,99 70 18 15,-54-24-9-15,-4 0-15 16,2 7 16-16,1 7-7 15,2 5 19-15,2 8-27 16,6 10 7-16,5 7 10 0,5 8-7 16,4 4-19-1,3 0 0-15,-2 2 2 0,2 2 15 16,5 0-26-16,1 3 20 16,3-2-18-16,5-3 8 15,4-3 8-15,-1-2-8 16,2-1 14-16,-4-1-3 15,1-4-4-15,-2-7 9 16,-3-9-15-16,-6-7-10 16,-9-9 19-16,-7-5-8 15,-11-10 7-15,-4-8 6 16,-13-9-10-16,-8-5-4 16,-7-7-3-16,-6-6 1 15,-3-3 3-15,-2-2 0 0,0-2-7 16,-3 0 7-16,-1-3-11 15,-2 1-2-15,0-2-3 16,-14 0-49-16,-27 0-64 16,-20-11-90-16,-20-6-154 15</inkml:trace>
  <inkml:trace contextRef="#ctx0" brushRef="#br0" timeOffset="164591.9">25244 9218 250 0,'0'0'208'15,"0"0"-193"-15,0 0-8 16,0 0 16-16,0 0 53 0,0 0-20 16,84 48-3-16,-32-38-9 15,10-3 5-15,9-2-24 16,14-5-11-16,15 0 2 16,8 0 2-16,15-3-4 15,7-6 11-15,6 2-2 16,4-1 6-16,-6 1-27 15,-4 2 13-15,0 0-8 16,-1 2 1-16,3-1 4 16,2-3-11-16,2-2 1 15,-2-2 13-15,2 0-4 16,-3 0-2-16,-4 0-6 16,-8 2 4-16,-6 1 9 15,-2 3-15-15,-4 1 0 0,-6 2 12 16,-7 1 5-16,-5 0-18 15,-5 1 0-15,0 0 0 16,-6 0 3-16,-4 0-3 16,-8-2 5-16,-2 1-5 15,-1-3 3-15,-2 4 7 16,-3-2-8-16,-8-1 0 16,-4 2-2-16,-6-2 14 15,-1 0-8-15,3 1 7 16,2-1-6-16,-4 1 5 15,-5 0-7-15,-9 1-5 0,-5 0 1 16,-10-1 15-16,-1 1-9 16,-6 0 1-16,1 1-1 15,3 0-2-15,3 0-3 16,7 0 6-16,3 0 2 16,4 0-7-16,-2 0-1 15,-1 0 9-15,-4 0-6 16,-3 0 3-16,-4 0-3 15,-6 0 4-15,-4 0-2 16,-2 0-5-16,-1 0 7 16,0 0-2-16,0 0-1 15,0 0-1-15,0 0-2 16,0 0-1-16,0 0 1 16,0 0-1-16,0 0 9 15,0 0-8-15,0 0-3 0,0 0 4 16,0 0 0-16,2 0-1 15,-1 0-3-15,4 0-2 16,-1 0 2-16,4 0 8 16,2 0-7-16,-4 0 1 15,0 0 6-15,-1 0-3 16,-4 0-5-16,1 0 6 16,-2 0 2-16,0 0 4 15,0 0 2-15,0 0 5 16,0 0-14-16,0 0 7 0,0 0-5 15,0 0-5 1,0 0-2-16,0 0 2 0,0 0-2 16,2 0 2-1,-2 0-2-15,0 0 0 0,0 0 0 16,2 0 0-16,-1 0 0 16,1 0-4-16,-1-2 2 15,1-3-3-15,-1-2-10 16,-1-5 7-16,0-2 4 15,0 0 2-15,0-2-7 16,0 4 8-16,-1 0 1 16,-5 3 0-16,0-3-2 15,0 3-40-15,-1-2-74 16,-3-3-37-16,2-6-107 16</inkml:trace>
  <inkml:trace contextRef="#ctx0" brushRef="#br0" timeOffset="165710.81">27394 5238 459 0,'0'0'86'16,"0"0"-63"-16,0 0 5 15,0 0 24-15,0 0 9 16,-42 82-21-16,42-67-14 16,0-6-5-16,0-4-3 15,2-4-16-15,7-1 28 16,9 0 13-16,2-14 9 15,5-6-24-15,0-8-12 16,-3-1-10-16,-3-2 0 16,-4-7 2-16,2-3-8 15,-2-9 14-15,2-4-13 16,-1-5-1-16,1-7 0 16,-5 3-4-16,-7 1-7 0,-5 9 2 15,-1 16-3-15,-24 12-4 16,-10 16 16-16,-12 9 3 15,-6 12 1-15,-2 17 7 16,8 2 9-16,13 1-13 16,15-3-7-16,14-6-6 15,5 0-4-15,14-3 5 16,23-6-4-16,14-4 9 16,11-6 4-16,10-4 5 15,1 0-2-15,-3 0-5 16,-7 0 0-16,-16-2-2 15,-14 2 0-15,-12 0-1 0,-10 0 1 16,-4 0 0 0,0 8 2-16,-4 8-4 0,-1 9 8 15,-2 4-6-15,0 3 5 16,0 7 4-16,-2-3-9 16,-1 2 7-16,2-3-5 15,-2-4-2-15,3 0 3 16,0-10 2-16,0-4-10 15,0-8 5-15,0-3-7 16,4-4 4-16,-1 1-13 16,3-1-13-16,2 1-39 15,2-2-28-15,2-1-117 0,-1 0-192 16</inkml:trace>
  <inkml:trace contextRef="#ctx0" brushRef="#br0" timeOffset="166092.75">28447 4746 592 0,'0'0'51'16,"0"0"-12"-16,-86-5 59 15,47 25-33-15,0 7-28 16,0-1 2-16,12 4-19 15,11-3-3-15,8-2-11 16,8 4-6-16,2-1-4 0,16 3 4 16,6-2 2-16,0 4 5 15,-4 0 8-15,-6 2-14 16,-1-1-1-16,-7-3 9 16,-4-5-9-16,-2-6 1 15,0-4-1-15,0-3-10 16,-6-6 8-16,-11-1-2 15,-5 1 4-15,-5-5 2 16,0-1-2-16,2-1-7 16,3 0-18-16,8 0-4 15,4-10-3-15,7-8-35 16,3-8-76-16,10-12-307 0</inkml:trace>
  <inkml:trace contextRef="#ctx0" brushRef="#br0" timeOffset="166341.1">28374 4809 493 0,'0'0'54'0,"-84"58"23"15,38-5 29-15,-2 10-23 16,1 8-16-16,2 7-18 16,-1-2-41-16,-2-3 12 15,0-8-16-15,0-8 6 16,2-10-7-16,10-11 6 15,10-11-9-15,14-13 0 16,6-7 0-16,6-5-11 16,0 0-7-16,7 0 7 0,16-14-66 15,15-11-18-15,12-9-86 16,6-12-286-16</inkml:trace>
  <inkml:trace contextRef="#ctx0" brushRef="#br0" timeOffset="166641.1">28869 4291 628 0,'0'0'0'0,"0"0"3"15,0 0 36-15,-62 134 38 0,44-48-8 16,0 16-24-16,-2 3-15 15,2-2 5-15,2-8-25 16,2-20-8-16,7-17-2 16,4-15-3-16,3-14-8 15,0-12 9-15,0-6-8 16,5-6 5-16,6-4-20 16,8-1 25-16,9-1 14 15,3-18-14-15,6-12-39 16,-11-12-116-16,-13-12-534 15</inkml:trace>
  <inkml:trace contextRef="#ctx0" brushRef="#br0" timeOffset="166829.79">28650 4655 679 0,'0'0'29'16,"0"0"8"-16,106-44 39 15,-45 37-42-15,7 3-27 16,1 3 5-16,-2 1-7 16,-5 0-5-16,-12 0-45 15,-14 0-101-15,-17 0-284 16</inkml:trace>
  <inkml:trace contextRef="#ctx0" brushRef="#br0" timeOffset="168903.92">25986 8579 194 0,'0'0'35'0,"0"0"59"16,0 0 9-16,-70-73-27 15,41 53-15-15,-5 2-11 16,-7-2-15-16,-6 2-9 16,-5 0 12-16,-5 1-24 15,1 4 12-15,-2 2-23 16,-2 1 21-16,-1 7-12 0,0 3 9 16,4 0-4-1,3 7-4-15,5 11-9 0,9 4 7 16,1 0 2-16,-1 4-2 15,1 0 0-15,-3 2 9 16,-1 5-8-16,-1 2 0 16,0 2 4-16,3 3-7 15,7 3 8-15,1 2-12 16,6 2-4-16,5-3 1 16,1 3-2-16,5-2 6 15,-5 2-5-15,0 2 11 16,-1-3 15-16,-1 4-20 15,1 1-2-15,2 1-5 16,3-4 9-16,-1 0-8 16,4-2 0-16,2-3 1 15,4 2 1-15,5-1-6 0,3 1 3 16,0 1 0-16,3-2 5 16,8-1 2-16,1-2-6 15,5-5 1-15,-1 2-2 16,5-4 7-16,4-1-6 15,4 0 1-15,2-3 1 16,2-1-2-16,4-1 1 16,7-1 1-16,0-5 2 15,3-3 8-15,2 1 10 16,-2-5-19-16,4-1 26 16,4 0-21-16,5-2-2 0,4-4 1 15,3-1 4 1,8-2 2-16,1-1-9 0,0-1 2 15,-1-2-2-15,-4-1-2 16,-5 0 12-16,-7 0-2 16,-8 0 1-16,-3-4 0 15,-6-5-5-15,-2-3 8 16,-1-3-2-16,3-2 4 16,2-5-5-16,3-2 0 15,2-2 3-15,-3-3-10 16,-4 0 6-16,-4-3-6 15,-3 0-2-15,-2-4 12 0,-3-1-4 16,-2-2-4-16,0-1-1 16,0-1-2-16,-1-2-4 15,-3 2-1-15,-6-1 3 16,-5 1 9-16,-4 0-5 16,-6 2 3-16,-1-2 3 15,-2-2 0-15,0-6-6 16,0 1-8-16,0 0 5 15,0 1 1-15,0 5-4 16,0 7 1-16,0 4 2 16,0 2-1-16,-6 1 2 15,-2 0-4-15,-1-3 0 16,-1 1 1-16,0-1-2 16,-1 0 2-16,1-1 1 0,-1 3-4 15,2-2 1-15,0 3 7 16,0 1-8-16,0 2 0 15,-2 2-1-15,-3 2-2 16,-4 1-2-16,-3 3-1 16,-4-1 4-16,-8 0-2 15,-8 0 4-15,-12-4 1 16,-14-2-1-16,-9-2 0 16,-12-4-1-16,-8 4-14 15,-9 4-26-15,0 7-40 16,-1 8-77-16,9 2-15 15,14 1-24-15,16-2-685 16</inkml:trace>
  <inkml:trace contextRef="#ctx0" brushRef="#br0" timeOffset="170853.59">23373 5267 3 0,'0'0'114'0,"0"0"-9"15,0 0-13-15,0 0-21 16,0 0 25-16,0 0-16 15,0-8-30-15,0 6-4 16,0 2-10-16,0 0-5 0,0 0 9 16,0 0-15-16,0 0-9 15,0 0-1-15,0 0-5 16,0 0-1-16,-5 0 0 16,-5 0-1-16,-2 0 5 15,0 4 4-15,-1 1-4 16,-1 0-2-16,2 0 15 15,0 2-26-15,-1 1 11 16,1 0-2-16,-2 0-9 16,0 2 7-16,0 0 0 15,-2-1 7-15,2 4-13 0,-4-4 8 16,2-1 6 0,0 1-7-16,-1-1 0 0,-1 1-1 15,1 1 0-15,-2 0-5 16,-1 1-1-16,3 0 2 15,-1-3-1-15,1 3 4 16,1-2 5-16,-1 1-9 16,0 2 5-16,-1-1-7 15,0 0 0-15,-3 0 2 16,-1 0 4-16,0-2-6 16,1-1 6-16,0 1-12 15,2-1 9-15,1 1-3 16,1-2 2-16,2-1 0 15,2 1-1-15,2 2 5 16,-1 0-11-16,-1 2 5 0,0 1 0 16,-1-1 6-1,-1 0-6-15,1-2 3 0,-2 3-3 16,0 1 0-16,0-1 4 16,-1 3-4-16,2 0-7 15,2 1 1-15,1 0 4 16,-1 1 2-16,4-4 1 15,-2 1-1-15,1-1 1 16,1-2 4-16,0 1-1 16,-2 0-4-16,-3 3 1 15,-2 0 4-15,-1 1-5 16,-3-2 14-16,2 0-11 0,-2 0 0 16,-1 0 2-16,-2-2-5 15,1 1 4-15,0 1-8 16,1-3 6-16,3 0-2 15,-2 0 14-15,1 2-14 16,-5-1 0-16,-1 0 0 16,-5 0 5-16,-1 3-5 15,-4 2 2-15,1-2 1 16,-5-1-3-16,7 0-1 16,5-3-1-16,7-3 4 15,4 0-2-15,4-1 0 16,-1-2 1-16,2 3-1 15,2-3 0-15,-1 1-2 16,2-1 2-16,-2 0 3 0,-1 0-3 16,-2 2-3-16,1-2-23 15,2-2-11-15,0-1-6 16,4 2-43-16,3-4-52 16,2 0-234-16</inkml:trace>
  <inkml:trace contextRef="#ctx0" brushRef="#br0" timeOffset="175204.4">21262 11137 134 0,'0'0'51'15,"0"0"35"-15,0 0 33 16,0-78-27-16,0 63-13 15,0 7-17-15,-1 2-11 16,-1 5-15-16,1 1 15 16,-5 1-44-16,-2 23 3 15,-8 18-2-15,-5 9 41 16,-3 12-18-16,0 4-8 16,2 8 0-16,4 1-7 15,5 0-16-15,4-8 2 16,4-14-2-16,5-13 0 15,0-12 0-15,0-10 6 16,0-8-2-16,0-7-2 0,0-4-1 16,0 0 9-16,0-9 45 15,0-16-15-15,0-9-20 16,0-10 2-16,0-14-22 16,0-9 1-16,0-8-2 15,8-4 2-15,2-5-2 16,6 5-11-16,4 0-12 15,4 4 2-15,4 13 0 16,3 16 6-16,5 14 2 16,1 18 4-16,4 14-2 15,1 1 3-15,-2 29 5 16,-5 9 6-16,-9 7-2 0,-16 3 0 16,-10-1 0-1,-3-2-5-15,-25-5-5 0,-9-5 10 16,-9-4 0-16,-1-6 7 15,0-6 10-15,2-5-16 16,9-2 3-16,10-5-8 16,12-2 1-16,14-2-57 15,1-4-95-15,29 0-183 16</inkml:trace>
  <inkml:trace contextRef="#ctx0" brushRef="#br0" timeOffset="176009.23">21514 11480 118 0,'0'0'240'0,"0"0"-198"16,0 0 89-16,0 0-31 16,0 0-66-16,0 0 0 15,20 5 14-15,2-18-10 16,3-5-22-16,2-3-15 15,0-5 13-15,0-6-11 16,-2-2 0-16,1-7-1 16,-1-6-2-16,-3-2-2 15,-5-2-8-15,-7 2-4 0,-8 9 4 16,-2 5 0 0,-7 9 0-16,-13 12 6 0,-6 7 4 15,1 7 13-15,-2 0-2 16,9 4 4-16,7 11-12 15,11 5-3-15,0-2-9 16,26 0 8-16,12-1-2 16,8-3 6-16,6-4-2 15,0-4 4-15,-1 0-5 16,-12 2 6-16,-12-1-5 16,-10 4-1-16,-9 4 3 15,-5-1-3-15,-3 6 5 16,0 5 4-16,0-2 1 15,-5 4 7-15,1-2 0 16,4 3-15-16,0 3 8 0,0 0-6 16,0 1-4-1,6-3 2-15,5-1-9 0,0-7 7 16,4-6-8-16,5-8 8 16,2-7 1-16,5 0-1 15,0-3 0-15,3-12 0 16,-2-7 7-16,2-2-5 15,-3-8 3-15,-2-3-5 16,-3-2 5-16,-4-2 1 16,-2-4 1-16,-3-2-1 15,-6 1-5-15,-6 3-1 16,-1 10 3-16,0 8-3 0,-7 14 0 16,-10 9-6-1,-5 0 6-15,-2 26 3 0,2 10 8 16,4 10-4-16,7 3-5 15,6 2 3-15,5-2-5 16,0-3 3-16,5-6-3 16,8-5 0-16,-1-9-2 15,5-7 1-15,1-6 0 16,2-6 1-16,7-3 0 16,2-4-21-16,6 0-17 15,8 0-67-15,2-8-177 16,4-10-150-16</inkml:trace>
  <inkml:trace contextRef="#ctx0" brushRef="#br0" timeOffset="176524.93">22857 11210 416 0,'0'0'87'0,"0"0"60"15,0 0-51-15,0 0-33 16,-101-31-28-16,69 32-7 16,-4 16-1-16,6 5 5 15,6 5-28-15,6 4 4 0,6 6-5 16,4 4-1 0,5 1 6-16,1 0-6 0,2-3-2 15,0-7 4-15,0-8-4 16,6-7-12-16,9-6 0 15,2-5-4-15,5-6 12 16,2 0 8-16,2-6 5 16,1-10-7-16,-2-9 0 15,-2-6 1-15,1-9 1 16,-2-9 3-16,-2-5-4 16,-1-4 1-16,-4-2 4 15,-2-4-8-15,-5-3-1 16,-3-2-2-16,-5 2-16 15,0 8 19-15,0 9-4 16,-2 16 5-16,-3 15-1 0,4 19 7 16,-2 10-7-1,0 29 0-15,3 17 4 0,0 16 0 16,1 5 6-16,12 5-1 16,1-1-4-16,-3-6-5 15,2-6 0-15,-1-12-3 16,6-12-23-16,5-16-79 15,3-17-139-15</inkml:trace>
  <inkml:trace contextRef="#ctx0" brushRef="#br0" timeOffset="178798.76">25346 5257 113 0,'0'0'32'0,"0"0"83"16,0 0-1-16,0 0-32 15,0 0-17-15,0 0-30 16,0 0 8-16,2 0-18 16,-2 0 7-16,0 0 1 15,0 0 14-15,0 0-22 16,0 0 2-16,0 0-11 16,0 0 9-16,0 0-18 15,0 0 2-15,0 0 0 16,0 0-8-16,7 0 4 0,5 4 1 15,7 9 5-15,4-3 12 16,0 5-8-16,0-3-9 16,-4 4 0-16,1 1-1 15,-4 0 11-15,5 0-16 16,0 2 0-16,3 0 6 16,-2-1 7-16,4-2-12 15,0-1 12-15,0-1-5 16,2 1-5-16,-1 0 6 15,-5-1-8-15,4-2 2 16,-4 1-1-16,-1 0 1 16,0-3-3-16,3 3 4 15,4-4 0-15,6 2 4 0,4 2 10 16,3-4-5-16,0 2-13 16,-2-2 5-16,-3 4 3 15,-3-4-8-15,-4 0 1 16,-7-1 7-16,2 0-6 15,-2 1-2-15,5 1-1 16,3-1 1-16,1 2 7 16,1-2-6-16,-3 3 6 15,-2 0-6-15,-4-2-1 16,-2 4 4-16,-2-2-8 16,-2 0 5-16,0-2-1 15,0 0 3-15,1-1-2 16,4 1 1-16,2-1 1 15,3 2 3-15,4 3-6 0,2-2 9 16,-2 1-4-16,-1 1-5 16,-6-2 0-16,0 1 0 15,0 0 1-15,1-1 7 16,3 3-8-16,5-1 2 16,3-1-2-16,0-1 0 15,3 1 0-15,1 0 0 16,-1 2-3-16,1-3 3 15,-3 2 1-15,-3 0 1 16,-2 0 0-16,-6 0-2 16,3-1 1-16,-5-1-1 15,1 1 0-15,1-1 5 0,-3-1-5 16,3-2 5-16,-7-1-5 16,-1-2 2-16,-6 1-2 15,-2-2 0-15,-2 1 0 16,-2-2 1-16,0 1 2 15,2 0-5-15,0 0 5 16,0-1-3-16,1 2 6 16,4 0-3-16,1-1-3 15,2 3 6-15,0-1-3 16,5 2-3-16,0-2 0 16,-3 3 7-16,0-3-6 15,-2 1 0-15,1-3 6 16,-4 1-7-16,0-3 6 0,-5 0 0 15,-2-1-6-15,-4-2 1 16,1 0 2-16,-3 0 2 16,1 0 7-16,-1 0-2 15,3 0 0-15,3 0-1 16,1 0 3-16,2 0-12 16,3 0 0-16,-4 2 0 15,-4-2 1-15,1 0 1 16,-5 0 1-16,0 0-3 15,0 0 0-15,0 0 1 16,0 0-1-16,0 0 0 16,0 0 1-16,0 0 1 15,0 0-2-15,0 0 2 0,0 0-2 16,0 0 0-16,0 0-6 16,0 0 6-16,0 0 2 15,0 0-2-15,0 0-17 16,0 0 2-16,0 0-33 15,-9-7-41-15,-11-5-44 16,-1-2-11-16,-4-1-291 16</inkml:trace>
  <inkml:trace contextRef="#ctx0" brushRef="#br0" timeOffset="180809.6">25294 10819 118 0,'0'0'144'0,"0"0"-110"16,0 0 85-16,0 0-18 16,43-75-23-16,-42 57 2 15,-1-1-17-15,0 4-8 16,0 2 5-16,-10 3-12 15,-8 3-27-15,-7 2 3 16,-8 5-13-16,-6 0-3 16,-2 8 0-16,3 9 10 0,7 2-16 15,7-2 0-15,12 5 0 16,9-1 0-16,3 4-2 16,3 1 0-16,18 1 0 15,9-2 7-15,7 0-5 16,-1 0 3-16,-2 3-5 15,-4-1-2-15,-9 2 2 16,-9 0 0-16,-8-2-1 16,-4-1 1-16,0-2-5 15,0-3-2-15,-15-3 4 16,-2-5-4-16,-3-4 6 16,-2 0 1-16,-7-6 0 15,-2-1 8-15,-2-2-6 16,2 0 6-16,6 0-8 0,5 0 0 15,10 0-1-15,7 0-1 16,3 0-45-16,6 0-46 16,22-8-123-16</inkml:trace>
  <inkml:trace contextRef="#ctx0" brushRef="#br0" timeOffset="181198.37">25624 10797 494 0,'0'0'48'16,"0"0"3"-16,0 0 25 15,-65 76-29-15,52-40-6 16,3 2-11-16,8-1-20 15,2-3-1-15,0-1-9 16,13-8 3-16,4-1-3 16,5-9 2-16,3-5-2 15,1-6 0-15,5-4 9 16,0 0-7-16,-1-8 0 16,-3-10 7-16,-1-7 26 15,-6-5-2-15,0-3 1 0,-8-7-8 16,0-2-20-1,-2 1-2-15,-5 4-4 0,-2 9-1 16,-3 11-18-16,0 7-46 16,0 10-7-16,1 0-61 15,5 10-310-15</inkml:trace>
  <inkml:trace contextRef="#ctx0" brushRef="#br0" timeOffset="181493.12">26338 10783 563 0,'0'0'46'16,"0"0"4"-16,-106-7 41 15,63 17-32-15,0 14-24 16,7 2-5-16,8 9-6 15,5 0-15-15,8 5 11 16,8-2-20-16,2 0 0 16,5-3-6-16,0-4 6 15,5-4-3-15,10-3-8 16,8-7-16-16,6-2-32 16,7-6-61-16,10-7-34 15,2-2-119-15</inkml:trace>
  <inkml:trace contextRef="#ctx0" brushRef="#br0" timeOffset="181769.59">26712 10807 450 0,'0'0'63'0,"0"0"38"16,-92 12-49-16,57 11 1 15,1 7-22-15,4 6-9 16,3 3-11-16,7 3 28 16,6 1-30-16,7-4 3 15,7-3-12-15,0-4 0 16,16-7-4-16,11-4 3 0,3-6-6 16,3-6 5-16,3-7-1 15,-2-1 2-15,-3-1-76 16,-5 0-76-16,-10-10-211 15</inkml:trace>
  <inkml:trace contextRef="#ctx0" brushRef="#br0" timeOffset="190724.84">17611 14104 205 0,'0'0'87'16,"0"0"40"-16,0-74-24 15,0 50-38-15,0 5-11 0,0 3-25 16,0 3-2-16,0 5 5 15,0 4-6-15,0 4 11 16,0 0-35-16,0 5 2 16,-8 24-4-16,-8 16 29 15,1 14-27-15,-1 11 34 16,2 7-23-16,1 0 22 16,4-2-20-16,0-6-14 15,1-4 11-15,1-6-12 16,4-6 6-16,0-10-1 15,3-7-5-15,-2-11-1 16,2-7 1-16,0-9-1 16,0-5 0-16,0-2-1 0,0-2 0 15,0 0-34-15,0 0-2 16,11-3-49-16,13-16-129 16</inkml:trace>
  <inkml:trace contextRef="#ctx0" brushRef="#br0" timeOffset="191181.49">18011 14229 334 0,'0'0'120'0,"0"0"27"16,0 0-71-16,0 0-54 15,0 0 12-15,0 0 13 16,-102 104-18-16,81-60 0 16,5 6-10-16,4-2-3 15,7-1-10-15,5-2 5 16,0-4-5-16,8-4-3 16,13-3-3-16,-1-6 2 15,7-8 7-15,0-6-8 16,0-6 3-16,2-7-2 15,-1-1-1-15,-1-3-1 16,-4-14 7-16,0-6-5 0,-5-5 12 16,-3-6-13-1,-6-4 31-15,-3-10-25 0,-5-4 16 16,-1-4-23-16,0-2 3 16,-16 5-6-16,-7 5 7 15,-2 14-7-15,-3 11 3 16,-2 14-11-16,-1 9 7 15,1 6-9-15,3 17 11 16,10 11-38-16,13-1-35 16,4-1-125-16</inkml:trace>
  <inkml:trace contextRef="#ctx0" brushRef="#br0" timeOffset="192247.13">19778 14062 167 0,'0'0'75'0,"0"0"58"0,0 0 17 15,0 0-53-15,0 0-52 16,43-81-28-16,-13 71 9 16,1 0-20-16,-1 4 12 15,-3 2 2-15,-3 4-5 16,-6 0 11-16,-2 10-10 16,-2 13-1-16,-1 8 13 15,-7 10-9-15,-5 7-1 16,-1 4-1-16,-7 1 0 15,-14-4-15-15,-3-2-2 16,-2 0 10-16,0-5-5 16,7 0-5-16,2-6 3 15,11-3-3-15,6-5 0 0,0-4-3 16,3-6-6-16,18-6-6 16,7-4 4-16,5-5 5 15,3-3-2-15,2 0 1 16,0-14-6-16,-2-8 0 15,-3-6 12-15,0-6-3 16,-2-7 3-16,-1-4-3 16,0-5-1-16,-4 2-4 15,0-3-3-15,-5 5 1 16,-5 12 10-16,-7 9 1 16,-6 14 7-16,-3 5-4 15,0 6 22-15,0 2-20 0,-3 18-2 16,-6 10 15-16,0 9-11 15,2 2 2-15,4 5-4 16,3-3-2-16,0-4-4 16,0-5 1-16,6-10 0 15,7-7-4-15,4-8 0 16,3-9 0-16,6 0 4 16,2-2 10-16,0-17-7 15,1-3 9-15,-4-6-9 16,-4-6 7-16,-2-3-4 15,-6-7 4-15,-6-2 0 16,-7-4-9-16,0 4 3 16,-17 4-1-16,-9 11-3 0,-9 12-13 15,-7 16 13-15,-2 3 0 16,0 22 0-16,6 14-1 16,12 13-44-16,10 1-91 15,10-5-230-15</inkml:trace>
  <inkml:trace contextRef="#ctx0" brushRef="#br0" timeOffset="192935.72">21422 14030 346 0,'0'0'38'16,"0"0"17"-16,0 0 26 16,82-87-16-16,-38 77-28 15,1 6-13-15,0 4 3 16,-8 0 7-16,-10 17 3 0,-12 12 0 16,-6 10-5-1,-8 6-3-15,-1 1 12 0,0 3-26 16,-16-6-2-16,-4 1 1 15,-3-1-10-15,-6 0-1 16,-2-4-2-16,1-2-1 16,3-3 3-16,7-7 3 15,9-5-6-15,10-5-2 16,1-6-3-16,25-2 5 16,18-6 5-16,15 0-3 15,5-3 6-15,-3 0-1 16,-8 0-4-16,-10 0 6 15,-8-4-7-15,-7-1-4 16,-6-1 2-16,-2 1-17 16,-5-4-42-16,-4-5-141 15</inkml:trace>
  <inkml:trace contextRef="#ctx0" brushRef="#br0" timeOffset="193348.58">22237 13892 441 0,'0'0'59'0,"0"0"41"16,0 0-66-16,86-28-11 15,-51 28-8-15,-2 5-3 16,-7 18-1-16,-7 10 3 16,-10 6 8-16,-9 8 15 15,0 1 3-15,-23 3-11 16,-6 1 2-16,-4-5-17 16,-3-1-4-16,5-4 3 15,7-6-10-15,6-3 0 16,12-6-3-16,6-6-10 15,0-5 10-15,18-5 10 16,13-4-4-16,12-5 1 16,8-2-5-16,3 0 2 15,1 0 2-15,-3-3-12 0,-4-5-16 16,-6-4-40-16,-5-4-153 16</inkml:trace>
  <inkml:trace contextRef="#ctx0" brushRef="#br0" timeOffset="193994.86">23732 13939 151 0,'0'0'213'15,"0"0"-188"-15,103-5 39 16,-79 31 34-16,-10 8-34 16,-9 5-12-16,-5 4 13 0,0-4-32 15,-18-4 0 1,-5-6-12-16,-4-6-9 0,3-4 4 16,-2-5-3-16,9-4-3 15,5-4 10-15,7-4-8 16,5 0-5-16,0 1-5 15,11-1-1-15,18 4-1 16,10 3 8-16,6 0-6 16,-6 7-2-16,-8 4-9 15,-9 5 9-15,-10 6 0 16,-5 1-4-16,-7 4 4 16,0-1 0-16,-8-2 0 0,-11-2-4 15,-1-4-2-15,-2-2 4 16,-3-7-3-16,-4-2-3 15,1-7 2-15,-3-2-1 16,-1-7 6-16,2 0 0 16,2 0 1-16,5 0 5 15,4-9 31-15,3-2-27 16,7-1-6-16,4 3-1 16,5-4-2-16,0-3-58 15,20-4-97-15</inkml:trace>
  <inkml:trace contextRef="#ctx0" brushRef="#br0" timeOffset="194526.75">24187 14076 436 0,'0'0'31'0,"0"0"53"16,0 0-31-16,92-22-34 15,-65 35-13-15,-7 16 9 0,-11 7 25 16,-9 7-5-16,0-2 22 15,-23-2-11-15,-3-7-13 16,-3-5-15-16,2-6 6 16,8-4-14-16,4-5 5 15,7-2-8-15,8-2-7 16,0-1 0-16,11 1 11 16,14 3-10-16,2 1 9 15,1 5-10-15,-4 5-2 16,-7 4 2-16,-8 3-3 15,-6 2-2-15,-3 0-3 16,0 0 5-16,-15-5 3 16,0-5-2-16,-3-7-2 0,0-3-4 15,2-3-8-15,-5-7 15 16,-6-1 1-16,-3 0 12 16,1 0 7-16,0-1-1 15,11-4-15-15,6-1 6 16,9 4-9-16,3-2-22 15,3-2-144-15</inkml:trace>
  <inkml:trace contextRef="#ctx0" brushRef="#br0" timeOffset="195702.44">24036 14101 224 0,'0'0'36'0,"0"0"-26"15,0 0 86-15,-37 79 11 16,21-54-48-16,1-4-16 16,-5-1-1-16,1-6-16 15,3-5 4-15,-2-3 7 0,3-6-5 16,0 0 12-16,-2 0-10 15,1-7 9-15,-3-8-33 16,2 0 14-16,1-4-3 16,2 0-18-16,4-2 14 15,1-2-17-15,3-1 4 16,2 1-10-16,4 1 3 16,0-1 0-16,0 5 0 15,3 2 1-15,6 1 1 16,1 4-2-16,-1 1 2 15,2 5-1-15,2 3-1 16,0 2-1-16,2 0 4 16,-1 13-1-16,0 3 1 15,0 1-1-15,1 3 1 16,0-2 1-16,-1 2 4 0,-1-1-5 16,-6 1 3-16,-2 4 8 15,-4-1-5-15,-1 7 1 16,0-1 17-16,0 3-16 15,-7-1 14-15,-4 0-11 16,-1 1-2-16,0 2 0 16,-1 3 6-16,-4 0-12 15,1 5-3-15,0-1 0 16,-5-1 4-16,0-1-1 16,-5-6-3-16,1 0-4 15,-3-4 4-15,-4-2 1 16,3-1-1-16,-1-9 3 0,5-5-6 15,6-5 14-15,5-7-9 16,0 0 16-16,-1 0-3 16,-1-11 4-16,-2-7 12 15,0-5-21-15,3-2-7 16,2-2 1-16,7-1-3 16,6-5 3-16,0-3 2 15,15-3-4-15,8 6-2 16,2 4-9-16,-2 10 8 15,0 9-2-15,-3 8-5 16,2 2 5-16,1 3 2 0,3 18 0 16,0 8 1-1,1 5 3-15,-3 4 0 0,-1 2 2 16,-4 3-1-16,-5 3-2 16,-1-3 2-16,-3-1-2 15,4-9-2-15,4-1 0 16,1-10 0-16,2-3-3 15,3-5 2-15,3-6-1 16,4-5-7-16,0-3-3 16,4 0-19-16,-1 0-21 15,-4 0-56-15,-8-12-104 16</inkml:trace>
  <inkml:trace contextRef="#ctx0" brushRef="#br0" timeOffset="196451.94">25670 14145 313 0,'0'0'13'15,"0"0"5"-15,95-32 73 16,-64 32-4-16,-1 0-22 16,-4 12-6-16,-7 10-15 15,-4 8-1-15,-8 7 9 16,-7 4-13-16,0 8-2 15,-13 1 2-15,-12-1-21 16,-2 0 2-16,0-1-8 16,2-2-1-16,1-5-4 15,1-3 3-15,1-6-5 0,1-4-6 16,8-6 1-16,7-7 0 16,6-4-1-16,0-5-8 15,18-4 9-15,19-2 1 16,15 0 11-16,5 0-12 15,-1 0 0-15,-2-4-7 16,-8-6 3-16,-4 1-27 16,-5-1-16-16,-4 1-40 15,-3-3-64-15,-3-7-251 16</inkml:trace>
  <inkml:trace contextRef="#ctx0" brushRef="#br0" timeOffset="196790.71">26508 14307 154 0,'0'0'365'0,"0"0"-262"15,0 0 6-15,0 0-40 16,-106-15-38-16,76 33 13 16,2 5-14-16,6 2 7 15,11 5-25-15,9 2 0 16,2 3 0-16,11 3-1 15,14 1 3-15,1 1-13 16,-4-1 17-16,-2-5-13 16,-10 0-4-16,-4-5 0 15,-6-5 4-15,0-6-5 0,-3-4 0 16,-12-4 0-16,-3-4 1 16,-4-3 2-16,-7-3-2 15,1 0-1-15,1 0 0 16,8-9-12-16,7-4-26 15,6-4-11-15,6-7-69 16,0-8-160-16</inkml:trace>
  <inkml:trace contextRef="#ctx0" brushRef="#br0" timeOffset="196967.37">26422 14289 559 0,'0'0'72'0,"0"0"31"0,0 0-32 15,110-43-45-15,-58 40-2 16,-3 3-13-16,1 0-2 16,-10 0-6-16,-3 0-3 15,-7 10-31-15,-11 2-109 16,-4-5-284-16</inkml:trace>
  <inkml:trace contextRef="#ctx0" brushRef="#br0" timeOffset="197548.85">28274 14275 390 0,'0'0'27'0,"0"0"1"16,82-6 55-16,-61 14-36 15,-11 17-4-15,-8 10 14 16,-2 5 10-16,0 5-13 15,-15 3-28-15,-7 1 7 16,-7-1-11-16,-4-2-2 16,-1-2-17-16,-2-3 0 0,5-2 2 15,6-5 6-15,8-5-10 16,13-5 0-16,4-7-1 16,6-5 0-16,25-7 0 15,17-1 6-15,8-4 2 16,2 0-8-16,-3 0 0 15,-6-10-29-15,-7-6-39 16,-4-6-47-16,-7-9-189 16</inkml:trace>
  <inkml:trace contextRef="#ctx0" brushRef="#br0" timeOffset="197926.47">28913 14383 376 0,'0'0'59'16,"0"0"92"-16,0 0-55 15,0 0-55-15,-99 8-16 16,63 26 25-16,-1 9-30 16,-1 9 9-16,3 7-15 15,9 2-1-15,6-2-13 16,10-1-1-16,10-8-3 15,0-8-13-15,14-9 13 16,8-11 0-16,4-10 7 16,-2-7-3-16,1-5 5 15,0 0-1-15,1-13 1 0,-4-11 5 16,-5-6 2-16,-4 0-11 16,-6-6 20-16,-4 5-6 15,-3-1-15-15,0 5-2 16,-20 8 1-16,-9 4-3 15,-4 10-3-15,-2 5-31 16,2 3-36-16,10 11-103 16</inkml:trace>
  <inkml:trace contextRef="#ctx0" brushRef="#br0" timeOffset="198372.85">30054 14490 442 0,'0'0'26'0,"0"0"12"16,0 0 19-16,100-24-12 0,-74 24-23 16,-5 4 7-1,-9 16-3-15,-5 7 8 0,-7 7 9 16,-4 6 21-16,-17 2-27 16,-7 1-4-16,-4 1-11 15,3-1-7-15,0 1-12 16,6-5 1-16,3-3 2 15,10-7-5-15,5-7-1 16,5-5 2-16,2-6-2 16,23-5 0-16,12 0-2 15,14-2 2-15,6-4 12 16,-2 0-12-16,-1 0-7 16,-5 0-10-16,-6-10-39 0,-7-7-71 15,-8-10-316 1</inkml:trace>
  <inkml:trace contextRef="#ctx0" brushRef="#br0" timeOffset="198748.93">30535 14543 136 0,'0'0'343'0,"0"0"-273"15,0 0 26-15,0 0-51 16,0 0-17-16,85-21-16 0,-47 21-8 16,5 0 2-16,2 0-2 15,-2 0-4-15,-5 0 1 16,-12 1 3-16,-8 1 2 16,-8 2 10-16,-2 3 0 15,-8 8 18-15,0 6-5 16,0 8 5-16,-15 6-7 15,-7 4 5-15,-1 6-28 16,-2 6 5-16,1 3-1 16,3-2-6-16,1-6-1 15,4-8 1-15,4-9 2 16,2-5-3-16,4-7-1 16,4-1-20-16,2-5-24 15,0-3-111-15,18-4-383 0</inkml:trace>
  <inkml:trace contextRef="#ctx0" brushRef="#br0" timeOffset="199438.75">31548 14540 223 0,'0'0'109'16,"0"0"39"-16,0 0-52 15,0 0-45-15,0 0-32 16,0 0-16-16,94-11 7 16,-51 11 2-16,-1 7-6 0,-4 5-1 15,-7 8 9 1,-10 3-11-16,-14 2 17 0,-7 4 21 15,0-2 3-15,-13-3-2 16,-11-2-16-16,-1-6-5 16,-2-3-2-16,4-2-9 15,5-5-1-15,5-2 0 16,4-1-6-16,8-1 4 16,1-2-7-16,0 0-5 15,0 1 1-15,14 2 2 16,10 6-5-16,6 2-5 15,0 7-8-15,-6 6-7 0,-5 4 10 16,-8 5 11 0,-10 0 3-16,-1-4-6 15,0 3 2-15,-10-6-22 0,-10-4 27 16,1-5-2-16,-2-6 2 16,0-2-9-16,2-5 11 15,-5-4 5-15,-2 0 7 16,3 0 12-16,0-4 7 15,7-5-5-15,8 1-10 16,8 0-16-16,0 1-43 16,24 0-97-16,9-4-265 15</inkml:trace>
  <inkml:trace contextRef="#ctx0" brushRef="#br0" timeOffset="199822.01">32240 14727 521 0,'0'0'106'0,"0"0"-19"16,0 0-34-16,0 0 1 16,0 0-15-16,-92 82-16 15,69-41-13-15,7-1 4 16,0 0-12-16,5-1 13 15,5-5-14-15,6-5-1 16,0-4-1-16,1-9-1 16,18-6 2-16,6-6 8 0,3-4 1 15,2 0-5-15,0-7 0 16,-3-12 23-16,1-10 4 16,-1-6 11-16,-2-12-21 15,-1-4-15-15,-4-7-4 16,-8 3 4-16,-7 8-6 15,-5 13-10-15,-17 14-16 16,-19 14-16-16,-12 6-21 16,-1 17 18-16,3 16-51 15,7 8-246-15</inkml:trace>
  <inkml:trace contextRef="#ctx0" brushRef="#br0" timeOffset="202122.87">26410 13612 73 0,'0'0'88'0,"0"0"2"16,0 0-4-16,0 0-25 15,-88-37-4-15,59 33-1 16,-7 4 3-16,-3 0-20 0,-5 0 3 16,-1 2-22-1,-2 7-2-15,-2 2-1 0,0 5-1 16,3 1-4-16,-2 5 15 15,1 3-21-15,2 3 25 16,-1 1-17-16,5 5-7 16,1-2 8-16,2-1-1 15,-1 3-14-15,1 0 8 16,-2 5-2-16,-3 2 10 16,4 3-14-16,0 3 12 15,2-1-14-15,6-1 9 16,4-1 1-16,4 0-10 15,3-3 6-15,0-2 1 16,2 0-1-16,-1-2 4 0,1-1-7 16,2 3 3-1,-1-1-5-15,4 2 15 0,4-2-16 16,3 3-7-16,2-2 5 16,2 0 4-16,2 0 11 15,0 1-13-15,0-1 0 16,3-1 9-16,9-3-6 15,-3-1 5-15,1-4-5 16,4-3 13-16,-2 0-9 16,4-2-7-16,1 0 10 15,5 0-5-15,0-3 2 16,2 1-1-16,-1-1 2 16,2 3-6-16,-1-3-2 0,-1 1 4 15,0-4 3 1,-2-1-3-16,3-2-3 0,2-1 15 15,6 0-9-15,2-1-3 16,11-2 10-16,3 1 1 16,5 2-11-16,7-5-3 15,-2 0 3-15,-1-2-1 16,-5-5 0-16,-1-3 3 16,-1 0 5-16,0 0-10 15,-1 0 13-15,-3-8 4 16,-3-1-9-16,-1-3 2 15,0-1 1-15,-2 0 4 0,-3 1-3 16,-2-1-7 0,-2-2 11-16,-3 1-4 0,-2-3 5 15,0-2-2-15,0 1 8 16,1-3-8-16,-1 1 3 16,-1-3-10-16,1 1-3 15,-1-3 11-15,0-1-14 16,0-1 1-16,-3-1-3 15,0 1 16-15,-2 3-10 16,-4-3 5-16,1 2 1 16,-1-1 6-16,-3-2-11 15,3 2 16-15,-3 1-9 16,3 2-3-16,-2-1-4 0,2-2-4 16,0-1 0-1,-3 1 2-15,-3-1-3 0,-2-2-2 16,-5 0 0-16,-1-1 3 15,-1 1 7-15,-1-1-11 16,-1 2 0-16,-1 2 9 16,0 1-5-16,0 0-1 15,0-3-1-15,0 3 2 16,0 0-3-16,0 0 1 16,0 0-1-16,0 3-1 15,-3-3-1-15,0 1 1 16,0-1 0-16,-1-2 3 15,-1-1-4-15,-1-1 1 16,3 0 0-16,-3 0 1 0,-1 1-1 16,-1 4 0-16,-3 0 2 15,1 3-2-15,0 1-3 16,-2 1-2-16,3-1 5 16,-1-3 0-16,-4-1 0 15,2-4 0-15,-5-3 1 16,0-3-4-16,-4-7 4 15,-4-2-2-15,-2-1-5 16,-1 2 6-16,-4 6 0 16,-2 3-8-16,-8 6 7 15,-10 3-4-15,-11 5-19 16,-4 9-23-16,-3 10-31 16,3 7-58-16,3 35-17 15,1 18-63-15,7 12-193 0</inkml:trace>
  <inkml:trace contextRef="#ctx0" brushRef="#br0" timeOffset="203338.75">25285 15084 168 0,'0'0'94'0,"0"0"68"15,0 0-21-15,0 0-67 16,0 0-26-16,0 0-20 16,-51-2 28-16,25 18-22 15,-3 6 4-15,2 2-16 16,-3 0 3-16,2 0 0 15,-2 0-15-15,-4 1 6 16,-8 2-1-16,-4 1-5 16,-11 1 8-16,-3 1 7 15,-7 1-21-15,-1-4 12 16,5-3-6-16,7-3-2 16,12-4 0-16,8-2 6 0,8-4 1 15,4 0-14 1,0-1 9-16,2 1-10 0,-4 1 8 15,-2-3 6-15,-2 2 6 16,0-5 0-16,4 0-8 16,2 0 9-16,6-3-6 15,5-3-1-15,3 1-1 16,6-1 0-16,2 0 3 16,-3 0 1-16,-3 0-7 15,-1-8 2-15,-5-1-5 16,-2 1-4-16,-1 2 1 15,-2 2-1-15,2 0-1 0,0-1 5 16,1 2-7 0,5-1 5-16,3-3-2 0,3 0 2 15,2-4 7-15,2 0 2 16,1-2-10-16,0 1-3 16,0 0 0-16,0-4 1 15,0-1-2-15,0-4 7 16,3-2-5-16,1-2-3 15,2 5 2-15,-5 4-1 16,1 7 1-16,-2 4 9 16,0 2-10-16,0 3 3 15,0 0 0-15,0 0 0 16,0 0-3-16,0 0-1 16,0-3 0-16,0 3 2 15,0-5 0-15,0 3-1 0,0-1 0 16,0-1 0-16,0 4 0 15,0 0-6-15,0-3 2 16,0 3-19-16,0 0-32 16,0 0-46-16,-2 0-16 15,-3 0-28-15,-4 10-58 16,-4 3-132-16</inkml:trace>
  <inkml:trace contextRef="#ctx0" brushRef="#br0" timeOffset="203863.41">23754 15461 328 0,'0'0'50'0,"0"0"37"15,0 0 20-15,0 0-30 16,0 0-33-16,0 0 1 16,-28 31-3-16,28-31-10 15,0 0-1-15,0 0-1 16,0 0 8-16,0 0 5 16,0 0 19-16,2-8-20 0,11-11-5 15,6-2-30-15,-2-1 17 16,1-2-8-16,-2-3-3 15,1-3-2-15,2-6-6 16,2-3-2-16,3-4 5 16,1-3-2-16,2 4-9 15,-6 10 4-15,-3 9-1 16,-9 12 3-16,-6 7 0 16,-1 4 18-16,3 0-21 15,3 8-5-15,8 12 5 16,10 7 5-16,3 4 3 15,3 0-7-15,-1 0 5 0,-1-1-4 16,-2-4 0-16,0 1-2 16,-2-4-5-16,-1-4 4 15,-7-3-21-15,-2-4-6 16,-7-3-37-16,-4-1-44 16,-5-8-126-16,0 0-464 15</inkml:trace>
  <inkml:trace contextRef="#ctx0" brushRef="#br0" timeOffset="205476.68">26620 15288 293 0,'0'0'24'0,"0"0"16"15,0 0 72-15,0 0-39 16,0 0-6-16,42 87-19 16,-35-64-30-16,0 1 9 15,4 2-6-15,4 1 1 16,0 0-19-16,4-1 13 15,2-2-11-15,2-2 2 16,0 0-6-16,1 2 6 16,-3-1-4-16,0 0 4 15,-2-2 1-15,-1-6-5 16,3-2-3-16,3-4 4 16,3-4-3-16,4-3 11 15,3-2-4-15,2 0-5 16,0 0 1-16,-1 0 9 0,-4 0-9 15,-3-2-4-15,-1-2 0 16,0-2 12-16,0 2-7 16,1-6 1-16,-1 3-2 15,1-4 5-15,0 0 0 16,1-3-1-16,-1 1 1 16,-4-3 2-16,0 3-1 15,0 0-4-15,-1-3 3 16,3-1-1-16,-2-3-6 15,4-1 2-15,2-1 5 0,3-2 9 16,0 2-18 0,-5 4 2-16,-4 3 7 0,-3 0-5 15,-6 5 1-15,1-5-1 16,-2 1-1-16,2-2 5 16,2-2 7-16,6-1-15 15,1-1 4-15,2 0 2 16,-3 3-7-16,-8 6 2 15,-4 4 2-15,-8 4 1 16,-4 3 7-16,0 0-7 16,0 0 2-16,0 0-12 15,0 0-10-15,0 0-38 16,-7 0-49-16,-9 0-58 16,-2 0-183-16</inkml:trace>
  <inkml:trace contextRef="#ctx0" brushRef="#br0" timeOffset="205873.36">27770 15200 392 0,'0'0'94'16,"0"0"5"-16,0 0 31 15,0 0-93-15,0 0-33 16,0 0 8-16,55-6 5 0,-12 6 9 16,-1-1-25-1,0 1 8-15,-11-1 4 0,-6 1-5 16,-6 0-6-16,-6 0 13 16,-6 0 4-16,-1 0 1 15,-3 0-11-15,-1 9 5 16,-2 9-13-16,0 4 6 15,0 3 0-15,0 0 3 16,-5 3-9-16,-2 0 5 16,-1-1-3-16,-2-3-3 15,6-3-3-15,-3-6 1 16,6-4 0-16,1-3-15 16,0-3-13-16,0-5-44 0,0 0-129 15,9 0-186 1</inkml:trace>
  <inkml:trace contextRef="#ctx0" brushRef="#br0" timeOffset="207222.79">28540 13967 39 0,'0'0'59'0,"0"0"23"16,-80 0 13-16,53 4-24 15,1 6 9-15,-1 3-17 16,0 1-28-16,0 1 2 15,2 4 2-15,1 1-14 16,0 4-14-16,-1 0 4 0,-2 8 9 16,-1 2 3-1,1 4-3-15,-1 1 0 0,1 4 18 16,4-1-25-16,2-1 4 16,5 0 0-16,4 5-10 15,4-3-3-15,4 6-4 16,-2 1 2-16,3 1-3 15,-4 7 4-15,-1-2-1 16,1-3-3-16,-2-2-2 16,6-7 2-16,1-4-3 15,2-3 8-15,0-1 12 16,0 0-18-16,0 0 18 16,0 1-17-16,9 0 2 0,6-1 1 15,3 3-4 1,-3-6 9-16,3-2-8 0,-3-6-4 15,3-3 2-15,-2 0-1 16,3-3 1-16,2-1 1 16,0-2 2-16,3 1-4 15,0-5 12-15,0 2-6 16,-2-3-6-16,2-2 2 16,4-1 6-16,4-2-8 15,1-4 3-15,3 1 0 16,0-3 4-16,0 0 2 15,-1 0-1-15,-1 0-2 16,0 0-1-16,1-1 17 16,-1-6-12-16,6-1-8 0,-1-4 21 15,1 1-1-15,2-3-6 16,-6-1-1-16,-2 1-4 16,-4-3-8-16,0-2 13 15,-3 0-3-15,-1-5 5 16,-2 0 8-16,-1-2-18 15,1-1 3-15,-2-3-3 16,-2 1-1-16,2-4-1 16,-3 1 4-16,-1 0-10 15,-2 0 1-15,-2 5-1 16,-4 1 14-16,-2 2-13 16,-2-2 13-16,0-1-2 15,-1 1 1-15,2-6-12 0,-3 0 4 16,-1-4-2-16,2-5-3 15,-2 2 3-15,0 1 0 16,0 6-2-16,-1 5-1 16,-2 5 2-16,0-2 1 15,0 2-2-15,0-4 8 16,0-1-6-16,-7-4-1 16,-3-1 7-16,-4-1-5 15,-1-6-4-15,0-3 0 16,-4-3 2-16,-2-4 5 15,0 1-7-15,-3 0 0 16,-3 4-1-16,-2 8-5 0,-14 6 0 16,-20 9-18-1,-22 9-20-15,-24 12-39 0,-9 7-46 16,3 24-55-16,17 7-143 16</inkml:trace>
  <inkml:trace contextRef="#ctx0" brushRef="#br0" timeOffset="-196112.95">6075 5334 25 0,'0'0'37'0,"0"0"-33"15,0 0 10-15,0 0-2 16,0 0-10-16,0 0 5 16,0 0 1-16,27-38 17 15,-24 36 0-15,-3 1 1 16,0 1 25-16,0 0-1 16,0 0-12-16,0 0 15 0,0 0-28 15,0 0 13-15,0 1-10 16,-3 10 3-16,-8 1 10 15,1 3-9-15,-2 2-8 16,-3 0-7-16,-3 2 11 16,-1 5 6-16,-5 3-12 15,1 2 2-15,1 4 1 16,0-3-4-16,2 1-5 16,5 1-2-16,2-3-3 15,-2 0 1-15,3 1-3 16,-1-2 0-16,1 3-2 15,-3-1 3-15,1 1 1 16,-2-2-4-16,1 4 0 0,3-2 1 16,-6 2 6-16,-1 0-7 15,2-7-5-15,1-1 3 16,-2-1-3-16,3-2 2 16,0 0-4-16,-1 0 5 15,-1-1 3-15,1-1-10 16,1-3 6-16,-1 0-1 15,2 0-2-15,-2-1 5 16,4 1-4-16,-1 1 1 16,2 1 4-16,2-3-4 15,0-2-1-15,5-5 3 16,-1 0-2-16,2 1-3 0,0-2 0 16,-1 3 3-16,1 1 4 15,-6-2-7-15,6 0 4 16,-3 2-3-16,4-2 2 15,-1 1 3-15,-1-1-5 16,1-3 6-16,-1 1-6 16,-1-2 6-16,4 0-4 15,-2-1-2-15,0 2 5 16,1 0-1-16,-4 0-3 16,3-1-2-16,-4 1 3 15,1 0 6-15,0-2-6 16,0-3 6-16,3 3 2 15,0-5-5-15,3 0 6 0,0 0-4 16,0 0-4-16,0 0 11 16,0 0-15-16,0 0 3 15,0 0-3-15,0-3 4 16,0-6-4-16,0-2-2 16,0 0-33-16,12 1-53 15,7 1-52-15,-2 0-94 16,0 1-259-16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12:04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14104 736 349 0,'0'0'87'16,"0"0"-16"-16,0 0 30 15,0 0-15-15,0 0-25 16,0 0-49-16,0 0 2 16,-27 35-12-16,11 16 16 0,-8 13-7 15,-2 6 39 1,-2 2-22-16,0-4 0 0,-1-4-24 15,4-8 14-15,4-3-8 16,3-2-10-16,2-2 1 16,5-7 2-16,1-7-3 15,4-8 7-15,3-8-7 16,2-9 8-16,-1-6-2 16,2-1 10-16,0-3-15 15,0 0 1-15,0 0 0 16,0 0-4-16,0-11-8 15,0-6-55-15,0-13-57 16,6-2-195-16</inkml:trace>
  <inkml:trace contextRef="#ctx0" brushRef="#br0" timeOffset="448.94">14384 791 391 0,'0'0'67'15,"0"0"58"-15,0 0-48 0,0 0-37 16,0 0-40-16,-43 75 21 16,19-24-1-16,-1 7 6 15,0 7-4-15,-4 0-3 16,2 1 10-16,1-2-14 16,-1-6-12-16,4-2 7 15,1-5 11-15,4-6-15 16,5-8-5-16,2-8 3 15,4-9 6-15,2-11-5 16,4-2-2-16,-1-4-2 16,2-3 0-16,0 0-1 15,0 0 8-15,0 0 6 16,0 0-14-16,0-11-24 0,0-2-12 16,3-4-50-16,3 0-134 15</inkml:trace>
  <inkml:trace contextRef="#ctx0" brushRef="#br0" timeOffset="841.01">14689 1126 501 0,'0'0'71'15,"0"0"-14"-15,0 0 4 16,0 0-20-16,0 0-19 16,0 75 26-16,0-32-14 15,0 4-3-15,0 1-1 16,0-2-8-16,0-7-22 15,0-4 11-15,-2-7-7 16,2-6-2-16,0-8 2 16,0-3-4-16,0-8 1 15,0-2 0-15,0-1-2 0,0 0-1 16,0 0 1-16,0-1-5 16,0-15-10-16,0-5-42 15,0-11-42-15,-1-2-111 16</inkml:trace>
  <inkml:trace contextRef="#ctx0" brushRef="#br0" timeOffset="1072.67">14687 841 450 0,'0'0'139'15,"0"0"-97"-15,0 0 65 0,9-81-5 16,-6 74-65-16,0 3-14 16,-1 1-13-16,-2 3-8 15,1 0-2-15,2 0-9 16,4 5-70-16,4 12-14 16,5 0-31-16,1-2-197 15</inkml:trace>
  <inkml:trace contextRef="#ctx0" brushRef="#br0" timeOffset="1431.04">15099 717 544 0,'0'0'55'16,"0"0"-40"-16,0 0 24 15,0 0-19-15,0 78 31 16,0-24-29-16,0 8 27 16,0 6-30-16,0 5 23 0,-6 1-23 15,-2-6-10 1,-1-3-9-16,-1-9 2 0,3-7-2 15,2-8 10-15,2-8-10 16,2-11 0-16,-1-7 0 16,2-8 0-16,0-4-18 15,-2-3-24-15,-1 0-32 16,-1-8-59-16,-2-21-496 16</inkml:trace>
  <inkml:trace contextRef="#ctx0" brushRef="#br0" timeOffset="1921.56">14974 1134 472 0,'0'0'22'16,"0"0"13"-16,0 0 50 16,107-3-53-16,-64 3-11 15,6 0-2-15,2 0-9 16,-5 0 0-16,-4 0-10 15,-5 0 2-15,-5 0-2 16,-8-8 2-16,-3-1-2 16,-5-6 7-16,-4 0-1 15,-3-3-4-15,-3-2-1 16,-3 0 7-16,-3 0 18 16,0 3-9-16,0 1-7 15,-5 7 11-15,-4 0 0 0,-1 5-10 16,1 3-9-16,-3 1 11 15,-2 0-13-15,-2 14 0 16,-2 11-1-16,-1 6 1 16,3 5 5-16,1 6-3 15,2-2-1-15,3 2 6 16,4 2-7-16,3-2 4 16,3-2 4-16,0 1-8 15,0-3 0-15,8-4 1 16,3-5-1-16,2-9 1 15,4-6-3-15,1-4 4 16,5-7-2-16,0-1 0 16,0-2-21-16,1 0-13 15,-2-8-10-15,-3-9-77 16,-3-9-287-16</inkml:trace>
  <inkml:trace contextRef="#ctx0" brushRef="#br0" timeOffset="2368.37">15663 1062 347 0,'0'0'169'0,"0"0"-118"16,0 0 38-16,85-18-15 0,-54 18-40 15,0 0-7 1,1 15 10-16,-4 2-32 0,-3 9 19 16,-5 3-11-16,-4 4 9 15,-5 0-14-15,-4 3-6 16,-5-2-1-16,0 0 1 16,-2-2-2-16,0-2-8 15,0-4 5-15,-8-3 3 16,-4-4-11-16,-2-4 3 15,2-6 5-15,2-5 3 16,-2-3 0-16,3-1 1 16,3-5 6-16,1-16 3 15,4-7 12-15,1-8 11 0,0-4 4 16,10-5-25 0,10-7-3-16,-1-1-5 0,5 0-4 15,3 7-9-15,1 9-18 16,4 11-17-16,-1 16-29 15,-6 10-64-15,-11 0-185 16</inkml:trace>
  <inkml:trace contextRef="#ctx0" brushRef="#br0" timeOffset="3045.59">16502 1112 493 0,'0'0'33'16,"0"0"57"-16,0 0 0 15,0 0-42-15,0 0-30 16,0 0 8-16,-99-39-15 16,72 44-2-16,1 12-6 15,1 5 5-15,0 5-7 16,4 1 8-16,4 5 2 0,4-3-10 16,7 4 2-16,4 0-3 15,2 2 11-15,0-1-6 16,10-4-5-16,7-7-9 15,0-2-8-15,4-10 3 16,-1-7 9-16,4-3-6 16,-1-2 1-16,2-7 1 15,-3-12 6-15,-1-6 3 16,-6-3 2-16,0 0-1 16,-4-5 8-16,-4-3 1 15,-1-1 2-15,0-1-12 16,-5 1 13-16,2 6 2 0,-3 7-9 15,0 9 8-15,0 8 12 16,0 4-10-16,0 2 9 16,0 1-19-16,0 4-6 15,0 17 2-15,3 11-2 16,5 6 0-16,-1 1 1 16,4 6-2-16,-4 0 0 15,-1 1 1-15,-3 2 4 16,-1-5-4-16,-1-7 0 15,1-8-3-15,3-4-6 16,1-12 0-16,4-5-4 16,2-3-15-16,4-3-12 15,3-1 0-15,-1 0-55 0,1-12-80 16</inkml:trace>
  <inkml:trace contextRef="#ctx0" brushRef="#br0" timeOffset="3441.68">16929 741 536 0,'0'0'46'0,"0"0"15"16,0 0 45-16,0 0-38 16,0 0-64-16,0 0 5 15,12 89 7-15,-3-27 19 16,-3 5-8-16,-5 5-5 16,-1 2-20-16,0-4 9 15,-5-4-8-15,-8-8-1 16,3-10-4-16,3-8-1 15,2-13 1-15,5-3 1 16,0-11 1-16,0-2 0 16,0-6-11-16,0-5-3 15,0 0-8-15,0 0 4 16,0 0-21-16,0-12-33 0,-6-9-100 16,-7-5-238-16</inkml:trace>
  <inkml:trace contextRef="#ctx0" brushRef="#br0" timeOffset="3817.14">16738 1141 371 0,'0'0'56'16,"0"0"0"-16,0 0 20 16,45-75-25-16,-15 61-6 0,9 1-27 15,5 2-11 1,3 5 5-16,0 1 6 0,-7 3-18 15,-4 2 1-15,-6 0 12 16,-5 10 0-16,-2 5 11 16,-5 4-4-16,-2 4 9 15,-4 0-15-15,0 6 5 16,-3 0 6-16,0 2-23 16,3 4 6-16,-2 0-7 15,-1 4 2-15,-2 0 7 16,-4-3-10-16,-3-2-3 15,0-4 2-15,0-7 1 16,0-4-5-16,0-5 8 16,-3-3-3-16,1-6 0 15,0-1 0-15,2-2-2 0,-1-2 2 16,-4 0-62-16,1 0-72 16,-4 0-216-16</inkml:trace>
  <inkml:trace contextRef="#ctx0" brushRef="#br0" timeOffset="4110.72">17233 897 508 0,'0'0'103'0,"0"0"-45"15,0 0 70-15,0 0-33 16,0 0-55-16,0 0-10 16,-1-34-25-16,1 31 0 15,0 3-10-15,0 0-22 16,6 0-49-16,1 0-58 15,-2 9-140-15</inkml:trace>
  <inkml:trace contextRef="#ctx0" brushRef="#br0" timeOffset="5055.14">17435 1131 599 0,'0'0'42'16,"0"0"-28"-16,0 0 5 0,0 0 43 15,0 0-26 1,91-55-21-16,-73 50 9 0,-3 2-10 15,-1 1-3-15,2 2 10 16,-2 0-8-16,3 0-9 16,1 7 3-16,-1 10-6 15,0 8 5-15,-2 8 4 16,-5 3 2-16,-4 3-5 16,-1 2-5-16,-2-3 11 15,-3-1-13-15,0-7 4 16,0-7-2-16,0-4-2 15,0-6 1-15,0-6 0 16,0-2-1-16,1 0 0 16,3-5-2-16,-1 0 2 15,2 0-3-15,3 0 0 0,5-10 3 16,0-9 0 0,4-6 4-16,-2-3-3 0,-2-4-1 15,2-6 0-15,0 1-7 16,1-2-2-16,4 6-5 15,-5 10-10-15,1 7 18 16,-4 9 4-16,-1 4 0 16,0 3 0-16,-2 4-4 15,4 12 1-15,0 4 5 16,-1 1 4-16,2 0 2 16,-1 1-4-16,1-2 0 15,-3-1 1-15,1-2-2 16,-2-6-1-16,-1-3 0 15,2-5-3-15,0-3 2 0,5 0 1 16,1-3 0-16,-2-11 0 16,2-3 0-16,-4-3 1 15,2-1 5-15,-3-7-1 16,0 0 2-16,-5-3-1 16,-4 0 7-16,-1 4-8 15,-2 5 0-15,0 7 9 16,-5 5 3-16,-9 6 10 15,0 4-20-15,-4 0-7 16,-1 14 0-16,-4 11 0 16,3 4-1-16,3 5 1 15,1 2-1-15,2 5 1 16,2 1 5-16,3 1-5 0,3 3 0 16,5-4 0-16,1-2 1 15,0-4-1-15,7-6-1 16,10-7 1-16,4-6-1 15,6-2-5-15,5-6 2 16,3-6 4-16,2-3-2 16,-4 0-13-16,-5 0 3 15,-7-10-9-15,-6 1-20 16,-11-5-54-16,-4-5-144 16</inkml:trace>
  <inkml:trace contextRef="#ctx0" brushRef="#br0" timeOffset="10335.12">13136 2704 229 0,'0'0'207'16,"0"0"-162"-16,0 0 78 16,0 0-26-16,0 0-40 0,0 0-46 15,0 0-9 1,-19 31 11-16,3 22-5 0,-3 9 6 16,-3 5 16-16,-2 4-9 15,0 0-1-15,-3-5 5 16,3-3 0-16,2-5-23 15,4-10 5-15,6-8-4 16,5-10 0-16,1-10-2 16,4-8-1-16,1-7 7 15,1-5 2-15,0 0-8 16,0 0-1-16,0-7-2 16,1-13-36-16,11-6-45 0,3-1-98 15,0-3-369 1</inkml:trace>
  <inkml:trace contextRef="#ctx0" brushRef="#br0" timeOffset="10738.7">13467 2726 225 0,'0'0'107'15,"0"0"1"-15,0 0 33 0,0 0-49 16,0 0-15-16,0 0-38 16,3-22-27-16,-9 53-11 15,-10 16 7-15,-7 13 4 16,-5 7 3-16,-3 8-5 15,-1-3 26-15,1 0-13 16,4-8-9-16,6-10-3 16,6-6-7-16,8-11 3 15,5-10-3-15,2-7-4 16,0-9 0-16,0-6 0 16,0-5 0-16,0 0-6 15,0 0 5-15,0 0-14 0,0-6-17 16,3-12-25-16,6-7-97 15,3-4-374-15</inkml:trace>
  <inkml:trace contextRef="#ctx0" brushRef="#br0" timeOffset="11900.79">13935 2670 63 0,'0'0'59'0,"0"0"11"16,0 0 21-16,0 0-24 16,0 0-10-16,0 0-21 0,0-10 15 15,0 10-9-15,0 0 12 16,0-2-17-16,0 1-7 15,0 1-6-15,0 0 6 16,0 0-17-16,0 0-8 16,0 0 7-16,0 0-7 15,0 3-6-15,0 19 1 16,-4 12 0-16,-2 9 4 16,1 7 10-16,0 0 0 15,2 2-13-15,1-3 16 16,2-5-14-16,0-3 4 15,0-6-2-15,0-2 1 16,0-7-3-16,3-3 3 16,0-5-6-16,0-3 1 0,-2-8 0 15,-1-2 2-15,0-2 0 16,0-3 0-16,0 0 3 16,0 0 2-16,0 0 7 15,0-5 3-15,0-8 0 16,0-10-16-16,0-5 13 15,-7-7-4-15,0-8-1 16,-2-6-8-16,1-6-2 16,2-4 4-16,5-2-2 15,1 7-2-15,0 7-1 16,8 5-4-16,6 6 4 16,2 6-1-16,1 3-3 15,5 9 5-15,2 6-3 0,3 8-8 16,2 4 8-16,3 0-2 15,-5 18 1-15,-3 9 3 16,-5 3-4-16,-10 3-4 16,-4 4 9-16,-5-2 2 15,0-2 2-15,-5 0-4 16,-10-4 2-16,-4-2 7 16,-2-4-6-16,3-3 1 15,2-6-2-15,5-8-1 16,5-1 6-16,3-3 9 15,3-2-11-15,0 0-5 16,0 0 5-16,0 0-4 16,0 0 2-16,2 0-6 15,14 0-8-15,8 0 11 0,3 0-2 16,0 0 2-16,-5 10-10 16,1 6 7-16,-6 4 3 15,-5-1-5-15,-2 5 1 16,-6-4 4-16,-4 4-10 15,0-2 10-15,0 2-8 16,-7-2 6-16,-6-1 1 16,-3-1 1-16,1-3-3 15,-3-4 3-15,0-4 6 16,-6-4-1-16,-1-5 22 16,0 0-14-16,2 0 12 15,1-3 6-15,4-5-10 16,3-3-13-16,3 1 13 0,3-2-21 15,2 0 0-15,1 0-9 16,2 1-11-16,4 0-17 16,0 1-58-16,8 0-131 15</inkml:trace>
  <inkml:trace contextRef="#ctx0" brushRef="#br0" timeOffset="12516.58">14721 2670 309 0,'0'0'69'16,"0"0"48"-16,0 0-30 16,-80-19-26-16,52 19-29 15,2 7 12-15,-4 10-27 0,3 4 19 16,1 4-10-16,3-2 11 15,6-1-22-15,6-2 1 16,8-1-8-16,3-2 9 16,0 0-6-16,19-1-4 15,8-2-1-15,6 1-3 16,1-1 6-16,4 2-9 16,-4 1 1-16,-3 0 1 15,-4 7-1-15,-5-2-2 16,-5 1-2-16,-5 0-5 15,-5-1-4-15,-5-3-5 16,-2 1 10-16,0-1 6 0,-2-2 1 16,-12-3 0-1,0-3 0-15,-1-2 0 0,-6-4 1 16,2-1 4-16,-1-2 9 16,-2-1-7-16,0-1 14 15,1 0-10-15,3 0-9 16,2 0 7-16,2-8-3 15,5-2-6-15,2 0-20 16,5-1-32-16,2-3-36 16,3 1-205-16</inkml:trace>
  <inkml:trace contextRef="#ctx0" brushRef="#br0" timeOffset="12921.96">15098 2724 531 0,'0'0'45'0,"0"0"23"15,0 0 48-15,0 0-57 16,0 0-49-16,0 0-4 16,0 25-2-16,0 15 10 0,0 7 17 15,0 2-15-15,-3 4-1 16,-2-4-12-16,0-3-3 16,2-6-8-16,2-4 8 15,1-10 0-15,0-6-3 16,0-9-4-16,0-6 4 15,0-3-4-15,0-2 7 16,0 0-6-16,0-7 6 16,1-10-6-16,1-5-25 15,-2-5-59-15,0-6-104 16,0-4-230-16</inkml:trace>
  <inkml:trace contextRef="#ctx0" brushRef="#br0" timeOffset="13140.04">14877 2746 435 0,'0'0'63'0,"0"0"6"15,0 0 23-15,0 0-41 16,117-32-17-16,-63 27 14 16,1 0-19-16,-1 0-15 15,-2 0-4-15,-1 0 0 16,-6 1-2-16,-9-1-3 15,-8 5-5-15,-10 0-2 16,-8 0-33-16,-7 0-44 0,-3 0-122 16</inkml:trace>
  <inkml:trace contextRef="#ctx0" brushRef="#br0" timeOffset="13844.91">16425 2721 461 0,'0'0'88'16,"0"0"-62"-16,0 0-11 15,0 0 26-15,-9 94 14 0,7-50-18 16,1 2-6-16,-1-3 2 15,1-2-23-15,-1-5 9 16,-2-9-11-16,3-6-3 16,-2-7-1-16,1-10 0 15,2-1-3-15,0-3 3 16,0 0 0-16,0 0 10 16,0 0-14-16,0 0-7 15,-6-4-8-15,-5-12-45 16,-2-8-191-16</inkml:trace>
  <inkml:trace contextRef="#ctx0" brushRef="#br0" timeOffset="14048.04">16464 2559 355 0,'0'0'154'0,"0"0"-117"15,0 0 72-15,0 0-27 16,0 0-52-16,0 0-22 16,0-22-8-16,0 22-8 15,0 0-35-15,0 11-92 16,0 3-46-16</inkml:trace>
  <inkml:trace contextRef="#ctx0" brushRef="#br0" timeOffset="14442.12">16835 2629 385 0,'0'0'95'0,"0"0"-51"15,0 0 42-15,0 0 0 16,-87 65-30-16,73-43-17 15,5 0-6-15,7-1-6 16,2 0-13-16,0-2 7 16,12 4-16-16,6-1 4 0,3 4 6 15,0 1-14-15,1-2 1 16,-1 1 1-16,-4-1 2 16,0-4 4-16,-5 0-6 15,0-3-3-15,-4-6 1 16,-5-2 0-16,-2-5-1 15,-1 2 0-15,0-5 1 16,-3 0-1-16,-15 0-8 16,-8-2 8-16,-2 0-1 15,-1 0-2-15,3-4-20 16,7-13-4-16,10-5-18 16,6-11-72-16,3-8-85 15</inkml:trace>
  <inkml:trace contextRef="#ctx0" brushRef="#br0" timeOffset="14699.09">16748 2688 312 0,'0'0'35'0,"-31"110"99"16,12-40-38-16,-6 7-18 15,-5 4-31-15,-8 2-12 16,-2-4-12-16,0-9-8 15,3-12-11-15,8-13-2 16,10-17-2-16,5-12 0 16,8-9 4-16,5-7 0 0,1 0 13 15,0 0-14-15,0-9-3 16,0-7-17-16,0-7-34 16,12 0-74-16,10-4-229 15</inkml:trace>
  <inkml:trace contextRef="#ctx0" brushRef="#br0" timeOffset="15576.63">17729 2785 366 0,'0'0'63'0,"0"0"-46"16,0 0 20-16,0 0 5 16,0 0-11-16,0 0-2 15,29 15 6-15,-6-15-13 16,-1 0-8-16,4-7-12 16,-3-7 12-16,-2-2-5 15,-6-3-3-15,-3-2-6 16,-5-3 0-16,-3 2 0 15,-4-4 13-15,0 4-13 16,0 5-6-16,-10 2 6 0,-6 6 27 16,-2 9-8-1,-3 0 3-15,-4 2-7 0,0 18-12 16,-1 4 0-16,7 2 5 16,1 6 11-16,6 3-18 15,3 7-1-15,6 2 6 16,3 2-2-16,0 3-1 15,2-6-3-15,8-2 9 16,2-8-6-16,3-6-3 16,0-6 3-16,3-7-5 15,0-7 2-15,6-3 0 16,1-4-15-16,3 0 6 16,0 0-36-16,-4-4-49 15,-4-9-75-15</inkml:trace>
  <inkml:trace contextRef="#ctx0" brushRef="#br0" timeOffset="16363.01">18121 2702 289 0,'0'0'12'16,"0"0"61"-16,0 94 18 16,0-51-62-16,1 2 4 0,1 0-14 15,-2-2-16-15,0-9 9 16,0-6-7-16,0-12-4 16,0-7 2-16,0-9-3 15,0 0 18-15,0 0 61 16,0-12-34-16,0-7-23 15,0-6-3-15,-5-5-1 16,-4-2-10-16,1-4-7 16,-2-6-1-16,4 1 1 15,2 1 1-15,2 1-2 16,2 5-6-16,0 5 6 16,5 9-15-16,10 6 10 15,4 9 4-15,5 5-2 16,4 0 3-16,1 10-3 0,-1 9-3 15,-1 5 6-15,-5 5 2 16,-2 0 0-16,-8 1 2 16,-3 1 15-16,-2-5-17 15,-2 3-2-15,-4-9 6 16,-1-6 1-16,0-4-6 16,0-8 1-16,0 1 2 15,0-3-2-15,0 0 11 16,0 0-2-16,0 0 1 15,0-12 7-15,0-10-14 16,0-5-5-16,0-4 0 0,0 0 4 16,0-3-4-1,6 1-3-15,5 2-2 0,6 5-3 16,6 7-4-16,2 5-9 16,-2 11 19-16,0 3 0 15,3 0 0-15,1 17 4 16,-2 6-4-16,-2 8 6 15,-7 4 7-15,-7 5-8 16,-5-1 1-16,-4 1 0 16,0 1 5-16,0-4 0 15,-3-2-7-15,-4-6-2 16,-1-4 0-16,2-4-4 16,1-9-6-16,2-4-5 15,3-8 7-15,0 2-9 0,0-2-23 16,0 0-17-16,1-9-54 15,11-11-184-15</inkml:trace>
  <inkml:trace contextRef="#ctx0" brushRef="#br0" timeOffset="16979.37">18871 2718 422 0,'0'0'83'16,"0"0"-44"-16,0 0 17 15,0 0 10-15,-21 95-31 16,14-52 3-16,1 1-21 15,0 2 0-15,1 0-11 16,2-1 2-16,0-3-3 16,-1-4 0-16,-2-3-8 15,-1-7 7-15,2-6-4 16,1-8 0-16,4-9 13 16,0-4-21-16,0-1 17 15,0 0-2-15,0-3 7 0,0-11 7 16,0-8-9-16,0-2-3 15,1-7 0-15,2-4 6 16,-1-8-8-16,-1-9-3 16,1-5-3-16,2-6 0 15,-1 1-1-15,1 1-5 16,2 2 5-16,6 4 0 16,8 7-5-16,3 10-14 15,4 15 18-15,3 17-9 16,-2 6-5-16,-2 19 11 15,-2 17 4-15,-6 7-6 16,-8 3 6-16,-7-3 0 16,-3-4 0-16,0-5 3 0,-13-5-3 15,-7-5 10-15,1-4-9 16,-4-4 11-16,0-6-8 16,-1-4-4-16,0-5-6 15,3-1-6-15,2 0-31 16,8 0-103-16,10-9-174 15</inkml:trace>
  <inkml:trace contextRef="#ctx0" brushRef="#br0" timeOffset="17362.66">19313 2300 501 0,'0'0'59'0,"0"0"-10"15,0 0 0-15,0 0-33 16,3 99 35-16,-2-39 10 16,1 6-33-16,-2 2-11 0,0 2-14 15,0-4 0-15,0 1 4 16,-9-4 0-16,-5-5-14 16,-4-7-4-16,2-10-17 15,1-11-20-15,6-12-7 16,3-6-17-16,3-11-88 15,3-1-291-15</inkml:trace>
  <inkml:trace contextRef="#ctx0" brushRef="#br0" timeOffset="18102.8">19235 2743 295 0,'0'0'68'0,"0"0"2"16,0 0 17-1,79-63-67-15,-40 51 3 0,3 2-16 16,-2 3-7-16,-4 4 16 16,-5 1-13-16,-7 2-3 15,-5 0 6-15,-4 0 7 16,0 0 7-16,-6 5 3 16,-1 7-1-16,-1 5 2 15,-4 4-9-15,-3 7-4 16,0 5 0-16,0 1-5 15,0 3-1-15,-2-1-4 16,-1-5 1-16,3-3 0 0,0-8 1 16,0-8-4-1,0-4 1-15,6-4 0 0,8-4 0 16,7 0 2-16,1-4 0 16,-2-8 2-16,-3-5-4 15,-3-1-5-15,-1-5 5 16,-2-4 18-16,-1-5 6 15,4 1-15-15,-4-6 25 16,3 1-23-16,1 2-10 16,-2 3 1-16,-3 9 1 15,-2 8-3-15,-4 6 20 16,-3 5-8-16,0 3 9 16,0 0-13-16,0 3-7 15,0 15-1-15,0 9 2 16,0 4 1-16,0 2-1 0,-1 8 11 15,1 1-13-15,0 8 6 16,0 3-6-16,0 3 0 16,3 2 4-16,7 1 0 15,-6-1-3-15,1-1 4 16,-5-3-4-16,0-1-1 16,0-8-6-16,0-11 3 15,0-10 0-15,0-12 0 16,-2-7 3-16,-1-4 1 15,-1-1 0-15,-5 0 19 16,-1 0-7-16,-5-7 0 16,-2-4 11-16,-2-2-6 0,2 1-12 15,3-5 4 1,5-2 1-16,6-4 1 0,3-3 14 16,0-6-15-16,13-4-11 15,16-3-8-15,7-1-20 16,6 6-50-16,-4 7-69 15</inkml:trace>
  <inkml:trace contextRef="#ctx0" brushRef="#br0" timeOffset="21846.76">25815 2138 325 0,'0'0'96'16,"0"0"-31"-16,0 0 67 16,0 0-32-16,0 0-37 15,0 0-20-15,-32-61 15 16,29 61-31-16,2 0-8 16,-1 15-18-16,2 14-1 15,-1 17 1-15,1 9 5 16,-3 11 1-16,-3 4 3 15,-2 5-1-15,-5 1-8 16,2-4 0-16,0-12-2 16,3-12 1-16,5-14-1 0,3-10 0 15,0-8-2-15,0-7 3 16,0-4 2-16,0-5-2 16,0 0-6-16,0 0-7 15,0-3-37-15,0-12-25 16,8-6-135-16</inkml:trace>
  <inkml:trace contextRef="#ctx0" brushRef="#br0" timeOffset="22433.66">26205 2185 314 0,'0'0'35'16,"0"0"103"-16,0 0-53 16,0 0-43-16,0 0-24 15,0 0 1-15,-106 19 2 16,78 4-8-16,1 2 24 15,6 0-25-15,9 3 3 16,5 1-1-16,4 4 0 0,3 6-5 16,0 5 0-1,0-1 1-15,3-2-1 0,4-6-7 16,4-2-1-16,2-5 0 16,1-4-1-16,3-1 4 15,0-6-4-15,2-5 2 16,2-4-2-16,2-3 0 15,2-5 0-15,3 0 1 16,1 0-1-16,-3-9 0 16,1-5 0-16,-2-2 0 15,-3-1 3-15,-2-6-2 16,-2-3-1-16,-3-7 0 16,0-9 2-16,-4-4 2 15,-5-6 13-15,-3 0 4 16,-3 6-13-16,0 3 12 0,-11 6 4 15,-10 8-3-15,-2 5 0 16,-2 8-8-16,-5 6-13 16,-1 8 0-16,-3 2-7 15,3 2-7-15,5 13-46 16,7 1-29-16,10-4-131 16</inkml:trace>
  <inkml:trace contextRef="#ctx0" brushRef="#br0" timeOffset="23735.1">26116 1719 193 0,'0'0'83'16,"0"0"38"-16,-87-14-36 16,55 14-13-16,-4-3-22 15,1 3-5-15,-1 0-4 16,-2 0-15-16,-4 5-13 16,0 9 5-16,-1 3-3 15,-2 5-13-15,3 1 3 16,1 5 6-16,0 6-16 15,7 2 10-15,4 0 0 16,3 3-5-16,5 0 7 0,1 0 5 16,3 3-6-16,2-3 0 15,1 1 2-15,3 3-7 16,3 0 9-16,3 1-10 16,1 1 3-16,2 1 4 15,3 4-6-15,0 0-1 16,0-1 7-16,0-3-7 15,5-3 3-15,7-3-2 16,4 0 5-16,-2-4 3 16,1 1-7-16,-2-2-2 15,-1 1 4-15,-1-1 2 16,1-1-1-16,-1-2-5 16,3-3-5-16,2-3 5 15,-1-6 2-15,4-3-2 0,4-1 3 16,1-4-2-16,0 0-1 15,-1 1-4-15,1-3 4 16,3 0 13-16,6-4-12 16,3 1-1-16,3-4 1 15,4-2-1-15,-1-1 14 16,-2 0-14-16,1 0 0 16,0 0 1-16,2 0-1 15,0 0 0-15,1-3 0 16,-4-2-4-16,-3 1 11 15,-1-2-9-15,-2-1 4 16,-1 2-2-16,-3-2 8 16,-3-1 4-16,-2-4-6 0,0 1 12 15,-2-3-6-15,-1-2 7 16,2-2-3-16,-2-3 6 16,0 0-3-16,0-1 1 15,-1-2 2-15,-3 4-10 16,1 0-5-16,-3 2 9 15,-4-2-4-15,0 1-10 16,0-1 12-16,-1 0 11 16,-2-3 1-16,-1-4-9 15,0-1-1-15,-2-3-1 16,0 0-6-16,3 1-5 16,-5 4-2-16,-1 1 0 15,-1 5 11-15,-2 3-7 16,0-4 13-16,0 4-6 15,0-3 5-15,0-2-7 0,0 0-7 16,0-2 9-16,0 0-12 16,0 1-1-16,0 2 8 15,0 1-3-15,0 3 7 16,0 2-7-16,0-2-4 16,-3 0 6-16,-3-3 0 15,-3 0-6-15,2-1 2 16,-1-1-3-16,-1-2 0 15,-1 0 2-15,-1 0 1 16,2-1-2-16,-4 0 1 0,1 2-2 16,-4-4 0-1,-3-1 2-15,-3 0-2 0,-2-2 0 16,-5 1-5-16,-6-1-3 16,-8 2-15-16,-11 6-11 15,-13 5-21-15,-21 13-23 16,-18 4-58-16,-10 4-54 15,2 12-149-15</inkml:trace>
  <inkml:trace contextRef="#ctx0" brushRef="#br0" timeOffset="24488.26">25401 3052 400 0,'0'0'75'16,"0"0"-41"-16,0 0 47 16,-74 72-5-16,39-30-15 15,-2 8-7-15,-6 3-15 16,-6 6 0-16,-4 2 7 15,-2-1-5-15,0 0-20 16,-3-2-5-16,1-7-4 0,2-3-3 16,7-13 3-1,8-9-6-15,12-4-2 0,11-9-1 16,7-7 1-16,8-6-4 16,2 0 0-16,0 0-1 15,0 0-16-15,0 0-38 16,8-4-44-16,1-4-69 15,-2 1-365-15</inkml:trace>
  <inkml:trace contextRef="#ctx0" brushRef="#br0" timeOffset="26219.15">24660 3737 251 0,'0'0'72'0,"0"0"59"16,0 0-59-16,-111-19-3 15,67 19-22-15,-10 4 4 16,-3 13 1-16,-4 6-25 15,-2 3 12-15,1 7-12 16,4 2-10-16,2 4-7 16,6 3 4-16,5 2 0 15,2 5-10-15,4 0-4 16,2 2 14-16,0-1-8 16,4 0-1-16,0 0-3 15,3-5 2-15,7 3 0 16,4-4-4-16,9 0 5 15,6-2-3-15,4-2-2 0,0 1 12 16,0-2-10-16,5 3 4 16,6 5-5-16,-1 2-1 15,2-3 0-15,2 0 1 16,2-8 2-16,1-4-3 16,6-2 5-16,3-5-5 15,2-2 1-15,0-2 0 16,4-2-1-16,-3-1 1 15,4-1-9-15,2-4 17 16,2-4-8-16,4-5-1 0,3-5 1 16,1-1-3-1,1 0 2-15,-3-6 0 0,3-6 5 16,-1-3-4-16,3-6-2 16,-5 1 3-16,2-2-3 15,-5-2 1-15,-2-6 0 16,0-3 0-16,-2-5 2 15,-2-5 8-15,-2-1 14 16,-4-2 1-16,-4 0-6 16,-3 4-5-16,-3 4 7 15,-6 3 2-15,-2 1-12 16,-6-1 14-16,-1-3-14 16,-3-4 6-16,0-2-6 15,0-3 12-15,-13-4 0 0,-3-1-17 16,-4-5 1-16,-1 0 6 15,-3-5-5-15,-4-1-6 16,-3-2 4-16,-5 7-6 16,2 8 0-16,2 15-3 15,1 11 7-15,-3 11-2 16,-8 7-2-16,-15 6-8 16,-7 0 8-16,-8 14-81 15,1 9-39-15,10-2-86 16,15-6-277-16</inkml:trace>
  <inkml:trace contextRef="#ctx0" brushRef="#br0" timeOffset="27398.59">23714 5242 32 0,'0'0'244'0,"0"0"-168"0,0 0 77 16,0 0-45-16,0 0-64 15,-89 58-15-15,51-8 33 16,-7 9 1-16,0 2-10 16,1-3 8-16,4-1-40 15,7-5 7-15,3-6-19 16,5-5 22-16,4-7-28 16,3-6-2-16,6-9 9 15,4-8-6-15,4-8-2 16,4-3-2-16,0 0 1 15,0 0-1-15,-1 0-20 16,-5 0-38-16,0-3-57 0,-5 0-72 16,-3 1-321-16</inkml:trace>
  <inkml:trace contextRef="#ctx0" brushRef="#br0" timeOffset="27698.33">22963 6025 511 0,'0'0'43'0,"0"0"-31"0,0 0 23 15,0 0-28 1,0 0 23-16,0 0 2 0,95 6 13 15,-52-6-14-15,-1-7-6 16,0-3-12-16,-11 2 3 16,-11 0-12-16,-6 5 2 15,-9 3-5-15,-2 0-1 16,-3 0-10-16,0 0-51 16,0 3-68-16,-20 11-28 15</inkml:trace>
  <inkml:trace contextRef="#ctx0" brushRef="#br0" timeOffset="27853.48">23058 6188 308 0,'0'0'36'0,"0"0"7"16,0 0 37-16,0 0-6 16,0 0-35-16,0 0-22 15,70 3-17-15,-51-3-11 16,-10 9-101-16,-9 4-114 15</inkml:trace>
  <inkml:trace contextRef="#ctx0" brushRef="#br0" timeOffset="28002.81">23022 6416 296 0,'0'0'127'0,"0"0"-111"15,0 0 38-15,0 0 4 16,0 0 1-16,0 0-42 15,109-35-17-15,-70 21 0 0,-3 0-103 16,-2-3-329-16</inkml:trace>
  <inkml:trace contextRef="#ctx0" brushRef="#br0" timeOffset="28708.63">24657 4969 188 0,'0'0'123'0,"0"0"-47"15,0 0 45-15,0 0-56 16,0 0 18-16,0 0-15 16,31-60-36-16,-16 64-19 0,9 16-9 15,9 8 10-15,3 6 18 16,6 8-5-16,-1 8-3 16,2 4 3-16,1 8-11 15,0-4-7-15,-2-1-1 16,-2-7-1-16,-5-9-6 15,-7-9 3-15,-7-6 2 16,-5-7-6-16,-5-5 0 16,-1-3 11-16,-4-6-11 15,-3-3-9-15,0 0 9 16,-1-1 0-16,-2 1-4 16,0-2-43-16,0 0-38 15,-9 0-42-15,-8 0-210 0</inkml:trace>
  <inkml:trace contextRef="#ctx0" brushRef="#br0" timeOffset="29018.9">25404 5233 463 0,'0'0'88'0,"0"0"-79"15,0 0 24-15,-70 91 10 16,43-47 21-16,-6 7-22 0,-4 4-3 16,-2-1-2-16,2-1-7 15,3-7-4-15,5-7-3 16,7-6-8-16,4-6-11 16,5-6 5-16,4-5-9 15,0-2 0-15,5-3 0 16,-1-3 0-16,2-3-12 15,1-2-20-15,2-3-37 16,0-2-34-16,18-18-75 16,6-12-224-16</inkml:trace>
  <inkml:trace contextRef="#ctx0" brushRef="#br0" timeOffset="29234.99">25364 5486 527 0,'0'0'61'16,"0"0"-55"-16,0 0 65 16,0 0-9-16,-26 96-17 15,10-61-25-15,0-3-1 16,-2-1-9-16,3-2-10 16,0-8 4-16,6-5-4 15,4-9 0-15,5-5-12 16,0-2-59-16,0 0-96 15,5-14-235-15</inkml:trace>
  <inkml:trace contextRef="#ctx0" brushRef="#br0" timeOffset="29414.02">25446 5576 577 0,'0'0'36'0,"0"0"-8"16,0 0 47-16,0 0-31 15,-27 84-23-15,20-64-7 16,-1 0-7-16,-2-1-6 16,-4-3-1-16,1-6-55 15,0-6-120-15,4-4-366 16</inkml:trace>
  <inkml:trace contextRef="#ctx0" brushRef="#br0" timeOffset="42220.92">24207 4292 3 0,'0'0'70'16,"0"0"55"-16,0 0-15 0,0 0-35 15,0 0-8 1,0 0-9-16,0 0-12 0,0 0 15 15,0-71-21-15,0 68 9 16,0 1-19-16,0 2 3 16,-2 0 1-16,-1 0-29 15,-6 0-2-15,-3 10-2 16,-3 6 9-16,2 0-5 16,-1 5-5-16,2-4 0 15,-1 3 6-15,1-1-1 16,1 1 3-16,1-2-2 15,3 0 0-15,2-1-3 16,2-5-2-16,3-3 13 16,0-4-14-16,0-3-3 15,0-2 3-15,0 0 0 0,0 0 2 16,0 0-2-16,0 0 7 16,0 0 6-16,9 0-1 15,7-2-7-15,0-3 3 16,1 3 1-16,-3-1-7 15,-2 1 0-15,1 2 3 16,-2 0-10-16,-1 0 6 16,1 0-3-16,-4 9 2 15,3-1-1-15,-1 3 1 16,2 0 6-16,-1 1-4 16,-1 2-2-16,-1 0 0 15,-1 0-5-15,-1 2-1 16,-3-2 6-16,-3 0 9 15,0-1-9-15,0 1-4 0,0-4 3 16,0 3 1-16,-9-2 0 16,3-1-3-16,-4 2 3 15,-2-2 1-15,-2 0 3 16,1 2-3-16,-2-7 3 16,1 2 0-16,-2-2-2 15,0-1 2-15,-2-1-1 16,0-3 4-16,2 0 2 15,2 0 10-15,4 0-15 16,1-7 25-16,0-1-20 0,3 0-8 16,3-1 0-1,0 2 1-15,0-3 1 0,1 3-3 16,1 0 0-16,1 0-4 16,0 2-16-16,0-1-38 15,0-1-33-15,0 0-76 16,0-3-246-16</inkml:trace>
  <inkml:trace contextRef="#ctx0" brushRef="#br0" timeOffset="42598.97">24147 4163 345 0,'0'0'100'16,"0"0"-82"-16,0 0 58 15,0 0-25-15,0 0-4 16,101-13-12-16,-68 13 4 15,0-1-14-15,-3-2 2 16,-5 3 6-16,-1-3-5 16,-6 1-12-16,-5 1 0 0,-4-1-3 15,-4 2 7-15,-5 0-9 16,0-1-10-16,1 1 5 16,-1 0-6-16,3 0-16 15,3 0-29-15,3 0-70 16,0 0-232-16</inkml:trace>
  <inkml:trace contextRef="#ctx0" brushRef="#br0" timeOffset="43967.57">26666 2911 113 0,'0'0'43'0,"0"0"63"15,0 0-13-15,0 0-38 16,0 0-41-16,0 0-4 16,0 0-3-16,29 14 1 15,-13 2-4-15,2 1 19 16,0 0-16-16,1 0 1 0,-1 0 2 15,3-3-3-15,1 5 6 16,2-1 7-16,-1 2-3 16,0 1 2-16,0-1-1 15,-1 1 2-15,1 2-10 16,3 0 9-16,3 2-10 16,0 0-2-16,0 0 3 15,-2 1-10-15,-2-1 7 16,-4-1-7-16,1 2 26 15,2 2-17-15,0 2 0 16,1 2 1-16,2 3-2 16,2 1 6-16,1 1-11 0,1-3 8 15,-1-2-5-15,0-5 8 16,-4 0-9-16,-2-4 0 16,-5-4 0-16,-4-4-1 15,-3-2 6-15,-3-3 1 16,0 2-10-16,-1-2 8 15,2 2 14-15,-4 0-18 16,2-3 13-16,-4 4-3 16,2-5-10-16,-5-3 2 15,1-2 3-15,-2-1-10 16,0-2 5-16,0 1-5 16,0-1-1-16,-6 1-8 15,-15 1-31-15,-6-2-56 0,2 0-131 16</inkml:trace>
  <inkml:trace contextRef="#ctx0" brushRef="#br0" timeOffset="45630.91">27586 4257 26 0,'0'0'52'0,"0"0"-38"15,0 0-5-15,0 0 2 16,0 0-3-16,0 0-3 15,0-13-5-15,0 11 9 16,0-2 0-16,0 4-5 16,0-3 2-16,0 3 21 0,0 0 10 15,0 0-9-15,0 0 2 16,0 0-9-16,0 0 3 16,0 0 5-16,0-1-6 15,0 1-5-15,0-1 11 16,0 1 17-16,0-1-18 15,0-1-9-15,0 1-7 16,0 1 15-16,0-2-18 16,0 2 7-16,0 0-10 15,0 0 9-15,0 0-6 16,0 0 2-16,0 0-11 16,0 0 8-16,0 0-4 15,0 0-1-15,0 0-1 0,0 0-2 16,0 0-3-1,0 0 3-15,0 0 0 0,0 0 0 16,0 0 0-16,0 2 3 16,0-1-2-16,0 2 0 15,0-3-1-15,0 0 2 16,0 1-1-16,0-1-1 16,0 0-4-16,0 0 4 15,0 1 0-15,0 5 1 16,0-1-2-16,0 1 3 15,0-1 0-15,0 0-2 16,0-3 4-16,0 2-2 0,0-2 2 16,0-1-3-16,0-1 5 15,0 1-5-15,0 2 8 16,0-1 3-16,-4 1 9 16,-5-1-11-16,2-2 6 15,-3 0 1-15,-1 0-5 16,0 0 14-16,-2 0 0 15,-4-12-19-15,2-1 7 16,1 0-5-16,1-2-1 16,2 1-6-16,5-2 4 15,1-1-6-15,5-2 0 16,0-3-5-16,0 1 5 16,5 3 0-16,4 1-2 15,1 3 2-15,-1 5 1 16,2-1-1-16,-1 3-3 0,0 0 0 15,1 4 2-15,1 2 1 16,-3 1 0-16,4 0 1 16,-1 3 1-16,2 11-2 15,0 3 1-15,-3 3 0 16,2 1 0-16,-4 2 2 16,-1 1-3-16,-2 3 2 15,-1 3-2-15,-3 4 1 16,-2 1 0-16,0 4-1 15,0-1 0-15,-6 1 1 16,-4 0-1-16,-4-1 2 16,1 1-1-16,-4-3 2 0,1 0-3 15,-5-1-3-15,3-2 1 16,-1-7-2-16,1-3 1 16,0-8-1-16,3-3 1 15,-1-7 3-15,-2-2-2 16,0-3 4-16,-3 0 0 15,-1 0 1-15,1-3 0 16,-2-11 1-16,4-5-1 16,4-5 1-16,2-6-4 15,8-2 6-15,5 0-3 16,0 1 3-16,15 3-2 16,2 7-4-16,2 5 2 15,-4 6-1-15,1 3-1 0,-1 6 0 16,2 1 0-16,-1 0 2 15,2 5-2-15,1 8 0 16,-1 6-1 0,0 5 1-16,-3 4 0 0,0 3 0 15,-1 3 1-15,-1-1-1 16,-1-2 0-16,2-1 0 16,2-6 1-16,1-5-1 15,3-6 0-15,1-5-10 16,1-5 7-16,2-1-15 15,-3-2-16-15,3 0-60 16,-4-4 6-16,-3-10-107 0</inkml:trace>
  <inkml:trace contextRef="#ctx0" brushRef="#br0" timeOffset="46141.93">28001 4296 84 0,'0'0'157'16,"0"0"-102"-16,0 0 77 16,0 0-49-16,0 0-34 0,0 0-16 15,-49-33 2 1,31 33-19-16,-2 9-15 0,-2 8 20 15,0 7 6 1,4 4-13-16,2 4 5 0,5 4-18 16,4 3 14-16,7-3-5 15,0 3-9-15,0-6 1 16,10 0 12-16,2-4-14 16,1-5-2-16,1-4-9 15,2-4 9-15,2-6-30 16,3-3 28-16,1-7-3 15,2 0 7-15,2 0 1 0,-3-16-1 16,1-1 4 0,-6-5-4-16,-1-2 6 0,-5-5 1 15,-2-5 8 1,-6-1 6-16,-2-5 0 0,-2-4 2 16,0-1-7-16,-6 2-15 15,-10 6 1-15,-1 10-4 16,-2 12-4-16,0 10 5 15,-4 5-2-15,-2 0-5 16,-1 15-31-16,6 1-23 16,12 0-151-16</inkml:trace>
  <inkml:trace contextRef="#ctx0" brushRef="#br0" timeOffset="47618.6">27886 3764 35 0,'0'0'100'16,"0"0"-4"-16,0 0-14 15,0 0-24-15,-101-26-13 16,77 22 0-16,-3 2-10 16,0 2 13-16,0 0-18 15,-3 0-23-15,1 0 22 16,-3 7-17-16,-1 4-3 16,-2 2 1-16,-2 1-10 15,-2 3 12-15,-2 3 5 16,0 3-9-16,0 6-4 15,4 1 7-15,7 4-4 0,9 3-7 16,6 2 10-16,4 0-3 16,3 3-7-16,-2-2 4 15,1 1 0-15,1 0 3 16,1 0-7-16,2-2 1 16,2 2-1-16,2-3 3 15,1 2 5-15,0-3-8 16,0-1 2-16,0-3 2 15,0-1-1-15,0-1-2 16,0 1 0-16,3 1 6 16,1-1-2-16,1-1-5 0,-1-4 10 15,1 0-8 1,3-1-2-16,2-2 5 0,2-2 0 16,4-3 2-16,1 2-5 15,6-3 9-15,3 1-7 16,2-2 1-16,0 0-2 15,-1-2-2-15,0-1 6 16,-1 1-5-16,-3-3-2 16,3-1 0-16,-1 0-6 15,0-2 12-15,0-2-9 16,0-1 14-16,0-3-11 16,-1 1 1-16,-1-3 3 15,1 2-4-15,-1-2 17 0,2 1-17 16,1-2 2-1,-1 0-2-15,-1 0 6 0,0 0 0 16,-2 0-1-16,-1-5 4 16,-3 0-2-16,0-1-1 15,-1 0-2-15,0 1 10 16,1-4-3-16,-3-2 0 16,0-2-1-16,0 0 12 15,-1 0-5-15,0 0-10 16,1 3 14-16,-3-1-10 15,-2 0-9-15,1 3 11 16,-1-3-3-16,2-1 5 0,-2-4 1 16,1-1-8-1,0-3 11-15,0 3-17 0,1-3 12 16,-2-2-13-16,-2 3 11 16,-2-2-4-16,-1-1 6 15,-2-2-3-15,0 3 5 16,-2 1 6-16,-1 3-6 15,3 3-6-15,0 0 7 16,0 0-1-16,1 0-16 16,2-3 0-16,-1 0 6 15,-2-3 0-15,2 3-1 16,-3 2-1-16,3 2 5 16,-2 3-4-16,-2 0 5 15,2 0-8-15,-1 0 1 16,1 1 11-16,-2-3-11 0,-1-1-1 15,0 1 6-15,0-1-7 16,0 0-1-16,0 1 8 16,0 2-2-16,0-1-5 15,0 1 0-15,0-2 2 16,0-2-2-16,0 0 1 16,0-2-2-16,0-1 5 15,-4 0-4-15,2-4 4 16,-1 3-5-16,0-3 2 15,0 1-2-15,-4-1 0 16,3-2 0-16,-4 1-3 16,0-2 3-16,-3 1-6 0,-3-4 6 15,-1 1 0 1,-4-4 0-16,-7-4 0 0,-3-2 2 16,-4-1 0-16,-6 2-4 15,-9 6-1-15,-11 4 3 16,-16 13-52-16,-18 10-71 15,-8 2-67-15,7 10-71 16</inkml:trace>
  <inkml:trace contextRef="#ctx0" brushRef="#br0" timeOffset="48540.04">27318 5205 24 0,'0'0'65'0,"0"0"64"16,0 0-10-16,0 0-22 15,0 0-24-15,0 0 3 0,0-67-20 16,0 64-17 0,0 2 28-16,0 1-32 0,0 0-6 15,-5 0-1 1,-8 7-17-16,-7 14-6 0,-6 7 4 16,-6 6 8-16,1 3 20 15,0 5 4 1,-2 5-19-16,-3 3-3 0,1 3 5 15,-4 2-14-15,-2-2-1 16,0 1-2-16,2-8 4 16,6-5-10-16,5-5 5 15,4-6 2-15,3 1 5 16,0-8 6-16,5-7-7 16,7-5 1-16,4-7-7 15,5-3-3-15,0-1 1 0,0 0 3 16,0 0-5-16,0 0-1 15,0 0 2-15,0-5 0 16,0-8-3-16,0-5-31 16,0 4-31-16,5 2-49 15,-1 4-42-15,-2 3-148 16</inkml:trace>
  <inkml:trace contextRef="#ctx0" brushRef="#br0" timeOffset="49547.39">26309 6309 117 0,'0'0'131'16,"0"0"-7"-16,0 0-30 16,0 0-15-16,0 0-13 15,0 0 4-15,-25-68-24 16,24 68 14-16,-2 0-23 15,1 3-26-15,-1 22-10 16,-2 15 9-16,0 14 15 0,-1 5 7 16,-2 5-2-16,4-1-16 15,2-3 20-15,2-1-19 16,0-6-8-16,0-7-4 16,0-10-3-16,0-7 0 15,0-9 2-15,0-11-4 16,0-2-1-16,0-6 3 15,0-1-2-15,0 0-5 16,0 0 2-16,0 0-16 16,0-4-9-16,6-8-27 15,5-3-22-15,5-3-66 16,4-5-199-16</inkml:trace>
  <inkml:trace contextRef="#ctx0" brushRef="#br0" timeOffset="50040.03">26670 6313 364 0,'0'0'56'0,"0"0"3"15,0 0 20-15,-98 40-20 16,82-21-19-16,4 1 4 16,4-1-30-16,8 0 16 0,0-4-23 15,3 1 2-15,17-5-2 16,8 1 6-16,5-1 7 16,1 0-18-16,1 0-1 15,-6 4 4-15,-2-1-2 16,-5 1-1-16,-3 2-2 15,-6-3 12-15,-3 3-12 16,-2 0 0-16,-1 0 0 16,-2 2 3-16,-5-2-5 15,0-1 4-15,0 0-2 16,0 1 0-16,-2-2-4 16,-11 1 4-16,-2-1 2 15,-3-6-1-15,-2-1 9 16,1-2 5-16,-2-1-5 15,3-5 1-15,-1 0-4 0,1 0-2 16,3 0-3-16,-1-12-2 16,2-4-14-16,4-4-38 15,3-7-62-15,5-5-237 16</inkml:trace>
  <inkml:trace contextRef="#ctx0" brushRef="#br0" timeOffset="50275.3">26656 6282 267 0,'0'0'83'0,"0"0"-46"16,0 0 62-16,111-7-38 15,-69 4-14-15,1 2-18 16,2-1-7-16,-4 1 6 15,-4-1-27-15,-8 2 5 16,-7-3-4-16,-6 1-2 16,-5-1-46-16,-11-3-102 15</inkml:trace>
  <inkml:trace contextRef="#ctx0" brushRef="#br0" timeOffset="51917.07">26926 5860 23 0,'0'0'74'15,"0"0"42"-15,0 0-27 16,0 0-54-16,0 0 25 16,-91-41-15-16,68 35-4 15,1 2-5-15,-4 3 0 16,0 1-18-16,-6 0-1 15,-4 0 3-15,-2 1-1 16,-1 8 2-16,0 1-7 16,2 0 0-16,-2 1-5 15,3-1 12-15,4 0-20 16,2-1 17-16,3-1-3 16,3 3-2-16,1-1-13 15,-2 0 13-15,-2 4-9 0,1 2 7 16,-3 1-3-1,2 3 2-15,1 3 9 0,0-2-14 16,2 4-3-16,0-3 4 16,1-1-4-16,2-1 7 15,3-1 0-15,2 0-8 16,2 1 1-16,-1 1 3 16,5 0-4-16,-1 3 3 15,1 2 2-15,1 0-5 16,0 3 5-16,-1 0-1 15,2 2 0-15,-1-1-5 16,3 1 0-16,0 1 0 0,2 0 8 16,2 1-4-1,1-2 2-15,1 0-4 0,0-3-2 16,0 1-3-16,0-1 3 16,0-1 5-16,0 2-3 15,3-2-2-15,1-2 2 16,2 1-1-16,1-2 0 15,3 0 1-15,0-2 3 16,2 0-5-16,0 0 1 16,3 1 2-16,-3-3-3 15,2-1 3-15,-2-1-3 16,-1-1-2-16,2-1 2 16,1-1 0-16,1 0-1 0,0-2 1 15,2 0 3 1,3-1 7-16,-4-3-5 0,2-1-10 15,0 1 4-15,0-1 1 16,-1 0 16-16,0-2-16 16,2 1-7-16,1-2 7 15,2-1 0-15,4-2 5 16,2-1 2-16,2-1 1 16,0 0 1-16,1 0-9 15,0 0 16-15,1 0-15 16,-1-4 2-16,0-3 13 15,2-1-6-15,2 2 0 16,-3-2-7-16,1 2 5 16,-1 0 0-16,-4-2 0 0,-1 2-2 15,-2-4-6-15,0 0 3 16,1-3-1-16,-4 2 0 16,1 0 8-16,-3 0 3 15,0-1 2-15,2-2-8 16,0-3 3-16,1 2-2 15,-4 0-1-15,2 1 3 16,-3-3-8-16,0 2 7 16,0-2-3-16,-2 0 4 15,-1 1-3-15,-1 0 9 16,-3 0-8-16,0 1 4 16,-2-1-7-16,0 1 5 15,0-1 4-15,-2-1-10 0,-1-1-2 16,3-1 1-1,-3-1 2-15,-1-1-1 0,-1 1 3 16,-2 1 6-16,1-1-6 16,-2 1 1-16,-1 0-4 15,2 2 8-15,-1 0 1 16,1-2 0-16,2 2-8 16,-3 0-4-16,-1-3 3 15,2 1 5-15,-2 2-8 16,0-2 13-16,0 2-7 15,0-2-7-15,0 2 6 16,0 0-2-16,0 0 2 0,0 0-4 16,0 2 6-1,0-2-5-15,0-2 2 0,0 0 6 16,0-1-10-16,0-4 3 16,-6 4-1-16,2-1-1 15,-1 2-1-15,1 3 5 16,1 3-6-16,0 3-1 15,1-2 1-15,-3 0 4 16,1 2 5-16,0-3-7 16,-2 0 2-16,0 0-2 15,0-4-2-15,-4-2 1 16,-1-3-1-16,-3-4 1 16,-5-6 1-16,-2-4 2 0,3 0-8 15,-1 4 11 1,1 8-11-16,3 6 6 0,-1 4-4 15,-2 3-6-15,-8 0 3 16,-6 2 0-16,-7 1-61 16,0 6-54-16,6 2-48 15,4 0-74-15,0-7-578 16</inkml:trace>
  <inkml:trace contextRef="#ctx0" brushRef="#br0" timeOffset="53139.14">28339 5081 67 0,'0'0'108'0,"0"0"-34"16,0 0 3-16,0 0-20 15,0 0 1-15,0 0-13 16,0 0 10-16,-66-72 13 16,63 66-20-16,0 3-4 0,1-1 3 15,1 3 7-15,-1-1-19 16,2 2-18-16,-1 0-1 16,1 0-4-16,0 0-10 15,0 0-4-15,7 13-3 16,18 13 5-16,10 5 11 15,4 5 0-15,2 3-11 16,1 0 0-16,6 4 0 16,-2-2 10-16,3 2-1 15,3-1-7-15,-4 2-2 16,4 4 2-16,3 0 5 16,2 4 1-16,3-2 34 15,-3 1-31-15,-4-3-8 0,-5-3 0 16,-6-5 5-1,-8-3-3-15,-4-7-5 0,-8-5-3 16,-6-5 3-16,-5-6 1 16,-3-1 7-16,-4-7 4 15,-1-1-5-15,-1-2 2 16,0-3 2-16,-2 0-3 16,0 0-1-16,0 0 0 15,0 0-2-15,0 0-2 16,0 0-3-16,0 0 0 15,0 0-3-15,0 0-26 16,0 0-38-16,0 0-47 0,-4-5-153 16</inkml:trace>
  <inkml:trace contextRef="#ctx0" brushRef="#br0" timeOffset="54346.88">29505 6334 318 0,'0'0'44'0,"0"0"68"16,0 0 4-16,0 0-50 16,0 0-35-16,0 0-21 15,1-8-10-15,-1 12-1 16,-3 9 1-16,-6 1 21 15,-4-1-19-15,-1 1 18 16,0-2-17-16,0-2 13 16,-2-3-7-16,1-1 2 15,0-5 3-15,-2-1-10 16,-1 0 17-16,0 0-18 16,-5-6 3-16,2-5 1 0,0-3 3 15,3-3-5 1,5-2 3-16,4-7-3 15,7-2-5-15,2-2-4 0,0-1 4 16,14 3 0-16,3 6 3 16,0 3-3-16,-5 7 0 15,0 6 0-15,0 1 0 16,0 4-4-16,2 1 4 16,0 0 1-16,1 0 1 15,1 9-2-15,-1 3 4 16,0 7-4-16,0 3 7 15,-6 5-7-15,-2 2 0 16,-2 7 1-16,-3-2 0 0,-2 0-1 16,0 3 1-1,0 1-9-15,-8-1 8 0,-3-1 0 16,-3 3 0-16,-3-3 0 16,1 2 4-16,-2-1-3 15,0-6 0-15,0 1-1 16,3-6 0-16,0-6 4 15,3-3-4-15,3-5 0 16,-1-3-3-16,1-3 2 16,0-2 1-16,-3-2 7 15,0-2-5-15,-2 0 0 16,-3 0 2-16,-2-6 3 0,-1-7 1 16,1-4-3-1,2-5 0-15,2-2-5 16,8-3-2-16,4 0 2 0,3 4 3 15,0-2 1-15,10 4 2 16,8 3-2-16,2 4 3 16,-1 5-14-16,-2 4 9 15,-1 3-4-15,-3 2 4 16,2 0-4-16,0 4 9 16,1 13-8-16,0 5 2 15,0 2-2-15,-3 5 2 16,2 0-2-16,0 3 4 15,1-3-3-15,0-4 0 16,0-4 0-16,-1-2-4 16,-2-5 6-16,1-4-4 0,-3-3 2 15,-2-1 0 1,2-4-1-16,1 0-22 0,0-2-1 16,2 0-15-16,-1 0-30 15,-3-7-5-15,-1-3-48 16,-6-4-157-16</inkml:trace>
  <inkml:trace contextRef="#ctx0" brushRef="#br0" timeOffset="54976.94">29773 6285 395 0,'0'0'65'16,"0"0"-23"-16,0 0 31 16,0 0-26-16,0 0-10 15,0 0 0-15,-74 62-3 16,66-39-19-16,1 3 1 15,3-2-1-15,1-2 21 16,3-3-36-16,0-4 0 0,0 1 8 16,0-5-1-16,0-3 1 15,7-2-6-15,3-3 14 16,6 0-14-16,6 0 17 16,3-3-18-16,2 0-1 15,-1 2 4-15,-2 1 1 16,-4 0-1-16,-2 6-4 15,-6-1 0-15,1 5-6 16,-4 1 6-16,-1 3 4 16,-3-1-4-16,-2 1-2 15,-3 1 2-15,0 1 10 16,0-2-10-16,0 0 0 16,-7 0 6-16,-2-1-5 0,-3-1 0 15,-1-3 0 1,1-2-1-16,-1-2 0 0,2-5 10 15,0 1 2-15,0-2-2 16,-2-2-7-16,1 0 5 16,-1 0-5-16,-1 0 7 15,3 0-9-15,0 0 0 16,2-4 1-16,-1-4-2 16,4 1-15-16,3 0-4 15,1-1-17-15,2-4-29 16,0-3-44-16,0-6-155 15</inkml:trace>
  <inkml:trace contextRef="#ctx0" brushRef="#br0" timeOffset="55240.98">29760 6283 319 0,'0'0'100'0,"0"0"-69"16,0 0 59-16,88-34-7 15,-55 29-32-15,4 1-35 16,-3 1 8-16,-1 0-6 16,0 1-5-16,-4 2-5 0,-3 0-4 15,-7 0-4 1,-4 0-3-16,-9 0-22 0,-6 0-93 15,0 0-166-15</inkml:trace>
  <inkml:trace contextRef="#ctx0" brushRef="#br0" timeOffset="57142.55">29804 5853 6 0,'0'0'56'0,"0"0"-6"16,0 0 58-16,-80-37-26 16,56 30-24-16,-2 0-27 15,-2 4 20-15,-3-2-20 0,-3 2 7 16,0 3-9-16,-2 0-15 15,1 0 21-15,-2 0-13 16,2 0-5-16,3 8 3 16,0-1 1-16,6 3-4 15,-1-1-9-15,3 2 7 16,2 3-15-16,4 0 18 16,1 0-16-16,2 2 1 15,-3 1 14-15,-1 1-14 16,1 0 5-16,-1 3 12 15,2 1-12-15,-2 0 4 16,1 4-3-16,0-2 1 16,-1-2-9-16,2 1 5 0,1-1-2 15,1 1 5-15,2 4-9 16,1 1 13-16,0 2-13 16,4 1 4-16,1 0 0 15,2 0-2-15,-1-1 11 16,1-4-13-16,2 1 3 15,-2-1 1-15,1-1 2 16,0 2 3-16,1-3 0 16,2 6-9-16,-1-2-1 15,2 0 1-15,-1-1 0 16,1-2 13-16,0-1-13 16,0-2 0-16,0 0 0 15,0-3 3-15,0 1 0 0,0-1-3 16,0-2 8-16,3 1-3 15,1 0-5-15,0 0-6 16,-1-2 6-16,1 0 0 16,1-3-3-16,2 1 3 15,-1 1 1-15,0-1 1 16,3 1-2-16,1-1 5 16,1 3-2-16,1-4 11 15,1 1-14-15,1-2 5 16,0-4 7-16,3 1-10 15,1-1 5-15,4-2 12 16,1 2-10-16,-1 0-6 0,2-1 0 16,-6 0 3-16,1 1-3 15,2-2-1-15,-3 0-2 16,1 0 0-16,-1-1-2 16,2-3 6-16,0 1 0 15,1-1 1-15,-1-1-5 16,-1 2 7-16,0-2-2 15,-2 1-5-15,0-2 1 16,2 0 3-16,4 0-3 16,7 0 1-16,3 0 9 15,6 0-6-15,-1 0 6 16,-2-6-10-16,2-2 1 0,-7 2-2 16,-4 0 6-16,-5 1 0 15,-4-1 0 1,-1 2-4-16,-2 0 5 0,2-3-6 15,3 0 5-15,-2-4-3 16,2 0-3-16,1-2 8 16,-1 2-5-16,-1-2 4 15,-2 2 3-15,1 0-9 16,-3 1 3-16,-1-2-2 16,0 3 5-16,1-2 2 15,-2 0-6-15,3-1 4 16,-3-3-4-16,0 1 2 15,-1-1 2-15,0 0 9 16,0 0-14-16,-3 1 6 16,2 0-3-16,-2-1 8 0,2 1-2 15,-2 0 1-15,1-1-3 16,1 1 5-16,-2-3-12 16,0 2-2-16,-2 0 3 15,-1 0 3-15,-3 1-4 16,2-2 2-16,-1 1 8 15,-1 1-3-15,0-1-2 16,0 2 0-16,0-1-7 16,0 0 0-16,2-1 0 15,-2 0 7-15,-2 0-2 16,5-1-5-16,-5 0 7 16,-1-1-4-16,2 0-1 0,-2 2 3 15,0 0 6 1,0 0-8-16,0 2-1 0,0 1 5 15,0 1-6-15,0 0 3 16,-3-2 1-16,-3-1 1 16,0-1 1-16,0 0-7 15,0-1 1-15,1 2 1 16,-2-1 4-16,1 1-6 16,2-2 1-16,-4 2 4 15,2-2-4-15,-3 3-2 16,0-1 2-16,2-1 3 15,-3 3-4-15,2-1 0 16,-1 0 2-16,0 1-2 0,-1 0 4 16,2 0 1-16,2 2-5 15,2 3 1-15,-2-1 0 16,1 3-2-16,1 0 2 16,-1 1 0-16,-1-1-1 15,2 0-1-15,-3 1-6 16,1-1 7-16,-2-1 0 15,0-1-2-15,-2-2 2 16,3 3 6-16,-1-2-5 16,1 2-1-16,-2 1 0 15,1 1-1-15,1 1 0 16,-2-2-3-16,-4-2 4 16,-1 0 6-16,-5-1-5 0,-5 0-1 15,-6-3-9-15,-7-3 8 16,-5-1 1-16,-9-4-14 15,-10 2-33-15,-14-3-22 16,-20-1-52-16,-9 6-72 16,-2 1-71-16</inkml:trace>
  <inkml:trace contextRef="#ctx0" brushRef="#br0" timeOffset="59349.66">26002 7163 151 0,'0'0'132'0,"0"0"-26"16,0 0 27-16,0 0-47 15,0 0-29-15,0 0-27 16,0 0-25-16,-37 11 13 0,14 14-17 16,-3 6 14-16,-4 9 14 15,-3 5 14-15,-7 7-29 16,-2 1 11-16,-4 1 16 16,3-4-30-16,2-4 3 15,3-8-7-15,6-1 8 16,10-11-2-16,4-4-11 15,6-7 3-15,3-5-5 16,5-4 3-16,1-3 8 16,3-2-10-16,0 0 0 15,0 2 0-15,0-3 10 16,0 0-11-16,0 0-3 0,0 0 2 16,0 0-41-16,0 0-50 15,0-3-36-15,0 1-46 16,0 2-162-16</inkml:trace>
  <inkml:trace contextRef="#ctx0" brushRef="#br0" timeOffset="59664.04">25340 7844 95 0,'0'0'112'0,"0"0"-42"16,0 0 49-16,0 0-53 0,0 0-15 15,0 0 13-15,48 16-12 16,-23-13-9-16,-1-1-9 16,1 1 7-16,2-3-31 15,0 0 5-15,-1 0-1 16,0 0-6-16,0 0 1 15,-7 0 1-15,-5 0-7 16,-7 0-3-16,-1 0-4 16,-6 0-7-16,-3 0-67 15,-21 2-75-15,-10 6-122 16</inkml:trace>
  <inkml:trace contextRef="#ctx0" brushRef="#br0" timeOffset="59851.64">25355 8022 86 0,'0'0'101'0,"0"0"-1"15,0 0 30-15,0 0-53 16,85 0-52-16,-58-2 21 16,-2-3-36-16,-4 1-10 15,-1-1 0-15,-10 5-34 16,-4 0-60-16,-6 0-154 15</inkml:trace>
  <inkml:trace contextRef="#ctx0" brushRef="#br0" timeOffset="60015.38">25418 8133 134 0,'0'0'70'0,"0"0"82"16,0 0-59-16,0 0-44 15,89-11-26-15,-62 3-16 16,-2 1-7-16,1 1-8 16,-11 0-230-16</inkml:trace>
  <inkml:trace contextRef="#ctx0" brushRef="#br0" timeOffset="60795.02">27063 7034 223 0,'0'0'116'0,"0"0"-27"15,0 0 1-15,0 0-42 16,0 0-38-16,0 0 16 0,43 86 27 16,-24-45-14-1,-2 0-8-15,2 5 1 0,1 1-9 16,2 3 7-16,2 2-26 16,0-4 6-16,-3-4-4 15,-2-8-2-15,-4-8-4 16,-6-8 12-16,-3-7-16 15,-3-6 4-15,-2-4 0 16,-1-3-2-16,0 0 1 16,0 0-13-16,0 0-32 15,0 0-47-15,-9 0-66 16,3 0-333-16</inkml:trace>
  <inkml:trace contextRef="#ctx0" brushRef="#br0" timeOffset="61127.56">27443 7478 180 0,'0'0'71'15,"0"0"33"-15,0 0 24 16,0 0-50-16,-104 87-21 15,74-62-3-15,1 0-24 16,0 3 2-16,-1-2-11 0,0 0 19 16,0-3-22-16,2-3-3 15,4-4-1-15,3-5-14 16,11-4 13-16,4-4-13 16,4 0 4-16,2-3-1 15,0 0-3-15,0 0 0 16,0 0-24-16,0 0-10 15,14 0-52-15,7-7-57 16,4-6-347-16</inkml:trace>
  <inkml:trace contextRef="#ctx0" brushRef="#br0" timeOffset="61360.52">27375 7657 330 0,'0'0'80'0,"0"0"-42"16,0 0 75-16,0 0-36 16,0 0-33-16,-88 84-8 15,74-67-9-15,4-3-7 16,2-1-17-16,2-3 5 16,3-3-5-16,2-2-2 15,1-2-1-15,0 0 0 16,0-2-78-16,7-1-82 15,13 0-116-15</inkml:trace>
  <inkml:trace contextRef="#ctx0" brushRef="#br0" timeOffset="61530.33">27439 7779 263 0,'0'0'83'0,"0"0"8"15,0 0 16-15,0 0-59 16,0 0 1-16,-69 74-34 15,56-60 14-15,2-2-26 16,-3-1-1-16,0-1-2 16,3-2-17-16,1-2-93 15,6-5-290-15</inkml:trace>
  <inkml:trace contextRef="#ctx0" brushRef="#br0" timeOffset="64440.47">29029 7149 48 0,'0'0'97'16,"0"0"21"-16,0 0-7 15,0 0-40-15,0 0 33 16,0 0-29-16,30-43-20 16,-30 43-35-16,0 3-10 0,-15 15-10 15,-9 9 20-15,-8 9-7 16,0 9 28-16,-6 6-26 15,-6 10 25-15,-8 6-1 16,-5 3-19-16,-6 2 10 16,-1-4-10-16,5-4 2 15,11-10-4-15,9-6-14 16,10-14 3-16,6-8-4 16,5-2-1-16,1-8 15 15,3 0-9-15,0-3-1 16,1-4-4-16,4 2 1 15,1-5 7-15,5-6-10 16,3 2-1-16,0-2 2 0,0 0-1 16,0 0-1-16,0 0 0 15,0 0-5-15,0 0-52 16,9-5-40-16,0-5-13 16,0-2-72-16</inkml:trace>
  <inkml:trace contextRef="#ctx0" brushRef="#br0" timeOffset="80158.95">27980 8576 44 0,'0'0'106'16,"0"0"-31"-16,0 0 26 15,0 0-57-15,0 0 8 16,0 0 5-16,0 0-15 16,-25-31-8-16,23 23 1 15,2-1 2-15,0-1 3 16,0-1-4-16,0-1-10 15,0-2-13-15,9 0-8 16,3 0 6-16,3 3-11 0,4 0 4 16,4 2 11-16,4 2-15 15,1 3-1-15,-3 4 1 16,-4 0 12-16,-6 0-11 16,-3 6-1-16,-3 5 0 15,-1 2 9-15,-2 2-4 16,1 1 5-16,-6 2 1 15,-1 6-9-15,0 0 3 16,0 5 25-16,-14 2-21 16,-6 0 3-16,-2 1-3 0,-5 2 3 15,2-2-3 1,-2-1-6-16,3 0 1 0,6-4-4 16,2-4 0-16,5-5 0 15,5-6 6-15,3 0-4 16,3 0 1-16,0-2-3 15,0 1 1-15,9-2 3 16,6 1 0-16,6-1 6 16,6-2-2-16,4-3 2 15,5-4 1-15,1 0-3 16,0 0 10-16,-1-3-15 16,-4-5 0-16,-7 1 0 15,-7 2 0-15,-6 0-2 0,-5 2 9 16,-2 1-16-1,-2 1 12-15,1 0-12 0,5-2-19 16,2 2-23-16,2-2-14 16,2 0-32-16,-1-2-32 15,-3-4-182-15</inkml:trace>
  <inkml:trace contextRef="#ctx0" brushRef="#br0" timeOffset="80699.05">28486 8478 325 0,'0'0'82'16,"0"0"-27"-16,0 0 45 16,0 0-67-16,0 0-31 15,0 0 2-15,77-59 5 16,-50 59 11-16,-5 0-7 16,-3 0 7-16,-6 0 1 15,-4 0-2-15,-3 11-13 16,0 3 9-16,-4 6-5 0,-2 1 8 15,0 2 2 1,-2 3-8-16,-12 1-5 0,-3 1 18 16,-2-2-14-16,2 2 4 15,3-6-5-15,4-1-6 16,2 0-4-16,5-2 4 16,-1-1 10-16,1-1-13 15,3-3 2-15,0-1-3 16,0-2-4-16,10-3 2 15,11-4-4-15,9-4 6 16,7 0 9-16,8 0 0 16,4 0 4-16,-5-6-2 15,-6-2-8-15,-11-1-6 16,-7 3-23-16,-7-4 0 0,-4 3-47 16,-7-2-33-16,-2-4-180 15</inkml:trace>
  <inkml:trace contextRef="#ctx0" brushRef="#br0" timeOffset="82582.97">28772 7970 9 0,'0'0'52'15,"0"0"-9"-15,0 0 57 0,0 0-19 16,0 0-21-16,-95-64-7 16,74 55-14-16,-1-1-2 15,-1 4-6-15,-4 0-7 16,0 1 7-16,2 0-15 15,1 4 14-15,4-2 3 16,1 3-23-16,0 0 6 16,-1 0-1-16,0 0 7 15,-6 0-15-15,0 7-6 16,0 3 12-16,0-1 8 16,1 1-17-16,-3 1 2 15,1-2 5-15,2 2 8 16,0-2-17-16,2 3 7 0,4-1-1 15,-2 1 3 1,4-2 3-16,-2 2-8 16,1 0-2-16,3-3-2 0,-1 4 9 15,1 1-8-15,-3 1 6 16,2 2-8-16,-2 4 7 16,-1-1 0-16,-1 3-6 15,-1-1-1-15,0 0 10 16,3 0-8-16,1-2 1 15,0-1-4-15,-1 0 0 16,0 2 2-16,-1-1 1 16,0 2 1-16,0 2-2 0,3 2 10 15,3 2-8-15,1-3 1 16,4 3 1-16,1-2 2 16,-1-1-5-16,0 4-2 15,2-3 2-15,-2 2-1 16,0 2-2-16,0 1 3 15,0 0-3-15,2 0 5 16,2-1-3-16,2-2-2 16,2 0 6-16,0-1-6 15,0 0 6-15,0-2-2 16,2 0-1-16,4 3-3 16,1-3 0-16,1 3 2 15,0-2 0-15,2 0 0 16,-1-2 5-16,2 1-12 15,3-1 5-15,4-1 0 0,1-1 1 16,7 0-1-16,0 1 3 16,3-1 4-16,-3 1-7 15,3-3 3-15,-2-1-3 16,-1-2 1-16,0-1 1 16,2-3 1-16,-1-3-3 15,3 1 0-15,1-3 2 16,4-1-2-16,3-2 3 15,1 2-3-15,2-4 0 16,-6-1 4-16,2 1 3 16,-7-2-4-16,-3 1 4 15,-3-2 0-15,0 0-7 16,-2 0 8-16,0 0-2 16,-2 0-4-16,4-2 1 0,-2-3 11 15,3-1-13-15,0 0 3 16,0 1 0-16,-3-1 1 15,-3 1-1-15,-2-2 1 16,-1-3 5-16,-2 1-3 16,2-4 2-16,-1 1 10 15,3-2-12-15,0-1-4 16,1-3 5-16,4 1-4 16,-4-1 5-16,2 2-6 15,0-2 1-15,-5 1 1 16,2 0 2-16,-4-1 3 15,0-2 4-15,0 0 0 16,-2 2 1-16,0-2-14 0,-2 3 1 16,1 2 6-16,-2 1 2 15,0-2-9-15,-1 0 6 16,1-3-6-16,-1 0 8 16,0-1 0-16,-1-2-4 15,-3-1 4-15,2 1-8 16,0 0-1-16,-1 2 3 15,2 1-1-15,-4-1 6 16,0 2-8-16,-1 0 3 16,-2 1 3-16,0-3-1 15,0 0-2-15,0 0-2 16,0-3 5-16,0 0-5 0,0 2 3 16,0 1-1-16,0 2-3 15,0-2 9-15,0 3-6 16,0-1-3-16,0 0 1 15,-3-1-1-15,-2-2 0 16,1 2 2-16,-1-3 2 16,1 0-2-16,-1 5 0 15,1 3 2-15,1 2 0 16,0 2-3-16,1 0 0 16,-2 1 7-16,3-1-7 15,-2 0 1-15,0 1 5 16,-2-1-7-16,2 0 1 15,-2 0-1-15,2 3 3 0,0-2-1 16,1 2-2-16,-1-1 0 16,0 5-3-16,1-2 3 15,-1 1 0-15,2 1 0 16,-1-1 0-16,1 1 1 16,-2-3-5-16,-2 0 6 15,2-2-4-15,-4-1 2 16,1-2 0-16,-2-4 0 15,-2-3 0-15,-5-6 0 16,-2-6 0-16,-5-1-1 16,-2-2-1-16,-7 2-3 15,-6 4-6-15,-12 5-21 0,-16 14-26 16,-8 8-32-16,-12 18-20 16,-1 26-28-16,4 8-59 15,10 3-502-15</inkml:trace>
  <inkml:trace contextRef="#ctx0" brushRef="#br0" timeOffset="83527.67">27867 9346 59 0,'0'0'88'0,"0"0"2"15,0 0 29-15,0 0-14 0,0 0-25 16,0 0-5-16,-14-32-4 16,1 32-11-16,-9 10-28 15,-4 13-6-15,-8 10 26 16,0 5-4-16,-4 4-21 15,-1 4 8-15,0 2 4 16,0 2-15-16,1-1 3 16,2 0-18-16,3-5 10 15,5-7-14-15,6-7-4 16,8-11 4-16,6-7 1 16,5-4-1-16,1-4 2 15,2-2-7-15,0-2-2 0,0 0 2 16,0 1 4-16,0-1-4 15,0 0-27 1,2 0-9-16,5 0-56 0,3-4-15 16,1-4-37-16,0 5-136 15</inkml:trace>
  <inkml:trace contextRef="#ctx0" brushRef="#br0" timeOffset="83797.47">27267 9934 301 0,'0'0'113'0,"0"0"-59"16,0 0 70-16,0 0-68 16,0 0-7-16,0 0-6 15,43 11 14-15,-4-9-32 16,2-1-4-16,-3-1-5 15,-5 0-4-15,-3 0-10 16,-6 0 9-16,-6 0-11 16,-9 0-1-16,-6 0-45 15,-3 2-47-15,0 1-63 16,-21 4-246-16</inkml:trace>
  <inkml:trace contextRef="#ctx0" brushRef="#br0" timeOffset="83992.67">27276 10089 247 0,'0'0'66'15,"0"0"90"-15,0 0-53 16,0 0-41-16,0 0-10 16,106 6-20-16,-78-6-9 15,-2-5-16-15,-3 1-7 16,-6 0-21-16,-5 3-56 15,-11 1-103-15,-1 0-115 16</inkml:trace>
  <inkml:trace contextRef="#ctx0" brushRef="#br0" timeOffset="84143.71">27342 10179 104 0,'0'0'120'0,"0"0"0"15,0 0 24-15,0 0-38 16,0 0-61-16,0 0-7 15,100 14-18-15,-67-14-1 16,1 0-19-16,-1-7-19 16,-5-1-112-16</inkml:trace>
  <inkml:trace contextRef="#ctx0" brushRef="#br0" timeOffset="84736.43">28799 9275 375 0,'0'0'111'0,"0"0"-23"16,0 0 16-16,0 0-60 15,0 0-29-15,0 0 33 16,63 107-14-16,-47-53 22 0,-1 6-23 15,-4 5-8-15,-4 0-4 16,3-2-15-16,1-9 1 16,2-11-4-16,-2-8 5 15,-1-9-7-15,-2-9-2 16,-3-3 2-16,0-7-3 16,-2-3 0-16,-2-1-9 15,4-3-15-15,1 0-20 16,1 0-6-16,1-14-66 15,-2-5-208-15</inkml:trace>
  <inkml:trace contextRef="#ctx0" brushRef="#br0" timeOffset="85006.96">29164 9660 446 0,'0'0'83'15,"0"0"-57"-15,0 0 81 16,-83 63-29-16,55-36-13 16,-4 6-26-16,1-1-11 15,-2 2-4-15,2-2-4 16,3-2-12-16,1-2-7 16,4-9 0-16,7-2 3 15,3-7-4-15,8-3-2 16,4-5-8-16,1-2-11 0,0 0-33 15,9 0-82-15,14 0-121 16,10-12-193-16</inkml:trace>
  <inkml:trace contextRef="#ctx0" brushRef="#br0" timeOffset="85199.84">29175 9866 360 0,'0'0'203'16,"0"0"-152"-16,0 0 8 15,0 0 17-15,0 0-12 16,0 0-18-16,-97 84-16 16,78-65-9-16,4 1-5 0,-2 2-14 15,7-2 1-15,1-4-3 16,7-3-15-16,2-5-48 16,3-5-48-16,20-3-142 15</inkml:trace>
  <inkml:trace contextRef="#ctx0" brushRef="#br0" timeOffset="85356.09">29271 10038 188 0,'0'0'154'16,"0"0"-60"-16,0 0 40 16,-63 75-70-16,49-58-48 15,1 0-2-15,4-2-14 16,0-3-1-16,-1-5-82 15,4-5-303-15</inkml:trace>
  <inkml:trace contextRef="#ctx0" brushRef="#br0" timeOffset="89608.31">30195 6802 149 0,'0'0'68'0,"0"0"71"0,0 0-2 16,0 0-58-16,0 0-22 15,0 0-16-15,0 0-26 16,2-14 9-16,7 16-18 15,8 10 10-15,12 6 2 16,7 1 19-16,4 8-14 16,8 2-3-16,-3 7-6 15,-3 7 4-15,-1 0-6 16,-5 2-3-16,0 3-9 16,0-4 11-16,-1 1-2 15,4-1-3-15,1-2 22 0,3-2-21 16,1-2 19-16,-4-4 0 15,2-4-25-15,-13-7 8 16,-7-3 0-16,-6-4-7 16,-9-7 7-16,0-3-3 15,-6 0-6-15,-1-5-7 16,0 1 7-16,0-1 0 16,0 0-2-16,0-1 1 15,0 0-5-15,0 0-51 16,0 0-22-16,0-1-46 15,-8-4-140-15</inkml:trace>
  <inkml:trace contextRef="#ctx0" brushRef="#br0" timeOffset="90038.09">31189 7356 289 0,'0'0'124'16,"0"0"-64"-16,0 0 43 15,0 0-34-15,0 0-37 16,0 0-21-16,-56 34 18 0,26-7 14 15,-2 5-14-15,-4 3 13 16,3 1-17-16,0-3 7 16,2-4-2-16,4-1-2 15,2-9-12-15,7 0 5 16,2-5-12-16,5-2 0 16,3-3 2-16,4-2-8 15,-2-1 7-15,5-2-10 16,1-1-1-16,0-2 1 15,0 1-7-15,0-2 6 16,0 0-22-16,0 0-17 16,5 0-32-16,11 0-31 15,9 0-15-15,8-3-176 0</inkml:trace>
  <inkml:trace contextRef="#ctx0" brushRef="#br0" timeOffset="90292.37">31210 7587 462 0,'0'0'111'15,"0"0"-87"-15,0 0 37 16,0 0 6-16,0 0-8 0,0 0-29 16,-94 74 1-1,77-57-7-15,5-2-12 0,2-1 1 16,1-1-9-1,3-5 1-15,3-1-5 0,1-4 0 16,2-1-5-16,0-1-20 16,0-1-19-16,0 0-24 15,18 0-83-15,5-4-183 16</inkml:trace>
  <inkml:trace contextRef="#ctx0" brushRef="#br0" timeOffset="90464.49">31347 7638 462 0,'0'0'115'0,"0"0"-71"16,0 0 44-16,0 0-12 15,0 0-33-15,-60 73-6 0,47-52-14 16,1-4-13-16,0 3-10 16,-2 1-5-16,-2-1-42 15,-2-3-68-15,-3-5-208 16</inkml:trace>
  <inkml:trace contextRef="#ctx0" brushRef="#br0" timeOffset="94251.02">1308 4224 98 0,'0'0'97'15,"0"0"6"-15,0 0-13 16,0 0 3-16,0 0-22 16,0 0 7-16,9-46-12 15,-9 46-28-15,0 0-38 0,-5 0 0 16,-4 9 0-16,-3 4 27 15,-1 8-23-15,1-1 17 16,0-1 3-16,3 1-23 16,0-1 23-16,6-5-21 15,3 1-2-15,0-1 0 16,6 0 9-16,14 1 3 16,5 2-8-16,3 0 1 15,1 3-1-15,-4 0-2 16,-1 2 3-16,-5 3-6 15,-4 3 0-15,-1-2 3 16,-4 0-13-16,-4-2 12 16,-5-4-6-16,-1-5-4 15,0-1 5-15,0-2 1 16,-4-3-4-16,-8 3-14 0,0-4 14 16,-4-1 6-16,2-2 5 15,-1-5-5-15,-1 0-9 16,4 0 6-16,-3-2-37 15,3-14-25-15,0-5-89 16,3-8-232-16</inkml:trace>
  <inkml:trace contextRef="#ctx0" brushRef="#br0" timeOffset="94516.63">1270 4285 222 0,'0'0'35'0,"-17"74"104"16,3-25-6-16,1 9-54 15,-4 5-5-15,-5 1-26 16,0 3-20-16,-1-3 8 16,-4-6-33-16,2-6 13 15,6-6-8-15,-1-12-3 16,8-9 0-16,6-11-3 15,2-8-2-15,4-4-4 16,0-2-36-16,0-2-53 16,12-15-170-16</inkml:trace>
  <inkml:trace contextRef="#ctx0" brushRef="#br0" timeOffset="95024.64">1663 4333 55 0,'0'0'49'0,"0"0"-9"0,0 0 34 16,0 0-37-16,0 0-23 16,79-53-10-16,-69 36-1 15,-1 0-2-15,-3 0 4 16,-6-2 1-16,0 4 23 16,0 2 43-16,-6 2-5 15,-6 3-12-15,-1 5-14 16,-2 1-35-16,-3 2 30 15,1 2-6-15,-5 18-13 16,0 10 4-16,7 6 11 16,0 3-2-16,12 1-21 0,3-1 4 15,0 2 10-15,9-3-14 16,7-1-4-16,-2-6-2 16,4-4-2-16,-2-6 3 15,-1-6-2-15,0-5 2 16,-3-2-4-16,-3-4 0 15,4-4-20-15,1 0-16 16,5 0-38-16,-1-4-21 16,3-12-89-16,-6-4-112 15</inkml:trace>
  <inkml:trace contextRef="#ctx0" brushRef="#br0" timeOffset="95616.94">2116 4158 419 0,'0'0'76'16,"0"0"-35"-16,0 0 30 15,0 0-4-15,0 0-44 16,0 0-3-16,-91 38-13 16,73 1 1-16,0 6-1 15,2 0 9-15,10 1 0 0,3-3-11 16,3-4-10-16,0-3 6 16,9-4-5-16,10-5-11 15,-2-8 11-15,2-7-13 16,5-7-18-16,-3-5 20 15,3 0-4-15,1-12-9 16,-4-10 28-16,-6-4 3 16,0-2 2-16,-8-5 0 15,-1 1-2-15,-4-4 16 16,-2 1-14-16,0 0 2 16,0 3 15-16,-6 7-11 15,-2 7 0-15,-2 9 0 16,7 3 0-16,0 5-3 0,3 1-8 15,0 0 0-15,0 10-1 16,0 14 1-16,15 9 1 16,-2 5 4-16,1 2-5 15,5 2 0-15,-1-4 4 16,-3-1 0-16,1-7-2 16,-2-3-2-16,-1-8-9 15,1-7 7-15,-2-4-21 16,1-7 3-16,2-1-55 15,1 0-117-15,-2-4-103 16</inkml:trace>
  <inkml:trace contextRef="#ctx0" brushRef="#br0" timeOffset="95984.82">2334 4202 300 0,'0'0'58'16,"0"0"-16"-16,0 0 45 16,83-14-22-16,-48 19-15 15,-1 15-42-15,-1 9 5 16,-3 4-1-16,-5 5-9 16,-3 2 5-16,-7 2-8 0,-4-1-9 15,-1-2 7 1,-5-3-26-16,-5-5 28 0,0-6-61 15,0-6 3-15,-12-9 45 16,-2-6 6-16,1-4 7 16,-5-8 87-16,4-14-40 15,0-7 26-15,2-5-34 16,3-5-35-16,3-1 12 16,6-7-16-16,0 1 0 15,0-3-13-15,19 6-76 16,5 5-8-16,4 6-22 15,-2 9-86-15</inkml:trace>
  <inkml:trace contextRef="#ctx0" brushRef="#br0" timeOffset="96411.38">3032 4124 468 0,'0'0'47'0,"0"0"55"15,0 0-12-15,-85-6-50 16,58 28 1-16,-4 6-20 16,1 11-1-16,6 4 1 15,6 3-14-15,8 4 7 16,7-2-12-16,3-3 4 16,3-1-6-16,16-4 0 15,2-6-6-15,4-5 3 16,-2-6-3-16,1-8-19 15,1-7 4-15,-1-5 0 16,1-3-18-16,3 0-10 16,0-10 6-16,-3-8-16 0,-1-5-92 15,-5-2-129 1</inkml:trace>
  <inkml:trace contextRef="#ctx0" brushRef="#br0" timeOffset="96959.37">3162 3896 403 0,'0'0'52'0,"0"0"25"15,0 0 2-15,0 0-75 16,0 0-1-16,16 77 27 0,1-25 14 15,-4 11-11-15,-4 5-9 16,3 2 4-16,-3 0-21 16,-3 0-8-16,-3-5 1 15,-2-9 0-15,-1-10-10 16,2-16 8-16,-2-9-7 16,1-12 18-16,2-6-2 15,-3-3-5-15,0 0 1 16,0 0 2-16,0-9 0 15,0-13-5-15,0-8-7 16,0-7 6-16,2-3 0 16,-1-4 1-16,1 1-1 15,5-3-4-15,-1 3-31 0,6 2 10 16,4 5 17-16,1 11-2 16,7 5-6-16,-2 14 4 15,5 5 13-15,1 1 7 16,-2 7-7-16,5 15-3 15,-4 8 2-15,-5 5-5 16,-7 6 5-16,-6 1-18 16,-3 3 19-16,-3 0 6 15,-3-4 1-15,0-2-3 16,0-5 7-16,0-5-11 16,-6-6-13-16,0-5-27 15,0-5-44-15,0-6-72 0</inkml:trace>
  <inkml:trace contextRef="#ctx0" brushRef="#br0" timeOffset="97522.44">4048 3672 293 0,'0'0'63'16,"0"0"43"-16,0 0-12 0,0 0-11 15,0 0-45 1,0 0-34-16,-78 62 7 0,56-5 15 15,1 11 11-15,6 7 2 16,3 1-9-16,3 1-12 16,6-4 1-16,3 1-8 15,0-3-10-15,3-6-2 16,12-7 0-16,5-8 1 16,2-5 3-16,0-9-2 15,-1-8 1-15,0-9-2 16,1-8-4-16,-5-5 2 15,5-5-9-15,-1-1-30 16,-3 0-24-16,-2-3-26 16,-2-11-80-16,-4-6-235 15</inkml:trace>
  <inkml:trace contextRef="#ctx0" brushRef="#br0" timeOffset="98001.03">4304 3959 313 0,'0'0'30'0,"0"0"48"16,0 0 21-16,0 0-33 0,102-45-30 15,-71 45-8-15,-1 0-22 16,-3 20 10-16,-5 7-8 16,-5 8-6-16,-9 6 5 15,-8 1-3-15,0 2 2 16,-7-1 1-16,-14-2-2 16,0 1-2-16,-4-2-1 15,3-1 5-15,-1-6 9 16,7-5-9-16,2-6 3 15,7-6-10-15,7-7 0 16,0-2 0-16,0-1 1 16,4-4-2-16,16-2 6 0,11 0-8 15,9 0 5 1,-1-10-2-16,0 0 9 0,-6 0-2 16,-6 3-4-16,-5 2-3 15,-7 1 0-15,-2-1 1 16,-4-1-4-16,0 0 3 15,3-3-33-15,-3 1-67 16,2-3-84-16</inkml:trace>
  <inkml:trace contextRef="#ctx0" brushRef="#br0" timeOffset="98474.55">4813 3900 351 0,'0'0'56'0,"0"0"-37"15,0 0 77-15,91-15-45 16,-64 15-29-16,-2 4-9 15,-4 13 9-15,-6 12-14 16,-5 6 10-16,-7 5 21 16,-3 2-20-16,0 1-16 15,-10-1 18-15,-5-4-21 0,0 0 12 16,-3-2 2-16,2-5-11 16,5-5 3-16,2-7-3 15,3-2-3-15,5-7 8 16,1-5-8-16,0-1 0 15,9-2-1-15,18-2 1 16,7 0 8-16,8-2-4 16,4-7 15-16,-4-1-5 15,-3 4-5-15,-8 0-7 16,-6 1-2-16,-4 3 0 16,-3-2-5-16,-9 1-5 15,-3 3-21-15,-6-3-33 0,0-4-15 16,0 2-192-1</inkml:trace>
  <inkml:trace contextRef="#ctx0" brushRef="#br0" timeOffset="98797.19">5186 3596 528 0,'0'0'54'16,"0"0"-44"-16,0 0 61 0,104 86 14 16,-53-29-25-16,-2 9-17 15,-7 9 30-15,-6 6-45 16,-11 3-2-16,-6 5-11 15,-10-5 12-15,-9-3-22 16,0-9-9-16,-22-6 4 16,-11-11-27-16,-1-11-64 15,1-13-57-15,6-12-59 16,5-12-303-16</inkml:trace>
  <inkml:trace contextRef="#ctx0" brushRef="#br0" timeOffset="100288.9">11677 1627 78 0,'0'0'75'16,"0"0"40"-16,0 0-1 16,0 0-35-16,0 0 1 15,0 0-48-15,-77 0 9 0,75 0 3 16,1 0-5-1,1 0-2-15,0 0-17 0,0 0 7 16,0 0-11-16,6 0-16 16,19 0 0-16,21 3 22 15,20-3 13-15,20 2 5 16,13-2-23-16,5 0-8 16,2 2 17-16,2 1-10 15,-4 2-15-15,-9 0 17 16,-8 2-9-16,-17-3-4 15,-6-2 3-15,-7 0 11 16,-5-2 0-16,-9 0-7 0,-7-2 15 16,-6-4 9-1,-9-2-5-15,-8 3-3 0,-4-1 2 16,-4 1 5-16,-4 2-11 16,-1 0-6-16,0 0 5 15,0 0-23-15,0 3-1 16,0 0-4-16,0 0-2 15,0 0-6-15,0 0-30 16,0 0-24-16,-9 5-34 16,-9 10-27-16,-7 7 2 15,-6 3-25-15,-4 2-180 16</inkml:trace>
  <inkml:trace contextRef="#ctx0" brushRef="#br0" timeOffset="103229.89">26436 1252 3 0,'0'0'0'15</inkml:trace>
  <inkml:trace contextRef="#ctx0" brushRef="#br0" timeOffset="103708.61">26560 1054 57 0,'0'0'66'16,"0"0"16"-16,0 0 15 15,0 0 5-15,36-79-21 16,-30 63 0-16,0 4-34 16,-3 2 28-16,-2 3-15 15,-1 3 1-15,0 4-13 16,0 0-8-16,0 0-24 15,0 0-13-15,-11 16-3 0,-6 18 0 16,-5 15 27 0,-4 10-2-16,0 8 3 0,0 8-6 15,7 4 1 1,-2 3-9-16,3-2-12 0,-1-5 5 16,1-7 5-16,1-2-10 15,2-12-2-15,8-11 5 16,1-13-6-16,4-12 1 15,2-9 0-15,-1-6-2 16,1-1 7-16,0-2 0 16,0 0 3-16,0 0-4 15,0 0-4-15,0 0-12 16,0 0-10-16,-3-14-28 16,-3-2-30-16,0-7-49 15,-1-1-80-15,-3-1-281 16</inkml:trace>
  <inkml:trace contextRef="#ctx0" brushRef="#br0" timeOffset="104240.8">26187 1414 283 0,'0'0'67'0,"0"0"6"15,0 0 32-15,0 0-15 16,0 0 1-16,0 0-36 0,-33-51-7 16,33 51-13-16,0 0-12 15,0 0-19-15,0 13-4 16,0 8 10-16,6 7 18 16,6 2-2-16,2-1-7 15,-2 1 10-15,-2-2-2 16,4 0-9-16,-2 0-1 15,-2 1-6-15,-1 0-4 16,-3 0 7-16,0-1-5 16,0-3-5-16,0-3 0 15,-2-2 2-15,1-6 0 16,-1 0-2-16,1-6-1 16,-4-3-2-16,1-3 0 0,-1-1 6 15,1-1-5 1,-2 2-1-16,1-2 3 0,2 0-4 15,0 0 0-15,8 0 3 16,8-7 4-16,11-10 19 16,7-5-6-16,3-7-14 15,2-3 2-15,0-5-3 16,0-3-1-16,-2 2-1 16,-3 4-3-16,-10 7-6 15,-9 10-15-15,-6 5 9 16,-6 7-25-16,-2-2-32 15,-1 6-85-15,-3 0-134 0</inkml:trace>
  <inkml:trace contextRef="#ctx0" brushRef="#br0" timeOffset="105508.33">27330 609 135 0,'0'0'96'0,"0"0"16"15,0 0-15-15,0 0-18 16,0 0-25-16,0 0-16 16,-28-36 7-16,14 36-42 15,-7 0 10-15,-5 11 2 16,-7 11 5-16,0 2 0 16,-2 9 11-16,3 2-10 15,0 3 8-15,4 3-9 16,3 1-11-16,6 5-2 15,5 0-6-15,8-1 15 16,4 1-5-16,2-7-10 0,3-1 1 16,15-5 2-16,3-12-1 15,3-3-2-15,3-4 0 16,1-5 7-16,-1-3-7 16,0-3 5-16,-3-1-6 15,-3-3 0-15,-2 0-6 16,-1 0-5-16,0 0-26 15,2 0-14-15,3-3-25 16,-1-8-80-16,1-4-93 16</inkml:trace>
  <inkml:trace contextRef="#ctx0" brushRef="#br0" timeOffset="105951.13">27498 831 321 0,'0'0'129'15,"0"0"-96"-15,0 0 4 16,0 0 8-16,0 0 17 15,9 79-9-15,-4-42-1 0,-2 0-30 16,4 2 0 0,-2-3 8-16,4-5-30 0,1-6 8 15,5-6-1-15,3-5-2 16,1-4-4-16,2-4-1 16,1-6 0-16,1 0 4 15,-1 0 2-15,-1-13 8 16,-3-7 5-16,0-1 4 15,-4-5 4-15,-3-7-10 16,-2-5 4-16,-3-3-8 16,-4 0-11-16,-2 4-2 15,0 1-12-15,0 9 7 16,-5 9-38-16,-1 7 1 16,2 9-27-16,-2 2-117 15,3 0-324-15</inkml:trace>
  <inkml:trace contextRef="#ctx0" brushRef="#br0" timeOffset="106768.93">27997 800 185 0,'0'0'107'0,"0"0"-78"0,0 0 99 16,99-2-38-16,-69 18-32 16,-4 5-12-16,2 4-14 15,-2 7 0-15,-6-1-8 16,-2 5-17-16,-4 3-3 15,-5-3 9-15,-5 1-13 16,-4-3 3-16,0-4-3 16,0-5-4-16,-10-5-2 15,-1-8-16-15,-2-3 0 16,1-5 17-16,-4-3 5 16,-1-1 18-16,-2 0-17 0,-2-7 14 15,1-8 8 1,3-5-2-16,4-4-18 0,9-4 6 15,4-6-9-15,0-4-4 16,6-6-8-16,18-1-7 16,7 3 2-16,9 2 7 15,4 6 10-15,2 9 0 16,0 5-2-16,-1 4 1 16,-3 8 2-16,-2 1 3 15,0 7-4-15,-2 0 0 16,-4 1 2-16,-1 16 5 15,-6 4 10-15,-7 5-11 16,-4 1 4-16,-6 2 3 16,-6-3-12-16,-4 5-1 0,0-3 6 15,0 0-2-15,0 2-4 16,0-4 14-16,-3-2-14 16,-4-2-1-16,0-8-10 15,2-4 3-15,-1-5-1 16,1-3 8-16,1-1-18 15,-5-1 15-15,2 0 4 16,-1 0 15-16,0-17 11 16,4-8 11-16,4-9 6 15,0-8-21-15,3-8-15 16,20-3-7-16,10-7-5 16,6 5-35-16,3 8 12 15,-3 10-5-15,-3 13 11 0,-8 10 9 16,-5 11 8-1,-1 3 2-15,-1 5 3 0,-3 15-20 16,-5 4-60-16,-8-3-69 16,-5-2-229-16</inkml:trace>
  <inkml:trace contextRef="#ctx0" brushRef="#br0" timeOffset="120140.37">4715 4836 7 0,'0'0'98'16,"0"0"-17"-16,0 0-38 15,0 0 1-15,0 0-16 16,0 0-20-16,0 0 7 0,0-11 0 16,0 11-1-16,0 0 23 15,0 0-4-15,-2 0-26 16,1 0 31-16,-2-1-19 16,-2 1 3-16,-1 0 4 15,0-3-10-15,-4 3 21 16,-1 0-15-16,-5 0-3 15,-2 0 0-15,-3 0 11 16,-3 0-6-16,3 0-1 16,0 0 14-16,4 0-2 15,6 0 13-15,5 0-18 16,0 0 17-16,6 0-13 0,0 0-5 16,0 0-13-1,0 0 15-15,0 0-21 0,0 0-10 16,0 0-10-16,6 0 4 15,19 0 4-15,14 0 2 16,16 0 4-16,5 0 3 16,7 0 0-16,-3 0 9 15,-4 0-8-15,0 0-2 16,-7 0 3-16,-5 0-2 16,-5 0-5-16,-7 0 4 15,-6 0-3-15,0 0 10 16,-5 0 5-16,-4 0-6 15,-3 0 6-15,1 0 3 0,-7 0-7 16,-4 0 11 0,-5-2-3-16,-3 0 7 0,0 2-9 15,0 0 2-15,0 0-8 16,0 0 0-16,0 0-5 16,0 0 3-16,0 0-8 15,0-1-2-15,0 1-2 16,0-2 0-16,0 2-26 15,0 0-50-15,0 0-40 16,0 2-37-16,-12 10-43 16,-6 5-195-16</inkml:trace>
  <inkml:trace contextRef="#ctx0" brushRef="#br0" timeOffset="125704.35">25759 1062 86 0,'0'0'53'16,"0"0"26"-16,0 0-14 15,0 0 12-15,0 0-10 16,0 0-15-16,0 0-6 16,5-31-2-16,-5 26-13 15,0-1-15-15,0 1 4 16,0-4 3-16,0 1 10 16,0-1-22-16,1-2 23 15,1-3 0-15,-1 0-16 16,1-3-9-16,-1-2 22 15,2-1-16-15,0 1-5 0,2-4 4 16,-1 2-5 0,0 0-2-16,-2 2-2 0,1 5-3 15,-3 5 7-15,0 2 4 16,0 6 1-16,0 1-6 16,0 0-6-16,0 0-2 15,0 0-15-15,0 0 9 16,0 1 12-16,0 9-13 15,0 2 14-15,0 0-1 16,0 3-6-16,0 2 4 16,0 2 0-16,0 5-4 15,0 2 2-15,0 4 16 0,4 0-12 16,-1 4 4 0,2 1-5-16,1-1 13 0,0-3-7 15,-2-1-10 1,-1 1 4-16,-1 0 4 0,-1 1-1 15,-1 6 3-15,0 3-10 16,0-1 15-16,0 1 0 16,0-6 0-16,0-2-9 15,0-8-3-15,0-3 5 16,0-5-5-16,0 0-2 16,2-6-1-16,-2 0 0 15,0-3 0-15,1 3-2 16,-1-4-1-16,0 1 1 15,0-3 1-15,0-2 1 16,0-1 2-16,0-1 1 0,0-1-3 16,0 0 3-16,2 0-4 15,-1 0-4-15,1 0-19 16,1 0-15-16,-3-4-30 16,0-8-33-16,0-3-123 15,-8-1-306-15</inkml:trace>
  <inkml:trace contextRef="#ctx0" brushRef="#br0" timeOffset="129162.58">25491 1624 10 0,'0'0'20'15,"0"0"9"-15,0 0 6 16,0 0-7-16,0 0-5 16,0 0-18-16,-11-4 7 15,10 4 6-15,1 0-11 16,0 0 25-16,0 0-2 16,0 0-15-16,0 0-5 15,0-2-9-15,0 1 0 16,0-3 11-16,1 1-7 15,1 3-5-15,1-2 6 16,-2 0 3-16,2-3 0 0,-1 2 8 16,1-4 2-16,-3 3 23 15,0-2-11-15,3-2 5 16,-2 2 0-16,-1-4-12 16,2 4 0-16,-1-3 11 15,-1 2-2-15,0-2 2 16,0-5 3-16,0 2 4 15,0-3-3-15,0 3 18 16,0 3-7 0,0 4 1-16,0 2-11 0,0 3-3 15,0 0 1-15,0 0-15 16,0-1-19-16,0 1-4 0,6 0 0 16,12 0 8-1,3 1 6-15,6 11 9 0,4 2 13 16,2 6-21-16,1 1 17 15,0 1-17-15,1 0 7 16,-4 0-1-16,-1 2-9 16,-5 0-5-16,-1 1 1 15,-4 1-2-15,-3-5-4 16,-1-3 4-16,-3-2-4 16,-4-8 2-16,-3-3 0 15,-2-3 4-15,-2-2-8 16,-1 0 15-16,-1 0 6 0,0 0 9 15,3-2 0-15,0-11 7 16,5-11-18 0,1-7-17-16,2-11-1 0,3-6 0 15,1 0 3-15,-2-1 2 16,1 10-10-16,-4 5 6 16,-2 11-2-16,-4 7 0 15,-2 8 7-15,1 5-9 16,-2 1 2-16,1 2-17 15,6-2-27-15,3 1-30 16,8-1-11-16,2 1 18 16,3 1-34-16,-2-4-57 15,-5-3-64-15,-5-6-457 0</inkml:trace>
  <inkml:trace contextRef="#ctx0" brushRef="#br0" timeOffset="130610.81">25847 369 282 0,'0'0'33'0,"0"0"108"16,0 0-30-16,0 0-49 16,-3 71-7-16,3-55-3 0,0-2-11 15,2 0-13-15,5-3-4 16,-2-3-11-16,-1-2 7 16,2-5-17-16,0-1 16 15,1 0-12-15,2 0 10 16,2-5 24-16,5-12 14 15,1-6-40-15,-1-5-7 16,-2-6 6-16,-1-4-12 16,-7-8-4-16,-2-2 0 15,-4-7-15-15,0 5 4 16,-6 8-14-16,-7 6 8 16,3 17 18-16,2 9 1 0,-1 8-5 15,-3 2-1 1,0 12 6-16,-4 10 0 0,5 4 0 15,7-2 2-15,4-2-2 16,0-5-3-16,6-3 0 16,9-3-3-16,4-6 6 15,5-2 0-15,6-3 0 16,4 0 0-16,2-3-2 16,-1-5 1-16,-4-1 1 15,-6 1 4-15,-6 3 3 16,-5 1-7-16,-2 4 0 15,-5 0 2-15,-2 0-2 16,-1 14 0-16,-1 9-11 0,-1 7 10 16,-1-1 2-16,2-1 4 15,3-1 6-15,0-6-3 16,3 0-1-16,0-5-4 16,1-3 5-16,-1-3-8 15,1-3 0-15,1-4-2 16,0-1 1-16,2-2-3 15,1 0 4-15,2 0-23 16,-1 0 23-16,1-11 0 16,-1-4 1-16,0-2 9 15,-3-3-10-15,-3 1 0 16,-3-3 0-16,-3 0 1 0,-3 2-1 16,0 6 0-1,0 5-4-15,0 3 4 0,0 5 1 16,0 1 5-16,0 0-4 15,-4 0-2-15,2 9-8 16,1 11 8-16,1 4 1 16,0-1 3-16,0 1-4 15,1-1 3-15,9-4-1 16,1-2-2-16,0-5-1 16,0-5 1-16,0-6-1 15,-1-1-4-15,0 0 2 16,1 0 3-16,2-1 1 15,-2-11 0-15,-1-4 4 16,2-4 14-16,-6-5-17 16,-1-2 1-16,-5-4-3 0,0 0 0 15,0 4-3-15,-8 3-1 16,-5 8 4-16,4 5 0 16,0 9-6-16,-1 2-2 15,2 0-3-15,1 8-29 16,0 9-19-16,4 5-35 15,3-6-158-15</inkml:trace>
  <inkml:trace contextRef="#ctx0" brushRef="#br0" timeOffset="131001.27">26702 197 344 0,'0'0'26'0,"0"0"72"15,0 0 11-15,-19 76-41 16,19-51-33-16,0-4-3 16,0-2-5-16,3-2-18 15,10-3-9-15,-1-2 0 16,0-7-2-16,4-3-5 15,-2-2 0-15,0 0 7 16,-1-7 24-16,-2-5 39 0,-5-9-29 16,-1-1-3-16,-2-5-2 15,-3-6-17-15,0-3-11 16,-5-1-1-16,-8 7-8 16,1 8 5-16,0 15 0 15,-1 7 3-15,1 0-31 16,0 7-10-16,4 11-34 15,4 5-30-15,4-6-87 16,0-7-241-16</inkml:trace>
  <inkml:trace contextRef="#ctx0" brushRef="#br0" timeOffset="131286.82">26885 6 395 0,'0'0'75'0,"0"0"-73"15,0 0 98-15,0 0-23 16,3 81-8-16,3-30-23 16,3-1-21-16,3-2-1 15,0-2-19-15,0-8-5 16,1-6 9-16,0-10-9 15,1-7 1-15,-2-3-1 16,3-7-7-16,0-3-1 0,4-2-74 16,4 0 41-16,-5-17-61 15,-2-10-191-15</inkml:trace>
  <inkml:trace contextRef="#ctx0" brushRef="#br0" timeOffset="131444.89">27006 132 589 0,'0'0'41'0,"0"0"4"16,0 0 44-16,85-17-53 15,-45 9-10-15,-1 2-16 0,0-4-9 16,-3 5-2 0,-11 0-35-16,-8 0-106 0</inkml:trace>
  <inkml:trace contextRef="#ctx0" brushRef="#br0" timeOffset="138035.71">10928 10302 17 0,'0'0'31'16,"0"0"-18"-16,0 0 8 0,0 0 1 15,0 0-22 1,0 0-4-16,0 0 4 0,-1 12-3 16,1 0-3-16,9 4-1 15,16-1-26-15</inkml:trace>
  <inkml:trace contextRef="#ctx0" brushRef="#br0" timeOffset="138395.88">12559 10687 16 0,'0'0'35'15,"0"0"-11"-15,0 0-4 16,0 0-4-16,0 0 5 15,0 0-21-15,-9-10-7 0,9 9 1 16,0-1 4-16,12 0-10 16,0-2-56-16</inkml:trace>
  <inkml:trace contextRef="#ctx0" brushRef="#br0" timeOffset="139305.51">13959 10380 155 0,'0'0'30'0,"0"0"-8"16,0 0-22-16,0 0 11 15,0 0-1-15,0 0 5 16,0 1-2-16,0-1 5 16,0 0-11-16,0 0 6 15,0 0 4-15,0 0-17 16,0 0 10-16,0 2 15 15,0-2-8-15,0 0 1 16,0 0-2-16,0 0 21 16,0 0-12-16,0 0-16 15,0 0 17-15,0 0-9 0,0 0-16 16,0 0 6-16,0 0-1 16,0 0 0-16,0 0-5 15,0 0 2-15,0 0 4 16,0 0-1-16,0 0-2 15,0 0-2-15,0 0-2 16,0 0 0-16,0 0 0 16,0 0 2-16,0 0 4 15,0 0 2-15,0 0-8 16,0 0 5-16,0 0-5 16,0 0 8-16,0 0-8 15,0 0-6-15,0 0 6 16,0 0 6-16,0 0-6 15,0 0 4-15,0 0-6 0,0 0 7 16,0 0 0-16,0 0-5 16,0 0 4-16,0 0-6 15,0 0 8-15,0 0 2 16,0 0-6-16,0 0 2 16,0 0 0-16,0 0-4 15,0 0 1-15,0 0-1 16,0 0 0-16,0 0 1 15,0 0 3-15,0 0-4 16,0 0 0-16,0 0-6 16,2 0 13-16,-1 0-14 15,-1 0 4-15,0 0-34 16,0 0-46-16,0 0-81 0</inkml:trace>
  <inkml:trace contextRef="#ctx0" brushRef="#br0" timeOffset="142776.56">14908 13358 396 0,'0'0'38'15,"0"0"-36"-15,0 0 12 16,0 0-12-16,0 0 22 15,0 0-24-15,0 0-9 16,-6-3 4-16,6 3-78 16,-2 3-67-16,2 3-79 15</inkml:trace>
  <inkml:trace contextRef="#ctx0" brushRef="#br0" timeOffset="143048.32">14908 13358 54 0</inkml:trace>
  <inkml:trace contextRef="#ctx0" brushRef="#br0" timeOffset="143082.39">14908 13358 54 0,'0'-14'0'0</inkml:trace>
  <inkml:trace contextRef="#ctx0" brushRef="#br0" timeOffset="143335.95">14902 13346 213 0,'0'0'4'0,"0"0"-4"16,0 0-36-16,0 0 29 15,0 0-22-15,0 0-32 16</inkml:trace>
  <inkml:trace contextRef="#ctx0" brushRef="#br0" timeOffset="143548.28">14902 13346 226 0,'39'-3'26'0,"-39"3"-23"16,0 0-3-16,-3 0-14 15,0 0-3-15,-3 3-16 16,1 3-132-16</inkml:trace>
  <inkml:trace contextRef="#ctx0" brushRef="#br0" timeOffset="150072.92">28814 2984 74 0,'0'0'117'0,"0"0"-47"0,0 0 61 16,0 0-30-16,0 0-27 15,34-75 2-15,-28 66-30 16,-3 0 10-16,-1 2-20 16,-2 4 4-16,0 0 11 15,0 3-17-15,0 0-4 16,0 0-13-16,0 0-1 15,-2 0-16-15,-8 0 1 16,-5 10-1-16,-6 9 10 16,-4 5 11-16,2 4-9 15,-2 5-6-15,-1 3 2 0,3 3 0 16,-1 7-2-16,1 1 1 16,-2 7-7-16,0 0 11 15,1-1-11-15,2-3 7 16,5-4-6-16,-1 3 3 15,3-3-2-15,-1 1 1 16,1-4 5-16,-1 0-7 16,-1-6 3-16,-1 1-3 15,-2-3 5-15,3-5 10 16,-1-2-15-16,6-4 4 16,0-6-3-16,6-4 8 15,3-3-10-15,0-8 12 16,3 0-12-16,0-3-4 15,0 1 4-15,0-1 0 0,0 2 5 16,-1-2-4-16,1 3-1 16,0-3-10-16,0 3-17 15,0-2-7-15,-5 0-26 16,-4 1-41-16,-6-1-48 16,-4-1-102-16,1 0-180 15</inkml:trace>
  <inkml:trace contextRef="#ctx0" brushRef="#br0" timeOffset="150614.6">28186 3634 167 0,'0'0'192'16,"0"0"-167"-16,0 0 92 15,0 0 4-15,0 0-51 16,0 0-23-16,1-54 2 15,-1 54-9-15,0-2-8 16,0 2-4-16,0 0-7 16,0 0-3-16,0 0 0 15,2 2-11-15,-1 13-3 16,2 6 11-16,2 8 9 16,-2 0-6-16,2 1 1 15,-2 0-6-15,-2-1-4 16,2 2-3-16,-3-1 4 15,2-1-7-15,-2 0 2 0,0-5 7 16,0 1-4 0,0-6-2-16,0-6 3 0,2-1-8 15,0-3 8-15,1-2-1 16,-2-2-3-16,1-1-4 16,-1 0-1-16,2-2 11 15,0 0-10-15,0-1-1 16,5-1 3-16,5 0 1 15,9 0 5-15,4-9 2 16,9-4-4-16,3-3-4 16,1-5-2-16,3 2 3 15,2-3-4-15,0 0 3 0,-6 2-2 16,-2 1 0-16,-11 2-1 16,-5 3 0-16,-7 2-5 15,-5 3-14-15,-4 1-37 16,-1 1-58-16,-3 0-85 15,0-3-538-15</inkml:trace>
  <inkml:trace contextRef="#ctx0" brushRef="#br0" timeOffset="151242.6">29784 2732 356 0,'0'0'64'0,"0"0"48"15,0 0 13-15,0 0-33 16,0 0-49-16,0 0-4 16,-23-57-35-16,4 57 4 15,-5 0 19-15,-6 2-18 16,-4 15 3-16,1 8 16 16,0 8-17-16,3 3 7 15,3 6-13-15,7 3 20 16,4 2-21-16,5-1-2 15,9-2 8-15,2-4-10 0,0-3 2 16,5-3-2-16,8-6 5 16,2-4-4-16,0-3 2 15,-3-5-1-15,4-2-2 16,-1-3 1-16,0-2 5 16,0-4-4-16,1-1-2 15,-1-3 0-15,5-1-12 16,-2 0-21-16,3-1-27 15,1-16-55-15,-4-7-231 16</inkml:trace>
  <inkml:trace contextRef="#ctx0" brushRef="#br0" timeOffset="151668.68">29969 2808 574 0,'0'0'62'15,"0"0"-11"-15,0 0 56 16,0 0-58-16,0 0-29 16,0 0-20-16,-9 31 2 15,9 4-1-15,0 8 16 16,6 0-10-16,0 1-1 15,1-8 9-15,2-5-15 16,1-8-6-16,5-7 2 0,2-3 8 16,3-8-4-16,4-3 2 15,-1-2-1-15,2 0 1 16,-1-7 10-16,-3-7-1 16,-5-4 9-16,-1-6-3 15,-4-5 28-15,-2-5-22 16,-1-5-11-16,-5 0-3 15,-1 1-3-15,-2 0-6 16,0 10-3-16,0 6-8 16,-2 11-25-16,-1 7-16 0,3 4-9 15,-1 0-70 1,-1 0-297-16</inkml:trace>
  <inkml:trace contextRef="#ctx0" brushRef="#br0" timeOffset="152367.23">30386 2747 447 0,'0'0'106'0,"0"0"-64"15,0 0 65-15,0 0-49 16,84-9-40-16,-56 30 12 15,-4 5 6-15,-2 5-8 0,-1 6 15 16,-4 1-34-16,-3 2 12 16,-3 1-17-16,-5-1 0 15,-3-7-4-15,-3-4 5 16,0-2-3-16,0-7-2 16,-9-3-8-16,-2-4 8 15,2-5-7-15,1-5 7 16,0-3 17-16,2 0-7 15,-3 0 34-15,-3-7-15 16,2-11-19-16,-3-6-3 16,7-2-4-16,2-5-3 15,4-5-21-15,0-7 20 0,2-5-29 16,13 0 10-16,1 0 7 16,7 8-7-16,0 7 16 15,4 11 1-15,1 7 2 16,7 10-1-16,2 5 0 15,1 0 2-15,-2 9 1 16,-5 13-1-16,-4 3 1 16,-5 3 3-16,-7 3 2 15,-3 4-4-15,-6-3 3 16,-5 2 0-16,-1-1-5 16,0-3 2-16,0-4-5 15,-4-6 5-15,-4-3-2 16,0-8 0-16,3-5-11 15,0-3 11-15,2-1 0 0,-3 0 28 16,2-14 28-16,-3-9-23 16,1-11 2-16,6-11-16 15,0-13-9-15,17-6-6 16,15-5-4-16,10 4-11 16,4 9-16-16,-1 15-16 15,1 15-30-15,-7 15 15 16,-8 11 5-16,-6 0-23 15,-13 19-79-15,-12 3-291 16</inkml:trace>
  <inkml:trace contextRef="#ctx0" brushRef="#br0" timeOffset="153755.17">27219 1028 76 0,'0'0'78'0,"0"0"10"16,0 0-5-16,0 0-37 15,0 0 31-15,0 0-34 16,-52 14-2-16,48-12 3 16,4-2-4-16,-2 1-3 15,2-1-10-15,0 0 1 16,0 0-7-16,0 0-17 15,0 0-4-15,20 0 1 16,18 0 22-16,23 0 3 16,19 0-1-16,11 0-16 15,7 0 16-15,-4 0-8 0,0 0 3 16,-2 3-15-16,-4 1 14 16,0 0-3-16,2-1 1 15,1-1 9-15,0-2-5 16,-6 0-1-16,-4 0-5 15,-10 0-4-15,-6-2 0 16,-13-3-1-16,-13 0-1 16,-14 2-2-16,-9 1 8 15,-8 0 2-15,-4 2-4 16,-4 0-12-16,0 0 14 16,0 0-11-16,0 0-4 15,0 0-30-15,-1 0-18 16,-18 0-21-16,-9 10-10 15,-12 7 1-15,-3 2-30 16,0-2-49-16,2 1-66 0</inkml:trace>
  <inkml:trace contextRef="#ctx0" brushRef="#br0" timeOffset="154310.12">27877 1184 37 0,'0'0'81'0,"0"0"-18"16,0 0-15-16,0 0-14 15,0 0 2-15,0 0 18 16,-77 0 35-16,69 0-15 16,-1 0-18-16,5 0-5 15,-2 0-2-15,3 0-5 16,3 0-12-16,0 0-8 16,0 0 15-16,3 0-32 15,22 0 21-15,22-4 6 16,17-4-1-16,16 3 24 15,10-2-29-15,1 1 16 0,-2 0-11 16,-7 1 6-16,-15 0-18 16,-15 1 8-16,-10-3-11 15,-10 3 10-15,-7 0-4 16,-5 0-3-16,-4 1 3 16,-3-2-8-16,-3 3 2 15,0-1-8-15,-7 2 4 16,-2-1-14-16,1 1 3 15,-2 1 0-15,0-2 1 16,0 2-8-16,0 0 2 16,0 0-27-16,0 0-39 15,-9 0-28-15,-14 7-11 0,-7 13-22 16,-2 1-54-16,3 0-120 16</inkml:trace>
  <inkml:trace contextRef="#ctx0" brushRef="#br0" timeOffset="158359.14">26302 1235 173 0,'0'0'288'15,"0"0"-269"-15,0 0 14 16,0 0 84-16,0 0-37 16,0 0-38-16,0 0-17 15,29-48 3-15,-12 48-21 16,12 7 7-16,10 13 6 16,5 7 3-16,-2 6 5 15,-3 6 1-15,-2 0-13 16,-6 1-4-16,1 2 1 15,-7-8-2-15,-1-5-2 16,-5-8-5-16,-4-7-3 0,-4-6-1 16,-2-1 2-16,-3-4 2 15,-3-2-4-15,0 0 5 16,-2 0-10-16,-1-1-4 16,0 0-10-16,3 0-2 15,-2-16-10-15,-1-9-44 16,0-9-27-16,0-8-79 15,0-3-85-15</inkml:trace>
  <inkml:trace contextRef="#ctx0" brushRef="#br0" timeOffset="158579.25">26687 1073 37 0,'0'0'252'0,"0"0"-186"15,0 0-15-15,0 0 12 16,0 0-14-16,-22 91 54 15,2-34-23-15,-8 6-14 16,-5 5-19-16,-7 1-11 16,3-1-12-16,1-9-16 15,3-6-1-15,8-12-7 16,2-6-9-16,8-7 0 16,5-11-54-16,2-9-108 15,5-8-386-15</inkml:trace>
  <inkml:trace contextRef="#ctx0" brushRef="#br0" timeOffset="181866.45">14552 13883 41 0,'0'0'58'0,"0"0"-27"15,0 0 13-15,0 0 7 16,0 0-20-16,0 0 9 16,0 0-2-16,0 0-12 15,0 0 8-15,-2 0-19 0,-2 0 2 16,-4 0-3-1,3 0 31-15,-2 0-16 0,0 0 2 16,-2 0-4-16,-3 0 3 16,1-3-4-16,1-1 8 15,1 2-3-15,-1-3-7 16,-1 0 0-16,0-1 3 16,-2-2 3-16,1 2-4 15,0 1-4-15,5 0 3 16,1 3 2-16,4-1 0 15,1 3-3-15,-1 0-4 16,2 0-8-16,0 0-3 16,0 0-9-16,0 0-1 15,0 0-2-15,11 0 3 16,11 0 11-16,6 0-6 0,7 0-3 16,-1 0 10-16,1 1 0 15,-1 1-8-15,0-2 6 16,0 0-8-16,1 0 9 15,0 0-10-15,1 0 12 16,0 0-6-16,-3 0-3 16,4 0-1-16,-1 0 0 15,3-2 4-15,1 1-7 16,2-1 2-16,-5 2 7 16,0 0-7-16,-5 0 3 15,-4 0-2-15,-4 0 0 16,-3 0-3-16,-8 0 4 0,-1 0-2 15,-3 0-2-15,-3 0 5 16,0 0 1-16,-1 0 4 16,-2 0 0-16,0 0-9 15,-3 0 7-15,0 0-8 16,0 0-7-16,0 0 7 16,0 0-4-16,0 0-13 15,0 0-7-15,0 0-18 16,-11 0-45-16,-10 0 17 15,-4 0-58-15,-9 2-165 16</inkml:trace>
  <inkml:trace contextRef="#ctx0" brushRef="#br0" timeOffset="182527.46">14627 13839 43 0,'0'0'39'0,"0"0"43"16,0 0 31-16,0 0-28 15,0 0 14-15,0 0-26 16,-56-14-30-16,48 11 0 15,0 3-3-15,-1 0-12 0,-1 0 2 16,3 0-8-16,-5 0-6 16,5 0 11-16,-2 0-13 15,0 0 9-15,3 0-18 16,0 0 8-16,1 0 13 16,4 0-15-16,1 0-6 15,0 0-4-15,0 0 16 16,0 0-12-16,0 0 1 15,0 0-6-15,10 0 1 16,19 3 20-16,8-1 18 16,9 0-8-16,-1-1-6 15,6-1 5-15,-1 2-18 16,1-1 1-16,0 3-1 0,-2 0-7 16,-6 2 19-1,-2-2-23-15,-4 0 10 0,-6 0 9 16,-5 0-7-16,-2-3-2 15,-7 1-1-15,-3-2 5 16,-3 0 1-16,-4 0 2 16,-3 0-4-16,-2 0 0 15,-1 0-7-15,-1 0 14 16,0 0-3-16,0 0-16 16,0 0 12-16,0 0-7 15,0 0-7-15,0 0-1 16,0 0-3-16,0 0-2 15,0 0-43-15,0 0-17 0,-3 0-7 16,-3 0-25-16,-3 0-24 16,-1 5-91-16,1-1-457 15</inkml:trace>
  <inkml:trace contextRef="#ctx0" brushRef="#br0" timeOffset="191594.51">29854 3768 79 0,'0'0'105'15,"0"0"-51"-15,0 0 34 16,0 0-17-16,0 0 24 15,0 0-31-15,0 0-6 16,0-9-26-16,0 6 1 16,0 2-1-16,-2 0-5 15,1 1-8-15,-1 0 3 16,2 0-18-16,-1 0 7 16,-2 0 0-16,0 0-4 15,-2 0 0-15,-2 0-7 16,-5 10 0-16,-3 6 6 0,-1 0 20 15,2 2-26-15,1-1 20 16,4-2-3-16,0 2-6 16,0-2 1-16,1 2-2 15,-1 1-4-15,0 3 4 16,-2 0-4-16,2 3 15 16,-2-3-13-16,1 2 5 15,2-1-8-15,1 1 7 16,1 2-8-16,-3-1 7 15,3 2-7-15,0-2 7 16,0 0-2-16,1 0-6 16,-2-1 3-16,3 1-4 15,-4-1 0-15,2 0 4 0,-1 2-6 16,2 1 0 0,1 1 1-16,1-2 11 0,-2 1-10 15,2-2 2-15,0 2-5 16,2-4 2-16,-1 2 2 15,1-2 3-15,1 0-3 16,-2 1 4-16,0 1-6 16,0 0-1-16,-1 3 1 15,2 1 0-15,-1 1 7 16,2 5-3-16,0-3-5 16,-2-1 18-16,2 1-10 15,0-3-8-15,0-1 3 16,0 0 2-16,0-3-5 15,0 1-5-15,0 1 5 0,-1-1 3 16,-1 1-1-16,2-2 6 16,-3-2-12-16,2 0 5 15,-1-3-1-15,1-1 4 16,1-1 2-16,0-1-6 16,0 1 1-16,-2-1 7 15,1 1-4-15,-1 0-4 16,2 0 4-16,0-2-4 15,0 2 2-15,0 2 2 16,0 1-3-16,0 1 0 16,0-1 7-16,0 1-4 15,0 0-4-15,0 1 4 16,0-2 2-16,0-1-2 0,2-1-2 16,-1 1 4-16,1-2-6 15,-1 0 3-15,1 0 0 16,1-2 10-16,-2 0-10 15,1 0 1-15,1-2-4 16,-3-1 2-16,2-3-2 16,1-4 5-16,-2-1-2 15,1-3-1-15,0 2-1 16,-2 1-2-16,0-1-4 16,2 2 5-16,-1 0 1 15,2 2 7-15,-1-1-7 16,-1-2 0-16,1 0-1 0,-1-1 0 15,1-1 1-15,-1-2-7 16,1 0 12-16,-1 0-6 16,-1 0 2-16,2 0-2 15,-1 0-1-15,-1 0 0 16,2 0 1-16,-2 0-26 16,0-2-27-16,0-6-47 15,0-1-50-15,0-1-3 16,-12 1-275-16</inkml:trace>
  <inkml:trace contextRef="#ctx0" brushRef="#br0" timeOffset="192532.36">29211 5368 233 0,'0'0'148'0,"0"0"-103"15,0 0 84-15,0 0-9 16,0 0-50-16,0 0-21 16,-14-52 9-16,14 46-13 15,0 3-26-15,0 0 23 16,0 2-19-16,0-2 13 15,0 3-20-15,0 0 1 0,0 0-6 16,0 0-7-16,0 0 0 16,5 10 1-16,7 0 9 15,1 5-2-15,1-1 3 16,2 3 1-16,1-3 1 16,0 5-3-16,4 1 5 15,-4-3-17-15,-1 3 7 16,-1 0-3-16,0 0 10 15,-3 0-9-15,2-4 4 16,0 3-5-16,-2-2-3 16,1 1 0-16,1-1 5 15,-1 0-6-15,-2-5 0 16,1 0 0-16,-2-2 3 0,-2 2 1 16,1-3-6-16,-1 1 1 15,-2-2 3-15,0 1 0 16,1-2-3-16,-3-1-1 15,2 0-1-15,-2 0 1 16,1-1 10-16,-2-1-10 16,-2-2-2-16,-1-2 2 15,0 3 1-15,0-3-1 16,0 0-3-16,0 0 3 16,0 0 4-16,0 0 8 15,0 0-10-15,0 0-2 16,0 0 7-16,0 0-6 15,0 0 18-15,0 0-7 0,0 0 0 16,2 0 16-16,-2 0-13 16,3 0 14-16,3-5-12 15,5-10 1-15,6-11-14 16,10-6-4-16,4-2 3 16,7-2 3-16,2-3-3 15,0 2-1-15,-3 2 8 16,-4-1 2-16,-3 4 14 15,-6 4-11-15,0 1 10 16,-4 3-13-16,-1 6-10 16,-3 4 14-16,-4 2-1 15,0 2-6-15,-3 3-4 0,-2-1-3 16,-1 5 1-16,-4 1-3 16,-1 1 0-16,1 1 0 15,0-1-6-15,-2 1-1 16,2 0-25-16,-2 0-26 15,0 0-13-15,0 2-53 16,0 17-6-16,-18 5 25 16,-7 4-51-16,-3-1-41 15,-1-8-329-15</inkml:trace>
  <inkml:trace contextRef="#ctx0" brushRef="#br0" timeOffset="196613.61">28455 3081 489 0,'0'0'31'16,"0"0"32"-16,0 0 32 16,0 0-26-16,0 0-5 15,0 0-13-15,0 0-35 16,-26-33-15-16,55 54 8 16,18 8 12-16,11 5 28 15,1 2-21-15,-1 1-7 16,-10 2-15-16,-4-3 6 15,-6-2 10-15,-7-5-21 16,-3-5 3-16,-7-4 3 16,-4-6-5-16,-3-1 9 15,-5-5-8-15,-3 0-3 0,-3-7-8 16,-1 1 0-16,-2-2-7 16,0 0-8-16,0 0-18 15,0-2 19-15,-18-13-19 16,-14-6-68-16,-9-10-116 15,2-3-297-15</inkml:trace>
  <inkml:trace contextRef="#ctx0" brushRef="#br0" timeOffset="196829.73">28781 3000 377 0,'0'0'83'0,"0"0"-23"16,0 0-17-16,0 0 28 0,-91 96 18 15,61-51-26-15,2-1-22 16,1 3-11-16,-1-2-7 16,2-1-11-16,1-3 2 15,1-2-11-15,4-4-2 16,3-4-1-16,4-6-11 16,4-4-13-16,6-7-96 15,3-10-194-15</inkml:trace>
  <inkml:trace contextRef="#ctx0" brushRef="#br0" timeOffset="202814.48">4731 4864 134 0,'0'0'76'15,"0"0"-5"-15,0 0 37 16,0 0 23-16,0 0-58 16,0 0-24-16,-88-28 3 15,70 26 15-15,3 2-16 16,2 0-18-16,-1 0-6 15,2 0-2-15,2 0-2 16,2 4-6-16,5-1 0 16,2-3 3-16,1 0-4 15,0 0-12-15,0 0-4 0,0 0-2 16,15 2 0-16,22-2 2 16,17 0 18-16,19 0 22 15,6-15-10-15,0 3-9 16,-4 0 2-16,-10 3-5 15,-5 5-15-15,-11 1 12 16,-6 2-11-16,-10 1 3 16,-2 0 16-16,-11 0-23 15,-4 0 17-15,-4 0-16 16,-7 0 10-16,2 0 1 16,-7 0-10-16,0 0 7 15,0 0-7-15,0 0 7 16,0 0 4-16,0 0-8 0,0 0-1 15,0 0 2 1,0 0-5-16,0 0 2 0,0 0-3 16,0-2-1-16,0 0 0 15,3 2-48-15,-3-1-27 16,0 1-55-16,0 0 7 16,0 0-199-16</inkml:trace>
  <inkml:trace contextRef="#ctx0" brushRef="#br0" timeOffset="206615.81">29163 8713 346 0,'0'0'110'0,"0"0"-57"16,0 0 56-16,0 0 2 15,0 0-51-15,0 0-22 16,0 0-8-16,-13 0-4 16,27 0-15-16,19 0-6 15,19 0 24-15,19 0-4 16,15 0 1-16,8 0-4 16,5 0-10-16,6 0 10 15,-3 0-12-15,-4 0 13 0,-7 0 4 16,-10 0-17-1,-9 0 13-15,-11 0 0 16,-5 0-10-16,-10 0 1 0,-13 0 4 16,-7 0-16-16,-10 0 8 15,-8 0-2-15,-2 0 0 16,-6 0-8-16,0 0 0 16,0 0-10-16,0-2-10 15,-18-2-8-15,-9-1-45 16,-11 1-27-16,-11 2-2 15,-3-1-56-15,0-2-286 16</inkml:trace>
  <inkml:trace contextRef="#ctx0" brushRef="#br0" timeOffset="207172.44">29807 8482 281 0,'0'0'42'0,"0"0"70"16,0 0 46-16,0 0-94 15,0 0-2-15,0 0-1 16,-17-51 1-16,9 51-38 16,-4 0-1-16,-12 0 6 0,-7 13-12 15,-14 7-3-15,-4 2 24 16,-6 3-7-16,-6 1 4 15,1-3-7-15,6-1 7 16,9-1-18-16,11-4 3 16,10-5-5-16,5 0 3 15,5-4-11-15,6-1 0 16,3-5 7-16,5 1-6 16,0-3-8-16,0 0-1 15,0 0 1-15,0 0-1 16,0 0-4-16,0 0-1 15,12 1 6-15,11 7 10 16,6-2-3-16,3 5 1 16,-2 4-7-16,-4 2 4 15,0 2 2-15,-6 3-3 0,1 2-4 16,-3-2 4-16,-3 0 2 16,0 0-6-16,0-1 4 15,-2-2-4-15,0-1 4 16,0-2-3-16,-3-1-1 15,0-4 9-15,-2 0-9 16,-2-5-10-16,0 0 8 16,-1-1-22-16,0 1-19 15,0 0-46-15,2-2-52 16,1-4-87-16</inkml:trace>
  <inkml:trace contextRef="#ctx0" brushRef="#br0" timeOffset="207944.75">31117 8599 223 0,'0'0'132'0,"0"0"-40"16,0 0 61-16,0 0-63 15,0 0-16-15,0 0-19 16,-40-59-14-16,28 56 4 16,0 0-31-16,0 2 13 15,0 1-4-15,-2 0-6 16,-2 0-9-16,-2 12 3 15,-4 4 2-15,-2 7 4 16,0 3-14-16,3 4 21 16,0 1-16-16,7-1 0 15,3-2 5-15,7-1-11 0,1-3 2 16,3 1-4-16,0 1 0 16,0 0 2-16,1-2 2 15,5 1-4-15,2-3 14 16,-1-3-14-16,2-5-11 15,0-3 2-15,6-2 5 16,3-3 4-16,3 0 6 16,-1-2-5-16,1-3-2 15,-1-1-7-15,-4 0-28 16,4 0-29-16,-3 0-27 16,-3-6-88-16,-1-10-356 15</inkml:trace>
  <inkml:trace contextRef="#ctx0" brushRef="#br0" timeOffset="208348.42">31247 8651 552 0,'0'0'68'16,"0"0"41"-16,0 0-38 15,0 0-42-15,0 0-18 16,0 0 15-16,0 56 7 16,0-25-16-16,0-1 3 0,0 4-3 15,0-3-9 1,0 0-6-16,0-4-2 0,0-4 1 16,6-5-1-16,6-6 0 15,3-3-2-15,4-5-2 16,3-4 4-16,4 0 9 15,3-7-3-15,3-8 7 16,-4-6-1-16,-5-7 2 16,-4-1 28-16,-5-7-23 15,-4 0-11-15,-4 0 7 16,-3 6-15-16,-3 6 5 16,0 7-5-16,0 5-5 15,0 6-39-15,-5 5-34 16,-4 1-68-16,2 0-339 0</inkml:trace>
  <inkml:trace contextRef="#ctx0" brushRef="#br0" timeOffset="208986.08">31641 8615 553 0,'0'0'111'15,"0"0"-34"-15,0 0 12 16,104-12-22-16,-73 29-34 0,2 5 3 16,-3 5-28-1,-3 6 7-15,-8 1 6 0,-4 2-19 16,-9 3-4-16,-6-2-2 16,0-1-10-16,-3-1 6 15,-15-5 4-15,2-5 3 16,-5-4-6-16,3-5 1 15,-1-6-8-15,2-5 12 16,4-3 2-16,2-2 8 16,1 0-3-16,-1-11 10 15,2-8-13-15,2-1 15 16,6-8-1-16,1-2 8 16,1-4-24-16,18-6 2 15,7-2-6-15,4-1 2 16,2 3-6-16,3 4-7 0,-2 8 11 15,-4 8-10-15,1 9 11 16,-1 11 1-16,-1 0 4 16,2 13 3-16,-4 11-5 15,0 6 1-15,-7 3-6 16,-7 4 1-16,-7 2-5 16,-5-2 4-16,0-1 3 15,-6-5 1-15,-8-5 0 16,4-6-4-16,-2-8 4 15,3-3-4-15,3-4 5 16,-2-5 5-16,0 0 18 16,-1-5 26-16,0-15-10 0,4-5 26 15,5-9-20 1,5-8-28-16,23-8-17 0,17-8-2 16,10-3-14-16,6-2-9 15,3 3-33-15,-4 14-31 16,-12 15-21-16,-19 18-96 15,-18 13-475-15</inkml:trace>
  <inkml:trace contextRef="#ctx0" brushRef="#br0" timeOffset="210313.89">29563 3033 363 0,'0'0'32'16,"0"0"55"-16,0 0 1 15,-84-20-7-15,80 20-13 0,4 0-11 16,0 0-21-16,0-1-12 16,7-2-17-16,22 0 6 15,20 0 9-15,22-5 19 16,25-3-20-16,23-3 13 15,20-1-2-15,8 2 1 16,0 2-6-16,-15 4-6 16,-17 0 4-16,-22 4-14 15,-20-3 6-15,-13 3 9 16,-14-4-21-16,-12 3 21 0,-10-2-6 16,-8 1-8-1,-3 0 3-15,-5 1 6 0,-5 3-4 16,-3-1-6-16,0 2-6 15,0-1-3-15,0 1-4 16,0 0-2-16,0 0-8 16,0 0 9-16,0 0-29 15,0 0-45-15,-11 4-48 16,-12 11-4-16,-9 3-27 16,-3-1-260-16</inkml:trace>
  <inkml:trace contextRef="#ctx0" brushRef="#br0" timeOffset="-213637.52">13743 11869 20 0,'0'0'15'16,"0"0"3"-16,0 0 17 16,0 0-10-16,0 0-10 0,0 0-12 15,0 0 0-15,72-22-3 16,-58 22-3-16,-2 0-56 15</inkml:trace>
  <inkml:trace contextRef="#ctx0" brushRef="#br0" timeOffset="-210655.31">5666 1615 137 0,'0'0'96'0,"0"0"-31"16,0 0 41-16,0 0-7 15,0 0-55-15,0 0 19 16,0 0-16-16,-43 0 19 16,37 0-27-16,1 0-16 15,2 0 12-15,2 0-13 16,1 0-5-16,0 0 6 0,0 0-11 16,0 0-7-1,0 0-4-15,6 0 5 0,3 0 18 16,10 0-1-16,5 0-6 15,7 3-1-15,10 0 5 16,9-1-13-16,7-1 5 16,4-1 2-16,5 0-10 15,1 0 6-15,-1 0-10 16,-4 0 8-16,-2 0-4 16,3 0 3-16,-4 0-6 15,-2 0 12-15,3 0-13 16,-2-1 4-16,0-2 7 15,3 3-1-15,0 0 0 16,-1 0-2-16,-2 0 7 16,-3 0-12-16,-5 0 5 0,-6 0 4 15,-8 0-4-15,-2 0-4 16,-2 0-3-16,2 0 14 16,-1 0-16-16,3 0 14 15,-1 0-12-15,-5 1 3 16,-6 2-5-16,-6-1 1 15,-4-1 8-15,-7-1-7 16,-6 0 1-16,-1 0-2 16,0 0-1-16,0 0 12 15,0 0-3-15,0 0-9 16,0 0 2-16,0 0-2 16,0 0-49-16,-5 0-29 0,-15 0-59 15,-5 3-53 1,-8 2-401-16</inkml:trace>
  <inkml:trace contextRef="#ctx0" brushRef="#br0" timeOffset="-199307.4">1230 5656 210 0,'0'0'77'15,"0"0"-7"-15,0 0 47 16,0 0-4-16,0 0-36 0,0 0-17 16,0 0-26-1,-34-46-24-15,22 46 3 0,-6 10-10 16,-3 6 19-16,-1 5-10 16,4 2 0-16,3 1-6 15,9 1 4-15,3-4-5 16,3-1-3-16,0-1-1 15,6 0-1-15,12 1 0 16,4-1-9-16,-1 1 9 16,6 4 12-16,-2-4-12 15,-2 3 4-15,-1 1-4 16,-1-2 16-16,-6 2-10 16,1 0-5-16,-8-2 3 15,-5 0-4-15,-3-1-4 16,0 2 3-16,-11-1 2 0,-11-3 11 15,-3 2-6-15,-2-8 1 16,0-1 2-16,6-7 3 16,6-3-9-16,6-2-3 15,3-2-11-15,3-18-39 16,3-7-51-16,0-9-143 16,3-5-261-16</inkml:trace>
  <inkml:trace contextRef="#ctx0" brushRef="#br0" timeOffset="-199030.51">1236 5724 302 0,'0'0'127'16,"0"0"2"-16,0 0-79 16,0 0-28-16,-55 72 38 15,22-12-9-15,3 13-1 16,-4 7-22-16,1 3-12 15,0-4 0-15,-2-4-4 16,5-8-3-16,4-6-1 16,4-15-5-16,10-12-2 15,5-13 1-15,4-10-2 16,3-5-4-16,0-3-5 16,0-3-12-16,6 0-95 15,16-12-4-15,11-18-10 0,4-14-322 16</inkml:trace>
  <inkml:trace contextRef="#ctx0" brushRef="#br0" timeOffset="-198557.57">1530 5852 220 0,'0'0'164'0,"0"0"-125"0,0 0 44 16,0 0-12-16,0 0-24 15,0 0-21-15,82-41-12 16,-66 29 1-16,-5-1-7 16,-2-1 17-16,-2 0-13 15,-7-3-11-15,3 0 5 16,-3-3 1-16,0 3 3 15,-3 0-10-15,-10 3 0 16,-1 4-1-16,-2 7 1 16,-1 3 3-16,-3 0 5 15,-1 16 17-15,1 10-13 16,1 6 9-16,4 6-3 16,6 1-2-16,3-1 0 15,6 1 1-15,0-2-3 16,0 0-10-16,8 1 2 0,5-4-6 15,-1-3-5-15,7-4 5 16,-5-9-1-16,7-4 1 16,-5-5-2-16,2-4-11 15,6-3-8-15,-3-2-18 16,6 0-41-16,-2-7-58 16,-3-10-239-16</inkml:trace>
  <inkml:trace contextRef="#ctx0" brushRef="#br0" timeOffset="-198026.11">1979 5760 468 0,'0'0'58'16,"0"0"41"-16,0 0-40 16,-106 41-9-16,82-9-32 15,2 6 11-15,13 6-18 16,1 4-6-16,8-4-2 0,0-1 0 16,5-6-3-1,10-8 3-15,6-5-3 0,1-10-26 16,5-6 8-16,0-7 11 15,-2-1 5-15,-1-6-11 16,-2-13 9-16,-2-6 4 16,-5-9 6-16,-5-3-1 15,-5-5-5-15,-5-7 2 16,0 1 12-16,0 5-5 16,-6 6-8-16,-3 10-1 15,1 8 0-15,1 10 24 16,1 7 8-16,4 2-13 15,2 0-5-15,0 4-14 16,0 15 3-16,5 8 0 0,8 6 0 16,2-1-1-16,3 4 6 15,1-2-5-15,-4-1-1 16,3-5 0-16,-4-4-2 16,3-7 0-16,-3-7-18 15,4-1-32-15,1-8-69 16,-4-1-139-16</inkml:trace>
  <inkml:trace contextRef="#ctx0" brushRef="#br0" timeOffset="-197644.57">2173 5735 340 0,'0'0'39'0,"0"0"45"15,0 0 8-15,94-19-40 16,-66 22 3-16,-5 16 1 16,-1 5-32-16,-1 3 26 15,-8 6-39-15,-1-1 7 16,-3 5-17-16,-6 1 1 16,0-3 0-16,-3 1-4 15,0-5 4-15,-3-9-6 16,-9-5 1-16,3-8-3 15,0-6-11-15,3-3 17 0,-4-3 15 16,1-19 10 0,3-9-17-16,1-11-5 0,5-8-3 15,0-6 12-15,0-3-10 16,11 0-2-16,8 3-6 16,-1 9-15-16,9 11-13 15,3 15-26-15,1 14-45 16,-2 7-65-16,-4 5-131 15</inkml:trace>
  <inkml:trace contextRef="#ctx0" brushRef="#br0" timeOffset="-197275.8">2892 5641 294 0,'0'0'281'16,"0"0"-229"-16,0 0 40 15,-96 12-23-15,65 13-44 16,1 6 1-16,2 7-3 15,11 3-11-15,6 3 2 16,3 2-2-16,8 0-12 0,0-4-1 16,3-4 1-16,15-6-1 15,0-8-1-15,4-8-6 16,2-8-16-16,1-5-19 16,1-3 3-16,4 0 14 15,4-8-30-15,-7-9-98 16,-2-7-166-16</inkml:trace>
  <inkml:trace contextRef="#ctx0" brushRef="#br0" timeOffset="-196780.42">2978 5389 420 0,'0'0'107'0,"0"0"-33"15,0 0-36-15,0 0-26 16,27 92 52-16,-9-28-21 16,-9 8 1-16,-3 2-17 15,-3 5-5-15,-3-4-13 16,3-3-6-16,-3-14 2 16,0-15 1-16,5-11-6 15,-5-15 0-15,1-5 0 16,3-7 0-16,-2-5-4 15,1 0-20-15,0-9 24 0,4-16 10 16,1-11-1 0,2-8 1-16,-2-6-4 0,-2-4-6 15,-2 1 0-15,1 3-3 16,5 8-4-16,-1 8-2 16,9 10-9-16,-3 10 5 15,4 9-1-15,1 5 14 16,2 0-4-16,3 10 4 15,-1 14 8-15,1 2-3 16,-5 8 0-16,-1-1 12 16,-4 2-17-16,-3 4-1 15,-4 0 1-15,-4-1 0 16,-4-1 9-16,0-6-9 0,0-4-3 16,0-8-29-1,-4-5-28-15,-1-7-84 0,2-7-174 16</inkml:trace>
  <inkml:trace contextRef="#ctx0" brushRef="#br0" timeOffset="-196423.21">3884 5344 544 0,'0'0'69'15,"0"0"7"-15,0 0 16 0,-88-15-34 16,58 44-29-16,-3 17-13 16,0 17 2-16,3 12 11 15,5 6-14-15,3 0 7 16,7-3-17-16,3-4 0 15,9-5-2-15,3-10-3 16,0-10 10-16,10-15-10 16,2-12 0-16,3-4-10 15,2-9 9-15,2-2-22 16,6-7-31-16,5 0-14 16,0 0-79-16,-3-16-191 15</inkml:trace>
  <inkml:trace contextRef="#ctx0" brushRef="#br0" timeOffset="-195895.22">4100 5508 306 0,'0'0'43'0,"0"0"5"16,0 0 55-16,80 17-42 16,-63 6-1-16,-2 5-25 15,-11 2-19-15,-4 3-1 16,0-2 8-16,-19-4-1 16,1 0-5-16,-4-8 13 15,1-4-17-15,7-6 9 16,7-5-14-16,4-4 0 15,3 0-8-15,0 0-5 16,9 0-3-16,9 0 1 16,7-4 5-16,2 3 2 15,0 1 2-15,-5 0-1 16,-5 4-1-16,-3 11-5 16,-6 4-10-16,1 2 15 15,-4 4 0-15,-5 2 0 0,0-1-2 16,0 0 0-16,-5-2-1 15,-7-2-19-15,-6-5 13 16,-3-2 8-16,3-4 1 16,-4-3 3-16,2-3 19 15,1-2-1-15,0-3-16 16,2 0 6-16,1 0-1 16,4 0-7-16,7-6-3 15,-2-4-24-15,6-2-35 16,1-10-126-16,0-3-308 15</inkml:trace>
  <inkml:trace contextRef="#ctx0" brushRef="#br0" timeOffset="-195565.22">4257 5243 479 0,'0'0'60'0,"0"0"24"16,83 68 30-16,-41-21-31 0,4 6-26 15,-4 6-3-15,-6 5-10 16,-6 2-15-16,-8 0-7 15,-9 3 2-15,-10 0-15 16,-3-1-9-16,-7-6-1 16,-14-4 0-16,-9-9-23 15,-6-8-41-15,-4-7-57 16,4-4-59-16,2-8-167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18:32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30510 981 346 0,'0'0'62'15,"0"0"66"-15,0 0-14 16,0 0-30-16,0 0-7 0,0 0-32 16,0 0-5-1,0-65 2-15,0 65-8 0,0 0-25 16,0 0-9-16,0 7-12 16,0 15 11-16,0 9 1 15,0 6 2-15,0 4 9 16,0 0-8-16,0-2 7 15,0-3 14-15,0-4-18 16,0-3-6-16,0-1 10 16,0-4-10-16,0-5 0 15,0-5 0-15,0 0 1 16,0-5 12-16,0-4-13 16,0-3 2-16,0-2 1 15,0 0-2-15,0 0-1 16,0 0-53-16,8 0-36 0,9-14-14 15,7-5-154-15</inkml:trace>
  <inkml:trace contextRef="#ctx0" brushRef="#br0" timeOffset="458.18">30835 981 230 0,'0'0'113'16,"0"0"-19"-16,0 0 23 0,0 0-46 15,0 0-19-15,0 0-36 16,-58-12-6-16,46 27-2 16,2 2 6-16,-3 7-2 15,0 2 13-15,4 1-7 16,2 0 2-16,4 2-20 15,3 0 16-15,0-4-16 16,0-2 8-16,6-3-2 16,6-1-6-16,4-2 0 15,4-4 3-15,2-4-1 16,3-2 2-16,1-5-4 16,-3-2 3-16,-2 0-2 15,2-5 4-15,-3-11 12 16,-3-2-16-16,1-6 4 15,-5-3 20-15,-2-4-1 0,-5-2-11 16,-5-1-8-16,-1 0-5 16,0 2 0-16,-9 6 7 15,-7 6-7-15,-2 8-19 16,-3 5-10-16,-4 7-15 16,-5 0-41-16,5 0-187 15</inkml:trace>
  <inkml:trace contextRef="#ctx0" brushRef="#br0" timeOffset="1499.65">30883 635 25 0,'0'0'141'0,"0"0"-74"15,0 0 57-15,0 0-61 16,-89-39 6-16,64 39-37 0,-3 0 17 15,-2 0-13-15,-1 0-22 16,-2 0 11-16,-4 13-3 16,0-1-14-16,-1 2 10 15,2 6-1-15,0-1-4 16,0 5-9-16,0 0 17 16,1 3-8-16,2 2 3 15,5 1-10-15,3 3 11 16,7-1-1-16,-2 4-6 15,6 0-9-15,-1 3 8 16,3-1-2-16,0 2 4 16,3-1-10-16,1-2 3 15,1 0-3-15,7 1 2 0,0 4 3 16,0 1-1-16,10 3 11 16,4-2-8-16,-2-3 1 15,0-3-8-15,1-1-1 16,3-7 0-16,4-2 0 15,2-3 16-15,4-4-16 16,2-2 0-16,5-4 3 16,0-1 1-16,0 1 5 15,-1-3-9-15,0-2 1 16,3-3-1-16,-4-2 12 16,4-5-5-16,1 0 4 15,1 0-8-15,2 0 7 16,1-3-10-16,-1-6 0 0,-5-1 0 15,-2 0 8-15,-4-3 1 16,-4 4 2-16,-4-3 6 16,2 0-11-16,-2 2 9 15,1-4-1-15,0 0-8 16,0-2 8-16,1-1 2 16,1-2-10-16,-4-1 7 15,0-3-3-15,-2 1-3 16,-2-2 10-16,-3 5-5 15,0-2-2-15,-2 0 4 16,-2 3 2-16,-1-2-12 16,3 1 2-16,-2-1 8 15,0-2-3-15,0-2-3 0,-2 1-5 16,0 0-2-16,0 2 4 16,-1 4-1-16,-4 1 2 15,1 0 7-15,1-1-5 16,-2 2-2-16,-1 0 2 15,0-2 6-15,0-3 2 16,0-4-4-16,0-3-3 16,-7-5-5-16,-7-7 5 15,-5-4-5-15,-5-4-2 16,-1 0-2-16,-8 2-2 0,-9 9 1 16,-7 10-3-1,-20 6-11-15,-14 13-35 16,-19 7-29-16,-4 20-39 0,11 14-70 15,25 7-146-15</inkml:trace>
  <inkml:trace contextRef="#ctx0" brushRef="#br0" timeOffset="2273.73">30225 1504 201 0,'0'0'155'0,"0"0"-4"0,0 0-16 16,0 0-44-16,0 0-72 16,0 0 5-16,-85 44 6 15,45-8 30-15,-6 4-8 16,-4 7-4-16,-1 1-20 15,-4 4 6-15,0-4 2 16,9-5-18-16,6-7-7 16,10-4 1-16,9-8-3 15,2-5-8-15,6-7-1 16,5-2 1-16,3-5 2 16,4-3-2-16,1-2 1 15,0 0 2-15,0 0-4 16,0 0 0-16,0 0-15 0,0 0-29 15,0 0-46-15,6 0-24 16,-2 0-64-16,0 4-220 16</inkml:trace>
  <inkml:trace contextRef="#ctx0" brushRef="#br0" timeOffset="2738.24">29589 2196 376 0,'0'0'125'16,"0"0"-87"-16,0 0 48 15,0 0-23-15,-89 38-5 16,65-26-23-16,4 2-6 16,7-1-4-16,9-1-4 15,4 0-21-15,0 4 6 16,7-3-5-16,16 0 10 16,3 1 3-16,3-1-2 15,-1 1-5-15,-7-2-6 16,-5 5 7-16,-5-5-8 0,-5 1 0 15,-3-4 1-15,-1 1-1 16,-2-1 0-16,0 0 0 16,0 1 1-16,-3 2 0 15,-9 0-1-15,-6-5 5 16,0-4-2-16,0-3 1 16,-2 0 1-16,4 0-5 15,-2-3-16-15,3-11-40 16,-1-9-77-16,4-7-255 15</inkml:trace>
  <inkml:trace contextRef="#ctx0" brushRef="#br0" timeOffset="2910.17">29514 2204 365 0,'0'0'147'16,"0"0"-141"-16,0 0 50 15,82-32-33-15,-42 24-12 16,3 1-8-16,-1-2-3 16,-3-4-118-16,-6-1-259 15</inkml:trace>
  <inkml:trace contextRef="#ctx0" brushRef="#br0" timeOffset="3520.55">29790 1942 93 0,'0'0'208'0,"0"0"-164"15,0 0 64-15,0 0-30 16,0 0-28-16,-93-36 10 16,63 36-21-16,-4 0-9 15,-10 2-3-15,-6 12 0 16,-4 3 15-16,0 3-24 15,2 4 11-15,6 3-20 16,9 5 17-16,7 0-13 16,6 5-7-16,9 1 6 0,2 0-5 15,7 2 4-15,1 1 0 16,5-4-6-16,0 2 8 16,0 0-6-16,0 1-6 15,0 1 11-15,8 1-9 16,4-6-3-16,-2-2-3 15,4-5 3-15,2-4 0 16,3-2 0-16,4-5-2 16,4-2 1-16,6-6 0 15,6-2-9-15,5-7 0 16,3-1 5-16,-2 0 0 16,0-1 4-16,-6-10 1 0,-2-3 3 15,1-6-1 1,-4-2 1-16,4-6 0 0,0-4-1 15,1-7 4-15,1-5 1 16,-4-9 1-16,-5-5-7 16,-7-4 6-16,-9-1 10 15,-9-3-11-15,-6 1 11 16,0 2-16-16,-18 8 12 16,-12 8-9-16,-12 9-1 15,-9 7-3-15,-8 9 0 16,-5 14-3-16,-6 8-4 15,0 13-19-15,-4 20-36 16,1 4-35-16,11-1-169 16</inkml:trace>
  <inkml:trace contextRef="#ctx0" brushRef="#br0" timeOffset="4398.52">31304 1705 426 0,'0'0'76'0,"0"0"8"15,0 0 33-15,0 0-33 16,0 0-52-16,0 0-32 15,0 0 0-15,14 46 3 16,15-5 6-16,2 8 5 16,2 1-14-16,1-2 12 15,-1 2-8-15,-3-5 7 0,-5-5-6 16,-4-8-2-16,-3-6-3 16,-6-9 2-16,-2-3 0 15,-4-6-2-15,-1-2 0 16,-2-2-2-16,-2-4 2 15,1 0-2-15,-2 3-45 16,0-2-83-16,-5 2-123 16</inkml:trace>
  <inkml:trace contextRef="#ctx0" brushRef="#br0" timeOffset="5498.54">31679 2355 174 0,'0'0'166'16,"0"0"-83"-16,0 0 23 0,0 0-22 15,0 0-48-15,0 0 22 16,0-34-18-16,0 34 0 16,0 0-15-16,0 0-17 15,-1 9-8-15,-6 13-11 16,-3 10 11-16,3 10 11 16,-3 3 16-16,2-2-11 15,4-2 12-15,-1-3-18 16,2-4-6-16,3-3-2 15,-1-4 0-15,1-5 10 16,0-3-12-16,0-7 0 16,0-4 6-16,0-2-15 0,0-6 19 15,0 0-10-15,0 0 3 16,0 0-3-16,0 0-5 16,0 0-30-16,0 0-3 15,0 0-4-15,0-6-42 16,0-5-49-16,0 2-28 15,0 1-119-15</inkml:trace>
  <inkml:trace contextRef="#ctx0" brushRef="#br0" timeOffset="6594.37">31952 2348 49 0,'0'0'139'0,"0"0"-7"0,0 0 7 15,0 0-39 1,0 0-32-16,0 0-23 0,-19-9-29 16,1 26-11-16,-5 7 6 15,1-1 25-15,3 2-1 16,4-3-4-16,3-5-10 15,8-3-13-15,1-3-5 16,3-2 3-16,0 0-2 16,0-2-4-16,6 1-1 15,5-5 1-15,4 3 6 16,3-1-3-16,-1-2-2 16,5 0 2-16,-3 0 2 15,1 1 3-15,1 3-8 16,-4-4 0-16,-1 4 1 0,-6 2-1 15,0 1-2-15,-5 4-1 16,-2 1-2-16,-3-2 5 16,0 1-1-16,0 0-2 15,0 2 2-15,-3-3 2 16,-3-1-5-16,-3-4 8 16,2 1-5-16,1-4 2 15,-4 0 0-15,2-2-1 16,-3 1 2-16,1-2-2 15,-4 1 7-15,2-3-6 16,2 0 5-16,0 0 1 16,2 0-5-16,2 0 0 0,1 0 1 15,1 0-3-15,0-3-5 16,1-3-17-16,0-2-21 16,1-4-55-16,2 0-71 15,0-1-190-15</inkml:trace>
  <inkml:trace contextRef="#ctx0" brushRef="#br0" timeOffset="6865.31">31958 2336 449 0,'0'0'51'0,"0"0"9"15,0 0-7-15,0 0-24 16,84-23-13-16,-52 18-5 16,-2 2-10-16,-1 0-1 15,-8 1-3-15,-4 2-14 16,-9-2-68-16,-8 1-162 15</inkml:trace>
  <inkml:trace contextRef="#ctx0" brushRef="#br0" timeOffset="8198.4">32043 2074 131 0,'0'0'54'0,"0"0"37"16,0 0-24-16,0 0-23 15,-91-18 17-15,69 16-29 16,0 2 8-16,-2 0-11 15,1 0-2-15,1 0 3 16,0 0-5-16,-2 5-11 16,3 1 8-16,-3 2-15 0,0 1 9 15,0 4-5-15,-1 4-3 16,-1 3 2-16,3 0-7 16,-1 4 2-16,3-2-5 15,1-2 6-15,3 0 13 16,1-1-17-16,2 1-1 15,2 1 2-15,0 0 3 16,1 1 5-16,2 0-3 16,1 2 0-16,-1 5-3 15,0-2-5-15,-1 5 4 16,2-2 2-16,0-4-4 16,-1 2-2-16,2-3 0 15,4 0 2-15,0-3 2 16,2 2-1-16,1-4 1 0,0 1 6 15,0 1-7 1,4 0 7-16,5 2 3 0,0 1-10 16,0-1-2-16,-1 2 0 15,2-2-1-15,-1 1 10 16,1-5-8-16,2 0 2 16,2-2-4-16,2-2 1 15,-1-1 1-15,4 0 0 16,2-4 4-16,0-1-6 15,1 0 4-15,2-2 0 16,1-1 5-16,1 0-6 16,-4 0-3-16,2-2 0 15,0 1 2-15,1-2-4 0,2-1 5 16,-1 0 7-16,1-2-10 16,-2-1 0-16,0 0 5 15,0 0-2-15,-1 0-3 16,2 0 1-16,-1 0 0 15,-3 0 16-15,1-7-15 16,-1-1 10-16,1 1-7 16,0-2 4-16,-2 3-5 15,-6-3 5-15,-2 2-5 16,1 0 9-16,-3-2-1 16,2-1-1-16,-1-1-1 15,1-1 2-15,1-4-2 16,-1 1 8-16,1-1-7 0,-2-1 2 15,1 3-5-15,-4 1 1 16,-2 2-1-16,1-2-2 16,-2 2 8-16,-2-2 0 15,2-1-5-15,0-3 7 16,1-3-6-16,1-2 1 16,-2-3-6-16,3 2 8 15,-2 0-7-15,-1 5-3 16,0 2 4-16,-3 2-5 15,0 0 4-15,0 1 3 16,0 0 2-16,0 0 4 16,2-2-2-16,-5 1 1 15,1-3-6-15,-1-3 3 0,0-4-8 16,0 1 4-16,0-4-6 16,0 0-1-16,0 0 0 15,0 0-1-15,0 1 1 16,-7-1 0-16,-4 1 0 15,-2-3 0-15,-5-3-1 16,-3-1-1-16,-1-2-2 16,-8-3-26-16,-2 6-15 15,-9 6-35-15,-10 11-30 16,-9 13-32-16,-10 2-44 16,6 21-277-16</inkml:trace>
  <inkml:trace contextRef="#ctx0" brushRef="#br0" timeOffset="9188.2">31438 3052 100 0,'0'0'82'16,"0"0"28"-16,0 0 44 15,0 0-55-15,0 0-20 16,0 0-24-16,-12-17-27 0,-13 41-28 15,-13 13 4-15,-11 15 35 16,-9 7 17-16,-2 3 0 16,-1 2-21-16,4-1-25 15,7-3 16-15,8 1-2 16,9-3-22-16,4-7 7 16,4-9-2-16,6-8-3 15,4-9-3-15,3-6 3 16,6-9-3-16,3-4 1 15,2-5 6-15,1 0-6 16,0 1 3-16,0-2-5 16,0 0-7-16,0 0 4 0,0 0-33 15,0 0-40-15,1 0-57 16,-1-2-94-16</inkml:trace>
  <inkml:trace contextRef="#ctx0" brushRef="#br0" timeOffset="9968.62">30519 3950 304 0,'0'0'87'16,"0"0"61"-16,0 0-38 15,0 0-25-15,0 0-65 16,0 0-10-16,-21 38-1 16,14 2 12-16,1 2 6 15,3 2-6-15,1 2-4 16,2-1-3-16,0-1-1 15,0-4-6-15,0-4-1 0,3-5-3 16,-1-9-3 0,-1-6 0-16,-1-7 0 0,2-4 0 15,-2-4-2 1,1-1-8-16,3 0-12 0,-1 0-25 16,3-4-26-16,0-13-87 15,4-5-224-15</inkml:trace>
  <inkml:trace contextRef="#ctx0" brushRef="#br0" timeOffset="10350.86">30789 4037 231 0,'0'0'74'0,"0"0"-3"15,0 0 25-15,82-33-49 16,-60 33-18-16,-1 0-2 0,-1 0-2 15,-7 6-15-15,0 12 4 16,-7 1-8-16,-4 4 12 16,-2 3 16-16,-3 2-5 15,-16 2 8-15,-4 1 2 16,-5-1-12-16,-4-1-11 16,1-2-6-16,3 1-8 15,5-6 10-15,7-4-7 16,9-7-5-16,4-2 3 15,3-4-6-15,0 1 5 16,6-1-2-16,11 1 3 16,7-1 11-16,6-3 2 15,0-2 0-15,0 0-16 0,-1 0 0 16,0-4 0-16,-7-5-1 16,1 1-33-16,-6-3-24 15,-7-3-70-15,-7 2-61 16</inkml:trace>
  <inkml:trace contextRef="#ctx0" brushRef="#br0" timeOffset="11648.34">31086 3747 31 0,'0'0'99'16,"0"0"-7"-16,0 0 33 16,0 0-70-16,-81-37-2 0,60 32-17 15,-1 0 18-15,0 1-23 16,-2 0 7-16,1 3-7 16,-2 0 1-16,-3-1-13 15,-4 2 0-15,5 0-5 16,-1 0-2-16,1 0-7 15,-1 11 1-15,0 0 9 16,-4 6-15-16,3-2 2 16,0 2-2-16,3 0 3 15,1 0 5-15,-2-2-3 16,2-1-2-16,0 2-3 16,1-2 9-16,4 1-5 15,3 4 5-15,0 1-2 16,2 0-7-16,2 4 0 15,-2-2 0-15,3 2 5 0,0 0-3 16,0-2 2-16,0 4-5 16,-1-3 2-16,1 0-1 15,0 0 11-15,3 0-17 16,3-1 6-16,3 1-2 16,3-2 0-16,0 3-5 15,0 0 14-15,0 1-6 16,0 1-1-16,1 1-4 15,2-2 4-15,-1 3 3 16,-1-4 4-16,3 1-5 16,-1 2-2-16,3-2 4 15,2-2-4-15,3-2-2 0,-1-4 2 16,5 0 6-16,-1-5-5 16,0 1 5-16,2-2 0 15,1 0-4-15,-2 1-2 16,5 0 0-16,-1 1 3 15,1-1-4-15,0-1 3 16,1-2-1-16,4-2 12 16,0-2-12-16,3-1 0 15,2-2 6-15,-2 0-7 16,0-2 1-16,2 0-1 16,1 0 18-16,2 0-18 15,5 0 2-15,-1-2 5 16,-1-3-3-16,-2-1 7 0,-4 1-7 15,-2-1 2-15,-1 1-6 16,-2-1 6-16,-2 1 4 16,2 0-5-16,-1-4 2 15,0 2 4-15,-3-1-2 16,0-1 3-16,-2-3-6 16,0 0 4-16,2 0 7 15,-2-1-7-15,-2 0 4 16,-1 3-13-16,-4-1 12 15,-1 2 4-15,-1-3-12 16,1-1 13-16,-1-3-9 16,0-1 1-16,3-4 6 0,-2 0-7 15,0-1 8-15,-1-1-8 16,-1-4-6-16,-1 2 8 16,-1 2-7-16,-4-2 7 15,0 2-7-15,-1-4 8 16,-2 1 11-16,0-1-16 15,0-1 6-15,0-3-9 16,0 0-3-16,-2-5 14 16,-2-1-13-16,-1 1 4 15,-1 4-4-15,-3 3-1 16,-1 5 9-16,-4 5-10 16,0 0 12-16,-5-1-9 15,-6 1-3-15,-5-2 0 16,-9-1 2-16,-13-5-2 0,-9 1-3 15,-8-1-40-15,-3 0-67 16,3 0-76 0,3-2-66-16</inkml:trace>
  <inkml:trace contextRef="#ctx0" brushRef="#br0" timeOffset="12465.86">32437 3069 314 0,'0'0'118'0,"0"0"-54"15,0 0 47-15,0 0 3 16,0 0-50-16,0 0-35 16,0 0-18-16,-7-17-11 15,7 41-4-15,10 10 4 16,5 10 10-16,4 4 2 16,-2 2 10-16,4 3-1 15,1-1-9-15,-2-3 2 0,0-1-2 16,1-4-1-1,-6-5-10-15,1-3 5 0,-3-7-8 16,-3-5 2-16,-4-4 0 16,0-6 2-16,-3-3 6 15,-2-1-8-15,1-4 0 16,-2-1-1-16,0-1-39 16,0 2-24-16,-6 0-19 15,-10 2-178-15</inkml:trace>
  <inkml:trace contextRef="#ctx0" brushRef="#br0" timeOffset="13328.67">32704 3971 92 0,'0'0'94'16,"0"0"-82"-16,0 0 2 0,0 0 10 15,0 0 15-15,0 0 26 16,0 33-34-16,-4-24 21 16,-2-4-5-16,1-2-14 15,1-1-10-15,-5-2 17 16,0 0 28-16,-3 0-24 16,-1-6-1-16,-1-3-31 15,-1-4 38-15,2-1-31 16,2-4 21-16,4 0-28 15,5-4 7-15,2-1-6 16,0 3-13-16,2-1-5 16,6 8 5-16,0 2 3 15,-2 6-3-15,-1 0-7 0,-1 5 4 16,3 0 2-16,-1 0 1 16,2 13 0-16,0 4-3 15,-1 3 3-15,-3 4-2 16,-2 3 0-16,-2 6 4 15,0 3-2-15,0 0 0 16,0 3 0-16,-10-3 4 16,-4 1-3-16,-4-2-1 15,3-3 2-15,-4-4-2 16,5-3 3-16,0-6-6 16,1-8 9-16,0 1-6 15,1-6 1-15,0-1-1 16,-1-5 2-16,-1 0 3 0,1 0 0 15,2 0-1-15,1-7 5 16,1-9-6-16,5-3-3 16,4-2-3-16,0 0 2 15,1 2 1-15,12 5-1 16,-2 6 1-16,-2 4 0 16,0 4-2-16,0 0 2 15,3 6 0-15,4 10-1 16,1 4 0-16,2 3 1 15,-1-1 0-15,-2 3 1 16,2-5-1-16,-4-3 3 16,2-3-3-16,-2-4 0 15,0-2 0-15,0-2-30 0,-1-5-2 16,2 1-44-16,0-2-60 16,-3 0-150-16</inkml:trace>
  <inkml:trace contextRef="#ctx0" brushRef="#br0" timeOffset="13756.19">32979 3939 398 0,'0'0'39'0,"0"0"9"0,0 0 18 15,0 0-11-15,-77 78-19 16,61-50-4-16,4-5-25 16,4-3 9-16,7-3-2 15,1-5-7-15,0 0 2 16,9-4-3-16,10-4-5 16,1 1 3-16,2 0 4 15,-3 1 1-15,-5 0-9 16,-3 2 0-16,-3 1 0 15,-2 2-2-15,-3 2 1 16,0 0 1-16,-3 4 0 16,0 1 0-16,0 1-2 15,0-1 1-15,-6 1-7 0,-4-4 5 16,-5-2 4-16,3-2-1 16,-1-3 1-16,2-6 1 15,1 0 0-15,-5-2 2 16,0 0-4-16,-7-4-8 15,-1-10-90-15,4-6-198 16</inkml:trace>
  <inkml:trace contextRef="#ctx0" brushRef="#br0" timeOffset="14806.11">33050 3580 333 0,'0'0'23'0,"0"0"104"15,0 0-27-15,-96-21-25 16,68 21-46-16,-3 0 1 16,-2 0 2-16,-4 11-3 15,3 8-23-15,-1 6 7 16,-1 4 11-16,5 2-10 16,-2 2-4-16,2-2-3 15,1 2 0-15,2 1-3 16,2-2-2-16,3 1 1 15,0 2 7-15,2-1-4 0,1 6 3 16,-1 1-4-16,3-2-4 16,3 1 1-16,4-5-1 15,4-2-1-15,5-1 3 16,2-1-2-16,0-1-1 16,0-1 2-16,5 0-2 15,5-2 9-15,2-1-5 16,-1 1 1-16,4 0-5 15,2-3-1-15,4-2 1 16,2-1 0-16,-2-2 2 16,1-1-1-16,-1 1 0 0,0-2 1 15,1-3-1-15,-1-3-1 16,0-2 0-16,4-2-1 16,5-4-8-16,3-1 12 15,3-2-3-15,1 0 2 16,-3 0 2-16,-4 0-4 15,-3 0 0-15,-4-4 0 16,-3-3 1-16,3-1 0 16,-4-2 3-16,5-5 0 15,0 1 17-15,-1-8 4 16,3 0-8-16,-2-6 4 16,1 1-17-16,1 1 20 15,-1-4-15-15,-4 0-5 16,1-3 12-16,-2-3-11 15,-3-3 14-15,-2-3 1 0,-6-1-13 16,2 2-6-16,-2-1 7 16,-3 4-3-16,-2 2 2 15,-2 5 10-15,-2-3-1 16,0 1 4-16,0-2 2 16,-8-4-9-16,-5-2-3 15,-8-7-6-15,-3-2-1 16,-1-5 5-16,-2 8-16 15,-3 8 1-15,-7 10-10 16,-8 15-25-16,-21 13-16 16,-16 1-11-16,-6 33-14 15,3 14-25-15,18 6-85 0,24-3-489 16</inkml:trace>
  <inkml:trace contextRef="#ctx0" brushRef="#br0" timeOffset="15271.77">32932 3892 44 0,'0'0'444'0,"0"0"-408"15,0 0 89-15,0 0-41 16,0 0-46-16,0 0-9 16,82-5-23-16,-51 1 2 15,4 1 0-15,-4 1 3 16,-1-1-10-16,-5 1 9 15,-8 1-10-15,-5 1-20 16,-11-2-73-16,-1 1-186 16</inkml:trace>
  <inkml:trace contextRef="#ctx0" brushRef="#br0" timeOffset="16039.37">32470 4553 421 0,'0'0'57'16,"0"0"-15"-16,0 0 39 16,0 0-19-16,-90 60-14 0,65-30-13 15,1 3 16-15,2 3-24 16,5-2 3-16,1 0-20 16,4-3-8-16,0-1 4 15,3-4-4-15,5-2-2 16,1-12 3-16,1-2-3 15,2-6-11-15,-1-4-20 16,-1 2-7-16,-1-1-30 16,0 1-40-16,2-2-53 15</inkml:trace>
  <inkml:trace contextRef="#ctx0" brushRef="#br0" timeOffset="16260.75">32124 4979 285 0,'0'0'121'16,"0"0"-101"-16,0 0 75 15,0 0-19-15,0 0-20 16,0 0-29-16,55 7 11 16,-28-7-35-16,-2 0 8 15,-1 3-11-15,-6-1 4 16,-6 0-4-16,-9 3-52 15,-3 0-40-15,-7 1-66 16,-18 0-232-16</inkml:trace>
  <inkml:trace contextRef="#ctx0" brushRef="#br0" timeOffset="16410.5">32082 5115 1 0,'0'0'92'16,"0"0"-30"-16,0 0 37 15,0 0-38-15,85 6-58 16,-64-6 16-16,0 0-19 16,0 0-16-16,-6 0-114 15</inkml:trace>
  <inkml:trace contextRef="#ctx0" brushRef="#br0" timeOffset="16572.58">32109 5177 20 0,'0'0'178'15,"0"0"-137"-15,0 0 44 16,0 0 11-16,0 0-22 16,0 0-23-16,62 5-38 15,-32-5-13-15,3 0-4 16,-2-3-102-16,-2-5-275 16</inkml:trace>
  <inkml:trace contextRef="#ctx0" brushRef="#br0" timeOffset="17093.96">33009 4637 220 0,'0'0'112'0,"0"0"44"16,0 0-68-16,0 0-1 16,0 0-29-16,0 0 7 15,23-47-27-15,-23 46-18 16,2 1-2-16,1 0-16 16,1 11-2-16,8 14-5 15,-1 7 5-15,2 4 12 16,2 3 1-16,1 0 2 15,-2 0-12-15,3-1 3 16,-3-4 3-16,2-7-2 16,-2-4-7-16,-5-10 1 15,4-5-8-15,-7-4 7 0,-3-4 0 16,2 0-22-16,-5 0-24 16,0 0-72-16,0 0-53 15,0-4-376-15</inkml:trace>
  <inkml:trace contextRef="#ctx0" brushRef="#br0" timeOffset="17340.91">33331 4787 7 0,'0'0'433'15,"0"0"-414"-15,0 0 56 16,-84 60 15-16,54-36-37 0,5 1-16 15,1-1 3-15,2 1-9 16,-2 0-28-16,-2-3 18 16,1-1-20-16,2-5-1 15,6-3 7-15,8-5-7 16,4-2-4-16,4-3-22 16,1-3-69-16,0 0-109 15,13 0-217-15</inkml:trace>
  <inkml:trace contextRef="#ctx0" brushRef="#br0" timeOffset="17561.09">33402 4981 368 0,'0'0'56'15,"0"0"39"-15,-81 48-5 16,53-31-27-16,3-2-28 15,3-1-8-15,5-2-3 16,4-4-14-16,7-4-6 16,4-1-4-16,2-3-5 15,0 0-45-15,12 0-121 16,15 0-119-16</inkml:trace>
  <inkml:trace contextRef="#ctx0" brushRef="#br0" timeOffset="17692.23">33402 4981 132 0,'-28'82'221'0,"20"-82"-146"0,-4 4 13 16,-4 7-30-16,1-1-22 16,0 0-16-16,0 1 1 15,8 1-16-15,-4 1-5 16,2-2-35-16,2-3-132 16</inkml:trace>
  <inkml:trace contextRef="#ctx0" brushRef="#br0" timeOffset="18640.41">30288 4633 402 0,'0'0'120'0,"0"0"-31"15,0 0 10-15,0 0-54 16,0 0-15-16,-105 55 2 15,63-18 15-15,1 4-23 16,2-2 16-16,8-3-18 16,2-6-13-16,8-2 1 15,2-5-6-15,7-5 3 0,3-5-6 16,5-5-1-16,2-3 4 16,2-2-4-16,0-1-2 15,0 0-27-15,0-1-8 16,0 0-33-16,0-1-17 15,2 0-35-15,1 0-54 16,-3 0-286-16</inkml:trace>
  <inkml:trace contextRef="#ctx0" brushRef="#br0" timeOffset="18889.31">29816 4981 339 0,'0'0'114'0,"0"0"-85"16,0 0 29-16,0 0-28 15,0 0 17-15,0 0-4 16,85 22-7-16,-47-19-29 16,-2 0 13-16,-2-2-6 15,-10 2-12-15,-8-1-2 16,-8 0 0-16,-7-2-47 15,-1 3-44-15,-6-1-55 16,-13 1-57-16</inkml:trace>
  <inkml:trace contextRef="#ctx0" brushRef="#br0" timeOffset="19050.49">29856 5084 34 0,'0'0'100'16,"0"0"9"-16,0 0 24 15,0 0-55-15,0 0-16 16,83 6-32-16,-58-6-18 16,0 0-9-16,-4 0-3 15,-6 0-72-15,-9 0-243 16</inkml:trace>
  <inkml:trace contextRef="#ctx0" brushRef="#br0" timeOffset="19209.4">29879 5145 29 0,'0'0'116'0,"0"0"-67"15,0 0 89-15,0 0-96 16,93 1-27-16,-62-1-15 16,-1 0-1-16,-5 0-170 15</inkml:trace>
  <inkml:trace contextRef="#ctx0" brushRef="#br0" timeOffset="19839.56">31067 4686 128 0,'0'0'147'15,"0"0"-89"-15,0 0 116 16,0 0-89-16,0 0-11 16,0 0-26-16,62-10-43 15,-47 37-1-15,0 4 18 16,3 1 11-16,-1 6 0 15,-1-4-16-15,1 0-11 16,-3-3 2-16,-1-4-6 16,-2-7 0-16,-1-3-2 15,0-6 0-15,-2-1 0 16,-2-5 0-16,-1 0-34 16,-1-3-31-16,-2-2-107 0,-2 0-389 15</inkml:trace>
  <inkml:trace contextRef="#ctx0" brushRef="#br0" timeOffset="20071.68">31392 4922 267 0,'0'0'225'0,"0"0"-191"15,0 0 22-15,0 0 22 16,-88 61-38-16,65-41-9 15,4-1 7-15,-5 1-28 16,2-2 13-16,2-3-17 0,2-2-5 16,8-5 3-1,5-2-4-15,5-4-24 0,0-2-48 16,0 0-89-16,15 0-128 16</inkml:trace>
  <inkml:trace contextRef="#ctx0" brushRef="#br0" timeOffset="20272.64">31423 5048 309 0,'0'0'97'16,"0"0"4"-16,0 0-14 0,0 0-39 16,0 0-13-1,0 0-1-15,-47 54-34 0,42-47 10 16,3-1-8-16,2 0-2 15,0-3-12-15,6-2-88 16,12-1-28-16,3 0-61 16</inkml:trace>
  <inkml:trace contextRef="#ctx0" brushRef="#br0" timeOffset="20402.57">31423 5048 49 0,'34'76'221'0,"-34"-76"-50"16,-7 0-51-16,-9 0-70 15,-1 8 2-15,-2 1-15 16,3 0-12-16,3-1-13 15,3 1-8-15,2-1-4 16,2 1-16-16,2-8-106 16,4-1-359-16</inkml:trace>
  <inkml:trace contextRef="#ctx0" brushRef="#br0" timeOffset="21655.6">29284 2673 319 0,'0'0'88'0,"0"0"50"16,0 0-53-16,0 0-62 15,0 0 4-15,0 0-21 16,-76 57 23-16,46-27 1 0,0-1-6 16,3 0 2-16,-1-3-7 15,4 0 7-15,2-5-13 16,5-3-4-16,7-3-8 16,2-5 0-16,7-6-1 15,1-1 0-15,0-3 0 16,0 0-11-16,0 0-20 15,0 0-20-15,0 0-1 16,1 0-24-16,1 0-35 16,-2 0-87-16</inkml:trace>
  <inkml:trace contextRef="#ctx0" brushRef="#br0" timeOffset="21955.08">28842 2958 194 0,'0'0'51'0,"0"0"22"15,0 0 11-15,0 0-23 16,0 0 3-16,0 0-23 15,52 27-17-15,-28-24 7 16,-1 1 3-16,1-4-13 16,-2 0-17-16,-7 0 0 0,-2 0 9 15,-5 0-13 1,-5 0-2-16,-2 0-51 0,-1 0-37 16,0 0-127-16</inkml:trace>
  <inkml:trace contextRef="#ctx0" brushRef="#br0" timeOffset="22140.71">28877 3106 111 0,'0'0'20'15,"0"0"81"1,0 0-14-16,0 0-51 0,0 0-17 15,92 1-19-15,-82-1-30 16,-7 0-79-16</inkml:trace>
  <inkml:trace contextRef="#ctx0" brushRef="#br0" timeOffset="22300.56">28890 3227 16 0,'0'0'37'16,"0"0"5"-16,0 0-11 0,84 0-31 15,-59 0-51-15</inkml:trace>
  <inkml:trace contextRef="#ctx0" brushRef="#br0" timeOffset="23432.24">29760 2719 283 0,'0'0'95'0,"0"0"43"15,0 0-29-15,0 0-31 16,0 0-36-16,0 0-30 16,-2 2-8-16,9 24-3 15,9 8-1-15,1 3 21 16,3 1 10-16,-2 0-19 16,0-1-4-16,3-1 2 15,-4-3-10-15,-2-5-9 16,0-6 9-16,-6-10 15 15,-3-4-15-15,-1-5 1 16,-4-3-1-16,1 0 0 16,-2 0-15-16,0 0-8 0,0 0-18 15,0-4-49-15,-5-8-213 16</inkml:trace>
  <inkml:trace contextRef="#ctx0" brushRef="#br0" timeOffset="23762.15">30012 2914 117 0,'0'0'181'0,"0"0"-155"16,0 0 48-16,0 0 11 15,0 0-21-15,0 0-22 16,-81 87-8-16,65-71 6 16,1 1-25-16,-1-1 4 15,-1-2-5-15,1 1-3 16,-1-3-7-16,-1 0 1 16,3-2-3-16,2-2-2 15,6-2-4-15,2-1-1 16,0-2-15-16,5 0-34 15,0-2-24-15,0-1-61 16,10 0-130-16</inkml:trace>
  <inkml:trace contextRef="#ctx0" brushRef="#br0" timeOffset="24008.83">30058 3030 194 0,'0'0'85'16,"0"0"-28"-16,0 0 42 15,0 0-47-15,0 0-20 16,0 0 9-16,-92 76-18 16,79-62-10-16,3-2-2 15,3-2-5-15,2-3-3 0,2-2-1 16,3-4-2-16,0 0-9 15,0-1-69-15,0 0-128 16</inkml:trace>
  <inkml:trace contextRef="#ctx0" brushRef="#br0" timeOffset="24181.25">30073 3073 205 0,'0'0'56'0,"0"0"42"16,0 0-35-16,0 0-42 16,0 0-16-16,0 0 2 0,-61 68-7 15,52-60-100 1,0-3-255-16</inkml:trace>
  <inkml:trace contextRef="#ctx0" brushRef="#br0" timeOffset="27069.37">31399 880 18 0,'0'0'111'16,"0"0"-35"-16,0 0 15 0,0 0-22 16,0 0 18-1,0 0-20-15,0 0-16 0,-11 6 10 16,11-6-17-16,0 0-19 16,0 0 6-16,0 0 6 15,0 0 4-15,0 0-13 16,0 0 12-16,17-6-28 15,7-8-5-15,10-1-3 16,9-2 5-16,2 2-7 16,4 3 11-16,-4 0-6 15,-2 5-5-15,-5-4 10 16,-9 3-6-16,-3 0-4 0,-6 2 18 16,-4 0-12-1,-6 1-5-15,0 2 11 0,-5 0-6 16,-2 1-8-16,-2 2 10 15,1-1-8-15,-2 1-2 16,0 0-2-16,0 0 0 16,0 0-10-16,0 0-31 15,-2 0-36-15,-13 0-20 16,-10 0-96-16,0 0-277 16</inkml:trace>
  <inkml:trace contextRef="#ctx0" brushRef="#br0" timeOffset="27622.73">31629 594 238 0,'0'0'108'0,"0"0"-82"16,0 0 38-16,0 0-27 15,0 0 26-15,-85 44-16 16,64-27-8-16,1-3 5 16,0 2-2-16,-1 0-16 0,3 0-2 15,0 1-2-15,4-4 7 16,3 0-24-16,3-2 5 15,5-6 8-15,1-1-4 16,1-4-10-16,1 1 7 16,0 1-8-16,0-2 0 15,-2 2 2-15,2 1 5 16,0 2-6-16,0 0-4 16,0 2-8-16,0 1 6 15,0 1-1-15,0 2 3 16,5 0 11-16,3 0-11 15,0 3 3-15,0-3 3 16,2 1-6-16,2-1-3 0,-1-3-1 16,2 1-4-16,3-1 8 15,1 2 4-15,1 0 4 16,-2-2-8-16,-5 1 3 16,-2-1-3-16,-5 0-5 15,3 0 3-15,-2 1-38 16,-2 1-24-16,0-3-87 15,-2-4-214-15</inkml:trace>
  <inkml:trace contextRef="#ctx0" brushRef="#br0" timeOffset="28456">32045 1023 75 0,'0'0'66'16,"0"0"-39"-16,0 0 117 0,0 0-60 15,0 0-19-15,0 0-25 16,0 14 5-16,0-14-15 16,0 0 7-16,0 0 15 15,0 0-18-15,4 0 5 16,5 0-8-16,3-7-4 15,3-6-14-15,0-3 11 16,1-4-10-16,1-5-5 16,-1-3-4-16,2-6-4 15,2-4-1-15,0-4 4 16,0-1-4-16,-7 3 0 16,-2 2-11-16,-10 4 3 15,-1 7 5-15,0 7-2 16,0 9-3-16,-3 6 7 0,-9 5-3 15,-4 0 4-15,-4 2-1 16,-2 12 2-16,4 3 1 16,5 0-2-16,7-3 2 15,4-2 1-15,2 0-3 16,0-5 0-16,8 1-5 16,9-3 1-16,8-2 2 15,3-3 4-15,3 0 9 16,1 0-8-16,-6 0 6 15,-3 0-9-15,-6 0 3 16,-6 0-8-16,-2 0 11 0,-3 0-7 16,0 0 1-1,-3 8-10-15,1 4 10 0,-2 5 6 16,-1 5-6-16,-1 2 5 16,0 0-5-16,-1-2-3 15,-7 2 3-15,-2-4 4 16,7-6-3-16,0-2 0 15,3-7 1-15,0-2-2 16,0-1 0-16,0-2-3 16,15 0 3-16,6 0 1 15,6 0 1-15,0 0-1 16,-2-3-1-16,-3-7-60 16,-4 1-113-16,-6-4-306 15</inkml:trace>
  <inkml:trace contextRef="#ctx0" brushRef="#br0" timeOffset="29970.18">22938 5836 13 0,'0'0'294'15,"0"0"-236"-15,0 0 76 16,20-79-19-16,-20 67-51 16,-4 5-11-16,-17 5-15 15,-6 2-20-15,-12 0 3 16,0 14-15-16,2 4 9 15,4 3 12-15,8 3-20 16,7-4-4-16,7 4 6 0,8 2-5 16,3-1-4-16,8 1 1 15,19 3-1 1,4 0 0-16,2 4 0 0,0 1 0 16,-5 3 4-16,-7 2 10 15,-9 0-14-15,-6-3 0 16,-6-4 0-16,0 0 0 15,-6-7-4-15,-8-3-1 16,-5-5 4-16,-3-5-9 16,-1-1 10-16,-2-5 12 15,0-3-12-15,2-3 3 16,5 0-13-16,5 0-7 0,8-12-21 16,5-10-23-1,2-7-86-15,17-10-213 0</inkml:trace>
  <inkml:trace contextRef="#ctx0" brushRef="#br0" timeOffset="30221.06">22864 5956 194 0,'0'0'81'15,"-45"82"47"-15,14-28 4 16,-9 6-58-16,-7 4-13 15,-6 5-20-15,-8-1-8 0,-7 1-31 16,1-5 7-16,3-7 4 16,10-12-13-16,19-14 0 15,15-14 4-15,17-13-4 16,3-4-17-16,0 0-2 16,23 0-45-16,8-16-63 15,6-7-256-15</inkml:trace>
  <inkml:trace contextRef="#ctx0" brushRef="#br0" timeOffset="30645.83">23070 6161 242 0,'0'0'25'16,"0"0"22"-16,91-32-17 16,-60 19-8-16,-1-4-14 15,-6-3 7-15,-11-3-15 16,-5-2 0-16,-5-2-7 16,-3 1 14-16,0 9 12 15,-14 1 32-15,-4 7 18 16,-6 7-22-16,-1 2-14 15,-3 0-9-15,1 20 4 16,2 10-18-16,1 7 2 0,6 4 14 16,3 4-16-16,8 2 12 15,4 1-10-15,3-1-8 16,0-5 4-16,0-3 0 16,7-6-5-16,6-7 0 15,-2-6-3-15,4-4 0 16,0-7 1-16,5-3-2 15,4-4-31-15,4-2-25 16,-2 0-57-16,3-6-172 16</inkml:trace>
  <inkml:trace contextRef="#ctx0" brushRef="#br0" timeOffset="31148.17">23525 6025 342 0,'0'0'99'0,"0"0"-16"15,0 0 2-15,-85 11-46 16,61 15-8-16,1 4 2 16,4 5-4-16,6 4-12 15,1 5-14-15,6 0 14 16,4-2-12-16,2-4 0 15,0-5-5-15,8-9-3 16,8-7 2-16,2-8-12 0,3-6-12 16,0-3 17-16,0 0-5 15,1-16 10-15,-4-3-4 16,0-8 8-16,-3-3-1 16,-2-3 14-16,-1-7-11 15,-4-2 2-15,-4 0 1 16,1 4 5-16,-2 12-2 15,-2 9-2-15,-1 9-5 16,0 5 23-16,0 3-25 16,0 3 0-16,2 19-6 15,1 7 6-15,2 9 2 16,3 1-1-16,1 0 0 16,4-1 3-16,1-4-1 0,0-5 0 15,2-7-3-15,-4-5 2 16,4-6-4-16,-4-5-1 15,3-3-5-15,0-3-25 16,1 0-65-16,-5-6-238 16</inkml:trace>
  <inkml:trace contextRef="#ctx0" brushRef="#br0" timeOffset="31499.08">23795 6050 360 0,'0'0'62'0,"0"0"-23"15,0 0 58-15,95 39-47 0,-68-7-10 16,-3 4-25-16,-4 3-9 16,-4 3 0-16,-6-2-3 15,-5-1 8-15,-5-6-14 16,0-4 3-16,-5-11-21 15,-10-6-13-15,-4-8 34 16,-3-4 3-16,2 0 11 16,1-9 4-16,4-9 2 15,1-5-3-15,8-7 5 16,5-6-2-16,1-4-3 0,12-7 7 16,18-2-24-1,7 1-13-15,8 8 3 0,-3 6-28 16,-1 11-27-16,-6 8-44 15,-9 9-147-15</inkml:trace>
  <inkml:trace contextRef="#ctx0" brushRef="#br0" timeOffset="32460.63">24472 6039 345 0,'0'0'64'0,"0"0"36"16,0 0-5-16,0 0 5 15,0 0-40-15,0 0 0 16,-82-61-23-16,52 75-28 16,-2 14-1-16,2 5 6 15,5 6 6-15,5 2 0 16,5 4-13-16,9-1 0 15,6 2 3-15,0-5-7 16,1-7-6-16,16-7 1 0,3-6 2 16,3-9-6-1,4-6 4-15,3-4-27 0,4-2 12 16,0 0-11-16,-1-7-30 16,-3-8-133-16,-5-4-415 15</inkml:trace>
  <inkml:trace contextRef="#ctx0" brushRef="#br0" timeOffset="32970.1">24667 5771 525 0,'0'0'16'0,"0"0"3"0,0 0 10 15,-1 85 21-15,1-30 4 16,0 2-9-16,0 3-14 16,-7-1-17-16,-4 3-3 15,0-1 8-15,-3-2-12 16,-1-4-6-16,0-9 4 16,3-10-4-16,6-14-2 15,3-10-9-15,2-7 4 16,1-5 1-16,0 0-9 15,1-5 0-15,11-13 14 0,0-8 1 16,4-6 1 0,-1-8-2-16,4-6 3 15,4-3-3-15,-1-2 0 0,2 6 2 16,0 11-6-16,-2 10 4 16,-2 8-4-16,1 10-1 15,2 6 1-15,0 2-7 16,-2 18 19-16,-2 8-10 15,-7 7 2-15,-7 3 0 16,-4 4-1-16,-1 1 4 16,0-4 9-16,-3-1-12 15,-7-6 0-15,1-3 6 16,-5-5 2-16,5-8-8 16,2-5 0-16,-2-4-12 15,5-5-74-15,4-2-257 0</inkml:trace>
  <inkml:trace contextRef="#ctx0" brushRef="#br0" timeOffset="48956.17">25516 5941 274 0,'0'0'50'0,"0"0"27"16,0 0 8-16,0 0-29 16,0 0-19-16,0 0 5 15,0 0-4-15,0 0-15 0,-85 51 9 16,73-51 1-16,-1 0-2 15,-5 0-11-15,3 0-1 16,0-2 4-16,3-5-11 16,1-3 16-16,3-2-26 15,2 0 2-15,1-5-1 16,2 0-3-16,3-4 2 16,0-2 1-16,0 2-3 15,0 1-3-15,2 3 0 16,2 5-1-16,2 0 2 15,3 5-2-15,-3 2-1 16,2 2 5-16,-1 1 1 16,2 1-1-16,-2 1-2 0,1 0 2 15,1 0 2-15,3 0-1 16,-2 0-2-16,1 8 2 16,0 12 3-16,0 2-4 15,-2 4 0-15,0 2 3 16,-3 2-5-16,-3-1 2 15,-2 0 0-15,1 0 1 16,-2 3 1-16,0 1-1 16,0 5-1-16,0 0 6 15,-6 5-6-15,-3 2 0 16,-3 0 6-16,2-4-3 16,-5-1-2-16,0-3-1 0,-1-5 0 15,-1-3 3-15,-1-4 0 16,0-6 0-16,2-5-1 15,-1-4-2-15,1-3 5 16,1-4-4-16,-1-3 6 16,-2 0-3-16,3 0 0 15,-1-10-4-15,2-5 0 16,2-4 4-16,3-4-3 16,6-5-2-16,3 2-2 15,0-1-2-15,5 2 9 16,6 6-4-16,-2 1 3 15,2 5-3-15,-2 2-4 16,-2 2 0-16,-1 4 3 16,0 2-3-16,6 0 3 15,2 3 0-15,3 0 1 0,1 2 1 16,3 15-1-16,-3 5 0 16,-3 9 0-16,-3 2 9 15,-2 2-7-15,1 1 4 16,2-5-2-16,2-1 0 15,4-5-2-15,0-7-2 16,1-3 0-16,-2-6 0 16,-1-4 1-16,0-2-1 15,-3-2-18-15,1-1 5 16,-6 0-11-16,-3 0-64 16,-5 0-58-16,-1-3-444 15</inkml:trace>
  <inkml:trace contextRef="#ctx0" brushRef="#br0" timeOffset="49638.65">25949 5696 43 0,'0'0'79'0,"0"0"0"16,0 0 44-16,0 0-26 15,0 0-33-15,0 0 7 16,-20-33-31-16,8 33-8 16,-5 0 4-16,-3 0-12 15,-7 8-6-15,0 12-7 16,-4 10 4-16,0 9 7 16,5 9-5-16,4 8 7 15,7 0 6-15,5 2-9 16,5 0-2-16,4-2-5 15,1 4-4-15,0 3-3 16,3 0-2-16,10 5-1 16,1-3-2-16,0-4-2 15,0-2 2-15,-2-11-2 0,1-6-7 16,-4-9 7-16,-3-10 1 16,1-6-1-16,1-6-2 15,3-3-8-15,2-1-12 16,5-2-8-16,4-2-34 15,0-2 19-15,-2-1-91 16,-4 0-284-16</inkml:trace>
  <inkml:trace contextRef="#ctx0" brushRef="#br0" timeOffset="51648.53">26460 5942 9 0,'0'0'96'16,"0"0"19"-16,0 0 5 15,0 0 10-15,0 0-62 16,31-78 10-16,-28 67-14 16,-1 0-4-16,0 2-3 0,-2 4-7 15,0 2-8-15,0 1-13 16,0 2-9-16,0 0-15 16,0 13 6-16,-11 17-8 15,-4 11 7-15,2 3-2 16,2 3 18-16,4-2-6 15,4 1-6-15,1-4-14 16,2-2 17-16,0 1-15 16,0-4-2-16,0-6-2 15,0-2 2-15,0-7 8 16,2-3-8-16,-1-5 0 16,-1-6-9-16,0-3 14 0,0-3-10 15,0 0 5-15,0-1-17 16,2-1-7-16,-1 0-26 15,1 0-4-15,4 0-12 16,6-12-115-16,4-8-311 16</inkml:trace>
  <inkml:trace contextRef="#ctx0" brushRef="#br0" timeOffset="52248.71">26848 5992 251 0,'0'0'74'0,"0"0"49"16,0 0-18-16,0 0-40 15,0 0-17-15,0 0-10 16,-37-36-6-16,29 36-15 16,1 0-7-16,-5 5 2 15,0 9-4-15,-3 6 5 16,2 3 4-16,1 1-2 16,0 4 1-16,3-5 1 15,4 0-7-15,5 1 2 0,0-1 8 16,0 2-17-16,0-1 2 15,3-1-5-15,6 0 5 16,2-3-2-16,-1-2 5 16,1-4 3-16,0-3-10 15,3-2-2-15,4-6-7 16,1-2 6-16,5-1 4 16,1 0-4-16,1 0 2 15,-4-7-1-15,-1-6 1 16,-3-1 0-16,-3-4 0 15,-2-5 1-15,-4-4 2 16,-4-3 14-16,-4-4-13 16,-1-2-4-16,0 0 4 0,0-1-4 15,-7 0 0 1,-9 7-2-16,-3 5-3 0,-1 9-6 16,-4 11 4-16,-6 5-5 15,2 1 0-15,2 19-20 16,5 3-49-16,11-4-83 15,4-3-355-15</inkml:trace>
  <inkml:trace contextRef="#ctx0" brushRef="#br0" timeOffset="53651.7">26847 5554 73 0,'0'0'44'16,"0"0"70"-16,0 0-25 15,0 0-35-15,-81-29 2 16,62 25-4-16,-4 4-22 15,1 0-11-15,-5 0 22 16,-1 0-13-16,-2 2-14 16,-2 3 3-16,0 2 0 15,-1 3-1-15,0 2 8 16,-1 2-9-16,4 3-3 0,3 4-4 16,0 2-1-16,3 2 7 15,4 3-9-15,3 0 7 16,4 4-2-16,4 0-2 15,0 0 1-15,2 4 13 16,2 2-21-16,2-1 18 16,0-1-2-16,3-2-5 15,-3-2-1-15,1-1 0 16,1-5-2-16,-1 1-1 16,-1-4 1-16,2 2-3 15,-2 2-4-15,3-1 4 16,0 1 2-16,0 0-1 15,0-1 7-15,0-2-11 16,6 3 1-16,0 2-2 16,0-4 0-16,0 2 1 0,1-1 0 15,-1-2-3 1,3-2-1-16,0-2 1 0,6 0 1 16,2-2-1-16,2-2 1 15,3 1 4-15,2 0 0 16,-3 1-4-16,0-3 0 15,-2-1-2-15,-2 0 0 16,-1-3 1-16,1 2 3 16,2-2 2-16,6-1-9 15,3-2 4-15,5-3-5 16,2-2-2-16,1 0 14 16,-4-2 1-16,-3 1-2 0,-6-1-6 15,-3-1-5-15,-2 0 5 16,1 0 0-16,1 0 12 15,4 0-8-15,1 0-2 16,6-3-2-16,-3-4 0 16,1-3 0-16,-1 1 9 15,-3-2-5-15,-2 2 0 16,-1-3 0-16,-4 1 0 16,-1-2 6-16,-1-1-2 15,-1-1-1-15,1-2-3 16,-1-2 5-16,0 1-3 15,-1-1 1-15,-1-2-2 16,0-1 10-16,1-4-4 16,-2-1-1-16,-2-1 1 15,2-2-8-15,-1 3 1 0,-2-2-1 16,-1 2 1-16,0 1-2 16,-4 0 0-16,-1-1 3 15,0 1 1-15,-1-2 4 16,-2 0-8-16,0 1 7 15,0 1-6-15,0-1 2 16,0 0-5-16,0 2 5 16,0 1 0-16,0 1-3 15,0 5 1-15,0-1 2 16,0 0 1-16,-2-3 2 16,-4 2-6-16,0-4-2 15,2 1 5-15,-3 0-1 0,1 1-2 16,-2 0 0-16,4 2-1 15,-3 0 0-15,0 3 2 16,1 2-3-16,0 5 0 16,-1 0-2-16,-3-1 3 15,-1 2-2-15,-4-2 2 16,-6-1-1-16,-7-2 0 16,-10-1 0-16,-9-2-1 15,-10 5 2-15,-10-2-2 16,-3 1-16-16,-2 6-23 15,5 7-11-15,15 0-36 16,16 17-18-16,17 12-7 16,16 7-283-16</inkml:trace>
  <inkml:trace contextRef="#ctx0" brushRef="#br0" timeOffset="54282.48">27900 6556 392 0,'0'0'193'0,"0"0"-150"16,0 0 3-16,0 0-16 16,0 0 5-16,0 0-3 15,-30 94-6-15,22-62-10 16,-1-1-1-16,-1 1-4 0,-1-6 1 16,1-3-11-1,0-5 0-15,1-8 0 0,3-4 0 16,3-5 4-16,1 2-5 15,2-3-4-15,0 0-2 16,-2 0-26-16,0-8-57 16,2-13-208-16</inkml:trace>
  <inkml:trace contextRef="#ctx0" brushRef="#br0" timeOffset="55278.22">28524 5864 238 0,'0'0'93'16,"0"0"-39"-16,0 0 57 15,0 0-68-15,0 0-36 16,0 0 17-16,-20 36 20 16,2-14-23-16,0 0 15 0,0-5-33 15,3-3 19-15,0-1-19 16,5-4 24-16,-1-3-6 15,1-3-7-15,1-2 4 16,-2-1-4-16,0 0-3 16,-3-6-1-16,-2-8 5 15,-1-3-9-15,1-2-6 16,2-1 0-16,4-3 0 16,6-2-5-16,2-2 4 15,2-4-24-15,0 2 6 16,5 4-1-16,6 4 8 15,0 9 5-15,0 4 6 16,2 7 1-16,0 1 3 0,5 0 1 16,-1 6-4-1,2 8 4-15,-1 3-4 0,-2 2 2 16,-1 4 8-16,-1 2-10 16,-4 2 3-16,-1 4-2 15,-5-2-1-15,-2 4 20 16,-2 2-14-16,0 2 6 15,0 3 0-15,-9 2 0 16,-4 5-2-16,-3-1-7 16,0 3 3-16,0-1-6 15,-1-2 3-15,0-3 2 16,-3-4-5-16,1-3-1 16,-1-6 1-16,1-6 0 15,1-5-1-15,5-4 2 0,2-8-1 16,-1-3 0-16,6-3 0 15,-3-1 4-15,-2 0 6 16,1 0-7-16,3-14 10 16,-2-4-10-16,2-6 7 15,1-3-7-15,3-2 2 16,3-4-5-16,0 2-9 16,1 1 7-16,11 6 2 15,3 6-14-15,-1 5 14 16,0 5-3-16,1 5 0 15,3 3 3-15,0 0 0 16,3 8 2-16,3 11 2 16,-4 3-4-16,-1 6 3 0,-2-2-2 15,-3 2 6 1,-2-1 2-16,0 0-6 0,-2-1-3 16,0-3 0-16,1-1 3 15,-2-6-3-15,0-4 0 16,-2-4-4-16,1-4-5 15,3-4-9-15,2 0-9 16,-1 0-25-16,-1-3-80 16,-1-11-291-16</inkml:trace>
  <inkml:trace contextRef="#ctx0" brushRef="#br0" timeOffset="55863.04">28844 5922 395 0,'0'0'83'0,"0"0"-47"16,0 0 17-16,0 0 14 15,0 0-5-15,-88 51-14 16,71-29-16-16,3-1 1 0,3-1 2 16,3 0-27-1,5-3 8-15,3-1-6 0,0-2 8 16,0-1-5-16,5-4-3 16,7 1-7-16,6-2-1 15,1 0 9-15,4-2-9 16,-1 2 4-16,2-2-6 15,-5 4 5-15,2 0-7 16,-2 1 5-16,-3 2-3 16,0 1 3-16,-3-1-1 15,-4 4-2-15,0-1 0 16,-3 1 3-16,-3 1-3 16,-3 2 0-16,0 0 0 15,0 0-1-15,-6 2-2 0,-7-3 1 16,-1 0 2-16,0-2 5 15,0-3-5-15,-1-4-4 16,0 0 0-16,1-3-1 16,0-3 4-16,3-1-10 15,-2-2 11-15,1-1 1 16,-1 0 0-16,2 0 6 16,-1-5-7-16,-1-7-4 15,4 0-15-15,1-6-24 16,7-6-87-16,1-2-219 15</inkml:trace>
  <inkml:trace contextRef="#ctx0" brushRef="#br0" timeOffset="56128.19">28820 5910 311 0,'0'0'77'16,"0"0"-31"-16,0 0 67 16,112-24-56-16,-79 22-6 15,0-2-3-15,-4 1-17 16,-3 0-15-16,-3 0-2 16,-4 3-13-16,-5 0-1 0,-3 0 2 15,-1 0-8-15,-5 0-16 16,1 0-30-16,0 0-76 15,-3 0-79-15</inkml:trace>
  <inkml:trace contextRef="#ctx0" brushRef="#br0" timeOffset="56432.6">29235 5613 385 0,'0'0'74'0,"0"0"35"15,0 0 2-15,100 33-54 0,-65 9-7 16,-4 16 12-16,-5 12-24 16,-4 9 6-16,-10 9-6 15,-7 4 1-15,-5 1-18 16,-7-2 5-16,-15-2-15 15,-7-9-11-15,-4-15 0 16,-2-9-5-16,0-10-13 16,5-12-23-16,0-7-21 15,6-6-9-15,2-7-50 16,6-6-146-16</inkml:trace>
  <inkml:trace contextRef="#ctx0" brushRef="#br0" timeOffset="67374.13">7625 9644 4 0,'0'0'31'16,"0"0"23"-16,0 0 12 16,0 0-13-16,0 0-6 0,0 0-17 15,0 0 2 1,0 0-22-16,0 2 5 0,0-2-5 15,0 0 2-15,0 0-10 16,0 0 7-16,0 0-3 16,0 0 0-16,0 0 7 15,0 0-6-15,0 0 6 16,0 0-13-16,0 0 1 16,0 0 7-16,0 0-3 15,-5 0-2-15,-7 0-3 16,-1 2-73-16,-4 1-62 15,-2-3-94-15</inkml:trace>
  <inkml:trace contextRef="#ctx0" brushRef="#br0" timeOffset="67632.92">7414 9794 10 0,'0'0'0'0,"0"0"-10"16</inkml:trace>
  <inkml:trace contextRef="#ctx0" brushRef="#br0" timeOffset="67837.85">7414 9794 11 0,'-37'-5'0'0,"37"5"-11"15</inkml:trace>
  <inkml:trace contextRef="#ctx0" brushRef="#br0" timeOffset="70848.49">4009 8721 9 0,'0'0'14'0,"0"0"4"16,0 0-9-16,0 0-5 15,0 0-4-15,0 0 2 16,0 0 3-16,0 1-4 16,0-1 1-16,0 0 1 15,0 0-3-15,0 0 3 16,0 0-1-16,0 0 1 15,0 0 1-15,0 0 3 16,0 0-7-16,0 0 1 16,0 0 7-16,0 0-3 15,0 0 2-15,0 0-7 16,0 0-3-16,0 0 3 0,0 0-3 16,0 0-10-16,0 0 6 15,0 0-50-15</inkml:trace>
  <inkml:trace contextRef="#ctx0" brushRef="#br0" timeOffset="71640.25">4040 8733 13 0,'0'0'7'0,"0"0"-4"15,0 0 6-15,0 0-5 16,0 0-2-16,0 0-2 15,35 49 0-15,-35-39 0 16,-5 6-28-16</inkml:trace>
  <inkml:trace contextRef="#ctx0" brushRef="#br0" timeOffset="99510.03">17129 14651 406 0,'0'0'52'16,"0"0"50"-16,0 0 11 15,0 0-32-15,0 0-25 16,0 0-6-16,0 0-24 16,0 0-21-16,0 0-3 15,-27 75 14-15,3-7 10 0,-6 5 5 16,-5 1-3-16,-6-4 7 15,1 1-23-15,4-7 5 16,5-6-17-16,4-12 7 16,8-11-3-16,5-12-2 15,4-6 1-15,5-5-2 16,2-5 0-16,2-4 6 16,-1-1-6-16,2-2 1 15,0 0-1-15,0 0-1 16,0-2-25-16,3-9-7 15,17-6-58-15,9-8-29 16,9-7-162-16</inkml:trace>
  <inkml:trace contextRef="#ctx0" brushRef="#br0" timeOffset="99858.11">17375 14747 372 0,'0'0'98'0,"0"0"-7"15,0 0-18-15,0 0-12 16,-37 115 36-16,4-58-42 16,-3 8-6-16,-7-1-2 15,1 0-8-15,2-6-20 16,2-9 10-16,1-5-12 0,6-4-12 15,3-6 2-15,3-5-1 16,5-4-4-16,5-9-2 16,8-7 0-16,2-6-1 15,3-2 1-15,2-1 3 16,0 0-3-16,0 0-4 16,0 0-30-16,3-7-40 15,17-9 11-15,8-9-70 16,8-2-165-16</inkml:trace>
  <inkml:trace contextRef="#ctx0" brushRef="#br0" timeOffset="100283.89">17702 14875 371 0,'0'0'90'16,"0"0"30"-16,0 0 5 15,0 0-56-15,0 0-7 16,0 0-28-16,13-22-34 0,-16 55 9 15,-12 14 7-15,-7 7 23 16,-3 7-12-16,0 0 1 16,-1 3-10-16,-1-4 3 15,2-5-7-15,1-9-6 16,7-9-4-16,2-8-2 16,8-7 0-16,2-7-2 15,5-5 1-15,0-6-1 16,0-2 0-16,0-2-10 15,0 0-2-15,0 0-43 16,8 0 30-16,7-16-21 0,3-5-63 16,4-6-113-16</inkml:trace>
  <inkml:trace contextRef="#ctx0" brushRef="#br0" timeOffset="100766.15">17989 14933 436 0,'0'0'85'16,"0"0"-33"-16,0 0 46 16,-89 72-16-16,43-35-25 15,-2 1-15-15,-4 2-4 16,3-3-7-16,5-4-4 0,8-10-7 15,11-4-13-15,7-10-1 16,9-3 0-16,6-5-4 16,3-1-2-16,0 0-7 15,2 0-2-15,19-4 9 16,6-7 8-16,10 1 13 16,0 0-21-16,-4 6 1 15,-8 2-1-15,-5 2 7 16,-7 0-7-16,-2 9-6 15,-5 8 4-15,-2 2-8 16,-3 4 10-16,-1 1 17 16,0-1-17-16,0-3 9 0,0 0-5 15,0-3-4-15,0-2 10 16,0-2-10-16,0-4 2 16,0-1 5-16,2-5-7 15,2 0-1-15,-1-1-10 16,4-2-1-16,2 0-24 15,5 0-8-15,3-5-49 16,5-10-135-16</inkml:trace>
  <inkml:trace contextRef="#ctx0" brushRef="#br0" timeOffset="101947.96">18148 15199 306 0,'0'0'66'0,"0"0"-16"16,0 0 37-16,0 0-8 15,0 0-50-15,0 0 3 16,23 1 1-16,-1-1-4 15,1 0-24-15,0-10 10 16,-7-4-8-16,-1-1-6 0,-4-3 2 16,-5-1 2-1,-2-1 3-15,-4 0 5 0,0 4 0 16,0-1-8-16,-7 7 17 16,-3 3-17-16,0 2-2 15,-5 5 7-15,2 0-6 16,-8 2 9-16,2 12-8 15,-1 6 1-15,1 2-3 16,3 3 3-16,3 6 1 16,4 1-2-16,2 0 0 15,1 1-2-15,3-4 2 16,2-2-5-16,1-3-2 16,0-4 0-16,10-5 1 15,8-1-13-15,3-8 10 16,4-3 4-16,3-3 4 0,0 0 5 15,-2-1-7-15,1-13-4 16,-5-2 4-16,1-6 6 16,-1-4-7-16,-3-5-1 15,2-4 7-15,-4-4-3 16,-2 3 4-16,-5 1-6 16,-1 7-2-16,-5 6 2 15,-2 10 2-15,-1 2 11 16,-1 8 6-16,0 2-3 15,0 0-4-15,0 0-11 16,0 8-3-16,0 8 0 16,0 9 2-16,0 3-2 0,0 5 4 15,0 0-3-15,-4-2 3 16,1-3-1-16,-1-4-1 16,4-3 0-16,0-5-2 15,0-6-3-15,7-2-5 16,5-4-5-16,6-4 13 15,3 0 0-15,3 0 8 16,-1-11-8-16,0-7 8 16,-2-1-11-16,0-8 14 15,-2-3-19-15,-1-6 18 16,0-2-3-16,-5 0-7 16,-3 5-2-16,-4 11 0 15,-4 7 4-15,-2 5-1 0,0 7 1 16,0 3 4-16,0 0 12 15,0 0-16-15,0 0-2 16,0 15-3-16,-5 11-1 16,-5 7 4-16,1 5 4 15,-1 6-2-15,-4-2 2 16,4 1-3-16,1 2 2 16,0 4 2-16,6 4-2 15,2 8-1-15,1 1 1 16,0 6 0-16,0 5 0 15,0 2 0-15,-2-5-3 16,-1-10 0-16,2-15 1 0,1-19-1 16,0-12 0-1,0-7 0-15,-2-7-5 0,-4 0 5 16,-4-2 41-16,-5-17 3 16,-6-10-25-16,-3-10-3 15,1-5-13-15,3 1 6 16,8-1-9-16,9 10-4 15,3 3 4-15,0 6 0 16,10 6-6-16,7-1 2 16,4 6 3-16,4-2-16 15,2 2-6-15,2-2-26 16,4 1-56-16,3-1-46 16,-1-5-461-16</inkml:trace>
  <inkml:trace contextRef="#ctx0" brushRef="#br0" timeOffset="102826.04">19296 15034 251 0,'0'0'231'0,"0"0"-164"16,0 0 61-16,0 0-25 15,0 0-56-15,0 0-5 16,-22-34-10-16,25 34-31 15,16 0 0-15,11 0 17 16,9 8-9-16,6 4-4 0,2 2-4 16,-3-1 10-1,-1-1-10-15,-6-1 15 0,-6-2-16 16,-1-2-1-16,-4-3-3 16,-4 1 8-16,-4-3-13 15,-2 1 14-15,-4 0-7 16,-4-2 4-16,-1 1 5 15,-6-1-7-15,-1 0-6 16,0 3 6-16,0 1-1 16,-8 4 1-16,-12 5 19 15,-13 3-2-15,-11 3-4 16,-7 4 17-16,-7 4-18 16,-2 1 5-16,3-1-16 15,7-1 19-15,9-2-17 16,12-5 4-16,5-4-2 0,10-4-3 15,4-6 9-15,5-1-8 16,5-2-3-16,0-3 0 16,0 0-2-16,0 0-14 15,0 0-4-15,0 0-39 16,8 0-20-16,2 0-33 16,-1 0-274-16</inkml:trace>
  <inkml:trace contextRef="#ctx0" brushRef="#br0" timeOffset="104004.39">20119 15332 32 0,'0'0'98'15,"0"0"-6"-15,0 0 36 16,0 0-23-16,-44 83-21 16,38-69-38-16,1-2-2 15,2-3 1-15,3-4-9 16,0-2-1-16,0 0-9 16,0-3-25-16,0 0 38 15,12 0-13-15,6-10 3 16,4-4-12-16,1-6 7 0,1-3-18 15,3-8 2-15,-1-3 8 16,4-10-11-16,-1-4-4 16,-1-7 1-16,-3-2-4 15,-5 0-1-15,-4 0-4 16,-11 7-4-16,-5 8-2 16,0 13 6-16,-11 9 8 15,-11 8-1-15,-4 4 0 16,-3 8 4-16,-4 0 5 15,0 5 8-15,2 15-10 16,5 4-4-16,10 2-1 16,6 1 2-16,5-2-8 0,5-2 0 15,0-5 4-15,0-2 0 16,5-1 2-16,8-3-4 16,5-5 4-16,9-2 0 15,9-3 2-15,8-2-1 16,4 0-1-16,3-4 6 15,-9-5-8-15,-3 1 6 16,-6-2-11-16,-6 3 6 16,-6 4-2-16,-3 0 0 15,-6 3-2-15,-2 0 4 16,-4 0-3-16,0 10 2 16,-1 7-5-16,0 4 2 15,-2 3 3-15,-3 2 3 0,0 3 0 16,0 0 3-1,0 3-1-15,-11-1-5 0,0 1-1 16,-2-1-1-16,0-2 2 16,-1 1 0-16,4-5 3 15,1-6-3-15,3-3 2 16,2-7-2-16,4-6 2 16,0-2-2-16,0 1-22 15,0-2 13-15,5 0 2 16,7 0-8-16,3-6-26 15,3-9-127-15,0-2-419 16</inkml:trace>
  <inkml:trace contextRef="#ctx0" brushRef="#br0" timeOffset="104326.49">20810 15226 401 0,'0'0'113'16,"0"0"-26"-16,0 0-23 16,0 0-20-16,100-16-35 15,-61 13 10-15,1 0-15 16,2-1 12-16,-3-2-8 0,-5-1-2 15,-6 0-4-15,-5 0 18 16,-7 2-13-16,-4 0-3 16,-4 1 3-16,-5 2-6 15,-3-1-1-15,0 0-29 16,0 0-74-16,-5 0-122 16,-6-1-92-16</inkml:trace>
  <inkml:trace contextRef="#ctx0" brushRef="#br0" timeOffset="104694.3">21077 15032 287 0,'0'0'76'0,"0"0"62"15,0 0 0-15,0 0-75 16,0 0-26-16,0 0-31 15,7-5-3-15,15 9 22 16,6 5-10-16,2-2 18 16,-2 0-23-16,-1 2 4 15,-2 3-3-15,-4-3 4 16,-6 4 2-16,-3-1-7 16,-3 3-7-16,-8 2 9 15,-1 1-4-15,0 3 1 0,-10 0 1 16,-7-1-3-16,-5 0-5 15,1-4-1-15,0-3 6 16,1 2-3-16,0-4-3 16,4 1-1-16,1-2-9 15,6-3-14-15,3 2-59 16,6-5-47-16,0-1-402 16</inkml:trace>
  <inkml:trace contextRef="#ctx0" brushRef="#br0" timeOffset="105435.37">21875 15207 300 0,'0'0'104'0,"0"0"54"16,0 0-54-16,0 0-36 15,-35-73-25-15,15 63-12 16,-4 6-22-16,0 4 21 0,-4 0-14 15,0 6-4-15,-2 13-5 16,4 4-3-16,-1 1-2 16,5 0 16-16,4 4-13 15,6 0-4-15,3 2 0 16,4-2 4-16,5-1-5 16,0-5-7-16,0-3 4 15,4-4-13-15,9-3 2 16,5-4 5-16,3-4 4 15,3-3 5-15,1-1-2 16,1 0-10-16,-1-8 12 16,-1-9 3-16,0-5-3 0,3-8 0 15,-2-4 0-15,2-8 1 16,-4-6 0-16,-1-6 0 16,-5-3-1-16,-5-1 1 15,-1-1 3-15,-7 5-4 16,-1 3-2-16,0 5 2 15,-1 4 2-15,-1 9 1 16,1 11-1-16,-1 15 6 16,-1 7 8-16,0 4-16 15,0 28 0-15,5 15 0 16,2 16 3-16,-1 8 21 16,-1 0-15-16,-5-1-5 0,0-6-6 15,0-8 10-15,0-8-6 16,-4-6-2-1,3-9 3-15,1-5-3 0,0-4 0 16,15-7-16-16,6-5-13 16,3-4-3-16,2-4-24 15,2-4-58-15,0 0-100 16,-1-4-221-16</inkml:trace>
  <inkml:trace contextRef="#ctx0" brushRef="#br0" timeOffset="105997.64">22464 15070 339 0,'0'0'130'16,"0"0"18"-16,0 0-76 16,0 0-6-16,0 0-32 15,0 0-12-15,-111-56 15 16,76 69-29-16,1 11 2 15,3 7 21-15,2 3-31 16,7 1 10-16,4-2-7 16,5 3-1-16,4-4-2 15,6 1-1-15,3-5-3 16,0-3-3-16,0-5-10 16,0-6-20-16,9-3 8 15,2-5 9-15,4-4 9 16,3-2 6-16,3 0-1 0,0-3 3 15,1-13 3-15,1-4 3 16,-4-5-1-16,2-6 5 16,-4-3 3-16,0-8-4 15,0 1 5-15,-5 3-1 16,-3 3 0-16,1 9-1 16,-6 8 3-16,1 7 6 15,-4 8-4-15,-1 3 4 16,0 0-11-16,0 14-6 15,0 12-1-15,0 9 12 16,0 3 4-16,0 1-8 16,0 2 0-16,0 0 1 15,0-3-8-15,0-4 1 0,0-5 0 16,0-4-2-16,0-7 3 16,0-3-3-16,8-6-10 15,2-4-24-15,1-2 8 16,2-3-14-16,4 0-45 15,-4-4-175-15</inkml:trace>
  <inkml:trace contextRef="#ctx0" brushRef="#br0" timeOffset="106374.07">22943 14630 479 0,'0'0'69'0,"0"0"3"16,0 0-34-16,0 0 1 15,17 114 37-15,-7-54-40 16,-9 5-10-16,-1-1-10 15,-4-3-4-15,-14 2-4 16,-4-4 12-16,-1-5-20 0,-1-8-1 16,1-8 1-16,0-4 9 15,2-6-3-15,0-4-3 16,5-7-3-16,7-5-6 16,5-4 6-16,2-5 0 15,2 0-13-15,0-3-29 16,0 0-29-16,11 0 4 15,3-4-183-15</inkml:trace>
  <inkml:trace contextRef="#ctx0" brushRef="#br0" timeOffset="107056.02">22949 15041 112 0,'0'0'56'0,"0"0"46"16,112-4-35-16,-70 8-3 16,2 6-17-16,-2-4-8 15,0-2-6-15,-3-3-11 16,-5-1 15-16,-6 0-6 16,-5 0 2-16,-4 0-6 15,-3 0 7-15,-5-1 3 16,-3-2-3-16,-2-1 0 15,-3 1 4-15,-2-1-5 16,-1-2-5-16,0-1-17 16,-7 2-2-16,-10 3-1 0,-5 2-3 15,-2 0 7-15,-1 7-7 16,-2 10 4-16,0 10 1 16,0 2 0-16,0 7 11 15,3-2-12-15,5 1 5 16,4-3-14-16,2-1-1 15,8-3 0-15,5-4 1 16,0-4-4-16,0-5 4 16,3-3-8-16,10-6 6 15,2-3 2-15,6-3 3 16,3 0 1-16,1-4 5 16,4-12-5-16,-4-5-4 15,5-6-4-15,-2-9 4 16,1-6 1-16,-4-5 0 15,-1 0-1-15,-8 2-8 0,-4 10 8 16,-4 12 9-16,-5 11-6 16,-3 9-2-16,0 3 1 15,0 6-2-15,-2 17-5 16,-8 10 5-16,-1 9 21 16,4-1-20-16,2 2 21 15,5-1-15-15,0-2-3 16,0-6-3-16,3-5 1 15,12-4-2-15,2-4-11 16,3-6 11-16,3-2-3 16,2-7 3-16,2-3-32 15,-3-3-23-15,-2 0-21 0,-7-7-107 16</inkml:trace>
  <inkml:trace contextRef="#ctx0" brushRef="#br0" timeOffset="114749.8">24781 6991 485 0,'0'0'24'15,"0"0"-9"-15,-20-79 54 16,16 62 10-16,-2 5-21 16,5 4 1-16,1 3-17 15,-2 4-8-15,2 1-5 16,0 0-8-16,0 0-18 16,0 0-1-16,0 1-2 15,2 15 1-15,15 9 8 16,6 11-8-16,1 6 14 15,1 6 5-15,-1 1-1 16,0 4-11-16,-1 4 15 16,0 7-9-16,2 7-6 15,4 6 5-15,0 4 2 0,4-3 1 16,0 0-7-16,3-3 13 16,4-5-4-16,0-3-11 15,1-7-2-15,0-5-2 16,-6-4-1-16,-5-9 16 15,-8-6-11-15,-6-11-6 16,-4-10 8-16,-6-5-1 16,-3-8 5-16,-3-1-4 15,0-1 9-15,0 0 8 16,0 0-12-16,0 0 5 16,0 0-6-16,0 0-10 15,0 0-3-15,0-5-15 0,0-3-44 16,0 5-56-16,0 3-55 15,0 0-90-15</inkml:trace>
  <inkml:trace contextRef="#ctx0" brushRef="#br0" timeOffset="115500.54">25506 8620 365 0,'0'0'42'16,"0"0"56"-16,-84-27 7 15,60 27-50-15,2 0-24 16,3 8 6-16,2 6-8 15,-1 6-2-15,5-1 5 16,1 3-17-16,6 0 4 16,6 1-12-16,0 2 0 0,0 1 7 15,19 3-14-15,5 1 3 16,3 0 2-16,3 2 3 16,-2-2-7-16,-1 0-1 15,-8 1 7-15,-5-5-2 16,-4-4-4-16,-5-3 6 15,-4-5-6-15,-1 0 10 16,0-3-6-16,0-2 3 16,-10 1 7-16,-10-4-9 15,-2-3 0-15,-3 0 3 16,2-3-8-16,2 0 2 0,2 0 5 16,2-3-6-1,4-8-2-15,4-4-17 0,3-5-29 16,6-3-22-16,0-4-90 15,2-3-129-15</inkml:trace>
  <inkml:trace contextRef="#ctx0" brushRef="#br0" timeOffset="115771.56">25482 8663 419 0,'0'0'27'15,"0"0"67"-15,0 0 25 16,-73 72-53-16,41-29-12 16,-4 7 9-16,-2 6-13 0,-4 0-30 15,2-2 11-15,-2-2-12 16,3-5-12-16,3-6 5 16,5-4-8-16,4-7 2 15,8-7-6-15,10-6 0 16,4-7-1-16,5-4 0 15,0-5-58-15,13-1-75 16,16-7-56-16,10-19-287 16</inkml:trace>
  <inkml:trace contextRef="#ctx0" brushRef="#br0" timeOffset="116272.09">25729 8855 281 0,'0'0'42'16,"0"0"-38"-16,0 0 32 15,0 0-9-15,0 0-4 16,94 0-14-16,-73-3-3 15,-1-6 1-15,-4-3 19 16,-3-1-5-16,0-4 13 16,-2-2-4-16,-2-3-4 15,0 2-1-15,-6 1-4 0,0 1 4 16,-3 3 35-16,0 1-16 16,-10 4 0-16,-2 2-25 15,-4 1-4-15,-3 7 11 16,-4 0-7-16,-4 3-19 15,-1 16 18-15,1 3-5 16,3 7-11-16,4 3 7 16,7 5-4-16,6 3 0 15,3 3 0-15,4 0 8 16,0-1-6-16,0-4-4 0,8-3 0 16,8-5 6-16,-1-10-8 15,3-1-1-15,3-6 0 16,0-4-11-16,4-4-9 15,2-5-18-15,1 0-32 16,-2 0-53-16,-4-5-239 16</inkml:trace>
  <inkml:trace contextRef="#ctx0" brushRef="#br0" timeOffset="116842.09">26392 8741 493 0,'0'0'58'0,"0"0"25"15,0 0 13-15,0 0-37 16,0 0-23-16,-100-51-19 16,68 51-5-16,0 13 8 15,0 8-13-15,2 4 10 16,7 3-14-16,6 3-1 15,1 4-2-15,5 2 2 16,4 0 0-16,1 0 6 16,6-4-6-16,0-5 0 15,0-4-2-15,15-7-8 16,1-5 8-16,7-7-6 16,2-5-1-16,2 0 1 15,1-1 6-15,-3-13 0 0,0-5 0 16,-3-6 1-16,-1-3 0 15,-2-6 5-15,-1-4-1 16,-2-2-1-16,-5 1-2 16,-5 3 2-16,-3 7 0 15,-3 9 1-15,0 9-1 16,0 7 15-16,0 4 8 16,0 0-27-16,0 9 0 15,0 17-10-15,1 8 10 16,4 6 6-16,3 2 6 15,2 2-12-15,-1-5 9 16,2-5 2-16,1-6-22 16,2-6 12-16,-1-6-2 15,2-3-1-15,3-5 2 0,1-2 5 16,-1-3-5-16,3-3-24 16,0 0-19-16,-3 0-75 15,1-9-147-15</inkml:trace>
  <inkml:trace contextRef="#ctx0" brushRef="#br0" timeOffset="119985.4">26629 8804 292 0,'0'0'53'0,"0"0"4"15,0 0 77-15,0 0-81 16,0 0-15-16,0 0 16 16,43-27-36-16,-25 27 9 15,4 0-17-15,7 0 14 16,0 0-1-16,0 5-8 15,1 7 7-15,-4 5-11 16,-4 5 4-16,-8 6 0 0,-8 4 4 16,-4-2-8-16,-2 3 3 15,0-2-10-15,-2-3 3 16,-8-3-3-16,-3-2-3 16,0-6 2-16,3-7-3 15,0-3 9-15,5-5-7 16,-1 0 17-16,3-2 1 15,-1 0 14-15,-2-2-16 16,4-15 1-16,2-5 1 16,0-6-12-16,3-9-8 15,21-5 0-15,6-5-1 16,6-1-14-16,5 6-7 16,0 8-24-16,-4 8 9 0,-4 11 1 15,-8 12-28-15,-4 3-55 16,-6 0-151-16</inkml:trace>
  <inkml:trace contextRef="#ctx0" brushRef="#br0" timeOffset="120345.97">27470 8726 511 0,'0'0'43'15,"0"0"60"-15,0 0-12 16,-107-7-44-16,69 23-15 16,1 6 0-16,1 6-3 15,6 1-9-15,5 4-11 16,6 4 11-16,8 1-16 15,7-1-3-15,4-1 5 16,0-5-5-16,0-1 3 16,13-8-4-16,5-4 0 15,3-4 13-15,3-5-13 16,3-4-8-16,3-3 3 16,-1-2-9-16,0 0-37 0,-2-2-75 15,-7-13-123-15</inkml:trace>
  <inkml:trace contextRef="#ctx0" brushRef="#br0" timeOffset="120945.94">27661 8550 475 0,'0'0'37'0,"0"0"78"16,0 0-28-1,0 0-57-15,0 0-25 0,0 0 33 16,2 106-5-16,-2-52-3 16,-3 4-1-16,-7 2-15 15,0 2-2-15,-2-3-10 16,-1-5 1-16,-2-6-3 15,3-9 1-15,-3-6 0 16,6-11 4-16,5-10 3 16,0-5-15-16,4-7 7 15,0 0 0-15,0 0 0 16,0-7 2-16,8-10-2 16,7-9 0-16,0-3-3 0,-1-7 3 15,-1-3-1-15,2-4-5 16,1 1 1-16,3 3-28 15,-1 6 7-15,3 8 13 16,3 8 7-16,-3 11 1 16,4 5-7-16,2 1 12 15,0 0 0-15,0 11-4 16,1 7 2-16,-4 6 1 16,-6 5 2-16,-7 7 5 15,-7-1 1-15,-4 1 13 16,0-3 5-16,0 0-7 15,-4-3 10-15,-2-1-18 16,1-2-4-16,0-1-6 16,2-6 0-16,0-4 0 0,2-3-6 15,-2-1-10-15,0-6-68 16,3-3-78-16,0-3-357 16</inkml:trace>
  <inkml:trace contextRef="#ctx0" brushRef="#br0" timeOffset="121431.69">28696 8336 430 0,'0'0'31'0,"0"0"98"15,0 0-56-15,0 0-30 16,0 0-22-16,0 0-1 15,-109-9-5-15,76 37 12 16,-1 12-19-16,4 9 6 0,3 6-4 16,2 7 17-16,3 1-11 15,5 3-15-15,2-2 18 16,5 1-13-16,3 2 4 16,5-1-8-16,2-1 5 15,0 0-1-15,0-7-9 16,4-2 12-16,7-8-14 15,3-7 7-15,3-9-3 16,2-6 2-16,1-8 0 16,-1-2-1-16,4-7-4 15,-2-1-28-15,3-8-65 16,-2 0-150-16</inkml:trace>
  <inkml:trace contextRef="#ctx0" brushRef="#br0" timeOffset="130815.64">30814 9674 655 0,'0'0'57'16,"0"0"-50"-16,0 0 20 16,0 0 14-16,-37 95-2 15,22-67-17-15,3-1-8 16,-4-4-2-16,5-4-7 15,1 0-2-15,0-4 4 16,3-3-7-16,1 0 0 16,3-2 0-16,3-2-3 15,0 0-48-15,0-2-65 16,0-4-77-16,14-2-192 16</inkml:trace>
  <inkml:trace contextRef="#ctx0" brushRef="#br0" timeOffset="131850.16">31581 8942 383 0,'0'0'92'0,"0"0"-51"15,0 0 63-15,0 0-59 16,0 0-26-16,0 0 3 15,-64-5 4-15,40 8-13 16,1 1 6-16,3-4 2 16,-3 0 4-16,5 0-7 15,-1-5 10-15,4-4-1 16,0-4-12-16,3-3 15 0,0-2-11 16,2-4-6-16,4 3-13 15,4-2 4-15,2-1-4 16,0 1 0-16,0 0-2 15,11 2-6-15,-1 3 3 16,4 5-2-16,-4 2 7 16,2 5-1-16,0 1-1 15,3 3 1-15,3 0 2 16,0 0-8-16,-2 0 8 16,0 10-3-16,-2 6 0 15,1 2 1-15,-5 6 1 16,-1 1-2-16,-3 2 7 0,0 1 4 15,-6 1-9 1,0 0 0-16,0 5 0 0,-7 1 0 16,-8 3-5-16,-4 2 5 15,-1-1 3-15,-4-2 1 16,0-1-4-16,1-3 3 16,-3 1-6-16,2-3 6 15,-1-4 6-15,-1-2-9 16,3-6 4-16,-3-5-3 15,7-1-1-15,0-6-2 16,2-3 1-16,2-2-9 16,3-2 10-16,2 0 7 15,1-1-1-15,1-11-5 16,-2-5 14-16,4-6-8 16,0-5 1-16,5-6-7 0,1-2 2 15,1 2-3 1,15 1-4-16,4 6-1 0,1 4 0 15,-1 9-2-15,-3 5 4 16,-1 6 2-16,-2 3 1 16,-1 0 0-16,1 1-5 15,-1 15 12-15,3 3-6 16,-2 5 0-16,-1 3-1 16,-2 0-2-16,1 2 2 15,-3 0 2-15,-2-1 0 16,-1 0 0-16,1-2-1 15,-2-5 2-15,1-2 2 0,0 0-9 16,3-2 9-16,3-3-7 16,0-2 2-16,1 0-8 15,2-5 8-15,1 0 2 16,0-3-2-16,0 0-26 16,-1 0-38-16,-2-4-17 15,-2 0-68-15,-2-2-272 16</inkml:trace>
  <inkml:trace contextRef="#ctx0" brushRef="#br0" timeOffset="132463.37">32012 8864 487 0,'0'0'72'0,"0"0"70"16,0 0-66-16,0 0-60 16,0 0 1-16,0 0-8 15,-57 33 26-15,36-13-23 16,5 0 20-16,4-1-21 0,3 1-2 15,4-3-9-15,0 0 6 16,3-3-6-16,1-2 6 16,1-3-1-16,0-1-1 15,0-2-4-15,7 0 4 16,8 5 2-16,9-2-4 16,0 0-1-16,0-1 3 15,3 1-3-15,-5-2-2 16,-1-1-1-16,-8-1 2 15,-1 1 0-15,-6 3-1 16,-1 1 1-16,-1 2 0 16,-1 7 0-16,0 0 0 15,-1 2 0-15,-2 1 0 16,0-3 0-16,0 3 0 16,-2-3 0-16,-12-2 0 0,1-5-3 15,-3 1 1-15,1-6 2 16,1 0-13-16,0-5 9 15,3 1 4-15,-3-3 0 16,-2 0-2-16,0 0 2 16,1 0-4-16,1 0 4 15,1-4 6-15,3-4-6 16,-1 1-9-16,1-1-16 16,4 1-43-16,1-3-42 15,5-3-67-15</inkml:trace>
  <inkml:trace contextRef="#ctx0" brushRef="#br0" timeOffset="132750.96">32039 8855 428 0,'0'0'33'0,"0"0"48"16,0 0 1-16,83-9-39 16,-56 9-2-16,0 0-19 15,-2 0-14-15,-1 0 2 16,-3 0-5-16,-3 0 2 0,-3 0-4 16,-3 0 10-1,-3-2-11-15,-3 0-2 0,-2-2-22 16,-2 1-54-16,2-4-131 15,1-2-255-15</inkml:trace>
  <inkml:trace contextRef="#ctx0" brushRef="#br0" timeOffset="133118.26">32494 8507 122 0,'0'0'225'0,"0"0"-129"15,0 0 71-15,0 0-90 16,0 0-38-16,0 0-15 16,19 4-5-16,0 39 9 15,3 15 18-15,-2 11 1 16,-2 11-13-16,-7 6-8 15,-10 4 3-15,-1 5-2 16,-10 1-9-16,-17-9-17 16,-9-5 12-16,-9-10-13 15,0-10 5-15,-4-12-3 16,4-8-2-16,5-8-1 16,5-6-9-16,6-6 3 15,4-3-10-15,4-6-25 0,-2-1-28 16,4-3-44-16,3-4-181 15</inkml:trace>
  <inkml:trace contextRef="#ctx0" brushRef="#br0" timeOffset="159550.25">29306 8738 137 0,'0'0'142'0,"0"0"-42"16,0 0 20-16,0 0-17 16,0 0-63-16,0 0 10 15,0 0-3-15,2-53-22 16,-2 49 11-16,0-1-7 15,0 3-13-15,0 2-2 16,0 0 11-16,0 0-15 16,0 0 3-16,0 0-11 15,0 0-2-15,0 0 9 16,0 0-5-16,0 0-1 16,0 5-2-16,-6 9 0 0,0 4-1 15,-2 1 1-15,4 1-1 16,-1 1 8-16,1 2-6 15,1 1 0-15,0 1 4 16,3 4-6-16,-1-1 11 16,-1 3-9-16,2-1 1 15,-2 2 2-15,1 0 0 16,-1-1 2-16,-1 0-7 16,-1-1 12-16,-1 1-9 15,0 2-2-15,2-1 8 16,1 2-8-16,-1-3-1 15,2-2 0-15,-1-2 0 16,1-3 4-16,-1-1-1 16,-1-2-2-16,0-3 2 0,0-3 1 15,1-5 1-15,-2 0-3 16,3-5-1-16,1-3-1 16,0 0 3-16,0-2-3 15,0 0 2-15,0 0 0 16,0 0 1-16,0 0 1 15,0 0-1-15,0 0-1 16,-2 0 2-16,1-7-4 16,-2-6-46-16,3-3-30 15,0-4-86-15,0-3-293 16</inkml:trace>
  <inkml:trace contextRef="#ctx0" brushRef="#br0" timeOffset="161088.01">29621 8836 17 0,'0'0'69'0,"0"0"-17"15,0 0-26-15,0 0 10 16,0 0 11-16,0 0-12 16,0-8 4-16,0 6-4 15,0 0 9-15,0-1-11 16,0-2 6-16,0 0-8 16,0-1 0-16,0 0 8 0,0-1-16 15,0 2 3-15,0 0-5 16,0 0 28-16,0 2-14 15,0 0-23-15,0 3 28 16,0 0-17-16,0-1-11 16,-2 1 8-16,-4 0-15 15,-4 0 7-15,-2 15-9 16,-3-1 0-16,2 5 2 16,4-1-2-16,-3 1 15 15,6 0-11-15,-2-2 14 16,5 2-20-16,2-4 3 15,1-1-1-15,0-3 0 16,0 0 2-16,0-3-3 0,0 1-2 16,3-4 4-1,0 2-5-15,0 0 5 0,0-2-4 16,0-1 9-16,2 1-7 16,-1-2-1-16,3-2 0 15,2 1-1-15,5-2 3 16,2 0 1-16,-1 0-4 15,1 0 2-15,-2 0-2 16,2 0 0-16,-4 0-2 16,0 0 2-16,-1 0 4 15,-2 0-4-15,-1 0 0 16,1 0-2-16,-1 2 1 16,4 4 1-16,-5 1 3 0,4 1 6 15,-2 1-16-15,-1 0 7 16,-1-2 0-16,-3 4 2 15,1-2-2-15,-4 3-1 16,2 1 1-16,-1 1 1 16,-2 0 3-16,0 0-4 15,0 0 10-15,0-1-10 16,0 1 1-16,0 0-1 16,0 0 0-16,0 0 0 15,0-2 2-15,0 2-2 16,-2-2 1-16,-2-3-1 15,-1 2 4-15,-2-2 0 16,-1-1-4-16,-1 1 0 16,-1-2 0-16,-1 0 6 0,-1-1-1 15,2-1 0-15,1-2-4 16,-3-1 4-16,3-2-4 16,-2 0 4-16,0 0-5 15,-1 0 7-15,2 0-7 16,-1-2 3-16,3-4-2 15,2 1 1-15,-1 0-2 16,3 0 1-16,-1-2-1 16,1 1 0-16,-1 0 0 15,0-2-2-15,-2-1-14 0,3-3-23 16,2 2-15 0,2-3-37-16,0-1-97 0,0-3-268 15</inkml:trace>
  <inkml:trace contextRef="#ctx0" brushRef="#br0" timeOffset="161510.23">29605 8768 323 0,'0'0'106'16,"0"0"-56"-16,0 0 63 15,0 0-54-15,0 0-35 16,0 0-5-16,69-25 2 15,-44 23 3-15,0 2 6 16,-1 0-3-16,-2 0 4 16,-4 0-13-16,0 0 16 15,-3 0-10-15,1 0-9 16,-4 0-4-16,1 0 1 16,-2 0-4-16,0-1-1 15,-3 1-6-15,-3 0-1 0,-4 0-7 16,-1 0-12-16,2 0-38 15,-2 0-76-15,0 0-195 16</inkml:trace>
  <inkml:trace contextRef="#ctx0" brushRef="#br0" timeOffset="164726.84">29742 8371 23 0,'0'0'57'16,"0"0"-13"-16,0 0-5 15,0 0-7-15,0 0-4 16,0 0 12-16,-45-22-1 0,39 18-27 16,-3 4 27-16,1-3-2 15,-3 3-1-15,-1-1-20 16,-3-1-13-16,1 2 27 16,0-1-19-16,-1-1-9 15,0 1 1-15,1-1 5 16,0 1 4-16,1 1-3 15,1 0 2-15,-2 0-2 16,2 0 5-16,-2 0-6 16,1 0-3-16,-3 0 8 15,-1 0-12-15,1 3 4 16,2 1 4-16,-1 1 9 0,3 0-8 16,0 1-6-1,-4 0 8-15,2 1 2 0,-3-2-4 16,2 0-2-16,1-1 1 15,2 0 1-15,1 0-7 16,1-1 10-16,3-1-3 16,-2 3-3-16,2-2-3 15,-1 0-1-15,1-1 1 16,-1 1 1-16,4 0-3 16,-4 0 3-16,1 2-4 15,-5 0 0-15,0 0-1 16,-2 2 9-16,0-1-1 15,2 2-6-15,0-3 3 16,3 2 4-16,0-2-7 16,-1 2 1-16,4-2 3 0,-1 0 2 15,1 2-8-15,-2-1 3 16,0 5-1-16,1-4-2 16,-2 6 0-16,0-4 0 15,1 4 7-15,1-2-5 16,1 1 6-16,-1 4-6 15,1 2-1-15,1 4-1 16,-1 3 0-16,-2-1 1 16,1 2 0-16,0-3 6 15,-1-2-7-15,2-1 2 16,0-2-2-16,0-2 0 16,5-3 2-16,-1 0 0 0,1-1 2 15,-1 2-2 1,1 1 6-16,-1-1-14 0,-1 1 8 15,2 1-2-15,-1-1 5 16,1 2 2-16,1-2-9 16,0 2 11-16,-2-3-5 15,1 1-2-15,1-3-2 16,-2 2-2-16,2-4 2 16,0 2 10-16,0-1-9 15,0-1 1-15,0 3 2 16,0-1-4-16,0 2 1 15,0 0 0-15,0 1-1 16,0-2-8-16,0-1 8 16,0 0 10-16,0-3-10 15,0 1 3-15,2-2-1 0,1 2-2 16,-2 1 0-16,2-2 0 16,0 1 1-16,-1 3 0 15,1-2-1-15,0 2 0 16,0-1 5-16,3 2-5 15,-3-1-1-15,0-1-8 16,-2-1 18-16,2-1-9 16,0-1 0-16,0 2 0 15,0-1 0-15,2 2 0 16,0 0-5-16,3 2 5 16,-2-2 9-16,2 3 4 15,0-3-2-15,-2-1-11 0,-1 0 5 16,1-2-12-16,-3-1 18 15,1 1-11-15,4-1 5 16,-2-2-5-16,0 0-2 16,1-1 2-16,1 1 13 15,2-1-8-15,-1 0 0 16,0 0-5-16,0 1 7 16,-2 0-5-16,1-1-2 15,-1 1-3-15,2-2 3 16,-3 1 7-16,2-3-4 15,-1 3-3-15,3-3 0 16,1 3 0-16,0-2 2 16,-1 2 1-16,-1 1 0 0,-2-3 2 15,2 4-5-15,-1-2 0 16,-2-1 0-16,1-1 0 16,0 0 0-16,1-1 0 15,-1-1 4-15,4-1-3 16,4 2 4-16,-2-2 2 15,2 0-6-15,-3 0 5 16,0 0-6-16,-3 0 1 16,-2 0-1-16,1 0 0 15,4 0 0-15,-2 0-2 0,6 0 8 16,0 0-2 0,3 0-2-16,-1 0 4 0,1-5-6 15,-3 0 4 1,-3 3-1-16,-4-2-1 0,-1 1-2 15,1-3 1-15,2 1 1 16,1-1-1-16,1 1-1 16,-2-3 0-16,-1 4 1 15,1-1 11-15,-4 2-9 16,0 1-3-16,-1 1-6 16,0-2 6-16,-1 0 11 15,3-2-9-15,2-1-2 16,-3 1 6-16,2 1-6 15,1-1 4-15,-4-1-2 16,1 0 3-16,-3 4 4 0,1-3-5 16,-2 3-4-1,2 0 17-15,0 0-17 0,-1-3 2 16,2 2-2-16,2-5 13 16,-2 4-10-16,3-1-3 15,-3-2-2-15,0 2 2 16,-2 0 15-16,1 2-13 15,2-2 4-15,-2 0-4 16,1 1 7-16,0-3-6 16,2 2-3-16,-2-2 0 15,2 1 0-15,-1 1 2 16,0-2 3-16,0 0-5 0,-1 1 1 16,-2-2 2-16,2 5 0 15,-1-3 8-15,0 3-8 16,0-2-3-16,1-2 4 15,-1 3-4-15,1-1 4 16,0-3-1-16,1 2 11 16,-1-5-9-16,1 1-4 15,-1 0-1-15,2 3 1 16,-2-3-1-16,0 2 8 16,-2 2-5-16,1-3-3 15,1 3 3-15,-1-2 7 16,0-1-8-16,1-1 0 15,-3 1 6-15,0 2-4 16,2 0-4-16,-2-1-6 16,2 1 6-16,-2 0 4 0,2-3-1 15,-1 1 4-15,-1-1-7 16,2 0 0-16,-2 3 3 16,0-1-2-16,1-1 4 15,-2 3-3-15,-1 0-2 16,2-3 9-16,-1 3-9 15,-1-3 0-15,1 3 0 16,-2-3 10-16,1 1-8 16,-1-1-2-16,2 2 1 15,-1-1-6-15,1-1 12 16,-1-1-4-16,1-1-3 16,-2-2-5-16,0 1 5 0,0-1 1 15,0 2 0 1,0-1 0-16,0 3-1 0,0 1 0 15,0-2 0-15,0 0 9 16,0 3-15-16,0-2 7 16,0 0-1-16,0 0 1 15,0-1 7-15,-2 1-7 16,1 1-1-16,-1-1 1 16,1-1-11-16,-1 3 20 15,1-3-18-15,1 2 16 16,-2 0-15-16,2 1 15 15,-1-2-15-15,-1-1 14 16,-1-1-5-16,2 2-2 0,-1-4-7 16,1-1 7-1,-4 0 9-15,4 0-9 0,-2-1-6 16,1 1 6-16,1 1 0 16,-1 1 0-16,1 2 0 15,-2 1 0-15,1-1 0 16,-1 0 9-16,0 2-9 15,2-1-6-15,-1 2 6 16,-1-2 8-16,-1-2-7 16,0 3-1-16,1-2-8 15,0 0 8-15,0 2 10 16,-1-1-10-16,3 1-9 16,-2-1 9-16,1 2 0 15,1 0 10-15,-3-2-10 0,1 2-9 16,0 1 9-16,0 0 0 15,3 0 1-15,-2 1-2 16,1 0 2-16,-1 2-1 16,-1-2 3-16,2 1-3 15,-1 0 0-15,-1 0-1 16,0 2 1-16,2-2 0 16,-3-1 0-16,0 2 0 15,1 0-1-15,-1-1 1 16,-1 0 0-16,1 0 1 15,-1-1 8-15,0-2-16 16,-1 2 15-16,1-2-8 16,-3 0 0-16,1-1 0 0,0 1-8 15,-2 0 8-15,0 0 9 16,-5-1-9-16,-2 1-12 16,-14-1 5-16,-14 3-51 15,-18 4-64-15,-14-2-104 16</inkml:trace>
  <inkml:trace contextRef="#ctx0" brushRef="#br0" timeOffset="175285.76">27837 9763 3 0,'0'0'92'0,"0"0"-56"16,0 0 28-16,0 0 2 15,0 0-40-15,0 0 1 16,0 0-4-16,0 0-9 16,-8 0-2-16,8 0-12 15,0 0 15-15,0 0-14 16,0 0 1-16,0 0 5 16,0 0-4-16,0 0 7 15,0 3-4-15,0 0 7 0,0 0 6 16,0 2 5-1,7 1 0-15,-1 0-16 0,1 2 10 16,2-1 0-16,-2 2 7 16,1 0-13-16,4 4-10 15,0-1 16-15,-2 2-7 16,5 3 1-16,-4 0 21 16,2 2-15-16,0-1-5 15,4 1 1-15,-1 2 0 16,3 1-11-16,1 0 16 15,1-1-7-15,3-1 1 16,-4 0-5-16,2 2-4 16,1 2 22-16,0 0-14 0,0 0 4 15,0 1-12-15,-1 0 1 16,4-3 12-16,-1 0-6 16,-4 0 2-16,4-4-4 15,-2 2-5-15,-4-2 0 16,1-1 2-16,-1 1 3 15,-3 1-1-15,4-2-3 16,-1 4 5-16,1-3 1 16,2 2-6-16,2 0 0 15,-1-3 4-15,4-1-7 16,-3 1 2-16,3-1-1 16,-2 1 7-16,1-1 0 15,-3 2-5-15,0-2-3 16,1 1 14-16,-2 4-6 0,-1-1-5 15,-1 0-1-15,-1 4 7 16,0 0 3-16,-4-1-13 16,1-2 8-16,-2-1-6 15,-2 0 8-15,1-1 0 16,-2 1 1-16,1-2-2 16,-2 0 3-16,-1-3 3 15,-1-1 6-15,-1-2 5 16,-1-3-9-16,-1-2-1 15,-2 0 11-15,-2-4-19 16,-1-2 17-16,0-1-13 16,0 0 6-16,0 0-8 0,0 0 0 15,0 0 3-15,0 0 2 16,0 0-10-16,0 0 10 16,0 0-11-16,0 0-3 15,0 0 3-15,0 0-3 16,0 0 5-16,0 0-7 15,0 0-26-15,0 0-40 16,0-1-23-16,-9 1-63 16,-12 0-26-16,-4 0-151 15</inkml:trace>
  <inkml:trace contextRef="#ctx0" brushRef="#br0" timeOffset="181093.75">28252 8663 229 0,'0'0'28'0,"0"0"27"15,0 0 47-15,0 0-47 16,0 0-10-16,0 0 0 16,0 0-17-16,-46 64-22 15,36-58 23-15,-4 0-6 0,0-2-12 16,-2-1 11 0,4 0-7-16,1-3-5 0,0 0 9 15,1 0 0-15,1 0-4 16,-1-9 8-16,3-2-11 15,1-2 8-15,0-1-13 16,1 0 1-16,-1 0-5 16,3 1-1-16,3 1 1 15,0 2 2-15,0 0 1 16,0-1-6-16,0 2 0 16,0 3 0-16,6-1-1 15,0 4 1-15,-3 0 0 16,0 2-1-16,0 1 1 15,2 0-1-15,2 0 1 0,3 0 0 16,-1 7 0-16,1 3 2 16,-2 2-2-16,0-1 1 15,-2 3 2-15,3 0 0 16,-2 3-2-16,-2 2 3 16,-1-1-3-16,-4 0 3 15,0 2 1-15,0-1-1 16,0 1-3-16,0 0-1 15,0 0 2-15,0 2-1 16,0 2 0-16,0-3 3 16,0 2-3-16,-1 1 3 15,-2 0 0-15,-1-1 0 16,3 0-3-16,-5 1 3 0,3-4-4 16,-1-1 1-1,1-1 2-15,-2-2-3 0,-1-4 0 16,1-1 0-16,-1 0 1 15,1-5 5-15,-1 2-6 16,1-3 1-16,2-2 3 16,0-2-2-16,2-1 0 15,-2 0 2-15,0 0 0 16,-1 0-1-16,-5-2 1 16,-1-8-3-16,2-4 3 15,2-3-1-15,4-2-3 16,2 0 0-16,0 2 3 0,2 2-3 15,5 1 2-15,0 0-2 16,1 4 1-16,-3 5-2 16,-1 1 1-16,-1 4 0 15,-3 0-3-15,5 0 1 16,2 0 0-16,3 0 1 16,3 4 0-16,-2 7 1 15,-2 2 3-15,2 4-2 16,-1 1-1-16,-1 3 0 15,2 2 12-15,0-1-10 16,2 0 0-16,1-3-2 16,-2-4 0-16,4 1-6 15,0-5 6-15,0-4 6 0,-1-4-6 16,0-1-18 0,-3-2 0-16,-3 0-32 0,-5 0-60 15,-4-7-352-15</inkml:trace>
  <inkml:trace contextRef="#ctx0" brushRef="#br0" timeOffset="182675.82">26933 11719 320 0,'0'0'26'0,"0"0"42"0,0 0 26 16,0 0-40-16,0 0-20 15,-81 11-14-15,67 10 7 16,5-1 2-16,4 3-15 16,5 2 6-16,0 0-11 15,3 0-7-15,14 3 2 16,3-2 12-16,7 1 2 15,2-1 7-15,-1 1-9 16,0-1-11-16,-5 1 4 16,-4-1-8-16,-3-3 7 15,-7 1 3-15,-3-5-5 16,-4 0-6-16,-2-2 10 16,0-4 6-16,-5 1-14 0,-12-2 4 15,-3 0 5-15,-4-6-4 16,-1 0-1-16,-3-1-3 15,1-3 2-15,-1-2-5 16,3 0-5-16,5 0-19 16,6-3-22-16,10-11-25 15,4-10-110-15,1-4-290 16</inkml:trace>
  <inkml:trace contextRef="#ctx0" brushRef="#br0" timeOffset="182971.84">26894 11794 295 0,'0'0'63'0,"0"0"-56"16,-53 103 102-16,26-45-10 15,-4 2-42-15,-2 4-3 16,-2-5-16-16,3-3 2 15,-1-3-21-15,1-4-3 16,4-8-10-16,4-2 3 16,2-4-7-16,4-8 1 15,3-7-2-15,3-6 0 16,4-4 1-16,5-7-4 16,3-3-3-16,0 0-67 15,19-10-43-15,13-19-152 0</inkml:trace>
  <inkml:trace contextRef="#ctx0" brushRef="#br0" timeOffset="183449.69">27221 11983 336 0,'0'0'93'0,"0"0"-73"0,0 0 14 16,0 0-10-16,0 0-11 15,98-21 1-15,-71 9-8 16,-3-1-7-16,-6-2 9 16,-5-2-2-16,-7 1-6 15,-1-6 6-15,-5 2-5 16,0 2 4-16,-2 1 22 15,-10 5-12-15,-5 3 9 16,-4 3-9-16,1 6-1 16,-2 0 10-16,-3 0-19 15,1 17-1-15,0 9 19 16,4 4-8-16,4 3 6 16,6 2-6-16,2 3 5 0,5-2-4 15,3 1-2-15,0-3-12 16,0-1 7-16,8-3-3 15,4-4-1-15,5-2-5 16,3-7 0-16,-2-4 0 16,3-4-1-16,1-5-7 15,-1-4-3-15,3 0 6 16,1 0-40-16,0-9-89 16,0-8-162-16</inkml:trace>
  <inkml:trace contextRef="#ctx0" brushRef="#br0" timeOffset="184972.32">27834 11869 119 0,'0'0'111'16,"0"0"-9"-16,0 0-12 15,0 0-19-15,0 0-10 16,0 0-32-16,-30-55 20 15,18 51-19-15,-4-1 2 16,-2 4-14-16,-2 1 4 16,0 0-6-16,-1 0 3 15,1 10-4-15,1 7-5 16,2 7 0-16,3 4-5 16,3 2-2-16,3 0-2 15,6 2 3-15,2-2-3 16,0-1 1-16,6-1 6 15,7-3-8-15,2 0-3 0,0-5 3 16,3-4 0-16,-2-4-1 16,1-4-11-16,-2-5-15 15,-1-2 20-15,-1-1-14 16,0 0 21-16,-3-9-1 16,-2-6 2-16,1-7 2 15,-2-2-3-15,-4-5 2 16,2-3-4-16,-4-1 4 15,2 1 1-15,-1 6-3 16,-2 6 4-16,0 4-1 16,0 6-2-16,0 4 19 15,0 5-17-15,0 0 13 16,0 1-2-16,0 0-14 0,0 2-6 16,0 13 6-16,0 2 4 15,0 5-1-15,6 2-3 16,2 1 23-16,1 0-22 15,2 0 4-15,1-1-1 16,1-5-4-16,-1-1 9 16,2-1-9-16,-2-6-8 15,1-4 7-15,-1-4 1 16,1-2 0-16,1-1 0 16,2 0 3-16,-1-5-7 15,1-11 4-15,0-5-2 16,-2-5-2-16,0-6 1 15,2-4 1-15,-5-7-7 16,-4-3 0-16,-5 0-13 0,-2 5 8 16,0 7 0-16,-5 9 6 15,-10 10 3-15,-3 4 5 16,-1 8 8-16,-1 3 10 16,1 0-11-16,1 0 6 15,5 3 0-15,4 6-13 16,6-1 1-16,3 1-3 15,0 2-1-15,4-2 1 16,16-2-4-16,10-2 5 16,10 1 2-16,5-2 1 0,1 2 2 15,-7 0-2 1,-8 3-2-16,-6 1 0 16,-4 3 0-16,-4 2 0 0,-3 5 4 15,-3 1-4-15,-4 4 2 16,-2 4 8-16,-5 0-9 15,0 5 3-15,0 0-4 16,-8 2 11-16,1-4-11 16,1-5 1-16,6-8 1 15,0-5-2-15,0-8-6 16,0-3 3-16,3-2 3 16,9-1-30-16,9 0-10 15,1-1-76-15,-2-8-219 16</inkml:trace>
  <inkml:trace contextRef="#ctx0" brushRef="#br0" timeOffset="185356.03">28678 11743 408 0,'0'0'70'15,"0"0"-16"-15,-80-13 45 0,51 13-41 16,1 12-18-16,1 11-24 16,5 6 18-16,2 7-26 15,8 1 8-15,4-1-9 16,5 0 9-16,3 0-14 15,0-3 8-15,3-2-10 16,10-6-5-16,0-4 5 16,5-6 3-16,0-5-2 15,3-3-1-15,4-6 2 16,2-1-1-16,1 0-1 16,-3 0-23-16,0-1-1 15,-3-11-37-15,-4 0-74 16,-4-5-183-16</inkml:trace>
  <inkml:trace contextRef="#ctx0" brushRef="#br0" timeOffset="185923.73">28832 11517 287 0,'0'0'44'16,"0"0"-37"-16,0 0 88 0,0 75-3 15,0-34-30 1,0 5 7-16,0 0-33 0,4 3 8 16,-1 2-36-16,0 1 4 15,2-3-12-15,-4-2 7 16,1-5-6-16,0-6-1 15,-2-2 0-15,0-9 0 16,0-9-1-16,0-4 0 16,0-9-13-16,2-3 12 15,3 0 2-15,-1-20 2 16,-1-5 3-16,0-7-3 16,2-4-2-16,-2-3 8 15,0 0-8-15,4-2-22 16,-1 4 4-16,3 4 7 15,4 5 11-15,2 7-17 0,3 6 15 16,3 8-1 0,2 7 3-16,0 0-2 0,4 3-7 15,0 14 18-15,-3 9-9 16,0 4 4-16,-5 5 4 16,-5-3 23-16,-6 0-25 15,-3-2 5-15,-4 0 2 16,-1-4-10-16,0-1 4 15,0-1-6-15,0-4-1 16,-1-3 0-16,-4-3-11 16,0-8-16-16,2-3-17 15,-2-3-33-15,2 0-133 16</inkml:trace>
  <inkml:trace contextRef="#ctx0" brushRef="#br0" timeOffset="186741.28">29685 11613 236 0,'0'0'41'0,"0"0"-9"0,0 0 54 16,0 0-41-16,0 0-10 16,-76 75-19-16,63-70 0 15,-2 0 8-15,0-5 30 16,-1 0 4-16,-3-2-14 16,0-9-16-16,1-5-9 15,2 1 4-15,2-2-22 16,4 1 17-16,4-4-11 15,1-1-7-15,5 1 1 16,0 0-2-16,0 1-4 16,2 5-2-16,7 4 0 15,7 3-3-15,-1 4 0 0,5 3 10 16,-1 0 4-16,-3 7-4 16,2 13 1-16,-3 6 0 15,0 5-1-15,-6-1 3 16,0 4 2-16,-4 0 5 15,-1 2 0-15,-1 1-5 16,-3 1-3-16,0 3 1 16,0 1-3-16,-10 3 4 15,-5-1-1-15,-5 0-2 16,2-5 1-16,-1-2-2 16,1-7 6-16,2-3 0 15,1-9-6-15,3-7-9 16,4-2 9-16,4-6 0 15,-2-2 2-15,0-1-1 0,-5 0 8 16,-5-6-4-16,1-11 4 16,-1-2-3-16,4-6-6 15,4 0 1-15,7-3-1 16,1 2 1-16,0 4-1 16,7 3-2-16,7 7-1 15,1 4-5-15,1 8 7 16,2 0-2-16,4 0 3 15,-1 12 0-15,2 8 12 16,-1 1-9-16,-5 3-1 16,2 1-2-16,0 1-2 15,-1-1 2-15,0-2 0 0,-1-5 0 16,-1-3 0-16,-1-3 0 16,1-3-5-16,-1-2-9 15,3-4-5-15,0-3-35 16,0 0-48-16,-1 0-174 15</inkml:trace>
  <inkml:trace contextRef="#ctx0" brushRef="#br0" timeOffset="187265.79">30079 11190 73 0,'0'0'72'16,"0"0"-36"-16,0 0 26 0,0 0-12 15,0 0-32 1,0 0-2-16,-84 24 12 0,74 8 12 16,-3 5 14-16,1 8 2 15,-3 8 1-15,0 8-9 16,3 1 15-16,0 2-19 15,6-2-27-15,-2 1 20 16,2 5-35-16,-1 1 10 16,0 5 6-16,0-5-11 15,3-3-3-15,1-11 1 16,1-6-3-16,2-5-2 16,0-10 3-16,0-4-3 15,6-5 1-15,7-5 1 16,4-8-4-16,0-3-4 15,2-4-13-15,-2 0-28 0,-2-5-75 16,-3 0-114-16</inkml:trace>
  <inkml:trace contextRef="#ctx0" brushRef="#br0" timeOffset="190243.73">30510 11472 247 0,'0'0'138'16,"0"0"-80"-16,0 0-8 16,0 0 26-16,0 0-7 15,0 0-36-15,-52 85-10 16,35-69 8-16,1 0-25 16,-1-7 8-16,1-1-4 15,3-4-1-15,-1-1 3 16,2-3 7-16,2 0 7 15,0-7-3-15,0-10-6 16,3-5-10-16,0-5-3 16,2 1-1-16,4-3 0 15,1 2-3-15,0 3-5 0,0 5 0 16,3 5 1-16,5 5 4 16,-2 3-1-16,2 3 0 15,3 3-7-15,5 0 8 16,-1 0 5-16,6 6-5 15,-1 3 0-15,0 1 0 16,-1 4 4-16,-4 3-8 16,-3 4 10-16,-4 2-1 15,-2 1-5-15,-2 3 1 16,-4-1 5-16,0 3-6 16,0 0 2-16,0 1-2 15,-2 3 14-15,-6-2-11 16,-1 0-3-16,-2 3 1 0,-2 1 2 15,1 0-3-15,-3 1 3 16,3-1 0-16,-4-3-2 16,1-3-1-16,1-7 0 15,1-5 0-15,1-3 1 16,0-4 1-16,-2-4 1 16,1 1-1-16,0-4 2 15,-4-3 5-15,1 0-4 16,0-2-5-16,0-13 2 15,0-1 1-15,6-6 5 16,2-1-6-16,2-1-2 16,6 1-2-16,0-2-3 15,0 1 5-15,8 6 5 16,5 2-2-16,0 6 1 0,-1 4-4 16,-2 3-7-16,0 3 7 15,0 0 4-15,1 0-4 16,2 15 0-16,1 5 0 15,0 3 9-15,3 4-9 16,1 4 2-16,0 1-2 16,3-1 2-16,1-2 7 15,-1-6-10-15,0 0 2 16,-2-7-2-16,-2-2-17 16,-4-6 3-16,-1-1-3 15,-3-5-6-15,1-2-19 16,1 0-24-16,0-1-77 15,-1-15-199-15</inkml:trace>
  <inkml:trace contextRef="#ctx0" brushRef="#br0" timeOffset="190762.2">30807 11536 439 0,'0'0'30'15,"0"0"26"-15,0 0 36 0,-93 68-36 16,71-43-17-16,4-2-15 16,6-2 4-16,5-1-13 15,5-5-1-15,2-2-12 16,0-4 0-16,6 1 5 15,8-3-7-15,6 0 23 16,4 0-11-16,1 0-3 16,4-2 2-16,-2 2-8 15,-5 0-3-15,1 3 0 16,-4 1 1-16,-4 0 9 16,0 3-10-16,-5 2 0 15,-1 1 0-15,1 1-3 16,-2 1 5-16,-5 0-2 0,0 1 1 15,-1 0 0 1,-2-2 8-16,0 0-8 0,0-2 1 16,-5-2 8-16,-6-1-7 15,-2-6-3-15,-2 3 8 16,-3-4-5-16,-1-4-3 16,1-2 14-16,-3 0-13 15,2 0 0-15,-1 0-2 16,1-5-14-16,6-8-18 15,3-6-39-15,6-5-105 16,4-8-344-16</inkml:trace>
  <inkml:trace contextRef="#ctx0" brushRef="#br0" timeOffset="190982.68">30829 11553 437 0,'0'0'48'0,"0"0"-18"15,95-23 47-15,-54 19-45 16,-1-1-20-16,-3 3-2 16,-5 2-1-16,-10-2-9 15,-4 2-9-15,-7 0-75 16,-10 0-103-16</inkml:trace>
  <inkml:trace contextRef="#ctx0" brushRef="#br0" timeOffset="193581.41">31007 11157 9 0,'0'0'25'16,"0"0"75"-16,0 0-50 16,0 0-30-16,0 0 25 15,0 0 12-15,-84-36-29 16,65 30 19-16,1 1 12 16,1 2-37-16,3-3 9 15,0 3-15-15,2 2 13 16,-3 0-9-16,3 1-3 0,-3 0-5 15,0 0-5-15,-1 0-7 16,1 0 3-16,-3 0 6 16,2 1-9-16,-4 3 4 15,1-1 0-15,2 0 7 16,1 0 0-16,1 1-8 16,1-1 4-16,1 1 10 15,0-2-8-15,4 1-3 16,-1 0 3-16,-4 2-2 15,4-2 5-15,-1 3-9 16,-2-1-1-16,5-2-2 16,-1 2 0-16,2-1 8 0,1 0-8 15,0 0 0 1,0 2-1-16,-2 0 1 0,-2 3 1 16,1-1 1-16,0-1-2 15,-1 1 4-15,2-1-2 16,2 0 0-16,3-4-1 15,0 1 0-15,0 1-1 16,-1 0 0-16,1 2 0 16,-1 0 1-16,-1 2 1 15,1 0 0-15,-4-1 0 16,-1-2 1-16,2 2 3 16,-2-2-4-16,3-2 3 15,0 0-5-15,2-1 4 16,1 1-2-16,-1-4-2 15,1 1 9-15,0 2-9 0,2-1 3 16,-4 1-3-16,0 0 3 16,0 2 5-16,-1-1-4 15,0 1 9-15,0 1-13 16,-3 0 5-16,0-1-5 16,2 3-1-16,1 1 1 15,-1-4 2-15,1 2 0 16,1 0-2-16,2-1 1 15,0-2 2-15,-2 0 4 16,2 2-5-16,-2-1-4 16,0 1 3-16,-1 0-1 15,0 2 0-15,-3 1 6 0,-3 0-1 16,3 0-5 0,-1 5 15-16,0-4-13 0,2 1-4 15,2 2 6-15,1-4-1 16,4-2-3-16,-1 3 3 15,0 0-2-15,0-3 2 16,-1 6-1-16,0 0-2 16,-1 2 0-16,-1 2 3 15,-1 2-2-15,-1 1 6 16,1-1-5-16,0 1 4 16,1-4 1-16,2 2-7 15,2-1 5-15,1 0 1 16,0 2-3-16,0-1-3 0,0 0 4 15,0 2-1 1,0 1-1-16,0 0 2 0,0 2-3 16,0 1-1-16,0-2 0 15,0 1 0-15,1-3 0 16,4-1 0-16,-1 0 1 16,1-2-3-16,4 0 5 15,-3 0-2-15,1-1-1 16,-1-2-9-16,2 3 9 15,-1-3 0-15,0 1 0 16,1-2 10-16,0-2-8 16,0 0 0-16,1 0-1 0,-3-1 0 15,2 2 0 1,2-3-1-16,-4 2-9 0,2-3 9 16,-2 0 10-16,2 1-10 15,0-1 0-15,3 1 0 16,2-1 0-16,-1 1 1 15,3-1-10-15,-3 1 19 16,-2-1-10-16,2 1 0 16,-3-2 0-16,0-3 1 15,1 1 3-15,2-2-4 16,1 2 0-16,0-2 1 16,0 0-1-16,2 0-1 15,-1 0-3-15,-1 2 2 16,0-2 2-16,2-1 6 15,-3 1-6-15,3 1-2 0,-3-3 2 16,2 1 0-16,2 0-1 16,1-2 1-16,-1 0 3 15,1 0 8-15,-2 0-8 16,3 0-2-16,-3 0 1 16,3 0 3-16,0 0 0 15,1 0-1-15,2-2-2 16,0-1 2-16,2-1 6 15,0-1-6-15,-2 2 6 16,-1-2-8-16,-1 1 3 16,-1-1 1-16,0-3 3 15,-2 1-8-15,-1 0 18 0,1 2-13 16,-2-2-5-16,4 0 11 16,-3-2-10-16,6-2 9 15,1 2-9-15,1-4-1 16,0 3 11-16,0 1-3 15,-4-1-4-15,1 2-5 16,-3-3 6-16,-3 3 5 16,-1-1-4-16,-4-3 5 15,3 0-1-15,0 0-3 16,-3 0 12-16,2-1-20 16,-3 2 18-16,0-1-17 15,-4 0 6-15,1 2 5 16,1-1-3-16,0-2 9 0,-2 0-17 15,1-1 7 1,1-3 6-16,-2 1-13 0,2-1 9 16,-3 2-6-16,3 0 9 15,-2 3-12-15,-1 0 15 16,0 2-13-16,1-1 1 16,-3 3 11-16,1-4-14 15,-1 1 10-15,-1-3-4 16,0 0-3-16,2-2 1 15,-1 2-4-15,-1 1 4 16,2 1-5-16,-2 1 10 16,0 0-3-16,0-1-6 0,0 2 5 15,0 0-3 1,0-1 1-16,0 1 4 0,0-1 1 16,0-2-8-16,0 0 2 15,0 1-1-15,-5 0 1 16,2-1 1-16,-2 2 2 15,2 0-4-15,0 0-2 16,0 1 7-16,2 2-4 16,-1-1 0-16,-2 1 0 15,3-1 0-15,-2 2-1 16,1-6 1-16,1 6-3 16,-1-2 3-16,-1 0-3 15,2 1 0-15,-2-1 4 16,1 1-4-16,1 1 0 15,-2-1 2-15,1 1-2 0,-1 0 0 16,-1 0 1 0,2 0 0-16,-1 0-1 0,0 0 0 15,2 1 1-15,-2-1 0 16,1 2-1-16,1-3 1 16,-2 1-1-16,0 1 0 15,0-2 0-15,0 0 0 16,-3 1 0-16,2-2 1 15,-1 1-1-15,2-1 0 16,0 0 0-16,-2 1 1 16,2-1-1-16,-2-2 0 15,0 4 0-15,1-2 9 0,-1 2-9 16,1 4 0 0,-2-5 0-16,-2 2 0 0,1-1-7 15,-4-1 7-15,0-1 5 16,-5-2-5-16,-3-1 0 15,-3 1-7-15,-4-5 14 16,-4 1-7-16,-4-2 0 16,-6-2 0-16,-5-3-6 15,-5 1 5-15,-1 3-27 16,2 5-33-16,-4 9-59 16,3 4-55-16,5 2-83 15</inkml:trace>
  <inkml:trace contextRef="#ctx0" brushRef="#br0" timeOffset="194656.37">31765 12339 449 0,'0'0'131'0,"0"0"-52"0,0 0-11 15,0 0-40 1,0 0-3-16,0 0 17 0,-35 80-17 16,25-53-8-16,-1-1-9 15,-1-3 3-15,3-2-11 16,-1-2 0-16,0-3 0 15,2-3 5-15,3-1-5 16,2-7-27-16,3-3-36 16,0-2-163-16</inkml:trace>
  <inkml:trace contextRef="#ctx0" brushRef="#br0" timeOffset="195719.63">32252 11569 338 0,'0'0'86'16,"0"0"-60"-16,0 0-9 15,0 0 37-15,0 0-13 16,0 0-26-16,-74 90 18 16,57-73-26-16,2-4 3 15,3-4 18-15,-4-5-2 16,1-4 2-16,0 0-16 16,-3 0 35-16,3-1-39 15,-1-12 11-15,1-2-4 16,3-1-11-16,-1-1 0 0,5 2-4 15,3-1 8 1,2-1-14-16,3-3 11 0,0-1-10 16,0-1 5-16,8 2-1 15,4 4 1-15,3 3-2 16,1 2-4-16,2 5 12 16,-1 4-12-16,2 2 7 15,-1 0-1-15,-3 7 0 16,4 10-10-16,-4 5 10 15,3 5 4-15,-4-1 6 16,-3 3-8-16,-2 0 0 16,-6 4 2-16,0 1-4 15,-3 2 9-15,0 1-3 16,0 5-6-16,-7 1 16 0,-4-2-15 16,1 1 6-16,1-4-6 15,0-1 4-15,-1-3-5 16,-1-5 1-16,1-6 0 15,-2-5 0-15,0-3 1 16,-3-4-1-16,6-4 8 16,-5-2-9-16,1-5 10 15,1 0-8-15,-4 0 0 16,1 0 0-16,-3-3 7 16,0-11-7-16,3 0 2 15,5-8-4-15,4-3-9 16,6-3 9-16,0-2-3 15,7 4-3-15,10 7 6 0,-3 4 0 16,0 7 0-16,-1 2-4 16,1 6 4-16,2 0 6 15,-1 0-6-15,3 2-3 16,-1 10 3-16,-1 5 2 16,-3 0-2-16,1 5 2 15,-4 0 1-15,1 1 4 16,3 2-6-16,-1-1 7 15,3 0-5-15,-1-2-3 16,0-5 2-16,-2-4-2 16,2-2 0-16,-3-5-4 15,3-2 3-15,-2-2 1 0,-2-2-7 16,-1 0-2-16,-2 0 2 16,1 0-27-16,2-3-30 15,2-10-125-15</inkml:trace>
  <inkml:trace contextRef="#ctx0" brushRef="#br0" timeOffset="196355.6">32589 11557 321 0,'0'0'101'15,"0"0"-12"-15,0 0-47 16,0 0 9-16,0 0-11 16,-76 78 22-16,57-51-34 15,5-4-1-15,5-3-8 16,-1 2-2-16,6-3-13 15,-1-4 4-15,5-3-1 16,0-5-3-16,0 1-3 16,5-2 5-16,8 0-2 0,0-2 12 15,5 0 0 1,3-1-5-16,2 0-11 0,0 2 0 16,1 2 1-16,-3 0 1 15,-2 3 0-15,-1 2-2 16,-3 2-1-16,-3 0 1 15,-1 0 0-15,-4 3 2 16,-2-1 0-16,-2 4-2 16,-3-1 11-16,0-1-11 15,0 0 3-15,0-4-13 16,0 1 21-16,-2-3-19 16,-5 3 11-16,-1-5-3 15,-5-1 7-15,2-2 0 16,1-2-5-16,-2-3-2 15,1 0 0-15,-2-1 12 0,1-1-12 16,0 0 1-16,-4 0 3 16,2 0-3-16,0-10 1 15,1-1-2-15,3-1-1 16,3-4-20-16,5 2-10 16,2-2-14-16,0-1-17 15,0 2-31-15,3-1-43 16,7-1-241-16</inkml:trace>
  <inkml:trace contextRef="#ctx0" brushRef="#br0" timeOffset="196621.81">32531 11660 351 0,'0'0'110'16,"0"0"-30"-16,0 0-5 16,0 0-48-16,0 0-20 15,97-12 20-15,-67 11-26 16,-3 0 1-16,-2-1 8 16,-5 1-10-16,-3 0 0 15,-3-1-1-15,-1-1-2 16,-4 1-20-16,-4-3-63 0,-4-2-129 15</inkml:trace>
  <inkml:trace contextRef="#ctx0" brushRef="#br0" timeOffset="196972.25">32868 11296 4 0,'0'0'348'16,"0"0"-303"-16,0 0 80 0,88 8-27 16,-55 23-52-16,0 13 40 15,-7 13-32-15,-3 16-7 16,-7 7 16-16,-5 0-20 15,-2 5-12-15,-9-1-8 16,0-1-4-16,0-3-10 16,-7-6-6-16,-9-8 0 15,-3-11-3-15,-1-10-1 16,0-8 0-16,-1-10-17 16,1-5-31-16,-2-7-29 15,0-9-44-15,5-6-265 16</inkml:trace>
  <inkml:trace contextRef="#ctx0" brushRef="#br0" timeOffset="203841.88">28432 11255 181 0,'0'0'70'0,"0"0"0"16,0 0 32-16,0 0-40 16,0 0-7-16,0 0-20 15,0 0 17-15,-9-26-34 16,5 15 31-16,-1-3-25 16,-1-1 14-16,-1-3 2 15,-2-2-12-15,-2-2-7 16,-3 0 15-16,-3-4-8 15,-7 1-8-15,1-1-1 16,-7-3-5-16,-2 3 2 16,0-1-1-16,-1-2-2 15,-2-2 7-15,2-4-8 16,-2-1 4-16,-1-2-8 0,-3 3 0 16,-1 4-2-16,-5 3 0 15,-1 5 5-15,-2 4 3 16,6 2-7-16,6 3 2 15,7 2-3-15,3-1 17 16,6 1-9-16,3-1-6 16,-2-1-2-16,1-3 2 15,-2-3 6-15,-2 1-10 16,4-3 5-16,0 4-4 16,6-1 0-16,2 4 6 0,1 0-5 15,1 3-2 1,2 1 3-16,-1 3-7 0,4 3 2 15,2 2-2-15,1 3 3 16,0 0-2-16,0 0-2 16,0 0 1-16,0-1-1 15,0 1-16-15,0 0-45 16,0 0-17-16,0 0-22 16,0 4-36-16,0 9 30 15,3 1-145-15</inkml:trace>
  <inkml:trace contextRef="#ctx0" brushRef="#br0" timeOffset="204627.15">27400 10639 45 0,'0'0'89'15,"0"0"-1"-15,0 0-4 16,0 0-20-16,0 0 15 16,0 0-12-16,0 1 0 15,0-1 16-15,0 0-18 16,3-5 8-16,3-11-39 15,1-3 0-15,1-3 0 16,1-1-7-16,-2-1 6 16,-2-3-24-16,-1-3 24 15,-1-4-26-15,-1-3 11 16,-2-2-11-16,0-1 0 0,0 1-7 16,0 3 7-16,-5 6-2 15,-1 7-4-15,3 8 6 16,0 2-6-16,0 5 14 15,3 2 7-15,0 1-11 16,0 2-10-16,0-1 7 16,0-1 2-16,0 3-2 15,0-3-6-15,0 2 1 16,0 3-3-16,0-1-3 16,0 1 3-16,0 0 0 0,3 0-2 15,15 6 2 1,8 8-3-16,5 5 5 0,2 2-2 15,5 3 4-15,1 1-4 16,3-2 3-16,3 0-3 16,-3-2 1-16,-3-4 7 15,-6-1-8-15,-7-4-4 16,-5-4 4-16,-6 0 0 16,-6-2 3-16,-5-6 3 15,-2 0-6-15,-1 3-14 16,-1-3-53-16,0 2-30 15,0-2-60-15,-15 0-225 16</inkml:trace>
  <inkml:trace contextRef="#ctx0" brushRef="#br0" timeOffset="205917.93">26465 10925 218 0,'0'0'80'16,"0"0"-47"-16,0 0 64 16,0 0-49-16,0 0 1 15,0 0-21-15,-29 67-22 16,23-60 18-16,-4 2-13 16,-3 0 11-16,-4-3 0 15,1-1-11-15,-4-3 2 16,4-2 5-16,1 0-5 0,1 0 20 15,1-5-9-15,0-9-7 16,0-3 8-16,0-5-23 16,3 2 4-16,1-4 5 15,6 4-11-15,3 1 2 16,0-1 4-16,0 4-4 16,5-1-1-16,5 3 3 15,0 2-4-15,1 2 0 16,1 4 1-16,-2 1-1 15,-1 4 1-15,3 1-2 16,0 0 1-16,0 0 0 16,1 5-2-16,1 7 2 15,-1 5 1-15,-1 0 0 0,0 2 1 16,-1 3 2-16,-2 0-3 16,-1 2 0-16,-2 2-1 15,-3 0-6-15,-1 2 6 16,-2 3 10-16,0 2-10 15,0 0 0-15,0-1 5 16,-5-2-5-16,-1 2 1 16,-2-3-1-16,2 0 0 15,-2-1 1-15,-1-3 0 16,-4-1-1-16,-1-1 0 16,-4-2 0-16,2-1 3 15,1-6-1-15,3-5-4 0,2-3 4 16,-1-6-2-16,-1 0 5 15,-6 0-5-15,-2-3 0 16,-2-5 5-16,0-3-5 16,3-2 0-16,2-5 1 15,7-2-1-15,6-2-3 16,4-3 0-16,0 6 3 16,7 2 3-16,2 8-1 15,0 1-2-15,0 5-3 16,0 3 3-16,1 0 0 15,1 0-2-15,4 0 2 16,0 11 0-16,-1 1 2 16,2 3 3-16,-2 3-5 15,0-1 1-15,1 2-3 16,1-2 4-16,-1-2 3 0,-2 1-5 16,2-7-1-16,-3 1 1 15,1-4 4-15,0-2-4 16,-1 0-1-16,-1-4-1 15,1 0 0-15,0 0-1 16,-1 0-18-16,1 0-15 16,-1 0-46-16,0-9-98 15,-3-1-235-15</inkml:trace>
  <inkml:trace contextRef="#ctx0" brushRef="#br0" timeOffset="206757.41">26772 10764 154 0,'0'0'108'0,"0"0"8"15,0 0 28-15,0 0-62 16,0 0-38-16,0 0-28 16,0 15 2-16,-2 6 12 15,-2 3-3-15,-1 2-17 16,-2-3 19-16,3 1-11 0,-2-3-11 15,3-3 7-15,1-6-13 16,2-2 3-16,0-3 0 16,0-4-4-16,0 1 0 15,3-4 0-15,9 0 5 16,3 0 3-16,2 0-2 16,0 0 1-16,3 0-7 15,-4 0 0-15,3 0 9 16,-2 3-6-16,-1 3-2 15,-1-1-1-15,0 3 0 16,-1-1-1-16,-3 1-2 16,2 1 3-16,-6 0 7 15,2-1-7-15,-5 0 1 16,-2 2 0-16,-2 1-1 0,0 1 0 16,0 2-9-16,0 0 18 15,-2-1-8-15,-2-4 0 16,1 1 0-16,-3-3 0 15,2 1-1-15,-3-3 0 16,-3-1 0-16,0 1-3 16,-1 1 3-16,2-4 2 15,0 2 0-15,2-2 3 16,-1-2-3-16,2 0-2 16,-1 0 4-16,1 0-4 15,0 0-2-15,1 0 1 16,-1-2-5-16,2-3-20 0,-3-3-13 15,2-2-59-15,-1-4-181 16</inkml:trace>
  <inkml:trace contextRef="#ctx0" brushRef="#br0" timeOffset="207083.3">26751 10775 321 0,'0'0'88'0,"0"0"-54"16,0 0 43-16,0 0-15 15,90-35-26-15,-62 27-9 16,0 2-3-16,-1-2-11 16,-3 3-2-16,-6 0 11 15,-5 3-19-15,-5 0 1 16,-7 2-4-16,-1 0-30 16,0 0-80-16,-3 0-215 15</inkml:trace>
  <inkml:trace contextRef="#ctx0" brushRef="#br0" timeOffset="210103.8">26884 10366 1 0,'0'0'53'0,"0"0"-28"15,0 0 10-15,0 0-11 16,0 0 25-16,0 0-37 16,-49-33 24-16,37 30-17 15,0 1 9-15,0 2-4 16,-3-2 0-16,1 1-2 16,0 1 4-16,0 0-4 15,4 0-1-15,-4 0-5 16,2 0 0-16,-1 0-7 15,-1 0 2-15,0 0-4 16,-3 0-1-16,1 0 1 16,-2 3-5-16,-1 2 10 0,-1 1-12 15,1 1 15 1,1-1-12-16,1 0-1 0,3 2 3 16,0-2-3-16,1 2 0 15,-1-2 7-15,-2 4-5 16,-1-1-4-16,0 3 14 15,-2 1-11-15,2 1 7 16,2-1-5-16,-2 0 1 16,4-2-1-16,0 1-4 15,0-1 3-15,0-1-1 16,3 1-3-16,-5 0 3 16,1 1-3-16,-2-1 0 15,1 0 3-15,0 1-2 16,0-1 0-16,3 0 1 0,-1 0-2 15,1 2 1-15,0-1 1 16,2 0-1-16,0 1 2 16,0-1-3-16,0 1 1 15,1 1 2-15,-1 0-3 16,0 3 1-16,3-3 0 16,1 1 4-16,-1 1-5 15,2 0 3-15,-1 0-3 16,0-1 6-16,2 1-2 15,-1 1-1-15,1 0-2 16,-1-1 3-16,5 2-3 16,0 1 2-16,0-1-1 15,0 2 2-15,0 1-3 0,0-1 2 16,0 3 4-16,-1-2-5 16,-1 0 0-16,1 1-1 15,-2-1-1-15,1-3 6 16,1 0-2-16,-1-3-3 15,2-1-1-15,0-2 1 16,0 3 0-16,0-3 0 16,0 2-1-16,0 0 4 15,0-1-4-15,0 2 1 16,0-3-1-16,0 2 1 16,0-2 3-16,3 1-4 15,2-2 0-15,1 1 0 16,1-2 3-16,-1 4 1 0,-1-1-3 15,-1 0 3-15,1 0-3 16,-1 1-1-16,-1 0 0 16,3-2 4-16,-2 2-5 15,4-2 2-15,0-2 0 16,0 3 5-16,0-2-2 16,1 1 8-16,0-1-3 15,3 2-5-15,-2-3 4 16,2-1-7-16,0 1 3 15,2 0 4-15,-1-4-5 16,-3 0 4-16,2 1-2 16,-3-2-5-16,2 0 5 15,0 0-3-15,0 0 1 16,3-3 0-16,0 3 1 0,1 0 1 16,2-1 6-16,-1 0-6 15,2 0-1-15,0-1 6 16,1 1-6-16,1-4 0 15,0 0 2-15,0 0 0 16,1 1-5-16,-2 1 0 16,1-2 1-16,-1 0-2 15,-1 0 2-15,-2 0-2 16,-1 0-1-16,-2 0-5 16,-2 0 12-16,1 0-5 0,-3 0-1 15,1 0-1 1,4 0 1-16,-1 0 9 0,0-7-8 15,1 0 13-15,1 1-7 16,0-4-4-16,1-1 5 16,1 2-4-16,-3 1 5 15,-3 0-7-15,-2 1 8 16,1 2-9-16,1-1 2 16,-2-1 0-16,3 1 1 15,-2-2 1-15,-1-1-2 16,3 1-1-16,-5-1 4 15,4 1 3-15,1-4 4 16,-2 1-12-16,4 0 8 16,-1 0-6-16,-1 1 4 15,1-2-6-15,-2 3 9 0,0 1-4 16,0-3 0-16,-2 2-6 16,0 3 7-16,0-4-4 15,-3 1 10-15,2 1-3 16,-2-2-2-16,2-2-4 15,0 3 2-15,-1-4 0 16,1 1 0-16,1 3-6 16,-2-2 4-16,-1 1 2 15,0-1-2-15,-1 1-2 16,0 0 0-16,0 1 10 16,-2-2-4-16,3 0-3 15,-3-1-4-15,2 3 2 0,-2 1 9 16,1-3-9-16,-1 5 1 15,0-1 3-15,-2 1-2 16,2 0-1-16,-1-2-3 16,-1 0 12-16,1 2-12 15,-1-3 4-15,3 1-1 16,-4-1-1-16,3 2 6 16,-3-1-6-16,1 2 4 15,1-1-2-15,-2 0-4 16,0 0 3-16,0 0-2 15,1-2 13-15,-1 2-11 16,0-2-4-16,0 1 6 16,0 1-1-16,0 0-3 15,0 0-4-15,0 0 8 16,0-2-3-16,0 1 1 0,0-1-4 16,0-1 1-16,0 0 2 15,0 1-3-15,-1 1 1 16,-1-1 3-16,1 1-3 15,-1 1 3-15,-1-1-2 16,1 2 4-16,1 0-6 16,-2-1 1-16,3 0 5 15,-2 2-4-15,1-1-2 16,-1 0-1-16,1-2 1 16,-1 2 0-16,-1-4 0 15,2 4 0-15,-3-2 1 16,1 2 3-16,1 0-4 0,1-2 2 15,-1 5 0-15,1-3 0 16,-2 1-2-16,0-1 3 16,0 0 0-16,1 1 0 15,-1 0-3-15,1 0 2 16,1 1-5-16,-2-2 10 16,2 2-2-16,-1 0-5 15,1 0 1-15,1-1-1 16,-2 0-2-16,-1-1 2 15,2 1 3-15,-1 0-1 16,-1 1-2-16,3-1 3 16,-1-2-2-16,-2 0 0 15,0 3 0-15,1-1-1 0,-1-1 0 16,3 1 1-16,-4-1-1 16,3-1 1-16,-1 2-1 15,-1-2 1-15,2 0 1 16,-3-1 5-16,3-1-13 15,-1 0 6-15,-1-1 0 16,-1 0 0-16,-2-3 0 16,-1-3 7-16,-2-1-7 15,-4-4-7-15,-7-6 7 16,-15-4 3-16,-15 2-3 16,-23 2-45-16,-21 14-17 15,-17 13-68-15,-11 3-56 16,3 14-142-16</inkml:trace>
  <inkml:trace contextRef="#ctx0" brushRef="#br0" timeOffset="-205337.32">27510 10747 18 0,'0'0'68'16,"0"0"24"-16,0 0-27 16,0 0-4-16,0 0-12 15,0 0-4-15,0 0-7 16,0 0-11-16,-10 58 4 0,10-49-7 15,-2-1 2-15,2 0-3 16,-1-2 0-16,1 0-4 16,-2-2-4-16,2-3 0 15,-1 1-3-15,1-1 0 16,0-1 14-16,0 0 0 16,0 0 19-16,0 0 0 15,0 0 3-15,0 0-5 16,0 0-6-16,0-8-25 15,0-2 2-15,0-3-9 16,0 1 1-16,0 1-1 16,0-2 4-16,0 3 0 0,0-5 5 15,0 0-7-15,0-2 1 16,0-2-3-16,0 2 2 16,-3 1 1-16,0-1 2 15,0 3-2-15,0-3 0 16,2 2 0-16,-1 1 2 15,1 2-5-15,-1-1 7 16,2 3-6-16,0-1 4 16,0 2-10-16,0-2 8 15,0-1-6-15,0-2 0 16,0-1-1-16,-1 1 4 16,1-3-5-16,-2 2 1 15,1 1 1-15,-1 3 5 0,-1 5-1 16,1-4 1-16,2 4 1 15,-1 2-2-15,1-3 3 16,0 5-5-16,0-1-1 16,0-2 2-16,0 1-5 15,0-1 1-15,0 2-1 16,0-1 1-16,-2-1 1 16,2 2-1-16,0-3 1 15,-1 0 0-15,1-1-1 16,-2 0 0-16,1-1 1 15,-2 0-1-15,2 0 1 16,-1 0 2-16,2 1-4 0,-1 2 5 16,1 1-5-1,0 3 2-15,0-2 4 0,-2 1 0 16,2 0-2-16,0 0-3 16,-1-3-1-16,1 0 1 15,0 0 1-15,0 1 0 16,0-2 1-16,0 0-3 15,0 1 1-15,0-1 3 16,0 2 1-16,0 1 2 16,0 2-2-16,0-1 0 15,-2 2 5-15,2-1-10 16,0 1 1-16,0 0 3 16,0 0-3-16,0-2-1 0,0 1 3 15,0-1-2 1,0-2 1-16,0 1 2 0,0 2-2 15,0-2 6-15,0 2-5 16,0-1 3-16,0 1-4 16,0-1 3-16,0-1-2 15,0-1-1-15,0 0-1 16,0 1 1-16,0 0 1 16,0 0-3-16,0-2 3 15,0-1-1-15,0 3-2 16,0 0 4-16,0-1-1 15,0 1-2-15,0 3 1 16,0 0 5-16,0 0-5 16,0 0-1-16,0 0 0 0,0 0 0 15,0 0-1-15,0 0 2 16,0 0-1-16,0 0-2 16,0 0 1-16,0 0 0 15,0 0 0-15,0 0 0 16,0 0-3-16,0 0 2 15,0 0-3-15,0 0 4 16,0 0-3-16,0 0 1 16,0 0 1-16,0 0 0 15,0 0 0-15,0 0-1 16,5 0 1-16,5 0 1 16,1 3 0-16,-1 4 1 15,2-4-5-15,-2 3 8 0,-2-1-4 16,2-2 2-16,-2 2-2 15,-1 0 0-15,1-1 0 16,0 1 0-16,-1-1 1 16,-1-2-1-16,-3 0-1 15,3 2 1-15,-1-1 3 16,1 0-3-16,-1 0 1 16,-1 0-2-16,2 0 2 15,-1-1-1-15,2 1 1 16,-1 2-2-16,2-1 1 15,1-1 0-15,1 2 0 16,-2-1 0-16,1-1-1 0,-1-1 1 16,0 1 3-16,1-1-3 15,-3 0-1-15,1 1 1 16,-2-1 1-16,-2 1-1 16,3 0 1-16,3 1-1 15,1 1 1-15,1 0-1 16,2 1 1-16,0 0-1 15,-2 1 0-15,1 0 0 16,-3 0 0-16,0-1 1 16,-2-2 2-16,2 1 1 15,0 1-3-15,-1 1 4 16,3-1-4-16,-2 0 7 16,0 3-6-16,3-4 0 15,-4 3 1-15,1-2 8 16,-3-3-6-16,1 2 4 0,-4-3-7 15,0-1 8-15,-2 0-7 16,-1-1 3-16,2 2 0 16,-2-2-2-16,1 0 4 15,1 1-3-15,0 1 3 16,-1-2-2-16,1 0-5 16,1 0 3-16,-3 0-1 15,0 0-2-15,0 0 0 16,0 2 0-16,0-2-1 15,0 0-24-15,0 0-62 16,0 1-36-16,0 7-61 16,-17 1-41-16,-10 5-235 0</inkml:trace>
  <inkml:trace contextRef="#ctx0" brushRef="#br0" timeOffset="-203066.77">27552 10378 25 0,'0'0'35'0,"0"0"69"15,0 0-21-15,0 0-24 16,0 0 24-16,0 0-49 16,0-35-3-16,3 30 8 15,-3-2-7-15,1 2-11 16,1-2 8-16,0 2 25 16,-2 1-23-16,1-1 1 0,-1 4-1 15,0-2 0-15,0 1-5 16,0 0 7-16,0 2-10 15,0-3-7-15,0 3 6 16,0 0 0-16,0 0-10 16,0 0 7-16,0 0-6 15,0 0-6-15,0 0-1 16,0 0 3-16,0 0-1 16,0 0-6-16,0 0 0 15,0 0-1-15,0 0 2 16,2 0 1-16,-2 5-3 15,3 1 2-15,-2 0 5 0,4 4 6 16,-2-3-13 0,1 3 10-16,-1-2-3 0,0 1-1 15,0 3-2-15,1-2 1 16,-1-3-1-16,0 0 1 16,2 0-3-16,-2 0 4 15,3 1-7-15,-2-1 2 16,1 1 5-16,-1-1-3 15,-1 0-3-15,2 1 7 16,-1-1-2-16,0 3 3 16,-1-4-1-16,2-1-3 15,-2 3-2-15,2-2 4 16,-4-1-5-16,2 0 0 16,-1-2-1-16,1 2-1 15,1-1 0-15,-1 1 2 0,-2-2 0 16,2 1 4-1,0-1-5-15,0 2 1 0,2 0-2 16,-1-1 0-16,-1 2 2 16,1-2 0-16,0-1-2 15,-1 0 4-15,0 1-4 16,1-2 0-16,1 3-6 16,-1-3 6-16,-1 1 7 15,3-2-4-15,-3 2-2 16,-2 0 2-16,4 0-2 15,-2-1 0-15,0 1 4 16,2 0-4-16,-2 0 2 0,1 0-3 16,0-1 0-1,1 1 1-15,-2 0-1 0,0-1 0 16,0 0 3-16,0 1-4 16,-2 0 2-16,4 1-1 15,-2 1 1-15,3-2-1 16,0 2 1-16,-2-1 1 15,1 1-2-15,-2-3-2 16,1 1 1-16,-1 0 1 16,1 1 8-16,1 1-7 15,-1 0-1-15,1-1-1 16,0 1-3-16,1 2 4 16,-1-2 2-16,0 2 1 15,-1-1-6-15,1 2 6 16,-1-1 2-16,1 0-5 0,-2 2 0 15,3 1-1-15,-2-1 4 16,1 0-1-16,-1-3-2 16,-1 1 2-16,0-3 0 15,0 0-1-15,3 0 3 16,-3 1-2-16,1 0-2 16,1-2 1-16,-2 3 0 15,2 2 0-15,-1-4-1 16,1 4 0-16,2 0 0 15,-3-2 2-15,1 1-1 0,-1-3-1 16,1 0 0 0,-1 0 0-16,2 1 0 0,-1-1 0 15,-2 0 0-15,0-1 0 16,3 1 0-16,-2 1 1 16,6 1 0-16,1 1 0 15,1-1-1-15,0 0 0 16,-2 0 7-16,-1 1-7 15,0-2 0-15,-1 0 0 16,-4 0 3-16,1-2-3 16,-2 1 0-16,1-1 0 15,-3 0 2-15,2-1-2 16,0 2-1-16,0-1 1 16,2 2 4-16,0 0-4 15,1 2 0-15,2-2 0 0,-2-1 0 16,0 1 3-16,2 1-1 15,-1-3-2-15,-1 3 0 16,0-4 1-16,-1 3 1 16,1-2-2-16,-2 0 0 15,0 0 1-15,1-2 1 16,-4-1-1-16,4 3-1 16,-2-2 0-16,-2 0-6 15,1 1 12-15,0 0-4 16,2-1-1-16,1 0-2 15,2 0 4-15,-1 2 9 16,-2 0-7-16,1-2 0 0,-1 2-5 16,2-1 5-1,-3-2-5-15,2 2 0 0,1 1 4 16,-3-3-4-16,0 3-1 16,0-2 1-16,1 1 4 15,2 1-2-15,-2-2-2 16,-1 1 1-16,-1-1-1 15,-1 0 4-15,1-1-2 16,1 3-1-16,-2-3 1 16,3 1 4-16,-1 1-2 15,-2-1 5-15,3 1-4 16,-1-1-2-16,-1 1 0 16,-1-2 2-16,1 1-3 15,-2-1-1-15,0 0 4 0,1 0 0 16,-1 0 2-16,0 0-2 15,0 0-1-15,0 0-4 16,0 0 4-16,0 0-2 16,2 0-2-16,-2 0 1 15,0 0 2-15,1 0 0 16,-1 0-1-16,0 0 3 16,0 0 2-16,0 0-2 15,0 0-3-15,0 0-2 16,0 0 0-16,0 0 0 15,0 0-1-15,0 0-3 16,0 0-47-16,0 0-42 16,0 0-21-16,-6 0-18 0,-12 0-33 15,-7 0-96-15,1 0-170 16</inkml:trace>
  <inkml:trace contextRef="#ctx0" brushRef="#br0" timeOffset="-188516.97">24678 8479 174 0,'0'0'106'0,"0"0"-21"16,0 0 26-16,0 0-35 15,0 0-28-15,0 0 3 16,0 0-10-16,-22-89-2 15,14 64-5-15,0-5 5 0,-3-2-9 16,0 3 5 0,-3-2-6-16,-2-6-3 0,-3-4-5 15,-2 0 1-15,-4-2 3 16,-4 2 3-16,-2 1-6 16,1 0 4-16,0-1-24 15,4 3 12-15,2 1 1 16,4 3 0-16,1-1 5 15,1 2-11-15,-2 1-4 16,-2 0-4-16,0-1 8 16,-6 1-9-16,-4-4 4 15,3 1 3-15,0 1-6 16,8 4 2-16,5 4 2 16,8 5-1-16,2 1 0 0,2 6 7 15,1 0 1-15,0 2 0 16,2 4 5-16,-1-1-11 15,0 4 2-15,2 1-2 16,0 4-3-16,0 0-2 16,0 0 0-16,0 0-1 15,0 0-7-15,0 0-9 16,0 0-15-16,0 0-35 16,0 0-15-16,0 0-31 15,11 8-1-15,-1 5-5 16,-1-1-134-16</inkml:trace>
  <inkml:trace contextRef="#ctx0" brushRef="#br0" timeOffset="-187775.23">23815 7539 232 0,'0'0'48'0,"0"0"42"16,0 0 14-16,0 0-29 15,0 0-25-15,0 0 0 16,-35 63-19-16,35-59 4 0,0-2 11 16,0 1-23-1,0-1-10-15,0-2 30 0,0 0-4 16,0 0 1-16,0 0-3 15,0 0-1-15,0 0 2 16,0 0 3-16,0-6-9 16,7-6-7-16,4-7-15 15,-1-1-2-15,4-4 2 16,-5-4-3-16,0-5-5 16,1-2-1-16,-3-1 3 15,-2 3-3-15,-2 2 3 16,0 6-4-16,-1 3 2 15,1 8 5-15,2 1-7 16,-2 0 0-16,2 2 7 16,-2-3-1-16,1 0-4 0,2 0 1 15,1-1-3-15,1 2 0 16,-2 2 2-16,-1 3-1 16,-4 5-1-16,1 0-2 15,-1 3 2-15,-1-2 3 16,0 2-2-16,0 0-1 15,3 0-5-15,6 0-1 16,6 3 6-16,6 9-1 16,1 5-1-16,-2 0 2 15,0 5 0-15,1 1 1 16,2 0-1-16,4 4 1 16,-1-4 0-16,-2 1-1 0,0-3 0 15,-6-3-1-15,1 0 1 16,-2-7-1-16,4 2 2 15,1-4-2-15,0-2 7 16,1 0-1-16,-2-2-4 16,-4-1-1-16,-1-2-2 15,-7 0 2-15,-2-2 0 16,-4 0-7-16,-3 0-42 16,0 3-13-16,-3 2-54 15,-16 2-48-15,-1-2-89 16</inkml:trace>
  <inkml:trace contextRef="#ctx0" brushRef="#br0" timeOffset="-186341.91">22124 7811 220 0,'0'0'105'15,"0"0"-54"-15,0 0 42 16,0 0-47-16,0 0-27 16,0 0-12-16,-18 39 13 15,3-19-2-15,-1-1 3 0,1-3-18 16,-1-2 10-1,4-5-7-15,-2-1 7 16,5-5 22-16,-1-3-1 0,-3 0-6 16,-1 0 0-16,-2-8-12 15,-2-7-1-15,-2-2-10 16,8-1-4-16,1-5 3 16,5-2-4-16,1 2 2 15,4-5-1-15,1 3 5 16,0 5-6-16,0 5-6 15,9 4 6-15,-2 3 1 16,6 3 3-16,-2 0-4 16,4 3 11-16,3 2-11 15,1 0-6-15,3 5 4 16,-5 10 2-16,-1 6 1 16,-2-1-1-16,-3 3-4 15,0 1 4-15,-2 4 9 0,-3 2-7 16,-2 3 4-16,-4 2 5 15,0 4-2-15,0 0 11 16,0 0-20-16,-7 3 14 16,-8 0-11-16,2 0 0 15,-2-2-1-15,-2-5-2 16,4-8 3-16,-5-6 2 16,1-4-2-16,1-3-3 15,-2-4 2-15,-3-4 5 16,-1-2 5-16,2-4-12 0,1 0 7 15,2 0-3 1,1-14 1-16,3-7-5 16,3-7 7-16,4-8-11 0,6-1 4 15,0 1-3-15,0 7 3 16,9 8 1-16,0 3-1 16,1 6 10-16,-3 4-10 15,4 4 0-15,1 0 0 16,3 3 0-16,3 1-2 15,2 0 0-15,3 9 2 16,2 10-4-16,1 4 3 16,-3 1 2-16,-3 4 7 15,1 0-5-15,-2-1 8 16,-2-1-11-16,2-6 0 16,-4-4 1-16,3-6-1 0,-5 0 0 15,-1-6-2-15,-3-3-6 16,0-1 5-16,0 0-29 15,0 0-20-15,1 0-12 16,5-3-41-16,-1-11-59 16,-1-4-254-16</inkml:trace>
  <inkml:trace contextRef="#ctx0" brushRef="#br0" timeOffset="-185771.4">22457 7738 315 0,'0'0'82'16,"0"0"1"-16,0 0-17 15,0 0-42-15,0 0 8 16,0 0 26-16,-35 86-21 15,27-60-17-15,3-4 8 16,1 0-12-16,1-8-1 16,3 0-11-16,-3-4 9 15,3-3-8-15,-2-4 0 16,2-2 0-16,0-1 1 16,0 0-3-16,0 0 4 15,9 0 3-15,9 0 2 0,5 0-7 16,3 0-2-16,0 0-1 15,-3 0-1-15,1 0-1 16,-6 2 0-16,0 6-2 16,-4 3-1-16,-4 2 3 15,-3 2 0-15,1 1 0 16,-3 2 0-16,0-2 0 16,-3 0 4-16,-1 1 0 15,-1 1-4-15,0 0 0 16,0-1-1-16,-10-1 1 15,-4-2 2-15,1-2 1 16,0-3 3-16,0-1-4 0,0-2 0 16,1-2 3-16,-1 0-4 15,2-1 0-15,-1-1-2 16,-1-2 1-16,1 0-14 16,0-2-10-16,3-12-31 15,3-8-66-15,5-7-160 16</inkml:trace>
  <inkml:trace contextRef="#ctx0" brushRef="#br0" timeOffset="-185552.54">22452 7704 292 0,'0'0'60'0,"0"0"-29"15,88-35 55-15,-52 27-36 16,0 1-18-16,-3 2 0 16,-6 1 0-16,-5-1-23 15,-4 5-9-15,-8 0-38 16,-8 0-127-16,-2-2-238 16</inkml:trace>
  <inkml:trace contextRef="#ctx0" brushRef="#br0" timeOffset="-184106.52">22567 7340 29 0,'0'0'90'16,"0"0"-6"-16,0 0 22 15,-94-58-40-15,66 47-14 16,-3 5-10-16,-5-2-12 16,-2 4-3-16,0 1-7 15,-2 2 9-15,4 1-11 0,3 0 4 16,3 0-14-16,0 0 4 15,0 1-8-15,-1 7-2 16,-3 4 0-16,-4 0 0 16,-2 5 12-16,1-1-10 15,2 1-3-15,0 1 10 16,4 1 4-16,1 1-15 16,6 1 2-16,2 0 2 15,3 0 15-15,3 1-13 16,-1 3-4-16,-2 0-1 15,0 4 13-15,-3 0-4 16,0 5 7-16,1 1-7 16,0-1-6-16,-1-4 12 0,5 1-13 15,2 1 0-15,2 0 5 16,5-1-8-16,0 0 4 16,2 3-4-16,4 0 13 15,-1 0-11-15,5 1 7 16,0-1 6-16,0 1-13 15,0 1 7-15,3-2 0 16,6 0-1-16,0-2-7 16,0-3 1-16,0 2-2 15,4 2 5-15,-1-1 0 16,2 1-5-16,-1 0 1 16,1-2 2-16,0 0-3 15,0-1 0-15,2-3-3 16,1-1 8-16,5-4-3 0,0-2 2 15,7-2-1-15,-1-1-2 16,5 0 0-16,1-1 0 16,2-2 8-16,1 0-9 15,2 1 0-15,-3 0 1 16,1-4-1-16,-1-1 0 16,0-3-5-16,2-4 2 15,-2-3 3-15,0 0 2 16,2 0 0-16,-1 0-1 15,3 0 2-15,5-6-2 16,1 1 5-16,2-1 12 0,-4-2-16 16,0 3 3-16,-1-3-5 15,-4-2 4-15,0-1 13 16,-3 0-10-16,-4-2 5 16,-3-1-8-16,-1 1 19 15,-3-4-2-15,2-2-6 16,-2 1 11-16,1-2-20 15,-4 3 20-15,1 2-12 16,-3-1 0-16,-3 0-5 16,1 1-3-16,-5-1 10 15,2 2 1-15,-4-3-13 16,2 0-3-16,-1 0 13 0,0-2-8 16,3 1 0-1,-3-1 5-15,-1-2 0 0,-1 1-3 16,-1 1-3-16,-1-4 3 15,0 0 0-15,-2-2 13 16,-3-5-11-16,0 3-4 16,0 1 3-16,0 1 1 15,0 2-6-15,-2 0 5 16,-1 1-3-16,0 0-1 16,0 0 3-16,0 1 1 15,0-2 7-15,-1 2-6 16,-8-4-10-16,3 3 10 0,-2-1 3 15,1-1-9 1,-2-1 10-16,0 1-12 0,3 0 5 16,0 2 1-16,-1 0-3 15,2 4 0-15,-1 2 2 16,3 2-7-16,-1 0 8 16,-1-1-3-16,-2 2-1 15,1-1 0-15,-2-2 1 16,-1-1-5-16,-1-3 3 15,0 1-3-15,-5-2 2 16,1 0 1-16,1 1-2 16,-4 2 0-16,0 1 1 15,-1 0 0-15,-3 0-2 16,-3 2 1-16,1 1-2 16,-3-1 0-16,-4 1 1 0,-8 2-2 15,-8 2-4-15,-10 0-20 16,-15 3-14-16,-13 2-53 15,-11 5-53-15,0 0-73 16,9 0-112-16</inkml:trace>
  <inkml:trace contextRef="#ctx0" brushRef="#br0" timeOffset="-182075.47">24940 5632 26 0,'0'0'155'15,"0"0"-126"-15,0 0 62 16,0 0 4-16,0 0-35 0,0 0-13 16,0 0 10-16,0 5-10 15,0-5 8-15,0 0 6 16,2 0 5-16,-2-11-10 15,1-6-36-15,-1-3 1 16,0-2 6-16,2-3-11 16,-2-1 1-16,1-4-2 15,2-1-5-15,-1-4 1 16,1-3 8-16,-2-3-10 16,-1-4 6-16,0-5 0 15,0-3-5-15,0-2-2 16,0 5 0-16,0 2 5 0,2 6 3 15,-2-2-6 1,0 1 13-16,0-1-13 0,0-2 4 16,0 3 2-16,0 0 7 15,0 1-10-15,0 4-12 16,0 0 2-16,0 0 1 16,0 1-1-16,0-1 2 15,0 4-5-15,0 3 0 16,0 0 1-16,0 2 2 15,0 3 1-15,0-2-1 16,0-1 1-16,0 0-1 16,0 0-2-16,1-2 1 15,2-1 0-15,-1 0 0 16,1 1-1-16,-2-2-1 16,2 1 0-16,0 1 0 0,-1-1 1 15,-2 1-1 1,0-1 6-16,0 3-6 0,0 3 1 15,0 1 4-15,0 0 1 16,0 0-4-16,0 1 0 16,0 2-1-16,0-1 6 15,0 2-7-15,3-1 0 16,1-2 3-16,-1 1-3 16,0 3 3-16,0-3-4 15,-1 7 2-15,-1-1 1 16,2 3 0-16,0 1-2 15,-2 1 1-15,1 0 4 0,1-2-5 16,1-4 1 0,1-1-2-16,3-1 1 0,0-1-1 15,-2-1 2-15,3-2 1 16,-1-2-2-16,2 1 3 16,-2-2-4-16,-1 1 2 15,1 0 0-15,2-6 1 16,2-2-1-16,3-2-1 15,1-3 0-15,4-2 2 16,-2 3-2-16,1 1-5 16,-3 7 5-16,-2 4 2 15,-2 2-2-15,1 2 0 16,1 1 0-16,3 0 1 0,0 1-2 16,4 0-8-1,4-2 8-15,0 0 2 0,2-7-1 16,3 0 1-16,0-2-1 15,-2-3-2-15,-2-3 2 16,1-3 7-16,-2 1-4 16,-3 1-3-16,-1 2-1 15,-4 6 1-15,-1 7 3 16,-4 3-1-16,-2 6-2 16,-2 5 4-16,-4 0-4 15,-1 5 0-15,0 0-2 16,-1 0 1-16,1 1 1 0,-2 1-2 15,1 2-22 1,-2 0-22-16,1 0-32 0,-1 0-18 16,0 0-27-16,0-1-38 15,-7-2-124-15</inkml:trace>
  <inkml:trace contextRef="#ctx0" brushRef="#br0" timeOffset="-181474.23">25322 2314 264 0,'0'0'100'0,"0"0"-22"0,0 0-12 15,0 0-1-15,0 0-11 16,0 0-23-16,-6 2-10 15,6-1-3-15,0-1 6 16,0 0 2-16,0 0 5 16,0 0-5-16,0 0 0 15,14 0 3-15,13-9-20 16,7-1-8-16,7 0 7 16,-2-2-6-16,-3 2 5 15,-4 0-9-15,-9 3 4 16,-5 2 11-16,-4 2-5 15,-7 0 0-15,2 0 9 0,-6 2 1 16,0-1-6-16,0 0-2 16,0-1 8-16,3 3-17 15,0-3 5-15,1 1-5 16,2 2 2-16,-1 0-3 16,2 0-3-16,-1 0 2 15,2 0 0-15,2 2-5 16,4 11 6-16,3 5-5 15,1 4 5-15,-1 3 5 16,2 7-4-16,0 1 2 16,-1 6 7-16,2 5-6 15,-1-2 2-15,-4-4-5 16,-2-4 9-16,-2-8-4 16,-5-6-3-16,-3-4-3 15,-3-5 1-15,0-5 1 0,-2-3-1 16,1 2-2-16,1-5-6 15,-2 2-43-15,5-2-52 16,-5 0-29-16,-1-5-271 16</inkml:trace>
  <inkml:trace contextRef="#ctx0" brushRef="#br0" timeOffset="-180071.87">24406 2665 413 0,'0'0'30'0,"0"0"-3"16,0 0 18-16,0 0-12 15,0 0-4-15,-95 64 8 16,76-55-16-16,2-1-18 16,2-5 31-16,5-2-24 15,-3-1 16-15,-1 0 0 16,-2-1-4-16,-1-10-17 16,-1-1 13-16,3-4-10 15,2-5-7-15,4-5 6 16,1-2-5-16,7 3-2 0,1 2-8 15,0 4-1-15,0 6 0 16,0 2 9-16,4 4 14 16,2 2-14-16,4 4 2 15,0 1-9-15,3 0 14 16,3 0-5-16,1 6-2 16,1 9-1-16,-5 0 1 15,2 3 1-15,-3 2 4 16,1 1 2-16,0 1 0 15,-6 4-3-15,-1 1 1 16,-3 2-4-16,-3 5 6 16,0 2 3-16,0 3-2 15,-6 3-1-15,-4-2-1 16,-3-2-5-16,0-2 1 16,-2-5 1-16,0-1-1 0,2-6-1 15,-3-4 3-15,2-3-1 16,-2-4 0-16,-1-4 6 15,2-3 3-15,3-3-8 16,-1-3 8-16,0 0-9 16,-5 0 14-16,-2-11-8 15,-4-6-9-15,2-5-3 16,0-2 3-16,7-2 0 16,4-1-10-16,4 3 0 15,7 5 2-15,0 6-8 16,0 7 16-16,0 2-4 15,3 4 0-15,10 0 2 0,4 0 2 16,4 0 0-16,1 9 6 16,0 5-6-16,-1 5-4 15,3 1 4-15,-3 3 0 16,-3 1 0-16,-2 1 5 16,-4-1-5-16,1-3 0 15,-2-1 0-15,0-3 5 16,-3-3-3-16,-2-4-2 15,-1-3 1-15,-1-4-1 16,1 2-8-16,1-1-3 16,-3-1-36-16,1-1-26 15,2-2-85-15,2 0-124 16</inkml:trace>
  <inkml:trace contextRef="#ctx0" brushRef="#br0" timeOffset="-179471.33">24604 2584 315 0,'0'0'95'16,"0"0"-46"-16,0 0 5 0,0 0-13 16,0 0-2-16,0 0-7 15,-41 87 8-15,35-64-23 16,1-4 2-16,2-3 11 16,3-2-21-16,0-2-2 15,0-5-7-15,0-2 2 16,0-1 4-16,0-1-1 15,5-1-5-15,4-1 2 16,3 1-1-16,0-2 3 16,5 0-2-16,3 0 7 15,5 0-1-15,-2 0-3 16,-4 0-5-16,-1 0 1 16,-4 0-5-16,-4 0 4 0,-1 6 0 15,-1 7-1-15,-4 2 1 16,2 4 0-16,-5-1 6 15,1 2-3-15,-2 1-2 16,0 2 0-16,0 0 1 16,0-4-1-16,-2 0 1 15,-8-5-2-15,3 1 0 16,-3-5 5-16,3-1 1 16,-5-2 9-16,2-3-13 15,-2-1 7-15,1-1-3 16,-1 1-12-16,-1-3 5 15,-1 0-8-15,-2 0-13 0,1-5-29 16,0-12-86-16,3-9-183 16</inkml:trace>
  <inkml:trace contextRef="#ctx0" brushRef="#br0" timeOffset="-179236.4">24569 2568 187 0,'0'0'99'0,"0"0"2"16,0 0 5-16,84-56-47 0,-55 42-21 16,6 4-6-16,-4 0-22 15,-3 3-7-15,-1 0-3 16,-8 5 0-16,-7-1-24 15,-2 0-78-15,-9 0-157 16</inkml:trace>
  <inkml:trace contextRef="#ctx0" brushRef="#br0" timeOffset="-177289.67">24600 2076 39 0,'0'0'111'15,"0"0"-29"-15,0 0-31 16,-82-11-9-16,55 11-14 16,-4 0 0-16,-3 0-12 15,-5 0 16-15,2 2 4 0,-1 7-23 16,4 0 20 0,0 2-18-16,2 4 3 0,4-3-4 15,-2 3 1-15,0-1-11 16,0 3 9-16,2 1-11 15,-2 2 8-15,4-2 1 16,2 3 0-16,-1 1-3 16,3 0 5-16,0 1 0 15,3-2-5-15,4 3-3 16,2-2-4-16,2 2 2 16,2 2 15-16,-1-1-11 15,-1 4-6-15,2 2 5 16,-3-1 16-16,2 1-19 15,-1-2 4-15,3 0-1 0,0-5-1 16,3 0 1-16,2-1 5 16,3-4-11-16,0 1 0 15,0 0 0-15,0 0 2 16,5 4 1-16,1 1 4 16,-1 1 1-16,3 3-6 15,-2-3 6-15,3 2-4 16,2-2-2-16,1 0-2 15,-2-2 6-15,-1 0 3 16,0 1-6-16,0-3 6 16,0 2-6-16,3 2-2 15,1 1 1-15,2 0 8 16,-1-1-10-16,0 1 0 16,0-5 0-16,-2-1 1 0,0-1-1 15,0-2 0-15,1 0 1 16,2-1 1-16,1-1 1 15,1 1-3-15,4-3 0 16,-2 2 1-16,1-2 5 16,-1-3-6-16,2 1 4 15,-2-4-4-15,0 0 1 16,1-1 0-16,-1 1 1 16,2-1-2-16,-3-2 0 15,2 2 2-15,-3-2-1 16,0 0 0-16,4 0-1 0,-2-1 1 15,7-1-1 1,2-3 4-16,-1 0-3 0,-2 0-2 16,-1 0 2-16,-5-3 9 15,2-2-6-15,0-1 1 16,-1 0 10-16,-1-2-14 16,0 0 10-16,-1-2-6 15,1-2 3-15,-2 2-4 16,4-3 9-16,0-1-6 15,-2 0-5-15,2-2 7 16,-2-1 0-16,-4 0 1 16,3-1 5-16,-4-1-4 15,0 4 0-15,-1-1 11 16,0 1-16-16,-3 3 6 16,-1-2-8-16,1 0 0 0,0 1 9 15,-3 1-5-15,2-1-3 16,0 1-1-16,0-2-3 15,-3 4 9-15,0-3-4 16,0 0-1-16,-2 3 2 16,-1-2 8-16,0 5-8 15,0-3 1-15,0 3-2 16,0-3 4-16,0 1-6 16,0-2-2-16,1 2 2 15,-2-2-4-15,0 2 5 16,-1-1-4-16,-1-2 5 15,2 4-6-15,-2 0 9 0,0 0-7 16,1 1 9-16,-1 1-7 16,0-1 3-16,2 3-6 15,-2-1 4-15,0-3-2 16,1 3-3-16,-1-3 5 16,0 1-1-16,0-3-4 15,0 2 4-15,0-1-3 16,0-1 0-16,0 0 2 15,0-2 1-15,0 4 3 16,0-3-4-16,0 1-2 16,0-2 2-16,0 0-1 15,-4 0 2-15,1 0-4 16,1 2 1-16,-1-2 2 16,-1 3-2-16,1-1-1 0,1 2 2 15,1 1 0-15,-1 1 2 16,-1-2-1-16,0 2-1 15,2-2 0-15,-1 2 3 16,-1-2-4-16,0 0-1 16,0 0 1-16,-1 1 0 15,1-3 0-15,2 3-1 16,-1 0 0-16,-1 2 0 16,1 0 2-16,1-2-1 15,-1 1 1-15,-1 0-1 16,0 1 6-16,0-4-7 0,-1 3 3 15,0-3-1 1,1 1 2-16,1-1 0 0,-1 5-3 16,0-4 4-16,2 1-3 15,-2 0-2-15,1 1 3 16,-1 1-3-16,0-2 0 16,0-2 0-16,-3 1 3 15,2-2 1-15,-1 1-1 16,1-1-3-16,-1 0 7 15,2 0-7-15,0-1 0 16,-2 0 0-16,0 0 1 16,0 0-1-16,-1 0 0 15,-1 1 2-15,0 0-2 0,-1-1-2 16,2 1 2 0,0 0 2-16,2 1-2 0,-4-1 2 15,4 2-2-15,-1-3 4 16,-1 1-3-16,-3-4-1 15,-2-2 0-15,-2-1-3 16,-4-5 3-16,-7-3-2 16,-9-6-15-16,-12 1-27 15,-11 6-15-15,-12 11-53 16,-5 13-12-16,2 0-41 16,3 20-29-16,10 5-415 15</inkml:trace>
  <inkml:trace contextRef="#ctx0" brushRef="#br0" timeOffset="-162805.83">15248 6224 130 0,'0'0'74'0,"0"0"-16"15,0 0 17-15,0 0-5 16,0 0-9-16,0 0-5 16,0 0 0-16,0 0-37 15,-58-31 16-15,58 31-16 0,0 0-2 16,0 0-2 0,0-2-7-16,0 2 3 0,0 0-3 15,0 0 4-15,0 0-5 16,0 0-5-16,0 0-2 15,0 0 0-15,0 0-1 16,4 0 1-16,10 0 2 16,5 0 2-16,1 4 6 15,2-1-2-15,2-1-7 16,-1 1 6-16,2 1 4 16,-3 1 1-16,2 0-8 15,-1-1 7-15,4 4-5 16,1-3-4-16,1 2 4 15,8 1-4-15,-2-5-2 16,2 3 0-16,2-3 1 16,-3-1 1-16,1 1 4 0,-6-3 0 15,0 0-5-15,-1 0 2 16,2 0 2-16,0 0-3 16,3 0 1-16,1 0-3 15,1 0 1-15,5 0 7 16,-2 0-7-16,7 0 3 15,3 0 3-15,4-3 7 16,2 3 14-16,-1-2-25 16,-4 2 0-16,0 0 0 15,-1 0 0-15,-2 0 4 16,-3 0-4-16,-5 0-3 0,-1 0 7 16,1 0 3-16,4 0-8 15,6 0 17-15,7 0-11 16,-1 0 4-16,2 0-9 15,-3-2-3-15,-5 1 5 16,-3 0-2-16,0-2 5 16,-2 0 0-16,1-2-4 15,-2 3 3-15,-1-2-4 16,-4 2 11-16,-2-1-7 16,1 2-3-16,1-1 10 15,-3 2-10-15,0 0 7 16,0 0-1-16,-2 0-9 15,0 0 12-15,-1-3-5 16,-8 3 2-16,-3 0 3 16,-9-2-7-16,-4 0 3 0,-5 1-3 15,1 1 2-15,-4 0 4 16,1 0-1-16,-2 0-1 16,0 0-6-16,0 0 1 15,3 0-2-15,-3 0-1 16,0 0 9-16,0 0-7 15,0 0 1-15,0 0 0 16,0 0 0-16,0 0 1 16,0-2 1-16,0 2 2 15,0 0-5-15,0 0 4 16,0 0 0-16,0 0-4 16,0 0 3-16,0 0-6 0,0 0 1 15,0 0 0-15,1 0-1 16,-1 0-2-16,0-1 1 15,0 0-1-15,0 1-1 16,2-2-27-16,-2 1-22 16,0-1-24-16,0-3-15 15,0 2-27-15,0 3-13 16,-20 0-29-16,-6 6-178 16</inkml:trace>
  <inkml:trace contextRef="#ctx0" brushRef="#br0" timeOffset="-156339.86">28077 14625 189 0,'0'0'87'0,"0"0"-44"15,0 0 67-15,18-84-26 16,-17 72-23-16,-1 5 15 16,0 4-34-16,0 3 13 0,0 0-19 15,0 0-22-15,0 0-1 16,0 3-13-16,-5 15 0 15,-6 10 0-15,-1 8 7 16,0 7 11-16,5 1 13 16,1 2-13-16,3 0-1 15,0-3-5-15,1-2 0 16,2-7-11-16,0-6 2 16,0-5-2-16,0-4-1 15,0-4 9-15,0-6-9 16,0 0 0-16,0-5-1 15,0-1 0-15,0-3-10 0,0 0-55 16,0 0-13-16,11 0-67 16,9-17-216-16</inkml:trace>
  <inkml:trace contextRef="#ctx0" brushRef="#br0" timeOffset="-155897.05">28399 14592 251 0,'0'0'80'16,"0"0"39"0,0 0-42-16,0 0-65 0,0 0 4 15,-82 46 32-15,65-19-19 16,4 3-5-16,4 5 2 15,2 3 9-15,3 2-25 16,4-1-1-16,0-3 4 16,0-7-7-16,3-5-6 15,13-4 9-15,2-3-8 16,7-6-1-16,2-2 4 16,1-7-2-16,2-2 2 15,-4 0-4-15,-1-11 1 16,-5-7 12-16,-3-6 3 15,-2-7 4-15,0-8-2 16,-6-8-7-16,-3-7-10 0,-6 3 3 16,0 10 1-1,-7 7-1-15,-10 15-4 0,-5 8-2 16,-2 8-3-16,-1 3 4 16,2 0-22-16,4 17-25 15,4 2-26-15,9 0-153 16</inkml:trace>
  <inkml:trace contextRef="#ctx0" brushRef="#br0" timeOffset="-155079.02">28469 14292 42 0,'0'0'65'0,"0"0"59"15,0 0-57-15,0 0-15 16,-86-51-8-16,62 46 14 15,-1 1-29-15,-3 4-9 0,-1 0 5 16,-8 0-2-16,-2 0-3 16,0 9-6-16,-1 8 7 15,1 2 5-15,2 6-6 16,1 3-10-16,0 4 17 16,2 3-25-16,4 1 21 15,3 1-12-15,3 2 13 16,4 2-9-16,3-4-2 15,2 5-1-15,2-3-8 16,-1 1 18-16,4 6-11 16,-2 0-7-16,6 1 2 15,2 0 0-15,2-2 1 16,2-2 1-16,0 0-8 0,0 0 2 16,0-3-4-16,11 2 2 15,5-5 0-15,5-1 9 16,3-4-4-16,7-2 5 15,8-3-5-15,3-5 0 16,2-2 0-16,1-3-5 16,2-2 6-16,2-6-4 15,0-4-2-15,0-1 17 16,5-4-17-16,-4 0 0 16,-2-4 1-16,-2-8-1 15,-4-7 26-15,0-1-20 16,0-9 1-16,0-5 13 15,1-4-15-15,-5-3 12 16,-2-7-5-16,-4 1-5 0,-4-3 4 16,-6-4-2-16,-6-11 3 15,-7-8-8-15,-7-4 12 16,-2-1-12-16,0-1 6 16,-18 4-5-16,-1-1-1 15,-8 4-2-15,-2 9-2 16,0 10 0-16,-7 14 0 15,-9 10-1-15,-10 9-8 16,-15 12 8-16,-16 8-6 16,-9 14-35-16,0 23-75 15,7 10-67-15</inkml:trace>
  <inkml:trace contextRef="#ctx0" brushRef="#br0" timeOffset="-154596.91">27892 15196 315 0,'0'0'82'0,"0"0"-58"16,0 0 89-16,-109 92-36 15,74-53-32-15,-1 3-5 16,0 2-26-16,0-2 14 16,2-3-24-16,4-7 3 0,7-5-4 15,4-6-2-15,6-5 0 16,-1-2-1-16,4-5 10 15,2-2-10-15,3 1-34 16,0-3-78-16,1-1-134 16</inkml:trace>
  <inkml:trace contextRef="#ctx0" brushRef="#br0" timeOffset="-154149.21">27024 15778 252 0,'0'0'104'0,"0"0"-44"16,0 0 26-16,-85 50-28 16,78-30-26-16,4 1-13 15,3 1 7-15,0 1-12 16,19 1 6-16,5-1-16 0,0 2 3 16,6-6 11-16,-3 2-10 15,-7-2-4-15,-5-3 1 16,-3 1 0-16,-7-4-4 15,-5-2-1-15,0-1 6 16,0-2-2-16,0 1 5 16,-2-2 2-16,-10 0 1 15,-6-2 1-15,-4-1-11 16,1-1 1-16,0-3 0 16,5 0-3-16,1 0-5 15,0-7-27-15,7-12-147 16</inkml:trace>
  <inkml:trace contextRef="#ctx0" brushRef="#br0" timeOffset="-153951.96">27078 15782 211 0,'0'0'181'16,"0"0"-134"-16,0 0 38 15,0 0-27-15,110-44-39 16,-74 40-14-16,0-1 5 16,-2 3-10-16,-3 0-58 15,-4-2-131-15</inkml:trace>
  <inkml:trace contextRef="#ctx0" brushRef="#br0" timeOffset="-153347.31">27346 15529 175 0,'0'0'68'0,"0"0"63"16,0 0-51-16,-92-27-35 15,63 27-6-15,-3 0 2 16,-6 0-16-16,-8 14 15 15,-3 6-22-15,-2 1 13 16,-1 6-12-16,3 1-4 0,5 5 5 16,9 3 1-16,2 4-8 15,6 1 0-15,5 1-12 16,1-2 25-16,6 2-17 16,3 0 8-16,-1 2-5 15,5 1-11-15,2-1 7 16,3-1 14-16,3-4-15 15,0-3 3-15,9 0-4 16,9-2 3-16,4-2-3 16,2 0-2-16,3-4-4 15,1-3 3-15,5-4-6 16,3-4 7-16,4-2 0 0,8-3-4 16,-2-7 0-16,5-2-8 15,0-3-3-15,-2 0-9 16,2-6 19-16,1-11-10 15,3-8 11-15,-3-5 2 16,2-9 13-16,-4-6 6 16,-6-6 16-16,-1-10 5 15,-7-12-7-15,-5-13-9 16,-9-7-5-16,-11-4-12 16,-11 6-7-16,0 9 0 15,-31 12-2-15,-23 10-6 16,-16 15 5-16,-21 18 1 0,-13 16-7 15,-10 11 6 1,-5 28-57-16,1 16-52 16,9 13-48-16</inkml:trace>
  <inkml:trace contextRef="#ctx0" brushRef="#br0" timeOffset="-152819.98">26487 16380 398 0,'0'0'126'16,"0"0"-76"-16,0 0-27 15,0 0 25-15,-88 79 17 16,42-40-8-16,2 3-20 16,2-1 4-16,1-7-20 15,7 2 2-15,4-5-14 16,5-6-9-16,4-2 1 15,9-10-1-15,4-5 0 16,4-2-5-16,4-3 2 16,0-1-63-16,0 1-36 15,-3-2-54-15,0-1-189 16</inkml:trace>
  <inkml:trace contextRef="#ctx0" brushRef="#br0" timeOffset="-152572.46">25874 16886 342 0,'0'0'90'16,"0"0"-7"-16,0 0 19 15,0 0-38-15,0 0-30 16,110 0-13-16,-72 0 5 0,-4 0-23 15,-7 0 1-15,-8 0-1 16,-5 0-3-16,-7 0-36 16,-7 3-50-16,0 5-76 15,-12-2-147-15</inkml:trace>
  <inkml:trace contextRef="#ctx0" brushRef="#br0" timeOffset="-152425.06">25919 17033 333 0,'0'0'70'16,"0"0"-12"-16,0 0 19 15,0 0-25-15,0 0-27 0,0 0-25 16,53 29-8 0,-31-26-252-16</inkml:trace>
  <inkml:trace contextRef="#ctx0" brushRef="#br0" timeOffset="-152251.58">25911 17159 250 0,'0'0'265'16,"0"0"-246"-16,0 0 6 15,87-19 17-15,-44 11-41 16,1 2-1-16,-3 3-88 15,-4-8-369-15</inkml:trace>
  <inkml:trace contextRef="#ctx0" brushRef="#br0" timeOffset="-151815.27">27294 16370 521 0,'0'0'61'15,"0"0"-33"-15,0 0 34 16,0 0-13-16,64 91-15 16,-41-46 5-16,-1 3-17 15,-2 2-4-15,-1-1-5 16,0-5-10-16,-4-5 1 0,0-6-4 15,-5-11-4 1,1-5 1-16,2-9-22 0,-1-2 21 16,1-4-33-16,3-1-20 15,1-1-68-15,-2 0-204 16</inkml:trace>
  <inkml:trace contextRef="#ctx0" brushRef="#br0" timeOffset="-151573.95">27735 16676 516 0,'0'0'69'0,"0"0"-27"0,0 0 57 16,-117 51-29 0,72-23-13-16,2 3-5 0,1-1-15 15,3-2-6-15,6-3-26 16,7-3 10-16,4-4-15 15,9-7 0-15,7-1 0 16,6-6-1-16,0-1-60 16,8-3-60-16,19 0-95 15,12-3-224-15</inkml:trace>
  <inkml:trace contextRef="#ctx0" brushRef="#br0" timeOffset="-151412.12">27660 16874 502 0,'0'0'38'16,"0"0"42"-16,0 0 23 16,0 0-51-16,0 0-25 15,0 0-5-15,0 0-17 16,-50 76-10-16,50-68-16 16,21-5-101-16,12-3-182 15</inkml:trace>
  <inkml:trace contextRef="#ctx0" brushRef="#br0" timeOffset="-151276.27">27810 16950 489 0,'0'0'115'16,"0"0"-57"-16,0 0 61 15,0 0-70-15,0 0-20 16,0 0-11-16,-89 81-17 0,81-67-1 16,1 3-13-1,4-5-90-15,3-7-334 0</inkml:trace>
  <inkml:trace contextRef="#ctx0" brushRef="#br0" timeOffset="-149844.55">28917 15216 178 0,'0'0'88'0,"0"0"-26"16,0 0 36-16,0 0-44 15,0 0 6-15,107-4-11 0,-56 21-3 16,9 8-3-1,2 9-6-15,1 5 4 0,-2 8 4 16,-1 4-22-16,-1-1 15 16,-2-5-22-16,-6-3 6 15,-5-9-7-15,-7-5 0 16,-6-5 3-16,-6-9-13 16,-4-3 14-16,-3-3 10 15,-5-4-15-15,-5-1 5 16,-3-3-5-16,-4 0-10 15,-1 0-2-15,-2 0 4 16,0 0-6-16,0 0-110 16,0 0-126-16</inkml:trace>
  <inkml:trace contextRef="#ctx0" brushRef="#br0" timeOffset="-148898.95">30151 15640 270 0,'0'0'118'0,"0"0"20"16,0 0-14-16,0 0-33 0,0 0-59 16,0 0-24-16,-26 19 0 15,7 20-6-15,-1 4 38 16,7 3-2-16,1 0-28 15,3 2 21-15,1-1-11 16,4-5-18-16,-2-6 8 16,5-10-10-16,-1-4 0 15,2-8-4-15,0-3 8 16,0-5-9-16,0-4 5 16,0-2-27-16,0 0-56 15,12 0-34-15,3 0-95 16</inkml:trace>
  <inkml:trace contextRef="#ctx0" brushRef="#br0" timeOffset="-148547.33">30385 15625 340 0,'0'0'100'16,"0"0"-38"-16,0 0 44 15,-104 24-34-15,82-3-16 16,9 4-19-16,10-1 11 16,3 1-27-16,9-1-16 15,15 1 16-15,6 3 0 0,1 3 0 16,-4 1-18 0,-5 1 5-16,-4-3-5 0,-6-2-3 15,-4-5 7-15,-2-4-7 16,-5-5 0-16,-1-4-2 15,0-3 3-15,0-2-2 16,0-2-1-16,-3 0 2 16,-12-3 4-16,-6 0-4 15,-4 0 0-15,1 0-20 16,0-11-55-16,3-6-120 16,9-8-432-16</inkml:trace>
  <inkml:trace contextRef="#ctx0" brushRef="#br0" timeOffset="-148380.93">30428 15628 436 0,'0'0'60'16,"0"0"-10"-16,0 0 33 16,110-30-46-16,-72 28-28 15,-2 2-4-15,0 0-5 16,-4 0-41-16,-5 0-105 15</inkml:trace>
  <inkml:trace contextRef="#ctx0" brushRef="#br0" timeOffset="-147616.85">30473 15250 139 0,'0'0'45'16,"0"0"40"-16,-114-17 34 15,72 17-58-15,-4 5-11 16,-2 15 4-16,-1 5-28 15,2 5 32-15,2 7-23 0,1 0 0 16,3 3-5-16,4 3-3 16,1-2-7-16,3 1 1 15,1-1-9-15,3 2-3 16,3-1 8-16,4 0 8 16,3-1-14-16,5 1 3 15,4-2-2-15,1 0 1 16,1 3-7-16,5-1 6 15,2-5-10-15,1 1 3 16,0-3 3-16,3-2 0 16,8 0-4-16,5-1 1 15,3-1-1-15,2 1-2 16,3-3 5-16,3-3-2 0,-1-1-5 16,3 1 5-16,-1-6-2 15,3-1-3-15,1-4 0 16,2-4 1-16,5-1-4 15,3-5 6-15,-1 2 4 16,3-7-5-16,2 0-2 16,-1 0 1-16,2 0 1 15,0-7-1-15,-1-7 1 16,-3-3-2-16,0-3 10 16,1-10 11-16,5-7 13 15,4-8 6-15,7-9-23 16,0-7-9-16,-6-5 1 15,-5-9-4-15,-13-2-1 0,-9-1 4 16,-10-1-1-16,-12 1-4 16,-5 1 2-16,0-2 3 15,-19-2-7-15,-4 3 7 16,-10 6-8-16,-13 8-4 16,-17 12 3-16,-20 18-4 15,-16 21-6-15,-15 13-24 16,-3 34-37-16,4 27-25 15,16 12-39-15,19 6-335 16</inkml:trace>
  <inkml:trace contextRef="#ctx0" brushRef="#br0" timeOffset="-147127.95">29942 16269 515 0,'0'0'135'15,"0"0"-134"-15,0 0 17 16,-90 72 52-16,50-26 0 16,-2 8-25-16,1 2-22 15,2 3 9-15,1 0-28 16,4-6 4-16,1-5-8 16,6-12 3-16,5-9 2 0,10-15-5 15,10-9-16-15,2-3-47 16,14-8-103-16,10-13-292 15</inkml:trace>
  <inkml:trace contextRef="#ctx0" brushRef="#br0" timeOffset="-146655.46">28971 17179 492 0,'0'0'128'0,"0"0"-77"16,0 0 58-16,0 0-53 15,0 0-39-15,0 0-8 16,-36 45 28-16,27-11 2 15,3 2-29-15,3 0 3 16,-1-3-2-16,4-2-9 16,0-8-2-16,0-7 0 15,0-7 0-15,0-4-7 16,0-1-4-16,0-3-47 16,0-1-23-16,2 0-50 15,4-3-149-15</inkml:trace>
  <inkml:trace contextRef="#ctx0" brushRef="#br0" timeOffset="-146333.39">29199 17137 279 0,'0'0'92'0,"0"0"-14"16,86-14 21-16,-59 14-33 15,-9 3-30-15,-3 13-15 16,-11 5-15-16,-4 2 32 15,0 3-15-15,-13 0-5 16,-8-1 19-16,-6 0-12 16,-4 1-7-16,-2 0 1 15,0-3-5-15,6-3-10 0,5-3 7 16,10-4-7-16,9-6-4 16,3-4 1-16,0-3-1 15,17 0 0-15,14 0 3 16,12 0 23-16,0 0-20 15,-2-10-12-15,-1-3-2 16,-3 2-36-16,-2-1-30 16,-3 0-48-16,-5-4-120 15</inkml:trace>
  <inkml:trace contextRef="#ctx0" brushRef="#br0" timeOffset="-145626.34">29609 16783 320 0,'0'0'52'15,"0"0"22"-15,0 0 48 16,-112-71-68-16,64 58-9 15,-5 10-1-15,-3 3-13 16,-2 0-5-16,-6 10-2 16,-6 13 9-16,1 5-16 15,4 3 0-15,5 4 3 16,10 0 7-16,6 5-7 0,1 1 2 16,4 3-11-1,2 4 3-15,4-2-1 0,3 0 8 16,5 0-12-16,4 0-3 15,6-3-6-15,2 4 3 16,5 1 4-16,7-1-7 16,1-3 0-16,0-2 3 15,3-4-3-15,11-3 0 16,2-2 0-16,7-2 5 16,6-4-6-16,3 0 5 15,7-3-8-15,0-2 6 16,3-4-6-16,-3 0 1 15,0-6-3-15,-1-3 3 16,-1-3-4-16,1-6 14 0,-1 0-3 16,6 0-4-16,2-9 0 15,4-7-1-15,1-1 1 16,-1-4 0-16,-2-3 2 16,0-1 7-16,2-4 6 15,-1-10-14-15,2-5 18 16,1-9-2-16,-3-9 9 15,-4-6-9-15,-6-6 13 16,-7 1-5-16,-9-3-14 16,-8-1 11-16,-11 4-3 15,-3 0 0-15,-13 6-19 16,-20 12 5-16,-19 10-12 16,-22 10 6-16,-27 10-3 0,-17 6 3 15,-5 17-82-15,7 2-41 16,20 28-44-16,22 10-74 15</inkml:trace>
  <inkml:trace contextRef="#ctx0" brushRef="#br0" timeOffset="-144606.91">30966 16297 440 0,'0'0'58'0,"0"0"33"15,0 0 7-15,0 0-25 16,0 0-42-16,0 0-25 15,0 0 16-15,-6 97 2 0,41-43 17 16,12-1-10-16,10-2-18 16,7-5-1-16,-1-6 4 15,-4-5-2-15,-11-4-11 16,-10-6 10-16,-11-6-12 16,-10-5-1-16,-6-5-1 15,-5-1-1-15,-4-4 1 16,-2 4-25-16,0 3-29 15,0 2-18-15,-11 0-72 16,-3 0-259-16</inkml:trace>
  <inkml:trace contextRef="#ctx0" brushRef="#br0" timeOffset="-144200.64">31511 16919 502 0,'0'0'64'0,"0"0"-10"16,0 0 28-16,92-24-44 16,-72 24-5-16,-4 3-33 15,-3 14 7-15,-7 2-7 16,-4 5 7-16,-2 1-7 15,-3 3 4-15,-16 0 2 16,-4 2 2-16,-2-1 8 0,-4-4-6 16,3 1 12-16,2-2-12 15,5-6-3-15,8-2-5 16,8-6-2-16,3-5 3 16,0 0-3-16,15 0 8 15,13-2-7-15,9 0 1 16,4-2 11-16,-2-1-7 15,-3 0-6-15,-5 0-6 16,-6 0-24-16,-4 0-10 16,-3-8-41-16,-3-4-58 15,1-5-172-15</inkml:trace>
  <inkml:trace contextRef="#ctx0" brushRef="#br0" timeOffset="-143910.66">32028 16897 415 0,'0'0'113'16,"0"0"-28"-16,0 0-8 15,0 0-37-15,0 0-22 16,-88 42 17-16,76-13-12 16,6 2 2-16,6 3-4 15,0-2-13-15,11-2-3 16,10 1-5-16,-3-5 10 15,-4 0-8-15,-4-6-2 16,-7-8 9-16,-3-4-9 0,0-4-2 16,0-4 2-16,0 2 0 15,-11-2 0-15,-13 3-1 16,-7-3-1-16,-2 0-60 16,6 0-106-16,8-15-282 15</inkml:trace>
  <inkml:trace contextRef="#ctx0" brushRef="#br0" timeOffset="-143744.15">32052 16874 212 0,'0'0'76'0,"0"0"7"16,91-25-7-16,-60 18-55 15,-2 1-15-15,-5-3-6 16,-6 0-58-16,-4-6-141 15</inkml:trace>
  <inkml:trace contextRef="#ctx0" brushRef="#br0" timeOffset="-143225.04">31985 16571 150 0,'0'0'120'0,"-121"-17"-12"15,60 17 28 1,-2 0-69-16,1 16-20 0,-5 9 7 16,3 9-5-16,3 7-18 15,5 5 4-15,7 6-15 16,4 0-2-16,8 3 1 16,6 4 2-16,7 5-16 15,10 3 7-15,8 0-11 16,6-1 8-16,0-9 5 15,14-1-14-15,10-2-4 16,4-3 4-16,8-3 0 16,6-6 8-16,5-4-8 15,8-7-1-15,3-7 1 16,5-9 0-16,3-9-1 16,0-6-6-16,-2 0-12 0,2-5-4 15,-2-11 20 1,1-5-18-16,-1-9 21 0,-3-6 2 15,-1-10 17-15,-3-7 12 16,-5-11-10-16,2-7 21 16,-5-9-19-16,-9-12 10 15,-13-2-22-15,-18-3-1 16,-9 0-5-16,-25 3-5 16,-29 6 0-16,-21 13-3 15,-19 20-6-15,-19 25 8 16,-14 24 1-16,-22 15-3 15,-14 36-5-15,1 22-17 0,14 17-76 16,33 7-140 0</inkml:trace>
  <inkml:trace contextRef="#ctx0" brushRef="#br0" timeOffset="-142822.65">31326 17619 618 0,'0'0'69'0,"0"0"-64"15,0 0-1-15,0 0 47 16,0 0-22-16,-63 87-7 0,41-56-1 15,1 1-6 1,3-1-15-16,2-2 5 0,5-5-10 16,2-4-20-16,8-5-55 15,1-8-103-15</inkml:trace>
  <inkml:trace contextRef="#ctx0" brushRef="#br0" timeOffset="-142590.55">30956 17950 581 0,'0'0'47'16,"0"0"12"-16,0 0 12 16,0 0-48-16,0 0-4 0,0 0 5 15,89 26-22-15,-53-18-2 16,-6-2-13-16,-8 1-8 15,-10 0-62-15,-10-3-2 16,-2 3-56-16,-12 3-59 16</inkml:trace>
  <inkml:trace contextRef="#ctx0" brushRef="#br0" timeOffset="-142435.12">30998 18137 39 0,'0'0'121'0,"0"0"51"15,0 0-52-15,0 0-59 0,92 3-40 16,-60-3 11 0,-3 0-21-16,0-8-2 0,-7 5-9 15,-5 1-13-15,-10 2-123 16,-7 0-147-16</inkml:trace>
  <inkml:trace contextRef="#ctx0" brushRef="#br0" timeOffset="-142286.03">31050 18199 76 0,'0'0'295'0,"0"0"-181"16,0 0-7-16,0 0-63 15,0 0-2-15,94-17-32 16,-52 11-9-16,5-1-2 0,1 1-34 16,0-3-123-16</inkml:trace>
  <inkml:trace contextRef="#ctx0" brushRef="#br0" timeOffset="-141970.25">32206 17561 105 0,'0'0'603'0,"0"0"-577"16,0 0-22-16,0 0 5 15,0 0 24-15,-16 93 26 16,16-48-21-16,5 3-7 16,4 0-15-16,0-3-15 15,2-2 1-15,-5-7 0 16,-2-7-4-16,1-12-4 15,-2-8-34-15,1-6-27 16,6-3-54-16,3 0-65 16,7-3-177-16</inkml:trace>
  <inkml:trace contextRef="#ctx0" brushRef="#br0" timeOffset="-141773.34">32464 17783 476 0,'0'0'119'0,"0"0"-97"16,0 0 68-16,-111 41-21 16,77-13-24-16,1 0-14 15,2 1-13-15,4 0-10 16,6-5 7-16,8-6-15 16,9-4-16-16,4-4-47 15,4-6-45-15,18-4-150 0</inkml:trace>
  <inkml:trace contextRef="#ctx0" brushRef="#br0" timeOffset="-141615.14">32336 18000 130 0,'0'0'376'16,"0"0"-327"-16,0 0 61 16,0 0-20-16,0 0-56 15,0 0-25-15,-71 51-3 16,71-41-6-16,0 2-23 15,10-2-127-15,10-3-226 16</inkml:trace>
  <inkml:trace contextRef="#ctx0" brushRef="#br0" timeOffset="-141492.66">32339 18126 166 0,'0'0'167'16,"0"0"-54"-16,0 0 15 15,-80 64-85-15,61-44-38 16,3-3-5-16,-2 1-14 15,0-3-315-15</inkml:trace>
  <inkml:trace contextRef="#ctx0" brushRef="#br0" timeOffset="-140800.12">29012 17827 219 0,'0'0'77'16,"0"0"50"-16,0 0-4 0,0 0-42 15,0 0-23-15,0 0-5 16,-34 9-33-16,9 16 40 16,-7 5 1-16,-1 1-22 15,2 2-7-15,3-4-19 16,1 1-3-16,2-4-9 15,-1 4 2-15,1-2-2 16,5-6 2-16,3-2 10 16,2-4-13-16,3-3-12 15,3-2-9-15,3-4-43 16,4-2-21-16,2-5-60 16,0 0-132-16</inkml:trace>
  <inkml:trace contextRef="#ctx0" brushRef="#br0" timeOffset="-140595.81">28756 18190 302 0,'0'0'77'0,"0"0"-27"16,0 0 62-16,0 0-38 15,0 0-61-15,0 0 14 16,21 40-22-16,-12-25 1 0,-1-2-5 15,-2 0-2 1,-3-3 0-16,-3 0-103 0,0-2-117 16</inkml:trace>
  <inkml:trace contextRef="#ctx0" brushRef="#br0" timeOffset="-140426.2">28660 18366 255 0,'0'0'161'15,"0"0"-140"-15,0 0 42 16,0 0-27-16,0 0-20 16,0 0 4-16,63 0-20 15,-53 0-5-15,-8 3-54 16,-2 2-94-16,-7 2-145 16</inkml:trace>
  <inkml:trace contextRef="#ctx0" brushRef="#br0" timeOffset="-140292.33">28660 18366 59 0,'-79'85'57'32,"79"-85"44"-32,11 0 48 0,11 0-54 0,2 0-38 0,5-4-27 15,-3-2 10-15,0 2-29 16,-6 0-11-16,-2 1-31 16,0-4-184-16</inkml:trace>
  <inkml:trace contextRef="#ctx0" brushRef="#br0" timeOffset="-139929.14">29363 17674 547 0,'0'0'47'16,"0"0"-28"-16,0 0 26 0,86-13 11 16,-56 36-32-16,5 6 2 15,-2 7-1-15,-1 5-21 16,0-1 14-16,-1 3-12 15,-3-1-4-15,-2-9 7 16,-9-5-9-16,-5-10-3 16,-4-8-13-16,-1-8-10 15,-2-2-56-15,1 0-38 16,0 0-165-16</inkml:trace>
  <inkml:trace contextRef="#ctx0" brushRef="#br0" timeOffset="-139725.64">29851 17841 445 0,'0'0'50'0,"0"0"20"16,-81 56 31-16,50-31-49 16,1 1-12-16,1 2 0 15,4 0-38-15,3-7 11 16,7-1-13-16,5-4-3 15,7-7 2-15,3-6-33 16,1-3-109-16,20 0-131 16</inkml:trace>
  <inkml:trace contextRef="#ctx0" brushRef="#br0" timeOffset="-139547.98">29812 18001 219 0,'0'0'190'16,"0"0"-117"-16,0 0 39 15,0 0-27-15,0 0-64 16,0 0 13-16,0 0-19 16,-64 82-10-16,62-71-5 15,2-2-1-15,0-2-65 16,0-2-105-16,9-3-69 16,6-2-36-16</inkml:trace>
  <inkml:trace contextRef="#ctx0" brushRef="#br0" timeOffset="-139398.68">29897 18115 235 0,'0'0'101'0,"0"0"42"16,0 0-29-16,0 0-41 15,0 0-22-15,-28 87-20 16,15-67-26-16,0 1 13 16,-3 1-18-16,-1-2-50 15,5-7-320-15</inkml:trace>
  <inkml:trace contextRef="#ctx0" brushRef="#br0" timeOffset="-137887.55">28675 14394 346 0,'0'0'80'0,"0"0"5"16,45-86 38-16,-21 50-56 15,4-2-22-15,5-4-12 16,6-5 16-16,8-5-24 15,10-4-7-15,3-6-5 0,-1-2-13 16,-6 0 8-16,-9 8 1 16,-12 15-8-16,-17 18 5 15,-8 12-6-15,-7 11-2 16,0 0-4-16,-3 0-6 16,-13 17-26-16,-6 5 10 15,-2 3-40-15,1 3-76 16,1-6-171-16</inkml:trace>
  <inkml:trace contextRef="#ctx0" brushRef="#br0" timeOffset="-137501.14">28957 13789 242 0,'0'0'108'16,"0"0"10"-16,0 0-66 16,0 0-11-16,-85 89 16 15,48-51 2-15,-2 4 2 16,-3-5-44-16,7 0 28 16,3-3-21-16,10-4-9 15,7-4-3-15,5-5-2 16,7-4 1-16,3-2-5 0,0-5 2 15,0 0 3 1,3-3-10-16,13 0 1 0,5-2 8 16,7-3 12-16,3 0-11 15,4 1-11-15,-3 0 6 16,-2-1-4-16,-1 3-2 16,-6-2 6-16,-3-1-6 15,-1 1-14-15,-5-1 6 16,1-2-61-16,-6 0-41 15,-3 0-134-15</inkml:trace>
  <inkml:trace contextRef="#ctx0" brushRef="#br0" timeOffset="-136773.66">29484 13909 301 0,'0'0'59'0,"0"0"-31"0,0 0 79 16,0 0-35-16,0 0-22 16,0 0-31-16,-36 61 10 15,36-59-7-15,0 1 3 16,0-3-7-16,0 0 14 16,0 0 16-16,13-11-4 15,4-6-25-15,0-5-10 16,0-6-7-16,-2-6 12 15,-5-9-10-15,0-8 5 16,-3-2-7-16,-4-4-2 16,-3-1-7-16,0 3 7 15,0 7 3-15,-7 9-3 0,-9 15-7 16,-3 8 7-16,-4 11 1 16,-5 5-1-16,-3 0-2 15,2 19 2-15,4 4 0 16,9 0 0-16,11-2 0 15,5-3 0-15,0-2 0 16,15-4 0-16,11-4-4 16,14-6 1-16,8-2 3 15,2 0 4-15,-1 0 0 16,-11 0 2-16,-8 0-6 16,-10 0 5-16,-3 2-5 15,-4 15 2-15,-5 8-1 16,-4 6-1-16,-2 5-3 0,-2 1 3 15,0 0 0-15,0-2 0 16,0-6 14-16,0-7-14 16,6-5 1-16,3-6-1 15,3-5 0-15,6-6 0 16,4 0 0-16,5 0-3 16,1-9 3-16,-6-2-60 15,-6-3-81-15,-8-3-316 16</inkml:trace>
  <inkml:trace contextRef="#ctx0" brushRef="#br0" timeOffset="-130961.3">26648 14811 332 0,'0'0'70'0,"0"0"-14"16,0 0 56-16,0 0-20 15,0 0-44-15,0 0-24 16,0 0-8-16,25 42-4 15,-8 1 32-15,-4 3-24 16,-5 0 24-16,-1 0-26 16,-1 2 4-16,0-1-8 15,0 0 4-15,-1-3-11 0,-2-2-6 16,1-6 5 0,1-7-5-16,-4-6 2 0,2-7-2 15,1-4 4-15,-4-4-5 16,3-6-6-16,-3-2 6 15,0 0 0-15,2 0-7 16,-2 0-41-16,0 0-11 16,0 0-25-16,-18 0-96 15</inkml:trace>
  <inkml:trace contextRef="#ctx0" brushRef="#br0" timeOffset="-130511.16">26477 15296 262 0,'0'0'95'16,"0"0"-3"-16,0 0 7 16,0 0-70-16,0 0 1 15,0 0 18-15,28 23-18 16,-13-8 2-16,-2 1 13 15,-2 0-30-15,2-2 16 16,-1 3-5-16,1-3-6 16,1 1-8-16,1 0 2 0,0-1-3 15,0 1-1 1,-3-4-6-16,0 0-1 0,-4-2-3 16,0-2 4-16,-2-3-1 15,-3-3-3-15,0-1 1 16,4 0 5-16,1 0 31 15,5-11 11-15,5-7-25 16,-3-3-10-16,4-4-4 16,-2-2-8-16,-1-6 8 15,4-4-7-15,-4-2-2 16,0 0 0-16,-3 6-2 16,-2 7-23-16,-5 9-7 15,0 10-28-15,-3 6-24 16,-1 1-30-16,-2 0-178 15</inkml:trace>
  <inkml:trace contextRef="#ctx0" brushRef="#br0" timeOffset="-129663.54">26711 14561 233 0,'0'0'91'0,"0"0"-72"16,0 0 33-16,0 0 19 15,0 0-22-15,-3 73-8 16,7-60-8-16,1-5-16 0,-1-1 0 15,1-4-11-15,-2-1 16 16,0-2-10-16,1 0 18 16,4 0 16-16,1-12-18 15,2-5-15-15,-3-3-5 16,-3-2 1-16,-2-4-4 16,-3-5-2-16,0-5-4 15,0-1 2-15,0-4 2 16,0 0-3-16,0 7-3 15,-3 0 2-15,-5 8-5 16,-1 6 5-16,-3 8-3 16,-1 7 0-16,-4 5-8 0,-5 0 12 15,1 12 0 1,-4 5 1-16,4 1 1 0,6-2-1 16,5-4 4-16,8-3-5 15,2-4-1-15,0 0 1 16,10-2-2-16,8-3 2 15,9 0 3-15,6 0 3 16,3-12-2-16,2 1-3 16,-2 0 3-16,-3 2-4 15,-5 3 0-15,-2 4 8 16,-10 2-8-16,1 0-1 16,-1 14-2-16,3 10 6 15,-1 3 7-15,-1 6-3 16,-3 3 4-16,-3-3-2 15,-3-4-3-15,-1-1 9 0,2-6-2 16,0-4-9-16,3-3-3 16,3-4-2-16,0-5 4 15,4-2-3-15,2-4 4 16,-3 0-4-16,0 0-44 16,-8 0-75-16,-5 0-310 15</inkml:trace>
  <inkml:trace contextRef="#ctx0" brushRef="#br0" timeOffset="-124134.71">24697 17299 54 0,'0'0'32'0,"0"0"-8"16,0 0 38-16,0 0-5 16,0 0-6-16,0 0 8 15,0 0-4-15,5-31 10 16,-5 31-12-16,0 0-9 15,0 0-8-15,0 0-18 16,0 0-4-16,0 4-9 16,0 11-2-16,0 5 29 0,0 1-24 15,0 0 8 1,0 0-4-16,-2 3-5 0,-1-2 1 16,-1 2-1-16,1 2 13 15,0 3-9-15,0 0-7 16,1 3-1-16,1-3 16 15,1-2-17-15,-2-5 11 16,1-8-13-16,1-7 6 16,-2-4 4-16,2-3 9 15,-1 0 18-15,1 0 5 16,0-3 18-16,0-12-25 16,0-6-28-16,0-3-7 15,0-1 6-15,-3-4-3 16,1-2-3-16,1-6 0 0,1 0-17 15,0-5-2-15,1-2-12 16,11 10 4-16,3 3 3 16,0 9 7-16,3 8 14 15,-3 6 3-15,4 8 1 16,-1 0-1-16,3 0 0 16,0 7-5-16,-4 6 5 15,-1 4 14-15,-4 2-14 16,-1 0-8-16,0 5 8 15,-3-1 11-15,-2 5-11 16,1 0-8-16,-3 0 8 16,1-2 3-16,1-4-3 15,2-2 2-15,2-6 12 0,-1-4-14 16,0-4 1-16,3-3-11 16,-2-3 20-16,5 0-20 15,0 0 14-15,3-12-4 16,-3-4 15-16,-1-4-15 15,-4-2 2-15,-4-2 6 16,-3-3-4-16,-3-3 2 16,0-1-5-16,-2-2 5 15,-8-3-1-15,2 0-4 16,-1 7 0-16,6 12-1 16,2 7-8-16,1 10-18 15,0 0-42-15,0 16-98 16,3 7 37-16,4 1-118 0</inkml:trace>
  <inkml:trace contextRef="#ctx0" brushRef="#br0" timeOffset="-123708.9">25285 17173 396 0,'0'0'73'0,"0"0"32"16,0 0-54-16,0 0-45 0,0 0 7 15,0 0 7-15,-9 85 4 16,6-53 10-16,-1-1-6 16,1-3-14-16,1 2-7 15,2-3 7-15,0-5-14 16,0-3 6-16,0-5-5 15,0-6-1-15,12-2 0 16,1-3 12-16,5-3-8 16,2 0-1-16,2-2-2 15,2-8 6-15,-2-7-4 16,-2-2 2-16,-3 0-2 16,-3-6-2-16,-4 2 7 15,-2-4-7-15,-2 1 1 16,-2 3-2-16,-1 4-2 15,-3 2-4-15,2 10-8 0,-2 4-3 16,0 1-9-16,1 2-24 16,-1 0-42-16,5 0-142 15</inkml:trace>
  <inkml:trace contextRef="#ctx0" brushRef="#br0" timeOffset="-123333">25652 17109 224 0,'0'0'139'15,"0"0"-33"-15,0 0-48 0,0 0-45 16,0 0 6-16,0 0 45 16,-21 92-18-16,15-62-15 15,3 0 6-15,-2 0-7 16,2 2-16-16,0-3 13 15,3-4-26-15,0-2 19 16,0-7-15-16,0-5 6 16,0-2-6-16,2-3 5 15,6-3-5-15,2 1-1 16,6-1 4-16,4-1-1 16,1-2-3-16,2 0 5 15,1 0-8-15,-3-5 0 16,-1-4 9-16,-4 2-8 15,-6-1-2-15,0 2 4 0,-3 0-12 16,-3 1 8-16,1 3-54 16,-5 0-44-16,0 1-118 15</inkml:trace>
  <inkml:trace contextRef="#ctx0" brushRef="#br0" timeOffset="-122995.05">25961 17224 308 0,'0'0'96'0,"0"0"-79"16,0 0 75-16,0 0-12 15,0 78-41-15,0-49 14 16,-2 3-31-16,-5-1 1 15,1-2-1-15,1 2-18 16,5-6 9-16,0-6-4 16,0-5-1-16,5-4 2 15,8-3 0-15,9-7 23 16,7 0-11-16,5 0-8 16,2 0-1-16,0-9-10 0,-5 1-3 15,-1-2-12 1,-5 0-46-16,-5 1-36 0,-10 2-54 15,-5 0-224-15</inkml:trace>
  <inkml:trace contextRef="#ctx0" brushRef="#br0" timeOffset="-117985.46">25530 16549 333 0,'0'0'112'16,"0"0"-43"-16,0 0 30 15,0 0-28-15,0 0-15 16,0 0-16-16,0 0-16 0,20-26-6 16,0 6-12-16,5-3 14 15,2-2-16-15,1-4 10 16,1-2 3-16,5-3-17 15,0-7 14-15,8 0-8 16,-2-3-2-16,2 3 0 16,3 2-3-16,0 4 6 15,1 2-2-15,-3 2-5 16,2 6 0-16,-5 6 4 16,-3 0 0-16,-1 5 10 15,3-2-13-15,-2 0 9 16,-1-1-10-16,-2 3 1 0,-5-1 2 15,-7 2-2-15,-5 6-1 16,-6 1 5-16,-5 1-2 16,-3 2 5-16,-3 2-5 15,0-2-3-15,0 3-1 16,0-1 1-16,0 1-8 16,0 0 4-16,-13 0-19 15,-3 0-24-15,-4 0-12 16,4 4-1-16,1 0-27 15,4-4-15-15,2 0-56 16,3 0-107-16</inkml:trace>
  <inkml:trace contextRef="#ctx0" brushRef="#br0" timeOffset="-117497.08">26281 15807 95 0,'0'0'100'0,"0"0"29"16,0 0-24-16,0 0-26 15,0 0-21-15,0 0-15 16,-44-7-1-16,41 7-7 16,0 0-11-16,-2 0-5 15,2 0 5-15,2 0-15 16,-1 0 7-16,2 0-3 16,0 0 0-16,0 0-12 15,0 2 13-15,12 0 9 16,9-1 10-16,4 1-10 15,-1-2-12-15,0 1-2 0,-2-1-5 16,-2 0 3-16,-4 2-6 16,0-1 2-16,-6-1 1 15,-1 2-4-15,-1-2 4 16,-2 0-4-16,2 3 7 16,-2 0-6-16,-3-1 3 15,-1 0 6-15,-2-1-6 16,0 3-4-16,0 4-6 15,0 3 6-15,-8 8 19 16,-9 6-7-16,-3 3-3 16,-3 2 11-16,5-4-9 15,-1 2-1-15,4-2 3 16,3-2-13-16,3-2-1 16,4-6 0-16,1-3 0 0,4-6 0 15,0 1-6-15,0-3-55 16,0 2-43-16,4-5-36 15,-2-2-220-15</inkml:trace>
  <inkml:trace contextRef="#ctx0" brushRef="#br0" timeOffset="-116687.27">24982 15790 372 0,'0'0'89'16,"0"0"-70"-16,0 0 17 15,0 0 30-15,33 90-34 16,-22-50-1-16,0 3-12 16,-3-3-13-16,-1-5 6 15,-1-7-12-15,1-7 4 16,-3-7-3-16,-3-11 2 16,-1-3 17-16,0 0 33 15,0 0 12-15,0-13-23 16,0-13-13-16,0-10-19 15,0-5 3-15,-12-7-11 16,-4-1-2-16,-2-2-5 0,3 2 2 16,2 4-19-16,8 7 6 15,4 8 1-15,1 6 12 16,0 10-6-16,0 8 2 16,10 6 2-16,5 0 4 15,4 3 1-15,4 14 2 16,1 5-2-16,1 2 0 15,-1 5 2-15,-1-4-2 16,2-2 5-16,-2-3-1 16,0-4-4-16,-3-5 1 15,-4-4-1-15,-3-5 4 16,-4-2-8-16,-2 0 11 16,-1-12 5-16,-1-9 9 0,-2-4-11 15,-3-1-1-15,0-5-2 16,-12-3-5-16,-5 2 7 15,0 0-9-15,3 5 0 16,1 7-1-16,7 6-3 16,3 11-18-16,3 3-20 15,0 6-97-15,7 14-30 16,9-1-63-16</inkml:trace>
  <inkml:trace contextRef="#ctx0" brushRef="#br0" timeOffset="-116288.7">25401 15522 336 0,'0'0'87'15,"0"0"-75"-15,0 0 33 16,0 0 3-16,-4 79 17 15,5-47-20-15,10 0-23 16,2-2 12-16,4-4-20 16,2-3-5-16,-1-5 1 15,3-7-7-15,-1-4 1 16,2-7-4-16,1 0 3 16,1-5 1-16,-2-12 11 0,-6-3 12 15,-7-6-25-15,-5-2 30 16,-4-2-14-16,0-4-1 15,-10-3-16-15,-9 2 9 16,2 0-4-16,3 9-5 16,2 7 8-16,8 9-9 15,1 6-2-15,3 4-22 16,0 0-18-16,0 0-72 16,3 7-63-16,12 2-126 15</inkml:trace>
  <inkml:trace contextRef="#ctx0" brushRef="#br0" timeOffset="-115953.02">25746 15311 353 0,'0'0'87'15,"0"0"22"-15,0 0-97 16,0 0 6-16,-3 72 14 15,4-33 23-15,5 0-18 16,0-6-11-16,5 1-16 16,-2-5 4-16,0-4-4 15,2-6 2-15,-1-7 0 16,0-2-4-16,-1-8 13 0,1-2-11 16,-1 0 2-1,6 0 10-15,2-2-11 0,2-8-11 16,2 0-2-16,-2-3 2 15,1 0 0-15,-7-2-1 16,-1 3-11-16,-1-1-13 16,-5 0-46-16,-2 1-57 15,-3-5-180-15</inkml:trace>
  <inkml:trace contextRef="#ctx0" brushRef="#br0" timeOffset="-115667.15">26046 15252 427 0,'0'0'54'0,"0"0"-36"15,0 0 27-15,0 0 18 16,-2 80-10-16,7-49-19 16,2 3-9-16,2-2 0 15,0-3-7-15,2-4-5 16,0-8-7-16,1-5 8 15,3-6-4-15,3-5 5 16,6-1 0-16,4 0 10 16,1-11-15-16,-1-3-6 15,-4 1-4-15,-6 0-3 0,-5 3-38 16,-5-3-26 0,-7 4-72-16,-1 0-441 0</inkml:trace>
  <inkml:trace contextRef="#ctx0" brushRef="#br0" timeOffset="-111123">27310 15141 60 0,'0'0'68'0,"0"0"46"15,0 0-1-15,0 0-29 16,0 0 1-16,0 0-16 16,0 0 9-16,-44-12-25 15,44-2-21-15,11-10-15 16,14 1 1-16,10-5 0 15,6-3 4-15,0 1-10 16,5 1-4-16,-4 1 9 16,-3 5-16-16,-3 3 7 15,-8 4-5-15,-7 7-2 16,-3 4 1-16,-9 2-1 16,-3 3-1-16,-4 0-4 0,-2 0-7 15,0 0-38-15,0 0-3 16,0 1-22-16,-8 5-31 15,-4-4-173-15</inkml:trace>
  <inkml:trace contextRef="#ctx0" brushRef="#br0" timeOffset="-110822.92">27531 14816 249 0,'0'0'82'0,"0"0"-21"15,0 0 66-15,0 0-45 0,0 0-47 16,0 0 7-16,-14-14-41 16,25 14 9-16,1 0-4 15,3 0 14-15,-4 0-1 16,-2 2-6-16,-2 8-3 16,-3 3 4-16,-1 3 3 15,-3 2-9-15,0 3 4 16,0-2-2-16,-9 5-9 15,-7 1 7-15,-5-3-6 16,-3-1-2-16,0-3-1 16,5-4-22-16,7-2-41 15,6-5-47-15,6-6-136 16</inkml:trace>
  <inkml:trace contextRef="#ctx0" brushRef="#br0" timeOffset="-110026.67">27234 14629 117 0,'0'0'239'0,"0"0"-167"0,0 0-28 16,0 0-14 0,0 0 4-16,0 0 3 0,-23 90 1 15,23-69-6-15,0-1-26 16,0-3 18-16,0-4-12 15,0-6-3-15,0-2 0 16,0-3 3-16,0-2 3 16,0 0 16-16,0 0 5 15,0-4-2-15,0-10-1 16,0-6-28-16,0-3 1 16,-5-2-4-16,2-5-2 15,-1 0 0-15,2-2-4 0,2 2-4 16,0 4-3-1,0 9 4-15,0 7-2 0,0 7 5 16,0 3-8-16,6 0 10 16,3 3 2-16,6 11 2 15,0 2 4-15,3 2-6 16,-1-2-1-16,0-5 1 16,2-3 7-16,-5-2-7 15,-2-6 0-15,-3 0 0 16,-2 0 0-16,2-3 3 15,0-10 12-15,-1-4-2 16,-4-3 1-16,-4-2-9 16,0-1 2-16,0-2-5 15,0-1 1-15,-7 2-3 16,0 4-8-16,3 8-12 0,1 5-9 16,3 7-33-1,0 0-77-15,7 2-174 0</inkml:trace>
  <inkml:trace contextRef="#ctx0" brushRef="#br0" timeOffset="-109644.52">27507 14330 250 0,'0'0'103'0,"0"0"-66"16,0 0-8-16,0 0 17 16,0 0-16-16,-7 90 24 15,7-66-29-15,0-4 3 16,1-5-12-16,8-4 2 16,2-4-12-16,1-1-3 15,0-6 14-15,4 0-1 16,-1 0-7-16,0-11 22 15,-5-3-2-15,-1-3-4 16,-4-3-6-16,-4-3-8 16,-1-4-5-16,0 0-1 15,0 3-4-15,-8 0-1 0,1 10-2 16,4 8-9 0,2 4-17-16,1 2-27 0,0 0-70 15,0 8-55-15,0 1-119 16</inkml:trace>
  <inkml:trace contextRef="#ctx0" brushRef="#br0" timeOffset="-109269.1">27704 14115 166 0,'0'0'90'0,"0"0"16"15,0 0 1-15,0 0-78 0,0 0-22 16,0 0 22-16,3 80 5 16,0-49-7-16,0-2-6 15,0-2 6-15,2-7-7 16,-2-2-18-16,0-5 18 16,1-5-18-16,-1-4 14 15,-2-2-10-15,1-2 11 16,-2 0-14-16,3 0 28 15,3 0 1-15,3-7-11 16,4-8 2-16,-1-2-15 16,2 1-4-16,-7 7-2 15,-1 1-2-15,-1 5 6 0,-2 1-6 16,4 2 0-16,-1 0-9 16,0 0-33-16,2 0-48 15,-4 0-67-15,-2 0-292 16</inkml:trace>
  <inkml:trace contextRef="#ctx0" brushRef="#br0" timeOffset="-108953.04">27956 13962 25 0,'0'0'275'0,"0"0"-262"0,0 0 51 16,0 0 22-16,-37 85-42 15,32-58-4-15,5-5-14 16,0-5-7-16,0-5-2 16,5-7 4-16,7-5 37 15,3 0-9-15,1-10 6 16,5-9-16-16,-4-3-17 15,-3-1-10-15,-4 3-4 16,-4-1-8-16,-1 4-13 16,-5 3-17-16,0 2-91 15,0 7-222-15</inkml:trace>
  <inkml:trace contextRef="#ctx0" brushRef="#br0" timeOffset="-108130.8">28521 14076 50 0,'0'0'76'16,"0"0"11"-16,0 0-25 15,0 0 18-15,0 0-29 16,0 0 21-16,-19 42 37 0,19-42-14 15,0-15-25-15,0-9-44 16,0-4 12-16,0-2-15 16,0-4 17-16,0-5-14 15,0-5 1-15,-10-11-13 16,-4-6-7-16,1-4 9 16,0-3-10-16,2 1-2 15,7 4 3-15,2-4-3 16,2 1-4-16,0 0 0 15,2 0 0-15,8 2-1 16,3 5 1-16,-1 12-2 16,-1 14 1-16,-2 12-4 0,-3 11 1 15,-3 6-1 1,-3 2 3-16,0 2 0 0,1 0-15 16,1 0-31-16,-1 0 0 15,-1 11-12-15,0 4-31 16,-6 1-21-16,-18 3-149 15</inkml:trace>
  <inkml:trace contextRef="#ctx0" brushRef="#br0" timeOffset="-107679.52">28283 13401 42 0,'0'0'42'16,"0"0"36"-16,0 0 58 16,0 0-33-16,0 0-16 15,0 0 20-15,-9 15-32 16,9-15-26-16,0-14 11 16,9-4-35-16,3-4-12 15,-1-4-2-15,2-2 7 16,0-3-3-16,1-3-4 15,-1-1-3-15,3-4-2 16,-4 2-4-16,3-2 1 16,-3 4-1-16,0 3-1 15,3 9 1-15,-3 4-1 0,-2 10-1 16,1 5 0-16,1 4 3 16,6 0-3-16,5 9-1 15,3 8 1-15,0 3 1 16,-1 2 0-16,-3-3-1 15,-3-2 2-15,-2-3-2 16,-1-2 5-16,-5-1-1 16,-1-5-4-16,0 2-1 15,0-1-18-15,0-2-33 16,-1 0-89-16,-5-5-193 16</inkml:trace>
  <inkml:trace contextRef="#ctx0" brushRef="#br0" timeOffset="-106621.23">28883 13168 160 0,'0'0'132'0,"0"0"5"16,0 0 20-16,0 0-62 0,0 0-29 16,0 0-18-1,0-36-45-15,0 41 4 0,0 13-7 16,0 6 12-16,-3 1-12 16,3-3 5-16,0-2 1 15,0-3-4-15,0-6-2 16,0-5 4-16,0-3-3 15,0-3 3-15,0 0 3 16,0 0 11-16,0 0 16 16,0-15 4-16,0-7-31 15,0-6-5-15,0-5-1 16,-3-4-2-16,0-3-8 16,0-6-10-16,3 1 4 15,0 1-1-15,0 7-9 16,0 6 12-16,0 14 8 0,7 7-1 15,3 7-13 1,3 3 19-16,4 0 1 0,3 16 1 16,1 6-1-16,1 2 2 15,-2 3 0-15,-1-4 3 16,-3 2-5-16,-2-3-1 16,-4-5 8-16,0-3-8 15,-4-6-1-15,1-2 1 16,-4-4 5-16,-2-2-2 15,2 0 3-15,4-2 19 16,-1-14 0-16,3-6-7 16,-3-5-10-16,-3-7-8 15,-3-2 1-15,0-3 2 16,0-2-3-16,0 10 0 0,-1 5 0 16,-1 11-5-16,2 9-9 15,0 6-19-15,0 0-13 16,6 5-120-16,9 9 36 15,-3-1-296-15</inkml:trace>
  <inkml:trace contextRef="#ctx0" brushRef="#br0" timeOffset="-106211.68">29241 12768 41 0,'0'0'386'15,"0"0"-357"-15,0 0 24 16,0 0-6-16,0 0 26 16,4 93-24-16,5-63-31 15,1 1 5-15,1-3-8 16,-1-5-2-16,1-3-7 15,-4-6-1-15,2-4 0 16,-3-4-1-16,0-5 1 16,3-1 0-16,3 0 29 15,-2-5-21-15,3-11 16 0,-2-4-20 16,-2-7 3-16,-3 1-3 16,-1-4 5-16,-1-1-14 15,-4 0 6-15,3 2 0 16,-1 6-4-16,-1 6-1 15,-1 7-1-15,2 4-7 16,1 5-18-16,1 1-42 16,5 0-121-16,1 1-72 15</inkml:trace>
  <inkml:trace contextRef="#ctx0" brushRef="#br0" timeOffset="-105857.14">29557 12593 307 0,'0'0'39'16,"0"0"9"-16,0 0 54 15,0 78-25-15,0-45-8 16,0-1-38-16,0 1 15 15,-2-3-26-15,2-5 10 16,0-2-16-16,0-3-9 16,0-4 0-16,5-5 2 0,7-4 7 15,2-3-4-15,5-4 0 16,0 0 3-16,3 0-9 16,-1 0-2-16,0 0 4 15,-3-9-2-15,-3 2-4 16,0-2-16-16,-2 3-28 15,-2-1-44-15,-3 1-47 16,-5-1-153-16</inkml:trace>
  <inkml:trace contextRef="#ctx0" brushRef="#br0" timeOffset="-105525.29">29924 12584 319 0,'0'0'108'15,"0"0"54"-15,0 0-64 16,0 0-48-16,0 0-38 16,0 0-7-16,-9 42-4 15,3-4 17-15,-2 2 4 16,5-3 4-16,2-3-23 15,1-6 6-15,0-4 8 16,0-4-8-16,9-6-8 0,9-3 13 16,7-4-2-1,5-5-6-15,4 0 13 0,2-2-15 16,1 0 1-16,-1 0-5 16,-1 0-76-16,-6 0-73 15,-5 0-509-15</inkml:trace>
  <inkml:trace contextRef="#ctx0" brushRef="#br0" timeOffset="-169161.62">26265 7613 505 0,'0'0'10'0,"0"0"-10"16,0 0 23-16,0 0-7 16,0 0 30-16,0 0-21 15,0 0-25-15,-11 0 0 16,11 0-3-16,0 0-68 16,0 0-118-16,0 0-54 0</inkml:trace>
  <inkml:trace contextRef="#ctx0" brushRef="#br0" timeOffset="-168501.22">26474 7377 163 0,'0'0'257'0,"0"0"-244"15,0 0 6-15,0 0 21 16,0 0 21-16,0 0-28 16,0 1-26-16,0-1-14 15,0 2-9-15,0-1-60 16,0 1-94-16,0 1-154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25:3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 15925 32 0,'0'0'44'16,"0"0"34"-16,0 0 56 15,0 0-64-15,-20-77-20 16,20 69 3-16,0 1-18 15,0 1 17-15,0 3-27 0,0 0-4 16,0 3 1-16,0 0 0 16,0 0 3-16,0 0-25 15,9 10 0-15,10 14 1 16,4 7 20-16,5 8-6 16,-4 5-3-16,4 4 13 15,-1 8-7-15,0 0 6 16,3 2 8-16,-2-2-22 15,3-6 0-15,-1-4-7 16,-3-7-2-16,-1-3 6 16,-1-5-6-16,-6-3-1 15,-5-4 2-15,2-7-2 16,-8-4 1-16,-4-5 16 16,-1-6-15-16,-3 1-2 0,0-3-4 15,0 0 4-15,0 0 0 16,0 0-35-16,-3-6-26 15,-9-11-23-15,3-6-90 16,2-6-126-16</inkml:trace>
  <inkml:trace contextRef="#ctx0" brushRef="#br0" timeOffset="359.74">2312 15821 213 0,'0'0'51'15,"0"0"76"-15,0 0-33 16,0 0-81-16,0 0 11 16,-44 82 40-16,28-23-8 15,-4 10-6-15,-2 1-3 16,1-6-6-16,-1 1-10 15,4-7-9-15,2-5 0 16,2-7-8-16,4-8-5 16,4-7-4-16,0-6 5 15,0-3-7-15,1-5-3 16,-1-5 0-16,-1 0-7 16,-2-4 2-16,3 1 3 0,1-8-21 15,-5-1-42-15,1 0 10 16,0-20-45-16,-1-8-100 15,7-5-203-15</inkml:trace>
  <inkml:trace contextRef="#ctx0" brushRef="#br0" timeOffset="652.94">1769 16297 150 0,'0'0'104'0,"0"0"-19"15,0 0 6-15,0 0-22 16,0 0-39-16,0 0-13 16,-23 0-14-16,52 0 2 0,23-4 30 15,19-9 41-15,10-3-5 16,1-4-38-16,-6 2 7 16,-6 3-2-16,-7 3-21 15,-8 4-2-15,-9-1 9 16,-10 2-12-16,-6 2-12 15,-6 2 0-15,-8 3 0 16,-7 0-4-16,-1 0-43 16,-7 3-77-16,-1 8-69 15,0-1-266-15</inkml:trace>
  <inkml:trace contextRef="#ctx0" brushRef="#br0" timeOffset="1342.54">3797 15824 207 0,'0'0'68'0,"0"0"65"15,-98-8-36-15,62 8-25 16,-1 15-24-16,-2 9-6 16,3 9-2-16,2 10 1 15,-1 7-8-15,4 1-12 16,4 4 11-16,2 1-27 16,7-1 10-16,3-1-5 15,6-3 7-15,3-2-6 16,6-6-11-16,0-5 1 15,15-4 0-15,2-3 4 0,-1-2-2 16,3-5 0 0,1-4 1-16,-1-1-6 0,6-5 5 15,-2-3-4-15,1-3 2 16,1-4-2-16,2-2-11 16,1-2-1-16,-1 0-43 15,4 0-23-15,-2 0-63 16,-1-11-125-16</inkml:trace>
  <inkml:trace contextRef="#ctx0" brushRef="#br0" timeOffset="1996.13">4055 16174 302 0,'0'0'45'0,"0"0"80"16,0 0-38-16,-83-14-57 16,57 16 15-16,1 17-20 15,1 5 2-15,3 8-10 16,3 2 4-16,6 5-9 15,5 1-6-15,4 1-3 0,3-1-2 16,0-4 1-16,6-3-2 16,6-3 0-16,0-8 0 15,7-4-3-15,0-5 0 16,3-6-27-16,0-4 27 16,0-3-42-16,-1 0 19 15,0-2 17-15,1-11 9 16,-1-9 7-16,-6-3-1 15,0-6 11-15,-6-7-17 16,-6-3 13-16,0-5-8 16,-3 3-2-16,0 1 14 15,-6 8 4-15,0 7-7 16,-3 9 4-16,5 5 9 0,2 6-6 16,1 4-7-16,1 3 3 15,0 0-10-15,0 0-7 16,0 10-6-16,14 12-4 15,0 12 19-15,2 3-9 16,-2 7 0-16,-5-1 7 16,7 0-7-16,-4-5 0 15,1-4 1-15,-2-7 2 16,1-2-3-16,-3-5-6 16,1-7-8-16,-4-4 0 15,3-3 0-15,-3-4 0 16,6-2-12-16,3 0-31 0,0 0-2 15,9-7-30-15,-5-7-121 16</inkml:trace>
  <inkml:trace contextRef="#ctx0" brushRef="#br0" timeOffset="2414.15">4564 16075 276 0,'0'0'69'0,"0"0"32"15,0 0-35-15,-91 27-19 16,71-3-5-16,6 1 12 15,9 3-47-15,5-5 9 16,3 4 2-16,19 3-2 16,2-1-11-16,3 0 2 15,-4 1-2-15,-1 0 3 16,-3-2 3-16,-2 0-9 16,-4-6 10-16,-4-1-5 15,-3-6 4-15,-3 2-11 16,-1-7 3-16,-2 0-3 15,0-1-2-15,-3 2 0 16,-14 2 2-16,-7-4 0 0,-1-3-11 16,-2-3-8-16,5-3-31 15,5-3-43-15,4-19-163 16</inkml:trace>
  <inkml:trace contextRef="#ctx0" brushRef="#br0" timeOffset="2679.65">4506 16109 228 0,'0'0'51'0,"-26"75"52"0,10-22 15 16,1 10-39-1,-3 2-13-15,0 1-49 0,-1-3 5 16,-2-5-14-16,-1-6 12 15,2-10-9-15,5-9 0 16,3-6-5-16,6-14-6 16,2-5 1-16,4-4 2 15,0-4-3-15,3 0-43 16,18-4-93-16,9-17-243 16</inkml:trace>
  <inkml:trace contextRef="#ctx0" brushRef="#br0" timeOffset="3167.06">4816 16281 179 0,'0'0'43'15,"0"0"61"-15,0 0-22 16,0 0-36-16,81-20-31 16,-56 8-1-16,3-4-11 15,-7-1 12-15,-1 0-15 16,-7-3 0-16,-4-1 5 16,-6 1-5-16,-3 0 8 0,0 1 10 15,-6 4-9-15,-12 4 26 16,-3 4-12-16,-1 6-5 15,-2 1 3-15,6 1 6 16,-3 17 5-16,0 5-23 16,6 6 4-16,-1 2-3 15,4 6 19-15,0 0-23 16,5 5 18-16,5 2-19 16,2 1 3-16,0-1 8 15,6-2-16-15,9-6 4 16,0-3 0-16,6-9-4 15,-2-5 2-15,1-6-4 0,0-5 2 16,1-4-9-16,3-4-18 16,0 0-5-16,1 0-10 15,1 0-45-15,-4-12-88 16</inkml:trace>
  <inkml:trace contextRef="#ctx0" brushRef="#br0" timeOffset="4154.13">5717 15938 53 0,'0'0'128'15,"0"0"-26"-15,0 0-11 16,0 0-39-16,0 0 1 16,0 0-6-16,-12-35-8 15,10 35-10-15,1 0-21 0,-2 5-8 16,-3 15 5-16,-4 11 8 16,-1 12 20-16,5 4-21 15,-1 3 7-15,2-1-2 16,4-6 5-16,-1 3-5 15,2-3-9-15,0-1-7 16,12-3-1-16,5-1 0 16,2-9 0-16,-1-4 0 15,1-6 0-15,2-5-1 16,-1-6-17-16,0-2-6 16,3-6 11-16,-4 0 13 15,-1 0 2-15,3-14 5 16,-6-5 3-16,4-6-4 15,-2-5 1-15,-1-4-1 0,-4-3-1 16,-2 3 8-16,-4 1-1 16,-1 8-12-16,-5 5 18 15,0 6-8-15,0 4 9 16,0 6 18-16,0 2-17 16,0 2 8-16,0 0-23 15,0 2-10-15,-5 17 11 16,-1 10-6-16,-2 10 10 15,0 5-9-15,2 6 10 16,1 1-5-16,2 2 8 16,-1-2-9-16,0-1 3 15,-1-3-4-15,2-6-4 16,-3-6-4-16,2-7 4 16,-1-6 0-16,1-8-13 0,1-5 13 15,3-4 12-15,0-4-12 16,0 1 0-16,0-2-1 15,0 0 7-15,0 0 4 16,0-6-10-16,0-11-40 16,13-4-45-16,1-5-49 15,5-3-226-15</inkml:trace>
  <inkml:trace contextRef="#ctx0" brushRef="#br0" timeOffset="4720.45">6346 16098 106 0,'0'0'331'0,"0"0"-267"0,0 0 58 16,0 0-24-1,0 0-48-15,0 0-8 0,0-55 4 16,0 52-21-16,0 0-10 16,0 2-9-16,0 1 0 15,0 0-6-15,0 0-3 16,0 0 3-16,3 0-3 16,0 0-14-16,2 1-50 15,2 10-31-15,-4 3-17 16,-3 3-166-16</inkml:trace>
  <inkml:trace contextRef="#ctx0" brushRef="#br0" timeOffset="5063.6">6431 16864 379 0,'0'0'157'0,"0"0"-76"15,0 0 25-15,0 0 0 16,0 0-55-16,0 0-6 0,-7 0-23 15,5 0-12-15,2 0-3 16,0 0 3-16,-1 0-9 16,1 0 2-16,0 0-1 15,0 0-2-15,0 0-16 16,0-3-38-16,0-9-83 16,6-5-223-16</inkml:trace>
  <inkml:trace contextRef="#ctx0" brushRef="#br0" timeOffset="5475.27">6691 16476 319 0,'0'0'115'15,"0"0"-66"-15,0 0 42 0,0 0-20 16,112 0 9-16,-60 0-34 15,6 0 9-15,-3-2-16 16,-5 0 3-16,-6-3-12 16,-10 0-10-16,-5 2 8 15,-11 0-5-15,-2 2-3 16,-8-1-13-16,-5 1-7 16,-2 1 0-16,-1 0-8 15,0 0-34-15,0 0-57 16,0 0-78-16,-3 7-117 15</inkml:trace>
  <inkml:trace contextRef="#ctx0" brushRef="#br0" timeOffset="10650.66">8108 16075 25 0,'0'0'67'16,"0"0"-8"-16,0 0-4 16,0 0 6-16,0 0 0 15,9-77-2-15,-9 65-5 16,0 2-7-16,0 3-3 15,0 4-6-15,0-1 8 16,0 3-12-16,0-1-17 16,0 2 9-16,0 0-19 15,-5 2-7-15,1 20 0 0,-4 11 6 16,1 10 17 0,-5 9 3-16,3-1 3 0,-2 5-2 15,0 0-10-15,3 2-14 16,4-2 8-16,4-2 4 15,0-5-15-15,0-5 5 16,4-6-5-16,7-4 10 16,2-5-7-16,-1-6-3 15,3-5-4-15,0-2 4 16,3-3 3-16,-2-6-3 16,5-4 0-16,3-3 1 15,1 0 12-15,-1 0-13 16,0 0 0-16,-2-3-4 15,-5-4 1-15,1 0-12 0,-6 0-11 16,-2-2-17-16,-4-4-13 16,-6-1-42-16,0-5-196 15</inkml:trace>
  <inkml:trace contextRef="#ctx0" brushRef="#br0" timeOffset="10944.63">8057 16370 377 0,'0'0'56'16,"0"0"27"-16,0 0-16 0,0 0-47 16,0 0 2-16,0 0-3 15,100-34 4-15,-69 25-1 16,-4 4 3-16,-3-2-2 15,-3 2 0-15,3-2-21 16,-9 4 12-16,1-2-9 16,-5 4 0-16,-7 1 6 15,0-1-11-15,-4 1-33 16,0 0-15-16,0 0-17 16,0-7-45-16,0 1-94 0</inkml:trace>
  <inkml:trace contextRef="#ctx0" brushRef="#br0" timeOffset="11205.34">8139 16061 311 0,'0'0'71'0,"0"0"7"16,0 0 21-16,0 0-41 15,73-86-43-15,-34 70 33 16,0 2-18-16,1 2-18 16,-1-1 35-16,-2 4-30 15,-4-2-9-15,-6 5 4 16,-5 3-12-16,-5 3-1 16,-6 0-16-16,-6 0-17 0,-5 15-92 15,0 2-92-15</inkml:trace>
  <inkml:trace contextRef="#ctx0" brushRef="#br0" timeOffset="12254.24">8730 16624 212 0,'0'0'67'16,"0"0"43"-16,0 0-26 15,0 0-28-15,0 0-6 16,0 0-11-16,0 63-25 15,0-54-1-15,0-6-3 16,0 0-5-16,3-3-3 16,3 0 8-16,1 0 2 15,6 0 6-15,3 0 3 16,3-10 12-16,2-6-31 0,1-4 13 16,-1-5 13-16,-1-6-8 15,-1-8-8-15,-1-8-2 16,-3-8-1-16,-2-7-9 15,-7-8 3-15,0-1-15 16,-6 0 11-16,0 2-4 16,0 7-3-16,-9 8 7 15,-3 12-1-15,0 12-6 16,2 10 8-16,-4 9-2 16,5 5-2-16,2 3 4 15,-5 3 5-15,0 0-3 16,0 13-1-16,-3 11-1 0,3 2 1 15,2 9 0 1,5 1 7-16,4 4-2 0,1 4 6 16,0 0 3-16,0-3-12 15,6 3 0-15,7-2 16 16,-1 0 0-16,0 0-16 16,3-1 8-16,0 0-6 15,1-3-5-15,2-4 3 16,0-2-8-16,3-5 16 15,-3-3-9-15,1-5-2 16,1-5-5-16,-4-4 5 16,5-5-1-16,3-2-1 15,-3-1 2-15,3-2 4 0,-2 0-4 16,3-2 7 0,-2-11-7-16,1-5 1 0,-5-2 1 15,3-8 5-15,-4-5-6 16,0-4 0-16,-3-7 0 15,-5-1 0-15,-4-5 4 16,-6 4-4-16,0 5 0 16,-1 7 0-16,-14 9-1 15,0 6-2-15,-3 8 1 16,2 5 2-16,-5 4-2 16,9 2 4-16,-4 4-4 15,4 16 2-15,-2 6 0 16,5 8 2-16,3 5 2 15,6 2 1-15,0 8-4 0,0-3 6 16,2-2-4-16,8-4-2 16,5-3-2-16,0-6 1 15,1-2-1-15,0-5 0 16,1-4 0-16,-2-5-2 16,6-4 1-16,0-5 2 15,2-2-2-15,3-2 3 16,0-2-6-16,-1 0-6 15,-4 0-15-15,-2-9-36 16,-2-1-31-16,-8-4-146 16</inkml:trace>
  <inkml:trace contextRef="#ctx0" brushRef="#br0" timeOffset="13419.97">9635 16416 185 0,'0'0'21'15,"0"0"53"-15,0 79 40 16,0-40-29-16,0 1-61 16,0 1 25-16,0-3-34 15,0-4-9-15,0-5-2 16,2-12-1-16,-2-7-2 15,0-5 1-15,0-5 3 16,0 0 44-16,0-4 29 16,0-17-21-16,0-6-34 15,0-7 7-15,0-5-30 0,-6-5 19 16,-2-4-17 0,2-3-2-16,3 0-11 0,3 7-7 15,0 6 5-15,0 11 9 16,8 9 2-16,7 7-11 15,4 6 6-15,8 2 5 16,4 3 2-16,2 3 3 16,0 13-1-16,0 9 3 15,-6 9 15-15,-7 0-15 16,-3 7 24-16,-2-4-10 16,-6 1-10-16,-3-7-8 15,-5-2-1-15,-1-2 6 16,0-10 9-16,0-3-15 15,0-9-11-15,0-2 11 0,0-3 3 16,0 0 7-16,0 0 1 16,0-6 1-16,-3-10-12 15,-1-6-7-15,1-6-15 16,3-6 7-16,0-4-11 16,0-3 5-16,0 0-2 15,6 3-17-15,5 10 39 16,2 8-10-16,0 10 3 15,5 7-1-15,4 3 2 16,5 1 6-16,6 19 0 16,1 5 2-16,-1 5 15 15,-3 3-9-15,-6 1-6 16,-8 2 20-16,-4 0-14 0,-9 1-4 16,0-3-3-1,-3-6 0-15,0-1 0 0,0-10 2 16,3-2 0-16,5-4-4 15,-1-8-3-15,3 2 5 16,2-5-5-16,6 0-5 16,0-7 10-16,3-10 10 15,0-5-9-15,-5-7-2 16,1-5 2-16,-4-7-2 16,0-5 3-16,-2-4-4 15,0-2 2-15,-6 7 0 16,-2 6 0-16,-3 10-2 0,0 7 10 15,-1 8-10 1,-11 7 2-16,0 7 0 0,0 0 1 16,0 20 9-16,3 10 2 15,-1 9 14-15,10 5-21 16,0 4 16-16,0-2-1 16,0-3-16-16,9-2 19 15,1-7-13-15,2-6-9 16,3-6 7-16,0-6-16 15,6-4 18-15,3-6-12 16,2-3 6-16,3-3-8 16,-4 0 3-16,2 0-28 15,0-2-40-15,-5-10-70 16,-1-8-369-16</inkml:trace>
  <inkml:trace contextRef="#ctx0" brushRef="#br0" timeOffset="14091.99">10706 16461 34 0,'0'0'151'0,"0"0"-78"16,-15 79 67-16,12-43-19 15,-3 3-78-15,3 2 2 16,-1-4-11-16,1-6-32 15,0-6 17-15,0-8-12 16,2-9-1-16,1-3 1 16,0-5 11-16,0 0 22 15,0 0 7-15,-5-5 10 16,5-12-21-16,-3-10-19 0,0-6-13 16,3-6 2-16,0-4-4 15,0-6-1-15,0-3-1 16,0-1-10-16,0-2-15 15,0 7 4-15,3 7 9 16,13 10-9-16,-4 9 11 16,6 10-8-16,5 4 11 15,2 8-2-15,8 0 3 16,0 13 6-16,0 10 9 16,-5 7 12-16,-3 1 12 15,-7 5-4-15,-6 3 7 16,-4 0-6-16,-1 1-12 0,-6 2 4 15,-1 0-11-15,0 0-2 16,0-1-8-16,0-4 0 16,-4 0 0-16,-2-11-1 15,0-6 0-15,4-6-2 16,2-5 1-16,0-6-3 16,0 0-55-16,0-3-5 15,8 0-14-15,8-17-105 16,2-8-265-16</inkml:trace>
  <inkml:trace contextRef="#ctx0" brushRef="#br0" timeOffset="14432.35">11130 15897 371 0,'0'0'96'16,"0"0"-31"-16,0 0 31 15,0 0-29-15,51 120-4 16,-47-50 6-16,-4 8-27 16,0 11-11-16,-7 3-11 15,-10 1-4-15,-2-8-13 16,5-14 1-16,4-15-4 15,10-17 0-15,0-13 0 0,0-13 0 16,10-6 2-16,8-7-2 16,9 0 6-16,4 0-6 15,2-13-19-15,2-6-68 16,-6-8-47-16,-3-7-175 16</inkml:trace>
  <inkml:trace contextRef="#ctx0" brushRef="#br0" timeOffset="14624.83">11230 16288 376 0,'0'0'130'0,"0"0"-12"16,0 0-26-16,0 0-60 0,0 0-3 16,95-72 7-16,-60 62-13 15,-1 0-4-15,-1 4-10 16,-3 1-10-16,-5 5 1 15,-6 0-43-15,-8 0-52 16,-11 0-185-16</inkml:trace>
  <inkml:trace contextRef="#ctx0" brushRef="#br0" timeOffset="15794.17">12523 15930 311 0,'0'0'71'0,"0"0"55"16,0 0-21-16,0 0-74 15,0 0-26-15,0 126 60 0,0-48-14 16,3 4-12-16,3 2-12 16,1 3-5-16,2-9 2 15,0-3-1-15,-6-12-23 16,0-10 5-16,-3-12-4 15,0-9 1-15,0-13 2 16,0-5 1-16,0-10-5 16,0-1-9-16,0-3-36 15,0 0-21-15,-3 0-60 16,-16-9-117-16</inkml:trace>
  <inkml:trace contextRef="#ctx0" brushRef="#br0" timeOffset="16298.04">12262 16433 206 0,'0'0'67'0,"0"0"-33"15,0 0 59-15,116-92-18 16,-69 75-34-16,3 3-17 16,2 1-17-16,-2 2 12 15,-4 4 14-15,-7 2-5 16,-5 4-5-16,-6 1 8 15,-2 0 0-15,-4 4 18 16,-5 9-26-16,-3 7 3 16,-2 3-10-16,-3 5 18 15,0 5-11-15,-4 2-8 16,-2 3-3-16,0 1-7 0,-3-1 5 16,1-3-10-1,2-2-5-15,0-7 4 0,4-3 2 16,1-7 1-16,1-3-2 15,6-4-1-15,1-2 1 16,5-7 9-16,1 0-9 16,1 0-8-16,1-13 7 15,-2-7-8-15,-1-4 9 16,-8-5 5-16,-2-7-5 16,-2-8 1-16,-8-3 1 15,-1-7 0-15,0 1 0 16,-18 4-4-16,-4 10-3 0,-5 7-3 15,2 12-7-15,-1 7 15 16,1 9 0-16,4 4-10 16,2 0-1-16,2 12 10 15,8 10-14-15,9 1-87 16,0 2-141-16</inkml:trace>
  <inkml:trace contextRef="#ctx0" brushRef="#br0" timeOffset="17032.52">13943 15992 381 0,'0'0'34'0,"0"0"37"0,0 0 66 16,0 0-54-1,0 0-60-15,0 0-13 0,-6 56 27 16,11 7-15-16,1 5 7 16,2 3-13-16,0 3-3 15,-1-4 9-15,-2-6-21 16,0-8 1-16,-3-13 1 16,-2-7-3-16,0-14-2 15,0-6-2-15,0-10 4 16,0-5 3-16,0-1 2 15,0 0 6-15,0-1 20 16,0-18 15-16,0-8-33 16,0-8 2-16,0-6-11 15,5-2-4-15,4-4-4 0,7 4-5 16,2 7 6-16,9 10-17 16,1 11 16-1,0 10-6-15,1 5-5 0,-1 3 14 16,-3 21-3-16,-2 7 1 15,-5 5 3-15,-6 3-4 16,-5 1 2-16,-7-2 2 16,0-2 1-16,0-4 0 15,-10-5-2-15,-5-4-9 16,-5-4 10-16,-3-4 9 16,0-3-8-16,-2-4 9 15,-4-4 2-15,1-1-2 16,-3-3-1-16,4 0-8 0,8 0 3 15,7-3-4-15,7-7-11 16,5-4-37-16,0-5-30 16,11-4-23-16,15-3-231 15</inkml:trace>
  <inkml:trace contextRef="#ctx0" brushRef="#br0" timeOffset="17465.99">14447 16491 86 0,'0'0'133'15,"0"0"-38"-15,0 0 13 0,0 0-42 16,86-38-33-16,-64 27-19 16,-2-2 12-16,-2 0-14 15,-4-3-12-15,-3-4 29 16,-3-4-4-16,0-5 15 15,-4-1-26-15,-4-1 17 16,0 2-28-16,0 10 20 16,-8 3 16-16,-9 5-10 15,-4 10-4-15,-8 1-19 16,1 1 10-16,-2 23 8 16,5 4-9-16,6 9-2 15,7 5 2-15,7 3 7 16,5 4-15-16,0 0 6 15,8-6-6-15,11-3-8 0,2-9 11 16,4-6-10-16,4-5 0 16,-1-8 1-16,2-5-3 15,1-5 4-15,2-2-4 16,-2 0-6-16,-1-1-12 16,-2-9-17-16,-5-1-10 15,-4-5-18-15,-9-4-48 16,-5-3-272-16</inkml:trace>
  <inkml:trace contextRef="#ctx0" brushRef="#br0" timeOffset="19230.53">15433 16211 251 0,'0'0'69'15,"0"0"69"-15,0 0-45 16,-31-80-27-16,13 64-19 15,-3 2-21-15,2 4 16 16,2 4-22-16,-2 6-1 16,1 0-3-16,-2 2-6 15,-3 17-5-15,1 6 1 16,-1 6-2-16,2 3 3 16,2 7 5-16,4 1-3 15,5 1-5-15,6 1-4 0,4-2 0 16,0-5 0-1,11-2 0-15,5-7 4 0,5-4-2 16,3-2-2-16,-2-8 2 16,1-3 0-16,2-7-1 15,-3-3-1-15,2-1 1 16,-1 0-5-16,-3-3-5 16,1-13 9-16,-1-5 9 15,-2-5-9-15,-2-5-4 16,-3-7 2-16,-2-7 2 15,1-6 6-15,-3-5-6 16,-2-4-6-16,0-5 0 0,-2-3-17 16,1 5-5-1,-3 5 0-15,-1 9 23 0,-2 11 5 16,0 5 1 0,0 7-1-16,0 2 6 0,-3 6-5 15,-1 6 0-15,1 4 7 16,2 6-6-16,-1 2 3 15,-1 0-5-15,-2 0-12 16,-1 10 7-16,-3 11 5 16,0 8 4-16,1 10 14 15,5 6 3-15,3 8-5 16,0 3 0-16,7 2-4 16,7-2-3-16,1-5-6 15,5 1 0-15,-1-5 1 16,-3-1 2-16,2-5-4 0,-3-2-2 15,0-7 11 1,-1-7-11-16,3-4-10 0,0-3 4 16,4-5 6-16,1-3 2 15,3-5-2-15,2-5 8 16,0 0-10-16,3 0 2 16,-2-16-20-16,1-4 20 15,-2-4-1-15,-2-7 3 16,-4-6-12-16,-2-5 10 15,-1-3 0-15,-4-1 1 16,-4 0 9-16,-6 4-10 16,-4 3 0-16,0 8 0 0,-3 8-1 15,-10 1 1 1,-1 5 0-16,-2 6 0 0,4 3 0 16,-3 8 0-16,0 0 0 15,-1 11 0-15,-1 13 0 16,3 5 1-16,2 7 6 15,7 3 7-15,4 2-6 16,1 2-2-16,0 2 5 16,3-1-3-16,7-4-8 15,6-3 4-15,1-4-4 16,4-4 0-16,3-2-5 16,-1-5 5-16,3-1 0 15,4-11-6-15,-2 0 4 0,2-4 2 16,0-5-4-1,0-1-7-15,0 0 2 0,-1-12 3 16,0-7 6-16,-1-3 0 16,-1-7-2-16,-2-7 7 15,0-8-5-15,1-7 1 16,-1-9 2-16,-1-6-3 16,-3-4 2-16,-3-5 2 15,-3-3-8-15,-6 3-7 16,-6 8 8-16,-3 11 3 15,0 11 0-15,-11 7 0 16,-7 8 0-16,2 6 10 0,0 9 0 16,2 8-6-1,-1 7-4-15,0 0 6 0,-3 18-5 16,3 17-1-16,1 12 4 16,6 14 7-16,5 9 2 15,3 8 15-15,0 3-19 16,0 0 0-16,0-8-8 15,6-5-1-15,3-8 1 16,1-7 0-16,2-8 2 16,2-5 6-16,-1-11-9 15,-1-7-5-15,3-5 3 16,2-10-3-16,0 1 5 16,4-6 7-16,-1-2-3 15,-1 0-4-15,0 0-25 16,1-2-24-16,-1-11-48 0,-2-5-140 15</inkml:trace>
  <inkml:trace contextRef="#ctx0" brushRef="#br0" timeOffset="19724.25">16640 16373 293 0,'0'0'86'16,"0"0"67"-16,0 0-61 16,0 0-22-16,86-12-50 15,-65 1 2-15,-4-4-10 16,0-3-2-16,-3 1 1 15,-2-4-7-15,-3-4-1 16,-5-6 4-16,-2-1 5 16,-2 3-12-16,0 4-4 15,-5 7 4-15,-8 8 12 16,-2 5 1-16,-3 5-7 16,0 0 9-16,-1 17-7 15,1 12 4-15,1 5 1 0,4 5 3 16,4 7-1-16,3 1 3 15,6 3-11-15,0-2 2 16,0-4-1-16,3-8-8 16,7-7 0-16,1-7-2 15,-1-6 2-15,2-4 1 16,0-4-1-16,4-3-2 16,1-3 2-16,2-2-23 15,1 0-3-15,-1 0-38 16,-1 0-81-16,-4-14-389 15</inkml:trace>
  <inkml:trace contextRef="#ctx0" brushRef="#br0" timeOffset="20152.23">17054 15824 486 0,'0'0'50'0,"0"0"51"15,0 0-67-15,0 0-13 16,11 103 59-16,2-30-27 16,-2 11-15-16,-7 2 1 15,-1 0-32-15,-3-1 9 16,0-7-12-16,-1-3-4 16,-10-12 1-16,-1-10 0 15,3-9-2-15,3-13-12 16,3-10-4-16,2-11 13 15,1-7-15-15,0-3 4 16,0 0-3-16,0 0-16 16,7-15-30-16,2-10-68 0,-2-3-132 15</inkml:trace>
  <inkml:trace contextRef="#ctx0" brushRef="#br0" timeOffset="20632.2">17090 16405 134 0,'0'0'137'0,"0"0"6"15,0 0-36-15,0 0-29 16,0 0-35-16,67-76-5 16,-46 69-26-16,4 1 14 15,5 2-22-15,5 0 11 16,2 1-10-16,3 0 2 16,0 1-1-16,-2-4 0 15,-4-2 0-15,-3-2-6 0,-4-2 1 16,-3 0-1-1,-7-3 10-15,-3 1-3 0,-6 0-5 16,-5 0 9-16,-3 0 19 16,0 0-24-16,0 1-2 15,-9 4-4-15,-4 1 0 16,-4 4 0-16,-4 4 12 16,-2 0-7-16,-3 5 3 15,-3 17 2-15,1 5 0 16,3 6 1-16,3 8-4 15,3 6 17-15,6 3-3 16,4 3-7-16,6-3-8 16,3-3-3-16,0-8-3 15,0-5 0-15,12-7 0 0,3-3 1 16,3-5 0-16,4-5 2 16,1-6 2-16,1-2-4 15,1-5-1-15,0-1 0 16,2 0 0-16,-3 0 0 15,0-3 0-15,-6-4-49 16,-2-7-30-16,-5-2-144 16</inkml:trace>
  <inkml:trace contextRef="#ctx0" brushRef="#br0" timeOffset="21352.79">17903 16335 415 0,'0'0'85'0,"0"0"22"16,0 0-13-16,0 0-46 0,0 0-14 15,-93-38-15-15,76 43-15 16,-1 13 19-16,-2 7-9 16,1 3-1-16,2 3 4 15,3 4-2-15,2 2 3 16,3 2-11-16,3 0-7 15,6 0-2-15,0-6 2 16,0-6 0-16,6-7 0 16,6-3 0-16,1-8-6 15,3-2-15-15,4-4 21 16,-2-3 5-16,4 0-3 16,3 0-2-16,-2-13 3 15,1-7-3-15,0-2 2 16,-4-11 0-16,2-5 6 15,-2-11-8-15,0-11 0 0,-4-8 13 16,0-6-13-16,-6-4 3 16,-6-4-3-16,-4 0 0 15,0 1-6-15,0 6-5 16,-9 15 9-16,0 19 2 16,3 18 7-16,3 13 0 15,0 10 2-15,3 8-9 16,0 29 3-16,0 22-3 15,0 18 38-15,2 10-18 16,6 5 2-16,-3-3 3 0,-2-5-19 16,-2-8-6-1,-1-15 0-15,2-11 1 0,1-16-1 16,2-7 0-16,1-8-7 16,4-7-5-16,0-3-33 15,5-3-33-15,0-4 10 16,-3-2-96-16,-2 0-199 15</inkml:trace>
  <inkml:trace contextRef="#ctx0" brushRef="#br0" timeOffset="22079.45">18725 16152 375 0,'0'0'47'16,"0"0"33"-16,0 0 50 15,0 0-24-15,0 0-32 16,0 0-30-16,39-34-34 16,-39 66-1-16,0 9 35 15,0 9-22-15,0 6 3 16,0 3-6-16,0 1-13 15,0-3-3-15,0-10 1 16,0-6-4-16,0-14 0 16,0-7 0-16,0-7 0 15,0-5-1-15,0-8-14 0,0 0-6 16,0 0-8-16,0 0 18 16,3-6-10-16,-2-14-74 15,2-9-95-15</inkml:trace>
  <inkml:trace contextRef="#ctx0" brushRef="#br0" timeOffset="22276.2">18891 15952 422 0,'0'0'27'16,"0"0"45"-16,0 0 10 0,0 0-27 15,0 0-51-15,0 0 9 16,19-14-13-16,-4 37-38 16,3 2-99-16,-1-4-156 15</inkml:trace>
  <inkml:trace contextRef="#ctx0" brushRef="#br0" timeOffset="22642.39">19165 16062 238 0,'0'0'125'0,"0"0"-38"0,0 0-5 16,0 0-17-16,0 0 5 16,-52 98-23-16,52-64 1 15,0-2-7-15,7 2-2 16,11 1-13-16,5 2-4 15,-1 1 6-15,0-2-4 16,-4 1-3-16,-2-4-14 16,-5-6-5-16,-5-5 10 15,-4-5-7-15,-2-5-1 16,0-1-2-16,-2-3-2 16,-10 0 0-16,-7-1-1 15,-2 0 2-15,-5-7-6 16,1 0 4-16,1 0-17 0,6 0-1 15,3-16-15-15,8-7-15 16,5-8-24-16,2-8-91 16,0-11-197-16</inkml:trace>
  <inkml:trace contextRef="#ctx0" brushRef="#br0" timeOffset="22896.07">19189 16099 135 0,'0'0'278'15,"0"0"-204"-15,-22 106 43 16,11-45-6-16,-7 10-41 16,-6 6-34-16,-10 0-13 15,-8-4-6-15,-1-8-3 0,0-4-9 16,5-15 4-16,9-5-9 16,3-13 7-16,10-9-3 15,4-8 1-15,6-5-2 16,4-6 5-16,2 0-8 15,0 0 0-15,0-8-6 16,0-10-51-16,3-3 4 16,9-5-74-16,0-4-210 15</inkml:trace>
  <inkml:trace contextRef="#ctx0" brushRef="#br0" timeOffset="23841.81">20173 16223 300 0,'0'0'74'15,"0"0"44"-15,-3-83-8 0,3 55-56 16,0 3-4-16,12 8-14 16,5 6-16-16,4 6-3 15,2 4 2-15,1 1-15 16,3 8 8-16,-3 18 3 16,-2 11 0-16,-4 7 4 15,-6 6 7-15,-6 3-15 16,-3 5-10-16,-3-1 9 15,0-2-2-15,0-7-6 16,0-10-2-16,0-9 0 16,0-9-5-16,0-9 4 15,0-5-4-15,0-4 8 0,0-2-3 16,-4 0 13-16,-1-4-2 16,-2-14-1-16,-4-4-5 15,4-9-10-15,4-5 10 16,1-7-14-16,2-7 13 15,0 0-10-15,16-3-5 16,4 6-3-16,2 10-6 16,2 4 5-16,-3 12 8 15,-1 5 4-15,0 10-6 16,-1 6 7-16,4 0 1 16,3 3 2-16,0 14 2 15,1 6 2-15,-3 7 4 16,-6 2 3-16,-6 6 4 0,-6 4-3 15,-6 6-4-15,0-3 0 16,-10 1-7-16,-2-5 1 16,-1-6-3-16,3-7 0 15,4-5 0-15,2-7 1 16,4-5-1-16,0-5-4 16,0-3-19-16,3-3-19 15,13 0-1-15,8 0-37 16,5-11-163-16</inkml:trace>
  <inkml:trace contextRef="#ctx0" brushRef="#br0" timeOffset="24246.4">20892 16148 292 0,'0'0'86'0,"0"0"64"15,0 0-101-15,0 0-27 16,0 0 41-16,0 0-25 16,-62 101 6-16,53-60 7 15,5 2-22-15,4 4-25 16,0-5 2-16,2-5 8 16,10-7-14-16,3-8-6 15,0-3-2-15,3-9 8 16,0-8 0-16,1-2 3 15,3 0-3-15,-4-11 13 0,3-8-9 16,-3-2 30-16,-4-8-15 16,-5-5 9-16,-4-7-11 15,-5-7 2-15,0-1-8 16,-13 0 3-16,-8 9-14 16,-1 9-9-16,-2 9 7 15,2 11 1-15,2 10-14 16,4 1 12-16,7 5-33 15,6 16-24-15,3-4-56 16,3 0-254-16</inkml:trace>
  <inkml:trace contextRef="#ctx0" brushRef="#br0" timeOffset="24622.02">21225 15795 479 0,'0'0'88'0,"0"0"-48"16,0 0 10-16,24 82 46 0,-7-15-35 15,-3 9-13-15,-6 8-12 16,-4 6-1-16,-4-5-20 16,0-1-10-16,0-8-5 15,-6-7 7-15,0-15-6 16,6-13-1-16,0-15-1 16,0-10-10-16,11-8 11 15,5-8-1-15,6 0-20 16,6-8 3-16,2-11-14 15,0-7-47-15,-9-4-53 16,-6-3-358-16</inkml:trace>
  <inkml:trace contextRef="#ctx0" brushRef="#br0" timeOffset="24813.26">21320 16202 478 0,'0'0'104'0,"0"0"3"15,0 0-39-15,0 0-34 16,90-40-14-16,-49 32-2 16,-2 2-7-16,0-1-8 15,-6 3-3-15,-6 3 0 16,-8 1-41-16,-11 0-127 16,-8 0-342-16</inkml:trace>
  <inkml:trace contextRef="#ctx0" brushRef="#br0" timeOffset="25799.9">22451 16016 369 0,'0'0'83'16,"0"0"47"-16,0 0-30 15,0 0-78-15,0 0-8 16,-26 93 5-16,23-32 19 15,-2 6-10-15,0 3 4 16,2 5-13-16,2 1-13 16,1-3-3-16,0-6 8 0,0-7-4 15,0-8-7-15,0-9 7 16,-2-10-16-16,1-11 18 16,1-8-8-16,0-12-1 15,0-1-1-15,0-1-1 16,0 0 4-16,-2 0 18 15,-2-7-2-15,-2-17 5 16,-2-5 5-16,-1-6-14 16,2-8-8-16,1-10 4 15,3-7-10-15,3-6 2 16,0-6-4-16,3-6-1 16,9 3 2-16,3 3-20 15,-2 9 2-15,3 11-8 0,-4 12 22 16,1 13-13-1,1 10 18-15,1 10-15 0,9 7 10 16,8 0 5-16,5 17 5 16,1 6-3-16,-3 7 1 15,-7-1-3-15,-8 4 2 16,-10 2-13-16,-10 1 13 16,0 0-2-16,-12 3 1 15,-9-5 2-15,-9 2-3 16,0-4 2-16,2-6-2 15,0-4 0-15,5-7 0 16,1-5 3-16,4-3-3 16,2 0 0-16,5-3-14 15,8 0-26-15,3-3-66 0,0-1-118 16,9 0-297-16</inkml:trace>
  <inkml:trace contextRef="#ctx0" brushRef="#br0" timeOffset="26766.1">22767 16480 79 0,'0'0'195'0,"0"0"-133"16,0 0 72-16,0 0-38 0,0 0-44 15,0 0-4-15,6 24-13 16,-3-22-3-16,4-2 6 16,-1 0-22-16,5 0 19 15,2 0-22-15,1-5 8 16,1-7-15-16,3-4 1 16,-1-5 10-16,0-6-9 15,1-7-6-15,-2-8-2 16,2-5 0-16,-3-6 0 15,-2-2-2-15,-5-1-11 16,-7 5 5-16,-1 8 4 16,0 11-5-16,-6 9 6 0,-6 10-9 15,-5 7 6 1,-3 6 12-16,-2 0-1 0,-4 9-5 16,0 12 2-16,5 1-2 15,7 4 5-15,8-1-5 16,6-3-12-16,0-5 7 15,17-3 5-15,11-4 0 16,8-5 2-16,7-1-1 16,0-4 1-16,-1 0 5 15,-2 0-7-15,-5 0-1 16,-7 0 1-16,-3 0 1 16,-5 7-1-16,2 3 0 15,-3 3 0-15,0 3 1 16,-6 4 9-16,-4 6-10 15,-3-2 2-15,-3 5-2 0,-2 1 0 16,1 3 8 0,-2 1-8-16,0-2 0 0,0-2 4 15,0-6-2-15,0-3-2 16,0-4 5-16,0-5 0 16,3-5-5-16,9-3-8 15,3-3 7-15,4-1 1 16,2 0 0-16,0-8-3 15,0-8 3-15,-1-4 1 16,0-6 3-16,1-3 7 16,0-7-11-16,-2-6 3 15,2-5-3-15,-2-3 0 0,-4-5 3 16,-1 1-10-16,-8 6 7 16,-6 6-4-16,0 14-2 15,-8 9-10-15,-8 7 16 16,-3 9 23-16,2 3-20 15,-2 12 10-15,4 13-11 16,4 11 2-16,5 0 3 16,6 5 1-16,0 3-1 15,0-1-1-15,14 1 8 16,-2-1-14-16,0-2 6 16,1-7-6-16,-1-7 5 15,3-4-10-15,0-7 7 16,1-2-2-16,4-4 0 0,-1-5-7 15,2-1 2-15,0-2-3 16,0-2-36-16,2 0-13 16,0 0-125-16</inkml:trace>
  <inkml:trace contextRef="#ctx0" brushRef="#br0" timeOffset="27261.96">24094 16031 362 0,'0'0'120'0,"0"0"-17"16,0 0-47-16,0 0-5 16,-94 53 11-16,75-22-23 15,9 2-3-15,7 1-13 0,3-1 5 16,1 1-16-16,14-2-10 15,4-1 11-15,1 3-5 16,-1 0-1-16,-1 2 2 16,-4-2-5-16,-5-3 2 15,-2-4 0-15,-6-10-4 16,-1-2 2-16,0-7-4 16,0-2 0-16,-1 1-1 15,-12-4-3-15,-4 1 4 16,-4-2 2-16,1-2-2 15,1 0-14-15,3 0-23 16,3-9 3-16,3-12-36 0,3-1-114 16</inkml:trace>
  <inkml:trace contextRef="#ctx0" brushRef="#br0" timeOffset="27518.2">23999 16113 359 0,'0'0'100'16,"0"0"-65"-16,0 0 96 16,-28 110-50-16,5-50-18 15,-2 6-26-15,-6 4-21 16,-4 2-3-16,0-7 15 16,-1-6-28-16,2-8 12 15,8-8-12-15,2-9 21 16,7-11-15-16,4-6-2 0,6-6-4 15,5-4 0-15,2-5 0 16,0-2-47-16,3 0-87 16,16-7-50-16</inkml:trace>
  <inkml:trace contextRef="#ctx0" brushRef="#br0" timeOffset="28325">24275 16353 270 0,'0'0'109'0,"0"0"-32"16,0 0 34-16,0 0-54 15,0 0-31-15,0 0-21 0,33-23 13 16,-21 12-12-16,3 0-1 16,-5-3-1-16,-2 0 0 15,-2-3-2-15,-2-2 3 16,-3-2-3-16,-1 0 0 15,0 0-2-15,0 2 0 16,-1 5 5-16,-8 3-2 16,2 7 18-16,-4 4-6 15,-2 0-2-15,-4 7-5 16,-2 15 8-16,0 7-5 16,2 5 11-16,4 5-8 15,2 4 10-15,7 3-5 16,2 3-12-16,2-6 5 0,0 1-8 15,9-9-4 1,6-5 3-16,-1-8-3 0,2-3 0 16,-1-8 1-16,3-2 3 15,0-7-3-15,1-2-1 16,2 0-1-16,-3 0-8 16,3-5-45-16,-6-12-58 15,1-4-113-15</inkml:trace>
  <inkml:trace contextRef="#ctx0" brushRef="#br0" timeOffset="28866.32">24599 16227 286 0,'0'0'155'0,"0"0"-94"15,0 0-2-15,0 0-21 16,0 0 8-16,12 97 2 15,-12-60-7-15,0 1 11 16,0-4-29-16,0-2-14 16,0-4 0-16,0-6 6 15,0-5-11-15,0-5-4 16,0-7 5-16,-2-3 0 16,1-2-2-16,-1 0-2 15,0 0 33-15,2-3 2 16,-4-15-24-16,3-6-3 15,-1-10-8-15,2-5-1 0,0-8-2 16,0-6 2-16,0 3-20 16,0 0-2-16,0 5-11 15,3 8 1-15,9 7-3 16,0 8 30-16,3 10-13 16,3 4 8-16,4 5 8 15,4 3 0-15,2 0-9 16,3 14 22-16,-2 8-9 15,-3 4-2-15,-4 10 23 16,-8 5 6-16,-6 3 5 16,-5 4-3-16,-3 0-2 15,0 1-18-15,0-3-9 0,0-2-2 16,-8-6 4-16,2-6-4 16,2-10 0-16,0-8-6 15,4-7 4-15,0-4-7 16,0-1-16-16,0-2-18 15,8 0-44-15,3-5-116 16</inkml:trace>
  <inkml:trace contextRef="#ctx0" brushRef="#br0" timeOffset="29309.48">25076 15735 359 0,'0'0'93'0,"0"0"-31"16,0 0-6-16,0 0 47 16,38 98-34-16,-30-32-7 0,-3 5-19 15,-5 5-7-15,0-2-4 16,0-6-16-16,-9-4-2 16,-2-5-6-16,2-5-5 15,3-11 1-15,6-9-4 16,0-9-2-16,0-6 2 15,3-7 3-15,9-2-3 16,3-7-2-16,2-3 2 16,4 0 2-16,-2 0-2 15,2 0-7-15,0-14-30 16,-5-6-44-16,1-5-111 16,-5-8-342-16</inkml:trace>
  <inkml:trace contextRef="#ctx0" brushRef="#br0" timeOffset="29520.13">25200 16048 392 0,'0'0'82'0,"0"0"36"16,0 0-23-16,0 0-40 16,0 0-35-16,115-58 5 15,-75 49-6-15,-1 3 9 16,-4 0-1-16,-2 3-23 15,-4-1 1-15,-8 4-5 16,-7 0-1-16,-6 0-38 0,-8 0-118 16,0 0-215-1</inkml:trace>
  <inkml:trace contextRef="#ctx0" brushRef="#br0" timeOffset="30285.98">26305 15973 446 0,'0'0'73'0,"0"0"8"0,0 0 38 16,0 0-81-16,0 0-24 16,1 93 33-16,-1-35-4 15,0 2-18-15,0 2-3 16,-5-5-3-16,0-5-18 16,1-8 13-16,1-14-14 15,0-7 0-15,0-13 7 16,1-2-7-16,2-6 0 15,0-2 0-15,0 0 2 16,0 0-2-16,0-2 0 0,0-10-10 16,0-7-69-1,-4-4-90-15,-3-7-504 0</inkml:trace>
  <inkml:trace contextRef="#ctx0" brushRef="#br0" timeOffset="30482.77">26371 15872 463 0,'0'0'61'0,"0"0"-18"16,0 0 56-16,0 0-47 16,0 0-17-16,0 0-27 15,-3-61-8-15,3 61 0 16,0 5-52-16,0 12-50 0,0 0-65 15</inkml:trace>
  <inkml:trace contextRef="#ctx0" brushRef="#br0" timeOffset="30967.31">26521 16182 182 0,'0'0'101'0,"0"0"-22"16,5 81 60-16,5-47-65 0,4-1-38 15,-4 2-13-15,-2-5 6 16,-4 0-14-16,-4-7-7 16,0-6-1-16,0-6 1 15,0-6 1-15,0-4 4 16,0-1 25-16,0 0 10 15,0-2 23-15,0-16-36 16,0-8-24-16,0-6 11 16,0-7-22-16,-3-7-9 15,2-4 3-15,1-4-29 16,0 1-9-16,14 4 0 16,8 12-12-16,4 12 27 15,4 11 11-15,3 9 7 16,-2 5 11-16,-2 0 0 0,1 19 20 15,-5 8 6-15,0 6-14 16,-4 4 21-16,-6 3 6 16,-3 1-28-16,-5 1 6 15,-1-1-6-15,-3-1 4 16,-1-1-12-16,-2-5-3 16,0-3 0-16,0-5-5 15,0-2-17-15,0-6-71 16,10-5-104-16</inkml:trace>
  <inkml:trace contextRef="#ctx0" brushRef="#br0" timeOffset="32016.68">28170 15888 187 0,'0'0'308'0,"0"0"-238"16,0 0 25-16,0 0-81 15,0 0-4-15,-14 107 30 16,7-41-3-16,1 4-5 15,-2-3-6-15,2 1-14 16,-2-1-9-16,-2-6 3 16,4-6-4-16,0-10 1 0,2-12-2 15,0-12-2-15,2-12-8 16,2-4 4-16,0-5 5 16,0 0 5-16,0 0-1 15,0-17 22-15,0-8-26 16,0-8 23-16,0-9-20 15,0-9 10-15,0-8-13 16,0-6 4-16,0-7-4 16,6-3-3-16,4-3-6 15,7 6-7-15,4 10 14 16,4 13-11-16,3 20 2 16,2 9 4-16,2 14-4 15,-1 6-4-15,2 0 15 16,-2 20 4-16,-3 10-3 15,-4 7 3-15,-9 5 0 0,-10 5 7 16,-5-4 11-16,0-1-11 16,-14-6 1-16,-8-4-3 15,-6-6 3-15,-2-6 5 16,2-4-7-16,6-5-6 16,6-7 11-16,9-1-10 15,7-1-1-15,0-2-4 16,0 0 0-16,0 0-5 15,0 0 5-15,9 0-10 16,11 0 10-16,9 0 5 0,2 0-5 16,-1 0-4-1,-3 5 4-15,-5 9-1 0,-1 3 2 16,-5 6 2-16,-4 3-3 16,-5 3 0-16,-4 0 0 15,-3 2-8-15,0 2 7 16,0-3 1-16,-11-1-2 15,-3 1-3-15,-6-4 5 16,-3-5 1-16,-3-3-1 16,-4-4-10-16,1-7 10 15,0-3 8-15,0-4-5 16,2 0-2-16,-3-3 4 16,2-10 13-16,1 1-17 15,6-2 11-15,6 0-6 16,4 0 1-16,3 0-7 0,3 2 0 15,2-2 0-15,3 2-31 16,0 2-19-16,3 0-37 16,16 1-261-16</inkml:trace>
  <inkml:trace contextRef="#ctx0" brushRef="#br0" timeOffset="32721.63">29015 15937 277 0,'0'0'127'16,"0"0"9"-16,0 0-45 0,0 0-25 15,-102-54-27-15,70 54 5 16,1 4-10-16,3 13-10 16,5 4 1-16,4 4-2 15,7 0-12-15,3 0-8 16,4 0-1-16,5-5 8 16,0 1-7-16,0-2-3 15,5 0 1-15,8 0-4 16,5 1 6-16,5 2 2 15,5-2 3-15,0 1-4 16,2 2-4-16,-6 2 2 16,-6 0 2-16,-3-1-2 15,-8 3-4-15,-4-1 3 0,-3-2-1 16,0-2 0-16,0 1 1 16,-3-6-1-16,-7-1 6 15,-5-4-3-15,0-2-3 16,-3-4 3-16,-4-3 1 15,-1-1 5-15,-5-2 2 16,-2 0 9-16,0 0 1 16,3-5-12-16,5-2-8 15,4 0 12-15,6 0-10 16,8 1 3-16,2 0-6 16,2 1 0-16,0-1-20 15,0 0-43-15,16 3-6 16,4-1-81-16,4 1-235 0</inkml:trace>
  <inkml:trace contextRef="#ctx0" brushRef="#br0" timeOffset="33225.55">29440 15976 384 0,'0'0'160'16,"0"0"-33"-16,0 0-20 16,0 0-43-16,0 0-38 15,0 0-17-15,8 17-7 16,-7 24 28-16,-1 9 9 16,0-1 5-16,-4 2-19 0,-8 2-10 15,-1-4 7 1,2-2-10-16,1-3-4 0,-1-9-1 15,4-4-6-15,-1-7 0 16,0-5-1-16,1-7 10 16,4-4-9-16,2-3-1 15,1-5 1-15,0 0 4 16,0 0-5-16,0 0-3 16,0 0-12-16,0 0-15 15,0-14-37-15,-2-7-24 16,1-7-64-16,1-9-203 15</inkml:trace>
  <inkml:trace contextRef="#ctx0" brushRef="#br0" timeOffset="33523.94">29209 16046 280 0,'0'0'163'15,"0"0"15"-15,0 0-51 16,0 0-83-16,0 0-5 15,0 0 4-15,32-51 2 16,-5 44-10-16,7 0 8 16,9 1-8-16,5 1-11 15,7 1 0-15,-1 0 5 16,-2 1-15-16,-6-2 9 16,-8 1-5-16,-6-1-10 15,-5 2-6-15,-6 1 7 0,-6 2-4 16,-3-3 1-16,-8 3-3 15,-2 0-5-15,-2 0 2 16,0 0-51-16,-3 0-53 16,-18 3-80-16,-9 8-134 15</inkml:trace>
  <inkml:trace contextRef="#ctx0" brushRef="#br0" timeOffset="59699.75">13904 6693 137 0,'0'0'60'0,"0"0"56"15,0 0-38-15,0 0-36 16,0 0-17-16,0 0 2 0,-94 28 0 16,73-9-8-16,2 3 20 15,-2 0-16-15,0 1 0 16,0 2 5-16,-1 4 6 16,1 2-24-16,-1 8 10 15,5 0-10-15,1 4 6 16,2-2-4-16,4 1 0 15,0-2 6-15,2-1-9 16,5 2 7-16,0 3-11 16,1 1 2-16,1 2 6 15,1 1-4-15,0-2-4 16,-2 0-5-16,2-2-1 0,0-5 1 16,0 0 0-16,9 1 14 15,4 1-14-15,0-1 0 16,0 0-9-16,-1-2 9 15,5-1 2-15,2-2-2 16,1-4 0-16,2-2-1 16,2-7 1-16,-1-6-3 15,3-1 3-15,-4-4-3 16,4-5-9-16,-1 2 9 16,-3-2-66-16,-2-3-48 15,-2-3-99-15</inkml:trace>
  <inkml:trace contextRef="#ctx0" brushRef="#br0" timeOffset="60457.75">14335 7299 24 0,'0'0'115'15,"0"0"-3"-15,0 0-16 16,0 0-19-16,0 0-7 15,-51-75 1-15,40 69-13 16,0 1-6-16,-1 2-41 16,2 0 33-16,1 3-25 15,-1 0-18-15,-1 0 14 16,-1 5-1-16,-3 7-13 16,0 5 3-16,5 0 15 15,1 3-17-15,3 1 10 16,0 4-1-16,4 0-4 15,1 3 9-15,1 2-6 0,0 2-5 16,1 0 2-16,11 0 1 16,4-3-8-16,3 1 3 15,0-3 2-15,5-1-4 16,-2-1 2-16,4-3-2 16,0-3 2-16,1-2 3 15,0-5-4-15,3-2-2 16,-5-5 0-16,-1-3 0 15,2-2-11-15,-3 0 11 16,-2 0 5-16,-4-12-5 16,-1-1 4-16,-2-6-4 15,0-3 2-15,-3-5-2 16,-4-4 2-16,-4-5 1 0,0-4 3 16,-3-6-7-16,0-3 2 15,-7 3 0-15,-7 2 2 16,-3 8-1-16,-3 5 7 15,-4 8 14-15,-3 3-5 16,-1 3 2-16,3 4-10 16,1 1 1-16,3 5-8 15,0 1 5-15,2 2-16 16,4 2 2-16,0 2-33 16,3 0-33-16,6 12-18 15,6 12-70-15,0 1-131 16</inkml:trace>
  <inkml:trace contextRef="#ctx0" brushRef="#br0" timeOffset="60848.55">15076 7296 323 0,'0'0'29'16,"0"0"45"-16,0 0 40 15,103-1-64-15,-61-6 10 16,1 1-7-16,-4-4-15 16,-3 3-14-16,-8 0 7 15,-2 3-19-15,-9 0 5 16,-4 2-17-16,-3-1 1 16,-4 1 0-16,-3 2-1 15,-2-2-6-15,-1 2-48 16,0 0-72-16,0 0-214 15</inkml:trace>
  <inkml:trace contextRef="#ctx0" brushRef="#br0" timeOffset="62084.37">16055 7047 89 0,'0'0'72'0,"0"0"36"16,0 0 27-16,0 0-48 16,-96-36-22-16,79 34-19 15,0 2-4-15,-1 0-1 16,-1 5-18-16,2 9 2 16,-2 3-19-16,6 6 5 15,1 1 2-15,3 4 1 16,3 1-12-16,3 3 3 15,3 0 8-15,0 3-13 16,0-5 12-16,6 0-5 0,6 0-6 16,3-2 4-16,-2-1-5 15,5-3 0-15,1 0 3 16,-1-4-1-16,3-3-2 16,1-6 0-16,1-5-6 15,2-2 2-15,1-4 3 16,-1 0-1-16,0-9 1 15,-2-6-1-15,-4-3-4 16,0-3 4-16,-5-4-1 16,-2-6-1-16,0-4 3 15,-3-6-6-15,2-7 7 0,0-8 3 16,-2-5-3 0,-1-4 0-16,-4 0-5 0,-4 1 10 15,0 7-3-15,0-2-2 16,-12 7 9-16,2 3 6 15,0 9-1-15,2 9-5 16,0 10 19-16,4 9 7 16,1 2-25-16,0 5 1 15,1 3-2-15,1-1-2 16,1 3-6-16,0 0 0 16,-4 0-1-16,-1 11 4 15,-1 12-4-15,-2 10 0 16,4 7-5-16,2 3 5 15,2 3 5-15,0 0 3 0,0 5-2 16,0 0-6-16,8 3-1 16,6-2 1-16,0-3 0 15,3-3-1-15,1-7 0 16,-1-3 2-16,0-3-1 16,-1-5 2-16,-1-2 0 15,3-2-2-15,-1-5 0 16,5-4-2-16,3-4-10 15,3-5 7-15,4-6-6 16,1 0 6-16,0 0-9 16,-1-12-2-16,-2-5 0 15,-3-4 8-15,-3-2 6 16,-5-5 2-16,-2-8 3 0,-5-6 2 16,-4-5-2-16,-5-3 3 15,-1 2-1-15,-2 3-1 16,0 7 2-16,-5 8 15 15,-6 6-5-15,-3 8 5 16,-1 4-9-16,3 7-3 16,-1 2 4-16,3 3-13 15,0 0 0-15,0 8-1 16,0 15 0-16,2 10-1 16,2 9 2-16,5 3 2 15,1 5 0-15,0-4-2 16,0-5 0-16,6-5 0 15,9-4 1-15,4-5 0 16,3-3 0-16,-1-4-2 16,3-5-4-16,0-4 3 0,0-4-7 15,-3-3 5-15,1-4-4 16,0 0-14-16,-2 0-5 16,-1 0-24-16,-1-4-12 15,-4-9-65-15,-1-2-127 16</inkml:trace>
  <inkml:trace contextRef="#ctx0" brushRef="#br0" timeOffset="62978.65">17199 6962 231 0,'0'0'94'0,"0"0"47"15,0 0-38-15,0 0-27 0,0 0-25 16,0 0-22-16,-78-45 14 15,56 45-26 1,-1 12-10-16,0 9 6 0,2 7-8 16,2 3 2-16,8 0-3 15,4 3 1-15,7-2-3 16,0 2-1-16,0-3 8 16,13-3-11-16,6-3 10 15,-2-6-16-15,4-5 10 16,-2-6-5-16,-1-6-11 15,3-2 5-15,-2 0 9 16,-1-10 4-16,-1-6-3 16,-4-4-1-16,0-3-1 15,-5-4 1-15,-2-4 4 16,-3-5 2-16,-3 0-2 0,0 1 1 16,0 1 3-16,0 10 1 15,0 6 4-15,0 8 21 16,0 4-15-16,0 4 3 15,0 2-11-15,0 0-10 16,0 0-1-16,0 8-2 16,0 12-5-16,2 9 7 15,2 6 4-15,2 2 0 16,-2 1-4-16,1 0 5 16,-2 1 0-16,1 2-4 15,4 0 1-15,2 5 2 16,1 0-4-16,2 7 0 0,0-2 3 15,1 4 1-15,1-1-4 16,-2-1 4-16,-1-2-3 16,-3-7 0-16,-1-8-1 15,-4-8 2-15,0-11-2 16,-2-6 1-16,-2-4 1 16,0 0-2-16,0-4-2 15,0 0 2-15,-13-2 8 16,-7-1-8-16,-5 0-3 15,-4 0 3-15,3 0 31 16,2-10-14-16,2-1 8 16,6-7-5-16,7-2 16 15,2-3 0-15,7-6-23 16,0-6-3-16,3-5-6 16,15-6-4-16,4-7 0 0,7 2-21 15,3 0-11-15,6 7-82 16,1 7-53-16,2 10-382 15</inkml:trace>
  <inkml:trace contextRef="#ctx0" brushRef="#br0" timeOffset="63930.6">18424 6928 261 0,'0'0'57'0,"0"0"51"16,0 0-36-16,45-86-3 15,-29 72-27-15,0 0-5 16,5 0-5-16,0 2 16 16,1 4-25-16,1 5-5 15,1 3-2-15,-1 0-5 16,-2 19-2-16,-1 10 8 0,-3 7 23 15,-4 3-8-15,-2 3-8 16,-5 2-8-16,-3 3-3 16,-1-1 6-16,-2 1-12 15,0-3-7-15,0-4 0 16,0-4 0-16,0-8 0 16,-3-7 0-16,0-8-2 15,1-6 2-15,2-6 2 16,-1-1 0-16,1 0-1 15,0 0 7-15,0-3-3 16,0-14 2-16,0-8-5 16,0-6-2-16,0-10-1 15,0-5 1-15,0-9 0 16,0-3-17-16,4 2 1 16,7 5-4-16,1 10 11 0,1 5 8 15,1 9-6-15,4 5 3 16,2 3 4-16,1 2 0 15,6 5 0-15,2 3 0 16,2 5 3-16,0 4-2 16,1 1-1-16,-4 18 0 15,-3 5 4-15,-6 6 3 16,-3 5 4-16,-3 5 4 16,-6 3-10-16,-4 5 5 15,-3 3 0-15,0-2-1 0,0-1-4 16,-1-4-5-1,-5-3 0-15,-3-4 0 0,5-8-6 16,2-6 3-16,2-7-6 16,0-8-1-16,0-4-16 15,0-2-15-15,12-2-22 16,3 0-5-16,3-6-176 16</inkml:trace>
  <inkml:trace contextRef="#ctx0" brushRef="#br0" timeOffset="64492.01">19465 6909 252 0,'0'0'94'16,"0"0"29"-16,0 0-12 15,0 0-29-15,0 0-35 16,0 0 0-16,-47-40-19 16,34 40 0-16,-2 0-14 15,-3 6-7-15,0 14 5 16,-1 5-11-16,4 5 4 0,3 7 14 15,3 4-17-15,4 2 0 16,5-4-4-16,0-3 11 16,0-3-15-16,13-2 12 15,3-8-4-15,4-3-2 16,2-5-6-16,3-5-14 16,3-3-1-16,4-6-10 15,-1-1 3-15,0 0-11 16,-2-1 17-16,-4-14-12 15,-2-3 34-15,-6-5 0 16,-1-6 4-16,-3-5 21 16,-3-5 19-16,-4-6-6 15,-6-4-18-15,0-2 10 16,0 5-20-16,-16 5 0 16,-7 9 1-16,0 13-6 0,-7 7 2 15,-3 12-7-15,-3 0 0 16,0 4-3-16,8 16-19 15,9 4-58-15,14 0-132 16</inkml:trace>
  <inkml:trace contextRef="#ctx0" brushRef="#br0" timeOffset="65648">20069 6803 312 0,'0'0'53'15,"0"0"64"-15,0 0-37 16,-87-19-28-16,68 19-28 0,-4 12-4 16,0 7 7-16,0 4-4 15,7 4-2-15,1 3-8 16,6 4-1-16,5 4 2 15,2 3 1-15,2-4-13 16,0 0 0-16,0-4-2 16,5-4 1-16,4-3 2 15,4-6-3-15,0-3 0 16,7-4-8-16,3-4-10 16,2-5 1-16,1-4-4 15,1 0 3-15,-1-3 3 16,-3-9 10-16,-2-6 5 15,-1-5 1-15,-1-5 3 16,-4-11 2-16,1-6 0 0,-2-7 17 16,1-8-18-16,0-3 1 15,1-5 1-15,-2-2-7 16,-1-5 1-16,-6 0-1 16,-4 1 0-16,-3 5-3 15,0 9-4-15,0 8 0 16,-4 12 7-16,-2 11 1 15,0 12 20-15,3 11-14 16,3 5 13-16,-1 1-17 16,-4 1-3-16,-3 22-3 15,-1 15 3-15,2 9 7 16,4 4 9-16,3 6 6 16,0 4-17-16,0-1 2 0,5 1 1 15,0-4-7-15,0-3 7 16,1-1-7-16,0-2 0 15,2-2 0-15,2 1 4 16,0-8-5-16,5-6-11 16,0-4 0-16,3-9 4 15,5-6-13-15,3-5 8 16,7-7-2-16,3-3 7 16,-4-2 5-16,3 0-9 15,-4-4 7-15,-3-8-1 0,-1-8 3 16,-2-3 2-1,0-7 9-15,-3-6 9 0,-1-8 0 16,-1-2-16-16,-4-3 14 16,-4 4-13-16,-5 6 6 15,-3 8-4-15,-4 6 5 16,0 6 22-16,-1 1 8 16,-12 5-10-16,-2 5-21 15,0 4 3-15,-2 4-3 16,0 0-7-16,-3 9-2 15,4 14-3-15,-4 4 3 16,7 7 4-16,0 5-1 16,2 4 0-16,5 4-1 15,3 6 2-15,3-1-3 16,0-4-1-16,11-4-1 0,11-7 1 16,3-6 2-16,-1-1-2 15,0-7-10-15,0-9-3 16,1 0 11-16,3-7-7 15,4-2 4-15,-1-3-21 16,0-2-34-16,-2 0 16 16,-6-2-83-16,3-12-310 15</inkml:trace>
  <inkml:trace contextRef="#ctx0" brushRef="#br0" timeOffset="66038.53">21065 6249 244 0,'0'0'45'0,"0"0"21"15,0 0 20-15,0 0-28 0,0 0-13 16,113 92 46-16,-74-24-15 16,-1 12 6-16,-5 12 2 15,-8 9-28-15,-10 5-27 16,-14 8-5-16,-1-2-15 15,-10-2-2-15,-17-5 4 16,-6-13-11-16,-10-10-16 16,-8-12-54-16,-5-18-26 15,0-12-103-15,7-13-233 16</inkml:trace>
  <inkml:trace contextRef="#ctx0" brushRef="#br0" timeOffset="70268.63">11109 12041 54 0,'0'0'51'16,"0"0"79"-16,0 0-51 16,0 0-24-16,0 0-11 15,0 0-22-15,0 0-2 16,-76-19 8-16,56 32-8 0,-2 7 6 16,0 5 3-16,-1 7-8 15,1 7 10-15,0 6-7 16,1 6-7-16,1 7 24 15,1 8-21-15,7 6-8 16,3 6 0-16,8 2 7 16,1-2-9-16,0-6-2 15,4-7 2-15,3-5-10 16,2-3 3-16,2-6-5 16,2-9 10-16,1-6-16 15,4-9 4-15,-3-10 4 16,4-2-1-16,0-6-1 15,-1-4 2-15,5-2-4 16,0-3-17-16,0 0-76 0,-4-5-70 16,-3-13-248-16</inkml:trace>
  <inkml:trace contextRef="#ctx0" brushRef="#br0" timeOffset="71288.58">11570 12495 161 0,'0'0'97'16,"0"0"53"-16,0 0-82 15,0 0-38-15,0 0-17 16,0 0-1-16,-17 11 8 16,4-1 6-16,-2 0 7 15,-4 0-11-15,-2-3 3 16,3 0-11-16,-3-4 14 15,7-2-15-15,-2-1 5 16,3 0 0-16,-2 0 5 0,3-7-16 16,2-5 7-16,1-5-12 15,-1 0 5-15,3-3-3 16,0-6-4-16,2 1-1 16,4 1-5-16,1 3 6 15,0 2-2-15,0 7-2 16,6 0 4-16,7 3-3 15,1-2 5-15,5 4-4 16,-1-3 4-16,6 5 1 16,-5 2-3-16,-2 3-3 15,-1 0 3-15,-1 0 2 16,1 13-1-16,2 3-1 0,-3 5 2 16,3 3-2-16,-5 2 1 15,-2 3 2-15,2 3 0 16,-7 2 3-16,-3 3-2 15,-3 5-3-15,0 7 12 16,0 2-3-16,-1 2-2 16,-5-2-6-16,-2 1-2 15,-4-4 5-15,0-1-2 16,-4-3 1-16,-2-3-6 16,-3-5 5-16,-1-6-3 15,2-7 1-15,-2-6 0 16,3-5 0-16,1-5 1 15,0-5 1-15,3-2-2 0,-1 0 4 16,3-5-2 0,0-16 2-16,1-8 16 0,-1-7-18 15,7-4 6-15,1 1-9 16,2 2-4-16,2 4 4 16,-1 6 1-16,2 7-1 15,0 3 0-15,0 8 0 16,0 2-3-16,6 1-15 15,9 3 18-15,3 3-2 16,9 0 3-16,3 0-1 16,1 13 3-16,-1 4-3 15,0 6 0-15,-6 2 6 16,-2 3-4-16,-1 3 6 16,0 2-7-16,1-2 5 0,-4 2-4 15,1-7-1-15,-2-2 2 16,-1-5-3-16,-1-9 3 15,0 0-13-15,0-8 5 16,1-2 0-16,2 0-19 16,0 0-21-16,3 0-67 15,3-12-19-15,-6-8-88 16</inkml:trace>
  <inkml:trace contextRef="#ctx0" brushRef="#br0" timeOffset="71575.03">12138 12796 154 0,'0'0'199'0,"0"0"-97"16,0 0 10-16,0 0-45 15,0 0-38-15,0 0-6 16,69-28 3-16,-38 23-12 16,-1 1 17-16,0-2-23 15,-5 1 6-15,2 0-12 16,-5 3 6-16,-4-1-8 0,1 3-4 16,-3 0-40-16,-5 0-145 15</inkml:trace>
  <inkml:trace contextRef="#ctx0" brushRef="#br0" timeOffset="72839.38">13221 12604 31 0,'0'0'194'16,"0"0"-131"-16,0 0 63 15,0 0-38-15,-70-83-32 16,49 71-24-16,-5 4 15 16,3 5-24-16,2 0-8 15,0 3 20-15,-3 0-26 16,2 0 10-16,-2 10-8 0,-1 8 18 16,0 6-14-16,3 3 0 15,0 7-2-15,7 4-5 16,3 1-4-16,6 2-3 15,6-2 5-15,0-3 6 16,2 1-12-16,11-1 0 16,-1-5-7-16,2 0 15 15,2-6-13-15,-1-6 18 16,4-2-26-16,2-5 18 16,-1-4-5-16,0-3 0 15,1-5-2-15,0 0-2 16,3 0 3-16,-2-8-6 15,0-9 5-15,0-2 4 16,-2-6 5-16,0-6-6 0,-5-3-1 16,-4-9-5-16,-3-8 5 15,0-11-3-15,-4-6-3 16,2-3-15-16,0-4 0 16,-2 3-12-16,-2 2-1 15,-2 6 3-15,0 7 16 16,0 9 11-16,0 13 3 15,0 9 1-15,0 10 2 16,0 7 8-16,0 6 8 16,0 2 4-16,0 1-17 15,-3 0-5-15,0 17 0 16,3 6 1-16,0 7 13 0,0 6 9 16,0 5 0-16,0 5-4 15,0 0 4-15,0 1-19 16,3 0 5-16,0 1-7 15,3 2 7-15,1 0-2 16,2-1-7-16,3-2-4 16,2-8 4-16,-1-3 0 15,5-5 2-15,0-6 0 16,1-3-2-16,1-5-1 16,2-3-1-16,0-6 2 15,4-3-2-15,-2-5-3 16,4 0 5-16,-1 0 0 15,-2-8-1-15,-1-9-1 0,-2-4 2 16,-2-6 1 0,1-5 10-16,-6-8-8 0,-1-8 3 15,-4-7-6-15,-4-2-1 16,-1 3 0-16,-5 6 1 16,0 8 0-16,0 10 0 15,-5 8 1-15,-8 2-1 16,1 6 10-16,-1 4 0 15,0 4 6-15,1 3-14 16,-2 3-3-16,1 0 1 16,-2 9 0-16,0 14 0 15,2 3 1-15,4 8 3 0,0 7-2 16,9 3 12 0,0 4-14-16,0-3 7 0,15 0-7 15,0-3 2-15,1-6-1 16,5-3-1-16,0-4 0 15,0-4 0-15,-1-2-1 16,2-6-1-16,3-4-4 16,0-4 8-16,2-2-2 15,0-4 0-15,-2-3 4 16,-2 0-7-16,-1 0 3 16,-3 0-26-16,-5-3 0 15,-3-9-17-15,-6 0-77 16,-5-8-252-16</inkml:trace>
  <inkml:trace contextRef="#ctx0" brushRef="#br0" timeOffset="73823.13">14234 12516 206 0,'0'0'86'0,"0"0"13"16,0 0-7-16,0 0-9 15,0 0-19-15,-87-61-25 16,68 61-9-16,-2 0-8 16,-1 0 1-16,-1 12-10 15,2 6-2-15,3 5 4 16,6 6 10-16,2 4-13 16,7 2-12-16,3 3 7 15,0-2-6-15,2-3 15 16,9-4-10-16,1-2-6 15,4-6-5-15,3-5 3 0,3-3 2 16,0-7-5-16,-2-3-3 16,2-3 6-16,-1 0-7 15,-4-3 8-15,-1-12 1 16,-4-3 2-16,-1-5 0 16,-3-7 1-16,-2-4 3 15,-1-7-6-15,-2-2 4 16,-2-1-2-16,-1 8 0 15,0 7 5-15,0 7-5 16,0 5 14-16,0 6 3 16,0 5 3-16,0 2-9 15,0 4-2-15,0 0-11 0,0 0-2 16,0 0-4 0,0 17 5-16,-3 6 2 0,3 7-1 15,-1 3 0-15,1 4 11 16,0 4-6-16,0 0 6 15,1 0-7-15,7 0-2 16,2 3 3-16,-1-1-3 16,2 3-4-16,-3 2 1 15,-2 0 1-15,-1 1 2 16,-2-1-2-16,-2-3 0 16,-1-2 0-16,0-4-1 15,0-1-12-15,0-4 5 16,0-3 2-16,0-3-4 15,0-1 1-15,2-4 1 16,-1-3 3-16,1-1-4 0,1-2 4 16,-3-3 1-16,0-3 2 15,0-2 4-15,0-4-2 16,-6-3 1-16,-9-2 14 16,-7 0 8-16,-5-2 7 15,-3-12 13-15,-1-4-4 16,2-4 7-16,6-4 5 15,4-3-11-15,3-3-14 16,7-3 0-16,3-2-22 16,6 0 4-16,0-1-10 15,3 1 2-15,14 4-1 16,6 3-13-16,6 6-13 0,5 0-73 16,-3 2-91-16,-2-1-318 15</inkml:trace>
  <inkml:trace contextRef="#ctx0" brushRef="#br0" timeOffset="74857.67">14969 12545 223 0,'0'0'45'16,"0"0"32"-16,0 0 38 15,-6-84-44-15,6 70-26 16,8 1 7-16,5 4-16 16,-1 0-16-16,4 4-2 15,2 3-4-15,3 2-3 16,3 0-5-16,2 16-1 15,-1 7 2-15,2 9-3 16,-5 6 9-16,-5 4 12 16,-3 5-18-16,-5 0 8 0,-3-3-13 15,-2-1 12-15,-4-2-9 16,0-5-5-16,0-4-1 16,-1-4 1-16,-8-5 6 15,2-6-5-15,1-5-1 16,3-5 0-16,1-7 0 15,2 0 10-15,-1 0-10 16,1 0 4-16,0-15 21 16,0-7-21-16,0-6 0 15,0-6 2-15,0-5-6 16,0-7-1-16,9-3-4 0,0-4-12 16,1 6 10-16,2 7-13 15,2 9 12-15,2 10 7 16,-2 7-7-16,3 3 6 15,0 2 0-15,5 6 1 16,2 3 2-16,1 0 1 16,0 3-2-16,0 14 1 15,-3 3 2-15,-3 7 2 16,-2 2 1-16,-3 4 3 16,-4 3-3-16,-4 1 4 15,-1 1 5-15,0 0-11 16,-2-1 1-16,1 0-3 15,-2-2 2-15,-2-4 3 16,0-2-7-16,0-9-3 16,0-3 3-16,0-4 0 0,0-5 0 15,0-5-4-15,0-2 4 16,0-1-7-16,0 0-1 16,0 0 4-16,0 0-4 15,0 0 2-15,7-4-31 16,13-10-30-16,3-4-80 15,4-2 66-15</inkml:trace>
  <inkml:trace contextRef="#ctx0" brushRef="#br0" timeOffset="75360.44">15992 12551 251 0,'0'0'64'15,"0"0"60"-15,0 0-24 16,0 0-31-16,0 0-40 16,-89-22 6-16,71 26 2 15,0 11-15-15,0 8 0 16,3 7-8-16,0 6 3 15,5 3-1-15,2 3-4 16,1-1-12-16,6 1 0 0,1-5 1 16,0-6 8-16,0-4-9 15,11-7-8-15,4-5 7 16,5-4-2-16,-2-5-5 16,1-3 2-16,2-3-2 15,-2 0 0-15,1-3 1 16,-1-12 7-16,-4-5 4 15,3-4-3-15,-5-6 5 16,2-4 8-16,-4-9 4 16,-5-7-12-16,-5-3 6 15,-1 3-12-15,-1 11 0 16,-13 11 0-16,-5 13 3 0,-2 5-3 16,0 10 0-16,0 0-4 15,2 0 4-15,4 17 0 16,6 5 0-16,5 6-72 15,4-2-178-15</inkml:trace>
  <inkml:trace contextRef="#ctx0" brushRef="#br0" timeOffset="76507.64">16478 12426 306 0,'0'0'58'16,"0"0"53"-16,0 0-10 16,0 0-52-16,-95-17-5 15,73 22-18-15,-1 11-10 0,4 9 2 16,0 2 7 0,2 6 6-16,7 5-18 0,2 5 0 15,5-2-5-15,2 1-6 16,1-2 6-16,0-4-4 15,0-1-3-15,0-7 1 16,0-4 8-16,0-2-10 16,0-6 1-16,7-3-3 15,1-3-7-15,3-5 6 16,3 0-2-16,-2-2 1 16,4-3-1-16,1 0-3 15,2-5 8-15,-1-12 1 16,0-3 5-16,3-7 1 15,0-4-2-15,1-10-4 16,2-8 4-16,0-9 9 0,0-7-14 16,-3-2-5-16,-2 3 5 15,-8 0 0-15,-4 4 0 16,-7 5-1-16,0 2-3 16,0 7 0-16,-9 12 4 15,0 5 0-15,1 8 2 16,1 3 3-16,-2 5-3 15,3 2 9-15,0 5-4 16,3 3 1-16,0 3-2 16,-1 0-6-16,-4 20 3 15,2 13-3-15,3 9 2 16,3 8 6-16,0 1-4 0,0 2 0 16,0-5-1-16,2 2 3 15,4-1-2-15,0-3-4 16,0 4 0-16,0-3 0 15,0-5 2-15,3-5-5 16,2-5 3-16,0-5 0 16,4-4 0-16,1-3-9 15,5-3-2-15,1-6-1 16,1-2-5-16,1-6 2 16,0-3 4-16,-4 0 7 15,2 0 4-15,1-11 4 16,0-7 4-16,0-6-8 15,-1-6 9-15,1-8-4 0,1-9 9 16,-2-6-7 0,-2-5-2-16,-7 3 3 0,-8 4-8 15,-5 9 6-15,0 6 4 16,-10 7-6-16,-9 7 0 16,2 6 0-16,2 7 18 15,0 7-21-15,0 2 2 16,0 5-3-16,1 20-3 15,0 6 3-15,6 10 6 16,5 5 2-16,2 3-7 16,1 5 0-16,0 1 1 15,4-2 0-15,5-3 2 16,1-8-4-16,1-6-3 16,5-5-1-16,1-8 3 0,2-3-6 15,5-2-8-15,-1-8 3 16,0-2 7-16,1-3-18 15,-2-2-1-15,-2-3-31 16,-4 0-74-16,-5-2-169 16</inkml:trace>
  <inkml:trace contextRef="#ctx0" brushRef="#br0" timeOffset="76868">17206 12176 279 0,'0'0'187'16,"0"0"-74"-16,0 0 1 15,0 0-19-15,0 0-62 16,0 0-2-16,81 52 15 16,-54 2-13-16,-6 11 11 15,-7 13-14-15,-8 12 6 16,-6 5-15-16,-4 4-9 0,-23-3-6 16,-10-7-5-16,0-8 6 15,-2-10-7-15,0-8-9 16,-2-10-58-16,-7-8-44 15,-3-9-25-15,2-8-183 16</inkml:trace>
  <inkml:trace contextRef="#ctx0" brushRef="#br0" timeOffset="79904.11">25597 14388 145 0,'0'0'122'16,"0"0"-50"-16,0 0 70 16,0 0-50-16,0 0-42 15,0 0 7-15,0 0-18 16,-24-50-6-16,31 25 9 16,16-6-16-16,14-8-15 15,12-3 17-15,12-5-14 16,5-3 7-16,8 0 2 15,-3 4-15-15,-4-1 4 16,-9 7 10-16,-10-1 10 16,-10 7-3-16,-5 0-3 15,-3 1 1-15,-3 1-6 16,-2 3-10-16,-3 4-1 0,-5 4 3 16,-2 6-8-16,-6 1 0 15,-5 6 4-15,-2 6-6 16,-2 0-6-16,0 0 6 15,0 2-7-15,0 0 0 16,-3 0-56-16,-12 6-12 16,-6 10-41-16,0 0-9 15,3-3-206-15</inkml:trace>
  <inkml:trace contextRef="#ctx0" brushRef="#br0" timeOffset="80639.11">27260 12925 88 0,'0'0'113'0,"0"0"-26"0,0 0-18 16,0 0 6-16,10-73-6 15,-13 62 3-15,-9 3-18 16,-5 2-35-16,-2 4 4 16,-1 2-10-16,-4 0 12 15,-1 9-18-15,-1 11 1 16,-3 4-6-16,3 6 20 16,0 7-13-16,6 5 12 15,1 5-6-15,5 3 3 16,5 4-1-16,3 4 8 15,4 1-4-15,2 3-2 16,0 2 6-16,0 2-19 16,0 1 3-16,3 1 1 15,2-4-10-15,1 1 0 16,4-2 9-16,4-10-9 0,1-6 0 16,4-13-3-16,-4-6-5 15,4-9 7-15,-1-6 0 16,-1-4-3-16,5-5 2 15,3-4-4-15,2 0-7 16,3 0-61-16,-2-6-17 16,-5-11-134-16</inkml:trace>
  <inkml:trace contextRef="#ctx0" brushRef="#br0" timeOffset="81149.96">27689 13137 204 0,'0'0'94'15,"0"0"50"-15,0 0-31 16,0 0-34-16,0 0-25 15,0 0-30-15,-16-4-21 16,13 36 19-16,3 10 10 16,0 2 9-16,0 5-14 15,0 1-1-15,4 0-10 16,1-5-12-16,-4-4 2 16,-1-5-4-16,0-7 13 15,0-4-14-15,0-4-1 0,0-6-1 16,0-4-3-16,0-5 4 15,0-6-1-15,0 0-22 16,0 0-10-16,0 0-11 16,0-9-21-16,3-14-173 15</inkml:trace>
  <inkml:trace contextRef="#ctx0" brushRef="#br0" timeOffset="81442.99">28025 13402 330 0,'0'0'113'15,"0"0"-2"-15,0 0 4 16,0 0-78-16,0 0-14 15,0 0 2-15,86-44 2 16,-56 36-8-16,2 1-3 16,-3-3-4-16,-3 3-7 15,-4 2-3-15,-7 1-2 16,-2 1 0-16,-5 3-19 16,-5 0-71-16,-2 0-233 15</inkml:trace>
  <inkml:trace contextRef="#ctx0" brushRef="#br0" timeOffset="82568.44">28896 13138 206 0,'0'0'105'0,"0"0"24"16,0 0-42-16,0 0-34 15,-102-66-22-15,73 59 24 16,-1 5-32-16,0 2 2 15,2 0 1-15,-1 12-2 16,6 5-11-16,0 6-1 16,7 2 21-16,1 2-22 15,7 5 0-15,5 1-3 16,3 3-7-16,0-2 8 16,8 2-7-16,8-4-2 15,-2-3 5-15,3-5-3 0,-3-4-1 16,2-4-1-16,-2-5-4 15,1-4 2-15,-3-3 2 16,1-2-1-16,5-2 2 16,1 0-2-16,-1 0 6 15,3-10-2-15,0-5-3 16,-4-8 6-16,0-4-6 16,0-6 0-16,-2-9-1 15,-2-6 0-15,0-5 1 16,-3-5-3-16,-3-3-7 15,-1-4 3-15,1 0-3 16,-2 0-6-16,-5 6 3 16,0 5 8-16,0 9 2 15,-8 6 2-15,-6 5 0 16,0 7 1-16,1 10 0 0,4 6 0 16,3 6-2-16,-1 5 2 15,0 0-1-15,0 18 0 16,1 10 1-16,1 8 2 15,5 7 2-15,0 2 10 16,0 3-7-16,8 1 8 16,1 1-5-16,1-1-3 15,1-1-4-15,-1 0-1 16,3-5 1-16,1-1-1 16,2-3-2-16,2-3 1 15,2-2 3-15,0-6-5 16,0-5 1-16,-1-4-9 0,5-5 6 15,-1-6 1 1,2-3-1-16,3-5-2 0,-2 0-5 16,0-1 2-16,-2-14 8 15,-1-6 0-15,-2-5 2 16,-2-4 1-16,-2-6-3 16,-1-10 8-16,-6-4-8 15,-1-1-6-15,-5 2 6 16,-4 8 0-16,0 7-1 15,0 7 1-15,-11 10 0 16,-4 6 8-16,-1 6-3 16,2 5-5-16,-2 0-3 15,2 19 3-15,1 10 0 0,4 6 1 16,4 8 1 0,4 0 7-16,1 0 0 0,0-3-5 15,9-2-2-15,4-5 4 16,2-5-6-16,4-4 0 15,4-5 0-15,2-4 2 16,1-5 2-16,-3-5-7 16,1-2 3-16,-3-1 0 15,0-2 0-15,0 0 0 16,-1 0-34-16,0-6-29 16,4-11-97-16,0-4-315 15</inkml:trace>
  <inkml:trace contextRef="#ctx0" brushRef="#br0" timeOffset="83348.39">29803 12953 293 0,'0'0'124'0,"0"0"24"16,0 0-50-16,0 0-50 16,0 0-4-16,-97-56-22 0,76 56-3 15,0 11-14 1,2 12-3-16,4 5 17 0,6 2-15 16,4 3 5-16,4-4-7 15,1 1 4-15,0-2-4 16,4-3-1-16,8-4 0 15,3-2-1-15,0-5 0 16,1-6-5-16,-2-3-11 16,2-5 9-16,-2 0 5 15,2 0 2-15,-2-12 3 16,-2-6-2-16,1-6-1 16,-2-7 0-16,-1-3 7 0,-4-5-7 15,-2 3 0 1,-2 5 2-16,-2 5-2 0,0 9 1 15,0 6 3-15,0 6 21 16,0 4-7-16,0 1-13 16,0 0-4-16,-2 0-1 15,1 15-1-15,-2 7 1 16,3 3 9-16,0 3-2 16,0 3 3-16,0 2 8 15,4 1-15-15,4 4 15 16,1-1-9-16,3 6 2 15,-2-1-11-15,0 2 0 16,1 0 0-16,0 0 1 16,-3-2 0-16,-2-1 3 15,-3 0-4-15,-3-5-3 0,0 0 3 16,0-4-21 0,0-3 0-16,-9-5 12 0,-4-4 0 15,1-4 8-15,0-6-3 16,3-4-6-16,0-6 2 15,-1 0 8-15,-2-2 19 16,-2-14-18-16,0-5 29 16,0-2 11-16,1-6-7 15,2 0-13-15,4-4 5 16,1 3 1-16,3-2-27 16,3 1 0-16,0-2 0 15,12 1-1-15,14 3-29 0,12 4-37 16,1 4-102-1</inkml:trace>
  <inkml:trace contextRef="#ctx0" brushRef="#br0" timeOffset="84270.14">29882 13694 210 0,'0'0'45'15,"0"0"51"-15,0 0 3 16,0 0-61-16,0 0-19 15,0 0 16-15,93 47-18 16,-80-16 20-16,-4 5-6 16,-2 0-1-16,1 0-9 15,-4-2-7-15,-1-1-6 0,0 0-2 16,-3-2 0 0,0-6-4-16,0-5 13 0,0-6-14 15,0-8-1-15,0-1 0 16,0-2 3-16,0-1 6 15,0-2 10-15,0 0 1 16,0 0 28-16,0-13-2 16,0-10-38-16,0-6 0 15,0-8-5-15,14-6 1 16,5-3-3-16,2 0-1 16,0 2 0-16,0 5-5 15,-2 10 1-15,-4 6-2 0,1 6 6 16,-1 4-1-1,6 11-2-15,1 2-3 0,4 0 6 16,1 8 0-16,1 12 3 16,-2 5-2-16,-3 2 0 15,-5 2 2-15,-7 2-2 16,-4-2-1-16,-5 0 1 16,-2-4 3-16,0-1 1 15,0-3-1-15,0-1-1 16,0-3-6-16,0-3 5 15,0-4-3-15,0-2 1 16,0-1-52-16,3-1-44 16,10-6-57-16,4 0-169 15</inkml:trace>
  <inkml:trace contextRef="#ctx0" brushRef="#br0" timeOffset="84689.27">30734 13673 9 0,'0'0'386'16,"0"0"-273"-16,0 0 1 16,0 0-65-16,0 0-33 15,0 0 5-15,-57 56 11 16,45-28 0-16,3 4-16 0,3-1 7 15,4 1-17-15,2-1 1 16,0-5-5-16,0-2 0 16,8-6 3-16,3-2-5 15,5-8-2-15,2-2 1 16,1-6 2-16,3 0-2 16,0 0 2-16,-3-10 11 15,-1-8-3-15,-6-6 27 16,-3-8-6-16,-8-6-17 15,-1-2-3-15,0 0 3 16,0 1-13-16,-12 8-4 16,-4 6 4-16,-2 11-1 15,-3 4 1-15,3 7-8 0,0 3 2 16,6 2-57 0,4 16-52-16,6 2-365 0</inkml:trace>
  <inkml:trace contextRef="#ctx0" brushRef="#br0" timeOffset="85770.6">31210 13571 223 0,'0'0'77'0,"0"0"33"15,0 0-35-15,0 0-29 16,-87-26-11-16,67 26-6 15,-2 9-14-15,-2 5 10 16,2 8 0-16,4 5 1 16,3 2 9-16,5 5-19 15,4 4 7-15,3 1-14 16,1-5-3-16,2 0-4 0,0-7 2 16,0-3-2-16,2-4 0 15,7-4-4-15,1-4-3 16,2-5 0-16,0 0 4 15,3-7-10-15,1 0 3 16,1 0 8-16,-1-9 8 16,-1-6 2-16,-1-5-8 15,0-8 4-15,0-4 4 16,1-11-1-16,0-8-2 16,-2-7-1-16,2-3-6 15,-3-1 2-15,1 1 1 16,-4 1-3-16,-1 2-11 0,-5 2 2 15,-3 3-8 1,0 8 5-16,0 4 8 0,-6 8-1 16,-3 10 3-16,0 7 1 15,-1 9-5-15,2 7-2 16,0 0 4-16,1 17 4 16,0 14 0-16,4 11 3 15,3 3 5-15,0 5 13 16,0 2-10-16,10 1-5 15,-4-2 0-15,0-2-3 16,-1-1-3-16,1-4 0 16,1 2 0-16,-1-1 1 15,4-3 0-15,1-4-2 16,4-4 2-16,1-8-1 16,2-6 0-16,1-7-5 0,2-6-1 15,2-3 1-15,0-4 4 16,1 0-2-16,1 0-2 15,-3-13 5-15,1-4 5 16,-2-8-1-16,-1-4-2 16,-1-10 1-16,0-5-3 15,-2-4 3-15,-5 1-3 16,-8 8 0-16,-4 5-6 16,0 9 3-16,-7 6-1 15,-7 7 4-15,2 2 4 16,-1 7 2-16,1 3-5 15,0 0-1-15,2 14 1 0,-1 10-1 16,4 5 7-16,4 4 1 16,2 5 5-16,1 2-8 15,0 0-2-15,0 1-3 16,4-2 2-16,8-8-1 16,1-4 0-16,7-8-2 15,-1-4 1-15,2-5-1 16,1-3 0-16,1-2 1 15,-4-2-5-15,2-2-32 16,-3-1-2-16,-5 0-43 16,2-4-126-16,-4-13-102 15</inkml:trace>
  <inkml:trace contextRef="#ctx0" brushRef="#br0" timeOffset="86124.57">31864 13154 426 0,'0'0'115'15,"0"0"-60"-15,0 0 11 16,0 0-5-16,83 109-11 16,-66-56-10-16,-5 12 1 15,1 9-5-15,-9 8-10 16,-4 12-7-16,-17-1-9 16,-22 0 14-16,-6-8-21 15,-5-15-1-15,1-8-3 16,4-10 1-16,0-9-55 15,0-7-10-15,1-6-69 16,2-9-208-16</inkml:trace>
  <inkml:trace contextRef="#ctx0" brushRef="#br0" timeOffset="95892.84">11773 12911 51 0,'0'0'34'16,"0"0"-8"-16,0 0 0 16,0 0 13-16,0 0-21 15,0 0 8-15,0 0-14 16,0 0 8-16,1-6-6 0,1 6-14 15,-1 0 0 1,2 3-25-16,3 7 1 0,7-1-11 16,7-2-40-16</inkml:trace>
  <inkml:trace contextRef="#ctx0" brushRef="#br0" timeOffset="96334.06">14793 12679 16 0,'0'0'41'0,"0"0"-19"15,0 0-13-15,0 0 2 16,0 0 15-16,0 0-23 16,0 0-3-16,0 1-24 0,0 4-27 15,0 3 2-15</inkml:trace>
  <inkml:trace contextRef="#ctx0" brushRef="#br0" timeOffset="99700.09">1081 7185 45 0,'0'0'93'0,"0"0"-52"16,0 0 42-16,0 0-22 15,0 0-19-15,0 0-9 16,0 0 4-16,-85 19 11 15,73-10-13-15,-3 2-4 16,-4 3-20-16,1 2 22 16,-3 1-26-16,2 1 17 15,2 1-3-15,-2 1 4 0,2 4-24 16,-2 1 10 0,4 1-3-16,-1 4 12 0,-2 1-16 15,6-5 8-15,1 4-6 16,3-4-4-16,3 1 14 15,2-1-11-15,3 2-5 16,0-4 5-16,0 2 10 16,0-1-12-16,3 0 4 15,5 0-5-15,-1 0-2 16,0 0 4-16,4 0-1 16,-1-2 0-16,4-1-3 15,-1-2 8-15,-1-4-8 0,9-1 0 16,-5-3 4-1,5-4 1-15,-4-1-5 0,2-4 0 16,2-2 4-16,-3-1-4 16,7 0 10-16,-1 0 5 15,3-5-15-15,-5-5 4 16,2-4 12-16,0 0-4 16,0-2 15-16,-5-1-13 15,2-3 11-15,-3 1-3 16,0-3-4-16,-2 0-5 15,-2-1 28-15,-4 0-21 16,2-5 0-16,-4 2 0 16,-1-4-1-16,-3 0 2 15,-1-1-11-15,-1 0 1 16,-2 0 10-16,0-1-2 0,0 0-11 16,0 6 7-1,0 2 5-15,-2 4-2 0,-7 3 3 16,-2 1-1-16,-3 2-7 15,-2 2-5-15,1 1 0 16,-3 1-7-16,-1 3-1 16,-4-1 0-16,-5 6-5 15,-7 2-4-15,-8 0-20 16,-5 2-9-16,-4 21-35 16,-6 11-42-16,6 2-99 15,12-3-337-15</inkml:trace>
  <inkml:trace contextRef="#ctx0" brushRef="#br0" timeOffset="100390.2">811 7958 93 0,'0'0'70'16,"0"0"82"-16,0 0-44 16,0 0-7-16,0 0-21 15,0 0-6-15,9-53-16 16,-9 53 3-16,0 0-12 16,0 0-31-16,-3 2 11 15,-13 19-23-15,-7 8-4 16,-7 8 5-16,-1 1 12 15,1 4 5-15,2-1-12 16,-5 1 6-16,3-3 2 16,0-7-14-16,5-7-4 15,6-6 2-15,11-6-3 16,7-7-1-16,-1 0 3 0,2-3-2 16,0-3 5-16,0 0-5 15,0 0-2-15,0 0 2 16,0 0 4-16,0 0-5 15,0 0-16-15,0 0-42 16,0 0-28-16,2 0-20 16,5 0-184-16</inkml:trace>
  <inkml:trace contextRef="#ctx0" brushRef="#br0" timeOffset="100714.16">429 8389 482 0,'0'0'57'16,"0"0"-3"-16,0 0 11 15,0 0-44-15,0 0-14 16,0 0 14-16,60 0 5 15,-30 0-9-15,-5-4 18 16,3 1-18-16,-4-1-1 16,-1 2-15-16,-4-1 15 15,-7 2-14-15,0 0-4 0,-5-1 4 16,-2 2-4 0,1 0-12-16,-6 0-49 0,0 0-32 15,0 0-95-15,-17 9-86 16</inkml:trace>
  <inkml:trace contextRef="#ctx0" brushRef="#br0" timeOffset="100914.02">444 8547 93 0,'0'0'39'15,"0"0"114"-15,0 0-8 16,0 0-72-16,0 0 10 15,0 0-44-15,81 7 0 0,-50-7-15 16,2-1-15-16,-2-4-6 16,-2 2-3-16,-9 3-54 15,-12 0-61-15,-5 0-147 16</inkml:trace>
  <inkml:trace contextRef="#ctx0" brushRef="#br0" timeOffset="101098.38">486 8707 307 0,'0'0'67'0,"0"0"-25"0,0 0 44 16,0 0-39-16,86 0-30 15,-47-2-17-15,0-8-61 16,-2 0-330-16</inkml:trace>
  <inkml:trace contextRef="#ctx0" brushRef="#br0" timeOffset="101860.05">1263 7958 206 0,'0'0'119'0,"0"0"4"15,0 0-10-15,0 0-10 16,0 0-52-16,0 0 6 16,0-25-17-16,0 25-19 15,3 0-8-15,3 0-11 16,9 6-2-16,7 12 17 16,-1 6-7-16,1 3 4 15,-2 4 5-15,-1 3-18 16,1 0 9-16,4 2-2 15,-2-3 4-15,2-5-11 16,-3-4 0-16,3-5 0 16,-4-1 5-16,-2-6-3 0,-3 0-3 15,-4-5 2 1,-4-3-1-16,-1-1 3 0,-6-3-2 16,3 0-1-1,-3 0-2-15,0 0-24 0,0 0-12 16,0 0-27-16,0-2-70 15,0-5-327-15</inkml:trace>
  <inkml:trace contextRef="#ctx0" brushRef="#br0" timeOffset="102243.4">1694 8144 443 0,'0'0'52'0,"0"0"29"16,0 0-41-16,0 0 6 16,0 0 2-16,-61 96-22 15,37-62 1-15,2-1-6 16,-1-4 3-16,2 0-6 15,2-5 2-15,1-5-16 16,6-2 0-16,2-3 5 16,4-8 12-16,1 0-16 15,1-1 5-15,1-4-3 0,0 3-7 16,3-3 1 0,-3 2 5-16,0 2-2 0,-2-2-8 15,1 1 4-15,1-2-4 16,3 0-34-16,0-1-36 15,0-1-96-15,4 0-188 16</inkml:trace>
  <inkml:trace contextRef="#ctx0" brushRef="#br0" timeOffset="102484.57">1697 8325 60 0,'0'0'223'0,"0"0"-170"16,0 0 66-16,0 0-28 15,0 0-28-15,0 0-17 16,-52 85-5-16,46-73-25 16,-2-2-5-16,4 0-9 15,0-4-2-15,2-3-3 16,2-1-73-16,0-2-87 15,2 0-169-15</inkml:trace>
  <inkml:trace contextRef="#ctx0" brushRef="#br0" timeOffset="102654.47">1797 8345 323 0,'0'0'41'0,"0"0"75"15,0 0-34-15,0 0-37 16,0 0-14-16,-51 77-23 16,38-60 4-16,1 0-12 15,-3-3-137-15</inkml:trace>
  <inkml:trace contextRef="#ctx0" brushRef="#br0" timeOffset="104590.1">1214 10442 296 0,'0'0'48'15,"0"0"30"-15,0 0 2 16,0 0-38-16,0 0-10 15,-93 0-21-15,74 13 2 16,4 5-4-16,-4 2 13 16,2 1-8-16,-1 4-2 15,1-2 1-15,0 2-5 16,2 2 4-16,3-1 1 0,0 3-2 16,2 0 7-16,-1 0-9 15,7 0-4-15,1-2-4 16,3 3 1-16,0 0-2 15,0-2 3-15,0 0-3 16,7-4 9-16,1 0-6 16,2-3-3-16,2 0 3 15,0-2 1-15,0 1 0 16,0-4 4-16,-1-1-4 16,2-1 1-16,-1-4-3 0,4 0 1 15,2-3 2 1,0-3 1-16,3-3-5 0,0-1 3 15,3 0 3 1,-2 0-5-16,0 0 3 0,-2-2-4 16,-4-4 5-16,1-3-5 15,-4 2 3-15,-1-1 2 16,0-1 5-16,-2-4-5 16,2 1 3-16,-3-4 9 15,3-1-2-15,-3-3 14 16,3-4-7-16,-3-2 12 15,-3-4-1-15,0 1-9 16,1-2 1-16,-1-1-10 16,0 4-3-16,-1 0 5 15,1 0-7-15,-3 5-1 0,1 0 0 16,-1 1 3 0,0-1-4-16,-3 1 8 0,0-3-1 15,0-2 7-15,0-2-21 16,0 3 3-16,0 3 9 15,-6 5-11-15,-3 4 11 16,0 1 1-16,-1 3-5 16,-5 0-5-16,3 2-2 15,-3 0-3-15,0 5-4 16,-6 1-11-16,-4 2-12 16,-8 2-50-16,-4 17-41 15,-5 12-35-15,0 5-70 0,5 1-391 16</inkml:trace>
  <inkml:trace contextRef="#ctx0" brushRef="#br0" timeOffset="105258.66">1035 11190 84 0,'0'0'142'0,"0"0"-36"16,0 0 31-16,0 0-59 16,0 0 10-16,0 0-19 15,0-55-5-15,0 55-6 16,0 0-22-16,-6 0-9 16,-12 9-25-16,-7 18 1 15,-8 8 4-15,0 7 13 16,-1 3-1-16,1 0 1 15,3-3 2-15,0-3-19 16,2-2 7-16,6-3 8 16,5-5-14-16,8-8-1 15,2-7-1-15,2-10 1 16,4-2-1-16,-1 0 2 16,1-2 2-16,1 0 2 0,0 0-5 15,0 0 0-15,0 0-3 16,0 0 0-16,0-8-9 15,0-3-37-15,0-2-53 16,0 2-54-16,0 2-421 16</inkml:trace>
  <inkml:trace contextRef="#ctx0" brushRef="#br0" timeOffset="106060.15">654 11554 216 0,'0'0'59'15,"0"0"31"-15,0 0 12 16,0 0-34-16,0 0-24 16,0 0-8-16,-4-3 5 15,-8 3-15-15,-3 16-8 16,-15 6 1-16,-2 4 0 15,-1 6 11-15,0 2 8 16,6-1-23-16,0 0 23 16,2 0-25-16,1-2 18 15,0-2-10-15,2 0-15 0,4-5 4 16,0-1-4 0,7-6 6-16,2-7-11 0,5-3 11 15,3-4-10-15,1 0-2 16,0-3 0-16,0 1 0 15,0 1 8-15,0-1-8 16,-2-1 2-16,2 0 4 16,0 0-6-16,0 0-6 15,0 0-2-15,0 0-41 16,0 0-16-16,0-1-52 16,0-11-96-16</inkml:trace>
  <inkml:trace contextRef="#ctx0" brushRef="#br0" timeOffset="106674.28">635 11595 163 0,'0'0'118'0,"0"0"-43"16,0 0 21-16,0 0-26 15,0 0-12-15,0 0-11 16,25-69 14-16,-23 69-23 0,-1 0 11 16,-1 0-13-16,0 0-12 15,0 0 7-15,0-3-22 16,0 3 12-16,2 0-9 15,2 0-5-15,1 0 4 16,8 0-7-16,-2 0 5 16,1 10 2-16,1 3 7 15,-4 3-6-15,6 2 1 16,-5 3-1-16,1 1-12 16,5 1 10-16,-7-2-10 15,3 1 1-15,-3 1-1 16,0 0 3-16,2 0-1 0,-3 2 4 15,3-1-2-15,-5-1-2 16,4-2 0-16,-4 0-2 16,2-2-3-16,-2-2 3 15,-3-3 3-15,2-1-3 16,0-4-2-16,1 0 2 16,-3 0 0-16,3-4 2 15,-3 0-2-15,-3-2 3 16,5-2-3-16,-5-1 3 15,0 0-3-15,0 3 2 16,0-3-1-16,0 0 1 16,0 0-2-16,0 0-2 0,0 0-12 15,0 0-45-15,0 0-53 16,-5-7-103 0</inkml:trace>
  <inkml:trace contextRef="#ctx0" brushRef="#br0" timeOffset="108152.63">310 12056 22 0,'0'0'104'0,"0"0"-24"16,0 0 31-16,0 0-18 16,0 0-18-16,0 0-24 15,-45 3-12-15,39-3 10 16,6 2 4-16,0-2-8 16,0 0-13-16,0 0-5 15,0 0 13-15,0 0-16 16,0 0 2-16,0 0 0 15,0 0-13-15,0 0-1 16,0 0-5-16,12 0 3 16,7 0-9-16,7 0 25 15,4 0-15-15,-2-2 16 16,-1 1-23-16,-3-1 15 0,-2 1-16 16,3 1 2-16,-5 0-5 15,7-1 8-15,-2-2-6 16,8 0 6-16,-2 0-4 15,2-1 3-15,0 0-3 16,-3-1-2-16,-5 1 8 16,0 1-5-16,-4 0 1 15,-1-1-1-15,-1 3-5 16,1-2 5-16,0-1-4 16,4-1 3-16,0-2 10 0,1 2 1 15,-2-1 0 1,-2 0-1-16,-8 4-5 0,-1-1-6 15,-3 2 9 1,-3 1-12-16,-1-2 4 0,-1 2-3 16,-1-1 1-16,0 1 8 15,-3 0 0-15,0 0 2 16,0 0-3-16,0 0-1 16,0 0-2-16,0-2 7 15,0 2-9-15,0 0-3 16,0 0-1-16,0 0 0 15,0 0 0-15,0 0-3 16,0-1-29-16,0-1-34 16,0-1-37-16,-5-2-54 15,-5-2-119-15</inkml:trace>
  <inkml:trace contextRef="#ctx0" brushRef="#br0" timeOffset="109757.74">1424 10829 62 0,'0'0'85'15,"0"0"61"-15,0 0-33 16,0 0-11-16,0 0-16 16,0 0-14-16,0 0-22 15,0 0 5-15,0 0-2 16,0 0-18-16,0 0-6 16,0 0-20-16,0 0-4 15,0 7 0-15,0 4-4 16,15 3 8-16,3 3-7 0,6 2 6 15,1 1 1-15,3 1 7 16,2-2-12-16,-1 2 6 16,1 0-2-16,-2 2-4 15,2-1 1-15,3 2 2 16,2 1 12-16,-2-1-15 16,1-2 0-16,1-1 6 15,-4-2-10-15,2-1 1 16,-8-5 1-16,-4-2 1 15,-9-3 1-15,-3-4-4 16,1 1-4-16,-7-3 4 16,0 1 9-16,-1-3 5 0,-2 0 2 15,0 0 7-15,0 0-21 16,0 0 16 0,0 0-16-16,0 0 3 0,0 0 0 15,0 0-1-15,1 0-6 16,-1 0 2-16,0 0-25 15,0 0-28-15,0 0-42 16,0 0-40-16,0-3-278 16</inkml:trace>
  <inkml:trace contextRef="#ctx0" brushRef="#br0" timeOffset="110380.08">2058 11351 91 0,'0'0'135'15,"0"0"-14"-15,0 0 0 16,0 0-36-16,0 0-13 15,0 0-2-15,0 0-2 16,0-36-19-16,0 36 4 16,0 0-20-16,-2 0-19 15,2 0 6-15,-1 4-11 16,-2 15-1-16,-4 7-7 16,1 7-1-16,-2 6 21 15,-1 5-10-15,-3 6-8 16,-1 4 6-16,-5-1 0 0,6-2 2 15,-3-4-6-15,3-8 1 16,6-3-3-16,-4-6-3 16,4-1 0-16,0-5 4 15,-2-4 4-15,4-8-11 16,2-4 4-16,2-6-2 16,0-2 1-16,0 0 0 15,0 0-2-15,0 0 2 16,0 0-9-16,0-5-40 15,0-9-32-15,0-1-15 16,0-2-69-16,0 0-145 16</inkml:trace>
  <inkml:trace contextRef="#ctx0" brushRef="#br0" timeOffset="110994.13">2106 11355 225 0,'0'0'67'0,"0"0"48"16,0 0-17-16,0 0-20 15,0 0-6-15,0 0-17 16,0-44-11-16,0 41 6 16,0 2-12-16,0-1 9 15,0 2-15-15,0 0-20 16,0 0 12-16,0 0-21 15,10 0-3-15,2 13 0 16,7 6 7-16,5 5 12 16,0 4-9-16,3 1-5 15,0 1 12-15,3 2-17 0,-2-1 6 16,-1 1-6-16,-2-2 0 16,-4-2-2-16,2-3 2 15,-3 0 6-15,0-4-3 16,-2 0 0-16,-2 0 2 15,-4-5-7-15,0-3 4 16,-3-2-2-16,-5-5 5 16,-2-3-3-16,-1-1-1 15,-1-2 2-15,0 0 0 16,0 0-1-16,0 0-2 16,0 0-2-16,0 0 1 15,0 0-7-15,0 0-1 16,0 0-19-16,0 0-26 0,0 0-19 15,-10 0-39-15,-8 0-156 16</inkml:trace>
  <inkml:trace contextRef="#ctx0" brushRef="#br0" timeOffset="111721.27">1970 11923 19 0,'0'0'16'16,"0"0"12"-16,0 0 3 16,0 0 31-16,0 0 27 15,0 0 4-15,0 3-24 16,0-3 9-16,0 0-19 16,0 0-4-16,0 0-18 15,0 0 1-15,0 2-11 16,0-2 3-16,0 0-7 15,0 2 2-15,9-2-4 16,3 0 10-16,3 0-14 0,1 0 8 16,2 0-8-1,6 0 10-15,3 0-4 0,7-7-14 16,2-5 17-16,10-3-3 16,2-4-2-16,4 2-8 15,-3-4 3-15,-7 4-2 16,-3 2 9-16,-6 0 5 15,-6 3 3-15,-5 5-8 16,-7-2-6-16,-2 3 2 16,-5 3-6-16,-5 2-1 15,-3 1-5-15,0 0-3 16,0 0 3-16,0 0-7 16,0 0-14-16,0 0-35 15,-6 0-17-15,-8 0-24 16,-7 0-76-16,-2 7-89 0</inkml:trace>
  <inkml:trace contextRef="#ctx0" brushRef="#br0" timeOffset="114256.42">486 12735 13 0,'0'0'87'15,"0"0"29"-15,0 0-1 16,0 0-43-16,0 0-19 15,0 0 13-15,-22 74-14 16,22-64-2-16,0-2 6 0,0-2-21 16,0-4-9-1,0 0-9-15,0-2 6 0,0 0-11 16,0 0 16-16,0 0-16 16,0 0-1-16,0 0 0 15,0 0-2-15,8-2 4 16,3-9 4-16,1-8 9 15,6-3-11-15,-5-6 1 16,2-8-8-16,0-3-7 16,3-7 3-16,-3-1-4 15,-3 0 0-15,-3-1 4 16,-9 0-1-16,0 1-3 16,0 6-10-16,0 7 1 15,-8 9 8-15,-8 10-4 16,5 6 5-16,1 3 2 0,3 5-2 15,4 1-1 1,-2 0-20-16,-1 0 1 0,-3 1 10 16,-6 14 10-16,-3 5 0 15,0 4 0-15,6-2 6 16,4 2-11-16,3 1 5 16,5 0 0-16,0 0 4 15,0 0-2-15,0 1-2 16,3 2 10-16,9 3-7 15,0 0-3-15,7 2 1 16,2 0 0-16,0 0 1 16,9-2-2-16,0-1-2 0,-5-3 2 15,2-6 7 1,-9-4-6-16,-2-3-2 0,-5-6 4 16,0-2-2-16,-3-2-1 15,1 1-16-15,0-5 6 16,1 4 4-16,1-3-27 15,2-1-19-15,4 0-33 16,-3 0-101-16,0 0-287 16</inkml:trace>
  <inkml:trace contextRef="#ctx0" brushRef="#br0" timeOffset="114632.35">953 12576 167 0,'0'0'233'15,"0"0"-124"-15,0 0 2 16,0 0-54-16,0 0-42 16,0 0-7-16,-48 34 11 15,42-12-16-15,3 0 14 16,3-2-12-16,0 0 1 15,3 0 1-15,9-2 4 16,6-2 2-16,0-1-10 0,1-1 8 16,-2 0-9-1,-4-1 5-15,-1-3-7 0,-4 0 1 16,-3-4 2-16,-2 2-2 16,-3-1-1-16,0 2 0 15,0-1-4-15,-3 1 0 16,-10-1-4-16,-1-4 3 15,0-3-36-15,0-1-12 16,-2-1-51-16,5-20-122 16</inkml:trace>
  <inkml:trace contextRef="#ctx0" brushRef="#br0" timeOffset="114887.65">905 12580 126 0,'0'0'99'0,"0"0"-67"15,0 0 88-15,0 86-31 16,0-40-3-16,-8 7-24 16,-3 4-35-16,-3 1 9 15,-7 1-20-15,2-5-10 16,-2-6 10-16,3-7-8 16,3-11-7-16,2-9 1 15,8-8 5-15,2-8-7 16,3-2 0-16,0-3 0 15,0 0-17-15,2 0-9 16,14-16-25-16,4-10-83 16,-1-13-205-16</inkml:trace>
  <inkml:trace contextRef="#ctx0" brushRef="#br0" timeOffset="115217.07">1151 12310 342 0,'0'0'110'16,"0"0"-89"-16,0 0-8 15,0 0 39-15,0 112 11 0,0-57-19 16,3 3-7-1,3 0-17-15,2 5 5 0,-1-5-21 16,-1-9 7-16,3-9-11 16,4-13 3-16,-2-10-8 15,-2-5 7-15,1-5-4 16,-1-4 2-16,3-3-3 16,3 0 2-16,3-3-3 15,0-13-41-15,-2-6-63 16,-10-5-151-16</inkml:trace>
  <inkml:trace contextRef="#ctx0" brushRef="#br0" timeOffset="115390.35">1190 12656 364 0,'0'0'97'0,"0"0"-17"15,0 0-10-15,0 0-39 16,0 0-17-16,0 0-7 15,73-56-6-15,-43 47 7 16,1 2-8-16,5 2-26 16,-5-1-181-16</inkml:trace>
  <inkml:trace contextRef="#ctx0" brushRef="#br0" timeOffset="116410.08">1910 12656 195 0,'0'0'48'0,"0"0"5"16,0 0 32-16,0 0-29 15,0 0 0-15,0 0-18 16,-10 79 3-16,10-71-27 16,0-5 10-16,0 0 8 15,1-3-5-15,8 0-23 16,2 0 16-16,5 0-16 15,-1-11 16-15,0-5 1 16,3-5-5-16,-2-4 9 16,-2-4-7-16,-1-6-2 15,-4-6 1-15,0-2-16 0,1-5-1 16,-5-2 4-16,-5 3-4 16,0 5-6-16,0 11 3 15,-6 6 3-15,-7 11 0 16,-1 5 7-16,4 5 2 15,4 4-9-15,-5 0-2 16,1 0 2-16,-2 8 0 16,0 6 2-16,6-1-1 15,0-1 3-15,3-1-4 16,3-2-4-16,0-1 4 16,0-2 0-16,3-3-4 15,9 2 4-15,12-2 5 16,0-2-1-16,4 1-4 0,-1-2-1 15,1 0 1 1,-4 1 1-16,0 1 1 0,-3 5 0 16,0 1-2-16,-2 4-4 15,-1 2 4-15,-3 5 2 16,-3 3-2-16,-3 1 0 16,-3 5-2-16,-6 4 2 15,0 1 3-15,0 1 6 16,0 0-9-16,-9-5-10 15,6-3-4-15,0-6 5 16,3-8-13-16,0-3-10 16,0-5-31-16,16-4-20 0,1 0-43 15,-1-10-199 1</inkml:trace>
  <inkml:trace contextRef="#ctx0" brushRef="#br0" timeOffset="116835.56">2519 12283 366 0,'0'0'53'0,"0"0"33"15,0 0-16-15,-82 56-34 16,64-34 3-16,6 0-14 16,8-2-11-16,4 0-6 15,0-2 6-15,14-4 6 16,6 3 3-16,4-4-17 16,1 3 6-16,0-1-12 15,-2 4 8-15,-1-1-4 16,-4-1-2-16,-3 0-2 15,-3-3 0-15,-3 0 3 16,-3 0 3-16,-3-1-6 0,-3-4-7 16,0-1 0-1,0-1 2-15,-3-2-3 0,-11 0 7 16,-8-4 1-16,3-1-6 16,-2 0-16-16,3-6-31 15,10-11-72-15,4-10-134 16</inkml:trace>
  <inkml:trace contextRef="#ctx0" brushRef="#br0" timeOffset="117107.2">2500 12346 263 0,'0'0'54'15,"0"0"27"-15,0 0 35 16,-27 95-36-16,21-55-35 0,-2 7 4 15,-2 6-28 1,-8 6 0-16,-1 2-14 0,-4-4 0 16,-1-7-5-16,2-8 2 15,5-8 1-15,4-8-5 16,4-9 1-16,3-7 0 16,6-6 0-16,0-3-2 15,0-1-10-15,0 0-62 16,0 0-3-16,6-14-21 15,9-9-275-15</inkml:trace>
  <inkml:trace contextRef="#ctx0" brushRef="#br0" timeOffset="117512.76">2707 12068 292 0,'0'0'95'0,"0"0"-20"15,0 0 11-15,0 0-57 0,0 0-17 16,0 0 21-16,9 97 17 15,-5-49-14-15,-4 5-2 16,3 3-16-16,0 2 8 16,-1 0-11-16,-1-7 1 15,4-7-11-15,-1-7 0 16,2-6-4-16,3-6 8 16,0-8-9-16,5-4-2 15,-1-6 2-15,-1-6 0 16,7-1 4-16,-4 0-4 15,3-2-2-15,1-15-9 16,-2-5-38-16,-4-5-71 0,-4-3-146 16</inkml:trace>
  <inkml:trace contextRef="#ctx0" brushRef="#br0" timeOffset="117686.32">2776 12366 352 0,'0'0'164'15,"0"0"-69"-15,0 0-6 16,0 0-49-16,0 0-18 16,80-46 16-16,-52 36-30 15,4 2-3-15,-4-1-2 16,5 5-3-16,-9 0-58 16,-11 2-261-16</inkml:trace>
  <inkml:trace contextRef="#ctx0" brushRef="#br0" timeOffset="119844.12">22071 4484 274 0,'0'0'57'0,"0"0"-35"0,0 0 78 15,0 0-41-15,-14 86-13 16,14-76-21-16,12 0-11 16,2-4 13-16,5-3-16 15,3-3 12-15,3 0-9 16,4 0 8-16,1-15-16 15,1-2 12-15,-3-7 9 16,-2-1 5-16,-2-6-21 16,-2-6 26-16,-1-6-26 15,-3-8 1-15,0-6-4 16,-3-4-7-16,-1-6 10 16,-1-2-11-16,-2-3-3 15,-3 5 3-15,-5 7 0 0,-3 3-13 16,0 9 11-1,-13 5 2-15,1 9 0 0,1 13-2 16,1 11 2-16,4 8 2 16,-3 2 2-16,-8 19-4 15,1 16 1-15,-2 14-1 16,7 6 0-16,7 5 5 16,4 1 1-16,0 0-9 15,7 4 11-15,7-2-11 16,-1-1 10-16,-2 0-7 15,1-4 2-15,0-7-1 16,0-6-1-16,4-8 0 0,3-8 2 16,2-6-4-1,3-10-2-15,4-3 1 0,2-3-3 16,0-7 3 0,0 0-3-16,-2 0-25 0,-4 0-30 15,-4 0-28-15,-4-12-91 16,-6-6-171-16</inkml:trace>
  <inkml:trace contextRef="#ctx0" brushRef="#br0" timeOffset="120217.93">22931 4084 298 0,'0'0'85'0,"0"0"21"15,0 0-29 1,0 0-42-16,-89 18 20 0,63 7-31 16,1 2-3-16,7 1 2 15,8 2-16-15,7 0-6 16,3-1 8-16,4 1-9 16,18-3 0-16,5 0 0 15,2-1 4-15,1 1-2 16,-3-1 7-16,-5 1-9 15,-6-5 0-15,-5-1 4 0,-5-1-1 16,-5-2-1 0,-1-3 8-16,0-2-13 0,-3-4 3 15,-11-1 0-15,-5-2-3 16,-3-3 3-16,-1-3-16 16,1 0 15-16,0 0-20 15,5-10-31-15,2-6-50 16,9-12-154-16</inkml:trace>
  <inkml:trace contextRef="#ctx0" brushRef="#br0" timeOffset="120465.09">22866 4158 296 0,'0'0'49'0,"0"0"73"16,-57 110-12-1,34-53-29-15,-3 7-33 0,-3 8-27 16,-2 3-1-16,-4 2-20 16,6-5 17-16,3-11-17 15,7-7 3-15,9-13-3 16,4-12 0-16,6-8 0 16,0-8-7-16,0-6-6 15,9-7-56-15,16-5-2 16,6-20-106-16</inkml:trace>
  <inkml:trace contextRef="#ctx0" brushRef="#br0" timeOffset="120819.8">23192 3762 277 0,'0'0'212'15,"0"0"-196"-15,0 0 5 16,-3 94 38-16,3-32 12 16,0 9-8-16,5 5-40 15,-2 2 11-15,-2 0-23 16,-1-8 0-16,2-11-1 0,-1-9-4 15,4-14-2-15,2-8-4 16,2-6 3-16,-1-8-7 16,3-3 11-16,1-7-14 15,2-4 15-15,4 0-16 16,2-4 5-16,2-15-38 16,-2-6-65-16,-9-5-147 15</inkml:trace>
  <inkml:trace contextRef="#ctx0" brushRef="#br0" timeOffset="121024.16">23249 4167 305 0,'0'0'89'0,"0"0"-24"16,0 0 36-16,0 0-19 15,80-75-28-15,-56 59-35 16,0 2 23-16,-2 3-42 15,1 2 14-15,-2-1-7 16,0 3-7-16,1-1-34 16,1 3-44-16,-1-1-158 15</inkml:trace>
  <inkml:trace contextRef="#ctx0" brushRef="#br0" timeOffset="121241.97">23878 3886 432 0,'0'0'90'16,"0"0"33"-16,0 0-58 15,0 0-43-15,0 0-16 16,0 0-6-16,24-13-48 15,-17 29-62-15,-3 1-153 16</inkml:trace>
  <inkml:trace contextRef="#ctx0" brushRef="#br0" timeOffset="121435.17">23953 4400 175 0,'0'0'172'0,"0"0"-59"15,0 0 27-15,0 0-37 16,0 0-51-16,0 0 6 16,0 7-20-16,0-7-29 15,0 0 5-15,0 0-14 16,4 0-6-16,7 0-64 16,1-13-146-16</inkml:trace>
  <inkml:trace contextRef="#ctx0" brushRef="#br0" timeOffset="122273.59">24347 4330 255 0,'0'0'155'0,"0"0"-150"16,0 0 83-16,0 0-25 0,0 0-25 15,0 0-5 1,-2 44-10-16,16-44 14 0,5 0-3 16,5-3-9-16,0-11 16 15,-3-4-24-15,1-8 8 16,0-3-25-16,2-11 16 15,2-7-12-15,-2-10-4 16,1-9-5-16,-3-9-13 16,-4-4-8-16,0-2-4 15,-6 4 2-15,-6-3-7 16,-6 7 7-16,0 9-1 16,-10 11 19-16,-10 17 2 15,1 13 3-15,1 12-2 0,3 11-28 16,-3 3 35-16,1 28 11 15,0 15 3-15,5 16 23 16,6 8-17-16,3 1-2 16,3 0-13-16,0-4 22 15,10-1-17-15,4-3-8 16,0-4 9-16,0-3-6 16,2-6-4-16,-1-7 6 15,3-2-6-15,-1-7 4 16,0-5-7-16,4-5 2 15,0-7 0-15,3-4-2 16,4-9 2-16,2-4 8 0,2 0-6 16,0-10-2-1,0-13 1-15,-2-6 0 0,-4-9 1 16,1-9 4-16,-3-8-3 16,-3-7 0-16,-2-3 1 15,-6 2-4-15,-8 13-1 16,-5 13 1-16,-1 13-6 15,-19 13 1-15,-2 11 2 16,-5 0 3-16,5 15 17 16,2 15-17-16,6 6 4 15,9 8 4-15,5 1 0 16,0-1 1-16,0-1-7 0,12 1 1 16,1-5-3-1,4 0 11-15,-1-8-9 16,4-2-2-16,-2-7-8 0,2-5 8 15,0-7 0-15,1-3-3 16,1-5-2-16,0-2-26 16,2 0-35-16,-1-7-100 15</inkml:trace>
  <inkml:trace contextRef="#ctx0" brushRef="#br0" timeOffset="122865.24">25349 3553 315 0,'0'0'68'0,"0"0"30"16,0 0-27-16,0 0-49 15,0 0 5-15,0 0-15 16,58-22-5-16,-37 51 9 16,-1 12 25-16,-4 10-8 15,-6 5-5-15,-5 7 5 16,-5 9-17-16,0 6 16 16,0 7-18-16,-8 1-3 15,-2-1-8-15,-5-5-2 16,3-4-1-16,0-6-5 15,5-10-27-15,7-8 7 0,0-8 0 16,0-10 3-16,1-9-2 16,11-6 4-16,0-10-2 15,4-4 13-15,1-5 0 16,5 0 9-16,-1-14-9 16,0-7 9-16,-3-5 9 15,-3-5 20-15,-3-4 9 16,-11-6-12-16,-1-6 14 15,-3-1-3-15,-22-7-26 16,-7 4 24-16,-3 1-34 16,-1 6 19-16,5 6 19 15,8 6-3-15,4 6-6 0,7 5-5 16,5 1-15-16,4 4 3 16,3-1-13-16,0 0-3 15,3 0 3-15,14 0-18 16,6 3-36-16,6 2-15 15,10 2-20-15,6-1-123 16</inkml:trace>
  <inkml:trace contextRef="#ctx0" brushRef="#br0" timeOffset="123256.49">25767 3434 409 0,'0'0'107'15,"0"0"15"-15,0 0-73 16,0 0-34-16,0 0-14 15,7 105 32-15,2-38 19 0,0 14-6 16,-6 6-18 0,-3 5-17-16,0-3 4 0,0-6-1 15,-3-8-14-15,0-13 6 16,3-16-4-16,0-7-2 16,0-14-1-16,0-9 1 15,10-4-1-15,4-9-1 16,1-3 2-16,3 0-5 15,6-7-28-15,-1-16-6 16,-3-8-74-16,-8-12-209 16</inkml:trace>
  <inkml:trace contextRef="#ctx0" brushRef="#br0" timeOffset="123437.04">25798 3875 98 0,'0'0'390'0,"0"0"-312"15,0 0 19-15,0 0-35 16,0 0-32-16,112-78-7 16,-69 66-16-16,2 3 2 15,4 1-1-15,-1 6-8 16,-6 0-45-16,-11 2-123 16,-13 0-158-16</inkml:trace>
  <inkml:trace contextRef="#ctx0" brushRef="#br0" timeOffset="124464.04">26855 3705 200 0,'0'0'89'15,"0"0"55"-15,0 0-26 16,0 0-18-16,0 0-19 16,0 0-12-16,54-63-7 15,-73 63-31-15,-14 13-13 16,-10 11-14-16,2 4 8 15,4 0 2-15,12-1-9 16,7-1 5-16,11 3-10 0,7 0-6 16,0 0 6-1,6 2 2-15,14 0-1 0,6-1-1 16,0 2-12-16,3-1 7 16,-1-4-14-16,-5 1 2 15,-1-3 4-15,-7-1 8 16,-5 0-4-16,-5-4 9 15,-5-3-8-15,0-5 15 16,-2 2-17-16,-15-6 16 16,-3-2-6-16,-2 2 10 15,-2-5 2-15,4-2-5 16,1-1-2-16,1 0 2 16,5 0-7-16,2 0-10 15,5-6-29-15,6-8-60 16,0-6-154-16</inkml:trace>
  <inkml:trace contextRef="#ctx0" brushRef="#br0" timeOffset="124846.09">27133 3757 362 0,'0'0'101'16,"0"0"-37"-16,0 0 19 16,0 0-50-16,0 0-30 0,0 0 15 15,0 92 27-15,0-49-21 16,0 3-7-16,0-3-6 16,0-4-11-16,14-7 2 15,2-9 2-15,3-7-4 16,2-7 5-16,0-7 1 15,3-2-1-15,-2 0-4 16,1-11 1-16,-3-6 10 16,-4-5 1-16,-2-2 14 15,-3-9-2-15,-4-7 8 16,-1-2-33-16,-5-2 0 16,-1-1 0-16,0 4-14 0,0 3-23 15,-1 9-24 1,-6 9-67-16,4 5-143 0</inkml:trace>
  <inkml:trace contextRef="#ctx0" brushRef="#br0" timeOffset="125433.58">27528 3374 371 0,'0'0'81'0,"0"0"-14"0,0 0-34 16,0 0-9-16,0 0-3 16,-1 122 44-16,1-56-19 15,0 3-21-15,0 4-10 16,0-1-6-16,0-2 1 15,-10-3-9-15,2-8 0 16,0-8-1-16,2-12 0 16,3-10 0-16,-1-11 2 15,1-9 0-15,3-3 1 16,0-6-3-16,0 0 1 16,0 0 14-16,0-11-10 15,6-14 4-15,6-11-9 0,2-4-1 16,0-5-7-16,4 1 4 15,2 4-22-15,3 7 23 16,3 11-7-16,0 8-3 16,3 11-10-16,-1 3 16 15,-4 10-8-15,-1 18 9 16,-9 6 6-16,-3 4 0 16,-8 0-1-16,-2-1-7 15,-1-5 7-15,0-3 2 16,-1-4 6-16,-13-2 1 15,-3-7-3-15,-7 0 3 16,-2-7 29-16,-3-4-25 16,-3-3 11-16,1-2-13 0,1 0 2 15,6 0-24 1,9-12 5-16,11-5-71 0,4-7-176 16</inkml:trace>
  <inkml:trace contextRef="#ctx0" brushRef="#br0" timeOffset="125806.03">28092 3280 567 0,'0'0'28'0,"0"0"70"15,0 0-51-15,0 0-47 16,0 0 5-16,36 101-5 16,-17-33 28-16,-1 10-13 15,-4 4 18-15,-10 2-20 16,-4-1-2-16,0-9-4 15,-3-7-6-15,-7-11 0 16,2-12-1-16,3-10-1 0,1-10-8 16,3-8 4-1,-1-4-28-15,1-5-9 0,-4-4-45 16,-2-3-69-16,-4 0-109 16</inkml:trace>
  <inkml:trace contextRef="#ctx0" brushRef="#br0" timeOffset="126916.02">27992 3808 167 0,'0'0'107'16,"0"0"17"-16,-3-78-10 15,15 55-63-15,18-2-22 16,16 5-13-16,11 1-8 16,7 7-4-16,2 5 10 15,-8 7-14-15,-8 0 5 0,-8 0-5 16,-7 14 14-16,-2 8 7 15,-4 3 27-15,1 7-30 16,-5-2-1-16,-2 3-3 16,-10 1-4-16,-1-2 10 15,-6 2-20-15,-6-1 1 16,0-1 0-16,-3-1 1 16,-13-1-1-16,-4-6 1 15,-1-7-2-15,2-5-7 16,4-4-5-16,2-7 12 15,4-1 8-15,-2 0-2 16,3-16 5-16,1-5-5 16,3-6-5-16,2-5-1 0,2-5-2 15,0-6-3 1,0-3-1-16,13-4-5 0,6-3-17 16,6 2-14-16,8 7 9 15,4 5 9-15,4 7 7 16,2 12 17-16,-4 9-8 15,-5 8 6-15,-6 3 1 16,-5 3 1-16,-4 14 0 16,-3 4 11-16,-1 7-6 15,-4-2-5-15,-1 3 12 16,0 0-8-16,-2-7 3 16,-2-1-4-16,2-4-2 0,0-2 0 15,0-5-1-15,1-3 1 16,3-4 0-16,0-3 8 15,5 0-7-15,3 0 6 16,1-14 8-16,-2-3-16 16,-1-4 4-16,-2-5 6 15,-3-6-13-15,-3-6 3 16,-4 0 0-16,-6 3 6 16,0 7-6-16,-4 9-3 15,-8 6 3-15,-1 6 13 16,0 4 5-16,0 3-14 15,-4 0 4-15,1 12-8 16,-3 13 4-16,3 8 3 0,0 3-1 16,7 4-3-16,0-2 3 15,6 3-6-15,0-3 11 16,3-4-11-16,0-1-4 16,0-5 4-16,0 0-1 15,11-5 5-15,-1-2-7 16,5-5 6-16,1-3-5 15,5-2 10-15,3-6-8 16,5-2 0-16,-1-3-1 16,0 0 0-16,1 0-9 15,-3-14 10-15,1-5 1 16,0-5 5-16,0-8-6 16,3-8 10-16,0-9-2 15,1-8-7-15,0-10 2 0,-4-3-2 16,-10 6 1-16,-10 9-1 15,-7 15-1-15,0 12 2 16,-1 12 24-16,-10 7-17 16,-7 9 3-16,-1 0-12 15,-5 22 0-15,0 15 2 16,8 10-2-16,5 12 0 16,5 3 4-16,5-1-3 15,1-4-1-15,0-11 3 16,0-9-3-16,7-7-3 15,8-9 3-15,2-5 0 16,3-6 0-16,6-6 0 16,-3-4 4-16,4 0-4 0,-1 0-31 15,-2-7-46 1,-2-7-138-16</inkml:trace>
  <inkml:trace contextRef="#ctx0" brushRef="#br0" timeOffset="128941.59">23091 5894 276 0,'0'0'71'0,"0"0"-54"15,0 0 64 1,0 0-28-16,7 84-22 0,-1-74-6 16,0-1-9-16,1-3 0 15,-1-3-1-15,1-3-1 16,2 0 19-16,5 0-12 15,4-16 32-15,6-8-26 16,0-8-7-16,-3-4-16 16,-3-1 8-16,-2-1-3 15,-4 0-2-15,-1-4-4 16,-4-5 13-16,-1-3-16 16,-1-7 4-16,-5-1-12 0,0 2 8 15,-5 2-6-15,-17 8 0 16,-7 13 6-16,-2 9-3 15,-2 10 3-15,0 9 0 16,4 5-1-16,0 0 10 16,2 14-9-16,9 8 5 15,2 2-1-15,7 0-2 16,7-3-3-16,2-4 2 16,0-2-2-16,14-5 2 15,10-3 0-15,7-4-1 16,11-3 0-16,7 0 3 15,5-10-3-15,-1-2 7 16,-6 1-12-16,-3 4 13 0,-8 0-4 16,-4 4-4-1,-3 3 0-15,-2 0-1 0,-1 1 1 16,-1 15-1-16,1 6 3 16,-7 7-1-16,-6 5-1 15,-5 3 0-15,-6 2 0 16,-2-3-4-16,0 1 4 15,0-6 1-15,0-6 9 16,0-3-6-16,-2-4-4 16,-1-4 3-16,0-2-3 15,1-3 0-15,2-1-13 16,0-2-1-16,5-2-49 0,16-4-64 16,4 0-73-1</inkml:trace>
  <inkml:trace contextRef="#ctx0" brushRef="#br0" timeOffset="129294.05">24056 5316 342 0,'0'0'64'0,"0"0"-21"16,0 0 43-16,-94 26-15 15,74 1-52-15,4 4 20 16,6 2-3-16,8-2-17 16,2 0 3-16,8-1-16 0,17 2 0 15,2-3 3-15,1 2-3 16,0-2 2-16,-5-1-6 16,-2-3 0-16,-7-3 3 15,-6-5-4-15,-3-2 2 16,-5-3 9-16,0-2-12 15,0-3 0-15,-7 0 1 16,-9 0-1-16,-3-4 0 16,-4-3-15-16,1 0-5 15,3-3-60-15,7-18-27 16,4-8-148-16</inkml:trace>
  <inkml:trace contextRef="#ctx0" brushRef="#br0" timeOffset="129547.9">24000 5332 160 0,'0'0'180'15,"-13"84"-128"-15,7-30 63 16,-4 6-41-16,-8 6-27 16,-9 1-13-16,-9 8-16 15,-4-2-10-15,-5 2 15 16,0-5-20-16,2-8 7 15,6-13-3-15,7-13 15 16,8-11-11-16,10-10-8 0,7-7-1 16,5-7 0-1,0-1-2-15,26 0-57 0,14-21 12 16,12-11-117-16</inkml:trace>
  <inkml:trace contextRef="#ctx0" brushRef="#br0" timeOffset="129856.12">24214 5136 419 0,'0'0'34'0,"0"0"-27"0,3 77 39 16,1-26 24-16,2 7-12 15,2 3-15-15,-1 6-2 16,-1 1-17-16,-1 5-14 16,-1-5 6-16,4-11-15 15,0-13 2-15,3-13-3 16,0-11 7-16,0-6-8 16,4-7 1-16,8-6-1 15,3-1 1-15,6-8-4 16,-1-13-21-16,-6-6-50 15,-8-3-122-15</inkml:trace>
  <inkml:trace contextRef="#ctx0" brushRef="#br0" timeOffset="130058.69">24374 5436 72 0,'0'0'424'15,"0"0"-400"-15,0 0 23 16,0 0 18-16,94-68-44 16,-62 55-10-16,1 2-11 15,-6 1 2-15,-2-2-2 16,-4 3 0-16,-4-4-42 16,-4 4-95-16</inkml:trace>
  <inkml:trace contextRef="#ctx0" brushRef="#br0" timeOffset="130264.17">25023 5232 542 0,'0'0'46'0,"0"0"45"16,0 0-15-16,0 0-43 15,0 0-27-15,0 0-6 16,13-14-22-16,-13 33-84 0,0 7-72 16</inkml:trace>
  <inkml:trace contextRef="#ctx0" brushRef="#br0" timeOffset="130447.74">25036 5692 384 0,'0'0'82'0,"0"0"58"16,0 0-4-16,0 0-78 16,0 0-4-16,0 0-19 15,1 4-33-15,2-4-1 16,-1 0-1-16,1 0-65 0,-2 0-59 16,-1-6-214-1</inkml:trace>
  <inkml:trace contextRef="#ctx0" brushRef="#br0" timeOffset="131573.44">25542 5704 369 0,'0'0'38'0,"0"0"40"15,0 0-11-15,0 0-39 16,0 0-5-16,0 0-3 16,-3 26-7-16,6-26 6 15,1 0-7-15,-1 0 2 16,1 0 19-16,2 0-11 16,0-11 7-16,5-8-15 15,-4-4-10-15,2-8 4 16,-1-5-8-16,-1-6 0 15,-1-6-6-15,0-5-10 16,2-7-5-16,-1-1-9 0,3 1 1 16,-5 4-7-1,-4 10 19-15,-1 14 15 0,-3 12 2 16,-13 12 3-16,-5 8 23 16,-3 0-22-16,-4 21 14 15,3 5-8-15,2 6 5 16,8-2-6-16,6 0-6 15,9-5 0-15,0-5 2 16,8-1 1-16,14-5-4 16,9-6-1-16,7-5 1 15,8-3-1-15,6 0-1 16,-1-2 0-16,-6-7-1 16,-9 0 0-16,-8 2-6 15,-7 2 5-15,-5 3 2 0,-6 2-1 16,-2 0 1-16,0 4-3 15,0 16 3-15,-2 6 11 16,-3 3-9-16,-1 5-2 16,-2 2 2-16,0-3 0 15,0-1-1-15,0-5-1 16,3-5 0-16,6-5-4 16,4-8-5-16,1-3 13 15,6-4-7-15,4-2 3 16,3 0-11-16,1-12 7 15,-3-3 4-15,0-5-4 16,-6-1 14-16,-2-5-23 16,-3 0 18-16,-5-5-5 0,-1-2 6 15,-2 2-4-15,-3 4-2 16,-3 9 16-16,0 7-15 16,0 6 29-16,0 4-25 15,0 1 3-15,1 0 1 16,1 15-6-16,1 10-3 15,0 3 1-15,-2 4-1 16,2 0 3-16,-1 2-10 16,1-1 8-16,1-5-1 15,2-5 8-15,0-7-8 16,2-3-13-16,-1-7-16 16,5-6-17-16,0 0-36 15,0-3-69-15</inkml:trace>
  <inkml:trace contextRef="#ctx0" brushRef="#br0" timeOffset="131763.7">26305 5098 502 0,'0'0'71'0,"0"0"-3"16,0 0 3-16,0 0-37 15,0 0-34-15,0 0-1 16,-9-23-54-16,9 30-101 0,9 6-200 16</inkml:trace>
  <inkml:trace contextRef="#ctx0" brushRef="#br0" timeOffset="132457.85">26733 5188 499 0,'0'0'52'0,"0"0"-21"16,0 0 65-16,-98-9-68 15,65 26-17-15,2 10-2 0,1 4 3 16,7 3-1-16,6 0-6 15,7-1-4-15,7-2 2 16,3-5 2-16,0-2-1 16,6-2-4-16,8-6-13 15,5-8 11-15,5-6-1 16,-1-2-2-16,2 0 3 16,0-5 4-16,-1-7-10 15,-3-7 18-15,-7-1-20 16,-2-4 14-16,-4-2-4 15,-2-3 14-15,-1 0-4 16,-2 6 4-16,-3 5-9 16,1 6 3-16,-1 6 22 0,0 5-7 15,0 1-11-15,0 0-12 16,0 4-4-16,0 20-2 16,2 8 6-16,1 11 6 15,0 3-6-15,3 6 0 16,-2 4 5-16,-1 5 2 15,-3 2-7-15,0 3 2 16,0-2 1-16,0 4-3 16,0-4 0-16,0-3-3 15,0-4 6-15,0-13-2 16,2-10-1-16,-2-12 0 16,1-12 0-16,-1-6 0 0,0-4 1 15,0 0 20-15,0 0 40 16,-7-10-39-16,-8-8-13 15,-2-5 4-15,0-4-2 16,-3-1 2-16,4-6-5 16,-1 0 1-16,7-5-8 15,2 1 1-15,5 1-2 16,3 1-2-16,3-1-5 16,21 1-18-16,7-2-41 15,5-1-56-15,-3-5-201 16</inkml:trace>
  <inkml:trace contextRef="#ctx0" brushRef="#br0" timeOffset="133126.22">26942 4916 210 0,'0'0'175'0,"0"0"-97"16,0 0 49-16,0 0-44 15,0 0-62-15,0 0-18 16,-16 87 2-16,16-8 29 16,0 10-16-16,0 1 9 15,0-2-17-15,0-6-3 16,0-7 4-16,0-13-7 16,0-10-4-16,0-16 0 15,0-14 1-15,0-9-1 16,0-8 7-16,0-4-7 15,0-1 5-15,0 0 21 16,0-19 5-16,0-8-20 16,0-7-11-16,0-7-2 0,0-3-6 15,0-6-12-15,0-4-8 16,9 1 5-16,5 0-7 16,3 8-21-16,4 9-1 15,3 11 21-15,4 8 21 16,0 12 8-16,4 5 1 15,0 0 2-15,-2 11-2 16,-3 13 3-16,-4 7 1 16,-4 5 29-16,-4 2-8 15,-8 3-17-15,-1-2 6 16,-3 2 9-16,-3-1-14 16,0-4 2-16,0 0-3 0,0-5-3 15,0-6-4-15,-3-8 0 16,2-6-1-16,1-3-33 15,0-7-39-15,0-1-89 16,6 0-307-16</inkml:trace>
  <inkml:trace contextRef="#ctx0" brushRef="#br0" timeOffset="133448.04">27423 4788 379 0,'0'0'108'0,"0"0"-106"16,0 0 34-16,14 118 39 16,1-51-18-16,2 6 3 15,-7 2-31-15,-4 3-6 16,-3-6-11-16,-3-5-7 15,0-8 11-15,0-6-16 16,-4-9 0-16,4-10 0 16,0-8 0-16,0-10 0 15,5-8-1-15,10-5-12 16,6-3 3-16,6-2-16 16,0-15-32-16,-5-8-60 15,-7-8-134-15</inkml:trace>
  <inkml:trace contextRef="#ctx0" brushRef="#br0" timeOffset="133598.56">27481 5166 366 0,'0'0'109'0,"0"0"-64"16,0 0 36-16,0 0-17 16,85-71-43-16,-50 63-12 15,5 3-2-15,-1 5-7 16,2 0-60-16,-7 0-238 15</inkml:trace>
  <inkml:trace contextRef="#ctx0" brushRef="#br0" timeOffset="134042.41">28654 4909 208 0,'0'0'250'16,"0"0"-228"-16,-82-5 39 15,54 29-5-15,5 5-14 16,6 7-4-16,11 5-13 16,6 3 0-16,0 2 12 15,13-2-22-15,13 1-3 16,2 1 2-16,-1-2-14 16,-5-1 14-16,-7-3-12 15,-4-6-2-15,-6-8-5 16,-5-8 2-16,0-7 0 15,0-2 1-15,-13-6-1 16,-7-1 3-16,-6-2 6 0,0 0-6 16,1-13-39-1,4-8-54-15,6-8-68 0,6-5-350 16</inkml:trace>
  <inkml:trace contextRef="#ctx0" brushRef="#br0" timeOffset="134282.04">28526 4988 231 0,'0'0'73'15,"-27"85"13"-15,8-24 26 16,-6 9-41-16,-7 6-47 0,-5 7 3 16,-3-4-5-1,-6-3-5-15,1-9-7 0,3-12-5 16,9-13-10-16,12-14 6 15,11-12-1-15,7-12 26 16,3-4-9-16,0 0-17 16,28 0-13-16,11-11-43 15,10-12-264-15</inkml:trace>
  <inkml:trace contextRef="#ctx0" brushRef="#br0" timeOffset="134664.46">28887 5040 414 0,'0'0'69'0,"0"0"-66"15,0 0 53-15,-2 101-1 16,-3-54-13-16,2 2-3 15,1-5-24-15,2-1-7 16,0-6-3-16,12-9 6 16,5-6-11-16,3-8-3 15,1-6 3-15,0-7 4 16,1-1 0-16,-1 0 0 16,-3-13 16-16,0-6-4 0,-4-8 15 15,-3-6 7-15,-2-6-4 16,-4-7-28-16,-3-7 3 15,-2-1 2-15,0 5-11 16,0 7-13-16,0 11-1 16,0 11-16-16,1 10-10 15,4 5-31-15,3 1-165 16</inkml:trace>
  <inkml:trace contextRef="#ctx0" brushRef="#br0" timeOffset="135256.21">29291 4749 481 0,'0'0'26'16,"0"0"-18"-16,-17 104 76 16,17-41-33-16,0 5-30 15,0 1 24-15,7-1-20 16,-7-1-3-16,0-3-2 0,0-5-11 16,-15-4-8-1,-2-9 0-15,0-8 1 0,4-10-2 16,3-12 0-16,7-10 9 15,3-5-4-15,0-1-2 16,0-9 20-16,2-16 4 16,14-8-22-16,-1-4-4 15,4-2-1-15,2-2 2 16,-1-2-2-16,4-1-3 16,-2 10-11-16,-1 6-1 15,1 14-2-15,1 10 1 16,-3 4-4-16,2 8 3 15,-3 18 17-15,-1 3-2 16,-5 5 0-16,-8 2 0 16,-5-3-12-16,0-3 14 0,0-1 3 15,-14-5 0 1,-4-3-3-16,-4-5 6 0,-3-2 12 16,0-5-6-16,-1-3 13 15,-1-4-6-15,2-2-12 16,-1 0-5-16,3 0 0 15,6-6-2-15,4-5-10 16,8-3-73-16,5-6-248 16</inkml:trace>
  <inkml:trace contextRef="#ctx0" brushRef="#br0" timeOffset="135608.99">29875 4579 499 0,'0'0'63'0,"0"0"-58"15,-10 80 20-15,4-12 43 16,1 14-20-16,-1 8-4 16,-3 4-20-16,-7 1-7 15,-4-1 1-15,-4-13-13 16,0-10-4-16,1-13 3 0,4-14-4 16,3-10-10-16,7-12-1 15,1-8-18-15,5-6-17 16,3-8-45-16,0 0-40 15,0-5-237-15</inkml:trace>
  <inkml:trace contextRef="#ctx0" brushRef="#br0" timeOffset="136712.1">29716 5032 154 0,'0'0'79'15,"0"0"24"-15,120-53-2 16,-68 48-51-16,0 5-24 16,-3 0 6-16,-2 5-4 15,-6 14 8-15,-5 6-6 16,-8 3 20-16,-5 6-35 16,-11 2-13-16,-3 6 11 15,-8 0 13-15,-1 0-17 16,0-1 0-16,-3-5-1 15,-9-5-7-15,-4-4-1 16,-1-6 0-16,0-5-4 16,-1-7 8-16,0-4-1 0,3-4-3 15,2-1 8 1,0 0-8-16,0 0 5 0,6-14 0 16,1-6-4-16,3-5-1 15,3-8 0-15,0-5 4 16,0-6-14-16,10-3 7 15,12-6-34-15,8 0 1 16,5 2 2-16,5 5 0 16,0 12 13-16,-3 14 8 15,-2 9 13-15,-7 11-4 16,-1 0 2-16,-2 8 2 16,-1 10 5-16,5 9 11 0,-4 3 10 15,-3 1-13-15,-7 5 2 16,-3-5-10-16,-7 0-4 15,-2-1 18-15,-2-4-19 16,2 1 11-16,0-7-2 16,2-3-9-16,2-3 0 15,0-5-2-15,6-2 1 16,0-7 1-16,3 0 0 16,4 0 0-16,-3-10-3 15,1-7 3-15,0-6 0 16,-4-6 3-16,0-5-1 15,-1-6-2-15,-6-2 0 0,-1 5 0 16,-6 4 6-16,0 11-4 16,-1 8 23-1,-11 6 14-15,-1 3-23 0,-1 5-16 16,-3 0-1-16,-4 12 0 16,2 12-2-16,1 7 3 15,2 5 2-15,4 4 3 16,-1 1 4-16,3 0 0 15,3 0-6-15,1-3-3 16,4-3 1-16,2-1-2 16,0-8-2-16,2-1 3 15,14-6-2-15,5-5-1 16,4-6-1-16,7-4 1 0,-1-4 6 16,2 0-5-1,3 0 3-15,-2-12-1 0,2-7 0 16,3-5 0-16,-2-8 6 15,-1-7 3-15,-3-6 1 16,0-8-2-16,-8-1-11 16,-6 1 3-16,-10 3-1 15,-9 11 1-15,0 9 0 16,-3 11 1-16,-13 12 18 16,-4 7-14-16,-4 0-5 15,-1 20 0-15,1 14-2 16,5 7 2-16,4 7 0 15,8 2 6-15,3 0-6 16,4 0 15-16,0-7-15 0,2-2-4 16,12-9 4-16,2-3 0 15,2-7 0 1,3-3 0-16,4-5 0 0,3-4 4 16,1-4-4-16,3-3-40 15,1-3-29-15,-4 0-124 16</inkml:trace>
  <inkml:trace contextRef="#ctx0" brushRef="#br0" timeOffset="138705.91">21850 3462 18 0,'0'0'23'16,"0"0"8"-16,0 0 17 15,-12 80 0-15,7-52-12 16,1 1 22-16,1 0-19 16,0 0-9-16,1 1-9 0,2 4 2 15,-1 2 0-15,-1 3-1 16,2 3 6-16,-1 3-13 16,1 0 0-16,0 0-7 15,0-2 15-15,0 0-10 16,6-4-9-16,3 0 6 15,6-3 12-15,0-2-21 16,2 5 6-16,2 0-5 16,-2 1 12-16,3 2-3 15,-7 0-10-15,-1-1 9 16,-2 1-10-16,-2-1-2 16,0-2 2-16,2 0 12 0,-3 5-12 15,4 0-5-15,1 3 5 16,-2-2 14-16,2-3-12 15,1 0-2-15,-3-1-4 16,0 2 4-16,2-2 3 16,-2 4 3-16,2 0 20 15,-1 0-20-15,1 2-6 16,-1-2 4-16,2-1-4 16,-3 2 6-16,0 3 2 15,-1-1-1-15,-3 5-1 16,-4 3 12-16,-2 2-15 15,0 0 5-15,0 2 7 16,0-1 4-16,-2 1-8 16,-2-3 0-16,1-1-6 0,1-6-2 15,1-3 4-15,1 0-5 16,0-2 3-16,0 0 13 16,0 0-17-16,0 0 4 15,-3 0 7-15,-2 1-5 16,0 0 2-16,0 1-1 15,1 0 9-15,1-5-16 16,1-10 11-16,2-11-12 16,0-12 0-16,0-7 3 15,0-2 17-15,0 0-6 16,0-10-14-16,0-16 0 0,14-10-44 16,5-8-28-1,3-7-107-15,-7-11-310 0</inkml:trace>
  <inkml:trace contextRef="#ctx0" brushRef="#br0" timeOffset="141587.07">22003 3520 32 0,'0'0'22'16,"0"0"52"-16,0 0-9 16,0 0-23-16,29-81 4 15,-29 67-8-15,0 2-13 16,0-1 10-16,0 0-6 15,0-4-11-15,3-3 1 16,0 1 3-16,-2-2-9 16,2-1 6-16,0-3-7 15,0 3 12-15,3 2-20 16,-2 4 5-16,-1 4 11 16,2 2-2-16,0 3-2 15,4 0-7-15,5-2-4 0,7 1 7 16,2 0-12-16,4-1 0 15,2-1 11-15,3 2-8 16,2-2-3-16,0-1-7 16,3 4 7-16,1-1 1 15,-1 3-1-15,1-1 2 16,0 3 1-16,-2 3-2 16,3 0-1-16,0-3 0 15,4 2 1-15,3-2 2 16,5 0-1-16,5-2-2 0,-1 0 0 15,0-2 0 1,-2 2 8-16,-2 0-8 16,2-2 0-16,0 2 0 0,2 0 3 15,-1-2-3-15,-2 2 0 16,0-2-2-16,0 1 2 16,8-4 0-16,12-4 8 15,13-2-8-15,9-1 0 16,8 3-7-16,-3 2 5 15,-5-2 3-15,-3 4-1 16,-6 0 0-16,-7 2 0 16,-7 0 7-16,1-1-4 15,-7 1-3-15,4-3 5 16,-4 2-5-16,-4-4-6 16,4 1 6-16,-3-2 0 0,1-1-6 15,1 1 6-15,-6 2 3 16,-4 1-3-16,-3 3 0 15,-2 1 1-15,0 1-1 16,2 2-1-16,6-1 1 16,2 2 0-16,5-3 3 15,2 2 5-15,-1 0-8 16,1-2-7-16,0 3 7 16,0-1 0-16,-1 0 3 15,-1-2-3-15,-1 2 0 16,1-3 0-16,3 2 0 15,3-1 3-15,6-2-13 16,0 2 10-16,2 2 0 16,-5-1 0-16,-3 2-3 0,-4 1 3 15,-4 1 0-15,-5 0 4 16,-2-1-3-16,-1 1 0 16,0 0-1-16,4 1 3 15,4 0-3-15,3 0 0 16,-1 0 0-16,-3 0-16 15,-4 0 7-15,-2 0 8 16,-6 0-14-16,2 0 9 16,-4 0 6-16,0-3-5 15,-1 0 2-15,0-2 3 16,3 3 2-16,-1-1-1 16,4 2-1-16,5-1 0 15,4 2 0-15,2 0 1 0,0 0-1 16,-5 0 6-16,-3 0-6 15,0 0 0-15,-1 0-6 16,6 0 6-16,2 3 6 16,5-1-6-16,0 1-8 15,3 0 6-15,1 2 2 16,3-2 13-16,-1-1-13 16,-1-2-12-16,-5 0 12 15,-3 0 2-15,-4 0-2 16,-7 0 0-16,-2 0 0 15,3 0 0-15,-2-1 0 16,0 0 8-16,1 1-8 0,0-2 0 16,2 2-3-16,5 0 9 15,0 0-10-15,-5 0 8 16,-6 0-4-16,-3 0 0 16,-4 0-1-16,0 0 1 15,3 2 0-15,4-1 0 16,5 0-6-16,4 1 2 15,1-2 3-15,1 1 1 16,0-1 4-16,-2 1-4 16,-5 1-2-16,-4-1 2 15,-8-1 3-15,-2 0 6 16,-2 0-11-16,5 0 2 16,0 2 0-16,2 0-6 15,4 1 11-15,1-1-8 0,-1-1 6 16,-2 2 0-16,-4-2-3 15,-7 2 0-15,-4-3-12 16,-3 2 12-16,-4-2 0 16,0 1 4-16,-4-1-4 15,-1 1 0-15,-2 2 0 16,2-2 10-16,0 1-10 16,1 1-9-16,0 0 9 15,4 0 5-15,3 4-5 16,3 0 0-16,5 1-1 15,4 1 2-15,3-1-1 16,-5 1 0-16,-1 2 0 0,-6-3-1 16,-6 2 2-16,-8-4-1 15,-7-3 0-15,-5 0-1 16,-4 0 1-16,2-1 0 16,0 4 0-16,-2 0 0 15,1 5 0-15,1-2 0 16,-1 4 0-16,-1 5 1 15,0 2 9-15,0 4-7 16,0 2 0-16,0 1-2 16,3 2 7-16,0 4-4 15,4 2 2-15,2 1-4 16,3 2 11-16,3 4-7 0,3 4 9 16,0 4-13-1,-2 1 11-15,-1 10 3 0,-3-1-1 16,-1 6 0-16,-4 4-12 15,-2-3 13-15,1-1-15 16,1 0 3-16,-1-3-3 16,0-4 12-16,-1 0-10 15,-1-3 0-15,-1 1-3 16,3-2 2-16,-5 1 2 16,-1 1-4-16,2-1 3 15,-2 1 2-15,1-2-5 16,2-3 2-16,-3-2 0 0,2-3 0 15,-1-3 0 1,-1 3-2-16,2-1 4 0,-2 0-4 16,0 0 0-1,0-4 6-15,0-1 0 0,0 0-3 16,0-2-3-16,3 2 1 16,-3-3-1-16,1-1 5 15,-1 5-3-15,0-3-2 16,0 3 2-16,0-2 2 15,-3-1 5-15,0-1-3 16,3-1-1-16,0-1-1 16,0-3-4-16,0 1 6 15,0 0-5-15,0-1 1 16,0 1 4-16,0 3-3 16,0 1-3-16,0-2 7 15,0 1-6-15,0-3-1 0,-3 2 10 16,0 0-10-16,2 1 2 15,1 4-2-15,0 4 8 16,0 1-8-16,0 0 9 16,0-4-5-16,0 1 1 15,0-2 6-15,-3 0 8 16,-3 0-14-16,0-3-3 16,1-2 15-16,1 0-17 15,2-5 9-15,1-3 11 16,1-3-3-16,0-5 3 15,0-4-3-15,0-7 12 0,0-3-12 16,0-3 7 0,0-3 20-16,1 2-9 0,-1-2-16 15,2 2 8-15,-2-2-11 16,0 0-16-16,1 0 0 16,-1 0-17-16,-1-18-76 15,-32-10-76-15,-20-6-67 16</inkml:trace>
  <inkml:trace contextRef="#ctx0" brushRef="#br0" timeOffset="144220.09">22400 6684 17 0,'0'0'43'15,"0"0"41"-15,0 0 13 16,0 0-27-16,0 0-23 15,0 0-11-15,-16-5 3 16,16 5-25-16,0 0-9 0,0 0 8 16,0 0-12-16,0 0 14 15,0 0-7-15,0 0-5 16,4 0-3-16,10 5 6 16,6 4 18-16,7 0-24 15,2-3 34-15,8-1-24 16,2-2 3-16,3-3 2 15,4 0-5-15,0 0 1 16,3 0-1-16,0 0-5 16,-2 0 6-16,-4 0-2 15,-1 0 3-15,-3-1-4 16,2-1 2-16,6 0-4 16,3-2 3-16,7 0 11 0,2-3-6 15,3 4-4 1,0-3 7-16,4-2-13 0,4 2-2 15,3 0 9-15,-1 1 0 16,-6 1-10-16,-5 3 7 16,-6 1-5-16,-2 0-2 15,0 0-1-15,4 0 3 16,5-1-3-16,5-1 16 16,3 0-15-16,2 0 7 15,4 0 6-15,0-1-10 16,4 1 0-16,-2 0 0 15,0 2 2-15,2 0-2 0,2 0 1 16,5 0-1 0,5-3-4-16,5-1 9 0,3-2-5 15,-3-1 4-15,-3-2 2 16,-7 1 1-16,-7 1-11 16,-1 0 13-16,2-1-11 15,-1 0 8-15,2-1 11 16,-1 2-18-16,-2-2-1 15,3-1 4-15,3-1-2 16,-2-2 6-16,-2 4-6 16,0 1 0-16,-4-1-2 15,-1 4 7-15,2-1-8 16,-5 2 3-16,4 1-1 16,-2 1 5-16,2-1 1 15,0-2-7-15,-2 3 2 0,2-3-4 16,-1 1 4-16,-2-1-12 15,4 2 13-15,-6 0-5 16,-4-2 5-16,-3 4-2 16,-4-2-3-16,-2 1 0 15,-2 2 6-15,0-3-4 16,-2 1 0-16,-2 1 1 16,1-2-1-16,4 0 1 15,1 0-3-15,0 1 7 16,-1-1-4-16,-3-1-3 15,1 0 1-15,-5 3 2 16,4-2 1-16,1 1-4 0,1-1 2 16,0 1 1-16,-1 0-3 15,-3 2 10-15,0-1-10 16,1 0-7-16,-4 0 7 16,1-2 0-16,2 1 1 15,3 1 0-15,1 1 0 16,-1 0 4-16,-5 0-2 15,1 0-1-15,-1 0-2 16,-1 0 7-16,2 0-1 16,0-1-6-16,-3 1 2 15,2 0 0-15,-2-2-2 16,-6 2 2-16,-2-1-2 16,-1-1 3-16,-1 0 2 0,-4 2-2 15,5-3 4-15,-2 0 5 16,-2 0-8-16,-2 0-1 15,-1 0-2-15,0-2 11 16,-3 3-11-16,-2-2-1 16,-1 1 0-16,-1-2 7 15,4 0-3-15,0 1-3 16,1 1 0-16,-1 0-1 16,-1 3 0-16,-6-2 3 15,0 2-3-15,-1-2-1 16,-1 1 1-16,-3-1 1 15,5 1-1-15,-4 1 0 0,-3-2 3 16,2 2-2-16,-3 0 5 16,1 0-6-16,0 0-4 15,-2 0 4-15,0 0 0 16,1 0 1-16,0 0-1 16,-1 0 0-16,2 0 0 15,1 0 5-15,-2 0-3 16,3 0-2-16,-4 0 3 15,2 0-2-15,-5 0 0 16,2 0-1-16,-4 0 0 16,-2 0 0-16,3 0 0 15,1 0 1-15,4 0 1 16,6 0 2-16,1 0 7 16,3 2-8-16,1 1 0 15,-2 0 3-15,-2-1-3 0,0 1 4 16,-3-1 14-16,0-1-11 15,-3-1-7-15,-2 0 12 16,2 0-11-16,2 0 8 16,6 0 1-16,4 0 1 15,5 0-4-15,3 0 12 16,-2 0-12-16,-1 0 6 16,-3 1-1-16,-5-1 3 15,-4 0-10-15,-6 0-2 16,0 0 4-16,-5 0-8 15,0 0 9-15,0 0-11 16,-1 0 0-16,0 0-3 0,-1 0 3 16,-3 0 1-16,-2 0 2 15,-2 0-3-15,-1 0 0 16,0 0-7-16,0 0-37 16,0 0-22-16,-4 0-12 15,-26-4-23-15,-16-13-67 16,-5-7-71-16</inkml:trace>
  <inkml:trace contextRef="#ctx0" brushRef="#br0" timeOffset="152035.82">775 13994 76 0,'0'0'52'0,"0"0"45"16,0 0 12-16,0 0-54 15,0 0-3-15,0 0-24 16,-85-29 11-16,69 29-29 15,-6 5 20-15,-4 7-16 16,1 6-10-16,-8 3 9 0,0 3 3 16,3 2 10-16,3 7-18 15,5 0 8-15,10 6 1 16,3 0 11-16,3 1-11 16,5-5 14-16,1-3-29 15,0 0 10-15,0-2-4 16,4 0-8-16,8 2 1 15,6-5 7-15,1 2-1 16,2-5-7-16,0-2 5 16,9-5-3-16,3-3-4 15,7-6 5-15,-1-2-3 16,-6-4 0-16,-2-2 4 16,2 0-4-16,-2 0 6 0,-1-12 0 15,-2-1-8 1,1 0 4-16,-7-3 10 0,1-2-12 15,-6-3 2-15,-2-5 10 16,-1-3-7-16,-4-5 6 16,-5-3 0-16,-5-4 4 15,0-5 17-15,-5-2-16 16,-10-1-6-16,-4 0-3 16,-1 9 8-16,-2 6-12 15,1 7 5-15,-1 6 2 16,2 8 2-16,-5 2-6 15,3 3-1-15,-5 6-5 0,-6 2-14 16,-1 2-26 0,-5 18-20-16,1 5-35 0,0 8-23 15,13 3-121-15</inkml:trace>
  <inkml:trace contextRef="#ctx0" brushRef="#br0" timeOffset="152537.85">732 14493 186 0,'0'0'36'16,"0"0"3"-16,0 0 47 15,-39 82-6-15,17-39-24 16,-8 4 21-16,-4 6-28 15,-10 2 15-15,0 2-21 16,3 3 1-16,4-5-21 0,10-3 2 16,3-12 1-16,7-8-14 15,3-11-1-15,5-5 3 16,5-10-1-16,2-2-3 16,1-4-3-16,1 0 2 15,0 0-7-15,0 0 10 16,-2 0-8-16,1 0 4 15,1 0-2-15,0 0-6 16,0 0 0-16,0 0-15 16,0 0-42-16,0 0-19 15,0 2-59-15,0 1-179 16</inkml:trace>
  <inkml:trace contextRef="#ctx0" brushRef="#br0" timeOffset="153075.79">459 15084 9 0,'0'0'134'0,"0"0"-53"15,0 0 35-15,0 0-37 16,0 0-23-16,0 0-43 15,-30 11 15-15,12 9-6 16,-1-1 17-16,0 5-2 16,2 1-5-16,-1 5-6 15,0 4-6-15,-1-1 7 16,1 2-6-16,0-5-5 16,0 0 3-16,5-5-3 15,1-5-5-15,3-4 3 0,4-7-3 16,2-3-2-16,3-3-9 15,0-2 3-15,0-1 2 16,-1 3-5-16,1-3 0 16,-2 0-10-16,2 0 10 15,0 0-12-15,0 0 0 16,0 0-27-16,0 0-3 16,0 0-73-16,0 0-23 15,8-5-89-15</inkml:trace>
  <inkml:trace contextRef="#ctx0" brushRef="#br0" timeOffset="153615.48">411 15121 117 0,'0'0'90'16,"0"0"-9"-16,0 0 35 15,0 0-34-15,0 0-29 16,0 0-11-16,0-9-22 16,0 9 4-16,0 0-24 0,3 11 19 15,3 3-14-15,2 6 10 16,2-1 5-16,2 4 4 15,3-2-1-15,3 0-13 16,-3 0 9-16,4 0-18 16,-4-1 7-16,6 2 0 15,-2-3 2-15,-2 0-4 16,1 1-3-16,-6-3 5 16,1 0-2-16,2 0-3 15,-2 0 11-15,-2-1-3 16,2-3-3-16,-2-2-4 15,-2 0 5-15,-3-4-9 16,-1-1 3-16,0-2-3 16,-2-1 0-16,-3-2 10 15,3-1-10-15,-3 1 1 0,0-1-1 16,0 0 2-16,0 0-2 16,0 0 0-16,0 0 0 15,0 0-3-15,0 0-8 16,0 0-31-16,-3 0-43 15,-10 0-146-15,-7 0-230 16</inkml:trace>
  <inkml:trace contextRef="#ctx0" brushRef="#br0" timeOffset="154169.44">268 15609 151 0,'0'0'131'0,"0"0"-95"16,0 0 69-16,0 0-56 15,0 0-18-15,0 0 8 16,-22 3 14-16,22-2-30 16,0-1 9-16,0 0-10 15,0 2-6-15,0 1-8 16,0-1-3-16,6 3 19 15,7-1-17-15,7 0 30 16,5-3-23-16,8-1 19 16,5 0-24-16,4 0 20 15,2-2-6-15,2-7 7 16,4 1-18-16,0-3 11 0,-4-2-13 16,-9 1 10-16,-10 0-5 15,-7 2 13-15,-4 3-14 16,-7 2 12-16,-6 2-12 15,1 3-1-15,-4 0-10 16,0 0-2-16,0 0 0 16,0 0-1-16,0 0-32 15,0 0-83-15,-10 0-62 16,-4 0-52-16</inkml:trace>
  <inkml:trace contextRef="#ctx0" brushRef="#br0" timeOffset="156105.78">2414 13422 82 0,'0'0'63'0,"0"0"-17"15,0 0 59-15,-89 20-42 16,68-9-18-16,0 5-8 16,6 4-3-16,-1 0-3 15,7 3 29-15,3 1-31 16,1 2-6-16,3 1-9 15,2 2 23-15,0 4-29 0,0 0 12 16,0 3-3-16,2-2 6 16,7 0-22-16,2-5 5 15,4 0-2-15,0-3 0 16,4 1 15-16,1-3-19 16,-1-2 2-16,5-3-2 15,-2-5 5-15,1-3 5 16,-1-2-9-16,3-4-1 15,-1-2-2-15,-3 1 2 16,-3-4 0-16,4 0 1 16,-4 0 0-16,3-2 11 15,-2-10-11-15,-2-6 2 0,-1-3-3 16,-5-6 9 0,-1-7-9-16,-4-2 21 0,-3-5-9 15,-3-2-3-15,0-3-4 16,-5 0-3-16,-11-1 0 15,-3 5-1-15,-1 9 8 16,-2 5-7-16,0 8 0 16,-2 3 9-16,3 5-9 15,-3 0-2-15,-1 7 0 16,1 1 0-16,3 4 0 16,0 0-19-16,2 4 5 15,4 13-16-15,0 4-32 16,12 7-9-16,3 1-52 15,12-3-82-15</inkml:trace>
  <inkml:trace contextRef="#ctx0" brushRef="#br0" timeOffset="156599.88">2756 13872 4 0,'0'0'214'0,"0"0"-133"16,0 0 23-16,0 0-22 16,0 0-15-16,0 0-32 15,0 2-7-15,0 2-15 16,14 6 1-16,6 4 7 16,7 3-2-16,6 2 7 15,4 1 7-15,-1 0-11 16,4 2-17-16,-4-1 2 15,-3 1-1-15,0-3-2 0,-8 0 0 16,0-4 9-16,-5-3-12 16,-2-2 1-16,-5-3-2 15,-4-3 7-15,-3-1 0 16,-3-1 5-16,-1 1-10 16,-1-3-2-16,-1 0-6 15,0 0-8-15,0 0-35 16,0-3-45-16,0-9-116 15</inkml:trace>
  <inkml:trace contextRef="#ctx0" brushRef="#br0" timeOffset="157267.34">3201 14112 28 0,'0'0'82'16,"0"0"-7"-16,0 0 16 15,0 0-21-15,0 0-10 16,0 0 20-16,0 1-28 15,0-1-8-15,0 0 15 16,-2 0-22-16,1 2-8 16,1 0-11-16,-2 1 12 15,-2 0-10-15,-1 8-15 16,-4 6-2-16,-1 7-3 0,4 3 0 16,0 0 17-16,0-1-3 15,3 2 0-15,1-3-7 16,1 2 2-16,-2 0-8 15,3 0 2-15,-3-3 6 16,0-1-9-16,3-4 6 16,-3-2-3-16,3-4-1 15,0-5 1-15,-3-1-2 16,3-4 2-16,-3 1 1 16,3-2-4-16,0 1-7 15,0 1 7-15,0-3 0 16,0 1 6-16,0-2-12 15,0 0-13-15,0 0-13 0,0 0-27 16,0 0-47 0,0 0-22-16,9-12-118 0</inkml:trace>
  <inkml:trace contextRef="#ctx0" brushRef="#br0" timeOffset="157762.18">3193 14185 189 0,'0'0'103'0,"0"0"25"15,0 0-20-15,0 0-44 16,0 0-21-16,0 0-3 16,-4-19-14-16,4 19-2 15,0 0-5-15,0 0-11 16,3 0 2-16,10 0 0 16,2 0-4-16,6 11-6 15,-3 5 11-15,4 0-6 16,-3 4 3-16,-2-3 1 0,5 3-6 15,-1-2 0 1,-1 2-3-16,-1-3 16 0,3-1-16 16,-5-3 0-16,-1-2 2 15,-1-3 2-15,-2-2-1 16,-5-2-2-16,-2-1-1 16,0-2 2-16,-6 0 9 15,0-1-11-15,0 0-3 16,3 0 3-16,-3 0 8 15,0 0-8-15,0 2-41 16,0-2-24-16,0 3-34 16,-6-1-101-16</inkml:trace>
  <inkml:trace contextRef="#ctx0" brushRef="#br0" timeOffset="158205.82">3126 14529 162 0,'0'0'61'0,"0"0"68"0,0 0-47 15,0 0-24-15,0 0-12 16,0 0 20-16,0 0-47 16,0 0-18-16,6 0 21 15,6 0-5-15,7 0 20 16,8 0-5-16,3-3-3 15,6-7-22-15,-3-1 6 16,1 1 0-16,-6 0-4 16,-1 0-1-16,-3 1 3 15,-2 0-9-15,-4 2 1 16,-3-1 0-16,-4 3-2 16,-5-1-2-16,1 2-32 0,-4-3-49 15,-3 3-178-15</inkml:trace>
  <inkml:trace contextRef="#ctx0" brushRef="#br0" timeOffset="163011.42">3636 13750 43 0,'0'0'87'0,"0"0"-22"15,0 0-9-15,0 0 4 0,0 0-33 16,0 0 14 0,-63-63-6-16,47 58-10 0,-2-2-11 15,2 3 13-15,-2-4 1 16,1 3-10-16,-2-2-3 15,1-1 3-15,-1 2 18 16,-2 0-30-16,3-1-1 16,-4 1 0-16,-2 2 4 15,-3-1-7-15,0 1 5 16,0 0 0-16,-4 0-2 16,1 0 7-16,0-1-9 15,-1 1-3-15,-3 0 3 16,1-1 4-16,0 1-7 0,5-2 0 15,-2 0 0 1,9 1 0-16,-3-1 11 0,6-3-14 16,3 2 6-16,-1 0-3 15,5-1 4-15,-3 0 0 16,0 4-4-16,3-4 9 16,-5 4-8-16,1-1 0 15,-1 0-1-15,-2-1 0 16,0 1 0-16,2-1 0 15,-1-1 1-15,-5 1 1 16,5 0 0-16,-2 2-1 16,1 0 0-16,2 1 0 15,-5 0 1-15,4 0-2 16,-2 1-4-16,1 0 4 0,2-1 0 16,1 2 2-1,0 1-2-15,0-1 0 0,0-1 0 16,0 1 0-16,-3 1 0 15,-4 0 0-15,3 0 2 16,-1 0-2-16,1 0 0 16,5-2 1-16,-2 2-1 15,5-3 0-15,-2-1 14 16,1 1-14-16,-4 2 0 16,5 0-2-16,-1-2 2 15,-1 2 0-15,1 0 0 16,-3-1 0-16,0 1 0 15,0-3 0-15,-1 1-1 0,-2 3 1 16,0-2 0 0,-3 1-3-16,-3 1 2 0,-4 0 1 15,4 0 0-15,0 0 0 16,2 0 0-16,1 0 0 16,1-2 0-16,-2 1 1 15,3 1 0-15,-1 0 9 16,-2 0-9-16,-2 0-2 15,-1 0-6-15,-2 1 7 16,4 6 0-16,-2 1 3 16,0-2-4-16,1 0 2 15,-3 1-1-15,2-2 0 16,1 2 0-16,-6 1 0 0,3 1 0 16,-3-1-1-16,-1-1 2 15,-2 3 0-15,5-3-1 16,-2 3-6-16,3-3 6 15,-1 2 0-15,1-3 4 16,0 0-2-16,-1 2-4 16,1-2 4-16,-1 0-3 15,-2 5 1-15,0-3-4 16,-4 2 4-16,-2 2 0 16,5-5 0-16,2 1 12 15,4-3-10-15,5 1-2 16,0-1 1-16,-1 1-1 15,3 2 0-15,-3-2 0 16,2 2 0-16,-1-2 0 0,-1 1-1 16,2 0 1-16,-2 1-7 15,5-1 7-15,-4 1 0 16,1 1 9-16,-5 1-9 16,2 1-1-16,-1-3-7 15,1 0 8-15,3-1-1 16,-1 0 1-16,1 0 0 15,-5 1-1-15,-1-2 4 16,5-1-3-16,-1 1 0 16,2 1-3-16,5 0 3 15,-5-2 4-15,1 3-4 16,0 1 0-16,0 0 2 0,-3 3-2 16,-4 1 2-1,4 0-4-15,-3 4-2 0,0-1 4 16,5-2 1-16,1 0 0 15,2 0-1-15,-2 4-1 16,1 1 1-16,-2-2 0 16,1 0 1-16,0 1-1 15,-1 0 0-15,4 2 0 16,-3-1 0-16,3 1 0 16,2 2 4-16,1-3-4 15,1 3-1-15,1-1 1 16,1 3 1-16,1 3-1 15,1 0 0-15,0 7 0 0,5 1 7 16,2 0 0 0,0-1-5-16,0 0 4 0,0 0 6 15,0 2-2-15,0-3-9 16,0 2 8-16,0-2 0 16,0 0 0-16,0 0-8 15,0-1 0-15,0 3 2 16,0 2-1-16,0 4 1 15,0 2-3-15,0 2 1 16,0-2 2-16,0-2-3 16,0 0 3-16,0-3-2 15,0-1 0-15,0-2 1 0,0 2 0 16,0-2-2 0,0-1-1-16,2 0-3 0,9-1 4 15,0-1 4-15,-2-3-3 16,6-3-1-16,-5-1-2 15,2 0 2-15,0 3 0 16,0-3 1-16,1 1-4 16,-2 0 2-16,-2 0 1 15,4-3 9-15,-2 1-5 16,-1-2-4-16,2 1-8 16,0-4 8-16,-3 1 3 15,-2 0-2-15,-2-1 6 16,1 1-14-16,0-2 5 0,1 2 2 15,-2-1 0 1,-1 3 0-16,-1-1-1 0,0 0 1 16,0 0 0-16,0-2 11 15,-1 1-11-15,2-1 0 16,-1 1-7-16,3 1 7 16,-3 1 0-16,0-2 3 15,5 1-3-15,0 0 0 16,1 0 0-16,2 1 11 15,-1 1-11-15,4 2 0 16,-2 2 0-16,1-1 0 16,-1-1 0-16,1-4 1 0,-2-5-2 15,-2-6-10 1,4-5 7-16,-1-1 4 0,3-4 6 16,0 0-5-16,1 0 10 15,-2 0 3-15,-1 0-10 16,4 0-2-16,-1 0-2 15,8 0-2-15,0 0 1 16,1 0 2-16,2 0 6 16,0 0-7-16,1-6 0 15,8-4 11-15,-3 0 2 16,1 0-11-16,-4 0 0 16,3 0 5-16,1 0-4 15,1-3-2-15,0-4 2 16,4-4 3-16,0 1-6 15,0-5 0-15,1 2 15 0,-3-1-11 16,-1-1-2-16,0 1-1 16,2-3 9-16,-2-1-9 15,-3 1-2-15,0 2 5 16,-2 1-5-16,-7 5 2 16,3 2 8-16,-9 3-5 15,4 2-3-15,-4 0-1 16,-3 3 0-16,3-2 0 15,-3 1 2-15,1-5-2 16,1 0 4-16,-1-5-10 16,2-1 7-16,1-2-1 15,-4 6 10-15,-3 5-10 16,-4 5-7-16,-5 2 7 16,0 3 4-16,-2 0-2 0,1-1 0 15,2 0-2-15,-1-5 8 16,0 3-5-16,3-2 7 15,-3 1-10-15,3 2 0 16,-4-1 0-16,-1 4 2 16,1 1-2-16,-2 0-3 15,0 0 3-15,0 0 0 16,4-2-6-16,2-1 6 16,3-2 0-16,0-1 6 15,6 0-6-15,-5-1-1 16,2 1 1-16,0-3 1 15,4 1 0-15,4-3-1 16,8-6 1-16,-1 0-1 0,6-2 8 16,-5 2-8-16,-4 3 0 15,-6 3-3-15,0 2-1 16,-6-1 4-16,1 3 0 16,-2-1 3-16,-4 3-4 15,-1 4 2-15,-5-2-2 16,4 3 1-16,-2-3-1 15,3 2 1-15,0-2 0 16,3 1 0-16,0-1 0 16,3-1 1-16,1-4 0 15,2 3-1-15,3-3 4 16,0-2-10-16,1-1 3 0,2 2 3 16,0-2 9-16,0 0-8 15,0-1-1-15,0-1 1 16,4-1-1-16,-1-1 0 15,0 0-1-15,-2 0 1 16,2 1 1-16,-3-2-1 16,3-1 0-16,-2 3 1 15,1-6-2-15,-1 3 1 16,-3 4 0-16,-2 0 0 16,-4 1 0-16,1 1-1 15,-3 2-3-15,-2 1 4 16,-3 4 0-16,-1-1 4 15,-2 5-4-15,-3 0-2 0,0-2 2 16,3 2 0-16,0-3 2 16,4 1 0-16,-1-2-2 15,0 0-2-15,2-1 2 16,2-1 0-16,-1-1 0 16,-1 3 0-16,0 0-1 15,-2 1 1-15,-3 1 1 16,2 0 0-16,-2 0-1 15,0-1 2-15,0 1-5 16,3-1 6-16,3-2-4 16,-2 0 1-16,1-2 0 15,0 4 0-15,0-3 4 16,-5 3-4-16,0 3 0 0,0-3-4 16,-3 3 3-16,3-1 1 15,-1-2 0-15,1 2 1 16,0-1-2-16,1 2 0 15,-1-1 1-15,1-1 0 16,1 1 3-16,-1-2-7 16,1 2 3-16,1-2 1 15,1 2 3-15,1-2 6 16,1-1-9-16,2 0-6 16,-3-2 6-16,6-1-3 15,0-3 5-15,-3 3-4 16,5 0 4-16,-4-2-4 15,-1 1 5-15,2-2-3 16,1-2 1-16,0 0-1 0,0 2-2 16,4-3 2-16,-2 1 0 15,5-3 0-15,-2 0 4 16,1 1 0-16,2 0-8 16,-1 0-1-16,-1 2 5 15,-4 2 0-15,-6 3-1 16,-1 3 1-16,-3 0-1 15,0 2 1-15,-1 0 0 16,1 0 0-16,2-2 1 16,0 1 0-16,4-1-1 0,1 0 1 15,1-1 1 1,-1-4-1-16,2 3 1 0,0-1-4 16,-3 1 4-1,-3 2 0-15,1 1-2 0,-2 0 0 16,-2-1-9-16,0 3 8 15,0-2 2-15,-2 0 0 16,5-1 5-16,-1-1-6 16,-1-2 2-16,5 2-1 15,-3-4-1-15,6 3 0 16,-5-1 1-16,2 0-9 16,0 2 8-16,-3 1-1 15,3-1 1-15,-2-1 9 16,1-3-9-16,1-1 1 15,6-1-9-15,-2-2 8 0,1-1 0 16,-1-1 0 0,-1 3 8-16,0 0-7 15,-3-1-1-15,-2 2 3 0,2-1-3 16,-3 3-1-16,0-2-1 16,0-2 4-16,1-2 2 15,-2 0-4-15,2 0 0 16,2-1 1-16,-3-1-2 15,3-1 4-15,0-1-3 16,-1 0 2-16,0 0-2 16,0 1 0-16,-2 2 0 15,1-1 1-15,-2 2 4 0,-1-1-2 16,-2 1 4-16,2-2-5 16,-4 0 13-16,0-2-13 15,0 2 5-15,-3 0-6 16,3-3 5-16,-3 3 0 15,0 4-4-15,0-1 7 16,0 3 0-16,0 1-5 16,0-1 6-16,0 0-1 15,0 2-9-15,0-1 6 16,0 0 5-16,-3 0-4 16,-3-1-2-16,1 1-5 15,0-3 9-15,-1 3-8 16,1 0 13-16,-1-1-4 15,0 1-5-15,-1 1 12 16,-2-1-13-16,3 1-1 0,-2 1 2 16,-2-4-2-16,1 1 2 15,0 0-3-15,-1 2-2 16,1-5 7-16,-2 1-2 16,-2-1-3-16,4 0 7 15,-3-1 2-15,-1-2-11 16,-1-1-3-16,2-1 1 15,0 2 2-15,-4 3-21 16,2 4-77-16,-6 8-89 16,-9 2-63-16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28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9222 11243 16 0,'0'0'50'16,"0"0"13"-16,0 0-14 16,0 0-14-16,0 0 13 15,0 0 2-15,0 0-18 16,0 0 15-16,-10-67-34 16,5 62 13-16,-1-4-16 15,0 1 13-15,-1 1 4 16,-5-3-21-16,1 2 15 15,-1-2-6-15,-4 1-6 0,0 3 18 16,-1-2-19 0,-2-1 6-16,-1 0-13 0,-2-1 17 15,3 2-18-15,2-1 0 16,-1 1 12-16,5 1-8 16,-3 0 13-16,2 0-16 15,1 2 7-15,-2-1-5 16,0 1 6-16,0 2-8 15,-4-1-1-15,-4 2 4 16,1 0 4-16,-2-1-5 16,2 3-1-16,1-3 12 15,-2 3-12-15,-2 0 3 16,-2 0-4-16,2 0 1 16,0 0-4-16,2 0 7 0,2 0-2 15,0 3-3-15,0 2-1 16,-1 1 1-16,-3 0 1 15,-2 2 4-15,0-2 2 16,3 4-4-16,0 0-1 16,2 1 0-16,-5-1-2 15,5 2 10-15,-1 2-10 16,1-3-1-16,1 3-1 16,0-2 4-16,3 3-2 15,-1 0 2-15,-1 2 0 16,-2 3-2-16,1 0 0 15,-1-1 10-15,4 1-10 0,3-1 0 16,3 2-7-16,0-1 7 16,0-1 3-16,2 4-3 15,-2 1 0-15,4 4 1 16,-1 4 2-16,-2 1-3 16,2-1 0-16,-2 3 4 15,5-3 1-15,0 1-2 16,2-2 10-16,1 1-13 15,1-1 3-15,1 0 1 16,-1 0-3-16,2 0 1 16,0 0 13-16,0 0-15 15,0 0 2-15,0 1-2 16,0 2 0-16,9 2 14 0,1 0 12 16,-2-4-25-1,1-3 11-15,1 0-7 0,1-1-5 16,1 0 0-16,3 1-2 15,-2 0 2-15,5-1 12 16,2-3-6-16,0-2-6 16,4 0 1-16,0-2 4 15,-1-1-5-15,0-3-6 16,1 2 6-16,0-2 5 16,0-2 0-16,0 1-5 15,3-2 6-15,-2-1-4 16,5-1-2-16,-2 0 2 0,2 1 6 15,0-2-6 1,0 0 0-16,-1-2 1 16,-3-3 1-16,-1 0-2 0,1-1 4 15,1-1 1-15,-1-3-7 16,3 0 5-16,-1 1 0 16,-1-2 6-16,1 0-7 15,0 0-1-15,1 0 11 16,-1 0-9-16,0 0-4 15,1-6 9-15,-4 2 2 16,-1-2-8-16,0 2 5 16,-2-1-6-16,-2-3 3 15,4 1 5-15,-2-2-5 16,0 2 8-16,1-2-5 16,-1-1-6-16,0 0 13 15,-2 0-13-15,2-4 5 0,-4 3 1 16,0 2-3-16,-2-3-3 15,-2 2-2-15,2-3 4 16,1-1 2-16,-1 0 0 16,3-3-3-16,-1 0 2 15,2 0 12-15,-2 0-13 16,1 0 1-16,-1 0-4 16,-5-1 10-16,-2 1 8 15,1-1-9-15,-2-1 16 16,2 0-12-16,-3 1-8 15,0-2 5-15,3 2-9 16,-3-1 9-16,0-1-10 0,-2 1 0 16,2-4 1-16,-3 3 5 15,0-3-2-15,-3 2-1 16,2 1 4-16,0-5-6 16,-2 2 2-16,2 0 3 15,-2-1 1-15,0-1-7 16,3 3 1-16,-1 0 2 15,-2 2 1-15,1 0-5 16,-3 3 2-16,1-1-1 16,-1 1-2-16,-1-1 5 15,0 1 1-15,0 1-6 16,0-1-1-16,0 0 1 0,0 0 0 16,0 1 2-1,0 1-2-15,0 0 4 0,0 1-2 16,0-3 0-16,0 2-1 15,0-6-1-15,0 4 2 16,0 1 1-16,-1-2 4 16,-1 1-2-16,-2 0 0 15,1-1 0-15,0 1 3 16,-3 0-4-16,3 2-1 16,-2-2-2-16,-1 1 8 15,1 1-8-15,-1-1 0 16,-2 1 2-16,-1-1-3 15,-1-1 3-15,1-1-3 16,-2 0 1-16,0 1-3 0,0-3 4 16,-1 0-4-16,-3-2 4 15,-4-4-2-15,1 2 1 16,-6-4 2-16,-6 3-3 16,0 0-2-16,-4 6-9 15,0 2-11-15,-2 6-25 16,-4 8-45-16,2 3-48 15,1 6-76-15,7 7-119 16,11-4-244-16</inkml:trace>
  <inkml:trace contextRef="#ctx0" brushRef="#br0" timeOffset="2427.59">19183 10000 45 0,'0'0'54'15,"0"0"-3"-15,0 0 23 16,0 0-30-16,0 0 12 16,0 0-15-16,0 0 18 15,0 0-29-15,0-28 18 16,0 24-10-16,0-2-1 0,0 2-7 15,0 2-5 1,0-3 7-16,0 5 0 0,0 0-9 16,0 0-5-16,-3 0-9 15,0 0-8-15,-7 0 7 16,-3 7-7-16,-3 7 4 16,0 3 1-16,-1 3-6 15,1 2 19-15,0 0-8 16,0 0 1-16,0 2 4 15,1 0-8-15,2-1 7 16,-2 4-10-16,-1-1 17 16,0 4-11-16,-1 1 10 15,2-1-16-15,-3 1 7 16,1-2-4-16,-2-2-8 0,-2-1 9 16,0 1-7-1,-1-1 14-15,0-1-9 0,-1-2 2 16,5-2-2-16,0 2 6 15,0-3-4-15,1 4 2 16,-3-2 9-16,2 1-5 16,-1-3-5-16,1-1 6 15,0-2-10-15,2-2 5 16,2 0-4-16,2-3 9 16,0-1 0-16,3-3-1 15,2-1-10-15,0-1 11 16,5-4-4-16,1-2 2 15,1 2-12-15,0-2 17 0,0 0 8 16,0 0-3 0,0 0 2-16,0 0-1 0,0 0-10 15,0 0 3-15,0 0-9 16,0 0-1-16,0 0-6 16,0 0 2-16,0 0 1 15,0 0-2-15,0 0-1 16,0 0-2-16,0 0 1 15,0 0-1-15,0 0 0 16,0 0 0-16,0-3-15 16,0-4-50-16,0-2-27 15,0 4-50-15,0 4-49 0,0-1-26 16,-2 2-370-16</inkml:trace>
  <inkml:trace contextRef="#ctx0" brushRef="#br0" timeOffset="3334.21">18409 10790 13 0,'0'0'90'16,"0"0"-2"-16,0 0-3 15,0 0-18-15,0 0 9 16,0 0-27-16,-5-28 9 0,1 23-1 16,-4 0-30-16,1 0-7 15,-3-1 19-15,0 0-9 16,1 1 1-16,-1 1 1 15,3-1-1-15,-1 2-14 16,0 0 13-16,1 3-5 16,3-1-7-16,-1 1-1 15,2-1 2-15,2 1-8 16,1 0 6-16,-2 0-15 16,2 0 8-16,0 0 0 15,0 0 2-15,0 0-3 16,0 0-2-16,0 0-1 15,0 0-4-15,0 0-1 0,0 0 5 16,5 0 15-16,4 5-4 16,6 1-6-16,1-2 10 15,3 3-5-15,2-1 0 16,-3 0-1-16,-1 1-14 16,-2 1 7-16,2-2 1 15,-3 1-1-15,5-3-6 16,0 2-1-16,3-2 9 15,1 0-8-15,3-1 2 16,-1-2 6-16,0 1-7 16,-7 1-1-16,0-2-2 15,-7 1 1-15,-4-2 0 0,0 0 6 16,-4 0-5-16,0 0 4 16,-3 0-3-16,2 0 9 15,-2 0-9-15,2 0-3 16,1 0 2-16,-2 0-1 15,2 0-2-15,-3 0 2 16,2 0 0-16,-2 0-1 16,0 0-1-16,0 0-2 15,0 0-8-15,0 0-25 16,0 0-13-16,0 5-10 16,0-3-25-16,-16 5-46 15,-6 1-61-15,-2 1-238 16</inkml:trace>
  <inkml:trace contextRef="#ctx0" brushRef="#br0" timeOffset="3933.82">18257 10942 34 0,'0'0'89'16,"0"0"49"-16,0 0-33 16,0 0-23-16,0 0-4 15,0 0-12-15,-63 0-24 16,63 0 18-16,0 0-15 16,0 0-7-16,0 0-5 15,0 0-9-15,0 0 3 16,2 1-24-16,12 6 22 15,4 1 26-15,6 1-27 0,5-1 10 16,-1-4-15 0,0 3-7-16,-1-1 0 0,-3-1 3 15,-5-1-13-15,-1 0 5 16,-3-1 1-16,-2 1 1 16,-2-1-8-16,-5-1 4 15,-2-1-4-15,-2-1 0 16,-2 0-1-16,0 0-3 15,0 0 2-15,0 0 2 16,0 0 0-16,0 0-1 16,0 0-26-16,0 3 2 15,0-1-32-15,-7 2-28 0,-6 2-33 16,-4 1-33-16,2 0-98 16</inkml:trace>
  <inkml:trace contextRef="#ctx0" brushRef="#br0" timeOffset="4377.62">18096 11201 42 0,'0'0'82'15,"0"0"18"-15,0 0 23 16,0 0-41-16,0 0-25 16,0 0-5-16,-4 0-13 15,4 0 1-15,0 0 6 16,0 0-16-16,2 5 6 15,7-2 29-15,4 0-26 16,1 4 10-16,4-3-29 16,1 3 16-16,4-1-8 0,2-2-7 15,3 2-1 1,-1-2 8-16,-2 1-7 0,-2-5-10 16,-4 5 3-1,-1-3-4-15,-6-1-4 0,-3 2-4 16,-6 0-4-16,-3 0-9 15,0 5-60-15,-9 4-41 16,-16-1-96-16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31:59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17147 4255 159 0,'0'0'52'0,"0"0"10"16,0 0 54-16,0 0-63 15,0 0 12-15,0 0-14 0,0 0-6 16,-41-13-12-1,41 12-2-15,5-2-13 0,7 3-6 16,4 0 9-16,-1 0-18 16,-2 0 5-16,-2 0 1 15,3 0 1-15,0 6-6 16,5 0 8-16,3 1-4 16,3 0 13-16,6-1-19 15,7-1 1-15,-1-1 9 16,6-1-8-16,-1-3-2 15,-2 0 3-15,-3 2-4 16,-2-2 5-16,-2 1 12 0,-2-1-17 16,3 0-1-1,2 0 1-15,3 0 5 0,1 1-5 16,2-1 0-16,3 2 4 16,-5 1-3-16,-4-3 15 15,-2 1-16-15,-1 0 8 16,1 2-2-16,5 0-4 15,11-1 2-15,6 2 10 16,9 2-8-16,0-1-7 16,-1 1 1-16,-5 0-1 15,-2 1 9-15,-6-3-9 16,-8-1 2-16,-6 1-5 16,-5-3 6-16,-2-1-1 0,1 0 9 15,6 0-7 1,5 0 7-16,4 0 2 0,0 0 3 15,-7 0-14-15,-11 0 12 16,-7 0-5-16,-7 0-5 16,-5 0 2-16,1 0 0 15,1 0-1-15,1 0 11 16,2 0 1-16,6 0-6 16,-2 0 9-16,0 0-12 15,-5 0 9-15,-1 0-4 16,-6 0-7-16,-3 0 10 15,-2 0-6-15,-1 0-6 0,0 0 5 16,0 0-2 0,0 0-7-16,0 0-6 0,0 0 1 15,-13 0-77-15,-17 0-67 16,-13 3-90-16</inkml:trace>
  <inkml:trace contextRef="#ctx0" brushRef="#br0" timeOffset="5257.59">14156 4246 37 0,'0'0'69'0,"0"0"-11"16,0 0 53-16,0 0-41 15,0 0-11-15,0 0-11 16,0 0-7-16,-34-22-19 0,34 22 5 16,0 0-11-16,0 0 0 15,0 0 4-15,0 0-13 16,0 0-7-16,0 0 1 16,5 0 11-16,8 0-11 15,3 0 2-15,4 5-1 16,5-1 9-16,5-2 13 15,4 1-14-15,3 2 2 16,8-2-4-16,-2 1 2 16,3 1-10-16,-2 0 1 15,-7 1-2-15,1-4 2 16,5 0 5-16,7-2-2 0,11 0 0 16,8 0 18-16,3-7-10 15,-1-1 5-15,-7 0-16 16,-4 4 8-16,-9-1-8 15,-8 5 0-15,-3 0 9 16,-4 0-9-16,-1 0 2 16,2 0 3-16,0 0-4 15,2 0 6-15,-3 0 5 16,-3 0-8-16,-4 0 7 16,-5 0-6-16,-6-3 8 15,-4 3-13-15,-7-1 9 16,0 1-8-16,-2-1 5 15,-4 1 8-15,1 0-14 0,-2 0 7 16,0 0 0-16,1 0-5 16,-1 0-5-16,0 0 3 15,0 0-2-15,0 0-23 16,-14 0-53-16,-8 0-106 16</inkml:trace>
  <inkml:trace contextRef="#ctx0" brushRef="#br0" timeOffset="6996.41">25500 3702 222 0,'0'0'84'0,"0"0"2"15,0 0 35-15,0 0-59 16,0 0-10-16,0 0-9 16,1-9-31-16,-1 9 7 15,0 0-18-15,-9 12 6 16,-3 3-7-16,-3 3 7 0,5 1 1 16,-2 3 2-16,3 1-7 15,3 7 8-15,-1 4 17 16,4 0-18-16,0 1 4 15,0 2-11-15,0-1 5 16,3-2-5-16,0-2-3 16,0-3 2-16,7-3-2 15,9-4 0-15,1-2 2 16,4-3-1-16,0-3 2 16,1-4-3-16,1-4 7 15,-1-3-6-15,0-3-1 16,-1 0 6-16,5-9 5 15,-1-8-2-15,-1-4 6 0,-2-3-7 16,-4-2 2 0,-3 0-1-16,-5-1-5 0,-4-5 1 15,-3 3-1-15,0 3-3 16,-3 3 2-16,0 8 0 16,0 8 3-16,0 5-4 15,0 0 11-15,0 2-13 16,0 0-3-16,0 3-1 15,0 12-1-15,-6 10 5 16,2 3 0-16,-4 3 4 16,-2 6-3-16,0 3 5 15,-1 6 7-15,-2 1-11 16,4 1-1-16,0-2 4 16,-3-5-4-16,6-2 0 0,0-6 0 15,1-8 0-15,2-6 0 16,2-6 1-16,-2-6-2 15,3-2 2-15,0-4 0 16,0-1-2-16,0 0 0 16,0 0 5-16,0 0-5 15,0-6-16-15,0-5-65 16,0 2-174-16</inkml:trace>
  <inkml:trace contextRef="#ctx0" brushRef="#br0" timeOffset="7558.63">25418 4456 243 0,'0'0'93'16,"0"0"38"-16,0 0-8 15,0 0-79-15,0 0-41 16,0 0 4-16,-78 44 18 16,24-6 18-16,-10 10-2 15,-12 8 3-15,-8 5-17 16,-11 2 20-16,3-1-2 15,2-4-35-15,19-2 14 0,16-6-7 16,17-8-10-16,17-8-7 16,11-10 0-16,7-9-4 15,1-7 4-15,2-4 0 16,0-2-3-16,0-2 3 16,0 0 0-16,0 0 0 15,14-6-7-15,8-10-3 16,3 1-67-16,2 1-71 15,-1 3-116-15</inkml:trace>
  <inkml:trace contextRef="#ctx0" brushRef="#br0" timeOffset="8369.09">24126 5311 318 0,'0'0'89'16,"0"0"25"-16,0 0-28 15,0 0-35-15,0 0-29 16,0 0-10-16,78-35 22 15,-52 35-31-15,-2 0 13 16,-3 0-11-16,-4 12 5 16,-4 4 1-16,-6 2-5 15,-5 2 1-15,-2 4 9 16,0-1 5-16,-18-1 11 0,-3 0-12 16,-1-5 0-1,-5 0-11-15,2-3 4 0,3-4-4 16,3-1-8-16,5-1 9 15,6-5-7-15,3 0-2 16,4-3-1-16,1 0 3 16,0 0-6-16,0 0 6 15,1 0-6-15,13 0 1 16,4 0-2-16,-1 0 8 16,0 0 2-16,-1 2-2 15,-2 7 0-15,-1 4-3 16,-2 3-1-16,-2 1 0 15,-5 0-2-15,0 1 1 0,-4 2-2 16,0 0 3 0,-4 0 0-16,-8-3 4 0,-5 4-5 15,0-4 1-15,-2-2-2 16,-1-4 2-16,1-1 3 16,-2-2-3-16,1-6 0 15,-3-2 13-15,-4 0 1 16,0 0-11-16,0-10 7 15,2-2-2-15,5-4 8 16,4 0-5-16,4-1-8 16,3 1 1-16,5 2-4 15,2 5-17-15,2 3-44 16,0 1-98-16</inkml:trace>
  <inkml:trace contextRef="#ctx0" brushRef="#br0" timeOffset="9171.11">25886 4570 395 0,'0'0'55'0,"0"0"98"0,0 0-59 15,0 0-43-15,0 0 1 16,0 0-35-16,46-5-14 16,-11 40 2-16,8 14 1 15,3 12 6-15,-3 6-7 16,-5 0 9-16,-9 3 5 15,-6 2-6-15,-5-5-6 16,-2-4-2-16,-2-11 5 16,3-7-10-16,-1-12 13 15,0-8-9-15,-3-3-2 16,-1-7 0-16,-3-5-2 16,-3-3 2-16,-3-3 1 0,-1-2-3 15,-2-2-26-15,0 0-88 16,0 0-251-16</inkml:trace>
  <inkml:trace contextRef="#ctx0" brushRef="#br0" timeOffset="10116.81">26638 5626 548 0,'0'0'38'0,"0"0"-35"16,0 0 17-16,0 0-1 15,0 0 3-15,0 0 10 16,-57 30-18-16,39-25 8 16,2 0-18-16,-1-3 6 15,0-2 11-15,2 0-5 16,-2 0 17-16,1-2-16 0,-2-10 3 16,1-5 4-1,3 0-16-15,1-7 4 0,3-1-3 16,4-1-9-16,3-2 0 15,3 0-1-15,0 3 1 16,6 0-5-16,9 7 2 16,2 3 3-16,2 4-4 15,2 3-1-15,0 3 3 16,1 3-4-16,2 2 4 16,-2 0 2-16,-2 6 2 15,-4 12 2-15,-4 7-3 16,-7 5 0-16,-1 6-2 15,-4 1 1-15,0 2 0 16,0-1 4-16,-15-1-1 16,0 0-3-16,-7 4 1 0,-4 0 3 15,-3 3-4-15,-4-1 0 16,-2-3-3-16,1-3 4 16,3-5-1-16,2-1 0 15,1-7-1-15,3-4 1 16,-1-1 1-16,3-7-1 15,3-3-1-15,1-6 0 16,4 0 0-16,0-3 2 16,0 0-1-16,-3-9 1 15,0-9 16-15,2-6-13 16,0-4-2-16,6-7-3 16,7 1 2-16,3-5 4 0,0 0-5 15,17 4-7-15,4-1 7 16,0 11 1-16,-3 6 2 15,2 4-2-15,-2 8-2 16,-1 5 4-16,2 2-6 16,-2 9 3-16,2 14 0 15,-1 7 2-15,0 9-1 16,-2 3-2-16,-2 1 1 16,-3 1 0-16,-2-3 2 15,-1-4-2-15,1-6 2 16,1-5-2-16,2-7 0 15,4-4-2-15,4-4 2 16,4-5 1-16,1-2-1 0,4-4-16 16,-3 0-4-1,1 0-56-15,-6-12-34 0,-5-6-158 16</inkml:trace>
  <inkml:trace contextRef="#ctx0" brushRef="#br0" timeOffset="10829.36">25916 6314 368 0,'0'0'95'0,"0"0"19"16,0 0 17-16,0 0-62 0,0 0-53 16,0 0-11-16,-51 63 13 15,12-12 17-15,-10 7-5 16,-10 5 16-16,-6 2-16 15,-2 0-1-15,-2-1-17 16,3-4 7-16,3-2-8 16,9-5 6-16,6-3 0 15,14-11-7-15,10-8-8 16,11-11 7-16,6-6-1 16,2-5-6-16,3-5-1 15,2-4 4-15,0 0-3 16,0 0 3-16,0-3-4 15,0-14-1-15,5-7-61 16,5-2-66-16,1-3-89 0</inkml:trace>
  <inkml:trace contextRef="#ctx0" brushRef="#br0" timeOffset="11870.94">25003 7299 414 0,'0'0'38'0,"0"0"80"16,0 0-17-16,0 0-39 15,0 0-20-15,0 0-8 16,0-37-5-16,0 37-12 15,-2 0-10-15,1 12 0 16,-2 20-6-16,0 15 10 16,-3 11 34-16,-3 4-18 15,1 1 0-15,0 0-9 16,2-1-1-16,3-3-5 0,0-5-12 16,-2-4 0-16,2-9 7 15,-4-4-7-15,3-8 4 16,1-8-4-16,-1-6 3 15,4-8-2-15,0-3 1 16,-1-1-2-16,1-3-3 16,0 0 0-16,0-4-27 15,0-13-32-15,0-4-39 16,1-3-136-16</inkml:trace>
  <inkml:trace contextRef="#ctx0" brushRef="#br0" timeOffset="13537.36">25230 7250 55 0,'0'0'64'0,"0"0"2"16,0 0-22-16,0 0 16 0,0 0-15 16,0 0-5-1,-3-60 3-15,0 49-27 0,-2 3 5 16,1-2 17-16,-3 2-8 16,0-1-8-16,1 1 7 15,-3-2-2-15,-2 1-12 16,-3 2-6-16,1 0 11 15,-1-1 0-15,1 1-3 16,-1 1-5-16,1 2-1 16,0 0 0-16,1 1-2 0,-3-1-1 15,1 2-2 1,-2 1-2-16,-2-1 9 0,-1 2-5 16,-2 0-4-16,-2 0 5 15,-1 9-6-15,-1 1 9 16,4-2-6-16,0 2-2 15,3 0 0-15,2-2 0 16,-3 2-2-16,-1 0 0 16,1 2 10-16,-1-1-12 15,3 2 1-15,0-1 8 16,1 2-8-16,2 0-1 16,1 1 6-16,1-2 4 15,-2 2-6-15,0 1 6 16,-1 3-10-16,-2 1 3 15,4 2 8-15,-3 2-9 0,3 2 7 16,0 2-7 0,1-2 2-16,2 3 0 0,-1-3-2 15,2 3 10-15,5-1-10 16,-2 2-2-16,0-2 13 16,2 1-11-16,-1 0-1 15,0-3 5-15,1 1-3 16,1-1-2-16,0 1 1 15,0-2 3-15,3 0 3 16,0-2-8-16,0-3 0 16,0 1 5-16,0-1-1 15,0 0-4-15,0 0 1 16,4-1-11-16,4-2 19 16,1 0-9-16,3 0 1 0,3 0-1 15,3 1 2-15,-2-3 5 16,3 1-7-16,-3 0 9 15,0-3-8-15,-1-2 1 16,1 0 1-16,1-2-2 16,2 1-1-16,2-3 1 15,-2 0 12-15,4 1-12 16,-1-4-1-16,2 1 6 16,-2-1-2-16,2-3 0 15,1-1-2-15,-1 0 2 16,1 0 3-16,1 0-7 15,3 0 0-15,-1 0 17 16,0-5-14-16,-1 1 10 0,-2-3-11 16,-1-1 1-16,-3-2 8 15,0-5-10-15,0-2 9 16,-3-2 1-16,3-2-6 16,-1 1 1-16,4-1 3 15,-3 3 0-15,0-1-8 16,-2 2 1-16,-4 1 7 15,2-1-7-15,-4-1 9 16,-1-2-1-16,2 2 5 16,-2-5-5-16,-1-1 1 15,0 3-5-15,-2-4 1 16,1 3-2-16,-1 1-4 0,-1 0 9 16,-1 3-9-16,0 3 0 15,-2 1 5-15,0 0-3 16,-1 0 8-16,1-2-7 15,2-1 3-15,-3-2 4 16,1-1-8-16,1-1 3 16,-2 2-1-16,-1 2-3 15,-1 5-1-15,-2-2 5 16,1 1-4-16,-1-1 5 16,0-2-6-16,0-1 1 15,0-1 4-15,0-3-3 16,-4-4 4-16,-2-1-3 15,1-3-2-15,-1-6 0 0,-1 1 0 16,0-1-1 0,-1 1-1-16,0 7-4 0,0 10 4 15,0 5-1-15,-1 2 4 16,-10 3-8-16,-11-3 5 16,-13 0-4-16,-17-4-91 15,-4-5-86-15,4-8-258 16</inkml:trace>
  <inkml:trace contextRef="#ctx0" brushRef="#br0" timeOffset="15845.78">26764 5324 89 0,'0'0'74'0,"0"0"-5"15,0 0 22-15,0 0-31 0,0 0 12 16,0 0-21-16,0 0-18 16,-80-53-13-16,68 46 16 15,-3 0-14-15,-1-1 0 16,-4 0-5-16,1 0-13 15,-4 0 2-15,1 3 6 16,0-2-8-16,1 4 8 16,5 0 0-16,-2 0 1 15,1 2 7-15,-1-1-2 16,0 2-7-16,-1 0-7 16,0 0 8-16,2 0-2 15,-1 2-6-15,0 5 2 16,-2-1-2-16,0 2-2 15,2-2 0-15,-3 1 11 16,4-2-5-16,-1 0-2 0,0 2 0 16,1 0-3-16,1 3 4 15,-1 2-2-15,0 1-4 16,-3-1 6-16,4 0-2 16,-2 2-4-16,1 1 5 15,0-1-3-15,0-2 6 16,1 3-7-16,-2-1 6 15,3 1-4-15,0 0-2 16,2 1-1-16,0-1 3 16,2 1-4-16,-3-1 6 15,0 0-5-15,0 2-1 16,-2 2 2-16,2-1 2 0,-1 2-2 16,2-2 0-16,2 0-2 15,0 2 10-15,1-1-5 16,3 1-1-16,0 0-4 15,2 1-3-15,1 1 2 16,-1 0 2-16,1 1 1 16,-1 2 0-16,-2-5 2 15,1 3-1-15,1-1-3 16,2-2 0-16,2 2 0 16,1 0 0-16,0-3 5 15,0 1-5-15,0 0 0 16,0 0 2-16,0 0 1 15,3-1-2-15,1 3 4 0,2 5-5 16,5-1 0-16,-2 2 2 16,1 4-2-16,3-3 5 15,0-1-5-15,-2-2 0 16,1 0 2-16,-3-4 1 16,3-2-3-16,0-3-6 15,0-1 6-15,4 0 0 16,2-2 2-16,-1 2-2 15,4-2 0-15,-2-1 2 16,2-3 1-16,1 2 0 16,2-3-2-16,0-4 0 15,2 0 6-15,0 0-4 0,0-3 8 16,-3 1-10 0,1-1 0-16,-4-1 1 0,1 2-1 15,4-3 2-15,-1 2 1 16,1-2 2-16,2 0 15 15,0 0-12-15,-2 0-9 16,0-5 2-16,1 2 0 16,-3-4 9-16,0 2 4 15,0-2-14-15,0-2 12 16,0 0-2-16,1-3-11 16,1 0 5-16,0 2 7 15,2-2-11-15,-3 0 0 16,-1-2 11-16,-1-2-12 15,2-2 2-15,-1-1-2 16,2-5 5-16,0 3-5 0,2-1 0 16,-4 0 3-16,0-1 2 15,-7-2 0-15,-1-1-4 16,-4-3-1-16,-1 0 1 16,0 1 17-16,-1-2-10 15,2 2-5-15,-1-3-3 16,-1 1 8-16,0 1-8 15,-3-3 4-15,3 4 2 16,-3 3-6-16,-1-1 0 16,-1 4 0-16,-1 3 6 15,0 1-2-15,1 2-1 16,-2 3 0-16,-1-3 5 0,-1-1-8 16,0 1 5-16,0-2-10 15,0 0 11-15,0 2-5 16,0 1 0-16,0 3-1 15,0 4 9-15,0 2-8 16,0 3 3-16,0-2-1 16,0 1 0-16,0 2-2 15,0-1-1-15,0 1 5 16,0-3 0-16,0 0 0 16,0 1-5-16,0-2 2 15,0 1-1-15,0-3 5 16,0 2-6-16,0-1 2 15,0 1 0-15,0 2-1 16,0-3 0-16,0 2 2 16,0-2-3-16,-1-1 0 0,-1 1 0 15,-3-3 1-15,2 1 3 16,-3-2-4-16,0 0 1 16,-2-4-1-16,-4 0 2 15,-3-2 0-15,-7-3-2 16,-9-3 0-16,-10-2-9 15,-11-8 9-15,-12-1-17 16,-9-2-40-16,4 6-14 16,11 10-84-16,22 8-66 15</inkml:trace>
  <inkml:trace contextRef="#ctx0" brushRef="#br0" timeOffset="18155.11">24731 5233 81 0,'0'0'64'16,"0"0"14"-16,0 0 51 16,0 0-39-16,0 0-36 15,0 0-4-15,-11-58-3 16,8 48-12-16,1-2-3 16,-1 0-4-16,-1-4 0 15,1 0 5-15,-3-3-22 16,-3-3 7-16,3 3-2 15,0-1-6-15,-2 1 2 16,0 2-2-16,-1 0 0 0,-4 2 2 16,0-1-3-16,-2 1 7 15,-1 2-8-15,-1 2 2 16,1 0-2-16,-2 2-2 16,0 1-6-16,-1 1 5 15,-5 0-5-15,-3 1 3 16,-3 1 4-16,0-1-5 15,2 2 1-15,3 2 2 16,2-1 1-16,5 1 5 16,-1 0-7-16,-3-1-4 15,2 3 5-15,-1-1 1 16,1 1 6-16,0 0-6 0,-2 0-5 16,-1 0 10-16,0 0-1 15,1 0-3-15,0 0-6 16,1 0 3-16,-1 0 3 15,6 0-6-15,-2 0 5 16,1 0-5-16,-2 0 2 16,-3 0-3-16,1 0 9 15,0 1-9-15,0 4 2 16,1 3-2-16,0 3 1 16,-3-2-1-16,2 5 10 15,-1-1-9-15,0 2 0 16,-2 2-1-16,1 2 3 15,-1 3-3-15,4 0 0 0,5 1 6 16,0 0-6 0,3 1 0-16,0 1 0 0,1 1 0 15,1 1 0-15,0-1 3 16,4 1-3-16,0-1-1 16,3 3 1-16,1 0-2 15,-1-1 2-15,2-3 4 16,-3 0-2-16,0-1 0 15,3 2 0-15,-1-1-2 16,1 1 0-16,1 0 0 16,0-1 0-16,0 2 1 15,0-3-3-15,0-2 4 0,0-1-2 16,0-1 0 0,3-1-2-16,6 3-1 0,-2 0 0 15,2-1 3-15,1 1 3 16,-1-2-1-16,1-4-2 15,-3 1 0-15,5-2-2 16,-3 2 3-16,1-1-1 16,2 0 9-16,-1-2-6 15,0 0-3-15,1-2 0 16,1 1 3-16,3-1-1 16,-1-3-1-16,3 1 5 15,1-1 1-15,-1-3-3 16,0 2 0-16,-2-2-2 15,1 1-1-15,-5-1 1 16,2 0-2-16,-2-1 0 0,5 1 6 16,-2-1-3-16,4-1-3 15,-1 1-2-15,4-2 2 16,-1 0-1-16,1 2 6 16,1-2-6-16,1 0 1 15,1 1 0-15,2-2 0 16,0 1 7-16,0-2-7 15,-3-1 0-15,-2 0 0 16,-3 0 0-16,-2 0 2 16,1 0-8-16,2 0 12 15,2-6-4-15,1-3-1 16,1 0 1-16,-3-1 3 0,2 0 14 16,-3 2-19-1,-5-1 0-15,3 1 0 0,0-1 14 16,-3-3-7-16,1 0-7 15,-1 0 2-15,2-2 3 16,-1-2 0-16,2 0-5 16,0 1 5-16,0 0-4 15,-3 1 1-15,0 0 5 16,-5-2-6-16,3-1 2 16,-4 0 5-16,1 1-6 15,1-1 0-15,-2-2-1 16,0 2 3-16,2 0 1 15,-2 3-5-15,-2 0 5 0,2 0-5 16,-2 0 1-16,1-2 2 16,-3 1 2-16,-1-1 4 15,1-1-7-15,-1-1 4 16,-1-1 0-16,3-3 1 16,-2-2-4-16,-1 3 3 15,0 0-4-15,-3 2-2 16,0 2-2-16,0 2 2 15,0-2 10-15,0 0-8 16,-3-1 13-16,-4-2-14 16,-5 1 5-16,2-2-6 15,-3-2 5-15,-1-3-5 16,-3-3-2-16,-2-4-9 16,1-2-86-16,8-1-35 0,8-8-40 15,2 1-597-15</inkml:trace>
  <inkml:trace contextRef="#ctx0" brushRef="#br0" timeOffset="20345.61">25877 3625 72 0,'0'0'53'0,"0"0"22"16,0 0 1-16,0 0-22 16,0 0-8-16,0 0-1 15,0 0-11-15,-58-40-15 16,49 35 1-16,0 0-12 15,-3 0 15-15,-3-1-12 0,-3-1 2 16,-3 0 1-16,1-1 0 16,-3 0 8-16,1 4 2 15,-1 0-3-15,1 4-12 16,1 0 1-16,0 0 0 16,0 0 6-16,1 0-1 15,0 0-5-15,1 1-8 16,-2 6 0-16,1-1 3 15,-2 0-2-15,0 3 4 16,-2 0-1-16,-2 4 0 16,4-1 2-16,-2 4-3 15,6 0 2-15,0 4-4 16,1-2 8-16,3 2-9 0,2 0 9 16,-3 2-9-16,2-1 4 15,-1 3 2-15,2-2 0 16,-1 3-6-16,3-1 1 15,0 2 0-15,-1-3 11 16,2 0-8-16,0 1-2 16,-1-1 1-16,2 0-4 15,0-1 11-15,2 2-8 16,-1-1-2-16,0 0-1 16,2 4 4-16,2-2-4 15,2-2 10-15,1 1-10 16,0-2 4-16,0 1 0 15,0 0-1-15,0-1-3 0,0 2 0 16,0 0-1-16,0-2 0 16,4 3 8-16,1-5-8 15,5 0-4-15,0-3 2 16,3 0 4-16,4 0 2 16,-2-2-4-16,2 2 10 15,-2 0-8-15,1-3 2 16,-1 1-3-16,1 0 2 15,-1-1 0-15,2 3-3 16,-5-3 1-16,2-2-1 16,6 1-1-16,-4-2-5 15,6-1 6-15,1 0 4 0,-5-5-1 16,0 4-1 0,-2-4 0-16,0 1 3 0,1-3-4 15,1 3 0-15,1-5 5 16,1 0-4-16,2-1 7 15,2 0-2-15,-3 0-6 16,1 0 3-16,0 0 7 16,-1 0-11-16,-3 0 2 15,2-2 0-15,-2-1 0 16,-1 0 9-16,3 1-16 16,-1-2 10-16,-2 1-5 15,-1-4 6-15,3 1 0 0,-1 0-5 16,0-2 7-1,0 0 2-15,-4 1-8 16,-3-1 5-16,0-2-6 0,0 0 6 16,2-3 13-16,-1 0-17 15,2 3-3-15,0-4 3 16,1 4 2-16,-2 1-4 16,1-2 0-16,-1-1 4 15,1-1-3-15,-2 2 5 16,0 1-6-16,-3 0-1 15,-1-1 9-15,-2 1-2 16,0-2-6-16,1-1 1 16,-3 0 6-16,3-3-7 15,-2 1-1-15,-1-1 8 16,1-1-8-16,-2 3 0 0,0-1 7 16,-2 3-4-16,-1 0 4 15,2 1 5-15,-1-2-7 16,2 2-2-16,-2-2 1 15,1 0-1-15,-1 1-2 16,-1-3 1-16,2 0-2 16,-2-2 2-16,0-3 1 15,0 0-3-15,0 1 7 16,0 0-7-16,0 2 0 16,-6 2 4-16,-1-2-2 15,1 0-1-15,-2-1 4 16,2-1 1-16,-2-1-5 0,-2 2 8 15,0-3-2-15,-2 0-4 16,-1-2-3-16,-2-2 5 16,3-2 2-16,-3-3-5 15,-2-1-2-15,0-2 1 16,-1-2-1-16,-2 5 0 16,4 2 5-16,-2 3-7 15,3 11 2-15,-7 4-4 16,-5 7-2-16,-8 3 4 15,-8 0-20-15,5 13-31 16,8 10-19-16,15 11-45 16,13-5-53-16,2-5-266 15</inkml:trace>
  <inkml:trace contextRef="#ctx0" brushRef="#br0" timeOffset="24322.3">24978 7361 44 0,'0'0'75'16,"0"0"-31"-16,0 0 35 16,0 0-33-16,0 0-2 15,0 0-13-15,0 0-19 16,1-33 4-16,-1 33-12 16,0 0-3-16,0 0-1 15,0 0-8-15,0 0-12 16,0 0 18-16,0 0 1 15,0 4-18-15,-1-1-75 0,-4 0-113 16</inkml:trace>
  <inkml:trace contextRef="#ctx0" brushRef="#br0" timeOffset="26282.39">26008 4507 186 0,'0'0'99'0,"0"0"-66"15,0 0 51-15,0 0-3 16,0 0-36-16,0 0-1 0,0 0-30 15,-10-3 9-15,10 3-11 16,0 0-3-16,0 0-2 16,0 0-6-16,0 0 7 15,0 0-8-15,-1 0 0 16,-2 0-1-16,-2 3-5 16,0 10-27-16,4 3-126 15,1 1-116-15</inkml:trace>
  <inkml:trace contextRef="#ctx0" brushRef="#br0" timeOffset="26850.99">26452 6181 184 0,'0'0'54'16,"0"0"-53"-16,0 0 88 16,0 0 38-16,0 0-35 15,0 0-45-15,0 5-13 16,0-3-2-16,0-2-15 0,0 0 10 16,0 0-10-16,0 0-8 15,0 0-1-15,0 0 6 16,0 0-9-16,0 0 6 15,0 0-10-15,0 0-1 16,0-6-17-16,0-2-28 16,0-5-27-16,0-6-109 15</inkml:trace>
  <inkml:trace contextRef="#ctx0" brushRef="#br0" timeOffset="27472.32">25783 4105 170 0,'0'0'56'0,"0"0"13"16,0 0 12-16,0 0-12 16,0 0 1-16,0 0-29 15,-9-5-22-15,9 5-4 16,0 0-6-16,0 0-5 15,0 0 1-15,0 0-5 16,0 0-8-16,0 0-68 16,0 9-31-16,0 2-69 15</inkml:trace>
  <inkml:trace contextRef="#ctx0" brushRef="#br0" timeOffset="28184.91">26422 6104 117 0,'0'0'169'0,"0"0"-149"15,0 0-13-15,0 0 99 0,0 0 13 16,0 0-54-16,-5 3-30 16,5-3-10-16,0 0-15 15,0 0-8-15,0 0 13 16,0 0-13-16,0 0 1 16,0 0-3-16,0 0 5 15,0 0-5-15,-4-1-10 16,-4-12-49-16,0-4-85 15,4-6-102-15</inkml:trace>
  <inkml:trace contextRef="#ctx0" brushRef="#br0" timeOffset="28830.16">25856 3955 235 0,'0'0'88'16,"0"0"-79"-16,0 0 17 16,0 0 65-16,0 0-18 15,0 0-27-15,-6 9-24 16,6-6 4-16,0-3-7 16,0 0-1-16,-3 0-5 15,3 0-4-15,0 0-4 0,0 0-5 16,0 0-3-1,0 4-29-15,5 4-101 0,8 4-43 16,5 0-7-16</inkml:trace>
  <inkml:trace contextRef="#ctx0" brushRef="#br0" timeOffset="29384.28">26342 6283 199 0,'0'0'197'15,"0"0"-166"-15,0 0-26 16,0 0 4-16,0 0 13 16,0 0 9-16,0 0-19 15,0 14-12-15,0-14 0 0,0 0 0 16,0 0-30 0,0-5-133-16</inkml:trace>
  <inkml:trace contextRef="#ctx0" brushRef="#br0" timeOffset="29871.64">25876 4132 62 0,'0'0'19'0,"0"0"-16"16,0 0 5-16,0 0-6 16,0 0 5-16,0 0-7 15,0 0-8-15,0 0-24 16,0 5-4-16</inkml:trace>
  <inkml:trace contextRef="#ctx0" brushRef="#br0" timeOffset="30420.78">26483 6241 186 0,'0'0'74'0,"0"0"-46"16,0 0 40-16,0 0 23 15,0 0 0-15,0 0-32 16,0 1 7-16,0-1-25 15,0 0-7-15,0 0-18 0,0 0-10 16,0 0 1-16,0 0-5 16,0 0 0-16,0 0-1 15,0 0-1-15,0 0 5 16,0 0-11-16,0 0-5 16,0 0-8-16,0 0-11 15,1-5-36-15,-1-3-133 16,0 0-217-16</inkml:trace>
  <inkml:trace contextRef="#ctx0" brushRef="#br0" timeOffset="33659.19">17086 4249 130 0,'0'0'56'0,"0"0"-3"16,0 0 72-16,0 0-57 15,0 0-2-15,0 0-2 16,-10-2-18-16,10 2-19 15,0 0-6-15,0 0-13 16,0 0 1-16,0 0-9 16,0 0 6-16,0 0 7 15,0 0-2-15,5 0 5 16,9 0 10-16,5 0-9 16,1 3 1-16,0-1-3 15,1 1-7-15,0-3-1 16,0 0 1-16,1 0 0 0,4 0 13 15,0 0-21-15,3 0 6 16,-2 2 3-16,3-2-9 16,0 1 10-16,-1 3-10 15,1-2 2-15,0 2 4 16,0-1-5-16,0-2 1 16,-1 1 4-16,0-1-5 15,2 1 6-15,0 0-7 16,1-2 6-16,-2 1-4 15,-2 1-1-15,0-2 11 16,1 2-8-16,-1-1-2 16,0 0 3-16,0 1-2 15,-2-2 1-15,-1 1 0 16,1-1-3-16,2 0-1 0,-1 2 6 16,0-2-5-16,-2 0-1 15,3 1-2-15,1 0 2 16,2-1 3-16,-3 3 2 15,-4 0-5-15,-1-1 0 16,-4 0 4-16,2 0-4 16,0-1 2-16,3 1 1 15,2-1-3-15,4 1-1 16,2-2 1-16,-1 2 5 16,-1-2-5-16,-5 0 4 15,-1 3-9-15,-6-3 5 16,1 3 0-16,-4-1 4 0,0-1-1 15,-3-1-3-15,1 1 0 16,-1-1 0-16,2 0 0 16,-1 0 2-16,2 2-2 15,6-2 4-15,1 0-1 16,1 0-2-16,-4 0 0 16,0 0 4-16,1 0-4 15,-4 0 1-15,2 3-2 16,-1-1 2-16,0-2-2 15,0 0 2-15,1 0-1 16,0 0 6-16,0 0-7 16,1 2 3-16,-2-2-1 0,0 1 2 15,-2 1-1-15,0-1-3 16,0-1 9-16,1 2 0 16,1-1-3-16,2-1-1 15,2 0-3-15,-3 0 10 16,1 0-11-16,-1 0 3 15,-6 0-2-15,0 0-2 16,0 0 2-16,-3 0-1 16,2 0-1-16,0 0 2 15,0 2 2-15,1-2-3 16,-3 0-1-16,-2 0 2 16,-1 0-4-16,-1 0 12 15,-1 0-14-15,-1 0 10 16,-1 0-10-16,-1 0 10 15,1 0-1-15,-1 0-4 0,1 0-1 16,-1 0-1-16,1 0-6 16,1 0 7-16,0 0 5 15,-2 0 0-15,4 0-5 16,-1 0-2-16,-1 0 2 16,0 0 17-16,-3 0-16 15,3 0 1-15,-3 0 9 16,1 0-10-16,2 0 11 15,-1 0 3-15,1 0-3 16,0 0-11-16,-1 0 12 16,-1 0-10-16,-1 0-3 15,0 0 10-15,0 0-4 0,0 0-4 16,0 0-2-16,0 0 1 16,2 0 8-16,-2 0-5 15,0 0 2-15,0 0-6 16,0 0 0-16,0 0 6 15,0 0-6-15,0 0 2 16,0 0-2-16,0 0 0 16,0 0 1-16,0 0-6 15,0 0 6-15,0 0-1 16,0 0 0-16,0 0-5 16,0 0-30-16,0 0-58 15,-14 1-103-15,-16-1-213 16</inkml:trace>
  <inkml:trace contextRef="#ctx0" brushRef="#br0" timeOffset="48500.65">8155 8419 45 0,'0'0'59'0,"0"0"-7"15,0 0 4-15,0 0-43 16,0 0 60-16,0 0-11 16,-86-21-46-16,68 20 4 15,-3-1 34-15,0 2-21 16,-4-2 3-16,0 1-1 15,-5 1-6-15,2 0 15 16,-1 0-20-16,1 0 2 16,5-2 9-16,1 1-6 15,11 0 15-15,3-1-28 0,5 2 21 16,3 0-18-16,0 0-11 16,0 0 4-16,0-1 0 15,0 1-4-15,0 0 4 16,0 0-6-16,0 0-2 15,0 0-3-15,4 0 3 16,11 0-4-16,9 0 4 16,4 0 3-16,3 0-2 15,2 0-5-15,2 0 16 16,-1 0-15-16,3 0 1 16,-1 0 2-16,4 0 4 15,-1 0-8-15,2 0 4 0,3 0-5 16,-2 0 6-16,1-7-3 15,-1 1-1 1,0 0 4-16,1-2-5 0,-3 2 3 16,-1 1 1-16,1-1-4 15,-7-2 2-15,3 2 0 16,-2 0 3-16,-2-1-1 16,-1 1 3-16,5 1-7 15,0 1 7-15,2-2 3 16,-2 2-8-16,-3 0 3 15,-2 1-4-15,-1 1-1 16,0 2 1-16,-2-1 0 16,2-1 4-16,1 1-4 0,1-1 14 15,-1 0-12 1,-1 2-2-16,0 0 0 0,-5 0 0 16,2 0-1-16,-6 0 11 15,1 0-9-15,2 0-2 16,-3 0-6-16,-2 0 5 15,5 0 1-15,-3 0 5 16,6 0-5-16,-3 0 9 16,4-3-9-16,-7 3 5 15,-2 0-2-15,-8 0-1 16,-4 0-2-16,-1 0 6 16,-4 0-5-16,2 0 12 15,-1 0-10-15,3 0 8 16,0-2-3-16,-1 1 4 15,1 0 0-15,-1-2-12 0,-2 1 4 16,0 2-4-16,-3 0 6 16,2 0 1-16,-2 0-5 15,0 0 1-15,0 0 3 16,0-3-6-16,0 3 12 16,0 0-12-16,0 0 9 15,0 0-3-15,0 0-3 16,0 0-3-16,0 0-2 15,0 0 2-15,1 0 0 16,-1 0-3-16,2 0 0 16,-2 0-27-16,0 0-38 15,0 0-42-15,-2 0 1 0,-20 8-33 16,-8-4-206-16</inkml:trace>
  <inkml:trace contextRef="#ctx0" brushRef="#br0" timeOffset="51626.86">13562 8320 55 0,'0'0'70'16,"0"0"4"-16,0 0 15 15,0 0-25-15,0 0 6 16,0 0-26-16,0 0-3 0,-53-9-4 16,53 9-18-1,0 0 10-15,0 0 11 0,0 0-23 16,0 0-10-16,16 0 12 16,14 0 12-16,9 0 7 15,9 0-10-15,1 0-13 16,0 0 7-16,-7-1-7 15,-8-3-2-15,-10 1-3 16,-10 3-4-16,-7-2-4 16,-6 2-4-16,-1 0-11 15,0 0-9-15,-7 0-50 16,-11 2-37-16,-4 3-304 16</inkml:trace>
  <inkml:trace contextRef="#ctx0" brushRef="#br0" timeOffset="53802.76">1479 4171 59 0,'0'0'76'16,"0"0"-23"-16,0 0 13 15,0 0-14-15,0 0-8 16,0 0-12-16,0 0 12 16,-64-3-17-16,54 3 21 15,-1 0-2-15,-5 0 4 16,-2 0-26-16,-6 0 6 16,2 0 13-16,1 0-13 15,0 0 0-15,5 0 16 16,5 2-33-16,2-1 20 15,6 1-15-15,0-1 0 16,3-1-7-16,0 1-8 16,0-1 18-16,0 0-12 0,0 0 2 15,0 0-8 1,0 0-1-16,0 0 15 0,0 0-15 16,0 0 4-16,0 0-2 15,3 0-2-15,15 0 4 16,6 0 2-16,6 0-5 15,1 0 4-15,-1 2-7 16,1-1 9-16,2-1-6 16,3 0-3-16,7 0 7 15,5 0-7-15,1 0 1 16,0 0 7-16,-4-1-5 16,1-2-3-16,-1 2 7 0,0-2-7 15,1 1 0 1,-1 1-1-16,1-3 2 0,-1 1-1 15,1 0 6-15,-4 0-4 16,4 0-1-16,-4 2-1 16,-8 1 0-16,-7 0 2 15,-5 0 0-15,-11 0-3 16,2 0 5-16,-4 0-4 16,0 0 3-16,4 0 2 15,1 0 6-15,2 0 2 16,2 0 7-16,-3 0-16 15,0 0 22-15,-3-1-24 16,-6 1 5-16,-6-3 5 16,0 3-6-16,0 0 5 15,0 0 2-15,0 0-6 0,0 0-2 16,0 0 6-16,0 0-6 16,0 0-5-16,0 0-1 15,0 0-16-15,0 0-50 16,-19 0-47-16,-14 7-123 15</inkml:trace>
  <inkml:trace contextRef="#ctx0" brushRef="#br0" timeOffset="115634.76">7896 4204 267 0,'0'0'95'0,"0"0"-85"16,0 0 59-16,0 82 14 16,-1-40-28-16,-4 0-3 15,5 0-18-15,0 0-9 16,0 2-12-16,0-1-5 15,0-2 5-15,0-2-13 16,0-5 2-16,0-4 5 16,0-7-6-16,0-6-1 15,0-4 2-15,-3-5 2 16,3-8 0-16,0 0 4 16,0 0 31-16,0-7 18 15,-3-12 5-15,0-10-53 16,0-14 14-16,-1-12-18 0,1-5-4 15,1-6 7-15,2 4-6 16,0 3-2-16,0 9-8 16,0 4 8-16,0 5-7 15,3 5 9-15,0 1-2 16,4 6 0-16,1 2 3 16,1 4-11-16,3 1 5 15,3 3-16-15,3 5 17 16,1 9-1-16,-1 5 3 15,-1 0-1-15,0 11-1 16,-2 11-1-16,-1 8-1 0,-4 3 4 16,0 1 5-1,-5 0-3-15,-2-2-1 0,0-1-1 16,-3 0 0-16,0 1 0 16,-9 0 5-16,-4-3-4 15,-2-5 3-15,-3-3-4 16,1-4 0-16,-2-4 11 15,-2-4 0-15,3-2-1 16,0-2-2-16,3-3 2 16,4-2-9-16,0 0 1 15,5 0-4-15,3 0-21 16,3 0-55-16,0-5-114 16,3-2-365-16</inkml:trace>
  <inkml:trace contextRef="#ctx0" brushRef="#br0" timeOffset="116414.52">8278 4280 311 0,'0'0'122'16,"0"0"-107"-16,0 0 32 15,0 0 9-15,0 0-8 16,0 91-3-16,-2-51-1 15,-5 3-11-15,4 1-29 16,-3 1 18-16,3-2-15 16,-3-4-3-16,3-7 0 15,0-10-2-15,1-8 1 16,2-8-1-16,-2-3-2 16,2-3 3-16,0 0 8 15,0 0 20-15,0-11 17 16,0-12-31-16,0-7-13 15,-2-12 7-15,-1-4-3 0,-1-8-8 16,-1-1-1-16,2 2-12 16,3 6-2-16,0 5 5 15,0 7-2-15,0 4 9 16,0 2 2-16,3 2 1 16,9 1-13-16,3 2-13 15,7 4 24-15,-2 5-15 16,2 2 1-16,0 5 14 15,-2 8-1-15,2 0 3 16,-2 0 1-16,-5 7-1 16,2 11 0-16,-6 7 2 15,4 5 5-15,-6 6 13 0,-3 4-5 16,0 4 5-16,-2 1-10 16,-1 2 2-16,0-1-6 15,-3-1-1-15,0-2 0 16,0-2-5-16,0-6 6 15,0-2-3-15,0-8-1 16,0-4-2-16,0-5 0 16,0-4 1-16,0-4 4 15,0-5-9-15,0-1 8 16,0-2-1-16,0 0-3 16,0 0-8-16,0 0-9 15,0-13-33-15,0-7-58 16,-6-5-222-16</inkml:trace>
  <inkml:trace contextRef="#ctx0" brushRef="#br0" timeOffset="116627.71">8193 4500 289 0,'0'0'325'0,"0"0"-274"16,0 0 44-16,0 0-38 15,0 0-39-15,0 0-2 16,97-58 11-16,-57 45-8 16,0-2-3-16,-5 6-12 0,-4-1-4 15,-7 3-21-15,-17 5-55 16,-7 2-271-16</inkml:trace>
  <inkml:trace contextRef="#ctx0" brushRef="#br0" timeOffset="120982.45">22466 11571 130 0,'0'0'25'0,"0"0"89"16,0 0-30-16,10-93-3 15,-4 68-16-15,-3-1-24 16,0 4 1-16,0 3 7 15,-1 2-10-15,-1 3-10 16,1 0-1-16,-2 1 0 16,1 3 1-16,1 0-5 0,-2 2-2 15,0 1-1-15,0 3 8 16,0 0-13-16,0 2-10 16,1 2 14-16,-1 0-20 15,0 0-1-15,0 3-2 16,0 9 1-16,0 9 2 15,0 10 2-15,-3 7 2 16,-1 8-4-16,1 5 2 16,0 4 17-16,1-2-10 15,-1-2 6-15,-1-2-11 16,1-3-4-16,0-2 9 16,-2-4-9-16,2-3 6 15,0-6-6-15,2-8 1 0,1-7-1 16,0-7 2-16,-2-5-2 15,2-4 0-15,0 0 4 16,0 0 7-16,0-20 26 16,0-7-26-16,0-9-1 15,0-5-4-15,3-3-4 16,2-5 0-16,-2-4-2 16,0-2 0-16,0-5-4 15,2 2 2-15,0 1-4 16,0 6-4-16,-1 6-1 15,1 6 7-15,2 3 1 16,3-1-1-16,3 0-7 0,4 1 11 16,1 1-5-1,2 9 1-15,-3 8 2 0,5 3-6 16,4 11-5-16,9 4 6 16,1 0 6-16,0 17 1 15,-3 3 3-15,-6 1-1 16,-7 0 1-16,-2 1-3 15,-6 2 1-15,-4-4 0 16,-2 1-1-16,-4 1 6 16,-2-2-8-16,0 2 3 15,-12-2-2-15,-11 1-6 16,-3-1 7-16,-6-3 6 16,-1 0-6-16,1-5 11 15,-4-2-11-15,5-2-5 16,5-2 5-16,2-4 0 15,7 2 13-15,2-1-12 0,0 2-2 16,3 3-12-16,6-1-37 16,6 0-33-16,6-4-124 15,24-3-369-15</inkml:trace>
  <inkml:trace contextRef="#ctx0" brushRef="#br0" timeOffset="121994.55">23210 11239 247 0,'0'0'102'16,"0"0"14"-16,0 0 8 16,0 0-56-16,0 0-44 15,0 0-11-15,3 4-7 16,-3 22 6-16,0 15-8 15,-9 10 3-15,-10 13 3 16,-7 8 12-16,-5 0-20 16,0-4 9-16,7-12-7 15,5-10 8-15,7-8-12 16,4-8-4-16,2-8 4 0,2-5 12 16,4-8-12-16,-2-3 0 15,2-4 1-15,0-2 6 16,0 0-6-16,0-3 33 15,0-17-9-15,0-9-17 16,6-11-2-16,2-6-6 16,-1-7 0-16,4-9 5 15,-1-5-3-15,0-3-2 16,4 4-1-16,-2 9 1 16,1 10-1-16,2 10 0 15,0 7-3-15,3 8 4 16,0 1 4-16,0 4-4 0,2 1-5 15,1 4 1-15,-1 1-2 16,2 5 6-16,-3 0 1 16,-2 3 0-16,-1 3-2 15,-4 0 1-15,-3 0 0 16,3 0 0-16,-4 10 1 16,1 6-1-16,2 8 0 15,-3 1 1-15,1 4 15 16,-1-2-4-16,-1 6-5 15,-4 2-1-15,-3 5-4 16,0 6 18-16,0 7-4 16,0 1 0-16,-5 3-14 0,4-3 20 15,1-6-14 1,0-2-6-16,0-5 10 0,0-7-10 16,0-3-1-16,0-6 2 15,0-6-2-15,0-8 1 16,0-2-2-16,0-5 1 15,0-3 1-15,0 1-2 16,0-2 0-16,0 0 0 16,0-5-13-16,0-11-32 15,-4-10-11-15,-2-4-73 16,-5-4-311-16</inkml:trace>
  <inkml:trace contextRef="#ctx0" brushRef="#br0" timeOffset="122198.12">23092 11623 527 0,'0'0'65'16,"0"0"-16"-16,0 0 39 16,0 0-32-16,112-63-8 15,-72 54-18-15,-1 1-19 16,-1 1 7-16,-4 2-18 15,-6 3-18-15,-5-1-94 16,-7-3-274-16</inkml:trace>
  <inkml:trace contextRef="#ctx0" brushRef="#br0" timeOffset="122850.76">24063 10860 226 0,'0'0'87'0,"0"0"10"15,0 0-20-15,0 0-22 16,0 0-12-16,0 0-14 16,-98 32 16-16,77-4-12 15,0 7 4-15,0 4 1 16,0 6 1-16,0 6 5 15,-2 6-25-15,1 8-11 16,0 5 23-16,3 6-27 16,5 1 2-16,8 2 4 15,4-4 11-15,2-5-21 16,0-2 1-16,0-1 0 16,0-3 2-16,0-6 2 15,0-10-5-15,0-7 9 16,0-7-9-16,16-7-7 15,3-5 3-15,2-5-18 0,2-2 2 16,-3-5 7-16,-1-5-53 16,-2-5-76-16,-3 0-372 15</inkml:trace>
  <inkml:trace contextRef="#ctx0" brushRef="#br0" timeOffset="124026.18">24448 11221 150 0,'0'0'99'0,"0"0"15"15,0 0 9-15,0 0-54 16,0 0-17-16,0 0-1 16,6-28-10-16,-6 25-17 15,0 3 16-15,0 0-19 16,-4 0-10-16,-7 0-3 16,-5 11-8-16,-4 7 0 15,3 6 3-15,5 5 9 0,4 0 5 16,-1 5 2-16,6 3-18 15,0 1 19-15,2 0-7 16,1-1-12-16,0-3 0 16,0-6 10-16,0-3-11 15,6-5 2-15,4-2 0 16,2 0-2-16,0-3 0 16,6-1 0-16,-2-6-2 15,-1-1 2-15,3-3 0 16,-1-4-2-16,0 0 2 15,0 0 7-15,1-9-7 16,-2-10 2-16,5-3 1 16,-2 0-1-16,-1-4-1 15,2 1-1-15,-3-2-3 0,-3 1 3 16,-5-2 0-16,-2 4 2 16,-5 1 0-16,-2 1-4 15,0 2 4-15,0 4-2 16,0 4 11-16,0 7-4 15,0 2 4-15,0 3-1 16,0 0-9-16,0 0-1 16,0 0 0-16,-2 8 2 15,1 15 3-15,-3 9-2 16,1 6-3-16,0 1 11 16,0 3-6-16,-1-3 3 15,3 1 2-15,1-1-7 16,0-2-3-16,0-2 3 0,0-3 0 15,0 0-1-15,0-4-1 16,0-5-1-16,0-2-1 16,0-1-3-16,0-6-1 15,0-5 4-15,0-2-10 16,0-3-14-16,0 1-35 16,0-5-24-16,0 0-76 15,0-9-279-15</inkml:trace>
  <inkml:trace contextRef="#ctx0" brushRef="#br0" timeOffset="125482.5">24763 10997 75 0,'0'0'84'0,"0"0"21"16,0 0-9-16,0 0-34 15,0 0-12-15,0 0-13 16,-58-30 1-16,44 27 4 16,1 0-16-16,-2 3-6 15,0 0 4-15,-3 0-5 16,0 0 6-16,-3 0-12 15,1 0 1-15,-2 4-12 16,0 3 15-16,1-1-8 16,3 2 1-16,1 0-2 15,1-1 2-15,0 3-5 16,0 0 5-16,-1-1 1 0,0 3-6 16,2 0 3-16,0 1-6 15,1 1 4-15,1 3-1 16,-1 3 2-16,-1-1-1 15,1 4-4-15,-2-1 0 16,0 0 7-16,4 0-8 16,-3-5 4-16,6 2-5 15,0-2 0-15,4 0 0 16,0 2-1-16,2 3 1 16,2 5 4-16,-1-2 4 15,1 1-8-15,-1 2 0 16,-1-3 3-16,-2 0 2 15,1-1-5-15,-2-4 3 16,5 1-3-16,1 0 1 0,0 1 4 16,0 0-5-16,0-1 2 15,0 2 3-15,0 0-1 16,1 3-2-16,1 1 2 16,0 1 5-16,0-2-6 15,-1 2-3-15,2-3-7 16,5 1 7-16,4-4 6 15,3-1-6-15,0-1 0 16,3-2 6-16,-3 1-6 16,3-4 16-16,-6 2-12 0,4 0 0 15,-1-3-1-15,1 1-3 16,3-3 2-16,1 1-2 16,4-4 0-16,6 1-2 15,1-4 2-15,-1 0 0 16,-2-4 7-16,-3 0-5 15,1-2 2-15,-5 0 1 16,1 0 5-16,0-2 7 16,1-9 5-16,-4-3-8 15,1 0 2-15,-1-3-10 16,1 0 2-16,-1 0-7 16,-1-2 7-16,-2-1 10 15,-1 1-16-15,-2 2 10 16,0-4-6-16,-2 0 4 15,1-3-7-15,-3-2 1 0,3-1 9 16,-3 0-13-16,-1 0-2 16,2 4 2-16,-3-1 2 15,-1 2 3-15,-1 2-5 16,-2 0 14-16,0 3-13 16,-1 1 12-16,2-1-3 15,-1 0-8-15,-2 1 2 16,2 1-4-16,0-2 12 15,0 0-12-15,-1 1 4 16,1-1 4-16,-2 4-3 0,1 2-5 16,-1 0 1-1,1 1 8-15,-1-1-9 0,2 0 1 16,0-3-4-16,-2 2 8 16,1-3 1-16,0-1-5 15,-2 1-1-15,0 1 1 16,0-3-1-16,0 5 0 15,0-2 1-15,0 2 4 16,0 2-5-16,0-3 8 16,0 4-5-16,0-1-3 15,0-4 0-15,0 0 0 16,-2-4 0-16,-5-1 1 16,-1-2-1-16,-1 0 0 15,-1-1 1-15,-4-3 0 0,-1-1-1 16,-4-2-2-1,-3-2 2-15,-8-3 0 16,-3 1-8-16,-4 3 4 0,-1 8-50 16,4 13-19-16,4 8-73 15,6 0-103-15</inkml:trace>
  <inkml:trace contextRef="#ctx0" brushRef="#br0" timeOffset="126210.55">25640 12003 622 0,'0'0'68'0,"0"0"29"15,0 0-7-15,0 0-40 16,0 0-39-16,0 0-1 0,6 16-5 16,-22 13 12-1,-7 3 3-15,-2 0-17 16,-2-1 7-16,2-2-4 0,1 0-5 15,-2-6-1-15,5 0-36 16,-4-8-50-16,3-10-143 16</inkml:trace>
  <inkml:trace contextRef="#ctx0" brushRef="#br0" timeOffset="127408.46">26357 11204 55 0,'0'0'45'16,"0"0"63"-16,0 0 39 0,0 0-52 15,0 0 4-15,11-72-31 16,-8 61 7-16,-2 2-15 16,2 4 6-16,-3-1-28 15,0 3-1-15,0 2-4 16,2 1-3-16,-1 0-9 15,-1 0 4-15,0 0-20 16,0 0 1-16,0 3-6 16,0 15 1-16,0 7-1 15,0 11 4-15,0 0-1 16,0 6 4-16,0 1 2 16,0 1-1-16,0 4-8 0,0-1 0 15,0-1 2 1,0-5 4-16,0-3-8 0,0-6 6 15,0-3 2-15,-1-6-3 16,-2-3-3-16,1-7 0 16,-1-6 0-16,3-2 0 15,0-5-4-15,-1 0-3 16,-1 0 1-16,-2 0-8 16,-2-5-17-16,0-11-38 15,3-4-63-15,1-2-368 16</inkml:trace>
  <inkml:trace contextRef="#ctx0" brushRef="#br0" timeOffset="128124.14">26699 10694 379 0,'0'0'38'0,"0"0"26"15,0 0 22-15,0 0-53 16,0 0 4-16,0 0 26 16,78 88-26-16,-58-51 2 15,-6 7-6-15,-1 4-3 16,-1 5 4-16,-1 5 2 15,2 1-10-15,-2 4 1 16,0 5-3-16,3 2-8 16,-2 7-2-16,-3 3 2 15,-9 2-10-15,0 1-4 16,-12-8 2-16,-8-3-2 16,-4-4-2-16,2-6-1 15,0-6 1-15,-1-6 5 16,2-6-5-16,-1-9 2 0,4-5-4 15,0-6 2-15,2-6 0 16,0-2-2-16,-1-3 6 16,4-4-8-16,1-1 0 15,-2-3-30-15,2-5-29 16,-4 0-129-16</inkml:trace>
  <inkml:trace contextRef="#ctx0" brushRef="#br0" timeOffset="134804.85">26071 3863 319 0,'0'0'39'0,"0"0"49"0,0 0 13 15,0 0-47-15,0 0-28 16,78-72 7-16,-58 55 1 16,4-3 2-16,3-4 1 15,3-2 0-15,4-6-12 16,5-5 0-16,6-3 1 15,3 1-9-15,1 3-3 16,-3 7 7-16,-4 5 6 16,-11 7-19-16,-11 3 10 15,-6 3 11-15,-5 5-12 16,-4 1-13-16,1 3 7 16,-5 2-11-16,-1 0-19 0,0 0-44 15,0 0-24 1,-1 7-52-16,-19 4 35 0,-5 1-147 15</inkml:trace>
  <inkml:trace contextRef="#ctx0" brushRef="#br0" timeOffset="135382.96">26250 3507 421 0,'0'0'57'0,"0"0"71"16,0 0-33-16,0 0-36 15,0 0-33-15,0 0-3 16,0-4-23-16,-5 14 0 15,0 7 10-15,-3 4 8 16,-1 6 4-16,-3 0-11 16,2 2 11-16,-1-3 1 15,0-2-1-15,3-3-10 16,0-4-2-16,2 0 1 0,-1-2 1 16,3-5-5-1,1 0-2-15,0-3 4 0,1-3-3 16,2 2-3-16,0-4-3 15,0-1 3-15,0 1-2 16,0 2 3-16,0 1 3 16,3 0-6-16,3 1 4 15,0 0-3-15,0 3 5 16,-2 1-7-16,1-1 3 16,1 0-3-16,3-2-2 15,1-4-2-15,5 0 4 16,8-3-2-16,5 0 2 15,2 0 6-15,1 0-1 16,0 0-5-16,-5 0 0 16,-6-2-2-16,-7 2-1 0,-6 0-5 15,-4 0-34-15,3 0-33 16,-2 0-42-16,2 0-162 16</inkml:trace>
  <inkml:trace contextRef="#ctx0" brushRef="#br0" timeOffset="136410.57">26966 3425 300 0,'0'0'113'0,"0"0"-25"15,0 0 5-15,0 0-32 16,0 0-38-16,87-50 1 16,-58 47-2-16,-2 3 1 15,-3 0-10-15,0 0 5 16,-3 12-12-16,3 7 6 15,-2 3-2-15,0 6-5 16,-5 2-5-16,-1 1 5 16,-7 1-5-16,-3 2 1 15,-6-2 1-15,0-6-1 16,0-1 1-16,-7-3-2 0,-8 0 6 16,0-5 0-1,0-4-1-15,1-5-1 0,4-8 3 16,-2 0 11-16,2-3-7 15,-1-15-2-15,-2-5-4 16,2-6-5-16,5 0-4 16,-1-5-23-16,4-5 4 15,3-2 8-15,0 0-32 16,0 3-12-16,15 5 1 16,6 7-33-16,9 10-52 15,8 5 92-15,-2 11 16 16,-2 0 35-16,-4 0 35 15,-4 0 13-15,-4 3-4 16,-4 5-4-16,-2-2 2 16,-2 2 2-16,0 2-7 0,-1 3-12 15,-1 0 7-15,-4 1-18 16,-2 1 10-16,-1 1 0 16,-2-1-11-16,-3 6-6 15,0 2 3-15,0-1 4 16,0 2-4-16,0-4 3 15,0-1-7-15,0-4-2 16,4-2-1-16,5-3-3 16,-1-5 4-16,1 0-4 15,4-5 1-15,1 0 0 16,-1 0 0-16,3-5 8 16,-2-6-4-16,1-4-3 0,-5-4 8 15,0-5-9 1,-5-1 4-16,-4-4 1 0,-1-3 10 15,0 5-6-15,0 2-9 16,-10 5 8-16,-3-1 1 16,-5 4 6-16,-2 3-13 15,0 3 0-15,0 4-3 16,5 4-6-16,3 3-2 16,0 0-13-16,6 5-29 15,3 10-78-15,3-4-230 16</inkml:trace>
  <inkml:trace contextRef="#ctx0" brushRef="#br0" timeOffset="136912.93">27897 3374 360 0,'0'0'106'16,"0"0"-63"-16,0 0 47 0,0 0-58 16,0 0-12-1,0 0-16-15,-49 25 21 0,41-5-5 16,4 3-9-16,-1 2 25 15,5 1-5-15,0 1-21 16,0-1 4-16,0-2-3 16,5-5-10-16,4-2 6 15,2-5-6-15,0-2 2 16,2-4-3-16,2-2 1 16,0-4-1-16,1 0-10 15,-2 0 10-15,1 0 5 16,-3-10 0-16,0-6 3 15,-5-7 2-15,-4-3-9 16,-3-3 7-16,0-3 3 16,0 0 0-16,-12 1-9 0,-3 8 5 15,2 5-3 1,0 7-3-16,2 5-1 0,0 5-5 16,0 1-27-16,3 0-32 15,2 4-43-15,6 1-197 16</inkml:trace>
  <inkml:trace contextRef="#ctx0" brushRef="#br0" timeOffset="137278.56">28177 3179 483 0,'0'0'90'15,"0"0"0"-15,0 0-51 16,0 0-20-16,0 0-15 16,0 72 31-16,5-31 5 15,-4 5-11-15,-1 0-10 16,0 7-3-16,0 5-3 15,-4-2-10-15,-2-1 7 16,1-6-9-16,4-8-1 0,1-7 0 16,0-2-1-1,0-9-3-15,0-3-16 0,9-11-15 16,13-6 1-16,5-3-8 16,4 0-13-16,0-6-144 15,-4-14-94-15</inkml:trace>
  <inkml:trace contextRef="#ctx0" brushRef="#br0" timeOffset="137460.7">28267 3473 406 0,'0'0'121'15,"0"0"-72"-15,0 0 56 0,98-43-19 16,-69 36-53-16,-4 3-19 15,-1 1 7-15,-2 1-21 16,-9 2-49-16,-5-1-238 16</inkml:trace>
  <inkml:trace contextRef="#ctx0" brushRef="#br0" timeOffset="150224.01">24481 11235 23 0,'0'0'50'0,"0"0"-13"16,0 0 2-16,0 0 11 16,0 0-12-16,0 0-6 15,0 0-8-15,0 0-2 16,0 0 13-16,0 0-26 15,-1-3 1-15,1 3 13 16,0-2-20-16,0 2 10 0,-2 0 8 16,1-1-7-16,1 1-1 15,0-3-4-15,0 0 17 16,0 2-15-16,0-2 13 16,0 1 9-16,0-3-6 15,0 2-10-15,0-2-5 16,0 2-3-16,0 0 24 15,0 1-23-15,0-2 23 16,0 2-14-16,1-1 2 16,1 1-3-16,-1 2-1 15,2-3-16-15,-2 3 21 16,1-2-11-16,-2 2-1 16,0 0-5-16,0 0-4 0,0 0 5 15,0 0-2-15,0 0-1 16,0 0-3-16,0 0 0 15,0 0-11-15,0 0 11 16,0 0 0-16,0 0 10 16,0 0-10-16,0 0 2 15,0 2 2-15,0 1-4 16,-2 2 3-16,-3-1-3 16,0-1 4-16,-1 1 0 15,1 2-3-15,-1-2 1 16,-2 2 2-16,2-1 0 15,1 2 9-15,-1-1-8 0,3 2 2 16,-1-2 1-16,-2 2-8 16,3 3 1-16,-2-3 3 15,2 3-4-15,0-1 2 16,-1 1 2-16,-1 2 3 16,-2-2-2-16,3 4-4 15,-2-3 2-15,1 2 0 16,2 1 1-16,1-5-1 15,-2 3-3-15,1-2 1 16,-3 1-1-16,2 1 2 16,1 0-3-16,0 0 5 15,-3 1-7-15,1 0 4 16,-2-1-1-16,2-1 1 0,2 1 1 16,0-5-1-1,2 0 1-15,-1-3-1 0,2 0 1 16,0-2-1-16,0 0 2 15,0-2-3-15,0 0 0 16,0-1-2-16,0 0 2 16,0 0 0-16,0 0 4 15,0 0 0-15,0 0-1 16,0 0-3-16,0 2 0 16,0 1 0-16,0 1-2 15,6 0-1-15,6 2 3 16,0 0 1-16,-1-3 2 15,0 4 1-15,2-3 1 16,0-1-5-16,-1 0 13 0,1 2-13 16,2-2 1-16,0 0 3 15,3-2-4-15,1 2 0 16,-1-1-3-16,-1 0 3 16,-4 1 1-16,0 0 7 15,0-2-14-15,-3 2 6 16,0-2 0-16,-4 1 4 15,-1-1 7-15,1-1-11 16,-2 0-6-16,5 0 6 16,0 0 19-16,2-3-17 15,-1-5-2-15,-3 1 0 16,0 0 0-16,-1-1 0 16,2 2 2-16,-2-5 8 0,0 2-11 15,-1-3 3-15,-2-1 0 16,0-3 11-16,0-2 3 15,-2 2-13-15,4-4 6 16,-2-1-2-16,0 1-3 16,-2-3-4-16,1 1 0 15,-2 0 0-15,0 2 3 16,0 2-3-16,0 4 16 16,0 5-6-16,0 2-4 15,0 4 1-15,0 0 0 16,0 2-1-16,0 1-3 15,0 0-1-15,0 0 1 0,0 0-3 16,0 0-1 0,-2 0-1-16,-1 8-2 0,-1 8 4 15,-2 5 5-15,1 1-3 16,2 2-1-16,0-1 3 16,0 4-1-16,0 1 4 15,2 0-7-15,-1 7 5 16,2-1 1-16,-1 7 2 15,-1 2 0-15,1 3-2 16,-1 1 2-16,-2 0-3 16,1-2-5-16,-1-5 3 15,1-1 7-15,-1-5-10 16,1-7 4-16,0-6 0 16,0-5-3-16,0-3 1 0,2-4 1 15,1-6-1-15,0 2-1 16,0-2-1-16,0-1 8 15,0-1-3-15,0-1-5 16,0 0-18-16,0-11-50 16,0-5-68-16,0-1-77 15</inkml:trace>
  <inkml:trace contextRef="#ctx0" brushRef="#br0" timeOffset="151880.63">26403 11277 28 0,'0'0'58'15,"0"0"26"-15,0 0-18 16,0 0 6-16,0 0-9 15,0 0 19-15,0 0-24 16,11-34-10-16,-11 26 16 16,0 2-12-16,2-2-20 15,-1 1 18-15,1 0-7 16,-1 1-15-16,1-1-2 16,-2 0-7-16,1 0 34 0,-1 1-31 15,0 0 20-15,0 1 6 16,0 2-18-16,0 0 1 15,-1 2-17-15,1 1 21 16,0 0-12-16,0 0-4 16,0 0-14-16,0 0 11 15,0 0-7-15,0 0-8 16,0 0 5-16,0 0-6 16,-2 0-8-16,2 3 3 15,-1 3 1-15,-2 5 4 16,1 0 3-16,1 2-2 15,-1-1 0-15,1 2 0 0,-1-1-2 16,1 0 8-16,1 3-10 16,0 1 3-16,0 3 0 15,0 5 1-15,0 6 0 16,0 0 2-16,0-1-1 16,0 1-2-16,0-4 1 15,0 2-1-15,-2-2 1 16,-3-3-1-16,-2 0 0 15,3-2-1-15,1-3 0 16,0 0 1-16,1-1 4 16,1 1-4-16,-1 1 3 15,1-3-2-15,1 1 1 16,-2 0-2-16,1-1 1 0,-1-3-1 16,-1 1 0-1,3-1 1-15,-1-2-1 0,1 0 0 16,0-6 0-16,0 0 0 15,0-1-1-15,0-2 3 16,0-1-1-16,0-1-1 16,0 1 3-16,0-1-3 15,0 1 3-15,0-2-2 16,0 1 8-16,0-1 7 16,0 2-5-16,0-2-11 15,0 0 8-15,0 0 7 16,0 0-11-16,0 0 0 15,0 0-4-15,0 0 0 16,0 0 0-16,0-3 0 0,0-2-8 16,3 4-10-16,0-4-24 15,-2 1-19-15,-1 3-43 16,0-2-60-16,0 3-197 16</inkml:trace>
  <inkml:trace contextRef="#ctx0" brushRef="#br0" timeOffset="157678.6">24276 12368 84 0,'0'0'89'0,"0"0"-32"15,0 0 31-15,0 0-17 16,0 0-10-16,0 0-15 15,0 0 19-15,-55 25-26 16,38-15-19-16,-2 3 16 0,-3 4-14 16,0 0 10-16,1 3-5 15,-1-1-4-15,-1-2 3 16,0 2-10-16,0-2 2 16,-4 3-9-16,0-2 10 15,-6 3-7-15,-5 0 5 16,-4 2-11-16,-7 3 3 15,-4-3 4-15,0 1-6 16,-1 1 14-16,8-2-15 16,4 1 8-16,6 0-7 15,4 0-1-15,2-1 1 16,3-1 3-16,2 3-8 16,-4 0 8-16,-5 3 0 0,-7 0 1 15,-3-1-1 1,-2-2-2-16,1-3 5 0,3-1-6 15,5-1 9-15,2-3-11 16,5-1-4-16,2-1 8 16,4-2 0-16,2 1 0 15,1 0-5-15,-6 0 6 16,-1 1 8-16,-10 2-11 16,-3 1-1-16,1 0 3 15,2-2-4-15,7-2 13 16,7-3-12-16,8-2-1 15,7-4-2-15,4 1 2 0,2-1-1 16,2-2 1 0,-2 2-3-16,-1 1 5 0,-1-3-2 15,1 3 4-15,-1-1-5 16,0-2 6-16,2 0 1 16,2-1-9-16,-1-2 2 15,2 2 12-15,0-2-8 16,0 0-2-16,0 0 9 15,0 0-15-15,0 0 20 16,0 0-15-16,0 0-2 16,0 0 0-16,0 0 2 15,0 0-2-15,0 0-3 16,0 0 0-16,0 1-10 0,0-1 10 16,0 0-2-16,0 0-33 15,0 0-54-15,6 0-38 16,13-8-87-16,0-6-313 15</inkml:trace>
  <inkml:trace contextRef="#ctx0" brushRef="#br0" timeOffset="161796.2">21068 14050 72 0,'0'0'96'0,"0"0"-21"15,0 0 29-15,0 0-27 16,0 0-22-16,0 0 1 16,0 0-14-16,-10-5-16 15,8 5-13-15,-1 0-7 16,-3 6 2-16,0 12 31 15,0 0-9-15,2 4 0 0,-2 1 1 16,0 1-8-16,0 2 12 16,2 1-15-16,-1 3-2 15,2 6-8-15,0 5-6 16,-2 2 8-16,-2 3-2 16,1 1-9-16,0-2-1 15,0-1 9-15,2-4-9 16,-2-5 0-16,1-6 3 15,5-6-1-15,-1-4-2 16,1-7 1-16,0-4-1 16,-2-7 0-16,2 3 0 15,0-4 1-15,0 0 0 0,0-7 14 16,0-16 3 0,0-12 0-16,0-11-4 0,2-7-8 15,8-8-3-15,-1-4-6 16,2 0 8-16,0-3-6 15,-2 4 1-15,-2 7-3 16,-1 7 2-16,-2 6 1 16,0 7 0-16,-1 1 2 15,3 6-1-15,0 2-1 16,3 2-6-16,6 5-5 16,2 5 10-16,4 2-2 15,2 6 1-15,3 5 1 16,-4 2 2-16,1 1 2 15,-3 0-1-15,1 0-2 16,-3 9 1-16,0 3-1 0,-1 5-4 16,-1 3 4-1,-4 2 1-15,-2 2-1 0,-4 0 0 16,-1 0 3-16,-4 3-1 16,1-1-2-16,-2 1 1 15,0-3 0-15,0 3-1 16,-3-2-1-16,-6-3 0 15,-6-1 1-15,0-4-1 16,-5-3 1-16,0-2 0 16,-6-5 3-16,-1-2-2 15,-4-2 5-15,-3-1-2 16,1-1-2-16,9-1-1 0,6 0 3 16,11 0-2-16,7 0-2 15,0 0-16-15,3-1-37 16,22-9-221-16</inkml:trace>
  <inkml:trace contextRef="#ctx0" brushRef="#br0" timeOffset="162778.7">21655 13984 266 0,'0'0'102'16,"0"0"51"-16,0 0-40 15,0 0-25-15,0 0-39 0,0 0-39 16,-7 0-4-16,-3 27 7 16,-2 8 11-16,0 8-6 15,1 5 1-15,0 2-7 16,-1 2-2-16,3 1 5 15,0 0-12-15,1-1-3 16,1-2 4-16,1-8-4 16,0-6 0-16,3-11 0 15,2-10-3-15,-1-7 3 16,2-3 1-16,-1-5 2 16,1 0-2-16,0-2 3 15,0-15 16-15,0-8-9 16,0-4-10-16,0-7 19 15,1-5-20-15,8-4 4 16,1-3-4-16,0-1 5 0,-3-1-11 16,2 2 4-16,-3 5-4 15,-2 3 1-15,2 6 10 16,0 3-4-16,1 3-1 16,4 3-10-16,0 2 1 15,3 6 9-15,0 1-7 16,1 6-1-16,-5 1 8 15,2 5 0-15,-4 2 4 16,-1 2-11-16,-1 0 14 16,2 0-7-16,-1 0 0 15,3 2 0-15,3 4 0 16,1 2-3-16,1 3 9 0,0 3-6 16,-4 6 0-16,-1 2 8 15,-6 3-8-15,1 1 19 16,-1 1-14-16,1 2-5 15,0 1 15-15,0 1-3 16,0 0-7-16,-2 0 0 16,-2 2 9-16,-1-1-14 15,0 0 3-15,0 2-1 16,0-4 12-16,0 1-9 16,-6-1-3-16,-1-3 1 15,4-2 4-15,0-2-7 16,0-5 3-16,1-2-1 15,1-4-1-15,-1-4-1 0,2-3 1 16,0-4-1 0,0 1 0-16,0-2 0 0,0 0-5 15,-1 0-1-15,-2 0 6 16,-3-2-30-16,-4-12-24 16,1-2-26-16,-1-4-111 15,-1 1-426-15</inkml:trace>
  <inkml:trace contextRef="#ctx0" brushRef="#br0" timeOffset="163004.65">21567 14347 392 0,'0'0'140'15,"0"0"-70"-15,0 0 36 16,0 0-10-16,96-45-53 15,-66 37-7-15,0 3 3 16,-2-1-23-16,-1 0-8 16,-1 4 2-16,-4-1-4 15,-4 3-12-15,-6 0-2 16,-6 0-66-16,-6 0-163 16</inkml:trace>
  <inkml:trace contextRef="#ctx0" brushRef="#br0" timeOffset="163700.29">22463 13601 154 0,'0'0'221'15,"0"0"-129"-15,0 0 56 16,0 0-83-16,0 0-7 15,-81-37-21-15,62 41-18 0,-7 20-3 16,0 8 9-16,-3 9 14 16,1 4-13-16,0 6-2 15,1 1 10-15,4 1-13 16,2 5 18-16,1 0-19 16,5 3 0-16,1 0-7 15,2 0 5-15,3 0-8 16,1 2-9-16,0-2 6 15,2 2-1-15,1-4-5 16,2-2-1-16,3-2 6 16,0-5-5-16,0-5-1 15,3-9-4-15,8-7 4 0,1-5-3 16,6-6-9 0,1-4 9-16,2-3 3 0,3-3-8 15,-2-2 7-15,-1-2-14 16,-4-1-20-16,-5-2-14 15,-2-1-11-15,-2 0-80 16,-5-6-216-16</inkml:trace>
  <inkml:trace contextRef="#ctx0" brushRef="#br0" timeOffset="165372.21">22763 13982 81 0,'0'0'73'0,"0"0"56"16,0 0 16-16,0 0-47 15,0 0-13-15,0 0-18 16,-14-4-24-16,14-3-9 16,2-2-26-16,10 0 8 15,4 0-12-15,6 1 5 16,4 2 1-16,1 3 2 16,1 2-7-16,0 1-5 15,-5 0 15-15,-1 1-5 16,-4 11-3-16,-5 2 4 15,1 3-7-15,-5 4 0 0,-3 0 10 16,-5 4 2-16,-1 0-4 16,0 2-8-16,0-3 7 15,-4 3-7-15,-15-2-4 16,-3-2 2-16,-1-2 2 16,-1-5 2-16,6-3-6 15,3-5 10-15,6-2-2 16,6-5-2-16,3-1 5 15,0 0-7-15,0 0-2 16,0 0 7-16,0 0-7 16,3 0 0-16,7 0-2 15,7 0 0-15,1-1 5 0,4 1-2 16,2 0 8 0,-3 0-11-16,0 3-1 0,-4 8 1 15,-3 2 0-15,-1 0-1 16,-4 3 1-16,-4 0 0 15,-4 4-5-15,-1 0-1 16,0-1 6-16,0 3 1 16,-6 1-1-16,-6-1 0 15,-2-3 0-15,-4 1 0 16,1-4-1-16,-2-2 10 16,2-4-9-16,-2-6 6 15,0-1-6-15,-1-3 22 16,-2 0-10-16,1 0-4 15,3 0-6-15,2-7 9 16,4 1-11-16,3-5-1 0,0 1-1 16,3-3 2-1,3-1-11-15,3-2-42 0,0 1-21 16,0-2-105-16</inkml:trace>
  <inkml:trace contextRef="#ctx0" brushRef="#br0" timeOffset="166872.84">23247 13667 99 0,'0'0'111'0,"0"0"22"16,0 0-49-16,0 0-22 15,-82-38-15-15,60 35 11 16,1 1-32-16,-3 1 5 15,0 1 0-15,-1 0 13 16,0 0-28-16,1 0 4 16,-3 0 2-16,-1 0-3 15,-1 3-9-15,-1 6 12 0,2-1-22 16,0 3 15 0,3 2-10-16,1 0 1 0,3 4 2 15,-2 4-4-15,1 1 3 16,2-1 4-16,1 0 10 15,1 0-12-15,3 1-8 16,-1-3 13-16,-1 3-8 16,0 3-2-16,0-2-3 15,1 4 2-15,2-3-3 16,0 3 2-16,1 2 2 16,2 0-4-16,3 4 3 15,2-3 0-15,2 2 3 16,-1-2 1-16,0-3-7 15,0 0 7-15,0-1-6 16,1-1-1-16,2-1 12 0,2-1-12 16,0 0-1-16,0 2 0 15,0-3 1-15,0 3 4 16,6 0-4-16,2-2 1 16,2 2 5-16,-2-1-6 15,1 0 1-15,1 0 7 16,-1 0-7-16,0 0 0 15,3-5 0-15,-3 2 0 16,1-4 0-16,4 0-1 16,1 1 1-16,-1-3 2 0,3 0 2 15,1-1 7 1,-2 1-4-16,5-1-7 0,1 3-1 16,2-3-1-16,-1-1 1 15,1-1-4-15,-4-1 9 16,1 0-9-16,-3 0 8 15,3-1-8-15,1-5 4 16,3-2-6-16,-2-3 6 16,4 0 1-16,-3 0 7 15,-3 0-8-15,3-5 0 16,0-5 12-16,-1 4-11 16,3-5 12-16,-2 2-1 15,1-4 2-15,2-1-7 16,0 0 1-16,-2 0-6 15,-1 0 10-15,-3-2-12 0,-3-1 10 16,-3-1 2-16,-1 0-2 16,-3-3 6-16,4-2 1 15,-5-4-8-15,4-1 5 16,-2 0-6-16,0 0-6 16,-2 1 3-16,-3 6-5 15,0 1 0-15,-6 1-2 16,-1 1 3-16,0 0-1 15,0-1 2-15,0 1 1 16,0-1-1-16,0-1 2 16,0 3-3-16,0 0 3 15,0 2-3-15,0 1 0 0,0 2 3 16,0-2-4-16,0 0 0 16,0-1 2-16,0-2 0 15,0 2-1-15,0-4 3 16,0 0-3-16,0 0-1 15,0-3 0-15,0 1-1 16,0 0-1-16,0 2 2 16,-3 2 1-16,-3 2-1 15,0-1 1-15,-3 1-1 16,2-2 3-16,-1-2 5 16,-2 0 2-16,-4-3-3 15,1-5-6-15,-5 1 7 16,-4-6-2-16,1-5-5 15,-6-6 0-15,-3 0-1 16,0 4 0-16,-4 10-2 0,-1 12-6 16,-6 17-21-16,-7 2-38 15,-10 28-40-15,-13 8-43 16,-4-1-359-16</inkml:trace>
  <inkml:trace contextRef="#ctx0" brushRef="#br0" timeOffset="167520.03">23974 14579 275 0,'0'0'347'15,"0"0"-290"-15,0 0 67 0,0 0-52 16,0 0-30 0,0 0-35-16,0-9-5 0,-2 40 2 15,-8 6 4-15,-4 0-8 16,-3 0 20-16,-1 1-10 15,0-2-1-15,3-1-5 16,0-6-4-16,4-7 2 16,1-4 0-16,6-12-2 15,1-3-4-15,3-2-5 16,0-1-24-16,0 0-35 16,0-3-69-16,0-14-490 15</inkml:trace>
  <inkml:trace contextRef="#ctx0" brushRef="#br0" timeOffset="168148.73">24526 13947 270 0,'0'0'242'0,"0"0"-133"15,0 0 31-15,0 0-42 0,0 0-33 16,0 0-18-16,-12-62-33 16,7 81-12-16,4 6 25 15,1 7-4-15,0 7 15 16,0 4-17-16,0 7 14 16,0 3-23-16,0 3 6 15,0 0-1-15,3-1-17 16,3-6 3-16,0-6-3 15,-5-4 10-15,1-11-9 16,-2-5-1-16,0-9 0 16,0-4-11-16,0-4 11 15,0-5 0-15,0 2-16 0,0 0-2 16,0-3-18-16,0 0-17 16,0-9-53-16,0-12-101 15</inkml:trace>
  <inkml:trace contextRef="#ctx0" brushRef="#br0" timeOffset="168758.81">24733 13562 326 0,'0'0'72'0,"0"0"90"0,0 0-50 15,0 0-32 1,0 0-28-16,0 0-2 0,31-45-24 16,-10 46 9-16,5 18-13 15,1 8-8-15,1 12 37 16,-1 11-18-16,-1 4-4 15,0 4-3-15,-1 2-3 16,-2 0-4-16,-4 5 9 16,-1 1-12-16,-11 2-14 15,-5-1 15-15,-2 1-16 16,0 0 14-16,-15 0-2 16,-5 4-11-16,-5-2 7 15,0 0-8-15,-2-5 1 16,-1-6-2-16,2-6-5 15,2-6 4-15,0-8-9 0,4-11-5 16,6-11 14 0,2-8 0-16,6-7-20 0,2-2-7 15,-2 0-17-15,0-9-62 16,-3-6-52-16,3-3-451 16</inkml:trace>
  <inkml:trace contextRef="#ctx0" brushRef="#br0" timeOffset="178340.23">21586 15040 355 0,'0'0'21'0,"0"0"36"0,0 0 42 16,0 0-27-16,0 0-19 16,0 0-23-16,0 0-29 15,-6-29 5-15,-3 32 7 16,-6 5-3-16,1 2 5 15,-3 2-1-15,0-2 11 16,-2 5-4-16,-2 0-3 16,0 5-8-16,-3 5 3 15,-1 5 2-15,-2 3-4 16,-1 2 5-16,-2 1 14 16,-1 3-13-16,-4-1 6 15,4 0-1-15,-2-3-5 16,3 0 4-16,2 1-13 0,1-2 10 15,2 0-9-15,-2 1 1 16,0-2-6-16,3 1 2 16,-1-2-1-16,2-3 5 15,0 1-7-15,0-5 8 16,4-2-6-16,3-8 5 16,6-4 4-16,3-3 1 15,-1-2-1-15,1 1 4 16,-2 0-7-16,0-2 5 15,-3 4-3-15,3-4 4 16,0 1-12-16,5-3 5 16,-2-1-3-16,6-2 4 15,0 0 2-15,0 0 4 16,0 0-4-16,0 0 0 0,0 0 2 16,0 0-2-16,0-3-6 15,0-5-6-15,0-1 1 16,4-1-2-16,-2 0-5 15,-1 0-2-15,-1 2-63 16,0-1-58-16,0 3-79 16,3 2-353-16</inkml:trace>
  <inkml:trace contextRef="#ctx0" brushRef="#br0" timeOffset="191667.21">19290 16140 266 0,'0'0'42'0,"0"0"-16"15,0 0-4-15,0 0 17 16,0 0 22-16,-15 73 7 16,12-32-13-16,0 2-4 15,-1 5 5-15,1-3 3 16,-1-2-19-16,2-3-30 0,1-1 20 15,1-2-18-15,-2 0 1 16,1 0-8-16,-3-1 0 16,0-2-4-16,1-4 7 15,-2-6-6-15,4-9-2 16,1-5 7-16,-2-3 4 16,2-7 0-16,0 0-5 15,0 0 6-15,0 0 18 16,-1-5 8-16,-2-17 4 15,0-9-36-15,3-8-3 16,0-7 1-16,0-9-4 16,0-2-1-16,0-5-2 15,2 6-8-15,-1 5 3 0,-1 3 3 16,0 5 5-16,0 6 6 16,0 1-3-16,4 7-6 15,4 3-2-15,3-1-1 16,5 5-19-16,3 3 12 15,4 7-4-15,0 4 4 16,-2 5 13-16,-3 3 3 16,0 0-3-16,-3 1-6 15,4 14 4-15,-2 2 2 16,2 4 3-16,0 1 2 16,-3 2 2-16,-2-1-9 15,-6 3 3-15,-5 2-1 0,-3 0 5 16,0 2 0-1,-6-2-3-15,-10-1 7 0,-4-4-8 16,-2-3 7-16,-4-1-7 16,0-7 10-16,-1-2-9 15,0-4 2-15,1-5 0 16,3 1 0-16,0-1-1 16,4 1-6-16,7 0-30 15,9-2-17-15,3 0-74 16,27 0-245-16</inkml:trace>
  <inkml:trace contextRef="#ctx0" brushRef="#br0" timeOffset="192597.12">19797 16261 1 0,'0'0'172'0,"0"0"-95"0,0 0 61 15,0 0-33-15,0 0-22 16,0 0 8-16,29-60-36 16,-29 60-10-16,0 0-25 15,0 0-20-15,0 17 0 16,-11 11 0-16,-2 9 6 16,1 5 1-16,1 0 6 15,0 3-5-15,3-1 5 16,0 0-1-16,1-2-5 15,1-5-7-15,3-4 2 16,-1-7 3-16,2-6-5 16,1-5 2-16,-1-9-2 0,2-2 0 15,0-4 0-15,0 0 3 16,0 0 11-16,0-10 40 16,0-14-34-16,0-5-11 15,0-7-7-15,0-6 3 16,0-7-1-16,0-5-4 15,0-3 0-15,0-3-6 16,0 4-4-16,3 6-8 16,3 6 0-16,3 9 9 15,1 7-2-15,-2 4 11 16,3 3-4-16,-1 2 4 16,2 3-4-16,4 3-3 15,-1 0 4-15,3 3 1 0,3 3 0 16,-2 4 2-1,1 3 3-15,-7 0 3 0,-4 0-6 16,0 5 0-16,-3 7-7 16,0 0 7-16,0 2 1 15,1 1 8-15,-1 2-6 16,0 0-1-16,0 6 5 16,0-1 1-16,-1 6 5 15,-5 3-6-15,1 3 10 16,-1 3-2-16,2 1 2 15,1 1-5-15,-2 0-6 16,4 0 4-16,-2 1-3 16,0-3-7-16,-2-1 2 15,1-5-1-15,-2-4-1 0,0-5 1 16,0-3-2-16,0-5-5 16,0-5 6-16,-3-3 3 15,3-4-3-15,0-1-6 16,0-1 2-16,0 0 2 15,0 0-5-15,-2-5-12 16,-1-10-21-16,0-4-28 16,0-4-61-16,-1 1-260 15</inkml:trace>
  <inkml:trace contextRef="#ctx0" brushRef="#br0" timeOffset="192810.2">19727 16425 249 0,'0'0'166'0,"0"0"-90"15,0 0 10-15,0 0-20 16,123-45-17-16,-71 35-17 16,-4 3 6-16,-2 0-20 15,-6 4-12-15,-7 2-5 16,-8 1-1-16,-7 0-30 15,-14 0-165-15</inkml:trace>
  <inkml:trace contextRef="#ctx0" brushRef="#br0" timeOffset="193430.6">20486 15995 155 0,'0'0'153'16,"0"0"-67"-16,0 0 54 16,0 0-58-16,0 0-20 0,0 0-46 15,-50-12 0-15,30 35 1 16,-4 11 18-16,-2 7 4 16,0 6-12-16,3 6 7 15,1 6-6-15,2 4-12 16,2 6 17-16,3-2-25 15,2 2 6-15,4-7 3 16,2-1-11-16,7-7-4 16,0-6 1-16,0-7 0 15,0-4-3-15,2-11 2 16,4-6-2-16,-1-5 1 16,2-4-1-16,-1-3-1 15,1-2-2-15,2-3-18 16,5 0-47-16,-2-3-73 0,1 0-226 15</inkml:trace>
  <inkml:trace contextRef="#ctx0" brushRef="#br0" timeOffset="194481.06">20577 16399 327 0,'0'0'87'0,"0"0"20"16,0 0-4-1,0 0-48-15,0 0-37 0,0 0-11 16,-3 34 1-16,-1-2 18 16,-2 6-3-16,5 3 2 15,1 1-6-15,0-2 2 16,0-3-19-16,0-1 0 16,-2-6 5-16,1-6-6 15,-1-3 0-15,-1-10 0 16,2-5-1-16,-1-3 2 15,2-3 11-15,-1 0-11 16,1-6 51-16,-3-13-30 0,0-5-19 16,-4-5 7-1,2 0-9-15,2-5-2 0,0-4 0 16,3-4 0-16,0-1-8 16,0-3-7-16,0 4-7 15,3 5 14-15,8 9-30 16,2 7 33-16,0 6 4 15,-1 7 2-15,0 2-3 16,1 3 3-16,-1-1-1 16,3 4 0-16,0 0 1 15,0 0 5-15,0 0-6 16,0 7 8-16,-2 5-8 16,3 4 5-16,-5 2-5 15,-2 6 18-15,0 4-11 16,-5 0-6-16,-1 1 8 0,-1 0-2 15,2 0 2-15,-1-3-8 16,3-2 4-16,3-2 3 16,0-2-7-16,3-1 5 15,0-2-6-15,0 0 4 16,-1-3-4-16,0-3 1 16,3-2-1-16,-1-2 0 15,2-2-3-15,0-3 6 16,0-2-2-16,0 0-1 15,-3-2 6-15,2-13-5 16,-1-4 10-16,-3-3-8 16,2-8 9-16,-3-3 6 0,-3-6-3 15,0-6-5-15,-3-2-4 16,0-1-6-16,-3 2 1 16,0 5-3-16,0 6 2 15,0 7 0-15,0 5 11 16,-6 6-6-16,5 6 2 15,-1 5-7-15,2 3 0 16,0 3-3-16,0 0-31 16,0 0-44-16,0 2-115 15,0 5-275-15</inkml:trace>
  <inkml:trace contextRef="#ctx0" brushRef="#br0" timeOffset="195206.59">21313 16247 336 0,'0'0'106'0,"0"0"56"16,0 0-71-16,0 0-28 15,0 0-12-15,0 0-12 16,-8-46-21-16,7 46 9 16,1 0 10-16,-3 0-29 0,1 0-8 15,-1 10-1 1,-2 16 1-16,0 3 8 0,1 7 14 15,-1 6-18-15,2-4 16 16,1 2-5-16,2 0-14 16,0 1 4-16,0-4-2 15,0 1 7-15,0-4-10 16,6-2 0-16,5-3 1 16,1-6 4-16,-2-7-5 15,2-2-3-15,2-7 2 16,1-4 1-16,1-3-10 15,3 0 10-15,4-5 8 16,4-10 2-16,-1-5 6 16,0-6 2-16,-6-3-9 15,-1-5 10-15,-5-5-15 0,-2-6-1 16,-2-5-2-16,-5-1-1 16,-3-2 6-16,-2 1-6 15,0 6-2-15,-4 8 2 16,-4 13 4-16,3 11-4 15,4 10-6-15,1 4-43 16,3 1-53-16,16 13-295 16</inkml:trace>
  <inkml:trace contextRef="#ctx0" brushRef="#br0" timeOffset="195852.32">21893 16249 429 0,'0'0'54'16,"0"0"12"-16,0 0 70 15,0 0-59-15,0 0-31 16,0 0-34-16,6-17-5 16,-6 41 2-16,0 8 28 15,-6 4 3-15,-3 1 4 16,0 2-20-16,-1-1 0 16,2 0 8-16,2-2-17 0,3 0-5 15,2-3-7 1,1-6 5-16,0 2-2 0,0-4-3 15,0-2-1-15,0-2-1 16,0-6 1-16,0-3-1 16,0-2-1-16,3-5-5 15,3-1 2-15,4-3 3 16,7 3 1-16,6-4 5 16,7 0 1-16,3 0 10 15,1 0-16-15,-1 0-1 16,-6 0 0-16,-5-5-1 15,-7-3-17-15,-2 0-4 16,-3-4-15-16,-3-2-17 16,1-3-37-16,-2-3-94 0,2-4-515 15</inkml:trace>
  <inkml:trace contextRef="#ctx0" brushRef="#br0" timeOffset="196340.24">22363 16226 442 0,'0'0'104'16,"0"0"14"-16,0 0-6 15,0 0-52-15,0 0-21 16,0 0-34-16,-48 14-2 16,32 20 38-16,-4 5-8 15,3 6-8-15,3-1 2 16,1 3-8-16,5-3-8 15,4 0 3-15,1-2-14 16,1-6 2-16,2-2 0 16,0-7 0-16,0-4 5 15,6-6-14-15,7-7 15 0,4-3-8 16,10-2 0-16,10-3-2 16,9-2 2-16,1 0 11 15,-3 0 1-15,-8-2-11 16,-9-3-1-16,-5-1-4 15,-7 2-19-15,-4-3-7 16,-2-3-33-16,-5-3-52 16,-2-3-200-16</inkml:trace>
  <inkml:trace contextRef="#ctx0" brushRef="#br0" timeOffset="196706.13">22697 16044 635 0,'0'0'30'0,"0"0"29"16,0 0 26-16,72 87-8 0,-44-28-25 15,-7 10 1-15,-11 9-9 16,-10 7 10-16,-3 4-25 16,-22-5-8-16,-8-6-16 15,-1-11-3-15,-1-13 2 16,1-7-3-16,1-11-1 15,-1-4-49-15,1-4-32 16,5-4-22-16,7-8-197 16</inkml:trace>
  <inkml:trace contextRef="#ctx0" brushRef="#br0" timeOffset="200615.22">20464 15673 86 0,'0'0'137'15,"0"0"-49"-15,0 0 50 16,0 0-42-16,0 0-48 16,0 0-2-16,0-50 5 15,2 36-7-15,4 0-24 16,1 1 13-16,0-3-3 16,3 0-12-16,1-4 4 15,3 2-7-15,2-3-4 16,1 0 2-16,2-2-12 15,1 1 15-15,2 1 1 16,0 0-11-16,2-1 14 16,-3 1-6-16,6-1-10 0,0-2 4 15,2-1-1-15,3-1-4 16,-1-1-2-16,5 1 11 16,-3 4-9-16,1 0-1 15,-5 2 6-15,-3 2-6 16,1 1-1-16,-2 1 6 15,-1-1-6-15,-2 1 7 16,0 1-6-16,3-1-1 16,3-1 10-16,0 2-11 15,2-2-8-15,-3 0 8 16,-2 5 17-16,-5-3-17 16,-4 5-4-16,-5 2 4 15,-5 2 0-15,-2 4 2 0,-2 1-10 16,-2 0 9-1,1 1-2-15,-1 0-11 0,0 0-11 16,2 0-18-16,-2 0-32 16,0 0-19-16,0 0-60 15,0 0-47-15,-14 0-231 16</inkml:trace>
  <inkml:trace contextRef="#ctx0" brushRef="#br0" timeOffset="201312.51">21122 14786 362 0,'0'0'111'15,"0"0"44"-15,0 0-71 16,0 0-31-16,0 0-7 15,0 0-9-15,-19-6-13 16,19 6-18-16,0 0 5 16,0 0-8-16,0 0 4 15,0 6 18-15,6-2-14 16,7 0 5-16,5-1 1 16,6 0 2-16,1-3-3 15,2 2-14-15,1 0 2 0,-3 1 3 16,-3 1-3-16,-3-1 15 15,-3-1-19-15,-4 1 2 16,0-1 2-16,0-2 2 16,-3 1-2-16,0-1-1 15,1 0 3-15,-2 0-4 16,-2 0 1-16,-3 0 11 16,-2 0-13-16,1 0 3 15,-2 0 3-15,0 0-5 16,0 0 8-16,0 0-10 15,1 0 5-15,1 0-2 16,-1 0 8-16,3 0-11 16,0 0 1-16,-3 0 3 0,1 0-4 15,-2 2-9-15,1-2 9 16,-1 1 0-16,0 0 7 16,2 0-7-16,-1 2-1 15,1 0-5-15,-1 0 6 16,-1 2-1-16,0 4-11 15,0 8 12-15,0 4 2 16,-6 7 10-16,-10 1-4 16,-1 1 9-16,-2 0-7 15,1-1 1-15,0-2-7 16,3-6-4-16,5-5 3 16,4-2-6-16,3-6 11 15,1-3-16-15,2-1 1 0,0 1-57 16,0-1-32-16,0 1-13 15,0-2-166-15</inkml:trace>
  <inkml:trace contextRef="#ctx0" brushRef="#br0" timeOffset="202175">20492 14897 106 0,'0'0'74'0,"0"0"70"15,0 0-68-15,0 0 3 16,0 0 2-16,0 0-30 16,-15-20 3-16,10 20-15 15,-1 0-22-15,0 0 15 16,-3 0-7-16,0 10-7 15,-3 3 2-15,1-1 0 16,-3 1 1-16,3 1 3 16,-1 2-5-16,5 1 2 0,2 2-13 15,1 1 6-15,2 1 10 16,1 1-18-16,1-1 16 16,0-1-16-16,0-3 8 15,3 0-4-15,4 0-9 16,2-4 3-16,0-2-4 15,0-1 2-15,2 0 1 16,-1-4-3-16,0-1 4 16,1-2 0-16,2-3 13 15,-2 0-8-15,2 0-5 16,-1-4 12-16,-1-6-7 16,2-5-6-16,-4-1 15 15,-2 2-10-15,0-2-1 0,-2 2 1 16,0-4-4-16,-4 0 0 15,1-3 7-15,-2 0-9 16,0-1 1-16,0 0 0 16,0 0 6-16,-10-2-5 15,0 2-3-15,0 1-2 16,-2 5 0-16,-1 5-4 16,-1 9 3-16,-7 2-5 15,-7 8-29-15,-8 18-27 16,-3 1-56-16,5-1-342 15</inkml:trace>
  <inkml:trace contextRef="#ctx0" brushRef="#br0" timeOffset="210889.13">23610 15106 304 0,'0'0'45'0,"0"0"60"16,0 0 35-16,0 0-75 15,0 0-22-15,0 0-19 16,0 0-2-16,-10-19-15 15,10 19 7-15,0 0-8 16,0 0-4-16,1 4 5 16,17 11 10-16,6 0 15 15,2 5-14-15,4 2 4 16,0 5-5-16,1-1 1 0,1 6-7 16,-2 2-2-1,1 6 3-15,3 4-5 0,4 2-1 16,2 3 12-16,5-2-15 15,-3 1-3-15,-3-1 0 16,-7 0-2-16,-5-2 2 16,-5-2 8-16,1 1-6 15,-1-6 3-15,2-1-1 16,-3-3-3-16,0 0 1 16,-5-7-2-16,-3-3 4 15,-1-5 20-15,-1-5-7 16,-2-4-10-16,-2-4 5 15,2-2 1-15,-2-2 9 16,-4-1-14-16,1-1 5 16,-3 0 0-16,-1 0-12 0,0 0-1 15,0 0-7-15,0 0-28 16,-5-1-31-16,1-11-85 16,4-7-418-16</inkml:trace>
  <inkml:trace contextRef="#ctx0" brushRef="#br0" timeOffset="212275.87">24411 16439 355 0,'0'0'97'0,"0"0"-42"15,0 0 61-15,0 0-16 16,0 0-39-16,0 0-35 16,0-14-17-16,0 32-3 0,0 9 3 15,0 4 5-15,1 5 11 16,1 0-10-16,-2 3-4 15,0 3 7-15,-2 0-7 16,-5-2 0-16,1 3 3 16,1-4-14-16,4-5 1 15,1-7 4-15,0-8-5 16,0-5 0-16,0-7 3 16,0-4-3-16,0-1 1 15,0-2 15-15,0 0 8 16,0-4 23-16,0-9-15 15,0-8-19-15,-4-4-7 16,2-8-4-16,1-6 7 0,1-6-8 16,0-3 0-1,0-2 0-15,7 4-1 0,-1 3 0 16,1 4 0-16,1 3-1 16,2 4 1-16,-1 1 0 15,0-1 0-15,6 3-5 16,0 1 3-16,9 6-15 15,3 2-6-15,2 6 15 16,1 4-8-16,-3 5 15 16,-7 3-3-16,-3 2 4 15,-4 0 0-15,0 9-5 16,-6 8 5-16,-1 5 0 16,-1 3 0-16,-5 3-3 15,0 0 3-15,0-2 8 0,0 1-7 16,0-4-1-16,0-1 0 15,0-3 1-15,-5-7-2 16,-5 0-3-16,-6-4 1 16,-6-3 3-16,-6 2 0 15,0-5 5-15,-1 0-5 16,4-2-6-16,7 0-10 16,8 0-45-16,10 0-92 15,1 0-506-15</inkml:trace>
  <inkml:trace contextRef="#ctx0" brushRef="#br0" timeOffset="213244.93">24987 16408 369 0,'0'0'133'15,"0"0"-76"-15,0 0-9 16,0 0-20-16,0 0 12 0,-29 89-13 16,25-49 1-16,1 4-10 15,-2 1-6-15,-2 2-8 16,-7-4 7-16,-1-2-6 16,-1-7-5-16,2-6 8 15,3-9-8-15,5-8 0 16,1-6 1-16,5-4 10 15,0-1 27-15,0 0 18 16,0-11-18-16,0-10-4 16,0-4-14-16,6-7 6 15,0-3-6-15,6-4-6 16,0-5-7-16,3-6-6 0,1 0 3 16,1-5-3-16,1-2-1 15,0-4 0-15,-2 5-8 16,0 10-3-16,-3 8 1 15,0 12 9-15,0 8-2 16,0 6-10-16,0 5 7 16,0 3-10-16,3 4 12 15,4 0 8-15,-1 3-2 16,5 10-1-16,-3 5 0 16,-3 2 5-16,0 2-6 15,-6 5 0-15,-2 4 0 16,-6 2 1-16,0-1 5 15,-3 3 7-15,-1-1-4 0,0 0-1 16,0 2-3 0,0 0 0-16,-1 1-3 0,-13 2-1 15,2 1 1-15,0-1 2 16,2-3 0-16,2-3-3 16,2-3 2-16,3-4 0 15,0-7-5-15,0-8 2 16,2-5 0-16,-2-3 0 15,3-3-4-15,0 0 4 16,0 0-7-16,0 0-4 16,0-4-11-16,0-15-31 15,0-3-57-15,-1-5-82 16,-2 0-340-16</inkml:trace>
  <inkml:trace contextRef="#ctx0" brushRef="#br0" timeOffset="213441.78">24955 16606 414 0,'0'0'108'15,"0"0"-22"-15,0 0 56 16,0 0-61-16,0 0-53 16,84-36-13-16,-39 27 13 15,1 0-18-15,-4 2-4 16,-6 2-3-16,-5 5-3 15,-6-3-32-15,-7 0-160 16</inkml:trace>
  <inkml:trace contextRef="#ctx0" brushRef="#br0" timeOffset="214032.07">25843 16137 421 0,'0'0'79'0,"0"0"0"15,0 0 37-15,0 0-48 0,0 0-22 16,0 0-17 0,-84-39-16-16,49 59 10 0,0 7 3 15,2 7 3-15,7 10 3 16,3 9-9-16,4 6 6 16,2 3-10-16,7 3 1 15,-2 1-7-15,2 1-9 16,1 0 1-16,-2 0 1 15,2-5-5-15,3-11 5 16,6-7-6-16,0-14-5 16,0-5 4-16,3-8-5 15,10-5 5-15,0-2-3 16,1-3 3-16,3-2-48 16,2 0 10-16,5-5-61 0,-3 0-58 15,1-7-365-15</inkml:trace>
  <inkml:trace contextRef="#ctx0" brushRef="#br0" timeOffset="214727.96">25934 16565 454 0,'0'0'92'0,"0"0"-89"0,0 0 35 16,0 0 12-16,0 0 8 15,-14 73-9-15,11-43-15 16,-1-1-15-16,1 0-4 16,-1-2-14-16,2-1 5 15,1-4-6-15,1-7 2 16,-2-6-1-16,1-2 1 15,1-7-1-15,0 0 12 16,0-10 35-16,0-13-18 16,0-4-10-16,0-7-5 15,0-2-10-15,0-3-2 16,1 0-1-16,5-2-2 16,1 2 0-16,4 6 0 15,1-1-12-15,1 7 3 0,1 8 7 16,-1 4-14-16,-3 5-13 15,4 6 28-15,1 4 1 16,2 0 1-16,2 0 2 16,1 6-5-16,0 11 4 15,-2 1-1-15,-2 6 3 16,-5 2 0-16,-5 1 6 16,-3 5 1-16,-2-1 0 15,-1 1-11-15,2-1 9 16,-1 0-9-16,3-2 1 0,2-5 0 15,3-3 0-15,5-4 1 16,-1-4-2 0,5-8 0-16,-1-2-4 0,0-3 4 15,0 0 5-15,1-10 3 16,-3-12 2-16,0-5 22 16,-5-4 10-16,-2-5-10 15,-3-1-4-15,-2-6-2 16,0-3-9-16,2 0-13 15,-1-2-3-15,2 9-1 16,2 8-24-16,-2 14-24 16,1 16-15-16,1 1-65 15,-2 8-235-15</inkml:trace>
  <inkml:trace contextRef="#ctx0" brushRef="#br0" timeOffset="-214204.41">26551 16369 547 0,'0'0'73'0,"0"0"-9"16,0 0 40-16,0 0-48 15,0 0-45-15,0 0-6 16,-28 45 13-16,18-11-10 15,1 4 15-15,1 3-5 16,2 2 0-16,3-1-10 16,0 2-7-16,3-3-1 15,0-5 4-15,0-6-4 16,9-7-6-16,3-8 1 0,6-8-3 16,2-7-2-1,6 0 9-15,4 0 1 0,1-17 2 16,1-3 8-16,-5-6 4 15,-4-3-6-15,-2-7 26 16,-6-6 0-16,-2-6-5 16,-5-2-8-16,-2 1-7 15,-3 6-5-15,0 6-6 16,-3 11 7-16,2 7-20 16,-2 9 7-16,1 4-15 15,1 6-43-15,5 0-51 16,0 5-348-16</inkml:trace>
  <inkml:trace contextRef="#ctx0" brushRef="#br0" timeOffset="-213776.38">27011 16324 592 0,'0'0'63'0,"0"0"-14"16,0 0 43-16,0 0-69 0,0 0-16 15,0 0 27-15,-3 104 6 16,-11-67-9-16,2 6 17 15,-1-2-34-15,4 3 18 16,3-1-19-16,1-3-7 16,4-3-5-16,1-5 2 15,0-5 1-15,0-5-2 16,6-5-3-16,12-8 2 16,3-2-1-16,7-2 3 15,2-5 6-15,3 0-1 16,-3 0-4-16,-4 0-4 15,0-7-7-15,-6 1-17 16,-3-2-33-16,-4-2-21 16,-2-5-73-16,-5-2-475 0</inkml:trace>
  <inkml:trace contextRef="#ctx0" brushRef="#br0" timeOffset="-213298.43">27433 16377 624 0,'0'0'54'0,"0"0"-9"15,0 0 44-15,0 0-27 16,0 0-45-16,0 0-11 16,3 17 9-16,-3 11 16 15,0 6-2-15,0 1 2 16,-5 5-9-16,0 0-7 15,0 4-1-15,0 0-12 0,-2 1 1 16,-1-4-1 0,4-3 12-16,0-6-14 0,4-10-4 15,0-7 1-15,11-6 1 16,11-6 2-16,6-3 0 16,6 0 8-16,2 0-8 15,0-2-4-15,-4-5-15 16,-5-1-7-16,-6-1-13 15,-6 3 7-15,-4-7-54 16,-4-1-112-16</inkml:trace>
  <inkml:trace contextRef="#ctx0" brushRef="#br0" timeOffset="-212915.42">27783 16096 685 0,'0'0'33'0,"0"0"-25"0,0 0 91 16,79 120-31-16,-58-53-3 15,-9 8-11-15,-6 8-14 16,-6 3-4-16,-12 4-27 16,-21-1 0-16,-11-6-8 15,-6-10-2-15,1-13-8 16,6-15-15-16,4-11-16 15,8-7-9-15,3-10-16 16,2-5-38-16,8-9-134 16</inkml:trace>
  <inkml:trace contextRef="#ctx0" brushRef="#br0" timeOffset="-211752.38">24029 16152 247 0,'0'0'80'15,"0"0"63"-15,0 0-38 16,0 0-35-16,-46-94-12 16,28 65 2-16,1-2-10 15,-5-5-19-15,-2-6 19 16,-1-1-12-16,-4-1-18 0,-4-1 10 15,0 2-5 1,-3 2-12-16,-2 2 5 16,-2 0-4-16,-6 3 4 0,-4 2-9 15,-3 1-2-15,-1 4 1 16,5-1 1-16,6 3 1 16,8 5 0-16,10 4-1 15,7 4 2-15,12 5-8 16,2 6 2-16,4 1 0 15,0 2-3-15,0 0-4 16,0 0-10-16,0 0-38 16,0 8-35-16,0 6 25 15,0 2-44-15,1-3-95 0,2-3-258 16</inkml:trace>
  <inkml:trace contextRef="#ctx0" brushRef="#br0" timeOffset="-211175.98">23171 15556 84 0,'0'0'59'0,"0"0"43"16,0 0-3-16,0 0-24 0,0 0-5 15,0 0-5-15,-12 9-18 16,12-9-9-16,0 0 13 16,0 0-4-16,0 0 21 15,0 0-9-15,0 0-5 16,0-12-18-16,0-2-13 15,0-5-6-15,0 3 2 16,0-4-12-16,2 3 10 16,4-3-12-16,0-2 3 15,3-3-2-15,-2 0-4 16,1-1-2-16,1-1 1 16,-1 3 11-16,2 2-12 15,-3 5-1-15,3 5 1 0,-2 2 0 16,-1 3-1-16,3 1-13 15,1 3 12-15,4 2 4 16,3 1 0-16,1 0 2 16,4 0 1-16,1 13-5 15,2 1 0-15,3 2-2 16,-5 0 7-16,-2 1-5 16,1-1 0-16,-1-1 0 15,-2-2 0-15,0-2-2 16,-2 0-11-16,-7 1-37 0,-2 0-33 15,-8-6-100 1,-1-1-436-16</inkml:trace>
  <inkml:trace contextRef="#ctx0" brushRef="#br0" timeOffset="-210567.63">23266 15825 328 0,'0'0'79'0,"0"0"52"15,0 0-20-15,0 0-60 16,0 0-27-16,0 0-8 15,-10-9-6-15,10 21-7 0,0 7 4 16,0 1 14-16,0 7-8 16,0-1-1-16,0 4 1 15,0-4-7-15,6-2 5 16,6-4-11-16,2-6 4 16,3-4-4-16,0-5-3 15,4-5 3-15,0 0 9 16,-2 0 9-16,0-13 0 15,-3-6 10-15,-2-8-14 16,-2-4 18-16,-3-3-19 16,-3-5 2-16,-6-2 13 15,0 3-25-15,0 4 4 16,-4 7-7-16,-10 10 4 16,-2 6-4-16,-5 8 0 0,-4 3-5 15,-5 0-13-15,-3 12-55 16,5 6-39-16,10 0-203 15</inkml:trace>
  <inkml:trace contextRef="#ctx0" brushRef="#br0" timeOffset="-206532.07">5086 10288 186 0,'0'0'89'0,"0"0"-57"16,0 0 52-16,0 0-6 15,0 0-42-15,0 0-2 16,0 0-10-16,-33 11 5 16,32-3-7-16,-1-1 2 15,2 7-3-15,0 2-7 16,0 3-1-16,0 2-6 16,0-2-1-16,0-2 9 15,6 0-12-15,0-4 5 0,3 1 7 16,3-5-15-16,1 1 1 15,1-1 0-15,2-3 13 16,-1-1-14-16,0-3 1 16,-1 0 2-16,-1-2-3 15,-3 0-2-15,-2 0-3 16,5 0 5-16,-1 0 1 16,0-3 12-16,0-6 0 15,-3 3 0-15,3-2-4 16,-5 0-7-16,1-1 13 15,-2 1-8-15,-3-1 3 16,-3-3 11-16,0 0-13 0,0-1 10 16,0-3-1-16,0-1-1 15,0-5 3-15,-9 3-6 16,-2-3-9-16,-5-1 4 16,2 3 3-16,-3 0 1 15,0 8-12-15,2 4 2 16,0 3-2-16,-1 5-2 15,-5 3 0-15,-3 19-31 16,-3 14-53-16,-4 2-81 16,7 0-441-16</inkml:trace>
  <inkml:trace contextRef="#ctx0" brushRef="#br0" timeOffset="-205146.29">5469 11315 415 0,'0'0'72'15,"0"0"-3"-15,0 0 34 0,0 0-46 16,0 0-15-16,0 0-24 16,-53-18 12-16,45 18-6 15,-1 0-15-15,0 3 6 16,-1 5-4-16,2 2 5 16,4 2-1-16,2 2-4 15,2-2-11-15,0 4 6 16,0 0-2-16,0 1-2 15,5 0 5-15,1 3-7 16,1-2 1-16,2-2 2 16,2 0-3-16,-1-1 0 15,5-3-5-15,0-2-7 16,6-5 11-16,1-3-3 16,3-2-4-16,-5 0 8 15,5 0 12-15,-7-10-11 0,0 1-1 16,-2-5 0-16,-5 1 12 15,-2 1 0-15,1-2-7 16,-2 0-1-16,-4-1 6 16,2-2 3-16,-4 0-3 15,-2-1 1-15,0-1 5 16,0-1 2-16,0 0-5 16,0 1-5-16,-9 3-1 15,-5 3 1-15,-2 3-1 16,-1 4-7-16,0 1-5 15,3 5 1-15,-8 0 4 16,-7 0-14-16,1 8-40 0,1 5-58 16,8-4-41-16,7-7-431 15</inkml:trace>
  <inkml:trace contextRef="#ctx0" brushRef="#br0" timeOffset="-199828.57">22176 13079 28 0,'0'0'200'16,"0"0"-147"-16,0 0 32 15,0 0 30-15,0 0-14 16,0 0-24-16,0 0-27 16,-21 10 19-16,25-24-44 15,9-3-10-15,3-5-2 16,8 0 20-16,6-6-23 16,9-2 23-16,6-1-22 0,7-3 4 15,5-5-1-15,4 1 9 16,0-1 1-16,2 5-10 15,-5 0-10-15,1 3 24 16,1 1-13-16,3 1-10 16,2-2-3-16,4 1 5 15,4 0 4-15,-3 4 4 16,-4 1-13-16,-11 5 7 16,-12 6-4-16,-17 2-3 15,-12 6 4-15,-6 0 3 16,-2 1-5-16,3-1 2 0,1-3 8 15,2 1-8 1,4-1-4-16,-2 1-2 0,-2 2 0 16,-5 3 7-16,-5 1-7 15,-2 0-16-15,0 2 14 16,0 0-11-16,0 0-33 16,-8 2-38-16,-11 8 6 15,-1-1-48-15,0-4-68 16,-1-2-345-16</inkml:trace>
  <inkml:trace contextRef="#ctx0" brushRef="#br0" timeOffset="-199249.7">23126 12341 293 0,'0'0'95'0,"0"0"-20"16,0 0 61-16,0 0-41 15,0 0-32-15,0 0-9 16,-50-15-6-16,48 15-8 16,2-1-2-16,0 1-8 15,0-3-12-15,0 3-10 16,0 0-8-16,15 0 10 16,6 0-3-16,8 0 14 15,2 0-6-15,2 0-6 16,-2 0-4-16,1 3 9 15,-4-2-9-15,-1 2-5 0,-2 0 0 16,-4 0 7 0,-2 1-6-16,-1-1 10 0,-4 2-11 15,2-2 1-15,-4 0 5 16,4-3 5-16,-1 0-6 16,1 0 5-16,0 0-2 15,-3 0-7-15,-6 0 7 16,-4 0-4-16,-3 0-4 15,0 0 15-15,0 0-13 16,0 0 16-16,0 0-5 16,0 0-10-16,0 0-3 15,0 0 0-15,-9 2 0 16,-5 14 1-16,-3 5 1 16,-5 4-2-16,-2 4 2 15,3 3 3-15,0-1-1 0,5 0-2 16,5 0-2-16,2-2 2 15,3-7 2-15,0-4-4 16,6-7-3-16,0-8 3 16,0-1-47-16,0-2-23 15,0 0-22-15,0-5-51 16,-12-12-367-16</inkml:trace>
  <inkml:trace contextRef="#ctx0" brushRef="#br0" timeOffset="-198560.17">22435 12350 35 0,'0'0'267'15,"0"0"-197"-15,0 0 79 16,0 0-36-16,0 0-58 16,0 0-10-16,-13-33 4 15,6 33-20-15,-2 0 5 16,-3 0-14-16,-3 5-5 16,0 12 1-16,1 3 2 15,1 4 2-15,6-1-2 16,1 0 0-16,5 1-5 15,1-2-5-15,0 1 3 0,3 0 1 16,10-1-3-16,-1-1-3 16,3-4-2-16,0-2 1 15,3-3 2-15,-2-3 1 16,4-4-5-16,0-4 10 16,0-1-5-16,1 0 3 15,-2 0 2-15,-2-6-1 16,-3-4-3-16,-2-4 12 15,-3 0-2-15,0-5 8 16,-3-5-9-16,-1 0-2 16,-4-4-3-16,-1-1-2 15,0 0 1-15,0 0-3 16,-9 7 4-16,-9 2-1 16,2 7-12-16,-7 7 0 15,-5 6-7-15,-5 0-29 0,-6 19-46 16,1 9-59-16,5 0-69 15,12-3-596-15</inkml:trace>
  <inkml:trace contextRef="#ctx0" brushRef="#br0" timeOffset="-192148.93">25998 12468 79 0,'0'0'74'0,"0"0"3"0,0 0 21 15,0 0-11-15,0 0-30 16,-36-79 6-16,33 70-17 15,2 0 12-15,-2 4-20 16,1 2 4-16,1-1-6 16,1 3-5-16,0-1 1 15,0 1-7-15,0 1-5 16,0 0-18-16,12 0 11 16,11 0 0-16,7 6-5 15,8 6 4-15,3 3-10 16,4 0 18-16,3 4-13 15,-2 0 3-15,2 1-1 16,-6 0-8-16,1 0 5 0,-1 0-6 16,0-1 5-16,4 1 1 15,4 1-2-15,6 2-2 16,2-1 8-16,1 3 5 16,1-2-10-16,-6-1 0 15,-2-3 8-15,-3-1-9 16,0-2-4-16,-1-3 12 15,-2-3 1-15,-5-3-4 16,-3 0-2-16,-6-2-5 16,-7 1 8-16,-6-2-2 15,-1 0-4-15,-6-1 7 16,0-2 0-16,-4-1-6 0,-4 2 0 16,-1-2-4-16,0 2 12 15,-3-1-10-15,2-1 2 16,-2 2-3-16,0-2 0 15,0 2-2-15,0-2-5 16,0 1-4-16,0 7-66 16,-8 2-47-16,-11 3-94 15</inkml:trace>
  <inkml:trace contextRef="#ctx0" brushRef="#br0" timeOffset="-191218.25">27290 13293 301 0,'0'0'80'0,"0"0"51"16,0 0-7-16,0 0-33 16,0 0-53-16,0 0-19 15,-5-13-19-15,4 16 5 16,-1 14-5-16,0 5 12 0,-1 5 12 15,-2 5-5-15,-1 3 3 16,-2 2-9-16,1 0 0 16,-2 1 1-16,3-1-7 15,1-1-7-15,4-2 4 16,-2-1 4-16,1-4-8 16,2 0 4-16,-3-5 2 15,2-3-6-15,-1-6 0 16,1-8 1-16,1-4 0 15,0-3 2-15,0 0 2 16,0 0 16-16,0 0 10 16,0-11 12-16,0-9-25 0,0-8-9 15,1-8-4 1,4-7 1-16,1-3-4 0,-2-4-2 16,1 2 2-16,-2-4-2 15,1 3-3-15,-1 0-15 16,2 6 5-16,2 7 2 15,1 9 0-15,3 9 2 16,0 4 2-16,0 5 1 16,3 2-6-16,6 5-3 15,4 2 15-15,6 0 4 16,-1 5 2-16,0 9-6 16,-5 3 0-16,-7 5-5 15,-6 0 2-15,-7 4 2 16,-4-1 1-16,0-1 0 15,0 0 6-15,-12-3-5 0,-2-1-1 16,-5-1 1-16,2-7 0 16,-2 1-1-16,0-6 3 15,-1-3-3-15,-4-3 0 16,-6 3 1-16,-4-3-1 16,-7-1-32-16,-3 0-58 15,2 0-106-15</inkml:trace>
  <inkml:trace contextRef="#ctx0" brushRef="#br0" timeOffset="-190310.46">27809 13326 141 0,'0'0'199'16,"0"0"-84"-16,0 0 59 15,0 0-84-15,0 0-24 16,0 0-31-16,1-33-31 16,-1 48-1-16,-10 9 3 15,-2 7 29-15,3 3-11 16,1-1-14-16,5 6 5 15,0-3-12-15,0 3-1 16,2 2 0-16,-5 3 0 16,2-2-1-16,-2-3 2 15,-1-8-3-15,1-7 0 16,2-10 5-16,1-10-5 0,2-2 0 16,1-2 8-16,0 0-1 15,0-13 21-15,0-11-15 16,0-8 4-16,0-5-10 15,0-8-7-15,0-6 0 16,3-1 9-16,10-6-9 16,2 1 0-16,3-1-5 15,-1 0-2-15,-1 5-14 16,0 7 8-16,-4 4 4 16,0 9 4-16,1 8 2 15,-4 6 3-15,0 9-7 16,0 3-5-16,0 4 6 15,6 3 12-15,3 0-6 0,4 10 7 16,-1 7-3 0,-1 6 0-16,-1 2 2 0,-4 5-6 15,-3 1 4-15,-5 3 9 16,-5 2-11-16,-2-2 7 16,0 5-7-16,0 0 8 15,0 0 8-15,0 1-12 16,0-1-1-16,-3 0-5 15,0-3 2-15,1 0-6 16,1-4 6-16,-1-5-2 16,-2-5 1-16,3-5-1 15,-1-6 10-15,1-3-10 0,1-5 0 16,0-2-10-16,-2-1 10 16,2 0-2-16,0 0-10 15,0 0-18-15,-4 0 8 16,-4-12-16-16,-1-7-99 15,-1-5-261-15</inkml:trace>
  <inkml:trace contextRef="#ctx0" brushRef="#br0" timeOffset="-190092.87">27792 13490 395 0,'0'0'130'0,"0"0"-30"0,0 0 7 16,0 0-71-16,100-40-7 15,-67 32-4-15,0 5-20 16,-3-1-4-16,-4 4-2 16,-2 0 0-16,-6-2-57 15,-3-1-166-15</inkml:trace>
  <inkml:trace contextRef="#ctx0" brushRef="#br0" timeOffset="-189455.67">28634 12937 189 0,'0'0'86'15,"0"0"23"-15,0 0 10 16,0 0-50-16,0 0-24 16,0 0 10-16,-93 43-11 15,73-14-2-15,1 8-4 0,5 7-5 16,1 1 1-16,4 2-9 16,5 5-3-16,-3 1-12 15,2 6 3-15,-1 6-7 16,0 3 3-16,1 4-9 15,1 6-2-15,4-6-1 16,0-5 2-16,0-10 1 16,4-10 0-16,12-8-3 15,1-9-7-15,2-9 3 16,0-3 1-16,1-9-12 16,-1-1 10-16,3-4-5 15,-1-1 0-15,-5-3-56 16,-1 0-168-16</inkml:trace>
  <inkml:trace contextRef="#ctx0" brushRef="#br0" timeOffset="-187483.73">29111 13333 179 0,'0'0'117'16,"0"0"35"-16,0 0-30 16,0 0-19-16,0 0-39 15,0 0-17-15,-39-69 3 16,39 60-27-16,0 3-5 15,11-2-18-15,6 3-4 16,7 1 4-16,2 4 8 16,1 0-4-16,-4 0-4 0,-2 0 9 15,-6 7-4 1,0 3-4-16,-6-2 9 0,0 3-7 16,-3-2-6-16,0 2-13 15,-5 1 16-15,-1 5 2 16,0 2-2-16,-5 3-4 15,-11 0 4-15,-3 2 1 16,0 2 14-16,-4-1-11 16,1-1-3-16,0 2 0 15,4-2 5-15,0 1-6 16,6 0 4-16,4-1-4 16,0-1-1-16,6-6 0 15,2-1 1-15,0-4 5 16,0-4-5-16,13-3-15 15,11-2 13-15,3-3 2 0,3 0 2 16,4 0 12-16,-5 0-14 16,-2 0-8-16,-4-5-16 15,-2-1-22-15,-6 1-7 16,0-1-30-16,-8-4-83 16,0-2-133-16</inkml:trace>
  <inkml:trace contextRef="#ctx0" brushRef="#br0" timeOffset="-186636.13">29406 13075 112 0,'0'0'67'0,"0"0"56"15,0 0-28-15,0 0-20 16,-98-58-9-16,72 53 7 0,-4 2-18 15,-7 3-20 1,2 0-6-16,-4 5 12 0,3 7-17 16,1 3-11-16,1 1 7 15,0 0-13-15,6 4 5 16,1 0 7-16,3 1-11 16,2 0 1-16,-1 3 4 15,4-1-1-15,1 2 1 16,3 2-3-16,0 2 4 15,4 4-10-15,1 0 3 16,4 1-4-16,0-1 0 16,2-2-2-16,-2 1 0 15,-1-3 2-15,3-5-3 16,4 3 0-16,0 1-1 0,2 0 1 16,11 3 9-16,2 2-9 15,1-1 3-15,0 1 0 16,0-5 0-16,1-2-1 15,0-4-1-15,4-3-1 16,2 1-14-16,3-3 14 16,3-4 5-16,-1-2-5 15,-1-3-6-15,1-2 6 16,0-4 7-16,1-2-6 16,1 0 8-16,-2 0-8 15,-1-4-1-15,-1-8 2 16,-1-8 24-16,0-2-9 15,3-7 8-15,-1-11-25 0,0-9 18 16,-3-7-8-16,-3 1-8 16,-3 1 5-16,-6 5-5 15,-4 6 8-15,-2 2-5 16,-6-2 3-16,0-1-5 16,-3 0 11-16,-13-3 0 15,-4 1 0-15,0-1-10 16,-6-1 2-16,1 0-6 15,0 7-6-15,1 7 5 16,-3 14-1-16,-8 13-1 16,-15 7-29-16,-19 11-33 15,-14 19-35-15,-4-1-145 0</inkml:trace>
  <inkml:trace contextRef="#ctx0" brushRef="#br0" timeOffset="-186198.81">29861 13713 715 0,'0'0'85'0,"0"0"-35"16,0 0-3-16,0 0-39 16,0 0-2-16,0 0 12 0,-30 103-6 15,11-65-8 1,-2 0 7-16,0 0-11 0,-1-3-9 16,4-3-6-16,3-8-10 15,6-6-26-15,3-7-37 16,6-8-283-16</inkml:trace>
  <inkml:trace contextRef="#ctx0" brushRef="#br0" timeOffset="-185510.07">30485 13182 391 0,'0'0'69'16,"0"0"81"-16,0 0-43 15,0 0-37-15,0 0-1 16,0 0-29-16,0-45-26 15,0 46-11-15,0 16 9 16,0 9 1-16,4 3 3 0,0 7 14 16,-1 3-13-16,-3 2 6 15,0 3-9-15,0 4-4 16,0-2-3-16,0 1 2 16,0-2-6-16,0-5-3 15,-1-5 2-15,-3-7 3 16,2-10-5-16,1-8 4 15,1-6-4-15,0-4 0 16,0 0-5-16,0 0-14 16,0 0-18-16,0 0-19 15,-3-4-50-15,3-15-303 16</inkml:trace>
  <inkml:trace contextRef="#ctx0" brushRef="#br0" timeOffset="-185074.92">30711 12804 220 0,'0'0'208'0,"0"0"-127"15,84 41 65-15,-52 2-49 16,-3 16-32-16,-2 11-16 16,-9 12 12-16,-8 8-29 15,-10 4-2-15,0 2 6 0,-15-5-15 16,-15 0-19 0,-9-9-2-16,-8-9 0 0,-4-7 0 15,0-14-62-15,2-12-40 16,7-12-168-16</inkml:trace>
  <inkml:trace contextRef="#ctx0" brushRef="#br0" timeOffset="-173136.69">28885 14335 99 0,'0'0'44'0,"0"0"33"15,0 0 16-15,0 0-4 16,0 0-12-16,0 0-25 16,0 0 10-16,5-60-30 15,-2 54 20-15,0 0-20 16,-1 1-3-16,-1 2 0 0,-1 0 2 16,0 2-7-16,0-2 4 15,0 1-23-15,0 2 17 16,0 0-13-16,0 0-9 15,0 0 5-15,0 0-3 16,0 0-2-16,0 0-1 16,-5 0-9-16,-4 2 10 15,-5 8 14-15,-3 7-13 16,-2 2-1-16,-2 7 3 16,-1 4-2-16,-2 3 1 15,-2 4 1-15,1 7 3 16,-2 1-1-16,-1 3-4 0,-2 2 14 15,-3 1-8-15,-3 2 3 16,2-1 2-16,0-1 4 16,2-7-2-16,4-10 2 15,3-7-8-15,2-5 5 16,5-5-3-16,4-6-2 16,3-4 1-16,6-4-7 15,4 0-1-15,-2-2 0 16,3-1 1-16,0 0 2 15,0 0-1-15,0-1-3 16,0-5-38-16,3-1 3 16,3 0-24-16,6-2-17 15,4 1-39-15,3-4-204 0</inkml:trace>
  <inkml:trace contextRef="#ctx0" brushRef="#br0" timeOffset="-171463.06">28364 15258 226 0,'0'0'54'0,"0"0"24"16,0 0 20-16,0 0 25 15,0 0-37-15,0 0-39 16,17-49-13-16,-17 49-7 15,0 0-15-15,0 0-12 16,0 0-4-16,0 7 4 16,0 10 5-16,0 8 4 15,-1 5 9-15,-7 5-6 16,0 3 10-16,0 1-9 16,1-2-7-16,0 1-1 15,0-6-5-15,3-2 1 16,-1-8 2-16,1-2 1 0,1-9-3 15,0-7 0 1,1-2 0-16,2-2 1 0,0 0 2 16,0 0 1-16,0-1 10 15,0-15 13-15,0-6-16 16,0-7-3-16,0-8-3 16,8-6 1-16,5-7-4 15,5-3-3-15,0 3-2 16,0 7 2-16,-2 7 0 15,-1 10-2-15,0 2 1 16,-3 4 2-16,3 7-2 16,-2 1 1-16,7 7-10 15,1 1 1-15,7 4 8 0,2 0 1 16,-2 0-1-16,-4 8-1 16,-8 9-4-16,-10 3-9 15,-6 5 2-15,0 2 13 16,-13 0 0-16,-7-1 0 15,-3-5 0-15,-1-1 2 16,0-4 1-16,3-2-3 16,0-5 0-16,1-1 0 15,4-4 6-15,2-1-4 16,5-3-2-16,-1 1-8 16,0-1-1-16,1 0-54 15,0 0-151-15,1 0-315 16</inkml:trace>
  <inkml:trace contextRef="#ctx0" brushRef="#br0" timeOffset="-170732.44">28865 15243 487 0,'0'0'82'16,"0"0"-75"-16,0 0 16 15,0 0 2-15,0 0 14 16,-23 87-10-16,10-48-10 15,-2 0 0-15,-3 0-13 16,0 1-2-16,-1-1 0 16,-1-3-4-16,3-4 9 15,3-6-9-15,4-9-1 16,4-8 1-16,4-5 0 16,1-2 1-16,1-2 11 15,0 0 28-15,0-6 2 16,3-12-30-16,8-6 9 0,5-4-12 15,3-5 2-15,2-6 7 16,3-4-12-16,1-6 0 16,0-2-6-16,-1 1-2 15,-3-3-5-15,-3 7-8 16,-1 6 0-16,-4 9 4 16,-3 11 11-16,1 6 0 15,-4 7-1-15,1 2-3 16,-1 5-1-16,3 0 4 15,1 0-3-15,1 17 3 16,3 5 2-16,-6 6 0 16,1 6 7-16,-4 0-1 15,-4 1 2-15,-2 0-6 0,0-1 4 16,0 1-4-16,-3 1 3 16,-8-3-3-16,1 2-5 15,-1-4 2-15,-3-1 0 16,0-2 9-16,1-6-9 15,2-3 0-15,2-6-1 16,3-6 1-16,5-4-6 16,1-1 5-16,0-2-12 15,0 0-24-15,0 0-26 16,0 0-5-16,0-12-75 16,0-8-322-16</inkml:trace>
  <inkml:trace contextRef="#ctx0" brushRef="#br0" timeOffset="-170548.12">28757 15448 680 0,'0'0'49'0,"0"0"-32"16,0 0 47-16,0 0-36 15,108-26-22-15,-69 24 3 16,-4 2-9-16,-3 0-3 15,-7 0-33-15,-4 0-83 16,-9-1-244-16</inkml:trace>
  <inkml:trace contextRef="#ctx0" brushRef="#br0" timeOffset="-170082.94">29611 15069 311 0,'0'0'221'0,"0"0"-153"16,0 0 14-16,0 0-20 15,0 0-46-15,0 0-12 16,-83 34 7-16,37 7-2 16,0 8 5-16,1 6-4 15,3 2 9-15,7 1-9 16,6-2-9-16,10-2 4 15,7-3 4-15,7 1-9 16,3-2 2-16,2-3 7 16,0-2-9-16,0-1 2 15,0-2-2-15,0-3 0 0,2-5 0 16,0-3 0 0,1-12-6-16,1-9-25 0,4-10-26 15,5 0-82-15,2-7-11 16</inkml:trace>
  <inkml:trace contextRef="#ctx0" brushRef="#br0" timeOffset="-169708.74">29800 15437 644 0,'0'0'71'0,"0"0"-34"16,0 0 48-16,0 0-32 15,0 0-45-15,0 0-8 16,-7 4 0-16,-10 32 0 15,-1 6 8-15,2 1-3 16,3 0-1-16,3-5 0 16,4-2 1-16,2-8-5 15,2-6 0-15,1-10 0 0,-1-5-7 16,0-6-8-16,2-1-31 16,0 0-9-1,0 0-23-15,0 0-120 0,0-14-148 16</inkml:trace>
  <inkml:trace contextRef="#ctx0" brushRef="#br0" timeOffset="-169072.24">29891 15257 326 0,'0'0'65'16,"0"0"37"-16,0 0-8 15,0 0-28-15,-81-37-29 16,64 37-4-16,-3 0-11 16,-2 0 4-16,-2 6-2 15,-3 9 3-15,1 6-6 16,0 3 1-16,-3 3 12 15,4 2-28-15,1 3 13 16,2-1-6-16,4 1-9 16,5 1 13-16,5 1-12 15,7 2 3-15,1 3-1 0,0 0 5 16,0 1 0-16,0-3-12 16,0-1 4-16,-2-4-3 15,1-4 5-15,1 0-3 16,0-3-2-16,1-3-1 15,11-1 0-15,4-2-1 16,4-6-2-16,5-2-12 16,4-5 10-16,5-5 5 15,3-1 3-15,-1 0 6 16,1-12-5-16,-2-5 3 16,-1 0 10-16,-3-5-6 15,-1 0 17-15,-3-5-5 16,-3-6-14-16,-4-3 5 15,-3-7 7-15,-4-9 7 0,-4-6-14 16,-3-3 7-16,-6 1-16 16,0 7 1-16,-6 7-6 15,-19 8-1-15,-12 6 0 16,-12 7-4-16,-8 10-1 16,-4 6 0-16,7 9-37 15,8 7-14-15,11 22-44 16,12 9-57-16,4 3-422 15</inkml:trace>
  <inkml:trace contextRef="#ctx0" brushRef="#br0" timeOffset="-168635.43">30232 15830 761 0,'0'0'40'16,"0"0"-31"-16,0 0 2 16,0 0 3-16,0 0-12 15,-49 101 33-15,33-54-16 16,0-2-7-16,2-3-4 15,2-8-6-15,3-7 1 16,5-8-4-16,1-9 6 16,1-3-10-16,1-2-29 0,1-5-60 15,0 0-182-15</inkml:trace>
  <inkml:trace contextRef="#ctx0" brushRef="#br0" timeOffset="-168185.22">30838 15467 545 0,'0'0'91'0,"0"0"2"15,0 0 18-15,0 0-59 16,0 0-48-16,0 0-2 15,-28 62 17-15,10-15 2 16,4 2-1-16,-2 4 1 16,1-4-13-16,2-4 6 0,1-7-12 15,1-5 0 1,3-10-2-16,1-8 1 0,6-5 1 16,1-7-2-16,0-3 0 15,0 0-16-15,0 0 3 16,0 0-38-16,0-3-58 15,0-14-157-15</inkml:trace>
  <inkml:trace contextRef="#ctx0" brushRef="#br0" timeOffset="-167706.38">31120 15220 529 0,'0'0'57'16,"0"0"-12"-16,0 0 39 15,0 0-7-15,99 52-17 16,-77 1-10-16,-9 13-3 16,-10 13-3-16,-3 10 3 15,0 10-25-15,-16 1-5 16,-15 1-14-16,-10-6-3 16,-12-12-3-16,-9-13-25 15,-9-17-25-15,-8-15-67 16,5-14-407-16</inkml:trace>
  <inkml:trace contextRef="#ctx0" brushRef="#br0" timeOffset="-157561.24">27953 15347 224 0,'0'0'55'16,"0"0"15"-16,0 0 42 16,0 0-37-16,0 0-24 15,0 0 24-15,0 0-12 16,-1 2 7-16,1-2-22 15,0-5-2-15,0-6-28 16,0-4-4-16,0-3 7 16,0-3 1-16,0-1-4 15,3-2-10-15,0-2 14 16,0-5-14-16,1-1-6 16,1-4 10-16,1-1-4 15,1 3-5-15,1 0-3 0,-1 4 1 16,3 2 3-16,-1 2 0 15,2 1 1-15,1 0 6 16,-2-3-5-16,2 1 8 16,2-1-5-16,1-1-5 15,2 2-4-15,3 1 2 16,-1-2 7-16,2 4-8 16,-3 1-2-16,0 2 2 15,1 0 0-15,-2 1 5 16,-1-1 1-16,-1 1-5 15,1 0 1-15,-2-1-2 16,2 2 3-16,-2 0-1 16,1 2-3-16,0 3 1 0,-1-1-2 15,2 5-10-15,-2-2 7 16,0 4 7-16,-1 1-3 16,-1-2 7-16,0 1-2 15,1 2-5-15,1-5 0 16,4 3 0-16,-2 0 0 15,4-2 6-15,-1 2-3 16,-3 1-1-16,2 0 3 16,-3 0-3-16,-2 2 1 15,-3 1 1-15,-4 1-1 16,-3 0-2-16,-2 3-1 16,-1 0-1-16,0 0-1 0,0 0-24 15,0 0-40 1,0 0-20-16,-12 0-25 0,-13 6-43 15,-5-4-297-15</inkml:trace>
  <inkml:trace contextRef="#ctx0" brushRef="#br0" timeOffset="-156816.58">28292 14255 91 0,'0'0'241'0,"0"0"-151"16,0 0 56-16,0 0-59 16,0 0-30-16,0 0-30 15,-28-4-6-15,28 4 7 16,0 0-6-16,0 0 7 15,0-2-7-15,0 2-3 16,0 0-3-16,0 0-11 16,10-1-4-16,9 1 19 15,8-2-4-15,3-1-11 16,0 1-2-16,-2-1 1 16,-1 0 5-16,-4-1-2 15,-3 2-1-15,0-1-3 0,-5 1 14 16,-2 0-12-1,-2 1 0-15,-2 1-5 0,-1-2 2 16,0 2-1-16,-1 0 1 16,0 0 7-16,1 0-6 15,-2 0-3-15,3 0 0 16,-1 0 0-16,2 0 0 16,-1 0 6-16,-1 0-2 15,0 0-4-15,-2 0 3 16,-3 0-5-16,-1 0 2 15,-2 0-4-15,0 0-1 16,0 0 2-16,0 0 3 16,0 0 1-16,0 0 6 15,0 0 2-15,0 0-7 0,0 0 4 16,0 2-5-16,0 1-1 16,-2 4 0-16,-5 0 8 15,-5 3-8-15,-2 0 8 16,0 2-8-16,-3 1 10 15,-4 4 6-15,2 4-12 16,1 5 3-16,2 2 0 16,4 0-2-16,1-1 2 15,3-2-3-15,3-4-1 16,2-2 0-16,1-8-2 16,2-3 0-16,0 0-1 15,0-4-11-15,0 3-42 16,0 0-47-16,-3-4-63 0,-3-3-312 15</inkml:trace>
  <inkml:trace contextRef="#ctx0" brushRef="#br0" timeOffset="-155953.89">27679 14422 391 0,'0'0'82'0,"0"0"54"16,0 0-46-16,0 0-28 16,0 0-12-16,0 0-15 15,4-40-7-15,-4 40-10 16,0 0-12-16,2 0-6 16,1 14 0-16,1 7 15 15,1 4-1-15,-3 1 5 16,2 1-7-16,0 3 10 15,-1-4-12-15,0 2-2 16,0-3 3-16,0-3-7 0,0-3 5 16,-1 0-7-16,-2-1-1 15,0-5 0-15,0-3 5 16,0-3-5-16,0-2-2 16,0-4 0-16,0-1 1 15,0 0 6-15,0 0 8 16,0 0 8-16,0 0 21 15,0-13-27-15,0-5-3 16,0-4-11-16,0-1-2 16,-2-4 2-16,-4-5 2 15,2 0 1-15,1 1-5 16,0 1 2-16,3 6-7 16,0 4 7-16,-2 5-2 15,2 4 3-15,-1 7-2 16,1 1-1-16,0 3 0 0,0-2-7 15,0 2 7-15,0 0 6 16,-2 0-6-16,2 0-3 16,0 0-7-16,-2 0 8 15,2 0-1-15,0 3-2 16,0 3 5-16,0 2 0 16,0 1 0-16,0 0 0 15,0 4-82-15,0 0-34 16,-4-7-254-16</inkml:trace>
  <inkml:trace contextRef="#ctx0" brushRef="#br0" timeOffset="-154476.58">30392 14129 233 0,'0'0'76'16,"0"0"-32"-16,0 0 101 15,0 0-48-15,0 0-32 16,0 0-18-16,-25-14-18 15,25 14-9-15,0 0-5 16,0 0-7-16,10 0-4 16,13 12 15-16,11 7 8 15,6 1-9-15,8 1-2 16,9 1 7-16,15-2 4 16,11-3-14-16,6 2 6 0,-2-4 8 15,-13-3-17 1,-14-3 11-16,-15-3 0 0,-11-2-1 15,-10-2-3-15,-12-2-5 16,-5 1-1-16,-5-1-11 16,-2 0-2-16,0 2-14 15,0-2 16-15,0 0-35 16,0 5-27-16,-12 4-47 16,-2 2-15-16,-2 2-149 15</inkml:trace>
  <inkml:trace contextRef="#ctx0" brushRef="#br0" timeOffset="-153636.61">31288 14548 180 0,'0'0'88'15,"0"0"25"-15,0 0 8 16,0 0-22-16,0 0-33 15,0 0-39-15,3-8 1 16,-3 8-27-16,0 5 2 0,-1 12 2 16,-5 8 22-16,0 4 8 15,2 2-9-15,1 4-11 16,0 2-6-16,-2 1-5 16,2 2 10-16,2-3-13 15,-1-7 0-15,1-11 1 16,1-11-2-16,-2-8 3 15,2 0-2-15,0 0 5 16,0 0 7-16,0-4 24 16,0-11 10-16,0-7-27 15,0-6-10-15,0-7 3 16,0-5-10-16,0-3 1 16,0-7-4-16,2-3-5 15,2 5 5-15,2 4-7 16,3 5-8-16,1 10 6 0,1 6 4 15,-2 6-10-15,3 4 7 16,-3 4 2-16,3 2-3 16,4 1 5-16,5 4 2 15,3 2-5-15,1 0 13 16,-2 2-6-16,-7 8 3 16,-4 5-3-16,-6-1-4 15,-4 1-1-15,-2 2 1 16,0-2 5-16,-4-1-1 15,-8-2 2-15,-5-1-1 16,-3 0 0-16,-1-2-1 16,-4 2-9-16,3 1-11 0,5-1-66 15,7-1-175-15</inkml:trace>
  <inkml:trace contextRef="#ctx0" brushRef="#br0" timeOffset="-152880.22">31679 14503 339 0,'0'0'123'0,"0"0"-20"15,0 0-62-15,0 0-18 16,0 0 23-16,-28 75-11 0,21-40 9 16,2 2-15-16,1-2-21 15,1 2 3-15,0-1-3 16,0-1-7-16,0-11-1 16,3-8 1-16,0-12-2 15,0-4 4-15,0 0 4 16,0 0 51-16,0-12-10 15,0-13-22-15,0-5-13 16,3-3-1-16,-2-3-12 16,-1-6 1-16,0-1-5 15,0-5-2-15,0 2-11 16,2 2-10-16,1 3 1 16,3 8-4-16,1 8 17 15,3 8-5-15,3 5-19 16,3 6 23-16,2 4 13 0,1 2 2 15,2 0 4-15,-1 5 4 16,-1 12-6-16,0 3 19 16,-1 4-18-16,-2 5 6 15,-2 0-6-15,-5 2-3 16,-2 4 6-16,-5-4-5 16,-2 2 8-16,0-1 0 15,0-5-10-15,0 0 0 16,-3-4 0-16,-3-5 8 15,3-2-8-15,2-6-1 16,1-5-2-16,0-1 3 16,0-1-5-16,0 0-23 0,0-1-23 15,4-2-27-15,5 0-177 16</inkml:trace>
  <inkml:trace contextRef="#ctx0" brushRef="#br0" timeOffset="-152674.59">31674 14612 355 0,'0'0'78'16,"0"0"-2"-16,0 0 38 0,0 0-58 15,110-33-20-15,-79 30-17 16,0 3-13-16,-2 0-6 15,-4 0-50-15,-3 0-193 16</inkml:trace>
  <inkml:trace contextRef="#ctx0" brushRef="#br0" timeOffset="-152203.79">32286 14266 229 0,'0'0'146'0,"0"0"-41"16,0 0 12-16,0 0-70 15,0 0-12-15,0 0 19 16,-86 72-23-16,71-30 16 0,6 5-15 15,4 5-7-15,5 5-9 16,0-1 0-16,0 2-15 16,3-1 6-16,5-4-4 15,0-5 1-15,0-7-4 16,1-8 1-16,-1-10-2 16,2-6-13-16,-2-6-23 15,1-3-38-15,1-6-108 16,3-2-159-16</inkml:trace>
  <inkml:trace contextRef="#ctx0" brushRef="#br0" timeOffset="-151514.39">32407 14589 330 0,'0'0'92'0,"0"0"-46"16,0 0-23-16,0 0 18 15,0 0 17-15,0 82-27 16,-4-52-20-16,-2-1 12 16,1 1-4-16,2-4-18 15,2-7 10-15,1-7-8 0,-2-4-3 16,1-7 4-16,1-1-2 15,0 0 26-15,0 0 32 16,0-5 14-16,0-14-42 16,0-5-29-16,0-4 4 15,-3-3-5-15,0-4-1 16,0-4-1-16,-1 1-16 16,2-1-2-16,2 8-13 15,0 8 5-15,0 11 24 16,0 3-11-16,0 5-20 15,6 2 27-15,4 2 4 16,2 0 2-16,5 0 2 16,-4 8 1-16,2 2 0 0,-1 2-3 15,2 7 4-15,-3 0 0 16,-1 7-3-16,-3 0 8 16,-3-1-5-16,-3-2 5 15,-1 1-2-15,-1-4 0 16,1-1-4-16,1-4 4 15,4-2 2-15,-1-5-7 16,0-2-1-16,2-5 4 16,3-1-3-16,1 0 15 15,3 0-3-15,-3-7-3 16,-3-10 18-16,0-5-16 0,-5-5 2 16,-2-4-8-16,-2-6-1 15,0-5-3-15,-5-2-2 16,-8 2 0-16,1 5 1 15,2 9-2-15,5 11-6 16,4 10-2-16,1 7-38 16,0 1-90-16,1 15-102 15,13 3-150-15</inkml:trace>
  <inkml:trace contextRef="#ctx0" brushRef="#br0" timeOffset="-151034.08">32777 14430 394 0,'0'0'81'0,"0"0"-11"16,0 0-23-16,0 0-2 15,0 0 13-15,-3 77-9 16,3-41-21-16,0 2-5 16,0-1 3-16,0-3-14 0,0-2-5 15,0-5 5-15,2-6-12 16,2-4 3-16,1-6-3 15,1-5 0-15,5-1 6 16,3-5-4-16,5 0 7 16,1 0 16-16,1-11-7 15,-2-8-2-15,-6-3 6 16,1-8-9-16,-8-7 13 16,-2-3-12-16,-4-2-14 15,0 5 3-15,0 6 0 16,0 9-3-16,0 11 0 15,-3 6-5-15,3 5-36 16,0 0-54-16,0 2-97 16,0 7-124-16</inkml:trace>
  <inkml:trace contextRef="#ctx0" brushRef="#br0" timeOffset="-150665.9">33122 14404 384 0,'0'0'99'0,"0"0"-89"15,0 0 59-15,0 0 42 16,0 0-60-16,-15 96-21 0,13-63 20 15,2 2-23-15,0 1-1 16,-1-3-12-16,-2-2-5 16,2-3-5-16,1-5 0 15,0-8 2-15,0-3-4 16,0-4 3-16,4-4 0 16,5-1 0-16,4 0 11 15,5-3-12-15,0 0 1 16,1 0 11-16,1 0-16 15,-2-1-16-15,6-2-18 16,-4 1-108-16,-5 1-100 16</inkml:trace>
  <inkml:trace contextRef="#ctx0" brushRef="#br0" timeOffset="-150262.83">33423 14418 566 0,'0'0'84'15,"0"0"-25"-15,0 0-45 16,0 0 38-16,0 0-17 0,-6 74-10 15,-2-46-7-15,0 5-6 16,-1 1 7-16,0-1-6 16,0-1-8-16,3-2-2 15,6-7 3-15,0-2 4 16,0-7-4-16,10-5-4 16,11-4 22-16,11-5 7 15,6 0 2-15,9 0-6 16,-1-4-6-16,-5-7-11 15,-3-2-5-15,-7 2-2 16,-4 0-3-16,-6 2-26 16,-8 5-4-16,-4 4-31 0,-8 0-95 15,-1 0-278-15</inkml:trace>
  <inkml:trace contextRef="#ctx0" brushRef="#br0" timeOffset="-149916.99">33795 14778 381 0,'0'0'261'16,"0"0"-224"-16,0 0-10 16,0 0 5-16,0 0-2 15,-30 85 2-15,13-56-5 16,-1 2-21-16,0-2-6 15,-6-2-4-15,-2-1-40 0,-4-2-106 16,0-2-340 0</inkml:trace>
  <inkml:trace contextRef="#ctx0" brushRef="#br0" timeOffset="-149352.1">32873 15270 639 0,'0'0'60'15,"0"0"9"-15,0 0-21 16,0 0-40-16,0 0-3 15,0 0 12-15,-24 82-15 16,19-55 9-16,1 1-6 16,-1-5-4-16,1 0 3 15,-3-3 1-15,3-3-10 16,1-6 5-16,2-1-6 16,1-5-39-16,0-3-101 15</inkml:trace>
  <inkml:trace contextRef="#ctx0" brushRef="#br0" timeOffset="-149002.21">33117 15059 642 0,'0'0'55'0,"0"0"-6"0,0 0-9 16,0 0-18-16,39 92 29 15,-27-33-22-15,-8 10-12 16,-4-1-4-16,-3 0 4 15,-17-5-7-15,-7-7-5 16,0-8-3-16,0-10-1 16,0-10-1-16,0-8-27 15,-3-7-60-15,0-7-49 16,5-6-436-16</inkml:trace>
  <inkml:trace contextRef="#ctx0" brushRef="#br0" timeOffset="-148004.39">32361 14275 327 0,'0'0'135'0,"0"0"-98"16,0 0 75-16,0 0-24 16,0 0-32-16,0 0-11 15,-9 0 3-15,4-7-17 16,-6-8 6-16,-3-2-12 16,-4-4-2-16,-1-1-2 0,-4-5 2 15,-2 0-10-15,-3-2 1 16,-3 2 4-16,-4-2-12 15,-5 1 7-15,-6-1-5 16,-8-1-6-16,-2-1 7 16,-3 6-4-16,4 2-5 15,1 6 0-15,5 4 3 16,10 4-3-16,11 2 5 16,10 2-10-16,12 4 5 15,3-1 0-15,3 2 0 16,0 0 8-16,0 0-4 15,0 0-4-15,-3 0 0 16,-3-1-9-16,-2-2-6 16,-2 2-25-16,1-1 6 15,2 0-57-15,1 2-95 0,6-3-242 16</inkml:trace>
  <inkml:trace contextRef="#ctx0" brushRef="#br0" timeOffset="-147472.43">31817 13641 155 0,'0'0'198'15,"0"0"-104"-15,0 0 59 16,0 0-58-16,0 0-50 16,0 0 1-16,-24-36-21 15,1 34-3-15,-5-1-5 16,-8 3 14-16,2 0-5 16,-3 0 5-16,-1 0-11 15,2 0 2-15,3 0-5 16,4 0-4-16,3 7 1 15,3 0-8-15,7 0 1 16,3-2-3-16,6 0-4 16,4-2 6-16,1-2-1 0,2 2-10 15,0 2 9-15,0 3-4 16,0 1 5-16,0 7-5 16,0 5 0-16,0 9 1 15,0 4-1-15,0 1 13 16,6 1-9-16,0-5-4 15,0-5-3-15,3-3-1 16,-1-6 8-16,-1-3-2 16,-1-4-2-16,-1-3-13 15,2-2 1-15,-1 0 10 0,-2-3-6 16,4 3-33 0,4-1-47-16,0-3-81 0,7 1-137 15</inkml:trace>
  <inkml:trace contextRef="#ctx0" brushRef="#br0" timeOffset="-146857.74">32288 13593 382 0,'0'0'100'0,"0"0"21"16,0 0 0-16,0 0-35 16,0 0-50-16,0 0 2 15,-39-65-24-15,30 65 6 16,-3 0-5-16,-3 0-8 0,-3 9-4 16,1 8 8-16,-1 0-1 15,6 7 5-15,3 2-5 16,6 3-3-16,3 0 0 15,0 2-4-15,1-4-2 16,10-2-1-16,2-4 0 16,2-4 0-16,0-5-3 15,6-4 3-15,0-6 2 16,-2-2 9-16,2 0-1 16,-3 0 3-16,-3-12 7 15,0-2 1-15,-6-10 4 16,-2-5-2-16,-1-5-7 15,-6-4-14-15,0-2 2 16,-3 2-2-16,-12 7 7 16,-1 6-9-16,-2 13-1 0,-6 9-7 15,-3 3-14-15,-6 4-25 16,-3 21-22-16,2 0-63 16,4 2-242-16</inkml:trace>
  <inkml:trace contextRef="#ctx0" brushRef="#br0" timeOffset="-143594.81">5450 10256 94 0,'0'0'85'0,"0"0"4"15,0 0 28-15,0 0-42 16,0 0-14-16,0 0 4 15,0 0 15-15,-9-73-19 0,6 69-5 16,3 1-10 0,0 1-15-16,-3 1 1 0,3-3-2 15,0 3-3-15,-3 1 4 16,3-2-13-16,-2 2 5 16,2 0-3-16,-1 0-5 15,1 0 5-15,0 0-20 16,0 0-2-16,0 0 1 15,0 8 0-15,0 8 1 16,0 4 4-16,3 3 1 16,3 2 9-16,0 4-14 15,3 0 12-15,-5 3-4 16,4 3-7-16,-2 0 2 16,-3-1 9-16,0-2-8 0,1-5-4 15,-4-7 3 1,3-5 4-16,-3-8-7 0,0-4-6 15,0-1 6-15,0-2 1 16,0 0 10-16,0 0-7 16,3 0 5-16,-3 0-7 15,0 0-2-15,0 0 3 16,0 0-3-16,0 0-43 16,0 0-50-16,0 0-101 15,0 1-508-15</inkml:trace>
  <inkml:trace contextRef="#ctx0" brushRef="#br0" timeOffset="-136717.27">6664 10905 62 0,'0'0'55'16,"0"0"12"-16,0 0 19 0,0 0-41 16,0 0-22-16,0 0-2 15,0 0-1-15,-4 0-8 16,4 0-1-16,-2 0-11 16,1 0-8-16,-2 0-43 15,0 0-181-15</inkml:trace>
  <inkml:trace contextRef="#ctx0" brushRef="#br0" timeOffset="-136003.43">6786 12180 192 0,'0'0'121'0,"0"0"-65"16,0 0 37-16,0 0 11 15,0 0-36-15,0 0-29 16,0 0 4-16,0 0-9 16,0 0 9-16,0 0-12 15,0 0-3-15,0 0 2 16,0 0-6-16,0 0-21 16,0 0 4-16,0 0-1 15,0 0 5-15,0 0-5 16,0 0 1-16,0 0-1 15,0 0-1-15,0 0 7 0,0-4-12 16,-4 0 0-16,1 0-17 16,0-2-4-16,0-1-36 15,0-2-31-15,0-7-167 16</inkml:trace>
  <inkml:trace contextRef="#ctx0" brushRef="#br0" timeOffset="-135439.98">6798 10948 106 0,'0'0'150'16,"0"0"-92"-16,0 0 43 16,0 0-7-16,0 0-22 15,0 0-30-15,0 2-14 16,0-2-14-16,0 0-4 16,0 0-7-16,0 0-2 0,0 3-2 15,0 5-35-15,-10 3-75 16,-7 9-3-16,1-3-68 15</inkml:trace>
  <inkml:trace contextRef="#ctx0" brushRef="#br0" timeOffset="-134745.45">6867 12079 244 0,'0'0'184'0,"0"0"-143"0,0 0 6 16,0 0 72-16,0 0-48 15,0 0-28-15,3 1-13 16,-3-1-3-16,0 0-3 16,3 0-8-16,-3 0-2 15,0 0 5-15,0 0-8 16,7 0-9-16,-2 0 8 15,2-2-6-15,-1-4-1 16,-1 2 1-16,-1 0-4 16,-4 2 0-16,0 1-43 15,0 1-23-15,0 0-11 0,0 0-71 16,-10 0-92 0</inkml:trace>
  <inkml:trace contextRef="#ctx0" brushRef="#br0" timeOffset="-129706.09">10794 16608 513 0,'0'0'124'16,"0"0"-57"-16,0 0-2 0,0 0-31 15,0 0-31 1,0 0 1-16,0 0 8 0,0 53 4 16,0-35 0-16,-6 0 8 15,-6 1-13-15,-5-5 11 16,-3 0-5-16,-5-3 14 16,-2-4-5-16,-3-4 2 15,0-3 5-15,0 0 1 16,-1-2-20-16,3-12 7 15,5-5-21-15,7-5 14 16,7-3-4-16,2-6-1 16,5 2-9-16,2 2-13 15,0 4 7-15,0 4 4 16,6 6-3-16,3 5 4 16,0 3-2-16,0 5 3 0,4-1 0 15,2 3 2 1,3 0-2-16,3 0 0 0,1 5 0 15,2 5-6-15,1 6 5 16,-2 1 2-16,-5 3-2 16,1 4 6-16,-4 1-5 15,-2 4 2-15,-5 2 3 16,1 2-8-16,-3 2 6 16,-2 3-6-16,-2 1 6 15,-2 2 5-15,0 1-2 16,0 1-2-16,-2 3-4 15,-8 0 0-15,-1-2 4 0,2-5-1 16,-4-3-4 0,1-3 2-16,-1-7-1 0,-2-3 0 15,-1-9 7-15,-1 0-14 16,-4-4 14-16,-1-5-10 16,-2 1 6-16,-5-2 0 15,1-4 4-15,0 0-9 16,1 0 2-16,8-19 0 15,2-5 5-15,2-11-3 16,9-5-2-16,6-2 0 16,0 1-8-16,2 10-7 15,7 9 15-15,6 7 8 16,-3 6-4-16,5 4-7 0,3 5 6 16,4 0-4-1,3 0 2-15,4 14-1 0,2 10 13 16,0 8-9-16,-2 7 0 15,1 3-3-15,-3 0 12 16,0-1-12-16,-1-6 1 16,-1-7-4-16,-2-6 4 15,0-10-2-15,-1-7 0 16,0-5-5-16,5 0-9 16,2-7-1-16,3-12-22 15,-3-1-53-15,-10 3-46 16,-8-2-131-16</inkml:trace>
  <inkml:trace contextRef="#ctx0" brushRef="#br0" timeOffset="-126900.47">28510 13037 212 0,'0'0'92'15,"0"0"43"-15,0 0-21 16,0 0-37-16,0 0-26 15,0 0-17-15,0-11 4 16,0 9-10-16,0 0-4 16,0-1 5-16,0 0-15 15,0-4 8-15,0 2-18 16,0-2 23-16,0-3-12 16,0 3-12-16,-5-5 21 15,1 0-11-15,-2-2 1 16,1 0 3-16,0-3-10 15,-2 2 4-15,0-2-2 0,-1 0-4 16,-2 0 2 0,0-1-1-16,0 0 5 0,-4 3-2 15,2-2-5-15,-4 0 8 16,-3 3-7-16,0-3 7 16,0 0-8-16,-1 2 4 15,1 0-4-15,2-3 6 16,-3 0-1-16,-3-2-2 15,0-1-5-15,0 2 6 16,-1-1-7-16,-1 1 0 16,1 4-2-16,3-1 2 15,-1 1 4-15,-2-1 1 16,3 3-5-16,0-1 0 0,0 6 3 16,3-1-4-16,0-1 5 15,1 1 3-15,-2-1-7 16,-1 0-1-16,0 0 0 15,-1 1 6-15,0-3 0 16,1 2-5-16,-2 0 2 16,2 0-2-16,1 2-1 15,3 1 1-15,3 0-1 16,0 0 0-16,-1 0 2 16,-1-2 1-16,-1 2 4 15,1 0 1-15,0 1-5 16,3 2 3-16,-2-1-3 15,-3 2-2-15,-2 0 0 16,-1-1 2-16,1-1 4 0,1 0 3 16,3 2-10-16,-1 0 1 15,1-1-1-15,-3 2 8 16,3-3-5-16,-2 5 5 16,5-2-8-16,2 1 5 15,3 0-1-15,1-1-4 16,0 1 2-16,-4-1 3 15,-1-1-3-15,2-2 2 16,-2 2 1-16,-1 0-3 16,3 2 2-16,2-1-1 15,0 2-2-15,4 0 0 16,1 0-1-16,2 0 0 16,0 0 4-16,-1-3-4 0,-1 3 1 15,-2 0 1-15,-4 0-2 16,-1-4 0-16,0 3-2 15,2-2 4-15,-2 1 0 16,-1 0 0-16,2 0 0 16,0 0-2-16,1-1 0 15,-2 0 1-15,2 0-3 16,-4 0-4-16,1 2 5 16,-2-1 1-16,3 0 10 15,-1-1-9-15,5 3 2 16,2-2-3-16,3 2 0 15,0-1 0-15,0 1 1 0,0 0-1 16,0 0 0-16,0 0-2 16,0 0 2-16,0 0 2 15,0-2-2-15,-2 2-1 16,-2 0 1-16,-1-2 4 16,1 1-4-16,-2-1 0 15,3 1-1-15,-1-1 1 16,-1 1 0-16,2 0-1 15,0 1-9-15,0 0-49 16,1 0-43-16,2 0-56 16,2 0-100-16,22-2-476 15</inkml:trace>
  <inkml:trace contextRef="#ctx0" brushRef="#br0" timeOffset="-125978.79">27589 11970 264 0,'0'0'94'0,"0"0"60"16,0 0-50-16,0 0-39 15,0 0-23-15,0 0 13 16,14-23-8-16,-14 20 3 15,0 2-10-15,0 1-13 16,0 0-13-16,0-1 5 16,-11-1-11-16,-5 2 0 15,-4 0-7-15,-3 0 10 16,-3 0-2-16,-2 0 3 16,-3 7-4-16,-2 6 6 0,-3 2 6 15,2 0-18-15,2 3 17 16,4-1-6-16,7-3-6 15,5-2 2-15,1-2 0 16,3 0-3-16,0-1 1 16,2-1 5-16,1 0-6 15,0-3 5-15,1 1-2 16,1-3 1-16,1-1 0 16,-3 1-3-16,2-1-4 15,-1 1-1-15,-3-2 3 16,3 0-4-16,0 0 12 15,1 2-10-15,0-3-1 0,2 3 0 16,0-2 0-16,4-1-2 16,1 0 4-16,0 0-4 15,0 0 0-15,0 0 0 16,0 1-1-16,0 2-1 16,0 1-2-16,0 1 4 15,0 2 1-15,6 0 3 16,1-1-1-16,2 3 0 15,-3 1 5-15,2 5-4 16,0 6-1-16,-2 1 3 16,0 2-1-16,-2 0-1 15,-3 0 4-15,2 0-1 16,-1-2-4-16,-1 3 3 0,3 0-3 16,-1-3 1-1,0-1 0-15,2-4-4 0,-1-4 3 16,-1-2-2-16,0-3 2 15,0-4-3-15,0 0 0 16,3-1 0-16,-1-2 0 16,-2 1-2-16,1-1-1 15,2 2-25-15,0 0-10 16,4 1-19-16,2 3-38 16,6-7-35-16,7 0-123 15</inkml:trace>
  <inkml:trace contextRef="#ctx0" brushRef="#br0" timeOffset="-125408.41">28308 11981 459 0,'0'0'117'0,"0"0"48"16,0 0-62-16,0 0-38 15,2-72-5-15,-2 68 5 0,0 4-4 16,0 0-47-16,0 8-14 16,-9 16 13-16,0 12-3 15,-2 8 7-15,0 3 0 16,3-1 13-16,1 1-15 16,4-3-5-16,1-4-2 15,0-8-7-15,2-8 9 16,0-6-10-16,0-8-1 15,0-5-2-15,0-2-7 16,0-1-58-16,0-2-81 16,-11 0-216-16</inkml:trace>
  <inkml:trace contextRef="#ctx0" brushRef="#br0" timeOffset="-115507.87">22017 10843 248 0,'0'0'23'0,"0"0"7"16,76-89 99-16,-61 67-1 16,-5 8-37-16,-5 4-6 15,-5 8-24-15,0 2-25 16,0 12-28-16,-2 22-4 15,-11 19 12-15,-1 15 28 16,-3 14-4-16,-2 13-5 16,-4 6 9-16,-4 5-19 15,-1 5-6-15,-1-7-13 0,6-9 13 16,6-16-17-16,7-20-2 16,8-9 6-16,2-13 1 15,0-8-7-15,0-11 0 16,-1-7 1-16,1-6 1 15,0 0 1-15,0-5-3 16,0 0-10-16,0-10-4 16,8-15-46-16,10-15-53 15,8-11-35-15,1-16-189 16</inkml:trace>
  <inkml:trace contextRef="#ctx0" brushRef="#br0" timeOffset="-114218.08">22068 10660 273 0,'0'0'9'15,"0"0"22"-15,0 0 64 16,0 0-22-16,132-58-34 16,-65 45-6-16,5-1-18 15,4 2 6-15,3 4 0 0,-2 2-2 16,0 3-3-16,-5 2-6 16,-1 1-3-16,-2 0 1 15,1 0 1-15,6 0 0 16,6 0 7-16,6 0-14 15,12-3 6-15,4 0-1 16,6 3 1-16,0 0 0 16,-5 0-5-16,-2 0-3 15,-5 7 8-15,-1 2-10 16,-1-1 8-16,-2-3-8 16,6 0 2-16,3 0 0 15,0-4 2-15,-3 0 2 16,0 1-4-16,-6 1 1 15,0-1 3-15,0 3-4 0,0 0 0 16,-3 2 2-16,0 0-2 16,-7 1-1-16,-3 2 1 15,-2 0 0-15,2 2-4 16,1-3 4-16,4-1 0 16,2-2 2-16,0 2 1 15,-4 0-3-15,-2 1 0 16,-8-1-1-16,-5 0 1 15,-9 1 1-15,-7-1 0 16,-2 0-1-16,-5-2 3 16,7-1 2-16,2 1-1 15,1-1 4-15,-2 0 11 16,0-1-8-16,-5 0-11 0,-3 0 0 16,-3-1 4-16,-2 0 17 15,-4 0-15-15,2-2-6 16,1 0 6-16,-3 2 3 15,2-3-5-15,-6 0 0 16,-7 1 1-16,-6-1-3 16,-5 3 2-16,3 0 5 15,1 0-6-15,7 1 4 16,5 1-3-16,3-1-1 16,4-1 4-16,-1 0-3 15,-3-1-2-15,-2 0 0 16,-5-2 2-16,-11 0 1 15,-6 0-5-15,-7 0 13 16,-3 0 3-16,0 1-11 16,0 2-2-16,0 3-3 0,0 7 0 15,0 2 4-15,0 4 0 16,0 3-3-16,0-1-2 16,0 1 4-16,-3 2-2 15,-1-1 1-15,-2 4 0 16,0 1 18-16,-3 3-20 15,3 2 15-15,2 4-10 16,-3 1 2-16,4 2-4 16,-1 3 5-16,1 0-5 15,0 3-3-15,-1 0 2 16,1 1 7-16,0-1-8 0,1 0 4 16,1-3 2-16,-1-7-2 15,-1-6-4-15,0-3 4 16,-2-4-5-16,3-3 0 15,0-5 1-15,2-1-1 16,0-5 1-16,-1-1 1 16,1-2 0-16,0-3-2 15,0 0 0-15,0-1 0 16,0-2 2-16,0 0-1 16,-2 0 0-16,2 0 0 15,0 0-1-15,0 3-4 16,-1 0 2-16,-1-2-2 15,2 1 4-15,0-2 0 16,0 0 0-16,0 0 3 0,0 0 1 16,0 0-1-16,0 0 2 15,0 0-1-15,0 0-2 16,0 0-2-16,0-4-9 16,-9-9-52-16,-8-3-77 15,-9-1-398-15</inkml:trace>
  <inkml:trace contextRef="#ctx0" brushRef="#br0" timeOffset="-112319.89">5823 11301 187 0,'0'0'114'0,"0"0"-15"16,0 0 60-16,0 0-63 16,0 0-35-16,0 0-5 15,-21-41-2-15,21 41-6 16,0 0-15-16,0 0-16 16,0 0-11-16,0 8-4 15,0 10 1-15,6 6 7 16,7 4 14-16,-1 2 0 15,-3-1-2-15,3 2-7 16,2-1-7-16,-1-5 0 0,-3-2-3 16,-2-6 2-16,-5-4-6 15,1-6 1-15,-1-2-4 16,-1-2 3-16,-2-1-2 16,0-2 0-16,0 4-10 15,0 1-26-15,0 0-32 16,-12-4-81-16,1-1-330 15</inkml:trace>
  <inkml:trace contextRef="#ctx0" brushRef="#br0" timeOffset="-110806.45">5472 10151 249 0,'0'0'178'0,"0"0"-100"15,0 0 47-15,0 0-41 16,0 0-19-16,0 0-33 15,-61-4 0-15,55 4-15 16,0 5 7-16,3 4-5 16,0 4-5-16,0 1-9 15,3 1 19-15,0 4-7 16,0-2-8-16,0 2 0 16,0 0 2-16,0 1-6 15,0-1 10-15,0 1-8 16,0-1-2-16,3 2 4 15,6-1 0-15,2 1 0 0,2-2-4 16,-4 0 8 0,6-2-9-16,-3-3-1 0,-2 0 1 15,5-2 4-15,-4 0-1 16,3-2-8-16,0-1 2 16,5-1-1-16,-1-1 10 15,0-3-10-15,3-3-1 16,-3-1 0-16,0 0 2 15,-2 0-1-15,-1 0 7 16,-3-7 2-16,1-3-3 16,-2-2 5-16,-2-5-9 15,4-2 5-15,-4-3 9 0,-1 1-14 16,-2-4 4-16,-1 1 4 16,-3 2-10-16,-2-1 2 15,0 2 8-15,0-1-8 16,0-2 3-16,-9 4-2 15,-1-1-2-15,-2 1 8 16,-3-1-2-16,4 2-6 16,-2-1 0-16,1 3 3 15,-3 3-4-15,-1 1-5 16,-5 2 5-16,0 2 0 16,-6 1 0-16,3 3-7 15,-1 1 7-15,7 1 3 16,0 3-2-16,3 0-1 0,2 0 0 15,1 0-2 1,-3 0 2-16,1 7 0 0,1 4 1 16,-2 4-4-16,3-2 6 15,-1 6 1-15,0 1-4 16,-1 1-5-16,5 3 5 16,0 0-1-16,5 1 0 15,1-2 1-15,3 0-5 16,0 1-40-16,0-2-24 15,19-6-43-15,6-9-151 16</inkml:trace>
  <inkml:trace contextRef="#ctx0" brushRef="#br0" timeOffset="-107048.72">22184 13157 302 0,'0'0'101'0,"0"0"-44"16,0 0 56-16,0 0-38 16,0 0-44-16,0 0-2 15,0 0 2-15,-2-12 9 16,2 4-15-16,0 1 6 15,0-2-1-15,0 0-5 16,0-2-13-16,6 0 7 16,0-1-5-16,4 1-8 15,0 1 9-15,-1-1 0 16,-2 1-12-16,2 3 12 16,-3-3-7-16,-2 3-7 15,4-2 5-15,0 1 10 16,0-3-6-16,1 0-5 0,0 1-3 15,3-2 3 1,0 0 10-16,3 3-14 0,-1-1 5 16,0 0 2-16,0 0-5 15,2 1 6-15,-2-1-8 16,-1 1 7-16,-1-1-7 16,-3 2 14-16,0-1-5 15,0 2-9-15,-2-1 5 16,1 3 1-16,-1-2-4 15,2 3 0-15,-1-3 0 16,2 0-1-16,2-1-1 16,-2 0 2-16,3 1-3 0,-3-1 3 15,2-1 2-15,-1 2-4 16,0 0 0-16,0 2-1 16,-3-1 2-16,0 0 3 15,1 1-3-15,-1-1 8 16,0 0-7-16,1 1-2 15,0-4 2-15,3 3-3 16,-1-2 1-16,1 0 2 16,1 0 0-16,-1-3-1 15,1 1 2-15,-1 0-2 16,2 0 1-16,-1 3-2 16,-2-3 0-16,0 4 1 15,-2-2 2-15,1 5-4 16,0-3 3-16,-1 2 0 15,1-3 0-15,3 2 2 0,1-2-3 16,2 2-2 0,-1-1-2-16,0 1 2 0,-4 4-2 15,-1-3 2-15,-1 1 0 16,-3 1 2-16,2 0-4 16,-1 1 6-16,3-1-4 15,1 1 6-15,3-1-6 16,0 1 0-16,1-2 0 15,3 0 0-15,1-2-3 16,-4 2 3-16,2 0 8 16,-7 0-6-16,-1-1-1 15,1 0-1-15,1 1 2 0,1-1-2 16,3-1 14-16,-2 1-11 16,4 0-3-16,-4 1-3 15,2 0 3-15,-6 0 3 16,0 3 4-16,1-2-4 15,-1 0-3-15,5 2 3 16,1-1-3-16,0 1-1 16,6 0 0-16,-2 0 1 15,2-2 1-15,3-1-1 16,0-1 4-16,-1-3 0 16,1 0-2-16,-3 1 0 15,-2-1 0-15,-2 1 9 16,-2 2-2-16,-2-1-8 0,-1 0 2 15,-3 0 8-15,-1 2-11 16,-3 1 1-16,-3 1 0 16,-2-2 2-16,0 1-3 15,1 2-4-15,-1-2 2 16,0 1-16-16,0 0-9 16,0-1 15-16,0 2-9 15,0 0-10-15,0 0-16 16,0 0-31-16,0 0-4 15,0 0-43-15,-11 0-64 16,-7 0-299-16</inkml:trace>
  <inkml:trace contextRef="#ctx0" brushRef="#br0" timeOffset="-106172.09">23031 12235 357 0,'0'0'99'0,"0"0"19"15,0 0 5-15,0 0-55 16,0 0-8-16,0 0-30 15,-28-5 12-15,26 5-13 0,-1 0-3 16,-1 0 2-16,1 0-6 16,0 0 9-16,0 0-11 15,1 0-5-15,2 0-12 16,0 0 13-16,0 0-2 16,0 0-3-16,2 3 8 15,10 2-3-15,1 1 0 16,8 0 7-16,2-1-4 15,7 0-8-15,-1-1 1 16,8-1-3-16,2 1-3 16,0-2 6-16,0 3-8 15,-4 0-8-15,-6 1 8 0,-7-2-4 16,1 2 2-16,-6-5-2 16,2 2 4-16,0-1-4 15,3-2 6 1,-1 0 7-16,3 0-5 0,0 0 1 15,-2 0-3-15,-7-3-1 16,-4-2 0-16,-6 4-4 16,-3-2 1-16,-2 3-1 15,1 0 5-15,-1-2 0 16,0 2-2-16,0-3-2 16,0 3-1-16,0-2 2 15,0 2-3-15,0 0-1 16,0-1 1-16,0 1 2 0,0 0-2 15,0 0-3 1,0 0 0-16,0 0 3 0,0 0 0 16,0 0-1-16,0 0 1 15,0 8 0-15,-10 7 1 16,-3 3 5-16,-5 6 7 16,-3 4 5-16,-6 8 7 15,-3 3-7-15,0 8 2 16,-1 4 3-16,3 3-4 15,2 0-2-15,6-4 0 16,4-7-10-16,2-6 4 16,6-8-6-16,2-6-1 15,3-7 0-15,2-7-4 16,-1-4 5-16,1-2-4 0,1-3 3 16,0 1 1-16,0-1 3 15,0 0-8-15,0 0-13 16,0 0-43-16,0-9-61 15,0 0-18-15,0 2-33 16,-3 2-128-16</inkml:trace>
  <inkml:trace contextRef="#ctx0" brushRef="#br0" timeOffset="-102196.52">5774 11319 54 0,'0'0'56'0,"0"0"-12"16,0 0 8-16,0 0 6 15,0 0 2-15,0 0-3 16,1 0-10-16,-1 0 1 16,0 0-12-16,0 0-4 15,0 0-11-15,0 0 4 16,2 0-8-16,-2 0-7 16,1 0 0-16,-1 0 12 15,0 0-14-15,0-1 4 16,0-2 5-16,0 1-1 15,0-3 3-15,0 2 1 16,0-1-4-16,0 1 2 16,0-1-9-16,0 2 3 0,0-1-7 15,0 0 12 1,0 2-5-16,0-2 2 0,0 1-2 16,0-1 5-16,0 1-1 15,0-1 0-15,0 0 1 16,0 0 0-16,0 2-7 15,0-1 12-15,0 1 1 16,0-1-5-16,0 2-6 16,0-3-1-16,0 3-11 15,0 0 21-15,0 0-9 16,0-2 1-16,0 2-13 16,0 0 7-16,0 0 6 0,0 0-13 15,0 0 2 1,0 0 0-16,0 0-2 0,0 0-7 15,0 2 7-15,0 9 2 16,0 0-2-16,7-1 0 16,-1 2 3-16,2-2-3 15,1 1 0-15,1-1 1 16,1 0 6-16,2 3-6 16,-1-1-1-16,0-1 0 15,0 0 2-15,-3 1 0 16,-3 0-2-16,3 0-1 15,-2-2 1-15,-2-1 0 16,-1-2 1-16,-1 0 0 16,2-1-1-16,-4-2 1 15,2-1 1-15,-1-2-1 0,-2 0 0 16,0-1 0-16,0 0 1 16,0 0 0-16,0 0-2 15,0 0 1-15,0 0 4 16,0 0 8-16,0 0-8 15,0 0 9-15,0 0 1 16,0-8 4-16,0-6-9 16,0-3-10-16,-3-6-2 15,-3 1 2-15,1-3 6 16,1 5-6-16,1 4-3 16,-2 1 2-16,1-1-1 15,-2 2 1-15,1 0-1 0,-2 2 2 16,-1 3 0-16,0-1 0 15,0 1-1-15,2 2-2 16,0 2 1-16,-1 0 4 16,2 3 0-16,2 2-2 15,2 0-2-15,-2 0-2 16,3 0 4-16,0 0-3 16,-3 0-8-16,1 0 10 15,1 13-7-15,1 7 8 16,0 0 0-16,0 2-1 15,0-2 1-15,0 2-2 16,0-2 2-16,4 1 6 16,2 0-6-16,2 0 2 15,-1 3 0-15,2-3-2 16,0 2 0-16,0-1 1 0,-3-5 0 16,-2-4 0-16,-1 0 0 15,2-5-1-15,-2-1 0 16,0-1 0-16,-3-2 3 15,0-3-3-15,3 1 0 16,-3-2 0-16,0 0 0 16,0 0 7-16,0 0-6 15,0 0 7-15,0 0 1 16,0-2-2-16,0-12 5 16,0-8-5-16,0-4-7 0,0-3 5 15,-6-2-5 1,-2-2 0-16,-1-2 7 0,-1 3-7 15,1 4-6-15,3 6 3 16,0 8 4-16,4 6-1 16,1 2 1-16,-2 3-1 15,3 3-1-15,0 0 1 16,0 0 0-16,0 0-16 16,0 0-2-16,0 0-23 15,0 0-38-15,0 0-35 16,0 6-102-16,0 5-152 15</inkml:trace>
  <inkml:trace contextRef="#ctx0" brushRef="#br0" timeOffset="-94816.08">11919 16408 188 0,'0'0'393'0,"0"0"-324"0,0 0 42 15,0 0-24-15,0 0-38 16,0 0-19-16,0 0-12 15,-46-30-12-15,38 40 4 16,-5 8 2-16,-1 9 1 16,2 1 4-16,-1 5 4 15,5 3 3-15,2 2-3 16,2 1-4-16,0 5 4 16,2 1-5-16,2-5-5 15,0-2-10-15,0-4 2 16,7-6 4-16,5-2-2 15,2-2 1-15,4-1-6 0,1-3 12 16,1-2-12-16,3-4 2 16,1-7-4-16,3-5 2 15,3-2-6-15,0 0 6 16,-1-14 4-16,0-5 1 16,-2-3 1-16,-3-5-3 15,-2-6 8-15,-1-6-11 16,-6-3 3-16,1-5-3 15,-7 3 4-15,-4 7-3 16,-5 11 4-16,0 9-5 16,0 7 21-16,0 5 4 15,-5 5-14-15,-4 0-6 16,-4 3 4-16,1 14-6 0,-3 11-3 16,3 4 4-16,3 7-1 15,-1 6 1-15,1 5 0 16,-2 5 4-16,-5 5 4 15,2 10-10-15,-5 2 0 16,1-3 4-16,-1-11 2 16,3-17-12-16,6-13 9 15,4-11-5-15,3-6 1 16,2-6-1-16,1-5 0 16,0 0 9-16,0 0-19 0,0-1-8 15,7-16-33 1,6-4-63-16,1-7-60 0,0 2-270 15</inkml:trace>
  <inkml:trace contextRef="#ctx0" brushRef="#br0" timeOffset="-92618.76">24527 10665 228 0,'0'0'102'15,"0"0"41"-15,0 0-27 16,0 0-25-16,0 0-33 15,0 0-16-15,6-1 7 16,-4-6-18-16,-1 2 9 16,2-2-12-16,3-1-9 15,-3-3 2-15,0 0-8 16,1-2 1-16,0 1-2 16,0 0-6-16,-1-1 3 0,0-1 1 15,0 2 1 1,1-3-3-16,-1-1 5 0,0 1-1 15,-1-2 1-15,-1-2-3 16,-1-1-10-16,2 0 8 16,-1-1-8-16,2-3 4 15,0 4 4-15,-1-2 1 16,-1 3-7-16,-1-2 0 16,0-1 4-16,0-2 4 15,0 2-1-15,0-2-6 16,3 0-1-16,3 1 2 15,-1 2-2-15,2 1 6 16,2 2-7-16,0 0-1 16,-2 0 0-16,-2-2 8 15,0-2-1-15,-2 2-2 0,0-4-3 16,1 2 5 0,0 1-1-16,1 0-1 0,1 0-3 15,-2 0-2-15,1-2 5 16,-1 1-4-16,2 0 4 15,-3-1 1-15,0 1-4 16,0-1-2-16,-1 1 3 16,-1 0-3-16,-1 0 0 15,3 2 4-15,-1 1 7 16,1 0-11-16,1 2 4 16,-1-1-3-16,3-1 1 15,-3-1 2-15,0-2-4 16,-2 2 1-16,-1 0 0 15,0-2 0-15,0 1 2 0,0-3 6 16,0 0-8-16,0-1-1 16,0 1 0-16,0-5 1 15,-4 0 1-15,-2-5 3 16,0-4-4-16,0-1-1 16,0 3 2-16,2 4 3 15,-1 8-1-15,2 4-3 16,0 3 6-16,3 5 0 15,0-1-5-15,0 0-1 16,0 3 1-16,0-1-2 16,0 0 7-16,0 0-6 0,0-2 1 15,0 1-2 1,0 1 1-16,0-2 1 0,0 1-2 16,0-2 0-16,0 3 1 15,0-1 1-15,0 0 0 16,0 3-2-16,0 2 0 15,0 1-2-15,0 2 2 16,0-1-10-16,0 4-13 16,0 0-12-16,0 1-23 15,0 0-33-15,0 18-63 16,0 9-29-16,-10 2-67 16</inkml:trace>
  <inkml:trace contextRef="#ctx0" brushRef="#br0" timeOffset="-91988.37">24532 9060 283 0,'0'0'48'0,"0"0"-35"15,0 0 95-15,0 0 1 16,0 0-19-16,0 0-18 16,0 0-9-16,-6 3 8 15,6-3-15-15,0 0-11 0,3-4-1 16,10-7-25-16,0-1 1 16,-2-3-13-16,1 0 19 15,-3-1-4-15,0-2-3 16,-1-1-5-16,-1-1-13 15,-1 0 18-15,-2-3-12 16,4-1 1-16,0 0-1 16,0 0 0-16,1 0-4 15,0 1-3-15,0 2 4 16,-2 1 1-16,-1 5 5 16,-1 1-3-16,-1 1 1 15,2 1-1-15,-1 4-2 0,-1 1-4 16,-2 3 4-16,1 1-1 15,-3 3-4-15,0 0-1 16,4 0-4-16,5 7 0 16,3 8 5-16,2 2-6 15,-1 1 13-15,0 0-5 16,5 1-1-16,0 1 4 16,5 1-4-16,0 1 0 15,0-2-1-15,-4-3 1 16,2-1 1-16,-3-3-2 15,-6-4 0-15,-6-2 0 16,-3-3-1-16,-2-3 1 16,-1 1-20-16,0-1-22 15,0 4-32-15,0 2-13 16,0 2 14-16,-9 0-78 0,-3-7-347 16</inkml:trace>
  <inkml:trace contextRef="#ctx0" brushRef="#br0" timeOffset="-90713.38">25295 8937 220 0,'0'0'100'16,"0"0"39"-16,0 0-8 15,0 0-31-15,0 0-38 16,0 0 0-16,21-29-8 16,-21 27-7-16,0 2-6 15,0-3-8-15,0 3 3 16,0 0-21-16,0 0-4 16,0 0-11-16,0 0-10 15,0 11 9-15,0 6 2 0,0 2-1 16,0 5 2-1,0 0-1-15,0 4 6 0,0 2-2 16,0 1 3-16,0 5 4 16,2-2-3-16,1-2 0 15,-2-3-6-15,1-6 3 16,-2-4-5-16,0-5 4 16,0-5-3-16,0-2 1 15,0-4 0-15,0-3-2 16,0 0 8-16,0 0-8 15,0 0 11-15,0 0 4 16,0 0 6-16,0-14-1 16,0-2-20-16,0-7-1 15,-3-7 4-15,-5-3-1 16,2-4 2-16,-1-1-1 0,1 1-3 16,1 1-1-1,2 1-1-15,-1 2-5 0,1 3 8 16,-2 5-2-16,0 3 0 15,0 5 1-15,1 5-1 16,2 4 0-16,1 5 6 16,1 3-6-16,0 0-7 15,0 0-6-15,0 0 1 16,0 4 12-16,0 6 1 16,0 4-1-16,0 0-5 15,1 0 5-15,4 1 2 0,-2 1 0 16,1 0-2-16,0 1 0 15,-1 0 5-15,2 2-2 16,-1 2-3-16,-1 0-4 16,0 0 4-16,-1 3-3 15,-1-1 6-15,3-2-1 16,-3-3 0-16,2-1-1 16,-2-6-1-16,1-2 4 15,-1-4 1-15,-1-3-8 16,0-1 10-16,0-1-13 15,0 0 6-15,0 0 0 0,0 0 0 16,0 0 9 0,0 0-6-16,0 0 9 15,0 0-10-15,0 0 9 0,0-3 3 16,0-7-8-16,0-5-5 16,0-2 2-16,0-3-1 15,0-2-1-15,0-3-1 16,0 1 4-16,-1-2-4 15,-1 0 0-15,-2-2 1 16,1 0 2-16,1 0 4 16,1 3-10-16,-1 0 3 15,2 3-1-15,0 8-5 16,0 4-2-16,0 8-10 16,0 2-33-16,0 7-98 15,0 9-173-15,0 4-393 0</inkml:trace>
  <inkml:trace contextRef="#ctx0" brushRef="#br0" timeOffset="-86026.41">25319 8932 13 0,'0'0'80'16,"0"0"-42"-16,0 0 16 15,0 0 9-15,0 0-6 16,0 0 13-16,0 0-11 15,0 0 21-15,0 0-15 16,0 0 4-16,0-1-29 16,0 0-6-16,0-2 4 15,0 3-6-15,0-2-2 16,0 2-2-16,0 0 2 16,0 0-18-16,0 0 12 15,0 0-16-15,0 3-1 16,-3 13-2-16,-3 9 5 0,0 3 8 15,-1 3 2-15,2 0-2 16,4 2 10-16,1 1-19 16,0-3 14-16,0 3-21 15,0-2 5-15,0-11-6 16,0-2 6-16,0-13 0 16,0-2 5-16,0-4 8 15,0 0-3-15,0 0 8 16,0 0-12-16,0 0-8 15,0 0-5-15,0 0-10 16,3-5-54-16,9 1-54 16,0 3-114-16,0 1-441 0</inkml:trace>
  <inkml:trace contextRef="#ctx0" brushRef="#br0" timeOffset="-77541.18">25033 7490 57 0,'0'0'94'0,"0"0"-53"15,0 0 49-15,0 0 3 16,0 0-38-16,0 0-5 16,0 0 15-16,6-41-23 15,-3 36 6-15,-2-3-11 16,1 1 3-16,-1 0-6 15,-1-1 7-15,2-3-8 16,-2-1-3-16,0 1-3 16,0 1 4-16,0 0-8 15,0 4-6-15,0 4 5 0,0-1 5 16,0 1 4 0,0 2-1-16,0 0-10 0,0 0 2 15,0 0-11-15,0 0-2 16,0 0-4-16,0 7-3 15,-11 13 0-15,-2 6 2 16,-1 6 3-16,0 3 7 16,2 2 10-16,1 2-7 15,1 3 2-15,2-2-1 16,4 1 0-16,1 0-13 16,3 1 0-16,0-1 7 15,0-2-4-15,0-4-1 16,0-2 7-16,0-7-12 0,0 0 13 15,0-3-12-15,-3-4 14 16,-2-4-4-16,1-6 1 16,1-1-9-16,3-5 0 15,-1-1-1-15,1-2-2 16,0 0 1-16,0 0 2 16,0 0-5-16,0 0 0 15,0 0-4-15,0 0-14 16,0 0-21-16,0 0-25 15,0-5-19-15,0-3-33 16,0-1-14-16,0-5-113 16</inkml:trace>
  <inkml:trace contextRef="#ctx0" brushRef="#br0" timeOffset="-54720.56">1287 4318 88 0,'0'0'74'16,"0"0"14"-16,0 0-18 0,0 0-1 16,0 0-10-16,0 0-6 15,0 0-7-15,0 0-19 16,0 0 10-16,0 0-13 16,4 0-1-16,-4 0-2 15,0 0 3-15,0 0 6 16,0 0-5-16,0 0-3 15,0 0-2-15,0 0 2 16,0 0-14-16,-7 0 6 16,4-2-4-16,-3-1 0 15,1 3 0-15,-2-4 7 16,-2 4-11-16,3-1 0 0,0 1 10 16,0 0-11-16,3-2 3 15,3 2 13-15,0 0-17 16,0 0 6-16,0 0 0 15,0-1-3-15,0 1 6 16,0 0-8-16,0 0 11 16,0 0-9-16,0 0-1 15,0 0 1-15,0 0-7 16,0 0-1-16,0 0-1 16,0 0 1-16,0 0-12 15,0 0 12-15,9 0-1 16,3 0 0-16,4 0 2 15,7 0 0-15,1 0 5 16,6 0 6-16,-5-6-1 0,5 0 5 16,-8 2-10-16,3-1 2 15,-5 1-2-15,2 1 3 16,-1 0-5-16,-3 1-1 16,3 1 1-16,0-2-3 15,-2 1 1-15,2 0-1 16,0 1 0-16,-3 1 11 15,-2 0-10-15,-4 0-1 16,0 0 0-16,-3 0 4 16,5 0-2-16,2 0-2 15,-4-1-4-15,10-1 4 16,2 0 2-16,-2-1 4 16,1 3-2-16,-2-2-3 0,-5 2 1 15,-1 0-2 1,-2 0 2-16,-2 0-2 0,1 0 4 15,1-1-2-15,-1-1 1 16,3 1-3-16,-3-1 1 16,6 1 0-16,-5-1 5 15,-2 1-2-15,2 1-2 16,-1 0-3-16,-2 0 5 16,1 0-4-16,1 0 4 15,4 0 1-15,1 0-4 16,2-1 5-16,3 1-5 15,-2-4 6-15,1 4-1 16,-2-3-3-16,1 1 6 0,-4 2-9 16,-1 0-2-16,-2-1 2 15,-4 1 5-15,-4 0 9 16,1-2-9-16,-2 2-4 16,-1 0 15-16,0 0-10 15,0 0 0-15,3 0 1 16,-3 0 1-16,-1-1-2 15,-2 1-2-15,0 0-1 16,0-2 2-16,0 2-4 16,0 0 1-16,0 0 1 15,0 0-1-15,0 0-3 16,0 0 3-16,0 0-1 16,0-1 1-16,0 1 0 0,0 0-2 15,0 0-2-15,0 0 2 16,0 0 3-16,0 0-2 15,0 0-2-15,0 0 1 16,0 0-9-16,0 0-7 16,0 0-10-16,0 0-8 15,0 0-12-15,0 0-18 16,0 0-29-16,0 0 8 16,-2 3-21-16,-13 2-35 15,-3-1-149-15</inkml:trace>
  <inkml:trace contextRef="#ctx0" brushRef="#br0" timeOffset="-49350.71">16872 4321 208 0,'0'0'73'0,"0"0"-3"15,0 0 60-15,0 0-45 16,0 0-21-16,0 0-10 16,0 0-11-16,-22-13-3 15,22 13-3-15,-2-2-5 16,1 1-8-16,-1-1-1 16,-1 0 1-16,0 0-12 15,0-1 1-15,2 3 12 16,-1-3-13-16,2 3 10 15,0-1 4-15,0 1-25 0,0 0 10 16,0 0-11 0,0 0 2-16,0 0-5 0,0 0 0 15,0-1 3-15,8 1 3 16,7 0 10-16,4 0-6 16,4 0-1-16,-4 0 2 15,7 0-8-15,0 2 3 16,3 1 1-16,-1 0 1 15,-1-1-5-15,-1-2-1 16,-1 1 1-16,-1-1 11 16,-1 0-8-16,1 0-3 15,0 0 7-15,3 0-6 16,7 0 2-16,2 0 0 16,4 0-2-16,-1 0 4 0,3 0 3 15,-3 0-4 1,-2 0-4-16,3 0 1 0,-4-3 2 15,0 0 0-15,-3-1 8 16,-1 1-11-16,-2 0 3 16,0 2 0-16,1-2 1 15,-2 3-4-15,-1 0-3 16,2-2 3-16,-3 1-2 16,1 1 9-16,2-2-7 15,-2 2 1-15,2 0-1 16,0 0-1-16,0 0-2 15,-1 0 6-15,3 0-4 16,2 0 13-16,5 0-12 16,4 0 0-16,0 0 3 0,-4 0-2 15,-1 0-1-15,-8 0 1 16,-2 0 0-16,-3 0-1 16,-3 0 2-16,4 0 4 15,2-2-5-15,3-1-1 16,7 2 1-16,2-2 4 15,3 3-2-15,-2 0-3 16,-6 0 0-16,-3 0 5 16,-7 0 2-16,-1 0-7 15,-2 0 2-15,-1 0 9 16,0 0 0-16,-2 0 1 0,-2 0-3 16,-2 0 2-16,-2 0 1 15,-1 0-6-15,0 0 7 16,-4 0-10-16,-2 0 13 15,1 0-11-15,-3 0 8 16,-1 0-2-16,0 0-3 16,-1 0-3-16,1 0 2 15,0 0-5-15,-2 0 10 16,2 0-11-16,0 0 4 16,0 0-5-16,2 0 6 15,-4 0-5-15,-1 0 4 16,0 0-1-16,0 0-4 15,0-1 3-15,0 1 1 0,0 0-3 16,0 0-1-16,0 0 2 16,0 0-6-16,0 0-9 15,0 0-16-15,0 0-36 16,0 0-8-16,-3 0-37 16,-19 0-23-16,-10 0-177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44:36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10023 9031 37 0,'0'0'61'0,"0"0"-11"16,0 0-13-16,0 0-6 15,0 0-4-15,0 0 9 16,0 0-16-16,0 0 8 15,-58-3-8-15,49 3 1 16,1 0 0-16,-2 0-19 0,3 0 16 16,-4-2 21-1,-2 2-22-15,-1-2 0 0,0 0-5 16,-2 2 6-16,0-1-2 16,-2 1 1-16,2 0-6 15,-1 0 8-15,-2 0 0 16,2 0-9-16,1 0 13 15,0 0-9-15,1 0 3 16,0 0-13-16,1 3 15 16,1-1-12-16,0 1 1 15,-1 2 5-15,1-3-8 16,-1 2-3-16,0-1 0 16,0 2 1-16,1 0 14 15,1 0-17-15,-2 0 7 16,1 2-4-16,1 1 7 0,-1-1-8 15,2 1-1-15,0-2 1 16,1 1 3-16,3-3-4 16,-4 0 2-16,1 1 2 15,-1 0-4-15,2 0 0 16,-2 1 3-16,0-1 0 16,0 2-3-16,-2-2 3 15,1 3 1-15,-1-2-1 16,1 2-2-16,1 0-1 15,-5 0 5-15,4 1-3 16,-3 0-3-16,2 1 6 16,1 0-12-16,1 0 11 15,4 1-10-15,-1-5 10 0,3 3-6 16,-1 1 2-16,-2-1 6 16,0 4-5-16,-2 1-2 15,4-2-3-15,0 2 3 16,0 1 1-16,-1-1 2 15,1 2-2-15,0 0 6 16,3-2-7-16,-2 0 3 16,1 1-3-16,-1 1-9 15,1 0 9-15,1 1 13 16,0-3-13-16,0 1-5 16,0 2 5-16,0-2-1 15,0 2 1-15,0-1 0 16,1-1 1-16,1 2-1 15,-3-1 1-15,2 2-2 0,-1 1 2 16,0 3 8-16,0-2-7 16,2-1-4-16,-1-1-3 15,2 1 5-15,0 0 3 16,0-1 1-16,0 0-4 16,0 0 0-16,0 1 4 15,0-2-7-15,0 0 3 16,0-2-1-16,0 0 1 15,0 2-2-15,0 0 13 16,2-3-18-16,2 2 7 16,1 1-1-16,0-1 1 15,1 1 1-15,-1-2-1 0,1 1 0 16,0-2 0-16,-1-2 1 16,0 1 10-16,1-4-10 15,0 5-1-15,-1-1 0 16,1-1-1-16,-3 2 0 15,6-1 1-15,-3 1 0 16,0 1 0-16,0-3 0 16,-1 5 2-16,1-3 1 15,2 1-3-15,1-2 0 16,0 0 0-16,0 1 2 16,0-1-2-16,0 1 0 0,6-1 0 15,-3 0 1 1,1 0 0-16,1 2-1 15,0-1 0-15,1 1 0 16,2 0 1-16,-1-1-1 0,-1-1 8 16,0 0-8-16,1-2-1 15,-1 2 1-15,3-2-1 16,-1-2 0-16,-1-1 1 16,2 1 2-16,-2-4-2 15,2 2 4-15,-1-2-4 16,2 2 6-16,-1-3-6 15,3-1 10-15,-2 2-10 16,-1 0 1-16,1-2-1 16,1-1 4-16,-2 3-3 0,1-3-1 15,0 3 4-15,-2-3-2 16,2 3-2-16,-1-3 0 16,0 1 1-16,1 0 11 15,-1-1-12-15,2-1 0 16,-2 0 0-16,3-1 2 15,-4 0 0-15,0 0 7 16,1 0-9-16,-2 0 0 16,-1-1 4-16,3-5-1 15,-2 1 6-15,1 0-7 16,-1 3-4-16,-2-3 6 16,2 0-3-16,2 3-1 15,-3-2-1-15,3-2 0 0,-3-1 2 16,2-1-1-16,-1-1 0 15,0-1 5-15,-3 2 7 16,2 2-12-16,-3-2 0 16,-3 1 0-16,3 2 4 15,-3-4-4-15,3 2 4 16,0-1-2-16,0 0 3 16,1 2-5-16,-1-3 1 15,0 1 4-15,0 0-4 16,0-1 4-16,0 1 5 15,-2-1-2-15,1-1-1 16,1 1 4-16,-2-1-8 16,2 0 4-16,1 2 4 15,-2-3-10-15,2 2-1 0,-1-1 14 16,-1-1-10-16,2 0-1 16,-2 2 1-16,0-2 2 15,-3 4 8-15,1-2-10 16,0-1 5-16,1 0-2 15,-2 0-3-15,1-2 2 16,-2-2 2-16,2 2-5 16,-1 0 2-16,-2-1 1 15,1 1 0-15,-1-1 3 16,-2 2-4-16,-1-1 2 16,2 0 1-16,-5-1-1 15,3 0 2-15,0 0-1 16,-1-4 3-16,-1 2-5 0,-1-1-5 15,3 1 7 1,-3-1-7-16,0 3 3 0,0 0 6 16,0 1-4-16,0 1 0 15,0-2 7-15,0 0-9 16,0 0-3-16,0 2-1 16,0-2 11-16,0-1-11 15,0 2 3-15,0-2 1 16,-4 3-4-16,2-1 0 15,-1-1 2-15,0 2 3 16,3 0-3-16,-3-1 6 16,3-1-5-16,-3 1 3 15,0-2-6-15,0 0 1 0,0-2 0 16,1 2 2-16,-2 2-3 16,1 1-1-16,0 0 0 15,0-1 1-15,-1 2 2 16,-1-1 0-16,-1 0 1 15,-1-3 5-15,2 4-8 16,-1-3 3-16,-1 0 3 16,-1 0-2-16,0 1-4 15,-3-2 1-15,2 1 2 16,-3 0-3-16,3 0 2 16,0 1 3-16,-3 0-2 15,3 0-3-15,2 0 3 16,-3 2-3-16,2-2 1 0,2 2 0 15,-3 2 4-15,0-1-2 16,2-1-1-16,-2 2-2 16,1-3-2-16,-2 4 2 15,2-3 1-15,-1 3 2 16,-1-3-3-16,1 3 1 16,1 0 2-16,1-2-4 15,-3 3 4-15,2-2-2 16,-1 2-1-16,-1-4 8 15,1 3-13-15,-2 0 12 16,1 2-5-16,-2-2-2 16,0-1-3-16,-1-1 3 15,-1-1 2-15,1 1 7 0,4 3-9 16,-2-3 2-16,1 2 3 16,1-2-3-16,-2 4 0 15,3 1-2-15,-1-3 2 16,0 2 0-16,-3 1 1 15,4-1-2-15,-2 2-1 16,0-2-1-16,-2 1 1 16,-1 0 1-16,2 0-1 15,-1 1 0-15,0 0 0 16,1 0 0-16,2 0 5 16,-1 1-4-16,1-1-1 15,0 1 1-15,-2 2-1 16,1-3-1-16,0 2 1 0,2-2 1 15,-2 2-1-15,1-1-4 16,-2 1 4-16,-2 1 0 16,-2-1 0-16,0 1 3 15,0-2-3-15,-3 1 0 16,3-1-1-16,-2-3 1 16,-3 2 0-16,2-3 1 15,-1 1-1-15,7 0 5 16,-1 1-5-16,1 0-2 15,-1 2-1-15,-7 2-17 16,-7 6-62-16,-3 20-75 16,-1 12-16-16,-4 10-63 15,1-4-362-15</inkml:trace>
  <inkml:trace contextRef="#ctx0" brushRef="#br0" timeOffset="13356.23">9717 14897 81 0,'0'0'127'0,"0"0"41"0,0 0-41 16,0 0-16-16,0 0-22 16,0 0-34-16,0 0-16 15,-4-6-24-15,1 34-2 16,0 9 8-16,1 5 13 15,2 1-6-15,0-1-11 16,0 0-9-16,0 1 5 16,0-2-5-16,0-3-8 15,5-6 3-15,1-6 0 16,0-9-3-16,0-7 1 16,-2-6-1-16,-1-2 1 0,0 0 3 15,-3-2-4-15,3 0 12 16,-1 0-12-16,1 0-14 15,1-17-5-15,1-7-18 16,-2-9-52-16,-1-3-100 16</inkml:trace>
  <inkml:trace contextRef="#ctx0" brushRef="#br0" timeOffset="13584.11">9763 14739 318 0,'0'0'76'0,"0"0"61"15,0 0-15-15,0 0-51 16,0 0-28-16,0 0-16 16,-17-24-24-16,17 24 0 15,0 0-3-15,0 2-62 16,0 11-42-16,3 3-42 15,6 2-181-15</inkml:trace>
  <inkml:trace contextRef="#ctx0" brushRef="#br0" timeOffset="14084.64">9899 14950 176 0,'0'0'44'0,"0"0"95"16,21 81-31-16,-10-49-48 16,-1 0-22-16,2 2-20 15,-5-4 10-15,1-2-10 16,-5-5-9-16,3-4-1 16,-3-7 6-16,-2-3-9 15,1-5 7-15,-2-1-3 16,0-3 0-16,0 0 14 15,0 0 27-15,0-10 13 16,0-11-48-16,-6-8-15 16,-3-5 11-16,3-5-6 15,-2-2-5-15,4-1-7 0,4 1-15 16,0 6 7-16,0 6 0 16,12 5 7-16,9 8 2 15,2 3 5-15,3 5 1 16,4 8 0-16,0 0-3 15,-5 8 3-15,-1 13 0 16,-6 8 3-16,-5 5 2 16,-2 7-4-16,-4 2 11 15,-4-3-12-15,0 2 5 16,-3-7-2-16,0-4 3 16,3-4-9-16,-3-8 3 15,3-2 0-15,0-9-7 0,2-3-10 16,3-5-40-16,3 0-96 15,-2-7-94-15</inkml:trace>
  <inkml:trace contextRef="#ctx0" brushRef="#br0" timeOffset="14519.63">10347 14852 254 0,'0'0'116'0,"0"0"-17"15,0 0-43-15,0 0-2 16,0 0 6-16,-27 87-37 16,27-50 7-16,0 2-12 15,7-3-5-15,8-1-9 16,0-5-4-16,4-6 0 15,0-6 15-15,0-6-12 16,2-7-2-16,-3-5-1 16,1 0 7-16,3 0-7 15,-4-12 7-15,-1-5-2 16,-7-4-5-16,-1-4 3 16,-3-6 8-16,-6-4-2 15,0-4 1-15,-10-3-3 0,-10 5 7 16,-5 4-8-16,-4 8-6 15,1 8 4-15,3 8 1 16,3 6 3-16,5 3-6 16,8 0-2-16,2 1-9 15,7 12-25-15,0 5-59 16,0 0-175-16</inkml:trace>
  <inkml:trace contextRef="#ctx0" brushRef="#br0" timeOffset="14955">10590 14787 101 0,'0'0'421'16,"0"0"-329"-16,0 0-33 15,0 0-10-15,0 0-25 16,0 0 10-16,103 39-6 16,-75-11-12-16,-4 5-4 15,0 2 7-15,-6 2-14 16,-5-1-5-16,-1 0-3 16,-7-5 3-16,-4-5-3 15,-1-7-3-15,0-8 3 0,0-4-2 16,0-7 5-16,-3 0 3 15,-9 0 4-15,-4-4-5 16,-1-14 3-16,-2-7 4 16,7-11 9-16,-1-6-11 15,7-8 3-15,1 0 2 16,5 0-12-16,0 9 0 16,12 6-6-16,12 8 1 15,6 9-9-15,4 7-37 16,2 8-15-16,-1 3-70 15,-6 0-203-15</inkml:trace>
  <inkml:trace contextRef="#ctx0" brushRef="#br0" timeOffset="15935.17">11178 14757 156 0,'0'0'101'16,"0"0"26"-16,0 0-10 16,-80-18-48-16,58 18-11 0,4 0-8 15,3 4-21-15,-1 10 1 16,7 3-20-16,1 6-3 15,5 2 6-15,3 3 3 16,0 2-11-16,5-2 1 16,10 3 1-16,1-3-7 15,2-2 0-15,2-4 3 16,-3-6 3-16,-2-5-10 16,2-4 11-16,-2-5-9 15,-1-2 2-15,0 0-5 16,-2-3 5-16,1-13 4 15,-4-5-4-15,-4-6 0 16,1-4 3-16,-5-6 2 16,-1-2-5-16,0-8 7 15,-10 0-7-15,-4-4 4 0,-2 1-4 16,-1 6 0-16,1 7 0 16,1 8-1-16,-1 8-9 15,1 7 9-15,0 6 1 16,3 5 0-16,3 3 1 15,3 0 0-15,2 0 1 16,1 14-2-16,1 4 0 16,2 7-1-16,0 5 1 15,12 2 0-15,6 5 6 16,1-1 2-16,1 0 0 16,2-2-4-16,0 0-2 0,0-2 2 15,1 0-3-15,0-2-2 16,-1-7 1-16,-1-1 0 15,1-7-1-15,1-5-3 16,-4-5-6-16,5-5-8 16,0 0 16-16,1-5-10 15,0-9 0-15,-2-5 11 16,-4-1-10-16,-4-1 6 16,-1-3 4-16,-8-2-6 15,-5-7 7-15,-1 1 11 16,0-4 5-16,-4 2-8 15,-8 6 0-15,-5 4 12 16,2 8 1-16,-4 7-8 16,0 6-1-16,4 3 10 15,-3 0-20-15,7 5-2 0,2 13 7 16,2 1-7-16,7 7-2 16,0 0 2-16,0 1 0 15,9 2 3-15,6-1-2 16,1-3-1-16,2 0-2 15,0-4 2-15,6-5 8 16,-3 0-8-16,0-5-5 16,-1-5 3-16,0-4-1 15,-1-2-11-15,-4 0 2 16,0 0 11-16,-4 0 1 16,-1 0-11-16,-3-6-3 0,-2-2-43 15,-5-2-95-15,0-1-351 16</inkml:trace>
  <inkml:trace contextRef="#ctx0" brushRef="#br0" timeOffset="16334.88">11604 14712 516 0,'0'0'119'0,"0"0"-64"15,0 0 15-15,0 0-28 0,0 0-19 16,101 0-4-16,-75 25-9 16,-1 6-1-16,1 3 8 15,-7 3-17-15,-2 1 8 16,0-2-4-16,-9-2-4 15,-4-4-9-15,-4-3 0 16,0-6-3-16,-4-6 5 16,-10-6 4-16,-5-7 3 15,1-2 8-15,0-4 22 16,-1-21-2-16,7-6 21 16,6-10-15-16,6-5-23 0,0-4-11 15,10-4 0-15,11 1-7 16,3 5-63-16,2 11-37 15,-1 12-118-15</inkml:trace>
  <inkml:trace contextRef="#ctx0" brushRef="#br0" timeOffset="16926.93">9835 16061 428 0,'0'0'60'0,"0"0"26"16,0 0-19-16,0 0-12 16,0 0-13-16,-58 90-16 15,58-62 3-15,9-6-19 16,19-1 1-16,9-2 2 16,4-1-5-16,1-3 2 15,-5-1 1-15,-5-2-7 16,-10-2-1-16,-8-4-2 15,-6 2 0-15,-7-2 2 16,-1-1-3-16,0 1 2 0,-1 2-1 16,-17-1 10-1,-5-2-9-15,-2-5-2 0,0 0-1 16,1-8-10-16,2-18-26 16,5-7-60-16,3-7-129 15,3-3-213-15</inkml:trace>
  <inkml:trace contextRef="#ctx0" brushRef="#br0" timeOffset="17123.91">9835 16061 281 0,'-1'29'79'0,"1"-1"-32"15,0 12 54-15,-2 13-21 16,-1 9-12-16,-3 6-27 0,-3 7-4 16,-1-5-25-1,-2-4-1-15,-3-10-1 0,6-8-5 16,-1-14-4-16,5-8 1 15,1-9-1-15,4-10 1 16,0-7-2-16,0 0-41 16,7-9-123-16,12-16-96 15</inkml:trace>
  <inkml:trace contextRef="#ctx0" brushRef="#br0" timeOffset="17519.64">10083 15990 358 0,'0'0'111'0,"0"0"-86"15,0 0 22-15,0 0-21 16,0 0 29-16,28 83-18 15,-13-44-15-15,3 3 12 16,4-5-33-16,2-5 16 16,3-8-17-16,-3-8-1 15,-2-9 1-15,-1-7 4 16,-4 0-4-16,-1 0-7 16,-1-14 5-16,-3-9 2 0,-6-2 6 15,-3-4-5 1,-3-5 2-16,0-5-4 0,-8-5 2 15,-10-1-2-15,0 3-1 16,-1 5 0-16,1 10 2 16,6 10-1-16,5 9-34 15,4 8-15-15,3 0-64 16,0 5-167-16</inkml:trace>
  <inkml:trace contextRef="#ctx0" brushRef="#br0" timeOffset="17874.41">10642 15749 370 0,'0'0'79'16,"0"0"31"-16,0 0-19 15,-82 21-38-15,61 6-41 16,6 4 17-16,3 4-2 16,8 5-5-16,4-1-2 15,0 2-13-15,0-1-6 16,9-2 9-16,9-5-10 16,2-7 7-16,0-3-5 15,1-9-2-15,1-4 0 0,-1-6-2 16,5-4 0-16,-1 0-14 15,2 0 2-15,1-11-14 16,0-4-29-16,2-2-43 16,-3-7-72-16,-2-1-122 15</inkml:trace>
  <inkml:trace contextRef="#ctx0" brushRef="#br0" timeOffset="18156.29">10955 15695 98 0,'0'0'154'0,"0"0"-10"16,0 0-16-16,0 0-17 0,0 0-52 15,0 0-31-15,-53 3-6 16,37 26-2-16,2 7 9 16,3 8 0-16,4 2-6 15,3 4-5-15,4-3-8 16,0-4-4-16,7-5 3 15,8-7-4-15,4-8-5 16,5-9 0-16,0-6 1 16,4-6 1-16,1-2-1 15,-3 0-1-15,1 0-19 16,-3-11-46-16,-9-2-93 16,-3-2-427-16</inkml:trace>
  <inkml:trace contextRef="#ctx0" brushRef="#br0" timeOffset="27007.08">18646 9207 23 0,'0'0'43'0,"0"0"8"16,0 0 48-16,0 0-17 15,-89 0-22-15,72-1-18 16,-1-1 0-16,3 1 3 15,-1 1-5-15,1-2-19 16,-2 2 17-16,4 0-30 16,0 0 27-16,1 0-16 15,-2 0-3-15,2 0 5 16,-1 0-11-16,-1 0-9 0,1 0 12 16,-2 3-3-1,2 0-4-15,-4 1 0 0,4 3 0 16,-3-4 14-16,0 3-16 15,2-1 16-15,-1 0-12 16,0 1-4-16,3 0-4 16,-1 3 10-16,0 1-5 15,0 0-5-15,-2 2 2 16,3-5-3-16,0 3 5 16,2-3-4-16,2 3 3 15,-2-3-3-15,1 1 4 16,0 0 1-16,-3 1 0 15,0-1-5-15,2 3 3 16,-4 0-1-16,4 2 5 0,1-3-7 16,-1 1 10-16,2 2-10 15,0-1 0-15,-2 3-1 16,1-3 3-16,2 5 0 16,-1 0-2-16,-2-1 1 15,2 1-1-15,1-2 1 16,1 1 14-16,-1-2-14 15,2 0 0-15,4 0-1 16,-2 0 0-16,-2 3 1 16,2-1-1-16,-2 2 2 15,0 2-2-15,0 1 0 16,-1 4 6-16,2-2-5 16,-1 0 5-16,1 1-6 0,1-2 1 15,0-2 1-15,3 0 2 16,0-2-4-16,0 0 1 15,0 1-1-15,0-1 0 16,0-1 0-16,0 1 0 16,0-2 1-16,3 1 0 15,-2-2-1-15,1 1 2 16,1-3 5-16,1 3-5 16,1-2 2-16,1 2-4 15,1 0-9-15,-1-3 9 16,0 1 0-16,0 2 12 15,-1-3-11-15,-1 2-1 0,3-1 1 16,-2 1-2 0,2-2 3-16,2-2-6 0,0 1 8 15,2 0-7-15,1-1 11 16,1 0-7-16,-1 1 4 16,3-2-5-16,-2 4 3 15,-1-2-2-15,3 0 2 16,-1-1-3-16,-1-2 2 15,2 3 3-15,3-3-3 16,1 1 2-16,2 0 2 16,0-3-4-16,0 3 8 15,-2-5-8-15,2 2 7 16,-2-2-8-16,-2 1 6 16,-1 0-7-16,-2-1 3 15,2 0-3-15,-1-1 1 0,1-1-7 16,1-1 8-16,-1-2-2 15,-1 0 6-15,5 2 0 16,-4-1-6-16,3 1 4 16,-2-2-4-16,-1 0 1 15,2 0-1-15,0 0 0 16,1 0 3-16,2 0 2 16,-3 0 1-16,0 0-10 15,0 0 10-15,0 0-11 16,1-2 14-16,1-3-14 15,-1-2 8-15,-1 2-3 16,-2-2 4-16,1 2 5 0,-1 0-9 16,2-2 11-16,-3 0-5 15,3 1-3-15,-2-2 1 16,4 2 1-16,-3-4-3 16,0 4 1-16,1-2-3 15,-3-1 3-15,3 1-1 16,-3-3 1-16,1 2 1 15,-2-1 10-15,0-2-8 16,0 4 6-16,-1-3-9 16,-1-1 5-16,0 3-1 15,1-3-2-15,0-1 12 16,1 1-17-16,-2-2 15 16,0 1-8-16,-3-3 0 15,0 1 8-15,-1-1-8 0,-1 1 6 16,-1 0 0-16,-2-2-2 15,3-2-2-15,-3 1-2 16,-1-1 11-16,1 3-8 16,-2-1-2-16,-1-2 3 15,1 4-6-15,-1 0 5 16,-1-1 19-16,0 0-22 16,0 1 6-16,0-2-6 15,0 1-5-15,0 0 16 16,0 1-15-16,0 1 5 15,0 0-4-15,0 1 2 0,0 1 1 16,0-1 5 0,0-1-10-16,0 0 6 0,0-1-2 15,0 1 2-15,0-1-2 16,-1 1-2-16,-2-1 9 16,0 1-9-16,-1 1 6 15,1-2-3-15,1 2 6 16,-1 3-10-16,-2-1 14 15,2 0-15-15,-1 0 2 16,-1 0-1-16,0-1 5 16,0 2-2-16,1-1-4 15,-1 1 2-15,-1 0-1 16,2 0 0-16,-2 1 2 16,0-3-1-16,0 4-1 15,0-1-3-15,-2-1 4 0,1 3-1 16,1-1-2-16,0 1 4 15,1-2-5-15,-2 2 3 16,0-1-1-16,-1 0-1 16,1-1 0-16,-1-1 3 15,-4-2-3-15,3 1 1 16,-4-3-2-16,0-2 1 16,-4-1 0-16,-2 0 1 15,-2-2-1-15,-1 1-1 16,-1 2 1-16,-2 2-1 15,-4 5 2-15,-10 0-3 16,-19 7 1-16,-30 2-1 0,-34 11-32 16,-36 25-88-16,-30 9-166 15,-22 0-180-15</inkml:trace>
  <inkml:trace contextRef="#ctx0" brushRef="#br0" timeOffset="29637.75">18271 11434 81 0,'0'0'54'0,"0"0"22"0,0 0 14 15,0 0-3-15,0 0-36 16,0 0 12-16,0 0-23 15,-19-49-14-15,15 47-2 16,2 0-8-16,-1 1 1 16,2 1-6-16,-1 0 2 15,2 0-2-15,-1 0-6 16,-2 0-3-16,-1 0-2 16,-3 5 0-16,1 6 0 15,2 1 3-15,1 5 1 16,0 3 0-16,3 0-2 15,0 1-1-15,0 0-1 0,0 2 0 16,0 0 1-16,0-1 3 16,0 1 3-16,0 4-8 15,0-1 4-15,0 2-2 16,3 3 4-16,0 1-4 16,-2 1 5-16,-1 3-6 15,2 0 0-15,-2 3 4 16,0-3-4-16,0 1-1 15,0-3 1-15,0-1 0 16,0-3 0-16,1-1 0 16,1-2 0-16,-2-2 10 15,3 0-10-15,0 2-5 16,1 0 5-16,1 1-1 0,-2 1 10 16,-2 3-12-1,2 0 11-15,-1-3-15 0,-1-2 15 16,2-1-7-16,0-2-1 15,-1-2 1-15,1 2-9 16,-2-1 18-16,2 3-3 16,0 4-6-16,1 5 10 15,-1 1-1-15,0 2-1 16,0 0 7-16,-1 0-16 16,0-2 5-16,-2-4 4 15,1-1-8-15,1-2 2 16,-1 1 9-16,1 0-10 15,-1 2 13-15,-1 4-11 16,3 1 3-16,-2 6 15 0,-1-4-19 16,0 0 1-1,2 1 5-15,1-3-2 0,1-1-5 16,1 0 3-16,-1 1 4 16,-2-1 0-16,-1-3-1 15,-1 0-1-15,0-2 0 16,0-2-3-16,0 2-1 15,0 1 9-15,0-1 1 16,0 3-13-16,0 3 10 16,0 7 5-16,0 11-13 15,0 5 3-15,0 6 15 16,0 4-15-16,0-3-1 16,0-5 2-16,-3-7-3 0,2-5 4 15,-1-4 1 1,-1 1 4-16,0 3 7 0,-4 2 0 15,-2 3 3-15,-2 5-19 16,1 3 9-16,0 5-7 16,-1-1 8-16,0-8-6 15,3-10-6-15,2-13 2 16,3-11 1-16,1-4 5 16,1-6 7-16,-1-1-10 15,2-8 0-15,-1-3 1 16,1-1-5-16,-2-2-2 15,2 0 5-15,0 0-7 16,0 0 2-16,0 0 0 16,0 0-15-16,-1 0-34 0,1-17-52 15,0-22-52-15,0-27-133 16</inkml:trace>
  <inkml:trace contextRef="#ctx0" brushRef="#br0" timeOffset="31964.99">18298 11327 26 0,'0'0'66'15,"0"0"5"-15,0 0-6 16,0 0 12-16,0 0-7 15,0 0-16-15,0 0-3 0,-33 15-12 16,33-15-3-16,0 0-11 16,0 0-9-16,6 0 10 15,11 0-6-15,10-4-12 16,3-4-7-16,1-1 13 16,3-1-12-16,2 2-2 15,0-1 2-15,1 1 6 16,2-2-6-16,1 0 8 15,2 1-2-15,1 0-8 16,0 1 10-16,2 0-10 16,-2 2 3-16,-1-1-1 15,1-1-2-15,-1 1-2 16,0 0 2-16,3 0 0 0,-2 2 11 16,0-3-9-1,2 3-2-15,1-4 1 0,5 0-2 16,7-1 1-16,6 0 0 15,3-3 6-15,-3 2-6 16,-6 1 0-16,-5-2 0 16,1 2 5-16,1 0-5 15,0-1 0-15,0 1 0 16,-3 0 0-16,2 1 7 16,0-1-4-16,-2 1 5 15,-4 1-5-15,-2-1-3 16,-6 2 2-16,-1 1-1 15,-2-1 4-15,3 2 7 16,4-2-11-16,5-3 6 0,3 0 10 16,2-2-9-16,3 2-6 15,4 0-2-15,0-1 2 16,0 0 0-16,-1-2 4 16,-5 3-6-16,-3-2 4 15,-4 0 1-15,-5 3-3 16,-6-2 6-16,-4 2-1 15,-4 1-1-15,-4 0-2 16,-1 2-1-16,-6 0 1 16,-1 0 11-16,-4 3-11 15,-2-2 4-15,-5 4 9 16,-3-2-6-16,0 3 0 16,-3-2 2-16,0 2-2 0,0 0-2 15,0-1 10 1,0 1-18-16,0 0 7 0,0 0-4 15,0 0-4-15,0 0-2 16,0 0 2-16,0 0 4 16,0 0 7-16,0 3-11 15,0 7 1-15,0 2 5 16,-3 2-3-16,-1 2-3 16,1 0 2-16,-1 1-1 15,1 1 3-15,1 0-4 16,-1 2 1-16,3 0 2 15,-1 1-3-15,-1 0 1 0,2 1-1 16,0 6 0 0,0 2 2-16,0 3-2 0,0 2 2 15,0 3 5-15,-3-1 0 16,0-1 2-16,1-2-1 16,-1-2-5-16,2-3 4 15,-1-3 5-15,1 2-8 16,-1 0 2-16,-2 3 0 15,0 2-3-15,-1 0 5 16,-1 1 0-16,2 1-2 16,-2-3 1-16,-3 0-3 15,3 0 1-15,0-4-4 16,0 4 5-16,1-2-5 16,0 5 3-16,2 4 5 0,1 4-1 15,2 3 0-15,0 0 1 16,0 4-1-16,0 0 1 15,0-2-7-15,0 0 9 16,0 2-4-16,0-2-6 16,0 2 0-16,0-2 1 15,0 2 4-15,0-1-4 16,0 2 1-16,0 5-3 16,0 2 0-16,0 2 0 15,0-2 3-15,0 0 0 16,0-4 2-16,-3 4-3 15,0-1 0-15,-2 0 1 16,1 0-3-16,1-1 6 0,-4-2-6 16,1 3 2-16,-2-3-1 15,1-2 4-15,-2 1-4 16,4-2 2-16,-2 1-3 16,1-1 1-16,0-3 4 15,-1 2-3-15,1-1-2 16,3 2 2-16,-2 0 4 15,2-4-6-15,0-2 0 16,1-4 6-16,1-1-6 16,1-3 3-16,0-1-1 15,0-1-1-15,0-4 3 16,0-1-3-16,0-3 1 16,0-2-1-16,0-2 0 0,0 0-1 15,0-2 0-15,0-1 0 16,-3 1 1-16,-1-1-1 15,2 2 1-15,-2-2-2 16,1 1 2-16,-2 0 3 16,1 2-4-16,-1-1 3 15,0 5-1-15,0 3-2 16,2 0-3-16,0 3 2 16,1 0 1-16,2-3 0 15,-1-2 2-15,-1-5 0 16,1 1-2-16,1-4-2 15,-2-3 2-15,2 0 0 0,0-1 2 16,0-6-2 0,0-2 2-16,0-4-2 0,0-1-2 15,0-3 2-15,0 2 0 16,0-2 8-16,0 0-5 16,0 0 1-16,0 0 0 15,0-2-4-15,-9-13-7 16,-13-4-75-16,-11-2-67 15,-13-3-59-15,-10 4-137 16</inkml:trace>
  <inkml:trace contextRef="#ctx0" brushRef="#br0" timeOffset="33074.55">18055 15087 149 0,'0'0'100'16,"0"0"-24"-16,0 0 6 15,0 0-15-15,0 0-10 16,0 0-5-16,75-18 7 16,-35 8-27-16,-1 0 1 15,0 2-1-15,1-2-4 16,5 1-19-16,5-2 8 15,4-2 8-15,7-2-10 0,2-1-9 16,2 2 6 0,-1 2-8-16,-1 0 2 0,-2 4 2 15,-3 3-3-15,-5 1-1 16,4 1-3-16,1 1 9 16,4-4-7-16,11-3 4 15,5-1-7-15,7-2 4 16,7 0-5-16,1-5 1 15,1 2 0-15,-5 1 3 16,-5 2-3-16,-12 2-3 16,-4 0 3-16,-7 3 6 15,-5 0-6-15,-4-1 2 16,-3 0 1-16,-4 1 13 16,1-2-16-16,-1 0 18 15,-2-1-1-15,-4 2-8 0,-4 0 1 16,-5 2 5-16,2 1 4 15,-1 2-14-15,0 0 1 16,1 0 5-16,-1-1-8 16,-1 1 6-16,1-1-3 15,2 0-6-15,-2-1 17 16,5 1-15-16,-5 0 13 16,-1 1-10-16,-4 0 4 15,-3 1-1-15,0-3-1 16,-3 3 5-16,-3-4 0 15,-1 2 1-15,-4-2 4 16,-1 2-6-16,1 0 16 0,-3 0-7 16,-2 0 4-16,0 1-11 15,-4 0 11-15,-1 1-5 16,-2 1-4-16,0-1-1 16,0 0-7-16,-13 0-7 15,-19 2-20-15,-19 0-106 16,-21 12-93-16,-16 5-439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46:0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9046 12126 81 0,'0'0'85'16,"0"0"-15"-16,0 0-1 16,0 0-28-16,0 0-5 15,0 0 12-15,0 0-11 16,0 0-9-16,0 0 3 16,-55-38-5-16,46 33-2 15,-4 0 13-15,2-1-27 16,-4 2 15-16,0 1 7 15,0 0-26-15,-3 0 16 16,3 2-3-16,-4 1-8 0,3 0-2 16,1 0 0-16,-3 0 13 15,1 1-14-15,1 6-7 16,-2 2 3-16,0 1-4 16,-1 2 3-16,-1 1 0 15,-2 0 0-15,0 2 1 16,-1 1-4-16,-1 0 2 15,4-1 8-15,2 1-7 16,1 1-3-16,3 0-3 16,0-1 3-16,2 2 9 15,-3 2-5-15,0 1-3 16,0-1 0-16,0 3 4 16,-1-1-5-16,1 0 9 0,0 3-9 15,0-3-2-15,3 1 2 16,0 1 14-16,-1 0-10 15,4-2-4-15,-2 1 1 16,3 1 1-16,2 1-2 16,0 0 0-16,1 3 1 15,-1 0-11-15,0 0 23 16,2 2-12-16,1-1-1 16,0 1 0-16,0-2 1 15,-2 1 2-15,1 0 4 16,1 0-7-16,1-3-1 15,2 4 1-15,0-1 0 0,0 1 0 16,0 3 5-16,0 1 0 16,0-3-4-16,0 3 10 15,0-2-7-15,0 1 3 16,0-4-2-16,0 2 2 16,0-1-7-16,0-1 2 15,2-1-2-15,5-1 2 16,1 1-2-16,-2 2 3 15,7 2 2-15,-1 2-5 16,0 0 1-16,0-4-10 16,2-2 17-16,0-4-8 15,0-1 0-15,4-5 5 16,-1-1 3-16,0-2-8 0,2-3 7 16,-1 2-7-1,3-2 5-15,1 3 1 0,2-1-2 16,0 0-4-16,0 1 3 15,1 1-3-15,2-2 0 16,0 0 1-16,3 0 7 16,1-4-7-16,2 0 6 15,3 0-5-15,-2-3 7 16,2 3-9-16,-3-3 0 16,5 0 3-16,-5-2-3 15,0-2-4-15,0 0 4 16,-2-2 8-16,1 1-8 15,-4-2 1-15,8 0 2 16,3 0-2-16,4 0-2 0,0 0 0 16,0 0 1-16,-2 0 1 15,-4 0 0-15,-3-3 3 16,3-1-1-16,-2-3-3 16,1-2 0-16,1-4 8 15,5-1-7-15,5-6 0 16,1-1-1-16,0-2 16 15,-2 0-13-15,-4 1 11 16,-5 0-5-16,-2 3-2 16,-1 2-2-16,-7-2 3 15,0 2 4-15,-2-1-8 16,-1-1 4-16,-2 2 3 16,-2-2 7-16,-1-1-9 0,-4 0 7 15,1 0-2 1,-2-2 9-16,-1 0-15 0,2-5 6 15,-2 0 8-15,1-1-14 16,2-2 6-16,-2 2-1 16,-1 1-12-16,-4 0 17 15,2 3-3-15,-4-1-2 16,-3-3 3-16,-2 0 7 16,-1-4-21-16,-1 0 10 15,0 0-6-15,0-1 14 16,0 2-9-16,-7 1-11 15,-3 3 28-15,-3 3-13 16,-3-2 9-16,3-1-12 16,-5 0 1-16,3 1-2 0,-1-3 14 15,0 2-11-15,2-2 1 16,-1 0-7-16,0 2 2 16,1 3-7-16,0-1 3 15,-3 4 7-15,2 0-9 16,-3 1-1-16,0 2 10 15,-1-2-9-15,1 2-1 16,0-1 1-16,3-2-1 16,-4 1 0-16,4-1 5 15,-3 0-4-15,1 0-3 16,-2-1 1-16,0 2-2 0,4 2 4 16,-4 1-4-1,2-2 1-15,-2 2 0 0,1 3-1 16,1-2 2-16,0 1-3 15,-3-1 3-15,1-1-1 16,-2 3-1-16,3 0 2 16,0 1-1-16,3 3-1 15,-1-2 0-15,4 3 1 16,-6 1 0-16,6-1 0 16,-3 3-1-16,3-1 1 15,-1 0-1-15,2 1 0 16,1 1 0-16,1 2-6 15,-3-3 6-15,3 3 0 16,-1-2 6-16,-2 2-6 0,1 0-2 16,-2-2 1-16,-1 1-3 15,0 0 4-15,-2 1 7 16,-3 0-7-16,0 0-2 16,1 1 0-16,-1 0 1 15,0 1-2-15,-3-1 2 16,0 2 1-16,-3 0-3 15,0 0 0-15,-3 0 6 16,-3 2-6-16,-6 6 3 16,-7 3-5-16,-5 5 2 15,-2 1-14-15,-7 3-7 16,0 2-9-16,9 3-24 16,7 1-40-16,18 4-51 0,17-1-86 15,7 1-19-15,0-2-387 16</inkml:trace>
  <inkml:trace contextRef="#ctx0" brushRef="#br0" timeOffset="697.96">9071 12838 175 0,'0'0'149'0,"0"0"-88"16,0 0 59-16,0 0-15 15,-31-83-38-15,31 74-19 16,0-1-15-16,0 3-7 16,0-1-6-16,0 3-6 15,8 1 4-15,6 1-12 16,4 1-5-16,3 2 1 16,1 0 9-16,3 9-5 15,-3 13-3-15,-1 3 11 16,-5 6 4-16,-3 2-3 15,-5 2 12-15,0 1-8 16,-7 2-10-16,-1 1 8 0,0 3-10 16,-12 2 6-16,-4 3-13 15,-4-4 0-15,-2-1 9 16,-2-5-8-16,2-3 6 16,-2-5-2-16,0-6 7 15,2-3-10-15,6-9 6 16,6-3-2-16,6-8 4 15,4 0-9-15,-2 0 2 16,-2 0 1-16,-4-2-4 16,-2-8-21-16,1-3-35 15,6 0-57-15,3 0-116 16</inkml:trace>
  <inkml:trace contextRef="#ctx0" brushRef="#br0" timeOffset="1171.06">9526 12640 309 0,'0'0'110'0,"0"0"5"0,0 0 8 15,0 0-66-15,-83-15-4 16,64 15-17-16,-3 9-6 16,-4 11 3-16,-1 6-9 15,0 8 10-15,0 5-15 16,5 7-1-16,4 2-6 15,2 1 9-15,5 2-10 16,8-1-2-16,3 1 3 16,0-1-3-16,15-3-7 15,7-5 12-15,2-7-13 16,6-6-1-16,3-6-5 16,0-6 4-16,1-6 0 15,-1-5 2-15,-2-6-2 0,-1 0 2 16,1-8-2-16,2-12-3 15,-3 1-8-15,-2-2-47 16,-5 0-51-16,-11 0-248 16</inkml:trace>
  <inkml:trace contextRef="#ctx0" brushRef="#br0" timeOffset="3076.01">10147 13769 16 0,'0'0'56'0,"0"0"-29"16,0 0 30-16,0 0-2 16,0 0-22-16,0 0-4 15,-24-28 18-15,20 24-14 16,2-3 20-16,-1 3-3 16,0-4-12-16,2 4 16 15,-1-1-22-15,-1 0 29 16,3 2-18-16,-3-1 4 15,0 0-5-15,1 0-6 0,-1-1 5 16,-1 1-3-16,3 3-5 16,1-1-3-16,0 2-4 15,0 0-9-15,0 0-14 16,0 0-6-16,0 0 6 16,0 0-2-16,0 0-1 15,0 0 0-15,7 5 0 16,10 3 3-16,3 3 1 15,0 2-2-15,4 2-2 16,-2-1 5-16,2 2-1 16,-3 1-2-16,1 3-1 15,-1 0-1-15,-3 3 6 16,0 1-4-16,0-2-2 0,-3 1 0 16,1-1 3-1,-4 1 2-15,4-1-1 0,-1 1 0 16,-4-2-4-16,7 2 5 15,-5-3 0-15,0 1-8 16,1 0 4-16,1 0-1 16,-3 0 2-16,3-1 1 15,0 1-1-15,-1 1 0 16,0-2-1-16,2-1 7 16,-1 2-7-16,0 0 8 15,2 0-4-15,-1 1-1 16,1 0 4-16,3-1-5 15,-2 1-2-15,2-2 14 16,-1 1-7-16,-1-2 0 0,0-1 0 16,-2 1-7-16,2-2 5 15,-2 3-3-15,-2-2 5 16,4-1 12-16,0 3-12 16,4 1 4-16,5 1-10 15,0 0 51-15,-2-3-18 16,-2-3-35-16,-3-2 0 15,0-3 0-15,-5-3 25 16,-5-3-22-16,-4-5 9 16,-3 0-5-16,-3 0-2 15,3 0 8-15,-1 0 19 16,-1 0-17-16,-1 0 3 16,2 0-6-16,-2 0-8 0,0 0-1 15,0 0 2-15,0 0-2 16,0 0-1-16,0 0 3 15,0 0-4-15,0 0-1 16,0-6-10-16,-11-6-45 16,-4-4-86-16,-1 4-35 15,1 1-28-15,1 2-163 16</inkml:trace>
  <inkml:trace contextRef="#ctx0" brushRef="#br0" timeOffset="3899.88">11049 14725 41 0,'0'0'59'15,"0"0"54"-15,0 0-7 16,0 0-25-16,0 0-13 15,0 0-4-15,0-46-11 16,0 46-1-16,0 0-12 0,0 0-8 16,0 0-7-16,0 0-11 15,-6 17-2-15,-7 7 11 16,-5 10 8-16,-1 5 10 16,-4 5-19-16,4 9 20 15,-2 0-15-15,0 2 9 16,3 1-15-16,3 2-7 15,-1-2 2-15,-4 2 6 16,0-1 1-16,-3 2-4 16,1-1-3-16,-2-7-4 15,3-10 3-15,8-9 3 16,2-8-13-16,6-7 5 16,1 0 13-16,-2-1-12 15,0 1 3-15,0-2-2 0,0 0-1 16,-1-4-4-16,1-5-1 15,6-3 1-15,-3-3-3 16,3 0-2-16,0 0 1 16,0 0 3-16,0 0 0 15,0 0-6-15,0 0 2 16,0 0-9-16,0-2 7 16,0-5-13-16,0-1-22 15,0-3-17-15,0-1-29 16,3-4-25-16,10 0-31 15,2-6-39-15,3 1-181 16</inkml:trace>
  <inkml:trace contextRef="#ctx0" brushRef="#br0" timeOffset="4911.91">11091 14751 66 0,'0'0'114'16,"0"0"11"-16,0 0-20 16,0 0-16-16,0 0-22 15,0 0 4-15,0-31-19 16,0 31-15-16,0 0-10 15,0 0-7-15,0 0 7 16,0 0-24-16,2 0 5 16,15 7 23-16,4 5-16 15,0-1 9-15,2 2-4 16,-1 2-10-16,-1 2 4 16,-2 3-9-16,2 1 5 0,-3 1-4 15,0 3-1-15,3-1 10 16,-3 2-4-16,4-1-1 15,-1-4 16-15,-3 3-25 16,0-2 6-16,-2-3 2 16,-1 2 6-16,3 0-6 15,-3 1-7-15,1 3 6 16,-1-1-3-16,1-2 16 16,4 3-14-16,-1-5-2 15,2 4-1-15,2-2 2 16,-3 3-3-16,1-1 22 15,-6-2-25-15,3 0 8 0,-4 2 13 16,-1-6-20-16,-1 1 15 16,-4-6 12-16,-1-2-26 15,-1-1 8-15,-2-3-6 16,-1-2 0-16,-1 2-1 16,1-4 0-16,-3-2 17 15,1-1-19-15,1 0 15 16,-2 2-15-16,1-1 5 15,2 6-1-15,0-1 2 16,0-1-6-16,0 1 1 16,-3-3 4-16,0-2-5 15,3 0 2-15,-3-1-3 16,0 0 1-16,2 0 3 0,-2 0 3 16,0 0-7-1,0 0-8-15,0 0-20 0,-5 0-10 16,-14-2-34-16,-11 2-35 15,-6 0-40-15,-3 0-6 16,1 5-354-16</inkml:trace>
  <inkml:trace contextRef="#ctx0" brushRef="#br0" timeOffset="6141.7">10668 15734 79 0,'0'0'74'16,"0"0"36"-16,0 0-15 15,0 0-21-15,0 0-5 16,0 0-22-16,-23 4-18 16,21-4 0-16,2 0 14 15,0 0-19-15,0 0-5 16,0 0-18-16,0 0 10 0,0 0-4 16,0 0-6-16,12 0 5 15,11 0 15-15,5 0 17 16,3 0-9-16,2 0-8 15,-3 0-1-15,3 0-16 16,1-3 24-16,2 0 2 16,3-2-15-16,6-3 2 15,-2-2-15-15,8-1 21 16,-2-1-12-16,-3 2-2 16,-3 2-4-16,-7 3-1 15,-5 2-3-15,-2 2 9 16,-4 1-7-16,-1 0 6 15,0 0-9-15,-2 0 2 16,0 0 0-16,-2 0 9 0,1 0-6 16,-2 0 4-16,4 0 4 15,-4 0-6-15,0-1 1 16,-2-1 1-16,-1 2-4 16,-4 0 6-16,0 0-9 15,-2 0 8-15,-2 0-3 16,3 0-7-16,-1 0 10 15,-1 0-2-15,0-2 2 16,-2 2-2-16,2 0-1 16,-3 0-4-16,-1 0 1 15,-2 0 7-15,0 0-7 16,2 0-4-16,1 0 11 0,0 0 3 16,2 0 1-16,-2 0 8 15,3 0-16-15,-3 0 2 16,0 0 11-16,-2 0-19 15,-1 0 8-15,-1 0-4 16,-1 0-1-16,2 0-1 16,-3 0 6-16,0 0-7 15,0 0-1-15,0 0 4 16,0 0-1-16,0 0-3 16,0 0-1-16,0 0-17 15,-7 0-33-15,-10-4-59 16,-7 3-71-16,1 0-30 15,3 1-398-15</inkml:trace>
  <inkml:trace contextRef="#ctx0" brushRef="#br0" timeOffset="7432.92">9799 12383 268 0,'0'0'37'15,"0"0"58"-15,0 0 8 16,0 0-46-16,0 0-11 16,0 0 6-16,15-11-18 15,11-10-14-15,8-8 30 16,7-2-28-16,1-8 3 16,4-2 12-16,-1 1-12 15,1-2 12-15,-1-4-8 16,4 0 4-16,1-2-11 15,-3 1 6-15,-3 3-18 16,-3 6 8-16,-6 1 8 0,-4 4-7 16,-1 1-1-1,-6 4 1-15,-5 3-10 0,-4 6 10 16,-4 2-11-16,-2 5 3 16,1 1 0-16,-4 4-11 15,-3 3 4-15,0 1-4 16,-3 1 0-16,0 2 0 15,0 0-1-15,0 0-13 16,0 0-44-16,0 2-40 16,3 6-49-16,3-2-145 15</inkml:trace>
  <inkml:trace contextRef="#ctx0" brushRef="#br0" timeOffset="8323.48">11113 11253 13 0,'0'0'118'16,"0"0"43"-16,0 0-11 16,0 0-61-16,0 0-3 15,0 0-16-15,-19-59 11 16,18 59-43-16,-1 0 4 0,2 0-28 16,0 3-12-16,3 17 5 15,13 9 27-15,2 11-1 16,3 9-7-16,3 9 7 15,0 12-18-15,1 6-15 16,-2 3 4-16,-2-7 4 16,-1-8-8-16,-6-18-4 15,-1-12 4-15,-5-5 0 16,-5-9 0-16,-2-7-8 16,-1-8 6-16,0-2 2 15,0-3 9-15,0 0-8 16,0-1 9-16,0-18-7 0,-3-10-3 15,-7-12 7 1,-5-12-3-16,0-9-1 0,-3-8-3 16,-6-4 0-16,3 2 0 15,-4 3-1-15,3 7 1 16,5 7 0-16,7 4-1 16,7 9-2-16,3 6 1 15,0 3-1-15,12 3 1 16,10 6-11-16,6 7 7 15,7 3 6-15,1 11 2 16,1 3-2-16,-5 0 0 16,-2 12 2-16,-7 5 0 15,1 4-4-15,-8 1 0 16,-10 3 0-16,-3 4 2 0,-3 2 2 16,0 0 0-16,-11-1-1 15,-6-2-1 1,-4-2 3-16,-2-1-1 0,-4-5-2 15,-1 1 4-15,-3-3-3 16,4-4 0-16,2-1 2 16,8-7-3-16,7-6-3 15,10 0-77-15,0-11-48 16</inkml:trace>
  <inkml:trace contextRef="#ctx0" brushRef="#br0" timeOffset="10027.43">11228 10740 29 0,'0'0'66'16,"0"0"58"-16,0 0-39 0,0 0 2 16,-83-14-33-16,59 12 1 15,3 2-7-15,-3 0-7 16,-3 0-17-16,-3 0 30 16,1 8-33-16,-3 6-5 15,2-2-3-15,2 3 4 16,3 1-3-16,1 0-5 15,3 1 3-15,2 4-4 16,2 0 20-16,-1 0-8 16,2 0-18-16,1 1 11 15,-1 2 8-15,-1-1-19 16,1 1 24-16,-2 0-14 0,0 0 3 16,6 2-6-16,-1-1-2 15,1 0 3-15,1 0 0 16,2 3-10-16,2-3 10 15,1 4-9-15,1 1 3 16,1-1 2-16,-2 0 3 16,3 0-4-16,0-3 5 15,0 1 7-15,3 4-10 16,0 1-1-16,0-1-5 16,0 5 0-16,0-2 8 15,0 0-9-15,5-3 0 16,1-1 0-16,2-3 9 15,-2 1-6-15,3-2-1 0,-1 2-2 16,2-4-2 0,-1 3 2-16,2 1 1 0,3-3 1 15,2 6-2-15,1-4 3 16,4 2 6-16,2-2-4 16,-1-1-4-16,3 1 1 15,-1-5-1-15,1 2 0 16,0-4-1-16,1-2-2 15,0 2 2-15,0-5 2 16,-2-1-1-16,1-1 2 16,0-2-3-16,0-1 0 15,0-2 0-15,4-1 0 0,-3-1 2 16,6-3-1-16,1 2-1 16,-2-5 2-16,2 0 5 15,-3 0-4-15,-1 0-1 16,0 0 7-16,-4 0-7 15,0-7 14-15,-2 0-10 16,4 0-4-16,-5-1 1 16,3-2 3-16,-1 1-2 15,-1-2 4-15,1 0-4 16,-2 0 7-16,-3-2-4 16,1 1-4-16,-1-3 5 15,-1 2 11-15,-2-3-12 16,2-1 16-16,-3-3-12 15,1 1 9-15,-2-2-8 16,4 0-2-16,-5 1 0 0,2 0 6 16,-1-1-3-16,-1 1-3 15,0 1 4-15,-5-1 1 16,4-3-5-16,-5 0 12 16,-1-4-8-16,-1-3-2 15,-1 1 2-15,-2-2 0 16,-1-1-6-16,1 3 2 15,-2 1 6-15,0 3-16 16,0 2 21-16,0 3-11 16,0-1-9-16,0 1 10 15,-2 0 0-15,-4-2-7 16,0 0 4-16,0-3-1 0,-4 0 1 16,1 0-6-16,0 2 2 15,0 0 0-15,2 0 0 16,-2 4-2-16,1 0 3 15,-2-3 7-15,-1 2-9 16,4-1 4-16,-5 0-2 16,0-2-5-16,3 1 3 15,-3 1 0-15,2 1-2 16,-1 6 1-16,4 2 0 16,-1 1-1-16,4 2-1 15,-2 2 0-15,-2 0 2 16,1 0 0-16,-2-1-2 15,3-1-1-15,-2-2-2 16,-3 0 6-16,-3-4 1 0,-4 1-3 16,-4-6-1-16,-2-1 0 15,-6-4 2-15,-7-1-2 16,-5-4 0-16,-4-1-3 16,-8 5 2-16,-4 8-6 15,-6 14-36-15,1 4-43 16,8 25-46-16,12 18-39 15,13 3-54-15,17-5-190 16</inkml:trace>
  <inkml:trace contextRef="#ctx0" brushRef="#br0" timeOffset="11014.13">14193 13115 362 0,'0'0'51'0,"0"0"44"0,0 0 17 15,0 0-31-15,0 0-18 16,0 0-22-16,0 0-21 16,14 6-5-16,62-11 16 15,24-7-5-15,16 3 7 16,6 3-16-16,-2 6 4 16,-11 0-12-16,-12 3 3 15,-15 9-7-15,-16 0 4 16,-11 1-6-16,-11-4-3 15,-11 1 0-15,-9-3 4 16,-6-3 0-16,-6-1-2 16,-2-3-2-16,-2 0 6 15,-2 0 4-15,-2 0 3 16,-4 0-5-16,0 0-8 0,0 0-5 16,0 0 3-16,0 0-20 15,-13 0-39-15,-10 5-37 16,-5 7-50-16,-3 2-214 15</inkml:trace>
  <inkml:trace contextRef="#ctx0" brushRef="#br0" timeOffset="11344.16">14362 13539 428 0,'0'0'55'15,"0"0"63"-15,0 0-1 16,0 0-52-16,0 0 0 16,0 0-25-16,102 5 32 15,-17-12-25-15,7-4-23 16,6 5-14-16,-2-2 9 16,-4 4-17-16,-9 1 5 15,-17 1 0-15,-15 0-5 16,-9-1 1-16,-12 2-3 15,-9 0 0-15,-3-1 1 16,-9 1 1-16,-5 1-2 16,0 0-2-16,-4-3 0 15,0-3-20-15,0-3-17 0,-10-4-75 16,-2-2 12 0,3-6-213-16</inkml:trace>
  <inkml:trace contextRef="#ctx0" brushRef="#br0" timeOffset="11929.63">15121 13050 350 0,'0'0'92'0,"0"0"17"16,0 0 22-1,0 0-42-15,0 0-26 0,0 0 0 16,-64-34-28-16,64 34-19 16,0 0-16-16,3 0-2 15,19 8 2-15,10 9 7 16,8 3 18-16,5 0-11 16,0 0 0-16,2 0-6 15,1-3 4-15,3 4-9 16,-4-6 6-16,-6 0 7 15,-4 0-15-15,-4-2-1 16,-2-3 1-16,-2 0 1 16,-1-1 6-16,-1-1-7 15,-2-2 10-15,0 2-10 16,-2-3 1-16,-1 2-2 0,-1 0 0 16,1-1 0-16,-5 1 3 15,-1-3 0-15,-2-1-2 16,-5-1 6-16,-4 1-5 15,-2-1-2-15,-3-2 8 16,0 2-7-16,0 4-1 16,0 2 0-16,-17 6 5 15,-18 6 18-15,-15 5 12 16,-17 0-4-16,-14 4 8 16,-4 1-21-16,6-2-11 15,15-1 2-15,16-4-9 16,14 1-8-16,10-3 7 0,6 0 1 15,2-1-1 1,10 0-18-16,6 0-69 0,0 2-62 16,10-3-92-16</inkml:trace>
  <inkml:trace contextRef="#ctx0" brushRef="#br0" timeOffset="13550.4">10739 16520 334 0,'0'0'41'15,"0"0"38"-15,0 0 25 16,0 0-54-16,12 81 7 16,0-70-27-16,-3-6-10 15,1-1-1-15,2-2 0 0,3-2-4 16,3 0 13-16,0-15-10 15,4-6 19-15,-1-5-20 16,0-3-8-16,-5-3 3 16,-5-3 5-16,-1-5-8 15,-7-7-2-15,-3-2 1 16,0-4-5-16,0-3 0 16,-4 1 4-16,-5-1-7 15,0 5-2-15,0 10-8 16,-1 14 6-16,2 12 3 15,-4 12-4-15,-1 3 10 16,-2 0-10-16,-6 14 11 16,-3 9-6-16,6 5 1 15,0 0 4-15,8 1-1 16,4-5-3-16,3-2 4 0,3-5-5 16,0-3 4-16,6-1-6 15,9-6 4-15,7 0-4 16,8-4 9-16,6-3-12 15,7 0 7-15,6-10-2 16,2-6 7-16,-2-2-1 16,-3 2-7-16,-7 4 2 15,-7 3 1-15,-10 7-2 16,-7 2 0-16,-3 0 0 16,-5 0-2-16,-1 8 0 15,-1 6 2-15,-1 3 1 16,-1 3 0-16,-3 4 6 0,0 8-7 15,0 6 9 1,0 8 6-16,-9 3-6 0,2-4 3 16,2-6-9-16,5-7 1 15,0-3 2-15,0-8-2 16,8-4-2-16,3-2 0 16,-3-8 1-16,3 1-3 15,-4-6 0-15,0 1-4 16,1-1 3-16,-1-2 1 15,1 0-8-15,-1 0-44 16,2 0-16-16,0-5-58 16,0-11-221-16</inkml:trace>
  <inkml:trace contextRef="#ctx0" brushRef="#br0" timeOffset="14095.05">11705 15981 381 0,'0'0'87'0,"0"0"53"0,0 0-55 16,0 0-37-16,0 0-31 16,-91 7 2-16,71 15-7 15,-1 5 20-15,4 2-13 16,3 1-17-16,6-3 15 16,3 1-11-16,5-5 6 15,0-1-8-15,0-2 9 16,0-4-10-16,14-2-2 15,8-4 11-15,5-2-11 16,6-2 10-16,3 0 7 16,-2-1-6-16,1 4-6 15,-9-1-6-15,-2 4 3 16,-5-2-10-16,-5 3 17 0,-2 0-15 16,-8-1 15-16,-1-1-20 15,-3 3 10-15,0 0 0 16,-10 1 2-16,-8 4 8 15,-6-5-9-15,-3 3 1 16,2-6 4-16,1-5-5 16,2-5 7-16,2-1-8 15,5-1-6-15,2-16 3 16,5-12-34-16,7-4-73 16,1-9-156-16</inkml:trace>
  <inkml:trace contextRef="#ctx0" brushRef="#br0" timeOffset="14389.77">11671 16015 381 0,'0'0'48'16,"0"0"15"-16,-13 86 72 15,4-35-48-15,-6 12-30 16,-2 8-3-16,-5 8-2 15,-2 1-10-15,-1-1-11 16,1-8-27-16,3-10 23 16,5-8-17-16,4-10-8 15,3-7 0-15,0-11 8 0,5-10-5 16,2-6 2-16,2-8-7 16,0-1-2-16,0 0-5 15,8-10-37-15,17-16-30 16,6-13 4-16,5-11-136 15</inkml:trace>
  <inkml:trace contextRef="#ctx0" brushRef="#br0" timeOffset="14751.24">12056 15821 455 0,'0'0'113'0,"0"0"-63"15,0 0 42-15,0 0-58 16,-34 93 26-16,32-37-17 16,2 12-12-16,0 6-8 15,0 1 11-15,8-2-20 16,5-6-13-16,2-7 11 15,4-9-12-15,-2-10 0 16,5-8 0-16,-3-5-1 16,0-7 0-16,-2-9 0 15,-3-4 1-15,-1-6-8 16,-1-2 7-16,3 0-19 0,2-7-2 16,0-12-3-16,0-4-15 15,-4-7-80-15,-8-4-171 16</inkml:trace>
  <inkml:trace contextRef="#ctx0" brushRef="#br0" timeOffset="14945.03">11989 16243 432 0,'0'0'103'0,"0"0"-24"16,0 0 23-16,100-64-61 0,-64 47-23 15,-1 0 12-15,-2 3-17 16,-3 3-9-16,-6 3-4 16,-6 3-17-16,-11 0-95 15,-5-1-155-15</inkml:trace>
  <inkml:trace contextRef="#ctx0" brushRef="#br0" timeOffset="18326.07">20352 11040 355 0,'0'0'72'0,"0"0"57"16,0 0-12-16,0 0-28 16,0 0-37-16,0 0-40 15,4 4-10-15,-4 36 16 16,0 15 5-16,0 12 1 0,0 7-7 15,0 10-6-15,-4 3 4 16,-5-2-12-16,2-8-1 16,2-11 2-16,4-16-1 15,1-11-3-15,0-13 0 16,0-6 3-16,0-8-4 16,0-8 2-16,0-3-1 15,0-1 6-15,0 0 15 16,0-19 44-16,-3-13-43 15,-3-8-8-15,0-14-7 16,-5-7 1-16,1-11-4 16,-3-5-4-16,-1-1 0 15,2 1-1-15,5 5-7 0,2 5 0 16,5 4 5 0,0 11-8-16,5 12 11 0,17 8-20 15,8 9 6-15,9 11 5 16,4 7 9-16,6 5 0 15,-3 5 2-15,-1 14-1 16,-6 8-1-16,-2 4 1 16,-7 3-2-16,-9 5 4 15,-6-2-9-15,-9 1 6 16,-6-1-2-16,-2-2 2 16,-18-3 4-16,-6-2 5 15,-3-2-7-15,-3-7 1 16,2-4 0-16,1-6 6 15,0-2-5-15,3-4 2 0,0-4-1 16,3-1-5-16,10 0-1 16,7-3-37-16,6-11-45 15,13-4-110-15,11-3-384 16</inkml:trace>
  <inkml:trace contextRef="#ctx0" brushRef="#br0" timeOffset="19555.77">20577 10692 66 0,'0'0'75'0,"0"0"36"16,0 0-5-16,-108-32-37 0,73 29-9 15,-4 1-1-15,-7 2-5 16,-3 0-20-16,-6 5 2 16,0 9-13-16,0 4 6 15,2 1 7-15,2 5-19 16,4 2 2-16,5 3-10 16,3 5 6-16,5 3-3 15,1 1 2-15,5 3-3 16,2 1 7-16,-1 3 0 15,4-2 10-15,2 5-18 16,1 2 10-16,3-1-10 16,0 3 10-16,2 1 4 15,6 0-13-15,2 2 13 0,7-2-8 16,0 1-15-16,0-2 8 16,4-4-6-16,8 0 15 15,3-1-18-15,-1 1 1 16,-1-2-1-16,2 0 2 15,0-2-1-15,3-1 4 16,-1-4 1-16,0-3-6 16,1-2 5-16,0-2-7 15,3-1 2-15,4-4 0 16,2-1-7-16,3-3 7 16,2-3 0-16,3-3-1 15,2 0 2-15,5-5-1 0,1 0 1 16,2-4 3-16,3-2-3 15,-1-3-1-15,1-2 9 16,0-1-5-16,-3 0-4 16,-4 0-2-16,-2-4 0 15,-3-4 2-15,1-4 5 16,-2-1-5-16,0-2 0 16,1-3 13-16,-3-1 0 15,0-2 7-15,-3 0-10 16,-4-1 6-16,0-2 16 15,-2-2-15-15,0-3-14 16,-1-3 18-16,0-6-8 16,-2 1 11-16,1-2-16 0,-4 1 8 15,-3 4 1 1,0 0-3-16,-5 2-3 0,-1-1 11 16,0 0-11-1,-2-4 3-15,-2-3-2 0,1-3 0 16,0-3-7-16,0 5 3 15,0 2-4-15,-2 8-4 16,-1 5 6-16,-3 2-1 16,0 2 4-16,0-3 6 15,0-1-10-15,-1-2 10 16,-8-5-14-16,-1-4 6 16,-1 3-7-16,2-1 2 0,-1 3-2 15,-1 3 3 1,1 3-2-16,-4 2-1 0,2 2 0 15,-2-2 3-15,-3 2 0 16,-2-3-1-16,-1 0-1 16,-2-1 4-16,1-1 1 15,3 2-10-15,-1 0 9 16,-1 2-10-16,1 3 5 16,-2 2 0-16,-4 3 5 15,-7-1-5-15,-8 4-6 16,-12 1 5-16,-9 5-13 15,-9 6-10-15,-8 0-46 16,-4 13-45-16,1 17-40 16,1 5-39-16,8 0-173 15</inkml:trace>
  <inkml:trace contextRef="#ctx0" brushRef="#br0" timeOffset="20508.08">19832 12148 162 0,'0'0'101'16,"0"0"49"-16,0 0-45 0,0 0-41 15,0 0-15-15,0 0-11 16,-67-2 2-16,43 19-24 16,-4 10 23-16,-7 7-5 15,-5 6 6-15,-9 6-3 16,-4 2 1-16,-7 5 0 16,-2 6 2-16,-3 4 3 15,0 8-5-15,0 1 1 16,-6 1-8-16,-3-4-5 15,2-8 19-15,2-4-19 16,9-7 1-16,7-7-2 16,17-9-6-16,10-8 3 15,14-11-10-15,7-7-3 16,4-2-8-16,1-3 12 0,1-3-11 16,0 4 11-16,0-4 7 15,0 1 1-15,0 1-3 16,0-1-2-16,0 0-8 15,0 1-2-15,0-2-6 16,0 1 14-16,0-1-5 16,0 0-8-16,0 0 3 15,0 0-2-15,0 0 11 16,0 0-12-16,-2 0-1 16,2-8-5-16,0-7-80 15,0 4-23-15,0 1-32 0,0 3-27 16,8 0-54-1</inkml:trace>
  <inkml:trace contextRef="#ctx0" brushRef="#br0" timeOffset="23013.83">18781 13121 12 0,'0'0'91'0,"0"0"7"16,0 0 53-16,0 0-68 15,0 0-10-15,0 0-9 16,-16-37-29-16,7 37-13 15,-5 8-10-15,-3 10-2 0,-5 9 25 16,-5 8-24-16,-5 12 28 16,-5 11-14-16,-5 8 16 15,-7 7-10-15,-1 4-9 16,-6 1 17-16,-1 4-14 16,-5 2-8-16,-7 1 3 15,-4-1-4-15,-3-6-6 16,4-3-5-16,7-8 16 15,10-8-19-15,10-8 14 16,11-10 2-16,10-8-9 16,7-10 4-16,8-11-1 0,5-3 0 15,2-6-6-15,1-2 3 16,1 0-2-16,0-1 0 16,0 0-7-16,0 0 0 15,0 0-33-15,6-17-52 16,19-12-94-16,8-12-130 15</inkml:trace>
  <inkml:trace contextRef="#ctx0" brushRef="#br0" timeOffset="23861.41">18911 13152 51 0,'0'0'135'0,"0"0"-14"15,0 0-31-15,0 0-9 16,0 0-13-16,0 0-7 15,-16-40 12-15,13 37-30 16,3 0-6-16,0 1 1 16,-1-1-10-16,1 3 12 15,0 0-7-15,-2 0 1 16,2 0-13-16,0 0-5 16,0 0-12-16,0 0 6 15,0 5-10-15,0 14 0 0,0 6 1 16,5 4 5-1,5 0-1-15,0 3 6 0,4 2-10 16,1 0 15-16,2 2 3 16,-1 1-18-16,3 3 8 15,-4 1 6-15,1 2-11 16,-2 0 3-16,-3 1-6 16,0-1 3-16,-2 1-6 15,1 1 4-15,-1 0 2 16,0 1 3-16,3-2-4 15,-3 1-1-15,3-5 5 16,1 0 11-16,0 1-15 16,1-4 6-16,0 4-9 15,-1-4 3-15,1-1 10 0,-4-3-12 16,3-6-1-16,-2 0 12 16,-2-4-2-16,3-2 1 15,-5 0 2-15,1-2-8 16,-1-2 2-16,1-4 7 15,-5-2-8-15,0-6-5 16,-2-2 1-16,-1-3 0 16,2 0-1-16,-1 0 8 15,-1 0-9-15,0 0 8 16,0 0-8-16,0-8-43 16,-10-9-41-16,-5 0-62 0,-3 0-97 15</inkml:trace>
  <inkml:trace contextRef="#ctx0" brushRef="#br0" timeOffset="24745.43">17887 14495 56 0,'0'0'99'16,"0"0"59"-16,0 0-50 16,0 0-33-16,0 0-23 15,0 0 10-15,-75-3-15 16,69 3-12-16,-1 0 7 16,4 0-4-16,0 0-6 15,1 0-10-15,2 0-3 16,0 0-8-16,0 0 1 15,0 0-9-15,9 5 9 16,14 3 26-16,6-4 0 0,7-1-6 16,9-1-2-16,4-2-16 15,14 0 5-15,7 0 1 16,0 0-4-16,2 0-6 16,-4 0-4-16,-2 0-5 15,-2 0 1-15,0 0-2 16,0 0 13-16,0 0-6 15,1 0-7-15,-4 0 3 16,-6 0 0-16,-3 0 0 16,-4 0 5-16,-5 0 0 15,-1 0-1-15,-2 0 8 16,-6 0-9-16,-4 0-2 16,-2 0-1-16,-2 0 15 15,-8 0-12-15,-2 0 8 16,-5 0-6-16,-5 0 11 0,-3 0-7 15,0 0 0-15,-3 0-5 16,0 0 3-16,0 0-9 16,0 0 0-16,0 0-1 15,0 0 6-15,0 0-8 16,0 0 2-16,0 0-22 16,-6-2-36-16,-12-1-69 15,-5 1-62-15,-2-2-207 16</inkml:trace>
  <inkml:trace contextRef="#ctx0" brushRef="#br0" timeOffset="25787.91">18163 15377 261 0,'0'0'95'16,"0"0"-60"-1,0 0 41-15,0 0-23 0,0 0-6 16,-58 86-10-16,58-66 18 16,0-2-27-16,5-1-1 15,6-2 4-15,-1-3-4 16,0-3-6-16,3-1 4 15,-3-3-12-15,3-2-2 16,4-3-1-16,2 0 6 16,2-5 4-16,-1-10-12 15,0-6 17-15,-2-4 4 16,0-4-15-16,-1-5-9 16,-4-5 11-16,-1-6 5 15,-5-7-15-15,-2 1-4 16,-4-4 5-16,-1-3-2 0,0 0-5 15,-1 2-4 1,-10 8-3-16,-5 11-1 0,-3 14 7 16,1 13-4-16,-8 9-3 15,0 1 5-15,-6 14 3 16,1 14 0-16,1 5 1 16,5 1-3-16,11-4 4 15,10-7-4-15,4-3-2 16,0-3 4-16,15-1 0 15,9-4 4-15,8-3-10 16,6-7 6-16,8-2 0 16,-1 0 0-16,2 0-4 0,0 0 4 15,-3-3 0-15,-3 1 5 16,-4 1 0-16,-5-1-5 16,-4 2 0-16,-6 0 12 15,-1 0-11-15,-5 8-2 16,-1 8-2-16,-3 4 3 15,0 2 0-15,-3 4-1 16,2 3 5-16,-1 3 0 16,-4 4-3-16,-2-1 7 15,-2 3-8-15,-2-2-2 16,0-2-4-16,0-4 6 16,0-8 9-16,0-4-5 15,0-8-4-15,0-3-2 0,0-2 0 16,0-5-1-1,4 4-27-15,7-4-45 0,4 0-59 16,1-4-293-16</inkml:trace>
  <inkml:trace contextRef="#ctx0" brushRef="#br0" timeOffset="26216.13">19026 15037 473 0,'0'0'55'0,"0"0"18"16,0 0 28-16,-88 31-57 16,72-11 10-16,7 1-18 15,9 2-25-15,0-4 6 16,15 2-1-16,12 0-10 15,11-1 17-15,1 3-22 16,-1-1 13-16,-6 3-7 16,-5 0-3-16,-6 0-3 15,-3-4 4-15,-3-3-4 16,-5-3-1-16,-1-2 0 16,-4-5 0-16,-5 0-1 0,0 0 1 15,0-2 0 1,0 5 0-16,-3-1 6 0,-15 2-4 15,-1 0 1-15,-3-3 4 16,2-3-5-16,0-4-4 16,5-2-21-16,-1 0 6 15,5-5-8-15,2-12-27 16,1-8-61-16,3-7-109 16</inkml:trace>
  <inkml:trace contextRef="#ctx0" brushRef="#br0" timeOffset="26502.61">19050 15009 131 0,'0'0'207'0,"0"0"-182"16,0 0 99-16,0 88-30 16,-6-44-19-16,-4 7-12 15,-10 9-21-15,-4 10 2 16,-10 5-24-16,-5 1 5 15,-3-1-25-15,1-10 18 16,7-8-18-16,5-12 7 16,10-9-3-16,4-12-1 15,6-8-2-15,4-5-1 16,5-9-5-16,0-2 2 16,0 0-20-16,2 0 2 15,13-14-43-15,7-13-45 0,5-11-242 16</inkml:trace>
  <inkml:trace contextRef="#ctx0" brushRef="#br0" timeOffset="26868.16">19384 14633 492 0,'0'0'83'0,"0"0"-63"0,0 0 3 15,0 0 49-15,-10 104-17 16,10-44 4-16,0 13-16 16,-3 15-26-16,0 5 3 15,-2-1-20-15,2-6 7 16,3-13-2-16,0-13-5 15,0-11 1-15,12-16-2 16,1-10-1-16,0-9 2 16,-1-4 0-16,2-4-1 15,2-6 1-15,3 0 5 16,1 0-5-16,3-17-18 16,-1-5-22-16,1-4-81 15,-7-8-32-15,-1-9-338 16</inkml:trace>
  <inkml:trace contextRef="#ctx0" brushRef="#br0" timeOffset="27048.49">19336 15075 573 0,'0'0'57'15,"0"0"17"-15,104-28 3 16,-61 21-39-16,0 1-10 15,-2-1 2-15,-3 0-26 16,-7-1-4-16,-7 4-57 16,-12-3-157-16</inkml:trace>
  <inkml:trace contextRef="#ctx0" brushRef="#br0" timeOffset="41177.5">26654 10724 181 0,'0'0'58'16,"0"0"73"-16,0 0-36 16,0 0-6-16,0 0-11 15,0 0-22-15,0 0 0 16,0 0-45-16,0-47-6 16,0 69 3-16,0 14-8 0,0 9 17 15,0 14-2 1,0 4 1-16,0 4 5 0,0 7-14 15,0 4 6-15,0-2-10 16,0-4 1-16,0-9-4 16,0-14 0-16,0-12 5 15,0-11-6-15,0-10 2 16,0-7 0-16,0-6 3 16,0-3-3-16,0 0 2 15,0-3 0-15,0-16 27 16,0-9-9-16,0-8-5 15,0-6-5-15,5-8 7 16,-5-6-9-16,0-6-6 0,0-2-3 16,0 0 0-16,0-2 3 15,0 3-2-15,0 0-1 16,1 6-9-16,8 7 6 16,5 8-5-16,2 9 4 15,3 10-4-15,5 6 7 16,3 9-14-16,6 8 15 15,3 0-5-15,0 8 14 16,-2 15-6-16,-4 6-3 16,-8 6 0-16,-7 1-7 15,-11 1 5-15,-4 1 0 16,0-3 2-16,-16-3 0 16,-9-3 1-16,-4-4 2 15,1-3 1-15,-5-3-3 0,0-7 1 16,-1-3-2-16,1-6 0 15,2-3-4-15,7 0-18 16,4 0-35-16,7-9-57 16,10-8-204-16</inkml:trace>
  <inkml:trace contextRef="#ctx0" brushRef="#br0" timeOffset="42235.22">27018 10231 60 0,'0'0'90'16,"0"0"33"-16,0 0-22 0,-104-33-22 15,67 28-33-15,-2 5 3 16,-3 0 0-16,-4 0-11 15,-1 9-3-15,0 10-21 16,-1 3 14-16,-1 7-11 16,0 4-14-16,5 5 22 15,1 5-5-15,7 1-9 16,3 4 5-16,4 0 0 16,2 2 0-16,3 0 7 15,3 5-3-15,3-1 1 16,5 4-3-16,2-2-1 15,4-2-4-15,1-2-3 16,3 2 9-16,0-2-12 0,3 1 0 16,0-3-4-16,0 1-3 15,6-6 0-15,3-1 10 16,4-4-10-16,1-3 8 16,5 1-8-16,3 3 0 15,2-1 12-15,3-1-12 16,1-2-2-16,1-1 2 15,-1-5 0-15,0-6 2 16,2 0-2-16,2-8 1 16,3-2 2-16,8-6-3 15,4-6 0-15,2 0 7 16,-4-3 4-16,-1 0-4 16,0 0 1-16,-1 0-1 15,2-4-6-15,-3-7 4 0,1-2 6 16,-3-3-3-16,-2-1 6 15,-2-3-4-15,-1-4 8 16,-4-3-8-16,-2-2 11 16,-1-3 2-16,-1-5 8 15,-3-1-13-15,3-3 4 16,-2 3-2-16,0 1-8 16,0-1 2-16,-5 2 7 15,-2-3-11-15,-3-2 8 16,-3 3 10-16,-5-1-13 15,1 2 3-15,-1 0-4 16,-3 0-5-16,3-2-1 16,-4-3 3-16,0 0-4 0,-3 0-2 15,0-2-2-15,0 3 1 16,-10-5-3-16,-4 2 8 16,-4-2-7-16,-2-2 1 15,0 0-2-15,-3-3 0 16,-2 0 1-16,-2 2-2 15,0 4 0-15,-3 6 0 16,-4 5 0-16,-8 4 0 16,-10 4 1-16,-12 4 0 15,-6 8-1-15,-2 8-4 16,0 6-54-16,4 28-66 16,-1 27-77-16,-1 16-46 0,-4 10-259 15</inkml:trace>
  <inkml:trace contextRef="#ctx0" brushRef="#br0" timeOffset="43015.98">26289 11654 287 0,'0'0'95'0,"0"0"51"15,0 0-32-15,0 0-32 16,0 0-17-16,0 0-21 15,-42-8-24-15,17 33-9 0,-10 12 21 16,-9 12 20 0,-6 12-9-16,-5 8 10 0,-8 8-26 15,-2 4 15-15,-8 3-21 16,-2-6 12-16,5-6-17 16,12-12-4-16,18-14 8 15,11-8-9-15,10-11 3 16,7-9-8-16,4-5 5 15,5-7-4-15,3-4-1 16,0-2 7-16,0 2 6 16,0-1 4-16,0-1-2 15,0 0-14-15,0 0-2 16,-1 0-4-16,-1-3-1 16,1-4-12-16,-1 3-40 15,2 3-30-15,0 1-14 0,0 0-17 16,0 0-39-16,0 0-101 15</inkml:trace>
  <inkml:trace contextRef="#ctx0" brushRef="#br0" timeOffset="44045">24916 12751 26 0,'0'0'91'0,"0"0"-17"16,0 0 18-16,0 0-13 0,0 0 2 15,0 0-28-15,-6-42 0 16,6 27-10-16,0-2 0 15,9-1-5-15,11-1-10 16,2 2-6-16,5 3-7 16,0 5 4-16,-2 5 4 15,-1 4-12-15,-3 0 0 16,1 9 5-16,-2 15-6 16,-4 7 1-16,2 5-4 15,-4 4 17-15,-1 1-15 16,-4 4 9-16,-6 2 1 15,-3 0-19-15,0 1 0 16,-11-3 5-16,-8 0-2 16,-3-7-1-16,1-4-2 0,-5-8 0 15,1-6 0-15,0-4 3 16,0-3-2-16,2-6 12 16,2-3-11-16,3-3 9 15,5-1-9-15,4 0 1 16,3 0-6-16,5-5 1 15,1-4-27-15,0-5-53 16,17-2-32-16,10-6-121 16</inkml:trace>
  <inkml:trace contextRef="#ctx0" brushRef="#br0" timeOffset="44409.74">25448 12694 305 0,'0'0'101'0,"0"0"14"16,0 0 9-16,0 0-48 16,0 0-35-16,0 0-17 15,-88 15 10-15,59 19-12 16,2 7 9-16,2 3-11 15,6 3 2-15,5 0-11 16,7-1 3-16,5 0-2 16,2-5-11-16,0 0-1 0,13-5 0 15,3-6 4 1,4-8-4-16,4-7 0 0,1-4-4 16,4-6 2-16,1-5-1 15,-2 0-4-15,2 0-3 16,-2-8-23-16,-5-3-19 15,-4-3-46-15,-5-1-70 16,-7-5-240-16</inkml:trace>
  <inkml:trace contextRef="#ctx0" brushRef="#br0" timeOffset="45707.19">25504 12376 64 0,'0'0'120'0,"0"0"-41"0,0 0-16 15,-79-30 8-15,54 25-19 16,-5 3-7-16,-2 2-3 16,-2 0 3-16,-4 0-11 15,0 0-6-15,-2 2 1 16,-2 10-6-16,2 1-9 15,1 1 4-15,-1 3-4 16,4 2 7-16,-1 3 10 16,1-2-18-16,0 6 1 15,-2 2-8-15,3 7 3 16,1 1 3-16,1 4-3 16,3 1-1-16,2 0 18 15,4 0-16-15,7-5-10 0,1 0 3 16,6 1-3-16,-1 2 6 15,1 3 1-15,2 2 7 16,2 0-9-16,2 0-3 16,1-2-2-16,3-2 8 15,0-3-5-15,0-3-3 16,3-4 3-16,6 2 2 16,0-3-5-16,-1 2 1 15,2-2 1-15,-1 1-1 16,1 1 2-16,3-2-2 15,1 0-1-15,1-2 5 16,1-3-5-16,2-4-5 16,3-2 5-16,3-1 7 0,1-2-7 15,4-3 4-15,2 1 0 16,2-4 7-16,0 3-7 16,2-2 4-16,-2-3-8 15,1-2 1-15,-1-1-1 16,2-4 0-16,-1 0 0 15,2 0 3-15,-3 0-2 16,1 0-1-16,-2-7 7 16,4 1-4-16,-1-3-2 15,-1 1 9-15,-3 0-7 16,-1-1 6-16,-4-2-4 16,-1-1 4-16,0-1 9 0,-1-1-3 15,0 0-1-15,-2 2 5 16,-1-4-4-16,-3 3-3 15,-2-1 5-15,0 1-1 16,1-3 0-16,-3-1-2 16,5 0 1-16,-4-2-6 15,3 1 3-15,0 1 3 16,-3 0-12-16,1 0 5 16,-7 3 1-16,2 2 10 15,-4-3-17-15,-1 1 9 16,0-1-5-16,0 1 0 15,0-3-2-15,-1-3 8 16,2-1-7-16,-3-3 1 16,-1-3 4-16,2-1-8 0,-4 0-4 15,2 3 3-15,-1 4-1 16,-2-1 6-16,0 1 3 16,0 4-2-16,0-2 3 15,0 2 0-15,0-1 2 16,0 1-5-16,0-2 2 15,0-2 2-15,0-1-6 16,0 1-4-16,0 0 4 16,-3-2-1-16,-2 1 2 15,-2 1-1-15,-2-2 2 16,0-3 3-16,-2 0-6 0,-3-6 5 16,-3-2 1-16,-5 0-5 15,-5-3 0-15,-3-1 1 16,-1-1-2-16,0 3-4 15,1 2 0-15,3 7-5 16,-1 8 1-16,-4 7-1 16,-7 12-14-16,-16 0-91 15,-10 26-35-15,-7 5-59 16,5-1-95-16</inkml:trace>
  <inkml:trace contextRef="#ctx0" brushRef="#br0" timeOffset="46923.84">24757 13768 9 0,'0'0'82'0,"0"0"32"16,0 0-14-16,0 0-16 16,0 0-12-16,0 0-2 15,-58-35-40-15,38 42 5 16,-5 21-13-16,-11 14 17 16,-10 14 11-16,-11 7 1 0,-11 9 7 15,-9 10-5-15,-1 3-10 16,0 0-30-16,7-5 14 15,5-8-11-15,6-7 0 16,7-6 1-16,8-7-9 16,10-12-5-16,7-10 1 15,10-9 6-15,9-9 3 16,5-5 0-16,2-5-4 16,2-2 2-16,0 0 0 15,0 0-3-15,0 0 0 16,0 0 6-16,0 0-14 15,0 0-13-15,0 0-37 16,0-2-53-16,11-5-32 16,-2-5-179-16</inkml:trace>
  <inkml:trace contextRef="#ctx0" brushRef="#br0" timeOffset="47643.47">24042 14526 111 0,'0'0'158'0,"0"0"-80"16,0 0 68-16,0 0-40 15,0 0-36-15,0 0-18 16,-25-12-48-16,-2 41 7 16,-9 15 7-16,-7 14 24 15,-9 12 2-15,-8 12-1 16,-8 9-8-16,-10 5-3 16,0 0-11-16,0-4 0 15,3-6 6-15,5-3-13 0,6-5 4 16,3-10 0-16,9-10-7 15,11-13 9-15,13-12-16 16,13-10 5-16,6-9 1 16,8-6-6-16,1-7-1 15,0-1 2-15,0 0-5 16,0 0 0-16,0 0-1 16,0 0 0-16,0-9-4 15,10-5-35-15,5-6-41 16,10-2-46-16,9-6-50 15,9-6-104-15</inkml:trace>
  <inkml:trace contextRef="#ctx0" brushRef="#br0" timeOffset="48175.98">24020 14672 144 0,'0'0'148'16,"0"0"-108"-1,0 0 82-15,-13-73-7 0,13 57-69 16,0 5 12-16,1 4-10 15,1 4-20-15,-2 3 16 16,0 0 5-16,0 0-23 16,1 0 2-16,8 1-21 15,7 15-4-15,8 6 15 16,4 11 0-16,4 7-2 16,2 9 6-16,0 11 2 15,1 9-10-15,-5 5-5 16,-2 4-2-16,-4-3 5 15,-3-4-1-15,-2-5-8 16,-1 3 4-16,0-4-5 16,-2-3 0-16,-4-9-2 0,-1-6 1 15,-4-9 8-15,-1-11-9 16,0-9 0-16,-3-5 4 16,2-6-4-16,-4-4-5 15,2-3 5-15,-3 0 2 16,3 0 7-16,-3-7-6 15,0-8-6-15,0-5-69 16,-6 0-54-16,-6 0-28 16,-6 3-321-16</inkml:trace>
  <inkml:trace contextRef="#ctx0" brushRef="#br0" timeOffset="48843.81">23225 15587 3 0,'0'0'84'15,"0"0"49"-15,0 0-10 16,-86 8-12-16,64-5-40 15,5-2-8-15,6-1-16 16,6 2 5-16,3-2 7 16,2 0 4-16,0 0-43 15,12 0-4-15,22 0-2 16,18 0 13-16,9 0-1 0,2-3 10 16,0 1-21-1,-1 1 5-15,4 1-12 0,3 0 3 16,4 0-5-16,3 0 6 15,4 0 0-15,1 0-10 16,-1 0 1-16,1 0 15 16,-6 0-16-16,-4 0-2 15,-7 4 0-15,-6 0 1 16,-8-3 11-16,-3-1-12 16,-5 0 2-16,-4-1 0 15,-4-8 9-15,-10-1 11 16,-3 2-2-16,-5-1-3 15,-7 4-12-15,-3 2 12 16,-5 1-5-16,-1 2-5 16,0 0-5-16,0-1 4 0,0 1-12 15,-10 0-10-15,-16 0-48 16,-6 0-58-16,-6 0-71 16</inkml:trace>
  <inkml:trace contextRef="#ctx0" brushRef="#br0" timeOffset="49706.33">23261 16748 414 0,'0'0'22'0,"0"0"23"15,0 0 16-15,0 0-10 16,16 77-2-16,2-67-33 16,3-7 11-16,3-3 3 15,1 0-8-15,2-2-3 16,0-15-4-16,0-6-5 0,1-2 1 16,-2-5 0-1,-4-2 5-15,-6-4 0 0,-2-8 1 16,-7-4-7-16,-1-9-4 15,-4-8 0-15,-2 0-3 16,0 1-1-16,0 5 12 16,0 8-14-16,-6 3-2 15,-6 10 0-15,-6 8-1 16,1 8 5-16,0 10-4 16,1 4 2-16,5 8-4 15,0 0-1-15,4 0 2 16,-2 13 6-16,1 10-2 15,-1 7 1-15,1 4 0 16,3-1 0-16,5 2 2 16,0-1 6-16,0 2-1 0,12 5 2 15,3 1 7-15,1 4-5 16,4 2-12-16,7-2 20 16,4-1-18-16,2-3-2 15,5-6 4-15,-2-3-3 16,-2-6 3-16,-1-9-5 15,-4-6-3-15,-4-3 1 16,-5-6 2-16,0-3-2 16,0 0-16-16,-2 0-1 15,1-10-36-15,-1-2-56 16,-5-7-196-16</inkml:trace>
  <inkml:trace contextRef="#ctx0" brushRef="#br0" timeOffset="50096.49">24042 16341 554 0,'0'0'49'16,"0"0"4"-16,0 0 24 15,-85 15-41-15,63 9-7 16,6 5-10-16,5 3 21 0,7-1-32 16,4-3 0-1,12-1 2-15,16-2-3 0,8-1-7 16,0 0 2-16,0 0 8 16,-10-2-9-16,-5 0 2 15,-10-5 3-15,-7-3-6 16,-2-3 8-16,-2-5-8 15,0-1 13-15,0 1 0 16,-3 0-6-16,-14-1 10 16,-7 4-17-16,-4-5 5 15,0-4-11-15,4 0-18 16,7-4-22-16,7-22-103 16,7-12-204-16</inkml:trace>
  <inkml:trace contextRef="#ctx0" brushRef="#br0" timeOffset="50327.69">23980 16361 433 0,'0'0'42'0,"-33"104"36"16,18-39 42-16,0 3-62 16,-9 2-27-16,-2 0-1 15,-9 0-21-15,-1-6-4 16,-1-6 5-16,2-10-4 15,9-12 7-15,10-16-12 16,8-12-2-16,8-8 3 16,0 0-2-16,3-20 0 0,22-12-29 15,11-14-91-15,9-15-224 16</inkml:trace>
  <inkml:trace contextRef="#ctx0" brushRef="#br0" timeOffset="50642.26">24317 15942 473 0,'0'0'18'15,"-21"111"74"-15,12-38 6 16,0 7-53-16,1 4 12 15,3 1-29-15,3-5-21 16,2-10 0-16,0-14 3 16,12-16-10-16,3-16-2 15,0-10 2-15,0-8 0 16,3-6 1-16,0 0-1 16,4-11 1-16,2-11 1 15,0-2 1-15,-6-5-3 16,-2-3-62-16,-4-7-61 15,-6-7-162-15</inkml:trace>
  <inkml:trace contextRef="#ctx0" brushRef="#br0" timeOffset="50818.09">24266 16352 480 0,'0'0'144'16,"0"0"-84"-16,0 0 43 15,0 0-18-15,0 0-28 16,88-64-16-16,-46 47-24 15,0 0 6-15,-2 3-19 16,-1 0 7-16,-10 3-11 16,-6 4-31-16,-10 1-65 15,-10 2-60-15</inkml:trace>
  <inkml:trace contextRef="#ctx0" brushRef="#br0" timeOffset="51641.33">26794 14009 236 0,'0'0'142'16,"0"0"-116"-16,0 0 66 16,0 0-13-16,0 0-18 15,87 0-28-15,-53 0-18 16,3 0-9-16,-2 0 4 0,-4 0-7 16,-6-1 0-1,-5 1-3-15,-7 0-5 0,-8 0-34 16,-5 0-82-16,0 3-116 15</inkml:trace>
  <inkml:trace contextRef="#ctx0" brushRef="#br0" timeOffset="51829.91">26815 14236 247 0,'0'0'74'15,"0"0"47"-15,0 0-15 16,0 0-23-16,0 0-12 0,0 0-16 15,43 43-15-15,-14-42-27 16,5-1 5-16,2 0-12 16,1 0-6-16,-1 0-34 15,-6-5-74-15,-6-5-200 16</inkml:trace>
  <inkml:trace contextRef="#ctx0" brushRef="#br0" timeOffset="52345.96">27106 13851 473 0,'0'0'59'0,"0"0"54"16,0 0-14-16,0 0-47 15,0 0-35-15,0 0-9 16,6-5-4-16,29 8 10 16,8 6-3-16,0 2-1 15,3 0-4-15,-3 3 3 16,2-3-5-16,-3 0 7 15,-5 2-9-15,-4-1 2 16,-6 2-3-16,-3-4 3 0,-4 2 4 16,-3-2-6-1,-1 0 8-15,-4-1 4 0,1 1-7 16,0 0 8-16,-6-2-11 16,-1 1-2-16,0-2 8 15,-5 2-6-15,-1 1-4 16,0 0 0-16,-4 7 0 15,-14-1 5-15,-6 4 15 16,-7-1-13-16,-5 3 14 16,-7-2-18-16,-2 1-1 15,2-1 4-15,4-1-6 16,11 0-10-16,10-2-85 16,9-6-122-16</inkml:trace>
  <inkml:trace contextRef="#ctx0" brushRef="#br0" timeOffset="53470.93">30456 10869 280 0,'0'0'86'15,"0"0"24"-15,0 0 27 16,0 0-41-16,0-80-21 15,0 74-21-15,0 5 25 16,0 1-36-16,0 6-40 16,0 22 2-16,0 16-3 15,0 13 14-15,0 8 2 16,0 9 4-16,2 5-6 16,3 4-15-16,-2-1 4 15,1-9-5-15,0-11 0 0,1-14 3 16,-2-17 2-16,-2-14-5 15,-1-8 2-15,0-6 4 16,0-3-4-16,0 0 0 16,0-4 17-16,0-21 10 15,0-9-18-15,0-12-11 16,0-8 4-16,-4-4-3 16,-4-4-1-16,-5-6-1 15,1 1-3-15,-3-1-21 16,1 5 21-16,5 4-10 15,5 4-4-15,4 2 16 16,0 8-6-16,9 6-3 0,15 6-1 16,9 10-4-16,5 12 4 15,3 11 4-15,2 0 7 16,-3 22 1-16,-4 4 13 16,-4 6-13-16,-9 1 1 15,-5 2-2-15,-12-3 0 16,-6-2 1-16,0 1 5 15,-16-5-4-15,-7-2 2 16,-8-2 8-16,-1-6-9 16,0-4 0-16,3-6-1 15,4-2 0-15,1-3-2 16,2-1 0-16,-2 0-79 16,8 0-94-16</inkml:trace>
  <inkml:trace contextRef="#ctx0" brushRef="#br0" timeOffset="54415.98">30574 10210 116 0,'0'0'52'0,"-92"-5"44"16,40 5 25-16,-1 21-28 15,-2 11-29-15,3 12-12 16,4 7 2-16,6 4-20 16,7 4-9-16,5-1 25 15,6 6-23-15,3 1-3 16,-2 4-2-16,3-2 8 0,-1 1-18 16,3-1 7-1,-1 0-3-15,2-2 3 0,1 1-9 16,2 1 0-16,2-2-3 15,6-1-1-15,6 2 7 16,0-3-13-16,2-2-4 16,16-5 4-16,5-6 10 15,7-3-10-15,3-4 2 16,1-2 4-16,4-2-2 16,-2-3 0-16,4-4-4 15,3-5 0-15,-1-3 0 16,6-6 3-16,0-4 2 15,2-3-3-15,-1-3 7 16,-2-4-8-16,-1-1 5 16,-3-3-2-16,0 0 15 0,4 0-10 15,0-6-6 1,1-3 2-16,1-5 10 0,-1-3-4 16,-2-2 4-16,-2-1-5 15,-3-2 10-15,0-3-3 16,-6-1 13-16,4-5 5 15,-3-2-19-15,0 1 2 16,-3-3 15-16,-2 1-23 16,-4-4 16-16,-5-3-14 15,-4-5 9-15,-3-1-9 16,-5-5 7-16,-2-2 3 16,-3 1-3-16,-3-6-7 0,-2-1-11 15,0-7 4-15,0-1-2 16,-2 3-3-16,-14-4-1 15,-4 4 1-15,-9 3 4 16,-5 1-2-16,-7 6-2 16,-5 1 0-16,-5 3-1 15,-7 1-7-15,-3-2 8 16,-5 0 2-16,-6-3-2 16,-8 0 1-16,0 7-8 15,-3 10-20-15,3 19-28 16,3 19-24-16,7 21-18 15,11 45-18-15,20 21-5 16,14 12-50-16,14-2-389 0</inkml:trace>
  <inkml:trace contextRef="#ctx0" brushRef="#br0" timeOffset="55156.81">30307 11922 60 0,'0'0'177'15,"0"0"-63"-15,0 0 21 16,0 0-4-16,0 0-45 15,0 0-52-15,-61-45-6 16,31 69-8-16,-7 14 9 16,-8 9 7-16,-6 9 19 15,-5 12-15-15,-5 9-10 16,-5 3-3-16,-1 6-9 16,1-3 9-16,6-4-12 0,11-8-4 15,12-12 3-15,5-12-7 16,12-15 3-16,8-10-7 15,2-13 8-15,8-2-2 16,2-6-8-16,0-1 5 16,0 0 8-16,0 0 11 15,0 0-9-15,0 0 3 16,0 0 1-16,0 0-19 16,0-4 0-16,0-4-1 15,0 0-5-15,0 3-21 0,0-1-29 16,0 3-37-1,0 3-52-15,0 0-24 0,0 0-182 16</inkml:trace>
  <inkml:trace contextRef="#ctx0" brushRef="#br0" timeOffset="55697.86">29655 12639 51 0,'0'0'135'15,"0"0"-52"-15,0 0 67 16,0 0-44-16,0 0-42 16,0 0-19-16,0-14-16 15,-10 14-10-15,-11 15-15 16,-9 16 9-16,-14 7 22 16,-6 8 4-16,-8 7 12 15,-2 5-4-15,-2 7-24 16,-4 1 12-16,2-2-4 15,1-2-2-15,6-6 13 16,7-3-11-16,8-5-2 0,2-2-8 16,6-5-8-16,5-4 5 15,8-8-10-15,5-9-2 16,7-4 8-16,2-6-9 16,2-1-4-16,4-6-1 15,1-1 4-15,0-2 1 16,0 0 8-16,-3 0-7 15,0 0-6-15,-4-4-1 16,4-10-30-16,3-2-42 16,0-4-44-16,22-3-31 15,15-4-56-15,5 0-176 16</inkml:trace>
  <inkml:trace contextRef="#ctx0" brushRef="#br0" timeOffset="56320.01">29624 12664 258 0,'0'0'84'0,"0"0"22"0,0 0 11 16,0 0-31 0,0 0-22-16,0 0-6 0,-3-63-33 15,3 63 2-15,0 0-1 16,0 0-12-16,4 4-7 16,13 12 0-16,5 3 12 15,4 4 3-15,-4 4-10 16,-2 2-6-16,-1 5-2 15,-3 2 4-15,-1-1 3 16,0 0 5-16,-3 0-2 16,3 2-13-16,3 0 5 15,4-1 16-15,2 1-14 16,0 0 5-16,0-2-9 16,-2 4 4-16,-3 0-5 15,-2-1-3-15,1 1 6 0,-3-2 3 16,4-1-9-16,3-2 13 15,1-1 20-15,4-3-30 16,-2-2 13-16,-3-6-3 16,-5-7-9-16,-5-4-4 15,-8-5 4-15,-1-4 0 16,-3 1-4-16,0-3 1 16,0 3 5-16,0-2-3 15,0-1 10-15,0 2-8 16,0-2-5-16,0 0 0 0,0 1-3 15,0-1 2 1,-7 0-22-16,-11 0-20 0,-6 0-48 16,-4 0-32-16,-4 0-43 15,-2-4-254-15</inkml:trace>
  <inkml:trace contextRef="#ctx0" brushRef="#br0" timeOffset="56972.33">28929 13534 120 0,'0'0'34'0,"0"0"97"16,0 0-10-16,0 0-62 15,0 0-12-15,0 0 4 0,-58-23 11 16,56 23 0 0,2 0-17-16,0 0 0 0,0-2-29 15,0 1 26-15,0 1-12 16,0 0-12-16,0-3 2 16,0 3-5-16,0 0-11 15,8 0 2-15,19 0 17 16,11 3 4-16,12 3 5 15,8-2-8-15,3 0-14 16,3 0 10-16,0 1-1 16,0 1-13-16,9-1-4 15,12-1 11-15,9-2-12 16,8-2 7-16,2 0-3 16,-7 0 4-16,-16 0-1 15,-14 0-6-15,-18 0 9 0,-15 0 6 16,-8 0-5-16,-9 3-3 15,-4 2-7-15,-7-3 10 16,-5 1-12-16,-1-3-1 16,0 1-3-16,0-1 4 15,0 0 0-15,-14 2-9 16,-14-1-68-16,-11-1-100 16,-1 0-380-16</inkml:trace>
  <inkml:trace contextRef="#ctx0" brushRef="#br0" timeOffset="58008.4">29310 14609 67 0,'0'0'105'0,"0"0"17"16,-26 73 16-16,23-54-23 0,3-5-47 16,0-4-23-16,0-3 7 15,1-2-16-15,10-3 4 16,2-2 2-16,7 0 1 15,3 0-11-15,3-13 0 16,2-5-23-16,-2-5 22 16,-1-4-17-16,-1-5 0 15,-3-2-2-15,-6-5-3 16,1-7 8-16,-4-4-8 16,0-7-4-16,-3-3-1 15,-3-8-4-15,-3 1 1 16,-3-1-1-16,0 7-16 15,-6 13 3-15,-12 9 0 16,1 11 5-16,-5 10 6 0,-2 6-1 16,5 8 1-16,-4 4 4 15,4 4-4-15,3 23 1 16,1 9 1-16,4 10-8 16,7 7 10-16,4 5-2 15,0 3 3-15,4-1 1 16,10-2-4-16,5 3-1 15,6-2 1-15,2-3 2 16,3-1-2-16,1-7 2 16,-2-10-4-16,-1-6 0 15,0-9 1-15,-3-6 1 16,-2-6-1-16,0-4-9 16,-3-3-12-16,5-4 0 0,1 0-21 15,4 0-11-15,3-8-50 16,-2-7-132-16</inkml:trace>
  <inkml:trace contextRef="#ctx0" brushRef="#br0" timeOffset="58367.25">30146 14270 342 0,'0'0'105'0,"0"0"-20"15,0 0 17-15,-86-5-46 0,62 20-21 16,1 7 9 0,5 4-20-16,12 5 12 0,6 1-27 15,6-1 24-15,21 2-7 16,8-2-24-16,3 2 15 16,1 3-14-16,-3 1 3 15,-9 1-6-15,-8-3 0 16,-9-7 1-16,-7-4-1 15,-3-11 0-15,0-2 1 16,-3-3 1-16,-13-3 5 16,-6-5 5-16,-8 0-10 15,-3 0 5-15,2 0-7 16,7-10-5-16,6-8-23 16,12-6-28-16,6-10-91 15,0-9-50-15,12-12-111 0</inkml:trace>
  <inkml:trace contextRef="#ctx0" brushRef="#br0" timeOffset="58561.9">30089 14310 216 0,'0'0'91'15,"-37"73"-47"-15,13-14 113 16,-4 11-63-16,-5 10-39 16,-6 3-17-16,-3 3-29 15,-1-1 2-15,3-10-5 16,7-13-2-16,8-17 0 15,9-19-4-15,9-14 13 16,7-9-13-16,0-3-9 0,7-1-81 16,18-19-15-16,11-8-73 15</inkml:trace>
  <inkml:trace contextRef="#ctx0" brushRef="#br0" timeOffset="58855.54">30493 13906 552 0,'0'0'47'0,"0"0"-40"0,0 76 12 15,0-15 53-15,0 11-11 16,0 8-19-16,0 5-8 15,0-1-20-15,0-4-10 16,-4-7 1-16,3-7 7 16,1-9-15-16,0-13 3 15,0-13-2-15,1-16-27 16,14-11 5-16,9-4-19 16,5-9-32-16,3-18-300 15</inkml:trace>
  <inkml:trace contextRef="#ctx0" brushRef="#br0" timeOffset="59020.12">30538 14408 410 0,'0'0'225'16,"0"0"-195"-16,0 0 45 16,0 0 18-16,0 0-69 15,123-54-4-15,-76 45-11 16,-2 4-9-16,-6-2-21 15,-11 1-132-15</inkml:trace>
  <inkml:trace contextRef="#ctx0" brushRef="#br0" timeOffset="64803.75">28918 8986 191 0,'0'0'42'15,"0"0"34"-15,0 0-27 16,-83-73-3-16,38 60 8 16,-7 4-16-16,-8 4-16 0,-3 3-2 15,-3 2 0-15,3 0-10 16,0 0 8-16,-1 2-17 16,-3 7 16-16,-3 2-10 15,-3 0-7-15,3 2 2 16,1 1 2-16,-4 3 0 15,0 5 6-15,-5-1-10 16,1 1 1-16,-5 0-1 16,0-1 0-16,-1-1 0 15,-1 2 5-15,5 1-5 16,2 0 4-16,9-1-4 16,-1 3 16-16,7 1-9 0,4-1 6 15,5 1-2-15,10-4 8 16,6-1-17-16,8 1 5 15,1-1 0-15,-2 1-1 16,-1 0-6-16,-4 6 3 16,-3 2 6-16,-5 4 0 15,-1 2-1-15,-5 6-1 16,0 1 11-16,-5 1-8 16,0 2-3-16,1-3-7 15,3 0 6-15,1-5-1 16,6-2-4-16,1-4 6 15,8-2-7-15,3 3 0 16,-1 2 1-16,-1 4-1 16,-4 2 5-16,-9 1-5 0,-5 1 5 15,-1 3 3-15,-3-1-2 16,-2 2-6-16,2-2 1 16,6-1 8-16,1-5-9 15,8-2 1-15,-2-2-3 16,0 3 0-16,-7 2 2 15,-5 3 10-15,-7 3-10 16,-6 1 1-16,1-1 0 16,-1-1 1-16,2-4-2 15,2-3 0-15,6-3 0 16,5-3 0-16,7 2 1 16,5-3 2-16,4 3-3 15,0 2 0-15,1 7 6 0,-7 1-6 16,0 2-2-16,-1 0 2 15,0 0 0-15,1-6 2 16,4-1 2-16,3-2-1 16,4 0-2-16,5-4-1 15,1 3-2-15,-1 2-1 16,0-1 3-16,-4 0 6 16,-5 4-6-16,-1-4 5 15,-6 4-6-15,-2-1 2 16,1-2-2-16,3-1 2 15,1-5 0-15,4-3 0 16,6-4-2-16,5-3 0 16,3 2 1-16,0 3 1 0,-1 3-1 15,-1-1 0-15,-2 2 0 16,0-1 0-16,-3-1 2 16,-1 1-2-16,-3 0 1 15,-2-2 6-15,5-5-4 16,3-2-3-16,2-3-2 15,2-1-3-15,0 0 5 16,0 0 0-16,-3 2 1 16,-2 1-1-16,-1 1 1 15,-2 2-2-15,0 3 2 16,-1 2-1-16,-5 4 0 16,-5 4 10-16,-3 1-10 15,2-3 0-15,9-4 0 16,8-2 0-16,1-2 0 0,-1 8-1 15,0-1 0-15,2 2 1 16,5-1 4-16,6 0-4 16,-2 6 6-16,-4 7-6 15,-5 4 3-15,-2-1 4 16,3-4-7-16,6-9 1 16,8-6-1-16,2 0 0 15,-2 2-5-15,1 4 10 16,-3-1-5-16,3 4 1 15,6-1-1-15,1 4 1 16,-2 3 0-16,-7 6-1 0,-4 4 3 16,0-2 6-1,-1 0-5-15,4 1 0 0,2-3-4 16,1 2 3-16,-2-5-2 16,5-3-1-16,0 1 10 15,1 2-5-15,-1 0-3 16,-1 2-1-16,-2-2-1 15,0-1 2-15,-1 0-2 16,-1-2 0-16,-1 0 6 16,1 2-6-16,0-1 0 15,0-1-3-15,5 1 6 16,-1 0-4-16,0 3 2 16,1-1 0-16,-1 1-1 0,-2 1 5 15,3-1 0-15,-1 0-4 16,1-2 1-16,-2 0-2 15,-1-4 2-15,2-3-1 16,2-2 4-16,3-4-5 16,0 3-5-16,-3 2 5 15,-6 7 0-15,-6 8 4 16,0 1-4-16,0-1 9 16,6-3-5-16,2-2 0 15,2 0-3-15,2 1-1 16,-3 0 7-16,3-3-6 15,0 1 1-15,-1 1-2 16,-4 0-2-16,1 7 2 16,-3 4 0-16,0 0 0 0,1 2 1 15,-2-1-1-15,2-3 0 16,-2 1 2-16,-1 3-2 16,-1 0 0-16,-3 2 0 15,-1 0 0-15,-4-1 7 16,-1-2 2-16,2 0-9 15,1-1 0-15,1-2 5 16,3-1-3-16,3-2-2 16,0 0 4-16,6 1-4 15,3-1 3-15,3-1-2 16,0-2 2-16,0-1-3 16,0-2 1-16,2 1-1 0,4-2 0 15,1-3-7-15,8-4 7 16,2-5 0-16,7 0 7 15,7-4-7-15,5-1-1 16,5 2-7-16,6-4 8 16,2 5 5-16,4 2 2 15,0 1-6-15,4-1 5 16,-1 1-6-16,5-2 5 16,5-6-13-16,7-1 14 15,5-9-13-15,8-4 12 16,11 1-6-16,9-5 2 15,5-1 3-15,5-1 1 16,5-3-8-16,-1-4 6 0,7 0-6 16,3-3 8-1,1 0-4-15,1 0-1 0,1 0 0 16,0-3 6-16,-3 0-6 16,0 3-3-16,-6 0 1 15,-7-1 4-15,3-1-4 16,-5-2 8-16,-3 0-4 15,-4-2-1-15,-6 0 0 16,-2-4-1-16,0 3 0 16,-2-3-1-16,-5 1 5 15,-5 0-6-15,-8 0 2 16,-1-1-1-16,-1-1 1 0,-5 2 1 16,-3-4-1-1,-3 1 1-15,2-3 0 0,1-3-1 16,0 0 0-16,3-1-2 15,-3 2 4-15,-1 0-4 16,-1 2 4-16,-1-2 0 16,-1 3-2-16,-5-2-2 15,2-4 2-15,-5 0 0 16,-3 3 0-16,-4 0 0 16,-5 9 1-16,-4 4-1 15,-3-1 1-15,0 3 0 16,7-1-1-16,11-4-4 15,8-6 4-15,13-6 1 16,7-9 1-16,1-4 0 16,5-1-2-16,0 0 0 0,0-2 5 15,2 3-5-15,-6-2 0 16,-1 3 0-16,-1-2 0 16,1 0 0-16,2 4 3 15,-1-2-1-15,-2 2-1 16,-3 5-1-16,-5 2-4 15,-8 3 4-15,-9 7 0 16,-14 0 7-16,-10-1-8 16,-7 0 4-16,0-4 7 15,1-3-6-15,8-5-4 16,7-3 13-16,9-2-4 16,6 1-9-16,1-2 0 0,1 1 5 15,1-1-2-15,5-3 2 16,3-2-6-16,-1-3 3 15,4 1-4-15,-2-2 5 16,1 4 0-16,2 0-1 16,-2 0 3-16,1 0-3 15,-4 1 0-15,-1-3-1 16,-5 1 10-16,-1 2-8 16,-3 1-3-16,-2 5 2 15,-2 0 8-15,-5 2 4 16,0 2-8-16,-3 0-5 15,-2 0 4-15,-1-1-3 16,1-3 0-16,-3 3-1 16,-4-2 10-16,-2 0-7 15,-6 1-2-15,-2 1 1 0,-5-1 9 16,-5 2-10-16,-4-1 7 16,-2-2-8-16,-1 0 13 15,2 0-1-15,-1 0-11 16,2-2-2-16,0 0 0 15,0 1 4-15,0-3 4 16,1-4-9-16,-2-2 1 16,2-1-1-16,-2-5 1 15,2 1 2-15,-1-1 0 16,3 1-2-16,1-2 0 16,3-2-2-16,5-3 2 15,0-6 0-15,1-1 7 0,-1-3-7 16,-3 1 0-16,-1 1-5 15,-4 0 5-15,-2-4 0 16,-3-3 1-16,1-1-2 16,-1 1 1-16,-2 3 0 15,-1 1 0-15,-3-1 1 16,-1 0-1-16,-2-1 0 16,-3 2 0-16,-1 1 0 15,1-3 4-15,2 1 0 16,0-3-2-16,1 1 3 15,5 1-1-15,6 0-4 16,1-2 2-16,2-9-1 16,-2-1 1-16,-2 2 2 0,-5 4-4 15,0 6 0-15,0 2 10 16,-1 0-9-16,-2 0 7 16,5 2-2-16,-2 1 7 15,2 1-12-15,-1-2-1 16,-1 1 4-16,2 0 4 15,-3-2-5-15,2 5-3 16,-3 3 3-16,1 1 0 16,-1 1 2-16,0-4-1 15,2 4-2-15,-1-3 3 16,1 5-3-16,3 3 1 16,-2 0 2-16,2-1-1 0,-5 0-4 15,-1-3 2 1,-2 3-2-16,-4-4 0 0,1 0 3 15,-2 0-1-15,0-1-1 16,0-2 1-16,0-5-2 16,0-1 2-16,0 0 1 15,-8-3-1-15,-4-2-2 16,-4-1-1-16,-2-6 0 16,-4-1 1-16,-4 3 0 15,0 2 1-15,-4 4 0 16,1 2 1-16,3 2-3 15,0 0 2-15,4 4-1 16,-2 1 0-16,3 4 4 0,1 1-2 16,3 0-2-1,2 5 0-15,-2-3 2 0,4 1-2 16,0 0-4-16,-1 6 4 16,2 0 0-16,-1 5-2 15,0 0 2-15,2 0 2 16,0 1-2-16,0-6 0 15,0 2 2-15,0-2-3 16,-2 2 2-16,0 4 1 16,-3 3-2-16,0 1 0 15,2 1-1-15,-3-1 2 16,-1-1-1-16,-1 0 1 0,-1 0-1 16,-3-1-4-1,-3 1 4-15,0-1 4 0,-1 0-4 16,-1 0 0-16,0-1-1 15,-2 2 0-15,1 0 1 16,-1 2 0-16,-3 0 1 16,-4 1-1-16,0 2-4 15,-4-1 4-15,-3-1 5 16,2 0-4-16,0 2-2 16,2-3 0-16,7 5 1 15,6-2 4-15,6 2-3 16,5 2 1-16,2 2-2 15,-1 3 0-15,3-2 1 16,-1 0 0-16,3 4-1 16,-3-1 1-16,-1 2-3 0,-1-2 1 15,-5-1 1-15,0 0 1 16,-6-3-1-16,-2-1 2 16,-5 0-2-16,-1-1-8 15,-5 2 7-15,0-1 0 16,-4 4 2-16,-2 4-1 15,-2-2 0-15,-1 4-6 16,0 2 6-16,1 1 3 16,3 1-2-16,4 2-1 15,-2-3-1-15,5 3 1 16,4-1 0-16,2 1 1 16,-1 0-2-16,1 3 1 0,-4-1-5 15,-2 0 5-15,-4 1 3 16,0 0-3-16,4-1-2 15,0 0 2-15,3-1 0 16,1-1 3-16,-6 1 2 16,-3 0-5-16,-6 1-3 15,-1 1 3-15,1 2-1 16,2 0 1-16,6 0-2 16,7 0 2-16,2 0 2 15,5 0 1-15,3-1-3 16,3-2-5-16,2 1 4 15,3 0 2-15,-1 2 4 16,-2 0-5-16,0 0 0 16,-1 0-5-16,4 0 7 15,1 0-2-15,5 0 4 0,3 0-4 16,0 0 0-16,-1 0 0 16,-2-3 4-16,0-1-4 15,-3-2 0-15,3 1 0 16,0-2 1-16,-1-2-1 15,1-2 0-15,-3-2 0 16,-3 0 2-16,3-1-2 16,0-1 1-16,0 1-2 15,2 2 1-15,-1-1 0 16,2 0 0-16,2 2 0 0,1 0 1 16,-3 0 0-1,3 3-1-15,0 0 0 0,1 3-2 16,4 1 2-16,-1 1 1 15,-1 0-1-15,1 2 0 16,0-3-2-16,2 4 2 16,0-2 0-16,0 1-1 15,0 1-1-15,0 0 1 16,0 0 0-16,0-1 0 16,0 1-3-16,0 0-4 15,0 0 1-15,0 0 2 16,0 0-1-16,0 0-3 15,0 0-1-15,0 0-4 16,0 0 1-16,0 0-6 16,0 0 3-16,0 0 5 0,0 0-3 15,0 0 2-15,0 0 5 16,0 0-5-16,0 0 9 16,0 0 3-16,0 0 2 15,0 0-2-15,0 0 0 16,0 0-3-16,0 0 1 15,0 0 1-15,0 0 0 16,0 0-2-16,0 0-2 16,0 0-6-16,0 0 0 15,0 0-1-15,0 0 2 0,0 0-2 16,0 0-3 0,0 0-2-16,0 0 2 0,0 0-2 15,0 0-4-15,0 0-18 16,0 0-6-16,0 0-3 15,0 0-9-15,0 0-3 16,0 1-13-16,0 10-165 16,-7-4-91-16</inkml:trace>
  <inkml:trace contextRef="#ctx0" brushRef="#br0" timeOffset="72415.92">21796 12739 78 0,'0'0'46'15,"0"0"-35"-15,0 0 60 16,0 0-4-16,0 0 25 15,0 0-17-15,0 0-8 16,14 4 3-16,-4-6-9 16,2-13-10-16,6-2-36 0,1-5 5 15,2-3 0-15,-2-7 11 16,1-2-5-16,-1-6 1 16,-1-5-10-16,-4-2-3 15,-2-3-5-15,2 2-3 16,2-3 11-16,1 0-8 15,1 1-4-15,-3 3 8 16,0-2-3-16,-3-1 0 16,-3-1 4-16,0-2-3 15,-3-6 3-15,-5 3-7 16,2-1 3-16,-1 1-3 16,-1 2-3-16,-1 1 0 0,2-3-1 15,-2 3-3-15,0 0 4 16,0 4 0-16,0 4 0 15,0 4-4-15,-11 1 6 16,-4-3-4-16,-3-2-1 16,-2 0 1-16,0 0 5 15,2 1-6-15,0 3 1 16,2 4 3-16,1 0-3 16,-3 5-1-16,-1 0-1 15,-4 1 0-15,-2-3-6 16,-2 1 6-16,0-2 1 15,-1 1 4-15,-1-1-4 0,1 1-1 16,4 2 2 0,-1 2-2-16,3 2 0 0,1 6 0 15,-2 3 4-15,3 0-4 16,-2 4 0-16,-1-1-1 16,-6-2-2-16,-2-1 3 15,-6-1-1-15,-3 0 2 16,-1 0-2-16,1 0-1 15,1 1 2-15,4-1 0 16,0-1 3-16,5 4-4 16,2 0 1-16,1 3 0 15,4 1 0-15,0 3 0 16,1 3 0-16,-4 1 0 0,-2 0 0 16,-2 1-9-1,0-1 7-15,0 0 3 0,2-2-1 16,5 2 0-16,1-2 7 15,1 2-4-15,5 0-3 16,1 1-2-16,1 1 2 16,1 0 0-16,4 1-2 15,2 2 2-15,-2-1 0 16,1 2 0-16,-2 0-4 16,-3 0 3-16,-2 0 0 15,-3 0 1-15,1 0 1 16,1 0-1-16,-1 0-2 15,-2 3-1-15,0 0 6 16,-5 3-3-16,-2-3 0 16,0 4 0-16,-1-2-1 0,-2 0 1 15,4 2 0-15,-5-1-1 16,-1 2 1-16,0-5-1 16,1 2 0-16,3-4-2 15,4 1 4-15,1-1-2 16,1 0-3-16,-1 1 4 15,1-1 0-15,-3 3-6 16,0-2 4-16,-1 2-4 16,-2 1 6-16,0-2 0 15,-1 2-1-15,-1-1 1 16,3 0 0-16,2-1-4 16,3-2 4-16,3 2 0 0,-1-1-4 15,-2 1 4 1,-3 1 0-16,-2 0 4 0,-3 0 2 15,-1 3-11-15,0-3 5 16,0 1 0-16,5-1 7 16,0 0-7-16,2-1-1 15,7 0 1-15,0 0-6 16,0-3 6-16,0 3 0 16,3-1 1-16,-5 1-1 15,0 2 0-15,-3-1-2 16,-3 4 2-16,-3-2 0 15,-1 0 1-15,1 1-1 0,-6-2 0 16,2-1 5 0,-3-1-10-16,-2-3 4 0,0 0 1 15,-4 0 0-15,-14-2 0 16,-15-8-11-16,-16-4 11 16,-9 0-1-16,-7 1 0 15,1 1-6-15,3 1 5 16,3 5 2-16,1-2-1 15,3 2 2-15,0 3-1 16,1-4 0-16,4 2 0 16,4-1 0-16,5 0 0 15,0 0 4-15,3 0-8 16,3-3 4-16,0 2 0 0,4-2 0 16,5 1 0-1,3 0-2-15,3 0 2 0,2 2 0 16,4-2 1-16,6 3-1 15,1-2 4-15,6-1 3 16,2 2-7-16,1 0 1 16,5 1-1-16,3 2-6 15,2-2 6-15,7 4 0 16,1-4 0-16,6 3 0 16,3 1 1-16,1-2-1 15,1 1 0-15,-2 1 0 16,3-1 3-16,-1 1-3 15,-1-1 3-15,0 1-4 16,-1-1 2-16,1 0-1 0,-1-1 0 16,0 1-6-16,0 0 2 15,-4-1 8-15,-1-1-4 16,-3 0 0-16,-3-3-2 16,-4 0 2-16,-3-3 7 15,-6 1-7-15,-9-2-5 16,-10 2 1-16,-12-1 4 15,-11 3 3-15,-7 2 3 16,-4-2-6-16,-4 0 0 16,-2 2 0-16,-5-1-2 15,-3 2 2-15,-5 2-4 16,-4 0 4-16,3 2 4 16,2 0-2-16,4-3-2 0,5 3-6 15,4 0 6-15,1 0 6 16,3-2-5-16,4 1-2 15,3-4 0-15,6-1-4 16,6-2 5-16,5-1 0 16,6 1 1-16,8 0 2 15,6-1-2-15,4 1 6 16,3 0-7-16,3-1-5 16,2 3 4-16,3-1 1 15,2 3 4-15,1 0-4 16,3 0-2-16,2 1 2 15,2 1-1-15,3 1 4 16,1 1 2-16,1-2-5 0,4 2 0 16,2 0-2-16,1 0 0 15,1 0-4-15,-1 0 6 16,-2 0 0-16,0 0-4 16,1 0 3-16,-4 0 2 15,3 0-2-15,-2 0 5 16,1 0-8-16,-3 0 9 15,-3 0-5-15,-3 0 2 16,-1 0-2-16,0 0-8 16,-4 0 8-16,-1 3 11 15,-7 2-11-15,-7 2-4 16,-6 0 3-16,1 4 1 0,-6-2 0 16,-2 3 2-16,-6 2-2 15,0 1-1-15,-2-1 0 16,0 0 1-16,-2 1-4 15,-2 1 4-15,-1 0 0 16,-1 1 0-16,-4 2 5 16,-1 1-5-16,0-1-1 15,-2 2 1-15,-2-2 1 16,4-2-1-16,2-3-1 16,7 0 1-16,9-2 1 15,0 0-1-15,1-3 0 16,-1-1-2-16,-5-1 2 15,1-2 0-15,-4-3-5 16,3-1 5-16,0-1 1 0,2 0-1 16,3 0-2-16,3 0 0 15,1 0 2-15,0 2 0 16,2-2-1-16,-2 0 5 16,5 1-9-16,1 1 5 15,5-1 0-15,6 1 0 16,2-1 0-16,2-1 0 15,2 0 0-15,3 0 1 16,-1 0-1-16,4 0 0 16,2 2-1-16,3 1 1 15,3-3 0-15,-1 0-2 16,1 0 2-16,1 0 3 16,1 0-3-16,-3 0 1 0,0 0-2 15,-4 0-8-15,-1 0 9 16,-2 0-1-16,-2 0-1 15,-4 0-1-15,-2 0 3 16,0 0 2-16,-3 0-2 16,-1 0 1-16,-2 0-2 15,-3 0 1-15,-1 0 0 16,-2 0-9-16,2 0 18 16,-4 0-13-16,0 0 8 15,0 0-8-15,-2 0 3 16,4 2 1-16,-2 2-1 15,-1 2-1-15,1 1 1 16,1-2 1-16,-3 0 0 16,4-1-1-16,-4-3 1 15,-5 1 3-15,3-2-3 0,0 0-2 16,-1 0 2-16,3-2 1 16,-3-2 1-16,-2 1-4 15,-1 2 2-15,-4 1 0 16,-5 0 0-16,-1 0 1 15,-4 5 5-15,3 7-6 16,1 3-3-16,0-1 3 16,0 3 0-16,-1 3-1 15,-1-1 0-15,1 2 1 16,-1-1-1-16,0-5 1 0,0 1-2 16,0-3 2-1,1 2 0-15,-3-1-1 0,3 1-4 16,2 1 5-16,3-1-5 15,4 1 2-15,-1 1 1 16,-3 0-5-16,1 0-2 16,-1 1 1-16,-2-1 6 15,4 0-5-15,3 1 7 16,0 2 0-16,0 2-6 16,-3 5 4-16,-2-1 2 15,1 3 0-15,-3 0-2 16,-1 2 2-16,0-2 0 15,-1 0 0-15,0 2-2 16,2-4 1-16,2-2-1 0,1-1-1 16,2 2 2-16,3-3 1 15,1 3 0-15,3 2 0 16,-1 3 9-16,3 2-9 16,-5 3-2-16,0 3-1 15,-2 4 0-15,3 1 3 16,1 1-1-16,6 5 2 15,5 0 2-15,3 1-3 16,3 2-1-16,7 1 1 16,-2 1 0-16,2 4 0 15,-1 6 0-15,-2 4 0 16,-5 5 1-16,5 0-2 16,2-1 3-16,1 0-3 0,7-2 1 15,3 0-3-15,6 1 2 16,3 3 1-16,0 4 0 15,0 5-3-15,9 4 0 16,6 1 3-16,4 0-2 16,4 1 7-16,-1 2-11 15,2 2 12-15,-5-2-5 16,2-3 0-16,1-1-2 16,2-1-1-16,1-3-2 15,5 1 4-15,2 3 0 16,2 2-2-16,11-1-1 15,-2-3 3-15,2-1 0 0,-4-2 2 16,-3 1 5 0,-7-6-4-16,-4 2-3 0,-7-1 0 15,-1 1 0-15,-7 3-9 16,4 1 19-16,-4 5-7 16,1 1-3-16,1-1 0 15,4 0 1-15,0-6-1 16,6-1 0-16,1 4-4 15,5-4 5-15,1-5-1 16,2-1 3-16,4-4-1 16,2-2-2-16,1-5 3 15,1 3 6-15,2 0-13 16,-1 4 14-16,2 2-19 16,3-2 19-16,3-2-9 0,3-5-1 15,3-2-4-15,4-5 4 16,4 3 0-16,7-1 2 15,1-3 7-15,4-1-8 16,-1-2-1-16,1-3-1 16,0-1 1-16,4-3 0 15,1 1 1-15,4-5 0 16,2-1 0-16,-1 0-2 16,-1 7 3-16,-1 0-2 15,-4 9 0-15,-1 1-2 16,-6-1 0-16,-2-1 2 15,3-1 7-15,-1-4-7 16,-3-2-2-16,3-2 2 0,-4-4 0 16,5-4-3-16,0-1 3 15,1 0 3-15,-1-1 0 16,-4 1-3-16,3 1 2 16,-6-3 0-16,-3 2-2 15,-1 0-1-15,-5-3 1 16,3-2 0-16,-3-2 11 15,0-3-11-15,1-4-5 16,2-6 3-16,-2-2 0 16,1 0 1-16,-2-3 1 15,-4-2-1-15,1 0 2 16,2 0 1-16,1-3 1 16,3-1 1-16,2 0-3 15,1-4-1-15,2 1 4 0,5-5-8 16,1 0 8-16,5 0 1 15,3-11-4-15,1 2-1 16,6-3 1-16,2 2-5 16,8-2 8-16,3-1-5 15,5-1 1-15,-1-3-1 16,5 0 1-16,2-5 0 16,5-3 5-16,0-4-3 15,-1-1-1-15,-6 4-2 16,1 2 0-16,-4 7 1 15,-5 5 1-15,-3 7-1 16,-7 2-5-16,-7 3 5 16,-2 0 5-16,-1-2-5 0,1 0 2 15,0-4-5-15,-1-5 10 16,2-1-7-16,1 1 0 16,-1-6 0-16,-2 0-1 15,2-1 2-15,2-2 0 16,0 3-1-16,-1 1 0 15,-7 1-6-15,-2 3 6 16,-2-1 0-16,2-4 1 16,1 0 1-16,-2-3-2 15,1-2 1-15,0-5 3 16,-2 4-4-16,0-7-2 16,-5 4 2-16,-3 1 1 0,-4 0 1 15,-2 1 0-15,0 3-2 16,-3 1-1-16,-2-1 0 15,-5 1 1-15,-1 1-2 16,-5-5 3-16,-3 2-2 16,-1-6-1-16,-1 0 2 15,1-3-1-15,0-4 2 16,2-1 0-16,-2 3 2 16,-1-1-2-16,-2 7 1 15,0 0 1-15,0 1-3 16,5-1-2-16,4-3 0 15,9-2 2-15,5-1 0 16,6 0 0-16,-3 2-3 0,3 6 3 16,-4 0 7-16,1 2-6 15,4 1-2-15,-3 2 2 16,2-2 1-16,-8 3-2 16,-3-1-3-16,-2 0-1 15,0-2 5-15,2 0-2 16,6 0 1-16,1-2-1 15,0 5 2-15,-1-1-4 16,-4 1 1-16,-4 4 2 16,-7-1 10-16,-3-1-10 15,-8 0 0-15,-1-2-1 16,0-3-1-16,1-2 4 16,0 0-2-16,6-1 0 15,-1-1 0-15,2 4 0 0,0 1-3 16,0 0 11-16,-1-2-12 15,-2-1 7-15,1-3-6 16,3-7 6-16,4-8-3 16,4-5 5-16,2-3-5 15,2-1 0-15,2 1-3 16,-1-3 4-16,2 1-1 16,-2 1 0-16,2 1 0 15,0 4 0-15,-2 1-5 16,1 1 18-16,-2 2-19 15,0 1 11-15,-3 1-5 0,-5 1 2 16,-1-4 3 0,-2-2-9-16,2-1 8 0,-2-1-4 15,5 0 0-15,-2 6 10 16,-1 0-10-16,-7 0 2 16,-5 4-2-16,-3-2 5 15,-6 3 11-15,-2-1-14 16,-4-1-1-16,0 1 0 15,0 1 4-15,4-1-5 16,4 0 12-16,1-2-12 16,4-1 1-16,-1 0-4 15,1-3 3-15,-1 2 0 16,-3 2 3-16,-4 1 0 0,-3-1 5 16,1 1 0-1,0 0-4-15,-2 0 2 0,2-3-6 16,0-1 4-16,1-4-3 15,4-4 1-15,-1 1-1 16,3-1 3-16,1 4-4 16,-1-1 1-16,-1 2 1 15,-2 1 3-15,-4 2-4 16,3 1 6-16,-5 1 1 16,-4 6-4-16,0 1-3 15,-6 3-1-15,-3 1 0 16,-1-4 0-16,-2-1 3 0,-2 2-3 15,-1 0 1 1,0 4 2-16,0 5 4 0,0 2-7 16,0 4 3-16,-3 2 3 15,2 1 1-15,-1 2-6 16,1 0 3-16,1 1-4 16,0-3 5-16,0 2-2 15,0 0-3-15,0 0 0 16,0 2 6-16,0 2-2 15,0-1-4-15,4 0-1 16,6-1 1-16,1-1 0 16,1-2 1-16,6 1-1 15,-2-3 5-15,-1 1-4 16,1-1-1-16,-2-2 5 16,-3-2-1-16,2-2-4 15,-3 0 4-15,2 1-4 0,0-1 2 16,-1 2-2-16,2-3 5 15,-3 1-4-15,3 0-1 16,3 1 0-16,-4 1 0 16,3 4 4-16,-5 0-4 15,-4 5 0-15,1 3 0 16,-5 1 5-16,1 0-4 16,-3 1 2-16,1 3-2 15,1-1-1-15,-1-1-5 16,4 2-32-16,-1 1-23 15,1-1-38-15,5 2-43 16,1 0-136-16,-1 0-179 0</inkml:trace>
  <inkml:trace contextRef="#ctx0" brushRef="#br0" timeOffset="75133.92">26335 1477 328 0,'0'0'85'16,"0"0"27"-16,0 0 5 16,0 0-30-16,0 0-24 0,0 0-28 15,0 0-10-15,0-38-12 16,0 41-13-16,0 18 4 16,0 8 0-16,0 13 17 15,0 1-17-15,0 6 15 16,0 4-8-16,0 2-4 15,0 3-3-15,-4 0-7 16,-2-7 14-16,1-5-8 16,2-8-3-16,0-4-7 15,-2-5 7-15,2-4 8 16,-1-9-3-16,3-4-5 16,-1-7 2-16,1-5-2 15,-1 0 0-15,2 0 9 16,0 0 3-16,0-7 17 15,-3-12-11-15,-1-8-9 0,1-9 6 16,1-8-9-16,2-2 2 16,0-7-5-16,0-5-3 15,0 0 4-15,0 0-9 16,8 0 11-16,1 2-12 16,-1 1 11-16,2 0-5 15,-1 4 0-15,5 6-5 16,1 9-9-16,3 11 4 15,3 11 0-15,-3 7 9 16,3 5-11-16,1 2 12 16,-2 0 5-16,1 3-5 0,-1 8-2 15,-5 4-8-15,-1 6 1 16,-5 4 4-16,-6 6-2 16,-3 1 7-16,0-1-1 15,0-1-2-15,-9-4 0 16,-6-7 3-16,0-2 3 15,-1-4-1-15,-4-2 0 16,1-1 11-16,-7 0-7 16,-2-1-2-16,0-1 1 15,-1 1 2-15,7-1-7 16,7-4 0-16,7-1-1 16,5-3 0-16,3 2 1 15,0-2-40-15,5 0-43 16,15 0-134-16,6-6-142 0</inkml:trace>
  <inkml:trace contextRef="#ctx0" brushRef="#br0" timeOffset="75472.96">27037 1421 631 0,'0'0'90'0,"0"0"-72"16,0 0 34-16,0 0 12 15,0 0-30-15,0 0-17 16,-7-7-7-16,7 7-6 15,0-2 1-15,0 2-5 16,0-1 11-16,3 1-11 16,-3 0-3-16,0 0-14 15,1 0-13-15,2 0-17 16,2 0-46-16,-1 8-16 16,-2 11-146-16</inkml:trace>
  <inkml:trace contextRef="#ctx0" brushRef="#br0" timeOffset="75735.27">26968 1892 541 0,'0'0'81'0,"0"0"38"15,0 0 11-15,0 0-27 16,0 0-26-16,0 0-23 15,-6 2-8-15,6-8-11 16,0-1-9-16,0 1-13 0,1 0-2 16,1-1-6-1,-2 3-4-15,1-2-1 0,-1 2-16 16,0-2-36-16,0 2-33 16,0-3-75-16,0 0-151 15</inkml:trace>
  <inkml:trace contextRef="#ctx0" brushRef="#br0" timeOffset="78657.78">26621 956 49 0,'0'0'85'0,"0"0"-19"0,0 0 9 16,0 0-22-1,-88-1-3-15,62 4-12 0,-6 8-2 16,1-1-7-16,0 3-7 16,1 1 6-16,4-2-4 15,1 2 3-15,4 3-24 16,-3 2 8-16,-1 3 13 15,-2 3-23-15,-3 3 31 16,-3 1-14-16,1 4 3 16,-1 0-4-16,-2-2-16 15,1 5 19-15,3 3-11 16,2 2-8-16,4 3-1 16,7 2 12-16,2-1-6 15,1-3 3-15,4 2-7 16,-1-3 0-16,2 4 8 0,3-2 3 15,-1 2-13-15,-1-1 0 16,0-1 7-16,0 2-4 16,-1-3-3-16,1-3 2 15,5 2-2-15,4-7 3 16,0 0 10-16,0-1-11 16,6-2 1-16,5-4 0 15,4-2 1-15,-1-2-2 16,1-4 1-16,-1 1-4 15,2-3 13-15,3 0-12 16,0 0 3-16,5-3 5 16,0-1 1-16,0-1 0 0,1-2-5 15,-2-3-3-15,2-2 5 16,2 0-5-16,0-3 10 16,-1-1-14-16,3-1 6 15,-4 0 3-15,1 0 12 16,-4 0-13-16,0 0 0 15,-4 0 0-15,0 0 14 16,0 0-13-16,-2-4-1 16,4-3 3-16,-2-2-6 15,4 1 8-15,-3-4-9 16,1 0 4-16,-1-2 2 16,-1-1 4-16,-1 1-11 15,-4 2 4-15,-1-3 9 0,-3 3-4 16,1 1 5-1,-1-2-9-15,-1 1-3 0,-1-3 12 16,2-1-9-16,-1-2-4 16,1 0 14-16,1 0-9 15,-1 1-4-15,3 1 5 16,-2-1 3-16,-1 3-5 16,-3 1 0-16,0 2-4 15,0 0 9-15,-3 2 1 16,0-3-4-16,1 1-1 15,1-1-3-15,-2 0 1 16,3 3-4-16,0 1 2 16,-2-1-2-16,-1 1 10 0,2 0-10 15,-2-1 3-15,1 1-3 16,-1-1 5-16,0-1-5 16,-1 1 10-16,2 2-5 15,-1 0-5-15,0-1 7 16,0 4 2-16,-1-2-7 15,-1-1 3-15,1 3-4 16,-1-1 1-16,2-5 0 16,0 3 4-16,0-1 5 15,-1 1-11-15,2 0 2 16,-3 2-2-16,1 0 4 16,-1 1 2-16,2-1-4 0,-1 0-1 15,-1 1-1 1,-1-1 5-16,2-1 0 0,-1-2-1 15,3-1-1-15,-3 0 3 16,1-1-4-16,-2 0-1 16,1 0 6-16,1-1-6 15,-2 0-1-15,0-3 1 16,1 2 4-16,-1-3-2 16,0 1-3-16,0 2-2 15,0 0 2-15,0 0 1 16,0 2 1-16,0 1-1 15,0 1 0-15,0 0 0 16,0 2-1-16,2-1 4 16,-2 0 1-16,1 1-3 0,-1-2 1 15,3-1-2-15,-3-1 5 16,0 1-6-16,0-1 4 16,0 3 1-16,0 2-4 15,0-4 6-15,0 4-3 16,0-3-2-16,0 1 1 15,1 0-2-15,-1-2 1 16,2-1-2-16,-2-5 1 16,0 2 1-16,0 2 1 15,0 1 2-15,0-1-5 16,0 1 1-16,0 1 1 16,0-2 2-16,0 2-3 15,0-1 3-15,0 0-2 16,0 0-1-16,0-2 0 15,0-4-1-15,0 2 3 0,0-3-3 16,-3 4 0-16,-1 1 0 16,1-1 0-16,0 1 0 15,0 1 5-15,-1-2-5 16,0-1-2-16,-1 2 1 16,-2-3 1-16,-2 0 0 15,-3-2-1-15,-4-4-3 16,-8-1-19-16,0 0-34 15,-4 6-42-15,1 6-35 16,3 0-85-16</inkml:trace>
  <inkml:trace contextRef="#ctx0" brushRef="#br0" timeOffset="79416.87">27053 1405 440 0,'0'0'72'15,"0"0"29"-15,0 0 10 0,0 0-43 16,0 0-13-1,0 0-4-15,-13-46 3 0,13 36-4 16,0 0-18-16,0 1-10 16,0 4 4-16,0 2 12 15,0-2-28-15,0 4 8 16,0 1-11-16,0 0-2 16,0 0-5-16,0 0-5 15,0 0-18-15,2 1-42 16,1 19-15-16,-3 10 12 15,0 8 0-15,0 12-34 16,-3 1-103-16,-9 2-153 0</inkml:trace>
  <inkml:trace contextRef="#ctx0" brushRef="#br0" timeOffset="79694.69">27021 2040 336 0,'0'0'103'0,"0"0"27"16,0 0-10-16,0 0-36 15,0 0-4-15,0 0-4 16,-6 6-7-16,6-6-17 16,0 0-11-16,0 0 10 15,0-2-35-15,0-8 6 16,0-4-16-16,0 1-5 0,6 1-1 15,-3 2-5 1,0 1-26-16,0 1-39 0,0 3-43 16,-3-2-74-16,0 2-594 15</inkml:trace>
  <inkml:trace contextRef="#ctx0" brushRef="#br0" timeOffset="80623.74">27998 1414 368 0,'0'0'120'15,"0"0"-61"-15,0 0 33 16,0 0-9-16,0 0-42 0,0 0-26 16,-21 12-12-16,14 32 3 15,-1 16 4-15,-1 6 10 16,2 4 10-16,0 5-23 16,4 0 13-16,1-2-13 15,2-3-7-15,-1-7-2 16,1-9 2-16,-2-11 3 15,2-10-3-15,-1-6 1 16,-1-10-4-16,2-6 4 16,-3-5-1-16,3-6 3 15,0 0 6-15,-2 0-9 16,-2-3 17-16,-5-13 29 16,-3-11-46-16,0-8 14 15,-1-5 3-15,4-10-11 16,1-7-5-16,7-8-1 0,1-5-2 15,0-3 0-15,16 1-7 16,7 4 2-16,2 7-8 16,0 11-2-16,1 6 3 15,1 10 14-15,0 14-4 16,1 9-9-16,-3 11 11 16,2 2-4-16,-2 24 4 15,-5 7 1-15,-2 6-2 16,-6-1-3-16,-5-3 6 15,-7-4 1-15,0-1-1 0,-9-5 2 16,-11-2 3 0,-6-3-1-16,-3-1-2 0,-2-5 5 15,0 0 8-15,1-3-14 16,8-5-1-16,5 0-13 16,11-3-29-16,6-1-33 15,0-2-147-15,20 0-287 16</inkml:trace>
  <inkml:trace contextRef="#ctx0" brushRef="#br0" timeOffset="81778.71">28586 1492 119 0,'0'0'436'16,"0"0"-409"-16,-81-12 21 16,58 12 28-16,-1 12-36 15,3 7-28-15,-3 10-1 16,3 7 0-16,6 3-4 16,2 4 8-16,7-2-13 15,4-2-1-15,2 0-1 16,0-7-11-16,11-6 4 15,2-6-17-15,-1-8 23 16,4-4-16-16,-4-8-51 16,5 0 51-16,-1 0 12 15,0-14 10-15,1-3 4 0,-1-6-5 16,-4-6 4-16,0-3-8 16,-3-2 25-16,0-7-4 15,-2 5-16-15,-2 0-3 16,-2 4 9-16,-2 8 6 15,1 9-10-15,-2 5 8 16,0 6-3-16,0 2 20 16,0 2-13-16,0 0-11 15,0 2-8-15,1 15-2 16,7 8 1-16,4 6 1 16,-2 0 16-16,2 2-10 15,1-1 1-15,0 1-7 16,1-3 3-16,1-4 4 0,-1-3-7 15,-2-8 0-15,0-4-2 16,-2-8 2-16,4-3-10 16,0 0-6-16,4 0 13 15,3-8 3-15,0-9 0 16,-3-4 2-16,1-5 2 16,-4-4 10-16,0-4-14 15,0-6 3-15,-3-2-3 16,-3-4 7-16,-3 3-7 15,-6 1-15-15,0 4 10 16,-1 12 5-16,-16 6-1 16,-4 12 1-16,-1 8-5 0,0 0 4 15,5 0-5-15,4 8 6 16,8 6 5-16,5 5-5 16,2-1-3-16,20-1-9 15,9-1-19-15,7-4 31 16,3-1 5-16,-3 0-5 15,-5 3 0-15,-8 1-9 16,-6 3 7-16,-7 2 1 16,-4 0 0-16,-5 4 1 15,-2-2 1-15,1-2 0 16,1 0 0-16,2-3-1 16,3-1 2-16,4-4-2 15,4-4-1-15,5-5-26 16,0-3-17-16,4 0 25 0,-1-6-23 15,-3-9 20-15,-4-2 21 16,-1-4 2-16,-4 1-1 16,-1-7 23-16,-3-1-2 15,-5-4 19-15,0-2-29 16,-3 2 17-16,0 4-9 16,0 1-5-16,0 10 5 15,-6 5-5-15,-1 5 1 16,0 7-13-16,-6 9 7 15,0 16-9-15,0 9 1 16,5 3-1-16,5-1-2 0,3 0 2 16,0-3-3-1,9 1 12-15,11-5-5 0,4 0 2 16,4-5 9-16,-3-6-15 16,-1-5 0-16,-4-5-3 15,0-5-5-15,1 1-5 16,-3-4-10-16,-2 0-8 15,-5-4-44-15,1-10-93 16</inkml:trace>
  <inkml:trace contextRef="#ctx0" brushRef="#br0" timeOffset="82280.67">29672 1464 641 0,'0'0'21'0,"0"0"-16"0,0 0 15 16,-8 86 11-16,8-52 5 15,0 0-14-15,0 4-22 16,0-4 17-16,0 2-17 16,0-4 0-16,0-5 2 15,-4-10-2-15,-1-8 0 16,4-6 3-16,-1-3 7 15,1 0-8-15,-4-4 40 16,-3-15 12-16,0-9-30 16,2-4-1-16,0-6-14 0,4-3-9 15,2-7-3-15,0-4 0 16,8-6-11-16,9 2-23 16,5 6 0-16,3 15 17 15,0 14-2-15,2 14 14 16,3 7 8-16,0 2 3 15,0 20-3-15,-6 14-5 16,-5 8 5-16,-4 8 19 16,-6 4-9-16,-3-6-5 15,-5-3 0-15,-1-2-1 16,0-5-3-16,0-1 7 16,0-9-16-16,-3-9 3 15,-3-6-11-15,5-8-9 16,-1-3-25-16,2-4 11 0,0 0-7 15,0-2 8-15,0-15-134 16</inkml:trace>
  <inkml:trace contextRef="#ctx0" brushRef="#br0" timeOffset="82595.73">30198 984 414 0,'0'0'125'0,"0"0"-120"15,0 0 23-15,-3 121 71 16,3-52-24-16,0 9-30 16,0 5-16-16,0 1-9 15,-10-2-14-15,-4-9-2 16,-2-12 3-16,2-11-7 15,7-16-18-15,5-9 12 16,2-11 2-16,0-9-11 16,8-2 2-16,7-3 1 15,7 0-1-15,4-6-1 16,-3-15-29-16,-3-1-77 16,-7-3-307-16</inkml:trace>
  <inkml:trace contextRef="#ctx0" brushRef="#br0" timeOffset="82763.25">30177 1364 465 0,'0'0'136'0,"0"0"-78"16,0 0 33-16,0 0-40 16,88-51-28-16,-50 43-11 15,3 1-12-15,-2 0-5 16,-6 2-73-16,-11 2-350 15</inkml:trace>
  <inkml:trace contextRef="#ctx0" brushRef="#br0" timeOffset="83533.78">30963 1271 136 0,'0'0'359'16,"0"0"-326"-16,0 0 8 16,0 0 8-16,84-31-14 0,-59 51-7 15,-1 11 7-15,0 13-11 16,-3 8-1-16,-8 5-9 16,-5 0-5-16,-7-6 5 15,-1-5 5-15,0-14-10 16,0-10-6-16,-6-9-3 15,5-5 8-15,-1-8 5 16,1 0-2-16,1 0 23 16,0 0 4-16,-2-8 0 15,-1-13-22-15,-1-10-16 16,1-3 0-16,1-8-3 16,2-8-31-16,0-6 0 15,3 1 27-15,18 6-31 16,6 10 22-16,10 17 9 0,4 11-16 15,-1 11 23-15,-1 0 2 16,-7 16-2-16,-3 12 0 16,-5 3 2-16,-3 6 12 15,-5 5 6-15,-6 2-5 16,-3 1 1-16,-7-5-3 16,0-4-1-16,0-4-4 15,0-8-16-15,-3-3 6 16,-5-4-9-16,2-8-6 15,3-3-27-15,0-4-80 16,3-2-249-16</inkml:trace>
  <inkml:trace contextRef="#ctx0" brushRef="#br0" timeOffset="83923.54">31762 1296 527 0,'0'0'58'0,"0"0"-15"16,0 0 23-16,0 0-41 15,0 0 3-15,-81 60-11 16,63-27 5-16,6 7-6 16,5 3-7-16,4-1-8 15,3-4-1-15,0-6-7 0,4-6 5 16,12-4-1-16,4-8-11 15,1-4-22-15,3-10 7 16,1 0 27-16,2 0 0 16,-5-12 4-16,-2-5 29 15,-6-2 12-15,-3-5-5 16,-2-7-1-16,-3-7-9 16,-5-10-11-16,-1 0-14 15,0 3 1-15,-13 10-4 16,-4 13-1-16,0 10-3 15,-6 9-9-15,5 3-9 16,2 6-21-16,5 13-46 16,11 4-84-16</inkml:trace>
  <inkml:trace contextRef="#ctx0" brushRef="#br0" timeOffset="84832.59">32298 1218 536 0,'0'0'64'16,"0"0"-36"-16,0 0 65 15,-86-14-41-15,59 14-25 16,0 19-25-16,5 7 9 0,-2 6-3 15,6 7 4-15,4 4-12 16,3 3 15-16,5 4-13 16,3-5-1-16,3-4-1 15,0-5-4-15,1-11-4 16,11-4 5-16,2-4-28 16,-1-5-2-16,8-6-12 15,4-5 30-15,3-1 0 16,2 0 6-16,-1-14-44 15,-4-5 53-15,-2-4 22 16,-1-7-16-16,-1-5 18 16,-3-7 14-16,-2-12-8 0,-4-3-8 15,-2-2-19-15,-5 1 2 16,-5 7-5-16,0 0-1 16,0 4-4-16,0 5 5 15,-6 7 5-15,-4 11-2 16,2 8 1-16,2 6 0 15,1 6 1-15,2 4-1 16,2 0-4-16,-5 3-6 16,2 17 3-16,-1 13 2 15,2 11 2-15,3 7-2 16,0 2 1-16,0 3 0 16,0 5 6-16,0-3-1 15,0 0-2-15,0-2 0 0,5-7-3 16,2-10 0-16,5-9-5 15,0-7 4-15,4-7-4 16,5-6-7-16,6-3 0 16,2-6-1-16,0-1 5 15,3 0 0-15,-1-13 7 16,-1-4-4-16,0-6 10 16,-2-8 3-16,-1-3-6 15,-2-10 27-15,-3-6-23 16,-5-4 6-16,-8-1-9 15,-9 12 24-15,0 10-26 16,-6 10 26-16,-12 10 5 0,-3 9-17 16,-1 4-10-16,-2 4-1 15,4 21-8-15,1 12 18 16,7 10-14-16,2 8 0 16,7 0 5-16,3 1 0 15,0-7-3-15,0-11-1 16,15-6-1-16,1-11-8 15,3-5 5-15,4-3-20 16,-1-8 1-16,2-4 16 16,1-1-4-16,-1 0-15 15,0-4-24-15,-7-7-67 16,-6-6-325-16</inkml:trace>
  <inkml:trace contextRef="#ctx0" brushRef="#br0" timeOffset="86000.27">25965 3381 285 0,'0'0'96'0,"0"0"42"15,0 0-53-15,0 0-52 16,0 0-10-16,0 0 2 16,48-64 4-16,-28 61-13 0,0 3-2 15,7 0-3-15,1 9 3 16,1 12 3-16,-1 7-1 16,-6 6-1-16,-7 5-8 15,-7 1 2-15,-4 2 0 16,-4 6-6-16,0-2-2 15,-15-1 4-15,-1-4-4 16,-4-9 3-16,0-8 9 16,-3-3-12-16,2-7 1 15,0-2-1-15,2-5 7 16,4-3-7-16,4-3-1 16,6-1-4-16,3 0-17 0,2-11-31 15,12-12-59-15,15-8-194 16</inkml:trace>
  <inkml:trace contextRef="#ctx0" brushRef="#br0" timeOffset="86323.89">26478 3286 242 0,'0'0'140'15,"0"0"-47"-15,0 0-10 16,0 0-26-16,-94 31-21 0,61 2 16 16,4 6-6-16,0 5 5 15,6 6-25-15,4 1-10 16,8 7 2-16,6-1-14 16,5-5 0-16,0-7-3 15,13-10-1-15,7-8 0 16,4-7 5-16,-2-7-13 15,3-8 5-15,2-5-1 16,0 0 1-16,0-3-14 16,0-12-34-16,-3-6-31 15,-5-3-119-15,-7-4-299 16</inkml:trace>
  <inkml:trace contextRef="#ctx0" brushRef="#br0" timeOffset="87147.91">26441 3090 19 0,'0'0'79'0,"0"0"-10"16,0 0 52-16,-80-45-38 0,54 37 16 15,-4 2-41-15,-7 3-6 16,0 3-2-16,-4 0-13 16,-3 3-5-16,-1 11-1 15,-3 5-6-15,2 8 7 16,0 5-15-16,1 4-16 15,-1 5 21-15,1 5-15 16,0 2 5-16,9 1 7 16,5 3-3-16,7-1-8 15,9-1-5-15,2 2 4 16,7 2 2-16,3-1 1 16,3 2-3-16,0-1-6 0,0-2 9 15,4-1-8-15,10-2 6 16,1-1-5-16,7 0-3 15,5-5 0-15,7-3-12 16,4-8 12-16,6-2 10 16,1-5-6-16,2-2-4 15,0-4 5-15,2-1-4 16,-1-5 3-16,0-5-4 16,1-5-5-16,-1-3 3 15,2 0-2-15,-2-11 4 16,0-6 0-16,-6-6 2 15,-1-1 0-15,-3-4 1 16,-4 2 0-16,-4-4 6 16,-2-2 8-16,-1-5-16 0,-3-2 8 15,-6-4 3-15,-1-4 13 16,-6-2-21-16,-2-6 19 16,-2-8-12-16,-5-5-10 15,-2 3 17-15,0-2-15 16,0 1 1-16,-13 7-5 15,-3 3 2-15,-4 5 2 16,-4 7-2-16,-6 2 4 16,-6 3 6-16,-3 5-8 15,-7 0 8-15,-3 4-10 16,-6 5 1-16,-3 8-2 16,-1 9 0-16,0 8-7 0,-2 1 5 15,-1 21-6-15,4 14-63 16,13 9-26-16,11 6-42 15,18-4-232-15</inkml:trace>
  <inkml:trace contextRef="#ctx0" brushRef="#br0" timeOffset="87531.84">27209 3406 468 0,'0'0'21'0,"0"0"8"16,0 0 92-16,0 0-30 15,0 0-12-15,0 0-20 16,0-18 9-16,3 2-12 16,-3-1-8-16,0 0 0 15,0-2-16-15,0-1 3 0,0 3-19 16,-4 3-13 0,-1 4 7-16,2 4-10 0,3 3-4 15,-1 3-1-15,1 0-49 16,-2 14-76-16,-2 12-7 15,-3 9-13-15,-3 3-228 16</inkml:trace>
  <inkml:trace contextRef="#ctx0" brushRef="#br0" timeOffset="87749.57">27105 3939 663 0,'0'0'56'16,"0"0"5"-16,0 0 100 0,0 0-69 16,0 0-13-16,0 0-35 15,-8 2-28-15,8-2-16 16,0-8-5-16,0-1-12 16,0-2-37-16,0-2-45 15,0-2-53-15,0-4-319 16</inkml:trace>
  <inkml:trace contextRef="#ctx0" brushRef="#br0" timeOffset="88385.29">27627 3470 621 0,'0'0'28'16,"0"0"-28"-16,34-83 39 16,-6 60-1-16,8 6-25 15,3 11-8-15,-5 6-4 16,-4 0 2-16,-6 14 3 15,-6 15 2-15,-5 9 1 0,-5 7 22 16,-7 5-8 0,-1 8-4-16,0-2-3 0,0-2-4 15,0-5-2 1,-1-9-6-16,1-9-4 0,0-11 2 16,0-6-2-16,0-7 0 15,0-7 5-15,0 0-4 16,0 0-1-16,0 0 15 15,0-15 25-15,3-6-26 16,0-10-5-16,1-9-9 16,-2-9-3-16,2-6-13 15,2-3-8-15,1 1-11 16,3 8 14-16,2 9-24 16,2 10 27-16,4 10-4 15,0 13 17-15,3 7-2 0,4 0 7 16,-2 10-4-16,4 11 8 15,-2 8-4-15,-3 5 2 16,-5 4 9-16,-5 2 8 16,-6 6-6-16,-5-3 5 15,-1 2-13-15,0-4 3 16,0-3-8-16,-1-4 3 16,-8-6 1-16,-2-7-4 15,4-4-17-15,4-6-19 16,1-6-75-16,2-5-160 15</inkml:trace>
  <inkml:trace contextRef="#ctx0" brushRef="#br0" timeOffset="88797.39">28584 3412 404 0,'0'0'77'16,"0"0"-29"-16,0 0 51 16,0 0-41-16,-88 13-36 15,72 12 18-15,1 8-17 16,2 4-2-16,4 6 0 0,4 3-8 16,5-5-4-1,0-1-7-15,2-6 0 0,10-6-2 16,2-6 0-16,2-8-9 15,1-9-2-15,5-5-15 16,1 0 26-16,2-10 0 16,1-10 12-16,-6-4-3 15,-3-5 17-15,-4-2 11 16,-5-10-8-16,-5-2-2 16,-3-4-6-16,0 4-14 15,-12 4-7-15,-9 6-1 16,-3 13-6-16,-4 8 2 15,-2 12-18-15,0 0 8 16,5 16-40-16,10 6-31 16,9-2-129-16</inkml:trace>
  <inkml:trace contextRef="#ctx0" brushRef="#br0" timeOffset="89683.43">29072 3360 559 0,'0'0'43'16,"0"0"-17"-16,0 0 33 0,-91-30 6 15,66 30-30-15,1 1-21 16,0 18-6-16,3 6-6 15,2 6 13-15,5 2-15 16,2 6 2-16,9 3 5 16,3 0-6-16,0 5 0 15,0-4-1-15,8-4 0 16,7-5-1-16,0-10-10 16,1-6 0-16,-1-6 3 15,4-10-36-15,2-2 7 16,2 0 34-16,4-7-4 15,2-13 14-15,-3-4-5 16,-3-6 11-16,0-6-9 0,-10-7 33 16,2-3-14-16,-4-9-7 15,-4-3 0-15,2-6-15 16,-3-3 5-16,-5-1-6 16,-1 1 0-16,0 3-6 15,0 6-4-15,-8 9-1 16,-6 11 7-16,2 14 4 15,0 12 4-15,5 9 7 16,-1 3-11-16,0 7-11 16,0 23 11-16,2 16 0 15,3 12 3-15,3 7 0 16,0 3-3-16,3 1 9 16,6-5-7-16,4-6 1 0,-2-5-3 15,2-7-5-15,1-1 5 16,1-3 6-16,1-3-6 15,-2-6-1-15,3-8-16 16,-2-11-7-16,6-6 5 16,1-8-13-16,5 0 5 15,5-8 13-15,-1-11 14 16,3-6-1-16,-1-6 1 16,-3-3 5-16,-3-4 24 15,-5-5-6-15,-5-4 18 16,-6-6-12-16,-5-3-20 15,-6 4 7-15,0 3-7 0,-19 13 2 16,-3 14-2 0,-1 15 8-16,-1 7-15 0,-2 14 6 15,0 20-5-15,10 16-3 16,4 9 5-16,12-1-4 16,0 0 15-16,0-3-10 15,16-6 1-15,4-6-7 16,5-6-2-16,5-12 2 15,1-9-7-15,1-10-3 16,1-6-13-16,-2 0-19 16,-3-3-33-16,-6-16-173 15</inkml:trace>
  <inkml:trace contextRef="#ctx0" brushRef="#br0" timeOffset="90217.57">30446 2897 650 0,'0'0'73'0,"0"0"-31"16,0 0-4-16,0 0-33 0,-32 101 40 16,25-42-8-16,4 8-15 15,-1 4 7-15,-2 0-23 16,-2-2-3-16,-1-3 1 15,-3-5-2-15,2-9-2 16,1-9 0-16,0-12-27 16,5-14-5-16,1-8 6 15,-1-9-6-15,-2 0-21 16,-5-2-40-16,-4-18-168 16</inkml:trace>
  <inkml:trace contextRef="#ctx0" brushRef="#br0" timeOffset="90651.05">30154 3246 267 0,'0'0'58'0,"0"0"-18"15,95-51 48-15,-46 39-3 16,6 5-54-16,0 4-14 16,-4 3 3-16,-5 0-19 15,-11 7 1-15,-7 13 17 16,-10 7 3-16,-9 4 12 15,-3 5 6-15,-3 0-17 16,-3 1 5-16,2-3-15 16,-2 2-5-16,0-2-6 15,0-3 4-15,0-3-6 16,0-5-9-16,0-6 1 16,4-7 5-16,5-5-10 0,1-5-17 15,8 0 25 1,3-7 5-16,3-9 14 0,-2-4-1 15,-5-5 15-15,-2 3-8 16,-6-6 19-16,-2-5-6 16,-4-5-8-16,0-6-9 15,-3 1-11-15,0 5-5 16,-13 5 0-16,-11 11-3 16,-6 11-2-16,-3 6 4 15,-1 5-2-15,6 0-2 16,8 16-10-16,8 3-45 15,12-2-96-15,0-3-297 16</inkml:trace>
  <inkml:trace contextRef="#ctx0" brushRef="#br0" timeOffset="91243.6">31539 2862 655 0,'0'0'40'0,"0"0"-40"16,0 0 0-16,0 0 4 15,-30 119 15-15,26-60 9 16,-2 4-17-16,-1-1 3 15,-1-1-13-15,0-3 12 16,-1-4-7-16,-1-4-6 16,1-8 0-16,3-8-4 15,2-10 0-15,0-12-21 16,4-6 19-16,0-6 2 16,0 0 2-16,0-1 4 15,0-15 12-15,0-5 13 16,4-8 3-16,6-4-2 15,5-9-1-15,9-1-13 16,9-3-12-16,7 6-1 16,3 10-1-16,-2 10 0 0,-3 15 8 15,-10 5-8-15,-5 11-18 16,-4 15 6-16,-6 11 12 16,-9 3 0-16,-4 4 1 15,0-2 7-15,-9-5-6 16,-6-4-2-16,-4-7 3 15,-2-6-3-15,-2-4-1 16,-4-3 1-16,-1-8-3 16,-3-1 7-16,1-4 4 15,3 0 3-15,6 0-6 16,6 0-4-16,8-4-1 16,3-3-5-16,4-4-28 0,0-8-93 15,23-1-293 1</inkml:trace>
  <inkml:trace contextRef="#ctx0" brushRef="#br0" timeOffset="91633.85">32002 3364 181 0,'0'0'77'16,"0"0"-3"-16,0 0 50 15,0 0-41-15,83-34-28 16,-64 21-14-16,-4 0 5 0,0-5-10 16,-3 0-11-16,0-6-2 15,-3-1-3-15,-3-1-7 16,-6 2-7-16,0 6 9 16,0 6 0-16,-5 7 7 15,-11 5-22-15,-11 0 6 16,-8 25-13-16,-10 11 20 15,0 8-13-15,6 3 2 16,11-2 1-16,10-5 16 16,11-5-10-16,7-5-7 15,1-7 7-15,21-2-5 16,7-9 8-16,2-4-12 0,2-5-9 16,3-3 8-1,-2 0-10-15,1-3-40 0,-7-8-53 16,-6-5-157-16</inkml:trace>
  <inkml:trace contextRef="#ctx0" brushRef="#br0" timeOffset="93635.46">29622 4374 266 0,'0'0'80'15,"0"0"-5"-15,0 0 23 16,0 0-42-16,0 0-24 0,0 0-1 16,-36-66 6-16,20 54 9 15,-4 2-9-15,-5 3-30 16,-5 0 6-16,-2 3-4 16,0 4 7-16,2 0-5 15,4 6 0-15,-1 13-10 16,0 7 6-16,2 8-1 15,3 4-6-15,5 7 4 16,4 3-2-16,7 1 14 16,6-3-16-16,0-2 0 15,3-4-1-15,14-4-5 16,2-6-4-16,4-8-9 0,3-7-5 16,0-6-10-1,6-6 12-15,2-3 10 0,2-6-19 16,0-15 17-16,-1-5 13 15,-6-1-1-15,-4-6 4 16,-4-1 3-16,-5-4 0 16,-2-5 8-16,-5-7-12 15,1-5 11-15,-2-2-5 16,-2-6-4-16,0 6-3 16,-1-1 0-16,-2 2 0 15,-3 4-2-15,0 4 2 16,0 8-7-16,0 7 7 15,0 11 2-15,-5 9 4 16,0 5 2-16,1 7-4 16,-4 1 4-16,-1 9-8 0,-4 24 0 15,1 16-3-15,0 7 3 16,8 3 22-16,2 3-16 16,2-4 5-16,0 0-4 15,2-4 1-15,8-1-1 16,0-6-7-16,4-4-10 15,2-2 10-15,1-7 2 16,4-2-2-16,1-3-2 16,2-8-10-16,0-8-3 15,3-1-20-15,4-10 16 16,2-2 7-16,1 0 1 16,-1-14 5-16,-1-6 6 0,-2 0 2 15,-3-3-2-15,-6-1 4 16,-2-4 14-16,-5-2 2 15,-1-6 8-15,-4-5-7 16,-3-3-3-16,-4-1-10 16,-2 3-6-16,0 6 0 15,0 9-1-15,-12 10 12 16,-2 5-7-16,-4 7-1 16,-4 5 0-16,-2 4-5 15,0 18 10-15,2 10-10 16,6 2-7-16,5 4 7 15,7 3 15-15,4 1-12 16,0-1-3-16,0 2-8 16,0-4 8-16,7-2 1 0,2-3-1 15,4-5 0-15,3-5 0 16,6-7-21-16,5-5 18 16,2-5-39-16,6-4 24 15,2-3 1-15,-1-2-8 16,0-12 3-16,-4-5 22 15,-3-1 3-15,-5-3 7 16,-2-5-2-16,-1-2 4 16,0-6-6-16,0-5 3 15,1-8-1-15,2-4-2 16,-4-5 1-16,-3-1-2 16,-3-3-4-16,-5 2 2 0,-3 0 2 15,-5 2 1-15,-1 6-1 16,0 3-3-16,0 13 2 15,-4 8-1-15,-4 11 5 16,-2 9 14-16,1 5-19 16,-6 3-3-16,-2 11 0 15,-5 20 0-15,2 14 1 16,4 10 12-16,7 9-13 16,5 1 1-16,4 5-1 15,0-1 10-15,0-2-9 16,1-2 1-16,8-4-2 15,-1-8 1-15,-4-2-1 16,3-9 0-16,0-3 4 16,-1-3-4-16,3-7-8 0,4-5 6 15,2-7-6-15,6-3-15 16,4-9-3-16,3-3 8 16,4-2 18-16,4-2 1 15,-4-14 2-15,0-4-3 16,-2 0 1-16,-4-7 19 15,3-4-9-15,-3-3-6 16,0-7 6-16,-4-5-11 16,1-4 7-16,-11 1 3 15,-2 7-10-15,-10 7 7 16,0 10 7-16,-9 9 0 16,-7 8 2-16,-5 8-7 0,-6 0 2 15,-3 17-11-15,1 15-1 16,2 8 0-16,7 5 1 15,5 2 0-15,6-3 5 16,6 2-5-16,3 0-3 16,0-6 3-16,14-5 4 15,8-6-3-15,3-9 2 16,4-4-2-16,1-6-1 16,1-9-15-16,-1-1-5 15,-2 0 9-15,-3-8-39 16,-4-8-58-16,0-4-183 15</inkml:trace>
  <inkml:trace contextRef="#ctx0" brushRef="#br0" timeOffset="94250.31">31180 3955 309 0,'0'0'76'15,"0"0"45"-15,0 0 5 16,0 0-50-16,0 0-52 16,0 0-23-16,-8 82 14 15,4-17 20-15,2 4 3 16,-1 4-19-16,-1 1 0 15,1-4-9-15,0-7-6 16,-2-3-4-16,2-6 0 16,-1-6 1-16,-1-12-1 15,4-10-1-15,-1-10-11 16,2-9-3-16,0-6 15 16,0-1-13-16,0 0-60 0,0-1-2 15,0-15-104-15,2-7-308 16</inkml:trace>
  <inkml:trace contextRef="#ctx0" brushRef="#br0" timeOffset="94694.09">31193 4405 285 0,'0'0'27'0,"0"0"-25"15,106-14 69-15,-62 14 5 16,1 0-49-16,-1 0 4 15,-1 0-14-15,-3-3 2 16,-4-6 1-16,0-2-3 0,-11-1-1 16,-2-3 1-16,-9-1 16 15,-6 4-12-15,-7-2 29 16,-1 0-26-16,0 0 14 16,-4 0-15-16,-11 1-21 15,-5 3 11-15,1 5-5 16,0 3-8-16,-4 2-3 15,-2 8 3-15,-2 21 0 16,-1 9-1-16,4 10 1 16,4 7 5-16,4-1 0 15,7 1-5-15,8-6 0 16,1-3 0-16,0-7 1 16,0-5-1-16,12-8 6 0,4-4-6 15,1-6-13-15,5-7 10 16,5-5-7-16,3-4-11 15,2 0 7-15,1 0-6 16,-1-10-37-16,2-1-26 16,2-3-104-16,4-2-38 15,2 1 19-15</inkml:trace>
  <inkml:trace contextRef="#ctx0" brushRef="#br0" timeOffset="95255.7">32113 4487 212 0,'0'0'95'16,"0"0"26"-16,0 0 17 16,0 0-31-16,-3-80-44 0,-11 73-4 15,-5 1-21-15,-3 3-17 16,-5 3-7-16,-1 0 7 16,-3 9-19-16,2 12 1 15,1 4 6-15,4 7-5 16,6 1-3-16,8-1 1 15,3 4 3-15,5-4-4 16,2 0 3-16,0 0 1 16,9-5-5-16,3-5-1 15,1-4-8-15,5-6 5 16,1-7-13-16,6-5 3 16,1 0 9-16,6-4 9 0,-3-13-4 15,-2-3 11-15,-3-3-8 16,-2-6 6-16,0-2 7 15,-3-8 3-15,-2-4-5 16,-3-6-2-16,-2-9-8 16,-2-2-1-16,-2-4-3 15,-4-1 0-15,-2 1-13 16,-2 5 8-16,0 4-12 16,0 13 4-16,-9 14 13 15,3 12 5-15,3 12-5 16,-3 4-5-16,0 32 4 15,0 22 1-15,3 14 7 16,3 7-2-16,0 0 13 0,3-5-16 16,3-6 2-1,0-8-4-15,1-10 4 0,-1-8-2 16,0-9-2-16,-1-8 0 16,-1-7-18-16,2-3-19 15,-1-8-2-15,4-3-45 16,-2 0-139-16</inkml:trace>
  <inkml:trace contextRef="#ctx0" brushRef="#br0" timeOffset="99532.04">25456 6198 319 0,'0'0'51'0,"0"0"-34"15,-25 79 83-15,23-49-27 16,2-3-15-16,0-3-11 0,3-5-25 15,11-5 1-15,4-5 11 16,3-5-6-16,4-4-9 16,7 0 10-16,3-4-13 15,4-11-1-15,-2-6-7 16,1-5-1-16,-5-2 11 16,-7-4-16-16,-3-4 2 15,-6-3 3-15,-1-7-7 16,-3-4 8-16,-4-9-8 15,-2-5 0-15,1-3-36 16,-4-1 19-16,2 5 4 16,-6 10-6-16,0 5-6 0,0 9 18 15,-13 8 0-15,-2 7 7 16,-1 14-8-16,-1 10 8 16,-5 0 2-16,-1 22 2 15,0 18-4-15,4 8 5 16,9 8 4-16,9 8 2 15,1 3 2-15,10 2-8 16,10 0 3-16,2-6 2 16,-1-1-10-16,-3-4 0 15,-1-3 5-15,0-7-5 16,-1-9 1-16,-1-8-1 16,0-8 0-16,0-7-3 15,-3-4 2-15,2-3-7 0,2-5-5 16,4-3-14-16,3-1-9 15,4 0-53-15,0-7-201 16</inkml:trace>
  <inkml:trace contextRef="#ctx0" brushRef="#br0" timeOffset="99921.3">26281 5934 280 0,'0'0'66'0,"0"0"-3"16,0 0 73-16,-104 61-63 0,84-39-34 16,9-1 0-16,11-2-21 15,0-1-17-15,8 0-1 16,14-1-3-16,1-2 3 15,3 3 0-15,-4 2 2 16,-4 5-2-16,-3 3-3 16,-6-2-13-16,-5 1 11 15,-4-3 0-15,0-4 4 16,0-3-2-16,-1-3 6 16,-11-5-7-16,-5 2 5 0,-2-3-1 15,-3-2 22 1,1-2-14-16,4 0 3 0,1-3-8 15,5-1-3-15,3 0-9 16,8 0-49-16,0-9-178 16</inkml:trace>
  <inkml:trace contextRef="#ctx0" brushRef="#br0" timeOffset="100259.01">26518 5610 351 0,'0'0'101'15,"0"0"-92"-15,0 0 70 16,0 106 19-16,2-40-24 15,-1 13-44-15,1 10 6 16,-2 2-20-16,0-3-15 16,0-4 10-16,0-9-11 15,0-13 0-15,0-16-15 16,0-14-4-16,3-15 0 16,7-5 19-16,7-7-17 15,4-5-22-15,7 0-12 0,3-6-50 16,-2-11-173-1</inkml:trace>
  <inkml:trace contextRef="#ctx0" brushRef="#br0" timeOffset="100507.5">26673 5944 349 0,'0'0'41'0,"0"0"29"16,0 0 57-16,0 0-57 15,94-70-26-15,-77 60-6 16,-2 0-25-16,-3 1-3 16,0 5-10-16,-5-1-13 15,-4 5-35-15,-3-1-93 16,0 1-419-16</inkml:trace>
  <inkml:trace contextRef="#ctx0" brushRef="#br0" timeOffset="100723.93">27124 5883 562 0,'0'0'61'0,"0"0"10"0,0 0 13 16,0 0-36-16,0 0-20 15,0 0-18-15,-9-2-10 16,9 2-29-16,0 16-72 16,0 4-115-16</inkml:trace>
  <inkml:trace contextRef="#ctx0" brushRef="#br0" timeOffset="100928.06">27091 6395 627 0,'0'0'70'0,"0"0"9"15,0 0 14-15,0 0-53 16,0 0-12-16,0 0-11 15,-7-9-17-15,8-2-35 16,8-3-45-16,-1-1-66 16,-4-3-324-16</inkml:trace>
  <inkml:trace contextRef="#ctx0" brushRef="#br0" timeOffset="102403.72">27448 6235 281 0,'0'0'44'0,"0"0"37"16,0 0 41-16,0 0-51 15,0 0-5-15,0 0-13 16,17 50-11-16,-6-47-5 16,2-3-13-16,2 0-1 15,6 0 4-15,3-8-1 0,2-6-17 16,2-3 4-16,2-5-6 15,1-2-1-15,2 0-6 16,-3-3 9-16,-2-4-9 16,-4-6-2-16,-2-5 1 15,-4-12 0-15,0-6-12 16,-2-6 11-16,-5 0-22 16,-4 5 7-16,-7 3 2 15,0 1 11-15,0 5-18 16,-7 5 16-16,-9 8 0 15,-1 10 4-15,-4 9-2 16,3 8 4-16,-1 11-2 0,-2 1 9 16,-4 16-7-16,1 15 0 15,-2 13 8-15,4 6-8 16,10 2 1-16,5 6 9 16,7 0-8-16,0 5 6 15,1 1-5-15,12 0-2 16,3-1-1-16,3-5 3 15,2-3 5-15,-2-5-6 16,2-3 0-16,1-6-2 16,2-6-9-16,0-8 8 15,6-7-19-15,3-6-9 16,2-8 11-16,1-6-3 16,-1 0-10-16,-4 0-3 15,-1-15 18-15,-2-2 0 16,-4-7 7-16,-3-4 8 0,-2-3 1 15,-1-5 10-15,-3-4-10 16,0-4-7-16,-2-1 1 16,-5 0-1-16,-2 1-19 15,-6 5-22-15,0 9 38 16,-6 9 8-16,-9 11 2 16,-4 10 9-16,-1 0 2 15,1 14-5-15,4 13 7 16,6 9 4-16,4 3-8 15,5 3 2-15,0 3 8 16,0 3-10-16,0-1-6 16,6 3 6-16,2-6-4 0,-1-4 1 15,2-8-4-15,3-6 12 16,-2-6-14-16,4-8-10 16,2-5 5-16,1-3-7 15,7-4 8-15,3 0-8 16,1 0 2-16,2-4-24 15,3-8-57-15,-2-5-104 16</inkml:trace>
  <inkml:trace contextRef="#ctx0" brushRef="#br0" timeOffset="102957.54">28478 5613 379 0,'0'0'42'0,"0"0"64"16,0 0-29-16,0 0-44 15,0 0-32-15,0 0 54 16,57 97-25-16,-41-28 8 15,-8 12-10-15,-8 8-5 16,0 3-7-16,-15-4-8 0,-6-1-5 16,-4-6-4-1,-1-4 3-15,9-9-2 0,3-10 11 16,10-9-11-16,4-13-5 16,0-7-17-16,9-11 1 15,11-7-2-15,7-8 10 16,3-3-20-16,1-1 23 15,-1-16 0-15,-6-7 5 16,-1-2 5-16,-6-6 12 16,-5-5-12-16,-5-3 1 15,-7-4 16-15,0-2 6 16,-7 1-2-16,-16 4-8 16,-7 5 15-16,-6 4-28 15,2 5 32-15,2 3-23 0,9 2 7 16,9 2 9-16,9 1-15 15,5-1 13-15,3-1-14 16,21-1-9-16,9-2-2 16,6 5-27-16,1 4 9 15,-4 6-39-15,-11 1-47 16,-10 1-189-16</inkml:trace>
  <inkml:trace contextRef="#ctx0" brushRef="#br0" timeOffset="103335.32">28888 5513 480 0,'0'0'22'16,"0"0"63"-16,0 0 21 16,0 0-67-16,0 0-34 15,3 82 55-15,0-17-18 16,1 10-12-16,-4 8-7 16,0 2-10-16,0-4-9 15,0-6 2-15,0-10-6 16,-5-8 0-16,0-13-22 15,4-8 18-15,1-15-20 0,0-10 21 16,0-7 1-16,1-1-24 16,13-3 2-16,8 0-8 15,2-13-29-15,-4-15-71 16,-4-2-323-16</inkml:trace>
  <inkml:trace contextRef="#ctx0" brushRef="#br0" timeOffset="103500.02">28869 5967 420 0,'0'0'30'0,"0"0"0"15,0 0 64-15,99-47-22 16,-66 39-44-16,4 4-21 16,-2 1-7-16,1 1-7 15,-4-1-87-15,-9 0-419 16</inkml:trace>
  <inkml:trace contextRef="#ctx0" brushRef="#br0" timeOffset="103914.81">29879 5825 553 0,'0'0'27'16,"0"0"-20"-16,0 0 55 16,-98 22-14-16,71 12-15 15,2 5-8-15,6 4 1 16,8-5-11-16,8 0-3 15,3-4 2-15,0-1 4 0,11-2-15 16,4 0-1 0,3-1 4-16,-1-6-2 0,-1 0-4 15,-2-9-3-15,-4-2-1 16,-3-7 3-16,-4-1-1 16,-3-3-4-16,0-2 0 15,0 0 1-15,0 0-5 16,-16-4-2-16,-5-11-23 15,0-7-47-15,2-7-63 16,8-6-183-16</inkml:trace>
  <inkml:trace contextRef="#ctx0" brushRef="#br0" timeOffset="104161.65">29751 5869 264 0,'0'0'18'0,"-36"102"36"0,9-37 49 16,-6-2-29-16,-6 1-19 16,-7-2-23-16,0-5-12 15,-5-3-4-15,1-6 7 16,5-9-13-16,5-5-7 16,8-8 0-16,16-9 6 15,7-8-8-15,7-3-1 16,2-6-10-16,2 0-17 15,20 0-77-15,15 0 13 16,7-19-114-16</inkml:trace>
  <inkml:trace contextRef="#ctx0" brushRef="#br0" timeOffset="104541.1">30044 5925 433 0,'0'0'59'15,"0"0"-58"-15,0 0 19 16,0 0 64-16,0 100-31 16,0-58-26-16,-1-2 6 15,-2 2-33-15,3-3 7 16,0-3-1-16,0-8-6 0,12-9-7 15,6-8-9-15,1-8 0 16,5-3 16-16,1 0 8 16,-1-17 2-16,-6-5 12 15,-1-3 9-15,-7-5 3 16,1-7-7-16,-1-1-3 16,-3-8-20-16,1-2 5 15,-2 4-9-15,0 0 0 16,-3 8-2-16,-2 13-20 15,1 12-2-15,-2 11-21 16,0 0-52-16,0 5-223 16</inkml:trace>
  <inkml:trace contextRef="#ctx0" brushRef="#br0" timeOffset="105096.33">30493 5629 547 0,'0'0'34'16,"0"0"-12"-16,0 0-2 15,-32 101 38-15,26-45 0 0,0 7-28 16,3 3-3-16,-2-1-21 15,1-4 4-15,-2-3-10 16,2-8 0-16,-2-4-2 16,1-9-3-16,0-8 2 15,2-12-11-15,3-6 12 16,0-7 1-16,0-4 1 16,0 0 0-16,0-2 8 15,0-15 16-15,13-8-14 16,4-6-8-16,1-4-2 15,2-2 0-15,2 0 0 16,2 5-17-16,0 8-31 0,3 10 22 16,-5 11 2-16,-4 3 13 15,1 6 0-15,-6 14 11 16,-2 2-3-16,-5 7 3 16,-4 0 0-16,-2 3 7 15,0 1 0-15,-8 0 8 16,-11-5-8-16,1-4 1 15,-5-6 1-15,0-4-9 16,-1-4 19-16,0-3 1 16,-2-5-5-16,1-2-6 15,1 0-2-15,4 0-7 16,4 0-26-16,9-9-19 16,5-4-152-16</inkml:trace>
  <inkml:trace contextRef="#ctx0" brushRef="#br0" timeOffset="105443.39">31077 5634 481 0,'0'0'185'0,"0"0"-166"16,0 0-19-16,-32 95 77 0,24-36-23 15,3 5-10-15,2 1 1 16,3-1-29-16,-1-3 1 16,-2-4-13-16,-5-2-3 15,-4-2-1-15,-3-5-3 16,-3-4 2-16,3-12-17 15,4-10-6-15,2-11 0 16,3-8 17-16,-4-3-33 16,0 0-56-16,0 0-57 15,2-17-271-15</inkml:trace>
  <inkml:trace contextRef="#ctx0" brushRef="#br0" timeOffset="106527.68">30872 5992 210 0,'0'0'78'0,"0"0"17"16,63-75-10-16,-30 61-18 16,3 8-21-16,5 4-20 15,3 2-5-15,0 8 16 16,-3 11-17-16,-7 5 3 16,-4 5 10-16,-3 0-13 15,-8 3 3-15,-6-3 2 16,-2-1-8-16,-4 0-8 15,-2 2-10-15,-5 0 2 16,0 1 1-16,-9-2-2 0,-8-2-1 16,0-6-1-1,0-6-4-15,2-5 3 0,3-5-2 16,2-5 10-16,-2 0-3 16,1-2 5-16,0-13-1 15,-1-5 1-15,4-4 2 16,7-7-18-16,1-3 9 15,0-8-17-15,12-2 14 16,11-7 2-16,7 2-17 16,5 3 11-16,2 7 0 15,-1 14 2-15,-5 11 4 16,-4 11 2-16,-6 3 2 16,0 4-3-16,-2 15 0 0,4 6 14 15,-4 1-7 1,-3 3 0-16,-1 2-2 0,-6-2-1 15,-1 1-4-15,-4 0-1 16,-1-4 1-16,0-3 0 16,0-4 1-16,1-7 7 15,4-2-8-15,0-4-2 16,5-6-9-16,2 0 7 16,3 0 4-16,4-4 0 15,-2-10 17-15,0-5-12 16,-1-5-4-16,0-4 0 15,-2-5-1-15,-5-5-5 16,2-3 2-16,-8 1 3 16,-5 2-3-16,-1 9-3 0,0 10 6 15,0 11 7-15,-9 6 6 16,-3 2-3-16,0 0-7 16,-4 12-3-16,1 11 4 15,2 7-2-15,1 2 5 16,6 4 2-16,1-2-2 15,0 2-6-15,2-2 7 16,0 0-8-16,-1-1 0 16,4 0 2-16,0-3-2 15,0-5-22-15,2-4 8 16,13-4 11-16,3-5-29 16,7-5 12-16,2-2 19 15,3-5-15-15,0 0 11 16,1 0-5-16,-1 0 9 0,-3-12 0 15,-2-5 1-15,2-9 5 16,-2-6 13-16,1-9-2 16,-1-5-3-16,0-3-9 15,-3-2-4-15,-2 1 5 16,-5 8-6-16,-11 7 2 16,-4 12 24-16,0 11 0 15,0 4 15-15,-4 8-24 16,-17 6-6-16,-7 21-5 15,-5 12-5-15,6 4 4 16,6 3 6-16,12 0-8 0,5-2 4 16,4-1-6-16,0-2-1 15,3-6-3-15,16-2 4 16,5-9-20-16,0-4 14 16,4-8 3-16,2-2-9 15,3-5 8-15,-2-4-15 16,-1-1 7-16,-6 0-77 15,-9-6-34-15,-6-9-401 16</inkml:trace>
  <inkml:trace contextRef="#ctx0" brushRef="#br0" timeOffset="108283.52">25662 7824 407 0,'0'0'20'0,"0"0"48"15,0 0 24-15,0 0-35 16,0 0-23-16,0 0-12 16,-9 19-14-16,11-19-6 15,13 0 5-15,6-10 2 16,4-6 11-16,0-5-5 16,-2-3 17-16,-8-2-6 15,-2-2-16-15,-6-4-2 16,-2-3 5-16,0-5-9 15,-4-4-1-15,-1-3 0 16,0-3-1-16,0 0 4 0,0 0-6 16,-11 5-13-16,-6 6 5 15,-3 11 5-15,-7 10-4 16,-3 13 5-16,-2 5 2 16,-3 10 3-16,4 16-3 15,6 7 4-15,11 2 0 16,13-3 5-16,1 0-4 15,12-7 4-15,13-3-7 16,8-5 4-16,4-6-6 16,7-8-3-16,3-3 2 15,1 0-3-15,3-3 8 16,-5-6 4-16,-4 1-1 16,-7-1-7-16,-2 2-10 15,-4 1 10-15,-6 2 15 0,-3 4-15 16,-7 0-11-16,-4 2-2 15,-3 18 13-15,-6 7-5 16,0 8 7-16,0 2-2 16,-3 0 3-16,-4 4 2 15,2-4 2-15,4 0-7 16,1-3-3-16,0-2 2 16,0-9-2-16,4-4 1 15,1-6-6-15,-1-9-13 16,3 2 8-16,0-6-29 15,-1 0-43-15,0 0-124 16,-2-3-149-16</inkml:trace>
  <inkml:trace contextRef="#ctx0" brushRef="#br0" timeOffset="108681.52">26566 7257 448 0,'0'0'67'16,"0"0"-21"-16,0 0 66 16,-104 38-64-16,81-9-4 15,7 4-12-15,12 3-2 0,4 2-10 16,11-2-8-16,16 1-6 15,7-1 4-15,-1 0-2 16,-4-1-8-16,-7-1 0 16,-5-8-3-16,-10-1 0 15,-4-6 3-15,-3-5 1 16,0-2-1-16,0-4-13 16,-7-2 13-16,-14 0 3 15,-3-2-3-15,-9 0 3 16,-1-4 0-16,4 0-3 15,6-4 0-15,8-12-4 16,10-9-30-16,6-6-52 0,0-10-34 16,20-5-94-1</inkml:trace>
  <inkml:trace contextRef="#ctx0" brushRef="#br0" timeOffset="108921.82">26511 7350 120 0,'0'0'238'16,"0"0"-218"-16,0 0 68 15,-30 107 9-15,20-53-39 16,-4 7-13-16,-7 5 6 16,-4 3-38-16,-6 1-7 15,-2-3 7-15,-1-4-9 16,-1-6 5-16,10-12-6 16,4-12-3-16,9-11 3 0,3-11 0 15,6-5-1 1,2-6 2-16,1 0-4 0,0 0-4 15,0-8-4-15,13-12-56 16,5-7-89-16,7-8-50 16</inkml:trace>
  <inkml:trace contextRef="#ctx0" brushRef="#br0" timeOffset="109213.92">26695 6989 448 0,'0'0'5'0,"13"88"51"16,-4-24 43-16,-3 8-33 16,0 9-13-16,-6 5-13 15,0 3-22-15,0-2-10 16,0-15-4-16,0-10-3 15,0-14-1-15,7-12 0 16,8-13-5-16,6-7-9 16,3-10 0-16,-2-6-19 15,4 0 13-15,-1-6-60 16,-4-11-47-16,-5-4-192 16</inkml:trace>
  <inkml:trace contextRef="#ctx0" brushRef="#br0" timeOffset="109426.95">26863 7311 421 0,'0'0'48'0,"0"0"1"15,0 0 48-15,0 0-18 16,0 0-32-16,97-59-34 15,-81 55-13-15,-2-1-4 16,-5 2 4-16,-2 1-43 0,-4-1-155 16</inkml:trace>
  <inkml:trace contextRef="#ctx0" brushRef="#br0" timeOffset="109677.77">27375 7456 635 0,'0'0'76'0,"0"0"-40"16,0 0 85-16,0 0-42 16,0 0-28-16,0 0-4 0,-15-32-17 15,15 25-10 1,0 4-2-16,0-3-8 0,0 1-10 15,0 2-5-15,0 1-24 16,1 2-36-16,1 0-73 16,-2 0-82-16</inkml:trace>
  <inkml:trace contextRef="#ctx0" brushRef="#br0" timeOffset="109865.74">27299 7727 475 0,'0'0'121'0,"0"0"-43"16,0 0 49 0,0 0-38-16,0 0-19 0,0 0-32 15,-5 0-15-15,5 0-22 16,0 0-1-16,0-2 0 16,0-5-29-16,0-7-72 15,3-5-102-15</inkml:trace>
  <inkml:trace contextRef="#ctx0" brushRef="#br0" timeOffset="111068.38">27842 7607 443 0,'0'0'50'16,"0"0"-30"-16,0 0 50 15,-16 78 3-15,16-60-33 16,0-1-12-16,0-2-5 15,6-4-14-15,2-2-2 0,0-3 18 16,2-6-25-16,3 0-3 16,5 0 3-16,0-9 16 15,5-8 2-15,-3-3-9 16,-3-7 8-16,-1-7-2 16,-5-4-15-16,0-5 0 15,-2-5 2-15,-6-4 2 16,1-4-4-16,-4-1-3 15,0 2-14-15,0 7 4 16,-14 10-7-16,-7 9 18 16,-1 13-1-16,-8 10-3 15,0 6 2-15,-1 13 4 16,1 13 3-16,12 5 0 16,8 2 1-16,10 0 0 15,14-5-4-15,24-4 2 0,9-6-2 16,9-11-1-16,4-7-1 15,-2 0-30-15,-2-7 3 16,-7-7 24-16,-8-3-4 16,-11 2-17-16,-11 6 24 15,-10 5 1-15,-5 4 2 16,-2 0-5-16,0 9 11 16,-2 10-4-16,0 5 5 15,0 4 0-15,0 4-7 16,0 2 0-16,0 2 0 15,0 0 2-15,-4-2-3 16,4-6-2-16,0-8-8 0,0-7 1 16,14-7 5-16,4-6 3 15,9 0-19-15,-1-9-3 16,1-8 15-16,-5-2 8 16,-3-3 5-16,-5 1 0 15,-5-1 10-15,-3-2 23 16,-2-3-15-16,-4-2-7 15,1 2-2-15,-1 1 11 16,0 9-12-16,0 6-5 16,0 8-8-16,0 3 8 15,0 0-8-15,0 9-3 0,3 13-9 16,3 11 12 0,-3 0 17-16,3 5-9 0,-2-2-8 15,2-2 7-15,-1-3 0 16,2-4-6-16,-1-5 1 15,2-7-2-15,-1-7-6 16,6-5-16-16,1-3 3 16,2 0-23-16,-2 0-61 15,-4-14-140-15</inkml:trace>
  <inkml:trace contextRef="#ctx0" brushRef="#br0" timeOffset="111279.72">28546 7103 555 0,'0'0'52'16,"0"0"18"-16,0 0 22 15,0 0-73-15,0 0-10 16,0 0-9-16,-9-31-63 15,15 45-27-15,5 3-87 16</inkml:trace>
  <inkml:trace contextRef="#ctx0" brushRef="#br0" timeOffset="111960.25">28841 7286 505 0,'0'0'44'0,"0"0"17"16,-82-4 44-16,51 7-75 16,1 18 9-16,2 8-19 15,5 6-19-15,7 3 7 16,7 0-5-16,9-3-2 15,0-5-1-15,7-5-6 16,14-5 5-16,3-11-23 0,-3-2 16 16,3-7-16-16,-1 0 8 15,0-2 7-15,-2-12 9 16,-2-3 1-16,-2-5 15 16,-3 0-6-16,-5-4-10 15,-2-2 16-15,-2 0-15 16,-3-2 13-16,-2 5 1 15,1 7-1-15,-1 6 1 16,0 9-3-16,0 3 1 16,0 0-13-16,0 3-9 15,0 21 8-15,2 10 2 16,-1 7 2-16,1 5 0 16,1 3-3-16,-2 4 3 0,2-1 4 15,-3 3-7 1,2 1 2-16,2 5-1 0,3 0-1 15,1 1 4-15,0-3-4 16,-2-1-6-16,-6 0 6 16,0-4 0-16,0-11-4 15,-11-11 1-15,0-18 3 16,1-8 4-16,1-6 8 16,-1 0 12-16,-5-14 8 15,1-10-5-15,-2-5-14 16,4-4 2-16,-1-2 2 15,2-3-3-15,4-3-10 0,0 0-2 16,2 2-2-16,3 2-5 16,2 3 1-16,0 3-28 15,0 5-18-15,18-1-27 16,2 1-103-16</inkml:trace>
  <inkml:trace contextRef="#ctx0" brushRef="#br0" timeOffset="112545.49">29041 6947 599 0,'0'0'28'16,"0"0"18"-16,0 0 7 16,0 0-45-16,0 0-8 15,21 130 24-15,-7-61 19 16,-4 6-23-16,-4 6-3 16,-1 0-8-16,-5-3-9 15,0-10 0-15,0-11 0 16,0-15-9-16,0-13 8 0,0-9-2 15,0-11 2 1,-2-5 1-16,0-4 3 0,1 0 1 16,-2-8 15-16,-2-14-1 15,2-11-18-15,0-7 3 16,3-8-2-16,0-7-1 16,0-2-20-16,9-1 13 15,7 5-14-15,1 12-11 16,5 14-21-16,0 8 14 15,4 14 39-15,-1 5 6 16,2 4-6-16,2 20 2 16,-3 3 2-16,0 9 7 15,-3 6 10-15,-6 1-10 16,-1 6 14-16,-5-3-11 0,-5-1-12 16,-3-3-1-16,-3-1 6 15,0-7-7-15,0-8-1 16,-2-5-9-16,-2-7-5 15,1-10-14-15,3-1-11 16,0-3-50-16,0 0-170 16</inkml:trace>
  <inkml:trace contextRef="#ctx0" brushRef="#br0" timeOffset="112867.85">29654 6870 549 0,'0'0'59'0,"0"0"-49"16,0 0-6-16,1 88 70 16,2-22-15-16,0 10-11 15,-3 3-1-15,2 2-38 16,-2 1 3-16,0-4-2 15,0-1-10-15,0-9 0 16,-3-9-7-16,-2-12-6 16,5-15-9-16,0-11 4 15,0-13 3-15,3-5 14 16,13-3-17-16,4 0 3 16,7-20 0-16,0-5-27 15,-4-8-65-15,-7-8-213 0</inkml:trace>
  <inkml:trace contextRef="#ctx0" brushRef="#br0" timeOffset="113040.71">29667 7299 38 0,'0'0'409'0,"0"0"-381"16,0 0 79-16,112-43-40 15,-68 33-16-15,0 2-37 16,-7 2-2-16,-7 2-12 0,-8 0 0 15,-6 4-27 1,-8-3-70-16,-8 3-216 0</inkml:trace>
  <inkml:trace contextRef="#ctx0" brushRef="#br0" timeOffset="113699.87">30255 7943 434 0,'0'0'75'0,"0"0"-35"15,0 0 56-15,0 0-32 16,0 0-36-16,-94 10 7 15,70 18-21-15,5 3 5 16,8 0-10-16,11 4 5 16,0-1-4-16,11 2-5 15,16 2-3-15,2 2 0 16,0-1-1-16,-4-3 1 0,-10-5 2 16,-6-11-8-1,-6-4-8-15,-3-6 11 0,0-5 0 16,0-2-2-16,-10-1 3 15,-12-2 2-15,-7 0-2 16,-7 0-7-16,3-12-30 16,9-3-18-16,8-7-36 15,7-4-52-15,9-8-77 16</inkml:trace>
  <inkml:trace contextRef="#ctx0" brushRef="#br0" timeOffset="113927.8">30134 7998 312 0,'0'0'73'0,"-48"77"0"16,26-28 50-16,4 0-44 15,-1 4-16-15,2-3-38 16,-2-3-12-16,-5 1 12 16,-1-5-16-16,-3-1-9 15,-2-1 7-15,0-7-4 16,4-8-3-16,7-8-8 15,8-11-18-15,6-5 1 16,5-2-17-16,0-3-41 16,22-17-225-16</inkml:trace>
  <inkml:trace contextRef="#ctx0" brushRef="#br0" timeOffset="114278.18">30441 7897 508 0,'0'0'30'15,"0"0"-27"-15,0 0 42 16,0 111 13-16,0-66-27 16,0 6-6-16,0-1-11 15,5-5-9-15,5-9-2 16,5-11-2-16,5-11-2 15,4-11-5-15,1-3 5 0,5-7 2 16,-2-16 5-16,-1-6 22 16,-1-7 15-16,-7-2-26 15,-3-2 7-15,-6-3-2 16,-5 2-1-16,-5-5-4 16,0 4-10-16,0 4-3 15,-9 8-4-15,3 13-19 16,3 10-11-16,3 7-14 15,0 0-93-15,0 0-296 16</inkml:trace>
  <inkml:trace contextRef="#ctx0" brushRef="#br0" timeOffset="114832.35">30916 7599 572 0,'0'0'44'0,"0"0"-39"16,-2 94 32-16,2-42 28 15,0 7-40-15,2 5 6 16,5 0-23-16,-3-1-3 0,-2-1-3 15,-2-1-1 1,0-8-1-16,0-6-28 0,0-16-10 16,0-10 6-16,0-9 4 15,0-8-7-15,0-4-25 16,0 0-23-16,0-10 22 16,0-13 60-16,3-7 1 15,6-7 18-15,6-6 2 16,3 0-4-16,6 6 12 15,4 10-20-15,5 11 5 16,-2 9 2-16,1 7 7 16,-4 2-3-16,-6 20 6 15,-7 8 7-15,-5 5 0 16,-4 7 5-16,-4 0-1 0,-2 0-34 16,0-4 4-16,-2-4 1 15,-14-4-5-15,-3-8 6 16,-4-3-4-16,-3-9 21 15,-3-5-4-15,2-5 10 16,2 0-10-16,4 0-20 16,3 0 20-16,5-1-21 15,7-12-28-15,6-4-56 16,0-6-163-16</inkml:trace>
  <inkml:trace contextRef="#ctx0" brushRef="#br0" timeOffset="115143.19">31591 7604 671 0,'0'0'69'0,"0"0"-65"15,-1 74 25-15,1-15 34 16,0 11-37-16,3 4 2 16,-2 1-27-16,-1 0 2 15,0-2 2-15,-4-1-5 16,-9-12-15-16,2-10-27 16,5-15 9-16,3-15-14 0,3-10 22 15,0-8 7-15,0-2-45 16,-7 0-74-16,-4-12-320 15</inkml:trace>
  <inkml:trace contextRef="#ctx0" brushRef="#br0" timeOffset="115941.22">31447 7911 389 0,'0'0'67'0,"0"0"-43"16,119-41 78-16,-73 36-45 0,5 5-16 15,-2 0-26 1,1 3-3-16,-1 15 5 0,-6 10-2 16,-2 3 4-16,-11 6-14 15,-7 4 4-15,-7 1-3 16,-7 0 0-16,-7 2-4 16,-2-4 3-16,0-5-10 15,-9-7-1-15,-5-6 6 16,-1-8-1-16,0-5 2 15,-2-5 2-15,-3-4-2 16,1 0 4-16,1 0-2 16,3-10 5-16,0-9-3 0,8-9 2 15,4-5-7 1,3-10 0-16,0-3-9 16,15-5-7-16,10 0 6 0,3 1-19 15,5 10 14-15,5 5-54 16,-2 15 39-16,0 10-1 15,-1 10 31-15,-2 0 18 16,-2 19-16-16,-3 6 16 16,-1 6 26-16,-5-1 5 15,-2 1-19-15,-2-3 3 16,-8-5-8-16,2 1-5 16,-3-4-8-16,2-7 3 15,0-6-4-15,-2-1-3 16,3-6-6-16,3 0 5 15,2-2 11-15,4-13-9 0,-1-4-4 16,-2-1-2-16,0-5 4 16,-3-3-7-16,1-5 0 15,-3-2-1-15,-2 4-1 16,-5 4-5-16,-6 8-4 16,0 7 6-16,0 4 5 15,-13 5 14-15,-5 3 4 16,-4 2-11-16,-2 16 2 15,-3 10-9-15,4 8 3 16,4 5 10-16,3-1-6 16,4-1 4-16,4 0-4 15,5 0-2-15,3-3 0 16,0 0-5-16,0-6-2 16,8-4 2-16,11-9-5 0,4-2 8 15,2-7-3-15,6-5 2 16,2-3 0-16,3 0-4 15,0 0 4-15,-4 0 1 16,0-9-3-16,-7 0-25 16,-7-6-41-16,-8-3-64 15,-10-5-162-15</inkml:trace>
  <inkml:trace contextRef="#ctx0" brushRef="#br0" timeOffset="116504.02">32765 8050 167 0,'0'0'368'0,"0"0"-343"16,0 0 17-16,0 0 45 0,0 0-53 15,0 0-1 1,46 0-2-16,-19-5-1 0,-3-8-23 15,-4 1 2-15,-1 0-8 16,-5-4 1-16,0-4-2 16,-3 0 0-16,-5-7 7 15,-5 4-3-15,-1 0-3 16,0 8 7-16,-10 4 2 16,-5 8 8-16,-9 3-6 15,-4 8-8-15,-5 19 7 16,1 10-2-16,10 3 6 15,7 4 11-15,12-1-5 16,3-2-9-16,11 2-8 0,14-3 2 16,5-7-4-16,1-10-1 15,-1-7 2-15,0-9-6 16,-2-6 2-16,1-1-10 16,-4 0-17-16,-1-7-34 15,-7-10-12-15,-4-2-94 16,-9-9-488-16</inkml:trace>
  <inkml:trace contextRef="#ctx0" brushRef="#br0" timeOffset="120921.09">1857 2157 135 0,'0'0'85'0,"0"0"14"0,0 0 1 15,0 0-7-15,0 0-26 16,0 0-30-16,0 0-2 16,-3-55 11-16,3 55 3 15,0 0-31-15,-2 0-1 16,1 0-17-16,-1 24-8 15,-1 14 8-15,0 15 10 16,-4 8 8-16,4 10-18 16,3 6 11-16,0 3 3 15,0 1-6-15,0-5-6 16,0-6-2-16,0-7 1 16,0-6 9-16,0-10-6 15,0-9-2-15,0-9-2 0,0-8-2 16,0-6-2-1,0-9 8-15,0-2-3 0,0-3 1 16,0-1 1-16,0 0 0 16,0 0 1-16,0-17 11 15,0-8-2-15,0-9-3 16,0-10 0-16,0-8-9 16,0-6 10-16,0-3-10 15,0-2 9-15,3 2-10 16,1-4 1-16,4-2 1 15,2 2 0-15,5 6-2 16,3 7 0-16,3 8-1 0,1 7-2 16,3 6-6-16,-2 4-11 15,5 10 19-15,1 5-3 16,-1 8 4-16,0 4-3 16,-1 0-2-16,-3 12 1 15,-6 5 0-15,1 4 2 16,-8 4 2-16,-5 2-2 15,-6 4-2-15,0 2-5 16,-3 4 0-16,-8 4 2 16,-8 0 2-16,-2-2 2 15,2-6-4-15,-2-6 4 16,1-7-7-16,-2-4 2 16,1-6 8-16,-4 0 4 0,2-4 12 15,1-2 6-15,0-2-16 16,8-2 4-16,4 2-7 15,4-2-6-15,6 0-24 16,0-4-60-16,3-10-165 16</inkml:trace>
  <inkml:trace contextRef="#ctx0" brushRef="#br0" timeOffset="122067.04">2334 1855 168 0,'0'0'75'16,"0"0"-1"-16,0 0 25 16,-82-37 13-16,52 32-54 15,0 3-34-15,-1 2 17 0,-5 0-26 16,-3 2 26-1,-4 12-15-15,-8 3-18 0,-4 3 13 16,-6 4-20-16,1 1 23 16,8 1-20-16,4-1 1 15,7 3 12-15,5 0-4 16,0 3-11-16,0 5 1 16,1 3 0-16,0 2 14 15,1 5 5-15,6-2-7 16,-1 4-3-16,1 2-5 15,7 1 1-15,0 2-8 16,2 2 3-16,5 0-3 0,-2 0-3 16,7-2 3-16,3-3 1 15,3-1-1-15,3-5-4 16,0 2 2-16,0-4 0 16,0 0 2-16,1 0 2 15,7-1-1-15,5-3-1 16,-1 0 0-16,2-3 2 15,5 0-2-15,5-2-1 16,3-1 0-16,1-4 0 16,8-1-1-16,1-3 4 15,4-6 7-15,5-2-8 16,0-6-1-16,3-5-2 16,5-2-3-16,-1-3 3 0,3 0 4 15,-1 0 5 1,0 0-2-16,-7-11-5 0,-6 2 3 15,-5-8-3-15,-1 0 8 16,1 0-8-16,-4-5 1 16,1-2 9-16,-1-3 7 15,1 1-6-15,-2-4 17 16,-1-1-13-16,-1-3 0 16,-2 4 6-16,-3 0-9 15,-5 0 6-15,1-1 1 16,-5 2 1-16,-1-2-3 15,-2-3 4-15,-2-2 1 16,-2-1-5-16,4 0-9 16,-2 4 1-16,-2 2-4 0,1 2 3 15,-1 0 3-15,-3 0 1 16,-1-2-4-16,-4-3 20 16,1-3-15-16,-2-2 0 15,0-2-3-15,0 2-6 16,0 2-2-16,-2 5 4 15,-4 1-1-15,0 1-5 16,0 2 5-16,-2 0-5 16,-2-3 5-16,-2-1-2 15,-4-1 6-15,4-3-9 16,-6-2 2-16,3 1-1 16,-1 5 0-16,-1 0-1 15,-2 7 0-15,4 7 0 0,-6 3 0 16,-1 5-3-16,-8 2-1 15,-15 3-8-15,-12 5-2 16,-13 0-10-16,-12 13-92 16,-4 9-37-16,-4-1-85 15,17-5-541-15</inkml:trace>
  <inkml:trace contextRef="#ctx0" brushRef="#br0" timeOffset="122961.84">2458 2885 344 0,'0'0'40'15,"0"0"-3"-15,0 0 67 0,0 0-32 16,0 0 11 0,0 0-45-16,-42-55 7 0,38 52-8 15,2 1 20-15,1 0-11 16,1 2-12-16,0 0-1 16,0 0-12-16,-2 0-8 15,2 0-3-15,0 0-10 16,-1 0 0-16,1 0-2 15,0 0 2-15,0 0-9 16,0 2-7-16,0 12 3 16,3 6 9-16,11 9 4 15,12 4 3-15,5 5 8 16,8 6 3-16,6 3 4 16,1 1-1-16,1 8-13 15,0 2 4-15,-1 5-2 0,0 0-3 16,-5 5 2-1,-3-1-2-15,0 2 9 0,-7-5-7 16,8-8 3-16,-3-11-4 16,-2-10 1-16,-3-6 17 15,-7-9-11-15,-6-4 8 16,-4-6-9-16,-6-2 4 16,-2-2 0-16,-6-2 21 15,3-1-14-15,-1-2 0 16,-2-1-4-16,1 2-6 15,-1-2-4-15,0 0-1 16,0 0-1-16,2 0-5 0,1 0 0 16,-3 0-3-1,0 0-29-15,0-4-40 0,0-9-70 16,0-6-83-16</inkml:trace>
  <inkml:trace contextRef="#ctx0" brushRef="#br0" timeOffset="123717.29">3150 3800 437 0,'0'0'33'16,"0"0"-17"-16,0 0 59 0,94 0-20 15,-69 13 0-15,-1 9-33 16,-3 6 7-16,0 8 4 16,-6 4-11-16,-2 8-6 15,-5 3 3-15,-4-1 4 16,-2 0-21-16,-2-5 7 16,0-4-9-16,0-2-1 15,-11-3-9-15,-7-3-1 16,-3-5 8-16,-4-5-2 15,1-6 5-15,3-6 8 16,6-5-7-16,4-3 0 0,3-2 8 16,-1-1 4-1,4 0-13-15,-2 0-20 0,6-4-48 16,1-5-63-16,0-4-178 16</inkml:trace>
  <inkml:trace contextRef="#ctx0" brushRef="#br0" timeOffset="124085.75">3684 3935 339 0,'0'0'162'0,"0"0"-77"15,0 0-2-15,0 0-27 16,-91-21-14-16,70 21 5 16,0 20-32-16,-1 10-14 15,-2 10 2-15,3 4-1 16,2 3 5-16,2-1-5 16,5 1 6-16,8-1-3 15,4-1-5-15,0-6 0 16,1-4-5-16,17-9-13 15,9-5-6-15,4-4 20 16,2-9 2-16,1-5-17 16,-1-3 18-16,0 0-28 0,-2-4-12 15,-2-11-71-15,-7 0-63 16,-5-1-204-16</inkml:trace>
  <inkml:trace contextRef="#ctx0" brushRef="#br0" timeOffset="125211.7">3684 3598 223 0,'0'0'91'0,"0"0"-21"16,0 0 49-16,-88-55-77 16,65 46 14-16,-5 4-13 15,-3 3-3-15,-4 1-9 16,-6 1-7-16,0 0 0 15,-5 0-6-15,-2 11 18 16,-2 3-23-16,-4 10 8 0,2 2-18 16,1 8 13-1,4 5-16-15,5 4 1 0,4 3-1 16,7 1 4-16,4 1 1 16,5 0 3-16,4 1-5 15,0-1-2-15,6 1 1 16,0-1 3-16,5 1-2 15,2-1 8-15,5-1-11 16,0 0 0-16,0-3 0 16,6-2 2-16,5-2-5 15,2 4 8-15,-4-7-5 16,3-1 5-16,-2-5-6 16,-1-6 2-16,2-2 4 15,1 1-5-15,3-2-11 16,1-2 10-16,6 1 1 0,-2-3 0 15,5 6 0-15,-1-3 3 16,6 1 7-16,1-2-10 16,2-4-2-16,3-4 2 15,3-4 0-15,1-4 1 16,2-4-2-16,4 0 1 16,0 0-1-16,3-2 1 15,1-7 7-15,-1-4-6 16,-2-1 3-16,-6 2-3 15,-1-5 2-15,-4 0-2 16,1-1 3-16,-3 2-3 16,-2-3 14-16,-1-1 0 0,0 0 5 15,-1-3-4-15,0 1-1 16,-5-2 12-16,-5-1-13 16,2-1 13-16,-3 1-4 15,-2-1-7-15,1 2 3 16,-6 1 0-16,4 1-3 15,-4-1 0-15,0 1 0 16,-3-2-3-16,0 0 8 16,-1-3-7-16,0 1 3 15,-3-1-15-15,-2-2 23 16,-2 0-10-16,-1 2-11 16,0-3 7-16,0 2 8 15,0 1-18-15,0-1 9 0,0-1-2 16,-3 1 11-1,-1-1-14-15,-1 0 4 0,-2 1 0 16,1 3-7-16,0-4 5 16,-2 1-5-16,1 1 10 15,-2-4-9-15,-1 2 0 16,-5-3 0-16,0-1-1 16,-6-2-1-16,0 2-1 15,-6-1-1-15,-4 2-4 16,-8 3 2-16,-4 1-1 15,-8 5 3-15,-5 4-20 16,-7 5 17-16,-6 4-25 0,-4 9-14 16,-1 1-44-16,2 8-38 15,5 21-38-15,3 3 3 16,10 4-237-16</inkml:trace>
  <inkml:trace contextRef="#ctx0" brushRef="#br0" timeOffset="128915.38">2886 4841 288 0,'0'0'57'0,"0"0"77"15,0 0-33-15,0 0-30 16,0 0-15-16,0 0-41 16,0 0-10-16,-18 3-1 15,-3 27 2-15,-12 13 13 16,-11 19 23-16,-13 15 3 16,-1 8-24-16,-6 6 7 15,-2-3 9-15,3-6-9 16,7-10-18-16,9-11 15 0,14-11 5 15,8-11-28-15,7-7 12 16,8-10-10-16,2-5-3 16,1-8 13-16,7-4-9 15,0-2 11-15,0 0-15 16,0-3 4-16,0 0-3 16,-3 1 2-16,3-1-3 15,0 1-2-15,-3 1-6 16,0-2-2-16,-5 0-28 15,2 0-55-15,1 0-9 16,-1 0-56-16,1 0-213 0</inkml:trace>
  <inkml:trace contextRef="#ctx0" brushRef="#br0" timeOffset="129501.31">2255 5861 81 0,'0'0'66'16,"0"0"51"-16,0 0 6 16,0 0-25-16,0 0-3 15,0 0-19-15,13-45-22 16,-13 45-1-16,0 0 1 15,0 0-28-15,0 0-10 16,-16 17-5-16,-6 16-10 16,-11 13 10-16,0 9 27 0,-3 2 4 15,0-2 8 1,-1-2-25-16,-3 1-9 0,4 1-5 16,2-4-2-16,2-2-7 15,1-9 12-15,6-7-10 16,-5-2 5-16,6-6-9 15,3-6 0-15,2-2 5 16,5-6 5-16,1-3-9 16,5-5 14-16,5 0-14 15,2-3 1-15,1 0-2 16,0 0-4-16,0 0-14 16,0 0-22-16,0 0-59 15,1-11-33-15,16-9-88 0,11-4-369 16</inkml:trace>
  <inkml:trace contextRef="#ctx0" brushRef="#br0" timeOffset="130041.67">2346 5752 414 0,'0'0'47'16,"0"0"60"-16,0 0-3 16,0 0-30-16,0 0-28 15,0 0-20-15,0-9-13 16,0 15-13-16,0 15 9 15,0 11 7-15,12 11 20 16,-2 9 0-16,4 2-7 16,5 2-8-16,0-3-4 15,1-2-2-15,-1 0-11 16,-1-1 6-16,-3-1-3 16,3 3 5-16,-6-4-5 15,4-3-4-15,-4-6 14 0,-4-10-9 16,-2-5-1-16,1-7-7 15,-4-3-4-15,0-4 4 16,0-4 2-16,-3-2 2 16,3-2-3-16,-1 1 5 15,-1 1-5-15,1-2 1 16,-2-1-1-16,1 1-1 16,-1-2 0-16,0 0 0 15,0 0 0-15,0 1-24 16,0-1-8-16,0 0-7 15,0 0-14-15,-3 0-7 16,-12-5-179-16,-4-1-284 16</inkml:trace>
  <inkml:trace contextRef="#ctx0" brushRef="#br0" timeOffset="130640.67">1882 6558 73 0,'0'0'72'16,"0"0"32"-16,0 0 49 15,0 0-19-15,0 0-57 16,0 0-4-16,-63 0-2 15,63 0-27-15,0 0-12 16,0 0-10-16,0 0-20 0,0 0 4 16,3 2-7-1,15 6 2-15,15 5 22 0,7-2 3 16,9-1 16-16,11-3-18 16,10-4-1-16,5-3 6 15,4 0-17-15,-2 0 7 16,-5 0-10-16,-3-5 9 15,-8-1-2-15,-6 0 2 16,-13 1 6-16,-11 0-15 16,-10 4 6-16,-8-1 4 15,-8 2 9-15,-4-1-10 16,-1 1 8-16,0 0-12 16,0 0-10-16,0 0-8 0,-13 0-5 15,-8 0-40 1,-9 7-51-16,-5 6-78 0,-1 0-99 15</inkml:trace>
  <inkml:trace contextRef="#ctx0" brushRef="#br0" timeOffset="132238.48">1906 7188 189 0,'0'0'113'0,"0"0"-17"16,0 0 25-16,0 0-29 16,0 0-14-16,0 0-19 15,-18-18-53-15,18 58 0 16,-3 20 23-16,3 19 7 16,0 7-6-16,-3 3 11 15,0-6-21-15,0-5-17 0,0-6 6 16,3-10 0-1,0-9-1-15,0-14-8 0,0-10-4 16,0-12 4-16,0-9 9 16,0-4-8-16,0-3 2 15,0-1-3-15,0 0-7 16,0 0 3-16,0 0-17 16,3-12-44-16,3-10-71 15,8-14-289-15</inkml:trace>
  <inkml:trace contextRef="#ctx0" brushRef="#br0" timeOffset="132560.62">2167 7177 502 0,'0'0'38'0,"0"0"-34"15,0 0 62-15,-12 122 16 16,9-57-10-16,-2 7-23 16,2 4-16-16,0 2-27 15,-1-6 22-15,0-6-22 16,-1-6-2-16,2-12-4 16,2-9 15-16,-1-8-12 0,2-12-3 15,0-5 0-15,0-8 0 16,0-4 0-16,0 0 0 15,0-2-6-15,-3 0-14 16,-3 0-37-16,-6-6-35 16,-7-9-65-16,-5-7-199 15</inkml:trace>
  <inkml:trace contextRef="#ctx0" brushRef="#br0" timeOffset="133048.59">1512 7707 414 0,'0'0'125'16,"0"0"-47"-16,0 0-3 15,0 0-31-15,0 0-36 16,0 0-4-16,14 42 37 15,8-13-13-15,5 3 12 16,-2-1-4-16,3 2-28 16,-1 0 15-16,-1 2-11 15,-4-2-10-15,2-2 10 16,-5-1-1-16,-2-2-10 0,-3-2 9 16,-3-1 0-1,-2-4-3-15,-1-4-7 0,0-5 1 16,4-3 7-16,-1-5-14 15,2 0 15-15,-1-4-18 16,0 0 18-16,0 0-9 16,10 0 0-16,5-9 0 15,6-13 0-15,12-7 13 16,7-5-12-16,3-4-1 16,8-3-5-16,-4-3 5 15,-2 2 10-15,-6-3-5 16,-5 0-5-16,-10 2 5 15,-5 2-5-15,-7 7-9 16,-5 8-44-16,-10 11-68 16,-9 10-235-16</inkml:trace>
  <inkml:trace contextRef="#ctx0" brushRef="#br0" timeOffset="134315.69">2756 8070 94 0,'0'0'87'16,"0"0"-7"-16,0 0 23 15,0 0-2-15,0 0-20 16,6-75 11-16,-6 69-16 16,3 3-30-16,-3 0 27 15,0 3-37-15,0 0 1 16,0 0-24-16,0 0-4 15,0 0-2-15,0 0-7 16,0 6 0-16,5 11-2 16,-2 5 2-16,1 6 6 0,2 0-5 15,-2 2 16 1,1-4-14-16,-2-1 5 0,0-4 1 16,0-6-9-16,0 2 0 15,0 0 1-15,-3 1 7 16,4 6 2-16,-1 2-10 15,0 6 7-15,0 4 2 16,0 1 0-16,0 4 0 16,-1 0-8-16,-1 0 0 15,4-2-1-15,0-8-4 16,0-8 4-16,-2-4 3 16,-3-10-3-16,0-2 0 0,0-6 4 15,3-1-4-15,-3 0 9 16,0 0-9-16,0-4 24 15,0-13-5-15,-3-10-4 16,-7-6 2-16,1-6-2 16,-2-7-10-16,-2-9-2 15,7-3 3-15,1-10-6 16,2-5 0-16,3-2-1 16,0 8-3-16,0 8-1 15,8 9 1-15,5 10-9 16,7 10 8-16,-1 10-5 15,6 10 5-15,2 8-7 16,9 2 8-16,1 2 4 0,2 16 8 16,-4 3-8-16,-7 5-2 15,-6 1-3-15,-7 1 4 16,-12-1-4-16,-3 0-3 16,0 0-7-16,-22 1 15 15,-7-3-10-15,-2 0 11 16,0-6-1-16,-1 0 0 15,4-2-10-15,1-4 3 16,2 0-11-16,7-2-57 16,3-5-18-16,9-5-78 15,6-1-386-15</inkml:trace>
  <inkml:trace contextRef="#ctx0" brushRef="#br0" timeOffset="135157.07">3027 7703 3 0,'0'0'380'16,"0"0"-328"-16,0 0 40 0,-86-29 4 15,59 26-52-15,-6 3-10 16,-4 0-3-16,-9 14 2 16,-4 11-6-16,-3 9-5 15,1 7 17-15,1 3-23 16,6 2-8-16,6 2 13 15,2 1-19-15,6 1 5 16,8 2-2-16,1 3-5 16,6 2 1-16,5-3 15 15,4 0-7-15,4-4-5 16,3-4 4-16,0-3-7 16,0 2 0-16,3-2 1 0,9-2-2 15,4 1 0 1,2-2 0-16,3-3 2 0,6-2-2 15,1-2 0-15,0 0-5 16,5-4 5-16,0-2 1 16,3-2 1-16,1-4-2 15,3-2 2-15,2-3-4 16,0-4 4-16,1-7 1 16,-1-2 8-16,1-3-11 15,-4 0-1-15,3-4-4 16,-1-9 10-16,-2-3-5 15,2 0 0-15,0-5 0 16,-5-5 2-16,0-1 10 0,-8-2-8 16,-1-1-1-16,-3-1 12 15,-6 0 10-15,1 0-14 16,-4-4 8-16,0-5 1 16,-3-2-4-16,0-4 5 15,-5-2 7-15,1-2-11 16,-2-2-2-16,-3-6-8 15,-3-4 0-15,0-1 9 16,0-3-7-16,-9 1-1 16,-9 6-3-16,-3 0 2 15,-1 3 4-15,-8 4-11 16,-3 2 5-16,-9 7-12 16,-10 6 13-16,-6 7-12 15,-5 13-2-15,-7 14 2 0,-6 3-17 16,-13 20-24-16,-7 15-66 15,4 6-62-15,14-4-291 16</inkml:trace>
  <inkml:trace contextRef="#ctx0" brushRef="#br0" timeOffset="136557.37">1154 5799 318 0,'0'0'58'0,"0"0"-46"15,0 0 65-15,0 0-15 16,0 0-16-16,2 76-4 16,4-60-11-16,2-4-15 0,3-3 9 15,-2-1-12-15,3-4-2 16,3-4-1-16,1 0-2 16,7-9 13-16,2-11 10 15,-1-4-15-15,-2-5-4 16,-5 3-3-16,-4-5-3 15,-4 0 0-15,-6-2 2 16,0-3-4-16,0-3 0 16,-3 0-4-16,0-1 0 15,0 4-1-15,-6 1-2 16,-8 6-2-16,-5 8 4 16,7 9 1-16,-6 9-11 0,3 3-10 15,-4 3 21 1,-2 16 1-16,3 7 11 0,2 1-9 15,5 1 4-15,5-5 0 16,6-4-7-16,0-4 3 16,0-2-2-16,12-5 0 15,6-5-1-15,8-3-1 16,2 0 1-16,9-12 8 16,0-5-3-16,-1-1-6 15,-6 0 4-15,-2 2-3 16,-7 2 2-16,-3 5 6 15,-7 1-7-15,-1 5 3 16,-4 3-4-16,2 0 0 0,2 4-7 16,2 13 7-16,-3 7-1 15,1 1-8-15,1 1 10 16,-7 2-1-16,2 1 1 16,-3 0 2-16,1-2 2 15,1-1 0-15,-2-4-3 16,0-4 0-16,0-4-2 15,0-4-2-15,0-4-19 16,0-2-13-16,4-2-53 16,2-2-71-16,-1 0-246 15</inkml:trace>
  <inkml:trace contextRef="#ctx0" brushRef="#br0" timeOffset="136939.04">1863 5257 388 0,'0'0'41'15,"0"0"42"-15,0 0-16 16,-97 96-3-16,83-71-30 15,11 0-3-15,3-7-28 16,0-1-3-16,15-2-3 16,12-3 3-16,4 2 2 0,5-1 0 15,-1 1 3-15,-7 0 5 16,-3 1-4-16,-7-2 0 16,-6 0-4-16,-6-3 1 15,-1 3 15-15,-5-4-16 16,0 0 9-16,-2-2-2 15,-10 1-1-15,-4-1 2 16,-4-2-9-16,-1-2-2 16,1-3-46-16,6 0-70 15,5-3-40-15</inkml:trace>
  <inkml:trace contextRef="#ctx0" brushRef="#br0" timeOffset="137197.68">1805 5385 296 0,'0'0'68'0,"-36"77"13"16,24-28 44-16,1 1-71 16,1 2-18-16,1 1-22 15,-2-4 8-15,3-7-14 16,0-10-4-16,5-10-1 15,0-10-3-15,3-10-3 16,0-2-2-16,0 0 4 0,0 0-20 16,14-17-5-1,9-9-32-15,6-10-139 0</inkml:trace>
  <inkml:trace contextRef="#ctx0" brushRef="#br0" timeOffset="137519.5">1896 4940 276 0,'0'0'37'15,"0"0"26"-15,2 83 68 0,10-43-42 16,-1 6-7-16,7-1-51 15,-2 5-4-15,2-2-5 16,3-1-12-16,-3-5 13 16,-2-8-23-16,1-3 2 15,-1-9 10-15,-1-6-6 16,0-5-3-16,-6-5-1 16,0-3-2-16,1-3 0 15,1 0 0-15,5-11-39 16,-4-9-27-16,3-7-117 15,-12-4-182-15</inkml:trace>
  <inkml:trace contextRef="#ctx0" brushRef="#br0" timeOffset="137662.87">2103 5143 187 0,'0'0'138'0,"0"0"-104"16,0 0 39-16,97-70-26 15,-70 60-31-15,-5 5-16 16,-3 1-69-16</inkml:trace>
  <inkml:trace contextRef="#ctx0" brushRef="#br0" timeOffset="139363.49">1069 5859 129 0,'0'0'39'0,"0"0"-14"16,0 0 56-16,0 0 13 0,0 0-25 16,0 0 20-1,27 44-42-15,-21-42-12 0,1-2 7 16,1 0 16-16,4 0-9 16,1 0 4-16,4-8-19 15,0 2-21-15,0-4 3 16,5 0-8-16,-1-4-5 15,4-2 10-15,-2-3-4 16,-2-1 10-16,-5 0-7 16,-1-2 10-16,-3 0-9 15,1-6-3-15,-5 1 1 16,1-2-2-16,-5-4 1 16,-1-2-8-16,-3-6 3 15,0-1-3-15,0-5-1 0,0-2 1 16,-3 1 0-16,-1-1 1 15,4-1-3-15,-3 1 0 16,0 0 3-16,0 1-3 16,-5 1 0-16,1 2-2 15,-6 4 2-15,-1-1 0 16,1 3 1-16,-1 3-1 16,-2 2 0-16,4 8-5 15,-1 4 3-15,1 6 2 16,-2 5 0-16,1 2 0 15,1 2-10-15,-3 2 3 16,0 3-8-16,-4 2 13 16,-5 0-2-16,1 0 4 0,1 6-7 15,4 7 13-15,3 4-6 16,2 7 1-16,4 5 0 16,3 5-2-16,4 2-4 15,2 3 5-15,0-2 11 16,8 2-5-16,1 4 4 15,4 3-9-15,-2-3 11 16,3 6 0-16,0-3-8 16,2 1 12-16,1-3-9 15,2-5-1-15,3 1 9 16,1-1-9-16,1 0-4 16,1 0 13-16,2 0-12 0,-2-2-1 15,-2-1 2 1,4-5 2-16,-5-3-5 0,0-6-1 15,-1-3-3-15,3-4 3 16,3-4 0-16,1-2 6 16,2-2-11-16,-2-4 10 15,-2-3-2-15,-7 0-3 16,-1 0-5-16,-2 0-13 16,-5-3-21-16,-7-4-74 15,-4-3-119-15</inkml:trace>
  <inkml:trace contextRef="#ctx0" brushRef="#br0" timeOffset="140922.57">3353 8874 36 0,'0'0'33'15,"0"0"28"-15,0 0-10 16,0 0 31-16,0 0 89 16,0 0-13-16,0 3-53 15,0-11-14-15,0-3-31 16,0 5 14-16,0 0-28 15,0 2-21-15,0 1-6 16,7 0-9-16,4 2 8 16,-1-3-12-16,6 4 9 15,4 0-5-15,5 0-2 16,5 12-2-16,7 5 8 16,2 6 6-16,-3 4-14 0,1 5 0 15,-2 4-4-15,-7 0-2 16,0 1 3-16,-1-6-3 15,-2 0 3-15,5-1 2 16,3-2-4-16,3-1-1 16,0-2 8-16,-1-1-7 15,-2-3 8-15,0-3-5 16,-5-7 5-16,-5-5 2 16,-7-4 0-16,-7-2-9 15,-4 0 9-15,-4 0 5 16,-1-6-6-16,0-3-10 15,0-3-1-15,-19 2-59 16,-10 2-56-16,-5 2-60 0,-2 1-362 16</inkml:trace>
  <inkml:trace contextRef="#ctx0" brushRef="#br0" timeOffset="141816.76">3960 9218 453 0,'0'0'59'0,"0"0"11"16,0 0 11-16,0 0-40 15,0 0 4-15,-18 106 23 16,-9-47-19-16,0 11 2 15,-3 8-7-15,-1 9-9 16,1 6 3-16,2 0-34 0,4-4 25 16,3-9-25-16,3-6 0 15,3-12 2-15,5-14-4 16,2-12-1-16,4-13 0 16,-1-6 2-16,2-9-1 15,2-3-1-15,1-3 4 16,0-1-4-16,0 1 1 15,0-2-2-15,-4 0-8 16,-2 0-13-16,1-2-20 16,2-15-55-16,3-8-54 15,8-6-140-15</inkml:trace>
  <inkml:trace contextRef="#ctx0" brushRef="#br0" timeOffset="142369.69">4161 9344 342 0,'0'0'66'0,"0"0"72"16,0 0-11-16,0 0-53 16,0 0-21-16,0 0 0 15,-9-28-25-15,9 28-7 16,0 1-3-16,0 16-16 16,17 5 15-16,2 10 16 15,5 2 2-15,1 5-16 16,9 3-6-16,8 4 14 15,6 2-10-15,1 3 0 16,2 2-6-16,-2 1-8 16,-4-3-2-16,-2-1 1 15,-1-3-2-15,-6-5 5 16,-8-5-2-16,-1-5-3 16,-9-6 8-16,-2-4-14 0,-5-3 7 15,-3-5-1-15,-3-3 6 16,-2-7-3-16,-3 1-3 15,3-5 6-15,0 3-6 16,-3-3 0-16,3 0-1 16,-1 0-3-16,-2 0 4 15,0 0-1-15,0 0-2 16,0 0-20-16,0 0-9 16,-5 0-51-16,-10 0-31 15,-9 0-73-15,-6 0-244 16</inkml:trace>
  <inkml:trace contextRef="#ctx0" brushRef="#br0" timeOffset="143135.21">3802 10316 276 0,'0'0'55'0,"0"0"74"16,0 0 8-16,0 0-57 15,0 0-24-15,0 0-12 16,-66-2 8-16,57 4-17 16,3 1 6-16,3-3-16 15,3 2 2-15,0-2-9 16,0 0-7-16,0 3 5 15,6 1-12-15,15-2 4 0,12 3 31 16,7-5-10-16,15 0 7 16,11 0-10-16,4-7 4 15,9-7-10-15,-3 1-5 16,0-1 8-16,0-2-19 16,-3 2 4-16,-7-2 14 15,-11 1-3-15,-7 1-3 16,-8 1 5-16,-6 4-6 15,-4 1 6-15,-3 2-10 16,2-2-2-16,-4 1 7 16,3 0 10-16,-4 2-19 15,-6-1 10-15,-5 2-3 16,-5 0-3-16,-2 4-3 16,-6-3 2-16,4 3 4 0,-4-2-4 15,0 2 5-15,0 0-2 16,0 0-7-16,0 0-4 15,0-1 6-15,0 1-7 16,0 0-1-16,0-2 2 16,3 2 0-16,-3 0-2 15,0 0-1-15,0 0 0 16,0 0 0-16,0 0-36 16,-3 0-30-16,-13 0-42 15,-5 0-20-15,-6 0-18 16,-4 0-29-16,-3 2-225 15</inkml:trace>
  <inkml:trace contextRef="#ctx0" brushRef="#br0" timeOffset="149435.96">4680 3463 358 0,'0'0'37'0,"0"0"-26"16,-28-75 16-16,22 45 51 15,0-1-27-15,-2-4-9 16,0-2-5-16,-3-4 4 16,5-2-23-16,-4-1-4 15,-2-6 9-15,1-2-13 16,-5-3 5-16,2-4 12 16,-3 1-12-16,-4-1-6 0,-5 0 4 15,-2 1 4-15,-9-5-12 16,1-3-2-16,-1 2-1 15,-2 1 1-15,-3 2 3 16,3 3-6-16,-1 2-2 16,0-1-1-16,7 3 6 15,-1 3-3-15,-1 3 5 16,1 2-5-16,1 4-9 16,-1 3 1-16,-5-1 8 15,-1 2-12-15,-5 1 3 16,-1 3 9-16,-2 3-3 15,2 1 3-15,4 4 1 0,-1-1-1 16,9 4 11-16,1 1-13 16,0 0 5-16,0 0-6 15,2 4-1-15,-2-1-4 16,0-1 8-16,5 1 0 16,-4-3 0-16,-2-1-8 15,3 1 8-15,-5 3-1 16,-3 2-7-16,-1 3-3 15,-3 2 8-15,-2-1-7 16,-4 4-9-16,-4-2 19 16,0 2 2-16,-1 0 1 15,4-1-2-15,0-1 8 16,1-3-9-16,0-2 0 16,-2-3 0-16,2-1 12 0,-3 0-12 15,5 0 3-15,-2 2-2 16,0 3-1-16,-3 8-2 15,-2 2-8-15,-7 5 9 16,-2 0-3-16,-4 11 3 16,-2 6 1-16,-5 3 0 15,5 0 0-15,7-3-3 16,2 2 3-16,8 0 0 16,10-4 3-16,-4-3 5 15,4 0-8-15,6-2 1 16,0-2-1-16,-1 2 0 15,0 4 1-15,-2 0-3 0,-7 6 2 16,-5 4 0-16,-4 5-2 16,0 2 2-16,0 1 0 15,1-3 12-15,6-3-12 16,5 3-1-16,3 1 1 16,-1 3 0-16,1 3 8 15,0 3-8-15,1 5 3 16,-4 2-3-16,4 6-6 15,3 0 6-15,2-1 12 16,1 2-12-16,5-2-7 16,2 0 7-16,6-2 2 15,6-4-2-15,2 0 0 16,3-1-3-16,-1 3 3 16,-2 3-1-16,3-1 1 0,3 4 1 15,0 2 1-15,-4-4-2 16,-1 0 5-16,2-3 0 15,-4-4-4-15,1 0 2 16,1 1-6-16,-2-1 1 16,5-1-1-16,1 1 2 15,0-3-5-15,1 0 6 16,-2 1-5-16,2 1 9 16,0 0-7-16,0 1 3 15,0 1-1-15,3 2 1 16,-3-1 1-16,3 0 1 15,2-4-4-15,-1-2 0 0,2-4-1 16,0 1 3-16,0-1 0 16,0 3 0-16,0 7 0 15,0 0 0-15,5-2 0 16,-2 1 12-16,0-1-11 16,-2-4 1-16,1 0 2 15,-2 1-4-15,0 0 2 16,0 1-2-16,0-1-3 15,0-3 3-15,0 3 13 16,0-2-13-16,0 2-3 16,1 1 3-16,2-1-8 15,2 4 8-15,5 1 12 16,-4-2-7-16,6 5-1 0,1-3-4 16,-2 1-1-16,2 2 1 15,-1 7-2-15,2 3 7 16,-1 1-11-16,4 2 11 15,-1-2-7-15,-4-1 2 16,6-1 0-16,-6 3-2 16,1-2 6-16,-1 0-4 15,1-1 1-15,-1 0-1 16,-4 3-2-16,-2 5 2 16,-6 3 1-16,0 3-1 15,0-1 0-15,0 4 4 16,0 2 3-16,4 3-7 0,5 2-1 15,2 0 1 1,5 0-7-16,1-1 14 0,0 3-14 16,-3 0 12-16,-1-1-10 15,-2-2 10-15,-2-2-3 16,1-2-1-16,-4-2 4 16,-3 2-8-16,-3 1 6 15,3 5-2-15,2-4 0 16,-1 4 3-16,3-4-4 15,-1 3 3-15,-1-2 0 16,-2 0-2-16,0-2 3 16,-3-3-1-16,3-1-1 15,0-1-2-15,-3-4 2 16,4 3 6-16,-4 0-7 16,3 5 1-16,5 2 3 0,-4 2-4 15,4-3 4-15,0-3-2 16,0 3 0-16,1-2 3 15,-1-1-5-15,0-1 1 16,-2-2 4-16,2 6 4 16,-2 2-10-16,4-3 3 15,2 0-3-15,-1 3 15 16,-1 3-7-16,2 4-3 16,3 2 5-16,0-1-7 15,1-4-3-15,1 3 2 16,2 0 2-16,-1-1 0 15,3-3-4-15,1-2 2 0,0-4 1 16,-2 0 1-16,4 2 1 16,-2 6-3-16,5 0 7 15,3 2-1-15,1-3-4 16,5-10 1-16,-2-7-4 16,2-7 2-16,0-5-2 15,4-7-1-15,-1-2 0 16,6-3-2-16,2 2 5 15,4 0-3-15,0 5 2 16,4 7 3-16,-1 1-5 16,5 0 6-16,7-3-6 15,3-10 1-15,2-8 0 16,-5-12 0-16,-7-11-1 0,1-6 0 16,-3-7 0-16,-2 2 6 15,2-3-4-15,-2 0-2 16,0 3 1-16,2-1 0 15,-1 0-1-15,4-2 3 16,1 0-2-16,5-4 8 16,-2-11-8-16,3-2-1 15,-1 3 2-15,0 1-5 16,0 6 10-16,0 7-5 16,-6 0-2-16,-5 0-2 15,-6 0 0-15,0 0 2 16,1-8 1-16,2-4-1 15,3-3-4-15,3 1 1 16,-3 1 6-16,-2 5-3 0,-4 8 0 16,-6 0 0-16,-1 0-1 15,-5 9 2-15,-2 6 3 16,-1-1-4-16,3-1 3 16,-3-3-12-16,4-5 11 15,-1-5-2-15,2 0 1 16,4 0-1-16,2-8 8 15,1-4-6-15,2 0-4 16,1-2 0-16,3-6 2 16,-1-5 1-16,-3-9 5 15,2-9-6-15,-3-3 0 16,0-6 0-16,4-4 0 16,0 3-1-16,-1 0-7 0,-3 6 8 15,-6 7 5-15,-6 2-5 16,-7 3 2-16,-1-3 0 15,-6-2-2-15,4-8 0 16,-1-6 2-16,-2-7-2 16,1-13 4-16,-1-2-8 15,-1 2 3-15,0 8 1 16,-3 10 8-16,-2 8-8 16,-2 2 6-16,-1 4-4 15,-4 3 9-15,3 0-11 16,-2-1 2-16,1-4 2 15,-2-1-4-15,1-3-4 0,-1-3 4 16,0-2 4-16,3 2 0 16,-3 0-4-16,0 1 0 15,0 6 10-15,0 1-10 16,0 4 0-16,-2 0-3 16,2 0 2-16,2-5 1 15,-2-4 0-15,-2-3 10 16,3-7-10-16,-2 2 1 15,1-2 1-15,3 1-2 16,-3 0 0-16,-2 3 0 16,-2 5-7-16,-1 0 16 15,-4-2-18-15,0 1 9 16,0-7 0-16,0-3 5 16,-4-2-2-16,4-1-1 0,0 2 0 15,0 2-2-15,0-2 4 16,0-5 2-16,0-6-1 15,0-2 7-15,0 4-10 16,0 2 12-16,0 1-10 16,0-1 12-16,0-2-7 15,0 4-7-15,0 3 1 16,0 1-3-16,0 2 4 16,0 2 6-16,0-3 3 15,0 2 1-15,0-3 2 16,0-1 3-16,0-10-13 15,7-5 19-15,8-5-15 16,0-5-2-16,0 1-8 0,1 0 2 16,-5 1 0-16,-5 5 16 15,-2-1-9-15,2 0-8 16,-3-1 2-16,0-1 2 16,-3 4-4-16,0 0 1 15,0-5-2-15,-3-1 0 16,-6 3 0-16,-1 4 3 15,-2 8 1-15,0 3-4 16,1 3-4-16,2 7 4 16,1 4 2-16,2-1 2 15,3 6-4-15,-2 1 2 16,5 5-2-16,0 1 0 16,0 0-2-16,0 2 2 0,0 1 0 15,0 6 1-15,0 0 0 16,0 0-1-16,0 2 1 15,0-3 0-15,0-2 3 16,0-1-4-16,0-8-3 16,-3-2 3-16,-3 0 2 15,-4-4-2-15,1-1-2 16,-3-1 2-16,0 2-2 16,0 0 2-16,-1 1 0 15,1 5 1-15,-3 0-1 16,1 7 1-16,1 1-2 15,-2 4 1-15,1 3 0 0,-3 1-2 16,-1-2-2-16,1 3-2 16,-2 0-1-16,2 1 5 15,1 2 2-15,4 2 6 16,2 4-5-16,2-3-1 16,1 0 3-16,-2 2-2 15,-1-3 0-15,-4-4-1 16,2-2 9-16,-1-2-9 15,-5-3-3-15,6-1-4 16,-3-3 8-16,0 1-1 16,3-3 10-16,-3 1-10 15,2 0-1-15,-5 2 1 16,1 2-5-16,-2 0 0 16,-2 3 2-16,0 1-2 0,3 1 7 15,-1 2-2-15,1-3 1 16,0 0-1-16,0 0 0 15,5 6-24-15,5 9-48 16,8 12-9-16,2 4-53 16,29 8-90-16,14 2-254 15</inkml:trace>
  <inkml:trace contextRef="#ctx0" brushRef="#br0" timeOffset="150979.7">2268 12339 430 0,'0'0'108'15,"0"0"-45"-15,0 0-2 16,0 0-22-16,0 0-8 16,0 92 21-16,0-34-18 15,-4 13-5-15,-2 12 7 16,0 6-1-16,0 3-34 15,1-6 17-15,-1-10-16 0,1-11 0 16,-1-15-1-16,3-14 3 16,1-16-3-16,2-12-1 15,0-6 1-15,-1-2 0 16,-1 0-1-16,-1-16 68 16,-3-12-39-16,3-11-11 15,-1-4-13-15,-1-8 13 16,5-5-4-16,0-12-12 15,0-6 1-15,2-3-3 16,14-1 0-16,8 9-3 16,4 12-17-16,-2 13-1 15,4 13-2-15,-5 14 22 16,-1 12-3-16,-2 5 2 16,-2 3-3-16,2 18 0 15,2 2 5-15,-5 5 4 0,-4-1-4 16,-6 2 2-16,-7-1-2 15,-2 2 1-15,0-3-1 16,-14-1 0-16,-7-3 1 16,-7-4-1-16,-3-3-2 15,-4-4-6-15,1-5 2 16,-2 1-29-16,2-6-28 16,7-2-64-16,9 0-210 15</inkml:trace>
  <inkml:trace contextRef="#ctx0" brushRef="#br0" timeOffset="151849.09">2522 12118 288 0,'0'0'63'16,"0"0"12"-16,-82-20 15 16,48 20-13-16,-8 0-27 15,-4 0-14-15,-4 9-1 16,-5 10 1-16,3 3-11 16,-3 5 3-16,5 4-7 15,0 3-9-15,-1 2-2 16,3 7 8-16,-2 4-12 15,0 1 12-15,0 6-15 16,2-1 16-16,11 5-19 16,7 0 12-16,5 6 3 0,5-2-10 15,4 0 1-15,5-3 5 16,5 2-6-16,6 0 4 16,0 3-5-16,8-1-4 15,8-3 0-15,5-2 0 16,7-9 1-16,2-3 4 15,6-5-3-15,0-7-1 16,10-3 2-16,2-4 1 16,1-6-3-16,3-3-1 15,1-7-3-15,0-6 1 16,5-2 2-16,2-3-4 16,3-5 1-16,-4-10 1 15,-2-4 4-15,-5-2-1 0,-4 0-1 16,-5-2 1-16,-1-2 1 15,-3-3-1-15,-1-3 1 16,-3-4 6-16,-1-4 15 16,-1-6-12-16,-2-6 25 15,-4-10-17-15,-2-3-5 16,-11-7 2-16,-5-7 1 16,-5-6-1-16,-4-5-16 15,0 2 6-15,-19 1 1 16,-11 5-9-16,-6 5 2 15,-10 9-2-15,-9 10 2 16,-9 12 4-16,-5 10-4 0,-7 12 0 16,-12 8 0-16,-5 12-18 15,4 3-5-15,7 19-36 16,27 18-42-16,22 7-39 16,19 2-258-16</inkml:trace>
  <inkml:trace contextRef="#ctx0" brushRef="#br0" timeOffset="152525.65">2781 12968 499 0,'0'0'32'16,"0"0"66"-16,0 0-4 0,0 0-52 16,0 0-16-16,0 0-20 15,44 94 16-15,-10-30 23 16,9 6-16-16,5 0-21 15,6-2 12-15,4-2-17 16,0-4-1-16,-7-6 0 16,-2-6-2-16,-10-9 2 15,-9-4 0-15,-8-10-2 16,-4-4 11-16,-6-9-11 16,-5-6 2-16,-2 0-1 15,-1-5-1-15,-1-2 0 16,-3-1-27-16,0 0-45 15,0 0-83-15,3 0-216 16</inkml:trace>
  <inkml:trace contextRef="#ctx0" brushRef="#br0" timeOffset="152989.39">3530 13675 363 0,'0'0'65'15,"0"0"-12"-15,0 0 36 16,0 0-22-16,0 0-14 16,91-41 4-16,-70 41-36 15,-3 16 17-15,0 7-36 16,-5 8 28-16,-2 3-18 16,-2 4-7-16,-6 5-5 15,-3-3 10-15,0 1-6 0,0-2-2 16,-9-6 1-1,-5-4-3-15,-2-2 1 16,1-9-1-16,0-2 0 0,3-7 0 16,2-4 0-16,4 0 0 15,0-3-4-15,-2-2-14 16,-2 0-7-16,4 0 9 16,0-4-48-16,6-8-129 15,0-4-250-15</inkml:trace>
  <inkml:trace contextRef="#ctx0" brushRef="#br0" timeOffset="153341.26">3936 13583 473 0,'0'0'72'16,"0"0"10"-16,0 0-5 15,-88 20-36-15,58 6-14 16,3 5 12-16,3 8-32 16,4 3 10-16,3 6-13 15,5 2 1-15,6-3-4 16,5 0 10-16,1-8-11 0,0-3 3 15,13-8-3-15,7-7-3 16,5-7-10-16,8-6 3 16,0-4 10-16,1-4-29 15,3 0-13-15,0-10-33 16,-5-4-68-16,-9-3-309 16</inkml:trace>
  <inkml:trace contextRef="#ctx0" brushRef="#br0" timeOffset="154152.18">3839 13350 187 0,'0'0'99'15,"0"0"-6"-15,-88-34-18 16,46 29 29-16,-3 2-48 15,-4 3-24-15,-4 0 14 0,0 0 1 16,-2 8-30-16,6 10 8 16,1 6 5-16,8 9-12 15,1 9-13-15,3 4 16 16,6 3-20-16,5 1 20 16,6-2-9-16,7 1-9 15,4-3 1-15,1 4 3 16,7-1-2-16,0-3-4 15,0 0-1-15,12-3-3 16,3 0 2-16,7 2 2 16,-1 1 6-16,0-1-7 15,1 0 0-15,5-2 0 16,0-5 3-16,9-4-3 16,3-6-1-16,4-3-1 15,-1-3 2-15,-1-3-6 0,-5-3-1 16,3-3-9-16,-6-3-11 15,0-3 18-15,-2-4 1 16,0-3-3-16,2 0 6 16,0 0-2-16,4-4 1 15,-1-12 5-15,0-1 2 16,-5-3 5-16,2-1-6 16,-3-1 1-16,-2-4 12 15,0-3 15-15,-2-5 25 16,-4-5 3-16,-4-2-15 0,4-7 0 15,-5-6 2 1,-1-6-9-16,-4-10-15 0,-5-3-1 16,-7-5-4-16,0 2-10 15,-14 7 10-15,-16 5-10 16,-12 8 0-16,-13 8 0 16,-9 9 0-16,-9 8 5 15,-8 9-10-15,2 9 1 16,4 9-30-16,13 4-37 15,11 9-50-15,14 10-110 16</inkml:trace>
  <inkml:trace contextRef="#ctx0" brushRef="#br0" timeOffset="154850.46">4091 14195 293 0,'0'0'92'16,"0"0"-17"-16,0 0 47 16,0 0-42-16,0 0-36 15,0 0-3-15,100 34 28 16,-54 6-49-16,-1 9 15 16,7 5 3-16,2 5-28 15,-2 3 4-15,-1 4-11 16,-5 0 0-16,-3-6-3 0,-5-8 1 15,-4-11 13 1,-3-8-14-16,-4-11 2 0,-5-9 0 16,-11-6 0-16,-1-6-1 15,-2-1-1-15,-5 0-9 16,-2 0 7-16,-1 0-46 16,0-5-196-16</inkml:trace>
  <inkml:trace contextRef="#ctx0" brushRef="#br0" timeOffset="155419.4">4729 14863 302 0,'0'0'87'16,"0"0"-31"-16,0 0 64 15,0 0-16-15,0 0-63 16,0 0-10-16,-77 66-17 15,47-5 25-15,-1 6-3 16,-2-1-1-16,0-2-11 16,3-4-2-16,2-5-8 15,11-8-14-15,1-8 8 16,7-7-5-16,3-7 7 0,0-5-9 16,3-8 3-1,0-5-4-15,3-7 3 0,-1 0-3 16,1 0-5-16,0 0-6 15,0 0-27-15,0-3-43 16,1-14-104-16,17-3-205 16</inkml:trace>
  <inkml:trace contextRef="#ctx0" brushRef="#br0" timeOffset="155818.64">4831 14925 419 0,'0'0'126'15,"0"0"-33"-15,0 0 5 16,0 0-24-16,0 0-21 16,0 0-45-16,24 8 12 15,-4 28 0-15,3 3 1 16,1 4-6-16,3-1-5 15,-2 0-3-15,2 0-2 16,-2 0-3-16,-1-2 2 16,-3-1-2-16,-5-3-2 15,-5-4 2-15,-4-1-2 16,-2-6 0-16,-5-3 2 16,3-5 0-16,-3-3-4 0,0-2 0 15,0-5 0 1,4-4-2-16,-4-3 4 0,0 0 0 15,0 0-2-15,0 0 2 16,0 0-34-16,0 0-17 16,0-2-47-16,-12-6-75 15,-1 4-199-15</inkml:trace>
  <inkml:trace contextRef="#ctx0" brushRef="#br0" timeOffset="156134.04">4467 15484 483 0,'0'0'135'0,"0"0"-108"15,0 0 22-15,0 0-6 16,85 0 17-16,-30 0-18 15,6 0-19-15,2 0 5 16,1-1-11-16,-3-2 0 16,-6 1-13-16,-10 1-2 15,-9-1 9-15,-9 0-6 16,-5-1 0-16,-7 1-5 16,-9-1 3-16,0 1 2 15,-6 0-5-15,0-1-11 0,0-2-76 16,0-4-211-16</inkml:trace>
  <inkml:trace contextRef="#ctx0" brushRef="#br0" timeOffset="157991.95">5466 14764 37 0,'0'0'73'0,"0"0"-34"15,0 0 63-15,0 0-19 16,0 0-23-16,0 0-4 16,-1 58-23-16,1-54-4 15,0-3-5-15,0 1-6 16,0-2 0-16,0 0 9 15,0 0 34-15,4-5 4 16,4-7-37-16,5-3-9 16,-4-2 3-16,0 3-3 15,-2-6-7-15,-2-1-6 16,-1-5-4-16,-2-5 5 16,1-5-2-16,-3-5-2 0,0-2 4 15,0 4-2-15,-3-1-5 16,-9 7 0-16,-4 5-7 15,-5 3 6-15,0 9 2 16,-5 8-4-16,0 8 3 16,-4 0 0-16,-3 16 1 15,0 10 1-15,3 6 2 16,8-2-4-16,13-4 0 16,7-6 4-16,2 0-3 15,0-3-1-15,14-4 12 16,11-4-9-16,4-7-3 15,5-2 1-15,5 0 0 16,4-11-1-16,2-5-5 0,-2 2 5 16,-1-3 1-16,-2 2 4 15,-1 4-5-15,-11 1-3 16,-1 4 3-16,-12 5 0 16,-3 1-2-16,1 3-2 15,-4 15 1-15,0 6 3 16,0 5 2-16,-3 3-2 15,0 1 1-15,0-3-1 16,1 0 3-16,1-5-3 16,-2-1 0-16,0-7-2 15,0-2-1-15,3-7-6 0,-3-2-7 16,1-3-4-16,2-3-12 16,6 0-49-16,0 0-62 15,1-3-111-15</inkml:trace>
  <inkml:trace contextRef="#ctx0" brushRef="#br0" timeOffset="158377.21">6164 14338 369 0,'0'0'76'0,"0"0"-15"0,0 0 53 16,0 0-39-16,-86 39-21 16,75-16-23-16,8-1-7 15,3 2-12-15,2-2-11 16,16 3 13-16,7-1-1 16,2 2-3-16,0 3-7 15,-3-2 1-15,-8 0-1 16,-3-6-1-16,-5-4 0 15,-5-7-1-15,-3-5 0 16,0-5-1-16,0 0-1 16,0 0 0-16,0 0 2 15,-6 0 0-15,-10 0-1 16,-2 0-19-16,1-5-19 0,5-10-7 16,2-1-36-16,1-9-46 15,3-2-71-15,3-7-51 16</inkml:trace>
  <inkml:trace contextRef="#ctx0" brushRef="#br0" timeOffset="158571.03">6127 14417 304 0,'0'0'68'15,"0"0"1"-15,-39 83 58 16,21-37-40-16,-7 6-13 16,0 1-39-16,-5 3-3 15,-1-2-18-15,-1-1-4 16,1-1-4-16,6-6 1 0,5-8-6 15,4-9 0 1,8-17-1-16,5-6-6 0,3-6-1 16,0-3-30-16,15-19-74 15,12-12-116-15</inkml:trace>
  <inkml:trace contextRef="#ctx0" brushRef="#br0" timeOffset="158861.75">6388 14004 430 0,'0'0'22'16,"3"89"71"-16,-2-25 10 0,-1 8-35 15,0 9-1-15,0 0-58 16,0-2 8-16,0-6-12 15,0-7 10-15,0-16-13 16,11-13 1-16,1-13-3 16,3-12 2-16,0-7-1 15,3-5 1-15,2 0-4 16,3-7-4-16,1-11-21 16,-8-10-25-16,-5-6-65 15,-11-5-260-15</inkml:trace>
  <inkml:trace contextRef="#ctx0" brushRef="#br0" timeOffset="158999.6">6486 14414 461 0,'0'0'65'0,"0"0"-9"15,0 0 48-15,80-57-42 16,-49 45-48-16,3 2 9 16,0 2-23-16,-2 3 0 15,-8 1-31-15,-11 2-176 16</inkml:trace>
  <inkml:trace contextRef="#ctx0" brushRef="#br0" timeOffset="186367.6">2258 14209 381 0,'0'0'38'16,"0"0"-9"-16,0 0 79 16,-31-83-4-16,26 79-33 0,4 4-17 15,-1 10-33-15,-4 26-10 16,0 27 0-16,-9 17 13 16,-1 14-8-16,-8 10 22 15,2-1-19-15,-2 2-7 16,-2-3-7-16,-1-9-5 15,5-11 3-15,3-17 4 16,8-18-6-16,7-16-1 16,1-15-1-16,3-10 1 15,0-6-1-15,0 0 1 16,0 0-2-16,0-11-8 16,7-16-13-16,7-11-60 0,11-11-62 15,5-10-198-15</inkml:trace>
  <inkml:trace contextRef="#ctx0" brushRef="#br0" timeOffset="186667.94">2497 14212 378 0,'0'0'72'0,"0"0"-16"15,0 0 15-15,-66 125-14 16,21-44 25-16,-7 13-53 16,-2 5 28-16,6-6-35 0,10-3-8 15,11-12-13-15,9-7 17 16,10-14-13-16,1-12-4 16,4-12 2-16,0-11 1 15,0-5-5-15,2-8 1 16,1-2 0-16,0-6-3 15,0-1-27-15,-2 0-44 16,-4-8-30-16,-4-14-267 16</inkml:trace>
  <inkml:trace contextRef="#ctx0" brushRef="#br0" timeOffset="187028.29">1697 14912 495 0,'0'0'53'0,"0"0"-4"16,0 0 4-16,0 0-37 15,0 0-3-15,0 0 3 16,28 67 1-16,-1-34 20 16,0 3-5-16,-3-1-8 15,6 0-16-15,-2-2-2 16,-1-4 8-16,1-5-14 15,-5-4 3-15,-7-4-1 16,2-6 5-16,-2-5-6 0,4-5 1 16,5-4 4-16,5-20 26 15,9-10 12-15,4-6-24 16,2-7 3-16,2-5-13 16,-2-2-6-16,1-1-1 15,-2 7 1-15,-7 9-4 16,-7 15-14-16,-6 19-58 15,-11 5-88-15,-13 14-262 16</inkml:trace>
  <inkml:trace contextRef="#ctx0" brushRef="#br0" timeOffset="187867.7">2033 15656 257 0,'0'0'83'0,"0"0"-17"16,0 0 70-16,0 0-56 0,0 0-22 15,0 0-23-15,-5-19-26 16,5 56-6-16,-3 14 6 15,0 8 23-15,-1 4-9 16,1 1 2-16,-2 1-8 16,1-4-16-16,4-7 4 15,0-14-2-15,0-11-1 16,0-14-2-16,0-6 0 16,0-5 7-16,0-4-6 15,0 0 6-15,0-6 43 16,0-19-6-16,0-11-27 15,0-10-5-15,0-10-8 16,0-4-4-16,0-5-3 0,0 2-9 16,0 5-2-1,12 10-7-15,10 16 3 0,-1 12-6 16,4 12 11-16,-5 8 13 16,4 0 0-16,1 8-6 15,-1 9 6-15,-6 2 0 16,1 3 0-16,-7-2 3 15,-5 1-3-15,-5-2-1 16,-2 3-4-16,-3-4 2 16,-24 1 6-16,-7 1-4 15,-9-2 7-15,-2-2-5 16,2-4 5-16,7-3-6 0,9-7-1 16,12-1-19-16,10-1-51 15,5 0-94-15</inkml:trace>
  <inkml:trace contextRef="#ctx0" brushRef="#br0" timeOffset="188520.33">2224 15451 87 0,'0'0'169'0,"0"0"-99"0,0 0 37 16,-105-34-35-16,78 33-26 15,-4 1-15-15,-2 0-14 16,-4 18-2-16,-9 9 0 15,-5 10 14-15,3 2 2 16,-1 6-13-16,7-1-3 16,6 3-6-16,5 2 0 15,4 2 13-15,8-1-20 16,5-1 13-16,4 2 0 16,4 4-12-16,3 1 21 0,3 4-18 15,0-6 10-15,0-3-3 16,9-3-12-16,9-2-1 15,7-4 0-15,5-4-4 16,6-5 4-16,3-3-2 16,10-7-1-16,2-6 3 15,1-7 5-15,6-10-5 16,-1 0 0-16,1-12-5 16,3-13 7-16,-3-8-2 15,0-8 4-15,-3-4 2 16,-10-2-5-16,-4-7 0 15,-10-7 6-15,-7-9 21 16,-8-8 3-16,-7-2-16 0,-9-3 0 16,0 3 0-1,-18 4-14-15,-19 4 5 0,-15 9-1 16,-15 10-5-16,-11 15-2 16,-4 18-1-16,0 19 0 15,1 5-14-15,-1 32 10 16,5 15-36-16,14 8-39 15,21 0-130-15</inkml:trace>
  <inkml:trace contextRef="#ctx0" brushRef="#br0" timeOffset="188979.02">2480 16150 472 0,'0'0'86'16,"0"0"-69"-16,0 0 0 16,0 0 22-16,0 0 18 15,100 70-7-15,-61-36-8 16,4 2-31-16,-3 1 14 15,-1-6-25-15,-4-1 14 16,-7-4-9-16,-1-7 0 16,-11-7-3-16,-4-2-2 15,-4-6 0-15,-4-2 1 16,-1-2-1-16,-2 0-24 16,1 0-68-16,1-5-219 0</inkml:trace>
  <inkml:trace contextRef="#ctx0" brushRef="#br0" timeOffset="210952.48">2933 16445 55 0,'0'0'75'16,"0"0"12"-16,0 0-40 16,0 0 23-16,0 0-10 15,0 0-20-15,0 0 26 16,-8-26-18-16,8 26-27 15,-2 0 20-15,1 0-20 16,-1 0-20-16,-5 10 3 16,-1 9 2-16,-5 9 9 15,2 4 5-15,-2 2-18 16,1 5 25-16,3 0-2 16,-1 2-3-16,-1 4-11 0,2-4 18 15,-4 1-8-15,5 2-8 16,1-6 2-16,-1-1-9 15,0-1 5-15,-3-7-7 16,2 2-2-16,-1-6 15 16,1-4-7-16,3-9-3 15,1-2 10-15,2-8-11 16,3-2 4-16,0 0 6 16,0 0-12-16,0 2-3 15,-4-2 9-15,4 0-10 16,-3 0 6-16,0 0-2 15,0 0-2-15,-2 0-2 16,1 0 0-16,1 0-6 0,0-3-34 16,3-8-24-16,0-6-18 15,7-5-88-15,10-3-110 16</inkml:trace>
  <inkml:trace contextRef="#ctx0" brushRef="#br0" timeOffset="211559.55">2932 16537 162 0,'0'0'63'16,"0"0"-21"-16,0 0 44 16,0 0 8-16,0 0-42 15,0 0-7-15,-9-42-10 16,8 42 10-16,1 0-10 16,0 0-19-16,0 0-6 15,0 0-5-15,0 13-2 16,8 3 20-16,3 7-6 15,3 1 10-15,2 5-22 16,2-2 19-16,7 0 7 16,2-1-18-16,3 1-7 0,1-1 17 15,-4 4-21-15,4 3 12 16,-4-1-14-16,-5 6 13 16,-5-6 2-16,4-3 6 15,-6-3-13-15,-2-6-8 16,2-3 7-16,-3-1-4 15,-3-3 10-15,0-1 2 16,1-6-14-16,-2 2 0 16,-4-3 10-16,1-2-3 15,-1 0-5-15,-2 0 4 0,-2-3-4 16,4 0-2 0,-4 1 3-16,0-1-4 0,0 0-2 15,0 0 2-15,0 0 6 16,0 0-5-16,0 0-1 15,0 0-4-15,0 0-38 16,-4-3-49-16,-5-1-28 16,-3 1-111-16,-3 3-238 15</inkml:trace>
  <inkml:trace contextRef="#ctx0" brushRef="#br0" timeOffset="212077.73">2792 17081 51 0,'0'0'157'0,"0"0"-77"16,0 0 58-16,0 0-65 15,0 0-3-15,0 0-23 16,-52 9-32-16,52-9-15 0,0 0-4 16,0 3 2-16,0-2 2 15,1 1 12-15,6 5 33 16,1-4-1-16,7-3-6 15,7 0 3-15,10 0 10 16,7 0-14-16,10-8-8 16,1 1-11-16,3 2-7 15,-1-2-5-15,-6 2 0 16,-4 3-5-16,-9-1 2 16,-8 1 0-16,-1 0-2 15,-8-1-1-15,-4-2 1 16,-3 4 2-16,-4-1 7 15,-4 2-10-15,-1 0 2 0,0 0-5 16,0 0 8 0,0 0-10-16,0 0-20 0,0 0-83 15,0-1-63-15,-3-4-109 16</inkml:trace>
  <inkml:trace contextRef="#ctx0" brushRef="#br0" timeOffset="212910.56">3587 16832 285 0,'0'0'36'16,"0"0"51"-16,0 0-7 15,0 0-29-15,0 0-25 16,0 0-17-16,-42 70 11 15,42-69-20-15,0-1 5 16,0 0-1-16,0 0 7 0,0 0-5 16,0 0 11-1,0-5 13-15,3-5-2 0,5-4-16 16,-2-3-3-16,-3-4-3 16,1-4 2-16,-3-1 0 15,-1-7-4-15,0 0-2 16,0-4 1-16,0-2-6 15,-5-1 3-15,-4-1 0 16,-2 4 1-16,5 7-1 16,-4 7 8-16,1 7-8 15,0 5 0-15,-6 5 0 16,1 6 2-16,-8 0 4 16,3 9-2-16,-2 12-1 15,0 1-2-15,9 4 1 0,5-3 4 16,7-9-2-16,0 2 0 15,0-8-4-15,4-3 0 16,11-1-2-16,6-4 2 16,3 0 0-16,11 0 8 15,0 0-8-15,-1-8 6 16,-3-1-1-16,-2 3-3 16,-4-2-2-16,-2 6 1 15,-7 2 0-15,-4 0 1 16,0 0-4-16,-2 14 0 15,-1-1 2-15,0 4 0 16,0 3 1-16,-3 3-1 16,-1 2 0-16,-2 5-9 0,-2-3 9 15,-1-1 5-15,0-3-4 16,0-4 2-16,0-5 5 16,0-4-7-16,0-6 4 15,0-1-4-15,4-2-1 16,4-1-11-16,4 0 6 15,10 0-50-15,-1-4-70 16,2-12-150-16</inkml:trace>
  <inkml:trace contextRef="#ctx0" brushRef="#br0" timeOffset="213293.57">4021 16436 144 0,'0'0'107'15,"0"0"-5"-15,0 0-34 16,0 0 11-16,0 0-38 16,-51 79-14-16,51-54-2 15,0-1-16-15,5-4-7 16,14 0 10-16,4-3 23 15,0 2-11-15,1-3 5 16,0 3-3-16,-6 2 1 0,0-1-11 16,-6-3 5-16,-6 2-1 15,1-3-4-15,-4-3-3 16,0-3-5-16,-3-2-2 16,0-1-1-16,0 2-5 15,-6-1 1-15,-7 1-1 16,-4-3-8-16,1-2-29 15,1-4-34-15,3 0-5 16,5-17-94-16,2-9-331 16</inkml:trace>
  <inkml:trace contextRef="#ctx0" brushRef="#br0" timeOffset="213565.69">4045 16545 205 0,'0'0'87'16,"-20"73"37"-16,4-28-40 15,-2 4-15-15,-1 1-31 16,-4-1-14-16,4-3-2 16,1-6-16-16,9-10 23 15,-1-4-24-15,4-9 3 16,1-4-6-16,4-6 14 15,-1 0-13-15,2-6-3 0,0-1-3 16,0 0 2 0,0 0-50-16,12-11-146 0,6-12-62 15</inkml:trace>
  <inkml:trace contextRef="#ctx0" brushRef="#br0" timeOffset="213910.45">4260 16226 470 0,'0'0'77'0,"0"0"-42"16,0 0 24-16,0 90 15 15,10-36-28-15,5 7-7 16,1 2-22-16,-2 4-5 16,-1-8-4-16,1-2-2 15,-5-5 2-15,1-10-8 16,-4-8 6-16,0-14-11 16,3-8 6-16,-3-7-2 15,0-2 2-15,1-3-2 16,5 0 0-16,3-4-38 15,7-13-12-15,-5-6-103 16,-1-7-303-16</inkml:trace>
  <inkml:trace contextRef="#ctx0" brushRef="#br0" timeOffset="214098.19">4321 16590 443 0,'0'0'118'16,"0"0"-87"-16,0 0 18 16,0 0-6-16,104-50-26 15,-71 38-9-15,-2 2-8 16,-4 3-10-16,-2-4-113 0,-8 2-290 16</inkml:trace>
  <inkml:trace contextRef="#ctx0" brushRef="#br0" timeOffset="-210181.47">4776 12718 39 0,'0'0'87'0,"0"0"5"0,0 0-31 15,0-88-3-15,-5 61-18 16,1 0 13-16,-2 1-34 16,-2 4 14-16,-2-1 10 15,4 0-24-15,-5 2 7 16,-2-1-10-16,-2-3 6 15,-4-1 8-15,-5-4-23 16,0-2-2-16,-9 2 8 16,-4-6-12-16,-5 0 6 15,-10 1 3-15,-5-3 8 16,-4 1-15-16,0 1-1 0,3 0-2 16,7 2 0-16,6 2 4 15,8 0-3-15,7 4-1 16,5 3 2-16,0 1 3 15,2 1-5-15,-1 1 0 16,-3 0 0-16,-1-3 2 16,-3 1-2-16,-4-1 0 15,-1-2 3-15,-5 1 0 16,2 1-6-16,-3 0-3 16,-1 0 6-16,4 5 1 15,2 0 4-15,0 2-3 16,1 1-2-16,3 5 1 15,0 2-2-15,2 2-5 16,0 2 4-16,-1 4-14 16,1-3 16-16,-5 5 1 0,-4-4 3 15,-3 1-4-15,-8-1-3 16,-3-1 3-16,-1-4 8 16,3-1-5-16,1 0-3 15,5 0-4-15,1 2 4 16,2 1 2-16,-3 0-1 15,2 1-1-15,1 2 4 16,3 1-4-16,1 2-1 16,3 1-1-16,-5 0-6 15,-3 0 6-15,-3 3 2 16,-4 8 4-16,-6 1-4 16,-1 3 0-16,0 0 1 0,4 0 8 15,8-4-9-15,6 1-4 16,4-5 4-16,6 3 11 15,-1-3-11-15,1 0-8 16,-3 2 8-16,3 1 1 16,-7 0-1-16,-5 7 0 15,-1 2 0-15,-2 0 0 16,2 5 0-16,4 1 1 16,2 1 0-16,-1 2-2 15,3-6 2-15,2-2 0 16,12-3-1-16,-3 0 3 15,5 0-8-15,-1 7 3 16,-2 5-1-16,-5 4 3 16,2 3 0-16,-5 3 2 0,-1 0 1 15,-2-1-3-15,-3 1 0 16,3-6 0-16,2-2 2 16,4-3 0-16,2-4-1 15,2 0-2-15,0 2-3 16,0 1 4-16,-4 2 9 15,2 0-9-15,-2 2 1 16,2 1 1-16,2 2-2 16,-1-2 2-16,2 4-6 15,1-2 4-15,3 2 0 16,2 3 0-16,2-1 0 0,1 4-3 16,1 1 3-1,1 1 0-15,1 1 0 0,-2-1 0 16,-1 2 0-16,1 1 1 15,0 3-3-15,0 1 8 16,3 1-6-16,3 0 0 16,3 2-5-16,3-3 5 15,0 5 2-15,-2-1 2 16,-2 2-4-16,-3 1 2 16,-2 2-1-16,-2-1-1 15,-2-2-1-15,2 0 1 16,0 3-1-16,-6-2 3 15,4-4 1-15,2-4-3 16,2-2-6-16,6 0 6 16,0-1-1-16,3 3 5 0,0 4-6 15,0 2 2-15,0 2-2 16,0 3 2-16,0-1 0 16,0-5 0-16,0-3 3 15,0-12-10-15,0-4 6 16,-4-3 1-16,1-2 0 15,0-3 1-15,0 1-1 16,3-4 1-16,-3 2 5 16,3 6-12-16,-3-1 12 15,1 4-5-15,-1 2-1 16,2 2 0-16,1 1-3 16,0 2 3-16,0 3-1 0,0 3 1 15,4-4 1-15,4 1-1 16,8-6 0-16,-2 0 1 15,2 2-1-15,-1 5 6 16,0 6-5-16,-3 6-1 16,4 7 3-16,1 6-2 15,2 4-2-15,2 5 4 16,-2-3-6-16,-1-5 6 16,3-6-3-16,0-5 1 15,7-1 0-15,-1-3 1 16,3-2-2-16,1-3 0 15,-1 5 6-15,3 2-2 16,0 2 9-16,-3 3-9 0,-5-2 7 16,-3-3-1-1,-4-2-4-15,-3-3-3 0,-3-2 4 16,-1-2 6-16,-1-4-5 16,-1-6 1-16,0-1-5 15,6 0-4-15,-3 6 2 16,-2 5 18-16,2 9-16 15,-4 6-1-15,-5 9 2 16,-3 4 12-16,0-1 4 16,0 2-12-16,0-10-8 15,0-2 2-15,13-15 2 16,5-4 6-16,7-9 0 0,2-6-11 16,3-1 2-1,1-5 13-15,2-4-13 0,0-3 2 16,1-1 9-16,6-3-10 15,2-2 6-15,4-1-8 16,10 0 7-16,5 1-1 16,19 6-4-16,13 2 15 15,1 0 1-15,6 6-13 16,-2 0-2-16,-4 1-1 16,0 10-3-16,-3-1 3 15,-6 5-2-15,-4-1-1 16,-5-6 2-16,-6-7 5 15,-3-8-6-15,-4-6 0 0,-5-7-2 16,3-2 2 0,-1-3 7-16,-2-3-8 0,3-1-1 15,-1 0-9-15,-5 0 10 16,0-5 4-16,0-7-4 16,-4-1 0-16,7-3 0 15,-1-3 2-15,1 0-1 16,5-3 0-16,-2 4-1 15,0 2 0-15,3 2-1 16,2 2 2-16,5-1-1 16,-4 0 8-16,2 0-8 15,5-4 9-15,1 4-9 16,4-7 0-16,-6 3-3 16,-4-2 3-16,-8 4-4 0,-3-1 0 15,-1-3 4-15,1-1 0 16,2-3 1-16,-2-5-1 15,0-5 4-15,0-8-4 16,0-10 0-16,2-9-2 16,4-9-6-16,3-7 1 15,4-4 7-15,0-1 0 16,1 2-2-16,2 9 11 16,5 7-9-16,0 12 1 15,-7 7 2-15,-8 7-3 16,-10 4-2-16,-8 7 0 15,-6 2 1-15,-4 2 0 16,-3 3 1-16,-2 2 0 0,-1 0 4 16,3 5-4-16,-2 1 0 15,-4 7-2-15,-2 2 1 16,-4 2 1-16,-6 0 0 16,-3 0 2-16,-3 0 1 15,3 0 6-15,-2 0-7 16,2 0 6-16,2 0-1 15,8-3-4-15,5-13 10 16,9-2-2-16,1-6-8 16,5-5 1-16,1-6-1 15,5-9 2-15,1-10-9 16,2-5 5-16,-1-5-1 0,1 3 7 16,0 1-7-1,-2 8 0-15,-1 4 0 0,-2 4 0 16,-9-1 0-16,-4 3-2 15,-3 2 1-15,-5-4 1 16,1-4-1-16,-3-8 1 16,0-9 0-16,1-8 0 15,-2-3 3-15,-4 5-3 16,0 10 0-16,-6 10 3 16,0 10-1-16,-5 4 4 15,-1 4-5-15,-1-1 2 16,-1-2-2-16,-1-5 0 15,0-3 1-15,-3-4-2 0,2-1 0 16,-2-1 0 0,1 2 1-16,4 5-2 0,1 2 2 15,0 5 0-15,1 4-1 16,-1 1-1-16,-6 0 1 16,3-1 0-16,-3-3 2 15,0 0-2-15,0-3 0 16,-5 0 0-16,4-4 0 15,1 2 0-15,0-1 0 16,0 2 0-16,0 2 0 16,1 3-1-16,1 0 1 15,1 5 1-15,-3 2-1 0,0-3 2 16,0 0-2 0,0-4-1-16,0-2 1 0,0 2 1 15,0 3-1-15,0-1 0 16,6 3-2-16,7 0 2 15,-2 0 0-15,-2 1-5 16,-3 3 5-16,1 0-4 16,-4-1 4-16,-3-2 5 15,0 0-5-15,0-2 0 16,0-3 3-16,0-1-3 16,0-3 0-16,-6-1-6 15,2 0 12-15,1-1-12 16,0 4 11-16,-3 3-8 15,-2 4 3-15,-2 1-2 0,-5 1-1 16,-6-2 3 0,-9-2-18-16,-10-1 15 0,-6-3-15 15,1 2 13-15,3 3-3 16,8 3 8-16,8 2 1 16,4 2 9-16,6 0-10 15,4 3 0-15,-4 0-7 16,-1 0 7-16,1 0 0 15,-4-2 1-15,-1-3-1 16,1-3 0-16,-3-1-3 16,-4-2 3-16,-3 1 0 15,-4 0 2-15,-3 0-4 16,0 0 0-16,-2 3 2 0,1 2 1 16,0-1 1-16,-4 3-2 15,0-2-5-15,-1 0 1 16,1 0 4-16,8 2-3 15,1 0 6-15,-1 0-3 16,7 0 0-16,1-1 1 16,3 1 0-16,5 0 0 15,0 3-1-15,0 3 1 16,4 1-1-16,-5 1-3 16,-3 3 3-16,-2 0-3 15,-13 0 2-15,-2-1 1 16,-2 0 0-16,3-3 0 15,7 3 1-15,5-4-1 16,1-1 3-16,1 2-3 16,-1-1 2-16,2 2-3 0,5 0 9 15,-4-2-7-15,4 3-1 16,-3-1 0-16,0-4-1 16,-4 0 1-16,-2-3 1 15,-1 0-1-15,-2 2 0 16,3 0-8-16,-3 4 7 15,3 1-3-15,0 3 3 16,2 2-1-16,4 0 2 16,5 2 0-16,1 2 3 15,4-2 1-15,2-1 6 16,-4 1-10-16,-2-3 1 16,0 1-1-16,0 0 10 0,-4-2-10 15,0-1 3-15,-4 0-3 16,-1-3 0-16,-4 1 0 15,0 0 0-15,-4 0-5 16,-2 0 8-16,1 0-3 16,-1-2 2-16,-2 3-1 15,2-3-2-15,6 2 1 16,2 0 0-16,5 0 2 16,2 5 2-16,4-2-5 15,0 5 2-15,3-1-2 16,0-1-1-16,5 4 2 15,2 0 0-15,1 0 2 16,1 2-2-16,0-1 0 0,1 3 0 16,-1-2 1-16,-1 1-1 15,-2-2 0-15,3 0 0 16,-2 0-2-16,-1 1 2 16,0-1 0-16,-1 1 0 15,1 0-1-15,0-1 2 16,3 0-1-16,3 1 0 15,0 2-1-15,0 0-3 16,0 0-42-16,-3 5-32 16,0 22-75-16,-6 16 4 15,-4 8-86-15</inkml:trace>
  <inkml:trace contextRef="#ctx0" brushRef="#br0" timeOffset="-194633.04">10751 15311 36 0,'0'0'19'0,"0"0"-18"0,0 0 19 16,0 0-4-16,0 0-1 16,0 0-8-1,0 0 5-15,0 0 15 0,3 0-2 16,-3 0-6-16,0 0-6 15,0 0-5-15,0 0 3 16,0 0-8-16,0 0 0 16,0 0 3-16,0 0-2 15,0 0 9-15,0 0 8 16,0 0-6-16,0 0-3 16,0 0-4-16,0 0 8 15,0 0-15-15,0 0 6 16,0 0 6-16,2 0-1 0,-2 0 0 15,0 0-5 1,0 0 12-16,0 0 16 0,0 0-34 16,0 0 20-16,0 0-14 15,0 0 3-15,0 0-6 16,0 0-3-16,0 0 0 16,0 0 4-16,1 0-3 15,-1 0-2-15,0 0 0 16,0 0 0-16,2 0-7 15,-1 0 11-15,2 0-4 16,-2 0 1-16,1 0-1 16,-2 0 0-16,1 0 3 15,-1 0 2-15,2 0-3 16,-1 0-2-16,-1 0 7 16,0 0-7-16,0 0 0 0,2 0-12 15,-2 0 12-15,0 0 14 16,0 0-14-16,1 0-10 15,1 0 10-15,-2 0 0 16,1 0 12-16,2 1-12 16,2 2-9-16,-1-2 9 15,0 2 0-15,-2-2-4 16,4-1-7-16,-1 3-2 16,1-3-21-16,0 0-91 15,1 0-141-15</inkml:trace>
  <inkml:trace contextRef="#ctx0" brushRef="#br0" timeOffset="-194288.33">11042 15524 225 0,'0'0'0'16,"0"0"-120"-16</inkml:trace>
  <inkml:trace contextRef="#ctx0" brushRef="#br0" timeOffset="-194035.8">11042 15524 112 0,'-6'99'0'0,"10"-99"-67"0</inkml:trace>
  <inkml:trace contextRef="#ctx0" brushRef="#br0" timeOffset="-185257.18">24997 13101 31 0,'0'0'18'0,"0"0"-1"15,0 0-2-15,0 0 13 16,0 0 0-16,0 0-15 16,0 0-9-16,0 8 6 15,0-8 2-15,0 0 7 16,3 0-2-16,-3 0 14 16,0 0-24-16,1 0 29 15,-1 1-14-15,0 1-2 0,0-2-4 16,0 0-1-1,0 0-4-15,0 0-7 0,0 0-2 16,0 0 4-16,0 0-3 16,0 0 6-16,0 0-8 15,0 0 0-15,0 0 0 16,2 0 5-16,-2 0-6 16,1 0-5-16,-1 0 5 15,2 0 4-15,-2 0-3 16,1 0 4-16,-1 0-5 15,0 0 6-15,0 0-1 16,0 0-2-16,0-2 1 16,0 2-4-16,0 0 0 15,2 0-2-15,-2 0 6 0,0 0-6 16,0 0 15-16,0 0-25 16,0 0 22-16,0 0-19 15,0 0 18-15,0 0-18 16,0 0 18-16,0 0-19 15,0 0 9-15,0 0 1 16,0 0 1-16,0 0 9 16,0 0-8-16,0 0-2 15,0 0-11-15,0 0 11 16,0 0-1-16,0 0-10 16,0 0-20-16,1-1-45 15,5-2-121-15</inkml:trace>
  <inkml:trace contextRef="#ctx0" brushRef="#br0" timeOffset="-171438.69">8872 11942 49 0,'0'0'404'0,"0"0"-378"16,0 0 3-16,0 0 38 0,0 0 1 15,0 0-44 1,0 0 16-16,31 75-14 0,-18-67-5 16,-1-5 0-16,6-3-12 15,2 0 2-15,3-3 21 16,3-15-20-16,-1-3 4 15,-3-8 0-15,-2-5-8 16,-4-3 15-16,-5-8-23 16,-2-5 14-16,-4-6-14 15,0-10 0-15,-2 1-4 16,0 1 3-16,-3 13 1 16,0 13-5-16,0 14-1 15,0 11 6-15,-6 9-1 16,-9 4 1-16,-7 3 0 15,1 23 0-15,-6 13 7 0,5 9-4 16,10 10-3-16,6 1 3 16,6-1-2-16,0-4 3 15,12-1-1-15,7-3-1 16,1-7 0-16,2-5 10 16,0-5-12-16,-1-7 2 15,0-6-1-15,-2-6-1 16,-2-4-2-16,4-6 0 15,-2-2 0-15,1-2-21 16,2 0-37-16,2-6-51 0,2-11-35 16,1-10-129-1</inkml:trace>
  <inkml:trace contextRef="#ctx0" brushRef="#br0" timeOffset="-171146.74">9541 11590 250 0,'0'0'106'0,"0"0"60"16,0 0-53-16,0 0-44 15,0 0-31-15,0 0-11 16,-94 57 18-16,63-8-23 16,3 6 6-16,4 6-9 15,15-4-3-15,9-1-13 16,0-8 5-16,18-9-8 0,7-9 1 15,-1-7 1 1,3-9-2-16,0-6-4 0,1-5 4 16,2-3 0-16,1 0 0 15,-1-11 0-15,-2-6-12 16,-2-4-52-16,-6-3-28 16,-5-2-134-16</inkml:trace>
  <inkml:trace contextRef="#ctx0" brushRef="#br0" timeOffset="-169206.54">24333 12505 263 0,'0'0'70'0,"0"0"-21"0,0 0 60 16,0 0-39-16,0 0-28 16,0 0-22-16,0 0-12 15,-7 7 16-15,13-5 10 16,9-2 8-16,7 0 2 16,5-8-21-16,1-9 0 15,3-7-11-15,-1-3 5 16,0-8-12-16,-4-4 3 15,-1-6-3-15,0-7-3 16,-2-4-4-16,0-5-6 16,-1-2 1-16,-3 1-4 15,-3 4 3-15,-4 7 8 0,-6 11 0 16,-4 8 4-16,-2 13-4 16,-5 8 4-16,-17 11-4 15,-3 0 0-15,-5 17 0 16,2 16 3-16,8 7 12 15,5 8-5-15,11 5-2 16,4 3 6-16,0 0-14 16,4-1 9-16,6-4-2 15,1-5 1-15,-2-10-3 16,3-5-5-16,-3-9 5 16,3-8-2-16,2-3-1 15,7-6 0-15,3-2-3 16,5-3 1-16,2 0-2 0,3 0-29 15,5-11-31-15,3-3-65 16,-2-6-102-16</inkml:trace>
  <inkml:trace contextRef="#ctx0" brushRef="#br0" timeOffset="-168930.17">25221 12062 123 0,'0'0'143'0,"0"0"-14"16,0 0-12-16,0 0-71 16,-96-11-4-16,62 28 6 0,-2 7-1 15,5 2-12-15,4 3-10 16,8 0 9-16,8 2-10 16,11 0-7-16,0 2 7 15,11-5 4-15,11-5-17 16,4-6 4-16,6-2-3 15,4-5-4-15,0-3-7 16,1-3-2-16,-1-4-8 16,-3 0-49-16,-5 0-25 15,-7-12-330-15</inkml:trace>
  <inkml:trace contextRef="#ctx0" brushRef="#br0" timeOffset="-166229.31">3533 12992 324 0,'0'0'71'0,"0"0"-42"16,0 0 53-16,0 0-28 15,0 0-20-15,0 0-25 16,0 28 38-16,0-19-20 16,6-1-8-16,0-4 0 15,0-2-5-15,8-2-2 16,2 0 12-16,5-10 22 16,1-14-18-16,2-10-5 15,-2-5-13-15,-5-6-1 16,-2-5-7-16,-9-4 11 15,-6-2-12-15,0 4-1 0,-21 0-13 16,-3 12 7-16,-9 7 1 16,5 9 0-16,4 12 5 15,3 5-3-15,6 7 10 16,2 0-7-16,2 1 10 16,-2 15-8-16,7 3-2 15,0-2 0-15,3-1 4 16,3-3-4-16,0-3-6 15,0-1 3-15,15-1 4 16,7-2-1-16,7-2 0 16,5 0 4-16,6-4 1 15,0 0-4-15,-4 0-1 0,-6 0 0 16,-5 0 4 0,-4 0 0-16,-4 13-4 0,-1 2-1 15,-1 6 1-15,0 5 0 16,-3 1-4-16,-3 6 2 15,1-2 2-15,-2-1 1 16,-2 2 0-16,0-3 9 16,1-2-10-16,-4-1-6 15,-3-2 6-15,0-6 9 16,0-4-9-16,0-5-9 16,3-4 9-16,0-2 0 15,0-1-63-15,3-2-22 16,3 0-41-16,3 0-57 0,-2-7-231 15</inkml:trace>
  <inkml:trace contextRef="#ctx0" brushRef="#br0" timeOffset="-165931.6">4218 12518 62 0,'0'0'386'0,"0"0"-352"16,0 0 74-16,0 0-17 16,0 0-49-16,0 0-20 0,-54 53-21 15,39-6 18 1,5 3-1-16,8 6-3 0,2-1-5 16,0-4-5-16,9-3 1 15,11-10-5-15,2-7 10 16,0-7-11-16,1-8 0 15,4-3-4-15,1-7 10 16,0-5-12-16,1-1 4 16,-4 0-14-16,-3-10-76 15,-5-7-96-15</inkml:trace>
  <inkml:trace contextRef="#ctx0" brushRef="#br0" timeOffset="-164016.68">3245 3284 404 0,'0'0'70'15,"0"0"-59"-15,0 0 18 16,0 0-7-16,0 0-2 15,0 0 0-15,-7 60-6 16,7-56-2-16,0-2 8 16,0-2-15-16,0 0 0 15,7 0 41-15,7-19 16 16,8-6-22-16,-1-6-36 16,0-5-1-16,-2-1 2 15,-4-6-4-15,2-6 0 16,-8 1-2-16,-4 1-23 15,-5 5 19-15,0 7-6 0,-16 6 10 16,-3 9 2 0,1 9-2-16,-3 10-4 0,4 1 5 15,-5 6 13-15,1 11-4 16,2 2-7-16,4 0-2 16,7-4 5-16,5-4-1 15,3-3-4-15,0-5 0 16,0 3-4-16,5-4 0 15,16-1-1-15,3-1 5 16,9 0 6-16,4-1-1 16,0-7 0-16,-4 1-5 15,-3 3 0-15,-11 4 2 0,-1 0-1 16,-5 8-1-16,1 8 3 16,-2 5 2-16,3 3-2 15,-5-1 5 1,-1 2-3-16,0-2-2 0,-1 1 1 15,-1-1-3-15,-1-3-1 16,-2-3 0-16,1-5 3 16,-1 0-3-16,-2-5 0 15,4 3 0-15,0-4-15 16,3 1-6-16,3-3-71 0,1-4-80 16,-1 0-198-1</inkml:trace>
  <inkml:trace contextRef="#ctx0" brushRef="#br0" timeOffset="-163686.61">4003 2793 428 0,'0'0'55'16,"0"0"-16"-16,-82 82 34 16,55-31-5-16,2 3-41 0,10 1 8 15,4-6-21 1,11-5 0-16,0-7-10 0,3-7 2 16,14-11 2-16,2-4-4 15,5-9-1-15,6-6-2 16,6 0 18-16,1-4 1 15,2-13-4-15,-1-2-6 16,-6-1-10-16,-11 0-27 16,0 2-33-16,-12 1-189 15</inkml:trace>
  <inkml:trace contextRef="#ctx0" brushRef="#br0" timeOffset="-101675.7">10025 3306 42 0,'0'0'62'0,"0"0"-18"15,0 0-4-15,0 0 8 16,0 0-18-16,0 0-4 16,0 0 1-16,0 0-1 15,-65-47-9-15,55 43 22 16,-2 0-26-16,2-1 20 0,-4 1-15 15,-1 1 0-15,0 2-6 16,-1-2 0-16,1 0 2 16,-1 2-14-16,-2 0 11 15,1 1-4-15,-2 0 0 16,1 0 0-16,-3 0-1 16,2 0 0-16,1 0 1 15,-3 0-4-15,6 0 8 16,-4 4-10-16,1 1-1 15,-2 2 7-15,-2-2-5 16,1 2 9-16,0 1-7 16,-1 0-1-16,-2-2 11 15,3 5-1-15,-3 0-13 0,0 3 1 16,-1-2 8-16,3 3-9 16,2-3 2-16,-1 0-2 15,2 2 0-15,-1 3 2 16,-2-1 1-16,1 3-3 15,2 2 0-15,-2 0 0 16,0 4-1-16,-4 4 2 16,5 1 3-16,-2-2-2 15,1 0 7-15,2-2-7 16,-2-3 9-16,3 1 2 16,0 1-6-16,0 1-3 15,3 1-2-15,-1 1 0 0,4 0 1 16,0 2 1-1,3 0 0-15,0 1 0 0,4-1-2 16,-3 2 1 0,2-1 8-16,1-2 0 0,4 0-17 15,1-1 10-15,0 1-4 16,0 3 3-16,0 2 0 16,7 3-3-16,1-1 5 15,2 3-1-15,-2-5 3 16,1 1-11-16,1 2 8 15,0-8-5-15,1 3 1 16,7-3-3-16,1-4 3 0,2-3 6 16,3-1-5-1,0-2 5-15,-1-1 3 16,0-1-7-16,-2-1-2 0,3 0 1 16,-2-3 10-1,1 1-11-15,5-2 1 0,-1 2-1 16,1-3 0-16,3-2 5 15,-1 1-5-15,0-3 2 16,3 3-4-16,-2-1 5 16,-1-4-4-16,1 1 2 15,-2 0 2-15,-4-1-2 16,3 0 0-16,-1-2 5 16,1 0 3-16,4-2-9 15,2-1 3-15,2 0 11 16,0 0-11-16,0 0 0 0,-1 0 1 15,-2-7 9-15,-2 2-11 16,1-3 2-16,-1-1 11 16,-1 1-10-16,-3-1 10 15,1-3-13-15,-2-1 20 16,-1-3-14-16,3 2 13 16,-1-1-19-16,-3 1 8 15,-2 0 11-15,-4-1-15 16,0 2 9-16,-1-3-1 15,0-1-7-15,0 0 9 16,-1-3-2-16,-2-1-8 16,-1-1 9-16,-1 1-3 0,0-1 2 15,-2 1-2 1,1 0 2-16,2 2-9 0,-4-1 17 16,-1 3-12-16,2-2-1 15,-3-3 20-15,1 0-21 16,4-2 6-16,-3-3-10 15,-2 1 5-15,2-1-1 16,-3 5 4-16,-3 2-5 16,0 1 7-16,-3 1 1 15,0-2 2-15,2 1-7 16,-1 0 4-16,1-5-5 16,-1 2-4-16,-1-3 6 15,0-2-8-15,0 2 0 0,0 4-1 16,0 0 5-1,0 4 2-15,0-3 1 0,0 2-6 16,0-2 2-16,0 0 0 16,-4-3-2-16,1-1 0 15,-6-6-1-15,1-3 1 16,-4-4-1-16,-4-6-1 16,1-1-2-16,-4 2 0 15,2 5 4-15,-4 4-4 16,1 7 0-16,-6-4-1 15,-2 4 0-15,-6 0-2 16,-8 3 3-16,-7 3-21 0,-8 0-58 16,-6 4-61-1,-2 1-95-15,2-1-194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53:4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8928 8349 3 0,'0'0'22'0,"0"0"-17"16,0 0 24-16,0 0-7 15,-80 66 2-15,60-45 2 16,1 2-16-16,2 0 10 16,0 1-1-16,-1 1-6 15,1 4 1-15,-5 1 5 16,-3 9 6-16,-5 3 4 15,-6 5 11-15,-1 3-14 16,-7 1-2-16,-3 2 14 16,-2-2-22-16,1 7 8 15,0-3-12-15,6 1 9 0,1-1 0 16,3 4-11 0,-4 6 0-16,-8 3 9 0,-5 1-2 15,-1-8-13-15,10-8 1 16,13-7 4-16,8-7-3 15,6-2-6-15,2-7 0 16,8-7 3-16,0-8 0 16,5-6-3-16,-1-2 0 15,2-3-8-15,2-1-5 16,-2-3-43-16,3 0-34 16,0-20-164-16</inkml:trace>
  <inkml:trace contextRef="#ctx0" brushRef="#br0" timeOffset="1087.33">9171 8293 5 0,'0'0'51'0,"0"0"-13"15,0 0 6-15,0 0-6 16,0 0-13-16,0 0-6 16,0 0-9-16,0-11 11 15,0 11-17-15,0 0-4 16,0 0 0-16,0 0 0 16,8 3 9-16,4 2-7 15,-5 2 3-15,1 2-5 16,2 2-4-16,-4 0 4 15,0 3 3-15,-1 2 0 16,1-1-3-16,4 4 10 16,-4 0-10-16,1 3 0 15,1 2 4-15,1 0-3 16,3 1 9-16,0 0-9 0,4-2-1 16,6 2 6-16,-2-1 0 15,1 2 4 1,-1-3-3-16,-1 1-3 0,0-2-4 15,-4-1-2-15,1 0 2 16,-2 0 9-16,-3 0-9 16,0 1 1-16,-2-2 3 15,1-1-3-15,-1 1 0 16,2-2 4-16,1-1 1 16,-2-1-1-16,2 0-5 15,-5-2 4-15,1 1 4 16,3 0-7-16,-1 3 0 15,0 0 10-15,1-3-10 0,5 2 1 16,-2 1-1 0,0 0 4-16,0 1 2 0,1 2-4 15,-3 1 0-15,1 2 1 16,-2 0 0-16,-2 6 0 16,1 1 1-16,-3 1 3 15,1 1-5-15,-2 3 6 16,3-1-2-16,-2 0 6 15,-1 2-5-15,2 1 10 16,2 2-14-16,-2 3 13 16,2-3-14-16,2-2 30 0,-3-4-33 15,0-1 7 1,3-7 9-16,-5-3-9 0,1-4 2 16,-2-6-9-16,-3-4-3 15,1-5 3-15,-4-3 12 16,0-1-12-16,0 0-7 15,0 0 2-15,-2 1-1 16,-18-1-45-16,-9 0-96 16,-5 0-145-16</inkml:trace>
  <inkml:trace contextRef="#ctx0" brushRef="#br0" timeOffset="1764.44">7699 9945 95 0,'0'0'24'0,"0"0"-12"15,0 0 18-15,0 0 38 16,0 0-20-16,0 0-48 16,-2-3 3-16,25 3 15 15,14 0 5-15,8 0 1 16,7 0-3-16,8 0-19 15,7 0 30-15,15 0-16 0,10-1 18 16,10-4-10 0,10 0 1-16,4-1-13 0,-2 0-5 15,-1 4 19-15,-13 2-9 16,-9 0-2-16,-12 0-15 16,-15 0 21-16,-10 0-16 15,-11 0 3-15,-10 0 12 16,-5 0-19-16,-4 0 21 15,-5 0-16-15,-5 0 13 16,2 0 6-16,-5 0-20 16,-4 0 5-16,1 0-6 15,-4 0-4-15,0 0 0 0,1 0 0 16,1 2-16-16,2-2-40 16,2 3-26-16,-3-3-31 15,1 0-192-15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54:08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22662 3500 32 0,'0'0'41'15,"0"0"-26"-15,0 0-6 0,0 0 3 16,0 0 10-16,0 0 19 15,0 0 19-15,0 0-5 16,13-33 7-16,-13 25-10 16,0 2-4-16,0-5-1 15,0 3 12-15,-3-1-21 16,-9-2 0-16,-2 2 5 16,-3 0-10-16,-3 1-8 15,-2 4-9-15,-5 1 8 16,-3 3-1-16,-4 3-13 15,-4 14 4-15,-1 9-4 16,-1 6 3-16,5 7-12 0,2 5 7 16,3 2-5-16,8 1 3 15,6 0-6-15,8 1-3 16,6 1 3-16,2-3 9 16,0-1-7-16,9-2-2 15,9-6 1-15,6-3-1 16,1-6-14-16,2-5 9 15,-2-3-8-15,-1-5-4 16,3-4-35-16,0-4-2 16,3 0-25-16,0-7-53 15,1 0-135-15</inkml:trace>
  <inkml:trace contextRef="#ctx0" brushRef="#br0" timeOffset="510.57">22860 3688 226 0,'0'0'85'16,"0"0"32"-16,0 0-47 16,0 0-28-16,-84-12-9 15,59 29-18-15,-1 8-10 16,2 6 8-16,4 1 6 15,3 4-15-15,5 5 5 0,6-3 1 16,6-3-10 0,0-3 0-16,0-6-5 0,18-7-21 15,0-7 10-15,4-4-44 16,4-8 32-16,0 0 28 16,1 0 0-1,-1-12 1-15,-4-9 3 0,-1-7-2 16,-6-5 2-16,-2-4 11 15,-4-1 1-15,-3 1 11 16,-1 8-14-16,-5 7 5 16,0 7 15-16,0 6-2 15,0 7-2-15,0 2-5 16,0 0-13-16,0 5-10 16,0 16 1-16,0 5-2 15,-1 7 4-15,1 3 2 0,0 4-4 16,0 0 2-16,0-2-4 15,0-5-4-15,7-5 2 16,2-9-18-16,1-4-6 16,5-3-29-16,2-5-29 15,3-6-106-15,4-1-135 16</inkml:trace>
  <inkml:trace contextRef="#ctx0" brushRef="#br0" timeOffset="845.28">23367 3710 245 0,'0'0'83'0,"0"0"19"0,0 0-24 16,0 0-17-16,-100-20-23 16,73 43-14-16,3 1 12 15,11 2-6-15,10 2-16 16,3 3 2-16,13 5-7 15,14 2 3-15,3 3 0 16,-3 1-9-16,-5 2-2 16,-4-3 6-16,-6-5-5 15,-8-4-2-15,-4-8 0 16,0-5-1-16,-3-6 1 16,-10-5-5-16,-6-2-2 15,-2-6-3-15,1 0-11 16,1 0 10-16,4-11-26 0,6-7-37 15,8-9-79-15,1-10-176 16</inkml:trace>
  <inkml:trace contextRef="#ctx0" brushRef="#br0" timeOffset="1072.34">23353 3796 156 0,'0'0'49'0,"-48"84"101"15,10-23-25-15,-10 10-46 0,-4 1-43 16,-3-3-25 0,5-9-1-16,9-9-2 0,10-10-3 15,11-11-4-15,8-9 0 16,8-7 6-16,2-7 1 16,2-5-8-16,0-2-18 15,18 0-92-15,12-13-16 16,10-17-84-16</inkml:trace>
  <inkml:trace contextRef="#ctx0" brushRef="#br0" timeOffset="1482.62">23534 3918 239 0,'0'0'130'0,"0"0"-97"0,0 0 5 16,0 0 33-16,0 0-43 15,89 6-16-15,-62-5 9 16,-2-1-18-16,-1 0 4 16,-1-2-2-16,-4-12 3 15,-1-3 5-15,-8-3-12 16,-3 0 3-16,-6-1-2 16,-1 3 5-16,0 2 17 15,-12 3-3-15,-6 5-15 16,2 3 22-16,-7 5-14 15,-2 0-12-15,-2 20 5 16,-1 6-7-16,1 9 10 16,4 9 3-16,1 5-8 0,4 4-1 15,8 0 2-15,4-4-1 16,6-6-5-16,0-4-2 16,0-9 2-16,12-7 2 15,6-3-2-15,2-8-6 16,5-4-11-16,4-3-8 15,3-3-10-15,-1-2-14 16,-1 0-30-16,-2-10-120 16</inkml:trace>
  <inkml:trace contextRef="#ctx0" brushRef="#br0" timeOffset="1939.48">24430 3693 280 0,'0'0'90'15,"0"0"15"-15,0 0 28 16,0 0-25-16,0 0-75 16,0 0-24-16,5 37-6 15,-5 26 47-15,0 11-2 16,-12 9-10-16,-6 4-13 15,-1-4-6-15,-1-6-18 16,-2-7-1-16,2-12 0 16,8-13-3-16,2-15-21 15,3-9 12-15,4-10 12 16,1-7 0-16,2-3-6 16,0-1-2-16,0 0-28 15,0-6-32-15,0-13-86 0,0-4-274 16</inkml:trace>
  <inkml:trace contextRef="#ctx0" brushRef="#br0" timeOffset="3731.67">22931 7370 12 0,'0'0'106'0,"0"0"-12"15,0 0 32-15,0 0-24 16,-1-75-2-16,-11 59-37 16,-2 4 13-16,-7 1-40 15,-1 3-4-15,-2 1 5 16,0 7-9-16,-4 0-11 16,-6 7 4-16,-5 15 8 15,-1 10-6-15,1 2 7 16,5 5-17-16,8 3-1 15,4-1 4-15,9 4-8 16,8-2-7-16,5 0 2 0,0-3 5 16,0-3-5-1,12-1-3-15,6-6 1 0,4-2-1 16,5-5 0-16,1-3-5 16,-3-4-3-16,2-5-3 15,-5-2-29-15,0-4-4 16,3-2-19-16,2-3-25 15,4 0-7-15,4 0-27 16,-1-11-69-16,0-4-134 16</inkml:trace>
  <inkml:trace contextRef="#ctx0" brushRef="#br0" timeOffset="4218.8">23191 7586 107 0,'0'0'90'16,"0"0"22"-16,0 0 38 15,-2-72-53-15,-14 62-31 16,-1 5-16-16,-2 1-32 16,-5 4-6-16,0 0 3 15,-4 12 4-15,-1 9-9 16,1 4 5-16,3 4-12 16,4 4 4-16,6 1-2 15,7-1-5-15,6-4-1 16,2 0-10-16,0-5 4 15,13-5-13-15,2-5-10 16,6-4 12-16,0-10 6 16,4 0-36-16,-1 0 48 0,3-15 8 15,0-5-3 1,-2-3-3-16,-1-8 12 0,-3-1 7 16,0 0-1-16,-7 2-8 15,-1 5 8 1,-9 8 6-16,-2 8 2 0,-2 3-2 15,0 6-2-15,0 0-6 16,0 0-18-16,0 9-3 16,0 14 3-16,0 7 1 15,0 5-1-15,0-1 2 16,-2-3 5-16,-1 0-4 16,3-3-3-16,0-5 0 15,3-1-11-15,12-6-12 16,3-7-13-16,6-2-12 15,9-2-26-15,4-5-66 0,6 0-85 16</inkml:trace>
  <inkml:trace contextRef="#ctx0" brushRef="#br0" timeOffset="4542.6">23652 7481 286 0,'0'0'78'16,"0"0"0"-16,0 0 40 0,0 0-53 16,0 0-26-16,-90 41 4 15,86-4-5-15,4 3-14 16,0 4-2-16,7 1-8 16,5-1-2-16,-2-1-8 15,-5 1-3-15,-5-5 7 16,0-5-4-16,0-9-4 15,0-5 0-15,-6-8-3 16,-2-5-1-16,-3-3 3 16,-1-4-6-16,-5 0 5 15,-1 0-17-15,1-8-10 16,6-9-39-16,9-7-41 16,2-6-172-16</inkml:trace>
  <inkml:trace contextRef="#ctx0" brushRef="#br0" timeOffset="4753.85">23656 7560 407 0,'0'0'59'15,"0"0"-26"-15,-86 85 64 16,47-35-13-16,-6 4-32 16,-4 1-26-16,-3 1-8 15,1-9-18-15,2-1 7 16,4-8-3-16,11-9 3 15,11-4-7-15,8-9-8 16,14-9 7-16,1-4-7 16,4-3-62-16,25 0-52 0,12-17-82 15</inkml:trace>
  <inkml:trace contextRef="#ctx0" brushRef="#br0" timeOffset="5169.89">23914 7725 383 0,'0'0'25'16,"0"0"15"-16,0 0 13 0,0 0-45 16,0 0 18-1,0 0-16-15,75-3 11 0,-47-4-19 16,-1-6-2-16,-3-4 0 15,-6-2 20-15,-5-2-16 16,-7 0-2-16,-6 1 7 16,0 3 23-16,-3 5 14 15,-15 2-16-15,-3 7-9 16,-4 3-6-16,-3 3 0 16,-2 18-10-16,-2 8 4 15,3 7-8-15,2 3 27 16,6 6-21-16,7-2 6 15,7 3-11-15,7-3 5 16,0-4-3-16,0-6-4 16,7-5-1-16,6-9 1 0,1-5-16 15,3-3 15-15,4-7-14 16,2-1-28-16,4-3-24 16,0 0-49-16,-6-9-245 15</inkml:trace>
  <inkml:trace contextRef="#ctx0" brushRef="#br0" timeOffset="6344.68">24623 7508 226 0,'0'0'56'0,"0"0"15"16,0 0 22-16,0 0-37 15,82-27-23-15,-53 27-15 16,-3 8-1-16,-7 9-7 16,-4 4 17-16,-9 5-12 15,-6 3 7-15,0 0 7 16,-9-2-18-16,-10-3 7 16,-2-5-6-16,-2-5 19 15,0-5-31-15,2 0 27 16,3-4-14-16,5-1-9 0,5-2 1 15,6-1-4 1,2 1-1-16,0-1-1 16,8 3-22-16,16 2-3 0,6 5 15 15,-2-2 0-15,-3 2-19 16,-8 5 30-16,-7 1-6 16,-4 5 6-16,-6 4-1 15,0-1-7-15,-1 2 8 16,-17-4-1-16,-1 2 1 15,-3 0 1-15,-3-2-1 0,-2-1 0 16,-1-3 0-16,0-5 4 16,-2-6 11-16,2-5 14 15,1-3 16-15,3 0 13 16,1-3 1-16,3-11 1 16,3 2-23-16,5-1-16 15,6 3-5-15,6-2-8 16,0 1-8-16,0 1-49 15,21 1-82-15,6-1-118 16</inkml:trace>
  <inkml:trace contextRef="#ctx0" brushRef="#br0" timeOffset="7792.13">22640 10953 62 0,'0'0'89'0,"0"0"33"0,0 0-21 15,0 0-40-15,0 0-4 16,0 0-7-16,-16-59 15 15,1 57-36-15,-9 2-16 16,-6 0 10-16,-6 0-14 16,-5 17 14-16,-4 9-15 15,0 6 16-15,-4 9-5 16,1 7 1-16,6 6-1 16,7 1-1-16,6 3-4 15,9-2-4-15,6 0-9 16,5-2 5-16,9 0-4 15,0-4-2-15,0-4 0 0,18-9 5 16,4-7-5 0,4-6 5-16,1-7-5 15,1-4-5-15,-1-6-1 16,0-5 4-16,0-2-37 0,1 0-68 16,0 0-34-16,0-10-247 15</inkml:trace>
  <inkml:trace contextRef="#ctx0" brushRef="#br0" timeOffset="8327.34">22849 11321 383 0,'0'0'44'0,"0"0"8"0,0 0 18 15,0 0-4-15,0 0-18 16,0 0-27-16,-98-18-16 16,69 40 24-16,-1 8-25 15,2 4 10-15,4 2-12 16,7 2 9-16,6-1-11 16,8-4 0-16,3-2-10 15,0-3-2-15,0-7 9 16,11-5-21-16,3-6-7 15,3-6 28-15,2-4-19 16,5 0 6-16,0-4 12 16,3-13 4-16,0-4 17 15,-2-7-9-15,-3-5 20 0,-2-4-9 16,-2-3 21 0,-5-1-29-16,-1 4 15 0,-6 8-7 15,-3 12-1-15,-2 10-4 16,-1 7 13-16,0 0-27 15,0 10-4-15,0 16 4 16,-1 9 0-16,-7 6 8 16,4 2-7-16,2 0-1 15,2-5 7-15,0-2-7 16,5-7 0-16,10-5 0 16,3-5-4-16,2-6-22 0,3-3 4 15,1-4-33-15,3-3-21 16,4-3-63-16,2 0-283 15</inkml:trace>
  <inkml:trace contextRef="#ctx0" brushRef="#br0" timeOffset="8683.2">23385 11269 419 0,'0'0'40'0,"0"0"29"0,0 0-11 16,0 0-8-16,0 0-22 15,-88 63 22-15,76-22-18 16,6 5-13-16,6 3-4 16,0 0 0-16,7-6 4 15,9 3-11-15,0-6 0 16,-2-4-7-16,-5-3 7 15,-3-8-7-15,-4-8-1 16,-2-6 3-16,0-6-1 16,0-4-4-16,-3-1 4 15,-9 0-2-15,-7 0 0 16,-5-11-18-16,3-5-7 16,0-1-24-16,6-3-33 15,6-4-37-15,1-2-166 0</inkml:trace>
  <inkml:trace contextRef="#ctx0" brushRef="#br0" timeOffset="8920.27">23373 11351 268 0,'0'0'139'0,"0"0"-79"16,0 0 0-16,-57 100 38 15,15-42-17-15,-8 2-25 16,-3-1-15-16,2-6-31 15,1-5 2-15,8-4-8 16,0-3 5-16,4 0-7 16,3-5-2-16,10-8 0 15,9-8-5-15,13-9-8 0,3-11-25 16,17 0-80-16,19-8 21 16,13-18-120-16</inkml:trace>
  <inkml:trace contextRef="#ctx0" brushRef="#br0" timeOffset="9337.79">23613 11526 314 0,'0'0'1'0,"0"0"15"16,0 0 16-16,0 0 2 0,0 0-25 15,0 0 8-15,100-16-10 16,-81 3 11-16,-1-4 7 16,1-2-7-16,-1-3 4 15,-1-4 3-15,-4 2-18 16,-5 2 0-16,-5 2-6 16,-3 8 23-16,0 2 5 15,-11 4 9-15,-10 6-3 16,-10 0-20-16,-6 11 0 15,-11 17 0-15,-1 10 9 16,5 8 9-16,7 2-13 16,9 2-3-16,12 0-9 0,8-5 0 15,7-4 6 1,1-3-14-16,0-9-1 0,7-4 1 16,8-5 6-16,3-6-6 15,4-4-1-15,0-6-4 16,4-1-2-16,-2-3-35 15,-2 0-69-15,-1-8-83 16</inkml:trace>
  <inkml:trace contextRef="#ctx0" brushRef="#br0" timeOffset="9914.18">24268 11347 407 0,'0'0'32'0,"0"0"-5"16,0 0 41-16,102-54 7 16,-67 50-45-16,-4 4-16 15,-1 0 4-15,-3 0-11 16,-9 0 4-16,-3 14-11 15,-5 1-2-15,-7 6-4 16,-3 9 12-16,-1 6-6 16,-23 10 7-16,-13 3 0 15,-5 4-4-15,-4-5 0 16,4 1-3-16,4-6 4 16,10-2 0-16,7-7 2 15,12-5-6-15,9-5 1 16,5-5-1-16,26-4 20 15,11-1-5-15,7-7 15 0,2-6-9 16,-3-1-13-16,-2 0-2 16,-6 0-3-16,-9 0-3 15,-4-5-4-15,-11 0 0 16,-5 1-13-16,-8-4-51 16,-3 0-103-16,0 0-373 15</inkml:trace>
  <inkml:trace contextRef="#ctx0" brushRef="#br0" timeOffset="14530.43">19193 4282 151 0,'0'0'57'0,"0"0"21"15,0 0 50-15,0 0-49 16,0 0-28-16,0 0-1 16,0 0-7-16,-9-30-8 15,9 30-12-15,0 0 0 16,0 0-3-16,0 0-16 16,0 0 7-16,0 0-2 15,0 0-8-15,0 0 11 0,0 6-10 16,0 10 23-1,8 2-19-15,5 3 21 0,-1-1-14 16,4 0-2-16,1 2-1 16,1 3-10-16,0 4 2 15,1 1 2-15,-4 0-1 16,-3 4-1-16,0-2-2 16,-3-3 0-16,-2-3 2 15,1-8-1-15,-2-4-1 16,-2-7 6-16,-1-4-4 15,1 0-2-15,-2-3 0 16,-2 0 1-16,2 0-4 16,-2 2 5-16,1-2-4 0,-1 0-35 15,0 0-9 1,0 0-52-16,0 0-108 0,0-2-247 16</inkml:trace>
  <inkml:trace contextRef="#ctx0" brushRef="#br0" timeOffset="14943.08">19556 4563 173 0,'0'0'125'0,"0"0"-55"16,0 0-34-16,0 0 8 15,0 0 17-15,0 0-29 16,-111 62 28-16,70-30-13 16,0 2-16-16,2-3-3 15,1 2 2-15,5-3-10 16,0-5-8-16,3-4-2 15,5-2-4-15,7-6-5 16,6-6 16-16,6-5-8 16,6 0-7-16,0-2 2 15,0 0-4-15,0 0-1 0,0 0-8 16,2 0-5-16,8 0-18 16,3-7-35-16,5-2-13 15,3-1-62-15,3 3-120 16</inkml:trace>
  <inkml:trace contextRef="#ctx0" brushRef="#br0" timeOffset="15356.88">19587 4763 220 0,'0'0'125'0,"0"0"-92"16,0 0 37-16,0 0-2 15,0 0-19-15,0 0-11 16,-72 51-12-16,50-34 1 16,-2-1-10-16,5-3-8 15,1-3 2-15,6-3-11 16,3-3 0-16,6-3 0 16,2 1 3-16,1-2-3 15,0 0-7-15,0 0-27 16,0 0-20-16,13 0-66 15,5 0-29-15,10-6 104 16,4-5-50-16,1-3-65 16,-4 2 150-1,-3 1 10-15,-10 6 47 0,-9 4 52 16,-5 1 13-16,-2 0 15 0,-2 14-46 16,-11 3-8-16,-2 2-11 15,1-1-26-15,3 1-22 16,2-2-6-16,1 0 3 15,1-3-11-15,-1 0-6 16,-1-4-65-16,2-5-136 16</inkml:trace>
  <inkml:trace contextRef="#ctx0" brushRef="#br0" timeOffset="52630.55">15314 13921 144 0,'0'0'113'0,"0"0"-59"16,0 0 7-16,0 0 21 16,0 0-10-16,0 0-40 15,0 0 4-15,0 0-15 0,0 0-8 16,0 0-5 0,0 1 2-16,0-1-6 0,0 0 3 15,0 0-2-15,0 0-2 16,0 0-2-16,0 0-1 15,0 0-15-15,0 0-9 16,0 0-27-16,0-3-106 16</inkml:trace>
  <inkml:trace contextRef="#ctx0" brushRef="#br0" timeOffset="53583.51">14775 12185 28 0,'0'0'14'16,"0"0"-6"-16,0 0 2 16,0 0-1-16,0 0-9 15,0 0-9-15,5 2 4 16,-5-2-19-16,0 0 5 15</inkml:trace>
  <inkml:trace contextRef="#ctx0" brushRef="#br0" timeOffset="54052.91">14832 12218 12 0,'0'0'0'0</inkml:trace>
  <inkml:trace contextRef="#ctx0" brushRef="#br0" timeOffset="76295.55">15439 13851 372 0,'0'0'84'15,"0"0"-25"-15,0 0 54 16,0 0-35-16,0 0-28 16,0 0-5-16,0 0-27 0,0 0 6 15,0 0-7-15,0 0-5 16,0 0 14-16,0 0-22 16,0 0 0-16,0-1 6 15,0 1-10-15,0-1 2 16,0 1-1-16,0 0-1 15,0-2 5-15,0 1-5 16,0-1-3-16,0 0-6 16,0 1-17-16,0-1-1 15,0-1-11-15,1-3-36 16,-1-2-30-16,0-1-61 16,0-1-294-16</inkml:trace>
  <inkml:trace contextRef="#ctx0" brushRef="#br0" timeOffset="76951.53">14702 12135 233 0,'0'0'43'0,"0"0"-24"16,0 0 63-16,0 0-22 16,0 0-21-16,0 0-13 0,9-4-20 15,-8 4 5 1,-1 0-8-16,0 0 1 0,0 0-3 16,0 0-1-16,0 0-62 15,0 0-69-15,0 7-4 16</inkml:trace>
  <inkml:trace contextRef="#ctx0" brushRef="#br0" timeOffset="77118.53">14702 12135 193 0</inkml:trace>
  <inkml:trace contextRef="#ctx0" brushRef="#br0" timeOffset="77219.02">14702 12135 193 0,'67'-9'30'0,"-67"9"10"0,0 0 30 0,0 0-15 16,0 0-21-16,0 0-17 15,0 0-13-15,5 0 5 16,-2 0-9-16,1 0-10 15,4 3-98-15,-4-2-21 16</inkml:trace>
  <inkml:trace contextRef="#ctx0" brushRef="#br0" timeOffset="77463.22">14878 12126 155 0,'0'0'29'15,"0"0"-6"-15,0 0 51 16,0 0-13-16,0 0-27 16,0 0 4-16,-6 0-29 15,6 0-9-15,0 0 4 16,0 0-4-16,0 0-12 0,0 0-41 15,2 0-45 1</inkml:trace>
  <inkml:trace contextRef="#ctx0" brushRef="#br0" timeOffset="77699.66">14878 12126 63 0,'18'12'21'0,"-18"-12"19"16,0 0 29-16,0 0-45 15,0 0-11-15,0 0-13 16,0 2-66-16,0 1-87 15</inkml:trace>
  <inkml:trace contextRef="#ctx0" brushRef="#br0" timeOffset="106403.82">15217 13938 154 0,'0'0'100'16,"0"0"-50"-16,0 0-4 16,0 0 21-16,0 0-14 15,0 0-18-15,0 0-15 0,0 0 7 16,0-7-11-1,0 7-10-15,0 0-5 0,0 0 1 16,0 0-2-16,0 0 3 16,0 0-1-16,-2 0-4 15,-8-1-31-15,-8-4-162 16</inkml:trace>
  <inkml:trace contextRef="#ctx0" brushRef="#br0" timeOffset="107379.78">14811 12015 381 0,'0'0'33'16,"0"0"-20"-16,0 0-1 16,0 0 45-16,0 0 5 15,0 0-17-15,-5 3 0 16,1-3-21-16,2 0 12 16,1 1-6-16,1-1-10 15,0 3 7-15,0-3-9 16,0 0 5-16,0 0-11 15,0 0-3-15,0 0-2 16,0 0 0-16,0 0 6 16,0 0-13-16,0 0 5 15,0 0-14-15,0 0 19 0,0 0-16 16,0 0 18-16,0 0-12 16,0 0 3-16,0 0-3 15,0 0-8-15,0 0 8 16,0 0 0-16,0 0 0 15,0 0-2-15,0 0 2 16,0 0-42-16,0 3-48 16,3-3-105-16,-3 0-195 15</inkml:trace>
  <inkml:trace contextRef="#ctx0" brushRef="#br0" timeOffset="108214.44">15329 13796 333 0,'0'0'58'16,"0"0"-35"-16,0 0-11 16,0 0-2-16,0 0-10 15,0 0-2-15,-7-31-5 16,4 25-24-16,0-3-31 0,1-3-40 15,2-3-37-15</inkml:trace>
  <inkml:trace contextRef="#ctx0" brushRef="#br0" timeOffset="108980.6">14826 12068 332 0,'0'0'39'0,"0"0"-26"15,0 0 4-15,0 0 22 16,0 0 33-16,0 0-25 15,0 0-30-15,0 0 2 16,0 0-7-16,0 0 2 16,0 0-5-16,0 0-3 15,0 0-1-15,0 0 0 16,0 0-3-16,0 0 1 16,0 0 2-16,0 0-10 15,0 0-2-15,0 0-28 16,0 0-7-16,0 0-30 15,0 0-13-15,0 0-20 0,6 0-20 16,-3 0-55-16</inkml:trace>
  <inkml:trace contextRef="#ctx0" brushRef="#br0" timeOffset="116330.7">14513 12282 208 0,'0'0'11'0,"0"0"0"15,0 0 19-15,0 0 11 16,0 0 17-16,0 0-8 15,0 0-14-15,-9-22-6 16,7 22-20-16,2 0 1 16,-1 0-11-16,1 0 0 15,0 0 12-15,0 0-12 16,0 0 0-16,0 0 1 0,-2 0 2 16,2 0-3-16,0 0 3 15,0 0-2-15,0 0 2 16,0 0 0-16,0 0 3 15,0 0-6-15,0 0 12 16,0 0-4-16,0 0-8 16,0 0 7-16,0 0-2 15,0 0 0-15,0 0 6 16,0 0-6-16,0 0-5 16,0 0 5-16,0 0 2 15,0 0-3-15,0-2 8 16,0 2-7-16,0 0-4 15,0 0 0-15,0 0 5 0,0 0 0 16,0 0 10 0,0 0-16-16,0 0 4 0,0 0 3 15,0 0-3-15,0 0-4 16,0 0 1-16,0 0-1 16,0 0 0-16,0 0 0 15,0-1 2-15,0 1 1 16,0 0-3-16,0 0 0 15,0 0 0-15,0 0 0 16,0 0 2-16,0 0-4 0,0 0 4 16,0 0-4-1,0-2 0-15,0 2-2 0,0 0 1 16,0 0 2-16,0 0-13 16,0 0 7-16,0 0-40 15,5 0-25-15,7 0 22 16,1 0-78-16,1 0-48 15</inkml:trace>
  <inkml:trace contextRef="#ctx0" brushRef="#br0" timeOffset="117641.47">14643 11986 4 0,'0'0'27'16,"0"0"-13"-16,0 0-3 15,0 0-4-15,0 0 0 16,0 0-3-16,0 1 2 15,0-1-6-15,0 0 2 16,0 0 3-16,0 0-5 16,0 0 1-16,0 0-1 15,0 0 0-15,0 0 6 16,0 0-6-16,0 0 3 16,1 0-3-16,-1 0-5 15,0 0 5-15,2 0 3 16,-2 0 1-16,2 2-4 15,0-2 0-15,1 1-4 0,0 2 3 16,1 0 0 0,1-1-10-16,1 1-3 0,-2 1-9 15,4-1-22-15</inkml:trace>
  <inkml:trace contextRef="#ctx0" brushRef="#br0" timeOffset="120076.52">19812 11569 34 0,'0'0'77'16,"0"0"-16"-16,0 0-7 16,0 0-6-16,0 0-4 15,0 0-15-15,-15-72 20 16,9 61-8-16,0 0-2 15,-4 0-13-15,0 0 14 16,-1-3-16-16,-4 3-8 16,3-3 12-16,-4 0-7 15,-1 0-15-15,-2 1 10 16,-5 1 3-16,0 2-13 0,-6 1 4 16,-1 4 4-1,-4 3-2-15,-1-1-11 0,-3 3 8 16,1 0 11-16,1 0-17 15,3 3 2-15,3 4-5 16,-2 6 2-16,0 4 5 16,2 1-3-16,-4 2 4 15,-1 1-4-15,-1 3-2 16,-4 4 3-16,0 3-5 16,1 1 7-16,-2 4-3 15,6 0 5-15,0 3-7 16,2 0-2-16,0 4 3 0,0-2 8 15,4 2-4-15,6-2-4 16,2 0 0-16,1-2-1 16,3 0 2-16,1 0 8 15,4-3-11-15,1-4 9 16,5 0-7-16,2 0-3 16,2-1 3-16,3 2-3 15,0 0 1-15,0 2 2 16,0 1 7-16,8-2-4 15,-1 2-6-15,3-3 3 16,1 0-3-16,-1 0-2 0,5 1 2 16,0 1 5-1,5-4-5-15,2 0 4 0,1-2-2 16,2-3 1 0,0-1 1-16,-1-1-4 0,1-4 5 15,2 0-4-15,-1-3-2 16,0 0 2-16,3-3-1 15,1 0 12-15,-2-1-12 16,3-2 4-16,1-2-3 16,-1-1 9-16,0-2-7 15,-1-1 1-15,0-2-1 16,-2-3 6-16,-1 0-9 0,0 0 9 16,0 0-5-1,1 0 9-15,2 0-4 16,0-3-7-16,2-3 10 0,0-4-7 15,-1 1 3-15,-1 1 6 16,-3-2-7-16,-1-2-2 16,-1 1-1-16,-2-3 1 15,3 0 5-15,-3-1-2 16,0-1 5-16,-1-1-7 16,2 0-5-16,0 0 19 15,0-2-17-15,-1 2 8 16,2-4-4-16,-3-1 11 15,-1 0-8-15,-3-1-9 16,0 0 9-16,-5 1-1 16,3 1-1-16,-3-1-1 15,3 2 2-15,-3-2 6 16,2 1-11-16,-1 0-2 0,2 1 5 16,-4 0-4-16,0 0 3 15,0 1-3-15,-3-2-3 16,-3 1 15-16,1-1-11 15,-1 1-2-15,0 0 16 16,-1 0-4-16,1-2-8 16,-2-1-2-16,2 1 1 15,-2-1-4-15,1-1 13 16,-2-1-8-16,-1 5 0 16,-1 0-6-16,-1 2 6 15,0-1 6-15,0 0-2 0,0 0-2 16,0-1-7-1,0 3 13-15,0-3-12 0,0 0 1 16,0-1 4-16,0 4-4 16,0-3-3-16,0 2 6 15,-3-2-2-15,-3-2-3 16,-2 0 4-16,0 0-3 16,-1-3-2-16,-2 1 4 15,-1 1-3-15,2-1-1 16,1 1 0-16,-4 0 0 15,0 2 2-15,-1-1 3 16,-3 0-5-16,-4 1-1 0,-1 0 0 16,-6-2 1-16,-7-1-2 15,-3 0-3-15,-10 1 5 16,-5 2 0 0,-8-1-2-16,-10 9-19 0,-11 9-56 15,-11 4-59-15,-2 24-9 16,1 12-29-16,16 3-187 15</inkml:trace>
  <inkml:trace contextRef="#ctx0" brushRef="#br0" timeOffset="122476.98">21820 14689 7 0,'0'0'71'0,"0"0"37"15,0 0-9-15,0 0-35 16,0 0-5-16,0 0 26 16,0 0-36-16,-16-32-9 15,11 29-2-15,1 0 4 16,1 2-17-16,1-1 13 15,-1 1-7-15,1 1 0 16,1 0-4-16,-1 0-1 16,2 0-12-16,0 0 10 15,0 0-16-15,0 0-8 16,8 0 0-16,14 0 7 16,8 0 10-16,6 1-6 0,3 1 5 15,3 0 5 1,1 1-16-16,-1 4 7 0,-3-1-7 15,-1 1-3-15,-2 0-1 16,0-1 7-16,-2 1-8 16,-1-1 11-16,-3 0-10 15,-3-1 12-15,-5 1-13 16,-1-4-4-16,-5 1 4 16,-1 0 3-16,-4 0 7 15,-5 0-17-15,-2-2 15 16,-2 0-12-16,-2 2 4 15,0-3-3-15,0 0 3 16,0 2 0-16,0-1-6 16,0 3 3-16,-5 6 6 15,-5 2 1-15,-7 5 3 0,-1 5-5 16,-4 2 6-16,-3 2 2 16,-4 2-1-16,-5 2 2 15,0 2-2-15,-2 0 5 16,-4 2-4-16,2-1 14 15,1-4-16-15,0-1 2 16,4-3-2-16,4-3-2 16,7-5 5-16,7-5-11 15,3-5 2-15,8-1-2 16,2-6 2-16,2 0-1 16,0 0 1-16,0 0-2 15,0 0-2-15,0 0-7 16,0 0-6-16,0 0-30 15,11 0-28-15,10-3-46 0,9-12-85 16,5-3-288-16</inkml:trace>
  <inkml:trace contextRef="#ctx0" brushRef="#br0" timeOffset="123322.6">22976 14741 241 0,'0'0'63'16,"0"0"30"-16,0 0 6 15,0 0-32-15,21-83-16 16,-21 67-22-16,0 0 15 16,0 1-2-16,0-1-13 15,0 3 15-15,-7 1-29 16,-4 1 4-16,-5 2 5 16,-2 2-11-16,-5 7-2 0,-4 0-1 15,-2 0-8 1,-4 10 17-16,1 7-18 0,4 0-1 15,3 5 6 1,4 3 5-16,6 0-8 0,4 4-3 16,8 1 3-16,3-1-1 15,0 2 2-15,3-2 1 16,13-2-10-16,1-6 8 16,4-4-5-16,0-5 2 15,3-8-7-15,3-4 7 16,3 0 6-16,-2-4-5 15,-1-10 1-15,-1-4 6 16,-4-5-1-16,-3-4-3 16,-1-2-2-16,-5-3 7 15,-1 3 0-15,-2 2-4 0,-3 6 8 16,-6 4-2-16,1 4-1 16,-2 5 14-16,0 2-13 15,0 4 6-15,0 2-2 16,0 0-10-16,0 0-4 15,0 0 3-15,0 0-4 16,0 15-1-16,0 4 1 16,0 8 0-16,-3 6 2 15,3 4 7-15,0 4 0 16,0 3 2-16,0 2-8 16,0-1 8-16,0-4-9 15,0-3 9-15,0-5-11 0,0-1 6 16,0-6 0-1,-5-4-4-15,-3-4 4 0,0-2-1 16,-3-5-4-16,-5-1 11 16,-7 0-5-16,-15-2 24 15,-9 1-16-15,-8-1-6 16,-1-5-1-16,6 0-8 16,9-3 0-16,12 3-1 15,17-3-27-15,12 0-74 16,0 0-53-16,11 0-182 15</inkml:trace>
  <inkml:trace contextRef="#ctx0" brushRef="#br0" timeOffset="127697.47">19354 13459 72 0,'0'0'42'16,"0"0"69"-16,0 0-42 15,0 0-3-15,0 0 0 16,0 0-20-16,-28-55 1 16,21 42-27-16,1-3 4 15,-2 3 14-15,1-2-25 16,-2 0 19-16,-2 2-6 15,-1-1-21-15,-2 0 15 16,-3-2-18-16,-2-2 6 16,-1-2 15-16,1 0-21 15,-4-8 12-15,0 1-10 0,-3-6-2 16,1-6 2-16,-2 0-2 16,0-3 1-16,0 1-2 15,4 3 1-15,0 5-2 16,5 7 0-16,0 2 3 15,0 2-2-15,-1 2-1 16,0-1 4-16,1 0-4 16,-2 1 0-16,4-4 4 15,-2 2-4-15,0-1 0 16,3 3 2-16,-1-4 1 16,2 3-3-16,1 0 3 15,1-1-3-15,0 3 0 0,-1-3 1 16,-1 1-1-16,-4-1-1 15,5 0 1-15,-5 1 0 16,1-1 1-16,-2 2-1 16,-1-1 1-16,-2 3-1 15,-1-1 0-15,0-1-2 16,0 3 2-16,0 0 5 16,-1 3-5-16,0 1 0 15,2 2-9-15,1-1 10 16,0 1-1-16,2 0 4 15,-1 2-4-15,-1-1 0 16,1 1-2-16,-6 0 2 16,-2 3-3-16,-3-4 3 0,1 4 0 15,3 2 1 1,1 1 1-16,3 2-4 0,0-2 2 16,1 3 0-16,1 0 0 15,-3 0-10-15,0 0 10 16,1 0 0-16,-2 0 0 15,2 7 9-15,-1-2-20 16,0 0 10-16,4 3 1 16,0 0 1-16,0 1-1 15,2 0 9-15,-2 3-9 16,-3 0 2-16,4 0-2 16,-5 5 0-16,0-3 0 15,2 3-1-15,1-2 1 16,1 2 1-16,1-2-1 0,2-1 0 15,1 1-1-15,3 0 0 16,-4 2 2-16,4 2 0 16,-2 1-1-16,-1-1-1 15,-2 4 1-15,1 1 1 16,-1 0-1-16,-2 4 0 16,-3 2 0-16,-1 0 0 15,2-1 5-15,1-1-5 16,3 0-1-16,0-1-2 15,2-1 6-15,0-2-3 16,3-3 3-16,2 1-3 16,2 0 0-16,-2 3 0 15,1-1 0-15,1 2 0 0,0 2 1 16,0 0 0 0,-1-2 1-16,0 1 5 0,0 0-14 15,-2-1 7-15,3-4 0 16,0 1 0-16,0-3 1 15,0 0 0-15,-3 4 1 16,-2-2-2-16,-2 2 10 16,-1 0-10-16,1 1-2 15,-1-2 2-15,-2-1 5 16,3 3 4-16,-1-3-9 16,3 4 2-16,2-1-2 15,2 1 0-15,2 1-2 0,1-1 2 16,-2 1-5-1,1-2 12-15,1 3-1 0,-3 0-6 16,1 4 0-16,0 0-3 16,0-1 1-16,1 3 2 15,1-3 0-15,4-1 10 16,-2 1-7-16,1-2-3 16,1 0 0-16,-1 2 3 15,2-1-2-15,-1-1-1 16,0 1 0-16,2-2-2 15,-2 1 4-15,-1 3-1 16,3-3-1-16,1 0-1 16,0 0 1-16,0-1 0 0,0 0 0 15,6 0 0 1,6-1 5-16,4 2-2 0,5-3-3 16,-1 1 1-16,0 0-1 15,0 2 4-15,-4-2 3 16,-1 1-1-16,-4-1-5 15,-2 0-1-15,-2-2-2 16,-4 3-3-16,-3 0 10 16,0-1-2-16,0-2 1 15,0-1-2-15,-2 3-1 16,-5-1 1-16,-2 6-4 16,2 0 4-16,-1 7-5 15,-4 4 5-15,3 0-5 16,-1 1 6-16,-2-1 2 0,3 0-4 15,-4 1-1-15,-1 3 0 16,1 3-1-16,-5 0 1 16,2 1 0-16,0-1 3 15,2-1-3-15,2-3 3 16,0 2-10-16,-2 2 13 16,2 1-7-16,-2 2 2 15,0 0 2-15,3-2-3 16,0-2-3-16,3-1 3 15,2-1 0-15,3-2 5 16,2 2-5-16,1-1 0 16,0 0 4-16,0 1-8 15,4 1 8-15,5-2-2 0,2 0-2 16,2 0 4 0,-1-2-3-16,3-6-2 0,0-8-1 15,4-7-3-15,1-8 4 16,5-3-19-16,5-5 5 15,6-2 15-15,5-2 14 16,4 3-12-16,4 0-2 16,2 3 8-16,1 3-6 15,0 1 1-15,7 1 1 16,5-2 2-16,6 0-6 16,4-4 11-16,3-4-11 15,0-1 6-15,-2-1-6 0,-4 1 0 16,-4-1-4-16,-2 4 14 15,-6 0-8-15,-1-3-1 16,-1 2 0-16,0-4-1 16,1-1 0-16,-3 0 11 15,2 0-6-15,-2-3 1 16,-1-7-3-16,-1 3 8 16,-2 1-10-16,0 1 1 15,-5 3 1-15,-4 2-6 16,-8 0 1-16,-3 0 2 15,-5 5 0-15,-1 2 0 16,-1-1 2-16,1-5-2 16,5-1 1-16,2 0 8 0,-1-3-5 15,0-6-3 1,-1-2 14-16,0 1 1 0,-2 1-15 16,1-2 2-16,-4 2-1 15,2-4 7-15,-1 1-5 16,3-5 0-16,1-4-3 15,1 0 2-15,3-7 8 16,2-1-8-16,0 0 0 16,1-2 9-16,-1 0-5 15,-3 1 4-15,-3 1-4 16,-2-2-7-16,-4 2 1 16,-2-5 9-16,1 3-10 0,-3-6 13 15,-2-1-5 1,0-1-8-16,-3-1 1 0,-2 2-1 15,-5 2 10-15,-3 1-10 16,-4 2 3-16,2-5-1 16,0 1 5-16,4 6-3 15,-1-1-3-15,0 6 9 16,-1 0 4-16,-2-1-11 16,-1 4-1-16,-1-1 0 15,-1 0 0-15,2 1 4 16,2-1-5-16,-1 1 3 15,1-4-2-15,1 3 1 16,-2-3 0-16,3-4-2 16,1 2 3-16,2-3-3 15,0 6-1-15,0-1 0 0,0 5 2 16,0 1-2-16,-2 2 2 16,-2-1 4-16,1 1 3 15,-5 1-12-15,-1-3 7 16,0 0-4-16,0-2 4 15,2 2-2-15,-1-1-2 16,1 1 6-16,-1 0 1 16,-1-1-5-16,0-3-4 15,0 0 6-15,0-3-6 16,0 0 4-16,0 2-3 16,0 2 12-16,0 5-18 15,0-1 11-15,0 0-4 0,0 0 1 16,-1 1-1-16,-1 1 0 15,1 0 3-15,-2-2-3 16,0-1 0-16,-2-1 0 16,2-2 0-16,-3 3 1 15,0 1-1-15,0 3 0 16,-4-2-3-16,0 2 2 16,-4 2 0-16,1-1 1 15,-1 1-1-15,-1-1 2 16,2 1-1-16,1-1 2 15,3 3 0-15,-2 1-2 16,1 1 2-16,1 0-1 16,0-2-1-16,1 3 0 0,-3-1 0 15,2 0 0 1,0 5 0-16,0-3-3 0,5 2 9 16,-1 1-9-16,0-1 7 15,1 0-6-15,0-1 6 16,1-1-4-16,0-2 0 15,0 0 5-15,0-1-5 16,0-5-3-16,1 2 3 16,-1 0 3-16,2-1 1 15,-1 1-4-15,2 3 0 16,-1-2-2-16,1 2-5 16,0 0 7-16,0-1 7 15,0 1-7-15,0-1-7 16,0-1 6-16,0-2 1 0,0 1-1 15,0 1 0-15,3-1 0 16,1 1 1-16,-1 3 0 16,-3 0 2-16,2 1-4 15,-1 0 4-15,-1-1-4 16,0-2 5-16,0 1-5 16,0-2 2-16,0 3 0 15,-1-2 3-15,-1 1-3 16,-1-2 0-16,0 0 0 15,-1-2-1-15,-2-2 1 16,3-2 0-16,-2 1 0 16,2-1 4-16,-1 1-4 15,-1 2-3-15,2 3 3 0,2 1 4 16,-1 1-4 0,2 1 1-16,0 0 1 0,0 0-2 15,0 0 2-15,0-1-2 16,0-5 0-16,-1-2 0 15,-5-5-4-15,-3-3-2 16,-6-5 7-16,-7-4-3 16,-4-3 4-16,-2-1-4 15,0 3 2-15,1 4-2 16,6 6-5-16,3 7-6 16,8 8-15-16,4 7-18 15,6 5-12-15,4 12-112 0,14 13-46 16,-2 5-155-1</inkml:trace>
  <inkml:trace contextRef="#ctx0" brushRef="#br0" timeOffset="129099.89">19135 16549 63 0,'0'0'31'0,"0"0"50"16,0 0 19-16,0 0 22 16,0 0-46-16,81-2 2 15,-78 2-35-15,-3 0-5 16,0 1-13-16,0 12 15 15,-3 5-22-15,-15 9 34 16,-12 8-31-16,-10 11 11 16,-7 3 9-16,-5 6-21 15,0-4 6-15,4 1 9 16,-1-5-10-16,3-4-12 16,4-3-8-1,5-2 23-15,2-7-19 0,1-4-2 16,3-5-1-16,5-10 1 0,6-1-4 15,9-7-3-15,8-4 2 16,3 0-1-16,0 0-1 16,0 0-2-16,6 0 2 15,14-4 14-15,6-4-10 16,4 3-4-16,-1 5 10 16,-6 0-6-16,0 5-3 15,-1 11 4-15,1-1 2 16,2 2-7-16,0 2 7 15,-1-2-6-15,-1 3-1 16,-1-1 0-16,0 0 1 16,0 1 3-16,-5-3 9 15,-1-1-12-15,-2-5-1 0,-5 0 1 16,1-6 2-16,-5-1-3 16,-2-3 4-16,-2 1-7 15,2-2 3-15,0 0-22 16,2 0-35-16,5 0-45 15,4 0-23-15,2 0-28 16,-1-12-324-16</inkml:trace>
  <inkml:trace contextRef="#ctx0" brushRef="#br0" timeOffset="129915.62">19654 16944 213 0,'0'0'36'0,"0"0"71"15,0 0-16-15,0 0-26 16,36-82-5-16,-35 65-18 16,-1 0 6-16,0 0 2 0,-7 0-20 15,-8 2 3-15,-4 2-5 16,-4 5-5-16,-2 2-2 16,-3 3 2-16,-1 3-9 15,2 0 0-15,1 6-9 16,0 11 9-16,5 5-11 15,0 4 1-15,5 3-4 16,6-1 2-16,5-2-2 16,5 1 1-16,0-1 2 15,2-2-3-15,11-6 1 16,2-2-3-16,0-6 4 16,3-5-1-16,2-3 5 15,2-2 2-15,1 0 3 16,-2-11-2-16,0-5 2 0,0-4-3 15,-3-3-1-15,-5-2-5 16,1 0 7-16,-5 0-2 16,-3 0 14-16,-3 5-15 15,-2 3 5-15,-1 6 1 16,0 6 7-16,0 2 3 16,0 3-6-16,0 0-5 15,0 0-11-15,0 1-3 16,0 12-1-16,0 5 4 15,0 3 7-15,0 2-1 16,6 4-5-16,4 4 2 16,3 0 9-16,-2 6 2 15,1 1-3-15,-1-1-3 0,-1-1-1 16,-4-6 1-16,-1-2 1 16,-1-6-1-16,-4-2 3 15,0-3-11-15,0-4 10 16,0 0-1-16,-4-2-4 15,-10-1-5-15,-7 1 5 16,-8 0 5-16,-9 1 3 16,-9-1-8-16,-4 0-5 15,-5-1-1-15,3 2-37 16,4-2-39-16,10 0-49 16,14 1-81-16,8-6-351 15</inkml:trace>
  <inkml:trace contextRef="#ctx0" brushRef="#br0" timeOffset="201663.26">14865 14219 20 0,'0'0'69'16,"0"0"-22"-16,0 0-4 0,0 0-19 16,0 0 9-16,0 0 1 15,0 0-5-15,-53-26 9 16,47 21-6-16,0 2-23 16,-2 1 19-16,0-1 7 15,-1-1-20-15,-1 1-3 16,2 0 5-16,1-1-4 15,-2 4-3-15,-1-3-3 16,-1 2-2-16,2-1 0 16,-4 1 4-16,2-2-3 15,-4 1 3-15,2-1 4 16,0 3-3-16,2 0-2 0,-1 0-1 16,-1 0-2-1,1 0 0-15,-2 0 9 0,4 0-5 16,-2 0-8-16,-1 0 2 15,2 3 0-15,-4-3-1 16,5 3 7-16,-1 2-9 16,-2-2 4-16,2-2 0 15,-3 4-1-15,2 1-3 16,-2 0-1-16,-2-1 1 16,2 2-2-16,1 0 5 15,1 0-7-15,3-1 8 16,0 1-4-16,0 0 0 15,0-2 7-15,-1 2-7 0,1 0 1 16,0 0 1-16,-3 3-2 16,4-3 7-16,-1 4-7 15,3-2-2-15,-1 0 2 16,0 1 5-16,-1-1 0 16,3 1-2-16,-2 2-3 15,1-2-2-15,-1 2 2 16,1-2 4-16,-2-1-4 15,1 1 0-15,1 2 10 16,1 0-10-16,-1-1 4 16,2 0 2-16,-3 1-6 15,2-2 0-15,-1-1 4 0,2 4-3 16,-1-3 9 0,0 3-2-16,-2 0-7 15,1 1 0-15,2-1 0 0,-2 3 6 16,0 0-6-16,-3-2 10 15,3 1-11-15,-2-2 3 16,2 0 2-16,-1-1-5 16,1 2 5-16,2 1 1 15,1 0-6-15,1 1 17 16,1-1-11-16,1 2 6 16,0 0-12-16,0-3 0 15,0 4 5-15,0 0-2 16,0 3 8-16,0 0-7 15,0 0-4-15,0 0-4 16,1-1 4-16,5-3 2 0,0 0-2 16,4-3 12-16,-2 1-9 15,1-3-3-15,3 2 1 16,-2-3 15-16,1 1-13 16,-1 0-3-16,-1 0 7 15,0-2 1-15,3 1-8 16,-3-1 2-16,0-2-1 15,1 2 0-15,2-2-1 16,0 0 5-16,1 3-1 16,1-2-4-16,-1 0 6 15,1 1-6-15,1 0 1 16,0 2 1-16,1 0-2 16,-1 0 0-16,1 1 0 15,-1 0-1-15,3-3 1 0,-1 1 0 16,-1 0 2-16,1-1-1 15,-3-3-1-15,1 0 1 16,2 0 2-16,-2 1-2 16,1-1-1-16,-2-2 1 15,0 0-1-15,-2-1 0 16,2-1-1-16,-4-2-4 16,2 1 5-16,3-2 9 15,-3 0-8-15,3 0 2 16,-2 0 4-16,1 0 7 15,-1 0-3-15,0 0-8 0,-1-3 3 16,1 0 4-16,0 2-5 16,-1-2 1-16,3 0-2 15,0 3-2-15,-2-2 1 16,-1 1-3-16,-3 1 0 16,1-3 3-16,-1 0-3 15,2-2 1-15,-1 0-3 16,1-1 4-16,-1 0-1 15,2-2 4-15,-2 1 4 16,1 0-3-16,1 2-5 16,-2-2 1-16,-1 0-1 15,2 0-1-15,-4-3 0 16,1 4 0-16,0-3 0 16,0 1 0-16,-1-1 10 0,0 1-8 15,-1-2 5-15,1 2-5 16,-1 0-1-16,1-1 4 15,-1 1-1-15,0-1 1 16,0 1-1-16,-1-1 5 16,-1-1-2-16,1 0-1 15,-1 2 4-15,-1-2-4 16,3 0 0-16,-2 0-2 16,-1 2 8-16,0-1-11 15,0 2 3-15,0-1 3 16,1-1 1-16,-1 1-8 15,0-2 2-15,1-1-1 16,-3 3 5-16,1-1 2 0,-1 0-5 16,2 1 2-1,-1 2-2-15,-1 0-3 0,1-2 6 16,-1 1-1-16,1 0-5 16,-1 0 0-16,1-1 2 15,1-2 1-15,-2-1-3 16,2 3-5-16,0-1 5 15,-2 3 0-15,1 1 10 16,-1-1-8-16,1 4-2 16,-2-4 4-16,3 2-2 15,-1-1-2-15,-1-3 3 16,1 0-1-16,-1 0-2 0,1-1 1 16,-1 1-7-16,1-1 6 15,-2-1 0-15,1 3 6 16,-1-3-1-16,0 2-4 15,0-1-1-15,0 1 0 16,0-1 0-16,0 1 0 16,0 1-7-16,0-2 7 15,0 2 1-15,0 0 8 16,0 0-9-16,0 1 0 16,0-4 0-16,0 3-2 15,0-2-5-15,0 1 6 16,0-2 2-16,-3 0-2 15,0 1 2-15,0 1-1 16,0-1 1-16,0 2 1 16,0-1 6-16,0-1-5 0,-1 2-3 15,2-1 1-15,-1 1-10 16,0 0 19-16,0 0-10 16,0-1 1-16,0 3-1 15,2 1-2-15,-1-1 2 16,1 2-2-16,1-1 3 15,-3 1-1-15,1-1 4 16,0 1-4-16,0-2 1 16,1 0-1-16,-1 0 2 15,2 1-2-15,-1-1 3 16,1-2 3-16,-2 3-3 0,-1-2-3 16,1 1 5-16,1 1-5 15,-1-1 4-15,2 2-2 16,0-2-2-16,0 3 0 15,-1 0 3-15,1 0-3 16,0 1-7-16,0-1 7 16,0 1 2-16,0-1-1 15,0-1-1-15,0 1 3 16,-2-3-2-16,1 1 2 16,-1-1-3-16,1-1 5 15,-2 0-3-15,-1 0-1 16,-2-4 6-16,0-1-5 15,-5-1 1-15,-1-1-2 16,-3-1 2-16,-4-1 2 0,-5-2 5 16,-6-2-10-1,-12 0-5-15,-13 2 1 0,-10 2-31 16,-1 8-71-16,6 7-122 16,23 0-282-16</inkml:trace>
  <inkml:trace contextRef="#ctx0" brushRef="#br0" timeOffset="203235.59">6609 8995 82 0,'0'0'78'0,"0"0"25"16,0 0 30-16,0 0-29 15,0 0 0-15,-93 0-13 16,80-2-26-16,2-1 9 15,5 2-22-15,2-1 4 16,4 2-16-16,0 0-2 16,0 0-7-16,0 0-26 15,0 0-3-15,10 0 1 0,16 0 2 16,11 2 1 0,12 4 5-16,4 1-1 15,3-3-8-15,-1-2 1 0,-4 1-2 16,-6 0 11-16,-6 0-8 15,-9-1-3-15,-10 0-1 16,-9-2 0-16,-2 1 2 16,-8-1-1-16,-1 0 2 15,0 2-3-15,0-2-1 16,0 2 1-16,-1 6 0 16,-17 1 1-16,-7 7 0 15,-5 7 2-15,-3 2-2 16,2 8 3-16,-2 6 1 15,1 6-3-15,4 2 11 16,0 1-11-16,1-3 16 0,6-3-17 16,2-3 3-1,1-5 3-15,6-4-7 0,3-4 2 16,4-4-2-16,1-5 6 16,1-7-6-16,3-4 1 15,0-3-1-15,0-1 0 16,0-2-3-16,0 0-1 15,0 0-20-15,0-5-26 16,0-12-74-16,0-7-54 16,6-5-407-16</inkml:trace>
  <inkml:trace contextRef="#ctx0" brushRef="#br0" timeOffset="204494.8">7093 8629 160 0,'0'0'25'16,"0"0"82"-16,0 0-1 0,0 0-28 15,0 0-22-15,0 0 9 16,-80-68-33-16,55 63 5 16,-8 3 20-16,-3 1-27 15,2 1 2-15,-4 0-1 16,-3 1-12-16,0 12 2 15,1 1-14-15,-3 1 4 16,4 4 9-16,-4-2-8 16,3 2-2-16,1 1 7 15,1 2-14-15,0-2 9 0,-1 6-6 16,0 3 7 0,2-3 11-16,0 5-19 0,2-1 18 15,4-2-14-15,3 2-5 16,1-1 1-16,3 2-3 15,1 0 0-15,4 1-2 16,4-3 2-16,2 2 1 16,2 1 1-16,5 0 1 15,-1 7 0-15,6-1-3 16,1 1 2-16,0-1 9 16,0-2-10-16,0-3-3 15,0 0 1-15,8-1-2 16,0 2 3-16,-1-1-1 15,1-1-1-15,7 2 3 16,-2-5-2-16,2 0 0 0,0-3-1 16,0 3-4-1,-3-2 4-15,1-3 2 0,2 0 0 16,3 0 2-16,2-4-3 16,2-1-2-16,5 0 2 15,-1-2 6-15,1-2-4 16,0-1 6-16,0-1-4 15,-1-4-4-15,2 2 1 16,2-2-2-16,4-4 1 16,3-1 3-16,-1-4-3 0,1 0-1 15,-1 0 4 1,0 0 3-16,1 0 12 0,2-3-13 16,-3-3-3-1,-2-3 7-15,-1-2 2 0,-2 3-3 16,-1-1 6-16,-3-3 0 15,1 3 9-15,-4-3-12 16,1 1-7-16,-1-3 12 16,0 0-3-16,-3-1 1 15,3-3-11-15,-6 0 12 16,3-4 3-16,1-2-9 16,2 1-1-16,-3-2-8 15,1 0 12-15,-1-1-7 16,-3-3 0-16,-2 0-5 15,-2-1 13-15,-1-1-4 16,1 0 2-16,-3 0-2 16,-2 1 1-16,-1-1 0 0,0 2-5 15,0 0 3-15,0 2-4 16,-2-1 3-16,-2 0 1 16,-1 0 6-16,-1-1-5 15,-2 0 1-15,0-4-1 16,0 0-6-16,0-1 4 15,0-3-6-15,-5 3-1 16,-2 1 2-16,-4 3-3 16,-2 2-2-16,2 0 2 15,-3 1 6-15,-1 1-1 0,-5-2-3 16,-1 2 7-16,-3-6-8 16,-4 1 0-16,-3-1 1 15,-5-1-4-15,-4 2 5 16,-7 4-6-16,-5 7 2 15,-3 8-21-15,-3 9-44 16,0 3-33-16,7 14-79 16,5 14-54-16,7 3-173 15</inkml:trace>
  <inkml:trace contextRef="#ctx0" brushRef="#br0" timeOffset="205535.56">7434 9687 235 0,'0'0'88'0,"0"0"76"16,0 0-52-16,0 0-27 15,0 0-24-15,0 0 3 16,-8-39-43-16,8 39-1 16,0 0-15-16,18 8 20 15,9 13-6-15,12 9 27 16,5 6-16-16,3 3 5 15,5 6-7-15,0 4 3 16,5 6-16-16,-5 8 20 0,0 0-11 16,-7 3-2-1,-5-1-6-15,-7-2-7 0,3-9-8 16,-5-4 4-16,-4-12 9 16,-3-11-10-16,-9-8-4 15,-2-6 5-15,-4-6 0 16,-4-2 9-16,-4-2-2 15,1-3-7-15,-2 0 7 16,0 0 4-16,0 0-15 16,0 0-1-16,0 0-1 0,0 0-25 15,-9 0-62 1,-5-7-65-16,-1 4-71 0,6 3-471 16</inkml:trace>
  <inkml:trace contextRef="#ctx0" brushRef="#br0" timeOffset="208210.31">8485 10649 499 0,'0'0'50'0,"0"0"60"0,0 0 2 15,0 0-55-15,0 0-31 16,0 0-15-16,-12 47 7 16,6-3 25-16,-1 9-3 15,-3 1-19-15,2 2-2 16,-3-1-4-16,3-2-8 15,0-7-3-15,4-6 3 16,-1-10-5-16,2-4 0 16,0-7-2-16,0-6 0 15,3-8 2-15,0-2-4 16,0-3 2-16,0 0 0 16,0 0-27-16,0 0-35 15,3-16-40-15,14-10-115 0,8-6-334 16</inkml:trace>
  <inkml:trace contextRef="#ctx0" brushRef="#br0" timeOffset="208525.61">8782 10682 440 0,'0'0'98'0,"0"0"12"15,0 0-48 1,0 0-31-16,0 0-4 0,0 0-3 16,-21 76 12-16,11-37-18 15,2 6 8-15,2 1-12 16,0-1-11-16,1-1 1 16,0-4 1-16,2-9-1 15,3-3-4-15,-3-7 1 16,3-4 5-16,-3-6 4 15,1-4-9-15,-1-2-1 16,0-2 0-16,2-1-9 16,-2-2-29-16,-3 0-32 15,0-6-101-15,3-12-168 16</inkml:trace>
  <inkml:trace contextRef="#ctx0" brushRef="#br0" timeOffset="209793.5">8635 10176 70 0,'0'0'60'0,"0"0"60"15,0 0-52-15,0 0-2 16,-89-56 3-16,62 51-33 16,-4 2 17-16,0 3-20 15,-3 0 13-15,1 0-4 16,0 1-17-16,-1 11-3 15,-4 0-10-15,-1 3 10 16,-4 7-5-16,0 3-6 16,-5 5 1-16,5 2 20 15,0 4-24-15,6 2 32 16,5-1-21-16,2 5 8 16,4-1-12-16,0-1 6 0,1 7-19 15,1-4 12-15,0 3 6 16,2 0-18-16,4 3 4 15,0-1 7-15,6-3-7 16,0-1-5-16,3-4 16 16,3 0-16-16,6-4 11 15,0 3 4-15,0-3-10 16,0 0 4-16,9 1-7 16,6 0-3-16,-3 1 3 15,4 0 2-15,1-1-3 16,-1-1-2-16,5-5 3 0,3-3-3 15,-2-2 0 1,2-2 2-16,-1-1-2 16,-1-1 3-16,2-6 1 15,-1 1 2-15,0-3-5 0,4-2-1 16,4 1 0-16,-1-4 10 16,3 3-10-16,0-4 2 15,2-1-2-15,-2-2 6 16,0 1-1-16,-2-2-5 15,-1-1 1-15,1 0-1 16,-1-3-6-16,0 0 6 16,3 0 6-16,0 0-3 31,4 0-3-31,1 0 5 0,5-7 3 0,-3-2 0 0,-1 0 12 16,5-2-11-16,-6 1-4 15,-2-3-3-15,-1-1 14 16,-4 0-15-16,-3-1 9 15,-3 1 13-15,0-5-14 16,-1 1 10-16,3-3 1 16,-2 0-9-16,-1-1 8 15,0-6 6-15,0-2-9 16,-2-2-1-16,-1-2-4 16,0 0 1-16,-3 2-9 15,-5 0 7-15,-2 2-2 16,-1 4 6-16,-4-2 0 15,-3-1 6-15,0-1-8 0,2-3-9 16,0-1 7 0,1 1-4-16,2 2-5 0,-2 1 0 15,-1 4 1-15,-2 2 2 16,-1 1 0-16,-2 3 3 16,0-2-6-16,0-2 10 15,0-1-1-15,-2-2-2 16,-6 0-8-16,-1 1 1 15,3-1 6-15,-3 0-7 16,2 1 1-16,-1 2-1 16,1 2-3-16,-5 0 3 15,3 1 4-15,-2 0-4 16,-2 0-2-16,1-1 2 16,-1 1 0-16,-2-4 6 0,-5 2-11 15,1-2 5 1,-5 0 0-16,5 5 0 0,-2 2-1 15,1 2 3-15,-8 3-4 16,0-1-5-16,-8-1 5 16,-9 1 0-16,-6 2 1 15,-11-3-25-15,-13 2-25 16,-1 7-47-16,8 6-57 16,17 0-28-16,16 0-160 15</inkml:trace>
  <inkml:trace contextRef="#ctx0" brushRef="#br0" timeOffset="210800.15">8208 11473 285 0,'0'0'83'0,"0"0"-2"0,0 0 50 16,0 0-80-16,0 0-1 15,-103 80-4-15,51-24 10 16,-5 11 1-16,5 3-16 16,1 5 7-16,2-2-16 15,10-3-21-15,3-8 4 16,6-5-1-16,4-9-13 15,5-7 2-15,4-7-3 16,4-10 8-16,4-7-8 16,6-7-1-16,1-5 1 15,2-3 8-15,0-1-8 16,0-1-12-16,0 0-26 16,0 0-51-16,0 0-76 15,0 0-245-15</inkml:trace>
  <inkml:trace contextRef="#ctx0" brushRef="#br0" timeOffset="211530.57">7747 12664 442 0,'0'0'47'0,"0"0"52"0,0 0-7 15,0 0-38-15,15-88-5 16,-15 69-8-16,0 0-8 16,-3 2-4-16,-14 0 5 15,0 5-22-15,-3 4 12 16,-2 4-20-16,-5 4 10 15,2 0-7-15,-1 2-7 16,2 13 2-16,2 3 6 16,7 4-7-16,3 5-2 15,8-1-5-15,4 2 5 16,0-1 2-16,13-4-1 16,14-1 1-16,7-7-1 15,5-6 3-15,-2-8-3 0,1-1-16 16,-7-1 13-16,-1-17 2 15,-5-4 0-15,-4-5-3 16,-9-2 4-16,-3-1 11 16,-3 1-6-16,-6 0-3 15,0 4 17-15,0 7-15 16,0 3 10-16,0 10-6 16,0 2 4-16,0 3-6 15,0 0-6-15,-2 6-14 16,-2 13 14-16,4 8 11 15,0 5-11-15,0 7 2 16,0 3-11-16,0 0 18 0,0 2-16 16,7-4 7-1,1-3 0-15,-2-2-2 0,-3-3 2 16,-2-2 7-16,-1-6-7 16,0-4-17-16,-7-6 17 15,-11-5-3-15,1-1-7 16,-8-6 10-16,-9-2 10 15,-4 0 15-15,-3 0-18 16,0 0 4-16,4 0 6 16,7-8-16-16,5-2-2 15,6-2 1-15,5-2 0 16,5-3-54-16,9 0-49 0,0 0-163 16</inkml:trace>
  <inkml:trace contextRef="#ctx0" brushRef="#br0" timeOffset="212301.52">7929 12182 349 0,'0'0'9'0,"0"0"103"0,0 0-17 15,-66-81-49-15,38 72 10 16,-3 5-19-16,-8 4-7 16,-7 0 4-16,-4 13 2 15,-8 9-23-15,1 7 10 16,1 4 9-16,-1 5-7 15,9 4-10-15,4 3-8 16,8 3 13-16,3 3-12 16,8 0 2-16,2 0-10 15,7 0 10-15,4-1 12 16,3-2-14-16,6-1-1 16,0-3 3-16,3-5-10 15,0-1 2-15,0 0 6 0,0 4-4 16,0 0-4-16,0 0-4 15,14 0 4-15,5-4 6 16,6-2-4-16,5-2-1 16,4-7-2-16,4 0 1 15,2-8 0-15,0-2 2 16,2-6-1-16,4-3-1 16,-1-4 0-16,1-2 3 15,-1-2 3-15,1 0-10 16,2 0 4-16,1-10-6 15,-4-8-3-15,1-4 9 16,-6-6 1-16,-2-3 2 0,-5-7-3 16,-1-4 0-16,2-4 6 15,-4-3 3-15,-3-2 13 16,0-5-22-16,-4-6 0 16,-6-7 0-16,-9-3 0 15,-7-3 6-15,-1 3-6 16,-9 2 3-16,-19 0-3 15,-11 4 3-15,-10 2-3 16,-3 8 3-16,-5 9-1 16,-8 11 3-16,-7 9-5 15,-10 11-15-15,-3 6 14 16,-1 7-2-16,8 3-32 0,12 11-47 16,20 14-53-1,21 3-176-15</inkml:trace>
  <inkml:trace contextRef="#ctx0" brushRef="#br0" timeOffset="213135.55">9291 11576 231 0,'0'0'35'0,"0"0"42"16,-14-90 45-16,14 68-35 15,0 8 0-15,0 3-4 16,0 11-27-16,0 0-17 15,0 16-23-15,17 22-10 16,5 15 28-16,12 13 23 16,5 8-33-16,6 11 8 15,0-1 0-15,2 3-21 16,-3-7-3-16,-4-9-1 0,-9-10-8 16,-1-11 5-1,-7-8-4-15,-4-9 0 0,-4-7 3 16,-5-6 7-16,-1-8-6 15,-4-5-4-15,-4-3 0 16,-1-2-9-16,0-1-8 16,0 1-20-16,0 1-52 15,-4 0-12-15,-2 2-136 16</inkml:trace>
  <inkml:trace contextRef="#ctx0" brushRef="#br0" timeOffset="213543.51">9853 12567 383 0,'0'0'86'0,"0"0"-13"0,0 0 47 16,0 0-68-16,0 0-25 16,0 0-27-16,-21 65 20 15,15-23 4-15,3 0-14 16,3 1 5-16,0 1-5 15,0-2-3-15,0-4-7 16,0-4 0-16,0-3-1 16,0-8 2-16,0-7-1 15,0-6 0-15,-2-4-15 16,0-5-13-16,0-1-12 16,1 0-31-16,-2-4-123 15</inkml:trace>
  <inkml:trace contextRef="#ctx0" brushRef="#br0" timeOffset="214044.86">10090 12617 230 0,'0'0'69'0,"0"0"-10"15,81-14 69-15,-59 16-68 16,-5 19-21-16,-6 2 20 16,-5 2-32-16,-6 2 10 15,0 1-16-15,-7-4-1 16,-14 0 9-16,2-2-21 0,-2-7 19 16,1-4-15-1,7-6-7-15,3-1 16 0,7-3-20 16,3-1 6-16,0 0-4 15,0 0 5-15,0 0-6 16,9 0 3-16,7 0-10 16,3 0 4-16,1 0-2 15,-4 0-3-15,1 12-10 16,-3 7 0-16,-3 3-4 16,-2 0-9-16,-2 1-4 15,-2-2 2-15,-4 1-15 16,-1-1 10-16,0-4 18 15,-16 2 0-15,-4-4 8 16,-8-4 10-16,0 0 29 16,-4-8 13-16,4-1 9 0,1-2-17 15,5 0 13-15,8-3-23 16,1-7-22-16,7-2-2 16,5-1-60-16,1-2-146 15</inkml:trace>
  <inkml:trace contextRef="#ctx0" brushRef="#br0" timeOffset="-214357.35">10180 12261 149 0,'0'0'82'0,"0"0"37"16,0 0-24-16,-100-45-13 16,68 38-32-16,-2 4 19 15,-5 3-26-15,-4 0 0 16,-3 0-7-16,-3 12-4 16,-2 5 3-16,0 3-10 15,2 4-2-15,-2 7-4 16,2-2-1-16,0 8-12 15,5 1 16-15,3 1-19 16,10 3 7-16,4 1-3 16,6 6-5-16,4-2-2 15,7-1 5-15,2-5 7 16,1 0-8-16,7-3 1 0,0 0 1 16,0 0-1-16,4 0-3 15,8-1 6-15,0-2-3 16,3 1-5-16,0-4 2 15,3-2-5-15,4 1 6 16,-4-4 6-16,2-2-9 16,-5-3 5-16,1 1 2 15,1-1-7-15,2-2 9 16,0 4 3-16,6 0-10 16,-2 0 12-16,2 0-14 15,1 1 0-15,-1-4 0 16,-1-3-6-16,-2-6 6 0,2-3 7 15,1-4-6 1,2-2 1-16,3-3 0 0,6 0 7 16,1 0 5-16,2 0 0 15,0-1-5-15,-2-5-4 16,-4 3-4-16,1-4 2 16,-1 2-1-16,-3-2-2 15,4-1-5-15,-5-1 5 16,-3 1 6-16,0-4 12 15,-4 1-13-15,-2 0 18 16,0-1-8-16,1-5-3 16,-3 2 6-16,0-3-9 15,1-1 10-15,-4 0-9 0,0 1-1 16,2 0-7-16,-4 1 4 16,-1-1-3-16,0-1 5 15,1-3-5-15,-2-3 9 16,-2-4 2-16,3 1-9 15,-2-2 4-15,-1 2 1 16,1-2-4-16,1 2 2 16,1-1 7-16,0 1-14 15,-3-2 0-15,1-4 5 16,-4-4-3-16,-1-5-3 16,-4-10 13-16,-1-3-11 15,0-7 4-15,-18 3-3 16,-4 2 2-16,-10 5-3 15,-9 7-2-15,-10 7 0 0,-20 6-13 16,-19 12 3-16,-16 11-40 16,-7 10-53-16,-5 0-32 15,10 15-103-15,10 2-640 16</inkml:trace>
  <inkml:trace contextRef="#ctx0" brushRef="#br0" timeOffset="-213523.39">7944 13169 302 0,'0'0'159'0,"0"0"-96"16,0 0 86-16,0 0-44 16,0 0-41-16,0 0-27 15,0 0-33-15,13 13 16 16,20 30 33-16,3 6-34 15,7 9 11-15,5 6-16 0,4 4 8 16,0 7-15-16,-4 1 2 16,-11 0-9-1,-7-6 3-15,-9-14-2 0,-6-10-1 16,-8-14-3-16,-2-10 3 16,-2-8 0-16,-3-7-6 15,1-4 1-15,-1-3 5 16,0 0-23-16,0 0-35 15,0 0-36-15,-4 0-91 16,-7 0-273-16</inkml:trace>
  <inkml:trace contextRef="#ctx0" brushRef="#br0" timeOffset="-213133.79">8303 14051 549 0,'0'0'96'0,"0"0"-82"15,0 0 88 1,0 0-13-16,0 0-68 0,0 0-20 15,-22 53 16 1,7-8 3-16,0 4-7 0,0 1-5 16,5-4 2-16,-1-2 0 15,8-2-9-15,-4 0 5 16,1 2-5-16,-2-4-1 16,1-3 0-1,-2-10 9-15,5-6-8 0,-1-8-1 16,5-9 0-16,0-1-1 15,0-2-3-15,0-1-19 16,0 0-26-16,0 0-38 16,0-8-222-16</inkml:trace>
  <inkml:trace contextRef="#ctx0" brushRef="#br0" timeOffset="-212695.09">8525 14229 526 0,'0'0'74'16,"0"0"-9"-16,0 0 26 16,0 0-37-16,0 0-50 15,0 0 1-15,-50 43 6 0,33-10 11 16,1 3-22-1,2-1 22-15,4 0-16 0,4-2-6 16,5-2 0-16,1-3 12 16,0-5-12-16,1 1-3 15,12-6-2-15,4-5 4 16,8-5-2-16,2-6 3 16,1-2 0-16,-2-2 0 15,-2-15 4 1,-2-5 22-16,-1-3 21 0,-4-3 11 15,-4-1-11-15,-6-5-5 16,-4-2-14-16,-3-3-11 16,0 1-10-16,-15 6-5 15,-6 8-2-15,-1 8-7 16,-3 8-26-16,-3 8-26 0,-2 0-20 16,1 4-28-16,5 6-86 15,8-3-418-15</inkml:trace>
  <inkml:trace contextRef="#ctx0" brushRef="#br0" timeOffset="-211703.24">8397 13780 179 0,'0'0'51'0,"0"0"2"16,0 0 87-16,0 0-62 15,-91-47-24-15,69 47-2 16,-11 10-16-16,-6 13 8 16,-4 7-13-16,-2-1 9 15,2 5-22-15,7-1 15 0,2 4-7 16,4 1 1 0,5 4-6-16,-2 5-13 0,5 2 18 15,-1 0-19 1,4 2 20-16,2-1-20 0,-1-4-3 15,4-2 3-15,3 0 2 16,2-6-5-16,9-1 3 16,0-4 9-16,0-4-9 15,3 0-3-15,16-2-4 16,-2 0 6-16,7-4-2 16,-1-3-2-16,0 0 4 15,1-1-5-15,0-2-1 16,-2-2 6-16,3-1 3 0,-2-5-7 15,5-1-2-15,2 1 2 16,1-2 1-16,2 1-1 16,-1-3-1-16,-1 0 6 15,2-2-3-15,1 0-1 16,-6-2 1-16,5 1 4 16,-5-2-3-16,-2 0 0 15,4 0-4-15,-2 0 15 16,0 0-15-16,1 0 12 15,-4 0-2-15,0 0-2 16,-1 0 2-16,-3-6 15 16,0 2-6-16,1-3-13 15,-2-2 23-15,2-1-3 16,0-4 7-16,1-1 0 16,-1-2-9-16,-1-3-3 0,0 0 0 15,-3-1-17-15,3-4 12 16,-2-3-12-16,-2-3 2 15,0-3 2-15,-5 1 0 16,0 0 0-16,-1 0 1 16,-4 1-5-16,1-1-2 15,-1-4 15-15,-4 2-8 16,-3-5-3-16,0-2 10 16,0 0-11-16,-2-4 7 15,-12 3-13-15,-4 2 5 16,-8 1-5-16,-2 4 3 15,-6 0 6-15,-8-1-6 16,-4 1-3-16,-14 0 0 0,-6 4 0 16,-8 7-2-16,1 7 2 15,-3 9-36-15,9 9-59 16,10 9-51-16,9 24-24 16,15 9-57-16,6 4-237 15</inkml:trace>
  <inkml:trace contextRef="#ctx0" brushRef="#br0" timeOffset="-198442.34">6122 9677 377 0,'0'0'69'0,"0"0"-17"0,0 0 59 15,0 0-18-15,0 0-51 16,0 0-19-16,0 0 6 16,0 0 4-16,-120 92-1 15,60-46-1-15,-4 7 1 16,-6 1-7-16,-3 2 1 16,-3-1 3-16,3-2-13 15,7-7-16-15,9-2 14 16,8-7-13-16,9-1-1 15,7-8 3-15,8-3 4 16,4-8-2-16,12-5 2 16,4-3-12-16,4-5 14 15,1-2-8-15,0-2 1 16,0 0-1-16,0 0-1 0,0 0-37 16,0-7-69-16,0-7-89 15,4 0-532-15</inkml:trace>
  <inkml:trace contextRef="#ctx0" brushRef="#br0" timeOffset="-197749.39">4792 10634 217 0,'0'0'132'16,"0"0"-58"-16,0 0 43 0,0 0-20 16,0 0-23-16,0 0-16 15,3-20-43-15,-6 38-4 16,-15 10-4-16,-7 5 7 16,4 0 16-16,0-3-8 15,3-4-7-15,8-3 2 16,5-6 3-16,2-3-18 15,3-4 6-15,0-3-3 16,5 0-4-16,14-2-1 16,5-1 13-16,6-1-2 15,1 2-9-15,-2 1 2 16,-1 3 2-16,-3 2-5 16,-4 4-1-16,1 2 0 15,-7 1 0-15,0 4 2 16,-6-2-2-16,-4 2-3 15,-5-2 3-15,0 0 0 0,0-1 1 16,0-2 1-16,-14-3-2 16,-5 4 0-16,-5-3 0 15,-3-1 16-15,-1-3-14 16,1-3 2-16,6-4 4 16,2-4 6-16,2 0 2 15,2 0-4-15,3 0-7 16,1-3-5-16,3-6 0 15,5 3-8-15,3-5-39 16,0 0-19-16,0-3-27 0,11-2-38 16,3-6-78-1,0 1-288-15</inkml:trace>
  <inkml:trace contextRef="#ctx0" brushRef="#br0" timeOffset="-197490.33">4861 10657 448 0,'0'0'70'0,"0"0"-11"16,0 0 17-16,0 0-42 15,98-29-7-15,-62 27-5 16,-2-1-8-16,2-1-7 0,-3 3-1 15,-5 1-6-15,-4 0-7 16,-9 0-62-16,0 0-64 16,-6 0-136-16</inkml:trace>
  <inkml:trace contextRef="#ctx0" brushRef="#br0" timeOffset="-196709.97">5232 10363 161 0,'0'0'70'16,"0"0"33"-16,0 0 6 15,0 0-16-15,0 0-47 16,-92-71 16-16,65 66-28 15,-4 3-1-15,-4 2-2 16,-8 0-13-16,-8 0 9 16,-7 16-16-16,-3 2 3 15,0 7 14-15,1 3-17 16,5 6 1-16,1 2 4 16,5 0-9-16,4 5-5 15,5-2 4-15,3 2-2 16,1 3-2-16,0 3 5 15,-4 3-7-15,4 0 8 16,8-1-5-16,4 0 0 16,12-1 1-16,4 0-1 0,7 1 4 15,1 2-7-15,1 0-7 16,16 3 7-16,8-3 0 16,2 1-3-16,4-6 3 15,2-4 0-15,0-5 5 16,1-7-3-16,-1-4 3 15,0-6-5-15,1-2 0 16,3-3-1-16,2-5 2 0,4-3 1 16,1-3 4-1,3-3-6-15,-2-1 1 0,3 0 1 16,-3-5-1-16,1-12 4 16,0-3-3-16,-1-3 12 15,1-4-4-15,-1-1-1 16,-3 0-2-16,-2-1 4 15,-3-4 4-15,2-4 15 16,-3-2-17-16,0-8 13 16,-2-3-14-16,-4 0 12 15,-3-1-22-15,-5-2 14 16,-3-3-14-16,-7-2-1 16,-7-3 11-16,-5-2-3 15,0-2 5-15,-15 0 2 16,-9 2-8-16,-3 0-7 0,-4 3-1 15,-4 6 1 1,-6 11 3-16,-7 9-4 0,-13 12-1 16,-12 9-11-16,-11 12-1 15,-10 1-27-15,-1 12-36 16,4 16-33-16,12 8-17 16,16 3-165-16</inkml:trace>
  <inkml:trace contextRef="#ctx0" brushRef="#br0" timeOffset="-195335.78">5174 11576 206 0,'0'0'71'0,"0"0"41"15,0 0-9-15,0 0-8 16,0 0-5-16,0 0-19 15,7-62-21-15,-5 62-3 16,1 0-20-16,7 5-17 16,8 16-4-16,9 14-4 15,6 8 10-15,-2 6 2 0,3 9 15 16,-4 2-18 0,-3 5 5-16,-2 1 5 0,1-9-19 15,-1-5 11-15,1-9-6 16,-1-9-6-16,-3-5 7 15,-4-6-4-15,-3-6-2 16,-3-6-1-16,-7-4 3 16,-4-3-4-16,-1 0 2 15,0 0-12-15,0 2-36 16,-15 0-51-16,-6-1-69 16,-1-5-273-16</inkml:trace>
  <inkml:trace contextRef="#ctx0" brushRef="#br0" timeOffset="-194688.44">5891 12651 178 0,'0'0'86'0,"0"0"-4"16,0 0 30-16,0 0-12 15,0 0-36-15,0 0-17 16,-28-48 5-16,7 49-26 16,-4 18-13-16,-7 9 3 15,1 6 3-15,1 0-4 16,5 5-11-16,4-1 16 15,3 3-10-15,6 1-8 0,6 4 3 16,6 0-5-16,0 0 1 16,8-4 0-16,11-3-1 15,1-8 1-15,2-8 1 16,-1-4 4-16,-2-6-4 16,1-6-1-16,-1-2 2 15,-1-5-3-15,-2 0 2 16,1-7-1-16,-4-8 1 15,-2-4 4-15,-4-2 7 16,-3-4 6-16,-4-2 6 16,0 0-15-16,-1 3-7 15,-14 7-3-15,-3 3-1 0,-3 7-6 16,-3 6 7-16,-2 1-3 16,-3 0-24-16,4 12-25 15,5 3-61-15,7-5-157 16</inkml:trace>
  <inkml:trace contextRef="#ctx0" brushRef="#br0" timeOffset="-193786.39">5800 12336 185 0,'0'0'45'16,"0"0"62"-16,0 0 9 0,0 0-51 16,-95-47-15-16,68 47-7 15,-4 0-12-15,-5 4-13 16,0 13 17-16,-4 3-11 16,7 6-20-16,0 4 12 15,-1 6-9-15,4 4 7 16,-1 6-1-16,1 5-2 15,3 2 2 1,5 3-1-16,5-3-4 0,4 1-3 16,7-4 6-16,3 1-9 15,3-2-2-15,0 1 12 16,3 1-11-16,13-1 4 16,-1 2 3-16,5-4-8 15,-1 1-4-15,-1-6 4 16,7-4 3-16,-4-5 5 15,7-6-12-15,1-3 8 16,2-3 7-16,2-2-8 16,3-4-2-16,1-2 0 0,-1-4 9 15,4-3 3-15,-3-2-7 16,-2-4 6-16,-4-1-10 16,3 0 17-16,-1-6-1 15,-1-5-8-15,2-6 12 16,0 0-6-16,2-2 6 15,0 0-11-15,-5-1 4 16,2 0-9-16,-5 1 10 16,-1-3 2-16,-2 0 7 15,-2-4-4-15,1-6-10 0,-2-2 27 16,2-6-21-16,-3-4-1 16,1-4 2-16,-1-2-5 15,-6-5-3-15,0-5-4 16,-8-1 8-16,-7-3-8 15,0-5 5-15,-6-3-6 16,-13 0-4-16,-6 6 9 16,-8 5-10-16,-6 6 1 15,-10 6-1-15,-9 9 0 16,-11 5 0-16,-7 8 2 16,-5 8-2-16,1 5-4 15,7 6-35-15,1 8-46 16,7 0-23-16,9 15-71 0,12 14-20 15,11 7-251 1</inkml:trace>
  <inkml:trace contextRef="#ctx0" brushRef="#br0" timeOffset="-191598.71">4294 11293 295 0,'0'0'75'0,"0"0"13"15,0 0 24-15,0 0-52 16,0 0-20-16,0 0-15 15,-122 45 1-15,66 2 15 16,-15 10 17-16,-10 4-26 16,-10 5 7-16,0-3 0 15,5-6-22-15,11-3-1 0,16-7 13 16,12-4-18-16,10-4-5 16,7-3-2-16,8-8-2 15,4-9 1-15,12-8 1 16,3-5-1-16,3-5-2 15,0 1-1-15,0-2 8 16,0 0-5-16,0 0 3 16,0 0-6-16,0 0-4 15,0-3-40-15,0-5-49 16,12-3-60-16,4 5-230 16</inkml:trace>
  <inkml:trace contextRef="#ctx0" brushRef="#br0" timeOffset="-190348.46">3069 12613 20 0,'0'0'48'16,"0"0"21"-16,0 0 1 16,0 0-28-16,0 0 18 15,36-76-1-15,-26 62-1 16,-5 0 3-16,1 5-35 0,-3 0 30 15,0 2-19 1,0 0 8-16,-3 2-21 0,0-2 10 16,0 3 11-16,0 1-18 15,0 3 2-15,0-3 1 16,0 3-20-16,0 0 11 16,0 0-11-16,0 0 0 15,0 0 1-15,0 0-10 16,0 0 5-16,0 0 0 15,0 0-2-15,0 0 3 16,0 0-2-16,0 0-1 16,0 0 1-16,0 0 1 0,0 0-2 15,0-2 10 1,0-3 2-16,0 1-11 0,0-1-1 16,0 0 0-16,0 2 1 15,0 1 12-15,0 2-8 16,0 0 1-16,0 0-5 15,0 0-5-15,0 7-1 16,0 17-3-16,0 14 4 16,0 11 0-16,-3 11 1 15,3 4 7-15,-3 0 0 16,3-2-6-16,0-7-2 16,0-6 1-16,0-6 0 15,-3-12 6-15,3-9-7 16,0-10 0-16,0-5-1 15,0-6 2-15,0-1-1 0,0 0 6 16,0 0-6-16,-3-1-4 16,0-13-31-16,1-5-37 15,2-8-43-15,0-1-110 16,2-7-243-16</inkml:trace>
  <inkml:trace contextRef="#ctx0" brushRef="#br0" timeOffset="-189557.12">3275 12226 113 0,'0'0'78'0,"0"0"12"15,0 0 16-15,-6-80-58 16,-4 65 35-16,-1 4-27 15,-5 1-22-15,-5 2 8 16,-6 4-8-16,-1 2-19 16,-5 2 20-16,3 0-11 15,-3 0-15-15,2 2 15 16,-2 12-13-16,0 6 7 16,0 8-8-16,-2 8-10 15,-1 5 23-15,5 2-11 16,-2 3 3-16,3 0-1 15,3 1-9-15,2-2 11 16,5 2-15-16,1-1 10 0,2 5-3 16,3 1-3-16,0 0 0 15,4 1 4-15,4-4-4 16,4-2-1-16,2 0 0 16,0-1-3-16,2 3-1 15,10 1 0-15,7-2-1 16,2-4-4-16,3-2 9 15,3-3-8-15,5-5 6 16,1-6-4-16,0-4-3 16,0-6 5-16,6-4 10 15,0-3 1-15,4-6 0 16,3-5-2-16,5 0-5 0,1 0-2 16,2-8 4-16,-2-5 1 15,-3-2 3-15,-4-2-7 16,-2-3 10-16,-1-3-3 15,0-4 7-15,-1 0 3 16,-2-4-6-16,-3-3 12 16,0-7-3-16,1-4-4 15,-1-5 7-15,-5 0 3 16,-7-4-3-16,-1-4-6 16,-7-9-15-16,-4-4 10 15,-5-1-14-15,-7-1 8 16,0 3-8-16,0-1-2 15,-10 3 1-15,-8 6 0 0,-9 4 0 16,-1 10-2-16,-10 13 2 16,-12 5 0-16,-16 9 0 15,-13 7-6-15,-10 9 2 16,-10 5-6-16,2 0-21 16,6 14-42-16,14 10-4 15,22 6-43-15,22 0-29 16,19 0-162-16</inkml:trace>
  <inkml:trace contextRef="#ctx0" brushRef="#br0" timeOffset="-188850.45">3724 13108 415 0,'0'0'41'16,"0"0"49"-16,0 0 28 15,0 0-38-15,0 0-52 16,0 0-28-16,0 32 3 16,28 9 19-16,8 8 12 15,0 6-12-15,6 3 6 16,4 4-15-16,-1 2-7 16,1-7-6-16,-4-3 7 15,-2-8-5-15,-7-9 5 16,-9-7-5-16,-3-7 1 15,-5-6-3-15,-4-4 0 0,-6-5-10 16,0-5 10 0,-3-1 11-16,-3-2-11 0,0 5-28 15,0 2-31-15,0 2-39 16,-6 2-186-16</inkml:trace>
  <inkml:trace contextRef="#ctx0" brushRef="#br0" timeOffset="-188080.31">4170 14314 119 0,'0'0'151'0,"0"0"-89"16,0 0 20-16,0 0 24 15,49-76-39-15,-19 69-50 16,6 5 20-16,0 2-21 15,-2 9 6-15,-7 13 9 16,-8 7 12-16,-11 3-3 16,-8 2-2-16,-3-3-23 15,-21 0 7-15,-3-2-15 16,0-7-1-16,5-4 10 0,4-4-7 16,6-5-9-1,7-4 0-15,4-3 0 0,1-2 0 16,0 0-5-16,0 0 2 15,12 0-22-15,13 0 12 16,5 0 8-16,0 1 3 16,-2 8 2-16,-4 6 0 15,-4 3-16-15,-6 6 10 16,-6 2 3-16,-2-1-5 16,-6 0 7-16,0-2-5 15,0-4 2-15,0-3-1 16,-15-3 5-16,-6-2 6 15,-6-1-6-15,-7-1 1 0,1-5 10 16,-3-2-6-16,2-2 2 16,0 0 5-16,10 0-11 15,3 0 12-15,6-5-13 16,11-7 0-16,4-4-57 16,3-4-133-16,16-2-259 15</inkml:trace>
  <inkml:trace contextRef="#ctx0" brushRef="#br0" timeOffset="-187341.23">4470 14004 195 0,'0'0'40'0,"0"0"25"15,-88-42 51-15,55 31-38 16,-3 1-13-16,-1 3-29 0,1 2 11 15,2 2-23-15,-3 3 10 16,1 0-15-16,-6 13 7 16,-1 10-26-16,1 9 17 15,0 7-15-15,5 7 9 16,7 5-3-16,6 3 14 16,6 1 1-16,6 2-16 15,2-3-3-15,4 4 10 16,3-2-3-16,3 2-4 15,0 1-1-15,0 0-5 16,0-1 3-16,9-2 5 16,7-5-8-16,4-2 1 15,8-4-2-15,8-6 0 16,4-6 2-16,2-9 8 0,4-2-7 16,-1-7 6-16,1-3 3 15,2-5-12-15,1-4 6 16,3-3-5-16,-1 0-1 15,0-10 0-15,-1-7 4 16,-6-7 5-16,0-4 9 16,-3-8 16-16,-4-6-15 15,-1-8 8-15,1-3 1 16,-3-8 17-16,-2-5-16 16,-4-8-14-16,-10-7-2 15,-6-6 3-15,-12-5-7 16,0 0-9-16,-21-3 0 15,-16 3 2-15,-9 10-2 0,-11 10-12 16,-4 16-1-16,-14 15 3 16,-13 20-2-16,-12 21-28 15,-7 11 5-15,-8 38-58 16,4 17-66-16,9 7-120 16</inkml:trace>
  <inkml:trace contextRef="#ctx0" brushRef="#br0" timeOffset="-186768.57">3885 15000 352 0,'0'0'110'16,"0"0"-6"-16,0 0 8 15,0 0-60-15,0 0-38 16,-61 73-11-16,19-17 42 16,-13 7-19-16,-2 3-14 15,-5 1 6-15,-4-3-4 16,6-5-13-16,5-6 14 0,11-11-15 16,9-9 1-16,13-8 3 15,4-8-4-15,10-6-4 16,5-3 4-16,3-3-49 15,0-5-96-15,14 0-197 16</inkml:trace>
  <inkml:trace contextRef="#ctx0" brushRef="#br0" timeOffset="-186270.56">3090 15866 433 0,'0'0'75'0,"0"0"-49"16,0 0 71-16,50-79-31 15,-22 64-47-15,5 6-1 16,1 4-14-16,-3 5 10 16,-5 0-5-16,-4 4 3 15,-6 14 3-15,-7 6-2 0,-7 5-8 16,-2 5 13-16,-2 3-8 16,-17 1-5-16,2 3 6 15,-5-5-6-15,0-1 1 16,2-4-2-16,-2-3 5 15,10-4-1-15,0-4 9 16,6-7-15-16,5-4 6 16,1-4-8-16,0-2 2 15,1-3-2-15,17 0 30 16,3 0 14-16,10 0-8 16,2-8-24-16,-3 0-11 15,-3 2 0-15,-5 3 1 16,-8 1-2-16,-3 2-43 0,-6 0-24 15,1 0-44-15,0-3-111 16,1-3-322-16</inkml:trace>
  <inkml:trace contextRef="#ctx0" brushRef="#br0" timeOffset="-185659.25">3433 15633 336 0,'0'0'54'0,"0"0"2"16,-46-80 20-16,30 63-8 16,-2 4-14-16,1 6-14 15,-5 4-6-15,-2 3-12 16,-9 0-18-16,-7 2 1 15,-6 13 3-15,-2 7 6 16,-3 5-5-16,6 2 6 16,4 3-14-16,8 7 16 15,6 1-12-15,3 4 8 16,6 3-11-16,2 4 11 16,4 5-6-16,0 6-4 15,9 0 4-15,3 1-6 16,0-5 3-16,3 0-1 15,12-4-3-15,10-1 0 0,11-7-5 16,12-5 5-16,10-6 3 16,6-8 0-16,0-9-3 15,-7-8 0-15,-6-6 5 16,-5-4-2-16,-4-2 1 16,2-22 0-16,0-5 5 15,0-8 29-15,0-7-32 16,-5-4 27-16,-8-5 22 15,-3-5-20-15,-5-7 8 16,-7-13-4-16,-12-9-25 0,-4-2-8 16,-7 0-2-1,-29 8 0-15,-10 9-8 0,-15 16-8 16,-8 22 2 0,-8 22-10-16,-7 12-11 0,-4 12-20 15,4 22-52-15,10 7-29 16,26 0-250-16</inkml:trace>
  <inkml:trace contextRef="#ctx0" brushRef="#br0" timeOffset="-185007.36">4880 15087 353 0,'0'0'80'0,"0"0"41"0,0 0-40 16,0 0-42-16,0 0-27 15,0 0 19-15,91 72 13 16,-54-15-8-16,1 9-15 16,5 1 9-16,0-1-21 15,2-3 6-15,-3-5-7 16,-5-4-6-16,-4-7 9 16,-5-10-10-16,-4-4-1 15,-3-8 2-15,-8-5-1 16,-4-7 2-16,-3-3-3 15,-3-2-4-15,-3-3-39 16,0 2-34-16,0 0-167 16</inkml:trace>
  <inkml:trace contextRef="#ctx0" brushRef="#br0" timeOffset="-184362.91">5474 16034 429 0,'0'0'99'0,"0"0"-62"0,0 0 42 16,0 0-30-16,0 0-34 16,0 0-14-16,-6 15 4 15,0 17 2-15,0 3-4 16,0 1-1-16,0 0 4 16,6-2-4-16,0 1 1 15,0-2-3-15,7-6 9 16,7-3-6-16,2-7 1 15,1-5-4-15,3-7-7 16,6-5 7-16,2 0 6 16,3-9 0-16,-1-10 3 0,-3-3-1 15,-4-1-7 1,-9-3 7-16,-3-3 20 0,-2 2-5 16,-2-3-1-16,-4 2-4 15,-1 7-7 1,-2 6 9-16,0 8-4 0,0 3-3 15,0 4 3-15,0 0-11 16,0 6-5-16,-12 21-5 16,1 6 5-16,-1 8 1 15,-1 3 0-15,4 6 3 16,0 0-2-16,-3-2 1 16,5-6-3-16,4-4 8 0,1-8-6 15,2-10-2-15,0-7 0 16,0-4-1-1,0-5 1-15,0-4 0 0,0 1-8 16,0-1 1-16,0 0-46 16,0 0-10-16,3-1-53 15,3-15-158-15</inkml:trace>
  <inkml:trace contextRef="#ctx0" brushRef="#br0" timeOffset="-183121.54">5689 15741 179 0,'0'0'50'0,"0"0"39"16,0 0-3-16,-69-75-32 16,51 59 1-16,-3 3-13 15,0 4-29-15,-1 1 21 16,-1 0-26-16,-5 5 24 16,-3 2-8-16,-2 1-9 15,-4 0-1-15,-2 0-3 0,2 10-2 16,-1 5-1-1,0 8 2-15,3 4-3 16,1 5 5-16,4 2 4 0,0 1 1 16,5 4-1-16,5 1-7 15,6 5 1-15,3 2-2 16,2 1 2-16,2-2-4 16,4-1 5-16,1-3-4 15,2 1 1-15,0-2 0 16,0 0 4-16,0 3-3 15,5-3-2-15,5-1 0 16,1-1 1-16,-2-2-2 16,4-1 2-16,-1-2-6 15,4-1-1-15,-2-5 1 16,2 2-2-16,-1-4 0 0,0-2 1 16,0-1 9-16,4-7-9 15,1-4-1-15,2-3 0 16,2 1 11-16,7-4 15 15,-1 0-26-15,0-1 17 16,0-2-13-16,-5 0 2 16,2-1-5-16,-3-2-1 15,0 0 5-15,-2 0 1 16,0 0 8-16,-2 0-4 16,5 0 7-16,-1 0 12 15,1-6-11-15,1 1-3 16,-2-3 0-16,1 2 1 15,-3-1-6-15,-1 0 6 0,-3 1 1 16,3-1-16-16,-2-3 6 16,1 0 1-16,1 1 18 15,-2-3-9-15,-1-1-12 16,1 2 6-16,-2-2 5 16,4 1-8-16,-4-2-2 15,0 2 2-15,-2-1-1 16,-2 2 6-16,2-3-13 15,-1 0 14-15,-1-2-9 16,-1-1 8-16,3 3-2 16,-2-3 2-16,-2 2-12 15,-2 1 10-15,4-2-9 0,-5 2 1 16,-1-2 4-16,2-1-2 16,-3 0 5-16,0 0-7 15,2-4 3-15,0 3-1 16,0-1-1-16,-2 0-1 15,0 4-1-15,-3-2 0 16,0 3 6-16,1-1-6 16,-4 1 8-16,0-1-8 15,0 1 1-15,0-3 3 16,0 0-6-16,0 0 3 16,0 2-2-16,0 0 2 15,0 1-3-15,0 2 4 16,0-2-4-16,0 1 1 15,-4-1 0-15,-1 0 5 0,1-6-5 16,-4 3-1-16,-1-6 0 16,-4-2 2-16,1-2-2 15,-3-1 0-15,2-4 4 16,-5-1-4-16,0 0 0 16,-3 0-3-16,-1-2 3 15,-5 2 1-15,3-1 0 16,-5 0-1-16,-9 0 0 15,-10 3-1-15,-22 4-3 16,-25 12-37-16,-19 11-71 16,-14 4-55-16,7 11-41 15,21 9-207-15</inkml:trace>
  <inkml:trace contextRef="#ctx0" brushRef="#br0" timeOffset="-174025.47">6440 9010 10 0,'0'0'41'0,"0"0"64"16,0 0-37-16,0 0 14 15,0 0-38-15,0 0-7 16,0 0 5-16,0 0-6 16,0 0-3-16,-1 1-3 15,1-1 1-15,-2 1 6 16,2-1-15-16,0 2 3 15,0-2 4-15,0 0-1 16,0 0 1-16,0 0-1 16,0 0 8-16,0 0-7 15,0 0 2-15,0 0-7 16,0 0-8-16,0 0-4 16,6 3-2-16,9 1 0 15,3 0 6-15,6 2-6 16,0 2-5-16,4-2 9 0,2 2-2 15,3-2-10 1,0 0 18-16,-4-2-14 0,0 0 0 16,-4-1 6-16,-4 0-12 15,0 0 5-15,-5 2-4 16,-4-2 4-16,-3-1-5 16,-2-1 1-16,1 0 3 15,0 1 7-15,-1-1-4 16,0 1-5-16,-2-2 2 15,-1 0-3-15,-2 2-1 16,-1-2 3-16,1 0 3 0,-2 0-6 16,0 0 0-16,0 0 2 15,0 0 2-15,0 0 1 16,0 0 0-16,0 0-1 16,0 1-2-16,0-1 4 15,0 2-5-15,0-2-2 16,0 0 8-16,0 0-11 15,0 2 6-15,0 3-2 16,0 2 10-16,-6 4-2 16,-6 0-8-16,3 0 4 15,-3 2-3-15,2-1 5 16,-2 3-3-16,-2 5-2 16,-7 6 1-16,-1 3 4 15,-3 4 2-15,-5-1 3 0,2 2-9 16,-1 0 1-16,2 0-2 15,0-2 3-15,5-2-3 16,1-2 1-16,5-4 3 16,-2 0 1-16,7-5-5 15,1-4 1-15,4-3 12 16,2-5-9-16,1-2 5 16,1-2-1-16,2-1 0 15,0-1 0-15,0 0 0 16,0 0-2-16,0 1 1 15,0-2-2-15,0 1-4 16,0-1 0-16,0 1 2 16,0-1-2-16,0 0-1 0,0 0 0 15,0 0-1-15,0 0 0 16,0 0 1-16,0 0-1 16,0 0 0-16,0 0-8 15,0 0-22-15,0 0-25 16,0 0-34-16,0 0-10 15,0 0-37-15,0-1-23 16,0 1-125-16</inkml:trace>
  <inkml:trace contextRef="#ctx0" brushRef="#br0" timeOffset="-169208.17">5967 10529 76 0,'0'0'109'16,"0"0"-43"-16,0 0 19 0,-46-99 2 16,34 65-25-1,-1-5-5-15,2-2-24 0,2-3-9 16,-1 1-1-16,1-4-9 16,0 0-11-16,-3-1 8 15,-1 1-4-15,-5 4-2 16,-2-1-4-16,-8 3 8 15,0 1-6-15,-8 3 4 16,-4-4-3-16,-2 4-3 16,-3 3-1-16,2-4 0 15,-3 4 7-15,1 0-13 16,-1-2 15-16,1 1-18 16,-1 1 20-16,1 3-21 15,-1 2 21-15,-2 2-11 0,2 4 0 16,1 1 1-1,-4 3 1-15,2 2-2 0,-2 0-1 16,3 4-1-16,-2 1 2 16,1 0-3-16,3 3 3 15,1-1 0-15,0 3 3 16,1-2 0-16,2 3-3 16,-2 4 1-16,2 2 1 15,-6 0-2-15,-5 0-2 16,-6 13-5-16,-1 3 3 15,-3 4 0-15,-5 0 4 16,5 0 10-16,-4 0-10 16,2-1-2-16,3 0 0 0,2 1 2 15,1 2 0-15,-1 2 1 16,4 2 0-16,-1 3-1 16,2 2 0-16,0 1 2 15,1 0-2-15,0 1 0 16,4 1 0-16,-1-1 3 15,3 2-3-15,4-1 0 16,-3 2-1-16,2-2 0 16,1 0 1-16,2 2 1 15,1-2-1-15,3 0-5 16,2 3 3-16,-2-1-2 16,-2 2 2-16,-3 1 2 0,-2 0-1 15,-3 1-9-15,1 1 18 16,2 1-18-16,2 2 20 15,1-1-8-15,0 1-2 16,-2-2 0-16,8 0 0 16,-1 3 0-16,0 3-3 15,8 2 3-15,-2 0-5 16,1 1 10-16,3-2-5 16,-2-1 0-16,3-2 0 15,-1-1 0-15,2 1 0 16,-2-2 1-16,4 1-1 15,2 0 0-15,2 1 0 16,-5 0-1-16,4 4 1 16,-9 6-7-16,3 6 7 15,-1 7 4-15,3 5-4 0,-1 1-4 16,-4 0 4-16,-1 6 1 16,3 2 0-16,1 4 0 15,4-5-1-15,1-1 0 16,1-1-1-16,0-1-4 15,-1 4 0-15,4-2 9 16,-3 3-4-16,6 2 0 16,-1 1 0-16,-1 0 0 15,-2 0-1-15,-2 0 3 16,-3 2-3-16,2-4 1 16,-1-4 0-16,1-2 2 15,5-4 0-15,-2 1-2 0,4-1 0 16,-3-1 0-16,0 4 0 15,-4 0 0-15,3 3-2 16,-4-1 2-16,-1 0 0 16,-1 0 0-16,5-3-3 15,0 1 2-15,0-3 1 16,2 0-2-16,2 0 2 16,-2-5 0-16,6 2 3 15,-2-1-2-15,1-2-1 16,1 0 0-16,0 2-2 15,3 3 2-15,0-1 8 16,2 1-8-16,-1-5 0 16,1-2-2-16,2-1 2 0,-1 0 0 15,3-2 0-15,0-3 1 16,0-3-1-16,3 0 1 16,9-1-2-16,3 4 5 15,-3-2-9-15,3 0 10 16,-3 0-10-16,0-1 3 15,6 0 2-15,-2 0 9 16,-1 0-9-16,1-4-2 16,-2-4 0-16,2-4 2 15,-1-3 2-15,-3-3 0 16,0 3-4-16,-3-1 0 16,-3 1 1-16,-3-2 2 0,1 0 3 15,-1-1-4 1,-1 0 1-16,-1 1-1 0,1 0 4 15,1-2-3-15,0-1 16 16,3 0-15-16,0-1 1 16,7 0-1-16,1 1 3 15,2-1 1-15,4 2 0 16,2 2-6-16,2 4 3 16,-2 5 4-16,5-3-3 15,-3 2 4-15,6-5-6 16,3-2-2-16,5-7 2 15,4-3-2-15,10-6 0 16,5-2 1-16,2-2 4 16,-3-5-5-16,-4 2 0 15,-3-1 4-15,-1 0-4 0,-2-1 0 16,-1-2-10-16,1-3 9 16,-1-1 2-16,1-3 5 15,2 3-2-15,-2-2-8 16,3 1 12-16,-1 4-19 15,0-1 12-15,-5 3-1 16,5 1 0-16,-5 2 2 16,3 1 11-16,5-1-13 15,1 0-1-15,9 1-1 16,5 0 2-16,10 1 4 16,0 2 2-16,3 0 3 15,3 1-5-15,2-1-3 0,2-3 0 16,4 0 1-1,1-8-2-15,6-2 2 0,7-3-6 16,-1-7 9-16,10 1-6 16,2-1 1-16,-4 0 0 15,2 0 2-15,-4 0 7 16,-6-5-9-16,-3-1 1 16,-5-4-3-16,-1 1 3 15,-9-1-1-15,-3-3 6 16,-6 2-5-16,-7 2 0 15,-8 2-1-15,-6-3-1 16,-4-1-2-16,-5 2 0 16,5-2 3-16,-5-2 0 15,3 1 12-15,-1-8-12 16,1 1-2-16,-2-8 2 0,0 1-10 16,-2-2 10-16,1 0 10 15,-2 1-9-15,-3 3-1 16,-5 2 0-16,0 0 1 15,-5 3-1-15,-1-3 0 16,4-2 0-16,1-2 0 16,3-6-14-16,3 0 14 15,1-2 12-15,4-3-10 16,0-2-2-16,0-3 0 16,-4 1-1-16,-5-7 1 15,-1 1-1-15,-6 2 1 0,-5 3-13 16,-4 2 12-16,0 3 1 15,-2 1 0-15,-1 0 1 16,0 3-1-16,3 0 0 16,-2 4 1-16,2-2 1 15,-4 2 11-15,-1 1-11 16,1 0-2-16,0-3 0 16,1 0 0-16,-1-5-2 15,-3 2-6-15,0 1 11 16,-5 2-6-16,3 2 6 15,-3 0-6-15,-3 3 6 16,4 1-5-16,-1-1 2 16,-1-1-1-16,2-1 1 15,2 1 0-15,-3 0-1 0,4-6 3 16,-2 1-2-16,1-4 0 16,6-1 0-16,-2 0 0 15,-1-3-1-15,4-1 1 16,-2 2 0-16,-1 0 0 15,-2 3 1-15,0-1-1 16,-3 1 0-16,0 0 0 16,-1 1 0-16,-1-3 2 15,1 1-4-15,-1 0 4 16,-1-1-2-16,-1 5 0 16,1-3 0-16,-1 0-1 15,0-1 1-15,-2-3 1 0,-2-1-1 16,3-1-1-16,0-3 1 15,1 0-1-15,1 0 1 16,1 3 0-16,-3 1-1 16,4 2 1-16,-2 0 0 15,-1 0 2-15,-1 0-1 16,4-1-1-16,-2-3 0 16,4 0 0-16,-2 3-1 15,-4-1 1-15,-3 2-1 16,-3 0-2-16,0-1-1 15,0 1 0-15,-1-3 4 16,-7 1 0-16,2 0 0 16,-1-2 0-16,1 2 2 0,0-1-4 15,1 1 4 1,-1 2-4-16,-2-1 3 0,0 3-1 16,-1 1 1-16,-3 2 0 15,5 0 1-15,-1 3 1 16,2 4-1-16,3 1-1 15,1 1-1-15,2 3-1 16,0-1 1-16,0 5 0 16,0-2 2-16,0 0-1 15,0 0 1-15,0 3-2 16,0-2-2-16,0 1 2 16,0 2 0-16,0-4 2 0,0 1-2 15,0-3 0 1,0 3 0-16,0-1-2 0,0-1 4 15,-3-1-4-15,-2 0 4 16,-1-2-1-16,3 1-1 16,0 0 2-16,-2-4-1 15,-2 1-1-15,3-3 0 16,-1-3 1-16,2 1 1 16,0-5-2-16,-3 0 0 15,0 3-2-15,-3-4 2 16,2 2 0-16,-1-2 0 15,-2 2 4-15,1-2-4 16,3-1 1-16,-2 3-2 0,1-2 1 16,1 0 0-16,3-1 0 15,-1 1 0-15,2 0 2 16,-1 0-2-16,2 3-1 16,-1-3 0-16,-1 0-1 15,3 1 0-15,-3-5 2 16,3 2 0-16,-4-1 1 15,1 2-4-15,3 0 6 16,-5 2 0-16,2 0-2 16,-1 0-2-16,-4 1 2 15,0 0-1-15,0-2 0 16,-3 1 0-16,0-1 0 16,0 1-4-16,-4-3 8 15,0 4-4-15,-1-2 0 0,-2 3 0 16,3 0-1-1,2 2 1-15,-1-2 0 0,-2 2 1 16,2-1-1-16,1 2-3 16,-1-1 3-16,3 3 0 15,-1-2 5-15,3 2-7 16,-3 0 2-16,4 0-7 16,2 0 7-16,-4-2 0 15,3 1 1-15,-1 1-1 16,-1-5 0-16,3 1 0 15,0-1 2-15,0-2-2 16,0 3 0-16,2 2 1 16,-1 1-1-16,-2-1 0 0,1 1-2 15,3 0 2-15,-2-3 0 16,4-3 6-16,-1 3-6 16,-1 0 0-16,2 2-2 15,-5 2 4-15,0 1 3 16,-3 2-5-16,3-3 4 15,-3 4-4-15,0-1 1 16,2 2 8-16,-2 2-9 16,-3 0 6-16,3-2-3 15,-2 3 6-15,1 0-6 16,1-1 3-16,0 4-3 16,-1-1 3-16,1 4-6 0,-3 0-7 15,0 1 7-15,0 2 9 16,-1 0-9-16,1 3 4 15,-5-1-3-15,4 0-1 16,-5 0 1-16,1 2-1 16,-2-1 0-16,-2 1 0 15,-1 1 0-15,-2-2 1 16,-3-1-1-16,0 0 1 16,1 1-2-16,0-3 2 15,-1 0-1-15,3-1 7 16,-1-3-7-16,0-1 0 15,1-1-1-15,3-1 1 16,0-3 2-16,6 1 1 0,-1 1-3 16,2 2-3-16,2 0-6 15,2 2-21-15,7 3-22 16,3 6-69-16,0 2-80 16,15 3-272-16</inkml:trace>
  <inkml:trace contextRef="#ctx0" brushRef="#br0" timeOffset="-165106.85">6919 10946 45 0,'0'0'41'15,"0"0"-9"-15,0 0 44 0,0 0-58 16,37-83 36-16,-11 56-13 15,2-2-23-15,8-3 28 16,-3 0-11-16,1-4-7 16,-1 1-15-16,4-2 5 15,-1 1-8-15,-2 0-7 16,-1-1 5-16,1 1 15 16,-1-4-16-16,0 1-5 15,0-3 18-15,8-2-13 16,-2 1-3-16,2 2-4 15,-1 5 5-15,-3-1-1 16,-1 1-4-16,-2-3 11 0,1 3-1 16,-2 2-3-16,0 1-4 15,-1 4 0-15,-2 4-2 16,-1-1 1-16,3 4-2 16,-1-2 5-16,2 1-5 15,1-1 1-15,1 0 9 16,-1 0-12-16,-1 1 2 15,-2 3 0-15,1 3 4 16,-3-1-3-16,4 1 6 16,0 2-7-16,1-1-1 15,3 2-1-15,2 0 4 16,9 0-1-16,4 0 1 16,5-2-1-16,1 2-1 15,-3-1 0-15,-3 1 4 16,-4 1-4-16,1 4 0 0,-4 1 0 15,0 2 1-15,-2 3 0 16,2 0-1-16,0 3 1 16,4 0-1-16,-1 0 0 15,2 0 0-15,-1 0-2 16,-1 0-2-16,-2 0 4 16,-5 0 0-16,-2 3 4 15,-4 6-4-15,-2 2 2 16,4 2-1-16,-1 0-1 15,0 5 3-15,0-3-2 16,-3 4 2-16,-1 1-3 16,-3 0 2-16,5 4-2 15,-1 2 1-15,3 1-2 0,0 1 2 16,-2 0 1-16,3-2-1 16,-1 3-1-16,-3-3 4 15,1 1-4-15,-1 2 1 16,0 1 2-16,1 1 0 15,-1 0-3-15,0 1 0 16,0-2 0-16,-2 1 1 16,-3 2-1-16,-1-1 0 15,-3 3-1-15,-2 4-2 16,-4 0 3-16,0 2 0 0,3 1-2 16,-6-1 2-16,-3-3 0 15,0 0 0-15,-3 0 6 16,-3 0-5-16,-2 4-1 15,2-2 4-15,0 2-3 16,3 1 0-16,6-2-1 16,0-2 0-16,3 0 0 15,-2 2 0-15,0-3 0 16,-2 0 2-16,-4-2 7 16,-1 0-9-16,0 0 0 15,-1 0 2-15,-1-2-1 16,1 3 8-16,-5-1-7 15,0-3-1-15,-3 1-1 16,0 1 0-16,0-2 4 16,0 3 4-16,0 4-8 0,0 3 8 15,0 0 5-15,7 0-11 16,-1 0 4-16,0 2-1 16,-2 1 0-16,-1 2-2 15,-1 1 5-15,1 2-4 16,-3 3-4-16,0-2 1 15,5 0 4-15,-1-3-7 16,5 0 7-16,1 0-5 16,-2-1 3-16,2 0-2 15,-4-1 3-15,0-2-4 16,0 0 0-16,0-2 2 16,3 2-2-16,-2-2 0 0,-2 4 3 15,7-4-3-15,-6 1 0 16,0-3 0-16,-2-1 1 15,-1-4-1-15,-1 1 0 16,-2-1 0-16,0 3 0 16,0 0 1-16,0 0-1 15,-2 2-1-15,-1-4 1 16,3-1 2-16,0-2-2 16,0-3 0-16,0 2 0 15,0-2 0-15,5 0 0 16,1-1 4-16,1-2-3 15,1 1-1-15,-2 2 0 0,-2-1-1 16,-1 3 0 0,-1-1 2-16,-2-1-2 15,0-1 4-15,0-2-9 0,0 0 4 16,0 0 2-16,-3 0 0 16,1-1 0-16,1 2 0 15,-5 0 12-15,1 1-14 16,-1 3 2-16,-1 1 0 15,1 1 0-15,-2 0 0 16,2 0-1-16,-4 1 1 16,1 0 1-16,1-2-1 15,-2 0-1-15,-2 0 1 16,3 2 1-16,-6-3 1 0,2 1-2 16,-5-3-3-1,1 1 3-15,-3-3 4 0,-3 1-4 16,-1 1 0-16,-4 0 8 15,0 0-6-15,-4-1 0 16,-1 4 6-16,-2-2-8 16,-2 1-1-16,-5 3 1 15,-3-3 0-15,2 4 2 16,-2-3-5-16,2-2 4 16,1-3-1-16,-1-2 0 15,2-1-2-15,1 1-1 16,-3-1 3-16,-2 3 0 15,-1 0 4-15,-2 3-1 16,0-3-3-16,-1 2 0 0,3-2 0 16,1-5 0-16,5-6 0 15,4-2 0-15,-3-1 4 16,-1-2-4-16,0-2 0 16,-1 0 4-16,-3 0-7 15,3-3 7-15,-3-2-5 16,-1 1 2-16,-4-3-1 15,-2 1 0-15,-4-1-10 16,1 2 10-16,2 2 10 16,3 0-10-16,1 0 0 15,3 3-10-15,-1-1 18 0,4 0-8 16,1 0 0 0,3 0 2-16,2-4-2 0,-1 2 0 15,1-3 0-15,-7-1-2 16,3-1 1-16,-2-2 1 15,5 0 2-15,1 1-2 16,-1-2-2-16,1 0 2 16,-4 0 0-16,-1 0 0 15,2 0-1-15,-2-8 1 16,2 0 0-16,3 0-5 16,-1 2 5-16,1 0 6 15,2 2-6-15,1-2 1 16,2 2-1-16,4-2 0 15,2-2-1-15,2 2 1 0,2-5-9 16,2 2 16 0,2-3-12-16,0-1 10 0,3 0-2 15,1-2-3-15,1 0 0 16,0-2 2-16,-3-1-2 16,0-4-5-16,-3 2 5 15,0-2 4-15,2 0-4 16,-2 0 3-16,4-1-7 15,1-2 10-15,3 1-6 16,2-2 2-16,-1 0 1 16,2-1-3-16,-2 0 3 15,-2 3-2-15,-2 0-2 16,2 2 2-16,-3 2-1 0,2-1 7 16,-2-1-5-1,-2-2 1-15,2-1-3 0,-2 0 3 16,4-3-2-16,-1 2 1 15,-1-4-2-15,2 2 3 16,-1-1 0-16,0-2-3 16,-1-1 0-16,2-2 1 15,-3 0-1-15,0-2 3 16,2-1-3-16,-2-6 0 16,-3 3 2-16,6 3-2 15,-3-2 1-15,5 4 10 16,-1-3-11-16,1-3 0 15,2 0-8-15,-1-4 8 16,1-2 0-16,-3 3 0 0,3-2 1 16,-3 6 1-16,2 0-2 15,0 0 1-15,-6-2 1 16,6-4 0-16,-5 0-2 16,-2 1-2-16,4-3 2 15,-3-1 0-15,2 3 3 16,-2 0-3-16,4 5 0 15,2 2 2-15,-4 0 2 16,4 0 5-16,0-2-9 16,0 2 0-16,5 2 0 15,-1 0 14-15,2 0-14 16,3 3 3-16,0 1-2 16,0 1-1-16,5 1 2 0,2-3 6 15,3 1-8-15,-2 3 0 16,-2 2-1-16,0 3 2 15,0 2 3-15,0 0-4 16,0 1 0-16,-2-1 0 16,-1 2 0-16,2 1-1 15,-2 0-2-15,0 1 6 16,1-1-2-16,-1 0 0 16,0 1 0-16,-1-1-1 15,-1 1 0-15,-1 0 3 16,2-3-3-16,-2 1 0 15,0-1 1-15,0-3-3 0,0 0 3 16,0 2-1 0,0-4 2-16,0 2-2 0,0-1 6 15,0-4-6-15,0-1 1 16,0 0-1-16,0 0 0 16,-2 4 2-16,1 1-2 15,1-1-1-15,0 1 1 16,0-1 0-16,0 1 0 15,0-1 1-15,0-1 0 16,0 0-1-16,0 0 1 16,0 0-1-16,0-3 0 15,1-1 0-15,1-3 4 16,-2-5 0-16,0-3-3 16,0 1-1-16,0 4 0 15,0 6 2-15,0 5 1 0,1 1-2 16,7 1 3-16,2-3-4 15,-1 2 0-15,5-2 2 16,-1-3 1-16,-1 1-3 16,1-1 0-16,-1 2 1 15,0-3 2-15,3 0-3 16,0-3 2-16,1-2 0 16,1-1-2-16,-1-2 0 15,-4 4 4-15,0-1-4 16,-6 5 1-16,0 3-1 15,-3 6 0-15,-3 3 1 16,0 3-1-16,0 2-1 0,0 5-15 16,0 3-5-16,0 7-30 15,0 0-24-15,12 0-208 16</inkml:trace>
  <inkml:trace contextRef="#ctx0" brushRef="#br0" timeOffset="-163628.5">9179 15775 372 0,'0'0'110'0,"0"0"-29"16,0 0 25-16,0 0-30 16,0 0-20-16,0 0-18 15,0 0-11-15,-34-29-24 16,34 29 11-16,4 0-11 16,14 0 2-16,7 3 4 15,5 4-7-15,9 3 4 16,-2-1-3-16,5-1 3 15,-3 0-5-15,-5-2-1 16,0-1 0-16,-5-3 0 16,-4 1 1-16,2 0 8 0,-5-2-8 15,-2 1-1-15,-1-2 0 16,-4 0 4-16,-2 3 0 16,-2-3-4-16,-4 4 1 15,-1-4 4-15,-3 1 0 16,0-1 4-16,-3 0-5 15,2 0-2-15,-2 2-2 16,0-2 5-16,1 0-1 16,-1 0-3-16,0 0-1 15,0 0 0-15,0 0 0 16,0 1 0-16,0-1 7 16,0 0-4-16,0 0-2 15,0 1 0-15,0 2 0 0,0 5-1 16,0 4 10-16,-16 6 8 15,-7 4-10-15,-10 7 8 16,-7 1-7-16,-5 4 4 16,-5 0 10-16,1 0-21 15,2 1 9-15,3-1 7 16,6-2-12-16,9-5 0 16,7-6 2-16,8-8-8 15,8-4 0-15,4-4 2 16,2-5 1-16,0 0 4 15,0 0-6-15,0 0-2 16,3 0-10-16,12-2-42 0,8-10-52 16,3-3-94-16</inkml:trace>
  <inkml:trace contextRef="#ctx0" brushRef="#br0" timeOffset="-161212.89">9860 15523 62 0,'0'0'174'15,"0"0"-109"-15,0 0 5 0,0 0 32 16,0 0-46-16,0 0-10 15,33 0 7-15,12 0-19 16,10 0 5-16,2 0-11 16,-2 0-12-16,-1 0 11 15,-2 0-12-15,-3 0 0 16,-5 0-4-16,-13 0-5 16,-4 0 19-16,-11 0-15 15,-10 0 1-15,0 0 10 16,-6 0-16-16,0 0 6 15,0 0-3-15,0 0 8 16,0 6-7-16,-6 17-2 0,-16 9 9 16,-8 10 9-16,-6 10-11 15,-3 2 11-15,3 9-8 16,2 1 0-16,4 2-5 16,6-5 4-16,4-7-12 15,7-4-1-15,2-9 7 16,5-4-5-16,1-7 5 15,1-8-1-15,-1-5 5 16,2-10-6-16,2-2-3 16,1-5-3-16,0 0 0 15,0 0-1-15,0 0-1 16,-6 0-62-16,0-5-69 16,1-7-129-16</inkml:trace>
  <inkml:trace contextRef="#ctx0" brushRef="#br0" timeOffset="-158191.5">3292 8627 55 0,'0'0'56'0,"0"0"51"16,0 0-1-16,0 0-22 16,0 0-12-16,0 0-11 15,83-60-1-15,-78 58-19 16,-4 2 3-16,-1 0 8 16,0 0-25-16,0 0-12 15,0 6-6-15,-1 16 0 0,-16 9 23 16,-8 8-11-1,-8 3 20-15,-6 2-22 16,-4-2-10-16,-2-2 10 0,-1 3-5 16,4-9-14-16,2-2 6 15,11-6 3-15,4-8 0 16,10-5-9-16,8-6-2 16,2-4 2-16,4-2 0 15,1-1 3-15,0 0 3 16,0 0 2-16,0 0-8 15,0 0 12-15,0 0-8 16,0 0-4-16,1 3 10 16,16 1-10-16,8 5 0 0,8 3-2 15,0 1 3-15,4 0-2 16,-3 3 0-16,-4-2 1 16,1 3 4-16,-2-3-4 15,-5 3-1-15,0-2 1 16,-5 2 7-16,-1 0-7 15,-5-3 1-15,-4 1-1 16,-1-6 0-16,-1-1 0 16,-4-3-5-16,0-2 5 15,0-2 0-15,-3 2-4 16,2-1-17-16,-1 0-36 16,1-1-19-16,-1 2 2 15,2-3-60-15,2 0-106 16</inkml:trace>
  <inkml:trace contextRef="#ctx0" brushRef="#br0" timeOffset="-157562.66">3813 8500 339 0,'0'0'70'16,"0"0"14"-16,0 0 23 15,0 0-29-15,0 0-27 16,0 0-26-16,-4 0-17 15,16 0 17-15,16 0-20 16,16 0 16-16,14 0 1 16,6-6-2-16,-3-3-2 15,-4 1-2-15,-5 1-14 16,-12 4 26-16,-7 0-26 16,-12 3 7-16,-7 0 3 15,-7 0-6-15,-6 0 9 16,-1 0-9-16,2 0-2 15,-2 3 13-15,0 8-12 0,0 5 15 16,0 4-3-16,-3 9 5 16,-15 5 7-16,0 9-8 15,-6 3 1-15,2 4 15 16,-5 2-14-16,5 2 3 16,-1 1-13-16,2-2 4 15,2-5-11-15,4-4 6 16,2-7 2-16,5-6-10 15,2-8-1-15,0-7 1 16,6-5 4-16,-3-6-8 0,3-2 4 16,0-3-3-16,0 0 12 15,0 0-13-15,0 0 1 16,0 0-8-16,0 0-29 16,0-1-68-16,3-14-37 15,8-6-115-15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56:39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4894 3950 18 0,'0'0'41'0,"0"0"-5"15,-17 81 0-15,10-48-13 16,-1 1-2-16,1 0 3 15,-1 1-11-15,-2-2-2 16,4 1 9-16,1 2 5 16,-1-1 8-16,0 2-13 15,-1 2 17-15,-2 1-11 16,3 2-13-16,0-1 7 16,-1 3 11-16,1 0-24 15,0 1 5-15,1 4-6 16,-1-1 1-16,-1-2 1 15,1-1-5-15,1-3 2 16,-1 0-1-16,-1-2 4 0,-2-1-3 16,3 1-5-16,0-2 2 15,0 0 3-15,0 1 2 16,-1-3 2-16,-2 1-4 16,1 1-5-16,-2-4 0 15,-2 3 4-15,4 1-4 16,-2 2 1-16,1-4 4 15,0 3-1-15,3-3 7 16,-1 0-7-16,1 0-2 16,0 2-2-16,0 1 0 0,-6 2 0 15,3 1 4 1,0 0-3-16,-3 0-1 0,5-3 0 16,-1-1 9-16,2-1-9 15,3-3 0-15,3 0 1 16,0-1-1-16,0 1 0 15,0 0-1-15,0 4 4 16,0 2 5-16,-3 1 10 16,-1-1-13-16,1-2-4 15,-2 0-1-15,1-1 6 16,-1 1-5-16,1 0-1 16,-2 6 0-16,-3 2 1 15,0 4 8-15,4-1-2 0,1-4-7 16,4-3 0-16,0-5 1 15,0 4 1-15,0 5 1 16,0 2-3-16,-7 2 4 16,-1 0 5-16,2-9-7 15,3-6 1-15,3-5-3 16,0 4 0-16,-3 2-3 16,0 6 10-16,0 1-7 15,-1-2 20-15,4-5-20 16,-2-2 1-16,2-1-10 15,-3 3 10-15,2 6-1 16,-5 5 1-16,-2 3 1 16,2-4 4-16,-1-7-1 15,4-6-4-15,0-5-1 0,3-2 0 16,0 3 3-16,0 1-3 16,0 7 2-16,0 3 1 15,0 3 11-15,-6-2-3 16,4-4-9-16,2-5-1 15,0 2-1-15,0 0 7 16,0 4-2-16,0 5-5 16,0 3 0-16,0-1 11 15,-1-8-6-15,-1-6 1 16,-1-6-4-16,-1-1 0 16,-3 5 9-16,-2 7-6 15,-2 6-2-15,1 1-2 16,-4 3 10-16,1-2-9 0,1-1-2 15,0 7 0-15,-4 4 0 16,-5 4 11-16,3-4-4 16,-3-8-3-16,3-5-4 15,-6 2 3-15,2 6 0 16,-5 3 4-16,-1 0-5 16,1-6 4-16,0 1-6 15,-3 2 1-15,-1 6 1 16,-2 2 4-16,0-5-3 15,2-5-3-15,6-4 1 16,-1 6-1-16,-4 4 7 16,3 5-6-16,-1-3 0 0,3-8 0 15,1-8 4-15,9-6-4 16,-6 4-1-16,3 7 2 16,-1 3-2-16,-4 1 15 15,3-4-12-15,3-4-2 16,1 3 3-16,-1 6-4 15,-5 5-3-15,4 2 3 16,0-1 9-16,0-7 2 16,5-1-18-16,-5 2 14 15,6 5-14-15,-4 2 17 16,-1-2-10-16,2-5 5 16,3-8-3-16,-1 0-1 15,1-2 2-15,3 2 1 16,-1-1-4-16,2-3-1 15,-1 2 1-15,3 4 13 0,-3 0-7 16,0 2-3-16,2-1 6 16,1-3-5-16,-3 2-1 15,3-2 0-15,3-2-2 16,0-2 10-16,-2-4-11 16,2 6 9-16,-2 2-5 15,-1 5-2-15,-2 7 6 16,-1 6-8-16,2 1 12 15,-4 2-4-15,1 1-4 16,-2-2 2-16,3 0 1 16,0-3-7-16,6-1 0 0,1-6 1 15,2-1 2-15,0-3-6 16,0 0 3-16,5-4 0 16,4-2 8-16,7 0-5 15,1-4-3-15,5-2-3 16,6-3-4-16,4-3 5 15,8-4-5-15,8-4 6 16,3-1 0-16,5-2 1 16,4-2 0-16,3-2 8 15,-1 0 0-15,1 0-5 16,7 2 4-16,0-2-5 16,6-2 2-16,2 1 2 15,10-6 2-15,7 1-3 16,11-4-5-16,6-2 9 0,4 3-5 15,-1-2 0-15,3 5 0 16,-2 3-2-16,-4 3 3 16,3-2-1-16,-2 2-3 15,2-6 0-15,9-3 8 16,3-2-8-16,6-1-2 16,4-2 2-16,0 0 7 15,-3 5-8-15,-1 7 5 16,-8 5-4-16,-4 1 4 15,-3 2-4-15,-2-1 4 16,-1 0-4-16,4-5-2 16,2-3 8-16,0-6-16 15,3-4 9-15,4-1 0 16,-1 0 7-16,0 0-6 0,-6 0-1 16,-4 0 0-1,-6 0 2-15,-10 0-2 0,-7 0 0 16,-10 2-1-16,-13 2-1 15,-2-4 1-15,-5 3-1 16,-3-3 2-16,3 0 1 16,0 0 1-16,-1 0-4 15,-2 0 4-15,-6 0-6 16,-7 0 1-16,-5 0 3 16,-7-5-4-16,-3 1 4 15,0-2 3-15,3-2-3 16,7-1 4-16,3-3-2 15,6 0-2-15,3 2-2 0,2-2 2 16,-6 0-2-16,-3 1 2 16,-3-1 0-16,-1-1 1 15,3-4-1-15,8-2-1 16,6-1 1-16,5 1 1 16,3-5-1-16,-1 2 0 15,-1-2 0-15,-3 4 1 16,-3 0-1-16,-4 1 0 15,-2 0 0-15,-3-2 0 16,-4-1-1-16,-1-5 1 0,-2 3 5 16,0-5-1-16,1-2-7 15,5 0 3-15,6 0 0 16,-1 3 8 0,-3 1-8-16,-6 2-13 0,-8 0 13 15,-4 3 0-15,-7 0 0 16,-1 0-2-16,-1-3 2 15,3-2 3-15,2-1-3 16,2 2 0-16,1 1-1 16,-2 1 1-16,-4 3 2 15,-3-1 0-15,-1 3 0 16,-2-3-2-16,-2-1 0 16,-1-3-1-16,-1 0-6 15,3-4 7-15,1-1 1 16,4 0 4-16,-1-1-4 0,-2 3-1 15,-1 0 1 1,-1 0 2-16,-5-1-6 0,-1 0 0 16,-3-5-1-16,-3-3-1 15,0-1 5-15,-2-3 4 16,1 0-2-16,2-2-1 16,2 2 12-16,0-4-7 15,1 0-6-15,1-2-2 16,-1 0 2-16,1 3 3 15,-5-2 4-15,3 2-6 16,-5-2-1-16,-1 1 0 16,0-2-6-16,3-1 13 0,-2-2-11 15,4 0 10-15,-1-1-10 16,-1 2 8-16,0 2-4 16,0 4 2-16,-6 2-4 15,-3 3-6-15,0-1 6 16,0 1-2-16,0-3-2 15,-9 1 5-15,-3-1 1 16,-1 2 0-16,-2-2 0 16,-3-1 2-16,0 3 1 15,-4-2-3-15,0 3-2 16,-1-2-1-16,-2 7 1 16,-1-2 1-16,1 4 0 15,3 2 1-15,4-1 0 0,0 2 2 16,3-3 2-1,0 2-1-15,3-2-3 0,-3 4 1 16,3 0 0-16,0 0-1 16,0 1-2-16,0 0 0 15,1 3 4-15,-3 0-1 16,5 3-1-16,-6 0-5 16,2 0 3-16,-4-1 1 15,-2 3-2-15,-2-1 2 16,0 1-6-16,-1 2-2 15,-2-5 9-15,-3 4 1 16,0-2-1-16,-3 1 0 16,4 0 0-16,0-1 1 0,7 0 10 15,-1 1-7-15,3 0-4 16,0-1 0-16,2-1 0 16,0 0 0-16,-1 2 0 15,-1-1 0-15,-2 0 1 16,-5 2-2-16,-1-1 1 15,-5 1-5-15,1 0 8 16,-3-4-4-16,-1-2 2 16,3 1-2-16,1-2 4 15,3 1-3-15,-4 1 4 16,3-3-3-16,-3-1-1 16,-1-1 0-16,-2 1-3 15,3 0-2-15,1 2 10 16,2 0-2-16,-2-4-3 15,3 2 1-15,-3-2 1 16,3 2-2-16,-1-1-2 0,0 3 1 16,6-2 1-16,-3 4 1 15,6 1 1-15,-1-1-4 16,2 2 6-16,2 1-8 16,1 1 9-16,3 2-5 15,-1 0 0-15,3 0 0 16,-1 0-4-16,-2 0 4 15,0 1 1-15,0 1-1 16,0 1 0-16,0-1 5 16,4 0-4-16,-2-2-1 15,0 0 0-15,-2 0 0 16,1-2 2-16,-1-3-1 0,-1 1-1 16,-2-1-3-16,0 0 3 15,3 1 0-15,-2 0 2 16,-2 0-1-16,0-2 0 15,1 0-1-15,-3 1 0 16,0-3 1-16,2-3-1 16,-1-1 0-16,1 0 3 15,1 0-3-15,0 1 0 16,0 0 2 0,2-2-2-16,2 3-1 0,0-1-4 15,3-3 4-15,-1 2 1 0,-4-2 1 16,5-2 0-1,1 2-1-15,-4-2 0 0,1-1 0 16,-1 1 3-16,-1 0-1 16,1-1 0-16,0 4-2 15,1-2 0-15,1 1 0 16,0 1-1-16,-2-1 3 16,1-2-3-16,1 0 2 15,1-1-1-15,3 1 1 16,2-3 0-16,1 2-2 15,1 0 0-15,1 0 1 16,0 1 0-16,0 0 0 16,0 2 2-16,0 2-3 15,0 1 1-15,0-2-1 0,4-2 0 16,3-4 0-16,-2 2 2 16,1 1-2-16,2-2 2 15,-4 4 0-15,2 2-1 16,-3 0-2-16,0 3 2 15,0-1 2-15,1 0 1 16,1-1-6-16,-1-2 6 16,-2 2 1-16,1 0-3 15,4 0-1-15,-4 3 0 16,2 0 1-16,-4 4-1 16,1-1 4-16,-1-2-4 15,2 3 0-15,2-1 1 16,2 1-1-16,-1 1 0 15,0-2 1-15,3 0-1 0,1 2 0 16,1-2-8-16,-2 5 8 16,1 1 1-16,-1 4-1 15,0 0-3-15,-1-1 1 16,0 2 2-16,0 0 0 16,-2 2-2-16,2 1 4 15,-3 2-2-15,0 1 2 16,-2 3-1-16,-2 0-1 15,1-1 0-15,1-1-5 16,3-2 5-16,0 1 0 16,1-2 0-16,2 0 2 15,-3 2-2-15,-1 0 5 16,-2 0-2-16,1 0-2 0,-3-2-1 16,1 5 0-16,1-3 1 15,-2-1 0-15,1 2 2 16,-1-1-1-16,-1-2-1 15,0 3 1-15,0 1-2 16,0 0 0-16,0-1 0 16,0 4 0-16,0 0 3 15,0 0-3-15,0 0 0 16,0 0 2-16,0 0-2 16,0 0 2-16,0 0 3 15,0-1-3-15,0-1-2 0,0-1 0 16,0-3 5-16,0 1-4 15,0-4 2-15,0 1-2 16,0-6 0 0,0 0 3-16,0-2-1 0,0-1-3 15,0-6 2-15,0-2-2 16,0-4 0-16,0-5 3 16,0-1-3-16,0-1 0 15,2-3-1-15,-1 1 0 16,1 0 2-16,-2-3 0 15,3 4 0-15,-3 1-1 16,3 2 1-16,-1 0-1 16,-1 2 1-16,-1-1-1 15,0 2 0-15,0 3-5 0,0 2 3 16,0 0 2-16,0 2 0 16,-1 1 1-16,-4 4-1 15,2-1 0-15,-3 1-1 16,3 3 1-16,0 4 1 15,0 4-1-15,-1 2 0 16,2 0 0-16,-1 1 0 16,2 0 0-16,-1 3 0 15,1-3 0-15,-1 1 0 16,2-2 1-16,-1 2 0 16,-1 1-1-16,1-2 1 15,-1 2-1-15,2 1 0 16,0 0 1-16,0-2-1 0,-1 1 0 15,1 0 1-15,0-1-1 16,0 1 0-16,0-2 0 16,-2-2 0-16,2 2-2 15,0-2 1-15,0 0 1 16,0-2 1-16,0-1-1 16,0 0 0-16,0-4 4 15,0 1-5-15,0-1 1 16,0-1 0-16,0-1 0 15,0-2 1-15,0 0 0 16,0-3 0-16,0-2-1 16,-3-4-5-16,-4-3 5 15,1-1 0-15,-3 0-1 0,0 2-1 16,-6-3 1-16,3 3-4 16,-6 0-2-16,0 3 1 15,0 3 3-15,1 2 3 16,0 4 0-16,-1 0-4 15,5 3 4-15,-4 2-3 16,-1 2-13-16,-4 0 10 16,1 1 2-16,-4 1 1 15,1 0-1-15,-3 1 2 16,0-2-8-16,0 4 4 16,1-1 6-16,-4 0-2 15,0 1-1-15,0-3 3 16,0 0 0-16,2 0-1 0,8-1 0 15,1 0 1-15,-2-3 1 16,2-1-1-16,-2 1 0 16,0-1 1-16,1 1-1 15,1 3 3-15,-3 1-3 16,4-2 1-16,-6-4 0 16,2 1-2-16,-5-2 1 15,0 0-1-15,-1 0 1 16,2 6-1-16,-2 1 1 15,-2 5-3-15,-1 3 0 16,-6 0 0-16,1 0 3 0,-3 6-1 16,5 7 1-1,-2 3-4-15,-1 2 3 0,4 1-1 16,2-4 2-16,1-2 0 16,4-6 2-16,7-2-2 15,1-2 0-15,3-3 4 16,3 0-3-16,-1 0-1 15,-1 0 2-15,1-7 1 16,-2-4-2-16,-3 0 2 16,4-2-2-16,0-3 0 15,-3 1-1-15,1-3-2 16,-3-3 2-16,-4 1 1 16,-1 1 0-16,0 1-1 15,-1 0 0-15,1 1 1 16,-1 0-3-16,-4 1-6 0,-4-2 8 15,-8-2 6 1,-1 1-6-16,-4 0 0 0,-2 1-2 16,-1-1 2-16,1-2-2 15,2 0 1-15,4 1 2 16,5 3-2-16,7 2 1 16,3 0 0-16,5 1 1 15,-2 0-1-15,5-3 1 16,-1 2 6-16,-1-3-7 15,-1 2-8-15,2-1 8 16,-3 3 1-16,-3 2 1 16,1 0-2-16,-3 2 0 0,-2 3-1 15,2 0-3-15,-2 2 4 16,0 1-2-16,0-1-2 16,3 1 4-16,-3 0 0 15,-1 1 1-15,-5 3-1 16,2-2-4-16,-2 2 3 15,0 0 2-15,0 0-1 16,-1 0 0-16,3 0-1 16,-2 0 0-16,-3 0 1 15,-8 2 0-15,-4 8 0 16,-6 0 0-16,2 1-1 16,-3-3-1-16,-2 2 2 15,-4 0 1-15,3 0-1 0,-2-1 0 16,5-2-1-16,3 0 1 15,1 3 0-15,2 0-2 16,0 2 2-16,3 0 0 16,1-2 1-16,2 5 0 15,-1-1-1-15,0 2 1 16,3 0-1-16,1 1 1 16,6 0-1-16,4-4 1 15,3-2-1-15,5-2 0 16,4 2-2-16,3-3 4 15,0 2-1-15,-3 3-1 16,2 0-2-16,-5 7 2 0,-3 1-2 16,-1 2 2-1,-2 1 0-15,2 0 0 0,2-2 0 16,1-3-1-16,-2 1 1 16,8-3 0-16,-1-1 0 15,4-3-2-15,-2 1 1 16,0 1 1-16,0 3 1 15,0 2-1-15,-1 1-2 16,-3 2 2-16,0-1 1 16,2 0 2-16,-1-4-3 15,6-4 0-15,3-1-3 16,3-5 3-16,3 1 2 16,3-1 4-16,-2-2-9 15,0 1 3-15,0 1 0 0,-1 2 0 16,-1 2 0-16,-1 3 3 15,1-3-8-15,1-1 5 16,3 0 0-16,0-2 0 16,0-1 2-16,3-2-5 15,0-3 3-15,0-3 0 16,0 0 1-16,0 0-1 16,0 0-1-16,0 0-4 15,0 0 5-15,0 0-2 16,0 0 2-16,0 2-1 15,0 3-26-15,0 7-76 16,0 10-25-16,4 12 11 16,7-4-47-16,4-4-224 15</inkml:trace>
  <inkml:trace contextRef="#ctx0" brushRef="#br0" timeOffset="14806.99">7411 11084 0 0,'0'0'11'0,"0"0"-9"0,0 0 13 16,0 0 26-16,0 0 3 16,0 0-22-16,0 0 2 15,0 0 3-15,2 16-2 16,-2-13 1-16,0-1 18 15,0 0-23-15,0 1-6 16,0 1-5-16,0-1-3 16,1 1 1-16,-1-2-4 15,0 6 0-15,0 1-4 16,0 5 3-16,-3 5-7 16,-7-2-20-16,-8-3-141 15</inkml:trace>
  <inkml:trace contextRef="#ctx0" brushRef="#br0" timeOffset="16574.84">7429 4548 128 0,'0'0'21'0,"0"0"-2"15,0 0-13-15,0 0 12 16,0 0 2-16,0 0-7 16,0 0-6-16,3-9-7 15,3 9-81-15,-1 0-27 16</inkml:trace>
  <inkml:trace contextRef="#ctx0" brushRef="#br0" timeOffset="17609.46">17485 4360 185 0,'0'0'0'0,"0"0"-140"0</inkml:trace>
  <inkml:trace contextRef="#ctx0" brushRef="#br0" timeOffset="17832.56">17485 4360 156 0,'-3'13'180'0,"5"-18"-167"0,2 3-13 16,2-1-68-16,-1 0-28 15</inkml:trace>
  <inkml:trace contextRef="#ctx0" brushRef="#br0" timeOffset="19316.58">7158 4651 154 0,'0'0'50'15,"0"0"-23"-15,0 0 2 16,0 0-7-16,0 0 4 16,0 0-2-16,0-16-12 15,0 14-3-15,0 2-4 16,0 0-4-16,0 0 4 16,0 0-5-16,0 0-22 15,1 0-44-15,4 0-37 0</inkml:trace>
  <inkml:trace contextRef="#ctx0" brushRef="#br0" timeOffset="19665.66">7308 4596 18 0,'0'0'64'16,"0"0"-55"-16,0 0 19 15,0 0-13-15,0 0-15 16,0 0-20-16,8 0-16 16,-1 0-23-16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2:02:59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8177 3529 74 0,'0'0'106'0,"0"0"-55"15,0 0 69-15,0 0-19 16,0 0-29-16,-96 0-26 16,76 0 14-16,-2 0-20 15,0 5-3-15,3-2 3 16,5 2-2-16,5-5-3 16,7 1-16-16,2 1-3 15,0-2 2-15,0 0-7 16,0 1 10-16,2 3-18 15,15 2 1-15,11 1 2 16,6 0 13-16,11 0 7 16,3-2-12-16,8 0-5 15,9 0 6-15,10-5-11 0,5 0 21 16,0 0-24-16,-4-4 5 16,-4-3 2-16,-5 1-8 15,-3 4 2-15,0-3 6 16,5 1-6-16,-1 3 15 15,4-3-15-15,1 1 17 16,-1 0-17-16,-5 1 10 16,-1 2-2-16,-5 0-7 15,-3 0 6-15,-3 0-5 16,-1 0 4-16,-1 0-7 0,2 0 13 16,-1 0-4-16,0 0 6 15,-5 0-6-15,-7 0 7 16,-3 0-12-16,-5-3 13 15,2 1 10-15,-2-1-6 16,-1 0-8-16,-3 0-2 16,-5 0 15-16,-5 0-12 15,-4 1 8-15,-7-1-5 16,-6 2 1-16,-3-1-1 16,0 1 2-16,0-1-5 15,0 2-3-15,0 0-5 16,0 0-3-16,0 0-4 15,0 0-12-15,0 0-47 16,0 0-45-16,0 0-42 16,-9 0-28-16,-6 9-48 0,6 1-354 15</inkml:trace>
  <inkml:trace contextRef="#ctx0" brushRef="#br0" timeOffset="2441.75">15225 3841 11 0,'0'0'49'0,"0"0"-21"16,0 0 25-16,0 0-37 15,0 0 14-15,0 0-5 16,0 0 10-16,-74-33 18 15,53 25-27-15,0 2 27 16,-4 0-28-16,-2-3 16 16,-1 1 21-16,-1 0-25 15,4 1-9-15,4 1 6 16,2 2-2-16,7 1 17 16,2 1-18-16,3 0-4 15,3 1-3-15,-1 0-1 0,2 1-11 16,3-2 8-16,0 2-6 15,0 0-6-15,0 0 0 16,0 0-1-16,0 0 1 16,0 0 2-16,0-1 0 15,8 1 4-15,7 0 1 16,9 0-3-16,6 0-9 16,3 0 3-16,-1 0-6 15,5 0 4-15,1 3-1 16,1 2 2-16,1 0 4 0,6 3-9 15,3-1 0-15,1-1 11 16,0 2-8-16,-3-1-3 16,-3 1 6-16,0-1-14 15,0 0 14-15,3-2-6 16,3 1 4-16,-1-2 0 16,1 1-3-16,0 1-1 15,0 0 6-15,5 0-4 16,1 0 1-16,3-2 0 15,-1 1-2-15,-5-4 9 16,-6 0-2-16,-3 2-8 16,-2-3 2-16,1 0 11 15,-1 3-3-15,2-3-4 0,-3 1-2 16,0 1-3 0,1 1-1-16,-3-3 5 0,0 1 2 15,-1 1 1 1,-4-2-4-16,-1 3 7 0,1-1-6 15,-1-2 0-15,0 0 7 16,-4 0-5-16,1 0-1 16,-3 0 2-16,-1 0-4 15,-2 0 13-15,-2 0-5 16,-1 0-2-16,-2 0-1 16,-3 0 8-16,0 0-9 15,-2 0 3-15,-3 0-4 0,-2 0 14 16,1 0-9-1,-2 0 5-15,-1-2 1 0,0-1-1 16,-2 3-8-16,-2-2 15 16,-2 1-5-16,1-1 5 15,-1 1-5-15,1-2-6 16,-1 3 9-16,1-3-9 16,-1 3 1-16,-1 0-2 15,2-3-4-15,-2 2 2 16,0 0-1-16,0 1-9 15,0 0 3-15,0 0 4 16,0 0-4-16,0 0-1 16,0 0-2-16,0 0 3 15,0 0-3-15,0 0 1 16,0 0-1-16,0 0 0 16,0 0 2-16,0 0-1 15,0 0-2-15,0 0-4 0,0 0 5 16,0 0 8-16,0 0-8 15,0 0-2-15,0 0 1 16,0 0 1-16,0 0-2 16,0 0-4-16,0 0 4 15,0 0-12-15,0-2-15 16,0 2-32-16,0-1-28 16,0-1-31-16,-14-1-42 15,-14-1-41-15,-12-3-153 16</inkml:trace>
  <inkml:trace contextRef="#ctx0" brushRef="#br0" timeOffset="37472.24">8089 3595 9 0,'0'0'66'16,"0"0"-11"-16,0 0 22 15,0 0-14-15,0 0-9 16,0 0-20-16,0 0 22 16,-41-18-21-16,34 16 10 15,1 0-4-15,-3 2 5 16,6-2-5-16,0 1 2 15,1 1-11-15,2 0-5 16,0 0 10-16,0 0-23 16,0 0 12-16,0 0-10 15,0 0-14-15,0 0 7 0,0 0-3 16,0 0 2-16,0 0-5 16,0 0-2-16,0 0 8 15,2 0-3-15,14-2 6 16,2 2-7-16,3 0 1 15,4-1 8-15,-4 1-12 16,0 0-2-16,-3 0 2 16,2 0-1-16,-1 0-1 15,0 0 8-15,1 0-4 16,-1 0 0-16,0 0 3 16,-1 0-4-16,3 0-3 0,-2 0 3 15,-2 0 1 1,5 0-3-16,-5 0-2 0,4 0 5 15,-1 0-4 1,2 0 7-16,-2 0-4 0,1 0-3 16,-3 0 11-16,3 0-11 15,3 0 3-15,-6 0 5 16,6 0-8-16,-4-1-1 16,0-1 1-16,-2 1 0 15,-2 0 2-15,4-1 3 16,-3 1-5-16,4 1 3 15,-1 0-2-15,4 0 0 0,-1 0 2 16,3 0 9 0,-2 0-7-16,1 0-5 0,2 0 1 15,3 0-1-15,-5 0 0 16,0 3 4-16,-1-1-2 16,-3 1-2-16,2 0 0 15,2 0-2-15,0-1 2 16,0 0 0-16,-3-1 4 15,-2-1 0-15,1 0-4 16,-1 2 0-16,-1-1 2 16,3-1-2-16,-1 0 2 15,3 0-1-15,0 1 4 16,4 2-4-16,-4 0 2 16,4 1-2-16,-2-1-1 15,1-2 2-15,3 1 2 0,-2 1 3 16,-1 0-3-16,0-1-4 15,-2 1 3-15,0 0 8 16,-1-3-8-16,-1 0-2 16,-1 2 8-16,-4-1 0 15,1 0 0-15,-1 1-8 16,-1 1 1-16,-1-3 4 16,-4 0-2-16,1 0 12 15,-2 3-15-15,-2-3 6 16,1 0-1-16,1 0 10 15,-4 0-6-15,3 0 9 16,1 0-7-16,-2 2-5 16,4 0 2-16,-2-1-6 15,-1 1 7-15,0-2-7 0,-2 1 5 16,-2-1-6-16,-1 0-1 16,-2 0 1-16,0 0 6 15,-3 0-4-15,0 0-4 16,0 0-4-16,0 0-33 15,-3 3-57-15,-19-3-92 16,-7 0-211-16</inkml:trace>
  <inkml:trace contextRef="#ctx0" brushRef="#br0" timeOffset="39274.03">14897 3800 76 0,'0'0'67'0,"0"0"41"16,0 0-2-16,0 0-14 16,0 0-35-16,0 0 2 15,0 0-16-15,-41-9-9 16,41 9 6-16,0 0-10 15,0 0 13-15,0 0-29 16,0 0 5-16,0 0-3 16,0 0 2-16,4 0-13 15,11 0 16-15,10 0-5 16,4 2 3-16,2 2 1 16,0-1-10-16,-1 2 3 15,2 1-3-15,0 0 2 16,0-1-7-16,-1 1 13 15,-1 0-8-15,1-2 2 16,2 0-2-16,1 0-8 0,2-1 17 16,1 0-10-16,-4-2-8 15,-2 1 3-15,1-1 0 16,-4 2 0-16,0-2 5 16,-3 2-2-16,-2 0-5 15,4-2 13-15,3 1-13 16,0 1-2-16,3 0 8 15,0 0 8-15,-4-1-16 16,4 0 0-16,-3-1 0 16,-2 1 11-16,1-1 0 0,-3 0-10 15,1 1 5 1,3 1 0-16,9 0 1 0,9 1 0 16,3 0 6-16,2-1-10 15,-4 0-3-15,-2 0 5 16,-3-1 1-16,0 0-6 15,-3-1 3-15,-2 0 2 16,-2-1-1-16,2 0 2 16,0 0 3-16,-5 0-2 15,-3 0 2-15,-4 0 7 16,-1 0-6-16,-4 0-8 0,-1 0 13 16,1 0-15-1,-1 0 17-15,2 0-12 0,-1 0-1 16,2 0 14-16,3 0-9 15,5 0 2-15,6-2 2 16,4-1-6-16,2 2-1 16,-3 1 3-16,-1 0-4 15,-5 0-3-15,-9 0 12 16,0 0-10-16,-6 0 10 16,-3 0-1-16,2 0 8 15,-1 0-1-15,-3 0-3 16,3 0-1-16,-2 0 3 15,2-3 0-15,-1 0 1 16,-3 3-5-16,-1 0-2 0,-2-1 0 16,-3-1-1-1,-1 2-1-15,1-1 3 0,-1-1-1 16,-1-1 1-16,0 2-2 16,-3 0-2-16,0-2-1 15,-1 3-2-15,-1 0-2 16,-1 0 2-16,0 0-6 15,0 0-1-15,0 0 0 16,0 0 2-16,0 0-2 16,0 0-6-16,0 0-54 15,0 0-72-15,-31 5-80 16,-26 1-31-16,-22-6-75 16</inkml:trace>
  <inkml:trace contextRef="#ctx0" brushRef="#br0" timeOffset="43014.6">22248 3596 204 0,'0'0'72'0,"0"0"10"16,0 0 35-16,0 0-25 15,0 0-31-15,0 0-16 16,0 0-6-16,-9-62 12 16,7 62-20-16,0 0-20 15,2 0 1-15,-3 6-12 16,0 13-1-16,-3 11 1 15,-2 15 6-15,-1 8 0 16,-1 10-4-16,1 9 6 16,0 6 6-16,-6 6 2 15,-2-4 2-15,1-4-14 0,3-7-4 16,1-7 0-16,6-8 4 16,0-6-4-16,0-10 0 15,0-7 6-15,2-9-5 16,-1-5-1-16,2-6 4 15,-2-5-6-15,4-1 2 16,-1-4 0-16,2 1 0 16,0-2-1-16,0 0-11 15,0-6-27-15,0-16-67 16,0-11-105-16</inkml:trace>
  <inkml:trace contextRef="#ctx0" brushRef="#br0" timeOffset="44360.12">22245 3677 142 0,'0'0'43'0,"0"0"10"15,0 0 83-15,0 0-54 0,0 0-12 16,0 0-51-16,34-32-8 16,8 32 14-16,15 0 4 15,9 0 7-15,9 7-1 16,9 3-10-16,5-4-4 16,13 3-11-16,-1-2 9 15,2 0-11-15,-3 1 16 16,-7-3-12-16,-5 1-10 15,0 4 14-15,0-3 0 16,-3 1-7-16,-2-2-2 16,-5-2 13-16,-13-3-17 15,-11 0 4-15,-12-1 10 16,-6 0 4-16,-6 0 10 16,-7 0-31-16,-3 0 24 0,-7 0-23 15,-5 0 12-15,-3 0-9 16,-3 0-4-16,-2 0 0 15,0 0-8-15,0 9 2 16,0 1 6-16,0 4 0 16,0 2-5-16,-2 4 5 15,-6 2-5-15,0 3 10 16,-1 1 1-16,1 5-6 16,0-1 2-16,2 4 0 15,0-1-2-15,1 5 4 16,1 2-6-16,3 2 4 15,1-2 3-15,-2 1-1 16,2-1 2-16,-1 1-6 16,-1-5 11-16,1-4 1 15,1-1-8-15,0-4 0 0,0-3-2 16,0-5 6-16,0 0-8 16,0-3 11-16,0-5-6 15,0 0-5-15,0-2-4 16,0-2 4-16,0-3 0 15,0-1-3-15,0-1 3 16,0-2-3-16,-8 3 6 16,-13 0-3-16,-8-3 7 15,-10 0-1-15,-10 0 6 16,-17 0-8-16,-13-1-2 16,-18-11 13-16,-18-3-14 0,-19-1 3 15,-10 0-4-15,-12-2 4 16,5 1-4-16,15 1 0 15,16 5 0-15,24 2 3 16,23 5-3-16,24 3 0 16,14-2 0-16,15 3 0 15,9 0 2-15,5 0 4 16,5 0-5-16,1-3 8 16,0 3 0-16,0 0 3 15,0 0 5-15,0 0-1 16,0-2-3-16,0 2 1 15,0-1-5-15,0 1-1 16,0 0 0-16,0-2-3 16,0 2 0-16,0 0-4 0,0 0-1 15,0 0 0 1,0 0 0-16,0 0 2 0,0 0-2 16,0 0-2-16,0 0 2 15,0 0-3-15,0 0 0 16,0 0 3-16,0 0 3 15,0 0-1-15,0 0-4 16,0 0 1-16,0 0 1 16,0 0 0-16,0 0 0 15,0 0 0-15,0 0-1 16,0 0 4-16,0 0-4 16,0 0 1-16,0 0-1 0,0 0 1 15,0 0 0 1,-9 0-5-16,-6 0 5 0,-8 0 0 15,0 0 3-15,2 0-3 16,9 0 5-16,4 0 7 16,5 0 0-16,3 0-6 15,0 0 2-15,0 0-4 16,0 0-3-16,0-4-1 16,0-6-14-16,3-1-28 15,3 0-7-15,2 1 14 16,-4 0-18-16,0 2-2 15,-2 2-31-15,-2 2 7 16,0 2-21-16,0 1-71 16,0-1-99-16</inkml:trace>
  <inkml:trace contextRef="#ctx0" brushRef="#br0" timeOffset="45211.92">22842 2729 92 0,'0'0'140'16,"0"0"-41"-16,0 0 39 15,0 0-26-15,0 0-51 16,-27-75-8-16,6 69 12 16,-7 6-27-16,-7 0-24 15,-8 7-9-15,-3 18 9 16,-2 5 12-16,6 7-3 15,9 2-9-15,8 5 1 16,11-3-8-16,7 2-2 16,7-1 1-16,0-1-1 15,2-4-5-15,13-4-1 0,0-2 1 16,4-5 5-16,2-5-5 16,3-3-12-16,4-2-20 15,8-3-17-15,3-6-3 16,4-6-30-16,2-1 9 15,0 0-47-15,-3-12-98 16</inkml:trace>
  <inkml:trace contextRef="#ctx0" brushRef="#br0" timeOffset="45596.15">23103 2842 216 0,'0'0'77'16,"0"0"20"-16,0 0 37 15,0 0-47-15,0 0-33 16,0 0-46-16,0-20-8 16,0 40-1-16,0 8 1 15,0 4 13-15,0 4 9 16,0 1-3-16,0-3-14 16,0-4 1-16,6-2-2 15,10-8-3-15,4-4 1 16,6-6 0-16,4-5 1 15,2-5 5-15,-1 0-3 16,-3-2 0-16,-4-13 0 16,-6-5 11-16,-6-4 15 15,-3-7 14-15,-3-3-15 0,-5-7-2 16,-1-1-13-16,0 1-10 16,0 0 3-16,-6 10-6 15,0 9-2-15,3 8 2 16,2 9-4-16,1 2-47 15,0 3-24-15,0 0-49 16,0 0-184-16</inkml:trace>
  <inkml:trace contextRef="#ctx0" brushRef="#br0" timeOffset="46289.25">23558 2680 274 0,'0'0'86'0,"0"0"-17"16,0 0 55-16,103-10-64 15,-69 28-10-15,-5 4-21 16,-4 6 4-16,-3 3-14 16,-4 0 15-16,-6 4-18 15,-5-1-5-15,-4 2-7 16,-3-2-2-16,0 0 11 15,-1-3-13-15,-13-4 2 16,-3-5-6-16,-3-4 4 0,1-5 0 16,1-7 7-1,1-5 9-15,-2-1-4 0,-1 0 0 16,-3-11-1-16,2-7-11 16,7-4 17-16,10-3-17 15,4-7-20-15,1-7 8 16,19-7-7-16,5-3 0 15,7-2 0-15,-1 5-1 16,2 6-3-16,-2 8 8 16,0 12 10-16,1 6 1 0,2 6-13 15,5 8 11 1,-1 0 6-16,1 2 3 0,0 13 5 16,-8 4-8-16,-5 1-4 15,-5 7 3-15,-8 1 2 16,-4 3 6-16,-5 2-3 15,-4 0 6-15,0-1 17 16,0-1-25-16,-6-1 11 16,-5-4-13-16,-1-3-1 15,-1-7 0-15,2-5 0 16,3-6 0-16,4-4 2 16,1-1 33-16,-2-4 4 15,1-18 21-15,1-10-45 16,2-12 1-16,1-7-14 15,4-9-2-15,18-4-1 16,10 0-4-16,5 4-9 16,6 8-9-16,0 12-20 0,3 15-13 15,-2 15-2-15,-7 10-19 16,-8 15-44-16,-12 14-60 16</inkml:trace>
  <inkml:trace contextRef="#ctx0" brushRef="#br0" timeOffset="47133.93">23039 3875 120 0,'0'0'60'16,"0"0"-10"-16,0 0 58 15,-30 73-31-15,30-60-38 16,0-3-2-16,0-3-8 16,0-1 9-16,0-3-24 15,0-2 9-15,0 0 2 16,0 1-1-16,0-2-1 16,0 0 3-16,0 0-10 15,0 0-3-15,0 0 3 16,0 1-12-16,0 0-2 15,0 1 0-15,0 1 1 16,0-1-3-16,0-1 5 16,0 2-2-16,0-3-3 0,0 0 18 15,1 0 27-15,4 0-2 16,-1-1 4-16,5-9-8 16,-3-2-6-16,-1-2-7 15,-2 0-5-15,-3 3-4 16,0 4-2-16,0 3-9 15,0 1-2-15,0 3-3 16,0 0-1-16,0 0-5 16,0 0-44-16,0 11-62 15,-3 3-55-15,3-3-427 0</inkml:trace>
  <inkml:trace contextRef="#ctx0" brushRef="#br0" timeOffset="47842.33">23036 4012 220 0,'0'0'28'0,"0"0"4"16,0 0 26-16,0 0-7 15,0 0-32-15,0 0 6 16,20 0 1-16,12 0-5 16,10 1 1-16,8 2 1 15,4-2 3-15,9-1-23 16,5 1 1-16,1 2-4 16,4-3 5-16,1 2 6 15,3-2-8-15,3 0 0 0,7 0-1 16,11 2 2-16,15 4-1 15,10 5 11-15,13-1-7 16,7 5-2-16,0-1-5 16,-3 1 7-16,-6-1-7 15,-11 0 0-15,-6-1 8 16,-9-4-7-16,-7-1 2 16,-7-2-2-16,-10 0 12 15,1-2 10-15,-5 0-7 16,-5-3 12-16,-7-1-16 15,-15 0-3-15,-13 0 16 16,-17 0-18-16,-9 0 13 16,-8 0 2-16,-1 0 1 0,-4 0 6 15,1 0-23-15,-2 0 12 16,0 0-4-16,0 0-5 16,0 0 3-16,0 0-11 15,0 0-1-15,0-1-28 16,-11-7-30-16,-5-2-18 15,-2-3-94-15,-1 0-298 16</inkml:trace>
  <inkml:trace contextRef="#ctx0" brushRef="#br0" timeOffset="48310.44">25658 3938 156 0,'0'0'115'16,"0"0"-61"-16,0 0 76 16,0 0-58-16,0 0-17 15,0 0-14-15,-48-14-6 16,46 14-14-16,1 0 7 16,1 0-8-16,0 4-10 15,1 7 7-15,22 6 7 16,16 3 23-16,9 3-26 15,7-1-5-15,-2-1-4 16,-3-1-3-16,-6-4-8 0,-9-2 4 16,-10-4 3-1,-7-2-8-15,-6-1 1 0,-5-3 8 16,-2 1-4-16,-4-2-2 16,-1-2-3-16,0 1 0 15,0 3 0-15,0 1-4 16,-10 5-6-16,-9 2 10 15,-10 0 2-15,-7 2 16 16,-3-1-12-16,-7 1 2 16,3 2-2-16,3 0 4 15,3-1-7-15,8-4-3 16,8 1 0-16,3-4-5 0,3-1 5 16,2-2 0-16,1 0-37 15,0-4-55-15,3-2-175 16</inkml:trace>
  <inkml:trace contextRef="#ctx0" brushRef="#br0" timeOffset="49114.22">26214 3747 148 0,'0'0'60'0,"0"0"-11"16,0 0 70-16,0 0-37 0,0 0-15 16,0 0-18-16,-25-29-28 15,20 50-20-15,-3 14 12 16,-3 12 8-16,-5 7 11 16,-4 9 0-16,-2 2 8 15,0 3-18-15,2 7-6 16,1 0 1-16,2 3-2 15,2 1-3-15,2 1-10 16,-2-4 5-16,0-3-5 16,0-6-1-16,0-11 6 0,2-9-3 15,1-13 9 1,0-4-10-16,3-10 3 0,4-4 4 16,1-9-10-16,4 0-5 15,0-6 5-15,0-1 0 16,0 0 4-16,0 0 1 15,0-18-5-15,0-12-24 16,0-10-55-16,9-13-47 16,12-10-130-16</inkml:trace>
  <inkml:trace contextRef="#ctx0" brushRef="#br0" timeOffset="50166.05">26211 3609 308 0,'0'0'62'15,"0"0"-62"-15,0 0 0 16,0 0 31-16,87 9-5 15,-28 5-5-15,16 0 14 16,7 0-17-16,6 0-7 16,0-1 3-16,3-1 5 15,0-1-17-15,6-3-2 16,3 1 0-16,-2-6 6 16,2 1-6-16,1 0 7 0,9 1-7 15,6 2-2 1,5 5 2-16,3 0 0 0,-1 2 3 15,-3 0 2-15,-10 1-3 16,-10 2-2-16,-11-5 5 16,-10 2-4-16,-7 1 5 15,-6-1 9-15,-8 0 4 16,-11-3-9-16,-14-2 4 16,-13-2-3-16,-11-4 15 15,-8-2-4-15,-1 0-9 16,0 1-6-16,0-1 1 15,0 2-1-15,0-2-3 16,0 0-3-16,0 2-2 16,0 4-4-16,-1 2 5 15,-8 4-1-15,-3 5 3 0,-3 5 8 16,-2 3 4-16,0 3 5 16,3 6-7-16,1 5 12 15,5 3-8-15,1 3 0 16,1 5-12-16,1 5 5 15,-3 7-8-15,0-1 30 16,-1 5-21-16,-4 0-1 16,1 6 4-16,-1 2 13 15,3-5-22-15,3-3 0 16,4-8 9-16,0-9-8 16,0-2-5-16,-3-9 6 0,2-3-2 15,-5-6 5-15,1-7-7 16,-1-6 7-16,0-4-9 15,0-3-6-15,-4-3 6 16,-4-1 24-16,-6-1-22 16,-7-2 0-16,-15-3 11 15,-18 0-13-15,-19 0 3 16,-23-16-3-16,-19-4 1 16,-18-3 2-16,-12-4-3 15,-11-1-4-15,-4 2 4 16,-7 0-1-16,-4 0-8 15,-2 3 9-15,1-1-2 0,13 4-4 16,11 0 6-16,18 3 2 16,24 4 4-16,33 3-6 15,36 3-2-15,27 3 2 16,13 2 6-16,6 1 10 16,0 1-16-16,0-1 7 15,0 1 7-15,0-2-9 16,0 2-6-16,0 0 2 15,0 0 2-15,0 0-2 16,0 0-1-16,0 0-6 16,0 0 5-16,0 0-4 15,0-4-6-15,0-2-9 0,1-2-33 16,7-3-58 0,8-6-38-16,10-5-201 0</inkml:trace>
  <inkml:trace contextRef="#ctx0" brushRef="#br0" timeOffset="51463.87">27072 3832 18 0,'0'0'93'16,"0"0"20"-16,0 0 26 15,0 0-36-15,0 0-40 16,0 0 5-16,1-39-15 15,-1 37-16-15,0 2-5 16,0 0-4-16,0 0-7 16,0 0-21-16,0 0 0 15,-14 14 0-15,-8 16 0 16,-9 15 8-16,-6 10 7 16,0 11 22-16,-1 8-19 15,2 7 10-15,2 1-18 0,3 5 14 16,2-3-13-16,1-1 0 15,3-5-1-15,0-6-2 16,2-7-8-16,5-11 3 16,0-11-3-16,6-13 11 15,1-9-7-15,3-9 3 16,5-4 2-16,2-6-1 16,1-2-4-16,0 0 14 15,0 0-8-15,0-2-10 16,0-13 0-16,3-7-48 15,13-7-109-15,6-8-211 16</inkml:trace>
  <inkml:trace contextRef="#ctx0" brushRef="#br0" timeOffset="52055.24">27864 3883 168 0,'0'0'50'0,"0"0"114"16,0 0-61-16,0 0-39 16,0 0 0-16,0 0-7 15,-9-67-9-15,9 67-14 16,-7 0-22-16,-2 22-9 15,-5 15-1-15,-7 16 30 16,-1 10 14-16,-3 5-16 0,-4 10 3 16,-2 3 6-1,-2 10-5-15,2 3-12 0,1 1-12 16,6-3 2-16,1-11-7 16,4-6 3-16,7-17-1 15,1-15 4-15,1-6-4 16,3-8-4-16,-2-6 14 15,2-2-6-15,-1-5 5 16,2-3-11-16,3-4 7 16,1-1-9-16,2-5 1 15,0 0-4-15,0-2 0 16,0-1 0-16,0 0-10 0,0 0-35 16,0 0-42-16,0-10-73 15,0-4-123-15</inkml:trace>
  <inkml:trace contextRef="#ctx0" brushRef="#br0" timeOffset="53860.9">27164 4303 23 0,'0'0'107'0,"0"0"25"16,0 0-32-16,0 0-16 15,0 0-23-15,0 0 5 16,0-43-16-16,0 35 0 15,0 0-16-15,0 2 5 16,0 0-1-16,0 3-4 16,0 1-10-16,0 1 11 15,0 1-11-15,0 0-9 16,-3 0-15-16,-3 6 0 16,-4 11 1-16,-4 8-1 15,-2 4 10-15,1 3-9 16,-1 3 9-16,-1 2 0 15,1-2-8-15,2-2-1 16,0-1 14-16,5-6-15 16,1-4 0-16,2-3-3 0,3-4 7 15,2-5-1 1,-1-5-1-16,2-2-2 0,-1 0 1 16,-1-3-1-16,2 0 5 15,0 0-5-15,0 0 0 16,0 0-3-16,0 0-1 15,0-1-18-15,0-12-59 16,3 1-12-16,14-2-94 16,5-1-146-16</inkml:trace>
  <inkml:trace contextRef="#ctx0" brushRef="#br0" timeOffset="54381.12">27345 4313 168 0,'0'0'55'16,"0"0"48"-16,0 0-5 16,0 0-44-16,0 0-30 15,0 0 1-15,-60 15 8 16,44 2 1-16,1 2-3 15,0 3 10-15,3 0-25 16,3 1-1-16,2-1-2 16,4 0-5-16,1-5 0 15,2 2 5-15,0-4-11 0,0-2-2 16,0-2 5-16,3 1-3 16,4-4-2-16,-1-4 0 15,3 1-1-15,1-4 1 16,4 1 15-16,1-2-8 15,3 0-1-15,1 0 8 16,1 0-12-16,1-8 1 16,-2-1 0-16,-1-6 2 15,0 0-1-15,-3-3-2 16,0-3 0-16,-5-5 1 16,1-1-2-16,-4 1 7 15,-6 0 8-15,-1 3-12 0,0 4 1 16,0 2-1-16,-8 6-2 15,-1 6-4-15,-6 2-3 16,-6 3-17-16,-6 0-25 16,-3 8-5-16,3 6-60 15,4-2-199-15</inkml:trace>
  <inkml:trace contextRef="#ctx0" brushRef="#br0" timeOffset="56697.44">27615 4146 43 0,'0'0'52'16,"0"0"0"-16,0 0-12 16,0 0-2-16,0 0-14 15,0 0 29-15,-45-46-30 16,31 41 10-16,-2-2-19 16,0 1-3-16,-4 0 15 15,0 1-15-15,0 4 2 16,-1-1 3-16,2 1-6 15,1 1 5-15,0 0-6 16,0 0-1-16,-1 1 1 16,-2 6-2-16,3 0 21 15,-1 2-16-15,3-2-3 16,0 0 0-16,3 1-4 16,-1 0 5-16,2 1-7 15,-1-1 1-15,1 3-4 0,-3-3 6 16,3 2-6-16,-1 1 4 15,-2 0 3-15,1 2-2 16,1-2-3-16,3 0-2 16,-1 0-3-16,-2 1 3 15,4-1 2-15,-3 2 13 16,3 1-15-16,3 0-3 16,-3 0 3-16,0 1 0 15,2-1 5-15,-2 1 12 16,-3 2-17-16,1 0-3 15,-1 1 3-15,1 2 2 0,1 0 1 16,1-1 6-16,-1 0-7 16,3 0-1-16,1-2 3 15,-2-1 1-15,1 1-5 16,1 0 0-16,-2 2 4 16,2 0-4-16,-4 2 3 15,3 1 1-15,-1 2-2 16,2-2-1-16,3-1-2 15,1 0 7-15,1 0-4 16,-2-4-1-16,3 3-1 16,0-3 3-16,0 0-3 15,6-1 9-15,3-2-1 16,3-1-2-16,1-3 1 16,2 3-3-16,2 0 2 0,-1-1-5 15,0-1 3-15,4-2-3 16,1 0 2-16,4-4-2 15,5 2-1-15,0-4 2 16,0-2 9-16,-4-1-10 16,0 0 6-16,-4 0-5 15,2 0-2-15,0 0 22 16,0-9-22-16,-1 1 1 16,-1-3 16-16,1 1-11 15,4-3 9-15,2-3-12 16,-3-1 1-16,0-2-1 15,-4 2 5-15,-2 1-4 0,-4-1 16 16,-3 2 1 0,0-4-13-16,1 2-6 0,-3-3 19 15,2-4-14-15,-2 0 14 16,-1-3-10-16,2-1 1 16,-3 2-10-16,0 2 6 15,1 4-7-15,-4 4 7 16,0 4 3-16,-1 2 0 15,-1 1-3-15,3 1 0 16,-1-1 1-16,1 1-5 16,-1-1-1-16,1-2 3 15,0-2 0-15,1-1-6 16,-1-1 8-16,1-2-4 16,-1 0 2-16,-1 0-5 15,-1-3 3-15,-2 1 5 0,0-5-9 16,-2 0 0-16,-1-5 8 15,0-2 5-15,0-6-11 16,0-4 6-16,-6-1-4 16,-6-1 0-16,-3 0-4 15,0 7 2-15,-1 8-3 16,-2 10 1-16,-12 7-14 16,-14 11 11-16,-21 0-37 15,-13 22-26-15,-3 12-53 16,3-1-46-16,17-2-414 15</inkml:trace>
  <inkml:trace contextRef="#ctx0" brushRef="#br0" timeOffset="57562.32">27570 4062 224 0,'0'0'133'0,"0"0"-53"15,-1-73 63-15,1 29-26 16,4-6-47-16,8-6-35 16,3-6-1-16,10-7 0 15,10-7-7-15,12-10-4 16,4 4-23-16,4 2 7 15,-1 5-4-15,-5 8-2 16,-6 7 5-16,-5 5-4 16,-10 12 5-16,-6 9-14 0,-3 7 3 15,-6 10 2 1,-6 9-16-16,-2 5-3 0,-4 3-21 16,-1 0-33-16,0 17-24 15,0-3-7-15,0 0-186 16</inkml:trace>
  <inkml:trace contextRef="#ctx0" brushRef="#br0" timeOffset="57912.48">28706 2822 339 0,'0'0'74'0,"0"0"-44"16,0 0-20-16,0 0 32 15,-111 56 4-15,75-15 0 16,4 4-12-16,7 4-6 15,5-2-8-15,6 2-14 16,6-2 3-16,6-3-7 0,2-3 14 16,0-5-16-16,19-3-17 15,9-5 16-15,8-9-19 16,10-4-37-16,4-6-68 16,3-9-120-16</inkml:trace>
  <inkml:trace contextRef="#ctx0" brushRef="#br0" timeOffset="58864.39">29039 3014 142 0,'0'0'141'0,"0"0"11"16,0 0-26-16,0 0-92 0,0 0-25 16,0 0 2-16,-91 29-4 15,67 2 0-15,7 2-7 16,8-1 17-16,5 0-15 15,4-3-2-15,0-2 0 16,11-6-6-16,7-6 6 16,4-4-12-16,1-10-14 15,2-1-24-15,0 0 30 16,-1-16 20-16,-3-6 4 16,-1-8 3-16,-4-4-6 15,-4-5 4-15,-2-1-1 16,-1 6 3-16,-4 9-1 15,-4 11 15-15,-1 8-1 16,0 6 14-16,0 0-34 0,-1 8 3 16,-10 12-7-16,2 6 8 15,5 1-1-15,4 4 10 16,0-3-9-16,4-1-4 16,11-4-2-16,2-2 1 15,2-8 1-15,3-3 0 16,1-5-8-16,2-5-6 15,-1 0 5-15,0-13 9 16,-3-7 10-16,-2-6 3 16,-1-7-9-16,-3-9 17 15,-4-9-9-15,-1-4-12 0,-9-6-3 16,-1-1 3 0,0 1 1-16,-4 3 1 0,-8 7 0 15,3 10-2-15,1 15 6 16,2 9-2-16,1 11 13 15,3 6 2-15,-2 0-18 16,-1 12-1-16,-1 18-4 16,0 13 4-16,2 8 7 15,4 7-7-15,0 2 0 16,0-1 8-16,0-6-8 16,2-7 2-16,9-5-2 15,0-9 0-15,5-7-8 16,-1-7 8-16,7-6 0 15,4-4-7-15,3-8 7 16,3 0-3-16,2-3 6 16,-1-14-3-16,-2-10 7 15,-2-9 3-15,-3-7-6 0,0-10-1 16,-7-9-2-16,-2-6 6 16,-11-3-7-16,-6 5-6 15,0 6 6-15,-9 6-3 16,-9 11 3-16,1 9 0 15,-2 12 0-15,4 14-4 16,-6 8 0-16,-4 11 3 16,-2 27 1-16,0 13 0 15,12 12 10-15,12 5-9 16,3 4 14-16,11 1-8 0,12-8-7 16,3-6 8-1,0-14-7-15,-4-9-1 0,0-9 1 16,-3-8 6-16,2-4-14 15,0-7-4-15,3-5 11 16,-4-3-53-16,-1 0-37 16,-2-23-225-16</inkml:trace>
  <inkml:trace contextRef="#ctx0" brushRef="#br0" timeOffset="59396.49">30374 2735 474 0,'0'0'82'16,"0"0"-34"-16,0 0 6 15,0 0-39-15,0 0-10 16,0 109 33-16,0-55-18 16,2 3 4-16,-1 0-15 15,4-5-6-15,-2-6 1 0,0-4-2 16,0-12-2 0,-2-12 0-16,1-6 2 0,-1-10 9 15,2-2-8-15,3 0-1 16,3-9 44-16,3-14-18 15,4-7-17-15,1-6-11 16,-1-4-2-16,1 3-24 16,0 7 9-16,0 13 7 15,-2 10-13-15,-1 7-57 16,3 9 69-16,1 18 11 16,-5 8 6-16,-3 2-3 15,-5 0-2-15,-5-4 4 16,0-4-5-16,0-7-3 15,-7-6 0-15,-5-7 0 16,-2-4 3-16,-2-3 3 16,0-2 17-16,-2 0 2 0,-1-9-22 15,2-2-8-15,5-2-83 16,12-1-245-16</inkml:trace>
  <inkml:trace contextRef="#ctx0" brushRef="#br0" timeOffset="59927.34">30671 2917 80 0,'0'0'102'0,"0"0"-70"16,0 0 72-16,0 0-18 15,29 87-22-15,-15-63-12 16,4 0-13-16,3-3-5 15,1-3-20-15,2-3 6 16,-3-8-8-16,2-3 2 16,-3-4 6-16,-2 0 3 15,-1-7 5-15,-1-10-8 16,-3-7-9-16,0-6 7 16,-3 0-15-16,-4 1-3 15,-3 5 0-15,-2 7 10 16,-1 9-4-16,0 6 23 15,0 2-22-15,0 0-7 16,0 8-7-16,0 18-1 16,0 14 8-16,0 7 8 0,0 6-1 15,0 3 4-15,0 1-8 16,-4-1-1-16,-6-1-1 16,-1-2-1-16,-3-3-2 15,3-7 1-15,0-6 2 16,4-10-1-16,0-9 0 15,-1-13-8-15,-4-5 4 16,-7-5 4-16,-7-21 50 16,1-7 4-16,5-4-16 15,9 0-20-15,11-1-2 16,0 2-10-16,19 1-6 0,12 6-32 16,4 5-24-16,1 10-47 15,-3 10-120-15</inkml:trace>
  <inkml:trace contextRef="#ctx0" brushRef="#br0" timeOffset="60707.29">29970 4109 49 0,'0'0'451'0,"0"0"-422"15,85-62-24-15,-63 62 23 16,-2 0 2-16,-1 23-14 15,0 10-16-15,-6 7 1 16,-6 6 1-16,-7-1 7 16,0 0 1-16,-3-5-10 15,-11-2 1-15,-3-6 9 16,2-4-10-16,-2-8 2 0,5-8 3 16,3-8 2-16,1-4-3 15,0-2 4-15,0-15 9 16,2-12-16-16,4-3 3 15,2-5-4-15,10-3-14 16,18-6 14-16,8-5-18 16,9-2-5-16,10 6-1 15,-1 10-13-15,-4 14-33 16,-9 16 70-16,-10 7-1 16,-7 10 2-16,-4 19-1 15,-4 6 10-15,-3 2-10 16,-1-3 7-16,-3-4-6 0,2-8 4 15,0-7-2 1,0-6-3-16,4-7 20 0,3-2 7 16,3-2 25-16,1-13-21 15,-2-6-25-15,-1-1 8 16,-7-3-5-16,-2-2 3 16,-5 1-6-16,-5 2-6 15,0 5-3-15,-12 7 1 16,-12 7 0-16,-6 5 0 15,-3 8 4-15,-4 15 1 16,4 12 4-16,2 2-5 16,6 5-2-16,6 2 0 15,5-2 0-15,9 0 14 16,4-5-10-16,1-4-8 16,0-5 6-16,16-8-2 0,4-5 0 15,5-5-13-15,5-5 8 16,3-5-42-16,2 0-64 15,8-8-337-15</inkml:trace>
  <inkml:trace contextRef="#ctx0" brushRef="#br0" timeOffset="61391.26">30981 3813 446 0,'0'0'93'0,"0"0"-87"16,0 0 18-16,0 0 24 16,8 124 14-16,1-55-24 15,-3 9-3-15,-6 1-3 16,0 5-13-16,-11-1-14 16,-17-1-3-16,-8-2 4 15,-3-2-6-15,2-8-2 16,7-7-48-16,12-11-26 15,12-12-20-15,6-11-9 16,2-12-6-16,17-8-27 16,8-9-13-16,0 0 151 15,3-14 31-15,-5-11 109 16,-4-8-11-16,-3-10-18 0,-3-7-9 16,-8-11-37-16,-5-3-8 15,-2-1 22-15,-5-1-26 16,-14 5-9-16,4 9-16 15,3 13-6-15,9 6 1 16,3 10-13-16,6 2-10 16,19 8-10-16,14 6 2 15,13 7-9-15,5 0-4 16,3 11-16-16,-7 3-17 16,-9-2 25-16,-8-3 1 15,-7-6 6-15,-5-3 17 16,-3 0 5-16,-3-11 0 15,-3-7 7-15,-5-4 9 0,-5-5-13 16,-5-1-1-16,0 3 12 16,-15 5-9-16,-9 9-1 15,-3 6-3-15,-3 5-1 16,1 8 0-16,0 15 4 16,5 11-2-16,5 5 7 15,4 4 9-15,8 1 4 16,5 2-22-16,2-4 2 15,0-4 2-15,5 0-4 16,8-9-1-16,0-5-2 16,5-8 3-16,0-5-35 15,3-4 3-15,3-5-70 16,9-2-139-16</inkml:trace>
  <inkml:trace contextRef="#ctx0" brushRef="#br0" timeOffset="62057.33">31618 4182 391 0,'0'0'28'16,"0"0"51"-16,0 0 6 16,84 73-34-16,-65-32-29 15,-8 5-3-15,-7 1-5 16,-4 1-14-16,0-2 1 15,-9-8 10-15,-9-6-10 0,-3-8-1 16,-3-8 0 0,1-5 0-16,3-9 5 0,2-2-5 15,3-5 5-15,4-12 8 16,4-10 2-16,7-2 20 16,0-7-1-16,18-2-5 15,15-4-10-15,9-3-19 16,9 1 2-16,1 3-2 15,2 11-22-15,-4 11-10 16,-2 15-12-16,-2 4 17 16,-7 14 26-16,-8 14 1 15,-7 6 3-15,-5 3 0 16,-6 2-6-16,-4-3-2 0,-2-2 5 16,-1-2 3-1,1-8 7-15,1-7-14 0,4-6 5 16,0-8-2-16,4-3 0 15,2 0 1-15,0-15 8 16,-3-7-7-16,-2-4 0 16,-2-4 6-16,-2-4-5 15,1-2 0-15,-6-3-2 16,-2 2 1-16,-2 2-1 16,0 9 1-16,-16 6 4 15,-4 14 5-15,-5 6-10 16,-5 0 0-16,0 22 14 15,2 8-13-15,6 9 24 16,6 5-8-16,6 4 2 0,6-1-15 16,4-2 12-16,0-6-11 15,0-6-5-15,0-5 0 16,10-8-5-16,1-3 2 16,5-3 3-16,3-6-26 15,4-3-51-15,10-5-182 16</inkml:trace>
  <inkml:trace contextRef="#ctx0" brushRef="#br0" timeOffset="62492.02">32510 4371 256 0,'0'0'49'15,"-28"75"28"-15,16-29-12 16,-1 0-14-16,0-2-29 16,0-3-2-16,3-9-2 15,1-8-15-15,4-8-1 16,-1-9 22-16,3-6-10 16,3-1 14-16,0 0 54 15,0-20 3-15,0-8-62 16,0-6-17-16,0-5-1 15,12-5 4 1,5-6-8-16,6-2-1 0,6 4-3 16,-1 7-5-16,-1 13-8 0,-7 14 7 15,0 12-23-15,0 2 14 16,-2 29 18-16,2 10 1 16,-3 11 8-16,-8 0-2 15,-8-1-3-15,-1-4-6 16,0-7 5-16,-1-1-2 15,-5-9 5-15,0-3-3 16,0-6-5-16,3-6 2 16,3-3-32-16,0-4-125 15</inkml:trace>
  <inkml:trace contextRef="#ctx0" brushRef="#br0" timeOffset="62970.39">33002 4407 327 0,'0'0'33'0,"0"0"80"16,0 0-24-16,-92 52-27 15,67-23-19-15,-1 6-15 16,8-1-13-16,2 1-2 0,7-2-2 15,4 1-6 1,5-5-5-16,0-4 0 0,2-3 7 16,13-6-7-16,10-4-14 15,5-7 14-15,3-5 13 16,0 0-13-16,2-5 7 16,1-17-1-16,0-7 1 15,-2-7-5-15,-2-3 12 16,-10 3-14-16,-10 8-1 15,-9 8 1-15,-3 12 1 16,-9 5 6-16,-12 3-7 16,-3 4 0-16,3 20 4 15,2 5 22-15,7 3-2 16,6 5-13-16,6 0 2 16,0 0 5-16,4-2-13 0,12-7 4 15,3-5-9-15,5-3-1 16,4-4-4-16,2-5-45 15,1-6-70-15,-3-5-423 16</inkml:trace>
  <inkml:trace contextRef="#ctx0" brushRef="#br0" timeOffset="66731">23112 3875 62 0,'0'0'97'0,"0"0"14"16,0 0-34-16,0 0-22 15,0 0-20-15,0 0-3 16,-78-27-12-16,63 25 5 15,-1 2-10-15,-2 0 14 16,3 0-4-16,-3 0-9 16,3 0 2-16,-1 0-7 15,2 0 7-15,-2 0-14 16,2 6 2-16,-2 1-3 16,-1 3 1-16,0 1 13 0,-1-2-16 15,1 5 8-15,0 1 10 16,0 2-17-16,1 1 18 15,2 1-20-15,3 1 17 16,1-2-4-16,3 2-6 16,2-2 4-16,2 1-9 15,3 1 9-15,0-2-6 16,0 0 7-16,0-1-5 16,3-1-7-16,8-1 11 15,1-3-11-15,6 0 12 16,1 0-5-16,2-3 0 15,6-1 9-15,1-2-16 0,5-2 6 16,0-3-3-16,-2 2 1 16,-2-3 2-16,-4 0-6 15,0 0 18-15,-1 0-18 16,-3 0 2-16,1-6-2 16,-2-5 2-16,-1-1 0 15,1-4 4-15,-3 0-5 16,1-4 9-16,2-3-10 15,-4-4 0-15,1-1 0 16,-5 0 1-16,-4 2 2 16,-3 1-3-16,-5 1 0 15,0 1-9-15,0 3 20 16,-2 0-20-16,-8 3 9 0,-2 3-4 16,-4 1 4-1,-1 0 4-15,-2 3-4 0,2 1 0 16,-3-1 0-16,0 0 9 15,1 4-9-15,-7 0 6 16,-2 1-1-16,-2 2-10 16,0 3 6-16,2 0-3 15,1 0 3-15,4 0-2 16,1 0 2-16,5 0-2 16,0 3 6-16,1 4-7 15,1-1 7-15,-3 2-10 16,-1 1 8-16,-1 2-6 15,-2 0 6-15,0 0-4 16,0 4 3-16,0-1 8 0,0 0-10 16,1 1 1-16,4-2-1 15,3-1 0-15,2 1 0 16,1 1-6-16,1 1 5 16,2 1 2-16,1 1-1 15,1 1 1-15,0 0-1 16,3 0-1-16,3 2-1 15,0-1 1-15,0 1-3 16,0-1 1-16,2-2 3 16,8-2 0-16,0-1 0 15,2 0 0-15,5 0 5 0,2-3-1 16,1 1-4 0,2-2 1-16,2-3 5 0,2-2-6 15,3 0-2-15,0-3-3 16,3-2 10-16,1 0 5 15,1 0-10-15,0 0 0 16,-2 0-2-16,-4-7 2 16,-3-1 0-16,-2-1 7 15,-2 1-3-15,-4-4-6 16,0 3 10-16,-1-4-6 16,-2 2 1-16,-1-3-5 15,-1 0 3-15,-3-3-1 16,1-2 0-16,0-2-6 15,-4 2 6-15,0-1 12 0,-1 1-12 16,-3 2-1 0,-2 3-8-16,0 2 7 0,0 0 0 15,-3 3 2-15,-9-2 5 16,-3 0 4-16,-1 0-9 16,2 2 4-16,-2-2-1 15,-1 3 0-15,-2 0-3 16,-3 3 0-16,-2 1-9 15,-2 1 11-15,-2 3-5 16,-2 0 5-16,0 0-4 16,4 0 0-16,0 7 2 15,3 0 0-15,3 3 1 16,-1 0 0-16,0 3 0 16,3-1-2-16,-1 4 8 15,5 1-8-15,1 0 1 0,6 2-1 16,0 1-4-16,4-1 5 15,3 2 0-15,0 1-4 16,0 0-2-16,10 2 6 16,6-3-4-16,6 0 2 15,4-4 2-15,4-2 0 16,1-4-4-16,3-6-5 16,2-3 8-16,-1-2-6 15,0 0 7-15,-4-5 0 16,-2-6 0-16,-5-2 5 0,-3-2-11 15,-5-1 13 1,-3-4-3-16,0-5-4 0,-2-5-1 16,-3-5 0-16,-5 2-3 15,-3-1 4-15,0 5-2 16,-12 8-5-16,-12 4 7 16,-4 5 0-16,-4 8 3 15,-2 4-3-15,-5 0 0 16,-3 1 0-16,4 14 1 15,2 0 4-15,7 4-5 16,9 1 3-16,6-1-3 16,5 2-4-16,6 1 0 15,3-1 8-15,0 1-5 16,9-2 1-16,12-3-8 16,8-1 8-16,8-6-3 0,6-1-5 15,2-3 3 1,-1-5 1-16,-2-1-9 0,-6 0 9 15,-4-1 2-15,-7-9-2 16,-6-4 4-16,-5-4 1 16,-4-3-1-16,-6-6 1 15,-4-3-2-15,0-3 0 16,-3 1 1-16,-17 6-5 16,-6 4 5-16,-2 6 1 15,-2 7 10-15,-3 6-7 16,0 3 0-16,-1 0 1 15,1 5-5-15,3 9 0 0,7 3 0 16,4 0 10-16,6 0-10 16,6 4-4-16,7-1 3 15,0-1 1-15,7 1-5 16,17-4-1-16,4-3 8 16,5-5-4-16,3-5-2 15,-2-1-2-15,-1-2 4 16,-6 0-3-16,-5-8 5 15,-6-4 6-15,-6-6-6 16,-6-2 0-16,-4-6-5 16,0-4 3-16,-7-1 2 15,-14 5 1-15,-4 8 6 16,-2 5-7-16,-3 9 9 16,0 4-9-16,0 0 0 15,1 13-5-15,4 4 5 0,5 3 5 16,6-2-5-16,8 0 0 15,6-1 0-15,0-2-1 16,5-2-3-16,17-5 4 16,5-2-5-16,3-6 4 15,1 0-3-15,-1 0 8 16,-5-10-4-16,-7-3 2 16,-3-6 1-16,-6-3-3 15,-6-3 4-15,-3 2-4 16,0 1 0-16,-4 4 0 15,-10 8 3-15,-7 6 4 16,-6 4-1-16,-5 3-6 0,-6 18 0 16,2 6 0-16,1-1 3 15,12 1-3-15,7-2 0 16,11-5-9-16,5-3 9 16,0-3-6-16,20-5 3 15,6-5-6-15,6-4 8 16,2 0-3-16,-1-4 3 15,-2-9 1-15,-4-3 1 16,-9-1 6-16,-3-2-6 16,-7-3 1-16,-7 2 9 15,-1 3-11-15,0 6 8 0,-11 1 9 16,-6 8-3 0,-5 2-14-16,-1 0 0 0,-2 2-2 15,2 10 8-15,3 0-4 16,1 2-2-16,6-2-6 15,3 3 0-15,1-2-36 16,-2 1-44-16,5-4-162 16</inkml:trace>
  <inkml:trace contextRef="#ctx0" brushRef="#br0" timeOffset="67277.82">22866 4038 48 0,'0'0'76'0,"0"0"11"16,0 0 4-16,0 0 7 0,0 0-44 16,0 0-7-16,-39-13-16 15,17 23-27-15,-7 14 7 16,-5 5-4-16,-7 12-3 15,-5 7 17-15,-5 8 23 16,-2 7-23-16,1 4-10 16,2 4 7-1,-2 4-3-15,-1 8-13 0,-3 7 26 16,5 0-7-16,5-7-12 16,12-10 16-16,6-15-14 15,7-8-11-15,6-7 7 16,0-3 0-16,5-5-2 0,3-5-4 15,1-4 4-15,2-8 2 16,3-4-3-16,1-6-3 16,0-4-1-16,0-1-19 15,0-3-26-15,0 0-27 16,0-3-60-16,0-6-123 16</inkml:trace>
  <inkml:trace contextRef="#ctx0" brushRef="#br0" timeOffset="67834.17">21719 5029 241 0,'0'0'66'0,"0"0"-54"15,0 0 54-15,0 0 28 16,0 0-18-16,0 0-38 16,0-17-16-16,0 17-6 15,0 0-1-15,0 3-15 16,0 4 7-16,0 3 14 15,0 4-6-15,0 4-5 0,0 5 28 16,0 5-19-16,0 3 14 16,-6 0-8-16,-2 2-1 15,-1-2-11-15,-3-1 2 16,3-2 7-16,0-3-4 16,3-3-7-16,-1 0 2 15,2-5-5-15,4-2 6 16,-2-4-5-16,1-1-7 15,2-5 7-15,0 0-4 16,0-5-5-16,0 0 0 16,20-3 27-16,14-16 12 15,16-7-15-15,9-7-3 16,4 1-15-16,2-2 6 0,-8 4-12 16,-5 6 0-1,-13 5-1-15,-12 4-22 0,-11 7-24 16,-13 4-41-16,-3 2-45 15,-9-1-187-15</inkml:trace>
  <inkml:trace contextRef="#ctx0" brushRef="#br0" timeOffset="69561.13">21729 5531 432 0,'0'0'50'0,"0"0"-11"16,-112-6 54-16,67 13-4 15,-2 15-44-15,2 12-4 16,5 4-9-16,11 7-8 16,11 5 2-16,12 4-16 15,6 4-7-15,0 0 1 16,15-2 1-16,8-5-5 0,6-6-4 16,7-9-52-16,6-9 6 15,7-12-30-15,6-12-7 16,2-3-21-16,-1-8-23 15,-1-15-68-15,-5-5 93 16,-6-8 63-16,-6-1 43 16,-10 1 32-16,-6-3 29 15,-8 8 12-15,-8 4 65 16,-6 9-52-16,0 5-20 16,-6 4 11-16,-13 6-26 15,-6 0-9-15,-3 3-31 16,-5 0 8-16,1 10 6 0,2 9-9 15,4 10-9-15,3 3 2 16,2-1-6-16,7 1-1 16,8-3 4-16,6-6-6 15,0-2-8-15,6-7 7 16,14-7-14-16,6-4-11 16,2-3 0-16,2 0 21 15,-2-10 2-15,-3-5-1 16,-7-3 4-16,-3-2 14 15,-6-5-14-15,-3 0 9 16,-3 0-4-16,-1 3-1 16,-2 3 2-16,0 7-1 15,0 7 23-15,0 4-19 16,0 1-1-16,0 0-6 16,-8 8 0-16,1 12-3 0,2 6 2 15,4 0 6-15,1 3-6 16,0-3 7-16,9 1-6 15,10-5-1-15,2-2-1 16,4-6-8-16,2-6 8 16,5-7 0-16,2-1-8 15,2-1 5-15,1-15-16 16,-4-5 19-16,-4-6 9 16,-4-1-6-16,-6-6 0 15,-3-5 7-15,-4-8 0 16,-3-5-3-16,-2-6 0 15,-4 0-7-15,-1-3 0 0,-2 1 0 16,0 6 0-16,-10 9-4 16,-8 12-6-16,-3 15 10 15,0 8 0-15,3 8 11 16,-1 2-11-16,1 21 0 16,1 13 0-16,8 10-1 15,6 6 2-15,3 1 1 16,2 3 0-16,11 4 1 15,1 2-3-15,-2-2 4 16,0-2-3-16,-2-8-1 16,1-8 0-16,1-9 0 15,5-9-2-15,6-8-3 16,8-7 0-16,8-7 1 0,7 0 2 16,2-5-1-16,-1-14-5 15,-2-8 8-15,-3-4-3 16,-5-8 6-16,-2-7-3 15,-4-8 6-15,0-6 18 16,-1-3-13-16,0-4-10 16,-2-3 1-16,-1 2-4 15,-10 1 4-15,-10 12-5 16,-7 15-8-16,-9 13 10 16,-16 17-2-16,-6 10 3 15,-7 9 7-15,2 25-7 16,2 15-4-16,7 14 4 0,9 7 1 15,8 3 6 1,5 2-6-16,5-2-1 0,0-3 0 16,0-12 4-16,17-14-3 15,5-13-1-15,3-11-6 16,5-7 6-16,2-8-2 16,2-5-6-16,2 0-36 15,-3-12-6-15,-5-5-155 16</inkml:trace>
  <inkml:trace contextRef="#ctx0" brushRef="#br0" timeOffset="70261.88">21964 6549 509 0,'0'0'18'0,"0"0"-3"15,0 0 25-15,0 0-27 16,0 0 12-16,-11 91 13 15,11-36-8-15,3 4-14 16,1 5 5-16,-1 1-15 16,-3 0-3-16,0-5-3 15,-15-14 0-15,-2-11-7 16,3-17-6-16,5-10 2 0,4-8 9 16,0 0 2-1,2-15 20-15,3-11-20 0,0-8 11 16,8 2-9-16,17-4-2 15,7 8 8 1,8 8-8-16,4 12-21 0,-3 8-8 16,-3 8 25-16,-6 18 8 15,-5 8-9-15,-7 0 5 16,-5 1-9-16,-9-4 9 16,-3-3-3-16,-3-4 0 0,0-3-2 15,-6-4 3 1,-12-3 2-16,-5-3 0 0,-4-3 1 15,-4-3 3 1,-2-2 12-16,-1-3-6 0,2 0 2 16,7 0-12-16,11 0-38 15,14-8-71-15,6-6-420 16</inkml:trace>
  <inkml:trace contextRef="#ctx0" brushRef="#br0" timeOffset="70838.89">22485 6849 491 0,'0'0'37'0,"0"0"-37"0,0 0 41 16,0 0-21-16,0 0-2 15,-68 78-8-15,68-41-4 16,0-1-6-16,0-5 0 15,18-8 1-15,4-5-1 16,5-8-3-16,1-8-4 16,2-2-1-16,1-6 8 15,-3-13 8-15,-3-5-7 16,-3-2 2-16,-6-6 9 16,-4-6 3-16,-3 1 28 15,1-2-22-15,-5 3 12 16,-2 6-10-16,-2 10-15 15,-1 6 2-15,0 8 23 0,0 6-13 16,0 0-20-16,0 13-3 16,0 17 3-16,0 14 2 15,0 11 3-15,-3 5-2 16,-3 6-3-16,-2 2 0 16,2-1 1-16,-2-3 3 15,2-3-5-15,-1-6 2 16,-1-5-1-16,1-8 0 15,-4-8 0-15,-2-8-3 16,-2-7 1-16,-6-8 1 16,-7-8 1-16,-7-3 1 15,0-1 8-15,-3-19 23 16,3-6 32-16,9-5-35 0,8-3-5 16,17-5 15-1,1-3-37-15,34 2-2 0,21 4-1 16,16 4-45-16,6 10-41 15,-2 2-50-15,-11 4-503 16</inkml:trace>
  <inkml:trace contextRef="#ctx0" brushRef="#br0" timeOffset="71411.39">21944 7722 0 0,'0'0'505'15,"0"0"-466"-15,0 0 2 16,0 0 54-16,0 0-57 15,86-61-34-15,-44 88 10 16,6 14-1-16,-5 13-2 16,-4 7 6-16,-4 3 1 15,-7 2-9-15,-5-3-2 16,-3-3-4-16,-8-9 5 16,-4-13-8-16,-5-13-2 15,-1-13 2-15,-2-9 4 16,0-3-4-16,1-11 9 15,4-16 41-15,0-10-16 0,4-7-6 16,2-6-2 0,4-1-19-16,5-1-7 0,2 3-1 15,6 2-8-15,7 8-44 16,5 13-23-16,3 14-31 16,2 10-190-16</inkml:trace>
  <inkml:trace contextRef="#ctx0" brushRef="#br0" timeOffset="72519.19">22867 7890 433 0,'0'0'49'0,"0"0"49"16,0 0-12-16,-106-57-20 15,75 53-26-15,1 4-11 16,2 0-5-16,-1 15-11 15,2 8-3-15,4 7-5 16,5 1-2-16,4 2 5 16,8 2-8-16,6 1 0 15,0 3 0-15,2-6-11 16,14-4-12-16,4-8 5 16,5-10-15-16,3-11-13 15,7 0 29-15,-1-11 16 16,0-11 0-16,-2-6 1 15,-8-3 7-15,-4-2 3 16,-8-1-5-16,-2 0-3 0,-3-1 16 16,-6 3-7-16,1 6-6 15,-2 8-2-15,0 7 11 16,0 10-5-16,0 1 7 16,0 0-16-16,0 9-1 15,0 11 0-15,0 9-1 16,1 3 4-16,7 1-3 15,5 1 1-15,0-1 0 16,5-2-1-16,0-4 4 16,2-4-6-16,2-11 4 15,-1-9-1-15,6-3 0 16,3-4 5-16,3-16-2 0,-2-7 0 16,-1-3-1-16,-5-2 1 15,-3-4-1-15,0-3 4 16,-3-5-2-16,-2-6-3 15,-2-8 12-15,-3-5-13 16,-6-7 0-16,-6 1-10 16,0 0-4-16,-14 6 6 15,-14 8 0-15,-2 15 8 16,2 16-3-16,1 15-1 16,5 9 1-16,0 28-2 15,2 19 4-15,4 15 0 16,10 7 2-16,6 0-2 15,0 4 7-15,10-2-6 0,7-3 3 16,-2-3-3-16,1-5 3 16,-1-7-3-16,0-6-5 15,-3-8 5-15,4-11 0 16,-1-9-5-16,9-11 4 16,4-8 0-16,5 0-6 15,5-18 7-15,-3-8 4 16,1-4-3-16,-6-3-1 15,-6-4 11-15,-2-6 0 16,-3-6 13-16,0-4 0 16,1 3-20-16,-4 8 0 15,-6 11-1-15,-4 11 5 16,-6 9 1-16,0 8 29 16,0 3-21-16,0 2-17 0,0 18-4 15,0 9 2-15,-3 8 2 16,3 2 4-16,0 1-3 15,0-1-1-15,0-3 0 16,4-6 0-16,9-3-4 16,1-10 2-16,5-6 0 15,-1-8 2-15,5-3 0 16,0-1 2-16,3-15-2 16,-4-4 8-16,2-5 0 15,-5-3-5-15,-2-5 4 16,-2-6 6-16,-5-3-9 0,-4-5 0 15,-3 2-4-15,-3 3-3 16,0 8 3-16,0 7-13 16,0 10-10-16,0 12-13 15,17 5-34-15,14 0-185 16,12 9-168-16</inkml:trace>
  <inkml:trace contextRef="#ctx0" brushRef="#br0" timeOffset="72894.02">24039 7853 53 0,'0'0'54'15,"0"0"-33"-15,0 0 131 16,0 0-29 0,0 0-53-16,90-4-37 0,-62-12-15 15,-3-1 0-15,-3-4 7 16,-2-3-9-16,-2-5 3 15,-6 0 0-15,-6 2-11 16,-6 3 14-16,0 7 5 16,-23 7 10-16,-7 7-6 15,-6 3-17-15,-2 6-6 16,3 20 10-16,3 10-17 16,8 8 7-16,7 7-6 15,9 0-2-15,8-2-1 16,0-7 1-16,13-7 0 15,9-8-4-15,4-6-5 0,4-5-1 16,1-7-6-16,4-8 3 16,-2-1-4-16,2-3-41 15,-7-12-71-15,-3-4-312 16</inkml:trace>
  <inkml:trace contextRef="#ctx0" brushRef="#br0" timeOffset="74810.88">23003 4045 5 0,'0'0'51'15,"0"0"71"-15,0 0-19 16,0 0-42-16,0 0 4 15,0 0-4-15,-70-22-22 16,64 22 0-16,-3 0-24 16,-5 5-2-16,-1 12 13 15,0 0 1-15,2-1 2 16,4 1-22-16,1 0 12 16,4-2 1-16,4 1-20 15,0-1 20-15,2 1-20 16,14-3 1-16,5-3 1 0,0-2 0 15,3-3-2-15,0-2 9 16,-2-3-8-16,-1 0 3 16,-2 0-3-1,0 0 2-15,-5-6-2 0,1-8-1 16,-5 1 2-16,-2-4 2 16,-2-3-4-16,-6 1 0 15,0-3 0-15,0 1 0 16,-3 2-3-16,-9 2 7 15,1 6-8-15,-5 2 4 16,2 4-3-16,-2 2 3 16,-1 3 2-16,0 0-2 15,-2 13-2-15,2 8-2 16,1 4 4-16,4-1 11 0,4-1-10 16,4-3-1-16,4 0 11 15,0-3-4-15,2-5-6 16,11-2 3-16,-1-3-4 15,4-1 2-15,1-5-2 16,2 0 5-16,2-1-3 16,0 0-1-16,0 0-1 15,-2-1 4-15,-6-6-2 16,1-3 1-16,-5-2-2 16,-3-5 8-16,-5-4-6 15,-1-4-3-15,0 3 0 16,-3 2 0-16,-7 6 3 15,-5 3-6-15,0 6 8 16,-1 5-9-16,-3 0 10 0,-3 7-12 16,1 10 6-16,1 5 0 15,6-3 2-15,5 1 2 16,4-1-3-16,5-2-1 16,0-2-1-16,3-3 1 15,11 1 3-15,4-2-3 16,2-5 0-16,3-1-2 15,1-2 4-15,0-3-2 16,-3 0 1-16,0 0-1 16,-2 0 2-16,-2-11 1 15,-3-1 3-15,-2-6-6 0,-6 1 0 16,-6-3 7 0,0-2-5-16,0 5 2 0,-10 3-4 15,-8 7 1-15,0 5-1 16,-6 2-5-16,-1 1 4 15,-2 14 1-15,6 5 0 16,3 0 1-16,8-1-1 16,4-3 0-16,6-1-3 15,0-3 6-15,0-2-6 16,0-3 2-16,12-2 1 16,0-5 6-16,4 0-4 15,2 0 6-15,1 0-6 16,1-4 0-16,-5-6 5 15,-2-1 3-15,-4-2-5 16,-3 0-2-16,-3-4 9 0,-3 3-4 16,0-1-4-16,0 6-3 15,-6 3-1-15,-5 3 0 16,-5 3-4-16,-3 0-10 16,-5 17-52-16,-1 6 8 15,4 3-112-15,4-5-166 16</inkml:trace>
  <inkml:trace contextRef="#ctx0" brushRef="#br0" timeOffset="104017.99">15771 6715 16 0,'0'0'64'0,"0"0"3"16,0 0 0-16,0 0-26 16,0 0 0-16,0 0-1 15,0 0-7-15,0 0-11 16,0 0-7-16,-44-19 8 15,14 16-13-15,-1-2 18 16,-2 3 18-16,3-2-23 16,5 1 2-16,8 3 3 0,7 0-9 15,5 0 3-15,5 0-2 16,0 0-14 0,0 0 15-16,0 0-2 0,26 0 8 15,23 0 2-15,24 0 17 16,21 5-15-16,18 1-4 15,4-1-6-15,-1 2 3 16,-5-5-6-16,-9-1 6 16,-15-1 2-16,-12 0-4 15,-11 0 16-15,-11 0-12 16,-7-2-1-16,-9-2-9 16,-8 0 0-16,-9 0 4 15,-6 1 3-15,-7 2-16 0,-5 0 6 16,-1 1 0-16,0 0-13 15,0 0-4-15,0 0-4 16,0 0 6-16,-6 0-40 16,-19 0-30-16,-11 7-37 15,-9 7-45-15,-4-1-68 16,0 0-302-16</inkml:trace>
  <inkml:trace contextRef="#ctx0" brushRef="#br0" timeOffset="151305.97">27586 9997 260 0,'0'0'76'0,"0"0"54"16,0 0-13-16,0 0-30 16,0 0-26-16,0 0-43 15,0 0 1-15,0 0-16 0,-25 39 22 16,14 0 4 0,3 6 15-16,2 1-20 0,1 4 8 15,2 2 0 1,2 1-18-16,1-5-14 15,0-3 7-15,0-12-2 0,0-4-2 16,0-8 3-16,0-4-7 16,0-6 3-16,0-5-4 15,0-3-2-15,0-3-8 16,0 0-25-16,0 0-10 16,3 0-20-16,7-3-68 15,6-14-157-15</inkml:trace>
  <inkml:trace contextRef="#ctx0" brushRef="#br0" timeOffset="151770.01">27865 10056 298 0,'0'0'55'0,"0"0"58"16,0 0-16-16,0 0-51 0,0 0-13 15,-83 45-2 1,74-14-4-16,1 1 0 0,4 2 18 16,0 3-26-1,4-1 2-15,0 4-12 0,0 2-6 16,5-6 6-16,6-2-7 15,6-7-1-15,2-4-2 16,3-4 3-16,3-8-5 16,4-4 3-16,-1-7 0 15,1 0 1 1,-1 0 3-16,-4-12-3 0,-4-5 16 16,-4-3-13-16,-3-5-3 15,-4-8 10-15,-3-6 10 16,-5-7-17-16,-1-4 14 0,0 1-17 15,-6 6 0-15,-9 10-1 16,-4 5-9-16,-3 12 5 16,-7 6-22-16,-5 8 2 15,-5 2-34-15,3 0-37 16,6 9-134-16</inkml:trace>
  <inkml:trace contextRef="#ctx0" brushRef="#br0" timeOffset="152886.85">27765 9665 97 0,'0'0'48'0,"0"0"38"0,-88-17 19 16,54 15-22-16,-3 2-13 15,1 0-18-15,-3 0-12 16,2 7-3-16,-3 8-16 16,1 7 15-16,3 2-12 15,0 5 4-15,0 2-14 16,5 6 18-16,1 1-18 15,2 6 8-15,1 4-3 16,0 1 0-16,-1 4-5 16,3-1 3-16,1-3-2 15,6 0-6-15,3 2 14 0,6-1-22 16,4 3 4 0,5-2 6-16,0-5 5 15,0-1-13-15,0-5 0 16,9 1-1-16,6 0 0 0,-1-1 1 15,5-2-3-15,4-1 1 16,2-2 0-16,2-3-1 16,3-3 0-16,-2-4 1 15,3-3-1-15,1 0 4 16,0-3-3-16,4-1 7 16,3-4-5-16,3-1-1 15,1-4-2-15,3 2 0 16,-1-5 2-16,1-2-2 15,-4 0 0-15,1-1-3 16,-1-3 3-16,-1 0 4 0,0 0 2 16,-1 0-6-16,2 0 1 15,-3-8-1-15,-3-1 3 16,0-1 5-16,-4 0-5 16,0-3 0-16,1-3-2 15,-4-1 0-15,4-4 7 16,1-2 9-16,-4-3-3 15,0-3-1-15,-4-5-1 16,-4 2 0-16,-3-2-4 16,-5 1 9-16,-5 1 6 15,-2 1-5-15,-4-1 2 16,-2 1 0-16,2-3-3 0,-3 0-6 16,3 0 1-16,0-4-2 15,-1-1-8-15,0-2 1 16,-1 4 0-16,-1 3 2 15,0 1-4-15,0 1 4 16,-3-2 6-16,-6-5-6 16,-6-2 3-16,-1-4-4 15,-4-1-3-15,1 4 0 16,-5 0 0-16,-1 2 0 16,-4-1-1-16,-7 2 3 15,-1-4-1-15,-7 4-4 16,-5 0-2-16,-4 0 0 15,-10 8 2-15,-4 4 0 0,-4 10-9 16,-3 12-48-16,2 5-41 16,6 18-20-16,15 16-20 15,17 9-30-15,22 3-353 16</inkml:trace>
  <inkml:trace contextRef="#ctx0" brushRef="#br0" timeOffset="153457.53">28292 10600 443 0,'0'0'75'15,"0"0"-55"-15,0 0 60 16,0 0-48-16,0 0-18 16,0 0-6-16,118 32 23 15,-68 5-2-15,6 8-8 16,4 5 20-16,4 0 13 15,1 4-21-15,-5-3-17 16,-6-3-4-16,-5-7-8 16,-4-6 1-16,1-8-5 15,-4-4 0-15,-1-6 1 16,-8-8 11-16,-6-2-10 0,-8-2 5 16,-4-4-5-16,-4-1-3 15,-5 0 2-15,-5 0-2 16,-1 0-27-16,0 0-43 15,-9-1-136-15</inkml:trace>
  <inkml:trace contextRef="#ctx0" brushRef="#br0" timeOffset="154380.14">29287 11279 305 0,'0'0'55'0,"0"0"-37"15,0 0 59-15,94-56-26 16,-71 56-6-16,-3 0-13 16,-1 9-1-16,-3 14 3 15,-6 7 28-15,-7 3-25 16,-3 1 24-16,0 2-30 16,-2-2-7-16,-12 2-5 15,0-1-12-15,-2-2 10 16,1-2-15-16,1-3 0 15,5-3 5-15,3-3-14 16,6-4 4-16,0-6-4 0,2-2 6 16,13-3-8-16,6-5 5 15,7-2 1-15,5 0-16 16,4-2 5-16,-3-12 3 16,-1-3-6-16,-7-5 15 15,-1-8 2-15,-1-6-1 16,-4-5 1-16,-1-2-1 15,-2 6 1-15,-6 5 7 16,-2 13-5-16,-6 9-1 16,-3 5-1-16,0 4 14 0,0 1-10 15,0 0-3-15,0 0 5 16,0 4-5-16,0 14 4 16,0 7-4-16,0 6 4 15,0 2-1-15,4-2-2 16,5 1-1-16,2-6-1 15,4-6 0-15,-2-4-12 16,6-6-6-16,1-5 1 16,1-5 3-16,1 0 3 15,2-5 9-15,-2-12 2 16,-4-4 6-16,-2-5-5 16,-5-7 10-16,-5-2 17 15,-4-6-6-15,-2 1-2 16,0 3-13-16,-14 4-7 15,-5 8-3-15,-8 11 2 0,-6 7-10 16,-3 7 11 0,0 3 1-16,10 15-1 0,8 4-69 15,10 1-103-15</inkml:trace>
  <inkml:trace contextRef="#ctx0" brushRef="#br0" timeOffset="155447.72">29707 10810 203 0,'0'0'38'0,"0"0"-13"16,-110-28 98-16,70 22-17 0,-3 4-62 15,-1 2 4-15,-2 0-21 16,0 1 1-16,-3 14 7 16,2 7-26-16,-3 5 13 15,2 6 17-15,0 3-9 16,2 2-11-16,6 1 9 16,4 3-1-16,7 1-17 15,7 2 1-15,6 3-8 16,1 0 8-16,4 1-1 15,0-1 5-15,3 0-13 16,4 3 1-16,-1 0 7 16,5-2-10-16,0-3-5 15,0-3 5-15,0-4 3 16,6-5-3-16,6-1-4 0,4-3 4 16,4-2 9-16,1-1-9 15,6 0-3-15,2 0 3 16,4 1 1-16,3-1 2 15,1-2-2-15,0-3-1 16,1 1 0-16,-4-3 10 16,1-3-4-16,-3-3-6 15,4-2-5-15,1-2 5 16,5-1 0-16,6-2 1 16,-3-3-2-16,1 1 0 15,-6-4 1-15,-2-1 0 0,-4 0 10 16,-2 0-18-1,-3 0 11-15,1 0-3 0,2 0 2 16,1-4 4-16,0-3 3 16,0-1 8-16,-3 1 0 15,-2-1 0-15,0-4-3 16,-2 0 10-16,1-5-3 16,0-3 11-16,-4 0-5 15,1-5-2-15,0-3 1 16,-1-2 1-16,-3 1-9 15,1-1-6-15,-3 2 10 16,-2 2-12-16,-2 1 12 16,-2-2-11-16,-3 1 7 15,1-3-7-15,-1-3 7 0,-1-3-7 16,-2-2 3-16,-3-3-1 16,-2 0-4-16,-1-1 2 15,0 5-8-15,0 2 2 16,-6 0-3-16,-6-1 8 15,-6 1-9-15,-1-4 4 16,-5 0-3-16,-6-1 0 16,-4-2-2-16,-8-2-2 15,-4-1 2-15,-11-2 0 16,-6 0-6-16,-6 3 3 16,-2 6-31-16,-6 10-29 15,-8 10-53-15,-9 17-14 16,-4 0-68-16,10 17-48 0</inkml:trace>
  <inkml:trace contextRef="#ctx0" brushRef="#br0" timeOffset="156502.98">29158 11918 247 0,'0'0'110'15,"0"0"48"-15,0 0-53 16,0 0-61-16,0 0-13 16,0 0 8-16,-128 65 23 15,69-14-8-15,-7 5 4 16,-1 8-27-16,-2 5 1 15,2 1 0-15,2-2-16 16,5 0-3-16,9-8-5 16,5-2 0-16,13-12-2 15,5-7 4-15,8-11-10 16,7-11 0-16,5-4 12 0,4-6-9 16,4-6 15-16,0-1-17 15,0 0 3-15,0 0-1 16,0 0 3-16,0-2-3 15,0-10-3-15,0-1-16 16,0-1-44-16,1 2-10 16,2 1-15-16,-1 2-126 15,2 1-149-15</inkml:trace>
  <inkml:trace contextRef="#ctx0" brushRef="#br0" timeOffset="157366.32">27931 12821 479 0,'0'0'60'15,"0"0"29"-15,0 0 43 16,0 0-78-16,0 0-32 15,0 0-22-15,-5 55 14 16,-1-1 22-16,0 8-3 16,2 3-5-16,1-1-19 15,0 0 3-15,0-3-8 16,0-10 3-16,0-4-4 16,2-10 5-16,1-9-14 15,0-7 8-15,0-9-2 16,0-4 0-16,0-3-3 15,0-2-22-15,0-3-18 0,6 0-18 16,8-5-15-16,6-13-72 16,5-8-125-16</inkml:trace>
  <inkml:trace contextRef="#ctx0" brushRef="#br0" timeOffset="157878.84">28301 13017 320 0,'0'0'89'0,"0"0"76"0,0 0-74 16,0 0-42-1,-79-8 5-15,50 23-16 0,7 4-6 16,8 1-2-16,9 1-24 16,5 1-6-16,13 4 4 15,17 1 9-15,9 2 2 16,4 1-11-16,0 1 1 15,-5 0-3-15,-9-2 3 16,-3 3 1-16,-10-6-3 16,-5-1-3-16,-7-1 0 15,-2-5 2-15,-2-1-2 16,0-2 0-16,-5-1-1 16,-13-2 2-16,-4-2 3 15,-2-5-4-15,-1-3 5 16,-2-3-5-16,5 0 14 0,2-2 0 15,4-12-9-15,5-4 4 16,8-9-3-16,3-6 1 16,9-7-2-16,16-7 0 15,8-4-10-15,3 0 1 16,-1 2 1-16,-7 4-7 16,-6 6 7-16,-10 6 3 15,-10 4 3-15,-2 2-3 16,-8 5-6-16,-17 5-6 15,-8 8-13-15,-4 8-4 16,1 1-20-16,1 3-26 16,7 14-37-16,4-3-196 0</inkml:trace>
  <inkml:trace contextRef="#ctx0" brushRef="#br0" timeOffset="158911.92">28346 12562 134 0,'0'0'79'16,"0"0"14"-16,-98-24 29 16,56 22-41-16,0 2-34 15,-3 0 7-15,5 0-6 16,-1 12-34-16,-2 6 18 15,0 4 2-15,-3 5-27 16,1 3 23-16,0 2-10 16,3 3-1-16,3 1-4 15,-2 5-5-15,2 0 11 16,2 7-16-16,1-1 12 0,4 4-3 16,4-1 2-16,3 2-8 15,4-2 1-15,4-4-1 16,6 1 4-16,3-4-9 15,5 1 2-15,2-2-4 16,1 2 8-16,0 0-4 16,0-1 5-16,0 1-5 15,10-5-1-15,8-3 0 16,2-1 7-16,2 2-9 16,3-2 17-16,4-1-4 15,0-3-12-15,4-1 11 16,2-5-12-16,3 0 1 0,2-2 2 15,1-2-4 1,5-1 1-16,-1-3 2 0,2-2-4 16,-3-2 0-16,-4-3 0 15,2-3 10-15,0-3-9 16,4-2-1-16,-1 1 0 16,-1-3 1-16,0 0-1 15,-4 0 0-15,-2 0 10 16,-2-3-9-16,-4-9-1 15,-1 0-2-15,-1-4 2 16,1 1 22-16,1-2-16 16,-3-3 12-16,1-1-4 15,-2-3 4-15,-2-1 2 16,-5-4 1-16,0-3 2 0,-5-3-1 16,-2-4-2-16,-2-5-7 15,1 1-4-15,-3-3 4 16,-2 4-9-16,1 0 1 15,-5 2 1-15,-1 4 2 16,-3 2 6-16,0 3-3 16,0 2 7-16,0-3-4 15,0-2-3-15,-6-2-3 16,-2-3-6-16,-2-2 0 16,0-5 0-16,-3-9 1 15,-3 1-3-15,-3 1 0 16,-4 4-3-16,-5 6 0 15,-3 2 3-15,-9 7-3 0,-4 0 1 16,-5 5-2 0,-7 3-2-16,-11 2-2 0,-14 6-11 15,-6 6-11-15,5 8-47 16,17 4-45-16,22 0-40 16,22 12-108-16</inkml:trace>
  <inkml:trace contextRef="#ctx0" brushRef="#br0" timeOffset="159928.04">28674 13958 305 0,'0'0'91'0,"0"0"20"16,0 0 18-16,0 0-59 16,0 0-7-16,0 0-21 15,-2-29-1-15,2 29-37 16,12 0 14-16,12 14-6 15,4 7 9-15,2 7-3 16,4 10 14-16,1 2-8 16,2 10-7-16,8 5-11 15,3 1 5-15,5 3 4 0,2 1-12 16,1-2-1 0,-7-2 0-16,-1-8 0 0,-10-3-1 15,-3-9 0-15,-8-8 0 16,-5-4 11-1,-7-7-12-15,0-5 0 0,-5-2-4 16,-2-3 12-16,0 1-6 16,0 0 0-16,-3-2-2 15,-4-2-2-15,2-2-5 16,-3 1-1-16,0-2-8 16,0-1-23-16,-15 0-38 15,-10 0-91-15,-1-4-442 16</inkml:trace>
  <inkml:trace contextRef="#ctx0" brushRef="#br0" timeOffset="160554.29">29583 14888 355 0,'0'0'82'15,"0"0"-21"-15,0 0 72 0,0 0-37 16,0 0-31-16,0 0-4 15,0-49-30-15,0 49-5 16,0 0-4-16,0 0-5 16,0 22-15-16,-2 13-1 15,-3 12 21-15,2 8-6 16,2 1-15-16,1-1 11 16,-2 4-1-16,2-3-5 15,0-5-6-15,0-7 10 16,0-9-10-16,0-9 0 15,0-2 5-15,0-8-5 16,0-4-2-16,0-6 1 16,0 0-4-16,0-5 4 15,0-1-11-15,0 0-12 0,0 0-10 16,9 0-3 0,8-1-5-16,5-11-49 0,5-8-106 15,2-3-241-15</inkml:trace>
  <inkml:trace contextRef="#ctx0" brushRef="#br0" timeOffset="161165.67">29997 15097 314 0,'0'0'140'15,"0"0"-34"-15,0 0 14 16,0 0-35-16,-14-77-23 0,1 68-25 15,-2 2-9-15,-4 6-8 16,-2 1-6-16,1 1-9 16,0 15 2-16,1 1-3 15,2 8 1-15,2-1-7 16,6 2 5-16,7-1-5 16,2 0 2-16,0 0-1 15,17-3-5-15,1-4 6 16,3-5-1-16,1-8 6 15,2-3-11-15,0-2 4 16,0 0 2-16,-4-7 0 16,0-10 1-16,-2-2 1 0,-5-3 10 15,-1-2-12-15,-4-1 0 16,-2-4 20-16,-3 3-18 16,0 2 6-16,-3 7 8 15,0 8-16-15,0 3 14 16,0 4-2-16,0 2-2 15,0 0-10-15,0 0-2 16,0 14-1-16,0 10-4 16,2 5 7-16,3 5 0 15,-1 2-1-15,1 1 1 16,-1 2 5-16,1 0-4 16,-4-3-1-16,-1-2 0 15,0-4-12-15,0-2-20 16,0-8 21-16,0-3 2 15,0-3-11-15,0-2 16 0,-3-5 2 16,-3-2-23-16,0-5 25 16,-5 0-12-16,-3 2 10 15,-5-2 2-15,-1 0 4 16,-4 0-4-16,1-4-6 16,-1-11-57-16,4-2-194 15</inkml:trace>
  <inkml:trace contextRef="#ctx0" brushRef="#br0" timeOffset="162237.01">29943 14601 162 0,'0'0'80'0,"0"0"62"15,0 0-28-15,-101-60-44 16,65 51-10-16,0 2-13 16,-4 5-5-16,-2 2-9 15,-4 0 8-15,-5 11-27 16,-3 10 11-16,-2 5-1 15,2 6-7-15,8 6-2 16,5 4-7-16,6 5 10 16,5 4-14-16,4 4 16 15,0 0-13-15,0 0-4 16,6 0 9-16,1-4-7 0,8-1 5 16,2 1-2-16,4-1-4 15,5-1 8-15,0-3-11 16,0-2 3-16,17-1-2 15,6-1-2-15,7-2 0 16,0 1 2-16,0-3-2 16,0 0 2-16,-3-2-2 15,1 0 0-15,3-2 1 16,2-5-1-16,6-3-11 16,5-6 4-16,5-2 3 15,1-6-1-15,-2-4 5 16,-2 0 4-16,-5-4-4 15,-3 1-6-15,-5-2 6 0,0 0 1 16,-4-1 3-16,1 1-4 16,2 0 1-16,-1-3 5 15,0 0-5-15,2 0 8 16,-2 0 10-16,1-4-3 16,-4 0 6-16,-1-4-7 15,-3 3 6-15,-2-2 9 16,-1-1-23-16,1-1 30 15,-2-4-11-15,2-3 20 16,1-2-5-16,-1-2-12 16,1 0-6-16,-3-4 7 15,1-1-19-15,-3-4 11 0,-2-2 0 16,0-5-12-16,-2-2 7 16,-2-4-12-16,0 3 2 15,-1 3-6-15,-2 1 4 16,-1 3 2-16,0 3 7 15,-4 1-4-15,-2-1 1 16,-2 2 3-16,0-5-5 16,-2-2-1-16,-10 0 0 15,-5-10-5-15,-3-4 2 16,-2-9-3-16,-7-7 3 16,0-1-5-16,-8 5-6 15,-7 7-11-15,-9 13-19 16,-16 9-2-16,-18 4-24 15,-11 4-26-15,-8 10-58 16,9 2-31-16,24 7-116 0</inkml:trace>
  <inkml:trace contextRef="#ctx0" brushRef="#br0" timeOffset="163294.22">27552 13883 347 0,'0'0'68'0,"0"0"31"15,0 0 45-15,0 0-79 0,0 0-64 16,0 0 23 0,-112 75 33-16,54-15 2 0,-8 9-15 15,-4 4-1 1,-7 3 2-16,-2-4-24 0,9-3 1 16,5-7-22-16,16-6 0 15,17-8 8-15,3-12-4 16,11-6 1-16,3-7-5 15,6-10 1-15,5-4-1 16,2-6 1-16,2-2 8 16,0-1-9-16,0 0 0 15,-1 0-9-15,-2-3-15 16,1-10-54-16,2-4 1 16,0 1-61-16,8 0-103 15</inkml:trace>
  <inkml:trace contextRef="#ctx0" brushRef="#br0" timeOffset="165893.82">26104 14907 506 0,'0'0'81'15,"0"0"-34"-15,0 0 71 16,0 0-34-16,0 0-55 0,0 0-19 16,-27 29-7-1,24 14 13-15,1 10 6 0,2 3-6 16,-4 6 2-16,-1 0 0 16,-3-2-6-16,-3-3 4 15,5-11-6-15,3-9-8 16,3-8 3-16,0-9-4 15,0-6-1-15,0-5 0 16,0-3-2-16,0-4-6 16,0-2-15-16,2 0-21 15,7 0-22-15,3-5-38 16,5-15-164-16</inkml:trace>
  <inkml:trace contextRef="#ctx0" brushRef="#br0" timeOffset="166326">26275 15063 347 0,'0'0'92'0,"0"0"-15"16,0 0-5-16,0 0-22 15,0 0-40-15,0 0 2 16,86-49-12-16,-51 43 10 15,4 1 0-15,-3-1-8 16,0 2 2-16,-4-1 0 16,-3 3-1-16,-7 0 6 0,-8 2 4 15,-6 0 14 1,-3 0-20-16,-4 0 5 0,-1 4 7 16,0 16 10-16,0 1-11 15,-7 9 10-15,-11 6 22 16,-1 3-34-1,-1 7 2-15,1 4-7 0,1 2-1 16,0-2-7-16,3-3 7 16,5-4-5-16,4-7-4 15,1-10 0-15,4-6 1 16,-1-6-2-16,2-9 0 16,0-4-1-16,0-1 1 15,0 0-2-15,0 0-18 0,0-1-36 16,0-13-50-16,3-8-184 15</inkml:trace>
  <inkml:trace contextRef="#ctx0" brushRef="#br0" timeOffset="167495.76">26592 14645 81 0,'0'0'66'16,"0"0"0"-16,0 0 73 15,0 0-63-15,-98-49-18 16,70 42 5-16,-2 0-24 16,-3 3 8-16,1-2-20 15,-3 4 21-15,-5 2-16 16,-2 0-11-16,-4 5 19 16,-3 12-6-16,-2 4-8 15,-1 0 1-15,6 3-11 16,4 0 6-16,6 1-10 0,5 5 10 15,1 1-15-15,-1 6-3 16,0 4 0-16,-1 0-1 16,2 0 0-16,1 0 9 15,-1-2-6-15,1 0-1 16,3-2 9-16,3 2-10 16,4-1-1-16,4 0 1 15,1 1 4-15,5 2-7 16,3-5-1-16,-1-1 12 15,3 1-12-15,1-5-4 16,1 3 4-16,2-1 4 16,0 1-4-16,0-2 0 15,6-3 3-15,13 3-3 0,4-1 0 16,2-2 5-16,8 0-5 16,1-5-2-16,3-3 2 15,1 0 1-15,-5-3 1 16,-6 2 4-16,-5-4-5 15,-3 1-1-15,2-2 7 16,-2 0-6-16,-2-2 3 16,4 1 3-16,1-5-5 15,-1-1 3-15,5-3 2 16,0-2-7-16,7-3 12 16,3 0-2-16,4 0-5 0,-1 0 2 15,-5-2 1-15,1-1-5 16,-4-3-2-16,-1-1-2 15,0 0 3-15,1-3-2 16,0 0 1-16,1-2 4 16,2 0-4-16,-6-2 1 15,2-2 7-15,0 0-5 16,-2-4 10-16,1 2-3 16,-4-2 9-16,-1-1-3 15,-2 0-6-15,-4-3 12 16,1-2-11-16,1-2 13 15,-4-3-6-15,0 2-3 16,-2-3-6-16,-3 5-1 16,0 0 2-16,-3 1 3 0,1-1 5 15,-2 0-7-15,-1-1-2 16,2-2-3-16,-2-1 4 16,0-1-6-16,4 3 2 15,-3 0 3-15,0 2-6 16,-1 3-3-16,-2-2 2 15,-1 3 0-15,-3 0 3 16,0 1 2-16,0-3 1 16,-3-1-5-16,-7-6 5 15,-1-6-7-15,2-8 3 16,-4-5-2-16,-2-7 1 0,-2 7-2 16,1 4-4-1,-4 12-5-15,0 10 5 0,-7 4-1 16,-12 7 0-16,-16 2-9 15,-20 4-2-15,-17 5-23 16,-13 3-43-16,-1 3-78 16,5 8-46-16,17 2-237 15</inkml:trace>
  <inkml:trace contextRef="#ctx0" brushRef="#br0" timeOffset="168194.79">25971 15804 474 0,'0'0'66'0,"0"0"-25"15,-65 75 64-15,29-18-20 16,-6 9-30-16,-1 7-8 15,1-5-9-15,6-3-18 16,5-7-1-16,7-4-13 16,5-7-3-16,5-9 0 15,3-7-1-15,3-9 2 16,3-8-4-16,2-7 0 16,3-4 0-16,0-3-17 15,0 0-37-15,0 0-43 0,0-6-102 16</inkml:trace>
  <inkml:trace contextRef="#ctx0" brushRef="#br0" timeOffset="168396.86">25597 16477 250 0,'0'0'353'15,"0"0"-305"-15,0 0 42 16,0 0-13-16,0 0-52 15,89-8-6-15,-43 4-12 0,-1 1-4 16,-3 0 0 0,-6 0 3-16,-14 3-12 0,-9 0-57 15,-10 0-50-15,-3 6-149 16</inkml:trace>
  <inkml:trace contextRef="#ctx0" brushRef="#br0" timeOffset="168525.28">25767 16675 3 0,'0'0'0'16</inkml:trace>
  <inkml:trace contextRef="#ctx0" brushRef="#br0" timeOffset="168718.02">25634 16813 228 0,'0'0'98'16,"0"0"-23"-16,0 0 85 15,0 0-75-15,85-5-39 16,-42-5-20-16,4-5-26 15,-1 4-1-15,-4-1-24 16,-5-1-213-16</inkml:trace>
  <inkml:trace contextRef="#ctx0" brushRef="#br0" timeOffset="170065.77">26938 15681 581 0,'0'0'23'0,"0"0"-9"16,0 0 19-16,0 0-20 15,0 0 13-15,17 102 30 16,16-48-18-16,15 5 0 15,4-1-13-15,5-6-8 16,-3-4-9-16,-5-11 2 16,-9-8-9-16,-6-6 0 15,-10-8 1-15,-7-2 3 16,-7-5-10-16,-8-3-9 16,-2 1-34-16,0-2-46 15,-15 1 19-15,-6-3-128 16,0-2-60-16</inkml:trace>
  <inkml:trace contextRef="#ctx0" brushRef="#br0" timeOffset="170282.94">27401 16079 299 0,'0'0'78'16,"0"0"27"-16,-83 72 30 15,49-42-57-15,2-2-15 16,5 0-26-16,4-4-7 15,2 1-5-15,1-1-25 16,-2-1 5-16,0-1 3 16,0-2-8-16,3-4-3 15,7-3-12-15,8-6-44 0,4-4-78 16,3-3-129 0,18 0 24-16</inkml:trace>
  <inkml:trace contextRef="#ctx0" brushRef="#br0" timeOffset="170459.19">27329 16349 267 0,'0'0'60'15,"0"0"54"-15,0 0 3 16,0 0-61-16,-80 70-27 0,72-58-22 16,3-1-7-1,3 0-9-15,2-2-43 0,0-4-22 16,15-3-88-16,6-2-53 15</inkml:trace>
  <inkml:trace contextRef="#ctx0" brushRef="#br0" timeOffset="170587.27">27400 16465 229 0,'0'0'79'16,"0"0"17"-16,0 0 27 15,-100 62-70-15,82-49-12 16,2-2-25-16,7-1-16 15,4-3-28-15,5-7-285 16</inkml:trace>
  <inkml:trace contextRef="#ctx0" brushRef="#br0" timeOffset="171317.13">29618 15769 487 0,'0'0'53'16,"0"0"-11"-16,-123 84 82 15,68-37-45-15,-1 3-13 0,5 0-33 16,9-1-4-16,6-4-25 15,5-5 12-15,4-3-13 16,5-6-2-16,1-4 4 16,8-4-2-16,1-9-2 15,4-1 3-15,2-6-4 16,2-5-8-16,-1 3-13 16,-2-3-39-16,-6 0-49 15,-1-1-54-15,-2-1-267 16</inkml:trace>
  <inkml:trace contextRef="#ctx0" brushRef="#br0" timeOffset="171513.2">29017 16344 304 0,'0'0'197'0,"0"0"-158"15,0 0 38-15,0 0-20 16,0 0-37-16,0 0 4 15,76 14-2-15,-37-6-14 16,-7-2-6-16,-3 0-2 16,-10 3-18-16,-12-1-58 15,-7-1-119-15,0 2-244 16</inkml:trace>
  <inkml:trace contextRef="#ctx0" brushRef="#br0" timeOffset="171635.11">28969 16528 178 0,'0'0'9'0,"0"0"98"0,0 0-10 16,0 0-58-16,104 29-39 15,-62-24-14-15,-4-1-97 16</inkml:trace>
  <inkml:trace contextRef="#ctx0" brushRef="#br0" timeOffset="171787.25">28995 16648 44 0,'0'0'75'0,"0"0"42"0,91 0-57 16,-39 0-49-16,1-4-11 16,-2-2-88-16</inkml:trace>
  <inkml:trace contextRef="#ctx0" brushRef="#br0" timeOffset="172236.98">30437 15831 514 0,'0'0'63'0,"0"0"6"15,0 0-4-15,0 0-40 16,0 0 12-16,97 55 8 16,-64-7-3-16,1 7-20 0,0 2 13 15,4 1-14-15,0-4-7 16,1-6-10-16,-3-8-4 16,-3-5 2-16,-6-6-3 15,-7-6 2-15,-6-7-1 16,-8-7 0-16,-2-6-13 15,-2-1-31-15,-2-2-14 16,0 0-90-16,0-5-107 16</inkml:trace>
  <inkml:trace contextRef="#ctx0" brushRef="#br0" timeOffset="172461.79">30986 16175 404 0,'0'0'54'16,"0"0"26"-16,0 0 53 16,-109 86-56-16,73-56-20 15,-3 1-16-15,1 2 6 16,0-2-37-16,4-1 3 16,4-3 1-16,6-5-7 15,8-6-7-15,7-4-16 16,9-7 10-16,0-2-88 15,13-3-15-15,19 0-36 16</inkml:trace>
  <inkml:trace contextRef="#ctx0" brushRef="#br0" timeOffset="172627.08">30938 16429 210 0,'0'0'240'16,"0"0"-198"-16,0 0 70 15,0 0-52-15,-73 75-20 16,64-59-36-16,3 1-2 16,5-3-4-16,1-3-22 15,7-5-215-15</inkml:trace>
  <inkml:trace contextRef="#ctx0" brushRef="#br0" timeOffset="172767.65">31051 16607 338 0,'0'0'103'0,"0"0"-20"0,-83 49 21 16,61-35-73-16,5 1-13 15,1-3-18-15,5 0-18 16,7-5-195-16</inkml:trace>
  <inkml:trace contextRef="#ctx0" brushRef="#br0" timeOffset="173907.15">30297 11872 222 0,'0'0'122'16,"0"0"12"-16,0 0-32 15,0 0-97-15,0 0 19 16,82 32 54-16,-33 0-13 16,5 4-31-16,-2 4 11 0,-2 2-20 15,0 1 13-15,-1-2-15 16,-7-3-11-16,-6-3 8 15,-3-3-17-15,-8-6-1 16,0-2 3-16,-6-5 4 16,-4-5-10-16,-1-1 1 15,-7-5-22-15,2-2-27 16,1-4-35-16,3-2-65 16,-1 0-94-16</inkml:trace>
  <inkml:trace contextRef="#ctx0" brushRef="#br0" timeOffset="174127.67">31092 12308 124 0,'0'0'109'0,"0"0"0"15,0 0 55-15,0 0-45 16,-102 78-22-16,68-55-39 16,-1-2-7-16,4 0-9 15,3 0-15-15,3-1-19 16,5-3-5-16,7-1 6 15,7-6-9-15,6 0-32 16,0-4-44-16,9 0-5 16,19-4-11-16,8-2-35 15,4 0-109-15</inkml:trace>
  <inkml:trace contextRef="#ctx0" brushRef="#br0" timeOffset="174289.47">31116 12509 63 0,'0'0'90'0,"0"0"71"15,0 0-16-15,0 0-55 16,0 0-25-16,-79 78-23 16,67-62-5-16,2 2-9 15,0-2-10-15,4 6-18 16,3 1 0-16,3-4-97 16,0-4-294-16</inkml:trace>
  <inkml:trace contextRef="#ctx0" brushRef="#br0" timeOffset="174425.17">31117 12801 330 0,'0'0'93'0,"0"0"-48"16,0 0 62-16,0 0-80 16,-82 36-26-16,73-26-1 15,3 1-247-15</inkml:trace>
  <inkml:trace contextRef="#ctx0" brushRef="#br0" timeOffset="175622.07">26988 10782 449 0,'0'0'82'0,"0"0"44"16,0 0-27-1,0 0-51-15,0 0-18 0,0 0-26 16,-34 71 41-16,4-35 5 15,-6 3-10-15,-4 0-3 16,3-3-13-16,1 0-6 16,3-2-8-16,5-4-2 15,1-4 0-15,3-2-8 16,3-3 3-16,3-3 4 16,3-6-7-16,4-4 0 15,6-2 1-15,2-3-1 16,3-3-3-16,0 0-1 0,0 0-13 15,0 0-2 1,0 0-24-16,0 0-14 0,0 0-8 16,0 0-37-16,0 0-126 15</inkml:trace>
  <inkml:trace contextRef="#ctx0" brushRef="#br0" timeOffset="175857.71">26396 11214 74 0,'0'0'446'0,"0"0"-362"15,0 0 2-15,0 0-35 16,0 0-34-16,0 0 8 16,54-4-14-16,-14 5 5 0,3 5 5 15,2-1-2-15,-6-1-19 16,-8 2 3-16,-7-3-1 15,-12 0-2-15,-7-1-43 16,-5 4-74-16,-6-2-175 16</inkml:trace>
  <inkml:trace contextRef="#ctx0" brushRef="#br0" timeOffset="176012.7">26448 11372 103 0,'0'0'121'0,"0"0"-15"15,0 0 5-15,0 0-27 0,0 0-3 16,102 24-46-16,-70-23-14 16,3 0-14-16,-4 1-7 15,-6-1-101-15,-9 3-295 16</inkml:trace>
  <inkml:trace contextRef="#ctx0" brushRef="#br0" timeOffset="176146.87">26529 11576 426 0,'0'0'30'0,"0"0"43"16,0 0 28-16,0 0-39 15,0 0-25-15,80 25-30 16,-44-25-7-16,0 0-107 16</inkml:trace>
  <inkml:trace contextRef="#ctx0" brushRef="#br0" timeOffset="205201.55">29861 10430 160 0,'0'0'107'0,"0"0"-38"16,0 0 60-16,0 0-42 16,0 0-37-16,0 0-29 15,-15 6-10-15,12 8 11 16,-1 8 7-16,1 3 13 16,0 6-17-16,0 2 8 15,-3-1 11-15,1-1-21 16,2-1 2-16,0-2-8 15,2-3-10-15,1 0 2 16,0 3-3-16,0-6 4 0,0-1-7 16,0-2 7-16,0-5-2 15,1-4-5-15,1-5 0 16,-1-3 7-16,-1 0-5 16,2-1 6-16,-2-1-7 15,1 0 6-15,-1 0-7 16,4 0 4-16,3 0 12 15,6 0 0-15,11-3-9 16,4-11 0-16,7-1-5 16,-2 1 5-16,1-6-7 15,0 1-2-15,-2 0 0 0,-4 2 1 16,-4 0-2 0,-5 3 0-16,-4 4-9 0,-3 3-9 15,-3 4-34-15,-3-2-3 16,-2 2-35-16,-2-2-237 15</inkml:trace>
  <inkml:trace contextRef="#ctx0" brushRef="#br0" timeOffset="-201851.08">29927 10797 261 0,'0'0'45'16,"0"0"71"-16,0 0-12 16,0 0-47-16,18-79-24 15,-5 60 0-15,-2 1 4 16,2-3 3-16,-1-1-14 16,0-4 1-16,3-1-5 15,-2-3-1-15,2-1-13 0,-1-6 10 16,2-3-6-16,-1-2 2 15,3 0-6 1,-1-2-7-16,3-3 8 0,1 1-1 16,1-2-5-16,2 5 7 15,2 1 2-15,0 6-4 16,1 3 10-16,-5 8-5 16,-3 7 4-16,-8 4-6 15,-3 5 15-15,-5 2-7 16,0 3-10-16,0 1-9 15,0 1-2-15,-3 1 2 16,1-1 0-16,-1 2-10 16,0 0 6-16,0 0-56 0,0 0-26 15,0 2-11-15,0 8-81 16,-4-3-198-16</inkml:trace>
  <inkml:trace contextRef="#ctx0" brushRef="#br0" timeOffset="-198462.03">27282 12182 193 0,'0'0'76'0,"0"0"13"15,-44-73 66-15,37 51-83 16,3 3-7-16,-1 7-4 16,4 7-8-16,-2 5-5 0,1 0-12 15,2 3-30-15,0 19-1 16,0 12 19-16,11 10 2 15,11 3 3-15,5 6-11 16,6 3 15-16,4-2-17 16,1-1 6-16,-1 2-19 15,-3 1 8-15,-1-3-7 16,-9 3 3-16,-3-8-6 16,-4-4-1-16,-6-10-3 15,-2-7 3-15,0-8 4 16,-5-7-2-16,-2-5 0 15,-1-5 5-15,-1-2-5 16,0 0-2-16,0 0 0 16,0 0-11-16,0 0-2 15,-4-6-34-15,-9-7-7 0,0-1-18 16,0 0-61-16,3-1-93 16,-2 0-266-16</inkml:trace>
  <inkml:trace contextRef="#ctx0" brushRef="#br0" timeOffset="-197929.7">27164 12651 251 0,'0'0'60'0,"0"0"44"0,0 0 20 16,0 0-39-16,0 0-38 15,0 0-16-15,-7-8-19 16,7 8 7-16,0 6-10 16,13 9 34-16,3 4-9 15,4 2-7-15,2 1 2 16,4 0 2-16,2-2-26 16,3-2 27-16,1-1-11 15,-2-2-6-15,-4-3-15 16,-4 5 8-16,-5-3-1 15,-3 1-6-15,-3-2 6 16,-3-2-7-16,-2-1 7 16,0-3-3-16,-2-2 5 0,-2-5-2 15,-2 0-3 1,1 0 7-16,-1 0 3 0,2 0-8 16,2-5 27-16,1-16 1 15,4-9-11-15,1-11-9 16,1-9-8-16,-2-13 1 15,2-3-6-15,2-1 3 16,1 4-3-16,1 11 2 16,-2 9-6-16,-3 8 2 15,-4 12 1-15,-2 7 3 0,-1 8-3 16,-1 5-19 0,1 2-25-16,7 1-43 0,8 0-56 15,7 0 11-15,5 2-96 16,-3 3-255-16</inkml:trace>
  <inkml:trace contextRef="#ctx0" brushRef="#br0" timeOffset="-197088.84">26033 12238 124 0,'0'0'63'0,"0"0"21"0,0 0 30 16,0 0-27-16,0 0-25 15,0 0-17-15,-84-28-22 16,66 31 12-16,1 14-7 15,-2 7-15-15,0 7 6 16,-1 6 9-16,2 7-6 16,6 2-11-16,5-3 12 15,7 0-16-15,0-4 7 16,0 0-6-16,6-7-4 16,7-1 4-16,5-2-2 0,0-4-3 15,3-4 10 1,0-6-13-16,0-6-11 0,0-4 11 15,-1-5 9-15,3 0-4 16,-4 0-5-16,4 0-13 16,-1-10 5-16,1-5-17 15,-3-6-5-15,1-2-34 16,-3-5-35-16,0-3-47 16,-4-3-97-16</inkml:trace>
  <inkml:trace contextRef="#ctx0" brushRef="#br0" timeOffset="-196721.02">26232 12285 182 0,'0'0'92'0,"0"0"47"0,0 0-28 16,0 0-41-16,0 0-42 16,0 0-16-16,-15 3-5 15,15 21 1-15,0 6 8 16,6 6 9-16,5-2-6 15,3-5-5-15,1-3-1 16,5-6-8-16,-2-6-1 16,3-4-4-16,1-7 0 15,3-3 0-15,-1 0 5 16,0-13-3-16,-3-4 10 16,-6-6 3-16,-2-2-5 15,-7-3-2-15,-3-7 24 16,-3-1-28-16,0-2 7 0,-13-1-8 15,-5 5-3-15,0 5 1 16,2 11-4-16,5 9-9 16,4 4-4-16,4 5-23 15,3 0-31-15,0 0-51 16,0 7-77-16,0-3-63 16</inkml:trace>
  <inkml:trace contextRef="#ctx0" brushRef="#br0" timeOffset="-196041.04">26488 12061 93 0,'0'0'55'16,"0"0"5"-16,0 0 44 16,0 0-50-16,0 0-28 15,94-47 18-15,-71 47-4 16,1 0-8-16,-3 0 4 15,-1 11-15-15,-3 1 3 16,2 2-13-16,-2 3-1 16,-1 3 4-16,-1 2-3 15,-2 2-11-15,-2 2 6 16,-3-1-6-16,-1 0 1 16,-6-2-1-16,-1-5 0 15,0-2 6-15,0-3 1 16,-3-4-7-16,-7-2 0 0,1-6 0 15,-3-1 17 1,0 0 10-16,0 0-9 0,-1-15 6 16,4-7 22-16,1-8-44 15,4-7 0-15,2-6 3 16,2-6-3-16,0-1-4 16,0 2-6-16,0 4-16 15,9 6 10-15,0 6 13 16,6 9-10-16,0 8-16 15,4 7 27-15,8 5 7 16,5 3 4-16,5 0-11 16,3 0 0-16,0 9 7 15,-4 2-4-15,-6 1-3 0,-9 5-7 16,-3-1-3-16,-7 5-4 16,-4 0 10-16,-4 2-7 15,-3 0 11-15,0-6-4 16,0-2 8-16,-3-11-4 15,-4-2 3-15,-1-2 32 16,-3 0 15-16,-5-19-19 16,0-4-3-16,-1-9-4 15,5-4-4-15,6-6-18 16,5-6-2-16,1 2-11 16,1 1 4-16,19 6-19 15,10 9-27-15,3 11-13 0,1 14-22 16,-3 5-20-1,-10 10-175-15</inkml:trace>
  <inkml:trace contextRef="#ctx0" brushRef="#br0" timeOffset="-190788.74">12420 6774 7 0,'0'0'84'16,"0"0"0"-16,-82-4 9 0,61 3-29 16,3 1-12-1,9 0-13-15,5 0 5 0,4 0 7 16,0 0-9-16,0 0-32 15,6 0-8-15,14 0-2 16,9 0 15-16,7 0 7 16,4 0-1-16,2 2-14 15,9 4 6-15,-1-3 4 16,4 1-7-16,-2 3 1 16,5-2-7-16,1 1 5 15,5-3-1-15,1 0-7 16,3 1 11-16,4-4-4 15,3 1-4-15,0-1-4 16,-2 0 3-16,-4 1 1 16,-3-1 1-16,3 0-10 15,2 0 11-15,3 0 4 16,5 0 1-16,-2 0 5 0,0 0-12 16,-1 0 2-16,-1 0-4 15,-4 0-1-15,-4 0 6 16,-3 0-5-16,-2-1 0 15,0 0-1-15,6-3 6 16,0 1 1-16,-1 1 1 16,-5 1-9-16,-5-2 0 15,-2-2-2-15,-3 1 2 16,0 0 4-16,-2 0 4 16,-1 1-6-16,-2 1 1 15,0-4-1-15,0 4 0 16,-1 0 0-16,3 1 0 0,-3 1-2 15,2 0 3-15,-2 0-2 16,1 0 0-16,-2 0 4 16,-3 0 2-16,-4 0-6 15,-2 0 2-15,-2 0 11 16,1-3-12-16,-1 2 1 16,5-2 0-16,1 1 1 15,-1 2 6-15,1-3 6 16,-1 3-15-16,-1 0 4 15,2 0-4-15,2 0 1 16,-1-2 1-16,-1 2 3 0,-2 0 1 16,3 0 0-1,-3 0-7-15,1 0 17 0,4 0-10 16,-1 0 0-16,6 0-1 16,3 0 5-16,2 0 10 15,-1 0-10-15,-2 0 2 16,-5 0 5-16,-7 0-2 15,-4 0 0-15,-5 0-1 16,-8 0-7-16,-3 0 8 16,-5 0-5-16,-1 0 4 15,-4 0 4-15,-4 0-5 16,-1 0-12-16,-1 0 2 0,-1 0 0 16,0 0-4-1,0 0-6-15,0 0-24 0,-7 8-58 16,-19 11-43-16,-6-1-89 15,-1 2-482-15</inkml:trace>
  <inkml:trace contextRef="#ctx0" brushRef="#br0" timeOffset="-190038.22">15976 7499 294 0,'0'0'61'0,"0"0"38"16,0 0 8-16,0 0-39 16,0 0-15-16,0 0-19 0,31-43-4 15,-29 43-14-15,1 0 0 16,1 0-8-16,1 0 4 15,1 8-5-15,0 9-1 16,-2 9 1-16,-2 6 1 16,-2 4-3-16,0 2-2 15,0 1 5-15,0-1-7 16,-5-1 1-16,2-4 9 16,3-8-10-16,0-7-1 15,0-7-3-15,0-4 2 16,0-4 2-16,0-3-1 15,0 0 1-15,0 0 9 16,0-17 13-16,0-8-14 16,5-5 6-16,1-7-5 15,2-7-2-15,-2-3 4 0,0-5-7 16,1 0-2 0,0-1-1-16,-3-1-2 0,1-1 0 15,-2 3 5-15,-2 6-5 16,2 7 0-16,2 10-5 15,3 7 4-15,3 6-9 16,3 3 10-16,3 4-2 16,6 3-11-16,-2 2 13 15,3 2 3-15,-2 2-3 16,-1 0 0-16,-5 0 2 0,-5 0-2 16,-3 0-6-1,-4 0-36-15,-4 3 5 16,0 11-26-16,-14 5-43 0,-15 3-122 15</inkml:trace>
  <inkml:trace contextRef="#ctx0" brushRef="#br0" timeOffset="-189806.67">16014 7484 254 0,'0'0'69'0,"0"0"60"16,84 0-4-16,-49 0-31 0,0 0-32 16,-2-1-10-16,-2-4-27 15,-2 2-13-15,-3 2-6 16,-1 1-6-16,1 0-6 16,1 0-41-16,0 0-54 15,-3 0-131-15</inkml:trace>
  <inkml:trace contextRef="#ctx0" brushRef="#br0" timeOffset="-188924.05">16640 7366 288 0,'0'0'87'0,"0"0"47"0,0 0-36 15,0 0-32-15,0 0-33 16,0 0-10-16,-67-35-11 15,41 44 8-15,2 8-9 16,3 3 6-16,2 3-11 16,3 1 0-16,4-1 5 15,1 1-11-15,3 0-2 16,3-2 1-16,2-3 1 16,3-2-7-16,0-3-2 15,0-2-4-15,4-5-10 16,8-1 6-1,0-3 14-15,4-3 2 0,1 0 1 16,-1 0-2-16,-1-6 2 16,0-8 2-16,0-5-1 15,0-4 3-15,-4-2 3 0,-1-5-2 16,0 1 6-16,-4 0 4 16,-1 2-14-16,-2 5 29 15,0 4-21-15,-3 7 0 16,0 5 9-16,0 2 5 15,0 4-11-15,0 0-3 16,0 0-9-16,0 6-7 16,3 12 3-16,3 7 4 15,-3 4 3-15,1 2-3 16,-1-2 0-16,2 0 1 0,1-6 0 16,0-3-1-1,2-6-1-15,2-3-3 0,2-3-3 16,1-6-3-1,2-2 5-15,3 0 5 0,-1 0 3 16,0-7 2-16,1-7-1 16,0-10 2-16,0-4-4 15,0-9 12-15,-1-10-8 16,1-6-4-16,0-8-2 16,-1-2-3-16,-5-1-9 15,-5 2-4-15,-7 2 4 16,0 0 11-16,-10 7-7 15,-11 4 7-15,0 12 1 16,0 11-10-16,2 9 10 16,2 10 0-16,2 6 0 15,2 1 0-15,1 6 0 16,6 17 1-16,6 11-7 0,0 12 13 16,9 5-5-16,7 0 5 15,2 1 2-15,-3-5-8 16,-2-3 1-16,-2-1-1 15,-3-2-1-15,-4-4 1 16,3-3-1-16,-1-5 0 16,2-4 10-16,1-4-10 15,4-5 0-15,-1-3-2 16,6-5 2-16,0-3-9 16,4-2 5-16,2-2 3 15,-2-1-12-15,0 0-11 16,-6 0-46-16,-3-9-140 0</inkml:trace>
  <inkml:trace contextRef="#ctx0" brushRef="#br0" timeOffset="-188523">17260 7074 217 0,'0'0'230'0,"0"0"-172"15,0 0 48-15,-98 16-15 0,77 0-41 16,3 2 7-16,9 2-38 16,7 2 10-16,2 5-13 15,2 1-5-15,12 4 8 16,5 1-16-16,-3 0 1 15,2-2-4-15,-4-3 0 16,-3-3-4-16,-5-3 3 16,-3-5-16-16,-3-5 10 15,0-2-5-15,0-4-2 16,-3-2 3-16,-10 0 11 16,-3-4 0-16,-4 0 1 0,2 0-1 15,1-9 1-15,4-6-1 16,4-3-10-16,7-3-30 15,2-8-55-15,2-4-92 16,13-9-59-16</inkml:trace>
  <inkml:trace contextRef="#ctx0" brushRef="#br0" timeOffset="-188298.06">17189 7103 264 0,'0'0'126'0,"-48"99"38"15,16-38-49-15,-3 4-46 16,-4 4-31-16,-3 0-18 16,-4-2-7-16,0-4-10 0,-2-5 1 15,6-8-4-15,9-9-13 16,8-9 11-16,10-13-8 16,9-8 6-16,6-8-6 15,3-3-27-15,26 0-85 16,15-18 10-16,9-13-188 15</inkml:trace>
  <inkml:trace contextRef="#ctx0" brushRef="#br0" timeOffset="-187856">17518 7224 114 0,'0'0'192'16,"0"0"-184"-16,0 0 80 16,0 0 16-16,0 0-61 15,0 0 3-15,54 0-16 16,-37-6 1-16,-3-2-13 16,0-6 4-16,-3-1-18 15,-4-3 0-15,-3-6 0 16,-4-5 6-16,0 1-9 15,-3 3 7-15,-12 3 7 16,-1 11-9-16,-2 8 11 16,-3 3 4-16,-1 13-5 15,-2 18 16-15,2 8-3 0,6 9 14 16,7 0-2-16,4 4-28 16,5-2 23-16,0-7-29 15,8-5-1-15,9-7-6 16,2-6 3-16,5-6-3 15,-1-3 13-15,2-6-13 16,-1-4 0-16,1-4-10 16,0-2-11-16,-5 0-42 15,-4 0-12-15,-5-6-44 16,-7-9-210-16</inkml:trace>
  <inkml:trace contextRef="#ctx0" brushRef="#br0" timeOffset="-179614.2">8078 3667 35 0,'0'0'68'0,"0"0"-9"16,0 0-24-16,0 0 19 0,0 0-17 15,0 0-7-15,0 0 15 16,-12 0-4-16,10-1-2 15,1 1-8-15,-2-3 2 16,-3 2-6-16,2-4 2 16,-1 0-5-16,-1 3-8 15,2-2 11-15,-1 1 6 16,-2 2-15-16,4 0 5 16,1 1 3-16,1-3-11 15,1 3 9-15,0 0 3 16,0-3-11-16,0 3-3 15,0 0 5-15,0 0-8 16,0 0 1-16,0 0-2 16,0 0-9-16,0 0-4 0,0 0-1 15,0 0 2-15,0 0 3 16,9 0-1-16,4 0 9 16,1 0-1-16,2 6-7 15,2-5 5-15,1 0 1 16,4-1 1-16,0 0-6 15,0 0 3-15,2 0 7 16,-4 0-9-16,-1 0-1 16,-4 0 7-16,3 0-8 15,-4 2 5-15,3-1-3 16,0-1-1-16,3 0 4 16,0 0 2-16,0 0-4 15,7 0-3-15,-1 0 2 0,6-1 4 16,-2-6-3-1,1 0 0-15,-6 2 0 0,1 3-1 16,-2-1 3-16,-1 0-5 16,-1 3 1-16,2-2 0 15,-1 1 7-15,4 0-8 16,2-1 1-16,-2-1 2 16,2-2-2-16,-3-1-1 15,-2 3 0-15,-2 3 4 16,-2-3-1-16,-4 3 3 15,0 0-6-15,1 0 3 16,-3 0 0-16,6-3-6 16,1 3 8-16,1-2 1 15,5-1-3-15,-1 0-2 0,1 0 1 16,-3 2 3-16,-2 1-5 16,-2 0 0-16,1 0 4 15,-1 0 2-15,-3 0-9 16,4 0 7-16,-1 0-3 15,4 0-1-15,-2 0 0 16,5 0 2-16,-1 0-2 16,1-2-1-16,-1 0 1 15,-3 0 0-15,-2-1 5 16,-1 2-1-16,-1-2-2 16,-1 2-1-16,-4 0-1 0,4-4 8 15,-1 3-7 1,2-2 1-16,-3 3-2 0,0-3-2 15,7 1 2-15,-2-1 3 16,6-1 11-16,-2 1-14 16,2 1-4-16,-1 1 4 15,-2-3 1-15,-1 5 0 16,-6-3-1-16,2 3 0 16,-3 0-1-16,0 0-6 15,-1 0 6-15,-1 0 1 16,0 0 7-16,3 0-4 15,0 0 6-15,-3-3-6 0,3 2 0 16,-5 0 9 0,-3 1-7-16,-5-2-3 0,1 2 9 15,-4 0-9-15,-2 0-2 16,0 0 4-16,0 0-2 16,0 0-2-16,0 0 7 15,0 0-5-15,0 0-2 16,0 0 1-16,0 0-5 15,0 0 4-15,0 0-12 16,0 0-16-16,0-1-30 16,-16 1-11-16,-13 0-45 15,-13 0-72-15,-7 5-367 16</inkml:trace>
  <inkml:trace contextRef="#ctx0" brushRef="#br0" timeOffset="-178074.22">7981 3655 11 0,'0'0'38'0,"0"0"49"15,0 0-7-15,0 0-11 0,0 0-11 16,0 0 3-16,-6 4-17 15,6-4-7-15,0 0 0 16,0 0-14-16,0 0-2 16,0 0-21-16,0 1-13 15,6 3 13-15,9-1 7 16,4-2 0-16,4 1 16 16,-4-2 5-16,4 0-9 15,0 0-7-15,1 0 3 16,1 0-2-16,1 2 14 15,-2 0-23-15,0 0-3 16,-1-1 19-16,-1 1-17 16,1-2 2-16,1 0-2 0,0 0 3 15,1 0 2-15,2 0 1 16,4-3 3-16,1-3 1 16,-1 2-13-16,3-2 6 15,-1 3-5-15,-1 1 2 16,0-1 4-16,3 1-4 15,-2 0 1-15,-2-1 6 16,-1 1-8-16,0 0 4 16,-5-1-2-16,2 0 1 15,-2 3-5-15,2-3 8 16,3-1-7-16,1 0 4 16,-1-2-1-16,0 2-4 0,-5 2 0 15,1 2-2 1,-3 0 4-16,-2-3 4 0,-1 3-6 15,-4-3-6-15,1 3 6 16,-1-1 6-16,-1 1-5 16,4 0-1-16,2-1 1 15,1-2-1-15,1 3 3 16,1-2-3-16,-2 2 0 16,0-1 1-16,-2 1-5 15,1 0 10-15,-5 0-8 16,2 0 13-16,0 0-22 15,-3 0 11-15,-3-2 0 0,4 2 1 16,-2 0-1-16,0 0 0 16,0 0 2-16,-1 0 7 15,-2 0-8-15,-2 0 1 16,3 0-2-16,-5 0 9 16,-1 0-8-16,4 0 10 15,-1 0-5-15,4 0-1 16,1-1 6-16,-2 1 9 15,0 0-7-15,-3 0 4 16,-4 0-17-16,-4 0 2 16,-1 0-6-16,0-3-4 15,0 3 7-15,0 0-1 16,0 0 2-16,0 0-8 16,-15 10-39-16,-13 6-44 15,-17 4-97-15</inkml:trace>
  <inkml:trace contextRef="#ctx0" brushRef="#br0" timeOffset="-169439.78">30140 8372 59 0,'0'0'215'15,"0"0"-161"-15,0 0 60 16,0 0-10-16,0 0-32 15,0 0-13-15,0 0-32 16,-11-33 1-16,6 38-28 16,-4 19 2-16,-5 15 19 15,-4 12 19-15,-4 9-6 0,-3 6-3 16,1-1-21 0,-5-2 13-16,2-1-16 15,2-5-6-15,4-8 6 16,8-10 3-16,5-11-19 15,1-9 20-15,6-9-13 0,-1-5 9 16,2-3-3-16,0-2 2 16,0 0 8-16,0 0 27 15,0-9-6-15,0-15 0 16,12-9-29-16,3-10-6 16,6-6 0-16,-1-6-1 15,0-8 1-15,-1 0-8 16,-2-2-17-16,1 3 7 15,1 3 5-15,-1 9 3 16,3 11-6-16,0 11-20 0,0 10 10 16,4 9 14-16,3 6 10 15,7 3 4-15,1 0-2 16,-2 17 4-16,-2 7 6 16,-7 6-10-16,-8 2-8 15,-8 2 8-15,-9-3-2 16,0-2 4-16,-15-3 0 15,-9-3 0-15,-2-4-2 16,-1-3 2-16,-4-5 2 16,-1-2 15-16,-2-3-19 15,-1-4 1-15,6 0 0 16,-1-1-1-16,5 0 0 16,5 4-39-16,8 2-39 15,8-1-73-15,4-1-189 16</inkml:trace>
  <inkml:trace contextRef="#ctx0" brushRef="#br0" timeOffset="-168044.04">30684 8560 248 0,'0'0'52'0,"0"0"25"16,0 0 65-16,0 0-61 15,0 0-42-15,0 0-1 16,-46-46-7-16,24 46-23 16,-8 12 1-16,-2 9 5 15,3 3-3-15,5 4-9 16,3 5 15-16,4-1-3 15,4 0-13-15,6-2 4 16,2-3 1-16,5-3-6 16,0-4 0-16,0-3-1 15,6-5-9-15,6-3-2 16,5-4 11-16,5-5 1 16,1 0 0-16,2 0 4 15,2-12-4-15,-1-7 4 0,0-3 6 16,0-4-8-1,-4-3-2-15,0-4 0 0,-6-1-4 16,-5 1 0-16,-5 7 4 16,-2 6 8-16,-4 5-7 15,0 5 7-15,0 5-4 16,0 2 12-16,0 3-12 16,0 0-1-16,0 0-6 15,0 1 5-15,-4 16-8 16,-5 5 8-16,-3 5-2 15,4 2 5-15,1-2 1 16,-1 2-1-16,1-2 4 0,1-3-2 16,3-3-7-1,2-4 2-15,1-2-2 0,0-3 0 16,0-2-2 0,9-5-4-16,10-1 4 0,6-4 2 15,2 0 4-15,1 0 10 16,-2-9-14-16,-2-6 5 15,0-4 1-15,1-4-3 16,-1-2 1-16,-1-2 0 16,-4-2-4-16,1 1 2 15,-5 0-7-15,-3 1 5 16,-1-2 0-16,-5 2-2 0,-3 4-1 16,-2 3 3-1,-1 4 0-15,0 6 4 16,0 3 0-16,-4 4 2 0,-8 3-6 15,-1 0-1-15,-1 0 1 16,2 0 8-16,-1 3-8 16,2 6 0-16,3 1 0 15,3 1-9-15,5-1 9 16,0 0-1-16,0 0 1 16,8 2-11-16,11-1 11 15,6-2 4-15,3-4-4 16,5-1-1-16,1 1 1 15,2-3 7-15,0 0-7 0,-3-2 0 16,-1 0 3 0,-2 0 0-16,-3 0-3 0,-6 0-1 15,-3 0 1-15,-12 0-2 16,-1 4 2-16,-4 7-10 16,-1 6-5-16,0 2 15 15,0 2 4-15,0-2-3 16,0 0 1-16,0-4 2 15,0-1-4-15,0-1 0 16,3-3 0-16,6-2 0 16,0-3-4-16,4-3 2 15,4 1 2-15,2-3 8 16,4 0 1-16,2 0-5 16,3-7-2-16,-1-5-2 0,0-4 0 15,-2-5 9-15,-2-3-9 16,1-5 4-16,-4-3-4 15,-2 3 0-15,-1-1 0 16,-7 2 2-16,-3 8-2 16,-5 0 0-16,-2 6 2 15,0 7-2-15,-2 1 0 16,-12 6 0-16,-7 0 0 16,-3 6 10-16,-2 14-7 15,4 4-3-15,7 3 0 16,2 5 0-16,7 1 4 0,3 4-7 15,1 1 6 1,2-6-3-16,0-4 0 0,2-4 2 16,8-4-2-1,7-3 0-15,1-3 0 0,7-4 0 16,3-2 8-16,4-1-3 16,1 0-5-16,-2-4 0 15,2-2-16-15,0-1-30 16,-2 0-56-16,-4-6-110 15</inkml:trace>
  <inkml:trace contextRef="#ctx0" brushRef="#br0" timeOffset="-167522.23">31975 8610 107 0,'0'0'395'0,"0"0"-370"16,0 0-18-16,0 0 63 16,-30 75 4-16,21-38-27 15,0 2-16-15,-1-1-6 16,2-1 0-16,-1-6-15 16,4-5-7-16,1-9 11 15,0-8-12-15,4-3 2 16,0-4 3-16,0-2 18 15,0 0 12-15,0-2 2 16,0-17-8-16,5-9-29 16,8-8-2-16,3-7-5 0,2-5-20 15,7-4-9-15,2 0-1 16,1 4-6-16,-2 10-3 16,-10 13 34-16,0 10-23 15,-2 11 11-15,2 4 18 16,1 3 4-16,4 14 9 15,-1 7 2-15,0 4 18 16,-4 5-20-16,-4 2 10 16,-4 1-11-16,-5 3 19 15,-3-1-11-15,0-1-10 16,-9-1 17-16,-6-2-14 0,-3-5-6 16,1-3 2-1,4-5 5-15,1-5-8 0,6-4-2 16,2-3-8-16,4-4-31 15,0-2-15-15,3-3-52 16,12-3-124-16</inkml:trace>
  <inkml:trace contextRef="#ctx0" brushRef="#br0" timeOffset="-167157">32590 8215 593 0,'0'0'35'0,"0"0"11"16,0 0-18-16,0 0 7 15,-53 120 40-15,32-47-19 16,3 9-41-16,-1 4 30 15,-2-5-27-15,1-6-7 16,1-8-7-16,4-14-3 16,6-8 3-16,5-11-4 15,4-9 0-15,0-8 0 16,0-6 0-16,3-2-2 16,10-2 2-16,7-4-2 15,3-3-7-15,9 0 8 0,5-9-29 16,6-15-40-16,1-13-111 15,-4-13-429-15</inkml:trace>
  <inkml:trace contextRef="#ctx0" brushRef="#br0" timeOffset="-166972.95">32535 8520 410 0,'0'0'52'16,"0"0"5"-16,110-19 53 15,-55 17-16-15,3 0-31 0,-2 2-16 16,1 0-24-16,-6 2-11 16,-9 6-12-16,-11 3-25 15,-9-1-100-15,-16-7-255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1:59:15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2938 73 0,'0'0'26'0,"0"0"25"16,0 0 24-16,0 0-37 15,0 0 7-15,0 0-44 16,0 0 27-16,3-7-28 16,0 7 9-16,-3 0-9 15,0 0 10-15,0 0 10 16,0 0-17-16,0 0 31 16,0 0 14-16,0 0-6 0,0 0-17 15,0 0 27-15,0 0-26 16,0 0-1-16,0 0-5 15,0 0-1-15,0 0-4 16,0 0-5-16,0 0 4 16,0 0-1-16,0 0-3 15,0 0-3-15,3 0-4 16,3 0 7-16,7 0-5 16,2-2-4-16,3 1 6 15,0 1-7-15,-3 0 7 16,1 0-1-16,-1 0 7 15,0 0-21-15,3 0 9 16,0 0-1-16,0 0 13 16,9 1-13-16,1 1 5 0,2-2 1 15,3 0-2-15,0 3 1 16,-2 0-5-16,0 1 2 16,-1-1-10-16,-3 1 6 15,3-1 2-15,-5 2 12 16,0-2-12-16,2 1-5 15,1-3 5-15,2 2 5 16,3 0-2-16,3-1-6 16,1-1 2-16,2 1-2 15,0-2 3-15,-5 0 10 16,-1 3-10-16,-2 0-2 0,-1-1 2 16,-2 0 3-1,-1 1-2-15,0 1-2 0,0-2 3 16,0 1 1-16,4 0-3 15,-1 0-7-15,0-1 6 16,4 2 2-16,-3-1-1 16,-1-1 2-16,1-1-1 15,1 1-2-15,-4-1 2 16,3 2-1-16,-1-1 0 16,0 0 0-16,1-2 0 15,1 1 1-15,-1-1 3 16,2 0-4-16,-2 0 11 0,-1 0-10 15,3 2-2-15,0-2 3 16,0 2-2-16,-5 1 0 16,5-1 0-16,-5 1-5 15,2 1 8-15,0-1-8 16,3 0 4-16,-2-1-1 16,6 1 1-16,-2 0-4 15,3 0 4-15,-2 0 2 16,3-2-2-16,0 3 10 15,-1-4-11-15,1 2 2 16,2 0 0-16,5 0-4 16,0-1-3-16,3 2 7 0,0-1 1 15,-1-2 1-15,0 1 3 16,-2-1-4 0,2 1-1-16,-3 2 9 0,2 0-16 15,0-1 9-15,-1 0-2 16,0 0 0-16,-1-1-1 15,-3 1 1-15,-1-2 1 16,-5 4 10-16,0-3-14 16,3 1 6-16,-1-1-6 15,1 1 4-15,0-1-1 16,4-1 0-16,-1 0 2 16,3 0 7-16,-2 0-7 15,-4 0-2-15,-5 0 0 16,-5 2-6-16,-6-2 8 15,-2 1-2-15,-3-1 3 0,-2 0 14 16,-5 0-13-16,2 0-1 16,-7 3 9-16,2-3 2 15,-4 0 3-15,-1 0 9 16,-1 0-22-16,-2 0 10 16,0 0 1-16,0 0 7 15,0 0-1-15,0 0 1 16,3 0 5-16,-3 0-21 15,0 0 10-15,0 0-13 16,0 0-3-16,0 0 0 16,0 0-15-16,0 0-31 15,-6 0-66-15,-18 0-32 0,-7 0-261 16</inkml:trace>
  <inkml:trace contextRef="#ctx0" brushRef="#br0" timeOffset="6199.81">9902 2878 17 0,'0'0'28'16,"0"0"2"-16,0 0 12 15,0 0 15-15,0 0-17 16,0 0 6-16,0 0-18 16,-91-29 31-16,73 24-19 15,-4 0 1-15,1 1 1 0,1-1-30 16,4 0 38-1,4 2-23-15,2-1-5 0,4 1 3 16,1 1-9-16,4 2-1 16,1-3 4-16,0 3 0 15,0 0-19-15,0 0 5 16,0 0-6-16,0 0 1 16,0 0 0-16,0 0 6 15,0 0-6-15,0 0-11 16,0 0 10-16,3 0 1 15,6 0 1-15,3 0 0 16,0 0-1-16,0 0 6 0,3 0-2 16,-2 3-1-16,3-1 1 15,-2 1 0-15,1 1-4 16,-2-1 5-16,2 2-16 16,2 1 16-16,-1 0-5 15,2-1 1-15,1 0-1 16,2-1 1-16,-1-1-2 15,0 2 2-15,-2-1 3 16,-1-2-4-16,-1 2 0 16,2-1 0-16,1 1 6 15,4 0-6-15,-2 0 0 16,4 1 12-16,0-1-12 16,4-2 0-16,-4 3-3 15,2-2 3-15,-6 1 0 16,1 1-1-16,-1-1 1 0,0-1 1 15,-2-1 2-15,4 0-3 16,0 1 8-16,-1 0-8 16,1 0 0-16,3-1 0 15,-1 3 0-15,-1-1 2 16,-2-1-2-16,4 2-2 16,-1-1 2-16,2 1 3 15,6 2-3-15,1-2 0 16,2 1 8-16,1-1 6 15,-4-1-11-15,-5 1-3 16,-1-1-1-16,0 1 1 16,0-2-6-16,0 3 15 0,-1-3-16 15,3-1 11-15,1 1-4 16,2-1 0-16,3-1 3 16,-1 1 4-1,-1 0-2-15,-2 1-5 0,-1-1 8 16,-3 1-6-16,0-1 2 15,-5 0-4-15,3-1 0 16,-2 3 3-16,1-3 6 16,-2 1-9-16,0 0 1 15,1-1-1-15,2 1 7 16,2 0-7-16,1 0 6 16,-1 1-6-16,0-1 1 15,-3 1 5-15,-2-3 3 16,-2 2-9-16,0-2-1 0,-1 1 1 15,-2-1 14-15,0 1-14 16,1-1 1-16,1 0 0 16,1 2-1-16,2-2 5 15,2 0 0-15,-2 0-3 16,-4 0-1-16,1 0-1 16,-2 0 0-16,1 0 0 15,2 0 3-15,0 0 3 16,2 1 5-16,-1-1-6 15,-4 0-1-15,0 2 5 16,0-2 0-16,-2 0-6 16,-5 0 2-16,-1 0 8 0,0 0-10 15,-3 0 2-15,-1 0 11 16,1 0-7-16,1 0 11 16,0 0-10-16,1 0 10 15,-2 0 3-15,-3 0-7 16,6 0-9-16,-5 0 3 15,-1 0 6-15,0 0 1 16,-1 0-4-16,-1 0-2 16,1 0 1-16,-2 0-2 15,0 0 6-15,0 0-15 16,0 0 8-16,1 0-3 16,-1 0-6-16,0 0 2 15,0 0-2-15,0 0-6 16,0 0-59-16,-4 0-2 0,-20 3-85 15,-12 5-54-15,-9 1-157 16</inkml:trace>
  <inkml:trace contextRef="#ctx0" brushRef="#br0" timeOffset="9473.67">10081 1734 20 0,'0'0'12'0,"0"0"11"16,0 0-11-16,0 0 3 16,0 0-5-16,0 0-2 15,0 0-1-15,-64 1-1 16,53 0-1-16,0 2 11 16,-1-1-9-16,0 3 6 15,0-3-8-15,3 2-5 16,-3 0 5-16,3 0 12 15,-3 2-14-15,2 0 2 16,1 2 1-16,-2-2-6 16,1 0 2-16,1 1-2 15,0-1 13-15,1-1-12 16,-2 1 5-16,3 1-5 0,-1 0 0 16,-1 1 8-16,0-1-8 15,2 3 0-15,-1-1-1 16,-2 1 1-16,4 0-1 15,1 0 0-15,-1 1-2 16,2 0-2-16,-3 0-3 16,2-1 6-16,-1 1 2 15,0 0 0-15,0-3 0 16,-3 1-2-16,2-1 7 16,1-2-6-16,-2 4 4 15,1-3-3-15,1 3 1 16,0 0-2-16,0 0 0 0,0-1 0 15,-1 4-1-15,2 0-1 16,-1 0 4-16,-3 0-1 16,2-2-1-16,2 1 0 15,-1-2 5-15,3-1-5 16,-1 3-5-16,-1-2 3 16,4 0 1-16,-2 2 1 15,-1 0-16-15,2 2 16 16,1 1-2-16,1-1-4 15,0 1 5-15,-2-1 1 16,2 1-3-16,0 2 6 16,0 0-6-16,0 0 5 0,0 0-2 15,0-1 8-15,0 0-1 16,0-2-7-16,0-2 8 16,0 2-5-16,0 1-3 15,0 0 0-15,0 4 0 16,0-2 1-16,0 0 11 15,0-3-7-15,0 0-10 16,0-1 2-16,-3-1-4 16,3 0 14-16,0 2-5 15,0 2 8-15,-3-3 0 16,3 2-9-16,0 0 10 16,0 1-11-16,0 1 0 15,0-2 2-15,0 2-2 0,0-2 1 16,0 3 6-16,0-5-4 15,3 1-3-15,0-1 3 16,0 1-3-16,3-4 3 16,-2 2 1-16,4 0-4 15,-1 0-4-15,-1-1 4 16,3 2 9-16,-4-1 3 16,1-1-20-16,1 0 18 15,0 1-20-15,2-2 19 16,-1-1-11-16,7-2 4 15,-3 0-4-15,1-2-2 16,-1 1 4-16,3 1 4 0,1 0 4 16,-2 0-8-1,4 1 3-15,-2-1 7 0,1 1-6 16,0-4-4-16,1 1-3 16,2-2 3-16,-2-1 6 15,1-2-3-15,0 1 6 16,1-1-1-16,-2 0-4 15,-2 0-3-15,-1 0 4 16,0 0 13-16,0 0-14 16,-3 0-2-16,6 0 12 15,-3 0-6-15,1 0-7 16,1 0 3-16,-1 0 11 16,-1-1-14-16,3-1 18 15,-2-1-19-15,-4-1 6 16,-3 3 8-16,1 0-9 0,-2-2-4 15,1 0-1 1,-3 1 0-16,6-1 17 0,-2 0-15 16,1 1-2-16,2-2 4 15,1-2 11-15,0 1-11 16,0-3 0-16,-2 3 9 16,-2-1-9-16,-1-1 10 15,1 2-3-15,-2-2-7 16,-2 1 7-16,3 0 7 15,-2 1-4-15,1-1-7 16,-2 0-4-16,0 1 7 16,-3 0-9-16,0-2 7 15,4 2-8-15,-2-1 4 0,-1 0-4 16,1 1 19-16,-1 1-17 16,1-1-1-16,-1 0 2 15,0-1 0-15,-1 2-6 16,0 1 5-16,-1-1-2 15,1-1 9-15,2-2-5 16,-2 2-8-16,-2-3 7 16,2 1-3-16,3 0 3 15,-2 0-1-15,2-1-1 16,0 1 3-16,0-1 11 16,0 1-15-16,-3-2-5 15,2 1 2-15,-2-2 0 16,-2-1 3-16,2 0 1 0,0 0-1 15,0 3 0-15,0-1 0 16,-3 1 0-16,3-1 2 16,-3 1-2-16,3 2 0 15,-2-1 0-15,1-2-10 16,-2 3 10-16,0-3 1 16,1 1 2-16,1-1 1 15,-1 1-1-15,2 0 4 16,-1-1-6-16,1 2 0 15,-3-2 6-15,5 2-7 16,-4 0 7-16,1-2-6 16,1 0 0-16,-2 2 3 15,3-2-4-15,-1 1 2 16,2 0 1-16,-2-2-3 0,-2 0 3 16,2-1 2-16,0 0-5 15,0 2-2-15,2-1 1 16,-5-1 2-16,0 2-1 15,4-2 0-15,-4 2 1 16,3-2 3-16,2 1-2 16,-5 1-1-16,1 0-1 15,1 0 5-15,-2 1-5 16,3-2 0-16,0 3 0 16,-2-1 4-16,2-3-4 15,-3 2 0-15,0-2-1 16,2 3 2-16,-2 0-2 0,0 2-2 15,1-1 0-15,-1 0 2 16,0-1 1-16,0-1-2 16,0 2 0-16,0 0 2 15,0-1 5-15,0 2-2 16,0 0 1-16,2-1-3 16,-2 0-1-16,0 0 0 15,0 0 0-15,0 0 0 16,0-1 2-16,0 1-2 15,0-3 4-15,0 3-2 16,0-1 0-16,0 0 3 16,0-1-4-16,0 1 6 0,0-1-4 15,-3-4 2 1,0 0-4-16,-2-4-1 0,1 2 5 16,-4-4-1-16,-5-4 2 15,-1 0-5-15,-5-4 5 16,-8-2-6-16,-12-1 0 15,-16-2-6-15,-18 5-11 16,-20 8-42-16,-14 6-115 16,-9 4-128-16</inkml:trace>
  <inkml:trace contextRef="#ctx0" brushRef="#br0" timeOffset="13070.15">25160 5591 166 0,'0'0'83'0,"0"0"33"0,18-85 6 16,-10 63-37-16,-2 2-13 16,0 2-17-16,-1 6-17 15,-2 3-8-15,0 5 4 16,0 4-11-16,-3 0-11 16,0 12-12-16,0 22 1 15,0 22-1-15,0 12 20 16,-6 12-15-16,-9 4 17 15,-6 0-17-15,0-6-6 16,0-7 2-16,0-9 10 16,6-13-11-16,2-7 0 15,7-9-1-15,2-9 1 16,2-7 1-16,0-10 0 16,2-2-2-16,0-3 3 15,0-2 1-15,0-5 13 16,0-19-9-16,11-10-4 0,7-7-2 15,0-5 3 1,6 3-4-16,3 4-14 0,2 8 5 16,3 11-5-16,-2 10-1 15,1 10 11-15,-1 0-5 16,-2 18 4-16,-3 9 5 16,-2 3 5-16,-7 1 2 15,-5 2-7-15,-8-2-8 16,-3 1 2-16,-2 1-12 15,-16-1 10-15,-7-3 4 16,-6-4-1-16,-2-5 5 16,0-8 0-16,0-5 14 0,2-3 11 15,-2-4-1-15,0 0-10 16,6 0 8-16,2-8-20 16,6-4 0-16,6 1-4 15,5 0-9-15,5-1-38 16,3 3-20-16,7-1-62 15,20 0-251-15</inkml:trace>
  <inkml:trace contextRef="#ctx0" brushRef="#br0" timeOffset="13561.89">25810 5956 277 0,'0'0'32'16,"0"0"61"-16,0 0-12 16,0 0-11-16,0 0-34 15,0 0 2-15,-73-36-9 16,61 36 1-16,-2 0-5 0,-5 0-22 15,3 14 17-15,1 5-7 16,4 6-3-16,8 1-6 16,3 6 7-16,0 2 4 15,0-3-9-15,9-1 18 16,3 0-22-16,-1 0 8 16,2-3-10-16,0 1 4 15,1-3-3-15,-2-3-1 16,-6-2 0-16,-2-3 1 15,-4-3 2-15,0-3 6 16,0-2-12-16,-7-3 3 16,-11 1 0-16,-3-5 13 15,-1 0-1-15,-2-2-2 16,0 0 3-16,2 0-9 16,7-9-4-16,6-5-21 15,6-3-2-15,3-7-53 0,1-1-41 16,17-1-83-16,3 1-62 15</inkml:trace>
  <inkml:trace contextRef="#ctx0" brushRef="#br0" timeOffset="13804.86">25761 6016 20 0,'0'0'117'16,"0"0"76"-16,0 0-78 15,0 0-107-15,0 0 65 16,-91 107 26-16,43-51-36 15,-3 5-12-15,3 1-23 0,-4-1-17 16,-1-5-8-16,2-5 5 16,3-10-8-16,12-11 3 15,14-12-3-15,13-9 0 16,6-4-1-16,3-3-4 16,0-2-66-16,20 0-54 15,18-7 1-15,10-16-300 16</inkml:trace>
  <inkml:trace contextRef="#ctx0" brushRef="#br0" timeOffset="14119.75">26124 5588 332 0,'0'0'42'16,"0"0"-3"-16,0 0 22 16,22 73 25-16,-22-10-4 15,0 12-18-15,-9 9-18 16,-15-1-25-16,-4-1-9 16,-1-6 0-16,6-9-7 15,7-12-3-15,10-12 0 16,6-11-2-16,0-10 0 15,5-8 0-15,12-4 4 16,5-7-4-16,6-3-7 0,0 0-21 16,4-13-22-16,-6-14-51 15,-3-10-148-15</inkml:trace>
  <inkml:trace contextRef="#ctx0" brushRef="#br0" timeOffset="14303.73">25987 5995 430 0,'0'0'61'16,"0"0"23"-16,0 0-10 15,0 0-30-15,108-58-20 0,-60 50-10 16,2 4-12-16,-3 1 10 16,-3 3-12-16,-6 0-11 15,-9 0-45-15,-8 0-162 16</inkml:trace>
  <inkml:trace contextRef="#ctx0" brushRef="#br0" timeOffset="15316.99">26651 5936 300 0,'0'0'76'16,"0"0"18"-16,0 0 5 16,0 0-32-16,0 0-44 15,0 0-13-15,58 34 0 16,-35 7 11-16,-7 7 36 15,-1 2-31-15,-3-2-5 16,-1 0 1-16,-1-4-11 16,-1-5 3-16,-3-10-9 0,-3-5 1 15,0-5-6-15,-2-7-2 16,2-2 1-16,-1-6-8 16,-1-1-15-16,1-3-21 15,-2 0-25-15,1-12-14 16,2-15-162-16</inkml:trace>
  <inkml:trace contextRef="#ctx0" brushRef="#br0" timeOffset="15526.08">26896 5914 137 0,'0'0'56'0,"0"0"68"0,-44 111-9 16,19-63-45-16,-3 4-12 15,-5 4-22-15,-3-3-28 16,1-5 15-16,3-6-9 16,7-9-9-16,2-6-1 15,7-8 4-15,4-5-8 16,6-6-21-16,6-5-58 16,0-3-159-16</inkml:trace>
  <inkml:trace contextRef="#ctx0" brushRef="#br0" timeOffset="15718.85">26493 6216 334 0,'0'0'86'0,"0"0"-67"16,0 0 36-16,108 0 30 15,-46 1-44-15,4 3-11 16,1 0-3-16,0 3-9 15,-4-4-14-15,-4 0-4 16,-5-3-98-16,-9 0-277 16</inkml:trace>
  <inkml:trace contextRef="#ctx0" brushRef="#br0" timeOffset="16778.05">27962 6551 162 0,'0'0'170'0,"0"0"-138"16,0 0 27-16,0 0-17 15,0 0 0-15,0 0-30 16,-1 27 13-16,20-27 26 16,6-3-19-16,0-12 0 15,0-6-4-15,2-6 10 16,-2-6-15-16,2-7-15 15,0-7 3-15,-5-4-10 16,2-8 7-16,-6-2-8 16,-5 5-3-16,-7 4 3 15,-6 9-4-15,0 12 4 16,-9 10 0-16,-11 10-6 16,-6 11 5-16,-7 0 2 15,-2 11 1-15,6 12 4 16,7 3-4-16,10-1 1 15,12-1 1-15,0 2-7 0,15-2 3 16,17-2 0-16,12-5 3 16,9-4-3-16,0-6 0 15,-4-3 3-15,-4-4 2 16,-10 0 5-16,-5 0-10 16,-6 0 0-16,-6-4 5 15,-6 3-3-15,-8 1-2 16,-4 0-3-16,0 8 3 0,0 14 6 15,-1 4 2 1,-10 4-2-16,-3 1 5 0,0 0-9 16,2 0 3-16,3-4-2 15,6-1-3-15,3-7-3 16,0-3 3-16,3-4-2 16,12-6-2-16,8-4 4 15,0-2 0-15,4 0 0 16,1-3 0-16,1-13 0 15,-1-6 0-15,-4-6 0 16,0-3 0-16,-5-6 1 16,-2-1-1-16,-4 9 1 15,-5 4 5-15,-4 9-6 16,-4 11 10-16,0 3 7 16,0 2-7-16,0 2-10 0,0 17-1 15,-6 8-4-15,0 7 6 16,3 3-1-16,3-1 4 15,0 2 0-15,0-6 0 16,5-3-4-16,8-6-3 16,5-5 3-16,3-5 0 15,1-6-2-15,4-6 4 16,-1-1-2-16,2 0 5 16,-2-15 3-16,-2-8-4 15,1-6 8-15,-4-8 21 16,-2-6-20-16,-7-1-8 15,-8-2 0-15,-3 8-4 16,-5 6-2-16,-19 10 1 16,-4 5-5-16,-6 8-4 0,1 9 9 15,0 0-6-15,8 5-44 16,9 19-21-16,9-2-71 16,7-1-197-16</inkml:trace>
  <inkml:trace contextRef="#ctx0" brushRef="#br0" timeOffset="17187.77">29252 6202 351 0,'0'0'65'0,"0"0"-53"15,0 0 61-15,0 0-29 16,-49 87 25-16,43-50-24 16,3 1-15-16,3-3-25 15,0-1 12-15,0-3 5 16,0-7-18-16,9-4-4 16,3-6 0-16,3-4 5 15,2-5 5-15,2-3 2 16,3-2 3-16,-2 0 8 15,2-16-6-15,-1-7-1 16,-2-5 15-16,-4-8-6 16,-3-5-13-16,-5-4-4 15,-7 4 1-15,0 4-9 0,-5 6-9 16,-12 10 7-16,-2 6 0 16,1 9-2-16,0 6-3 15,5 0-35-15,1 3-47 16,7 10-52-16,5-4-182 15</inkml:trace>
  <inkml:trace contextRef="#ctx0" brushRef="#br0" timeOffset="17524.55">29743 5980 426 0,'0'0'66'0,"0"0"-24"15,0 0-14-15,0 0 42 16,-30 119 12-16,17-64-33 16,1 7 0-16,-2 0-6 15,1 3-28-15,1-5-8 16,1-2-1-16,4-8-5 15,4-10-1-15,3-7 0 16,0-10-2-16,0-6 2 16,14-6-1-16,5-3 1 0,5-5-7 15,4-3-19-15,2 0-25 16,0-8-73 0,-3-13-146-16</inkml:trace>
  <inkml:trace contextRef="#ctx0" brushRef="#br0" timeOffset="17711.04">29661 6234 342 0,'0'0'113'0,"0"0"-9"0,0 0-3 16,0 0-45-16,90-9-26 16,-40 9 8-16,3 0-16 15,-1 4-22-15,-5 2 4 16,-9 1-4-16,-11 0 0 15,-14-1-31-15,-13 0-95 16,0-1-297-16</inkml:trace>
  <inkml:trace contextRef="#ctx0" brushRef="#br0" timeOffset="35648.54">29310 4008 51 0,'0'0'38'0,"0"0"57"16,0 0 9-16,0 0-29 16,0 0 29-16,0 0-43 0,0 0-17 15,0 0-5 1,13-77 9-16,-13 71-15 0,0 1-13 16,0 2 8-16,0 2 5 15,0 1-29-15,-6 0 4 16,-6 0-8-16,-3 2 20 15,-4 11-14-15,-3 4-5 16,0 5 3-16,-3 0 11 16,0 4-15-16,-1 6 17 15,2 3-6-15,-1 4-5 16,-1 4 7-16,1 0 17 16,3 4-29-16,1 1 9 15,0 2-4-15,2 0 1 16,2-4 18-16,-1 3-20 0,2-1-4 15,-3 0 13-15,-1 4-4 16,4-1-5-16,-4-1 4 16,2-3-5-16,1-2 4 15,0-2-4-15,5-2 0 16,2 0-4-16,-2-2 0 16,3-4 8-16,0-2-8 15,-1-7-1-15,2-4 1 16,2-5 12-16,3-7-11 15,0-3-1-15,1-2 0 16,1-2-11-16,1-1 18 16,0-1-15-16,-2 0-7 15,-2-1-21-15,-2 0-36 16,-4-5 27-16,-1-11-62 16,-1-4-111-16,5-2-202 0</inkml:trace>
  <inkml:trace contextRef="#ctx0" brushRef="#br0" timeOffset="36306">28482 4708 273 0,'0'0'58'0,"0"0"25"0,0 0 59 16,0 0-48-16,0 0-30 16,0 0-32-16,0-40 9 15,0 40-17-15,0 0 1 16,0 0-17-16,0 0 2 16,0 3-10-16,3 17 0 15,5 9 28-15,1 6 0 16,-1 2 7-16,-1 1-9 15,2-1 0-15,-3 0-13 16,0-2-2-16,2-1-6 16,0-2 6-16,-2 0-7 15,0-2 0-15,-1-2 2 16,-4 1 7-16,-1-5-13 0,0-2 0 16,0-1 4-1,0-2 3-15,0-2-2 0,0-4-5 16,0-6 0-16,0 0 0 15,0-4 1-15,0-3 3 16,0 2-1-16,0-2 2 16,0 0-2-16,0 0 4 15,0 0 3-15,15 0 21 16,9-17-8-16,12-9-3 16,10-5-20-16,8-5 10 15,1-4 4-15,3-2 2 16,-1 3-5-16,-5 3-11 0,-3 3 0 15,-7 6 16 1,-3 1-12-16,-5 2 2 0,-3 5-2 16,-5 1-3-16,-7 7 5 15,-5 2-6-15,-7 5-5 16,-4 4 2-16,-1 0 3 16,-2 0-26-16,0 0-49 15,0 0-40-15,-9 12-45 16,-14 3 18-16,-5 2-122 15</inkml:trace>
  <inkml:trace contextRef="#ctx0" brushRef="#br0" timeOffset="47077.98">27157 6132 9 0,'0'0'50'0,"0"0"-17"16,0 0 6-16,0 0 6 15,0 0-22-15,0 0 0 16,0 0-12-16,0-5 30 16,0 3-16-16,0 2-5 15,0-1-6-15,0 1-5 16,0-1 30-16,0-1-22 15,0 1 4-15,0-1-4 16,0 0-6-16,0-1 24 16,1 1-25-16,-1-2 6 15,2 0-9-15,1 0-1 0,0-2 26 16,-2 0-15-16,2 1-5 16,0-1-2-16,-1 2-6 15,1-1 8-15,-2-2-4 16,2 0-8-16,1 2 7 15,-2-2 9-15,3 2-9 16,-2-3-3-16,0 1 4 16,0 3 8-16,-2-2-8 15,2 1 0-15,0 0-1 16,0 1-7-16,0-1 4 16,-2 1-3-16,2 0 8 0,0 0-9 15,-1-1 7 1,1 3 1-16,-2-1-2 0,1 1-2 15,-1 1-2 1,-1 0 0-16,0-1-2 0,2 1-1 16,-2 1 1-1,0 0 17-15,0-2-13 0,0 2 0 16,0 0-1-16,0 0-2 16,1 0 3-16,-1-2-4 15,0 2 1-15,0-1-7 16,0 1 7-16,0 0-1 15,0 0 17-15,0 0-17 16,0-2 4-16,0 2-12 16,0 0 16-16,0-2-4 15,0 2 0-15,0 0-4 16,0 0 1-16,0 0 2 0,0 0-2 16,0 0 1-1,0 0-2-15,0-3 1 0,0 3-6 16,0 0 16-16,0-1-11 15,0 1 1-15,0-1-1 16,0 1 0-16,2-2 0 16,-2 1 2-16,0 0 0 15,0 1-2-15,0-1-11 16,0-2 11-16,0 1 1 16,0-1 12-16,0 1-12 15,0 2-1-15,0-3-9 16,2-1 9-16,-1-1 5 15,-1 3 6-15,0-3-9 0,2 1-1 16,-1 1-1-16,2-2 1 16,-2 2-1-16,-1-3-6 15,2-2 6-15,1-1 5 16,-2-1-1-16,1 3-4 16,-1 0 20-16,1-1-11 15,-1 4-6-15,1-2 2 16,-1 1 2-16,1 0-5 15,-1 2-2-15,1-1 4 16,-1-1 4-16,1-2-7 16,1 2 6-16,-2 0-1 15,2-2-5-15,-2 3 3 16,1-2 2-16,-1 2 6 0,1 0-4 16,-2 1-8-16,2 1 17 15,-2 1-15-15,0-2 15 16,0 3-10-16,1-2-4 15,-1 2 4-15,0 0-2 16,2-2 7-16,-2 2-4 16,0 0-5-16,0 0 3 15,0 0-2-15,1 0 1 16,-1 0-4-16,0 0 0 16,0 0-1-16,0 0 0 15,0 0-2-15,0 0-1 16,0 0 4-16,2 0-2 0,-1 0-5 15,4 2-3 1,-1 6 9-16,3 3 5 0,-1 4-3 16,0 2-2-16,-1 2 5 15,0 3-2-15,-1 0 2 16,-1-2 8-16,0 1-7 16,0-2-6-16,-2 0 13 15,1 1-13-15,-1 2 0 16,1 4 8-16,-1 3-3 15,1 0-5-15,-2 2 4 16,0 2 1-16,0 2 2 16,0 2-7-16,0-1 3 15,0 4 2-15,0-1 11 16,0 1-13-16,0-1 0 16,0-3 0-16,0 2-3 0,0-6 0 15,0 0 2-15,0-1-2 16,0-5-9-16,0 1 9 15,-2-8 11-15,-1-2-11 16,2-5-5-16,-1-3 5 16,1-3 11-16,1-1-11 15,0-5 3-15,0 0-10 16,0 3 15-16,-2-3-12 16,-1 0 4-16,-2 0-18 15,-3-12-16-15,-3-5-20 16,1-3-34-16,3 2-12 15,2-3-44-15,2 2-77 0,3-2-133 16</inkml:trace>
  <inkml:trace contextRef="#ctx0" brushRef="#br0" timeOffset="47999.8">27297 6107 55 0,'0'0'30'16,"0"0"-14"-16,0 0 37 0,-12-74 16 15,11 55-24-15,-1 2-18 16,0 1 3-16,1 1 10 16,-1-2 10-16,2 0-19 15,0-1 31-15,0-2-39 16,0 4 41-16,0-3-31 15,0-1 1-15,3 2-11 16,5-1 14-16,0 2-20 16,-1 3-14-16,3 0 22 15,-1 3-8-15,5 1-6 16,-4 1-11-16,2 3 16 16,5-2 4-16,-4 2-17 15,2 1 1-15,-2 2-4 16,-1 1 2-16,-1 2 4 15,-2 0-5-15,-2 0-2 16,3 0 2-16,-2 0 5 0,1 7 0 16,0-2 4-16,0 3-11 15,0 2 7-15,-3 4-2 16,0-1 7-16,-6 3-3 16,0 0-4-16,0 4-4 15,0-1 15-15,-7 5-11 16,-3-2-3-16,-2 2 6 15,-1 1 12-15,-1 0-13 16,-2-3 2-16,0 1-1 16,-5-1-6-16,-1 2 10 15,-4-1-1-15,2 0 3 0,0 2-7 16,1-3 6-16,3 1-1 16,4-1-5-16,1 2-6 15,1-2 15-15,2 0-7 16,-4 2-4-16,1-1-4 15,-1 2 5-15,-2-1-5 16,4-2 0-16,4-4-4 16,3-2 4-16,4-6 0 15,1 0 8-15,2-2-8 16,0-5 0-16,0 0 0 16,0 2 8-16,3 1-2 15,4 0-5-15,2 1 4 16,1 0-2-16,0 0 3 0,2-1-2 15,4-2 2-15,8-2-4 16,6-2-2-16,6 0 1 16,4 0 10-16,-1-2-1 15,1-5 3-15,-3-3-3 16,-1-2 5-16,-3 1 1 16,-3-2-2-16,-5 1 9 15,-5 1-1-15,-6 5-15 16,-5 1 3-16,-6 2-3 15,-3 3 7-15,0 0-14 16,0 0-5-16,0 0-11 16,-3 0-39-16,-12 3-37 0,-10 10-42 15,-5-1-28 1,0-1-225-16</inkml:trace>
  <inkml:trace contextRef="#ctx0" brushRef="#br0" timeOffset="55089.77">29300 3880 41 0,'0'0'18'16,"0"0"18"-16,0 0-3 15,0 0-12-15,0 0 0 16,0 0-2-16,0 0 5 15,0 0-4-15,0 0 3 16,0 0 8-16,0 2-6 16,0-2-7-16,0 1 10 15,0-1-4-15,0 0 1 16,0 0-5-16,0 0-2 16,-1 0-13-16,-1 2-5 15,-2-1 3-15,-4 2 13 16,0 0-3-16,-1 2 6 0,-1-2-5 15,1 2-10 1,-2-1 19-16,0 3 0 0,-4 0-13 16,3 0-2-16,-2 0 6 15,0-2 13-15,3 3-19 16,0-2-6-16,-3 2 2 16,-1 3 3-16,0 1-7 15,-2 0 22-15,-2 1-20 16,0 0 0-16,0-1 7 15,4 1-8-15,-1-1-1 16,2-3 1-16,-1 4 3 16,5-4 4-16,-1 3-8 0,1-3 0 15,2-2 0 1,1 1 9-16,1 0-9 0,-1-4 8 16,-2 5-4-16,-1-1-4 15,-1 2-1-15,0 2 1 16,2-1 1-16,0-2 5 15,0 1-8-15,2 1 10 16,1-3-16-16,0 4 16 16,2-3-8-16,-1-1 0 15,2 2 3-15,0 1 8 16,0-2-8-16,0 2 1 16,1 1-3-16,-1-2 5 15,2 1-6-15,-2 2 2 16,1-1-2-16,0 1 7 15,0 1-2-15,-1-1-2 0,2 1-3 16,-1-1 3-16,1-1 1 16,1-2-3-16,-2 0 0 15,1 0-1-15,-1-1 2 16,1 0 1-16,-1 2 0 16,1 0-3-16,-1-2 4 15,-1 4 3-15,2-2-7 16,-2 0 0-16,-1 2 8 15,2 0-6-15,-1 1 1 16,0 0-2-16,0 2 1 16,-2-1 1-16,1 2-2 15,1 2 4-15,-2-2-4 0,0 2 0 16,0 1 2 0,1-1 1-16,-1-2 5 0,0 2-5 15,-1-1-1-15,1-1 0 16,2 2 1-16,-2 0 1 15,2 0-1-15,-1 3-1 16,-1 1 3-16,-1 0 2 16,1 2 2-16,0-1-3 15,-1-2-2-15,1-1 3 16,1-1-1-16,-3-3-2 16,4 0 0-16,-2-1-4 15,2 1 10-15,0 0-4 16,0-1 1-16,0-3 2 0,1-3-4 15,1-3-2-15,-1-3 1 16,2 1-3-16,0-4-1 16,0 1 0-16,0-2 5 15,0 0-5-15,0 0 2 16,0 0-1-16,0 0-2 16,0 0 5-16,0 0 0 15,0 0-5-15,-3 0-2 16,-4 0-19-16,0-6-16 15,-5-5-40-15,-3-2-29 16,1-3-64-16,1-2-102 16</inkml:trace>
  <inkml:trace contextRef="#ctx0" brushRef="#br0" timeOffset="56035.9">28371 4671 228 0,'0'0'53'0,"0"0"4"0,0 0 64 15,0 0-45-15,0 0-28 16,0 0 0-16,0-38-20 16,3 35 7-16,-2 0-3 15,-1 0-11-15,0 3 5 16,0 0-5-16,0 0-4 16,0 0-3-16,0 0-9 15,0 0 11-15,0 0-16 16,0 0-4-16,3 1 4 15,3 11 9-15,4 3-5 16,1 4 3-16,-2 6 6 16,0 3 9-16,3 2 9 15,-3 1-19-15,0-2-7 0,1 1 0 16,-4-2 11-16,0-1-7 16,-1-1-4-16,-2-2 9 15,2-3-10-15,0-2 6 16,0 0-3-16,-2-1-7 15,0 1 17-15,0-3-17 16,-2 1 0-16,1-3-4 16,-2-2 14-16,0-2-9 15,1 0-1-15,-1-3-4 16,0 0-6-16,0 3 10 16,0-5 10-16,0-1-7 15,0-1-4-15,0-1 1 16,2 1 0-16,-2-1 1 0,1 2-1 15,1 2-5-15,-2-1 5 16,1-2 10-16,2 0-9 16,-2 0-2-16,1-1 2 15,-1-2-6-15,1 0 5 16,3 0-5-16,4 0 5 16,10 0 1-16,11 0 6 15,13-14-1-15,11-5-6 16,10-9 3-16,10-8-3 15,9-1 4-15,6-5-4 16,1 4 9-16,-9 9 2 16,-12 4-1-16,-14 9-1 0,-13 3-6 15,-9 3 18 1,-9 4-9-16,-5 0 7 0,-5-1-7 16,-6 5 0-16,-2-2-2 15,-4 3-1-15,-1-1 2 16,-1 1-3-16,0 1-4 15,0 0-4-15,0 0 0 16,2 0-2-16,-2 0-2 16,0 0-19-16,0 0-18 15,0 0-17-15,0 0-19 16,0 0-62-16,-11 0-47 16,-6 0-156-16</inkml:trace>
  <inkml:trace contextRef="#ctx0" brushRef="#br0" timeOffset="72873.02">14260 2931 61 0,'0'0'46'15,"0"0"-19"-15,0 0 7 16,0 0-21-16,0 0 10 16,0 0 12-16,0 0 5 0,0 0-1 15,-64 0 2-15,56 0 21 16,2 0-4-16,4 0-16 15,-1 0 7-15,3 0 4 16,0 0-26-16,0 0 3 16,0 0-8-16,0 0-3 15,0 0-19-15,0 0 0 16,0 0 0-16,2 0 4 16,7 0 1-16,4 3 7 15,4 1 6-15,3 0 5 16,2 0-14-16,5 0 2 15,5 1 14-15,2-1-23 16,3-1 14-16,2 0-5 16,0 2 1-16,-2 0-8 0,1-2 4 15,-1 3 3-15,0-2-1 16,2 0-2-16,0-1 2 16,-2-1-2-16,0 1 17 15,-1-2-15-15,-3-1 7 16,-2 0 13-16,-3 0-7 15,-4 0-8-15,-7 0 11 16,-4 0-9-16,-5 0-1 16,-4 0-5-16,-4 0 13 15,0 0 0-15,0 0-2 16,0 0-1-16,0 0 5 16,0 0-5-16,0 0-12 15,0-1 3-15,0 1-8 16,0 0-2-16,0-2-2 15,2 2 0-15,-1-1 0 0,-1 1-17 16,2 0-32-16,-2 0-57 16,0 9-38-16,-21 13-70 15,-10 5-120-15</inkml:trace>
  <inkml:trace contextRef="#ctx0" brushRef="#br0" timeOffset="87078.8">4552 10014 11 0,'0'0'26'0,"0"0"3"16,0 0-1-16,0 0-8 15,0 0 11-15,0 0-13 16,0 0 7-16,0 0-9 16,-6-7 2-16,6 6 4 15,-2 1 3-15,2-2 4 16,0 2 12-16,-1-1-14 15,1-1-5-15,-3 1 3 16,0 0-6-16,0-1-2 16,-1 2 1-16,-1-3 1 15,-1 1 1-15,-3-1-1 16,2 0-16-16,-2 0 18 0,-3 2 9 16,-3 0-8-16,0 0-3 15,-4-1-1-15,1-1 3 16,3 1-7-16,0 2 2 15,3 0 2-15,1 0-9 16,3 0 8-16,3 0 11 16,2 0-27-16,3 0 6 15,0 0 12-15,0 0-14 16,0 0 0-16,0 0-5 16,0 0 0-16,0 0-2 0,0 0 2 15,0 0-5-15,0 0-1 16,0 0 6-16,5 0 0 15,2 0 7-15,2 0-7 16,3 0 6-16,4 0-2 16,-1 0 5-16,0 0 2 15,-1 0-11-15,-1 0 2 16,-4 0-2-16,3 0 5 16,0 0-5-16,-2 0 0 15,1 0-1-15,5 0 4 16,-1 0 6-16,3 2-6 15,1-2 4-15,-1 0-7 16,-3 0 0-16,3 0 6 16,-2 2-6-16,1-1 5 15,2-1-4-15,2 2 1 0,6-2-2 16,-6 0 4-16,4 1-4 16,-7-1 2-16,2 1-2 15,-1 0 0-15,-3-1 0 16,2 2 0-16,-3-1 1 15,2-1-1-15,-1 0 0 16,-1 1 4-16,4 1-2 16,2-1-2-16,-3 3 6 15,3-4-1-15,-3 3-4 16,0-3 0-16,1 2 9 16,-4-1-10-16,9 2-2 15,-2 0 2-15,2 0 13 0,3 2-8 16,0-3-5-16,-2 2 0 15,-1-1 0-15,1 0 9 16,-2 2-6-16,1 0-3 16,-4-1 4-16,1-1-9 15,-1 1 13-15,2-1-12 16,0 0 13-16,-2 1-4 16,7-4-2-16,-5 3-1 15,-1-1 8-15,0-2-10 16,-3 2 1-16,1-2 9 15,4 1-7-15,-1-1 6 16,6 0 0-16,-1 0 1 16,0 0 4-16,-2 0-5 0,-1 0 0 15,0 0 2-15,-2 0-5 16,-1 0 7-16,-6 0-12 16,1 0 7-16,-2 0 2 15,-2 0 4-15,0 0-5 16,-3 0 16-16,0 0-13 15,0 0 6-15,-3 0-7 16,-2 0 5-16,-1 0-2 16,0 0 13-16,-1 0-10 15,-2 0-7-15,0 0 7 16,0 0-2-16,0 0-4 16,0 0-5-16,0 0-1 0,0 0-5 15,-2 0-6 1,-23 0-7-16,-17 0-71 0,-24 0-84 15,-23 10-122-15</inkml:trace>
  <inkml:trace contextRef="#ctx0" brushRef="#br0" timeOffset="95734.68">9325 14904 39 0,'0'0'77'16,"0"0"14"-16,0 0 20 15,0 0-42-15,0 0-24 16,0 0 32-16,0 0-11 0,-73-18-12 15,61 15-3 1,3 2-20-16,0 1 4 0,4 0-9 16,0 0 5-16,3 0-13 15,1 0 9 1,1 0-12-16,0 0-1 0,0 0-7 16,0 0 6-16,0 0-4 15,0 0-17-15,0 0 8 16,0 0-2-16,0 0 2 15,0 0 2-15,0 0 1 16,0 0-6-16,8 0 2 16,3 0 1-16,7 0 8 15,1 1 12-15,2 4-17 16,3-1 19-16,-3 1-15 16,6-1-5-1,0 0 3-15,-2-1-2 0,3 1-1 16,-4 0 2-16,-1-4 3 0,-1 3-4 15,2-1 1-15,1 0 0 16,-1 0 0-16,0-2-2 16,-2 0 7-16,1 0-8 15,0 0 1-15,2 0-2 16,-2 0 0-16,1 0 3 16,0 0 5-16,-3 0-7 15,3 0 3-15,0 0-3 16,-1-2 4-16,3 0-3 15,-4-3-2-15,1 2 9 16,0 1 1-16,1-2-10 16,3-1 12-16,0 2-11 0,3-4 10 15,0 5-7-15,-3-1-1 16,-5 0 16-16,2 1-18 16,-2-3 18-16,-1 3-14 15,1-1 16-15,-1-2-11 16,-6 4-1-16,1-2 4 15,-5 2 0-15,1 0 7 16,0-2-1-16,-3-1-3 16,-3 2 2-16,3-1-4 15,-5 1 0-15,1 1-6 16,-4 1 5-16,1-2-5 16,-2 2-8-16,0 0 13 15,0-1-12-15,0 1-1 0,0 0 3 16,0 0-3-1,0-2-11-15,-21 2-33 0,-7 0-65 16,-16 0-47-16,-8 3-25 16,3 8-169-16</inkml:trace>
  <inkml:trace contextRef="#ctx0" brushRef="#br0" timeOffset="96615.89">9186 14896 28 0,'0'0'67'0,"0"0"6"16,0 0-3-16,0 0 9 15,0 0-22-15,0 0-11 0,-44-6 26 16,39 6-22-16,5 0-11 16,-3 0-11-16,3 0 6 15,0 0-10-15,0 0-2 16,0 0 11-16,0 0-15 16,0 0 6-1,0 0-24-15,0 0-12 0,8 0 12 16,9 0 31-16,6 1 24 15,9 4-28-15,4-2 6 16,3-2-15-16,3 0 3 16,9 2 10-16,-1 0-14 15,5 1 3-15,-1 1 6 16,0 0-12-16,4-3 11 16,0 1-12-16,0-1 2 15,2-1-2-15,-3 0 11 0,-3 2-12 16,-2-3 12-16,-6 3-1 15,-4-3-4-15,-8 0 1 16,-1 0 5-16,-5 0 1 16,-4 0-9-16,-2 0 1 15,-5-3-2-15,-2-2 0 16,-5 0-2-16,-2 3 3 16,-1-1 7-16,-4 1-17 15,-3 2 10-15,0 0 0 16,0-3-5-16,0 3-12 15,0-1 6-15,0-2-6 16,-7 1-30-16,-11 2-58 0,-11 0-47 16,-7 1-60-16,-5 13-17 15,7 0-237-15</inkml:trace>
  <inkml:trace contextRef="#ctx0" brushRef="#br0" timeOffset="112938.02">7453 14642 9 0,'0'0'64'16,"0"0"-24"-16,0 0 34 16,0 0-26-16,0 0 9 0,-82-26 4 15,57 21-1 1,-7-2 20-16,-4 1-15 0,-1 0-16 16,-3 1 6-16,4 2-13 15,3 0-5-15,5 1-6 16,6 1-1-16,8-1-19 15,5 1 14-15,5 1 3 16,4 0-10-16,0 0-18 16,0 0-4-16,0 0 2 15,0 0 1-15,0 0-13 16,0 0-4-16,10 0 18 16,7 0 14-16,5 0-8 15,8 4 1-15,4 0 3 16,11 0-9-16,4 2 2 15,8 2-3-15,1-2 4 16,2 2-2-16,-2-2-2 0,-5 3 1 16,-3-2 15-16,-3-2-16 15,-3-2-2-15,-3-1 1 16,-2-2 1-16,0 0 10 16,-6 0-8-16,0 0 4 15,-6 0-1-15,-2 0 6 16,-4 0 3-16,-2 0-1 15,-1 0 1-15,-6 0-6 16,-3-2 7-16,-5 2-6 16,-4 0 0-16,0 0 3 15,0 0-4-15,0 0-2 0,0-2-6 16,0 2-5-16,0 0-10 16,0 0-8-16,-11 0-22 15,0 0 4-15,-1 0-38 16,-1 0-61-16,7 0-247 15</inkml:trace>
  <inkml:trace contextRef="#ctx0" brushRef="#br0" timeOffset="114550.51">11480 14902 63 0,'0'0'41'0,"0"0"62"0,0 0 1 16,-86-6-5-16,66 2-16 16,4 3-27-16,1 1-9 15,2-1-18-15,5 1 12 16,1 0-7-16,-2 0 2 15,6 0-20-15,-2 0-1 16,4 0-4-16,1 0-11 16,0 0-9-16,0 0 5 15,0 0 2-15,1 0 0 16,16 0 2-16,9 4 11 16,10 3 9-16,8-3-16 15,6 2 26-15,2-1-14 16,4-2-5-16,1 3 4 15,2-3-9-15,2-1 17 16,4 1-12-16,3-3 7 16,-1 3-7-16,-3-3 2 0,-1 3-5 15,-2 0 9-15,0 0-9 16,0-1 13-16,2 3-11 16,-2-2 6-16,-3-2-4 15,-4-1 2-15,-6 2-8 16,-2-2 19-16,-3 1-7 15,0-1 13-15,-7 0-21 16,-3 0 11-16,-3 0-8 0,-3 0 5 16,-5 0-3-1,-1 0 3-15,-5 0-3 0,-3 0 4 16,-5 0 1 0,-3 0-8-16,-4 0-5 0,-1 0 12 15,0 0-9-15,0 0 4 16,0 0-6-16,0 0-1 15,0 0-2-15,0 0-5 16,0 0 0-16,0 0 0 16,0 0-2-16,0 0-16 15,0 0-18-15,0 0-34 16,0 0-25-16,-6 3-30 16,-10 2-36-16,-3 0-36 15,1-2-296-15</inkml:trace>
  <inkml:trace contextRef="#ctx0" brushRef="#br0" timeOffset="123239.59">8087 14064 30 0,'0'0'69'0,"0"0"2"16,0 0-23-16,0 0-12 15,0 0 10-15,0 0-10 16,0 0 2-16,0 0 5 16,0 0-7-16,0-5-6 15,0-1-2-15,0-2 10 16,6-3-21-16,0 0 6 15,0-1-1-15,3-2-12 16,4-2 7-16,-2-1-2 16,5 0 2-16,-1 0-3 15,3-1 5-15,0 0-7 16,3-1-1-16,1 0 4 16,-2 2-2-16,2 0-10 0,0 0 17 15,2 1-19-15,-1 1 14 16,3 0-11-16,3-1-1 15,-1 0 5-15,5 0-5 16,-3 2-1-16,1 1 1 16,-1-3 0-16,0 1-1 15,-2 0-1-15,5 1 1 16,-2 2 0-16,-1 0 0 16,3 2-1-16,-2 2 1 15,-1-3 1-15,4 2-1 16,2 1-1-16,-2-1-1 15,2 1 0-15,1 0-2 16,-1 4 6-16,1-1-4 0,-4 0 0 16,-2 1 9-16,1 1-9 15,-1 0-1-15,2 1-1 16,0 0 4-16,1-1 1 16,4 1-3-16,-1 0-2 15,3 1 1-15,-1-2 1 16,-5 2 3-16,-1 0-3 15,0 1 6-15,-3-2-14 16,3-1 15-16,-2-1-7 16,6-2 1-16,0 2 0 15,4-3-2-15,2 0 2 16,0-1-1-16,2 1 0 16,-3 0 0-16,-5 4 0 0,2-4 3 15,-2 5-2-15,-3-1-1 16,-1 1 0-16,3-1 0 15,1-1 1-15,5 1-2 16,0 2-4-16,0 1 4 16,1-1 2-16,-1 1 9 15,2 0-10-15,1 0-6 16,4 0 6-16,1 0 0 16,0 0 0-16,1 0 0 15,-2 0 0-15,2 0 6 16,-1 0-6-16,-2-4-9 15,1 1 9-15,-1 0 6 0,0-2-4 16,-2 3-4-16,-4-1 4 16,-2 0-2-16,3 1 0 15,4-2 1-15,6 1 1 16,4 3-2-16,9-2-2 16,-1 2 2-16,4 0-3 15,4 0 9-15,0 0-10 16,3 0 10-16,0 0-12 15,3 0 4-15,-2 0 2 16,-2 0 2-16,-1 0 1 16,0 0-6-16,1 0 6 15,2 0-3-15,-1 0 0 0,3 0 2 16,-2 0-2-16,-2 0 0 16,-3 5-1-16,-2-1 1 15,-7 0 2-15,-4-1-2 16,2 0-5-16,-1-3 5 15,3 3 5-15,1 1-5 16,0-4-1-16,0 3 1 16,-4-2 0-16,3 1 1 15,-4 2-1-15,-1 3 0 16,1-2 0-16,-4 2-1 16,-1-2 2-16,1 4 1 15,0-3-2-15,2-1 2 16,1 1-2-16,1-3 2 15,1 2 0-15,1 0-1 0,-1 1 0 16,-1-2 12-16,1 3-8 16,1-2-5-16,-3 1-5 15,-2-2 5-15,-2 3 8 16,-4-4-5-16,-2 1-6 16,3 1 3-16,4-3 0 15,0 2 3-15,1 1-1 16,0-2-2-16,-4-3 1 15,0 3 1-15,2 1-2 16,0-3 0-16,9 3 0 16,5 1-2-16,4-2-1 0,5 2 3 15,-2 0 6 1,2-3-6-16,-2 0 2 0,-1 1-6 16,-2 2 10-1,-5-3-10-15,-3-2 4 0,1 0-8 16,-1 0 8-16,1 0 14 15,-5 0-13-15,-8 0 3 16,-7 0 10-16,-9 0-3 16,-10 0 5-16,-6 1-2 15,-4-1-2-15,-2 1 2 16,-4 1-8-16,-1-2 5 16,-4 1-9-16,-1-1 13 15,-2 0-12-15,-2 0-2 16,0 1 1-16,0-1-1 0,0 0-1 15,0 0-12-15,0 0-38 16,-5 3-29 0,-7 2 22-16,-4-1-47 0,2-3-64 15,5-1-126-15</inkml:trace>
  <inkml:trace contextRef="#ctx0" brushRef="#br0" timeOffset="123931.17">16202 13389 241 0,'0'0'87'15,"0"0"13"-15,0 0 38 16,0 0-38-16,0 0-35 15,0 0-23-15,0 0 2 16,-58-17-19-16,58 17-3 16,0 0-8-16,0 3-4 15,0 1-10-15,0 1-4 16,0 2 4-16,13 3 12 16,3 0 16-16,3 0-7 15,7-1-8-15,2 3-4 16,0-1 4-16,1-2-3 0,-1 2-4 15,0-1 5 1,-3 0-5-16,-1 0-4 0,-3 1 4 16,0 0-6-16,0-2 1 15,-3 1-1-15,1-3 4 16,-4-2 1-16,-1 0-5 16,-4 0 2-16,-1 0 5 15,1-3-3-15,-3 0 2 16,-3-1 10-16,-1 1-13 15,-3-2 0-15,2 0-2 16,-2 0 7-16,0 1-6 16,0-1 1-16,0 1 1 0,0-1 6 15,0 0-14 1,0 0 4-16,0 0 0 0,0 3-3 16,0 1 3-16,-9 5 7 15,-15 4-5-15,-8 1 18 16,-8 4 0-16,-11 0 2 15,-4 0-4-15,-3 6-7 16,4-2-1-16,5 2-7 16,9 1-2-16,5-1 8 15,7-4-5-15,9-4-2 16,7-2-4-16,6-6-2 16,6-1-3-16,0-2-2 15,0 3-65-15,6-2-34 16,7 0-20-16,1-3-345 15</inkml:trace>
  <inkml:trace contextRef="#ctx0" brushRef="#br0" timeOffset="125622.96">17124 13568 205 0,'0'0'81'16,"0"0"47"-16,0 0-37 15,0 0 4-15,0 0-13 0,0 0-42 16,0 0-4-16,11-71 22 16,-11 71-23-16,0 0-32 15,0 3 13-15,-1 14-13 16,-10 7 4-16,-3 8-3 16,1 7 11-16,1 4-13 15,2 6 13-15,4-3-7 16,4 2-4-16,2-9-4 15,0-5 4-15,10-3-4 16,6-8 1-16,3-4 3 16,1-5-2-16,0-11 0 15,3-3 2-15,2 0-3 16,-1-6 1-16,4-15-2 16,-1-4 3-16,-3-6-2 0,-2-6 1 15,-2-1 0 1,-1-6-1-16,-1 6-1 0,-8-1 2 15,-1 8-4-15,-4 6 1 16,-2 8 1-16,-3 6 1 16,0 6-1-16,0 4 6 15,0 1-6-15,3 0 0 16,0 17-6-16,0 9 1 16,3 4 5-16,-2 1-1 15,1-1 7-15,1-6-6 16,2-3 0-16,0-4 0 15,0-5 0-15,-1-4 0 16,2-4-5-16,0-4 5 16,3 0 2-16,4 0 2 15,2-14-1-15,0-5 5 0,-2-5-4 16,-2-5 0-16,-2-7-4 16,-5-3 1-16,-4-3 1 15,-3 4-2-15,0 9-5 16,0 9 2-16,-1 7 3 15,-5 5 0-15,0 5 1 16,3 3-1-16,3 0-7 16,0 2-33-16,0 9-73 15,13 3-42-15,7-5-346 16</inkml:trace>
  <inkml:trace contextRef="#ctx0" brushRef="#br0" timeOffset="125919.96">17860 13496 445 0,'0'0'63'0,"0"0"-3"15,0 0 1-15,0 0 25 16,-45 108-21-16,36-61-40 0,-1-1 20 15,2-2-24 1,4-9-21-16,-1-6 7 0,2-9-5 16,-1-3 12-16,2-5-14 15,1-3 0-15,1-4 0 16,0-1-1-16,0-4-11 16,0 0-50-16,0 0-45 15,0-14-239-15</inkml:trace>
  <inkml:trace contextRef="#ctx0" brushRef="#br0" timeOffset="126082.66">17915 13332 396 0,'0'0'14'0,"0"0"63"15,0 0 36-15,0 0-91 16,0 0-22-16,0 0-12 15,21 4-43-15,-8 15-138 16</inkml:trace>
  <inkml:trace contextRef="#ctx0" brushRef="#br0" timeOffset="126863.8">18027 13729 220 0,'0'0'101'0,"0"0"-14"16,0 0 67-16,-32 91-84 16,32-72-21-16,0-2-31 15,0-4 6-15,5-2 5 16,6-6-5-16,0-2-13 16,3-3 6-16,4 0-5 15,1-8 17-15,5-13-8 16,0-4-9-16,1-11 0 15,-4-10-9-15,3-7 6 16,-2-5-1-16,1-4-7 16,-4 1-1-16,-3 1-1 15,-5 1-9-15,-5 1-13 16,-3 4 1-16,-3 6 11 0,0 2 7 16,-6 12-1-1,-6 4 4-15,-3 10 1 0,5 10-1 16,-1 9 1-16,-2 1-6 15,1 17 6-15,1 14-5 16,4 10 11-16,4 6-5 16,3 4 7-16,0 5-3 15,0 3 6-15,0-1-1 16,0-1-1-16,3-1-6 16,3-4 3-16,0-3 2 15,3-5-3-15,1-5-5 16,4-12 6-16,1-7-6 15,5-9-1-15,4-8 1 16,3-3 4-16,4 0-1 0,4-18-3 16,1-8 2-16,3-11 1 15,0-8-1-15,3-8 2 16,0-6-3-16,0-7-1 16,-5-4 0-16,-4-3-5 15,-12-1 5-15,-12 4-14 16,-9 4-4-16,-8 6 6 15,-15 15 4-15,-4 14 8 16,0 22-4-16,-1 9 1 16,-2 25 1-16,2 20 2 15,3 18-1-15,5 9 4 16,6 9 2-16,8 2-2 16,6-4-1-16,0-2 7 0,5-11 14 15,11-8-22 1,5-10 8-16,2-11-8 0,3-9-1 15,4-8 0-15,5-8 3 16,0-4-3-16,2-7-26 16,-5-1-85-16,-6-5-351 15</inkml:trace>
  <inkml:trace contextRef="#ctx0" brushRef="#br0" timeOffset="127657.86">20058 13058 229 0,'0'0'212'0,"0"0"-153"15,0 0 78-15,0 0-35 16,0 0-77-16,0 0-9 0,-47 65 23 15,38-4-1 1,-2 9-12-16,-2 1-11 0,-2 3 9 16,-3-3-15-16,0-2-7 15,5-8 2-15,4-13-2 16,3-14-2-16,3-15-3 16,3-11 3-16,0-6 0 15,0-2 3-15,0-4 5 16,3-19 29-16,10-11-23 15,5-7-5-15,3-2-9 16,6-3-1-16,3-4-1 16,3-1 2-16,1 7-18 15,-1 8 1-15,-2 14 12 16,-3 16 1-16,-2 6-7 16,-1 3 11-16,0 19-4 0,2 9 4 15,-2 7 0 1,-5 4 1-16,-7 0 1 0,-7 0-2 15,-6-2 1-15,0 1 3 16,-1-3-3-16,-8-6-1 16,-1-5 12-16,0-6-12 15,3-7-4-15,1-6 1 16,5-5 3-16,1-3-14 16,0 0-50-16,5 0-38 15,15-18-133-15</inkml:trace>
  <inkml:trace contextRef="#ctx0" brushRef="#br0" timeOffset="128047">20612 13355 342 0,'0'0'88'0,"0"0"40"15,0 0-20-15,0 0-65 16,0 0-13-16,0 0-12 15,-85 70 6-15,74-31 4 16,5 2-11-16,3-4-17 16,3-3 8-16,0-3-8 15,9-9 0-15,8-5-1 16,5-8-3-16,0-7 5 16,1-2-1-16,-1-2 1 15,4-15 16-15,-1-6-4 16,-3-7 17-16,-2-4-1 0,-2-5-3 15,-6-7-11-15,-4-4-9 16,-6 1-6-16,-2 7 4 16,-3 11-9-16,-15 10 11 15,-7 12-12-15,-7 8-2 16,0 1 8-16,2 8-5 16,12 14-8-16,12 4-43 15,6 1-53-15,12-1-203 16</inkml:trace>
  <inkml:trace contextRef="#ctx0" brushRef="#br0" timeOffset="129292.25">21041 13396 445 0,'0'0'60'16,"0"0"-4"-16,0 0-8 15,0 0 6-15,-62 90-18 0,57-61-33 16,5 0 14 0,0-7-2-16,0-3-4 0,6-6-10 15,9-6 14 1,3-7 2-16,6 0-2 0,3-5 27 15,1-15-4-15,2-4-11 16,-2-4-15-16,0-4 8 16,1-11-12-1,-1-5-2-15,2-7-2 0,-4-7-2 16,0-4-2-16,-3-4-4 16,-7-1-17-16,-7-3-13 15,-5 1 16-15,-4 3-3 16,0 9 6-16,-6 10 15 15,-8 11-2-15,0 16 0 0,2 12 2 16,2 12 0-16,-1 0-2 16,0 29-1-16,2 17 3 15,1 12 8-15,0 14 0 16,1 6-3-16,-2 4 1 16,-1-2-4-16,-4-5 7 15,2-8 1-15,3-5-2 16,5-7-1-16,4-9-3 15,0-8-3-15,19-6 0 16,5-6 0-16,4-7 10 16,7-9-16-16,4-3 8 15,5-7-6-15,0 0-3 16,0-4-14-16,-2-13 14 0,-1-3 6 16,-2-7-17-1,-1-7 13-15,-2-6-30 0,-3-4 2 16,-2 4-15-16,-6 8 4 15,-6 10 27-15,-5 8 15 16,-6 7 1-16,-5 4 2 16,0 0 15-16,4 3-2 15,0 0-15-15,2 0 2 16,6 0-1-16,-3 0-1 16,1 6 0-16,1 0-1 15,-3-1 1-15,0 0 2 16,-3-3-2-16,-5 0 0 15,0-2 3-15,-3 0 1 16,0 0 10-16,0 0 20 0,0 0-9 16,0-6-13-16,-2-1 2 15,-10 1-4-15,-5 2 8 16,-9 4 3-16,-2 0 3 16,0 0 0-16,0 14 0 15,3 5-20-15,1 5-1 16,4 4 11-16,0 5-14 15,4 1 6-15,2 3 1 16,4-1-4-16,5-3-3 16,5 0 12-16,0-5-12 15,0-4-7-15,10-3 7 16,4-6 6-16,5-7-6 16,4-6 0-16,4-2 4 0,3 0-3 15,1-12-1 1,2-10 17-16,1-4-14 0,5-8-1 15,1-7 7-15,-1-11 1 16,1-8 3-16,-9-10-8 16,-6-9-5-16,-9-6 0 15,-10-4-9-15,-6-1 7 16,-6 4-16-16,-19 10 6 16,-2 15 5-16,0 20 7 15,10 16 5-15,4 16-5 16,3 9-16-16,2 27 15 15,3 20-4-15,5 24-6 0,0 12 11 16,7 7 10 0,3 3-10-16,0-7 3 0,-2-10-2 15,-2-12 9-15,1-11-10 16,0-9 0-16,1-10 0 16,0-10-18-16,2-7-38 15,10-10-112-15,0-7-528 16</inkml:trace>
  <inkml:trace contextRef="#ctx0" brushRef="#br0" timeOffset="130051.6">23350 13225 472 0,'0'0'14'16,"-32"-73"58"-16,9 50 34 15,-2 9-21-15,-7 9-36 16,-5 5-7-16,-3 18-25 16,-2 13 3-16,4 11-20 15,8 4 20-15,8 7-15 16,11 0 0-16,6-2-4 16,5-5 1-16,3-5-2 0,15-7 0 15,7-10 0-15,5-7-3 16,3-8 3-1,1-9 2-15,2 0-2 0,0-14 0 16,-5-15 0-16,-2-6 1 16,-6-9 7-16,-2-7-8 15,-7-4-2-15,-7 3-17 16,-5 8 13-16,-2 11 1 16,0 16 3-16,0 9 2 15,0 8 2-15,0 6-2 16,0 18-5-16,0 11 4 15,0 11 1-15,6 3 2 16,7 4 9-16,6-4-7 16,1-4-4-16,-2-11 1 0,0-6 1 15,-2-7 1-15,-2-7-1 16,5-4-2-16,3-8 0 16,7-2-3-16,2 0-33 15,5-6-99-15,4-12-233 16</inkml:trace>
  <inkml:trace contextRef="#ctx0" brushRef="#br0" timeOffset="130554.73">23908 13241 417 0,'0'0'81'0,"0"0"58"15,0 0-31-15,-95-28-53 16,65 30-24-16,1 17 0 15,1 10-9-15,1 3-8 16,3 3-2-16,7 5-1 16,5-4-6-16,7 0-1 15,5-6-4-15,0-6-15 16,9-5 10-16,9-3 3 16,2-8 1-16,2-3 1 15,2-5 0-15,2 0 8 16,1-16-5-16,1-7 18 15,0-7-21-15,0-10 6 16,-1-9-4-16,-2-12-2 0,-6-9 4 16,-7-6-1-16,-7-8-3 15,-5-4-15-15,0 3-5 16,-9 7 2-16,-7 13 18 16,1 17 1-16,2 19 3 15,6 19-4-15,4 10 10 16,3 20-10-16,0 26-9 15,0 21 7-15,0 18 4 16,6 7 7-16,3 1 0 16,-3-7 5-16,0-10-10 15,-1-11 5-15,1-15-3 16,-1-8-1-16,3-13-4 16,-1-8-1-16,4-8-4 0,5-2-3 15,6-8-6-15,1-3-84 16,13 0-294-16</inkml:trace>
  <inkml:trace contextRef="#ctx0" brushRef="#br0" timeOffset="131636.44">24536 13261 430 0,'0'0'55'15,"0"0"48"-15,0 0 17 16,0 0-56-16,0-89-28 16,-9 71-4-16,-15 1-8 15,-10 6-6-15,-3 6 1 16,-2 5-2-16,-1 0-13 15,4 17 2-15,3 12-1 16,3 6-1-16,8 4-4 16,5 3 8-16,9 3-8 15,6-3-2-15,2-1 0 16,6-5 2-16,10-6 2 16,4-7 8-16,1-8-10 15,1-5-3-15,3-9-2 0,1-1-1 16,0-1 6-16,3-19 2 15,-5-6 0-15,3-10-2 16,-2-10 3-16,-4-12 0 16,-3-8-1-16,-3-9 3 15,-8-7-10-15,-5-5 3 16,-2-3-14-16,0 5-1 16,-14 6 7-16,-2 8-3 15,-1 13 13-15,3 17 8 16,3 17-8-16,5 19-2 15,4 5-4-15,2 32-3 16,0 17 9-16,19 13-1 0,7 10 1 16,4 6 5-16,-5 1-3 15,-4 2 7-15,-7-6-6 16,-5-7 4-16,0-6-4 16,-3-8 2-16,0-9 2 15,3-9-12-15,2-11 13 16,3-6-5-16,5-7-1 15,2-2-2-15,6-6 0 16,0-3 3-16,-3-1-3 16,-3 0 0-16,-5-7 3 15,0-7-4-15,-2-3 2 16,1-4-2-16,-5-5 1 16,-1-5-2-16,-2-5-1 0,-3-5 1 15,-4 1 4 1,0-2 3-16,0 9-5 0,-12 5-1 15,0 8 0-15,1 8-7 16,3 3 8-16,3 7-1 16,2 2 1-16,0 0 0 15,-3 0 0-15,-3 4 1 16,0 7 4-16,3 2 9 16,5-1-14-16,1 2 0 15,1-3 0-15,21 0 0 16,10-1 1-16,7-5-1 15,4-2 4-15,2-3 2 0,-5 0-4 16,-4 0 0-16,-6 0 0 16,-8 0-2-16,-7 0 1 15,-5 0 4-15,-5 13-2 16,-4 10-3-16,-1 7 1 16,0 3 13-16,-1 3-5 15,-8 3 3-15,0 1-11 16,-2-3 5-16,5-4-4 15,0-6 1-15,3-7-3 16,2-6 0-16,1-6-1 16,0-2 2-16,0-3-1 15,0-2 0-15,13 3-15 16,17-4-47-16,12 0-159 0</inkml:trace>
  <inkml:trace contextRef="#ctx0" brushRef="#br0" timeOffset="132035.24">25416 13217 487 0,'0'0'19'16,"0"0"30"-16,0 0-49 15,0 0 13-15,0 0 9 16,0 0 1-16,76 2 0 0,-51-2-18 15,-3-1 5 1,-3-12-8-16,-4-3 3 0,-5-2 11 16,-5-2 5-16,-5 1-16 15,0 2 31-15,-17 3 5 16,-5 5-15-16,-4 7 7 16,0 2 3-16,2 14-27 15,3 16-7-15,5 7 4 16,5 5 7-16,4 2 13 15,5-1-16-15,2-2-5 16,0-3 2-16,2-4-5 16,6-5-1-16,3-7-1 15,4-5 0-15,4-2 0 16,7-3 0-16,3-6-21 16,3-3-38-16,2-3-66 0,1 0-137 15</inkml:trace>
  <inkml:trace contextRef="#ctx0" brushRef="#br0" timeOffset="132407.97">26022 13123 330 0,'0'0'102'15,"0"0"55"-15,-93-2-35 0,57 4-41 16,5 9-39-1,6 6-2-15,8 4-11 0,7 3-19 16,10 1-1 0,0 0-6-16,0 0 2 0,16 1-5 15,4 2 5-15,4 0-2 16,-2 2-1-16,-4 0-1 16,-6-3 4-16,-5-1-3 15,-4-2 1-15,-3-3-1 16,0-1 1-16,0-2-3 15,-3-2 0-15,-6-3-6 16,-5-7 6-16,-2 0-17 16,-1-4 17-16,-1-2 5 15,-3 0 9-15,3-2-7 16,4-5 8-16,8 0-15 16,6 2-12-16,13-4-66 15,16-5-305-15</inkml:trace>
  <inkml:trace contextRef="#ctx0" brushRef="#br0" timeOffset="132764.82">26400 13179 409 0,'0'0'93'16,"0"0"74"-16,-108-5-72 0,75 5-16 15,6 14-24-15,10 6-35 16,10 2-19-16,7 3 10 16,0 5-4-16,6-1-1 15,8 4-1-15,2 3-4 16,-7-3 3-16,-5 1-1 16,-4-5 1-16,0-3-3 15,0-6 1-15,0-1-2 16,-7-4 1-16,-2-3-2 15,0-3-1-15,-1-2 1 16,-5-4 1-16,-2-1 2 16,-4-2 5-16,-1 0-4 15,1 0 0-15,3 3-3 16,3 0-27-16,7 3-91 16,6 2-311-16</inkml:trace>
  <inkml:trace contextRef="#ctx0" brushRef="#br0" timeOffset="133620.7">27251 13181 350 0,'0'0'109'0,"0"0"42"15,0 0-42-15,0 0-37 16,0 0-7-16,0 0-38 16,-15-43-22-16,-5 55 7 15,-6 10-1-15,-3 5 11 16,4 4-2-16,4 3 0 16,9-1-9-16,8 4-11 15,4 1 8-15,0-5 3 16,12-2-11-16,8-5 2 15,4-9 1-15,0-2-3 16,3-9 0-16,-3-6 2 16,0 0 4-16,-2-7 0 15,-1-14 0-15,0-4 4 16,-2-8 11-16,-2-6-7 16,-1-6-1-16,-7-5-12 0,-3-1 0 15,-6 3 0-15,0 7-2 16,-7 10-5-16,-13 11-11 15,-2 9 2-15,-4 8 5 16,4 3-9-16,3 3-13 16,10 15-25-16,4 7-32 15,5-4-81-15,3-4-261 16</inkml:trace>
  <inkml:trace contextRef="#ctx0" brushRef="#br0" timeOffset="134095.66">27683 12807 333 0,'0'0'140'0,"0"0"-6"16,0 0-44-16,0 0-61 15,0 0 13-15,58 121 9 16,-58-49 4-16,0 6-11 15,-6 3-16-15,-16 1-10 16,-8-1-16-16,-6-4 15 16,-3-7-16-16,-2-8 2 15,4-10-1-15,8-9-1 16,12-11-1-16,9-10-7 16,8-5 3-16,0-7 4 15,6-3 4-15,15-7-4 0,7 0 0 16,5-8-13-16,1-14 13 15,1-4 0-15,-4-8 0 16,-4-5 0-16,-6-7 1 16,-11-10 1-16,-8-5 5 15,-2-3-14-15,-14-1 15 16,-10 6-9-16,2 4 3 16,4 10 8-16,6 7 16 15,8 7-13-15,2 6 1 16,2 4 0-16,0 4-9 15,19 4 0-15,14 10-10 16,11 3-43-16,3 9-49 0,-6 13-134 16</inkml:trace>
  <inkml:trace contextRef="#ctx0" brushRef="#br0" timeOffset="134684.51">28587 12762 138 0,'0'0'439'0,"0"0"-386"16,0 0 80-16,0 0-87 16,0 0-37-16,0 0 27 15,-6 112 26-15,-10-33-16 16,-3 5-1-16,-3 0-33 15,-1 0 8-15,0-6-5 16,3-6-14-16,3-13 3 16,6-14 6-16,4-15-10 15,3-11 1-15,4-13 0 16,0-2-2-16,0-4 0 0,0 0-3 16,16-9-24-16,14-14-63 15,13-11-36-15,9-10-148 16</inkml:trace>
  <inkml:trace contextRef="#ctx0" brushRef="#br0" timeOffset="135874.88">28901 12956 397 0,'0'0'65'16,"0"0"22"-16,-118 66 42 15,76-34-34-15,6-2-40 16,6 4-32-16,5-5 7 0,7 0-5 15,8-7-14 1,3-3 1-16,7-6-10 0,0-4-2 16,0-2 2-16,8-2 0 15,17-5 4-15,11 0-2 16,5 0-4-16,0 0 4 16,-8 3-4-16,-12 0 2 15,-6 4-2-15,-9 3-3 16,-3 7 3-16,-3 4 0 15,0 6 1-15,0 1-1 16,0 1 2-16,0-2-2 16,0-3 0-16,8-2 0 15,5-5-1-15,0-6 2 16,7-5-1-16,0-4 1 16,1-2-1-16,5 0 10 0,-1-5-9 15,0-12 2 1,2-4 0-16,-2-5-3 0,1-5 0 15,-1-4-7-15,1-6 16 16,-7-1-11-16,-4 2 2 16,-5 6 0-16,-7 8 6 15,-3 8-6-15,0 8-12 16,0 10 10-16,-10 0-19 16,-7 8 21-16,-3 18 11 15,0 4-9-15,5 5-2 16,6 4 0-16,6 2 0 15,3-2 0-15,0-2 1 0,2-6-1 16,8-6 0-16,4-6 0 16,2-7 0-16,5-4 2 15,0-5 8-15,3-3-7 16,3 0-3-16,-2-7 0 16,0-12 3-16,1-5-5 15,-2-5 11-15,1-5-11 16,-3-7 4-16,-2 0-2 15,-4 2 2-15,-4 5-1 16,-3 9 1-16,-5 10-1 16,-2 7-1-16,-2 8 6 15,0 0-6-15,0 2-4 16,0 19-3-16,0 11 0 0,-3 0 7 16,-2 6 2-1,4-1-2-15,1-3 2 0,0-1-2 16,0-6 0-16,1-7-3 15,10-6 3-15,3-4-3 16,2-5 3-16,3-3 3 16,4-2 0-16,4 0 7 15,-2-7-10-15,0-10-3 16,2-7 3-16,0-6 3 16,-1-6 2-16,-3-6-5 15,-1-3 0-15,-2 0-3 16,-8 1 3-16,-5 10 2 15,-2 9 9-15,-3 11-10 16,-2 9-1-16,0 4 27 0,0 1-27 16,0 8-2-16,-2 17-7 15,-9 13 9-15,2 11 0 16,2 6 8-16,0 8-8 16,0 3 11-16,1 4-3 15,0 2 0-15,-4 3-6 16,1 0 3-16,-3 0-4 15,-4-4 2-15,-1-8-3 16,-4-7 11-16,1-6-11 16,-4-5 0-16,4-8 0 15,4-8 0-15,4-10-10 16,6-10 3-16,3-6 6 16,-1-3-3-16,1 0 4 0,1-4 16 15,-1-17 30 1,2-11-25-16,-1-5 9 0,2 0-7 15,0-3-19-15,2 2 4 16,18 1-3-16,10-2-5 16,11 3-24-16,9 3-37 15,14 5-69-15,13 2-286 16</inkml:trace>
  <inkml:trace contextRef="#ctx0" brushRef="#br0" timeOffset="136543.68">30804 13212 392 0,'0'0'44'16,"0"0"116"-16,0 0-33 15,0 0-75-15,0 0-38 16,0 0-8-16,70 32 3 16,-67 21 22-16,-3 2-3 15,0-1-5-15,-8-4-6 16,-5-5-13-16,3-7-4 16,-1-9 2-16,1-9 9 15,2-7-11-15,4-5 4 16,2-8-2-16,1 0 0 0,1 0 6 15,0-6 28 1,0-14-11-16,0-12-20 0,3-2-1 16,9-8-4-16,4-7-8 15,3 0-6 1,-1 0-27-16,5 4 22 0,-3 6-23 16,0 14 17-16,-1 11 14 15,-2 10 4-15,1 4-6 16,2 11 9-16,3 18 8 15,1 10-3-15,-2 9 0 16,-7 1 2-16,-6 2-1 16,-9-3 20-16,0-6-16 15,0-6 10-15,-9-8-12 16,-1-5-2-16,1-2-2 16,0-6 0-16,3-2-2 0,4-2-17 15,2-4-98-15,15 0-268 16</inkml:trace>
  <inkml:trace contextRef="#ctx0" brushRef="#br0" timeOffset="136981.63">31456 13339 447 0,'0'0'106'16,"0"0"7"-16,0 0-39 16,0 0-36-16,0 0-20 15,0 0 19-15,-81 60 3 16,60-26-16-16,3 2-5 16,2 0-8-16,4 0-8 15,8-4-2-15,4-2-1 16,0-7 0-16,3-1 0 15,13-8 0-15,4-5-4 16,3-4 4-16,6-5 8 16,0 0-3-16,0-8 6 15,1-12 1-15,-2-7 0 16,0-4 22-16,0-8-18 0,-4-4-4 16,-9-6-8-1,-9 1-2-15,-6 6-1 0,0 9-2 16,-19 11-5-16,-7 10 6 15,-2 10-9-15,0 2 9 16,1 11-43-16,9 19-15 16,5 4-127-16,13-1-303 15</inkml:trace>
  <inkml:trace contextRef="#ctx0" brushRef="#br0" timeOffset="137897.54">32021 13314 482 0,'0'0'77'0,"0"0"3"15,0 0-12-15,0 0-43 16,-110 0 14-16,77 20-6 16,4 4-20-16,4 5-4 15,5 5 2-15,4 3-1 0,4 1-9 16,2-3 4 0,6-2-1-16,2-4 1 0,2-4-5 15,0-3-11 1,0-7 8-16,9-2-1 0,4-5 2 15,5-4 2-15,3-2 9 16,4-2-6-16,4 0 5 16,-1-10-6-1,2-8 9-15,1-7-8 0,4-7 3 16,-1-9-1-16,2-10 3 16,1-7-2-16,-4-6-3 15,-4-5-2-15,-6-1-1 16,-2 2-18-16,-6 1 0 15,-9 1 12-15,-5 7-3 0,-1 3 1 16,0 7 16-16,-1 12-9 16,-7 13 1-16,-5 14-5 15,-2 10 5-15,-4 16 1 16,-4 22 0-16,5 17 3 16,2 11 2-16,7 5 25 15,1 7-17-15,1-2-8 16,4-1 8-16,0-5-3 15,3-7-7-15,0-6 5 16,0-8-9-16,0-12-2 16,5-6-5-16,11-7 14 15,5-5-8-15,4-6 2 16,5-2 0-16,3-9-1 0,2-2 0 16,0 0 0-1,2-16 1-15,4-10 1 0,3-7 2 16,1-6-4-16,-5-9-6 15,-6-6 4-15,-7 0-9 16,-13 4 4-16,-11 8-16 16,-3 13 14-16,-6 10 9 15,-15 11 4-15,-6 8-1 16,0 10 6-16,2 19-7 16,1 8-1-16,5 9 0 15,4 4 6-15,4-1-7 16,7 0 14-16,2-4-13 0,2-5-1 15,0-10 5 1,0-1-13-16,17-9 12 0,2-2-4 16,8-2 5-16,3-4-2 15,3-3-3-15,0-4-2 16,-4 0-48-16,-3-5-99 16,-6 0-289-16</inkml:trace>
  <inkml:trace contextRef="#ctx0" brushRef="#br0" timeOffset="142357.25">17900 14609 414 0,'0'0'28'0,"0"0"76"0,0 0-18 15,-91-31-45-15,57 31 2 16,-6 5-9-16,-1 20 0 15,-2 9-4-15,3 6 9 16,5 3-18-16,7 6-3 16,6 3-5-16,11 2-13 15,8-1 21-15,3-3-16 16,6-8-5-16,18-8 5 16,4-5-4-16,5-5 0 15,3-10 1-15,-3-3-2 16,1-7 0-16,-1-4-5 15,-2 0 5-15,-1 0-18 16,0-4-10-16,-3-10-50 0,0-3-44 16,-5-7-72-16,0-4-194 15</inkml:trace>
  <inkml:trace contextRef="#ctx0" brushRef="#br0" timeOffset="142717.76">18091 14671 334 0,'0'0'43'16,"0"0"74"-16,0 0-25 0,0 0-65 15,0 0-5-15,0 0 9 16,-55 89 0-16,55-52-7 16,0 3 4-16,0 3-10 15,3-2 1-15,13-4-19 16,2-7 0-16,8-6 0 15,0-7-1-15,4-5 3 16,0-9 7-16,0-3-9 16,-2-2 0-16,-1-15-2 15,-9-5 2-15,0-6 2 16,-8-6 2-16,-1-3-2 16,-3-4 14-16,-3 0-12 15,-3-1 5-15,2 2-9 16,-2 4-1-16,0 7-11 15,0 12-23-15,0 11-16 16,0 6-30-16,0 2-164 16,0 14-88-16</inkml:trace>
  <inkml:trace contextRef="#ctx0" brushRef="#br0" timeOffset="143399.75">18497 14658 326 0,'0'0'76'0,"0"0"4"15,0 0 34-15,0 0-52 0,89-1-8 16,-65 18-21-16,0 5-2 16,-6 5-15-16,-2 4 2 15,-4 6-6-15,-3 2-7 16,-6 3-5-16,-3-2 7 15,0-5-5-15,0-3-2 16,0-7 7-16,-3-9-12 16,-7-2 5-16,2-7-18 15,-2-6 14-15,-4-1 4 16,1 0 4-16,-2-10 4 16,2-10 4-16,5-5-4 15,2-7 9-15,6-7-10 16,0-5-2-16,15-2 0 15,4 3-5-15,4 6-7 16,4 6-5-16,-2 7 6 0,0 8-3 16,-2 6 7-16,-1 7 2 15,2 3 0-15,1 0 0 16,4 2 0-16,0 13 0 16,1 4 2-16,3 3-2 15,2 4-1-15,-4 4 1 16,-4 2 6-16,-7 1-4 15,-9 6 3-15,-3-3-5 16,-5-7-1-16,-3-1 1 16,0-8 0-16,0-5-2 15,-8-6-7-15,0-6 0 16,-2-3 4-16,-2 0 5 0,-1 0 9 16,-4-5 3-16,2-12 10 15,1-9-3-15,6-8-6 16,6-7 18-16,2-7-26 15,10-4 4-15,13-4 3 16,9 3-9-16,5 1-3 16,3 5-8-16,-1 11 6 15,-5 9-16-15,-4 10-5 16,-6 15-23-16,-6 2-5 16,1 10-48-16,-5 13-210 15</inkml:trace>
  <inkml:trace contextRef="#ctx0" brushRef="#br0" timeOffset="143754.43">19669 14732 435 0,'0'0'80'0,"0"0"-61"15,0 0 61-15,0 0-27 16,96-19-26-16,-68 17 10 15,-1-1-34-15,-5 0 18 16,-5 2-14-16,-4-1-7 16,-6 2 3-16,-4-1-3 15,-3 1-33-15,0 0-63 16,-7 0-116-16</inkml:trace>
  <inkml:trace contextRef="#ctx0" brushRef="#br0" timeOffset="143931.79">19684 14900 269 0,'0'0'94'15,"0"0"105"-15,0 0-92 16,0 0-54-16,0 0-28 16,107-6-8-16,-77 0-13 15,0 2 4-15,-3 0-8 16,-5-1-54-16,-5-6-154 15</inkml:trace>
  <inkml:trace contextRef="#ctx0" brushRef="#br0" timeOffset="144175.49">20179 14705 488 0,'0'0'122'16,"0"0"-66"-16,0 0 4 15,0 0-21-15,0 0-20 16,0 0-7-16,96-20-8 16,-77 20-3-16,-4 0-1 15,-4 0-23-15,-6 3-71 0,-5 2-207 16</inkml:trace>
  <inkml:trace contextRef="#ctx0" brushRef="#br0" timeOffset="144344.68">20175 14870 437 0,'0'0'82'15,"0"0"50"-15,0 0-64 16,0 0-47-16,97-7 2 15,-71 5-22-15,1-1 10 16,-1 3-11-16,-2-4-65 0,-2 0-358 16</inkml:trace>
  <inkml:trace contextRef="#ctx0" brushRef="#br0" timeOffset="145026.66">20840 14668 655 0,'0'0'0'16,"0"0"4"-16,0 0 18 0,0 0 20 15,0 109-10-15,0-60-12 16,-7 2-9-16,-4 1 0 16,-4-4-3-16,2-10-4 15,1-5-2-15,1-12-1 16,5-8-1-16,5-8-3 16,1-4 2-16,0-1-2 15,0 0 3-15,0-10 61 16,11-14-35-16,2-5-12 15,-3-6-3-15,-1-5 0 16,0-8-8-16,0-4-3 16,3-1-18-16,3 3 13 0,2 5-21 15,2 11-16 1,1 11 30-16,0 12 9 0,-2 7 2 16,-2 4-5-16,-2 0 6 15,2 17-2-15,1 8 2 16,0 7 0-16,-3 4 20 15,-3 7-11-15,-3 0-6 16,-6 3 1-16,-2-5 6 16,0-4-10-16,0-10 0 15,3-7 1-15,6-8 1 16,4-4 2-16,4-8-3 16,5 0-1-16,6-2 1 15,2-15 3-15,1-6 13 0,-2-7 19 16,-7-3-11-1,-4-4-5-15,-5-8 25 0,-5-2-8 16,-4-3-18-16,-4-1-9 16,0 3-6-16,0 7-2 15,0 10-2-15,0 14-18 16,0 13-27-16,0 4-41 16,3 2-126-16,6 13-435 15</inkml:trace>
  <inkml:trace contextRef="#ctx0" brushRef="#br0" timeOffset="145491.96">21547 14638 545 0,'0'0'40'0,"0"0"68"16,0 0-69-16,0 0-29 16,0 0 13-16,-36 95 21 0,26-45-25 15,2 4-5 1,4 1 9-16,1-5-17 0,3-8-4 15,0-11-2-15,6-6-1 16,11-8 1-16,6-11-1 16,6-4-2-16,5-2 3 15,3-6 1-15,-4-13 1 16,-4-6 18-16,-6-3-4 16,-2-6-12-16,-5-6 34 15,-4-6-18-15,-3-2 0 16,-3-1-8-16,-3 5-12 15,-2 6 5-15,-1 9-1 16,0 12-4-16,0 7 0 16,0 10-20-16,0 0-32 0,0 13-91 15,2 6-79-15</inkml:trace>
  <inkml:trace contextRef="#ctx0" brushRef="#br0" timeOffset="145844.93">22155 14591 613 0,'0'0'30'0,"0"0"-25"0,0 0 58 16,0 0 10-1,-50 108-13-15,35-66-26 0,-1 4-15 16,0 1 8-16,0-1-18 16,1-1-1-16,2-5-6 15,4-10-2-15,4-5 7 16,5-5-7-16,0-9-7 16,17-3 3-16,7-4 4 15,6-2 13-15,-1-2 1 16,3 0-8-16,-2 0-5 15,-2-3-1-15,-3-5-16 16,-1-4-40-16,-4-2-67 16,-1-5-126-16</inkml:trace>
  <inkml:trace contextRef="#ctx0" brushRef="#br0" timeOffset="146175.26">22560 14633 496 0,'0'0'87'0,"0"0"-32"16,0 0 6-16,0 0 5 16,0 0-17-16,-76 86-4 15,56-48-18-15,0 5-2 16,0 1-14-16,1 2 2 0,5-6-8 15,4-4-4-15,7-11 12 16,3-5-11-16,0-6-2 16,15-5-5-16,4-1 5 15,8-5 13-15,4-3-11 16,2 0 1-16,2 0-3 16,-4 0 0-16,-3-8-8 15,-4-2-43-15,-5-6-81 16,-4-4-242-16</inkml:trace>
  <inkml:trace contextRef="#ctx0" brushRef="#br0" timeOffset="146452.6">22965 14483 669 0,'0'0'25'15,"0"0"22"-15,32 78 39 16,-23-21-19-16,-5 10-15 16,-2 14-44-16,-2 8 22 15,-3 6-28-15,-21-8 5 16,-9-7-4-16,-7-10-3 15,-9-9-64-15,-8-14-68 0,-3-15-202 16</inkml:trace>
  <inkml:trace contextRef="#ctx0" brushRef="#br0" timeOffset="147306.43">17375 14325 149 0,'0'0'226'16,"0"0"-173"-16,-82 41 66 15,45 13-9-15,-2 26-30 0,0 11-7 16,5 17-31-16,7 12-13 16,9 0 0-16,14-1-17 15,4-11-12-15,11-15 5 16,18-16-3-16,6-19-2 16,3-22-3-16,2-16-6 15,9-12 4-15,13-8-73 16,9-7-39-16,4-18-216 15</inkml:trace>
  <inkml:trace contextRef="#ctx0" brushRef="#br0" timeOffset="148252.64">23771 14737 111 0,'0'0'329'0,"0"0"-234"0,0 0 59 16,0 0-39 0,0 0-50-16,0 0-22 0,0 0-13 15,24-41-24-15,-24 75 18 16,-2 10 1-16,-9 7-2 16,-3 3-12-16,-4-3-4 15,2 2 0-15,-4-8-4 16,5-4-3-16,4-9 0 15,3-8 4-15,5-8-4 16,3-6 0-16,0-6-27 16,0-4-9-16,0 0-28 15,3 0-15-15,9-15-89 16,4-9-438-16</inkml:trace>
  <inkml:trace contextRef="#ctx0" brushRef="#br0" timeOffset="148449.93">23890 14517 388 0,'0'0'42'0,"0"0"-37"15,0 0 23-15,0 0-28 16,0 0-1-16,0 0 1 15,30 26-74-15,-12-15-230 16</inkml:trace>
  <inkml:trace contextRef="#ctx0" brushRef="#br0" timeOffset="148918.32">24105 14507 349 0,'0'0'77'16,"0"0"-66"-16,0 0 119 16,9 77-38-16,-9-28-12 15,0 11-32-15,0 13 3 16,-13 10-19-16,-8 1-12 16,0 0-20-16,-6-6 4 15,3-8 10-15,5-6-12 16,4-11-1-16,6-10 3 0,6-13-4 15,3-8 0-15,0-7 2 16,2-7-2-16,9-6-14 16,4-2-3-16,5-2-1 15,2-18 12-15,1-5 6 16,-1-5 4-16,-3-4-4 16,-7-5-1-16,-4 0 0 15,-8 2-9-15,0 2 3 16,-18 0-1-16,-14-1 6 15,-4 0 2-15,-2 3 23 16,5 1 8-16,6 1-6 16,12 4-10-16,9 0 5 0,6 4-3 15,0 1-8-15,20 0-9 16,13 9 1-16,6 4-9 16,5 8-10-16,-1 1-26 15,-6 0-81-15,-8 3-219 16</inkml:trace>
  <inkml:trace contextRef="#ctx0" brushRef="#br0" timeOffset="149552.53">25130 14620 596 0,'0'0'13'0,"0"0"51"16,0 0-27-16,0 0-29 0,0 93 51 15,0-29-10-15,-3 3-15 16,-10 5-11-16,-3-9 4 15,-1-5-17-15,0-8-4 16,2-8 10-16,3-10-11 16,5-10-2-16,1-9-2 15,3-8 0-15,3-2-1 16,0-3-1-16,0 0-10 16,0-3-23-16,15-16-79 15,6-6-119-15,10-8-324 16</inkml:trace>
  <inkml:trace contextRef="#ctx0" brushRef="#br0" timeOffset="150804.45">25416 14764 387 0,'0'0'22'0,"0"0"12"0,-73 82 100 16,48-56-42-16,-4-2-30 15,1-2-25-15,0-2 0 16,1 0-23-16,9-5-12 16,5-2 13-16,8-5-12 15,5-2-3-15,0-2-11 16,6-4 4-16,19 0 7 16,10 0 0-16,6 0 12 15,-3 0-10-15,-5 0-2 16,-8 0 0-16,-8 0 3 15,-6 0-4-15,-3 5 4 0,-4 8-3 16,-2 5 0 0,-1 0 2-16,1 3 3 0,-1 0-5 15,5 3 5-15,0 0-3 16,3-2-2-16,3 0 1 16,3-4 1-16,4-5-4 15,2-4 4-15,3-5 0 16,3-4-2-16,0 0-8 15,-1-3 8-15,1-9 4 16,-4-5-4-16,-2-4-1 0,-4-3 1 16,-3-2 0-16,-3-7 2 15,-1-4 1-15,-4-1-2 16,-5-5 0-16,-1 3 2 16,0 3-4-16,0 12 1 15,-10 9-2-15,-5 13-9 16,1 3 4-16,-3 1 7 15,0 19 1-15,2 5 3 16,6 4 0-16,3 6 5 16,6-2-5-16,0 0 2 15,0-1-6-15,5-3 0 16,8-1 0-16,7-3-1 16,-1-6 2-16,5-2-1 15,0-7 7-15,3-6-7 16,-1-4-12-16,1 0 1 0,0-5-2 15,-6-9 0 1,-2-6 13-16,-2-1 5 0,-2-4-5 16,-5-5 3-16,0-2-3 15,-3-5 1-15,0-1-1 16,-2 4 2-16,-1 7-5 16,-2 9 10-16,-1 6-4 15,-1 10 1-15,0 2 4 16,0 4-8-16,0 17 0 15,0 6 0-15,4 6 1 16,1-3 4-16,1 0-2 16,3-3-3-16,3-2-6 0,0-4 6 15,5-2 0 1,-1-7-1-16,3-4 1 0,-1-7 1 16,4-1-1-16,1-1-6 15,0-16 6-15,-1-1 7 16,-3-3-7-16,-3-3 0 15,1-5 5-15,-4-7 0 16,0-4-5-16,-2-2 7 16,-1-2 1-16,-4 5-7 15,-3 10 3-15,-1 5 2 16,-2 14 3-16,0 6 15 16,0 4-11-16,0 0-13 15,-2 12 4-15,-7 15-4 0,-1 9 1 16,2 6 5-1,5 4-3-15,3 8-1 0,0 4 5 16,5 5-7-16,13 3 0 16,0 0 6-16,-2-3-6 15,-7-7-3-15,-3-3 3 16,-1-8 10-16,-5-4-9 16,0-6-1-16,0-7 0 15,0-6-9-15,-9-8 17 16,1-8-19-16,2-2 10 15,-3-4 1-15,0 0 0 16,-4 0 15-16,-5-13 8 0,-3-6-5 16,5-2 9-16,4-6-5 15,7-1 1-15,5 0-8 16,3-3-14-16,21-5 2 16,6 5-3-16,6-4-27 15,5 6-29-15,3 3-42 16,11 2-208-16</inkml:trace>
  <inkml:trace contextRef="#ctx0" brushRef="#br0" timeOffset="151120.78">27216 14900 669 0,'0'0'9'16,"0"0"-3"-16,2 87 68 15,-2-43-18-15,0 3-20 16,0 0-18-16,-3 3-9 15,-4-5-2-15,1-3-5 16,3-13-2-16,0-9 4 16,3-9-4-16,0-8-22 0,0-3-63 15,3-2-125-15</inkml:trace>
  <inkml:trace contextRef="#ctx0" brushRef="#br0" timeOffset="151305.57">27409 14712 478 0,'0'0'64'0,"0"0"16"16,0 0-28-16,0 0-52 15,0 0-18-15,0 0 6 0,42 49-23 16,-17-30-132-16</inkml:trace>
  <inkml:trace contextRef="#ctx0" brushRef="#br0" timeOffset="151589.78">27569 14955 189 0,'0'0'61'15,"0"0"77"-15,0 0 48 16,-5 90-95-16,20-56-30 15,3 4-9-15,3 2-14 16,-3 0 0-16,-5 0-14 0,-4-3-4 16,-4-3-16-16,-5-5 15 15,0-7-15-15,0-3 0 16,0-6 2-16,-3-6-6 16,-7-5 0-16,-3-2 0 15,-6 0 2-15,-7-8 7 16,1-10-6-16,8-5-3 15,7-3-23-15,10-8-39 16,0-9-136-16,13-8-282 16</inkml:trace>
  <inkml:trace contextRef="#ctx0" brushRef="#br0" timeOffset="151781.14">27603 14961 270 0,'0'0'69'0,"0"0"91"16,-63 121 3-16,29-53-76 0,-11 9-16 15,-9 4-45-15,-5-1-17 16,-2-5-2-16,1-12-7 16,9-10 1-16,14-16 0 15,12-13-1-15,13-14 7 16,9-6-7 0,3-4-7-16,0 0-66 0,12-11-252 15</inkml:trace>
  <inkml:trace contextRef="#ctx0" brushRef="#br0" timeOffset="152555.71">28485 15044 532 0,'0'0'15'16,"0"0"20"-16,0 0 65 15,0 0-42-15,0 0-20 16,0 0-16-16,94-69-1 0,-80 82-8 16,1 13 10-16,-3 5-11 15,-6 7 20-15,-6 8-16 16,0 1-3-16,0 4-4 16,-8-3 0-16,-5-5-6 15,4-10-1-15,3-7-1 16,2-12 1-16,2-7 1 15,2-7-2-15,0 0 0 16,0-4 9-16,0-16 27 16,2-9-36-16,7-4-1 15,1-4-4-15,3-5 3 16,3-1 0-16,1-3-30 16,6-1 11-16,-2 8-20 15,4 10-12-15,0 12 30 16,4 13 1-16,-3 4 8 0,3 9 13 15,-2 14-8-15,-5 7 8 16,-4 7 9-16,-6 6 3 16,-2 0 16-16,-5 0-25 15,-4-4 15-15,1-3-18 16,-2-9 16-16,0-4-1 16,0-7-15-16,0-6 4 15,0-3-9-15,0-4 5 16,3-3-33-16,6 0-130 15</inkml:trace>
  <inkml:trace contextRef="#ctx0" brushRef="#br0" timeOffset="152924.01">29188 15037 500 0,'0'0'13'0,"0"0"33"16,0 0 15-16,0 0-18 16,-41 104-11-16,36-63 21 15,2 1-37-15,3-3 1 16,0-4-7-16,0-8-6 16,6-12 2-16,9-5-2 15,3-9 2-15,3-1 33 16,3 0-9-16,-2-11-12 15,1-7 5-15,-6-4-12 0,-2-3 21 16,-1-6-14-16,-7-6-3 16,-2-2-3-1,-5-3-4-15,0 3-8 0,-6 6 0 16,-12 10-9-16,1 7 2 16,-2 10-30-16,0 6-2 15,2 0-24-15,5 13-37 16,6 2-120-16</inkml:trace>
  <inkml:trace contextRef="#ctx0" brushRef="#br0" timeOffset="153271.51">29634 14662 583 0,'0'0'59'0,"0"0"72"15,0 0-82-15,0 0-41 16,0 99 22-16,8-27 26 16,-1 11-15-16,-7 5-5 0,0-1-16 15,-4-3-12 1,-19-8-1-16,-2-8-4 0,3-16-1 15,7-14-1-15,7-13 3 16,8-8-3-16,0-5-1 16,0-5-2-16,17-2 0 15,7-5 1-15,5 0-19 16,6 0-38-16,-5-14-104 16,-4-14-629-16</inkml:trace>
  <inkml:trace contextRef="#ctx0" brushRef="#br0" timeOffset="153436.79">29658 15086 493 0,'0'0'96'0,"0"0"8"0,0 0 8 16,0 0-39-16,0 0-51 16,99-38-20-16,-55 38 3 15,1 6-5-15,0 9-4 16,-9-1-77-16,-8-4-209 15</inkml:trace>
  <inkml:trace contextRef="#ctx0" brushRef="#br0" timeOffset="154563.18">22091 15983 255 0,'0'0'13'0,"0"0"63"16,0 0 26 0,20-92-28-16,-5 63-4 0,0 3-7 15,-1 6-24-15,-3 6 14 16,-5 6 6-16,-2 8-8 16,-4 0-13-16,0 25-19 15,0 18-10-15,-13 18 22 16,-4 11-1-16,-2 8-4 15,0-3-18-15,7 1-3 16,3-5 6-16,3-1-9 16,3-11-4-16,2-10 4 15,1-15-4-15,0-15 0 16,0-11-3-16,0-10 6 16,0 0-1-16,0-5 0 15,3-19 5-15,5-10-4 16,-3-8 10-16,-1-7-10 15,-2-10 3-15,2-5 1 0,1-5-4 16,4-8 0-16,1-1-1 16,7-2-2-16,5 10-20 15,5 17 0-15,1 19 0 16,0 17 18-16,2 11-5 16,0 6 2-16,5 6 7 15,-3 16 1-15,-3 10-1 16,-7 9-8-16,-13 3 8 15,-9 1 0-15,0-2 4 16,-12-5-4-16,-16-7 10 0,-12-5-1 16,-7-2 3-1,-5-4 5-15,-1-6-8 0,8-2 8 16,9-1-17-16,12-7 10 16,13-1-5-16,10-1-5 15,1-2-11-15,7 0-45 16,26-2-58-16,12-9-120 15</inkml:trace>
  <inkml:trace contextRef="#ctx0" brushRef="#br0" timeOffset="155346.63">22488 16220 423 0,'0'0'173'0,"0"0"-163"15,0 0 74-15,0 0-42 16,0 0-18-16,0 0-7 16,0 0 20-16,24 9-5 15,2-20 3-15,-1-6-31 16,0-5 8-16,-4-7 5 16,-1-5-17-16,-3-7 1 15,1-7 6-15,-1-4-7 16,-4-3-10-16,-7 4 2 15,-6 9-2-15,0 10 3 16,-24 15 7-16,-10 11-3 16,-5 6 3-16,-6 3 1 0,5 13 7 15,10 6-4 1,12-2-4-16,15-1 0 0,3-1-7 16,26-4 5-16,14-4 4 15,14-7-5-15,5-3 3 16,1 0-1-16,-5 0 1 15,-10 0-1-15,-11 0 1 16,-7 0 1-16,-8 4 0 16,-5 11 2-16,-2 5 9 15,-6 5-4-15,-3 6 6 16,-2 3-9-16,-1-1 8 16,0 2-8-16,0-3-3 15,-3-3-2-15,-1-2 0 16,2-4 4-16,2-5-4 15,0-4-1-15,9-4 1 0,12-7-3 16,4-3 3-16,5 0 0 16,3-10 0-16,3-10-2 15,-3-4-1-15,0-4 3 16,-4-4 9-16,0-5-8 16,-4-6 0-16,-3-6 1 15,-4-2-2-15,-4 3-1 16,-8 9-2-16,-6 10 3 15,0 13-4-15,-14 12-1 16,-10 4 1-16,-4 10 4 16,0 17 17-16,2 10-14 15,9 10 4-15,9 1 3 0,5 3-10 16,3-4-1-16,0-5 1 16,6-6 0-16,7-7 5 15,4-8 1-15,4-6-6 16,2-4 0-16,2-5-2 15,6-3-4-15,2-3 6 16,4 0-47-16,-4 0-60 16,-4-3-222-16</inkml:trace>
  <inkml:trace contextRef="#ctx0" brushRef="#br0" timeOffset="155718.38">23616 15819 579 0,'0'0'53'16,"0"0"-14"-16,0 0 21 15,0 0 11-15,-61 89-18 16,53-48-12-16,7-2-22 15,1 0 1-15,6-1-14 0,9 1 5 16,2 0-3 0,-4-1-2-16,-5 1 1 0,-5-2 1 15,-3-6 4-15,0-7 1 16,-3-9-5-16,-4-10 15 16,3-2-1-16,1-2-11 15,-1 0-7-15,-2-1-3 16,-8 0-2-16,-4 0 1 15,-2-1-37-15,7-16-50 16,7-8-38-16,6-13-273 16</inkml:trace>
  <inkml:trace contextRef="#ctx0" brushRef="#br0" timeOffset="155931.63">23484 15989 466 0,'0'0'37'0,"-28"117"118"15,4-44-46-15,-6 7-42 16,-10-2-23-16,-9-3-21 16,-2-10-9-16,2-10-5 15,7-16-1-15,13-12 1 16,9-10-7-16,10-8-4 16,5-6 6-16,5-3-8 15,0 0-24-15,12-15-130 16,14-11-512-16</inkml:trace>
  <inkml:trace contextRef="#ctx0" brushRef="#br0" timeOffset="156347.31">23917 16220 389 0,'0'0'80'16,"0"0"43"-16,0 0-58 15,0 0-59-15,80-16-5 16,-54 3 5-16,-2-4-12 0,-6-2-3 16,-6-3 2-16,-8 0-9 15,-4-2 15-15,0 3 2 16,-10 4 24-16,-9 6-10 15,-3 9 1-15,-3 2 7 16,-2 4-8-16,-1 17 15 16,4 9-1-16,4 3-3 15,4 5-8-15,7 2 0 16,5 1 1-16,4-3-15 16,0-3 9-16,7-5-6 15,8-4-7-15,3-7 2 16,3-6 6-16,0-5-8 15,6-4-1-15,4-4-1 16,0 0-44-16,1-5-105 16,-4-14-355-16</inkml:trace>
  <inkml:trace contextRef="#ctx0" brushRef="#br0" timeOffset="156809.78">24275 16070 363 0,'0'0'99'0,"0"0"-81"16,0 0 109-16,0 95-44 15,0-59-59-15,0 3 4 0,0 2 5 16,0-3-10-16,0-4-5 16,-5-5-12-16,0-11 9 15,2-7-5 1,1-8 18-16,1-3-5 0,1 0 22 15,0 0 1-15,0-10-1 16,0-11-32-16,0-7-9 16,1-7-3-16,11-2-2 15,2-6-26 1,3-2-18-16,3-2 3 0,1-5 2 16,1 4-7-16,2 6-17 15,6 11 27-15,7 14 30 16,-1 14 4-16,-3 3 3 15,-5 18 0-15,-7 14 10 16,-6 6 14-16,-6 3 3 16,-8 1 6-16,-1-1-4 15,0 3-2-15,-9-5-8 0,-4 1-7 16,-5-3-10-16,3-3 1 16,-3-7 0-16,5-6-3 15,4-5-28-15,6-8-30 16,3-5-28-16,0-3-124 15</inkml:trace>
  <inkml:trace contextRef="#ctx0" brushRef="#br0" timeOffset="157113.84">24955 15654 592 0,'0'0'21'0,"0"0"-16"15,-13 112 78-15,7-41 7 16,-5 11-27-16,-5 11-25 16,-11-1-12-16,-4-1-17 15,-2-10-3-15,0-12-3 16,12-14-3-16,7-17 1 15,8-15 2-15,6-12-3 16,0-7 0-16,0-4-1 16,17 0-7-16,7-14-41 0,0-10-173 15</inkml:trace>
  <inkml:trace contextRef="#ctx0" brushRef="#br0" timeOffset="157276.44">24916 16019 572 0,'0'0'87'0,"0"0"-57"15,80-26 20-15,-40 26-32 0,2 0-7 16,-2 0-11 0,-5 0-11-16,-6 5-164 15</inkml:trace>
  <inkml:trace contextRef="#ctx0" brushRef="#br0" timeOffset="157584.6">26063 16205 346 0,'0'0'394'16,"0"0"-377"-16,0 0-11 15,0 0 4-15,0 0 19 16,-38 108-1-16,29-63-12 16,-2-1-6-16,-2-1-9 15,4-6 1-15,3-11-4 16,1-9-42-16,5-11 9 15,0-6-54-15,0 0-324 16</inkml:trace>
  <inkml:trace contextRef="#ctx0" brushRef="#br0" timeOffset="157765.04">26102 16054 552 0,'0'0'66'0,"0"0"13"16,0 0 5-16,0 0-53 16,0 0-30-16,0 0-1 15,14-10-9-15,8 28-59 16,3 1-156-16</inkml:trace>
  <inkml:trace contextRef="#ctx0" brushRef="#br0" timeOffset="158197.85">26332 16230 17 0,'0'0'317'16,"0"0"-222"-16,-16 87 41 15,11-49-43-15,0-1-35 16,0 0-26-16,-1-1-1 15,-2-1-16-15,1-7-6 16,-2-8 2-16,3-7-8 16,3-9 2-16,3-4 37 15,0 0 33-15,0-4-29 16,0-15 14-16,0-6-40 16,0-3-14-16,1-3-3 0,14-5-3 15,5-3-2-15,7-7-18 16,9 2-19-16,3 5 6 15,0 11-12-15,-1 13 20 16,-5 15 4-16,-5 0 14 16,-4 19 7-16,-7 15-4 15,-11 9 8-15,-6 5-4 16,0 1 14-16,-16-1 12 16,1-7-6-16,-1-4 10 15,1-6-29-15,0-6 9 16,0-4-10-16,-1-4-23 15,1-5-68-15,1-8-263 16</inkml:trace>
  <inkml:trace contextRef="#ctx0" brushRef="#br0" timeOffset="159654.79">27345 16056 333 0,'0'0'77'0,"0"0"25"0,0 0 45 15,0 0-52-15,0 0-74 16,0 0-16-16,-9 51 33 15,0-10-3-15,3 2-17 16,0 7 2-16,0 3-12 16,-3 3 4-16,2 0-11 15,-1-4 4-15,0-9-1 16,1-12-4-16,3-9 1 16,1-12 2-16,3-4 3 15,0-6-7-15,0 0 2 16,0 0-1-16,0 0 25 15,0 0 1-15,0 0-13 16,0 0 5-16,0-4-15 16,0 2-2-16,0 0 4 15,0 2-2-15,0 0 2 0,0-1-5 16,0 1 3-16,0 0-3 16,0-4 8-16,0 4-8 15,0-1 1-15,0-1-1 16,0 2 2-16,0 0 1 15,0 0-3-15,0 0-3 16,0 0 3-16,0 0-1 16,0 0 1-16,0 0 0 15,0-3 2-15,0-3 3 16,0-2-5-16,0-4 1 0,0-2 0 16,0-6 1-16,0-6-3 15,0-8 2-15,0-7 1 16,1-3-1-16,4-5-2 15,8-4 0-15,4-3-3 16,8 2 3-16,3 5-2 16,4 10-2-16,-3 15 3 15,-2 9-7-15,0 11 2 16,-2 4 2-16,0 3 5 16,0 17 0-16,0 8 6 15,-7 5-6-15,-8 0 0 16,-8 2-4-16,-2 0 4 15,-11-3-5-15,-14 0 5 16,-5-5-1-16,-3-3 1 16,2-5-5-16,4-6 5 0,5-3 5 15,10-4-3-15,6-3 0 16,3-3 0-16,3 2-2 16,0-2-5-16,0 0 4 15,4 0 1-15,18 0-1 16,4 0 2-16,6 0 1 15,-3 0-2-15,-2 5-7 16,-3 7-5-16,-6 4-2 16,-6 4 12-16,-6 5-2 15,-6-2-1-15,0 4 5 16,0-1-1-16,-11-1 0 16,-6 2 0-16,-2-5-3 0,-3-2 4 15,-3-3-14-15,-2-3 10 16,-3-5-11-16,-3-2 15 15,-4-6 9-15,-2-1-6 16,-1 0 14-16,1-8-2 16,8-2 1-16,7-3 0 15,9 2-8-15,12 0-8 16,3 0-7-16,5-3-37 16,23-1-77-16,11-4-698 15</inkml:trace>
  <inkml:trace contextRef="#ctx0" brushRef="#br0" timeOffset="160156.66">28262 16237 349 0,'0'0'71'0,"0"0"30"0,-116-17 48 16,75 17-94-16,4 0 5 15,2 10-11-15,9 9-39 16,7 1 12-16,8 4-20 15,8-1 7-15,3 2-13 16,2 1 6-16,16-1-4 16,5 4 4-16,1-1-2 15,1 0 3-15,-6 3 1 16,-3-7-4-16,-6 0 4 16,-5-2-4-16,-3-2 0 15,-2-3 3-15,0-3 5 16,-2-2-6-16,-9-2 11 15,-2-5-3-15,-5 0 0 16,-4-4 17-16,-6-1-6 16,-1 0 4-16,-1 0-1 15,5 0-16-15,2-4-4 0,9 0-2 16,6-1-2-16,8 1-14 16,3-3-67-16,24-4-173 15</inkml:trace>
  <inkml:trace contextRef="#ctx0" brushRef="#br0" timeOffset="160496.41">28562 16222 639 0,'0'0'76'16,"0"0"-34"-16,0 0 1 16,-6 73 29-16,-7-29-23 15,1 5-6-15,-2 2-22 16,-1 1-3-16,-1 1-7 16,2-4-3-16,-2-5-4 15,4-8-6-15,1-10 2 16,3-6 0-16,3-8 3 15,2-7 3-15,3-5-6 16,0 0 0-16,0 0-4 0,0-7-23 16,3-15-59-16,6-6-88 15,-1-6-217-15</inkml:trace>
  <inkml:trace contextRef="#ctx0" brushRef="#br0" timeOffset="160696.35">28367 16237 413 0,'0'0'105'16,"0"0"20"-16,0 0-8 16,88-60-43-16,-41 48-26 15,5 4-11-15,2 3-16 16,3 5-9-16,0 0 3 0,-5 0-1 16,-6 5-9-16,-6 3-4 15,-10-1-1-15,-10 2-8 16,-9 0-33-16,-11-3-95 15,0 0-173-15</inkml:trace>
  <inkml:trace contextRef="#ctx0" brushRef="#br0" timeOffset="169080.63">18055 12512 19 0,'0'0'34'16,"0"0"66"-16,-94 3-30 15,51 10 3-15,0 1-7 16,0 3-18-16,4 0-9 15,3 3-18-15,-2 4 8 16,3 1-22-16,-7 1 1 16,0 1 16-16,-4 4-20 15,-3 0 0-15,-2 3 13 16,2-3-7-16,6-1-2 0,1-2-2 16,2 2 0-1,1-1-5-15,1 0 15 0,0 0-5 16,2 0-10-16,2 1 11 15,-1 0-11-15,2-1-1 16,4 4 7-16,-1-2 1 16,1 0-2-16,4-1-3 15,0-2 4-15,5-2-7 16,3 2-4-16,3-3 4 16,4-3 9-16,4 2-9 15,4-4 1-15,2 2-1 16,0-1 2-16,0 1-2 15,0 0 1-15,0 0-1 0,-1-2 5 16,-7 0-5 0,-2-1 5-16,-2 1-8 0,1 2 11 15,-5 2-2-15,2-2-3 16,1 2-3-16,3 1 1 16,2-2 2-16,-1 1-3 15,0-1 5-15,-3-1-5 16,-1 1 4-16,-1 0-4 15,-2 3 0-15,4 0 2 16,-3-3 15-16,3 3-15 16,2-2-2-16,-2 1-2 15,6 0 2-15,6 0 2 16,0 0 9-16,0 0-11 16,5 0 0-16,5-2 0 0,0 2-4 15,-2-3 5 1,-1 0-1-16,2 3 5 0,0-4-5 15,3 1-4 1,3 0 3-16,2 0 1 0,0-3 1 16,-5-2-1-16,-1-7 10 15,-5-1-10-15,-6-1 0 16,0 2-8-16,0 4 17 16,-11 2-15-16,-8 2 12 15,-2 2-6-15,-2 3 9 16,-3 0-3-16,-3 0-3 15,-2 4 4-15,4-1-4 16,0 2 0-16,4-3 0 0,4 0 2 16,3-2-5-1,7-2 3-15,1-4-3 0,3 0-2 16,2-6 2-16,-2 1 2 16,-1 3-2-16,-3 1 3 15,-2 0-7-15,-2 1 5 16,-1 3-1-16,0 0 0 15,0 1 0-15,1 2 2 16,4-1-2-16,-1-3 7 16,3-1-7-16,-1-1 5 15,-2-3-5-15,2 0 0 16,-1 1 0-16,3-3 0 16,-1 0 0-16,3 1 0 15,2-2 1-15,0 1-1 0,2-1 0 16,0 0-1-16,0 0 1 15,0 0 0-15,0-1 0 16,4 1 1-16,4-1-1 16,0 2 1-16,1 1-1 15,0-4 1-15,1 5-1 16,1-3 0-16,2 3 0 16,-1-1 0-16,6-2 0 15,1 1 1-15,7-4-2 16,3-2 2-16,4 4-2 15,0-2 2-15,-2 2-1 16,-1 2 0-16,-4 0-1 16,-6 0 1-16,-2-1 0 0,-1 0 2 15,-4-2-2 1,2 2 0-16,-3-3 2 0,0-1-2 16,-2 0 0-16,2-2 0 15,0 1 0-15,3-2 0 16,1-1 0-16,3 1 0 15,1-1 0-15,1 3-2 16,-1 0 0-16,0 2 1 16,-3-2 1-16,-2 4 0 15,-5 0 10-15,1-2-10 16,-4 0-7-16,-1 0 7 16,-1-2 0-16,0 2 2 0,-2 0-2 15,0 1 0-15,0 2 0 16,-1 1 0-16,1-3 0 15,2 1-4-15,1 0 4 16,4-1 2-16,3 3-2 16,5 1 2-16,0 0-2 15,4-1 0-15,-1 4-4 16,-3-4 3-16,-1 2 2 16,-5 1-1-16,2-4 1 15,2 3-1-15,3-4-3 16,1-2 3-16,3 0 7 15,4 0-7-15,3-3-6 16,3 1 5-16,3-1 1 16,0 0-1-16,-3 1 2 15,-1 0 8-15,-4 0-9 0,-1 0-11 16,-5 0 11-16,1 0 3 16,-3-1-3-16,0 2-1 15,2 0-5-15,-1 1 4 16,0 2 2-16,3 1 0 15,1 4 0-15,4-2 0 16,-1 1 1-16,2 0 2 16,0 2 1-16,1 2-4 15,-3 1 0-15,-1-3 2 16,-3-1 5-16,-6-3-7 16,0-1 1-16,-3-1-2 0,1 1 6 15,-1-4-7-15,11 1 6 16,5-6 0-16,9 1-1 15,11-2 14-15,2 2-10 16,1 4-7-16,-7 6 3 16,-6 2 1-16,-5 6 3 15,-5 3-7-15,1 2 0 16,0 2 1-16,4-1 4 16,3-1-3-16,4-1-1 15,4-4 2-15,6-1-3 16,5-5 5-16,7-2-1 15,2-2-3-15,3 0 12 16,1-5-11-16,0-2 1 16,1 0-2-16,3-4-1 0,4 0 1 15,9 0 10-15,4 0-11 16,6-2 0-16,0-6-7 16,-4 2 11-16,-6 5-8 15,-11 1 8-15,-15 0-8 16,-14 3 9-16,-8 9-5 15,-6 0 0-15,-1 1 4 16,3 0-4-16,3-3-1 16,7 4 1-16,3-1 3 15,6-1-3-15,2 5 1 16,1 2 10-16,2 6-3 16,2 4-8-16,6 3 6 0,4-1-8 15,8 0 2 1,6-3-4-16,8 0 4 0,10-3 8 15,4 0-8 1,5-1 2-16,3-3-8 0,1-3 11 16,-4-3-5-16,8-1 3 15,-2-2 0-15,-4-2-3 16,-5 0-6-16,-10-3 6 16,-10 2 1-16,-10 1 4 15,-14 2-5-15,-11-1-4 16,-10 2 4-16,-4 0 5 15,0 3-5-15,-4-3-1 16,2 1 1-16,4-2 3 0,-1 3-1 16,2 1-2-16,0 3-1 15,-2 6 1-15,-3 0 2 16,-2 3 0-16,0-2-1 16,7 2 0-16,11-6 12 15,8-2-13-15,6-4 0 16,8-4-7-16,5-7 7 15,4 1 1-15,5-1 4 16,0-2-5-16,-5 4 1 16,-3-2-5-16,-6 3 8 15,0 1-1-15,-5 1-3 16,-1 1 0-16,-1 2 1 16,3 2-1-16,-3-3 6 15,2 5-6-15,-1 0 2 0,-4-2-4 16,2 3 9-16,1 1-14 15,1-1 15-15,4 1-8 16,4-4 0-16,3-1 0 16,2-4 5-16,2 0-6 15,1-3 1-15,-4 0-1 16,-5 0 0-16,-2 1 1 16,-3 1 10-16,1 3-10 15,-2 0-2-15,-5 2 2 16,0 2 8-16,-1-2-8 15,3-2 0-15,2 1-8 16,4-2 8-16,0-2 6 16,2-1-6-16,-4-1-4 15,0-2 4-15,-7 3 3 0,-10-2-1 16,-8 0-2-16,-3 5 0 16,-3-5 1-16,4 1 11 15,3-1-11-15,3 0-1 16,3-1-1-16,0-5 1 15,-2 0-5-15,-2 0 10 16,-5-5-5-16,-4-1 1 16,-2 0-1-16,1-1 0 15,3 1 0-15,8-1-8 16,6 0 8-16,9 0 3 16,7 0-2-16,4 1-1 0,4 1-1 15,2 4 1 1,0-2 1-16,-2 2-1 0,-3 0 1 15,3-1-1-15,-2 2 2 16,0 0-2-16,-5 0 3 16,-3-6 2-16,1-3-10 15,0-3-1-15,5 0 6 16,-2-5 0-16,1 5 1 16,-3-2 1-16,-6 3-1 15,-4-1-1-15,-5-2 0 16,-7-2-1-16,-8-1 1 15,-6-3 4-15,-4-2-4 16,-1-5 1-16,3-4 7 16,5 1-4-16,1 2-4 15,7-1-8-15,-2-2 8 0,-3 1 0 16,-5 4 0-16,-8 1-1 16,-4-2 5-16,-6 1 0 15,2-2-4-15,-1-4-9 16,2 3 9-16,0-3 0 15,4 0 0-15,4 1-1 16,1 2 1-16,-3 0 1 16,-6 0-1-16,-6 1 0 15,-9-2 0-15,-4 1-19 16,-5-1 15-16,0 0-1 0,0-2 4 16,0-3-2-1,-3 0 6-15,-3-1-3 0,-2 0 0 16,-2-3 2-16,1 2-2 15,-3-1 1-15,2 2-2 16,5 2 2-16,4 2 9 16,1-1-8-16,0 3-1 15,0-1-1-15,10 1 3 16,0-1-7-16,4-3 7 16,7-3-3-16,2-1 3 15,4-6-3-15,5-1 0 16,0-4 2-16,6-1 1 15,2 1-1-15,-1 3-3 16,-2 3 2-16,-3 2-1 0,-2 3 0 16,-1 1 3-16,2 5-1 15,-2 3-4-15,-1 7 1 16,-3 3 1-16,-5 5-1 16,0 2 10-16,0 1-9 15,1 2 0-15,6 1 0 16,2 2-3-16,3 1 3 15,4 2 0-15,3 1 3 16,1 1-3-16,3-1-3 16,-2-1-2-16,1-1 4 15,0-3 1-15,0-1 1 16,0-2 0-16,4 0 0 16,1-1 0-16,5 2 1 15,-2-1-2-15,0 3-7 16,0-1 7-16,1 2 1 0,-2 3-1 15,-1 0 1-15,-1-1-3 16,-2 0 6-16,-3-2-8 16,1-4 9-16,1 1 1 15,1-4-6-15,2-3 0 16,-3-1-1-16,3 2-6 16,-1-3 7-16,3 1 0 15,1 0 3-15,-3-2-1 16,-1 0-4-16,-1-2 4 15,-2-2 1-15,4 0-3 16,1-1-4-16,-1-4 2 0,2 2 4 16,-8-2-1-16,-1 2 1 15,-5 5-2-15,-3 1 1 16,-2 3-1-16,-1 0-3 16,0 0 3-16,5-2 0 15,0-2 3-15,0-3-3 16,5-1 0-16,-2-2 3 15,2 1-1-15,-3-4-1 16,-3 2-1-16,-3-1 0 16,1-3 0-16,5-6 2 15,-1-3-2-15,1-2-3 16,0 3 2-16,-7 6 2 16,-4 8-1-16,-5 7 4 15,-10 6-4-15,0 4-6 0,-3 1 4 16,-1-1 2-16,-2-2 0 15,-2-2 4-15,-1-4-4 16,6-1 0-16,-2-1-1 16,6-4 2-16,3 1 1 15,-3-1 2-15,1-1-4 16,-5-2-9-16,-2-6 3 16,-2 0-2-16,0-3 6 15,-2-2-7-15,0 1 9 16,2 0-1-16,0-1 2 15,-1 3 0-15,-1 0-1 16,-1-2-3-16,-2 0 2 16,0 0-3-16,0-3-3 0,0 0 5 15,-6 3-14-15,-2 0 12 16,5 2 1-16,1 5 3 16,1-1 0-16,1 2-7 15,0 0 4-15,0 0-5 16,0 2 4-16,3 1-13 15,2-3 9-15,-2 3-3 16,-3 0-3-16,0-1 3 16,0 2 5-16,-8 0-5 15,-4 0 4-15,3 2 0 16,3-2 7-16,2 1 0 16,4-3 8-16,0-4-7 0,0-7-1 15,0-7 4-15,3-7-6 16,0-7 2-16,-2 0-2 15,2 7 1-15,-3 11 1 16,0 9 8-16,0 7-8 16,0 8-1-16,0 4-3 15,-13 2 1-15,-10 0-10 16,-5-1 6-16,-11 3 7 16,-4 2 0-16,-2 3 0 15,-2 0-1-15,0-2 4 16,0-1 0-16,0-2-2 15,0-4-2-15,6-3 3 16,-2-4-9-16,4-4 7 0,-1-2 0 16,-2-2 1-1,-1 0 0-15,-3 0-1 0,-1 1 0 16,-2 4 10-16,3 0-10 16,1 3-1-16,0 5 0 15,-1 1 1-15,-2 3-2 16,-4 0 6-16,-3 0-1 15,-1-1-3-15,-6 3 0 16,-2 0 0-16,-3-1 0 16,-3 1 0-16,-3 0 0 15,4-1-5-15,1 0 5 16,-2 1 0-16,4 0 0 16,2 5 0-16,10 0-3 0,12 0 3 15,9 0 2-15,11 3-2 16,7-4 0-16,-1 0 1 15,4 0-1-15,-7-1 10 16,-7-3-10-16,-4 0 0 16,-12-1 0-16,-8-2 0 15,-8-4-1-15,-6-1 0 16,-10-1-1-16,-5-4 1 16,-5 1-5-16,-3 0 6 15,3 3 10-15,4 3-10 16,3 3 0-16,3 5-10 15,-2 1 10-15,-1 3 0 16,5-2-1-16,2 3 1 16,7-2-2-16,6 1 2 0,2 2 0 15,5 0 4-15,2 0 1 16,3 0-1-16,3 0-3 16,-2 6-2-16,-4 2-1 15,-4-1 1-15,-7 0 1 16,1 0 0-16,0-1-4 15,0 1-5-15,3 0 8 16,-1 1 1-16,-3 0 0 16,-2-4 3-16,-1 1 0 15,1-3-3-15,-3 0 0 16,2-2 1-16,-1 1 0 16,-3-1 4-16,-1 0-5 0,-5 0 2 15,-6 0-8-15,-10 0 13 16,-6-4-7-16,-3-7 1 15,4-4-1-15,5-2 0 16,6-2-7-16,7-4 9 16,1 2-2-16,4-2 2 15,3 2-2-15,-2 3-2 16,-1 1 2-16,-9-1 2 16,-8 4 7-16,-4-2-8 15,2-1-1-15,5 0-1 16,7 2 1-16,10 0 4 15,6 3-4-15,4 0-1 16,6 0 1-16,-1 0 3 0,-5 4-3 16,-8 1-6-1,-11 0 4-15,-8 1-2 0,-10 3 4 16,-3 0-1-16,2 0 0 16,5 2 1-16,8 1 2 15,6-1 7-15,6-2-8 16,3 0-2-16,3 0 4 15,0 0-3-15,4 0 0 16,-1 3-1-16,-2 0-6 16,-4 0 5-16,-6 0 2 15,-5 8-1-15,1 0 1 16,1 2 0-16,4-1 1 0,5-1 1 16,9-2 9-16,6-2-11 15,9 0 0-15,5 1 1 16,2 0 1-16,-1 1-2 15,-2-1 0-15,-4 2-1 16,-6-1 3-16,1 1-2 16,-9 0 0-16,4 0 0 15,-4-2-1-15,3-1-5 16,-1-1 9-16,-2 1-4 16,2-3 1-16,-1-1-2 15,-2 0 2-15,-2 2 2 16,-1-1-2-16,-2 2-2 15,0 0 2-15,-1 0 0 16,-3 4 0-16,-2-3 5 16,1 2-3-16,1 1 2 0,-1-2-4 15,3 2 0-15,-5 1 1 16,3-2-1-16,1 2-5 16,2 1 2-16,4-1 2 15,-1 1 0-15,1-2 2 16,4-1-5-16,2-1 7 15,6 0-3-15,4-1 1 16,2 1 0-16,0 1-1 16,0 1 5-16,2 2-5 15,-1-1 0-15,0 2-2 0,4 0 6 16,-1 0-4 0,2 1 0-16,-1-1 1 0,3 1-2 15,1-4 2-15,0 3-2 16,-1-1 1-16,-5 1 0 15,-4 0 2-15,-5 4-2 16,-5-2 1-16,-1 6-2 16,-4 0 1-16,-2 4-9 15,-3 2 7-15,-1 1 2 16,-1-2 1-16,0-1 0 16,4-7-1-16,6-3 0 15,5-2 1-15,5-2-1 16,-1-3 1-16,-1 1 0 15,0 0 1-15,-3-1-2 16,-1 1 7-16,2 2-6 0,3 0-1 16,1-1 4-16,5 1-4 15,0-3-3-15,4 1 3 16,5-3-2-16,5-1 3 16,-1 1-2-16,0-1 2 15,2-2 8-15,-2 1-9 16,4-1-3-16,3 1 3 15,-1 1 0-15,2 1-2 16,4-3 2-16,0 2 0 16,5-2-4-1,-1 0 4-15,-2 0 2 0,-1 0 1 16,-7 0-3-16,-4 6-4 0,-6 1 4 16,-8 3 3-1,-6 1-3-15,-3 3 0 0,-1-3-5 16,3 0 7-16,0-1-4 15,2-3 2-15,-3-2 0 16,2-2 0-16,-3-3 0 16,3 0 1-16,4 0 8 15,2 0-9-15,0-5 1 16,-1-1-3-16,1 3 3 16,2 0-1-16,1 0 0 15,-1 3 0-15,0-2-4 16,-1 2 8-16,-1-2-2 15,2 1 0-15,2-1-4 16,3 0 4-16,8 0-4 16,3 1 2-16,1-1-7 0,1 2 7 15,-1 0 0-15,-3 0 1 16,-3 0-5-16,-4 7 4 16,-2 5 0-16,0 0 3 15,-1 3-3-15,0-2-2 16,1-2 2-16,4-1 0 15,3-3 0-15,0 0 0 16,0-4-2-16,-1 2 2 16,-1-1 0-16,-2 0-1 15,0 2 2-15,-3 1 0 16,-1 2-1-16,1-3-1 16,-1 1 1-16,4-5 9 0,4 1-8 15,3-3-2-15,5 0 1 16,0 0 0-16,0 0 1 15,2 0-1-15,-2 0 1 16,-3 0-1-16,-2 0 0 16,-2 5-1-16,0-1 1 15,4 0 3-15,3-1-1 16,5-2-2-16,1 0 0 16,5-1-2-16,3 0 0 15,2 0 1-15,-2 0 0 16,1 0 0-16,1 0 1 15,-2 0 0-15,1 0 0 16,-1 0 0-16,-1-2-3 0,-2-4 2 16,0 1-5-16,0-3 5 15,3 1 1-15,0-1 0 16,-2 2 0-16,1-1 0 16,0 1 0-16,1 3 0 15,0 0 0-15,0 2 1 16,1-1 1-16,1 0-2 15,-2 2 0-15,1-1 4 16,1-1-3-16,-3 2-1 16,0 0-1-16,0 0 1 15,1 0 0-15,-8 0 0 16,1 0 0-16,-7 0-2 0,0 0 4 16,0 5-5-16,-2-3 7 15,2-1-4-15,-2-1 0 16,1 3-1-16,3-1 1 15,3-2 0-15,3 1 0 16,5-1-3-16,1 0 6 16,1 0-2-16,-1 0-1 15,0 0 2-15,2 0-4 16,-1 0 2-16,1 0-3 16,1 0 3-16,0 0-2 15,0 0 6-15,0 0-8 16,0 0 4-16,0 2-30 15,0 10-63-15,3 3-65 16,7-5-147-16</inkml:trace>
  <inkml:trace contextRef="#ctx0" brushRef="#br0" timeOffset="171402.7">11178 14930 100 0,'0'0'85'0,"0"0"-6"0,0 0 41 15,0 0-23-15,0 0-25 16,-84 0-4-16,83 0-23 15,1 0 4-15,0 0-30 16,0 0-7-16,0 0-11 16,8 3 1-16,7 0 10 15,5-1 6-15,2 2-1 16,1-1-1-16,3 2 3 16,6-2-2-16,4-1 6 15,7-2-2-15,3 0-8 16,5 0 8-16,-1 0-15 15,1 0 5-15,0 0-3 0,-2 0 12 16,0 0-14 0,-1 0-2-16,-2 0-4 15,-1 0 2-15,-2 3 7 0,3-2-9 16,-1-1 4-16,3 0-2 16,0 0 13-16,1 0-8 15,0 0-5-15,2-4 16 16,0-1-14-16,-2 2 6 15,-3 1-4-15,-3 0-1 16,-4 2 1-16,-2 0-1 16,2 0-3-16,3 0 3 15,-2 0-1-15,2 0 9 16,-2 0-2-16,-3 0-5 0,-2 0 5 16,-5 0-1-16,-4 0 3 15,-2 0-1-15,-6 0-7 16,-1 0 3-16,-5 0 2 15,-1 0 0-15,-3 0 8 16,1 0-11-16,-3 0 10 16,0 0-8-16,-3-1-6 15,0 1 5-15,-3 0-4 16,1-1 6-16,1 1-8 16,-1 0 3-16,4-2 2 15,-1 2-5-15,1-1 3 16,0-1 1-16,-3 2 0 15,-2-3 0-15,3 3 2 0,-3 0-6 16,0 0-4 0,0 0 4-16,0 0-4 0,0 0-1 15,0 0-58-15,0 0-20 16,0 0-48-16,-5 0-32 16,-11 10-72-16,-7 3-245 15</inkml:trace>
  <inkml:trace contextRef="#ctx0" brushRef="#br0" timeOffset="174682.7">12274 13791 182 0,'0'0'79'0,"0"0"-17"16,0 0 62-16,0 0-27 16,0 0-39-16,0 0-23 15,-2-26-2-15,2 11 9 16,0 0-12-16,0 1-4 0,2-3 8 16,5 0-7-1,-4 0-9-15,0-3 17 0,2-1-19 16,-2-4 2-16,0 1 3 15,0-5-7-15,0 3 3 16,-2-8-10-16,1 1 5 16,-1-2 10-16,-1 1-18 15,3 3 8-15,0-2 1 16,-2 1-7-16,4-4 12 16,-2 2-13-16,0-1 10 15,2-2-13-15,-2 1 11 16,1-3-11-16,-1 0-2 0,-2 2 16 15,1-2-14 1,-1 3 6-16,-1 0-6 0,0-3 1 16,0 0 2-16,0 3-3 15,0-1-1-15,0 1 5 16,0 2-5-16,0 0 3 16,0 5-2-16,-1 4-2 15,1 4 2-15,0 0 1 16,0 4-1-16,0 1-2 15,0-2 2-15,0 1-2 16,0 2 0-16,0-4 0 16,0 2 1-16,0-1 3 15,0-3-3-15,0-3-1 16,0 1-1-16,0-7 1 16,0-4 0-16,0-2 1 0,-3-6 1 15,-4 1-2-15,1 0 1 16,1 3-2-16,2 4 3 15,3 5-1-15,0 5-1 16,0 6 0-16,0 2 0 16,0 1 1-16,0-2 0 15,0-1-1-15,6-3 0 16,5 0-4-16,0 1 4 16,1 0 0-16,-4 2 2 15,1 1-2-15,-2-1-1 16,-2 4 1-16,-2-2 1 15,1-1 2-15,-1 1-3 0,3-4 1 16,-2 0-1 0,1-3 1-16,0-1 0 0,-1 2-1 15,-1-2 0-15,0-2 0 16,3 0 1-16,-3-1-1 16,1 1-1-16,-1-3 1 15,2 4 0-15,-2-2 1 16,1 0-1-16,2-1 0 15,-3-3 0-15,2-1-1 16,-1-3 1-16,-1-2 0 16,2-2 1-16,2-1 1 15,5-4-2-15,2-4 0 16,2-2-2-16,6 0 2 16,1-4-1-16,4 2 1 15,2 0 0-15,1 3 0 0,-3 5 0 16,-2 4 1-16,-4 5-1 15,-4 4 0-15,-3 2 0 16,0 0 2-16,7-2-2 16,0 2 0-16,1-4-4 15,0 0 3-15,-1-1 2 16,-1 1-1-16,-1 4 1 16,-1 0-1-16,1 2 0 15,-2 3-2-15,-1-2 2 16,2-2 0-16,9-5-5 0,3-4 5 15,2-4 1-15,1 4-1 16,-1 4 0-16,-4 5 5 16,0 5-4-16,-10 9-2 15,-3 2 1-15,-3 7-2 16,-3 2 2-16,3 1-6 16,0 2 3-16,6 0-1 15,6-2 7-15,8 2-14 16,10-3 20-16,13 1-18 15,14-2 9-15,10 0 0 16,6 0 0-16,-3 1 1 16,-1 3 1-16,-5 0-1 15,-5 0-1-15,-6 0 1 16,-3 0-2-16,-5 0 1 16,-1 0 0-16,-1 0 10 0,1 0-9 15,2-2 0-15,-3 1-1 16,-3-2 0-16,-8 0-1 15,-10-2-2-15,-8 2 3 16,-10 0 0-16,-9 0 0 16,-2 1 2-16,-5 1-2 15,0 1 3-15,0-3-3 16,0 3-9-16,0 0 4 16,0 0-38-16,-11 10-53 15,-5 3-9-15,-2 0-45 16,-1-6-83-16,-5-7-209 15</inkml:trace>
  <inkml:trace contextRef="#ctx0" brushRef="#br0" timeOffset="175321.55">14445 9673 277 0,'0'0'23'15,"0"0"62"-15,0 0 21 16,0 0-5-16,0 0-30 16,0 0-31-16,-17-2-25 15,17 2-11-15,0 0 13 16,0 0-4-16,14 5 13 0,13 1 2 16,8 3 11-1,5 1-14-15,5 0-3 16,-2 0-5-16,-1 1-15 0,1 0 9 15,-6 1 7-15,-1-1-17 16,-4-1 4-16,-4 0 10 16,-1 0-14-16,-4-2 0 15,1 1 9-15,-6-4-6 16,0 1 0-16,-3 0 5 16,-5-4-6-16,-1 1-1 15,-1 0 6-15,0-2-2 16,-3 1-1-16,1-2 1 15,-3 1-2-15,-1 1 10 0,-1-2-14 16,-1 0-4-16,0 0 4 16,0 0 11-16,0 0-6 15,0 0-2-15,0 0 17 16,0 0-20-16,-6 3 16 16,-15 1-8-16,-11 1 12 15,-13 3-6-15,-6-3 0 16,-9 2-3-16,-4 0-4 15,0-1 4-15,3 2-8 16,12 0-2-16,11-2-1 16,16 0 3-16,10-1-3 15,6-3 0-15,2-1 0 16,2-1 7-16,2 0-5 16,0 0-4-16,0 2 2 15,0 3-8-15,11 2-28 16,8 5-18-16,8 4-40 0,1-3-43 15,-4-8-160-15</inkml:trace>
  <inkml:trace contextRef="#ctx0" brushRef="#br0" timeOffset="176901.06">15488 9782 365 0,'0'0'27'15,"0"0"15"-15,0 0 94 16,0 0-51-16,0 0-23 0,0 0-25 16,0 0-35-16,-61 21 33 15,47 20-6-15,1 5-11 16,0 5 12-1,0 2-19-15,0 1 0 0,1-1-2 16,1 0-2-16,3-5-3 16,2-4-4-16,3-5 1 15,1-8-1-15,1-5 1 16,-1-13 3-16,2-5-4 16,0-5 10-16,-2-3-8 15,2 0 1-15,0 0 1 16,0-14 43-16,0-10-25 15,0-7-11-15,0-5-2 16,0-4-8-16,0-5 13 0,0-4-13 16,0-4-1-16,0-4 0 15,8 1 0-15,2 1-3 16,4 3 3-16,1 4-8 16,3 5-1-16,0 9 4 15,0 9 3-15,0 6-3 16,0 8 5-16,3 5-3 15,3 6 2-15,3 0 1 16,1 3-3-16,-1 15 0 16,-4 0 3-16,-2 4 5 15,-7 4-5-15,-5-1-1 16,-8 3-4-16,-1 0 6 16,-1 2-1-16,-17-3 0 0,-8-1 8 15,0-1-5-15,-3-4 5 16,1-3-5-16,0-2-1 15,3-4-2-15,3-4 0 16,2-3-1-16,0-3 1 16,2 0 0-16,2 1 1 15,2-3-2-15,1 0 0 16,3 0-26-16,2 0-61 16,5 0-29-16,3 0-146 15</inkml:trace>
  <inkml:trace contextRef="#ctx0" brushRef="#br0" timeOffset="177541.28">15939 9749 10 0,'0'0'326'15,"0"0"-273"-15,0 0 70 16,0 0-50-16,-84-4-20 0,65 19-42 16,-2 5 21-16,-4 4-9 15,1 4 0-15,1 1-10 16,2 4 3-16,5-2-15 15,7 0 3-15,8-1 7 16,1-2-11-16,1-5 0 16,15-3-1-16,2-3 1 15,2-7 0-15,2-5 1 16,2-4-1-16,0-1 4 16,0 0-3-16,-4-9 2 15,-1-7-2-15,-2-2-1 16,-5-3 4-16,0-5-3 15,-3-1-1-15,-3-2-1 16,0-3 1-16,-3 1 11 0,3 1-10 16,-3 1-1-16,-2 7 1 15,1 5-2-15,-2 6 2 16,0 8 3-16,0 3-3 16,0 0 4-16,0 0-5 15,0 14-2-15,3 7 2 16,1 7 0-16,3 1 0 15,1 3 6-15,1 0-5 16,0 1 6-16,2-4-7 16,1-2 0-16,-2-4 1 15,2-3-1-15,-2-8 3 16,0-2-3-16,1-3 0 16,0-4-13-16,-1-3-35 0,4 0-49 15,-5 0-106-15</inkml:trace>
  <inkml:trace contextRef="#ctx0" brushRef="#br0" timeOffset="178384.15">16218 9702 370 0,'0'0'56'0,"0"0"-15"15,0 0 93-15,0 0-61 0,0 0-33 16,99-46-13-16,-67 46-6 16,2 14 2-16,-1 7 17 15,-5 4-27-15,-3 4 18 16,-3 2-19-16,-6-1-7 16,-6 0 9-16,-4 2-7 15,-6-5-6-15,0 3 4 16,0-4-2-16,-10 1-2 15,-4-5 6-15,-3-3-5 16,0-5-2-16,2-4 0 16,2-5 1-16,2-3 0 15,-1-2-1-15,-1 0 0 16,3-7-4-16,-1-10 8 0,1-3-7 16,7-5 3-1,3-5-4-15,0-2-6 0,3-6-15 16,18-1-7-1,7 0-1-15,6 2 4 0,1 7 4 16,0 8-1-16,-3 7 9 16,-7 5 10-16,-3 6 0 15,-1 4 11-15,0 0-11 16,5 0 9-16,2 11-2 16,2 5 8-16,-4 4-8 15,-5 1 0-15,-6 0 1 16,0-1 0-16,-6-3 5 15,2-4-1-15,0-2 6 16,0-7-11-16,0-2 0 0,3-2 1 16,3 0 19-16,1 0-13 15,4-11-4-15,-5-4-3 16,-1 1 4-16,-3-2-2 16,-5-3 11-16,-4-1-9 15,-2 0-1-15,-2 1-3 16,0 3 3-16,-11 5 6 15,-8 7-1-15,-7 4-5 16,-3 0-2-16,-1 14 3 16,0 8 5-16,5 6 2 15,4 4-3-15,7 2-1 16,7 2-5-16,4 0 4 16,3 1 0-16,0-2 7 0,0-2-12 15,0-2-1-15,10-5 0 16,5-4 0-16,5-3 3 15,2-7-3-15,2-4-3 16,0-3 2-16,3-5-4 16,0 0-7-16,-2 0-17 15,-3 0-45-15,-1-14-92 16,-2-4-326-16</inkml:trace>
  <inkml:trace contextRef="#ctx0" brushRef="#br0" timeOffset="178949.53">17300 9736 260 0,'0'0'46'0,"0"0"-26"15,0 0 49-15,-19 99 5 16,16-62-16-16,0 1 0 15,0 0-30-15,-1 0-12 16,-1-3-11-16,0-5-2 16,0-7 9-16,2-10-10 15,3-5 5-15,-2-5-6 16,2-3-1-16,0 0 7 16,0 0 33-16,0-9 10 0,0-9-31 15,-1-6-13 1,1-4-2-16,0-5-2 0,0-3-2 15,0-7-4-15,4 0-11 16,13-4-31-16,2 2 3 16,7 4-15-16,-3 9-1 15,1 9 43-15,-2 10 9 16,-4 9 7-16,5 4 0 16,-1 0 0-16,2 15 14 15,1 10 5-15,-2 4-2 16,-7 6 18-16,-5 5 3 0,-8 1-19 15,-3 1 7-15,0-1 1 16,0 1-7-16,-2-2-2 16,-6-6-7-16,0-2-3 15,5-8-4-15,3-5-2 16,0-7 2-16,0-3-1 16,0-5-2-16,0-4 11 15,0 0-12-15,1 0 1 16,5 0-9-16,0 0-37 15,-1-11-89-15,-1-3-315 16</inkml:trace>
  <inkml:trace contextRef="#ctx0" brushRef="#br0" timeOffset="179282.32">17924 9356 492 0,'0'0'19'15,"0"0"-9"-15,-36 100 66 16,20-41 4-16,-5 11-18 16,-1 2-38-16,2-1-2 15,4-6 2-15,7-6-22 16,4-8 3-16,5-6 1 15,0-6-2-15,0-7 1 0,3-8 10 16,9-5-14 0,4-5 0-16,0-4 6 0,3-4 0 15,2-3-7-15,-3-3-3 16,2 0-2-16,-4-3-37 16,-2-15-104-16,-8-6-345 15</inkml:trace>
  <inkml:trace contextRef="#ctx0" brushRef="#br0" timeOffset="179458.76">17940 9753 368 0,'0'0'33'0,"0"0"79"16,0 0-28-1,105-15-56-15,-75 15-5 0,-2 0-21 16,-1 0 4-16,-2 0-6 15,-1 0-49-15,-10 0-179 16</inkml:trace>
  <inkml:trace contextRef="#ctx0" brushRef="#br0" timeOffset="180227.73">18982 9651 382 0,'0'0'37'0,"0"0"49"0,0 0 4 15,0 0-37-15,-104-7-26 16,76 31-1-16,-2 7 5 16,-1 5-18-16,1 3 10 15,2 4 0-15,6-1-1 16,6-1-15-16,9-5 1 16,7-4-8-16,0-3 0 15,12-6 1-15,12-5 4 16,3-3-5-16,4-11 0 15,2-4 1-15,1 0 2 16,-1-1-3-16,-3-15 2 16,-5-4 0-16,-1-3-1 15,-7-5 1-15,-3-5 12 16,-2-5-1-16,-4-2 7 0,-5-3-20 16,-3 2-1-1,0 5 1-15,-12 8 0 0,-9 8-2 16,-3 9 4-1,-1 6-4-15,-1 5-9 0,3 0-15 16,5 8-18-16,9 7-60 16,6-2-154-16</inkml:trace>
  <inkml:trace contextRef="#ctx0" brushRef="#br0" timeOffset="180793.73">19330 9316 356 0,'0'0'51'0,"0"0"33"16,0 0 8-16,0 0-30 15,0 0-51-15,0 0 6 16,51 89 32-16,-51-22-17 16,0 11-6-16,-7 3-20 15,-7 2 9-15,1-3-8 16,-1-3-1-16,0-4-3 16,2-6-2-16,-1-4 6 15,2-10-2-15,0-6-8 16,5-9 3-16,5-9-13 0,1-5-6 15,0-7 18-15,4-7-10 16,10-5-10-16,4-5 5 16,1 0-9-16,5-6 6 15,0-13 5-15,-3-2 7 16,-3-8 3 0,-7 2-3-16,-6-3-8 0,-5 0-64 15,0-2 49-15,-13 0 19 16,-10-3 11-16,-7-2 14 15,-1 0 47-15,1 0-6 0,8 5 2 16,6 3-8-16,10 3-18 16,4 3 3-16,2-1-9 15,3 2-17-15,16 0-2 16,7 3-6-16,3 5-5 16,4 2 4-16,0 6-56 15,-3 0-95-15,-9 1-499 16</inkml:trace>
  <inkml:trace contextRef="#ctx0" brushRef="#br0" timeOffset="181544.26">20707 9554 279 0,'0'0'48'16,"0"0"59"-16,-83-19-13 15,52 19-34-15,-1 7-13 16,-2 16-16-16,-1 10 10 16,1 4-12-16,3 4 2 15,2 1-14-15,7 3-1 16,9 3-15-16,6-1 4 15,7-3 3-15,0-5-8 16,17-3-2-16,7-7 2 16,0-4 6-16,2-5-6 0,0-6 3 15,3-5 3-15,0-6 1 16,-2 1-5-16,-2-4-2 16,1 0-11-16,-3 0-43 15,-3-2-89-15,-1-10-271 16</inkml:trace>
  <inkml:trace contextRef="#ctx0" brushRef="#br0" timeOffset="181946.68">20931 9685 350 0,'0'0'45'0,"0"0"84"0,0 0-49 16,0 0-69-16,0 0-9 16,0 0 39-16,-13 84-15 15,5-50 9-15,0 1-16 16,-2-1-4-16,7-1-10 16,3-7-2-16,0-1-3 15,0-6 7-15,9-4-7 16,6-4 1-16,4-5 1 0,5-4 0 15,3-2 3 1,2 0-5-16,-4-9 0 16,-1-8 0-16,-6-4 5 0,0-5-1 15,-1-4-3-15,-3-5 12 16,-4-4-8-16,-1-2-2 16,-4 2 1-16,-5 2-4 15,0 7 0-15,0 10-21 16,0 9 8-16,-2 10-39 15,-6 1-59-15,0 0-102 16</inkml:trace>
  <inkml:trace contextRef="#ctx0" brushRef="#br0" timeOffset="182492.67">21407 9619 423 0,'0'0'36'16,"0"0"63"-16,0 0-39 16,85 57-15-16,-64-27 19 15,-5 2-38-15,2-1-12 16,-6 6 0-16,-4-4-12 15,-4-1 15-15,-4-1-12 16,0-3-1-16,-6-2-4 16,-8-1 7-16,1-5-4 0,-5-2-3 15,6-6 2-15,0-6 1 16,5-5-1-16,2-1 1 16,1 0 3-16,-3 0 18 15,1-7-17-15,-4-7-7 16,3-2 9-16,0 0-7 15,1-2-2-15,1-5 1 16,2-2 1-16,3-5 1 16,0-5-6-16,0-2 1 15,12-3-3-15,10-1 1 16,4 1-2-16,4-2-7 16,1 6 1-16,5 5 4 15,0 12 8-15,-3 12 4 16,-2 7-4-16,-4 0-1 0,-4 10-3 15,0 7-5-15,-5 2 9 16,-2-2 7-16,-7 2-7 16,-6-3-11-16,-3-5-43 15,-1-8-255-15</inkml:trace>
  <inkml:trace contextRef="#ctx0" brushRef="#br0" timeOffset="183006.83">21896 9676 345 0,'0'0'23'15,"0"0"22"-15,0 0 25 16,0 0-32-16,0 0-24 16,0 0 0-16,52-27-9 15,-34 27-3-15,0 0 1 0,4 0-3 16,2 10 26 0,-4 2-4-16,-1 6-8 0,-5 3 10 15,-3 7-4-15,-5 1 7 16,-3 3-2-16,-3-1-2 15,0 0-5-15,0-2 7 16,0 0-15-16,-3-3-5 16,-7-1 1-16,-5-5-2 15,0-3-3-15,-1-5 2 16,1-8 3-16,0-4-6 16,0 0 26-16,-4-9 1 15,-1-8-5-15,4-5-16 16,3-2 0-16,10-3 15 15,3-4-16-15,10-3-5 0,24-4 0 16,9-4 1 0,11-2-2-16,3 2-51 0,-1 8-15 15,-6 9-134-15,-10 13-188 16</inkml:trace>
  <inkml:trace contextRef="#ctx0" brushRef="#br0" timeOffset="187024.02">16690 8794 35 0,'0'0'47'16,"0"0"-13"-16,-110-12-9 0,67 8-6 15,-2 1 21-15,2 0-12 16,-2 2 4-16,-1 1 1 16,-2 0-11-16,-3 0 7 15,-1 6-20-15,0 5 2 16,-2 2 9-16,3 1-16 16,1 2 2-1,3 1 0-15,3 1 0 0,0 2 8 16,3 0 3-16,2-1-5 15,3 0 7-15,2-2-7 16,2 0 3-16,1 2-7 16,1 1-8-16,0 2 4 15,-1 1 10-15,1 5-14 16,-1 3 5-16,0 3 4 16,2 1-5-16,1-2-3 0,1-1 11 15,2-2-8-15,3-2 0 16,3-2 5-16,2 2-9 15,3-3 13-15,-1 2-13 16,3-2 0-16,-1 3 4 16,-2-2-1-16,-4 1 0 15,-1 1-2-15,-1 0-1 16,2-5 9-16,2 0-3 16,1-1-3-16,3-1 2 15,0 2-5-15,2-2 0 16,3-2 4-16,3 0-4 15,3-2 0-15,2-4 3 16,0 1-3-16,0-4 1 0,0 1 2 16,0-3-1-16,0 2-2 15,0-6 0-15,0 4 0 16,0-3 2-16,0 2-3 16,-1 0 3-16,1-1-4 15,-2 0 1-15,1 1 1 16,-1-2 5-16,-1 2-5 15,0 1 2-15,-1-1-1 16,-4 3 3-16,-1 2-2 16,0 2 11-16,2-2-7 15,1 0-1-15,-1 2-2 16,0-3 1-16,4 3-4 16,0-4 5-16,3 3-11 15,-1 0 7-15,-1 0-1 0,-1 3 4 16,0 3-2-16,-2 1-2 15,2 0 1-15,1-1 3 16,1 0-4-16,-4-2 1 16,1 3 2-16,-1-1-3 15,2 1 1-15,0-1-1 16,3-2 0-16,0 5 0 16,-2 1 10-16,1 2-10 15,1 3-5-15,0-1 4 16,0-1 1-16,0 2 1 15,0 0 7-15,0-1-8 16,8-4-3-16,1 0 0 16,5-3 6-16,3-1-6 15,4 1 6-15,-2-4-1 0,4 4-2 16,0-4 0-16,4-2 0 16,0 0 1-16,3 0-1 15,4-4 0-15,4 0 12 16,4-1-11-16,5 1-1 15,1-3 1-15,1 0-1 16,2-2 0-16,4 1-3 16,3 0 1-16,5 0 4 15,2 2 2-15,-1 0-4 16,1-1 0-16,-6 2 3 16,2-2-3-16,2-1 0 15,4-1-9-15,5-2 18 16,1-1-9-16,6-1 1 15,0-1-1-15,3 0-7 0,-2 0 6 16,-3-3 1-16,-1-5 0 16,-2 2 0-16,4 0 8 15,-2 1-8-15,1 0 0 16,-5 4-4-16,-3 1 4 16,-2 0-6-16,0 0 3 15,2 0 2-15,4 3 1 16,4 0 0-16,5-3 3 15,2 0-3-15,2 0 1 0,-1 0-1 16,0 0 0-16,0 0 0 16,-2 0 0-16,0 2-3 15,-1 1 3-15,-6 2 3 16,-3-1-3-16,-3 2 0 16,-1 1-3-16,-1 0 3 15,-4 2-1-15,-1 3 3 16,-5-1-1-16,-4 2 0 15,1 0-1-15,1-1 2 16,2 2-5-16,1-2-2 16,2-3 5-16,4-1 0 15,5-2 5-15,4-2-5 16,4-1 0-16,4-3 0 16,-2 0 1-16,0 0 3 0,2 0-4 15,3 0-2-15,4 0 0 16,3 0 2-16,2-1 0 15,1-1 2-15,-5 2-6 16,-2 0 8-16,-6 0-8 16,-4 0 8-16,0 0-2 15,-2 2-2-15,0 1 0 16,-3-1-1-16,4 1 1 16,4-3 0-16,4 0 0 15,3 0-1-15,-3 0-3 16,-5 0 3-16,-6 0-4 15,-3 0-5-15,-1 0 6 16,-7 0-8-16,-7 0 12 0,-3-3-1 16,-1-5-6-16,0-1 7 15,1 0-1-15,-4-1-1 16,-5 2 1-16,-6-1 1 16,-7 2 3-16,-4 0-2 15,-6 2 0-15,0-1-1 16,-4-1-6-16,2-2 6 15,1 0 7-15,3 3-6 16,-1-2 3-16,8 6-3 16,6-2-1-16,-2 1 0 15,2-1 0-15,-5 1 0 16,-1-3 0-16,-2-2 0 16,1-4 1-16,-3-1-1 0,3-4 2 15,4 0 2-15,1 1 7 16,5-1-6-16,1 0-5 15,2 0-1-15,-2 0 1 16,-2-2 2-16,-4-1-2 16,-2 1 0-16,-6-4 5 15,-4 0 10-15,-4-6-4 16,-6 0 1-16,-3-3 6 16,-3-6-13-16,-2-4 20 15,1-4-23-15,-2-2-1 16,0 0 5-16,-2 3-3 15,1 5 1-15,-2 1 5 16,0 5-3-16,-5-2-6 16,-12 3 1-16,-3-3 11 0,-7 4-2 15,-1 0-9-15,3 4 11 16,1 3-6-16,4 0 8 16,2-1-1-16,2 2 0 15,0-1-10-15,-2 1 12 16,0 0-13-16,-1 0 7 15,-5 2-3-15,1-2-1 16,-8-1-3-16,-9 0 0 16,-7-5-2-16,-5 1 0 15,2 0 0-15,3 3 1 16,5 3-2-16,5 3 3 16,0 0-4-16,2-2 4 0,-2 0-2 15,-4-1 1-15,2-2 0 16,-5-4-1-16,-3 0 0 15,-5-1-3-15,-1-2-5 16,-4 0 7-16,-1 2-3 16,-3-3-7-16,-5 2-5 15,-6-1 12-15,-3 3-19 16,-2-2 17-16,3 3-3 16,9 1-4-16,11 1 9 15,15 2 5-15,12 4-1 16,11 0 0-16,4 0 0 0,-1 2 1 15,2 0 0 1,-1 1-1-16,-3-1 0 0,-1 0 1 16,-8 0-2-16,-3-3 2 15,2-4-1-15,1 0 1 16,4 0 1-16,0 0 0 16,-4 6-2-16,-3 0 0 15,-7 7 0-15,-11 2-1 16,-16 5 1-16,-14 0 2 15,-10 0 1-15,-2-1 2 16,1 0-5-16,0-3-5 16,4 1 5-16,1 0 0 15,7 2 1-15,6-2 1 16,7 2-1-16,6 1 0 16,3-3 8-16,1 3-11 0,-3-2 5 15,-2 2-6 1,1-3 6-16,-5 2-9 0,-1-2 6 15,-5-1 0-15,2 1 7 16,1-3-5-16,7-1-4 16,5-1-6-16,3 3 8 15,1-2 4-15,-1 4-4 16,-6 1 0-16,-9 2 1 16,-10 5-6-16,-9 0 9 15,-13 0-6-15,-10 2 4 16,2 7-2-16,4-1 6 15,9-2-6-15,8 2 0 16,9-2 0-16,9-3 0 16,14 2 1-16,12-2-1 0,8 1 5 15,3-1-2-15,3-1-3 16,-1 1 1-16,0 1 0 16,-1-1 3-16,-1 2-4 15,-2 0 0-15,-4-1 0 16,-3 2 0-16,0-1 0 15,-1-1 0-15,5-2 0 16,5 1-2-16,1-3 2 16,-3 0 0-16,1 0 1 15,-2 0-1-15,2 0 0 16,-2 0 13-16,-4 0-13 0,-2 0 0 16,-6-3-3-1,0 3 1-15,4 0 4 0,3 0 8 16,4 0-7-16,4 0-2 15,6 0 3-15,4 0-4 16,6-2 0-16,3 2 0 16,-1 0 0-16,-2 0-1 15,-5 0-11-15,5 16-28 16,8 3-45-16,3 1-116 16,18-8-100-16</inkml:trace>
  <inkml:trace contextRef="#ctx0" brushRef="#br0" timeOffset="191803.4">9100 14882 4 0,'0'0'27'16,"0"0"23"-16,0 0 4 15,0 0 19-15,0 0 7 16,0 0-19-16,0 0 10 16,0 0-24-16,0 0-14 15,0 0-5-15,0 0-1 16,0 0-22-16,0 0 15 16,0 0-13-16,0 2 3 15,0 1-6-15,0 1-4 16,0 1 7-16,1-1 0 15,8 1 1-15,2-1-3 16,5 3 5-16,5-5 1 16,3-1 0-16,4 1 8 0,6-2-13 15,2 1 11 1,-2-1-5-16,1 1-3 0,-4-1-1 16,-1 3 8-16,3 0-16 15,-2 1 3-15,2 1 3 16,-2-1 2-16,2-1-8 15,2 2 9-15,0-5-9 16,-4 2 5-16,1-2 0 16,-4 0 0-16,-4 0-4 15,0 0 2-15,0 0 1 16,-2 0 4-16,5 0-1 16,3-2 8-16,-1-1-7 0,0 3 1 15,4 0 0 1,-6 0-7-16,0 0-1 0,-4 0 8 15,-2 0-3-15,-6 0-1 16,-3 0 2-16,-6 0 4 16,-3 0-5-16,-1 0 2 15,-1 0 6-15,4-2-2 16,1 0 6-16,4-2 2 16,0 1-12-16,1-3 7 15,1 2-8-15,-2 1-1 16,0 1 0-16,-4 0-2 15,-1 1 0-15,-2-1 4 16,-3 2-2-16,0 0-1 0,0 0-1 16,0 0-2-1,0 0 11-15,0 0-5 0,0 0-1 16,0 0 1-16,0 0-1 16,0 0-1-16,0 0-4 15,0 0 0-15,0 0 0 16,0 0 1-16,0 0-2 15,0 0-1-15,0 0 0 16,0 0 0-16,0 0 1 16,0 0 2-16,0 0-3 0,0 0 0 15,0 0 3 1,0 0-2-16,0 0-2 0,0-4-2 16,0-3-27-16,-3 1-42 15,-3-3-30-15,-4-1-48 16,-1 0-135-16</inkml:trace>
  <inkml:trace contextRef="#ctx0" brushRef="#br0" timeOffset="201798.84">19866 14599 249 0,'0'0'108'16,"0"0"-24"-16,0 0 68 15,0 0-42-15,0 0-40 16,0 0-23-16,0 0-4 15,-20-51-3-15,16 51-24 16,-5 3-8-16,-4 16 5 16,-5 7 3-16,-2 6 2 15,1 2 1-15,0 2-6 16,4 3 14-16,-1 1-7 16,2 2-3-16,5 1-11 15,2-5 6-15,5-2-2 0,2-6-7 16,0-5 2-16,0-2 1 15,0-6-5-15,0-4 2 16,3-6 0-16,3-4-2 16,-3 1-1-16,0-4-1 15,0 0 1-15,-2 0 3 16,1 0-3-16,1 0-6 16,1-4-22-16,4-9-14 15,1-13-76-15,-2-6-72 16,-5-12-438-16</inkml:trace>
  <inkml:trace contextRef="#ctx0" brushRef="#br0" timeOffset="202163.85">19757 14352 241 0,'0'0'257'16,"0"0"-190"-16,0 0 53 16,0 0-51-16,0 0-52 15,0 0 20-15,-27 24 2 16,26-16-9-16,-1-3-7 16,2-3 3-16,0-2-10 0,0 0 15 15,0 0 6 1,0 0 7-16,0-12-13 0,0-5-22 15,-4-1-5-15,-1 2-2 16,0 2 2-16,1 7-4 16,1 2 0-16,2 4-1 15,1 1-13-15,0 4-41 16,0 18-62-16,18 8 26 16,4 1-107-16,8-2-313 15</inkml:trace>
  <inkml:trace contextRef="#ctx0" brushRef="#br0" timeOffset="202839.45">20327 14582 94 0,'0'0'124'0,"0"0"9"0,0 0-12 15,0 0-20-15,0 0-1 16,0 0-43-16,-21-29 4 15,-4 29-51-15,-8 1 16 16,-3 13 6-16,2 1-5 16,4 1-5-16,4 0 2 15,6-2-7-15,6 2 1 16,2-3-10-16,5 4 2 16,1-1-4-16,4 1-3 15,2 0 5-15,0-3-4 16,2-2-4-16,13 0 0 15,6-2 6-15,1 0-1 16,3 0 0-16,-2-3-5 0,-1 5 3 16,-3 0-3-16,0 0 3 15,-2 4-3 1,-2 1 0-16,0 0 0 0,-4 1 0 16,-1 1 0-16,-3 0 0 15,-2-2 9-15,-4 0-9 16,-1 0-4-16,0-2 3 15,-4 2 2-15,-11-5 0 16,-1 0 5-16,-4-2-11 16,1-3 10-16,-2-2-5 15,0-3 7-15,0-2 3 16,-1 0 4-16,0 0-7 16,-1-7 9-16,2-2-15 15,0-3 2-15,5-1-3 16,6 1 0-16,5 3-12 0,5-1-23 15,0 2-50-15,5 1-16 16,12 0-121-16</inkml:trace>
  <inkml:trace contextRef="#ctx0" brushRef="#br0" timeOffset="203499.82">20349 14557 216 0,'0'0'147'15,"0"0"22"-15,0 0-64 16,0 0-47-16,0 0-21 16,-98-14-5-16,73 19-7 15,-2 9-17-15,1 2 20 16,1 1-6-16,2 0-4 16,4-1-6-16,6-4-1 15,5 0-7-15,2 0-3 0,6-1-1 16,0 1 0-16,3-1 1 15,8-1 3-15,-1 0 3 16,3-2-2-16,1 3 1 16,4-1-4-16,1 1 7 15,4 1-8-15,-1 1 7 16,0-1-8-16,-1 2-3 16,-1 1 3-16,-4 0 13 15,0 1-13-15,-2 1-3 16,-2 2-2-16,-3-2 5 15,-3 0 0-15,-3-1 2 0,-3-1-1 16,0 2-1-16,0 0 1 16,-8-2 5-16,-5 0-4 15,-5-1 14-15,0-1-15 16,-6-6 12-16,-1-2 5 16,-2-2 9-16,-3-3 8 15,2 0-4-15,0 0 0 16,-1 0-17-16,2-5 6 15,3-3-11-15,3 1-6 16,8-1 1-16,6 5-4 16,4 0-5-16,3 2-32 15,0 1-49-15,0 0-79 0,0 0-240 16</inkml:trace>
  <inkml:trace contextRef="#ctx0" brushRef="#br0" timeOffset="-192720.85">1600 14245 91 0,'0'0'98'0,"0"0"31"16,0 0-58 0,0 0 19-16,0 0-33 0,-79-30 16 15,73 29-10-15,3 1-26 16,3 0-8-16,0 0 4 16,0 0-24-16,0 0-4 15,0 0-1-15,0 0-4 16,17 0 2-16,11 0 1 15,15 2 4-15,8 4 16 16,7-3 15-16,5 1-34 16,1-2 19-16,6-1 1 15,-12 2-9-15,-4-2-11 16,-8 2 6-16,-4-1-5 16,-5-2 9-16,-9 0-14 15,-7 0 6-15,-6 0 6 16,-9 0-10-16,-1 0 0 15,-4 0-2-15,-1 0 7 0,0 0-6 16,0 0-1-16,0 0-2 16,0 0-6-16,0 0 8 15,0 0-45-15,0 0-30 16,0 0-24-16,-1 2-7 16,-7-2-94-16,2 0-176 15</inkml:trace>
  <inkml:trace contextRef="#ctx0" brushRef="#br0" timeOffset="-192038.88">2031 14054 206 0,'0'0'83'15,"0"0"45"-15,0 0-5 16,0 0-46-16,0 0-13 15,0 0-15-15,-55-14-3 16,55 14-25-16,0 0 20 16,0 0-15-16,0 0-1 15,0 0-22-15,0 0 15 16,0 0-15-16,0 0-6 16,0 0 10-16,6 0-7 15,9 2 9-15,3 6-4 16,7-2 0-16,-1 2 12 15,1-1 4-15,-1 1-6 16,0 0-7-16,0-2 2 0,-3 1-7 16,-6 0 1-1,4-2-4-15,-1 1 4 0,-3-1 3 16,1 1-1-16,-2-1 8 16,-2 1-11-16,4 0 1 15,-5-1-1-15,0-2 0 16,-6 0-1-16,1 0-2 15,-3 0 10-15,-3-1-7 16,0-1 8-16,0-1-5 16,3 0-2-16,-3 0-2 15,0 0-2-15,3 2 5 16,0 0-1-16,1-1-2 0,-2 1 2 16,-2-2-1-1,0 2 0-15,0-2 0 0,0 0 0 16,0 1 3-16,0-1 1 15,0 1 1-15,0 2-8 16,0 1 4-16,0 0-2 16,0 3 14-16,0 0-7 15,-9 5 1-15,-8 3 2 16,-8 4 1-16,-6 2 15 16,-7 1-13-16,-5 1-8 15,0 0-5-15,4-2-2 16,-1 0 2-16,12-2-2 0,5 3-62 15,10 4-95-15,11-9-66 16,2-10-440-16</inkml:trace>
  <inkml:trace contextRef="#ctx0" brushRef="#br0" timeOffset="-178708.99">7247 14679 19 0,'0'0'40'0,"0"0"-23"16,0 0 54-16,0 0-13 16,0 0-6-16,0 0 4 15,0 0-23-15,-16 0 18 16,13 0-6-16,-2 0-7 16,1 0-10-16,-1 0-4 15,2 0 6-15,-1 0 3 16,3 0-18-16,1-3 4 15,0 3 2-15,0 0 8 16,-2 0-13-16,2 0 7 16,0 0-5-16,0 0-4 15,0-1 0-15,0 1-10 0,0 0 25 16,0 0-14-16,0 0-14 16,0 0 19-16,0 0-16 15,0 0 1-15,7-1-2 16,4-1-3-16,4 0 5 15,3 0-5-15,4-1 10 16,-1 2-2-16,4 1-2 16,-1 0-5-16,0 0 2 15,1 0 10-15,2 0-3 16,0 0-10-16,0 0 6 16,3 0 4-16,3 0-7 0,4 0 4 15,0 0 7 1,-1 0-3-16,-2 0-3 0,-4 0 9 15,0 0-14-15,1 0 4 16,1 0 3-16,-4 3 15 16,5-2-15-16,-2 2 2 15,-3-3-11-15,2 1 21 16,0 1-15-16,-2-2-6 16,1 1 19-16,-1 0-11 15,-4 2 1-15,-3-3 2 16,-2 0 4-16,-3 3-12 15,-5-3 5-15,-5 0 6 16,0 0 1-16,-3 0-7 16,1 0 5-16,-2 0-6 15,-1 0-6-15,-1 0 6 0,3 0-3 16,-1 0 1-16,-2 0-4 16,1 0 9-16,-1 0-7 15,0 0-4-15,2 0 2 16,-2 0 0-16,0 0 3 15,0 0-4-15,0 0 2 16,0 0-2-16,0 0-2 16,0 0 2-16,0 0 2 15,1 0-2-15,-1-3-1 16,0 3-9-16,0-3-31 16,0 2-35-16,-9 1-54 15,-5 0-69-15,1 0-172 0</inkml:trace>
  <inkml:trace contextRef="#ctx0" brushRef="#br0" timeOffset="-177274.98">11243 14955 56 0,'0'0'70'0,"0"0"32"0,0 0-17 16,0 0-16-1,0 0-3-15,-92-37 4 0,81 31-19 16,2 2 7-16,-1 0-18 15,1 1-1-15,1-1-9 16,2 1 5-16,-1 0-14 16,3 2 13-16,2 1 0 15,2 0-12-15,0 0-5 16,0 0 15-16,0-2-6 16,13 0-5-16,10-1-9 15,15-1 7-15,1 0-13 16,0 4 5-16,-1 0-10 15,0 0 9-15,-2 0 17 16,4 0-12-16,2 0-14 0,-2 0 15 16,4 2-15-1,0 1 25-15,0-3-15 0,2 3-2 16,-4 0 2-16,4 1-11 16,0-2 10-16,8 0 1 15,5 1 2-15,1-1 6 16,0-1-9-16,-8 1-5 15,-9 0 3-15,-2-1 0 16,0 2 0-16,0-2 0 16,-3 1 0-16,-2-1-3 15,-2 0-1-15,-4-1-1 16,-3 0 10-16,0 0 1 16,0 0-1-16,0 0 6 15,-2 0-8-15,5 0-9 0,0 0 12 16,-1 0-13-16,3 0 10 15,-1 0-2-15,0 0 10 16,-4 0-17-16,-3 0 7 16,-7 0 2-16,-3 0 8 15,-5 0-11-15,-4 0 0 16,1 0 1-16,-3 0-1 16,-3 0 0-16,3 0 1 15,-3 0-5-15,0 0 8 16,0 0-12-16,0 0-1 15,0 0 1-15,0 0 4 0,0 0-4 16,0 0 1 0,0 0-1-16,0 0 2 0,0 0-1 15,0 0-1-15,0 0 1 16,0 0 0-16,0 0-1 16,0 0 9-16,0 0-9 15,0 0-8-15,0 0-2 16,0 0-37-16,-12-2-43 15,-5-5-37-15,-2 2-7 16,-8 0-19-16,-4 1-42 16,1 1-206-16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2:08:14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3038 30 0,'0'0'39'0,"0"0"-4"16,0 0-3-16,0 0 5 16,0 0-16-16,0 0 7 15,0 0 18-15,0 0-19 0,-18-18 16 16,15 16 0-16,0 2-27 15,-1-1 13-15,1 1-7 16,-3 0 9-16,-2 0-18 16,1 0-2-16,-5 0-1 15,0 0 21-15,0 0-5 16,2 0 8-16,2 0-6 16,2 0 3-16,6 0-4 15,0 0-1-15,0 0-3 16,0 0-2-16,0 0-2 15,0 0-6-15,0 0-4 16,0 0-9-16,0 3 0 16,9 2 0-16,10 1 3 0,1 1 17 15,10-2 18 1,1 2-25-16,5-4 6 0,4 0-3 16,5 1 1-1,1-1 3-15,-1 1-6 0,4-2-5 16,-4 0 5-16,4-2 0 15,0 0 2-15,-4 0 9 16,1 0-14-16,-7 0 0 16,0 0 0-16,-5 0-5 15,-1 2 10-15,-6-2-12 16,0 1 7-16,-2-1 7 16,2 0-12-16,1 0 6 0,-1 0-3 15,-6 0-2 1,-2 0 2-16,-5 0-3 0,-7 0-5 15,-1 0 5-15,0 0-2 16,-6 0 0-16,0 0-1 16,0 0-1-16,2 0-2 15,-2 0 0-15,0 0-9 16,0 0 4-16,0 0-23 16,1 0-52-16,2 0-49 15,6 0-25-15,3 0-489 16</inkml:trace>
  <inkml:trace contextRef="#ctx0" brushRef="#br0" timeOffset="1409.75">5699 3107 12 0,'0'0'19'0,"0"0"42"0,0 0-6 16,0 0-8-16,0 0 10 16,0 0-10-16,-85-17-6 15,73 14 22-15,-3-3-22 16,0 2 8-16,2 0 3 16,-2 0-11-16,0-1-5 15,6 3-1-15,0-1-13 16,0-1 24-16,2 2-17 15,-1-1-22-15,5 3 11 16,0-2 17-16,3 2-15 0,-4 0-5 16,4 0 7-16,0 0-9 15,0 0 0-15,0 0-2 16,0 0-10-16,0 0-1 16,0 0-11-16,0 0-5 15,13 0 14-15,5 0 2 16,6 0 17-16,6 0-12 15,-2 4 10-15,2-1-4 16,-2 1 4-16,-1-1 2 16,4-1-16-16,1 3 7 15,1-4-1-15,4 2-3 0,3-2 7 16,3 2 5-16,2-1-13 16,0-2 2-16,2 0 2 15,-2 0-1-15,-3 0-6 16,0 0 1-16,-6 0-1 15,-2 0 13-15,-1 0-7 16,-2 0-6-16,-1 0 0 16,0 0 4-16,1 0 9 15,-1 0-13-15,3 0 4 16,-2 0-1-16,-1 0 0 16,1 0-2-16,-2 0-1 15,-1 0 5-15,2 0-7 16,-2 0 2-16,-1 0 0 15,3 0 6-15,-2 0 3 0,5 0-1 16,0 0-3-16,-2 0-4 16,-1 0-1-16,-3 0 4 15,-2 0 0-15,-1 0-2 16,-3 0 6-16,4 0-8 16,-1 0 10-16,0 0-8 15,-3 0 13-15,-3 0-10 16,-2 0-2-16,-4 0-2 15,-1-2 7-15,-3 1-2 16,-2 1-5-16,-1-2 11 16,-2 1-2-16,-2 1 1 15,1-2 10-15,-1 2-11 16,1-1-4-16,-2 1 15 0,1 0-10 16,-1-1 4-1,0 1 4-15,0 0-6 0,0 0 1 16,0 0-2-16,0 0 5 15,0 0-6-15,0-2-3 16,0 2 2-16,0 0-2 16,0 0 4-16,0 0-3 15,0 0-4-15,0 0-5 16,0 0 0-16,0 0-2 16,0 0 0-16,0 0 1 15,0 0-22-15,0 0-12 16,0 0-3-16,0-4-46 0,0 1-36 15,-13 2-44 1,-6-1 13-16,-1 2-145 0</inkml:trace>
  <inkml:trace contextRef="#ctx0" brushRef="#br0" timeOffset="4534.78">12729 2983 14 0,'0'0'6'0,"0"0"-2"16,0 0 6-16,0 0-2 15,-79-2 6-15,55 2 0 16,-6-1 8-16,3 1-10 15,-3 0 29-15,2 0-2 16,6 0 12-16,5-2 3 16,4 1-6-16,4-1 10 15,3 2-1-15,0 0-26 16,3 0 8-16,1 0-16 0,2 0 11 16,0 0-11-1,0 0-7-15,0 0 0 0,0 0-5 16,0 0-3-16,0 0 1 15,0 0-7-15,0 0 0 16,0 0-4-16,0 0 2 16,3 0 0-16,6 0 10 15,5 0 1-15,8 0 1 16,2 0 10-16,3 3 1 16,6 3-15-16,1-2 3 15,8 2 24-15,4 0-18 16,3-2-9-16,-1 1 0 15,4-1 5-15,-4-2-11 16,-2 3 15-16,-4-2-6 0,-1 2-9 16,0 0-2-16,-1-1 6 15,2-1-6-15,0 4 19 16,-3-4-18-16,1 2 6 16,-1-1-6-16,-1-1 1 15,4-1-1-15,0 1 7 16,-2-3-5-16,3 0 4 15,1 2-7-15,0 0 0 16,-2 0 4-16,-3 2-2 16,1 0 5-16,-3 2-6 15,1 1-2-15,1-1 10 16,4 0-1-16,0-2-7 16,2 2 11-16,0-4-4 0,-1 3-6 15,0-3-1-15,0 1 7 16,0-1 5-16,1 2-11 15,-1-3-1-15,-2 1 5 16,-1-1-2-16,1 0 0 16,-1 1-3-16,2-1 2 15,-3 1 3-15,-2-2 2 16,0 0-3-16,-4 1 2 16,-1-1-7-16,2 0 4 15,1 0-4-15,-1 1 5 0,2 1-3 16,-2-1 2-16,-1-1-3 15,2 2 3-15,0-2 0 16,1 1 1-16,0-1-5 16,-1 0 2-16,-2 0 0 15,1 0-2-15,-1 0 0 16,-1 0 0-16,1 0 4 16,5 0 2-16,-5 0-1 15,2 0 0-15,-2 0-5 16,-2 0-5-16,1 0 5 15,1 0 20-15,3 0-18 16,-1 0 3-16,1 0-5 16,2 0 0-16,4 0 4 15,-2 0-3-15,3 0 4 16,-4 0 4-16,-4 0 0 0,-1-3 0 16,-1 0-8-1,2 2 5-15,5-2 0 0,1 2 7 16,0-1 1-16,-3 1-2 15,-6 1 4-15,-2 0-10 16,-3 0 9-16,-1-1-3 16,0-2 3-16,-6-1-2 15,0 2 5-15,-2-1 6 16,-1 1 0-16,0-1-13 16,-4-1 7-16,-1 1 5 15,-3-1-9-15,-2 1 14 16,0 0-10-16,-3 1-9 0,0 1 5 15,-2-1 0-15,-2 2-7 16,1-2 4-16,-1 2-6 16,1 0 0-16,-2 0 2 15,0 0-5-15,1 0 1 16,-1 0-3-16,0 0 0 16,0 0-10-16,0 0-14 15,0 0-16-15,0 0-32 16,-12 0-41-16,-13 0-24 15,-10 0-29-15,-5 0-46 16,-2 0-124-16</inkml:trace>
  <inkml:trace contextRef="#ctx0" brushRef="#br0" timeOffset="26206.49">26113 1078 56 0,'0'0'63'0,"0"0"25"15,0 0 25-15,0 0-32 16,0 0-15-16,0 0-21 16,0 0-9-16,0 0-2 15,-28-38-20-15,17 33 15 16,-1 1-9-16,-3 1-5 15,-6 2-3-15,-3 1 2 16,-3 0 8-16,-1 0-7 16,-3 0-7-16,-1 5-2 15,3 5 5-15,-3-1 4 16,1 4-7-16,1 1-6 16,2 1 9-16,-1 2-6 0,4 0 2 15,0 2-5-15,1 0 8 16,3 3 16-16,-3 0-25 15,3 4 6-15,-1 0 1 16,2 6-3-16,-2 2 1 16,1 0-3-16,2 7 8 15,0-4-11-15,3 1 4 16,2-1-8-16,5-1 9 0,3-2-11 16,-3-3 12-16,6 0-2 15,0 0-2-15,3 1 4 16,0-3-4-16,0 2-4 15,0 1 7-15,0-3-5 16,6 1 3-16,6-1-3 16,0-1 10-16,2 1-10 15,0-2 0-15,2 0 2 16,-1-4 3-16,-1 0-5 16,1-6 1-16,1 2 0 15,-1 0-1-15,4-1 1 16,-1-2-1-16,2 1 9 15,0-2-8-15,0 0 1 16,4-1-2-16,3-2-3 16,4-1 3-16,3-3 0 0,2-1 12 15,0-3-11 1,-5-3-2-16,-1-1 3 0,0 0 14 16,0 0-14-16,1 0 23 15,-1 0-16-15,1-2 3 16,-1-5-6-16,-1 1 8 15,0-3-8-15,1-1 3 16,-1 1 10-16,-1-3-8 16,-4 0 3-16,1 0-1 15,-3-3-1-15,-1-1 13 0,2 0-16 16,-3-1 8 0,0-1-7-16,-1 2 5 0,-1-3-3 15,-1-1 8-15,0-1-2 16,-2-1 0-16,0-2-12 15,-1 2 14-15,-1-3-4 16,-1 0-1-16,-1 1 3 16,-1-1-8-16,-1 1 1 15,-2 1-4-15,1 0 2 16,-2-1 5-16,-2 0-5 16,-1 2 2-16,-1-4 2 15,-1 2 2-15,1 2-7 16,-2-3-8-16,1 3 7 15,-1-1-1-15,0 1-5 16,0 0-1-16,0 2 8 16,0 1-6-16,0-3-3 15,-6-1 2-15,0 0-2 0,-2-3 0 16,-2 6 1-16,1-3 6 16,-1 3-4-16,0 1 0 15,0 2-2-15,0 3-4 16,1 1 4-16,0 3 1 15,0-1 2-15,-4 0-3 16,-2-1-1-16,-3 0 1 16,-1 0-2-16,-1 0 3 15,-4-3-1-15,1 1 1 16,-4 0 0-16,-3 2-2 16,0 2-2-16,-3 1 1 15,-3 3-1-15,-2 1 1 0,-5 2 0 16,1 3 2-16,3 0-3 15,6 0-3-15,6 0-18 16,5 0-27-16,4 8-20 16,4 3-25-16,4 5-59 15,1 8-26-15,8 2-3 16,1 1-281-16</inkml:trace>
  <inkml:trace contextRef="#ctx0" brushRef="#br0" timeOffset="26688.3">25761 1604 318 0,'0'0'116'0,"0"0"-9"16,0 0 22 0,0 0-34-16,0 0-22 0,0 0-15 15,15-51-16 1,-15 51-14-16,0 9-23 0,-2 16-1 15,-5 8 24-15,-4 7 4 16,2 2 12-16,2 2 2 16,2 1-28-16,2-1 3 15,3-5-17-15,0-3-2 16,0-4 3-16,0-6-5 16,0-4 0-16,3-3 0 15,0-5 0-15,2-3 1 16,-4-6-1-16,1-2-10 15,1-2-14-15,-2-1-9 16,4 0-30-16,4-1 7 16,4-18-56-16,6-7-32 0,7-10-206 15</inkml:trace>
  <inkml:trace contextRef="#ctx0" brushRef="#br0" timeOffset="27096.95">26055 1601 352 0,'0'0'114'0,"0"0"31"16,0 0-16-16,0 0-57 15,0 0-59-15,0 0-9 16,0 0 4-16,-38 14 17 0,29 12-6 16,-2 4 2-16,3 6-3 15,2 3 3-15,3 3-16 16,3-4-10-16,0-3 16 15,0-5-15-15,6-7 14 16,10-4-19-16,1-8 18 16,4-4-18-16,2-5 20 15,2-2-13-15,0 0 8 16,-1-7 0-16,-1-8-2 16,-4-6 6-16,-5-5 25 15,0-8-1-15,-3-8-2 16,-3-8-14-16,-5-1-3 15,-3 4-7-15,0 10-8 16,-4 8-5-16,-14 12-12 16,-2 7 9-16,-8 5 3 0,-5 3-4 15,2 2 7 1,2 2-57-16,15 10-49 0,14 1-69 16,0-6-219-16</inkml:trace>
  <inkml:trace contextRef="#ctx0" brushRef="#br0" timeOffset="27587.15">26703 1367 498 0,'0'0'68'0,"0"0"-3"16,0 0 35-16,70-86-51 0,-26 57-10 16,13 0 6-1,12-7-7-15,6 0-4 0,1-3-20 16,-10 5-4-16,-10 5-2 16,-11 8 3-16,-12 5 1 15,-8 2 19-15,-5 5-10 16,-7 1-5-16,-4 3-10 15,-2 4-4-15,-5-1 6 16,-2 2-8-16,0 0-4 16,0 0-35-16,-7 0-64 15,-19 0-43-15,-14 0-121 16,-6 0-231-16</inkml:trace>
  <inkml:trace contextRef="#ctx0" brushRef="#br0" timeOffset="28005.69">26939 1010 308 0,'0'0'152'16,"0"0"-107"-16,0 0 24 15,0 0-27-15,0 0 20 16,0 0 5-16,-95 80-16 16,69-53-18-16,4 2 7 0,-1-3 2 15,6-4-16 1,3 0-2-16,2-3-2 0,2-2-13 16,2-3 5-16,4-3-10 15,4-3-2-15,0-2 5 16,0 2-7-16,0-2 0 15,10 2 3-15,11-2-1 16,6 2-1-16,3 2 13 16,3 0-14-16,-2 2 4 15,2-1 0-15,-3 0-1 16,-1 0 1-16,-3-3 3 16,-7 0-6-16,1-2-1 0,-3-1-35 15,0-2-43 1,4-3-58-16,-3 0-114 0</inkml:trace>
  <inkml:trace contextRef="#ctx0" brushRef="#br0" timeOffset="28804.56">27762 1263 188 0,'0'0'51'16,"0"0"76"-16,0 0 22 15,0 0-64-15,0 0-34 16,0 0-3-16,-1 57-16 16,1-50 4-16,0-4 5 15,0-3-25-15,0 0 7 16,9 0 10-16,4-3 44 0,7-8-30 16,2-6-17-1,2-5-19-15,-2-3 4 0,1-6-9 16,-3-3 0-1,0-10-6-15,1-7 1 0,0-4-1 16,-3-3-2-16,1 2-19 16,-8 6 3-16,-4 8 0 15,-7 9 11-15,0 12 5 16,0 8-7-16,-15 9 2 16,-9 4 14-16,-6 0-7 15,-2 9 13-15,0 7-3 16,8 1 0-16,11-4-8 15,7 2 0-15,4-4 0 16,2 0-2-16,0 0-6 16,12-1 2-16,11 0 8 0,5-3-12 15,6-3 16 1,4 1-6-16,1-5 8 0,-4 0-8 16,1 0 2-16,-6 0-3 15,-5 0 1-15,-2 0-2 16,-7 0 3-16,-7 0-3 15,-3 4-1-15,0 6-1 16,0 3-9-16,0 8 10 16,-3 2 1-16,-2 5 1 15,-1 1-1-15,0 3 0 16,0 1 2-16,0 1 1 16,0-2-3-16,0-3 0 15,2-7 1-15,2-5 1 0,4-3 8 16,4-4-10-16,0-1-15 15,7-5 10-15,3-4 2 16,1 0-30-16,2 0-28 16,-3 0-71-16,-5-11-203 15</inkml:trace>
  <inkml:trace contextRef="#ctx0" brushRef="#br0" timeOffset="29797.76">26786 1818 188 0,'0'0'79'16,"0"0"-23"-16,0 0 61 15,0 0-13-15,0 0-58 16,0 0-4-16,0 0-5 16,-80-17 5-16,80 17-5 15,0 0 13-15,0 0-50 16,14 0-25-16,27 0 25 15,27 0 21-15,26 0 3 16,20 0 10-16,15 0-25 16,8 0 5-16,0 0 10 15,-4 0-2-15,-12 0-5 16,-14 0-12-16,-17 0 9 0,-23 0 1 16,-20 0-1-16,-21 0-7 15,-13 0-4-15,-11 0-6 16,-2 0 0-16,0 0-24 15,-21 0-33-15,-10 0 4 16,-16-4-38-16,-12 1-34 16,-11 1-243-16</inkml:trace>
  <inkml:trace contextRef="#ctx0" brushRef="#br0" timeOffset="30341.97">27090 1617 125 0,'0'0'68'0,"0"0"53"16,0 0 14 0,0 0-11-16,0 0-61 0,0 0-44 15,-8-11-2-15,-8 11-5 16,-10 9 22-16,-8 3 3 16,-3 7 16-16,-2 0-21 15,0 1 16-15,2 5-12 16,0-2-17-16,3-1 19 15,4 0-22-15,1-7 8 16,8 2-11-16,2-5-8 16,5-5 11-16,4 0-5 15,4-1-8-15,5-2 4 16,1 3-7-16,0-4-14 16,0 4 14-16,4 5 2 15,17 2-1-15,7 3 13 16,7 1-9-16,4 1 6 0,-1 2-1 15,2 0-4-15,-4-2 9 16,-3 0-13-16,-5-4-1 16,-2-1-1-16,-7-6-2 15,-1-2-14-15,-3-1-71 16,0-1-66-16,1-2-33 16,1-2-336-16</inkml:trace>
  <inkml:trace contextRef="#ctx0" brushRef="#br0" timeOffset="30847.15">28716 1710 432 0,'0'0'89'16,"0"0"-23"-16,0 0 43 16,0 0-30-16,-104-31-34 15,75 31 0-15,-8 14-30 16,4 9 25-16,3 5-2 16,5 3-14-16,5 4-16 15,7 2 7-15,8 0-12 16,5 2-3-16,0-3 8 15,12 2-8-15,6-9 0 0,4-4 2 16,4-4-8 0,2-8 6-16,3-3-25 0,5-4-3 15,2-3-2 1,-1-3-16-16,-3 0-53 0,-5-5-48 16,-6-13-140-16</inkml:trace>
  <inkml:trace contextRef="#ctx0" brushRef="#br0" timeOffset="31206.76">28953 1719 435 0,'0'0'118'0,"0"0"-58"16,0 0 20-16,0 0-48 0,0 0-16 15,0 0 15 1,0 83 2-16,0-47-5 0,0 3-18 15,0 0 6-15,0-4-12 16,3-5 2-16,9-5-4 16,5-6-2-16,0-7-9 15,5-5 9-15,2-5 1 16,0-2 5-16,-1 0-5 16,-1-3 8-16,-3-9 24 15,-2-9 1-15,-3-4-9 16,-4-4 7-16,-3-9-3 15,-1 0-20-15,-3 0-5 16,-2 6 7-16,-1 7-10 16,2 8-1-16,-1 9-20 15,1 3-37-15,-1 5-33 0,-1 0-63 16,2 0-220-16</inkml:trace>
  <inkml:trace contextRef="#ctx0" brushRef="#br0" timeOffset="31829.12">29391 1755 512 0,'0'0'84'0,"0"0"34"15,0 0-13-15,0 0-42 16,0 0-18-16,0 0 1 0,99 11 3 16,-71 3-28-1,-2 2 0-15,-1 6-11 0,-1 1-10 16,-8 5-2-16,-3 4 2 15,-8 1 0-15,-5 0-5 16,0 0-2-16,0-4-12 16,-9-4 7-16,-6-3-24 15,-2-6-5-15,-3-4 8 16,-1-5 6-16,1-3 18 16,3-4 9-16,1 0 9 15,3-3 12-15,3-13 11 16,2-3 3-16,4-4-1 15,4-4-15-15,0-2-10 16,21-8-3-16,9-6-2 16,7-3-2-16,4 0-2 0,3 2 0 15,0 6-23-15,-2 10 8 16,-6 14-20-16,-1 9 10 16,-4 5 23-16,-1 8 4 15,-3 16-1-15,-7 3 4 16,-5 9-5-16,-6 2-1 15,-6 3 0-15,-3 0-8 16,0-2 8-16,-4-6-7 16,-10-7-9-16,4-5 4 15,0-10 9-15,4-7 1 16,1-2 3-16,1-2 16 16,0-2 34-16,-2-17 27 0,5-6-50 15,1-7 9-15,0-7-7 16,21-4-17-16,15-7-12 15,9-3-9-15,1 2-1 16,0 9-19-16,-9 10-42 16,-5 17 9-16,-10 11-6 15,-4 4-33-15,-11 10-62 16,-7 12-263-16</inkml:trace>
  <inkml:trace contextRef="#ctx0" brushRef="#br0" timeOffset="32949.56">25573 2218 426 0,'0'0'141'16,"0"0"-106"-16,0 0 45 15,0 0-37-15,0 0-27 16,0 0 20-16,-81 99 17 15,37-50-3-15,-6 4 12 16,0 1-23-16,1-1-6 16,7-3-12-16,4-9-4 15,11-10 1-15,8-6-14 16,7-11 1-16,6-7 5 16,4-2-4-16,1-5-5 15,1 0 1-15,0 0 2 0,0 0-4 16,0 0 1-16,0 0-4 15,0 0 1-15,0 0-17 16,0 0-26-16,0 0-47 16,-3 0-28-16,-7 0-64 15,-7 0-246-15</inkml:trace>
  <inkml:trace contextRef="#ctx0" brushRef="#br0" timeOffset="33165.87">24884 2769 138 0,'0'0'321'0,"0"0"-300"16,0 0 66-16,0 0 53 0,0 0-79 15,89 7-1-15,-52-7-27 16,5 0 5-16,3 0-28 16,1 0 6-16,0 0-9 15,-5 0 3-15,-11 0-10 16,-14 0-25-16,-13 0-18 15,-3 3-58-15,-25 6-120 16,-14 1-10-16</inkml:trace>
  <inkml:trace contextRef="#ctx0" brushRef="#br0" timeOffset="33329.87">25034 2975 376 0,'0'0'93'0,"0"0"-79"16,0 0 57-16,0 0-32 15,100-7-39-15,-82 7-7 16,-12 0-200-16</inkml:trace>
  <inkml:trace contextRef="#ctx0" brushRef="#br0" timeOffset="33485.75">25048 3064 320 0,'0'0'115'0,"0"0"-34"0,91 0 13 15,-54-4-26-15,2-1-38 16,0-2-30-16,1 2-1 16,-3 0-9-16,0-3-138 15</inkml:trace>
  <inkml:trace contextRef="#ctx0" brushRef="#br0" timeOffset="34011.58">26393 2199 381 0,'0'0'115'0,"0"0"-12"16,0 0 6-16,0 0-12 16,0 0-29-16,0 0-47 15,59-12-6-15,-27 38-6 16,8 13 29-16,1 7-5 15,-4 5 0-15,0 3-16 16,-1 2 10-16,0-3-9 16,-3-6-8-16,-5-9-10 15,-4-12 3-15,-6-6-10 16,-2-9 12-16,-5-5-5 16,-1-1 0-16,-6-5-1 15,-1 2-24-15,-3-2-16 16,0 0-46-16,0 0-71 0,-4 0-170 15</inkml:trace>
  <inkml:trace contextRef="#ctx0" brushRef="#br0" timeOffset="34300.92">27014 2567 429 0,'0'0'143'0,"0"0"-78"15,0 0 16-15,0 0-16 16,-88 59-10-16,53-30 4 0,-2 4-16 16,-2-2-19-16,2 2 20 15,-2-3-31-15,3 3 8 16,2-4-18-16,6-3-5 16,2-7 13-16,12-6-14 15,6-6 3-15,5-4-26 16,3-1-3-16,0-2-38 15,0 0-45-15,12 0-90 16,10-12-81-16</inkml:trace>
  <inkml:trace contextRef="#ctx0" brushRef="#br0" timeOffset="34502.75">27108 2744 364 0,'0'0'199'0,"0"0"-125"15,0 0-3-15,0 0 38 16,0 0-46-16,-99 86-4 16,69-60-29-16,5-4-1 15,3 0-25-15,7-8-2 16,4-2-2-16,7-4 0 16,2-3-22-16,2-2-50 15,2-3-40-15,20 0-89 16,13-4-56-16</inkml:trace>
  <inkml:trace contextRef="#ctx0" brushRef="#br0" timeOffset="34626.64">27142 2842 262 0,'0'0'185'0,"0"0"-66"15,0 0-34-15,0 0-36 16,0 0 5-16,0 0-11 16,-83 89-5-16,54-64-35 15,3 2-3-15,1-1-19 16,3 0-182-16</inkml:trace>
  <inkml:trace contextRef="#ctx0" brushRef="#br0" timeOffset="69163.73">28572 8206 207 0,'0'0'57'0,"0"0"64"16,0 0 7-16,0 0-31 16,7-73-17-16,-7 72-18 15,0 1-6-15,0 0-31 0,-5 22-15 16,-10 14 2-1,-4 12 26-15,-1 8-12 16,-1 3-14-16,5 5 11 0,1 1 2 16,3-2-19-1,6-5 0-15,3-10-5 0,3-6 0 16,0-8 1-16,0-7-1 16,0-6 0-16,0-5 5 15,0-6-6-15,0-4-13 16,0-2-17-16,0-4-10 15,0 0-29-15,3 0-14 16,3-2-97-16,6-18-248 16</inkml:trace>
  <inkml:trace contextRef="#ctx0" brushRef="#br0" timeOffset="69649.8">28929 8266 332 0,'0'0'98'0,"0"0"44"16,0 0-36-16,0 0-46 16,0 0-14-16,0 0-34 0,-75 8-4 15,47 19 36-15,-1 5-23 16,4 6-6-1,3 2-1-15,7 5-10 0,3-1 3 16,5 4-1 0,2-3-6-16,5-3 2 0,0-4-2 15,0-4 0-15,12-6 0 16,6-3 5-16,2-7-5 16,3-4 0-16,6-5 3 15,0-6 2-15,3-3-5 16,1 0 3-16,-1-10 0 15,0-7 9-15,-1-7-10 16,-1-7 2-16,-2-8 16 16,-1-5 4-16,-3-10 5 15,-5-7-23-15,-7 1-4 0,-7 6-2 16,-5 9 5-16,-2 12-5 16,-20 8-15-16,-8 8 7 15,-9 10 5-15,-4 7 2 16,-2 0-43-16,3 11-25 15,12 5-86-15,14-1-385 16</inkml:trace>
  <inkml:trace contextRef="#ctx0" brushRef="#br0" timeOffset="70668.46">29020 7761 320 0,'0'0'35'16,"0"0"-19"-16,-87-46 91 16,52 34-4-16,-9 5-53 0,-5 1-10 15,-6 5-12 1,-5 1-2-16,-4 0 12 0,-2 4-13 16,-1 10 16-16,-3 4-32 15,5 9 10-15,-1 3-11 16,3 7 20-16,5 7-10 15,6 4-11-15,9 1 12 16,5 6 0-16,5 3-17 16,8-2 1-16,1 1 0 15,5-3-4-15,4-4 1 16,2 4 0-16,4 2 3 16,6 2-3-16,1 2 0 15,2-1 2-15,0 1-2 16,0-4 0-16,0-5 5 0,9-3-4 15,9-2-1-15,4-1-1 16,4-1 1-16,4-1 11 16,5-1-10-16,3-5-2 15,2-1 2-15,9-6 6 16,2-1-4-16,4-1 4 16,0-4-8-16,0-2 2 15,-3-3 4-15,1-4 5 16,2-1 2-16,3-2 5 15,6-4-11-15,2-4 8 16,0-1-10-16,-1 0 5 16,-2-3 16-16,-5 0-14 15,-3 0-6-15,-4 0 3 0,-3-11-3 16,-5-5 14-16,-3-4-2 16,-1-4 8-16,-3 0 1 15,0-6 7-15,-2-3-15 16,2-3 3-16,-1-1-3 15,1-4-5-15,-3 1 6 16,-3 0-2-16,-5 2 6 16,-5 4-11-16,-2-5 3 15,-5 0 3-15,0-1 3 16,-1-4-9-16,2-5-1 16,-2 0 0-16,0 2-8 15,-1 3-1-15,-1 4 10 16,-4 1-10-16,-2 2 0 15,-2-2 8-15,-2 0 3 0,0-2-5 16,0-5 5-16,-2-6-8 16,-7-5 1-16,-2-6-2 15,-3 1-3-15,-4-4-1 16,-6 5 0-16,-9 1-2 16,-11 2-7-16,-16 7 2 15,-9 5 7-15,-7 9-13 16,-11 6-8-16,-5 14-11 15,-9 8-26-15,-4 9-65 16,0 3-56-16,7 20-23 16,16 5-153-16</inkml:trace>
  <inkml:trace contextRef="#ctx0" brushRef="#br0" timeOffset="71509.82">28066 9307 231 0,'0'0'56'0,"0"0"48"0,0 0 43 16,35-77-51-16,-32 67-11 15,-3 5-4-15,0 5-25 16,0 0-11-16,0 0-38 16,-18 25 4-16,-13 14-1 15,-11 12 14-15,-13 11 10 16,-6 10-6-16,-7 6 10 16,-4 4-18-16,0 4-2 15,5-5 3-15,5-3-16 16,9-6 3-16,11-9-5 15,7-7 8-15,9-13-4 16,7-11-1-16,2-8-4 16,8-9-2-16,3-6 2 15,3-2-2-15,3-7 1 16,0 0-1-16,0 0 0 0,0 0-2 16,0 0-3-1,0 0-39-15,9 0-47 0,6 0-35 16,-1 0-83-16,-4 3-270 15</inkml:trace>
  <inkml:trace contextRef="#ctx0" brushRef="#br0" timeOffset="72018.5">27203 10467 491 0,'0'0'86'16,"0"0"-56"-16,-86 13 73 16,48 5-27-16,-1 3-33 15,3 2-11-15,5-2 9 16,9 1-33-16,9 2 10 15,8-5-10-15,5 2-8 16,0 1 10-16,19-3-10 16,13 1 0-16,8-3-1 15,6-3 2-15,2-1 5 16,-3 0-5-16,-9-1-1 16,-8 3-2-16,-7 1 2 0,-6 0 0 15,-5 1 8-15,1 0-8 16,-5 3 0-16,-5-3 1 15,-1 0-4-15,0 2 6 16,-3 0-3-16,-12-3 1 16,-1 0-1-16,-7-3-1 15,0-2 1-15,-2-4 1 16,2 0-1-16,0-6 0 16,0-1 6-16,1 0-6 15,-3 0 5-15,1-5-10 0,4-7 1 16,5-5-62-16,8-8-95 15,7-3-361-15</inkml:trace>
  <inkml:trace contextRef="#ctx0" brushRef="#br0" timeOffset="72246.7">27148 10473 606 0,'0'0'30'16,"91"-20"-23"-16,-27 11 35 0,6 0 11 15,0 4-39 1,-6-3-8-16,-7 1-6 0,-11 2-8 16,-12-4-56-16,-8-3-104 15,-10-1-268-15</inkml:trace>
  <inkml:trace contextRef="#ctx0" brushRef="#br0" timeOffset="73020.45">27701 10123 132 0,'0'0'210'0,"0"0"-158"15,0 0 103 1,-83-87-49-16,47 72-47 0,-9 3-2 15,-3 3-19-15,-7 6 8 16,-3 3-12-16,-3 0-10 16,0 4 4-16,0 16-11 15,1 6-2-15,-1 4 14 16,-2 8-17-16,5 3 9 16,1 2-15-16,8 4 0 15,6 4 2-15,4-1 7 16,6 1-14-16,3 1 2 15,5-4 2-15,0 2 9 16,2-4-14-16,7 0 0 16,1 3-3-16,7-1 3 15,4 1 0-15,2 1 4 16,2-3 0-16,0-2-4 0,0-4 4 16,5-4 0-1,6 1-4-15,2-1-2 0,3-1 2 16,7-2 11-16,2 0-6 15,3-2-4-15,5-3-1 16,3-6 1-16,1-3-1 16,6-2 10-16,1-7-8 15,3-4-4-15,1-2 3 16,3-5-1-16,-2 0 6 16,-3 0-3-16,-5 0-1 15,-1 0 3-15,-4-6-3 0,0-4 9 16,1-3 10-16,0-2-12 15,2-5 12-15,0 0-5 16,-2-5 6-16,1 0-5 16,-2-3 1-16,-1-3-5 15,-2-1-11-15,-4 0 18 16,0-1-9-16,-5 1 4 16,-3-1-2-16,-2-2 1 15,-4-3 3-15,0-4 2 16,-3-5-3-16,0-6 11 15,-5-6-11-15,-1-3-13 16,-3-4 10-16,-3 0-12 16,0-4 4-16,0 5 0 0,-18 4-5 15,-15 8 0-15,-16 10 1 16,-17 4-2-16,-17 9-2 16,-14 2-3-16,-6 9 4 15,9 6-59-15,20 6-35 16,20 7-55-16,18 0-42 15,11 14-244-15</inkml:trace>
  <inkml:trace contextRef="#ctx0" brushRef="#br0" timeOffset="74681.25">26572 11200 541 0,'0'0'73'0,"0"0"-36"16,0 0 5-16,0 0-1 15,-61 87 56-15,25-39-42 16,-4 6-19-16,-8 2-6 16,2-1-7-16,-3-7-4 15,2-3-15-15,4-6 4 16,7-4-6-16,8-6-2 16,6-4 2-16,10-7 8 15,6-6-10-15,3-8-1 16,3 1 0-16,0-2-1 0,0-2-27 15,0 0-38 1,3 2-27-16,7-3-83 0,-1 0-139 16</inkml:trace>
  <inkml:trace contextRef="#ctx0" brushRef="#br0" timeOffset="74900.16">25865 11875 495 0,'0'0'32'16,"0"0"-13"-16,0 0 79 0,0 0-21 16,0 0 16-1,113 21-53-15,-59-20-11 0,-1 2-1 16,2-2-21-16,-9 1 5 16,-14 0-9-16,-12-1-3 15,-13 2 0-15,-7 4-9 16,-5 0-53-16,-21 5-107 15,-14 3-85-15</inkml:trace>
  <inkml:trace contextRef="#ctx0" brushRef="#br0" timeOffset="75049.28">25922 12126 255 0,'0'0'91'0,"0"0"72"16,0 0-85-1,88 17-34-15,-52-13-27 0,1 0-17 16,-6 2 0-16,-8 0-35 16,-13 1-220-16</inkml:trace>
  <inkml:trace contextRef="#ctx0" brushRef="#br0" timeOffset="75201.6">25858 12348 313 0,'0'0'29'16,"0"0"39"-16,0 0 69 16,92 2-107-16,-37-2-6 0,6-9-24 15,2 0-6 1,-3-4-249-16</inkml:trace>
  <inkml:trace contextRef="#ctx0" brushRef="#br0" timeOffset="75696.75">27439 11351 428 0,'0'0'38'0,"0"0"51"16,0 0 19-16,46-79-21 15,-36 76-13-15,-1 3-18 16,8 3-26-16,5 25-20 16,5 14 29-16,3 13-2 15,0 11 2-15,3 2-10 0,1 5-17 16,3-1 5-16,0-6-11 16,-4-4-1-1,-3-11 3-15,-2-6-1 0,-5-12-3 16,-8-6-4-16,-1-8 4 15,-5-5-3-15,-2-7-1 16,-1-2-13-16,-3-5-24 16,4 0-29-16,-3 0-41 15,1-19-183-15</inkml:trace>
  <inkml:trace contextRef="#ctx0" brushRef="#br0" timeOffset="75937.25">28041 11757 508 0,'0'0'61'16,"0"0"13"-16,0 0 44 15,-102 71-44-15,66-39-7 16,-2 1-31-16,-4 2 6 16,-1-1-7-16,0-2-11 15,1-1-22-15,7-2 4 16,5-4-2-16,5-4-4 15,9-6 0-15,7-4 0 16,5-2-56-16,4-3-26 16,6-4-23-16,17-2-121 15</inkml:trace>
  <inkml:trace contextRef="#ctx0" brushRef="#br0" timeOffset="76171.61">28080 12025 602 0,'0'0'41'16,"0"0"46"-16,0 0 9 15,0 0-48-15,-97 85-15 16,78-61-5-16,1 0 1 16,-2-2-15-16,1-1-14 0,3-1 9 15,2-8 0 1,5-2-2-16,6-6-7 0,2 0 0 15,1-4-26-15,0 0-41 16,1 0-85-16,25-7-157 16</inkml:trace>
  <inkml:trace contextRef="#ctx0" brushRef="#br0" timeOffset="76324.99">28174 12162 93 0,'0'0'503'0,"0"0"-434"15,0 0 60-15,-106 62-53 16,78-42-39-16,2 0-13 16,1 2-12-16,0 0-9 15,-2 0-3-15,3-4-66 0,2-3-178 16</inkml:trace>
  <inkml:trace contextRef="#ctx0" brushRef="#br0" timeOffset="78133.6">29627 9003 397 0,'0'0'77'0,"0"0"38"16,0 0-35-16,0 0-4 15,0 0-32-15,0 0-33 16,22-14-5-16,19 32 5 16,14 9 14-16,10 8-1 0,13 10 0 15,4 5-3 1,9 4 0-16,6 2-2 0,4-1-7 15,-1-2 11-15,-3 1-6 16,-9-4-6-16,-7-4 10 16,-6-5-11-16,-7-9-9 15,-9-6 19-15,-14-8-6 16,-13-7-4-16,-12-3-6 16,-9-6 13-16,-6-1-13 15,-4 1 7-15,-1-1-3 16,2-1 16-16,1 0-2 15,2 0-10-15,-2 0-9 16,0 0-3-16,-1 0 1 16,-2 0 0-16,0 0-1 15,0 0 0-15,0 0-2 0,0 0-1 16,0 0-3-16,0 0 6 16,0 0 2-16,0 0-2 15,0 0-1-15,0 0-9 16,0 0 8-16,0 2-1 15,0 2-8-15,-3 7 8 16,-13 7 2-16,-6 6 2 16,-4 9 5-16,-6 5-5 15,-5 7 4-15,-3 9 8 16,-1 7-13-16,0 6 2 16,4 3 6-16,1 7-6 15,3 5-2-15,-1 2 0 0,-1 0 1 16,-3-7 0-1,-1-14-1-15,4-10 1 0,9-14 0 16,5-9 3-16,9-9-4 16,6-9 0-16,3-5 1 15,1-7 3-15,2 2-4 16,0-2-1-16,0 0-2 16,0 0-9-16,0 0-16 15,3-4-13-15,8-14-75 16,3-10-80-16,3-5-365 15</inkml:trace>
  <inkml:trace contextRef="#ctx0" brushRef="#br0" timeOffset="78716.64">30960 9752 182 0,'0'0'56'0,"0"0"42"0,0 0 47 15,0 0-38 1,0 0-24-16,0 0-17 0,3-75-28 15,-1 72 4-15,-1 2-2 16,2-1-11-16,0 1-7 16,5 1-5-16,2 0-11 15,5 1 1-15,5 18 2 16,6 9-4-16,4 7 15 16,1 8-7-16,1 5 14 15,-1 3-2-15,1 5-16 16,2 4 3-16,5 4 4 15,4 4 9-15,0 2-15 16,0 7 4-16,-2 2 12 16,-1-1-11-16,-3-3-9 15,-3-8 5-15,-2-9-9 16,-6-6 0-16,-3-10 1 0,-1-7-1 16,-2-4-2-16,-4-5 2 15,-1-6-1-15,-4-2 11 16,-4-6-5-16,-4-3-2 15,1-4 3-15,-4-1-3 16,0-3-3-16,0 0-2 16,0-1 0-16,0 2-55 15,-20-2-54-15,-12 0 8 16,-8 0-40-16,-8 0-96 16</inkml:trace>
  <inkml:trace contextRef="#ctx0" brushRef="#br0" timeOffset="79285.07">30392 10952 228 0,'0'0'90'0,"0"0"-29"0,0 0 53 16,0 0-44-16,0 0-24 16,-81-4 11-16,71 4-6 15,4 0-7-15,5 0 4 16,-1 0-21-16,2 0 0 15,0 0-15-15,0 0 2 16,0 0 5-16,0 0-6 16,0 0-3-16,2 0-1 15,18 5 4-15,18 2 39 16,15 0 3-16,18-2-22 16,12 1 2-16,9-3-7 15,9 0-12-15,2-2-6 16,2 0 4-16,-5-1-3 0,-7 0 4 15,-4 0 2 1,-5 0-11-16,-8 0 20 0,-9 0 2 16,-12 0 3-16,-7 0-19 15,-9 0 3-15,-9 0 9 16,-11 0-9-16,-7 0-13 16,-9 0 0-16,-3 0 1 15,0 0-3-15,0 0-8 16,0 0-53-16,-18 0-31 15,-13 0-27-15,-14 3-38 16,-6 0-78-16</inkml:trace>
  <inkml:trace contextRef="#ctx0" brushRef="#br0" timeOffset="80308.37">30905 11993 559 0,'0'0'85'16,"0"0"-79"-16,0 0 81 15,0 0-6-15,0 0-36 16,0 0-15-16,-64 72-1 16,64-61-5-16,0-2-19 15,0 0 17-15,11-1-16 16,9-3 6-16,4-5 13 16,3 0-21-16,1 0 24 15,-3-13-5-15,-2-6-9 16,0-5 1-16,-3-5 3 0,1-10-7 15,3-8-4 1,1-10 1-16,1-8-7 0,-2-6-1 16,-6-1 0-16,-5 2-1 15,-10 6 1-15,-3 10 0 16,-7 14 0-16,-17 12-6 16,-8 14-9-16,-2 7 8 15,2 7 6-15,0 2 1 16,8 17 3-16,5 9-3 15,7 1 0-15,8 3 9 16,4 0-9-16,1-6-7 16,20 1 7-16,6-6 2 15,4-1 4-15,8-4-3 0,7-5 0 16,2-4 0-16,1-2-2 16,-6-2 1-16,-3-3-2 15,-7 0-8-15,-5 0 8 16,-5 0 3-16,-8 1-3 15,-5 2 0-15,-2 2 7 16,-4 3-7-16,-1 5 0 16,-3 7 2-16,0 2-2 15,0 8 1-15,0 3-1 16,0 0 0-16,-1 3 0 16,-5-1 0-16,0-3 0 15,1-2-1-15,4-6 1 0,1-4-2 16,0-6 2-1,0-4-9-15,0-3-4 0,0 0-17 16,13-3-13-16,4-1-31 16,6-3-56-16,6 0-146 15</inkml:trace>
  <inkml:trace contextRef="#ctx0" brushRef="#br0" timeOffset="80717.7">32027 11662 17 0,'0'0'497'0,"0"0"-423"0,0 0 39 16,-102-40-26-16,62 40-28 15,-2 0-33-15,3 13 16 16,5 4-15-16,7 3-8 15,13 1-6-15,8 4-13 16,6 0 0-16,0 3-1 16,13 3 2-16,9 0-1 15,4 2 5-15,1-1-2 16,-4 0-1-16,-3-2 8 16,-5-3-10-16,-6-2 0 15,-3-2 0-15,-5-3 7 16,-1-3-7-16,0-2 2 0,0-2 0 15,0-3 0-15,-6-2 1 16,-4-4-3-16,-5 0-7 16,-3-4 6-16,-6 0-3 15,-6 0 4-15,2 0-30 16,4 0-29-16,6-4-69 16,11-1-174-16</inkml:trace>
  <inkml:trace contextRef="#ctx0" brushRef="#br0" timeOffset="81084.25">32349 11439 603 0,'0'0'72'16,"0"0"-52"-16,0 0-9 15,-22 80 47-15,7-30-4 16,1 7-12-16,-2 5-8 0,-1 5-15 16,-3 4-5-1,0-1 1-15,1-4-15 0,3-9 6 16,8-11-11-16,5-11 5 15,3-12-5-15,0-5 0 16,5-7 0-16,11-3 2 16,3-6-13-16,5-2-21 15,2 0-40-15,-3-10-91 16,1-13-272-16</inkml:trace>
  <inkml:trace contextRef="#ctx0" brushRef="#br0" timeOffset="81251.07">32279 11846 667 0,'0'0'39'0,"0"0"40"16,0 0-26-16,100-16-34 0,-54 16-14 16,-1 0-3-16,-6 0-2 15,-10 0-84-15,-9-1-172 16</inkml:trace>
  <inkml:trace contextRef="#ctx0" brushRef="#br0" timeOffset="86961.63">28885 6695 461 0,'0'0'90'0,"0"0"-23"16,0 0 64-16,0 0-52 15,0 0-25-15,0 0-20 16,0 0-24-16,-8-16-9 15,3 55 4-15,-2 12 12 16,-1 12-2-16,-2 7 4 16,1 5-1-16,1 2 0 0,0-2-12 15,2-4 8 1,4-3-9-16,2-5 2 0,0-4-7 16,0-7-1-16,0-7 1 15,0-7 9-15,0-7-7 16,0-8-2-16,0-6 0 15,-3-7 4-15,2-5-3 16,-1-2-1-16,2-2-8 16,0-1 6-16,-3 0-19 15,-2 0-16-15,-5 0-20 16,0-7-66-16,-1-9-150 16</inkml:trace>
  <inkml:trace contextRef="#ctx0" brushRef="#br0" timeOffset="87422.14">28483 7311 472 0,'0'0'39'16,"0"0"51"-16,0 0 6 15,0 0-14-15,0 0-35 16,0 0-28-16,-15-17-18 15,15 25 9-15,9 12-3 16,6 5 28-16,3 6-1 16,-1 1-12-16,2 2 1 15,0-3-7-15,-3 1-12 0,-4-3 8 16,-1-5-9-16,-1-2 1 16,-2-5-1-1,-1-3 6-15,-1-6-8 0,-1-2 2 16,-1-5 0-16,-4-1 4 15,1 0 2-15,2 0 7 16,5 0 5-16,4-8 4 16,9-9-4-16,4-4-18 15,2-1 5-15,1-2 2 16,0-2-7-16,2-3 10 16,-1-2-11-16,2 1 0 15,-1-4 4-15,1 0-3 16,-1 3-3-16,-4 1-6 0,-3 4-8 15,-2 6-21-15,-6 5-38 16,0 9-51-16,-6 1-27 16,-3 2-164-16</inkml:trace>
  <inkml:trace contextRef="#ctx0" brushRef="#br0" timeOffset="88212.26">29317 6249 392 0,'0'0'74'0,"0"0"37"16,0 0-13-16,0 0-65 16,0 0-9-16,0 0 20 15,16 84 14-15,-14-31-15 16,-2 8-2-16,0 7-26 16,0 2-1-16,0-1-9 15,0-3-1-15,-5-12-2 16,1-8 4-16,-1-11-6 15,4-12-1-15,-1-9 1 16,2-7 1-16,0-6 5 16,-1-1-3-16,1 0 18 15,-2-5 4-15,2-15 15 0,0-6-28 16,0-13-3-16,0-7-3 16,0-7-4-16,0-5-2 15,0-5-6-15,0 2 5 16,0-1-6-16,0 3 7 15,0 4-14-15,3 9 10 16,6 11 3-16,4 9-2 16,2 7 3-16,3 9-12 15,6 8 10-15,5 2-6 16,1 2 5-16,1 13-5 16,-6 4 5-16,-4 2 2 0,-9 0 0 15,-5 0 1 1,-7 1 0-16,0-1 0 0,-10-1-5 15,-8-1 5-15,-6-1 0 16,-3-4 0-16,-1 0-5 16,-2 0 5-16,3-4-13 15,7 0-29-15,6 0 1 16,9-3-95-16,5-2-148 16</inkml:trace>
  <inkml:trace contextRef="#ctx0" brushRef="#br0" timeOffset="89596.84">29912 6321 203 0,'0'0'110'0,"0"0"-67"0,0 0 89 16,0 0-58-1,0 0-23-15,0 0-1 0,-45-53-24 16,27 51-4-16,-3 2 0 15,-3 0-2-15,-1 0 19 16,1 12-22-16,6 6-1 16,2 5-3-16,7 2-12 15,1 6 0-15,3 3 9 16,3-1-3-16,2 3-5 16,0-3-1-16,3-5 0 15,9-6 2-15,3-4-6 16,1-2 2-16,2-10 0 15,5-3-3-15,0-3 8 16,3 0-4-16,-1-3 0 16,-4-11 1-16,-3-6 0 15,-5-2 0-15,-1-6 0 16,-6-1 2-16,-1-6-3 0,-5-1-5 16,0 1 5-16,0 3-4 15,0 9 4-15,-5 6 0 16,2 7 2-16,0 5 1 15,0 3 7-15,3 2-2 16,0 0-8-16,0 16-3 16,0 9 3-16,0 7 3 15,0-2 1-15,0 2 3 16,0-1-6-16,0-4 1 16,9-4 1-16,2-3-1 15,2-4-2-15,2-5-8 16,1-6 5-16,4-2 1 0,2-3 4 15,3 0 0-15,1-3-1 16,-1-11-2-16,-4-2 2 16,-2-7 4-16,-2-4-5 15,-1-7 5-15,1-5-5 16,-5-6-3-16,-2-4 3 16,-3 4-16-16,-7 5 6 15,0 4 9-15,-2 12-5 16,-15 7 4-16,-4 8 2 15,-1 8 9-15,1 1-7 0,-3 10-1 16,2 12-1-16,5 6 7 16,6-5-6-16,11 1-1 15,0-7-1-15,10-3 1 16,14-2-3-16,8-7 2 16,4-3 1-16,2-2 5 15,2 0-5-15,0-3-3 16,-4-5 3-16,-5 0 0 15,-5 3 6-15,-8 1-12 16,-4 2 12-16,-5 2-12 16,-1 0 12-16,-2 8-11 15,0 7 5-15,-3 6-1 16,0 2 1-16,-3 5 6 16,0-1-2-16,0-4-1 15,0 2-3-15,3-7 0 16,1-3 3-16,4-1-3 15,2-7-2-15,2 0 1 0,4-4 1 16,3 0-1-16,1-3 1 16,1 0 0-16,0 0 0 15,0-6-1-15,1-6 11 16,-2-4-10-16,-1-3 1 16,-1-6 0-16,-5-4 2 15,0-3 0-15,0-7-1 16,-6 3 2-16,-4 1 3 15,-3 3-13-15,0 9 15 16,-12 6 14-16,-9 3-13 0,-1 11 6 16,-1 3-9-1,3 1 4-15,4 21-11 0,6 11 0 16,9 4 2-16,1 4 9 16,3-2-8-16,15 1 5 15,1-4-7-15,5-1 3 16,1-6-4-16,2-5-2 15,-2-4 2-15,-2-8 1 16,1-2-1-16,-5-6-2 16,0-2 2-16,-2-2-1 15,-2 0-11-15,-3 0-24 16,-5-10-26-16,-2-7-99 16,-2-9-401-16</inkml:trace>
  <inkml:trace contextRef="#ctx0" brushRef="#br0" timeOffset="90102.9">31096 6246 324 0,'0'0'31'15,"0"0"-3"-15,-16 104 123 16,11-59-72-16,2 2-23 15,-4-3-26-15,4-5-13 0,1-6-4 16,1-9-12 0,-1-7 1-16,2-5 14 0,-1-8-11 15,1-2 4 1,0-2 30-16,0 0 10 0,-3-6 10 16,0-10-39-16,-2-8-13 15,1-5-5-15,0-7 2 16,-1-6-4-16,4-6-1 15,1-4-3-15,0-1-9 16,0 8 4-16,7 6 0 16,12 14 0-16,5 9 2 15,1 11 1-15,2 5 5 16,2 0-2-16,-1 12 3 16,1 12 1-16,-3 5-1 15,-3 5 0-15,-6 3 3 16,-5 1 4-16,-5 2 2 15,-4-3 4-15,-3-2-9 0,0-4 6 16,0-4-7-16,0-3 4 16,-6-5-7-16,1-2 2 15,2-5-4-15,3-5 2 16,0-2-24-16,0-3-25 16,0-2-65-16,9-2-111 15</inkml:trace>
  <inkml:trace contextRef="#ctx0" brushRef="#br0" timeOffset="90442.24">31591 5805 526 0,'0'0'70'15,"0"0"-15"-15,0 0 38 16,0 0-75-16,0 0-11 16,-18 119 61-16,14-46-30 15,-2 9-4-15,0 8-10 16,-3-2-9-16,3-4-3 16,2-11-12-16,1-9 2 0,3-14 0 15,0-13 8 1,0-7-10-16,0-11 0 0,7-7 0 15,5-3 0-15,7-6 0 16,8-3-8-16,8 0 2 16,2-20-37-16,-3-11-98 15,-5-11-400-15</inkml:trace>
  <inkml:trace contextRef="#ctx0" brushRef="#br0" timeOffset="90653.56">31570 6200 586 0,'0'0'67'0,"0"0"-48"15,0 0 88-15,109-39-17 16,-71 30-47-16,-1 2-17 16,2 2-3-16,-5 3-21 15,0 2 2-15,-4 0-4 16,-6 0-16-16,-5 0-41 15,-11 4-49-15,-8 3-103 16</inkml:trace>
  <inkml:trace contextRef="#ctx0" brushRef="#br0" timeOffset="92151.02">26383 9515 356 0,'0'0'93'16,"0"0"-68"-16,0-96 57 16,0 71 10-16,0 6-25 0,0 8-7 15,0 3-22 1,0 8 17-16,0 0-29 0,0 0-26 15,0 19 7-15,-3 9 14 16,3 7-8-16,0 2-6 16,0 6 18-16,16 6-21 15,4 5 20-15,3 2-13 16,1 0 8-16,0 0-18 16,-1-4 1-16,-3-4-1 15,0-3 5-15,-7-4-4 16,-2 0-2-16,-3-3 1 15,-3-3 4-15,0-1-4 16,-4-5 1-16,1-3 0 16,-1-6-2-16,1-2 2 0,1-7-1 15,1-1 0-15,0-1-1 16,-1-4 0-16,-1-2-1 16,-2 0 0-16,0-3-2 15,0 0-14-15,0 0-11 16,0 0-15-16,0 0-32 15,-6 0-88-15,-7-4-345 16</inkml:trace>
  <inkml:trace contextRef="#ctx0" brushRef="#br0" timeOffset="92754.47">26225 10071 416 0,'0'0'21'15,"0"0"47"-15,0 0 62 16,0 0-49-16,0 0-18 16,0 0-16-16,-27-40-20 15,27 40-6-15,0 0 1 16,0 0-2-16,0 0-9 15,0 0-10-15,7 0 4 16,8 6 7-16,0 7-4 16,4 2 10-16,4 4 3 15,-4-2 2-15,2 5-18 0,-2-1 3 16,-1 0 4 0,2-1-8-16,-2-2 11 0,3 1-9 15,-4-4-6-15,0 1 6 16,-2-1 2-16,-3-5-6 15,-2 2-2-15,0-5 1 16,-3 1 1-16,-3-2 1 16,1-3-3-16,-1 1 11 15,0-3-11-15,-2 1-2 16,-1-2 2-16,1 0 3 16,-1 0 5-16,-1 0-2 15,5 0 3-15,4 0-3 16,6-5 18-16,1-10-5 0,5-5 15 15,1-7-18-15,4-5 11 16,2-7-2-16,2-7-3 16,0-5-15-16,0-7 7 15,-2 5-14-15,-3 8 6 16,-7 9-11-16,-6 17 5 16,-9 8-22-16,-3 6-6 15,0 5-44-15,-18 0-75 16,-6 10-137-16</inkml:trace>
  <inkml:trace contextRef="#ctx0" brushRef="#br0" timeOffset="93546.48">25955 8289 456 0,'0'0'27'0,"0"0"58"15,0 0 20-15,0 0-42 16,0 0-20-16,-82-44-19 16,59 66-5-16,-5 12-13 15,2 7 8-15,1 12 0 16,1 3 12-16,6 4-2 0,2 5-9 15,5-1-4 1,8-1-6-16,3-3-2 16,0-5-2-16,19-9-1 0,4-4 2 15,4-9 9-15,1-8-11 16,1-3-4-16,1-10 2 16,-2-3 4-16,0-6-4 15,-2-3 1-15,2 0-4 16,-2 0-25-16,-4-4 10 15,-2-9-20-15,-6-2-19 16,-5-7-42-16,-2-3-245 16</inkml:trace>
  <inkml:trace contextRef="#ctx0" brushRef="#br0" timeOffset="93913.37">26186 8543 508 0,'0'0'62'16,"0"0"-21"-16,0 0 27 16,0 0-15-16,0 0-48 15,0 0-1-15,13 42 16 16,-4-14 2-16,1 3 3 16,1 1-14-16,0-3-1 15,-1-2-5-15,0-3-1 0,4-6-4 16,-1-3 1-1,5-5-1-15,2-5 0 0,2-5-1 16,2 0 0-16,1-5-7 16,-5-9 8-16,-1-8 0 15,-6-3 10-15,-1-6-9 16,-6-3 15-16,-6-4 7 16,0-7-21-16,0 2 11 15,-10 0-13-15,-4 9-3 16,2 6 0-16,4 14-15 15,2 8-5-15,3 6-46 16,1 0-75-16,2 5-138 16</inkml:trace>
  <inkml:trace contextRef="#ctx0" brushRef="#br0" timeOffset="94593.73">26620 8368 263 0,'0'0'183'15,"0"0"-149"-15,0 0 90 0,0 0-41 16,91 3-16-16,-69 16-32 16,-2 5 11-16,-1 6-36 15,0 3 11-15,-4 1-10 16,0 5 1-16,-4-3-9 0,-4 2 1 15,-4-2-1-15,-3-3 1 16,0-2-4-16,0-6 6 16,-4-6-6-16,-4-9 8 15,-1-3-7-15,0-4 1 16,-1-3 16-16,-1 0-9 16,-3-6 11-16,0-8-13 15,1-8-4-15,4-3-2 16,4-6 6-16,4-5-7 15,1-6-4-15,0-5 1 16,15-1 2-16,5 3-13 16,4 9-12-16,0 8 17 0,2 12 1 15,-2 7-3-15,1 7 11 16,0 2-2-16,2 0 3 16,3 8-1-16,-2 8 9 15,-4 4-9-15,-3 4-2 16,-3 5 2-16,-6 0 2 15,-6 2 6-15,-5-1-4 16,-1-4 3-16,0 2-7 16,-1-3 1-16,-8-3-1 15,0-3 1-15,-1-6 4 16,3-7-9-16,4-6 8 16,2 0 4-16,-2 0 1 15,-2-8 33-15,1-12-17 16,-5-10-5-16,3-4-6 15,3-11-14-15,2-9 3 0,1-4-1 16,1-5-2-16,21 3-14 16,10 5-8-16,5 8-34 15,4 13 0-15,-2 12-37 16,-1 15-5-16,-10 7-90 16,-10 3-183-16</inkml:trace>
  <inkml:trace contextRef="#ctx0" brushRef="#br0" timeOffset="106366.69">28206 9218 0 0,'0'0'20'16,"0"0"-3"-16,0 0-6 16,0 0-11-16,0 0-3 15,0 0 3-15,0 0 8 16,0 0-6-16,0 0-4 15,0 0 4-15,6-3-6 16,1 3 8-16,0 0-8 16,-2 0 8-16,-1 0-4 0,-1 0 0 15,-3 0-1 1,2 0-3-16,-1 0 2 0,1 0-8 16,-1 0 4-16,-1 0 6 15,3 0-9-15</inkml:trace>
  <inkml:trace contextRef="#ctx0" brushRef="#br0" timeOffset="107097.16">28526 9346 0 0,'0'0'69'0,"0"0"-1"0,0 0-10 16,0 0 14-16,0 0-22 16,0 0 7-16,0-44 4 15,0 35-8-15,0 2-9 16,0-1 6-16,0 3-12 15,0-4 12-15,0 5-8 16,0-1 13-16,0 1-17 16,0 2-17-16,0 0 9 15,0 2-9-15,0 0 0 16,0 0 0-16,-2 0-19 16,-8 8 3-16,-5 16-5 15,-7 8 10-15,-5 8-10 16,0 6 22-16,1 4-20 15,0 4 20-15,2 1-3 16,5 1-12-16,4-3-1 0,2-2-4 16,2-4 2-16,2-4 10 15,-1-7-9-15,4-4-2 16,1-9 10-16,1-5-6 16,1-6-7-16,1-3-3 15,2-6 3-15,0-1 2 16,0-1 2-16,0 1 3 15,0-2 1-15,0 1 13 0,0-1-9 16,0 0-6 0,0 0-3-16,0 0-6 0,0 0 3 15,0 0-18-15,0-4-33 16,0 2-36-16,2-1-48 16,2-1-178-16</inkml:trace>
  <inkml:trace contextRef="#ctx0" brushRef="#br0" timeOffset="107634.84">28013 10037 53 0,'0'0'290'16,"0"0"-255"-16,0 0 54 15,0 0 33-15,0 0-31 16,0 0-44-16,12 0-20 0,16 0-5 16,8 0 19-1,4 0-10-15,2 0 12 0,2 0-23 16,3-1 7-16,1-2 3 16,-5 1-3-16,-2-1 0 15,-5 1-16-15,-6 0 4 16,-7-1-4-16,-5 2 0 15,-8 0 6-15,-4-1-9 16,-2 2-3-16,-4 0-2 16,0 0 5-16,0 0-12 15,0 0 14-15,0 0-12 16,0 0 2-16,0 0-10 16,0 0 0-16,-5 0-42 15,-9 3-11-15,-3 8-34 16,-2-2-41-16,-1 1-149 15</inkml:trace>
  <inkml:trace contextRef="#ctx0" brushRef="#br0" timeOffset="107983.68">28118 10185 214 0,'0'0'87'0,"0"0"28"15,0 0 9-15,0 0-23 0,0 0-1 16,0 0 6 0,72 11-47-16,-40-9-14 0,-2-2-1 15,1 0-17 1,-3 0 3-16,-1 0-10 0,-6 0-1 16,-3 0-19-16,-4 0 18 15,-4 0-15-15,-3 0 1 16,-1 0 11-16,-3 0-13 15,-1 0-2-15,-1 1-4 16,-1-1 4-16,0 0 1 16,0 2 12-16,0-2-13 15,0 0-5-15,0 0-6 16,0 0-29-16,0 1-38 16,0 4-13-16,0 1-40 15,0 2-208-15</inkml:trace>
  <inkml:trace contextRef="#ctx0" brushRef="#br0" timeOffset="108237.11">28144 10427 480 0,'0'0'159'0,"0"0"-114"15,0 0 57-15,0 0-16 16,82 3-42-16,-47-3 0 0,-1 2-1 16,-3-1-26-1,-4-1-2-15,-3 0-8 0,-10 0-1 16,-6 2-6-16,-8-2-34 16,0 1-101-16,-18 0-492 15</inkml:trace>
  <inkml:trace contextRef="#ctx0" brushRef="#br0" timeOffset="114334.48">26602 9886 31 0,'0'0'49'0,"0"0"8"16,0 0 36-16,0 0-17 16,0-80-5-16,0 63 22 15,0 0-37-15,0 0-2 16,0 2-4-16,0-1-2 16,0 2-8-16,0 1-13 15,3 1-12-15,3 4 14 16,-3 2-16-16,-2 5 7 15,1 1-3-15,-2 0-10 16,7 0 0-16,4 4-7 16,10 15 0-16,2 4 10 0,3 6 1 15,-2 0-6-15,-3 3-1 16,1 0 3-16,0 2 8 16,1 2-5-16,1 1-8 15,-1 1 8-15,1-1 3 16,-3 0 1-16,2 4-10 15,-1 3-2-15,-1 4 8 16,-3 5 3-16,3-4 5 16,-1 2-17-16,0-5 17 15,2-3-13-15,-1 1 8 16,0-1-5-16,1 1-2 16,-2 0 13-16,-2 1-9 15,-2-3-10-15,-1-1 3 0,-2 0 6 16,-1-1-2-16,0-1 4 15,0 0-6-15,2 2-4 16,2-1 12-16,-1 2-6 16,4 0 2-16,-1-1 8 15,0-1-7-15,3 0-2 16,0-3-2-16,-2-2 3 16,2 0 0-16,-3 0-2 15,-3 2-2-15,-3 2 3 16,1 5-1-16,-2-1 3 15,2-2-6-15,1 1 0 16,-1-5 8-16,1 0-10 0,-2-3 1 16,-2 0 4-16,-3-5-6 15,-2 0 4-15,-2-3-3 16,-2-6 4-16,-1-1 1 16,0-5-3-16,0-3-4 15,0-5 2-15,0-1-2 16,0-2 3-16,0-3 6 15,0 0-7-15,0 0-1 16,0 0 1-16,0 0-2 16,0 0-12-16,0-3-32 15,-4-13-61-15,-11-7-12 16,-3-5-60-16,4-3-294 16</inkml:trace>
  <inkml:trace contextRef="#ctx0" brushRef="#br0" timeOffset="115334.29">27610 9828 39 0,'0'0'56'16,"0"0"-21"-16,0 0-2 15,0 0 26-15,36-83-10 16,-28 67 4-16,-2 2 2 16,1 1 1-16,-1 0 4 15,-2-2-8-15,-1 2-12 0,0 0-5 16,-1 1-12-1,-1 0 9-15,-1 5-1 0,0 0-9 16,0 4 2-16,0 3 5 16,0 0-12-16,0 0-15 15,-12 10 2-15,-8 12 1 16,-4 9 5-16,-5 10 9 16,-2 10 15-16,-2 11-14 15,-6 12 11-15,-5 10 7 16,-1 10-8-16,-3 11-13 15,3 6 8-15,-1 2 0 16,0 4-2-16,-5-4-4 0,-5-2-14 16,-5-6 18-1,-2-8-10-15,2-8-4 0,3-7 2 16,7-7-2-16,3-4 13 16,3-4-4-16,1-3 10 15,5-6-17-15,4-8-9 16,8-8 9-16,5-10 4 15,7-5-9-15,2-6 2 16,7-3 0-16,0-3-2 16,4-5 7-16,1 0-5 15,-1-1 5-15,2-4-3 16,0 0 1-16,0-2-2 0,0-2 0 16,0 1 0-1,0-2 0-15,0 0 0 16,0 0 4-16,0 0-7 0,0 0-5 15,0 0 7-15,0 0-6 16,0 0 5-16,0 0-7 16,0 0 4-16,0 0-3 15,0 0 0-15,0 0-1 16,0 0 2-16,0 0-2 16,0 0 1-16,0 0 0 15,0 0-2-15,0 0 0 16,0 0-1-16,0 0-11 15,0 0-30-15,0 0 1 16,0 0-14-16,0 0 10 16,0 0-16-16,0-6-13 15,0-3-24-15,-11 1-22 16,-6-2-73-16,-4-1-188 0</inkml:trace>
  <inkml:trace contextRef="#ctx0" brushRef="#br0" timeOffset="118297.96">18704 14770 93 0,'0'0'64'15,"0"0"-1"-15,0 0 55 16,0 0-41-16,61-75-23 15,-53 65-9-15,-1 4 2 16,-6 1-9-16,-1 2 9 16,0 3 0-16,0 0-8 15,0 0-10-15,-19 0-3 16,-6 5-17-16,-6 12 0 16,-4 5 4-16,-1 7 2 15,2 7 3-15,0 1-17 16,2 4 10-16,7 1 1 15,1 0 9-15,5 2-19 16,5-1 8-16,5 4-2 0,1 0-8 16,5-2 8-16,3-3-4 15,0-5-1-15,0-5-2 16,10-6-2-16,6-4 8 16,5-4-7-16,6-2 3 15,1-6-3-15,2-3 2 16,-3-2-2-16,2-2 0 15,1-3-10-15,1 0-27 16,-1 0-29-16,1-6-64 16,-1-11-102-16</inkml:trace>
  <inkml:trace contextRef="#ctx0" brushRef="#br0" timeOffset="118698.47">19043 15001 199 0,'0'0'158'0,"0"0"9"16,0 0-36-16,0 0-42 15,0 0-27-15,0 0-29 16,0 0-25-16,8-3-5 16,-8 30 38-16,-7 6-24 15,3 2 12-15,2 4-17 0,2-1 0 16,0-4-11-1,0-2 5-15,13-6 3 0,4-8-9 16,2-3 1-16,1-7 1 16,4-3-2-1,-1-5 0-15,3 0 0 0,-2-12 6 16,-2-8 0-16,-3-4 5 16,-5-7 3-16,-2-3 8 15,-11-8-17-15,-1-3 8 16,0-1 1-16,-6 4-14 15,-2 7 0-15,0 10 0 16,3 9-7-16,2 6 2 16,3 9-22-16,0 1-31 0,0 1-54 15,3 14-132 1,11 2-193-16</inkml:trace>
  <inkml:trace contextRef="#ctx0" brushRef="#br0" timeOffset="119398.97">19440 14953 317 0,'0'0'110'0,"0"0"42"16,0 0-52-16,84-10-48 0,-60 12 8 15,0 15-24 1,-6 3 10-16,1 6-23 0,-2 0 9 15,-5 5-14-15,0 1 14 16,-2 0-21-16,-1-3 5 16,-1 0 0-16,-2-3 4 15,-1 1-17-15,-3-4 15 16,-2-1-14-16,0-5-2 16,0-4-2-16,-7-3 4 15,-5-5 0-15,-2-2 2 16,-5-3 0-16,-2 0 3 15,1-1-7-15,0-15 0 16,3-2 4-16,8-5-4 16,5-5-2-16,4-7 5 15,0-7-8-15,7-5 7 0,14-5-8 16,1 3-3 0,7 4-13-16,2 10 9 0,3 9-6 15,4 9 7-15,-1 6 4 16,-1 11 5-16,-5 0-3 15,-1 8 7-15,-2 9-3 16,-2 8 2-16,-6 2-2 16,-4 2 1-1,-6 2 2-15,-6 3-3 0,-4 2 0 16,0-2 3-16,-3 3-3 16,-11-3 0-16,-2-5 6 15,2-8-6-15,5-9 1 0,3-6-1 16,4-6 2-1,1 0 1-15,-2-14 23 0,-2-10-4 16,2-12-11-16,3-4-11 16,0-8 3-16,11-7-3 15,10-1 0-15,6-3 0 16,5 0 0-16,4 8-15 16,6 12-8-16,0 15-2 15,1 19 1-15,-9 5-7 16,-7 25-12-16,-13 9-36 15,-14 7-69-15,0 2-136 16</inkml:trace>
  <inkml:trace contextRef="#ctx0" brushRef="#br0" timeOffset="119942.6">20024 15609 307 0,'0'0'189'0,"0"0"-118"15,0 0 29-15,0 0-28 16,0 0-23-16,101-47-24 15,-66 71 2-15,2 8 24 16,0 8-17-16,-2 6-9 16,-1 5 0-16,-1 4-6 15,3 2 14-15,-2 3-13 0,-1-4-2 16,-2-7-8 0,-2-6-2-16,-3-7-7 0,1-10 0 15,-2-3 4-15,-1-6-2 16,-4-4-2-16,-4-8 3 15,-5-1-4-15,-5-4 0 16,-5 0-13-16,2 0-7 16,-3 0-65-16,0-8-60 15,0-4-248-15</inkml:trace>
  <inkml:trace contextRef="#ctx0" brushRef="#br0" timeOffset="120402.02">20725 15802 395 0,'0'0'106'0,"0"0"60"15,0 0-61-15,0 0-38 16,0 0-14-16,0 0-30 15,-2-24-16-15,-5 32-1 16,1 6 1-16,3 5 0 16,3 0-1-16,0 4-2 0,8 2 3 15,11 2 18 1,5 2 4-16,0-2-13 0,-3 4-10 16,0-4 15-1,-5 2-15-15,-4 0-2 0,-5-2 2 16,-2-3-3-16,-5 0-2 15,0-2 2-15,0 0 0 16,0-3-1-16,-9-1-2 16,-5 1 1-16,-8-2 0 15,-6-1 6-15,-5-4-7 16,-3-2 0-16,-2-6 4 16,2-4 0-16,3 0 7 15,6 0-4-15,6-4 4 16,0-4-11-16,3 1-13 0,2 1-56 15,1 0-73-15,3 1-250 16</inkml:trace>
  <inkml:trace contextRef="#ctx0" brushRef="#br0" timeOffset="121646.51">21360 16307 122 0,'0'0'119'0,"0"0"11"16,0 0-1-16,0 0-42 15,0 0-32-15,-22-80 5 16,7 68-21-16,-4 1-18 16,-7-2 8-16,-8 6-7 0,-12 0-9 15,-5 4 6 1,-10 3 4-16,-2 0 8 0,4 16-12 16,3 9-1-1,10 4-2-15,9 6 2 16,7-2-14-16,6 2 11 0,5 3-6 15,3-2 1-15,0 1 1 16,2 0-1-16,3 3-6 16,1 1-2-16,2 3-2 15,4-1 11-15,1 1-5 16,1 0-4-16,2-1 0 16,0-2-2-16,0-2 2 0,0 3-1 15,6 0-1 1,8 1 2-16,-1-1-2 0,5-3 0 15,5-1-3-15,3-6 3 16,0-1 0-16,2-2 3 16,0-3-3-16,1-3 1 15,-3-1 2-15,1-3-3 16,-1-2 0-16,1 0 0 16,4-3 4-16,4-1-4 15,3-2 3-15,2-1-5 16,-1 0 3-16,3-7-1 15,-3 0 1-15,-2-3 1 16,0 0-2-16,3 0 4 16,-2 0 1-16,1 0 8 15,2-3 9-15,1-7-5 16,0-3-10-16,4 2 11 16,-2-5 8-16,2-3-16 0,-3-1 4 15,2-1 0-15,-2-5 9 16,0-6-3-16,0-2-3 15,-2-7-2-15,-1-5-4 16,-7-6-2-16,-4-3 8 16,-3-2-10-16,-5 2-3 15,-2 4-3-15,-4 4 4 16,-3-1 3-16,-4-2-5 16,-8 1 1-16,0-4 5 15,0-1-9-15,-3-1 0 0,-8 4 1 16,-5 2-1-16,-1 2 1 15,-4 5 7-15,-4 1-8 16,-5 0-3-16,-4 4 2 16,-8 1 2-16,-6 2-1 15,-7 0 0-15,-1 1 0 16,-7 2 0-16,-1 8-3 16,-5 3 3-16,-5 12-24 15,-4 8-35-15,2 7-42 16,6 29-20-16,10 11-36 15,13 9-54-15,11-2-377 16</inkml:trace>
  <inkml:trace contextRef="#ctx0" brushRef="#br0" timeOffset="122286.92">21285 16626 241 0,'0'0'151'0,"0"0"-82"16,0 0 51-16,0 0-38 16,0 0-34-16,0 0-19 15,-32-28-16-15,5 31-6 16,2 11 12-16,4 0-1 15,3 0-4-15,8-1-6 16,5 1 10-16,5 3-15 16,0 0-3-16,9-2 5 15,13 2 0-15,3 0-5 16,3-1 4-16,0 1 2 0,-1-1-4 16,-3 0-1-16,-3-2-1 15,-8 1 3-15,-4 0 0 16,-3 0 0-16,-6 0-3 15,0 0 1-15,0-2 5 16,-6 0-3-16,-7 0 8 16,-5-1 1-16,0-3 9 15,-3 1-11-15,0-6 0 16,2-1-3-16,-2 0 4 16,4-3-1-16,3 0-4 15,3 0 3-15,2-10-7 0,5 1-2 16,1-1-12-16,3-4-36 15,0-3-36-15,4-8-107 16,9-3-324-16</inkml:trace>
  <inkml:trace contextRef="#ctx0" brushRef="#br0" timeOffset="122501.42">21344 16544 219 0,'0'0'242'16,"0"0"-177"-16,0 0 48 0,103-29-37 15,-74 29-30 1,0 0-31-16,4 0-4 0,-4 2-9 16,-4 11-2-16,-7 4-10 15,-12 1-103-15,-6 0-149 16</inkml:trace>
  <inkml:trace contextRef="#ctx0" brushRef="#br0" timeOffset="122953.94">20632 17159 540 0,'0'0'127'0,"0"0"-108"16,0 0 13-16,0 0-16 15,0 0 47-15,0 0-30 16,-53 92-7-16,35-66-8 0,-2-1-6 16,3-3-1-16,-1 1-6 15,-3-3-4-15,0-1 3 16,-1-1-1-16,-1-3 2 15,2-4-4-15,2-3-1 16,9-4-16-16,2-4-23 16,5 0-22-16,1 0-88 15,2 0-315-15</inkml:trace>
  <inkml:trace contextRef="#ctx0" brushRef="#br0" timeOffset="123169.76">20258 17436 210 0,'0'0'203'16,"0"0"-134"-16,0 0 46 16,0 0-6-16,0 0-73 15,0 0 14-15,57 13-15 16,-29-8-1-16,-1-3-24 16,0 1-4-16,-3 0-4 15,-6-1-2-15,-6 0-10 16,-8-2-37-16,-4 4-69 15,-3 2-83-15,-19 1-189 16</inkml:trace>
  <inkml:trace contextRef="#ctx0" brushRef="#br0" timeOffset="123279.62">20207 17582 274 0,'0'0'85'16,"0"0"-81"-16,0 0 39 15,0 0-25-15,0 0-18 16,0 0-177-16</inkml:trace>
  <inkml:trace contextRef="#ctx0" brushRef="#br0" timeOffset="123419.7">20207 17582 208 0,'47'68'46'15,"-19"-68"49"-15,4 0-53 16,0 0-42-16,4 0-54 16</inkml:trace>
  <inkml:trace contextRef="#ctx0" brushRef="#br0" timeOffset="123899.66">21807 17258 461 0,'0'0'106'0,"0"0"-44"16,0 0 51-16,0 0-21 15,0 0-26-15,80-54-26 0,-66 54-11 16,3 6-16-16,10 19-3 15,3 10 16-15,1 11 2 16,4 3-12-16,-5 0 6 16,1-2-10-16,-7-6-7 15,-6-9 3-15,-2-7-4 16,-7-6-4 0,0-7 2-16,-2-4 1 0,2-2-3 15,1 1-3-15,0-4-29 16,0-3-25-16,1 0-51 15,3 0-57-15,2-8-192 16</inkml:trace>
  <inkml:trace contextRef="#ctx0" brushRef="#br0" timeOffset="124145.52">22444 17430 455 0,'0'0'117'15,"0"0"6"-15,0 0-6 16,0 0-66-16,0 0-20 15,0 0-7-15,-110 42-1 16,69-16 5-16,1-1-12 16,-1 0 3-16,-3 2-9 15,2-1 8-15,3-4-18 16,6 0 3-16,12-10-8 16,6-2 9-16,12-3-8 15,3-4-28-15,0 1-46 16,24-4-20-16,9 0-113 0,10 0-400 15</inkml:trace>
  <inkml:trace contextRef="#ctx0" brushRef="#br0" timeOffset="124327.26">22425 17599 416 0,'0'0'157'0,"0"0"-100"15,0 0 34-15,0 0-21 16,-81 18-33-16,57-6-13 15,4 0-19-15,4 1 8 16,2-2-13-16,6 1 0 16,8-4-1-16,0 1-51 15,17-7-83-15,15-2-106 16</inkml:trace>
  <inkml:trace contextRef="#ctx0" brushRef="#br0" timeOffset="124453.69">22425 17599 203 0,'107'69'223'0,"-107"-69"-62"0,0 0 4 15,-8 0-97-15,-13 6-41 16,-6 14 3-16,-2-6-11 16,-1 4-9-16,1-1-10 15,-1 1-7-15,0 1-106 16,4-6-493-16</inkml:trace>
  <inkml:trace contextRef="#ctx0" brushRef="#br0" timeOffset="128422.71">22513 15319 56 0,'0'0'87'0,"0"0"7"16,113-39-27-16,-79 29-32 15,-7 3 10-15,-8 2-5 16,-8 1 2-16,-6 2 4 16,-3 1-4-16,-2 1 7 15,0 0-4-15,-4 0-6 16,-24 1-36-16,-15 19 18 15,-15 7-8-15,-8 6-10 16,-5 4 14 0,-4 6 11-16,4 3-12 0,-2 3-4 15,3 3 1-15,-2 2-1 0,-6 4-8 16,-4 5 14 0,-6 7-12-16,-6 9 6 0,-4 1 6 15,4 1-1-15,3-5-6 16,3-1-1-16,4-4 1 15,-1 0-4-15,0 0-5 16,3 0 17-16,2 1-16 16,-4-2 3-16,-4 2 6 15,-6-3 0-15,3-8-7 16,6-3 12-16,14-8-13 16,11-4 9-16,9-7 1 15,9-5-2-15,4-5 5 0,4-4-8 16,-1 0 5-1,-1-2 5-15,2 1-17 0,1-2 0 16,0-1 12-16,0-1-12 16,5-1-1-16,4-7-1 15,7-4 0-15,9-3 5 16,7-5-5-16,1 0 0 16,0 0 0-16,0 0 6 15,0 0-6-15,0 0-3 16,0 0 2-16,0 0-7 15,0 0-16-15,0 0-36 16,0-6-58-16,0-8-24 16,4-5-179-16</inkml:trace>
  <inkml:trace contextRef="#ctx0" brushRef="#br0" timeOffset="129340.67">19514 15914 72 0,'0'0'245'15,"0"0"-205"-15,0 0 4 16,0 0 8-16,0 0-13 15,0 0-24-15,0 0 29 16,27 76 5-16,10-44 2 16,8-3-10-16,12-1-11 15,8 0-19-15,10 1 19 0,7 3 2 16,0 2-15-16,6 8-1 16,4 5 0-16,10 6 3 15,5 3-10-15,12 2 11 16,11-4-3-16,7 2 21 15,11-4-24-15,4-2 19 16,3 1-15-16,5 0 10 16,-6-1 6-16,-8-6-14 15,-12 1 14-15,-16-6-14 16,-12-2-2-16,-17 0-1 16,-10-1 6-16,-3-3-2 15,-5-3-4-15,-3-5 7 0,2-2 6 16,-1-1-2-16,-3 0 10 15,-5-2 3-15,-6-1-23 16,-10-1 11-16,-2 0-13 16,-6-1-5-16,-1 0-1 15,2-1 1-15,0-4 0 16,-2-1 9-16,3 0 0 16,1-2 0-16,-5-1 1 15,-2-3-10-15,-3-2 9 16,-10 1 9-16,-5-4-19 15,-5 0 13-15,-7 0-2 16,-1 0 1-16,-2 0 1 16,0 0-3-16,0 0-4 0,0 0-2 15,0 0 5-15,0 0-16 16,0 0 6-16,0 0-1 16,0 0 0-16,0 0-6 15,0 0-2-15,2 0 0 16,0 0 0-16,-1 0-1 15,1 0 0-15,-1 0-25 16,-1 0-35-16,0 0-39 16,-6 0-12-16,-21-9-55 15,-4-2-12-15,-4 2 5 16,-3 2-5-16,4 1-50 16,3 0-254-16</inkml:trace>
  <inkml:trace contextRef="#ctx0" brushRef="#br0" timeOffset="132701.37">19744 15429 31 0,'0'0'68'0,"0"0"17"16,0 0-22-16,0 0 11 15,0 0-8-15,0 0 0 16,-2-13 5-16,2 10-20 16,-1 3 5-16,1 0-3 15,-2 0-25-15,1 0 17 16,-1 0-19-16,-1 0-14 15,-3 7-4-15,-1 14 3 16,-5 6 9-16,3 9-1 16,1 5 18-16,1 2-19 15,3 2 0-15,-1 0 5 16,1-7-19-16,2-3 4 16,1-9-7-16,-1-4-1 0,2-8 15 15,0-4-7-15,0-5-6 16,-2-3 1-16,2-2-3 15,0 0 5-15,0 0-5 16,0 0 0-16,-1 0-22 16,-2-6-24-16,-3-8-38 15,2-8-38-15,2-3-88 16,2-7-196-16</inkml:trace>
  <inkml:trace contextRef="#ctx0" brushRef="#br0" timeOffset="133411.6">19727 15383 189 0,'0'0'136'16,"0"0"-31"-16,0 0-4 0,0 0-40 15,0 0 19-15,0 0-31 16,0 0-29-16,-6-21-20 0,33 17 1 15,13-3 4 1,14 0 2-16,6-1-4 0,5 1 1 16,-1 0 7-1,2 3 1-15,-2-1-1 0,-1 3-5 16,0-1 9 0,-5 0-4-16,-5 3-3 0,-8 0 7 15,-6 0-10-15,-9 0-5 16,-11 0 13-16,-4 0-7 15,-9 0 2-15,-3 0 11 16,-3 0-13-16,0 3-6 16,0 5 19-16,0 6-9 15,0 6 26-15,0 5-6 16,-7 2-12-16,0 3-8 16,0 1 4-16,3 1-2 0,4 2-12 15,0-1 9 1,0 3 6-16,0-2-10 0,0 0-1 15,1-5-4-15,5-3 0 16,-3-6 0-16,-2-3 11 16,1-2-11-16,-2-5 2 15,0-5 2-15,0 0-4 16,-2-3 7-16,-12 3 1 16,-7-1 3-16,-12-3-3 15,-9 1-2-15,-11-2-6 16,-15 0 1-16,-12 0-1 15,-8 0 7-15,-9-3-5 16,3-2 6-16,8-1-6 16,17-1 8-16,15 3-3 0,17 0-3 15,12 3 4 1,6 1 1-16,3 0-9 0,7 0-4 16,5 0 3-16,1 0 1 15,3 0-1-15,0 0-21 16,0 0-25-16,6 0-22 15,16 0-12-15,11 0 19 16,10 0-57-16,3 0-125 16</inkml:trace>
  <inkml:trace contextRef="#ctx0" brushRef="#br0" timeOffset="134268.57">20207 15623 187 0,'0'0'156'0,"0"0"-80"15,0 0 53-15,0 0-49 16,0 0-30-16,0 0-38 0,0-11-6 16,0 11 1-16,0 0-4 15,0 0-1-15,0 0 1 16,0 0-3-16,0 0 10 16,0 0 3-16,0 0 22 15,0 0 1-15,0-1-3 16,0-9-8-16,0-4-19 15,-4 0 6-15,-11 0 12 16,0 0-1-16,-6 6-3 16,1 4-5-16,1 1-3 15,-1 3-4-15,2 0-2 16,4 6-3-16,4 6-3 16,4-3-2-16,6 1 2 15,0-3 1-15,0-2 0 16,0 0-1-16,10-3 2 0,-1-1 0 15,3-1 0-15,0 0 2 16,-3 0 1-16,0 0-2 16,-2-5 0-16,-1-6 6 15,-1 2-5-15,-4-1-4 16,-1 1 12-16,0 3-8 16,0 3-2-16,0 2 10 15,0 1-1-15,-10 0-8 16,-9 17-1-16,-2 4-3 15,4 1 2-15,7-2 1 16,7-4-1-16,3-2-1 16,0-3 1-16,0-6 3 0,7-4-4 15,2-1 2 1,3 0-1-16,5 0 9 0,-4-8 16 16,3-4-16-16,-5-3 15 15,-5 1-6-15,1-1-6 16,-5 3-4-16,-2-1 2 15,0 7 3-15,0 0-4 16,0 3 2-16,0 1-10 16,0 2 2-16,0 0-4 15,0 0 0-15,0 0-1 16,0 0 0-16,-3 0 0 16,-1 0-17-16,-2 5-22 15,1 6-15-15,0 1-20 0,2 1-33 16,3 3-24-16,0-2-99 15,0-2-355-15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2:10:55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3727 3621 35 0,'0'0'54'0,"0"0"13"15,0 0 28-15,0 0-26 16,0 0-5-16,0 0-11 15,0 0-8-15,0 0 8 16,-36-22 11-16,36 21-26 16,-4 1-13-16,4-2-1 15,0 1 2-15,0 1-7 16,0 0 2-16,0 0-11 16,0 0 9-16,0 0-8 15,0 0 0-15,0 0-1 16,0 0-4-16,0 0-3 15,0 0-3-15,0 0 9 16,0 0-4-16,4 0-2 16,11 0 1-16,0 0 1 0,5 0 3 15,-1 0 0 1,-1 0-3-16,3 0-4 0,-5 0-1 16,4 0 1-1,2 0 1-15,-1 0 3 0,1 1-3 16,-1-1 2-16,4 0 0 15,-4 0-4-15,3 0 13 16,0 0-13-16,1 2 0 16,2-1 0-16,0 1 14 15,-3-1-11-15,-3 3 1 16,1-1-4-16,-3 0 5 16,-2 1-5-16,5 1 1 15,-1-2 2-15,6-2-3 0,4-1 0 16,5 0 8-1,3 0-2-15,3 0-3 0,-1 0 5 16,-5 0-3-16,-1 0-6 16,-4 0 1-16,-7 0-3 15,-2 0 3-15,-4 0 6 16,-2 0-5-16,1 0 3 16,4 1-2-16,1-1-1 15,2 0 1-15,-3 0 10 16,1 0-8-16,-4 0 3 15,-3 0-7-15,-3 0 8 16,1 0-8-16,-2 0 3 16,2 0-3-16,-2 0 0 15,-2 2 5-15,1-2 3 0,-1 0-4 16,-1 1 2-16,2-1-3 16,-4 0 11-16,1 0-4 15,1 0 1-15,-2 0-3 16,3 0 10-16,-2 3-10 15,-1-1 5-15,0-1-11 16,1-1 8-16,-2 0 0 16,1 0 4-16,0 0-2 15,0 0 2-15,-3 3-2 16,1-3-1-16,-1 0 10 16,0 0-11-16,-1 0-7 0,1 0 7 15,-2 0-3-15,-1 0-3 16,2 0 2-16,-2 0 1 15,0 0-2-15,0 0 3 16,0 0-1-16,0 0 0 16,1 0 9-16,1 0-7 15,-2 0 5-15,1 0-6 16,-1 0 2-16,0 0-7 16,0 0 17-16,0 0-9 15,0 0 6-15,0 0-8 16,2 0 1-16,-2 0 0 15,0 0-2-15,0 0-3 16,0 0 2-16,0 0-3 16,0 0-1-16,0 0-3 15,3 0 2-15,-3 0-3 16,0 0 1-16,0 0-2 0,0 0-8 16,0-3-49-16,0 2-76 15,-5 1-44-15,-21 0-96 16</inkml:trace>
  <inkml:trace contextRef="#ctx0" brushRef="#br0" timeOffset="2789.1">6786 3737 48 0,'0'0'61'0,"0"0"-25"16,0 0 12-16,0 0-21 15,0 0 3-15,0 0 0 16,2-16 7-16,-2 13-5 15,0 2-13-15,0-3 20 16,0 1-22-16,0 1 20 16,0-1-20-16,0 2 11 0,0 1-3 15,0-3-7-15,-6 2-6 16,0-3-7-16,0 0 16 16,-2 2-13-16,-2-4 1 15,1 2-3-15,0 0 6 16,1-1-10-16,1 2 8 15,3 2 23-15,2 0-15 16,2 1 15-16,0 0-17 16,0 0 0-16,0 0-1 15,0 0-1-15,0 0 4 16,0 0-17-16,0 0 23 16,0 0-17-16,0 0-5 0,0 0 6 15,0 0 6-15,5 0-13 16,14 0 7-1,5 0-1-15,3 0-4 0,-2 0-2 16,5 0 0-16,0 0 4 16,7 0-1-16,-1-3 15 15,1-3-13-15,2 1 3 16,7 3-2-16,1-2 0 16,3 0 2-16,-1 0-3 15,-5 0-2-15,-2-2-2 16,-4 2 13-16,1-2-11 0,3 3 3 15,-2 0 20 1,0 0-26-16,-1 0 10 0,0 1 10 16,-8 0-4-16,0 1-7 15,-8-1 13-15,-4 1-11 16,-3-1 8-16,-3 1-2 16,-4 1-1-16,-1 0 1 15,0-3-3-15,-2 3-1 16,-3 0 4-16,3-3-7 15,-3 3-2-15,-1 0-3 16,0 0 0-16,-2 0 1 16,0 0 2-16,0 0-8 15,0 0 5-15,0 0-4 16,0 0-2-16,0 0 0 16,0 0 5-16,0 0-5 15,0 0-2-15,0 0 2 16,0 0-7-16,0 0-9 0,0 0-49 15,-15 0-29-15,-13 7-29 16,-12 9-19-16,-9 3-371 16</inkml:trace>
  <inkml:trace contextRef="#ctx0" brushRef="#br0" timeOffset="22753.81">20555 8685 1 0,'0'0'52'16,"0"0"0"-16,0 0-6 16,0 0 6-16,0 0 19 15,0 0-14-15,0 0-1 16,-46-9 2-16,29 6-10 15,2 1-6-15,-1-1 6 16,1 0 0-16,0 1-2 16,5-1-14-16,4 2 11 0,2-1-9 15,2 2 0 1,2-1-1-16,0 1-16 0,0 0 9 16,0 0-13-16,0 0 0 15,0 0 10-15,0 0-10 16,0 0 9-16,16 0-7 15,13 0 11-15,2 0-10 16,3 0 5-16,2 0-7 16,0 3-10-16,1 1 5 15,0-1-8-15,2 2 10 16,0 0-9-16,6 0 0 16,-5 0 1-16,-1-1 0 15,-1 2 4-15,-2-1-7 16,0-3 6-16,-1 2-4 0,0 0 1 15,1-3 3-15,0 0 0 16,-2 1-4-16,-1-1 5 16,0 1-4-16,-3 1 1 15,1-3 0-15,2 0 2 16,0 0 1-16,1 0-1 16,0 0 6-16,0 0-4 15,-1 0-2-15,-3 0-3 16,-2 0 6-16,-2 0 9 15,-1 0-16-15,2 0 7 16,0 0 4-16,4 0 0 16,4 0-12-16,-1 0 16 15,0 0-2-15,-4 0-7 0,-3 0 1 16,-2 0-6-16,1 0 6 16,-3 0 1-16,1 0-1 15,-4 0 2-15,-1 0-2 16,-4 0 3-16,-2 0 3 15,-2 0-12-15,0 0 18 16,-1 0-11-16,-1-2 1 16,-2 1 2-16,0 1-2 15,-2-2 8-15,-1 2-2 16,3-1-6-16,-1 1 1 16,0-2 4-16,-2 2-6 15,0-1 5-15,-2 1 5 16,-1-1-16-16,-1 1 8 15,0 0-1-15,0 0-9 16,0 0-1-16,0 0 1 0,0 0-1 16,0 0-2-16,0 0-1 15,0 0-1-15,0 0-2 16,0 0-9-16,2 0-32 16,-2 0-35-16,0 0-25 15,-15 0-44-15,-16 1-45 16,-7 6-102-16</inkml:trace>
  <inkml:trace contextRef="#ctx0" brushRef="#br0" timeOffset="24134.93">20379 9789 10 0,'0'0'90'15,"0"0"-47"-15,0 0 63 0,0 0-12 16,0 0-11-16,0 0-13 15,6-46-4-15,-6 43-15 16,-9-1 1-16,3 1 2 16,0 2-18-16,2 1 12 15,2 0 2-15,2-1-26 16,0 1 23-16,0 0-1 16,0 0-25-16,0 0 17 15,0 0-17-15,12 0 2 16,15-2 13-16,7 2-3 15,11-3-4-15,1 3-11 16,9 0-1-16,4 0-3 16,2 0 10-16,1 0-21 15,0-2 2-15,-3 2 7 16,-2-1 10-16,1 1-21 0,2-2 12 16,1 2 2-16,0-3-5 15,0 0 4-15,-5-1-9 16,-1 2 8-16,-2 0-2 15,-2-1-8-15,-3 3 6 16,-2-2 2-16,0 2 4 16,0-1-11-16,-1 1-2 15,1-2 19-15,-2 2-12 16,0 0 2-16,-2-2-2 16,-1 1-2-16,-4-1 1 15,-8 2 3-15,-2 0 1 16,-6 0-3-16,0 0 5 0,-3 0 0 15,0 0-4 1,0 0 4-16,-3 0-3 16,1 0-2-16,-1 0-1 0,-2 0 1 15,-3 0-4-15,-4 0-1 16,-3 0 5-16,0 2-1 16,0-1 4-16,-1 1-3 15,1-2 2-15,-1 0 3 16,-1 0-1-16,-1 0-3 15,2 0 3-15,-2 0-8 16,0 0 9-16,0 2-14 16,0-2 6-16,0 0-2 15,0 0 9-15,0 0-12 0,0 0 9 16,0 0-9-16,0 0-1 16,0 0 10-16,0 0-10 15,0 0 1-15,0 0 0 16,0 1 1-16,0-1-2 15,0 0 1-15,0 0 0 16,0 0-2-16,0 0 2 16,0 0-2-16,0 0 1 15,0 0-16-15,0 0-17 16,0 0-15-16,-13 0-30 16,-12-3-26-16,-8-5-46 15,-3 4-39-15,-3 2 11 16,-3 2-69-16,-1 0-422 15</inkml:trace>
  <inkml:trace contextRef="#ctx0" brushRef="#br0" timeOffset="45770.34">28038 6632 182 0,'0'0'42'15,"0"0"52"-15,0 0-6 16,-89-28-18-16,59 23-17 16,0 3-9-16,-3 0-11 15,0-1-2-15,0 3 1 16,0 0-13-16,-3 0 12 16,-2 5-5-16,-1 5-15 15,0 4 16-15,-2 3-16 16,4 3 1-16,-2 1 1 0,-1 4-3 15,2 3 0 1,1 2 2-16,1 5 11 0,2 6-16 16,4 3 3-16,3 2-1 15,5 0-3-15,3-3-1 16,4-1 9-16,4 2-9 16,2-1 4-16,0 3-2 15,2 3 1-15,-3 4-2 16,0-2-6-16,1 1 1 15,2 0 8-15,3 0-9 16,2 0 0-16,2-6 2 16,0 0-2-16,0-2 0 0,0-5 9 15,3-1-9-15,9-2-10 16,3-2 10-16,3 0-1 16,1-1 3-16,4-1 0 15,-3-3 2-15,4-1-4 16,-1 0 8-16,4 1-8 15,-1-3 0-15,3 0 16 16,2-3-10-16,2-6 2 16,4 2 1-16,5-5-2 15,-2-1 3-15,-1-1 7 16,0-5-5-16,-5 0-1 16,-1-2-6-16,-2 1 6 15,-1-4-8-15,0 0 3 0,0-2 16 16,1 0-18-16,0 0 8 15,2 0 8-15,0-4-8 16,-2-4-2-16,-4-1 13 16,1 1-18-16,-2-4 5 15,2-2 6-15,3-3-2 16,1-4-2-16,1-2 11 16,1-1 2-16,0 0-6 15,2-1-5-15,-3 1-5 16,-3 0 7-16,-3-2-15 15,-4 3 19-15,0-5-7 16,-4-3 3-16,2-2-3 0,0-1-3 16,-3 0 0-1,0 1-2-15,-3-1-8 0,0 4 10 16,-5-1 2-16,-2 1-11 16,-1 1 4-16,-4-1 11 15,-2-2-11-15,1 3-4 16,-2-2 9-16,0-1-9 15,0-2 4-15,0-2-3 16,0 1 11-16,0 1-12 16,0 2 0-16,0 0 9 15,0 6-10-15,-3-1 4 16,-2 2-1-16,0-1-3 16,0 4 0-16,-2-1 0 0,1 2-1 15,-2 1 8-15,-1 0-7 16,2-4 2-16,-2 2-4 15,-3-1 5-15,3 0-5 16,-2 3 7-16,0-1-4 16,0 1 0-16,0 4-1 15,0 1-2-15,-1 3 1 16,-4-2-4-16,0-1 5 16,-3 3 0-16,4 0 4 15,-1-1-4-15,2 4-1 16,1-3 1-16,-2 0 3 15,-1 2-3-15,-1-3 4 0,-1-2-8 16,-2 2 4 0,-3-1-2-16,-5 0 1 0,-2-2 1 15,-5-1 0-15,-2 3-1 16,-3-3-4-16,-6 5 1 16,-13-1-16-16,-9 6-37 15,-4 5-21-15,5 2-52 16,11 14-6-16,12 20-23 15,14 11-19-15,10 5-268 16</inkml:trace>
  <inkml:trace contextRef="#ctx0" brushRef="#br0" timeOffset="46520.35">27564 7311 168 0,'0'0'100'0,"0"0"-5"0,0 0 37 15,0 0-33-15,67-84-19 16,-54 70-28-16,-2 4 3 15,-6 3-8-15,-2 3 2 16,-3 2 1-16,0 0-8 16,0 2-9-16,0 0-15 15,0 0-18-15,-5 19 0 16,-6 10 14-16,-3 10 3 16,2 11-2-16,1 2-2 15,-1 4 9-15,3 0-11 16,2-3 8-16,1-2-19 15,3-4 1-15,2-4 5 16,-2-4-6-16,0-4 0 16,0-6 1-16,1-5 2 15,1-4-2-15,-1-6-1 0,2-8 0 16,0 0 2-16,0-6-1 16,0 0-1-16,0 0 0 15,0 0-10-15,0 0-17 16,0 0-30-16,0-10-82 15,11-9-85-15,8-1-414 16</inkml:trace>
  <inkml:trace contextRef="#ctx0" brushRef="#br0" timeOffset="47167.76">27967 7325 340 0,'0'0'88'16,"0"0"10"-16,0 0 22 16,0 0-40-16,0 0-30 15,0 0-23-15,-15-26-16 16,5 33-8-16,-6 12 5 15,0 3 13-15,1 2 12 16,0 3-22-16,3 3 17 0,2 0 0 16,0 2-18-1,1 2 4-15,-1-2-3 0,4-1-1 16,1-3 0-16,3 0-9 16,2-3 6-16,0-4 4 15,0-2-11-15,3-3 1 16,7 0-1-16,3-4 6 15,3-3-4-15,0-1 0 16,5-3 5-16,1-2-5 16,0-3 6-16,1 0-5 15,1 0-2-15,-3-2 13 16,-1-8-10-16,-1-3 6 0,0-4 1 16,-1 0-1-1,0-6 6-15,-1-1-3 16,0-2 12-16,0-6-9 0,-2 1-15 15,-3-3 12-15,-5-2-2 16,-4-2 1-16,-3-3-7 16,0 1 9-16,-2 0 1 15,-12 3-9-15,0 3 4 16,-4 8 4-16,3 3-8 16,-4 8-3-16,-2 1 4 15,-3 8-7-15,-3 1-2 16,-4 5-1-16,-3 0-7 15,-3 3-50-15,2 19-17 0,5 13-35 16,2 6-38 0,3 4-163-16</inkml:trace>
  <inkml:trace contextRef="#ctx0" brushRef="#br0" timeOffset="48049.62">27267 8102 139 0,'0'0'116'0,"0"0"-7"15,0 0 41-15,0 0-49 16,0 0-31-16,0 0-2 0,10-65-19 16,-10 65-7-16,0 0-3 15,0 0-10 1,-14 14-26-16,-15 17 1 0,-11 18 14 15,-15 6 17-15,-9 5-2 16,-5 7-4 0,-2 1-4-16,2 0 2 0,6 0-4 15,13-4-18-15,11-10 3 16,9-11 7-16,8-8-12 16,4-5 18-16,1-5-15 15,2-6-6-15,4-4 8 16,3-3 0-16,2-5-4 15,4-4 13-15,2-1-16 0,0 0 9 16,0-2 7 0,0 0-9-16,0 0 9 0,0 0-10 15,0 0-6-15,0 0 0 16,0 0-1-16,0 0-2 16,0 0-6-16,0 0-9 15,0 0 6-15,0 0-13 16,0 0-5-16,0 0 7 15,0 0-19-15,2 0-19 16,1-3-30-16,0-1-6 16,-3 1-107-16,0-1-429 15</inkml:trace>
  <inkml:trace contextRef="#ctx0" brushRef="#br0" timeOffset="48995">26267 9065 439 0,'0'0'73'16,"0"0"26"-16,0 0 27 15,0 0-51-15,0 0-52 16,0 0-21-16,-59 34 15 15,22 2 12-15,4 3 13 16,6-3-15-16,9-2 1 16,7-4-4-16,4-7-7 0,7-4-17 15,0-4 14-15,0-3-11 16,11-2 3-16,8-3-6 16,8-2 2-16,1-1 4 15,4-3 4-15,-1 2-5 16,0 1 1-16,1-1-6 15,-1 0 0-15,-1 3 8 16,-6 4-8-16,-3 0-3 16,-5 3 3-16,-2 4 1 15,-3 0-1-15,-3-1 1 16,-4 1 3-16,-2 2-3 16,-2 1 5-16,0-1-6 0,0 2-3 15,-5 1 3-15,-5-2 0 16,-5 1 0-16,-2-4 5 15,3-4-5-15,2-3 3 16,0-2 0-16,1-2 2 16,1-4 12-16,-3-2-15 15,1 0 0-15,-3 0-1 16,4 0-1-16,2 0-4 16,2-7-14-16,0-8-35 15,0-2-37-15,4-7-29 16,2-2-161-16</inkml:trace>
  <inkml:trace contextRef="#ctx0" brushRef="#br0" timeOffset="49261.77">26257 9138 579 0,'0'0'51'0,"0"0"-39"16,0 0 60-16,85-46-28 16,-38 36-22-16,5 4-6 15,0-1-6-15,-4 1 0 16,-5 1-18-16,-7 3 8 16,-9-1-19-16,-9-1-34 0,-7 0-19 15,-1-2-2-15,-6-2-33 16,1-4-58-16,0 0-83 15</inkml:trace>
  <inkml:trace contextRef="#ctx0" brushRef="#br0" timeOffset="49954.78">26763 8866 9 0,'0'0'129'16,"0"0"2"-16,0 0 9 16,0 0-33-16,-16-77-36 15,1 63-14-15,-3 4-1 16,-6-2-19-16,-4 3-1 15,-8 3 16-15,-6 3-22 0,-9 1 3 16,-8 2-10-16,-8 0 7 16,-8 8-10-16,-3 9 8 15,1 7 5 1,7 2-16-16,9 8-2 0,12 4-3 16,7 5-5-16,7 3-2 15,2 0 12-15,5 2-14 16,1 2-1-16,5 1 17 15,1 3-19-15,0-4 1 16,3 1-1-16,2-5 12 16,3 0-12-16,5-1-10 15,5 0 10-15,3 1 1 0,0 0 3 16,1-2-4 0,12 1 1-16,1 1 7 0,1-5-8 15,6 0 0-15,1-2-2 16,4-3 2-16,2 1 5 15,2-3-5-15,3-5 1 16,3 0-2-16,1-7-3 16,3-4 4-16,5-7-2 15,1-4 2-15,2-7 10 16,2 0-7-16,0 0 16 16,1-4-11-16,-1-8 7 15,-2-4-13-15,1-1 20 16,-2-3-1-16,-1-2-12 15,-3-3 13-15,-1-4-4 16,-7-5 2-16,1-8 15 0,-4-6-19 16,1-9 3-1,-4-7 1-15,-2-3-6 0,-6-4 4 16,-6-4-8-16,-6-8 12 16,-9-3 1-16,0-6-15 15,0-1 5-15,-7 2-11 16,-6-1 2-16,-6 4-1 15,-3 9-3-15,-8 16-5 16,-15 21-18-16,-25 22-5 16,-34 20-11-16,-31 4-19 15,-15 28-23-15,5 13-37 16,27 2-20-16,29-4-149 0</inkml:trace>
  <inkml:trace contextRef="#ctx0" brushRef="#br0" timeOffset="51043.33">25961 10132 276 0,'0'0'133'0,"0"0"-37"16,0 0 44-16,0 0-43 16,0 0-34-16,0 0 1 15,11-61-23-15,-22 79-32 16,-19 20-6-16,-17 18 46 15,-14 19-5-15,-13 10-6 16,-4 5 2-16,2-1-4 16,9-9-26-16,9-5 4 15,9-11-5-15,11-9-7 16,10-9 2-16,10-11-2 0,5-9 0 16,5-6 0-16,4-7 0 15,1-6-1-15,3-4 0 16,0-3 5-16,0 0-1 15,0 0 8-15,0 0 5 16,0 0-6-16,0 0 1 16,0 0 4-16,0 0-11 15,0 0-4-15,-2 0 17 16,2 0-9-16,0 0-10 16,-1 0 5-16,1 0-2 15,0 0-3-15,0 0 5 16,0 0-3-16,0 0-1 15,0-3-2-15,0-4 1 0,0 1 0 16,0-1 0-16,1 2 3 16,1 1-3-16,-2 0 1 15,0 2 2-15,1-1-3 16,-1 1 0-16,0 0 0 16,0 2-3-16,0 0 3 15,0 0-9-15,0 0 2 16,0 0-6-16,0 0-16 15,0 0-12-15,0 0-46 16,0 0-58-16,0 0-41 16,-4 0-241-16</inkml:trace>
  <inkml:trace contextRef="#ctx0" brushRef="#br0" timeOffset="51418.41">25277 10869 447 0,'0'0'74'0,"0"0"18"15,0 0-28-15,0 0-39 16,-121 37 12-16,52 1 3 0,-15 10-2 15,-9 7-5 1,1 1 8-16,8 1 10 0,16-3-3 16,14-5-12-16,10-5 6 15,11-4-31-15,9-7 21 16,9-5-32-16,7-6-2 16,5-8 2-16,3-7 6 15,0-5-6-15,0-2 0 16,0 0-1-16,0 0-8 15,0-10-12-15,6-14-16 16,11-7-75-16,10-5-73 16,9 2-263-16</inkml:trace>
  <inkml:trace contextRef="#ctx0" brushRef="#br0" timeOffset="52191.8">25252 10892 474 0,'0'0'47'0,"0"0"45"15,0 0-1-15,0 0-17 16,39-73-40-16,-26 71 8 15,1 2-7-15,5 0-11 0,4 17-10 16,5 7 17 0,5 7-3-16,5 8 2 0,0 2-14 15,-1 8 8-15,-1 0-7 16,-5 2-17-16,-1-1 7 16,-5-3-6-16,-2-2-1 15,-3-5 1-15,0-3 11 16,-1-5-12-16,4-1-3 15,-1-3 3-15,-1-5 9 16,-2-5-9-16,-5-2-4 16,-4-4 4-16,-1-3 1 15,-6-1-1-15,0-5 0 0,0-1 2 16,-1-1 2 0,-2 0 5-16,1-1 0 0,-1 0 2 15,0 0-7-15,0 0 2 16,0 0-4-16,0 2-2 15,0 1-4-15,0-3 3 16,0 4 1-16,-1-3 3 16,-1-1 4-16,-1 0 4 15,-4 0-2-15,-5 0 12 16,-5 0-17-16,-3 0-3 16,-6 0 9-16,-5 0-3 15,-7-5-4-15,-6-1 6 16,-10-4-9-16,-7 0 0 15,-11-5 3-15,-10-1 2 16,-10 3 5-16,-14 1 7 0,-9 4-8 16,-3 3 12-16,5 5-11 15,13-1 3-15,22 1 0 16,26 0 2-16,24 0 7 16,14 0 5-16,11 0-16 15,3 0-5-15,0 0-3 16,0-2-6-16,0 1 0 15,0-1-1-15,0 2-25 16,8-3-30-16,2 0-11 16,10-1-25-16,6 0-27 15,4-4-37-15,0-2-278 16</inkml:trace>
  <inkml:trace contextRef="#ctx0" brushRef="#br0" timeOffset="53000.44">26957 10033 421 0,'0'0'34'15,"0"0"56"-15,0 0 30 16,-21-80-29-16,21 71-17 15,0 4-14-15,0 2-11 16,9 3-6-16,5 0-20 0,11 15-6 16,11 14-1-16,8 7 4 15,3 10-4-15,0 10 16 16,1 8-6-16,3 7-11 16,4 4-5-16,0-2-3 15,-6-7-1-15,-3-9 1 16,-7-6-4-16,-7-9-3 15,-7-5 3-15,-4-9-3 16,-6-4 0-16,-6-7 3 16,-4-5-3-16,-3-6 0 15,-2-3 0-15,0 0 0 16,0-1-8-16,0 0-1 0,0-2-15 16,0 0-10-16,-7 0-32 15,-10 0-47-15,-3 0-22 16,0-2-153-16</inkml:trace>
  <inkml:trace contextRef="#ctx0" brushRef="#br0" timeOffset="54634.77">27500 10817 195 0,'0'0'60'16,"0"0"15"-16,0 0 81 16,0 0-38-16,0 0-36 15,0 0-12-15,60-63-8 16,-60 66-40-16,-4 25-16 0,-19 16-4 16,-15 13 50-16,-14 12-16 15,-10 4 13-15,-9 6-10 16,3 3-16-16,2-2 2 15,15-5-24-15,7-9 7 16,12-9-5-16,10-14-2 16,10-10-1-16,6-9-4 15,3-7 4-15,3-6 0 16,0-8 0-16,0 0-2 16,0-3-2-16,0 0-16 15,0 0-34-15,3-8-28 16,15-14-40-16,9-12-122 15,7-6-309-15</inkml:trace>
  <inkml:trace contextRef="#ctx0" brushRef="#br0" timeOffset="55345.88">27582 10836 569 0,'0'0'40'0,"0"0"1"16,0 0 56-16,0 0-11 0,0 0-36 16,0 0-8-16,30-57-16 15,-12 57-8-15,7 18-1 16,5 7 3-16,1 8 0 15,4 4-8-15,2 6 19 16,9 4-22-16,5 6 14 16,-2 0-9-16,-1 2 2 15,-5-2-11-15,0-3-2 16,2-3 1-16,1-2 6 16,1-5 4-16,-10-5 0 15,-7-5-10-15,-10-6-2 16,-7-6-2-16,-5-6-3 15,-6-2 3-15,1-3 0 16,-2-7 6-16,-1 3 0 0,0-3 8 16,0 0 7-16,0 0-21 15,0 2 0-15,0 2 0 16,-12 4-1-16,-3 1 1 16,-1-2 5-16,1-1-1 15,5-2 0-15,-4-1-4 16,5-3 0-16,-10 0 9 15,-11 0-7-15,-10 2 2 16,-17 1 0-16,-12 0-3 16,-17-2 4-16,-19 1 2 15,-21-1 5-15,-15-1-4 16,-6 0 7-16,7 0-2 0,21 0 12 16,28 0-9-16,26 0 11 15,23 0-10-15,19 0-15 16,12 0 0-16,10-1 8 15,1-1-1-15,0 1 5 16,3-2-11-16,13-2-3 16,11-1-8-16,3-1-18 15,-2-1-26-15,0 0-46 16,-4 0-22-16,-2-1-32 16,-5-4-61-16,-4 2-566 15</inkml:trace>
  <inkml:trace contextRef="#ctx0" brushRef="#br0" timeOffset="56696.63">24499 12598 370 0,'0'0'47'0,"0"0"5"15,0 0 60-15,0 0-66 16,0 0-9-16,0 0 5 16,10 45-22-16,8-43 12 15,1-2-10-15,3 0 2 16,3-11-10-16,0-10 1 16,0-2 14-16,-2-5-8 0,-5-6-1 15,1-3 1-15,-4-6 0 16,1-5-9-16,-2-8-6 15,2-6-2-15,1-9-5 16,2-3 2-16,-1 1-2 16,-6 5-4-16,-6 12 3 15,-6 14-10-15,0 13 12 16,-5 6 0-16,-12 8 11 16,-1 10 8-16,-3 5-13 15,-1 0-2-15,2 13-2 16,-2 12-2-16,-1 7 2 15,5 5 1-15,4 5-2 16,6 2 0-16,5 5-1 0,3 1 0 16,0 4 2-16,0 0 4 15,11-2-5-15,8 0 4 16,0-2-5-16,4-2 0 16,0-4-5-16,-2-4 5 15,2-4-1-15,1-5 1 16,-2-9 0-16,0-5 0 15,-2-6-12-15,-2-3 12 16,-3-5-20-16,2-1-12 16,0-2-2-16,-2 0-4 15,1 0-52-15,-2-10-66 16,3-9-170-16</inkml:trace>
  <inkml:trace contextRef="#ctx0" brushRef="#br0" timeOffset="57057.65">25218 12247 377 0,'0'0'99'0,"0"0"47"16,0 0-67-16,-84-6-55 15,59 23 15-15,3 4 9 16,10 5-35-16,9 4 5 15,3-1 4-15,3 4-8 16,17 1-12-16,3 7 13 0,1-2-15 16,-2 1 0-16,-3-1 13 15,-4-3-11-15,-5-8-2 16,-2-3 0-16,-5-7 0 16,-3-6 1-16,0-3-6 15,0-3 5-15,-10-1-7 16,-11-5 6-16,-6 0 1 15,-4 0-5-15,-1 0-12 16,4-7-7-16,7-6-17 16,11-3-19-16,7-9-85 15,3-6-206-15</inkml:trace>
  <inkml:trace contextRef="#ctx0" brushRef="#br0" timeOffset="57298.36">25163 12361 187 0,'0'0'88'16,"-49"73"82"-16,19-20-26 15,-5 8-83-15,-1 6-10 16,1 0-36-16,-1-6-7 16,0-10-3-16,5-7 2 15,5-8-1-15,4-10-3 16,6-6-3-16,5-7 2 0,7-7 1 15,4-3 2 1,0-3-3-16,0 0-2 0,7 0-62 16,15-17-276-16</inkml:trace>
  <inkml:trace contextRef="#ctx0" brushRef="#br0" timeOffset="57613.08">25361 12005 506 0,'0'0'13'0,"0"0"57"16,21 92 20-16,-17-38-8 15,-4 13-30-15,0 8-12 16,0 4-14-16,-6 7-13 15,-3-7-6-15,2-9-4 16,7-17 1-16,0-15-1 16,0-14-3-16,6-8 3 15,7-5-3-15,4-7-1 16,1-4-7-16,3 0 2 16,-1-5-23-16,-2-14-23 15,-3-12-71-15,-6-8-228 16</inkml:trace>
  <inkml:trace contextRef="#ctx0" brushRef="#br0" timeOffset="57798.8">25404 12333 561 0,'0'0'68'0,"0"0"19"16,0 0-2-16,0 0-55 15,99-31-6-15,-60 29-15 16,1 2-2-16,-5 0-7 15,0 0 1-15,-4 0-1 16,-7 0-48-16,-10 0-113 16,-11 0-447-16</inkml:trace>
  <inkml:trace contextRef="#ctx0" brushRef="#br0" timeOffset="58864.69">27288 12567 203 0,'0'0'53'0,"0"0"28"16,0 0 52-16,0 0-33 15,-31 87-42-15,26-70-19 16,2 0-6-16,2-3 1 15,1-2-12-15,0-5 5 0,0-4-17 16,0-1 3 0,0-2-3-16,0 0-9 0,13 0 13 15,6-5 21-15,4-11-13 16,3-4-8-16,-3-3 2 16,4-12-4-16,-2-5 3 15,-1-10-13-15,0-5 5 16,0-1-2-16,-3-4-5 15,-4 2-9-15,-9 2 1 16,-8 8 2-16,0 9 2 16,-15 12 2-16,-13 11-7 15,-12 12 9-15,-9 4 7 16,-4 8-6-16,4 16 6 16,13-1 9-16,14 1 0 0,14 0-16 15,8-1 7-15,8-1-16 16,23-2 7-16,15-4-3 15,10-3 5-15,11-6 0 16,0-2 0-16,-4-3-9 16,-10-1-12-16,-11 1 21 15,-12-1 0-15,-8 3 6 16,-8 0-4-16,-4 6-2 16,-1 3-7-16,-6 6 7 15,-1 4 3-15,-2 4-3 16,0 5 3-16,0 4-6 15,0 5 7-15,-2 0-1 16,-3-1-1-16,4-6-1 0,1-4-1 16,0-5 0-16,0-8 0 15,0-7 2-15,0-1 1 16,6-4-6-16,2 0-11 16,3-3-8-16,3 3-9 15,0-5-83-15,0 0-250 16</inkml:trace>
  <inkml:trace contextRef="#ctx0" brushRef="#br0" timeOffset="59245.27">28220 12366 396 0,'0'0'110'0,"0"0"11"16,0 0-1-16,0 0-57 15,-105-34-31-15,67 34-1 16,1 12 5-16,-2 12-16 16,6 5-1-16,7 4-5 15,9 1-1-15,6 3-11 16,7 2 0-16,4 1-2 15,0-2 0-15,12-2-1 0,6-3 1 16,3-6 0 0,1-5 0-16,0-7-9 0,-3-4 3 15,1-5 0 1,-2-3-1-16,5-3-16 0,-1 0-6 16,0 0-32-16,-2-5-42 15,-4-8-122-15</inkml:trace>
  <inkml:trace contextRef="#ctx0" brushRef="#br0" timeOffset="60365.42">28562 12039 417 0,'0'0'85'15,"0"0"38"-15,0 0-25 16,-8-75-28-16,8 73-12 16,-1 2-7-16,-5 11-37 15,3 21-5-15,-3 11 11 16,-3 14 19-16,-3 9-1 16,-3 3-7-16,-4 3-6 15,-1 4-13-15,1-2 0 16,5-3-9-16,7-8 3 15,7-10-5-15,0-12-1 16,3-9 3-16,11-8-5 0,-1-5 4 16,2-9-4-1,2-1 0-15,2-6-6 0,1-3-1 16,0 0-17-16,1 0-17 16,-3-15-15-16,0-9-12 15,-5-9-137-15,-5-8-454 16</inkml:trace>
  <inkml:trace contextRef="#ctx0" brushRef="#br0" timeOffset="60544.82">28488 12364 526 0,'0'0'57'0,"0"0"-5"0,93-14 44 15,-40 11-29-15,2 3-41 16,0-1-3-16,-7 1-13 15,-8 0-10-15,-10 0 0 16,-12 0-79 0,-10 0-127-16</inkml:trace>
  <inkml:trace contextRef="#ctx0" brushRef="#br0" timeOffset="87564.79">28414 7972 103 0,'0'0'79'0,"0"0"-17"15,0 0 41 1,0 0-28-16,0 0-12 0,0 0-2 15,0 0-39-15,-1-23-2 16,11 23-11-16,8 3 10 16,7 15-4-16,5 8 16 15,6 6-9-15,1 4 9 16,2 4-1-16,0 4-7 16,-5 2-8-16,1 5 13 15,-1 3-4-15,-1 5-7 16,3 2 2-16,4-2 1 15,0 0 1-15,2-2-4 16,-2-2-8-16,-6-1 3 16,-5-4-9-16,-6-9 5 15,-4-7 3-15,-5-9-2 16,-6-6-5-16,-2-8 1 0,-5-3 1 16,1-5-5-16,-2 0 7 15,0-3 2-15,0 1-7 16,0-1-3-16,0 0 2 15,0 0-1-15,0 0-2 16,0 0-10-16,0 0-36 16,0 0-23-16,0 0-44 15,-6-3-50-15,3-2-116 16</inkml:trace>
  <inkml:trace contextRef="#ctx0" brushRef="#br0" timeOffset="87960.65">29330 8727 89 0,'0'0'116'16,"0"0"10"-16,0 0-11 15,0 0-37-15,0 0-36 16,0 0-42-16,-1-9-24 15,-14 15 24-15,-9 13 38 16,-6 6 5-16,-6 1 3 16,-2 5-3-16,-3 1-18 0,-1 2 0 15,1-2 9-15,-1 1-10 16,1-2-6-16,3-4-5 16,5-2-1-16,5-5-4 15,8-4-4-15,5-4 3 16,8-6 0-16,2-2-3 15,5-2-4-15,0-2 3 16,0 0-3-16,0 0-2 16,0 0-17-16,6 0-13 15,18 0-51-15,12 0-32 16,15-3-81-16,5-8-146 16</inkml:trace>
  <inkml:trace contextRef="#ctx0" brushRef="#br0" timeOffset="88237.48">29522 8986 257 0,'0'0'96'16,"0"0"-41"-16,0 0 62 15,-111 21-24-15,79-6-23 16,2 2-27-16,5 0-5 15,4 0-16-15,3 0-5 0,4 0-3 16,1-3-12 0,4-1 1-16,4-3-1 0,0-3-2 15,4-1 0 1,1-3 0-16,0 1-41 0,0-3-58 16,16-1-135-16,14 0 62 15</inkml:trace>
  <inkml:trace contextRef="#ctx0" brushRef="#br0" timeOffset="88408.65">29608 9060 178 0,'0'0'79'16,"0"0"17"-16,0 0 42 0,-93 89-60 16,68-62-25-1,2 0-8-15,-1 0-39 0,4-3 0 16,0 0-6-16,1-3-1 15,3-3-95-15,5-6-255 16</inkml:trace>
  <inkml:trace contextRef="#ctx0" brushRef="#br0" timeOffset="90395.53">27906 5598 124 0,'0'0'102'16,"0"0"4"-16,0 0 14 15,0 0-2-15,27-85-71 16,-16 63 20-16,1-2-14 0,-3 7-6 16,0 1-6-1,-4 5-10-15,-4 5 7 0,-1 3-11 16,0 3 2-16,0 0-2 16,0 0-27-16,0 10 0 15,0 12-4-15,0 11 4 16,-6 6 8-16,-3 11-5 15,2 5 8-15,-1 12-5 16,0 1 5-16,2 4 2 16,1 1-10-16,2-3-3 15,3 3 2 1,0 1 7-16,0-3-7 0,0-3-4 16,-2-8 4-16,-1-7-4 0,-1-6 2 15,-2-7 0 1,-1-3 2-16,1-7-2 0,1-7 0 15,2-2-1-15,0-9 9 16,0 1-3-16,2-7-5 16,1-3 0-16,0 0-3 15,0-3 3-15,0 2 5 16,0 0-3-16,0-2-2 16,0 0-6-16,0 0 3 15,0 0-11-15,0 0-31 16,-8-10-37-16,1-1-63 15,-4-5-114-15</inkml:trace>
  <inkml:trace contextRef="#ctx0" brushRef="#br0" timeOffset="90972.74">27583 6304 427 0,'0'0'62'0,"0"0"-33"16,0 0 76-16,0 0-14 15,0 0-20-15,0 0-27 16,-20-52-22-16,20 52-16 16,0 0 10-16,12 5-3 15,7 9 11-15,2 3-7 0,-2 4 8 16,2 3-8-1,0 3 10-15,-3 2-26 0,1-1 24 16,-1 2-18-16,-3-3-1 16,1-1 0-16,-1-4 0 15,-2-2-2-15,-2-3-3 16,-2-2 2-16,-1-2-2 16,-1-2 2-16,-3-2-3 15,-2-2 1-15,1-2-1 16,-1-3 6-16,1 1-5 15,-2-3-1-15,4 0 0 16,-2 2 3-16,4-2-1 0,2 0 4 16,3 0-1-16,4 0 21 15,2-7-10-15,2-5 5 16,-1-7 0-16,3-4-8 16,4-8 1-16,4-5 8 15,4-8-3-15,4-7-12 16,7-5 3-16,4-2 0 15,-1 1-10-15,-5 8 0 16,-10 9-3-16,-11 10 3 16,-9 12 2-16,-4 5-2 15,-5 4-24-15,0 3-16 16,1 2-31-16,-2 0-30 16,3-2-60-16,3-4-296 0</inkml:trace>
  <inkml:trace contextRef="#ctx0" brushRef="#br0" timeOffset="91798.45">28733 5431 419 0,'0'0'88'16,"0"0"-63"-16,0 0 23 15,0 0 29-15,0 0-28 16,-83 58-10-16,77-46-6 15,2-2-11-15,4-4 0 16,0-5-18-16,0-1 6 16,0 0 4-16,4 0-5 15,6 0 35-15,8-5-11 16,0-10-9-16,3-4-1 16,1-5-10-16,-2-6-3 15,1-3-9-15,-3-9 12 16,1-4-13-16,-1-6-2 15,-5-4 2-15,1 1 0 0,-7 4-1 16,-4 1-11-16,-3 6 8 16,0 10 4-16,-10 9-6 15,-8 11 0-15,-6 10 0 16,-7 4 6-16,-7 6 6 16,-1 14-1-16,5 5 3 15,9-3-3-15,10 1 3 16,12-2-6-16,3-1-2 15,3-1 0-15,16-6-7 16,11-2 7-16,8-3 0 16,8-4 0-16,6-3 0 0,5-1-2 15,-1 0 8-15,-4 0-2 16,-7-8-1-16,-7 3-3 16,-10 1 0-16,-6 1 7 15,-7 3-6-15,-7 0-1 16,-4 0-7-16,-1 10-21 15,-1 13 26-15,-2 6 2 16,0 5 0-16,0 5 13 16,-5-3-8-16,-1 1-5 15,-1-3 4-15,2-5 2 16,4-7-6-16,1-4 4 16,0-4-10-16,0-6 14 15,0 0-8-15,0-5 0 16,0 2-8-16,9-4-19 0,4 1-21 15,6-2 3-15,5 0-86 16,0-8-83-16,-1-14-267 16</inkml:trace>
  <inkml:trace contextRef="#ctx0" brushRef="#br0" timeOffset="92153.75">29396 5121 415 0,'0'0'77'0,"0"0"-14"16,0 0-23-16,0 0-14 16,0 0 4-16,0 0 7 15,-45 92-13-15,43-63 19 16,2 0-18-16,0-6 0 16,8 0-18-16,7-5 9 15,4-4-13-15,5-2 6 16,1-7-4-16,5-3 9 15,-3-2 0-15,-2 0 11 16,-2-15-5 0,-4-4 19-16,-4-5-2 0,0-5-28 15,-7-3 5-15,-4-4-5 16,-4 5 0-16,0 1-5 16,-3 7-1-16,-14 6-1 15,-3 6-2-15,-6 5-6 16,-3 6-6-16,0 0-17 15,4 9-36-15,10 8-5 0,12 3-40 16,3-4-184-16</inkml:trace>
  <inkml:trace contextRef="#ctx0" brushRef="#br0" timeOffset="92581.72">29966 4979 388 0,'0'0'85'0,"0"0"9"0,0 0-24 16,0 0-30-16,-85 29-8 16,65-1 12-16,2 6-3 15,8 0-31-15,5 3 5 16,5-4 2-16,0 0-10 15,9-3-7-15,10-7-4 16,0-3 3-16,4-4-6 16,0-9 7-16,-2-5 4 15,1-2 20-15,-1 0 6 16,-2-14 3-16,2-6-2 16,-5-9-11-16,-3-5 5 15,-7-6-9-15,-6-7-2 16,0-1-13-16,-8 1 4 15,-11 7-5-15,-4 11 4 0,-1 12-8 16,4 10-1-16,1 6 3 16,5 1-24-16,5 2-26 15,6 17-15-15,3 3-28 16,4-2-93-16,23-6-293 16</inkml:trace>
  <inkml:trace contextRef="#ctx0" brushRef="#br0" timeOffset="92907.56">30443 4592 447 0,'0'0'122'0,"0"0"-54"16,0 0-38-16,0 0 2 15,-41 96 48-15,25-35-30 16,0 7-13-16,2 4-1 16,1 3-18-16,0-2-1 15,0-1-16-15,0-10 6 16,6-9-4-16,2-11 3 16,5-9-3-16,0-8-3 15,0-3-1-15,14-9-15 16,5-4-7-16,8-8 11 15,6-1-13-15,1-8-28 0,-1-18-80 16,-9-12-114-16</inkml:trace>
  <inkml:trace contextRef="#ctx0" brushRef="#br0" timeOffset="93086.4">30450 4989 535 0,'0'0'45'15,"0"0"2"-15,0 0 48 16,90-76-8-16,-35 61-26 15,8 3-22-15,-1 7-18 16,-4 4-3-16,-9 1-16 0,-14 0-2 16,-16 11-22-16,-19 15-61 15,-4 7-103-15,-43 5-81 16</inkml:trace>
  <inkml:trace contextRef="#ctx0" brushRef="#br0" timeOffset="94030.73">28608 6914 194 0,'0'0'51'16,"0"0"24"-16,0 0 42 15,0 0-13-15,0 0-58 16,0 0 1-16,-9 0 0 0,9 0-1 16,0 0-8-1,13-8-16-15,15-8-9 0,15-2-11 16,13-5 35-16,15-4-7 16,6 1-20-16,7-6 22 15,7-3-17-15,0-7-5 16,8-5 2-16,11-3-3 15,7-4-3-15,4 6 5 16,-9 7-10-16,-21 7-1 16,-25 10 15-16,-23 7 2 15,-16 6 6-15,-14 3 5 16,-9 5-4-16,-2 1-7 16,-2 2-17-16,0 0-2 0,0 0 1 15,0 0-1 1,0 0-39-16,-21 0-38 0,-13 13 7 15,-15 3-29-15,-8 1-34 16,-10-2-162-16</inkml:trace>
  <inkml:trace contextRef="#ctx0" brushRef="#br0" timeOffset="94584.81">29018 6471 281 0,'0'0'47'16,"0"0"93"-16,0 0-29 15,0 0-55-15,0 0-46 16,0 0 9-16,-34 20 11 16,4 12 28-16,-3 5-19 15,-3 1 1-15,-2 4-17 0,-2-3 11 16,-1 0-25-16,3-5 7 16,3-6 10-1,7-5-17-15,8-2 3 0,4-4-3 16,5-2 9-16,1-2-7 15,4-2 3-15,2-1-12 16,2-5 9-16,2 2-11 16,0-2 2-16,0 0-5 15,12 4 4-15,11-2-1 16,6 3 18-16,6 2-3 16,-1 2-8-16,0 1-2 15,-5 0-5-15,-1-3 10 16,2 0-5-16,-3 1 3 15,0-4-7-15,-2-1 0 16,-1-2-1-16,-3-3-8 16,1 4 4-16,-3-3-24 15,-2 0-25-15,-1-2-24 0,-4-2-15 16,1 0-88-16,0 0-167 16</inkml:trace>
  <inkml:trace contextRef="#ctx0" brushRef="#br0" timeOffset="95103.65">30811 6215 403 0,'0'0'62'0,"0"0"56"16,0 0-30-16,-97-20-53 15,48 29 12-15,-3 16-19 16,6 9 13-16,8 7-16 16,8 2 19-16,7 4-29 15,3 1-5-15,8-1-10 16,2-2 15-16,7-1-15 15,3-4 0-15,0-5 0 16,10-6-6-16,5-6 5 16,9-5-12-16,3-8 8 15,3-1 5-15,6-5 0 16,0-4-49-16,2 0-36 16,-2-1-45-16,-2-20-71 0,-1-8-35 15</inkml:trace>
  <inkml:trace contextRef="#ctx0" brushRef="#br0" timeOffset="95450.72">30914 6467 7 0,'0'0'161'16,"0"0"-27"-16,55-90-3 16,-50 76-9-16,-3 8-28 15,-2 2 10-15,0 4-56 16,0 0-18-16,0 0-28 16,0 10-1-16,0 9 1 15,0 10 1-15,-2 2 0 16,-3 3 8-16,2 2-8 15,2-2-2-15,1-2-1 16,0-6 4-16,0-6-4 16,12-4 3-16,4-4-3 15,5-7-2-15,3-5 2 0,3 0 21 16,1-3-21-16,-1-13 23 16,-3-4-16-16,0-8-1 15,-6-4 18-15,1-11-22 16,-7 0 2-16,-3-1 10 15,-6 2-13-15,-3 9-1 16,0 8 0-16,0 10-3 16,-2 6-7-16,1 9-13 15,-1 0-34-15,2 3-115 16,0 4-99-16</inkml:trace>
  <inkml:trace contextRef="#ctx0" brushRef="#br0" timeOffset="96084.36">31457 6249 112 0,'0'0'263'0,"0"0"-184"16,0 0 68-16,93-3-54 16,-68 18-45-16,-1 7 11 15,-4 4-34-15,-1 6 17 16,-5 1-28-16,-3 4-12 15,-3 2 15-15,-4-1-7 0,-1-1 0 16,-3-3-7 0,0-5 6-16,-3-2-9 0,-11-4 0 15,-3-5-7-15,-3-3 9 16,1-4-2-16,1-6 2 16,3-4 7-16,1-1-7 15,0 0 4-15,0-15 19 16,2-5-15-16,6-4 1 15,6-1 0-15,0-8-11 16,16-6-11-16,14-2 7 16,9-8-16-16,9 3-7 15,4 0 16-15,0 10-27 0,-1 7 15 16,-6 12-3 0,-6 8 26-16,-8 9 10 15,-3 0-9-15,-2 4 0 0,-1 16 0 16,-3 7-1-16,-5 4 6 15,-7 3-6-15,-7 2-3 16,-3 2-1-16,0-3 4 16,-13-4 9-16,-2-3-9 15,-1-7 6-15,2-7-5 16,2-5-1-16,2-6 8 16,-1-3 2-16,-1 0 20 15,2 0-9-15,1-19 19 16,6-6-17-16,3-8 7 15,3-6-4-15,25-7-25 16,14-7-1-16,12-5 0 0,8 0-15 16,-1 6-39-1,1 11-13-15,-7 16-20 0,-10 15-2 16,-12 10-102-16,-17 0-260 16</inkml:trace>
  <inkml:trace contextRef="#ctx0" brushRef="#br0" timeOffset="102475.35">25594 7839 13 0,'0'0'79'0,"0"0"4"0,0 0 17 16,0 0-6-16,0 0 7 15,0 0-9-15,0 0-5 16,0-46-21-16,0 39-10 16,0 2-2-16,0-1-16 15,0 3 5-15,0 0 1 16,0 2-15-16,0 1 1 15,0 0-9-15,0 0 1 16,0 0-20-16,4 0 2 16,5 6-1-16,3 10-3 15,7 8 1-15,-1 6 9 16,3 4 3-16,0 5-3 16,-3 5-4-16,4 4 6 15,-1 6-10-15,-3 0 14 16,1-3-11-16,-3 0-1 0,-2-7-1 15,1 0-1-15,-1 1 5 16,-1 1-5-16,2 4-3 16,-1 1 5-16,-1-2-5 15,-3-1 1-15,-2-4 0 16,-1-5 0-16,4-3 12 16,-2-3-10-16,0-9 2 15,-1-2-2-15,-2-5 4 16,-1-4-5-16,-1-6 7 15,0-2-7-15,-3-2-1 0,1-2 0 16,-2-1 1 0,0 2 0-16,0-2-2 0,0 0-2 15,0 0-20-15,0 0-8 16,-3-4-37-16,-10-3-30 16,-3 0-36-16,1-1-120 15</inkml:trace>
  <inkml:trace contextRef="#ctx0" brushRef="#br0" timeOffset="103066.47">25507 8579 445 0,'0'0'62'0,"0"0"12"16,0 0 47-16,0 0-30 16,0 0-42-16,0 0-17 15,-9-19-27-15,21 19 7 16,8 10 9-16,3 4 10 16,0 3-2-16,-1 2-5 15,4 4 5-15,-3-1 1 16,3 3-15-16,0 0 0 15,-1-1 0-15,0-2-3 16,-3-1-6-16,-4-1 1 16,-3-4-5-16,0-3 7 0,-5-2-6 15,-1-5 3-15,-3 3-5 16,-3-8 3-16,3 2 0 16,-6-1 9-16,2-1-6 15,1-1-7-15,-2 0 6 16,4 0-5-16,-1 0 11 15,4 0-8-15,2 0 13 16,2 0-2-16,3-9-13 16,1-7 7-16,4-4 1 15,3-8 1-15,3-9 13 16,4-10-11-16,5-8 8 16,0-8-17-16,-2-6 7 0,-5 2-5 15,-7 4-3-15,-5 14-3 16,-7 11 1-16,-3 9-1 15,0 12 0-15,-3 7-17 16,-1 8-25-16,-1 2-19 16,2 0-35-16,5 1-36 15,2 15-22-15,-6 4-109 16</inkml:trace>
  <inkml:trace contextRef="#ctx0" brushRef="#br0" timeOffset="104590.66">24609 7495 396 0,'0'0'47'0,"0"0"-28"16,0 0 63-16,-15 75-6 15,12-55-12-15,3-3-23 16,0-1-16-16,0-5 9 15,5 0 1-15,5-8-23 16,1-2 3-16,1-1 3 16,5 0 15-16,4-14 2 15,0-7-10-15,3-7-5 16,-2-8 11-16,-2-7-18 16,-2-11-2-16,-5-6-5 15,1-5-6-15,-5-6 4 16,-5 1-4-16,-2-2-28 15,-2 10 1-15,0 13 25 16,-12 19-11-16,-5 15 5 16,-2 15-5-16,-8 0 13 0,-6 22 2 15,-1 11 3-15,4 3 1 16,12 0-4-16,12-2-2 16,6-5-4-16,2 0-1 15,18-7 5-15,10-4 0 16,8-7 3-16,7-5-1 15,5-6-1-15,4 0 3 16,-2-2-8-16,-7-11 3 16,-5 0 1-16,-4-2 5 15,-9 0-5-15,-5 1 6 16,-6 3-1-16,-2 0-5 16,-5 7-1-16,-3 3-4 0,0 1 7 15,-2 0-6-15,2 10 7 16,0 14-3-16,0 5 0 15,-3 4 2-15,-2 0 3 16,1 1-4-16,1-5-1 16,5 1 3-16,2-5 2 15,5-2-10-15,3-9 3 16,0-5 2-16,2-6-3 16,3-3 3-16,-1 0 8 15,4-8-3-15,-2-8-3 16,-5-3 2-16,-4-6-4 0,-4-3 3 15,-4-4 0 1,-3-4 0-16,-2-2-2 0,-1-2 0 16,1 4-1-1,-2 6 0-15,0 10 1 0,0 11 7 16,0 4-6-16,0 5-2 16,0 0-4-16,0 9-2 15,0 14 5-15,0 7 2 16,0 1 9-16,6 4-3 15,4-5-7-15,2-4 0 16,0-4-1-16,3-3-4 16,-2-9 3-16,4-2 2 15,-2-6 0-15,4-2 0 16,-1 0 9-16,1-14-2 0,-2-5-4 16,-2-1 5-1,-6-8 5-15,1-5 4 0,-6-3-2 16,-4-5-4-16,0 0-7 15,0 5 1-15,-13 6-5 16,-5 8-10-16,-9 10 2 16,1 6 4-16,-3 6 3 15,4 0-25-15,8 14-10 16,4 6-40-16,10 3-46 16,3-5-151-16</inkml:trace>
  <inkml:trace contextRef="#ctx0" brushRef="#br0" timeOffset="104986.75">25832 6886 362 0,'0'0'212'0,"0"0"-197"16,0 0 6-16,0 0 22 15,-23 73 26-15,20-33-19 16,3 1-18-16,0-2-17 16,10-3-4-16,12-7-5 15,2-7-3-15,1-7 0 16,-1-8-6-16,0-7 6 16,2 0-1-16,-3-13 10 0,1-9 7 15,-6-7 6-15,-3-5 15 16,-4-6-9-16,-5-8 4 15,-5-4-21-15,-1 1-5 16,-3 5-7-16,-15 10 4 16,-4 9-6-16,-3 8-3 15,-2 11 0-15,4 7-3 16,2 1 2-16,5 0-1 16,9 17-58-16,3 1-12 15,4 0-82-15,0-6-241 16</inkml:trace>
  <inkml:trace contextRef="#ctx0" brushRef="#br0" timeOffset="105316.57">26218 6397 553 0,'0'0'50'15,"0"0"28"-15,0 0-38 16,0 0 34-16,0 0-6 16,-3 118-7-16,10-62-17 15,0 7-10-15,2-1-15 16,0 6-8-16,-5-3-6 0,-2-2-3 16,-1-8-2-16,2-15 4 15,5-10-7-15,5-16 3 16,-1-5-8-16,6-2 8 15,2-7 2-15,3 0-2 16,4-7-21-16,2-15-11 16,-3-10-30-16,-6-9-43 15,-10-9-117-15</inkml:trace>
  <inkml:trace contextRef="#ctx0" brushRef="#br0" timeOffset="105470.32">26314 6674 560 0,'0'0'72'0,"0"0"26"0,0 0-33 16,0 0-22-16,112-67 1 16,-58 55-15-16,-1-1-24 15,-2 6-3-15,-8 3-4 16,-11 4-32-16,-13 0-83 16,-16 0-247-16</inkml:trace>
  <inkml:trace contextRef="#ctx0" brushRef="#br0" timeOffset="125342.63">20482 8637 1 0,'0'0'54'16,"0"0"-6"-16,0 0 0 16,0 0-4-16,0 0-6 15,0 0-21-15,0 0 6 16,0 0 22-16,0 0-6 0,0 0 5 15,0 0-8-15,0 0 7 16,0 0-20-16,0 0 3 16,0 0 4-16,0 0-6 15,0 0-1-15,0 0-22 16,-2 0 15-16,2 0-5 16,0 0 1-16,0 0 9 15,-1 0-10-15,1 0 0 16,0 0 4-16,0 0-11 15,0 0 17-15,-2 0-21 16,2 0 0-16,0 0 4 16,-1 0 0-16,-2 0-2 0,2 0-2 15,-2 0 11-15,0 0-11 16,-2 0 0-16,1 0 5 16,1 0-3-16,-2 0-2 15,2 0 1-15,-1 0-1 16,-1 0 0-16,2 0 0 15,-1 0 4-15,1 0-4 16,0 0 0-16,0 0-2 16,1 0 2-16,1 0-7 15,1 0-1-15,0 0 3 16,0 0 5-16,0 0 2 16,0 0-2-16,0 0-1 15,0 0 1-15,0 0 1 16,0 0 1-16,0 0-2 15,0 0 0-15,0 0 0 0,0 0 1 16,0 0 3-16,0 0-4 16,0 0 0-16,0 0-2 15,0 0-43-15,-6 2-14 16,0 3-70-16,0 0-29 16,0-3-124-16</inkml:trace>
  <inkml:trace contextRef="#ctx0" brushRef="#br0" timeOffset="127493.55">20398 8623 25 0,'0'0'54'0,"0"0"-10"15,0 0 13-15,0 0-5 16,0 0-21-16,0 0-2 16,0 0-7-16,0 0 14 15,0 0-10-15,0 0 0 0,0 0 5 16,0 0-3-16,0 0-10 16,0 0 15-16,0 0-21 15,0 0 8-15,0 0 2 16,0 0-3-16,0 0-2 15,-1 0-1-15,1 0-4 16,-2 0 8-16,1 0-15 16,1 0 4-16,-3 0 13 15,3 0-6-15,-2 0 1 16,1 0 8-16,-2 0-8 16,-1 0 3-16,-2 0 5 15,0 0 0-15,0 0-22 16,1 0 18-16,-2 0-21 15,1 0 17-15,0 0-5 0,0 0 7 16,-2 0-11-16,1 0 2 16,3 0 1-16,0 0 2 15,3 0-6-15,1 0 8 16,0 0-2-16,0 0-2 16,0 0 2-16,0 0 1 15,0 0-11-15,0 0 7 16,0 0-3-16,0 0-1 15,0 0-5-15,0 0 10 16,0 0-10-16,0 0 1 16,0 0 0-16,1 0 5 15,9-1-4-15,3-1 7 0,2 0 2 16,1-1 1-16,-2 3-7 16,2-2-6-1,-2-1 3-15,2 2 7 0,-3-1-10 16,4 2 10-16,-2-1-10 15,2-1 3-15,3 1 1 16,1 1-2-16,1-2 1 16,3-1 2-16,1 1-5 15,2 2 3-15,2 0-2 16,-4-2 5-16,-1 2-6 16,2-1 0-16,-4 1 7 15,1-1-4-15,-1-1-2 16,1 2 6-16,-1 0-7 15,1 0 0-15,-3 0 2 0,5 0-1 16,-1 0 1-16,0 0 2 16,3 0-4-16,-1 0 3 15,0 0-3-15,0 0 4 16,-1 0-1-16,2 0 2 16,3 0-4-16,-1 0 2 15,-2 0 0-15,1 0-3 16,-6 0 1-16,0 0 2 15,-2 0-3-15,0 0 6 16,1 0-3-16,-2 0-2 16,2 0-1-16,0 0 3 15,0 0 2-15,-2-1-2 16,1 1-3-16,1 0 4 0,-2 0-2 16,-1 0 2-16,0 0-4 15,-2 0 5-15,2-1-5 16,-1 1 1-16,1-2 1 15,-1 2-2-15,-4 0 0 16,0 0 3-16,-1 0-3 16,-3 0 4-16,3 0-4 15,1 0 4-15,1 0-4 16,-2 0 0-16,5 0 3 16,-1 0-7-16,2 0 11 15,0 0-5-15,1 0-2 16,-4 0 1-16,2 0-1 15,-3 0 4-15,0 0-4 0,0 0 3 16,-2 0-2-16,2 0-1 16,-3 0 3-16,3 0-1 15,-3 0-2-15,-2 0 7 16,2 0-7-16,0 0 0 16,0 0 6-16,-3 0-5 15,0 0-1-15,-3 0 9 16,1 0-6-16,-1 0 0 15,-1 0 4-15,-1 0-4 16,-1 0 5-16,0 0-4 16,0 0-3-16,-1 0 2 15,0 0-2-15,2 0 4 16,-1 0-3-16,1 0-1 0,1 0 4 16,-2 0-3-16,0 0 1 15,-2 0 3-15,1 0-5 16,-2 0 2-16,0 0-3 15,0 0-1-15,0 0 1 16,0 0 1-16,0 0 0 16,0 0-1-16,0 0 0 15,0 0 1-15,0 0-1 16,0 0 1-16,0 0-1 16,0 0 2-16,0 0-4 15,0 0 1-15,0 0 1 16,0 0-1-16,0 0 1 15,0 0 0-15,0 0 0 16,0 0 1-16,0 0 3 0,0 0-4 16,0 0 0-16,0 0 0 15,0 0 0-15,0 0 1 16,0 0-1-16,0 0 0 16,0 0 5-16,0 0-7 15,0 0 2-15,0 0 0 16,0 0 0-16,0 0 0 15,0 0 2-15,0 0-2 16,0 0 0-16,0 0 3 16,0 0-3-16,0 0 0 15,0 0 1-15,0 0-1 16,0 0-6-16,0 0 4 0,0 0 2 16,0 0-1-16,0 0-5 15,0 0 5-15,0 0-8 16,0 0 9-16,0 0-4 15,0 0 3-15,0 0-5 16,0 0 5-16,0 0-1 16,0 0-5-16,0 0 2 15,0 0-10-15,0 0-6 16,0 0-9-16,0 0-21 16,0 0-15-16,0-1-43 15,-11-3-34-15,-7-1-52 0,-6 1-272 16</inkml:trace>
  <inkml:trace contextRef="#ctx0" brushRef="#br0" timeOffset="132905.82">20576 8668 4 0,'0'0'35'15,"0"0"-10"-15,0 0-8 16,0 0 13-16,0 0 6 16,0 0 1-16,0 0 10 0,0 0-16 15,0 0 0 1,-3 0-6-16,1-2-12 0,1 2-10 16,-1 0 15-16,-2-1-17 15,3 0 15-15,-2-2-16 16,0 3 19-16,1-1-3 15,1 1 22-15,1 0-11 16,0-1-8-16,-2 1 4 16,1 0 2-16,-1 0-10 15,-1 0-5-15,2-2-1 16,-3 2-5-16,1 0-3 16,2 0-1-16,-3 0 11 15,2 0-2-15,2 0-1 16,-1 0-3-16,1 0 8 0,0 0-6 15,0 0 13-15,0 0-17 16,0 0 1-16,0 0 4 16,0 0-8-16,0 0 2 15,0 0-2-15,0 0 0 16,0 0 0-16,0 0-1 16,0 0-5-16,0 0-10 15,0 0 4-15,0 0-9 16,0 0-32-16,0 0 5 15,0 0-4-15,0 0-65 16,1 0-60-16</inkml:trace>
  <inkml:trace contextRef="#ctx0" brushRef="#br0" timeOffset="134511.26">20485 8646 6 0,'0'0'45'16,"0"0"-10"-16,0 0-20 16,0 0 18-16,0 0-3 0,0 0 6 15,-15 0-11 1,14 0 11-16,-2 0-12 0,1-2-10 16,-1 1 5-16,2 0-1 15,-2 1 5-15,1 0 0 16,-1 0-5-16,2-2-3 15,-4 2 7-15,1-1 6 16,1-1-18-16,0 2 11 16,1 0-4-16,1 0 2 15,-1 0 12-15,2 0-8 16,0 0-12-16,0 0 7 16,0 0-3-16,0 0-6 15,0 0 2-15,0 0 3 16,0 0 3-16,0 0-1 15,0-1 8-15,0 1-6 0,0 0-2 16,0 0 2 0,0-1-11-16,0 1 4 0,0 0-1 15,0 0-1-15,0 0 1 16,0 0-8-16,0-3 16 16,0 3-16-16,6-2 19 15,4-1-15-15,1 0 4 16,1 1-9-16,4 0 2 15,0-3 3-15,3 5-1 16,1 0 1-16,0-2 1 16,2 2-2-16,1 0 4 15,0 0 5-15,3-1-7 0,0 1-2 16,0-2 2 0,3 2-1-16,-4-1 6 0,0 1-7 15,-1-2 0-15,-1 2 2 16,-3 0-5-16,3 0 5 15,-4 0 0-15,2 0-2 16,1 0 2-16,0 0-7 16,3 0 2-16,3-1 6 15,3-2-6-15,2-1 9 16,0-1 0-16,1 1-7 16,-1 0 0-16,-2 2-3 15,-1-1-1-15,-2-1 7 16,0 3 0-16,-5 1-2 0,4 0-4 15,0-1-1-15,3 0 3 16,4 1 1-16,1-2 0 16,3 2 2-16,-4 0-5 15,-1-1 1-15,-3 1 0 16,-3 0 0-16,-3 0 3 16,1 0-1-16,-2 0-3 15,-1 0 5-15,1 0-4 16,0 0-1-16,4 0 5 15,0 0 5-15,0 0-8 16,-1 0-2-16,3 0 1 16,-1-1 5-16,0-1-5 15,-3 1 5-15,1-2-6 16,-2 0 6-16,0-1-2 0,0 1 1 16,-6 0 3-16,3-1-8 15,-5 2 5-15,1-3 1 16,-4 2-2-16,0 0-4 15,-2 0-1-15,1 3 4 16,-3-3 7-16,-3 3-10 16,0-2-1-16,-3 0 0 15,0 2 3-15,1-1-1 16,-3 1 6-16,1 0-4 16,-1 0-3-16,1 0 3 15,-1 0 0-15,1 0-4 16,-1 0 2-16,1 0 5 15,1 0-7-15,0 0 0 16,-1 0 0-16,-1 0 2 16,-1 0-2-16,2 0 2 0,-2 0-2 15,1-2 0-15,1 2 1 16,2 0 2-16,-3 0-3 16,1 0-2-16,-1 0 2 15,2 0 0-15,-1 0 3 16,-1 0-3-16,1 0 0 15,-2 0-3-15,0 0 3 16,0 0-4-16,0 0 4 16,0 0-3-16,0 0-4 15,0 0-5-15,0 0 11 0,0 0-10 16,0 0-19 0,0 0-8-16,0 0-21 0,-2 0-30 15,-18 0-61-15,-15 0-25 16,-10-7-166-16</inkml:trace>
  <inkml:trace contextRef="#ctx0" brushRef="#br0" timeOffset="139339.51">6296 8886 18 0,'0'0'69'0,"0"0"-14"16,0 0-2-16,0 0 6 16,0 0-5-16,0 0 19 15,0 0-11-15,1-11-9 16,-1 10 3-16,0 1 6 16,0-2-5-16,0 2 2 15,0-3-9-15,-4 3-33 16,-10 0 3-16,-5 0-2 0,-5 5-3 15,0 11 7 1,-3 5-3-16,-1 5-4 0,-2 7 8 16,2 4-1-16,2 2-16 15,3 4 6-15,1 5 5 16,2 4-7-16,-1 3-8 16,4 0 3-16,3-4-2 15,3-4 0-15,8-5-3 16,3-6-1-16,0-2 0 15,0-6-11-15,9-4 12 16,9-4 8-16,0-4-6 16,3-6-4-16,1 1-8 0,-1-5-22 15,3-1-7 1,-2-2-38-16,0-1-42 0,-5-2-212 16</inkml:trace>
  <inkml:trace contextRef="#ctx0" brushRef="#br0" timeOffset="139793.6">6497 9201 449 0,'0'0'27'0,"0"0"105"16,0 0-45-16,0 0-36 15,0 0-28-15,0 0-12 16,-45-36 0-16,29 36-1 16,1 7 0-16,-3 9 5 15,3 4-11-15,2 7 5 16,-5 6 6-16,7 2 5 15,1-2-6-15,4 0-9 16,3 0 5-16,3-7-10 16,0-1 3-16,4-4-3 15,4-3 2-15,2-4-2 0,-2-2 1 16,2 2-1 0,4-6 3-16,-1-1 1 0,-1-1-4 15,3-3 0-15,-3 0 0 16,-5-1-3-16,5-2-18 15,-1 0-14-15,-1 0-17 16,2-5-7-16,-3-7-78 16,-3-1-306-16</inkml:trace>
  <inkml:trace contextRef="#ctx0" brushRef="#br0" timeOffset="140732.34">5981 9353 100 0,'0'0'62'0,"0"0"27"15,0 0-17-15,0 0-18 16,0 0-11-16,0 0-10 16,4-3-11-16,11 0 12 15,6-3-9-15,9 1-1 16,10-4-15-16,8 1 1 16,7 0 17-16,0 0-16 15,0-1-1-15,-2 0 4 16,-4-1-5-16,-7-1 6 15,-2 1-7-15,-7 0 13 0,-8 3-9 16,-5 0 13-16,-6 2-5 16,-6 3-13-16,-8 0-1 15,0 2 1-15,0 0-7 16,0 0-9-16,-6 0-77 16,-16 9-35-16,-8 4-63 15,-6 2-144-15</inkml:trace>
  <inkml:trace contextRef="#ctx0" brushRef="#br0" timeOffset="141027.87">5959 9564 95 0,'0'0'34'16,"0"0"-34"-16,0 0 82 16,0 0 54-16,0 0-44 15,80 1-22-15,-44-10-25 16,3-1 9-16,2-1-24 16,0 2-13-16,-4 1-3 15,-7 1-6-15,-5 2-8 16,-7 5-4-16,-9-3-61 15,-9 3-184-15</inkml:trace>
  <inkml:trace contextRef="#ctx0" brushRef="#br0" timeOffset="141649.35">4892 9936 387 0,'0'0'50'0,"0"0"-5"16,0 0 97-16,0 0-35 16,0 0-53-16,0 0 0 15,43-68 3-15,-43 74-57 16,-13 17 3-16,-4 14 6 15,-8 7 18-15,-2 1-10 16,-1 1 1-16,1-3-7 16,3-4-8-16,9-7 9 0,5-5-3 15,4-10-9 1,6-5-7-16,0-5 7 0,0-2 4 16,0-5-4-16,0 0-7 15,0 0-17-15,0 0-28 16,3 0 4-16,15-14-61 15,4-10-142-15</inkml:trace>
  <inkml:trace contextRef="#ctx0" brushRef="#br0" timeOffset="141925.44">5173 9864 406 0,'0'0'118'0,"0"0"-20"0,0 0-61 16,0 0 16-16,0 0 4 16,-75 109-5-16,45-65-11 15,5 1-10-15,-2-1-21 16,3-3 7-16,3-5-8 16,3-4-2-16,5-6-5 15,1-6-2-15,4-6 1 16,4-4-1-16,2-5 2 15,1-4-2-15,1 0-5 16,0-1-49-16,0 0-15 16,0 0-42-16,9-11-189 15</inkml:trace>
  <inkml:trace contextRef="#ctx0" brushRef="#br0" timeOffset="142378.48">5605 9992 306 0,'0'0'71'0,"0"0"-16"16,0 0 94-16,0 0-56 16,0 0-18-16,0 0-2 15,-7-53-55-15,-16 53-2 16,-4 0-4-16,-6 17 2 16,-1 10 3-16,3 4-17 15,1 3 9-15,6 4 10 16,6-4-18-16,8 0-1 15,7-3 4-15,3-3 4 16,0-2-7-16,7-5 0 16,7-4-1-16,4-3 3 0,1-6-5 15,-1-3 5 1,7-4-6-16,-1-1 0 0,3 0-27 16,-2-3-37-16,1-8-31 15,-1-5-132-15,-3-3-280 16</inkml:trace>
  <inkml:trace contextRef="#ctx0" brushRef="#br0" timeOffset="142718.99">5724 10006 466 0,'0'0'47'0,"0"0"48"0,0 0-9 15,0 0-47-15,0 0-38 16,0 0 1-1,-16 25-2-15,16 1 3 0,0 4-1 16,0 3 13-16,0-2-4 16,0-3-7-16,6-6-4 15,9-5-9-15,1-6 8 16,5-5-5-16,1-6 1 16,1 0 3-16,4-2 1 15,-5-13 1-15,0-5 5 16,-5-4-1-16,-2-3 11 15,-5-2 6-15,-2-3 5 16,-7 0 2-16,-1-2-15 16,0 4-6-16,0 7-5 15,-4 6-4-15,-1 8-30 0,2 7-19 16,-1 2-33 0,1 0-167-16,0 0-186 0</inkml:trace>
  <inkml:trace contextRef="#ctx0" brushRef="#br0" timeOffset="143390.32">6097 9874 509 0,'0'0'54'0,"0"0"11"15,0 0-12-15,0 0-40 0,91-6 14 16,-66 21 1-16,1 4-8 15,-4 1-1-15,-2 6-3 16,-4 1 0-16,-3 2-11 16,-5 1 3-16,-5-2-7 15,-3-1 0-15,0-1-1 16,0-2-4-16,-6-3 0 16,-6-5 3-16,-4-2-3 15,2-3-2-15,-1-7 2 16,2-3 4-16,0-1 1 15,-1 0 3-15,2-10 29 16,5-10-22-16,4-5 2 16,3-8 4-16,0-6-7 15,6-3-10-15,10 2 0 16,1 4-2-16,2 6-7 0,0 7 9 16,5 7-1-16,5 2-9 15,2 7 9-15,0 4 1 16,-1 3 0-16,-3 0 3 15,-5 0-3-15,-1 8 0 16,-6 10-4-16,1 5 4 16,-7 2 9-16,-4 5-9 15,-4 1 0-15,-1 0 3 16,0 0 1-16,-3-1-5 16,-6-7 1-16,2-2-6 0,-2-9 6 15,3-6-8-15,0-3-2 16,1-3 7-16,-2 0 3 15,-3-1 26-15,2-15-7 16,-1-5 7-16,9-8-4 16,0-7-11-16,0-2-3 15,11-6-4-15,6 0-3 16,3 2-1-16,4 5-15 16,1 9-22-16,0 8-1 15,2 10-4-15,-1 7-51 16,-1 3-43-16,-3 0-154 15</inkml:trace>
  <inkml:trace contextRef="#ctx0" brushRef="#br0" timeOffset="143661.03">6944 9910 468 0,'0'0'15'0,"0"0"28"16,0 0 75-16,87-22-63 16,-66 19-27-16,-2 3-9 15,-1 0-10-15,-6 0-6 0,-3 0 0 16,-3 0-3-16,-6 0-16 15,0 0-108-15,0 1-202 16</inkml:trace>
  <inkml:trace contextRef="#ctx0" brushRef="#br0" timeOffset="143860.7">6901 10101 331 0,'0'0'35'0,"0"0"113"16,0 0-18-16,0 0-63 16,0 0-22-16,103 12-10 0,-75-12-10 15,2 0-13 1,0-6-9-16,-3-3-3 0,-3-5-7 16,1-2-53-16,-4-5-114 15,3-6-252-15</inkml:trace>
  <inkml:trace contextRef="#ctx0" brushRef="#br0" timeOffset="144083.29">7317 9830 384 0,'0'0'72'0,"0"0"-35"0,0 0 78 15,93-20-31-15,-68 16-32 16,-3 2-24-16,-5 1-13 16,-1-1-13-16,-4 2-2 15,-4-1-34-15,-8 1-212 16</inkml:trace>
  <inkml:trace contextRef="#ctx0" brushRef="#br0" timeOffset="144239.68">7365 10009 352 0,'0'0'77'0,"0"0"32"16,0 0 1-16,106 0-61 16,-60-2-30-16,2 1-9 15,1 1-10-15,-4-3-163 16</inkml:trace>
  <inkml:trace contextRef="#ctx0" brushRef="#br0" timeOffset="144880.95">8139 9779 583 0,'0'0'24'16,"0"0"11"-16,0 0 3 15,0 0 6-15,-31 113 0 0,14-54-16 16,1 9 4 0,-2-1-16-16,5 1-4 15,-1-3-11-15,4-4 2 16,4-8 0-16,3-9 6 0,3-15-8 16,0-12-2-16,0-8 2 15,0-8-1-15,0-1 1 16,0 0 6-16,0-10 52 15,1-15-29-15,7-10-21 16,-2-9 10-16,1-7-11 16,-2-5-5-16,1-5-2 15,3-1-1-15,4-1 0 16,5 2-14-16,6 4 1 16,3 10-2-16,1 11 3 0,6 11 4 15,-1 11-4 1,0 14 8-16,1 0 2 0,3 11-4 15,-2 13 6-15,-7 4-3 16,-10 1 2-16,-5 0 1 16,-11-2-1-16,-2-3 1 15,0 0-1-15,-18-3-12 16,-6-3 8-16,-5-5 4 16,-6-2 1-16,-1 0 0 15,2-5-3-15,7 0-51 16,8-5-82-16,11-1-379 15</inkml:trace>
  <inkml:trace contextRef="#ctx0" brushRef="#br0" timeOffset="146071.49">8767 9885 632 0,'0'0'23'0,"0"0"-6"0,0 0 53 16,-86-21-37-16,63 31-23 15,-2 13 7-15,2 10-9 16,4 5 1-16,7 1-6 15,3-1 0-15,9-2-3 16,0-4-4-16,0-3 4 16,12-9 0-16,3-3-1 15,3-6-13-15,-1-6-3 16,3-5 6-16,1 0 8 16,2-9 3-16,-4-9 2 15,3-6-1-15,-5-5 4 16,-4-2-4-16,1-5-1 15,-6-1 1-15,0 1-1 0,-5 2 2 16,-3 7-2 0,0 10 2-16,0 6 5 0,0 8 10 15,0 3 1 1,0 0-12-16,0 3-6 0,0 18-3 16,0 6 3-16,1 4 9 15,4 1 0-15,4 2 2 16,0-5-8-16,0 0-3 15,1-6 2-15,2-5-2 16,2-5-6-16,3-5 3 16,3-5 3-16,2-3 4 15,2 0 1-15,0-7-10 16,-3-8 10-16,4-4-2 16,-4-5-3-16,1-5 0 15,-2-7 1-15,-1-5 0 16,-4-3-1-16,0-6 0 0,-4 2-17 15,-8 3 9-15,-3 9-9 16,0 7 7-16,-19 10-2 16,-7 11-6-16,-6 5 18 15,1 3 1-15,4 0 18 16,8 13-19-16,13 4 0 16,6-1-2-16,6 2-2 15,24-4-1-15,11-4 3 16,6-5 2-16,0-2 4 15,-5-1-4-15,-7 0 0 16,-6 3-1-16,-8 2 1 16,-6 5 0-16,-5 4 1 15,-7 4 2-15,-3 7 11 0,0 0 7 16,-1 3-1 0,-7-2-7-16,3-1-8 0,3-3 1 15,2-3-7-15,0-1 1 16,3-4 0-16,9-4 0 15,3-4-10-15,4-2 0 16,2-4 7-16,3-2-4 16,3 0 1-16,0-8 6 15,0-7-3-15,-2-7 2 16,0-2 2-16,-2-5-1 16,1-7 10-16,-2-5 0 15,-1-3 0-15,-6 1-10 0,-6 0 1 16,-5 8 2-16,-4 6 0 15,0 12-3-15,-9 6 3 16,-7 11-1-16,-8 0 5 16,2 16-1-16,-2 13 2 15,9 8-4-15,-1 4-6 16,5 2 4-16,5-2 5 16,4 1-7-16,2-6 2 15,0-2-3-15,3-5 1 16,8-5 0-16,5-7 0 15,1-3-1-15,2-6-5 16,6-4 3-16,4-2 3 16,7-2-37-16,6 0-30 0,2 0-22 15,1-2-223 1</inkml:trace>
  <inkml:trace contextRef="#ctx0" brushRef="#br0" timeOffset="146662.07">10022 9824 149 0,'0'0'507'0,"0"0"-486"0,0 0 11 15,0 0-14-15,0 0 4 16,0 0 9-16,-2 64-11 16,2-33-19-16,0 6 8 15,-6 1-6-15,-7-1 2 16,1-1-4-16,0-10-2 16,0-6 0-16,7-7-4 15,2-9 5-15,2-2 0 16,1-2 0-16,0 0 5 15,0-5 21-15,0-12-19 16,0-7 6-16,0-5-4 16,9-7-3-16,4-3-5 15,2-2-1-15,3-2 0 0,0 3-1 16,1 1-9 0,2 6 6-16,-3 9-23 0,0 7 17 15,-3 8 10-15,3 6-1 16,3 3 3-16,0 7-2 15,3 13 6-15,-4 5-5 16,-8 5 18-16,-7 4-1 16,-2 5 8-16,-3 1-12 15,0 0 4-15,-6-1 2 16,-5-3-18-16,-2-2 5 16,3-2-3-16,2-6-4 15,2-4-14-15,1-5-3 0,5-5 1 16,0-3-17-16,0-5-14 15,0-4 0-15,3 0-9 16,11-6 9-16,1-11-232 16</inkml:trace>
  <inkml:trace contextRef="#ctx0" brushRef="#br0" timeOffset="147013.53">10451 9369 664 0,'0'0'59'0,"0"0"-3"16,0 0-47-16,0 0 23 16,0 107 21-16,0-39-11 15,0 9-12-15,-4 4-7 16,-13 2-11-16,-4-4-6 15,1-9 3-15,3-7-8 16,4-13-1-16,8-11 1 16,5-12-5-16,0-8 6 15,5-7-2-15,11-5 0 16,2-2 0-16,7-5 3 16,4 0-3-16,2 0-13 15,0-10 0-15,-4-4-23 16,-5-5-40-16,-6-5-57 0,-8-5-343 15</inkml:trace>
  <inkml:trace contextRef="#ctx0" brushRef="#br0" timeOffset="147240.7">10517 9800 486 0,'0'0'54'0,"0"0"70"16,0 0-40-1,110-4-40-15,-80 2-20 0,3 2-11 16,-3 0-2-16,-4 0-9 16,-2 0-2-16,-6 0-61 15,-1 0-179-15</inkml:trace>
  <inkml:trace contextRef="#ctx0" brushRef="#br0" timeOffset="147616.6">11021 9832 509 0,'0'0'44'0,"0"0"67"16,0 0-11-16,0 0-34 15,0 0-31-15,0 0-22 16,52-7-11-16,-12 7 7 15,9 7-7-15,-2 2-1 16,2-1 3-16,-4-1-2 16,-5-2 1-16,-6 0-3 0,-7-3 0 15,-7-1 1 1,-6-1-1-16,-9 0-5 0,1 0-15 16,-4 0-21-16,-2-5-58 15,0-7-209-15</inkml:trace>
  <inkml:trace contextRef="#ctx0" brushRef="#br0" timeOffset="147916.54">11363 9690 422 0,'0'0'50'0,"0"0"61"15,0 0 6-15,0 0-63 16,0 0-39-16,0 0 5 15,53 7-17-15,-20 7 1 16,-2 4 1-16,-5 2-4 16,-3 3-1-16,-7-1 7 15,-8 3 13-15,-6 0-9 16,-2 0 11-16,0-1 2 16,-7 0 5-16,-7-2-24 15,-7-1-4-15,0-1 5 16,-4-3-6-16,-2 2-2 15,3-4 1-15,2 1-3 16,8-3-37-16,4-6-83 16,4-6-294-16</inkml:trace>
  <inkml:trace contextRef="#ctx0" brushRef="#br0" timeOffset="148381.68">11821 9804 590 0,'0'0'27'0,"0"0"-23"0,91-15 30 16,-50 15-14-16,-1 0 4 16,-5 17-15-16,-8 12-9 15,-8 5 11-15,-10 7 14 16,-9 2-2-16,0 3 4 16,-11-5-15-16,-8-2-8 15,-2-5-3-15,3-8 0 16,-1-9-1-16,4-7-3 15,0-3 3-15,3-7 4 16,2 0 21-16,-1 0 30 16,1-17-1-16,1-4-19 15,6-5-14-15,3-6 7 0,0-2-15 16,21-3-5-16,9-2-3 16,4-3-5-16,9 6 0 15,-3 8-40-15,-1 8-11 16,-1 11-46-16,-3 9-66 15</inkml:trace>
  <inkml:trace contextRef="#ctx0" brushRef="#br0" timeOffset="148758.23">12617 9824 143 0,'0'0'438'0,"0"0"-394"16,0 0 55-16,-84-28-27 15,51 28-26-15,-1 8-17 16,-4 15-6-16,-1 6-5 15,4 5 3-15,4 1-4 16,7 2-6-16,8-2-6 16,4-1-3-16,7-3 2 15,5-3-7-15,0-3 3 0,5-3-3 16,14-5 3 0,5-5-5-16,3-2-7 15,0-5-4-15,1-4-10 0,-1-1-48 16,0 0-38-16,-3-4-102 15</inkml:trace>
  <inkml:trace contextRef="#ctx0" brushRef="#br0" timeOffset="149482.74">12748 9610 593 0,'0'0'27'0,"0"0"-22"16,0 0 85-16,0 83-38 15,0-36-2-15,-3 4-13 16,-6 5-5-16,-1 2-13 16,-5-1-9-16,-6 1-7 15,2-6-1-15,-2-4-1 16,1-6-1-16,5-9 0 15,4-10 0-15,6-12-4 16,2-7 4-16,3-2 4 16,0-2-3-16,0 0-1 0,9-9 11 15,7-10 3 1,-1-2-14-16,5-3 5 0,-4-6-10 16,5-1 15-16,1-8-10 15,2 1 0-15,-1 8-17 16,-4 5 14-16,-4 12-3 15,-5 7 5-15,-2 6 1 16,-1 0 0-16,0 1-3 16,0 18-2-16,-1 5 1 15,-6 5 4-15,0 2 0 16,0 1 1-16,0 0 4 16,-3-3 2-16,3-2-1 15,0-6-4-15,0-4-1 16,10-3-1-16,3-5-2 0,1-7 1 15,5-2 1-15,-1 0-4 16,3-6 3-16,-2-12-3 16,-2-5 4-16,4-2 1 15,-5-5 0-15,4-2-1 16,0 0 2-16,-6 4-3 16,1 9 3-16,-8 9-2 15,-5 5 4-15,-1 5-4 16,-1 0 3-16,0 5-3 15,0 17 2-15,0 4 1 16,-1 4 1-16,-7 0 0 16,1-3-4-16,1 0 0 15,3-2-12-15,3-4-1 16,0-6-10-16,0-4-8 16,0-6-15-16,9-4-13 0,0-1-44 15,0 0-200-15</inkml:trace>
  <inkml:trace contextRef="#ctx0" brushRef="#br0" timeOffset="149688.81">13236 9746 678 0,'0'0'53'0,"0"0"22"0,0 0-33 16,0 0-42-16,0 0-20 16,0 0 3-16,-3 40-46 15,9-20-218-15</inkml:trace>
  <inkml:trace contextRef="#ctx0" brushRef="#br0" timeOffset="150753.49">13289 10285 286 0,'0'0'114'0,"0"0"58"0,0 0-17 15,0 0-71-15,0 0-29 16,0 0 0-16,80-20-22 15,-64 3 2-15,-2-9-7 16,2-3-1-16,-1-4-13 16,3-5-7-16,-1-8 2 15,-3-4-9-15,1-1-2 16,-6-5-20-16,-3 8-8 16,-5 5 5-16,1 11 9 15,-2 13 12-15,0 11 4 16,0 8-6-16,0 0 1 0,-12 25 0 15,-4 13 5 1,-1 8 10-16,1 6 10 0,7-2-8 16,3-2 2-16,6-2-9 15,0-5 9-15,0-2-14 16,9-5-5-16,6-4-3 16,1-5-17-16,3-5 0 15,1-5-3-15,4-3-23 16,4-8-1-16,5-4 5 15,4 0-22-15,2-2-33 16,-3-12 56-16,-4-4 43 16,-5-6 2-16,-7-2 2 15,-5-2 18-15,-8-3 51 0,-5 2-14 16,-2 2-14-16,0 4-2 16,-2 8 3-16,-8 5 11 15,-7 6-38-15,-1 4 2 16,-4 0 2-16,-2 10-3 15,2 8 10-15,4 4-16 16,2 5-5-16,3 0-5 16,3 2 2-16,6 0-1 15,-1-2-2-15,2-2-6 16,3-4-12-16,0-2-2 0,0-5 2 16,0-4 5-1,11-5 8-15,3-5-3 0,3 0-3 16,1 0 8-16,1-10 3 15,-4-5 0-15,1-4 3 16,-2-5 3-16,-1-3 7 16,-1-6-2-16,2-3-2 15,-2 0-8-15,0 2 11 16,-5 2-10-16,-1 9 7 16,-2 2 0-16,-4 2-6 15,0 0 1-15,0-1 3 16,0-2-5-16,0-2 3 15,0 0 7-15,0-5-9 16,0 0 2-16,0 3-2 16,0 5-3-16,0 7 0 15,0 5 9-15,2 4-3 16,-2 2 0-16,0 3 5 0,0 0 5 16,0 0-16-16,0 5-5 15,0 18-2-15,0 12 1 16,1 9 12-16,2 7 3 15,-3 4-6-15,0 1-1 16,0-2-2-16,0-4-12 16,0-10 4-16,0-7-10 15,0-9 4-15,0-5 1 16,0-6-3-16,5-2 2 16,11-6-12-16,1-3 0 0,1-2-42 15,-3 0-17-15,-4 0-101 16,-3-14-340-16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38:43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14420 1673 87 0,'0'0'49'16,"0"0"41"-16,0 0-11 0,0 0-2 16,0 0-17-16,0 0-19 15,0 0 18-15,-67-26-8 16,58 23 0-16,-3-2-7 16,5 3-2-16,-1-1-18 15,-2 1 13-15,7 0-25 16,0 2 25-16,1 0-30 15,2 0 11-15,0 0-4 16,0 0 3-16,0 0-3 16,0-3-4-16,0 3 5 0,0 0-5 15,11 0-3 1,8 0-3-16,3 0 6 0,7 0-4 16,1 3-3-16,-2 1-3 15,2 0 7-15,-2-1-2 16,-1-2 0-16,5 2-1 15,2-2-4-15,0 0 1 16,2 3 0-16,0-3-1 16,1 3 9-16,3-4-9 15,-1 2 0-15,1-1 8 16,3-1-7-16,-4 3-1 16,-1-2 1-16,-4 2 4 15,-1-1-2-15,2 1 3 0,1-1-6 16,0-2 0-1,1 0 2-15,-1 0 3 0,1 3-4 16,-2-3 3 0,-1 1-1-16,-1 2 2 0,0 0-5 15,-3-1 1-15,1 1 2 16,0 2-3-16,2-1 0 16,-2-1 0-16,4-1 5 15,-2 3 3-15,2-2-8 16,-1 0 0-16,-2 0 0 15,-2-2 0-15,-1 1 0 16,0-2 2-16,-4 0 7 16,-1 0-3-16,-3 0-4 15,-2 0 2-15,-2 0 2 0,-1 0-6 16,-4 0 2-16,2 0 0 16,0 0 4-16,0 2-6 15,1-2 6-15,0 1 0 16,1-1-4-16,-1 0 4 15,3 0-3-15,-4 0 2 16,0 0 3-16,0 0-7 16,-4 0 12-16,-1 0-7 15,-1 0 4-15,0 0 4 16,1 0-4-16,2-3 2 16,-3 1-7-16,0 1 3 15,0 1 2-15,-4-2 6 16,1 1-1-16,-4 0-7 0,1-1 7 15,-2 1-1-15,0 1-5 16,0-2-7-16,0 0-2 16,0-1 0-16,-5 0-30 15,-14 0-59-15,-17 3-51 16,-10 0-34-16,-11 0-560 16</inkml:trace>
  <inkml:trace contextRef="#ctx0" brushRef="#br0" timeOffset="1434.8">14425 1680 118 0,'0'0'56'16,"0"0"38"-16,0 0-12 15,0 0-32-15,0 0 3 16,0 0-28-16,-11 0 8 16,11 0 9-16,0 0 8 15,0 0-5-15,0 0-8 16,0 0-4-16,0-1-10 16,0 1-19-16,0 0 22 15,2-2-8-15,10 1-6 16,9 1 3-16,-1-3-5 0,0 1-2 15,1 0 2-15,-2 1-7 16,-1 1 5-16,1 0-4 16,2 0 2-16,0 0-2 15,5 0-2-15,-3 0 4 16,4 0-1-16,3 0 4 16,4 0-9-16,4 0 12 15,4 0-9-15,1 0 3 16,-6 0-1-16,-3 0 0 15,-7 0-5-15,-6 0 4 16,-3 0-3-16,3 0 1 16,0 0-1-16,2 0 11 0,0 0-6 15,2 1-5-15,2-1 2 16,0 0 1-16,1 0 2 16,-1 0 1-16,-4 0-4 15,0 0-1-15,0 0 7 16,-1 0-5-16,-1 0 1 15,1 0-1-15,-1 0 5 16,1 0-9-16,-2 0 0 16,1 0 1-16,0 0 0 15,-3 0 4-15,2 0-5 16,-3 0 0-16,1 0 0 16,0 0 0-16,-3 0 5 15,-1 0 3-15,0 0-8 16,-2 0 4-16,0 0 2 15,1 0-6-15,4 0 3 0,1 0 5 16,1-1-8-16,2-2 1 16,-3 0 5-16,0 1-2 15,0 0 6-15,-1 0-9 16,-4-2 2-16,1 3 2 16,-3-1-1-16,1 0 0 15,1 0-2-15,3 1 6 16,3-2-5-16,-2 1-2 15,1 1 2-15,2 0-2 16,0-1 6-16,-3 1-5 16,1 1 6-16,-5 0-8 15,1 0 0-15,-4 0 7 0,-1-2 3 16,1 0 1-16,-2 2-1 16,0-3-4-16,0 3 6 15,-2 0-4-15,2-1 1 16,1-1-1-16,-3 1 3 15,3-1 2-15,-3 1-4 16,-2-1 2-16,-1 1 2 16,-1-1 0-16,-2 0-3 15,1 2 0-15,-1 0-2 16,0 0-2-16,0 0 4 16,2 0-9-16,-2 0-1 15,0 0 1-15,0 0-1 16,0 0-11-16,0 0-97 0,-12 10-103 15,-20-1-334 1</inkml:trace>
  <inkml:trace contextRef="#ctx0" brushRef="#br0" timeOffset="4852.47">21046 947 383 0,'0'0'136'0,"0"0"-49"16,0 0 26-16,0 0-34 16,0 0-24-16,0 0-27 15,0 0-3-15,-5-53 8 0,5 43-6 16,0 3-7 0,0-4-2-16,0 3-1 0,0-2-3 15,0 5-3-15,0 0 8 16,0 2 4-16,0 3-10 15,0 0-2-15,0 0-4 16,0 0-7-16,0 0-7 16,0 0 1-16,-3 4 3 15,-3 12 3-15,-1 6 3 16,-2 0 4-16,3 2-6 16,0 1 1-16,3 2-2 15,0-1 2-15,3 1-2 16,0 1 3-16,0 1-2 0,0 0 0 15,1-3 1-15,7-1 1 16,-2-2-2-16,3-3-1 16,-2-2-1-16,1-4-2 15,2-2 1-15,2-5 0 16,2-3 0-16,3-3 2 16,5-1 0-16,3 0-1 15,2 0 1-15,0-9-1 16,-4-7 0-16,1-4 2 15,-4-5 1-15,-1-1-2 16,-4-1 4-16,-2 1-2 16,-5-1-1-16,-5 4-2 15,-3 3 2-15,0 5-4 16,0 3 6-16,0 6 2 0,0 3-5 16,0 2 12-16,0 1-11 15,0 0-2-15,0 0 1 16,-3 0-5-16,-3 14 5 15,-2 9 0-15,0 10 0 16,-3 3 1-16,3 3 0 16,-2 2 1-16,4 3 3 15,3-1-1-15,0 1-2 16,3-5-1-16,0-3 3 16,-1-8-4-16,-1-5 0 15,-1-6 0-15,0-3 0 16,-1-2-1-16,-2-5 1 15,4-2-1-15,-1-5-1 0,2 3-6 16,1-3-7-16,-5 0-16 16,1 0-29-16,-7 0-33 15,0 0-151-15</inkml:trace>
  <inkml:trace contextRef="#ctx0" brushRef="#br0" timeOffset="5392.97">21092 1564 446 0,'0'0'69'0,"0"0"76"0,0 0-19 16,0 0-52-16,0 0-54 15,0 0-10-15,-85 43 16 16,40-3 12-16,-4 10-8 16,-3 5 4-16,-8 2 4 15,-5 1-4-15,-7 2-19 16,-1-2 5-16,6-3-12 15,10-6-7-15,17-12 1 16,11-8-2-16,12-13 0 16,9-6 0-16,5-7 0 15,3-3-5-15,0 0 4 16,0 0 0-16,0 0-30 0,9-2-33 16,7-9-50-16,1-3-216 15</inkml:trace>
  <inkml:trace contextRef="#ctx0" brushRef="#br0" timeOffset="6112.55">20061 2314 502 0,'0'0'77'16,"0"0"-60"-16,0 0 54 15,0 0 7-15,0 0-46 16,0 0-21-16,84-53 12 16,-62 53-10-16,1 0 5 15,-4 13-14-15,-4 6 13 0,-5 4 1 16,-8-1 11-16,-2 3-3 16,-6 1-4-16,-14 2 6 15,-5-2-11-15,-2-2-1 16,4-3-6-16,3-6-10 15,5-5 6-15,5-1 3 16,2-5-9-16,1-2 3 16,5 0-3-16,2-2 0 15,0 0 0-15,0 0-4 16,0 0-5-16,15 0 8 16,6 0 1-16,5 0 9 15,-1 2-6-15,-4 5-3 16,-6 5-1-16,-2 1 1 0,-2 2 0 15,-2 4 0 1,-2 0-3-16,-4 2 1 0,-3 1-2 16,0-2 0-16,0 1 3 15,-10-3 1-15,-4 1-1 16,-7-2-1-16,-3-1 2 16,-3-1 1-16,-3-5 0 15,1-6 11-15,-8-2-1 16,-4-2-3-16,-5 0 5 15,-2 0 4-15,6-8-9 16,8-5 5-16,13 1-5 16,10-2-6-16,9-1-4 0,2-1-51 15,25-2-41 1,17-3-145-16</inkml:trace>
  <inkml:trace contextRef="#ctx0" brushRef="#br0" timeOffset="6841.01">21450 1630 611 0,'0'0'52'16,"0"0"-15"-16,0 0 79 16,0 0-46-16,0 0-10 15,0 0-32-15,7-60-5 16,1 60-7-16,7 0-5 16,3 0-4-16,4 11-6 15,-1 6 1-15,-1 5 9 16,-1 4 5-16,1 4-9 0,0 7-1 15,1 2 4-15,-4 3-6 16,0 4 3-16,-5 0-7 16,2-2 8-16,1-1-7 15,1-4 2-15,1-3 7 16,0-4-8-16,-1-6 7 16,-2-4-7-16,-2-7-1 15,-2-6 5-15,-4-2-6 16,-3-4 0-16,0-2 0 15,-1-1 3-15,-1 1-6 16,-1-1-29-16,0 2-51 16,0-2-85-16,-7 0-407 0</inkml:trace>
  <inkml:trace contextRef="#ctx0" brushRef="#br0" timeOffset="7402.81">21994 2349 468 0,'0'0'63'0,"0"0"-22"15,0 0 79-15,84-44-57 16,-59 41-41-16,-2 3 1 16,-7 0-3-16,-1 6-5 15,-4 7 1-15,-5 2 12 16,-4 4 0-16,-2 1-4 15,0 1-1-15,-2 3-11 16,-10 3 4-16,-4-3-7 16,-1 1 13-16,-3-3-9 15,2-1-4-15,1-1 0 0,1-1 6 16,0-4-6 0,4 1-8-16,-1-1 8 0,4-4-4 15,4 0-2-15,5-4-3 16,0-2-7-16,2-3 6 15,20 1-2-15,11-3 3 16,6 0 13-16,4-3-2 16,0-9-1-16,-1 1-10 15,-2-3 2-15,-5 0 0 16,-7 4 11-16,-10-1-13 16,-6 8-29-16,-9 0-39 15,-3 3-36-15,-5 0-309 0</inkml:trace>
  <inkml:trace contextRef="#ctx0" brushRef="#br0" timeOffset="8079.05">22127 2888 353 0,'0'0'119'0,"0"0"-4"16,0 0 30-16,0 0-20 15,0 0-88-15,0 0-9 16,-36 43-17-16,-1 9 34 15,-9 10 10-15,-5 6-8 16,-1 4-20-16,1-3-3 16,4-6-7-16,9-9-2 15,8-12-9-15,10-10 1 0,6-10-1 16,7-9-2 0,3-6 0-16,3-5-1 0,1-2 6 15,0 0 2-15,0 0-8 16,0 0-3-16,0-4-10 15,0-8-44-15,8 1-50 16,-1 2-25-16,-4 5-96 16</inkml:trace>
  <inkml:trace contextRef="#ctx0" brushRef="#br0" timeOffset="8654.99">21380 3760 204 0,'0'0'152'0,"0"0"-65"16,34-92 59-16,-22 62-25 15,-3 8-51-15,-3 10-24 16,-4 4 19-16,-2 8 16 16,0 0-41-16,0 0-15 15,0 13-19-15,-6 7 9 16,-3 11 12-16,-1 2 3 16,2 6-3-16,0 3-5 15,1 4-2-15,-1 0 8 16,1 4-15-16,-1-4 6 0,4-5-2 15,-1-9-16-15,4-8 8 16,1-8-9-16,0-6 1 16,0-4 0-16,0-4 1 15,0 0 4-15,0-2-2 16,0 0-2-16,0 0-2 16,0-3-19-16,0-18-75 15,0-3-79-15,0-9-710 16</inkml:trace>
  <inkml:trace contextRef="#ctx0" brushRef="#br0" timeOffset="20894.74">6613 3566 48 0,'0'0'58'16,"0"0"15"-16,0 0-24 16,0 0 2-16,0 0-23 15,0 0 17-15,0 0 11 16,0 0-19-16,0 0 17 15,0 0-8-15,0 0-16 16,0 0-5-16,0-2-16 16,0 0-1-16,0-1 0 15,0 1-8-15,2 0 4 0,-1-2-3 16,1 3 8-16,2-3-7 16,2 1-1-16,3 2-1 15,-3-4 2-15,5 2 0 16,-4 3-2-16,2-4-1 15,0 4 1-15,0 0-3 16,3 0 6-16,-2 0 0 16,1 0-3-16,2 0 0 15,-1 0 0-15,4 0 3 16,-2 0-4-16,7 0 1 16,-2 0-1-16,2 0 1 15,1 0 0-15,1 0 2 0,-2-1-7 16,-2-2 10-1,-3 3-6-15,2 0 2 0,-1 0-2 16,-1 0 1-16,5 0 0 16,0 1 0-16,-3 2-1 15,0 1 3-15,0-1-2 16,-2-3 4-16,5 0-8 16,-2 0 4-16,2 0-1 15,-2 0 1-15,-2 0 0 16,2 0 5-16,-2 0-4 15,2 0-1-15,0 0 0 16,1 0 0-16,2 0-1 16,2 0 1-16,0 0-4 0,-3 0 3 15,4 0 1-15,-4 0-5 16,0 0-1-16,0-3 4 16,-3 3 2-16,-3 0-7 15,1 0 5-15,-1 0-1 16,1 0 1-16,1 0 2 15,4 0-2-15,-2 0 2 16,-1 0-10-16,3-3 10 16,0 3 3-16,-3 0-3 15,1 0 0-15,-1 0-7 16,3 0 6-16,3 0-3 16,4 0 2-16,5 0 2 15,3 3 3-15,0 0-2 0,-2-1-1 16,4 1 0-16,-2 0 2 15,-3-2-2-15,-3 1 0 16,0 0 0-16,-3-1-2 16,-2 1 0-16,-4-2 2 15,0 0 0-15,-2 0 0 16,2 2 0-16,-3 0 0 16,6 1 1-16,-3 1-1 15,-2 0 1-15,2-1 1 16,-1 1-2-16,-1-1 0 15,3-3 1-15,1 0 1 16,4 0-2-16,-1 0-1 16,3 0 1-16,-1 0 2 15,-1 0 2-15,0 0 0 0,-4 0-4 16,0 0 2 0,-1 0-1-16,-1 3-1 0,3 0 4 15,-6-3-4-15,6 0 0 16,-2 0-4-16,1 0 4 15,-1 0 0-15,2 0 8 16,-2 1-8-16,1 1 0 16,-1 3 1-16,5-2-1 15,-2-3 0-15,2 3 0 16,0 0-1-16,-1-3 2 16,0 1-1-16,-2 2 1 15,1-2-1-15,-1 2 0 16,1 0 0-16,1-3 0 0,6 0 0 15,0 2 0-15,-1-1 8 16,0 2-6-16,1 3 0 16,-1-4-2-16,2 1 1 15,0-1-1-15,0-1-1 16,-2-1 1-16,2 0 10 16,-3 0-7-16,-2 0 4 15,-1 0-5-15,-2 0 0 16,2 0-2-16,-4 0 5 15,0-1-4-15,1-1 0 16,-2 1-1-16,3-3 1 16,1 1 4-16,1 0-3 0,1-1 0 15,-2 2 0 1,-1 2-2-16,0 0 0 0,-5 0 3 16,7-3-3-16,-5 3 1 15,5 0 6-15,-2 0-5 16,3 0 0-16,4 0-1 15,-1 0 1-15,0-3 3 16,1 2-5-16,-4-2 2 16,2 3-2-16,-3 0 1 15,0 0-1-15,-2 0 0 16,-4 0 0-16,1 0 0 16,-1 0 9-16,0 0-8 0,-2 0 0 15,3 0 0 1,-2 0-1-16,3-3 3 0,-1 2-1 15,5-1-2-15,1 2 1 16,2 0 0-16,2 0 0 16,-1 0-2-16,-1 0 1 15,-2 0-2-15,-4 0 2 16,-5 0 1-16,-1 0 8 16,-3 0-6-16,-3-1 10 15,1 1-1-15,-2 0 1 16,-1 0 3-16,0 0-6 15,-5 0 8-15,1 0-8 16,-4 0 2-16,-1 0-7 16,-1 0 4-16,0 0 3 15,0 0 5-15,0 0-10 0,0 0 4 16,0 0 0 0,2 0-5-16,-2 0 3 0,0 0-6 15,0 0-1 1,0 0 9-16,0 0-4 0,0 0-3 15,0 0 2-15,0 0-5 16,0 0 0-16,0 0 1 16,0 0-3-16,0 0 1 15,0 0-3-15,0 0-3 16,0 0-6-16,0 0-18 16,0 0-38-16,0 0-46 15,-11 0-114-15</inkml:trace>
  <inkml:trace contextRef="#ctx0" brushRef="#br0" timeOffset="48558.49">3154 15715 262 0,'0'0'208'0,"0"0"-192"16,0 0 40-16,0 0 34 16,0 0-42-16,0 0-6 15,0 0 0-15,-1 23-4 16,2-23 5-16,4 0-20 16,1 3 2-16,0-3-1 15,9 0-6-15,-5 0 1 16,6 0-3-16,-2 0-5 15,5-3 0-15,-2-6 15 16,4-5-25-16,-4-6 17 0,0-2-2 16,-1-5 1-1,1-7-2-15,-1-4 9 0,-1-6-20 16,0-3-1-16,-3-7 9 16,3 0-12-16,-6 1 9 15,1 1-2-15,-4 6-7 16,-3 4-12-16,0 5 3 15,-3 1 9-15,0 5-1 16,0-2 4-16,-6 2-3 16,-1 3 3-16,-1 4-1 15,1 7-2-15,1 8 0 16,-3 6 1-16,0 3-1 16,0 0-5-16,-10 9 1 15,-5 15 4-15,-3 4 4 16,4 3-2-16,3-2-1 0,6-3 0 15,1-3 5-15,5-3-3 16,4-6 0-16,4-3-2 16,0-4 0-16,0-1-1 15,15-1 0-15,4 1-7 16,9-3 7-16,7-2 6 16,4-1-4-16,2 0 14 15,1 0-14-15,-6 0 5 16,0 3-6-16,-8 0 0 15,-1 2-1-15,-6 0 0 16,-6 2-6-16,-2 1 6 16,-2 1-1-16,-2 4-3 0,-1 1 8 15,0 1-3 1,-5 3-1-16,0 2-4 0,-3 2 2 16,0 2 4-16,0 3-2 15,0 8 4-15,-11 2-2 16,-3 2 4-16,0 0 2 15,-1 1-5-15,3-3 3 16,5 0 0-16,2-5-6 16,5-7 1-16,0-3-1 15,0-7 2-15,0-4 1 16,0-4-3-16,0-6-4 16,2-1 0-16,1 0-3 0,1 0-20 15,2 0-12 1,5-1 0-16,-1-12-36 0,2-4-93 15,-3 0-310-15</inkml:trace>
  <inkml:trace contextRef="#ctx0" brushRef="#br0" timeOffset="48964.19">3876 15515 635 0,'0'0'73'16,"0"0"25"-16,0 0-33 16,0 0-33-16,0 0-28 15,0 0 22-15,84-7 4 16,-35 6-4-16,0-2 3 15,-1 3-8-15,-2 0-4 16,-1 0 5-16,-5 0-15 16,-4 0 7-16,-6 0 7 15,-5 0-6-15,-8-3 8 16,-4-3-7-16,-3 1-6 16,-5-1-2-16,1 6-7 15,-3-1-1-15,-3 1-30 16,0 0-17-16,0 0-11 0,0 0-3 15,0 0 7-15,-6 0-5 16,-8-2-37-16,-2-1-42 16,1 0-130-16</inkml:trace>
  <inkml:trace contextRef="#ctx0" brushRef="#br0" timeOffset="49352.9">4161 15383 395 0,'0'0'171'0,"0"0"-36"16,0 0 0-16,0 0-46 16,0 0-18-16,0 0 2 0,-58-26-29 15,58 26 1-15,0 0-20 16,0 0-23-16,0 0-4 16,3 0-4-16,18 0-4 15,10 5 10-15,8 5 7 16,1-2-6-16,2 3 7 15,-8-2-6-15,-1-1 1 16,-6 0 2-16,-3 0-1 16,-6 0-4-16,-5-2 2 15,-4 4-2-15,-4 0 3 16,-5 2-9-16,0 2 16 16,-2 4-10-16,-16 2 6 15,-6 1-6-15,-4 1 0 16,1-1 5-16,2-3-5 0,5-2 4 15,1-4-4-15,4 1-5 16,3-2 5-16,6 2 0 16,0 2-56-16,6 2-70 15,3-2-130-15</inkml:trace>
  <inkml:trace contextRef="#ctx0" brushRef="#br0" timeOffset="50094.8">4662 15770 593 0,'0'0'15'0,"0"0"33"16,0 0 21-16,0 0-25 16,0 0-3-16,0 0-6 15,0 0-9-15,23 12 5 0,-7-12 9 16,5-14 2-16,0-8-1 15,3-2-5-15,-2-7-19 16,-1-4 12-16,0-6-20 16,-2-8 5-16,-4-5-12 15,0-8-2-15,-6-5 6 16,0-8-17-16,-3 0 6 16,-3 1-2-16,0 5-1 15,-3 7-3-15,0 9 9 16,0 4 2-16,0 9 3 15,-3 6-1-15,-7 8-2 16,-1 9 0-16,2 8-2 16,0 2-2-16,0 5 2 0,-3 2 1 15,-6 0-2-15,-4 14 0 16,-1 13 2-16,0 8 0 16,5 5 2-16,4 3-1 15,8 1 3-15,2-1 4 16,4-1-1-16,0 0-5 15,0 0 15-15,3 4-14 16,4 0 8-16,1 1-9 16,1 1-1-16,1 2 0 15,2 1 6-15,4 0 1 16,4-3-3-16,1-8 1 16,1-4-5-16,-2-6 1 15,-1-6 1-15,5-6-2 16,-6-4-4-16,7-7 3 0,2-4-14 15,3-3 14-15,0 0-12 16,-2 0-18-16,2 0-24 16,-5-6-66-16,2-12-373 15</inkml:trace>
  <inkml:trace contextRef="#ctx0" brushRef="#br0" timeOffset="50513.88">5502 15270 576 0,'0'0'75'0,"0"0"-15"16,0 0 51-16,0 0-51 15,-82-27-18-15,61 27-20 16,-3 0 2-16,-1 14-3 16,-2 4 5-16,3 5-9 15,-1 2 7-15,4 3-15 16,6 4 11-16,0 1-18 16,6 2 4-16,3 1 1 15,6 3-4-15,0-3-3 16,9 0 1-16,12-4 11 0,0-2-11 15,3-4-1-15,-2-7 0 16,3-5-3-16,-5-4-1 16,2-7 3-16,-1-3-12 15,-3 0-2-15,1 0 1 16,1-3-12-16,-5-11-24 16,1-3-40-16,-1-5-111 15</inkml:trace>
  <inkml:trace contextRef="#ctx0" brushRef="#br0" timeOffset="51512.87">5708 14926 525 0,'0'0'36'0,"0"0"68"16,0 0-28-16,0 0-6 15,0 0-22-15,0 0-18 16,-11-51-30-16,11 68 7 16,0 13-7-16,0 10 10 0,0 7 6 15,0 7 10 1,0 6-4-16,0 4-9 0,0 1-4 15,0 3-6 1,0-1 8-16,0-4-10 0,-3-1 0 16,-8 0-1-16,0-6 0 15,2-7-7-15,-1-12 7 16,4-12-6-16,3-10 6 16,0-6 2-16,1-8-2 15,2 1-3-15,0-2 2 16,0 0 2-16,0-5 1 15,0-9 17-15,0-6-12 16,3-9 13-16,-1-3-6 16,1-7-11-16,0 0 6 15,1 2-9-15,5 4 0 0,0 3-7 16,6 1-3-16,3-2 0 16,1 1-2-16,2-1 11 15,0 3-3-15,0 3 0 16,-3 4 4-16,-3 6-1 15,-3 7-6-15,-5 4 1 16,0 4 4-16,-2 0-5 16,4 6 6-16,-1 11 1 15,2 7 1-15,-3 2 7 16,1 4-3-16,-5 3 4 16,3-1-2-16,-2 0-5 15,2 1-1-15,0-4 0 16,0 0-1-16,2-4 0 0,2-4 3 15,2-6-3-15,3-3-4 16,-2-7 4-16,2-5 2 16,2 0-2-16,-1 0 0 15,-1-14 0-15,3-2 11 16,-6-4 0-16,-3-5 20 16,-2-3-12-16,1-4 7 15,-5-5 6-15,-2-1-18 16,1 2-7-16,-2 7 1 15,0 7-1-15,0 11-6 16,0 5 6-16,0 5-1 16,0 1-3-16,0 0-3 0,0 0-1 15,0 5-8 1,0 13-3-16,7 9 10 0,3 5 2 16,-2 1 0-16,1 3-8 15,-3-5 1-15,0 2-6 16,-2-5-18-16,2-7 21 15,2-4-9-15,-2-7 0 16,6 0 3-16,-3-4 4 16,4-2-2-16,-1 0-12 15,2-4-25-15,-1 0 23 16,-3 0-12-16,-5 0-18 16,2-4-40-16,-7-6-290 0</inkml:trace>
  <inkml:trace contextRef="#ctx0" brushRef="#br0" timeOffset="51761.81">6260 14979 847 0,'0'0'33'0,"0"0"28"16,0 0 46-16,0 0-51 15,0 0-28-15,0 0-28 0,-15-37-11 16,21 38-38-16,9 17-20 16,0 3-118-16</inkml:trace>
  <inkml:trace contextRef="#ctx0" brushRef="#br0" timeOffset="52420.32">6440 15659 487 0,'0'0'86'0,"0"0"-77"16,0 0 23-16,0 0 55 15,0 0-44-15,0 0-1 16,30 46-3-16,-17-46-5 15,1-3 8-15,2-11-8 16,1-3-1-16,2-8-12 16,-2-6 8-16,0-5 13 0,-3-10-14 15,4-7 0-15,-5-8-17 16,-1-6-5-16,0-6-3 16,0-2 8-16,-6 0-11 15,-3 9-15-15,-3 11-11 16,0 9-7-16,0 9 27 15,-12 8-8-15,-3 8 8 16,0 7 1-16,3 8 3 16,2 6-5-16,-2 0 4 15,0 22-3-15,1 8 2 16,1 8 4-16,6 8 2 16,2 5 8-16,2 5-8 15,0 5 6-15,2 1 1 16,11 2 5-16,-1-4-12 0,0-1-2 15,3-5 1-15,-3-3 3 16,1-4-2-16,1-8 0 16,0-4-2-16,0-7 2 15,-2-7 5-15,6-7-7 16,-1-6-13-16,0-2 8 16,4-5-19-16,1-1 2 15,-4 0-19-15,3 0-6 16,-3-3-60-16,1-9-187 15</inkml:trace>
  <inkml:trace contextRef="#ctx0" brushRef="#br0" timeOffset="53095.51">7150 15359 700 0,'0'0'17'0,"0"0"60"15,0 0-9-15,0 0-17 16,0 0-19-16,-95-34-10 16,71 34 6-16,-3 8-6 15,-1 6-11-15,2 2 15 0,1 4-5 16,4 2-7-16,8 2-4 15,5 0-8-15,4 3-2 16,4 2 2-16,0-1-4 16,0 2 2-16,9-3-3 15,4-1 2-15,2-6-13 16,2-1-11-16,-1-7 7 16,-1-2-13-16,6-7 9 15,-2-3 14-15,-1 0 4 16,1-1-3-16,-1-12 7 15,-1-3 4-15,0-8 8 16,-3-5-10-16,2-10 25 16,-1-5 0-16,0-13-2 0,3-6-16 15,0-10 11-15,-3-5-16 16,0-3-1-16,-8 1-3 16,-7 2-3-16,0 3-11 15,-13 4 14-15,-11 9 0 16,2 16-1-16,1 15 1 15,7 19 0-15,5 12-2 16,-1 2-14-16,6 31 13 16,2 18 3-16,2 13 3 15,0 5 3-15,18 6-5 16,0 0 12-16,7 2-2 16,-4-5 9-16,-4-7-18 15,-1-8 0-15,-4-8-1 16,1-5-2-16,-2-7 6 0,-1-7-12 15,2-7-4-15,0-5-16 16,1-5-22-16,-1-8-19 16,-1-4-74-16,2-1-367 15</inkml:trace>
  <inkml:trace contextRef="#ctx0" brushRef="#br0" timeOffset="54084.95">7599 14739 481 0,'0'0'70'16,"0"0"61"-16,0 0-17 15,0 0-55-15,0 0-35 16,0 0-6-16,0 0-12 16,-7 119 38-16,7-64-5 15,0 3 6-15,0-2-4 16,0 0-23-16,1 2 8 15,2 1-16-15,-1 0 2 16,-2 0-3-16,0-11-3 16,0-5 9-16,0-8-13 15,0-12-1-15,0-6 1 0,0-6 6 16,1-6-6-16,-1-5 1 16,0 0 3-16,2 0-1 15,-1 0 10-15,-1 0-2 16,3 0-10-16,-3 0-6 15,0 0-12-15,3 0-25 16,0 0-50-16,0 4-40 16,6 4-155-16</inkml:trace>
  <inkml:trace contextRef="#ctx0" brushRef="#br0" timeOffset="54403.44">7625 15998 818 0,'0'0'28'0,"0"0"38"16,0 0 52-16,0 0-50 15,0 0-33-15,0 0-7 16,9-40 3-16,-7 33-6 15,1 1 2-15,-3 2 0 16,0-1 0-16,0-3-6 16,0 0-10-16,0 4-6 0,0-1-1 15,0 2-8 1,0-1-3-16,3 0-36 0,2 0-18 16,1-1-45-16,10-6-87 15,5-2-425-15</inkml:trace>
  <inkml:trace contextRef="#ctx0" brushRef="#br0" timeOffset="54814.87">8133 15227 620 0,'0'0'74'16,"0"0"4"-16,0 0 20 15,0 0-42-15,0 0-41 16,0 0-5-16,39-20 17 16,-6 14-4-16,3 2 3 0,-4 1-24 15,-2 1 8-15,-3 0 2 16,-6-1-12-16,-2 0 0 16,-8 3 1-16,-8 0 0 15,-2 0-2-15,-1 0-11 16,0 0-22-16,0 6-36 15,-10 8-61-15,-8-2-116 16</inkml:trace>
  <inkml:trace contextRef="#ctx0" brushRef="#br0" timeOffset="55000.55">8221 15484 506 0,'0'0'160'0,"0"0"-110"15,0 0 61-15,0 0-30 16,0 0-52-16,94-23-21 16,-61 13 1-16,1 4-5 15,-2 2-4-15,-4-1-12 16,0-1-95-16,-7-2-116 16</inkml:trace>
  <inkml:trace contextRef="#ctx0" brushRef="#br0" timeOffset="55787.46">8827 15059 614 0,'0'0'28'0,"0"0"-6"16,0 0 20-16,0 0-30 15,0 0 15-15,-3 99-5 16,4-56 21-16,4 3-29 16,-4-2 2-16,2 1 5 15,-3-2-20-15,0-3 1 16,0-5-1-16,0-9-1 0,0-12 0 15,0-8-6-15,0-6 6 16,0 0 12-16,0-6 32 16,0-13 0-16,0-9-21 15,0-6 8-15,0-2-19 16,0-8 5-16,0-1-16 16,0-6 1-16,0-2-2 15,0 2 0-15,0 2-1 16,0 7-11-16,0 8-10 15,6 5-3-15,4 12 14 16,1 5 3-16,6 5 1 16,0 6 0-16,3 1 5 15,1 0 4-15,1 8-4 0,0 11 5 16,1 6-3 0,-5 6 6-16,-4-2 2 0,-3 4 2 15,-3 0 2-15,0 1-8 16,0-1-2-16,-1 1 12 15,1 2-14-15,4-2 5 16,-5-3-1-16,4-4-6 16,-1-5 4-16,-1-5-4 15,2-5 4-15,0-4 2 16,3-4-4-16,4-4-3 16,0 0 2-16,1-3 1 15,5-11 1-15,-5-7 2 0,1-4 2 16,-7-6-3-1,0-8 23-15,-8-8 15 0,-2-8-3 16,-3-4-3-16,0-2-13 16,-3-5-8-16,-3 5-13 15,0 8-2-15,-1 10 0 16,4 18-4-16,0 16-6 16,3 9-12-16,0 5-42 15,0 24-68-15,9 9-77 16,7 6-437-16</inkml:trace>
  <inkml:trace contextRef="#ctx0" brushRef="#br0" timeOffset="56356.87">9655 14912 445 0,'0'0'242'0,"0"0"-212"0,0 0 71 15,0 0-27-15,0 0-40 16,0 0-22-16,-6-18-9 16,6 40-2-16,0 7 14 15,0 3 1-15,-2 3 0 16,-1 4 16-16,0 1-15 16,-1 4-12-16,2 1-3 15,2 2 3-15,0 0-5 16,0-5 0-16,0-7 9 15,6-7-9-15,6-7-14 16,0-8 10-16,3-4-13 16,2-5 15-16,6-4-18 0,7 0 20 15,3-4 0-15,0-10 3 16,-2-5-3-16,-4-4 5 16,-3-5 9-16,-5-7 20 15,-1-6-2-15,-5-11 18 16,-2-3-3-16,-5-5-29 15,-6 2-3-15,0-3-13 16,0 7-2-16,0 12-9 16,0 15-15-16,0 20-29 15,0 7-70-15,0 9-166 16</inkml:trace>
  <inkml:trace contextRef="#ctx0" brushRef="#br0" timeOffset="56875.22">10268 14867 694 0,'0'0'21'0,"0"0"8"16,0 0 63-16,0 0-7 16,0 0-70-16,0 0-15 15,-5 12 3-15,-4 22 9 16,-4 8 0-16,2-2 3 15,1 5 5-15,-2-1-1 16,0 5-8-16,-1 0 3 16,-1 1-11-16,2-3 3 15,2-7-4-15,5-5 1 16,5-6 5-16,0-5-12 16,0-5 5-16,5-4-1 0,10-5 5 15,4 0-1 1,8-4 4-16,6 0-6 0,5-4 6 15,-2 0-7-15,-1-2-1 16,-4 0-7-16,-1 0-3 16,-5-7 5-16,-5-2-18 15,-4-2 3-15,-1-2-33 16,-6-2-92-16,-5 1-681 16</inkml:trace>
  <inkml:trace contextRef="#ctx0" brushRef="#br0" timeOffset="57376.77">10925 14804 703 0,'0'0'37'0,"0"0"35"15,0 0 16-15,0 0-57 0,0 0-31 16,0 0 5-16,-29 75 0 15,15-33 13-15,-1 3 10 16,-2 3-1-16,-3 3-3 16,1 4 6-16,2 0-15 15,4-4-11-15,8-7-1 16,4-6 0-16,1-6-3 16,0-6 2-16,6-4-2 15,13-5 0-15,2-6-4 16,3-3 4-16,1-6 8 15,1-2-8-15,0 0 4 16,1 0 13-16,3-10-12 0,1-1-3 16,-2 0-2-16,-4-3-18 15,-5 5-44-15,-6-3 4 16,-9 3-19-16,-4-1-121 16</inkml:trace>
  <inkml:trace contextRef="#ctx0" brushRef="#br0" timeOffset="57777">11255 14604 788 0,'0'0'14'0,"0"0"-10"15,0 0 60-15,63 113-16 16,-45-47-3-16,-5 3-10 15,-5 0 1-15,-8-2-9 16,0-1 7-16,-2 4-10 16,-17 0-8-16,-2-2-5 0,-6-5-6 15,0-5-3-15,0-11-2 16,2-7-25-16,4-6-41 16,-3-8-17-16,-1-4-35 15,-1-5-215-15</inkml:trace>
  <inkml:trace contextRef="#ctx0" brushRef="#br0" timeOffset="59014.91">2989 14817 147 0,'0'0'70'0,"0"0"37"16,0 0-24-16,0 0 8 15,0 0-23-15,0 0-14 16,-59 9-15-16,43 8-1 0,-3 7-2 16,-2 8-5-16,-6 11 5 15,-1 9 9-15,-2 5-10 16,3 8 3-16,3 2-23 16,6 5 12-16,2 2-12 15,8 2 12-15,4 3-13 16,4-1-9-16,0 2 7 15,0-7 5-15,0-2-6 16,7-7 2-16,10-6-13 16,7-7 1-16,1-8-1 15,3-9 0-15,2-8-10 16,3-6-24-16,3-7-50 16,2-7-43-16,-2-6-182 15</inkml:trace>
  <inkml:trace contextRef="#ctx0" brushRef="#br0" timeOffset="63198.82">3405 15969 13 0,'0'0'55'0,"0"0"11"16,0 0-11-16,0 0 0 16,0 0-11-16,0 0 1 15,0 0-9-15,0 0-1 16,-3-10 3-16,0 7 6 15,1 1 14-15,-1-1-15 0,0 1-5 16,0-3-15-16,-1 2 8 16,3 0-10-16,-1 1 19 15,1 0-11-15,-1 2-6 16,2 0-2-16,0 0-7 16,0 0-11-16,0-1 4 15,0 1-4-15,0 0-4 16,0 0 1-16,0 0-13 15,6 0 9-15,12 0 4 16,7 0 11-16,2 0-1 16,3 7-7-16,1-2-1 15,-1 2 2-15,3 0-3 16,-3 0 1-16,-2-4 6 0,-4-3-3 16,-6 0-3-1,-5 0-1-15,-4 0 2 0,-4 0-2 16,-4 0 4-16,-1 0-1 15,0 0 5-15,0 0 7 16,0 0-1-16,0 0-2 16,0 0-5-16,0 0-4 15,-9 0-4-15,-7-3 0 16,-4 3 0-16,-8 0 9 16,-9 0-9-16,1 0 0 15,-1 0 0-15,-1 0 5 16,4 0 0-16,9 6-5 0,1-2 0 15,15 6-12 1,0 2-115-16,6-4-181 0</inkml:trace>
  <inkml:trace contextRef="#ctx0" brushRef="#br0" timeOffset="80411.38">7656 14809 174 0,'0'0'101'16,"0"0"-13"-16,0 0 31 16,0 0-27-16,0 0-46 15,0 0-7-15,0 0-5 16,0 0 7-16,12-43-14 0,-12 43-7 15,0 0-3-15,0 0-5 16,0 0 15-16,0 0-26 16,0 0 23-16,0 0-24 15,0 0 11-15,0 0-2 16,0 0-1-16,0 0-2 16,0 0 3-16,0 0-4 15,0 0-8-15,0 0 4 16,0 0-2-16,0 0 2 15,0 0-2-15,0 0 1 16,0 7 0-16,0 0 1 16,0 1 4-16,-2-1-3 15,0 0 0-15,0 0-1 16,-1 1 3-16,3 2-8 0,-3-1 12 16,3 2-13-16,0 4 10 15,0-2-6-15,0 3 3 16,0 0-2-16,-3-2 6 15,0 1-4-15,1-6 5 16,1 4-2-16,-1-2 1 16,2-1-2-16,-1 1 1 15,1-1 2-15,0-2-5 16,0 4 0-16,0-1 0 16,0 0 3-16,0 1-5 15,0-3 0-15,0 4 1 16,0-2 5-16,0 3-6 15,0 1 3-15,1-2-4 0,2 1 6 16,-1-3-9-16,1 1 11 16,0-1-1-16,0 2-6 15,0-3-1-15,-1 3 1 16,0 3 1-16,0-1-1 16,-1-1 4-16,-1 0-2 15,0-3 2-15,0-3 3 16,0 1-5-16,0-4 8 15,0-2-9-15,0 1 5 16,0 2 2-16,0 1-5 16,0 4 6-16,-3 2-3 15,-4 0-2-15,4 0 5 0,0-2-2 16,0-6 6 0,3-1-9-16,-2-4 0 0,2 0-1 15,0 0 15-15,0 0-5 16,0 0 1-16,0 0 2 15,0 0-3-15,0 0-2 16,0 0-6-16,0 0 7 16,0-3 2-16,0-1-7 15,0-1-5-15,0 1-1 16,0 2 6-16,0 2-7 16,0 0-1-16,0 0-31 15,-4 0-64-15,-12 15-53 16,-1 5-74-16</inkml:trace>
  <inkml:trace contextRef="#ctx0" brushRef="#br0" timeOffset="81932.49">12709 14800 634 0,'0'0'56'16,"0"0"-17"-16,0 0 62 16,20-73-12-16,-20 73-27 15,0 0-15-15,0 0-33 0,0 20-14 16,0 16 0-16,0 14 28 16,-2 8-11-16,-5 1 9 15,-1 0-8-15,-2 5 3 16,-2 1-17-16,0 1 1 15,-1-8 7-15,1-9-12 16,1-15 1-16,4-10 2 16,1-10-2-16,3-9 2 15,1-4-3-15,2-1 1 16,0 0 5-16,0 0-1 16,0-2-4-16,0-11-2 15,0-4-6-15,0-6-44 16,0-3-37-16,0-6-22 0,0-3-80 15,-4-2-282 1</inkml:trace>
  <inkml:trace contextRef="#ctx0" brushRef="#br0" timeOffset="82179.52">12299 14952 345 0,'0'0'87'0,"0"0"64"16,0 0-17-16,0 0-53 15,30-73-41-15,15 56-19 16,10-2 20-16,13 2-14 16,3 3 4-16,2 2 1 0,-2 2 5 15,-7 3-18-15,-10 4 5 16,-12 1-18-16,-14 1 4 16,-13 1 4-16,-9 0-14 15,-1 0-21-15,-5 20-73 16,0 9-19-16,-5 3-42 15,-8 2-320-15</inkml:trace>
  <inkml:trace contextRef="#ctx0" brushRef="#br0" timeOffset="82676.72">12915 15080 604 0,'0'0'74'15,"0"0"-10"-15,0 0 30 16,0 0-38-16,0 0-15 16,85-46-26-16,-59 46 3 15,0 15 2-15,1 7-15 16,0 8 11-16,1 6-10 15,-5 3 6-15,-2 1-7 16,-7-2-3-16,-6-1 7 16,0-3-7-16,-8-5-4 15,0 0 0-15,0-4 0 0,-20-4-1 16,1-3-11-16,-2-4 8 16,3-8 6-16,2-6-2 15,2 0 4-15,-1-3-1 16,5-16 17-16,1-6-1 15,6-6-9-15,3-7 12 16,0-5-9-16,16-7-2 16,9-4-2-16,2-2-7 15,8 3 4-15,-1 7-8 16,0 12-12-16,-4 12-27 16,-6 13-17-16,-7 9-10 15,-4 6-54-15,-7 16 28 16,-5 7 27-16,-1-2-31 0,0 0-95 15</inkml:trace>
  <inkml:trace contextRef="#ctx0" brushRef="#br0" timeOffset="83110.84">13498 15124 551 0,'0'0'64'0,"0"0"27"16,0 0-42-16,0 0-31 0,0 0-14 15,0 0 19 1,-3 76 2-16,3-43 0 0,0-1-3 16,0-2-19-16,0 0 6 15,8-5-5-15,5-6-4 16,4-1 2-16,1-8-2 15,4-3 0-15,2-7-1 16,1 0 1-16,-1-2 2 16,-3-14 4-16,0-4 6 15,-6-8 33-15,0-5 6 16,-5-6-12-16,-1-8 32 16,-2-7-43-16,1-3 7 15,1 3-19-15,0 9-8 16,-5 15-6-16,-2 10 5 0,-2 11-3 15,0 6 0-15,0 3-4 16,0 0-8-16,0 9-20 16,0 12-56-16,0 10-34 15,0-2-18-15,12 0-181 16</inkml:trace>
  <inkml:trace contextRef="#ctx0" brushRef="#br0" timeOffset="83523.46">13879 15200 460 0,'0'0'14'0,"0"0"30"16,0 0 49-1,0 0-38-15,80 26-15 0,-63-23-6 16,-1 0 3-16,-1-3-11 16,1 0 0-16,2 0-2 15,-3-5 1-15,1-9-19 16,-3 0 17-16,-4-6-4 15,-1-2 2-15,-5-3 12 16,-3-1-11-16,0 2-2 16,0 7-8-16,-14 3 14 15,-3 8-14-15,-4 6-10 16,-4 0-1-16,-3 6 8 16,-2 18-9-16,2 8-5 15,5 7 5-15,4 5 12 16,8-1-12-16,4 0 4 0,5 1-1 15,2-5-3-15,0-4-2 16,15-9-4-16,2-5 6 16,5-8-12-16,2-4 1 15,1-5-6-15,-1-4 10 16,5 0 3-16,-1-2-7 16,-1-9-37-16,-7 1-29 15,-9-2-131-15</inkml:trace>
  <inkml:trace contextRef="#ctx0" brushRef="#br0" timeOffset="85232.18">15655 15334 355 0,'0'0'61'0,"0"0"26"16,0 0 17-16,0 0-30 0,0 0-44 15,0 0 0 1,9 45 14-16,7-45-5 0,1 0-9 16,1 0-10-16,3-2-8 15,1-9-9-15,2 0 9 16,-2-2-1-16,-4 0-3 16,-3-1 0-16,-3-1 5 15,-3-2-8-15,1 2-2 16,-2-2 5-16,-2-2-7 15,2-4 2-15,0-6-3 16,1-5 1-16,0-6 4 16,5-3-5-16,-1 0-4 0,0 6 4 15,-2 6 6 1,-3 7 0-16,-4 9-1 0,0 6-1 16,-2 4 5-16,-2 3 2 15,1 1-8-15,-1-1-2 16,2 2 0-16,-2-2 0 15,0 1 1-15,0 0-1 16,0 1-1-16,0 0 0 16,0 0 2-16,0 0-2 15,0 0 0-15,0 0-1 16,0 0 1-16,0 0 1 16,0 0-1-16,0 0-2 15,0 0 1-15,0 0-1 0,3 1 0 16,1 4 0-16,1 1 1 15,-1 0 2-15,-2-2-1 16,-1 2 0-16,2-3-1 16,-1-2 1-16,0 0 0 15,-2-1 2-15,0 0-1 16,2 0-1-16,-2 0 1 16,0 0 2-16,1 0-3 15,-1 0 5-15,0 0-5 16,0 0 1-16,0 0 0 15,0 0 2-15,0 0-3 16,0 0 5-16,0 0-2 16,0 0-1-16,0 0 7 15,0 0-6-15,0 0 4 0,0 0-4 16,0 0 4-16,0 0-1 16,0 0-1-16,0-5-5 15,-1 0-2-15,-6 3 2 16,-2 0-1-16,-3 2-1 15,-5 0 2-15,-5 0 2 16,-4 3 2-16,-3 8-2 16,0 2 6-16,6 1-7 15,5-3 0-15,6 3 7 16,7 1-6-16,4 3-2 16,1 1 8-16,0 2-7 15,9-1 1-15,8 0-1 0,5-1-1 16,6-3-1-16,5-4-5 15,7-3 0-15,5-5 2 16,5-4 1-16,3 0 3 16,-4 0 1-16,-5-11 1 15,-6-5 1-15,-4-1 0 16,-4-1-2-16,-3 2-1 16,-7 4 6-16,-6 2 5 15,-6 4-6-15,-4 4 2 16,-4 2-3-16,0 0-4 15,0 0 13-15,0 0-13 16,0 5-18-16,-9 15 18 16,-3 6 7-16,-4 7-4 15,2 4 0-15,0 2 2 16,1 2-5-16,2 1 3 0,2-2-1 16,1-1-2-16,4-3 0 15,1-5 1-15,3-7 0 16,0-9 5-16,0-8-6 15,0-4-2-15,0-1-2 16,3-2-12-16,12 0 9 16,4 0-20-16,1 0-25 15,0-5-50-15,-3-7-173 16</inkml:trace>
  <inkml:trace contextRef="#ctx0" brushRef="#br0" timeOffset="85788.81">16823 15103 525 0,'0'0'156'0,"0"0"-138"16,0 0 71-16,0 0-2 15,0 0-42-15,-91 23-8 16,84 5-9-16,7 2-5 16,0 5-10-16,3 1 9 15,16-3-12-15,4 4 11 16,5-5-20-16,2 0 6 0,-3-2-2 15,-2-2-5-15,-9-5 1 16,-5-2-1-16,-7-8-1 16,-4-4 0-16,0-3-3 15,-10-2-7-15,-16-1 7 16,-5-3-1-16,-3 0-14 16,-2-2-17-16,7-14-14 15,10-5-36-15,10-5-48 16,8-9-158-16</inkml:trace>
  <inkml:trace contextRef="#ctx0" brushRef="#br0" timeOffset="86061.15">16744 15150 388 0,'0'0'8'15,"0"0"122"-15,-24 102 8 16,20-58-80-16,-2 4 17 15,-3 0-19-15,-3-2-10 16,-3-3-12-16,-2-4-7 16,0-7-8-16,0-5-9 15,-1-8-10-15,3-5 3 16,1-3-1-16,1-8 0 16,2-3 4-16,3 0-4 0,1 0-2 15,2-3-21-15,1-13-9 16,4-7-84-16,0-5-98 15,4-9-390-15</inkml:trace>
  <inkml:trace contextRef="#ctx0" brushRef="#br0" timeOffset="86255.31">16553 14670 772 0,'0'0'9'0,"0"0"-7"16,0 0 1-16,7 91 49 16,1-36 6-16,-7 4-39 15,-1-5-15-15,0-4-1 0,-1-7-3 16,-5-8-72-16,-3-12-157 16</inkml:trace>
  <inkml:trace contextRef="#ctx0" brushRef="#br0" timeOffset="87520.81">17991 15545 276 0,'0'0'52'0,"0"0"126"16,0 0-42-16,0 0-62 16,0 0-27-16,106-41-6 15,-73 15-18-15,0-5-12 16,4-5 26-16,-3-9 0 15,-3-5-7-15,1-12-5 16,-7-9-8-16,-5-8 2 16,-1-10-15-16,-4-5 7 15,-2-3-11-15,-4 3-9 0,-6 9 8 16,-3 15-16 0,0 15-8-16,-9 14 18 0,-12 17-3 15,-1 13 6-15,0 11-3 16,-4 4 7-16,-1 26 0 15,1 15 0-15,0 11 4 16,8 10 4-16,10 8-2 16,6 0-5-16,2 2 4 15,7-4-4-15,7-5 7 16,2-2-4-16,-4-1-1 16,-1-5-3-16,-1-1-1 15,-1-7 1-15,2-2 3 16,2-3-2-16,3-5-2 0,5-7-1 15,3-5-5-15,3-9-2 16,2-8-12-16,4-8 8 16,3-4 1-16,3 0 8 15,-1-10 4-15,-3-8 0 16,-1-3 1-16,-5-7-1 16,-5-5 7-16,-2-6 6 15,-6-8 4-15,-2 1-10 16,-8 2 2-16,-3 6 5 15,-3 9 1-15,0 4-1 16,-6 7 9-16,-3 6-23 16,-2 5 16-16,1 7-16 0,0 0 0 15,-5 7 3-15,0 12-3 16,-3 7 0-16,4 6-1 16,4 0 3-16,1 6-2 15,9 1 1-15,0 0-2 16,0-2 1-16,13-2-2 15,2-6-3-15,3-3 2 16,0-6-4-16,2-5 3 16,-1-4 3-16,-4-4-2 15,1-4-12-15,1-3 13 16,3 0-16-16,3 0-6 16,-1-4-9-16,-2-9-93 15,-3-6-200-15</inkml:trace>
  <inkml:trace contextRef="#ctx0" brushRef="#br0" timeOffset="88142.69">19047 14674 639 0,'0'0'24'16,"0"0"61"-16,0 0 0 15,0 0-52-15,0 0-31 16,87 5 7-16,-62 46-6 15,-6 19 11-15,-7 14 14 16,-10 8 7-16,-2 8-5 16,-5 3-7-16,-18 0-6 15,-3-7-11-15,4-11 7 16,2-14-9-16,8-7-4 16,5-8 0-16,4-2 2 15,3-4 2-15,0-6-6 0,2-6 3 16,11-15-1-1,3-9 0-15,5-8-4 0,3-6 4 16,4-2-3-16,1-13 10 16,-3-6 2-16,-6-3-3 15,-5-6-5-15,-6-3 1 16,-8-7 6-16,-1-2-4 16,-3-5 7-16,-16 1-3 15,-8-3 5-15,-6 2 5 16,-1 4-14-16,-5-1 21 15,5 5-11-15,7 3-5 16,11 5 4-16,13-1 1 16,3 0 7-16,3 2-21 0,21 3-8 15,5 7-8 1,6 5 15-16,2 10-39 0,-4 5-25 16,-8 2-43-16,-9 13-78 15</inkml:trace>
  <inkml:trace contextRef="#ctx0" brushRef="#br0" timeOffset="88525.52">19580 14607 750 0,'0'0'21'15,"0"0"61"-15,0 0-30 16,0 0-39-16,16 101-6 16,-3-18 36-16,0 13-9 15,-5 10 5-15,-6-1-26 16,-2 1 8-16,0-10-9 15,-9-9-8-15,1-16-4 16,4-16-3-16,4-16 0 16,0-14 0-16,0-12-3 15,1-9-12-15,10-4 13 0,7 0-7 16,2-6 9-16,6-9-19 16,-7-2-33-16,-4-6-31 15,-10-6-263-15</inkml:trace>
  <inkml:trace contextRef="#ctx0" brushRef="#br0" timeOffset="88705.8">19408 15163 688 0,'0'0'54'16,"0"0"8"-16,0 0 28 15,112-72-2-15,-65 60-58 0,3 3-13 16,4 7-14-16,-1 2 3 15,1 0-6-15,-8 16-47 16,-8 1-80-16,-16-2-318 16</inkml:trace>
  <inkml:trace contextRef="#ctx0" brushRef="#br0" timeOffset="89126.73">20206 15065 685 0,'0'0'9'0,"0"0"-1"16,0 0 50-16,0 0 2 15,-93-28-23-15,68 50-24 16,-8 10 1-16,-1 12 24 16,0 8-19-16,10-1 13 0,9 2-13 15,11-3-14-15,4-4 0 16,6-4-3-16,16-7-2 15,5-7-15-15,2-7 3 16,1-8-4-16,2-6 2 16,-4-6 7-16,0-1-15 15,2 0 9-15,-2-1-44 16,-2-14-72-16,1-8-186 16</inkml:trace>
  <inkml:trace contextRef="#ctx0" brushRef="#br0" timeOffset="89890.71">20431 14665 722 0,'0'0'24'15,"0"0"24"-15,0 0 3 16,0 0-33-16,6 105 29 15,6-29 11-15,-6 11-17 16,-3 0-10-16,-1 5-10 16,-2-4-8-16,0-2-11 15,0-10 2-15,-3-9-2 16,-3-12-4-16,-3-11 2 16,4-13-5-16,2-11-4 15,2-9 0-15,1-10 6 16,0-1-3-16,0 0 4 0,0-3 2 15,0-14 15-15,7-9-7 16,8-6-4-16,-1-6-1 16,0-5 2-16,2-6 0 15,1-2-5-15,1 1 0 16,2 1-2-16,0 10-2 16,3 10 0-16,-5 8-6 15,-4 10-4-15,-1 7 4 16,-3 4-7-16,5 0 17 15,3 14 5-15,4 9-5 16,-3 10 1-16,-3 5 0 16,-2 1 5-16,-6 4 1 0,-1-1 0 15,2-3-6-15,0-3 0 16,-1-5-2-16,1-6 2 16,-2-6-1-16,1-7 1 15,-2-5-2-15,1-4 0 16,6-3-4-16,2 0 5 15,5-4 7-15,0-12 0 16,0-5 4-16,-2-6 9 16,-3-4 0-16,-3-3-10 15,-5-7-2-15,-2 2-2 16,-4 5 2-16,1 10 1 16,-2 9-5-16,0 9-4 0,0 6 2 15,0 0-2 1,1 6-15-16,1 16-3 0,-1 11 18 15,-1 5-5-15,0-1 0 16,0-1 4-16,0-1-9 16,0-2-10-16,0-3-2 15,0-7-16-15,2-5-16 16,3-5-24-16,3-7-13 16,3-4-43-16,2-2-160 15</inkml:trace>
  <inkml:trace contextRef="#ctx0" brushRef="#br0" timeOffset="90101.81">21098 14899 697 0,'0'0'157'15,"0"0"-102"-15,0 0 51 16,0 0-53-16,0 0-46 16,0 0-7-16,25-2-106 15,-6 27-86-15</inkml:trace>
  <inkml:trace contextRef="#ctx0" brushRef="#br0" timeOffset="90661.7">21187 15458 416 0,'0'0'158'0,"0"0"-142"16,0 0 88-16,0 0-7 15,0 0-54-15,0 0-5 16,8 65-13-16,0-62-4 16,2 0 1-16,5-3-11 0,4 0 20 15,6-7-5 1,1-11 7-16,-1-8-6 0,2-8-16 16,0-8 16-16,0-11-5 15,1-11-14-15,-1-11-6 16,0-6-1-16,-8-6-2 15,-2-3 1-15,-11 1-8 16,-6 6-8-16,0 15-4 16,-8 20 7-16,-7 21 5 15,3 18 5-15,-1 9-9 16,0 0 6-16,-1 26 5 16,1 18 1-16,5 15-5 15,7 13 12-15,1 4-1 16,0 6-5-16,0 0 3 0,0 0 1 15,0-4 0-15,0-9 2 16,0-9-7-16,0-7 0 16,0-11 1-16,4-8-1 15,9-5 0-15,6-8-2 16,4-4 3-16,4-4-2 16,4-3-10-16,1-1-12 15,-2-4-39-15,-2-2-80 16,-3-3-250-16</inkml:trace>
  <inkml:trace contextRef="#ctx0" brushRef="#br0" timeOffset="91308.84">22012 15295 559 0,'0'0'91'15,"0"0"21"-15,0 0 1 16,10-83-63-16,-15 67-3 16,-9 3-2-16,0 5-9 15,-1 3-1-15,-3 5-22 16,1 0 3-16,-1 2-16 16,0 16 0-16,1 12 0 15,-3 7 2-15,1 6-4 0,1 4 4 16,1 1-4-1,3-2-2-15,6 0-30 0,5-9-10 16,3-5 1-16,0-6 0 16,0-9-16-16,12-5 2 15,4-7 20-15,4-5 20 16,2 0 17-16,0-4 1 16,2-12 2-16,-1-6 22 15,-1-7 40-15,-1-7-10 16,0-9 0-16,3-10-5 15,1-10-14-15,0-7-15 16,1-7 0-16,-3-2-3 16,-1-3-10-16,-5 1-5 0,-4 5 2 15,-7 4-5 1,-5 8 0-16,-1 13 0 0,0 19 1 16,0 14-1-16,-4 15-3 15,-4 5-7-15,0 11 8 16,-5 28-3-16,1 25 5 15,5 18 2-15,5 12-1 16,2 5 5-16,0-2-6 16,0-5 3-16,0-10-5 15,0-13 10-15,0-16-16 16,0-14 9-16,0-12-2 16,0-9 2-16,5-8-3 15,4-3 2-15,0-3-18 0,5-2-18 16,-3-2-13-16,-1 0-65 15,-7 0-214-15</inkml:trace>
  <inkml:trace contextRef="#ctx0" brushRef="#br0" timeOffset="92604.83">23267 14913 689 0,'0'0'35'0,"0"0"19"16,0 0-21-16,-31 78 34 16,22-22 11-16,1 0-27 15,2 0-10-15,3-3-7 16,3-7-18-16,0-8-7 16,6-7 4-16,2-8-7 15,-2-7 0-15,-3-5-4 16,-2-8-4-16,1 0 5 15,-2-3 1-15,0 0 0 16,0-8-4-16,0-8-24 16,-2-6-47-16,-5-7-51 0,4-9-72 15,3-6-469 1</inkml:trace>
  <inkml:trace contextRef="#ctx0" brushRef="#br0" timeOffset="92772.3">23356 14676 589 0,'0'0'57'15,"0"0"51"-15,0 0-60 16,0 0-24-16,0 0-24 16,0 0-54-16,0 32-58 0,15 0-239 15</inkml:trace>
  <inkml:trace contextRef="#ctx0" brushRef="#br0" timeOffset="93108.89">23649 14837 559 0,'0'0'73'0,"0"0"10"15,0 0 7-15,-84-4-22 16,61 25-26-16,4 7-9 15,5 2 5-15,11 3-14 16,3 1-12-16,10 5 1 16,18 1 8-16,3 3-11 15,1 1-1-15,-4-2-2 0,-7-2-4 16,-5-9 0 0,-10-10 0-16,-2-9-3 0,-4-5 0 15,0-7 0-15,0 0 0 16,-11 0 2-16,-8-7 6 15,-4-8-6-15,5-3-2 16,2-4-15-16,7-5-22 16,7-3-32-16,2-8-51 15,0-6-72-15,11-5-110 16</inkml:trace>
  <inkml:trace contextRef="#ctx0" brushRef="#br0" timeOffset="93319.58">23659 14837 413 0,'0'0'177'0,"0"0"-110"15,0 0 6-15,-37 101 21 16,20-41-26-16,-4 12-17 16,-7 8-14-16,-8 6-13 15,-10-2-11-15,-3-4-8 16,-5-10 4-16,4-12-8 16,8-16 6-16,7-14-7 15,13-13-1-15,6-8 1 16,11-4-4-16,5-3 4 15,0 0-37-15,20 0-87 16,11-14-172-16</inkml:trace>
  <inkml:trace contextRef="#ctx0" brushRef="#br0" timeOffset="94172.21">25114 14830 524 0,'0'0'70'0,"0"0"61"0,0 0-30 16,0 0-22-16,0 0-41 16,0 0-20-16,0 33-16 15,0 20 18-15,0 10 9 16,-4 15-9-16,-9 6-6 15,-6 7 0-15,-5-3-10 16,-4-1-3-16,-1-13-2 16,3-10-2-16,6-19-13 15,5-17 16-15,9-14 0 16,3-9 2-16,3-5-1 16,0 0 6-16,0-7-7 15,3-15 31-15,12-7-15 0,1-14-9 16,4-6 9-16,-1-9-6 15,1-5-2-15,-1-8-6 16,-1-5 3-16,0-3-4 16,1 2-1-16,-1 4-11 15,3 4-11-15,1 6-14 16,-2 5 15-16,-1 16-1 16,-5 17 1-16,0 17-2 15,-3 8 17-15,5 5 4 16,1 23 1-16,5 11 2 15,0 5-1-15,-4 9 3 16,-6-4 3-16,-11-1-1 16,-1-2-3-16,-13-3 13 0,-15-6 2 15,-6-4-8 1,-4-8 2-16,-4-7 6 0,1-4-11 16,5-5 0-16,9-2-6 15,15-3-16-15,12 1-38 16,0-5-95-16,27 0-326 15</inkml:trace>
  <inkml:trace contextRef="#ctx0" brushRef="#br0" timeOffset="95072.55">25486 15227 620 0,'0'0'54'0,"0"0"21"16,0 0 7-16,0 0-32 15,0 0-15-15,0 0-5 16,-1 53-15-16,13-53 1 16,3 0-2-16,1 0-1 15,3-12 9-15,-1-5-3 16,0-7 0-16,-3-4-18 15,0-8 17-15,-1-4-16 16,-3-7-4-16,3-4 1 16,-5-7 1-16,1-2 0 15,-7-4-10-15,-3 9-7 0,0 13-10 16,-4 16 4-16,-8 18 14 16,-2 8-4-16,-6 13 11 15,-10 19-4-15,-5 11 1 16,7 1 5-16,6-2 3 15,14-12 3-15,8-7-6 16,0-7-5-16,5-6-8 16,15-6 10-16,12-4-16 15,10 0 19-15,7-2 4 16,1-7 0-16,-5-4 6 16,-9 6-10-16,-7-1 11 15,-10 6-1-15,-6 2-6 0,-1 0-1 16,-1 5-3-16,5 9 0 15,-1 5 2-15,1 3-2 16,-4 5-2-16,-1 0 2 16,-4 2 4-16,-2-2-3 15,-4 0 6-15,2-2-7 16,-1-5 5-16,1-6-5 16,1-2 8-16,2-4-8 15,6-5 0-15,5-3-6 16,3 0 12-16,7 0-6 15,1-8 4-15,1-8 15 16,-1-5-14-16,-4-4 7 16,2-6-3-16,-4-4-8 0,-2-2 4 15,-1-6 13-15,-3 2-16 16,-7-4-1-16,-4 2-2 16,-5 6 3-16,0 7-4 15,-14 12 2-15,-5 11-5 16,-4 7-3-16,1 13 7 15,1 18 2-15,6 7 0 16,6 6 1-16,9 1-2 16,0 2 10-16,5 2 0 15,12-2-1-15,4-2-1 16,2-8-2-16,5-7-5 16,1-7 7-16,-1-9-1 15,0-3-3-15,2-7-2 16,1-1 1-16,2-2-3 0,-2 1-30 15,-2-2-50-15,-8 0-100 16,-6-13-559-16</inkml:trace>
  <inkml:trace contextRef="#ctx0" brushRef="#br0" timeOffset="95989.34">26832 14839 134 0,'0'0'82'16,"0"0"2"-16,0 0 35 15,0 0-11-15,0 0-58 16,-32-76 10-16,13 70-20 16,-1 3 5-16,-2 3-13 15,-2 0-2-15,1 9-5 0,1 8-3 16,2 3 6-16,3 2-13 15,13 3 11-15,4 5-13 16,0 4 5-16,21 5-11 16,5 4 5-16,4 1-3 15,-3 5-2-15,-6-1 0 16,-3-3-2-16,-7-4-5 16,-4-7 9-16,-6-9-7 15,-1-5-4-15,0-6 8 16,-1-4-13-16,-8-4 7 15,0-6 0-15,-3 0 6 16,-3 0 9-16,-1-7-9 0,-2-7-6 16,0-3-6-1,3-2-40-15,2-2-88 0,8-1-154 16</inkml:trace>
  <inkml:trace contextRef="#ctx0" brushRef="#br0" timeOffset="96252.43">26885 14854 409 0,'0'0'147'0,"0"0"-33"15,0 0-40-15,0 0-49 16,0 0 42-16,-82 107-14 16,45-59-6-16,-6 8-3 15,-4 5-22-15,-3 3 6 0,-5-2-23 16,2-3 5-16,0-8 5 15,5-4-13-15,9-12 1 16,12-11-3-16,15-12 0 16,11-11-1-16,1-1-10 15,10 0-24-15,20-11-27 16,9-5-38-16,7-6-195 16</inkml:trace>
  <inkml:trace contextRef="#ctx0" brushRef="#br0" timeOffset="96708.45">26985 15079 498 0,'0'0'38'0,"0"0"-18"15,0 0 52-15,81 0-38 16,-62 0-10-16,-1 0-2 15,-3 0 14-15,0 0 4 16,-3-6-5-16,0-6-3 16,-3-7-5-16,-2-1-7 15,-2-4-20-15,-1-1 0 16,-4-3-6-16,0 1 6 16,0 5 15-16,-7 1-13 0,-7 9 13 15,-3 7-6-15,-6 5-6 16,1 3 3-16,-4 18 3 15,1 6-4-15,4 6 19 16,6 4-2-16,7 1-6 16,4 3-1-16,4-1-2 15,0 0-12-15,6-3 9 16,8-3-6-16,0-7-3 16,3-6-1-16,2-6-2 15,2-5 2-15,8-4 0 16,2-6 2-16,4 0 0 15,1 0-2-15,-4 0-42 16,1-8-28-16,-1-9-64 16,-2-3-333-16</inkml:trace>
  <inkml:trace contextRef="#ctx0" brushRef="#br0" timeOffset="97219.57">27465 15015 602 0,'0'0'79'0,"0"0"-56"16,0 0 76-16,-14 78-40 15,8-42-23-15,-2 3-12 16,-3 0-11-16,0-2-3 16,-1-2-5-16,3-9-4 15,2-6 1-15,4-11 9 0,1-6-11 16,2-3 9-16,0 0 4 15,0 0 27-15,0-15 13 16,0-7-17-16,0-6-14 16,5-7-9-1,-1-2 5-15,2-8-10 0,-2-3-3 16,4-5-5-16,2 3-4 16,7-1-6-16,-1 5-5 15,5 6 3-15,1 10-8 16,2 10-20-16,0 12 26 15,3 8 14-15,1 0 0 16,2 16 6-16,2 12-2 16,-1 9 0-16,-3 3 6 0,-6 7 4 15,-6 3-12 1,-8 1 6-16,-5 0-5 0,-3-1-2 16,0-5-1-16,-10-4 0 15,-3-10 3-15,0-5-7 16,5-8-14-16,2-7-10 15,6-5-14-15,0-4 4 16,0-2-11-16,10 0-45 16,3 0-37-16,1-14-189 15</inkml:trace>
  <inkml:trace contextRef="#ctx0" brushRef="#br0" timeOffset="97554.6">27995 14502 585 0,'0'0'43'0,"0"0"30"16,0 0 27-16,0 0-82 15,0 0-8-15,13 107 49 16,1-37-14-16,-3 11-6 15,-4 5-2-15,-7-2-5 16,0-5-17-16,-3-6-9 16,-13-10-6-16,-4-9 0 15,7-13 8-15,7-13-4 0,4-11-4 16,2-8 1-16,3-7-2 16,12-2 5-16,6 0-9 15,6 0 5-15,0-10-21 16,2-7-37-16,-2-5-50 15,-6-6-198-15</inkml:trace>
  <inkml:trace contextRef="#ctx0" brushRef="#br0" timeOffset="97744.41">28098 14861 752 0,'0'0'90'16,"0"0"24"-16,0 0-15 15,97-42-61-15,-55 40-20 16,2 2-4-16,-3 0-3 16,-7 8-11-16,-3 8-3 15,-8-2-60-15,-11 3-48 16,-9-3-145-16</inkml:trace>
  <inkml:trace contextRef="#ctx0" brushRef="#br0" timeOffset="99520.34">2180 14651 19 0,'0'0'43'0,"0"0"20"15,0 0-63-15,0 0-2 16,0 0 2-16,0 0 16 16,-4 45 52-16,-5-18-8 15,3 7 11-15,0 6-30 16,3 17 12-16,0 8 30 15,3 10-35-15,0 7 2 16,0 4-13-16,0 3 14 16,0 1-20-16,9-2 1 0,-3-4-3 15,3-3-11 1,-6-4 5-16,-3-2 7 0,0-1-8 16,0-3-7-16,0 0-1 15,-9-4 7-15,6-4-9 16,0-10 1-16,3-7-10 15,-3-7 0-15,0-10-1 16,0-11 2-16,3-9 3 16,0-9-3-16,0 0-3 15,0 0 18-15,0 0-19 16,0-9-8-16,3-14-9 16,15-8-62-16,9-13-66 15,5-12-241-15</inkml:trace>
  <inkml:trace contextRef="#ctx0" brushRef="#br0" timeOffset="101334.81">2109 14570 111 0,'0'0'6'15,"0"0"-5"-15,0 0-1 16,0 0 1-16,0 0-1 16,0 0 4-16,88 0 7 15,-50 0 14-15,6 0-3 0,2 0 16 16,2 0 4-16,5-5-5 15,1 1-5-15,0-2-5 16,4 1 4-16,-4-2-5 16,-1 0-5-16,1-3 0 15,0 3 11-15,13-3-6 16,3 3-12-16,15 0 4 16,3 1-2-16,0 2-9 15,-6 2-4-15,-3 2 8 16,-6 0-11-16,-1 0 0 15,-8 0 2-15,-6 0 22 0,0 0-18 16,-4-5 3 0,3-4-4-16,1-2 4 15,6 0 4-15,-3 1-4 0,-1 4-9 16,1 2 4 0,-6 2-5-16,0 2 9 0,0-3-8 15,-2 1 14-15,5-1-5 16,-1-4-7-16,-1-2 6 15,-1 1-4-15,-1-1 12 16,-3 4-16-16,1 0 2 16,-3 2-4-16,-7-1 4 15,-3 3 2-15,-2-1-3 16,-4 2-1-16,-2 0 3 16,-1-2 0-16,0 2-2 15,-2 0 0-15,-1 0 0 0,3 0-1 16,0 0 0-16,1 0 0 15,2 0 2-15,-2 0-2 16,-1 0 8-16,0 0-8 16,-3 2 6-16,4-2-6 15,6 0 0-15,4 0 15 16,11 0-13-16,7 0 2 16,7 0 21-16,1 0-22 15,-1 0 3-15,0 0-1 16,-7 0-5-16,1 0 0 15,1 0 0-15,-3-2 1 16,0-2 1-16,-4 1 0 16,-2-2-2-16,-1 2 3 0,0 3-2 15,-4-2 1 1,-3 2-4-16,-1 0-1 0,-3 0 3 16,5 0 0-16,1 0 0 15,-4 0 0-15,4 0 8 16,2 0-8-16,-2 0 0 15,2 0 3-15,7 0-2 16,-1 0-1-16,-1 0 5 16,1 0-1-16,-2 0-7 15,-1 0 3-15,4 0 0 16,3 0 2-16,2 0-2 16,1 0-2-16,2 0 2 15,-4 0 0-15,-2-3 2 0,0 2 2 16,4 1-2-16,0-1-2 15,2-1-4-15,2 1 4 16,-2-1 3-16,0 0 0 16,2 2-3-16,1-3 1 15,3 0-6-15,2-2 4 16,2 1 1-16,1-1 1 16,0-1 0-16,2-1 3 15,2 1-4-15,-2 1 0 16,1 0-4-16,-1 1-3 15,0 1 7-15,5 1 10 16,0-1-10-16,2 0 1 16,-1-1-2-16,-3-1 1 0,-3 3-2 15,-7-1 0-15,-11 1 2 16,-6 1 2-16,-10 1-2 16,-5 0 3-16,-3-1-1 15,-2-1 6-15,-3 1-4 16,-4-1 0-16,-8 1-8 15,-6 1 8-15,-8 0-10 16,-3 0-35-16,0 0-74 16,-6-2-258-16</inkml:trace>
  <inkml:trace contextRef="#ctx0" brushRef="#br0" timeOffset="103193.61">9755 14198 97 0,'0'0'88'0,"0"0"-34"16,0 0 51-16,0 0-23 15,0 0-54-15,0 0-9 16,0 0 10-16,-42 6-7 15,37-1-7-15,1 1-5 16,2-2 0-16,2 1-3 16,0 0 1-16,2-2 6 15,17 0 6-15,16-2 13 16,11 1-9-16,13-2 1 16,7 0 6-16,4 0-13 15,3 0-1-15,-3-2 0 16,-2 0-5-16,-4-1-8 15,-6 1 4-15,-6 2-4 16,2 0 4-16,-5 0-8 16,2 3 2-16,7 6-1 0,9-2-1 15,9-3 0-15,9-4 5 16,12 0 4-16,4 0-9 16,8-11 0-16,0 1 9 15,-6 0-6-15,-9 3 2 16,-13 2 0-16,-11 3 2 15,-12 2-7-15,-10 0 5 16,-4 0-3-16,-2 0-2 16,0-2 0-16,3 2 1 15,-2 0 6-15,0 0-6 16,-1 0-1-16,4 0 0 16,-3 0-1-16,2 0 1 0,-5 0-5 15,-2 0 5-15,-2 0 0 16,1 0 6-16,-2 0-6 15,3 0-2-15,5 0 2 16,6 0 0-16,3-4 2 16,5 3-5-16,4 1 9 15,2 0-5-15,-5 0-1 16,-2 0 0-16,-6 4-1 16,-8 1-2-16,-2 1 3 15,-3-3 0-15,2-2 0 16,9 1 2-16,5 1-2 15,9-3 0-15,8 2 6 16,5 1-5-16,7 0-1 0,1 1-1 16,0 1 1-16,1-1 0 15,3 0-1-15,1 0 1 16,-2-2 0-16,1 1 2 16,-10-3-2-16,-1 0 0 15,-3 0-1-15,-1 0 1 16,1 0 0-16,4 2 0 15,-3 1-4-15,-1 0 2 16,-5 0-2-16,-4 0 3 16,-4-3-5-16,-3 3 6 15,-2-3 0-15,5 0-2 16,1 0 3-16,6 0-1 16,5 0 0-16,2 0-4 15,8 0 4-15,2 0 0 0,-1 0-7 16,-2 0 5-16,1 0 2 15,0 0 2-15,0 0-2 16,2 0 0-16,-1 0 5 16,2 0-9-16,-1 0 7 15,-1 0-3-15,-4 0 0 16,-4 0 0-16,-5 0 0 16,-8 0 1-16,-11 0-1 15,-11 0-3-15,-14 0 3 16,-11 0-1-16,-8 0-8 15,-7 0-44-15,-3 0-155 16,-18 0-113-16</inkml:trace>
  <inkml:trace contextRef="#ctx0" brushRef="#br0" timeOffset="105284.42">16446 14357 0 0,'0'0'111'0,"0"0"-111"16,0 0 0-16,0 0 0 15,0 0 0-15,0 0 2 16,65 23 15-16,-24-23-3 15,5 0 18-15,3 0-4 0,2 0 16 16,2-3-10 0,0 3 18-16,4 0-21 0,4 0-9 15,6 0-5 1,-2 0 1-16,-1 0-8 0,1-3-9 16,2-4 12-16,6 1 0 15,4-3 19-15,2 2-2 16,-4 2-15-16,1 0-4 15,-6 3-2-15,-4-1 3 16,-8 3-4-16,-6-2-7 16,-8 1 18-16,0 1-6 15,0 0-1-15,5 0 4 16,6 0 6-16,0 0-6 16,2 0-14-16,-5 0 3 0,-6 0 6 15,-7 0-11-15,-5 0 2 16,-5 0-2-16,-4 0 0 15,0-2 0-15,1 2 6 16,5 0-5-16,8-1 0 16,0-2-1-16,4 2 1 15,-2-3 6-15,0 1-4 16,-7 0-2-16,-2 1 2 16,-4-1 5-16,-3 2-1 15,0-2-1-15,2 1-4 16,2 0 5-16,3-1-7 15,7 3-1-15,3-2 1 16,6 1 2-16,-1 0 1 0,-2 0-5 16,-4-1 2-1,-3 1 0-15,-3-2 2 0,-1 2 1 16,6-2-1-16,12 1-2 16,11 0-4-16,10 2 4 15,9 0 0-15,6 0 7 16,3 0-6-16,6 5-1 15,6-2 0-15,-2 1 1 16,3 0-2-16,-8-1 2 16,-5 3-1-16,-5-2 0 15,2 2 0-15,3-2-1 16,4 2 1-16,-2-1 3 0,-4 0-3 16,-6-2 0-16,-5 2 0 15,-6-2 1-15,-1 0-2 16,1-3 4-1,-1 1-3-15,5-1 1 0,1 0-1 16,-2 0 0-16,2 0 0 16,-2 0 0-16,2 0 0 15,3 0-1-15,2 0 1 16,-1 2 2-16,1-2-2 16,0 3 0-16,0-3 0 15,5 0-4-15,2 2 6 16,2 0-2-16,3-1 1 15,0 1-1-15,-1-2-1 0,-2 0-5 16,0 0 6 0,-1 1 2-16,1-1-1 0,-3 1 0 15,-3 1-1-15,-4 1 0 16,-5-3 0-16,3 2 3 16,-1-2-3-16,1 0 0 15,2 0 0-15,2 0 0 16,0 0-1-16,-1 0-3 15,-2 1 4-15,-3 3 0 16,-4-1 5-16,1-2-9 16,-5 0 7-16,-3-1-3 15,-6 0 4-15,-5 0-4 16,-3 0 1-16,-1 1-2 16,-2 1 1-16,-3 1 0 0,-4-2 0 15,-3-1 0-15,-2 1 1 16,-2-1 0-16,1 0-1 15,-1 0-2-15,1 0-1 16,3 2 6-16,7 0-3 16,6 1 4-16,6 0-8 15,-1 0 8-15,-1 1-6 16,4-1 7-16,0 1-7 16,1-4 6-16,3 2-3 15,0-1 9-15,2 1-9 16,-1 1 3-16,1-2-3 15,7 0 2-15,3 1-3 16,2-2 0-16,-1 0-4 16,-5 0 5-16,-1 0-2 0,-5-6 0 15,-6 0 1-15,-7 1 5 16,-9-2 16-16,-8 0 24 16,-7-3 13-16,-6-2-20 15,-10 0-2-15,-1-1-9 16,-6-1 4-16,-3 2-5 15,-3-3 1-15,0 4-7 16,0 1-17-16,11 0 15 16,20 3-2-16,27 6-6 15,26 1 1-15,20 8-5 16,6 19-6-16,4 9-7 0,-7 3-13 16,-10-1-27-16,-21-4-17 15,-24-10-40-15,-28-20-124 16</inkml:trace>
  <inkml:trace contextRef="#ctx0" brushRef="#br0" timeOffset="106671.01">26899 14300 279 0,'0'0'53'0,"0"0"-53"0,0 0 78 16,113-18 27-16,-55 11-45 15,11 4-11-15,10-4-18 16,12 0 4-16,7 0-11 16,5-1 0-16,2 1-13 15,-2 0 2-15,-2 0-4 16,0 1 1-16,1-1 1 15,4 3 11-15,7 0 0 16,4 0-7-16,5 2-5 16,-1-1 6-16,-8 1-11 15,-8 0 4-15,-16 2 7 16,-15 0-15-16,-11-1 1 16,-8-1 7-16,-5 1-3 15,-7 0 1-15,-4-2-2 0,-8 0 0 16,-4 2-5-16,-5-2 4 15,-1 0 2-15,0-1-4 16,1 3 3-16,1-2-5 16,-4 0 5-16,-4 3-2 15,-8 0 2-15,-7 0-5 16,0 0 3-16,0 0 0 16,0 0-6-16,0 0 2 15,0 0 1-15,0 0-2 16,0 0 3-16,0 6-2 15,2 6 2-15,1 4 3 16,0 3-4-16,0 5 5 0,-3 6-5 16,0 6 0-16,0 6 0 15,0 3 0-15,0 3 5 16,0 2-5-16,-3 0 2 16,-2 2 0-16,-2 4-2 15,-3 7 1-15,-2 5-8 16,-3 2 8-16,3 0-2 15,-2-7 2-15,-2-5 2 16,-1-4-3-16,0 3-2 16,0-1 2-16,5 2 17 15,5-1-13-15,4 1 5 16,3-2-1-16,0-2-1 16,0 1 11-16,7-3-11 15,4-1 10-15,1-6 10 16,-3-1-10-16,-2-5 10 0,1 1-15 15,0 0 15-15,-2 1-3 16,0-1-7-16,-1-5-4 16,0-9-11-16,-3-6 9 15,-2-12-3-15,2-5 4 16,-2-3-2-16,1 0-1 16,2 0-7-16,0 0-2 15,0 0-12-15,0-10-76 16,0-6-64-16,-1-1-163 15</inkml:trace>
  <inkml:trace contextRef="#ctx0" brushRef="#br0" timeOffset="109706.24">2207 16319 39 0,'0'0'71'0,"0"0"-2"15,0 0 2-15,0 0-13 16,0 0 15-16,0 0-5 16,-25-39-2-16,20 35-13 15,1 2-17-15,-2 2-22 0,0 0-14 16,3 0-1-16,0 0-1 15,3 0 1-15,0 0 1 16,0 0-6-16,0 7 4 16,16 2-3-16,4-1-3 15,7 4 3-15,4-3-1 16,5 2 12-16,5 0 1 16,0 0-3-16,-1-5 0 15,3 1-4-15,2-6-1 16,1-1-5-16,1 0 6 15,3 0 13-15,1-10 1 16,0 0 29-16,1 1-31 16,-7 5-5-16,-2 4-5 0,-4 0-1 15,-5 0 7-15,2 8-8 16,1 1 0-16,2-1 0 16,3 3 0-16,2-2 14 15,3-1-10-15,0-2 4 16,1 1-6-16,3-1 5 15,-2-2-6-15,0 3 14 16,-1-2-15-16,-3 2 6 16,-1 1 4-16,-3-3-2 15,-4-1-7-15,5 3 15 16,0-3-4-16,4-1-9 16,6-1-3-16,9-1 3 0,6-1 8 15,3 0-10-15,-4 0 8 16,-2 0-8-16,-6 0 0 15,-7 0 0-15,-6 0 5 16,-2 0-5-16,-6 0-2 16,-2 0 0-16,2 0 1 15,6 0 2-15,2 0-2 16,10-1 0-16,8-7 2 16,7-2 4-16,6 3-1 15,-1-3-5-15,-1 3 0 16,-7 0 0-16,-3 3 0 15,-4-2 7-15,-2 4-4 0,0-6 1 16,0 3 0 0,2-5 8-16,3 0-10 0,7 1 4 15,3 0-3-15,0 1 4 16,0 3-2-16,-4 1-6 16,-7 2 1-16,-4 2 0 15,-5-3 5-15,-1 1-3 16,-6-1 1-16,-1-3-2 15,1 1 3-15,-1-3-3 16,4 2 1-16,1-1 0 16,2 0-4-16,1 1 7 15,-1 0-2-15,-2 1-3 16,-4 3 0-16,-3-1 1 16,2-1 1-16,1 1-3 15,8-2 2-15,1 0-1 0,8 1 9 16,-2 1-9-16,0-1-2 15,-1 1 1-15,-2 0 1 16,0 1-1-16,0-1 2 16,1-1 0-16,-1 1 3 15,-2-1-6-15,1 2 2 16,4 1 0-16,2-1 1 16,1 1 5-16,6 0-6 15,-6 1 1-15,2 0 1 16,-7 0-2-16,-2 0 0 15,-2 0 0-15,-2 0-7 16,-1 0 7-16,-3-2 7 0,-3-1-6 16,-3 2-1-16,-2 1 0 15,1-2-3-15,4 1 3 16,5 0 2-16,4-2-2 16,0 3-2-16,-3-1 2 15,-4-1-1-15,-4 2 4 16,0-1-5-16,3-1 2 15,3 1-1-15,5-1 1 16,3 1 1-16,5-1-1 16,1-2 0-16,9 0 1 15,0 3 8-15,3-2-9 16,-1 1 5-16,-1 2-5 16,1 0 1-16,1-3 1 0,3 3-2 15,9 0 4-15,9 0-7 16,3 0 9-16,-3 0 0 15,-5 0-2-15,-4 0 3 16,-10 5-4-16,-7-1 13 16,-10-1-9-16,-8-2 2 15,-7 3-3-15,-6-4 0 16,-7 3-4-16,-6-3 10 16,-5 0-12-16,-7 0 2 15,-3 0-2-15,-6 0 0 16,-1 0 0-16,-4 0-3 15,-1 0-8-15,0 0-20 16,0 0-46-16,0 0-70 16,0 0-132-16</inkml:trace>
  <inkml:trace contextRef="#ctx0" brushRef="#br0" timeOffset="111237.07">10717 16194 35 0,'0'0'68'0,"0"0"-24"16,0 0-7-16,0 0-2 15,0 0 22-15,0 0-24 16,-26 0-11-16,26 0-6 15,0 0 12-15,0 2-26 16,8 8 37-16,10 0-20 16,5 0 18-16,10-3 32 15,6-3-36-15,12-4 13 16,10 0-4-16,12-5-9 16,6-5-7-16,4-1-8 15,-5 4-3-15,-5 1-11 0,-7 2 1 16,-7 1-1-16,-6 2-2 15,-1 1 1-15,-1 0-2 16,-5 0 2-16,5 0-6 16,1 0 5-16,3 1-2 15,2 4 4-15,4 0-4 16,3-1 0-16,-3 2 4 16,0-2 5-16,-5 1 3 15,0 1-8-15,4 1 0 16,3 0 4-16,8-1-1 15,5 0-6-15,11-4 1 16,8 1 4-16,5-1-4 0,1 0-1 16,-2 1 4-16,-8-1-5 15,-8 3 4-15,-8 0 1 16,-5-1-3-16,-6-3 0 16,0 1 1-16,2-2 1 15,4 0 0-15,3 0 3 16,0-2-3-16,-4-2-3 15,-1 1 0-15,-5 2 0 16,-3 1 1-16,-2 0 2 16,-3-2-1-16,0 1-3 15,2 1 5-15,3-4-5 16,7 4 0-16,9 0 0 16,8 0 0-16,2-2-7 0,2 1 15 15,0-1-13 1,0 0 6-16,0-1-1 0,4 3 6 15,7-2 11-15,10 2-16 16,5 0 11-16,7 0-3 16,3 0-9-16,-5 0 1 15,-5 0 1-15,-7-2 6 16,-10-3-5-16,-6 1 8 16,-4 1 9-16,-8-2-7 15,-5 0 0-15,-9 2-7 16,-10 1-3-16,-13 0 7 15,-13-1-10-15,-11 3 0 16,-9 0 1-16,-6 0-10 16,-1 0-2-16,-2 0-44 0,0 0-36 15,-8 0-34-15,-2 0-177 16</inkml:trace>
  <inkml:trace contextRef="#ctx0" brushRef="#br0" timeOffset="112684.96">16462 16209 241 0,'0'0'60'0,"0"0"-52"16,0 0 10-16,0 0 61 15,121-1-20-15,-66-1-29 0,3 2 1 16,2 0-8 0,0 0 15-16,-7 10-23 0,-3 6 7 15,-7-1-16-15,-7-1 1 16,-7 1-5-16,-2-5 3 16,-3-2-1-16,2-2 5 15,-1-3-8-15,3 1 6 16,4-1-1-16,2-2-2 15,3 0 0-15,-1 0 1 16,-2 1-4-16,-4-2 2 16,-5 1-2-16,1 0 5 15,-4-1-5-15,7 0 9 16,0 0-4-16,7 0-3 16,7 0-2-16,12 0 0 15,11 0 6-15,10-1 5 0,6-2-7 16,0 3 0-16,-4-1-3 15,2 1 8-15,-3 0-4 16,3-1-1-16,-3-2-3 16,-2-3-2-16,1 2 2 15,0 0 5-15,2-2 5 16,1 1-9-16,1 2 12 16,2-1-13-16,-4 1 6 15,0-1 8-15,-7-1-9 16,-5 0 1-16,-5 0-2 15,-3 0-3-15,5-1 6 16,7 3-5-16,6-4 9 0,9 4-13 16,3 0 0-16,4-1 3 15,3 1-3-15,0 1 0 16,4-1 1-16,-1 3 1 16,0-2-1-16,-2 0-1 15,-4 2 9-15,-2 0-8 16,-1 0-1-16,1 0 3 15,-1-3-7-15,-2 0 4 16,0-1 0-16,-3-1 1 16,6 0 3-16,5 5-4 15,2 0 6-15,-1 0 1 16,-1 0-7-16,-2 0 8 16,-1 0-1-16,-2 0-6 0,2 0 4 15,4 0-5-15,-2 0 12 16,3 0-12-16,1 0 6 15,-1 0-3-15,0 0-1 16,-2 4 5-16,-8-1 1 16,-5-2-6-16,-8 1 3 15,-6-2 13-15,-9 0-7 16,-8 0-11-16,-11 0 2 16,-8 0 2-16,-9-3 0 15,-8 0-3-15,-7 2-2 16,-8-2-17-16,0 3-62 15,0-3-75-15,-8-6-283 0</inkml:trace>
  <inkml:trace contextRef="#ctx0" brushRef="#br0" timeOffset="114827.79">22895 16288 286 0,'0'0'7'15,"0"0"-2"-15,0 0 42 16,0 0 17-16,93 0-36 16,-55 0-7-16,4-2-3 0,2-3 2 15,2 0 12-15,-4 0-2 16,-2 0-14-16,-6 2-5 16,-1-1 0-16,-3 2 8 15,1 2-9-15,0 0-4 16,1 0-1-16,2 0 4 15,5 0-3-15,3 3 0 16,-1 0-3-16,1-2 17 16,-3 1-8-16,-8-2 3 15,-6 0 5-15,-5 0 1 16,-1 0-15-16,0 0 5 16,0 0 2-16,0 0-7 15,1-2-5-15,2-2 3 0,2 3-4 16,3-2 4-16,4 3 4 15,9-2-7-15,11 0 0 16,4 0 7-16,-1 1 12 16,-6-1-11-16,-5 1-1 15,0-2 4-15,2 0-8 16,6 3 4-16,7 0-8 16,3-3 1-16,0 3 6 15,2 0-7-15,-5 0 0 16,0 0 1-16,0 0 2 15,-1 0-3-15,-5 0-6 16,2 0 6-16,-2 0 3 0,0 0-2 16,7 0-2-16,2 3 1 15,7 1 0-15,2 2 3 16,0 0-3-16,2-2 0 16,-4 0-2-16,1-2 4 15,4 1 0-15,-3-2 0 16,1 0-4-16,1 1 2 15,3-1 0-15,6 2 0 16,5 0 0-16,6 0 2 16,4 0-1-16,0 1-1 15,-2-3-3-15,-3 1 3 16,-8-1 6-16,-7 0-6 16,2 2 2-16,1-1-4 15,7 3 4-15,4 0-2 0,2-2 7 16,1 3-1-16,1-3-5 15,-2 2-1-15,2 0 8 16,-6-1-2-16,-1 1-3 16,-5-1 5-16,-8-2-2 15,-7 0-4-15,-6-2-2 16,-1 0 16-16,0 0-7 16,1 0-6-16,-3 0 1 15,-4 0-4-15,-6 0 0 16,-8 0 0-16,-4 0 6 15,-3 0-6-15,-5 0 1 16,-1-3 1-16,-3-2 8 16,-1 1 0-16,1-1-8 0,-3 0 2 15,3 0 7-15,0 0-11 16,1 3 2-16,-1-1-2 16,-3-1 0-16,0 1 6 15,-4 0-5-15,-1 1 0 16,-3 0 4-16,4 1-1 15,0-1-3-15,0 2 6 16,4-1-6-16,0 0 0 16,1-2 7-16,-1-1 2 15,0 1-6-15,-5 0 8 16,0-1-10-16,-3-2 8 16,-1 2 1-16,-1-2 5 15,1 2-11-15,3 0-5 16,-1-1 3-16,2 2-1 0,-1 2 0 15,1-1 4-15,-1 2-6 16,-1-1 0-16,-1 1 1 16,-2-3-1-16,0 3 6 15,-1-4 2-15,4 3-2 16,-2-2-1-16,6 0 1 16,-3 0-1-16,0 2-4 15,0-1 5-15,0 2-5 16,-2 0-1-16,-1-2 2 15,0 0-2-15,-3 1 0 16,-4-3 2-16,-1 4 2 0,0-3-3 16,-1 0 5-16,-1 0 2 15,1-1-7-15,0 1 18 16,1 2-14-16,-1-2 14 16,1 0-15-16,-1 2-4 15,-2-1 4-15,3 1-4 16,-2-1 0-16,1 1 1 15,-2-1 3-15,-1 2 1 16,2-2-5-16,-1 0 0 16,1 2 0-16,1-1 4 15,0-1 4-15,0 0 1 16,0 0 0-16,1-1 6 0,3 0 2 16,-2-1-15-16,-2 3 9 15,-1 1-11-15,-2 0-2 16,0 0-27-16,-17 0-64 15,-10 8-6-15,-13 2-24 16,-5-1-99-16,-4-5-415 16</inkml:trace>
  <inkml:trace contextRef="#ctx0" brushRef="#br0" timeOffset="119715.03">14344 6135 12 0,'0'0'20'16,"155"-28"-1"-16,-89 17 12 0,-13 1-9 15,-9 1-10-15,-7 2-10 16,-7 2-1-16,-5-3-1 15,-5 4-6-15,-8-3-4 16,-5 2-9-16,-4 0-12 16,3-3-16-16</inkml:trace>
  <inkml:trace contextRef="#ctx0" brushRef="#br0" timeOffset="126896.34">18637 6578 100 0,'0'0'111'0,"0"0"-22"16,0 0 38-16,0 0-39 0,0 0-21 16,0 0-7-16,0 0-8 15,-8-5-20-15,8 3-11 16,0 1-12-16,12-1-1 16,5-1 11-16,1 2-10 15,1 0 15-15,-1 1-15 16,6 0 2-16,6-2 1 15,6 2-1-15,8 0-6 16,7 0 12-16,4 0-5 16,6 0-9-16,8 0 4 15,-5 0 12-15,0 3-8 16,-6-2-1-16,-3-1-7 0,-4 0-2 16,-2 0 9-16,-7 0-9 15,-6 0 3-15,-7 0 6 16,-9 0-8-16,-4 0 2 15,-8 0-3-15,-3 0-1 16,-5 0 2-16,0 0-6 16,0 0-13-16,0 0 10 15,0 0 2-15,0 0-12 16,-5 0-6-16,-10 0-39 16,-6 0-1-16,-9 0-51 15,-4 0-100-15</inkml:trace>
  <inkml:trace contextRef="#ctx0" brushRef="#br0" timeOffset="127573.06">18726 6581 175 0,'0'0'56'16,"0"0"9"-16,0 0 21 15,0 0-16-15,0 0-13 16,0 0-22-16,0-3-7 16,0 3 6-16,0 0 2 15,2 0-8-15,10 0 2 16,6 0-13-16,2-3 11 16,6 3 13-16,4-1-24 15,7 0 7-15,2-1 8 16,4 1-12-16,6-1-7 15,3 2 0-15,2-1 3 16,0 1 5-16,-2 0-7 0,-4 0-3 16,-3 0 2-16,-3-2 5 15,-2 1-12-15,0-2 17 16,-1 0-22-16,-5-1 16 16,-4 1-7-16,-8 1-1 15,-9 0 1-15,-6 1-6 16,-4 1 3-16,-3-1 8 15,0 1 3-15,0 0-7 16,0 0-1-16,0 0-2 16,0-2 0-16,0 2-6 15,0 0 4-15,0 0-4 16,0 0-2-16,0 0 0 0,0 0-11 16,0 0 10-16,0 0 1 15,0 0-24-15,0 0-6 16,0 0 2-16,-10 0-17 15,-9 0-60-15,-5 3-98 16,-1 2-274-16</inkml:trace>
  <inkml:trace contextRef="#ctx0" brushRef="#br0" timeOffset="134058.62">3181 7814 7 0,'0'0'2'16,"0"0"2"-16,0 0-6 15,0 0 2-15,0 0 0 16,0 0-1-16,0 0 0 15,0 0-8-15</inkml:trace>
  <inkml:trace contextRef="#ctx0" brushRef="#br0" timeOffset="134846.66">5462 7764 79 0,'0'0'22'16,"0"0"24"-16,0 0-7 0,0 0-3 16,0 0-7-16,0 0-1 15,0-12-21-15,0 12 7 16,0 0-6-16,0 0 2 15,0-3-1-15,0 3-8 16,0 0 8-16,0 0-9 16,0 0-14-16,6 0-117 15</inkml:trace>
  <inkml:trace contextRef="#ctx0" brushRef="#br0" timeOffset="147488.73">5532 8660 72 0,'0'0'84'16,"0"0"-56"-16,0 0 35 15,0 0 9-15,0 0-23 16,0 0-7-16,0 0 7 16,0 0 3-16,0 0-10 0,0 0-14 15,-6 0-14-15,-3 0 9 16,-1 0 14-16,-1 0-10 15,2 0 2-15,3 0-2 16,2 0 3-16,1 0 2 16,1 0-13-16,2 0-1 15,-1 0-2-15,1 1 2 16,0-1 1-16,0 0-4 16,0 0 2-16,0 0-17 15,6 0 6-15,13 2 3 16,2-2 2-16,4 0-8 15,-2 0 6-15,-1 0-3 16,5 0-3-16,-2 0 3 16,2 0 4-16,-4-3-6 15,-4 0-4-15,-1 0 1 0,-6 0 5 16,-2 1-1-16,-3 2 1 16,-2 0-5-16,-5 0 0 15,0 0 0-15,0 0 1 16,0 0-1-16,0 0-1 15,0 0 1-15,0 0-1 16,0 0 0-16,0 0-6 16,0 0-22-16,0 0-12 15,0 0-40-15,-6 0-55 16,-9 0-137-16</inkml:trace>
  <inkml:trace contextRef="#ctx0" brushRef="#br0" timeOffset="147722.73">5451 8693 292 0,'0'0'154'15,"0"0"-131"-15,0 0 69 16,0 0 34-16,0 0-5 16,0 0-66-16,0 0-17 15,24 5 7-15,8-4-1 16,6-1-3-16,1 0-20 0,0 0-9 15,-2 0 4 1,-4 0-16-16,-12-1 0 0,-5-1-52 16,-16 1-37-16,-13-4-349 15</inkml:trace>
  <inkml:trace contextRef="#ctx0" brushRef="#br0" timeOffset="182910.84">18968 8507 114 0,'0'0'104'0,"0"0"-28"16,0 0 33-16,0 0-24 15,0 0-8-15,0 0-20 0,0 0-19 16,0 0-2-16,-6-74 5 15,4 63-14-15,2 0 7 16,-1 0-11-16,1 3-4 16,-3-1-6-16,3 2 8 15,0 2-7-15,-1 2-1 16,1 1 4-16,0 1-6 16,-2 0 1-16,2 1-8 15,-1 0-2-15,1 0-2 16,0 0 2-16,-3 14 0 15,3 10-4-15,-3 5 4 16,3 5-4-16,0 4 1 16,-2 4 1-16,2 5 12 0,0 3-11 15,0 1-1 1,0 0 0-16,0-1 0 0,0-1 5 16,0-1-5-16,0-4-9 15,0-6 9-15,0-5 4 16,0-7-4-16,0-5-2 15,0-9 2-15,0-1 0 16,0-5 2-16,0-3-1 16,0-1-1-16,0-2 0 15,0 0-1-15,0 0 1 16,0-2 6-16,2-14 0 16,2-10 1-16,2-6-7 15,3-9 0-15,-3-4 5 16,-1 0 0-16,1-2-1 0,-2 1-2 15,0 0 4-15,-1 3-2 16,-1-3-4-16,-2 3-1 16,1-2 1-16,-1 1 9 15,2 3-8-15,-1 6-1 16,4 5-1-16,-1 8-6 16,2 3 7-16,3 4 0 15,-1 4-1-15,-1 2 0 16,5 1-9-16,0 1-2 15,0 5 10-15,4-1 2 16,-1 3 3-16,2 0-3 0,-2 0-2 16,-1 5 1-1,2 11 2-15,0 3 1 0,-3 1 1 16,1 5-3-16,-7 0-1 16,-2 3 0-16,-2-2-4 15,-3 0 4-15,0 0-10 16,0 0 11-16,-12-2-11 15,-3-4 11-15,-2-2 2 16,-2-4-2-16,-1-3 0 16,-5-2 4-16,0-4 7 15,0-1-5-15,-1-3 3 16,2-1-6-16,5 0 1 16,3 0-4-16,8 0-16 15,8 0-35-15,3 0-68 0,24 0-250 16</inkml:trace>
  <inkml:trace contextRef="#ctx0" brushRef="#br0" timeOffset="184357.67">19612 8453 170 0,'0'0'98'15,"0"0"21"-15,0 0 45 16,0 0-65-16,0 0-53 15,0 0-1-15,-62-48-17 16,40 48-10-16,0 3-2 16,-3 14-9-16,3 5 1 15,3 3-2-15,5 3 4 16,2 3-10-16,2 0 1 16,5 1 2-16,4 1-3 0,1-3 0 15,0-2-1-15,0-3 1 16,6-6-7-16,8-2 7 15,5-5 7-15,0-2-6 16,0-6-2-16,2-4-9 16,-3 0 10-16,0 0 0 15,-2-7 6-15,-4-9-2 16,-2-4-4-16,-2-6 3 16,-2-4-3-16,-1-4 10 15,-2-4-10-15,1 1 4 16,-4 4-1-16,0 8-3 15,0 6-1-15,0 7-5 16,0 5 6-16,0 3 10 0,0 2-2 16,0 2 2-1,0 0-6-15,0 0-4 0,0 0-3 16,0 8-11-16,6 7 14 16,3 7 10-16,-1 2-6 15,-1 5 6-15,-1-1 4 16,-2-1-1-16,2 0-8 15,2-4 3-15,2 0-2 16,1-1-6-16,2-8 0 16,2 0 0-16,0-6-4 15,1-4 8-15,3-3-6 16,0-1 4-16,1 0-1 16,1-3 0-16,-3-12-1 15,0-3 4-15,-4-7 0 0,-1-5-3 16,-6-8 0-16,1-7 0 15,-5-1-1-15,-2-4 0 16,-1 2-3-16,0 10 1 16,-3 8-8-16,-12 9 2 15,-4 9-14-15,-3 3 21 16,1 7 1-16,-2 2 1 16,3 0 2-16,1 11-2 15,3 6 5-15,6-1-2 16,7 1-4-16,3-1-8 15,0-2 5-15,13-1 0 16,16-2 5-16,6-6-4 16,10-4 1-16,0-1-1 0,-2 0-10 15,-7 0 1 1,-6 0 0-16,-11-1 9 0,-4-1 1 16,-7 2 1-16,-5 0-1 15,1 0 1-15,-1 0 0 16,1 5 2-16,-2 9-2 15,-1 5 0-15,-1 1 4 16,0 3-2-16,0 2-2 16,0 0 0-16,0 1 1 15,0-2 1-15,0 0-2 16,2-3 4-16,1-4-10 16,4-4 5-16,2-3 1 0,5-3 0 15,2-1-4 1,5-5 4-16,4-1 0 0,1 0 2 15,-4 0 3-15,2-4-5 16,-2-8 0-16,-1-1 6 16,-3-4-5-16,1-5 2 15,-3-2 15-15,0-5-8 16,-6-4 5-16,0-4-15 16,-3-1 9-16,-7 1-7 15,0 6-1-15,0 4-2 16,-11 10 2-16,-2 4 7 15,-2 6-1-15,-2 4-4 16,0 3 8-16,-1 1-9 16,0 21-1-16,3 7 4 15,5 8-5-15,8 4 2 0,2 2-5 16,0 0 6 0,9-2-6-16,4-6 3 0,4-6-4 15,-2-6 4-15,5-6 5 16,0-4-3-16,2-4-2 15,4-6-5-15,-3 0 3 16,4-3-10-16,0 0-14 16,-4 0-16-16,-1-1-26 15,-3-10-97-15,-2-6-186 16</inkml:trace>
  <inkml:trace contextRef="#ctx0" brushRef="#br0" timeOffset="184920.84">20674 8457 427 0,'0'0'100'0,"0"0"-44"16,0 0-32-16,0 0 22 15,-29 81-4-15,21-40-4 16,-1 2-17-16,-1-2-8 15,1-2-2-15,3-3-9 16,0-6 1-16,0-9-2 16,3-5 1-16,1-10-1 0,2-1 0 15,0-3-1-15,0-2 0 16,0 0 47-16,0-11-10 16,0-9-6-16,0-6-18 15,0-5 7-15,0-4-18 16,0-4-2-16,0-4 8 15,0 1-8-15,0-1-3 16,0 5-20-16,4 5 18 16,10 4 3-16,1 7-2 15,3 6 3-15,0 4-8 16,4 6 1-16,5 5 1 16,2 1 5-16,0 0 1 0,-2 7 1 15,-2 10 8-15,-3 7-4 16,0 5 1-16,-4 4-2 15,-8 0-2-15,-4 3 12 16,-6-1-8-16,0-2 4 16,0-2-7-16,-9-1 2 15,0-2-3-15,-1-2 5 16,4-5-6-16,3-4-2 16,1-6-26-16,2-5-7 15,0-3-28-15,0-3-42 16,5 0-159-16,11-4-143 15</inkml:trace>
  <inkml:trace contextRef="#ctx0" brushRef="#br0" timeOffset="185288.61">21156 8054 518 0,'0'0'34'0,"0"0"9"15,0 0 77-15,0 0-56 16,0 0-54-16,0 0-7 16,-3 48 15-16,3-1 17 15,0 5-2-15,2 1-3 0,-1 4-12 16,1 3-7-16,1-3 0 15,0 2 0-15,0-1 5 16,0-7-12-16,1-5-2 16,-1-9-1-16,1-9-1 15,6-6-7-15,2-8-1 16,4-6-10-16,3-5-1 16,-1-3-10-16,8 0-25 15,-1-13-32-15,-1-10-67 16,-3-9-216-16</inkml:trace>
  <inkml:trace contextRef="#ctx0" brushRef="#br0" timeOffset="185499.87">21161 8322 522 0,'0'0'100'16,"0"0"-64"-16,0 0 46 15,0 0-28-15,114-39-23 16,-75 32-12-16,-1 3-4 16,-1-2 1-16,-6 3-16 15,-4 0-3-15,-9 0-9 16,-7 3-116-16,-11-4-306 16</inkml:trace>
  <inkml:trace contextRef="#ctx0" brushRef="#br0" timeOffset="186038.39">22015 7897 298 0,'0'0'86'16,"0"0"51"-16,0 0-27 15,0 0-72-15,0 0-1 16,-84 23-2-16,52 9 9 16,1 8 14-16,-4 11-23 15,6 10 6-15,-1 5-19 0,5 7-5 16,3 1-16-16,5 1 18 15,6 0-19-15,6-2 0 16,5-6 0-16,0-5 3 16,0-7-3-16,0-14 0 15,2-7-3-15,10-8-12 16,4-8 0-16,4-4-9 16,5-4 10-16,2-3-7 15,3-7-44-15,-3 0-79 16,-2 0-291-16</inkml:trace>
  <inkml:trace contextRef="#ctx0" brushRef="#br0" timeOffset="186780.48">22424 8260 193 0,'0'0'71'0,"0"0"40"16,0 0 54-16,0 0-67 15,0 0-29-15,0 0-27 16,-31-39-3-16,23 39-16 16,-1 0-13-16,-1 15-5 15,-2 9-1-15,3 2 9 16,1 9 14-16,2 2-19 15,3 3 10-15,3 1-9 16,0-5-5-16,0-3-3 0,9-3-1 16,7-6-1-1,4-2 1-15,1-7 0 0,0-5-9 16,2-4 3-16,-3-6 4 16,-2 0-12-16,0 0 9 15,-4-14 5-15,-3-8 5 16,0-4-4-16,-1-4 4 15,-2-3-3-15,-1 4-2 16,-1 4 7-16,-1 8-2 16,-4 6-1-16,-1 6 1 15,0 4 5-15,0 1-1 16,0 0-8-16,0 0 3 16,0 13-4-16,-1 13 4 15,-7 8-1-15,1 2-1 0,1 4 3 16,1-1-4-16,1 1 4 15,1-5-5-15,0-1 0 16,2-6 0-16,1-5 0 16,0-5-9-16,0-6 4 15,0-3-3-15,0-4-4 16,3 0-2-16,1-3-10 16,3-2 0-16,1 0-42 15,-2 0-36-15,-3-7-123 16</inkml:trace>
  <inkml:trace contextRef="#ctx0" brushRef="#br0" timeOffset="187634.65">22652 7989 163 0,'0'0'65'15,"0"0"3"-15,0 0 43 16,0 0-39-16,-83-56-25 15,62 48-19-15,-3 5 6 16,0 1-2-16,-3 2 11 16,-1 0-16-16,-3 5 1 15,-2 7-13-15,0 1 4 16,0 2-2-16,3 3 0 16,2 5-6-16,4 2-4 15,3 2-2-15,3 3 4 16,2 4 1-16,-2 1-2 15,2 4 12-15,2 0-11 16,2 0-1-16,0 1 1 0,2 1-5 16,-3-1 3-1,2 1-1-15,2 0-4 0,1-1-2 16,4-1-1-16,3-1 0 16,1 0 0-16,0-1-4 15,0 1 5-15,11-4 5 16,6-3-5-16,2 1-1 15,5-5-3-15,4-3 3 16,4-4 1-16,2-1 2 16,-1-3-2-16,0-3 5 15,0-1-2-15,-2-5-2 16,2-2 2-16,0-5-2 16,3 0-1-16,-1 0 0 15,-1-5 0-15,-2-6 10 0,-2-2 19 16,-2-2-2-16,-3-2-5 15,-1-5-4-15,2-3 10 16,-1-5-11-16,2-2 4 16,0-5-16-16,-2-1 13 15,-4-1-16-15,-2-4 12 16,-7-1 0-16,-2-1-1 16,-6-5 2-16,-4-1-10 15,0-1 7-15,0-1-7 16,-9 2 6-16,-5-7-11 15,-3 3 0-15,-6 4-1 16,-5 5-4-16,-7 13 4 16,-11 8-5-16,-10 10-1 0,-13 7-2 15,-12 7 5-15,-1 1-58 16,9 13-30-16,20 15-12 16,27 7-77-16</inkml:trace>
  <inkml:trace contextRef="#ctx0" brushRef="#br0" timeOffset="188205.44">23364 8789 702 0,'0'0'65'0,"0"0"10"16,0 0-26-16,0 0-27 15,0 0 18-15,0 0-10 16,-2 94-22-16,-8-66 3 16,-2 3 6-16,-3-3-17 0,0-1 0 15,-3-5-5-15,3-5 4 16,0-5 1-16,6-4-19 15,2-2-11-15,4-5-48 16,3-1-98-16,0 0-506 16</inkml:trace>
  <inkml:trace contextRef="#ctx0" brushRef="#br0" timeOffset="189726.37">23901 8118 281 0,'0'0'97'0,"0"0"30"16,0 0 13-16,0 0-60 16,-17-78-9-16,16 70-8 15,1 7-16-15,0 1-8 16,0 0-7-16,0 0-28 15,0 18-3-15,-2 14 10 16,1 11-3-16,-1 7 20 16,1 4-10-16,-2 4 7 15,2-2-18-15,-1 0 3 16,2-1-8-16,0-9 4 16,0-7-5-16,0-5 1 15,0-8-2-15,0-6 0 0,0-6 2 16,0-4-2-16,0-5 0 15,0-3-9-15,0 0-8 16,0-1-19-16,0-1-15 16,0 0-6-16,0-5-51 15,0-15-191-15</inkml:trace>
  <inkml:trace contextRef="#ctx0" brushRef="#br0" timeOffset="190208.39">24163 7920 283 0,'0'0'40'16,"0"0"93"-16,0 0-30 15,0 0-67-15,0 0 12 16,63 126 41-16,-48-51-29 16,-8 7 0-16,-5 4-16 15,-2 1-20-15,0-1 8 16,0-1-28-16,-8-6 4 15,-11-7-8-15,-8-7-7 0,-13-9-32 16,-11-11-98-16,-9-9-236 16</inkml:trace>
  <inkml:trace contextRef="#ctx0" brushRef="#br0" timeOffset="191911.55">20343 9109 206 0,'0'0'58'0,"0"0"-7"15,0 0 54-15,0 0-39 16,0 0-33-16,0 0-6 16,-22-16-4-16,8 16-6 15,-5 0 13-15,-3 1-3 16,-8 14 15-16,-3 4-10 16,-1 5 0-16,0 6-6 15,1 1 8-15,1 5-16 16,0 1 16-16,-1 3-26 15,-5 3 16-15,-5 2 4 16,-5-1-12-16,-4 1-6 16,0 1 10-16,4-2-3 15,4-5-7-15,0-3-2 0,1-5-1 16,0-4 11 0,-5-1-8-16,5-6 0 0,7-3 9 15,11-6-10-15,11-5-6 16,8-6-3-16,6 0 2 15,0 0-2-15,0 0 7 16,0 0-7-16,0 0-1 16,0 0 1-16,0 0 9 15,0 0-7-15,0 0-2 16,0 0 1-16,0 0-1 16,0 0-24-16,0 0-32 15,0-5-45-15,6-5-97 0,11-4-155 16</inkml:trace>
  <inkml:trace contextRef="#ctx0" brushRef="#br0" timeOffset="197452.23">22449 7942 78 0,'0'0'56'16,"0"0"20"-16,0 0 14 15,0 0-3-15,0 0 17 16,0 0 0-16,0 0-4 16,-11 7-30-16,11-16-32 15,1-6-7-15,5-4-5 16,4-2-8-16,-1-4 13 16,2-5-20-16,1-5 9 15,-2-6-8-15,1-6 5 16,-1-3-12-16,1 1-2 15,0 1 1-15,-3 4-2 16,1 2-2-16,-2 4 3 0,0 2-2 16,0 0-1-16,-3 0 3 15,4 3-6-15,-4 5 3 16,1 7-3-16,0 8 0 16,-3 8-1-16,-2 5 2 15,3 0-12-15,-2 4-41 16,2 16 28-16,-3 3-4 15,0 4-3-15,0-1-32 16,-10-1-75-16,-6-4-123 16</inkml:trace>
  <inkml:trace contextRef="#ctx0" brushRef="#br0" timeOffset="198112.51">22317 7539 229 0,'0'0'38'15,"0"0"19"-15,0 0 48 16,0 0-36-16,0 0-25 15,0 0-11-15,-3 10 3 0,1-6-6 16,2 3 24-16,0 3-16 16,0-1-18-16,0 7 15 15,0 2-10-15,0 1-3 16,8 3-9-16,2 1 7 16,-4-2 3-16,0 1-17 15,0 0 8-15,0 0-7 16,3-1-1-16,-2 1 5 15,1-2-7-15,-2-1 0 16,1-1 4-16,-1 0-1 16,0-3-6-16,2 2 4 15,-2-3-5-15,-1 0 0 16,0-2 3-16,-2-1-1 16,0-4-1-16,-1-2 2 15,-2-4-3-15,0 2 0 0,0-3 6 16,1 0-5-16,-1 0 2 15,0 0 0-15,0 0 4 16,2 0-3-16,-2 0 5 16,3 0-3-16,1 0-2 15,8-3 6-15,3-6-1 16,6-4-7-16,2-3 1 16,4-4-2-16,3-3 6 15,1-6-5-15,5-3 1 16,0-5-2-16,2 2-1 15,-6 3-3-15,-3 10 0 16,-10 8-1-16,-7 7-7 0,-7 4-5 16,-3 2-20-16,-2 1-30 15,0 0-86-15,0 0-175 16</inkml:trace>
  <inkml:trace contextRef="#ctx0" brushRef="#br0" timeOffset="212436.23">22415 2000 4 0,'0'0'45'0,"0"0"20"15,0 0 12-15,0 0-11 16,0 0-12-16,0 0-16 15,0 0-12-15,-73-41 9 16,64 41-8-16,0-3 4 16,0 3-14-16,0-2-1 15,-4 2 1-15,-2-1-8 0,-3 1 12 16,1 0-4 0,0-2-2-16,0 2 9 0,-2-1 2 15,1 1-26-15,1 0 20 16,0 0-6-16,2 0-13 15,-2 0 4-15,5 0-2 16,-4 0-1-16,2 0 1 16,-2 3 0-16,-2 0 13 15,3 2-6-15,-1-2-9 16,1 1 5-16,1 1-1 16,0-2 5-16,0 2-5 15,-2 1-3-15,2-3 6 16,0 2-5-16,0 1 0 15,3-1-1-15,-3 1-2 16,3-1 4-16,-4 1-8 0,3 2 4 16,1 0 0-16,-1-1 0 15,1 6 0-15,-1-4 6 16,2 4-12-16,-1 1 12 16,1 0-12-16,-1-2 8 15,4 2-2-15,-2-3 0 16,3 0 0-16,2-1-1 15,1 2 1-15,0 0 1 16,-2 1 3-16,2 4 0 16,0 0 3-16,-3-1 4 15,2 1-8-15,1 0 7 16,0 3-9-16,0-2 7 0,1-1-8 16,-1 0 0-1,2 3 0-15,-2-3 0 0,1 3 3 16,2-2-4-16,-2 2 2 15,0 0 0-15,2 0-1 16,0-2 5-16,0-1-5 16,0 0 0-16,0-2 3 15,0 1-1-15,0-1-2 16,0-1 1-16,0 0 1 16,4-1 1-16,1 1-3 15,1-2-4-15,-2 2 4 16,4-1 0-16,-1 1 0 15,-1-1 1-15,0 2 1 0,0-2 1 16,-1 0-3 0,-1-2 3-16,3 2-3 0,-1-1 1 15,2-1-2-15,1 0 2 16,1-2-2-16,1 1 1 16,2 0-1-16,-2 1 0 15,-1 0 2-15,0-2 0 16,1-1 0-16,-2-1 1 15,-1-1-1-15,2 0 3 16,-3-1-8-16,2 2 6 16,6-2-4-16,-1 2 2 15,2-2 0-15,-1 0 3 16,1 0 0-16,-4 0-4 16,1-3 1-16,-2 0 0 0,-2 3 0 15,1-2-1-15,1 1 2 16,-2-1 1-16,1-1-2 15,2 1 0-15,0-1 10 16,5 0-10-16,0-1 2 16,-3 1-2-16,0-2 5 15,-1 2-5-15,-3 1 0 16,3-3-3-16,-2 0 3 16,0 0 1-16,-1 0-1 15,0 0 0-15,1 0 0 16,1 0 7-16,1 0 4 15,0 0-8-15,1 0 12 16,1 0-12-16,-2-3 1 0,2-1 5 16,-1-1-6-1,-2 1 5-15,-1-1-7 0,-1-1 1 16,0 1 14-16,2-2-15 16,-2 0 12-16,4-2-12 15,-4 1 6-15,1 0-5 16,0-1 13-16,0 0-12 15,0-1 1-15,0-1-4 16,-2 0 6-16,0 4-2 16,2-3-2-16,-4 3-1 15,1-3 2-15,-1 3 4 16,2-2-7-16,-2 0 2 0,0 0 1 16,-1-1 4-16,1-2-7 15,0-2 6-15,-2 3-3 16,1-1-2-16,-2 1 1 15,3 0 0-15,-2-2 3 16,0 3-5-16,-2-4 2 16,3-1-1-16,-2 1-1 15,1-3 0-15,-1 2-1 16,-3-4-1-16,2 2 2 16,-1 0 7-16,-1-3-7 15,1 3 1-15,-1-2-2 16,-1 0 3-16,0-1-2 15,0 1 0-15,0-3 0 16,0 3 1-16,0-1-1 16,0 2 0-16,0 0 0 0,0 1 0 15,0 0-2-15,0 0 2 16,-3-2 1-16,-3 4 1 16,3-1-2-16,-2 1-4 15,2 1 4-15,0 1 3 16,0 2-2-16,0-1-1 15,0 2-1-15,-2 0 1 16,2 0-2-16,-3 0 4 16,3 0-2-16,-1-1 0 15,1 1 0-15,0 1 1 16,-2 1-2-16,2-1 1 16,-1 4-5-16,0-1 4 0,-1-1-7 15,-1 2 3-15,-2-4 5 16,-1 0 2-16,-1 1-1 15,-2-1-1-15,2 1 0 16,-1 3 0-16,2-2 0 16,0 2 1-16,-2 0-1 15,0-3-1-15,1 4 1 16,2 0 4-16,1-1-4 16,-2 0-7-16,-3 1 7 15,1 0 4-15,2 0-4 16,-1 1 0-16,-1 0 3 15,1 1-3-15,-3-1-3 16,1 2 3-16,-3 0 0 0,3-3-1 16,1 4-1-16,0 0 0 15,1 0 2-15,-3 0 1 16,3 0 1-16,-1 0-4 16,-2 0 4-16,4 0-4 15,-2 0 9-15,1 0-1 16,0 0-6-16,-3 0 0 15,-3 0 0-15,-3 0-7 16,-1 0 7-16,1 4 12 16,-2-3-12-16,5 2-6 15,-1-2 2-15,4 2 4 16,-2-1 0-16,3 1 4 0,-2 1-4 16,3-3 5-16,0 3-4 15,2-1-1 1,-1-1-11-16,-1 1 8 0,2 1 3 15,-1-1 2-15,-2 1-1 16,0-1 1-16,2 2-2 16,-2 0 0-16,2-2-7 15,0 1 7-15,3 3-1 16,-1-2 1-16,0 2-3 16,0 1 1-16,1 0-1 15,-1-2 3-15,1 3-3 16,-1-3 3-16,2 4 4 15,0-2-4-15,-1 3-6 16,3-1 0-16,-3 0 6 0,3-1-2 16,-2 2 2-16,1-1 3 15,-2 0-3-15,3 2-1 16,-1 0 1-16,-1 0 4 16,1-1-4-16,1 3-2 15,-2-2 1-15,3 1-1 16,-1 3 1-16,1-2 2 15,1-2 1-15,-1 2 4 16,0-3-6-16,2 1-3 16,-1 3 3-16,1-2-2 15,-1 2 4-15,2-3-4 16,0-1 8-16,0 5-10 16,0-4 8-16,0 3-8 0,0-2 5 15,0-1-1-15,0-1 5 16,0-2-5-16,0 1-3 15,0 1 3-15,0 0-2 16,0 0 7-16,0 1-11 16,0 1 12-16,0 0-7 15,0-1 3-15,2 0-2 16,1 0 0-16,0 1-2 16,-2-2 2-16,4 1 0 15,-2-2 0-15,0 4 0 16,3-2 0-16,1 3 0 15,2 2-2-15,-1 1 2 16,-1 2 0-16,3 0 5 0,-2-1-5 16,-2-3-3-16,0-2 3 15,0-4 3-15,-5-1-2 16,1-4-1-16,-1-1 1 16,4 2-2-16,4 0 0 15,5 1-3-15,3 0-11 16,-1-1-14-16,-1-3-57 15,-3-3-62-15,-6 0-244 16</inkml:trace>
  <inkml:trace contextRef="#ctx0" brushRef="#br0" timeOffset="-214434.25">20463 2481 44 0,'0'0'57'0,"0"0"16"16,0 0 40-16,0 0-19 15,0 0-41-15,0 0 38 16,0 0-39-16,-6-84-14 16,1 63-3-16,0-2-4 15,1 0 4-15,0-2-5 16,-1 3-15-16,1-4 16 15,-4 1-27-15,-3 0 5 16,-2 0-8-16,1 5 7 16,-4 1-4-16,2 2 13 15,-2 3-17-15,-3 1-2 16,-1 3 2-16,-5 1 7 0,-2-1 1 16,-2 3 4-16,0 0-12 15,1 2 0-15,-2 0 4 16,2 2-4-16,-1 2-1 15,4-1 1-15,1 2 0 16,0 0 10-16,-1 0-10 16,3 0-5-16,2 0 5 15,-1 0 2-15,5 0-1 16,-4 4 3-16,3 3-4 16,0-1 0-16,-1 4-6 15,3 1 5-15,-1 0 1 16,2 4-4-16,0-3 6 15,1 1-2-15,2 0 11 0,2 0-11 16,0-1 1-16,-3 3-1 16,1 1 0-16,2 3 13 15,-1-1-11-15,3 3-2 16,-1 3-3-16,2 1 3 16,0 1 1-16,2 1-1 15,2-1 1-15,1-1 0 16,1 1 0-16,0-2-1 15,0 1 5-15,0-3-2 16,0 2-2-16,0-2 2 16,0 4-3-16,1-2 4 15,2-2-1-15,4 0-1 16,-2-3 0-16,1 0-2 16,-1-1 0-16,-1-1 0 0,3-1 3 15,1-1-1-15,-1 1-2 16,3-1 3-16,0 0-3 15,0-2 0-15,5 3 2 16,-1-2 1-16,2 2 2 16,-3-1-4-16,-2-2-1 15,2-2 1-15,-4 0 0 16,3-4 0-16,0 2-1 16,3-2 0-16,1-1 0 15,1-1 0-15,2-2 4 16,2 0 7-16,-1-2-11 0,-1 1 7 15,0 0 1 1,-5 1-4-16,-1-1 0 0,-1-1-4 16,-1 2 2-16,0-3 0 15,1 0 1-15,3 1 2 16,-1-1-4-16,2 0 2 16,-1 0 5-16,-3 0-7 15,3 0 6-15,-3 0-2 16,1 0 1-16,-1 0-1 15,0 0 2-15,-2 0-1 16,3-5 4-16,1-2 3 16,0 1-4-16,2 1-3 15,-4-3-1-15,3 3-4 16,-3-2 0-16,0 2 0 0,0 0 11 16,0-2-11-16,1-2 4 15,-2 1 12-15,2-4-14 16,2 0 13-16,-1 0-15 15,-1 0 5-15,-1-1-2 16,-2 0 2-16,1 0 1 16,-2-2-6-16,1 1 2 15,-1-1-2-15,-2 1 4 16,3-1-3-16,-3-3 5 16,-1 0-5-16,1-1 1 15,-1-1 5-15,-1 1-8 16,3 0 9-16,-3-1-8 15,0 1 1-15,-1-3 0 0,-4-1-2 16,0-5 3-16,0-3-3 16,0-3 0-16,-3-7 0 15,-11 0 2-15,-2-2-2 16,-3-1-3-16,1 7-5 16,-4-3 9-16,-4 5-2 15,-2 1-11-15,-3 3-28 16,1 7-19-16,-1 9-65 15,2 9-59-15,1 3-422 16</inkml:trace>
  <inkml:trace contextRef="#ctx0" brushRef="#br0" timeOffset="-208801.69">17612 10043 462 0,'0'0'45'0,"0"0"71"16,0 0-8-16,0 0-38 16,0 0-35-16,0 0-10 15,0 0-16-15,-13 0-2 16,8 26-2-16,0 11 12 16,0 3-3-16,-1 9 1 15,1 5 4-15,-1 5 2 16,-1 2-17-16,4-3 6 15,3-5-10-15,0-8 4 16,0-5-6-16,7-6 4 16,4-9-2-16,-4-6 0 15,1-8-8-15,-2-5 8 16,-3-2 1-16,-2-4 0 16,2 0 5-16,0-17 12 0,-1-13-4 15,-1-8 5-15,-1-9-9 16,0-7-4-16,-1-9 0 15,-10-6-6-15,-2-2 7 16,2 3-14-16,4 5 6 16,4 5-12-16,3 6 6 15,0 7 6-15,10 9-3 16,6 11 4-16,0 9-5 16,3 10 2-16,1 6 0 15,3 0-1-15,4 11 4 16,0 8-2-16,-2 3 8 15,-2 3-14-15,-5 3 15 16,-5 4-7-16,-4 2 0 0,-6 4 0 16,-3-2-5-16,-2-1 5 15,-15-3 0-15,-7-7 0 16,0-3 3-16,-5-5-6 16,0-2 6-16,-3-4-5 15,-3-5 2-15,2-1-2 16,5-3-23-16,9-1-27 15,12-1-32-15,7 0-67 16,3 0-314-16</inkml:trace>
  <inkml:trace contextRef="#ctx0" brushRef="#br0" timeOffset="-207587.38">18281 10086 486 0,'0'0'125'0,"0"0"-107"15,0 0 75-15,-104-22-19 16,81 22-46-16,-4 15-16 15,3 12 0-15,3 2-10 0,2 2 8 16,5 5-1 0,5-2 0-16,3-2 4 0,5 2-11 15,1-3 6-15,0-3-7 16,0-3 2-16,6-8-2 16,7-5 10-16,1-7-9 15,3-5-2-15,2 0 1 16,4-3-1-16,-2-14 1 15,-3-5-2-15,0-4 1 16,-6-2 0-16,0-4 5 16,-5 0-4-16,-1 1-1 15,-1 1 0-15,-1 7 0 16,0 4 1-16,-4 8 1 16,2 4 0-16,-2 3-1 0,0 4 0 15,0 0 7-15,2 0-8 16,-1 0 0-16,5 17 0 15,2 4 2-15,3 4 6 16,0-1 0-16,0 3 8 16,2-2-9-16,0-2-7 15,2-4 7-15,-1-4-9 16,0-3 2-16,-2-7-1 16,1 0 1-16,1-5 1 15,0 0-1-15,4-5 2 16,-2-10-4-16,2-7 11 15,-2-4-14-15,1-3 9 0,-3-8-8 16,-1-4 0-16,-3-7 4 16,-3-3 0-16,-4-2-10 15,-3 9-5-15,0 9 4 16,-3 12 3-16,-14 11 1 16,-9 10 6-16,-5 2 2 15,-5 0 5-15,0 14 3 16,6 1-1-16,11-3 0 15,13-2-8-15,6-2 2 16,0 0-5-16,25-2 3 16,14-2-5-16,15-1 5 15,2-3 2-15,-3 0-2 16,-7 0-4-16,-12 0 4 0,-11 0 2 16,-8 0-2-16,-5 4-2 15,-4 9-3-15,-1 4 5 16,-4 4 3-16,-1 2-2 15,0 4-1-15,0 0 5 16,0 2-5-16,0 2 0 16,0-1 1-16,0-3 1 15,2-3-2-15,5-6 0 16,3-5 0-16,2-3 0 16,6-7 0-16,3-3 0 15,8 0-4-15,-1-13 6 16,0-7-2-16,-2-3 6 15,-4-2-6-15,-3-2-1 16,-2-3 1-16,-7-2 0 0,-1-4 2 16,-8-3-2-16,-1 3 0 15,0 9-3-15,-7 8 3 16,-8 8 1-16,-6 9 0 16,-2 2 3-16,1 5-3 15,0 20-2-15,6 6 2 16,8 10 1-16,7 2-1 15,1 1-1-15,0-4 0 16,13-4 2-16,4-7 0 16,3-5 3-16,0-8-5 15,1-6-1-15,1-5 1 16,0-2 4-16,-3-3-4 16,-2 0-16-16,-2-3-2 0,-3-8-68 15,-3-4-77-15,2-1-347 16</inkml:trace>
  <inkml:trace contextRef="#ctx0" brushRef="#br0" timeOffset="-207114.69">19210 10109 44 0,'0'0'454'0,"0"0"-453"16,0 0 88-16,-35 87 19 15,28-52-71-15,4 2-23 16,-1-1 4-16,1 3-12 0,-1-5-4 16,3-10 0-16,1-7-2 15,0-10 0-15,0-5-4 16,0-2 4-16,0-2 67 16,0-18-36-16,0-9 3 15,1-7-8-15,4-5-16 16,0-2-8-16,3-3 2 15,0-3-2-15,2 3-4 16,2 6-11-16,2 8-17 16,3 15 17-16,2 5 7 15,3 9 2-15,2 3-1 16,2 0 5-16,-1 15 7 16,-3 9-5-16,-4 5 3 0,-9 5 0 15,-3 4 24-15,-6 1-21 16,0 3 13-16,0-3-15 15,-5 0-4-15,-5-5-2 16,-1-6 7-16,4-6-7 16,2-8-2-16,1-5-2 15,2-6-11-15,2-1-14 16,0-2-41-16,0 0-133 16,14-17-253-16</inkml:trace>
  <inkml:trace contextRef="#ctx0" brushRef="#br0" timeOffset="-206845.39">19651 9842 542 0,'0'0'16'15,"0"0"1"-15,-1 94 89 16,1-36-24-16,1 5-21 15,1 5-28-15,-2-3-2 16,0-1-9-16,0-4-14 16,-5-5 0-16,2-11-7 15,3-13-2-15,0-11 1 0,0-8-1 16,6-7-6 0,11-5-6-16,2 0-11 0,2-9-84 15,-2-13-99-15</inkml:trace>
  <inkml:trace contextRef="#ctx0" brushRef="#br0" timeOffset="-206686.3">19729 10139 106 0,'0'0'460'15,"0"0"-449"-15,0 0 43 0,103-24 12 16,-62 19-41-1,3 1-25-15,6-3-64 16</inkml:trace>
  <inkml:trace contextRef="#ctx0" brushRef="#br0" timeOffset="-206026.05">20379 9651 541 0,'0'0'46'0,"0"0"47"15,0 0-23-15,0 0-37 16,-94 29-16-16,55 15 20 16,-1 12-5-16,1 8 1 15,8 7-5-15,4 3-7 0,8 2-5 16,1 2-3-16,4-3-11 16,4-3 0-16,6-7-2 15,2-7 0-15,2-14 1 16,2-9 0-16,12-12-1 15,4-9-9-15,3-4 9 16,1-7-13-16,5-3-26 16,0 0-27-16,3-6-142 15</inkml:trace>
  <inkml:trace contextRef="#ctx0" brushRef="#br0" timeOffset="-205480.29">20628 9999 488 0,'0'0'18'0,"0"0"20"15,92-10 43-15,-56 10-39 16,-7 12-32-16,-8 8 8 16,-10 6-7-16,-11 4 1 15,0 2 19-15,-14-2 21 16,-11-5-26-16,-4-4-7 0,-4-7 6 16,6-3-7-16,5-2 4 15,6-6-13-15,11-3-8 16,5 0 5-16,0 0 2 15,0 0-7-15,6 0-1 16,12 0-9-16,7 0 3 16,5 0-10-16,-3 0-23 15,-4 0 9-15,-6 7 4 16,-8 7 16-16,-6 3 6 16,-3 3 2-16,0-1 2 15,0 3 0-15,-4-4-1 16,-5 0 2-16,1-1 0 0,-4-2 1 15,-1-1-1-15,-6-2 5 16,-4-4-1-16,1-3 3 16,-2-5 21-16,0 0-15 15,3 0-4-15,5 0-10 16,-2-6-1-16,6-3 1 16,3-4-73-16,2-1-170 15</inkml:trace>
  <inkml:trace contextRef="#ctx0" brushRef="#br0" timeOffset="-204797.18">20882 9803 365 0,'0'0'30'0,"0"0"82"16,-93-6-19-16,56 6-35 15,-5 16-16-15,0 3-19 16,2 7 12-16,5 2-6 16,3 5-4-16,8 4-1 15,2 1 2-15,4 2-6 16,3 2-1-16,2 0-3 16,7 4-6-16,1 0 3 15,2 1 4-15,3 3-13 16,0 0-4-16,0-4 1 15,0 1 3-15,9-8 5 16,6-6-9-16,2-4-1 16,5-4 1-16,5-4 1 15,7-4 3-15,6-7-6 16,5-2 5-16,0-5-1 0,-1-3-2 16,-5 0-10-1,-3-1 10-15,-5-15-1 0,-4-3 2 16,-1-7 2-16,-3-8 15 15,-2-7 5-15,0-8 4 16,0-11-4-16,-4-8-13 16,-3-2 11-16,-5-5-20 15,-9 2 7-15,0 1-8 16,-19 2-3-16,-14 7 0 16,-6 12 3-16,-7 12-10 15,-5 17 10-15,-1 18 0 16,-4 4-11-16,6 29 8 0,3 19-18 15,8 12-37-15,10 7-60 16,13-3-260-16</inkml:trace>
  <inkml:trace contextRef="#ctx0" brushRef="#br0" timeOffset="-204391.37">21369 10374 680 0,'0'0'68'16,"0"0"-37"-16,0 0 40 16,0 0-19-16,-4 86-19 15,-8-53-11-15,2 2-13 0,-2-5-3 16,0-1 2-16,1-6-7 15,4-5 0-15,0-3-1 16,2-7 0-16,2-4-21 16,2-2-25-16,1-2-56 15,0 0-119-15</inkml:trace>
  <inkml:trace contextRef="#ctx0" brushRef="#br0" timeOffset="-203880.52">21765 9936 480 0,'0'0'120'16,"0"0"-41"-16,0 0-29 15,0 0-34-15,0 0 33 16,1 118-8-16,-1-63-6 16,-1 1-9-16,-10 0-7 15,0-7-6-15,0-1-8 16,0-8-5-16,3-7 0 15,5-10-3-15,1-12 0 16,2-6 2-16,0-5-7 16,0 0-18-16,6 0 7 15,4-5-37-15,-1-12-82 16,-1-5-292-16</inkml:trace>
  <inkml:trace contextRef="#ctx0" brushRef="#br0" timeOffset="-203576.75">21941 9776 279 0,'0'0'287'0,"0"0"-198"15,0 0 6-15,0 0-21 0,0 0-47 16,100 85 27-16,-78-12 4 16,-7 12-18-16,-6 6 1 15,-5 6-18-15,-4 6-14 16,-1-8 1-16,-18-7-6 16,-10-18-4-16,-5-16-10 15,-7-14-20-15,-6-12-72 16,-1-10-100-16,0-8-397 15</inkml:trace>
  <inkml:trace contextRef="#ctx0" brushRef="#br0" timeOffset="-188763.48">19755 3040 120 0,'0'0'37'15,"0"0"23"-15,-75 104 76 16,42-66-31-16,0-3-32 16,3-3-19-16,6-4-21 0,8-4 7 15,1-4-9-15,6-7-24 16,1 1 8-16,1-4-4 16,1-1 5-16,2-4 3 15,1 0 7-15,3-4-22 16,0-1 1-16,-2 0 11 15,2 0-16-15,0 0 4 16,0 0 2-16,0 0-6 16,-1 0-20-16,-2 0-24 15,-2 0-99-15,-1 0-246 16</inkml:trace>
  <inkml:trace contextRef="#ctx0" brushRef="#br0" timeOffset="-188505.56">19329 3480 123 0,'0'0'87'15,"0"0"10"-15,0 0-28 16,0 0-31-16,88 4-16 15,-65-3 9-15,-1 1-20 16,-1 0-8-16,-5-2 2 16,-3 2-5-16,-4-2-5 15,-1 0-2-15,-2 1-39 0,-2-1-128 16</inkml:trace>
  <inkml:trace contextRef="#ctx0" brushRef="#br0" timeOffset="-188306.16">19435 3659 32 0,'0'0'40'0,"0"0"-40"16,0 0-65-16</inkml:trace>
  <inkml:trace contextRef="#ctx0" brushRef="#br0" timeOffset="-188132.14">19435 3659 135 0,'9'90'83'0,"12"-90"-32"15,3 0-14-15,1 0-37 16</inkml:trace>
  <inkml:trace contextRef="#ctx0" brushRef="#br0" timeOffset="-185627.24">20394 3006 324 0,'0'0'23'16,"0"0"86"-16,0 0-10 15,0 0-48-15,0 0-26 16,0 0-10-16,0 0 6 16,18 0-19-16,0 22 6 15,3 6 11-15,-2 3 8 16,0 2-2-16,1-1 11 16,-5-4-12-16,-1-3-4 15,0-1-11-15,-5-7-8 0,0 0 0 16,-2-6 6-1,-5-3-7-15,1-1 1 0,-2-4 7 16,-1-1-8-16,0-2-4 16,0 0-23-16,0 0-29 15,0 3-20-15,0-1-84 16,-3-2-108-16</inkml:trace>
  <inkml:trace contextRef="#ctx0" brushRef="#br0" timeOffset="-185356.99">20676 3212 342 0,'0'0'20'16,"0"0"13"-16,0 0 55 15,0 0-18-15,-75 74-28 16,54-51-16-16,2-1 3 15,4-1-7-15,-1-1-4 16,2-1-4-16,4-4-8 16,0-1 5-16,0-3-10 15,4 0-1-15,2-4-6 16,0-5-39-16,2 0-33 16,2-2-75-16,0 0-87 15</inkml:trace>
  <inkml:trace contextRef="#ctx0" brushRef="#br0" timeOffset="-185164.43">20640 3355 252 0,'0'0'98'16,"0"0"-83"-16,0 0 61 15,0 0 2-15,0 0-58 16,0 0 0-16,-30 34-14 15,24-27-5-15,3 2-2 16,0-2-23-16,3-3-102 16,0-4-83-16</inkml:trace>
  <inkml:trace contextRef="#ctx0" brushRef="#br0" timeOffset="-185013.4">20640 3355 267 0,'41'70'37'16,"-51"-61"9"-16,3 2 11 16,1 0-42-16,-3 4-15 15,0-2-13-15,0 1-151 16</inkml:trace>
  <inkml:trace contextRef="#ctx0" brushRef="#br0" timeOffset="-178590.89">18221 10623 223 0,'0'0'200'0,"0"0"-117"15,0 0 36-15,0 0-40 16,0 0-25-16,0 0-27 16,0 0 0-16,-39 9-26 15,-2 30 11-15,-11 11 0 16,-9 8 17-16,-7 9-3 16,-10 1 3-16,-5 2-15 0,-1-1 10 15,2-3-1 1,5-3-9-16,8-6-3 0,6-7-3 15,11-9 1-15,13-10-3 16,12-11-4-16,12-7 12 16,5-7-12-16,7-5 0 15,3-1 9-15,0 0 3 16,0 0-14-16,0-5-7 16,0-8-23-16,0-2-39 15,6-1-38-15,3 3-173 16</inkml:trace>
  <inkml:trace contextRef="#ctx0" brushRef="#br0" timeOffset="-177632.2">15631 11721 154 0,'0'0'202'0,"0"0"-134"15,0 0 76-15,0 0-50 16,0 0-40-16,0 0-33 15,-17-20-9-15,11 48-5 16,-5 14 10-16,-2 9 10 16,-1 10-9-16,-2 3 3 15,4 1-9-15,-2-1-1 16,3-3-5-16,1-7-5 16,4-5 4-16,1-10-5 0,2-8 1 15,0-8 6-15,1-10-1 16,1-6-1-16,1-6-5 15,0-1 1-15,0 0 11 16,0-8 33-16,0-13-23 16,0-7-11-16,0-5-8 15,1-10 7-15,9-6-5 16,1-9-5-16,0-5 0 16,2-2 0-16,0-2 0 15,2 6 2-15,0 4-2 16,4 7-6-16,0 11 5 15,3 8 0-15,3 7-6 0,2 11 7 16,3 8-6 0,1 5 0-16,0 3 3 0,-7 17 3 15,-10 11-1-15,-10 3 1 16,-4 3 1-16,0 0-1 16,-15-2-3-16,-2-4 0 15,-4-2 3-15,1-9 12 16,-1-3-12-16,-2-3 0 15,-2-5 1-15,-3-1-2 16,0-2 1-16,1-1-3 16,5-4-14-16,8 3-27 15,7-1-39-15,7-3-31 16,10 0-237-16</inkml:trace>
  <inkml:trace contextRef="#ctx0" brushRef="#br0" timeOffset="-176604.61">16235 11808 376 0,'0'0'53'0,"0"0"-22"16,0 0 77-16,0 0-2 0,0 0-62 16,-53-73 10-16,31 72-31 15,0 1-4-15,-3 0 11 16,-2 12-18-16,-1 10-5 16,1 4 3-16,5 8-9 15,2 4 2-15,4 0 1 16,4 2-2-16,2-1 6 15,4-4-16-15,4-5 17 16,2-3-7-16,0-5-2 16,0-5 2-16,5-2-2 15,6-9 0-15,3-3-12 16,4-3 12-16,3 0 0 0,3-6 0 16,2-9 0-1,-2-6 2-15,0-3 3 0,-6-3-6 16,0-6 2-16,-6-3-1 15,1 2 5-15,-4 1-3 16,-3 5-2-16,-3 8 7 16,-3 6-5-16,0 6 9 15,0 3-4-15,0 5 1 16,0 0-5-16,0 0-3 16,0 6 0-16,0 14 1 15,2 4 4-15,-1 5-8 16,1 2 11-16,0 1-15 15,0 2 15-15,-1-5-14 0,4-2 16 16,0-5-9 0,2-3-1-16,3-6 0 0,2-4-1 15,1-7 1-15,3-2 0 16,0 0-4-16,4 0 4 16,0-14 1-16,0-6 1 15,-1-4-1-15,0-7-1 16,-2-4 10-16,-1-5-9 15,-2-4 3-15,-2 2-4 16,-5 0-7-16,-5 10-2 16,-2 5 8-16,0 11-6 15,-17 6 0-15,-4 2 2 16,-6 6-7-16,4 2 10 16,2 0 1-16,7 0 1 0,8 0-1 15,3 3-3-15,3 4 0 16,2 3 4-16,21-1-2 15,11 1-6-15,7-2 7 16,3-2-1-16,-4-1 2 16,-4 3 0-16,-5 0 0 15,-7 3 0-15,-6 3 0 16,-3 3 0-16,-6 4 5 16,1 3-1-16,-1 1-4 15,0 4 0-15,-1-1-6 16,-4 2 12-16,2-1-6 15,-6 0 0-15,0-3-3 0,0-1 2 16,0-8 2-16,0-2-1 16,-3-5 8-16,2-5-8 15,-1-2-2-15,2-2-12 16,0-1-28-16,0 0-41 16,0-1-83-16,6-12-435 15</inkml:trace>
  <inkml:trace contextRef="#ctx0" brushRef="#br0" timeOffset="-176191.21">16778 12003 422 0,'0'0'139'16,"0"0"-107"-16,0 0 20 15,0 0-10 1,0 0-4-16,0 0-18 0,69 0-5 15,-51 0-2-15,-3 0-10 16,1-6 2-16,-5-7-1 16,-2-2-2-16,-3-4-1 15,-4-5 4-15,-2 1-2 16,0 0-3-16,-5 3 1 16,-6 7 6-16,-1 5-3 15,-3 5 15-15,0 3-10 16,-6 0 1-16,-1 17-5 15,4 9-3-15,2 4 2 0,7 8 8 16,4-1 3-16,5 4-8 16,0-5-5-16,6-1 3 15,9-5-5-15,3-2 0 16,-1-7 0-16,0-6 0 16,0-4-2-16,1-8-2 15,3 0 0-15,-1-3-14 16,0 0-35-16,2-3-127 15,-3-12-301-15</inkml:trace>
  <inkml:trace contextRef="#ctx0" brushRef="#br0" timeOffset="-175697.98">17092 11897 469 0,'0'0'105'16,"0"0"-80"-16,0 0 40 16,0 0 11-16,0 104-33 15,0-64-5-15,-3-1-24 16,-3 1-6-16,-3-2-1 16,1-6-2-16,2-6 2 15,2-9-12-15,2-9 7 16,2-6-2-16,0-2 3 15,0 0 5-15,0-5 3 16,0-15 7-16,0-5-16 0,0-6 3 16,6-5-4-16,0-3 1 15,4-4-2-15,0-3 0 16,0 3-6-16,3 4-7 16,-1 7-7-16,2 9 19 15,2 8-4-15,2 8-3 16,-1 7 3-16,2 0 5 15,2 10 6-15,1 13-6 16,2 5 3-16,-5 7-3 16,-2 3 0-16,-5 1-1 15,-6 0 1-15,-5 0 5 16,-1-3-4-16,0-5-1 0,0-3 0 16,-10-6-2-16,1-5 2 15,1-6-3-15,2-3-51 16,3-5-35-16,3-3-90 15</inkml:trace>
  <inkml:trace contextRef="#ctx0" brushRef="#br0" timeOffset="-175390.12">17517 11572 621 0,'0'0'25'16,"0"0"-23"-16,0 72 44 0,0-17 36 15,0 10-8-15,0 9-45 16,-11 2 5-16,1-3-31 16,-1-5 13-16,1-9-16 15,3-11 1-15,4-12 2 16,3-10-3-16,0-12 0 15,10-5 1-15,8-6 0 16,3-3 1-16,2 0-2 16,3-3-7-16,1-11-24 15,1-9-118-15,-5-7-392 16</inkml:trace>
  <inkml:trace contextRef="#ctx0" brushRef="#br0" timeOffset="-175221.42">17559 11844 620 0,'0'0'94'0,"0"0"-17"15,0 0-4-15,98-30-32 16,-67 28-39-16,-1 2 8 16,-2 0-10-16,-5 0-10 15,-8 0-108-15</inkml:trace>
  <inkml:trace contextRef="#ctx0" brushRef="#br0" timeOffset="-173770.65">18327 11385 138 0,'0'0'168'0,"0"0"-103"15,0 0 64-15,0 0-34 16,-81 11-34-16,48 21-18 15,-4 15 4-15,-5 11-4 16,0 10-18-16,2 4-1 16,2 10 8-16,3 4-9 15,4 1-3-15,4-4-7 0,7-7-2 16,7-6-6 0,10-6 0-16,3-7-3 0,0-5-2 15,16-9 0-15,1-5 2 16,4-10 5-16,3-7-5 15,-2-9-2-15,2-3-6 16,1-8 1-16,1-1-34 16,-1 0-38-16,3-10-85 15,-4-11-246-15</inkml:trace>
  <inkml:trace contextRef="#ctx0" brushRef="#br0" timeOffset="-173111.07">18339 12044 436 0,'0'0'78'0,"0"0"-6"16,0 0-16-16,0 0-25 15,0 0 17-15,-21 99-12 16,15-55-6-16,4-1-5 15,-1 3-16-15,3-7-9 16,0-6 3-16,0-9-6 16,0-10 10-16,0-8-5 15,0-5 2-15,0-1-4 16,0 0 10-16,0-10 32 0,6-14-29 16,3-8-4-16,-3-4-9 15,-1-8 2-15,-2-2-2 16,1-5-2-16,-1-1-3 15,3 2-12-15,3 3-4 16,0 5 1-16,2 6-3 16,2 11 2-16,0 7 13 15,4 7 6-15,-2 6-1 16,1 5-9-16,2 0 12 16,3 5 9-16,1 15-9 15,-1 7 0-15,-5 7 7 16,-2 7 5-16,-8 2 5 15,-2 1-11-15,-1-2 6 16,0-2 3-16,0-6-14 0,2-4 3 16,3-4 2-16,0-9-6 15,4-4-4-15,3-5 4 16,1-8 0-16,4 0 1 16,0 0 5-16,0-15-4 15,1-3 1-15,-3-7 8 16,-6-7 12-16,-5-1-6 15,-4-10-2-15,-1-3-5 16,-2-5 3-16,0 2-11 16,0 3-2-16,0 13 0 15,0 12-6-15,-2 9-4 16,2 12-1-16,0 0-54 16,0 8-115-16,0 13-140 0</inkml:trace>
  <inkml:trace contextRef="#ctx0" brushRef="#br0" timeOffset="-172673.39">18974 11864 501 0,'0'0'35'16,"0"0"91"-16,0 0-39 0,0 0-72 16,0 0-8-16,0 0 6 15,0 96 9-15,0-51 12 16,0 1-17-16,0 3-9 16,0-3-3-16,0-5 3 15,0-7-11-15,8-5 7 16,9-8-4-16,0-9 5 15,4-4-6-15,2-8 1 16,0 0-2-16,1-9 2 16,-2-11 10-16,-1-4-7 15,-6-5 4-15,-2-7 8 16,-2-3 9-16,-5-7-19 0,-3-1 2 16,-3-1 1-1,0 2-10-15,0 13 2 0,0 10-12 16,0 12 5-16,-5 11-35 15,-1 0-51-15,2 9-91 16,1 7-181-16</inkml:trace>
  <inkml:trace contextRef="#ctx0" brushRef="#br0" timeOffset="-172322.51">19424 11802 486 0,'0'0'6'0,"0"0"3"16,0 0 25-16,-7 79 54 16,-2-34-17-16,0 4-28 15,-1 1-9-15,-4 0 0 16,2-2-29-16,3-1 6 15,2-8-4-15,7-4-5 16,0-6-2-16,2-5 3 16,14-5 8-16,3-6-5 15,2-5-3-15,4-4 0 16,1-4 2-16,4 0 0 16,-2 0-1-16,0-4 1 15,0-4-10-15,-1-2-11 0,-2-1-47 16,-3-1-54-16,-3-6-144 15</inkml:trace>
  <inkml:trace contextRef="#ctx0" brushRef="#br0" timeOffset="-171977.26">19824 11838 563 0,'0'0'29'0,"0"0"-3"15,0 0 53-15,0 0-51 16,0 0-24-16,-27 78 45 16,14-28-21-16,-3 3 10 15,2 3-19-15,4-5-4 16,4-6-4-16,6-6-4 15,0-5-4-15,0-5 1 16,13-5-2-16,4-4-2 16,5-5 2-16,3-8 6 0,3-2-5 15,5-3-6 1,0-2-1-16,-3 0 0 0,-6 0-28 16,-8-13-42-1,-4 0-139-15</inkml:trace>
  <inkml:trace contextRef="#ctx0" brushRef="#br0" timeOffset="-171706.47">20210 12333 485 0,'0'0'88'0,"0"0"-81"16,0 0 59-16,-17 81 27 16,3-54-61-16,-1 0-15 15,2 0-12-15,-5-1-5 16,4 0 4-16,0-9-4 16,3-2-25-16,4-6 2 15,2-6-55-15,2-3-114 16,3 0-287-16</inkml:trace>
  <inkml:trace contextRef="#ctx0" brushRef="#br0" timeOffset="-171381.52">20528 11944 643 0,'0'0'16'16,"0"0"-5"-16,0 0-7 16,0 0 31-16,10 81 19 15,-8-30-4-15,-2 4-34 16,0 1 9-16,-9-5-24 15,-1-1 14-15,1-9-13 16,3-7-2-16,0-12-4 0,5-10-7 16,1-6-12-16,0-6-27 15,0 0-32-15,0 0-184 16</inkml:trace>
  <inkml:trace contextRef="#ctx0" brushRef="#br0" timeOffset="-171109.22">20685 11698 631 0,'0'0'18'16,"34"114"-5"-16,-20-37 89 15,-4 7-18-15,-7 1-32 16,-3 4-22-16,0-1-21 16,-6-7-2-16,-3-11-5 15,-2-8 1-15,-3-10-3 16,-7-12-23-16,-9-4-42 16,-9-12-134-16,-3-9-345 15</inkml:trace>
  <inkml:trace contextRef="#ctx0" brushRef="#br0" timeOffset="-166788.49">16686 11472 160 0,'0'0'43'0,"0"0"60"15,0 0-2-15,0 0-17 0,0 0 8 16,0 0-12-16,0 0-19 16,-21 13 4-16,21-29-35 15,0-3-6-15,2-4-1 16,7-4-21-16,2-1 22 15,1-2 6-15,3-5-21 16,2-3 5-16,2-2-11 16,5-7 7-16,6 2-8 15,5-2 0-15,6 4-2 16,5 1 0-16,-3 5 1 16,-1 4 3-16,3 1 4 15,-5 7-1-15,2-2-3 16,0 3 2-16,3 0 12 0,7-3-18 15,3 2 7 1,1 0-4-16,-2 0 1 16,-6 3 10-16,-9 5-9 0,-11 6-5 15,-7 3 4-15,-10 4 6 16,-6 2-6-16,-2 0 3 16,-3 1 1-16,0 1-4 15,0 0-4-15,0 0-1 16,0 0-25-16,-1 0-18 15,-14 0 1-15,-6 0-14 16,-5 3-71-16,0-1-74 16,-3-2-204-16</inkml:trace>
  <inkml:trace contextRef="#ctx0" brushRef="#br0" timeOffset="-166335.43">17233 10551 235 0,'0'0'93'16,"0"0"35"-16,0 0-28 15,0 0-17-15,0 0-30 16,0 0-14-16,-11-5 2 16,11 5-13-16,0 0-8 15,0 0-1-15,0 0-6 16,4 0-2-16,14 0 4 15,9 7 0-15,5 1-7 0,6-1-8 16,2 0 5-16,0 0 5 16,-2 3-8-16,-3-2 0 15,-5 1 2-15,-6 0-2 16,-5-1-2-16,-5 0 0 16,-5 1 0-16,-2-1 2 15,-4 3-1-15,-3 1 8 16,0 3 9-16,0 2-3 15,-4 1-6-15,-11 5 5 16,-3 6 1-16,-5 0-9 16,0 5 5-16,-1 2-4 15,0-3-7-15,8-2 8 0,1-5-7 16,7-5-1 0,5-4-1-16,3-3-21 0,0-6-31 15,0-4-39-15,0-4-145 16</inkml:trace>
  <inkml:trace contextRef="#ctx0" brushRef="#br0" timeOffset="-165422.42">15625 10853 493 0,'0'0'48'0,"0"0"-6"16,0 0 38-16,0 0-66 16,0 0-1-16,0 0 19 15,36 107-5-15,-27-62 4 16,-6-2-17-16,0-1-8 16,-3-7 7-16,2-9-5 15,0-9-7-15,-2-8 5 16,0-6-3-16,0-3 3 15,0 0 17-15,2 0 34 16,-1-16-2-16,2-8-42 0,-1-4-8 16,-1-1-2-16,-1-4-3 15,0-2 0-15,0-5 0 16,0 0 0-16,-6-4-4 16,1 2 1-16,2 3-3 15,3 8-2-15,0 9 6 16,0 9-2-16,0 7-6 15,5 5 16-15,7 1-9 16,4 0 4-16,6 10-2 16,2 7-6-16,-1 4 7 15,-3 4 1-15,-2-1 0 16,-5 2 2-16,-2-4-1 0,-2 1-2 16,-2-5 10-16,3-2-9 15,-2-5-1-15,1-6-1 16,-1 0 1-16,3-5 2 15,0 0 4-15,2-2-2 16,1-13 5-16,-4-5 4 16,0-6-1-16,-5-3-3 15,-5-5-3-15,0-3-2 16,-5-2 3-16,-11-1-1 16,1 1-6-16,0 9 0 15,6 10-1-15,5 10-4 16,2 6-11-16,2 4-18 15,0 0-35-15,0 14-31 16,6 5-30-16,8-5-191 0</inkml:trace>
  <inkml:trace contextRef="#ctx0" brushRef="#br0" timeOffset="-165025.45">16133 10556 370 0,'0'0'89'16,"0"0"-2"-16,0 0 42 0,0 0-62 15,0 0-32 1,0 0-35-16,0 7 16 0,0 26 7 16,5 3 5-16,4 4-4 15,1-2-20-15,4-2 14 16,1-6-12-16,3-7-4 15,-1-6-1-15,2-9-1 16,0-5 0-16,-2-3 1 16,2 0 14-16,-4-17-6 15,1-4-2-15,-4-7 9 16,-4-3-7-16,-2 2 3 16,-5-5-3-16,-1-1-5 15,0 0-3-15,-8 1 0 16,-3 5 0-16,2 6-2 15,3 9-3-15,2 10-14 0,2 4-5 16,2 0-42 0,0 9-71-16,0 3-16 0,9-1-213 15</inkml:trace>
  <inkml:trace contextRef="#ctx0" brushRef="#br0" timeOffset="-164634.49">16541 10321 365 0,'0'0'48'0,"0"0"33"0,0 0-26 15,0 0 20-15,0 76 9 16,0-36-29-16,0 4-21 15,0-1 2-15,0-4-18 16,0-5-5-16,3-5 9 16,5-7-9-16,0-3-2 15,1-4-3-15,2-4-1 16,1-3-7-16,0-5 4 16,0-1 3-16,3-2 7 15,0 0-1-15,2 0-9 16,3-7 0-16,-4-6 2 15,4 1-6-15,-4-2 0 16,-1 2-2-16,-4 1 1 0,-4 0-25 16,-1-1-20-16,-2-1-70 15,-4 1-89-15,0-4-292 16</inkml:trace>
  <inkml:trace contextRef="#ctx0" brushRef="#br0" timeOffset="-164342.58">16917 10176 511 0,'0'0'52'0,"0"0"-32"16,0 0 10-16,0 0 0 15,0 0 30-15,-25 104 0 16,20-54-29-16,2 6 2 15,3 0-4-15,0-6-12 16,8-13-1-16,11-11 8 16,3-8-9-16,4-6-2 15,2-10-5-15,6-2 0 16,5 0-1-16,3-11-7 16,-3-4-21-16,-8-1-36 15,-11-1-73-15,-10 1-332 16</inkml:trace>
  <inkml:trace contextRef="#ctx0" brushRef="#br0" timeOffset="-152680.08">20977 11054 218 0,'0'0'37'15,"0"0"39"-15,0 0 27 16,0 0-11-16,0 0-30 16,0 0-16-16,0 0-1 15,-17-33-14-15,17 33-9 16,0 0-6-16,0 0-7 16,0 0-2-16,0 0 4 15,0 0-11-15,13 7 3 16,15 9 8-16,8 5-11 15,6 7 0-15,5 2 0 16,2 6 4-16,1 5 4 16,0 7-7-16,3 7 8 15,-1 6 2-15,3 5 2 16,2-2-6-16,-4-3 2 16,1-7 0-16,-6-4-4 0,-4-8-2 15,-3-7 8-15,-7-3-9 16,-2-6 10-16,-6-6 5 15,-3-1-16-15,-7-5 5 16,-3-1 3-16,-6-7-2 16,-4-3 6-16,-2 0-6 15,-1 0 0-15,0-2 7 16,0-1 2-16,0 0-8 16,2 0-3-16,-2 0-5 15,0 0 5-15,0 0-10 0,0 3 5 16,0 5-62-16,0 5-25 15,-14 1-26-15,-5 0-213 16</inkml:trace>
  <inkml:trace contextRef="#ctx0" brushRef="#br0" timeOffset="-152012.6">22035 12134 247 0,'0'0'61'0,"0"0"-55"16,0 0 29-16,1 73 50 16,-1-39-36-16,-6 4-23 15,-6 5 10-15,-1 1-21 16,-2-1-5-16,0 1 1 16,0 3-3-16,3 0 2 15,0-4-10-15,2-6 0 16,1-7 3-16,1-10-2 0,4-9 0 15,4-6 1-15,0-5 23 16,0 0 30-16,0 0 19 16,0-17-16-16,0-8-42 15,0-6-8-15,6-10 18 16,3-8-3-16,0-1-2 16,4-5-14-16,-2-2-7 15,-1-1 7-15,-1-1-7 16,0 1 2-16,6 6 1 15,1 7-3-15,4 10 1 16,-1 8-1-16,1 8 0 16,-1 9-1-16,0 5-10 15,2 5 11-15,3 3-4 16,-4 16 7-16,-1 5-4 16,-6 3 1-16,-8 1-9 0,-5 1 9 15,0-2 2-15,-2-5 8 16,-13-4-19-16,-3-2 19 15,-3-5-13-15,-1 0 6 16,0-3-6-16,-1-4 1 16,1 4-14-16,1-2-47 15,8-1-88-15,8-2-336 16</inkml:trace>
  <inkml:trace contextRef="#ctx0" brushRef="#br0" timeOffset="-150908.41">22626 12168 85 0,'0'0'47'15,"0"0"12"-15,0 0 74 16,0 0-25-16,0 0-42 0,-55-78 9 16,39 70-34-16,-1 1 11 15,-2 4-33-15,-3 3 18 16,-3 0-33-16,-5 0 16 15,0 15-18-15,0 5 8 16,2 7-3-16,10 1-1 16,3 4-4-16,6 2-2 15,6 2 2-15,3-3-2 16,0 0 2-16,2-2 0 16,10-4 7-16,5-3-6 15,1-6-3-15,0-5-3 16,3-5 3-16,-1-4 1 0,2-4 3 15,0 0-8-15,-3-5 11 16,-2-11-12-16,-1-4 5 16,-2-6 0-16,1-7 4 15,-2-2-3-15,-1-6 11 16,0 0-10-16,-4 0 5 16,-4 4-5-16,-1 8-2 15,-1 8 0-15,-1 7 1 16,-1 6 3-16,0 5 6 15,0 3-10-15,0 0 1 16,2 0-1-16,0 0-6 16,3 16 6-16,-1 6 0 15,1 6 1-15,-4 3 7 0,1 1-2 16,-2 0 3 0,0-2-5-16,0-1 7 0,0-4-10 15,0-5 3-15,5-4-4 16,3-6-1-16,3-3-3 15,4-2 2-15,4-5 2 16,2 0 12-16,2-2-12 16,0-12 0-16,3-7 0 15,-3-8 3-15,1-7 2 16,-3-6-5-16,-1-5 4 16,-5 1-4-16,-5-1 0 15,-9 5-6-15,-1 6 5 0,-4 11 1 16,-14 8-10-16,-6 9 10 15,2 8 0-15,-5 0 7 16,2 0-5-16,5 15-2 16,8 1-4-16,8 2 4 15,4-2-3-15,0 1 0 16,6-3 5-16,17-1-3 16,7-2 2-16,6-5-2 15,0-1 5-15,0-3-4 16,-3-2 1-16,-3 0-1 15,-4 1 0-15,0 1-3 16,-1 4 3-16,0 5 2 16,-3 3 3-16,-5 6-5 15,-5 4-4-15,-2 5 4 16,-5 1 8-16,-4 0 2 0,1-1-8 16,-2 1 0-16,2-6-1 15,4-3 1-15,-2-6-2 16,3-5 0-16,-1-4-3 15,2-3 3-15,2-3-2 16,5 0-30-16,0 0-61 16,-2-8-103-16</inkml:trace>
  <inkml:trace contextRef="#ctx0" brushRef="#br0" timeOffset="-146756.04">23371 12364 208 0,'0'0'71'15,"0"0"-50"-15,0 0 93 16,0 0-15-16,0 0-63 0,0 0-13 15,75-18-3-15,-51 5-10 16,-2-1 3-16,-4-2-3 16,-2-1 4-16,-5-3 14 15,-2 0 1-15,-6-5-24 16,-3 1 10-16,0-1-7 16,0 0-3-16,0 4 12 15,-9 4-17-15,-2 5 1 16,-2 7 8-16,-2 3-3 15,-3 2 16-15,-1 0-18 16,-2 7 1-16,1 10-1 16,1 4 0-16,3 4 0 15,4 5 0-15,4 3-1 16,5 1 13-16,3 2-14 16,0 1 13-16,5-1-12 0,7-1 4 15,-1-5-1-15,0-6-3 16,1-7-2-16,1-7 2 15,-2-3-3-15,4-5 0 16,1-2-7-16,6 0 8 16,4-6-2-16,2-4-26 15,-1-7-51-15,-4 0-127 16,-6-5-321-16</inkml:trace>
  <inkml:trace contextRef="#ctx0" brushRef="#br0" timeOffset="-146238.27">23743 12150 435 0,'0'0'106'0,"0"0"22"16,0 0-81-16,0 0-46 16,0 0 50-16,11 78-9 15,-11-39-30-15,0 2 21 16,0-1-23-16,0-2-2 15,0-3-6-15,0-9 3 16,0-11-5-16,0-7 3 16,0-6-2-16,0-2 7 15,0-4 33-15,0-16-2 0,0-5-27 16,0-6-11-16,0-2-2 16,0-4 1-16,0-3-17 15,0-5-3-15,0-2 1 16,5 3-9-16,5 2 9 15,7 11-3-15,-2 6 3 16,4 16 13-16,-2 2 5 16,5 7 1-16,3 0 0 15,4 13 5-15,0 10-4 16,0 3 2-16,-7 9 1 16,-2 1 2-16,-8 3 4 15,-2 3 2-15,-6-2 4 16,-4 3-9-16,0-4 3 0,0-1-5 15,-7-5-5-15,-5-7-3 16,2-4 1-16,2-8-5 16,3-4-3-16,3-7-17 15,2-3-11-15,0 0-33 16,8-10-19-16,12-13-129 16,4-8-226-16</inkml:trace>
  <inkml:trace contextRef="#ctx0" brushRef="#br0" timeOffset="-145916.3">24221 11615 518 0,'0'0'22'16,"0"0"-2"-16,0 0 8 15,0 0 32-15,41 99 6 16,-33-33-2-16,-8 12-17 16,0 3-11-16,-4-1-14 15,-9-2-9-15,1-3-6 16,-3-7 2-16,7-9-9 16,4-11 1-16,4-12-2 15,0-11 2-15,4-10 7 0,13-9-8 16,5-5-13-1,5-1 4-15,4-7 7 0,2-11-27 16,0-11-47-16,-6-6-146 16</inkml:trace>
  <inkml:trace contextRef="#ctx0" brushRef="#br0" timeOffset="-145718.37">24214 12017 597 0,'0'0'83'0,"0"0"-24"16,0 0 11-16,0 0-36 15,85-28-20-15,-45 23-11 0,5 4-1 16,4 1 8-16,3 0-10 16,2 0-58-16,0 0-90 15,-10 0-270 1</inkml:trace>
  <inkml:trace contextRef="#ctx0" brushRef="#br0" timeOffset="-145248.42">24991 11651 306 0,'0'0'66'16,"0"0"38"-16,0 0 2 16,0 0-65-16,0 0-20 15,0 0 6-15,-78 81 11 0,47-23 17 16,1 12-28-16,0 6 8 16,2 7-9-16,3 3-12 15,3 2-12-15,3-3 4 16,2-2-1-16,5-3-5 15,1-13-4-15,8-9 4 16,3-14-6-16,3-15-2 16,17-11-7-16,2-7 14 15,2-8-25-15,4-3-30 16,2 0-42-16,2-5-131 16</inkml:trace>
  <inkml:trace contextRef="#ctx0" brushRef="#br0" timeOffset="-144477.18">25282 12011 467 0,'0'0'81'0,"0"0"-5"16,0 0 34-16,0 0-61 15,0 0-41-15,0 0-1 16,-66 90 26-16,42-34-3 16,2 0-27-16,4 0 5 15,2 0-3-15,1-6 1 16,1-9 3-16,8-13-9 16,2-11-3-16,2-10 3 15,2-5 1-15,0-2 1 16,0-2 6-16,0-18 20 0,3-7-28 15,3-9 5-15,0-5-5 16,-4-4 0-16,1-4-4 16,0 0-7-16,3-2 5 15,3 1-8-15,1 5 4 16,5 7 2-16,2 8-2 16,0 13 5-16,0 9 3 15,1 8 0-15,1 0 2 16,-1 8-1-16,4 13-4 15,-1 7 5-15,-1 7 4 16,-2 3-2-16,-5 1 6 16,-1 3-4-16,-3-2 6 0,-3-6-10 15,-1-3 5 1,2-9 4-16,-3-6-3 0,1-6-6 16,-1-4-3-16,4-6 3 15,5 0 9-15,5-2 24 16,3-13-26-16,3-7 2 15,-6-9 10-15,-2-3-7 16,-7-7 17-16,-6-3-25 16,-3-5-2-16,0 3 0 15,-1 8-1-15,-5 9-1 16,-1 12-31-16,3 12-17 16,2 5-11-16,2 3-103 15,0 15-176-15</inkml:trace>
  <inkml:trace contextRef="#ctx0" brushRef="#br0" timeOffset="-144034.75">25802 11930 404 0,'0'0'112'15,"0"0"-29"-15,0 0-19 0,0 0-43 16,0 0 3-16,-20 75 28 16,11-32-12-16,-2 2-13 15,1 2 2-15,5-2-12 16,5-3-11-16,0-5-5 15,0-5-1-15,0-11 14 16,12-5-10-16,2-8-4 16,5-5-1-16,1-3 1 15,3 0 9-15,3-14-3 16,-1-11 6-16,-4-2 2 16,-2-8 1-16,-3-4 6 15,-5-8-9-15,-3-1-4 16,-5-3-8-16,-3 5-1 0,0 10-2 15,0 15-16 1,-2 10-21-16,-2 11-19 0,1 6-94 16,3 14-139-16</inkml:trace>
  <inkml:trace contextRef="#ctx0" brushRef="#br0" timeOffset="-143644.08">26277 11863 572 0,'0'0'41'16,"0"0"-8"-16,0 0-12 15,0 0-8-15,-9 79 41 16,-3-37 12-16,-6 2-38 15,0 1 12-15,-4 2-20 16,1 0 4-16,0-1-16 16,5-5-4-16,7-4 5 15,4-9-6-15,5-6-3 16,0-7-7-16,8-2 7 16,11-2 13-16,4-5-5 15,5-1 0-15,2-3-6 16,1-2 2-16,0 0-1 15,-2 0-2-15,0-1-1 0,-2-8 0 16,0-5-16-16,-3 1-18 16,-6-1-46-16,-2 1-84 15,-8 1-290-15</inkml:trace>
  <inkml:trace contextRef="#ctx0" brushRef="#br0" timeOffset="-143194.6">26644 11897 472 0,'0'0'39'15,"0"0"32"-15,0 0 13 16,0 0-61-16,0 0 22 16,0 0 10-16,-32 97-11 15,29-52-8-15,-1 6-16 16,1 2-10-16,-1 2-4 0,-2-1 0 15,-2-7-5-15,3-7 3 16,1-13-4-16,4-7 2 16,0-9-1-16,0-5 0 15,13-1 10-15,11-2-1 16,6-2-1-16,7-1-8 16,-1 0 0-16,-1 0-1 15,-4-1 0-15,-6-5-25 16,-4-2-9-16,-7 2-38 15,-8-2-140-15</inkml:trace>
  <inkml:trace contextRef="#ctx0" brushRef="#br0" timeOffset="-142906.95">27120 12347 615 0,'0'0'58'0,"0"0"-43"16,0 0-4-16,0 0 36 16,0 0-7-16,-2 100-28 15,-10-65 6-15,-4 1-6 16,-4-3-6-16,-1-3-6 15,2-4 0-15,4-11-18 0,8-5-14 16,2-8-22-16,5-2-111 16,0 0-275-16</inkml:trace>
  <inkml:trace contextRef="#ctx0" brushRef="#br0" timeOffset="-142427.5">27491 11896 539 0,'0'0'117'15,"0"0"-87"-15,0 0 9 16,28 90 36-16,-20-42-20 16,-4 5-20-16,-4 3-6 15,0-1-15-15,-1 1-6 16,-14-5-3-16,-2-2-4 16,-3-8-1-16,1-8-2 15,3-10 0-15,4-9-6 16,5-4 2-16,1-5-15 15,3-4-41-15,1-1-60 0,2 0-294 16</inkml:trace>
  <inkml:trace contextRef="#ctx0" brushRef="#br0" timeOffset="-142114.11">27710 11777 586 0,'0'0'7'15,"0"0"14"-15,0 0 42 16,105 129 2-16,-84-48-6 15,-12 8-12-15,-9 7-9 0,-3-1-3 16,-24 2-14-16,-9-3-7 16,-8-4-2-16,-8-8-11 15,-3-11-1-15,0-14-2 16,1-18-72-16,0-12-74 16,8-13-265-16</inkml:trace>
  <inkml:trace contextRef="#ctx0" brushRef="#br0" timeOffset="-136924.67">22350 11742 182 0,'0'0'54'15,"0"0"99"-15,0 0-16 16,0 0-57-16,0 0-27 15,0 0 3-15,0 0 7 16,-56-56-25-16,38 34-14 16,-2-5 19-16,-6-2-8 0,-2-6-6 15,-5-2 1-15,-4-6-5 16,-4-3-13-16,-3-3 17 16,-4 2-7-16,-1 3-4 15,-5 5-11-15,3 1-1 16,2 8-5-16,6 1 5 15,4 0-2-15,6 5-4 16,7 2 8-16,4 4-6 16,5 7 16-16,9 4-9 15,2 4 2-15,4 3 6 16,2 0-12-16,0 0-2 16,0 0-3-16,0 0-3 15,0 0-23-15,0 0-32 0,0 3-22 16,0 1 8-16,0 0-10 15,0-1-48-15,7-3-32 16,0 0-143-16</inkml:trace>
  <inkml:trace contextRef="#ctx0" brushRef="#br0" timeOffset="-136420.27">21777 10977 157 0,'0'0'112'15,"0"0"27"-15,0 0 1 0,0 0-44 16,0 0-23-16,0 0-26 16,-9-31-7-16,-5 29-15 15,-8 2 7-15,-6 0-11 16,-2 3 0-16,-3 5 0 15,2 4-2-15,4-1 4 16,5-3-5-16,6 0-6 16,10-3 2-16,1-3-7 15,5-2 0-15,0 0 1 16,0 0 1-16,0 0-2 16,0 0 4-16,0 0-8 15,0 0-1-15,0 0-1 16,0 0 9-16,0 2-10 0,-3 7-1 15,0 7 1-15,-2 4 0 16,-1 6 2-16,0 3 3 16,-3-3-5-16,2 2 1 15,1 0 0-15,0-2-1 16,4-2 0-16,2-4-14 16,0-3 13-16,0-2 2 15,6-1-3-15,5-2 2 16,5-1-7-16,-1 0-20 15,7-2-31-15,4 2-14 16,-3-2-21-16,-3-5-136 16</inkml:trace>
  <inkml:trace contextRef="#ctx0" brushRef="#br0" timeOffset="-135673.43">22204 11187 280 0,'0'0'38'0,"0"0"-10"16,-19 75 43-16,16-48-23 15,3-1-34-15,0-2 5 16,0-5-2-16,0-8-16 16,0-4 10-16,0-5 4 15,0-2-1-15,0 0 45 16,0 0 14-16,0-10-25 15,0-8-17-15,0-7-25 16,0 0 6-16,0-3 5 0,-1-4-17 16,1 1 4-1,0-5 1-15,0 3-5 0,0 5 1 16,0 4 0 0,7 6 0-16,4 5-1 0,-1 4 0 15,-1 5 0-15,-1 2 3 16,1 2-2-16,2 0-2 15,3 0 2-15,4 1-1 16,-3 10 0-16,1 3 2 16,-4 3-1-16,0 5 0 15,-3 0-1-15,-1 0-1 16,-4-1 0-16,2-1 1 16,-2-5 8-16,-1-3-8 15,3-2 2-15,-1-4-2 16,2-2 3-16,5-3-1 0,2-1 1 15,2 0 3 1,-2 0 4-16,0-10 0 0,-3-3 1 16,-2-7 4-16,-4-1 0 15,-5-4-5-15,0-4 2 16,0-3-12-16,0 2 6 16,-8 3 2-16,0 3-8 15,5 7 0-15,-1 9-16 16,4 3-12-16,0 5-29 15,0 0-72-15,3 3-88 16,10 7-124-16</inkml:trace>
  <inkml:trace contextRef="#ctx0" brushRef="#br0" timeOffset="-135265.7">22640 10960 326 0,'0'0'81'0,"0"0"-14"16,0 0-6-16,0 0-27 16,0 0 25-16,0 0-25 15,11 77-4-15,-11-47 0 16,1 0-3-16,-1-1 1 15,3-2-27-15,0-4 2 0,4-6 13 16,3-6-12-16,-1-4-1 16,2-4 1-16,4-3-3 15,2 0 9-15,2 0 1 16,-1-12 1-16,-1-3-4 16,-3-4 5-16,-4-3 2 15,-2-3-4-15,-3 0-7 16,-5-3 12-16,0 0-15 15,0 3 9-15,0 5-10 16,-3 6-1-16,-1 8-17 16,4 6-17-16,-2 0-42 15,2 2-130-15,0 10-54 0</inkml:trace>
  <inkml:trace contextRef="#ctx0" brushRef="#br0" timeOffset="-134913.42">22968 10926 402 0,'0'0'51'0,"0"0"62"0,0 0-7 16,0 0-76-16,0 0-22 15,0 0-3 1,0 39 13-16,-5-9 7 0,-1 0 11 15,-2 1-17-15,0-2-1 16,4 1 2-16,-2-2-18 16,5 0 4-16,1-7-4 15,0-4 5-15,0-7-6 16,3-3 5-16,7-4 0 16,1-3 1-16,5 0-6 15,0 0 11-15,5 0-12 16,-4 0 4-16,1-6-4 15,-1-2-6-15,-5-1-18 16,-1-1-29-16,-4-4-114 16,-4 0-287-16</inkml:trace>
  <inkml:trace contextRef="#ctx0" brushRef="#br0" timeOffset="-134590.36">23266 10910 404 0,'0'0'65'16,"0"0"40"-16,0 0-20 16,0 0-60-16,0 0-17 15,0 0-5-15,-5 45 16 16,-4-11 13-16,-2 4 11 0,3-1-31 15,2-4 9-15,4-3 1 16,2-6-7-16,0-4-14 16,6-9 18-16,9-3-8 15,1-4 12-15,7-2-4 16,2-2-18-16,0 0 3 16,1 0-4-16,-7-2-5 15,-6-7-49-15,-7 0-225 16</inkml:trace>
  <inkml:trace contextRef="#ctx0" brushRef="#br0" timeOffset="-122712.39">19067 9554 334 0,'0'0'50'15,"0"0"41"-15,0 0 14 0,0 0-63 16,37-73 9 0,-6 45-16-16,6-5 5 0,5-6 3 15,9-8-5-15,7-4 4 16,8-2-15-16,1 4-22 16,-2 6 16-16,-5 7-16 15,-11 10 14-15,-8 3-19 16,-12 6 10-16,-5 3-5 15,-6 4-4-15,-5 2 8 16,-5 2-2-16,-5 3-3 16,-1 1-4-16,-2 2 0 15,0 0-1-15,0 0-1 16,0 0-18-16,0 0-19 16,0 0 7-16,0 0-46 0,-14 0-39 15,-10 5-24-15,0 0-147 16</inkml:trace>
  <inkml:trace contextRef="#ctx0" brushRef="#br0" timeOffset="-122284.97">19496 9024 31 0,'0'0'119'15,"0"0"-63"-15,0 0 75 16,0 0-33-16,0 0-32 15,0 0 2-15,-28 1-29 16,28-1 16-16,0 0-29 0,0 0 11 16,0 0-9-1,0 0-17-15,0 0 9 0,13 0-14 16,14 0 1-16,7 0-4 16,10 0 1-16,0 0-4 15,0 0 16-15,-4 0-11 16,-5 0-5-16,-9 0-5 15,-7 0 5-15,-8 0 0 16,-5 3 1-16,-5 3-3 16,-1 2 9-16,0 3-1 15,0 4 0-15,0-1 3 16,-3 3-1-16,-9 2-4 0,0 3 14 16,-1 2-8-1,0 0-6-15,-2 1-2 0,3-1 3 16,0-3-5-16,3-4 2 15,1-2-9-15,5-3 7 16,0-3-33-16,-1-1-59 16,-2 0-142-16</inkml:trace>
  <inkml:trace contextRef="#ctx0" brushRef="#br0" timeOffset="-121392.55">17888 9426 481 0,'0'0'26'16,"0"0"26"-16,0 0 6 15,0 0-40-15,0 0-16 16,0 0 16-16,5 88 4 15,-5-55 2-15,0 1-14 16,0-5-6-16,0-3 7 0,0-6-10 16,0-8 1-1,0-7 0-15,0-2 1 0,0-3 4 16,0 0 21-16,0-5 22 16,1-15-31-16,2-7-12 15,-3 0 3-15,0-6-9 16,0 1-1-16,0-6-8 15,0 1 5-15,0 0-7 16,0 6 10-16,0 7 0 16,0 10 0-16,0 6-4 15,0 6 4-15,0 0 0 16,0 2 0-16,12 0 0 16,3 0-3-16,4 4 8 0,1 6-5 15,-4 5 0-15,0 2-7 16,-5 3 2-16,1 0 4 15,-3-5 1-15,0-2 1 16,-2-5-1-16,1-2 0 16,-1-4 1-16,1-2 3 15,2 0-1-15,3-4 7 16,0-9 10-16,-5-6-11 16,-2-3 2-16,-3 0 2 15,-3-3-4-15,0-5 3 16,-4 1-12-16,-11-2 7 15,-2 1-7-15,3 9-1 16,5 5-10-16,1 10-13 16,1 6-18-16,4 0-42 0,1 17-52 15,2 2-114-15</inkml:trace>
  <inkml:trace contextRef="#ctx0" brushRef="#br0" timeOffset="-121007.41">18206 9179 339 0,'0'0'69'0,"0"0"6"0,0 0-29 15,0 0-33-15,0 0 10 16,0 0 25-16,26 97-23 15,-13-63-4-15,-1-5-3 16,1-3-7-16,4-6-4 16,0-6-2-16,2-10-1 15,-2-4 1-15,2 0 0 16,0-4 0-16,-3-17 2 16,-3-4 4-16,-4-4 7 15,-6-2 4-15,-3-4-1 16,0 0 12-16,0 1-19 15,-12 2-11-15,3 10 6 16,2 6-9-16,2 10-1 0,4 4-27 16,1 2-47-1,0 0-71-15,0 8-84 0,0 1-147 16</inkml:trace>
  <inkml:trace contextRef="#ctx0" brushRef="#br0" timeOffset="-120692.74">18469 9025 333 0,'0'0'86'16,"0"0"17"-16,0 0-24 16,0 0-53-16,0 0-17 15,0 0-7-15,47 53 27 0,-35-25-8 16,0 3-3-16,-5 1-2 15,-1 0-1-15,1-6 9 16,0-2-12-16,2-7-12 16,0-7 8-16,1-5 13 15,2-5-14-15,2 0 8 16,5 0 7-16,3-14 1 16,2-1-12-16,-4-2-8 15,0 1-3-15,-3 3-15 16,-1 3-47-16,-4 1-65 15,0 1-132-15</inkml:trace>
  <inkml:trace contextRef="#ctx0" brushRef="#br0" timeOffset="-120394.8">18858 9048 323 0,'0'0'80'0,"0"0"-69"16,0 0 62-16,0 0 9 16,0 86-44-16,0-55 17 0,0-2-21 15,1-2-3-15,5-5-11 16,1-8 2-16,3-7-12 15,9-5-2-15,11-2-2 16,12-5 1-16,10-13-7 16,-1-1-9-16,-8 1-134 15,-11-2-394-15</inkml:trace>
  <inkml:trace contextRef="#ctx0" brushRef="#br0" timeOffset="-105530.47">19050 9472 11 0,'0'0'50'16,"0"0"-19"-16,0 0-17 16,0 0-13-16,0 0 5 15,0 0-2-15,0 0-2 16,0 0 16-16,0 10 9 16,0-3 13-16,-4-1 3 0,2-2 5 15,1 0-20-15,1-4-5 16,0 3 18-16,0-3-14 15,0 3 11-15,0 2-16 16,-3-1 19-16,3 1 4 16,-2 1-22-16,1-3 10 15,-1 0-17-15,2-3 21 16,0 2-25-16,0 0 17 16,0-2 3-16,0 0-7 15,0 0 13-15,0 0-3 16,0 0-12-16,0 0 2 15,0 0-2-15,0-4-9 0,6-6 1 16,3-1-13 0,0 0 12-16,0-3 1 0,0 0 0 15,3-1 0-15,-2 0-3 16,-2 1-3-16,4-1 2 16,-2-1-2-16,3-2-9 15,-1 0 5-15,1 0 2 16,0-2 6-16,-1 1-12 15,1 0 9-15,-2 0-7 16,-1 5 1-16,2 0 0 16,-3 3 11-16,0-1-3 15,3 0-10-15,0-3 0 16,-2 1 7-16,4-1-7 16,-2 0 0-16,2 0 9 15,-1 1-7-15,0 5-4 0,-1-1-1 16,-2 1 1-16,2 1 0 15,-1 2 5-15,-1 0-2 16,2 1-3-16,-2 2 0 16,4-1 1-16,1-1-1 15,4 0 0-15,2-1 1 16,3 0 7-16,0 1-8 16,0 0-4-16,-6 4 4 15,-1-2 2-15,0 2 2 16,-2-1-4-16,-3 0 2 0,3 0-2 15,-3-1 5 1,4 1 5-16,-3 0-10 0,1 0 4 16,-5 2-6-16,-2-2 9 15,-2 2-7-15,-1 0 4 16,-4 0-5-16,0 0 3 16,1 0-4-16,-1 0 4 15,0 0-5-15,0 0 1 16,0 0-9-16,2-1 3 15,-1 1-36-15,2 0-38 16,-1 0-47-16,-2 4 27 16,-5 3-113-16,-18-2-382 15</inkml:trace>
  <inkml:trace contextRef="#ctx0" brushRef="#br0" timeOffset="-104584.39">19158 8972 205 0,'0'0'84'0,"0"0"15"15,0 0 31-15,0 0-44 0,0 0-11 16,0 0-15-16,-62-18-34 16,62 18 12-16,0 0-2 15,0 0-13-15,0 0-11 16,0 0 12-16,0 0-9 16,0 0 1-16,0 0 13 15,2-4-5-15,8 1-3 16,2-2-16-16,-1-1 7 15,-1 2 7-15,-3 0-11 16,1 3 2-16,-2-1-1 16,0 0 1-16,3 2-1 15,0 0-3-15,4 0-11 16,5 0 13-16,6 0-6 16,4 0-2-16,4 0 2 15,0 0-2-15,0 2 7 0,-5 3 4 16,-4 1-8-16,-3 0-2 15,-4-1 2-15,-2 1-3 16,-1 0 0-16,1-1 0 16,0 1 2-16,1 0 5 15,5-1-3-15,-1-3-4 16,2 2-3-16,-2-1 3 16,-2-1 4-16,-2-1 3 15,-2-1-7-15,2 0 0 16,-1 0 1-16,2 1 2 15,-3-1-1-15,2 0-2 16,-1 0 2-16,-4 0-2 0,-1 0 0 16,-5 0 5-16,-2 0-4 15,-2 0 5-15,0 0-6 16,0 0 20-16,0 0-13 16,0 0-6-16,2 0 7 15,-2 0-3-15,0 0 2 16,0 0-5-16,0 0-4 15,0 0 1-15,0 0-2 16,0 0 3-16,0 0-1 16,0 0-1-16,0 1 1 15,-10 15-8-15,-6 9 9 16,-4 7 4-16,-2 4 17 16,-3 5-10-16,1 0-5 0,2-2 4 15,5-6-1 1,6-3 6-16,0-7-14 0,4-1 18 15,0-4-14-15,0-2-5 16,3-3 7-16,1-3-5 16,1-1 2-16,1-5-2 15,-1 1-2-15,2-2-4 16,0 0 4-16,0-3 0 16,0 0-4-16,0 2-64 15,-3 0-23-15,-1-1-50 16,-6-1-59-16</inkml:trace>
  <inkml:trace contextRef="#ctx0" brushRef="#br0" timeOffset="-101704.99">23540 9132 298 0,'0'0'92'0,"0"0"-48"16,0 0 64-16,0 0-5 15,0 0-48-15,0 0-21 16,-14-9-8-16,30 7-11 16,14 2-6-16,8 0 1 15,10 0 4-15,10 0-4 16,16 7 7-16,20 5 1 0,14 0-15 15,13 2 2 1,7 5 3-16,5-1 7 0,-2 4-9 16,0 0 0-16,-6-3-6 15,-10 1-7-15,-3-3 7 16,0-1 2-16,4-1 9 16,2-3 0-16,0-2 2 15,1 1 11-15,-8-5-3 16,-14 2 2-16,-15-4-8 15,-21-1-9-15,-16-2 7 16,-11 0-2-16,-13 1-11 16,-5 0 11-16,-10-2 3 15,-4 3-6-15,-2-1 14 16,0-2-18-16,0 1-4 16,0 1-13-16,-6-1-16 0,-17 4-32 15,-7 1-26-15,-2 2-71 16,0-2-361-16</inkml:trace>
  <inkml:trace contextRef="#ctx0" brushRef="#br0" timeOffset="-100924.6">26278 9310 300 0,'0'0'64'15,"0"0"57"-15,0 0-16 16,0 0-23-16,0 0-28 16,0 0-24-16,12-24-15 0,-9 24-7 15,0 16-3-15,3 11 2 16,0 8 10-16,-5 7-3 15,1 7 12-15,-2 2-17 16,0 2-5-16,0-2 6 16,0-2-8-16,0-4-2 15,0-6 0-15,0-10 5 16,0-2-5-16,0-11 0 16,0-7-3-16,0-3 3 15,0-4 0-15,0-2 5 16,0 0 5-16,0-2 25 0,0-17-15 15,0-7-13-15,2-12 5 16,-1-5-3-16,2-10-5 16,-1-5-1-16,1-2 0 15,1 1-2-15,-1-1-1 16,6 2 0-16,0 1 0 16,3 1-4-16,7 4-3 15,2 12-3-15,2 12 8 16,0 11-10-16,0 8 2 15,-1 9 6-15,-2 0-2 16,2 16 2-16,0 14-9 16,-1 11 13-16,-3 3 0 15,-3 3 1-15,-8-6-2 16,-4-4-1-16,-3-8 2 16,-1-3-8-16,-18-6 6 0,-8-5 0 15,-3-2-3-15,-3-5 3 16,0-3 1-16,3-2-24 15,2-3-26-15,7 0-105 16,9 0-377-16</inkml:trace>
  <inkml:trace contextRef="#ctx0" brushRef="#br0" timeOffset="-99658.53">27094 9310 292 0,'0'0'65'0,"0"0"44"16,0 0-20-16,0 0-20 15,0 0-20-15,0 0-14 16,-85-70-13-16,63 70-12 16,-2 11-5-16,-1 12 5 15,4 5-5-15,-2 4 0 0,6 2 3 16,3 0-5-16,3-1-3 16,7-4 0-1,4-1 3-15,0-2-2 0,0-5-1 16,15-4 0-16,3-6 1 15,-3-5-1-15,1-6 2 16,2 0 6-16,0 0-7 16,-1-9-1-16,-3-6 1 15,-2-5-2-15,1-3 1 16,-2-7 0-16,0-1 3 16,0-3 10-16,-3-2-12 15,1 0 0-15,0 4-1 16,0 6 4-16,-3 9 13 0,-2 5-14 15,-1 9 19 1,-1 1-3-16,-2 2-8 0,0 0-9 16,1 2-2-16,2 15 1 15,3 10-2-15,-3 2 2 16,2 0 3-16,-2 0-3 16,1-1 3-16,-1-3-2 15,3-3-1-15,0-5 1 16,1-3-2-16,3-6 0 15,1-1 3-15,3-5-3 16,3-2 2-16,3 0 1 16,-1 0 3-16,4-7-4 15,-4-8 9-15,1-8-10 16,-1-4-1-16,-1-10 1 0,3-6-1 16,-5-6-2-16,1-4 2 15,-8 2-1-15,-8 5-9 16,-1 12 6-16,0 12-11 15,-17 6 6-15,-6 8-1 16,-9 6 10-16,1 2 7 16,1 0-7-16,6 15 0 15,11-1-4-15,6 5 14 16,7 1-20-16,0-1 10 16,19-2 0-16,15-1 4 15,12-5-2-15,4-4 0 16,2-4-2-16,-5-3 4 15,-8 0-4-15,-6 0 0 0,-8 0 0 16,-8 0 1-16,-2 0-1 16,-8 0 0-16,-2 2 0 15,1 8 9-15,-2 2-9 16,-1 10-4-16,-3 2 4 16,0 2-5-16,0-2 7 15,0 1-3-15,0-6 2 16,0-2 0-16,0-4-1 15,0-4-2-15,14 0 2 16,6-6 0-16,7-1 2 16,2-2-1-16,-1 0-1 15,-1-8 0-15,0-7 2 16,-2-5 0-16,-1-4-1 16,-3-7 4-16,-2-6-4 0,-4-5 2 15,-4-5-5-15,-8 3 4 16,-3 8-4-16,0 11 1 15,-5 8-10-15,-13 13 6 16,-3 4 5-16,-4 0 0 16,1 23 0-16,6 10 1 15,3 9 2-15,9 6-1 16,5 1-2-16,1-5 7 16,0-3 4-16,12-7-10 15,6-7 2-15,1-6-3 16,2-5 2-16,3-7 5 0,1-2-5 15,2-5-1 1,3-2-1-16,0 0-18 0,-1-2-16 16,1-14-163-16</inkml:trace>
  <inkml:trace contextRef="#ctx0" brushRef="#br0" timeOffset="-99148.4">28189 9109 357 0,'0'0'33'0,"0"0"32"0,-21 90 41 16,17-48-52-16,-3 3-9 15,2 0-19-15,0-6-16 16,1-3 9-16,1-9-19 15,-2-8 0-15,4-7 0 16,-1-7 4-16,2-5 1 16,0 0-5-16,0 0 45 15,0-2 4-15,-1-17-21 16,-1-7-21-16,1-8-7 16,1-7 0-16,0-6-1 15,0-4-3-15,1 1 3 16,11 3-1-16,6 8 0 15,0 11-12-15,4 8 6 0,4 11 3 16,2 6-1-16,0 3 1 16,2 6 5-16,-6 17-3 15,-3 9 10-15,-5 8-7 16,-5 5 11-16,-8 3-6 16,-3-2-4-16,0-6 4 15,0-6 1-15,-3-7-5 16,-2-3 4-16,1-7-3 15,1-5-1-15,-1-4-1 16,2-3 0-16,2-4 0 16,0-1-41-16,0 0-67 15,0-1-90-15</inkml:trace>
  <inkml:trace contextRef="#ctx0" brushRef="#br0" timeOffset="-98854.59">28650 8718 620 0,'0'0'52'0,"0"0"-50"16,4 76 20-16,-4-15 40 15,0 11-8-15,0 5-18 16,-7 4-11-16,-6-1-6 0,4-5-13 15,4-13-1-15,5-11-3 16,0-15 11-16,2-9-13 16,8-7-7-16,3-9 7 15,4-3 0-15,5-8 8 16,6 0-17-16,2-3-9 16,0-21-83-16,-6-10-241 15</inkml:trace>
  <inkml:trace contextRef="#ctx0" brushRef="#br0" timeOffset="-98701.52">28706 9063 596 0,'0'0'67'0,"0"0"-7"0,96-10 11 16,-53 10-41-16,3 0-17 15,-1 3-13-15,-9 6-43 16,-10-1-262-16</inkml:trace>
  <inkml:trace contextRef="#ctx0" brushRef="#br0" timeOffset="-97100.39">5763 12808 14 0,'0'0'194'0,"0"0"-59"16,0 0-17-16,0 0-6 16,0 0-51-16,0 0-18 15,-13 0-12-15,13 0-12 16,0 0 1-16,7 0-20 16,16 1 5-16,8 3-1 15,12-3 1-15,2 3-4 16,12-4 5-16,4 0 1 0,10 0 1 15,5 0 3-15,6 0 1 16,5-9 1-16,1 1-2 16,-3-1 1-16,6 3-11 15,-3-3 3-15,6 4 27 16,4-2-25-16,-2 0 3 16,-4 1-1-16,-1 0-8 15,-6 3 0-15,-4-1 0 16,-5 1 0-16,-9 3 4 15,-7-1-4-15,-4-1 8 16,-1 1-2-16,-2-2 7 16,2-4-2-16,0 1-5 15,-3 2 16-15,-5 1-12 16,-10-2-4-16,-3 1-3 0,-7 0 14 16,-5 1-16-1,-1 2 15-15,-3 1-2 0,-3-2 3 16,0 0 8-16,-3 1-8 15,-9-1 7-15,0 1-8 16,-2 0-6-16,-1 1-2 16,2 0-1-16,-2 0-4 15,0-1-2-15,0-2-1 16,0-2-10-16,-11 2-42 16,-11-2-75-16,0-4-58 15,4-2-607-15</inkml:trace>
  <inkml:trace contextRef="#ctx0" brushRef="#br0" timeOffset="-95045.2">29387 8682 273 0,'0'0'96'16,"0"0"-7"-16,0 0 28 16,0 0-44-16,0 0-51 15,0 0-6-15,-64 72 27 16,34-22-7-16,-2 4 7 0,1 8-6 15,3 4-5-15,-1 4-19 16,6 6 16-16,0 7-9 16,5-4-13-16,6-3 1 15,5-10-6-15,7-11 1 16,0-7-3-16,0-6 1 16,10-9-1-16,1-7 1 15,2-5-1-15,1-5 0 16,2-4-18-16,5-7-32 15,6-5-6-15,6 0-29 16,0 0-40-16,-2-12-172 16</inkml:trace>
  <inkml:trace contextRef="#ctx0" brushRef="#br0" timeOffset="-94542.14">29621 9019 415 0,'0'0'39'0,"0"0"31"15,0 0-13-15,89-67 11 0,-60 62-36 16,-8 2-1-16,-3 3-4 16,-5 0-8-16,-1 17-17 15,-5 5 3-15,-2 6 16 16,-5 4-3-16,0 5-5 16,0 1 5-16,-12 4-5 15,-7-4 2-15,0-1-10 16,-3-6-2-16,0-4 16 15,1-6-17-15,6-5 0 16,6-7 7-16,3-2-9 16,5-4-1-16,1-1 1 15,0 0 0-15,16 1 1 16,15 1-1-16,11-3 14 16,6-1 5-16,-2 0-17 0,-4 0-2 15,-8 0-1-15,-10-5 1 16,-7 0 0-16,-4 0-9 15,-9-5-23-15,-2 0-14 16,-2-2-78-16,0-2-224 16</inkml:trace>
  <inkml:trace contextRef="#ctx0" brushRef="#br0" timeOffset="-93822.04">30060 8770 219 0,'0'0'67'0,"0"0"62"15,0 0-29-15,-88-46-43 16,61 41-12-16,-4 4 17 16,-5 1-26-16,-5 0-20 15,-3 8 6-15,0 7-10 16,1 4 1-16,0 1 1 0,4 2 7 16,6 1-18-16,5 2 15 15,5 3-17-15,10 5 14 16,0 3 5-16,4 1-7 15,4 1 3-15,0 2-13 16,0 2 8-16,2 2 4 16,3 1-15-16,0-3 0 15,0-1 4-15,15-6-4 16,0-2 0-16,1-5 4 16,-1 0-1-16,3-2 4 15,-3-2-4-15,3 0-3 16,4-6-6-16,3-2 6 15,6-6-8-15,4-3 5 0,5-7 3 16,3 0 10-16,1 0-10 16,-4-5 0-16,2-7 6 15,-7-4-1-15,-2-1-5 16,-3-3 9-16,-3-4 12 16,-3-7-2-16,-2-2-2 15,-1-8 12-15,-2-7-15 16,-3-6 21-16,-3-4-30 15,-4-1-4-15,-5-3 5 16,-4 1-6-16,0 2-4 16,-20 3 4-16,-10 9 8 15,-9 7-8-15,-10 11 0 0,-8 6 0 16,-8 12-6 0,-4 11 3-16,-5 0 0 0,0 21-2 15,4 14-49-15,9 11-16 16,17 2-32-16,25 1-261 15</inkml:trace>
  <inkml:trace contextRef="#ctx0" brushRef="#br0" timeOffset="-93348.93">30667 9367 519 0,'0'0'91'0,"0"0"-80"16,0 0 13-16,-11 76 13 15,2-40 5-15,2 3-32 16,1-1 8-16,3-4-8 16,-2-5-7-16,2-7 0 15,0-4 0-15,0-9 1 16,3-3-4-16,0-1-18 16,0-5-55-16,0 0-22 15,0-6-282-15</inkml:trace>
  <inkml:trace contextRef="#ctx0" brushRef="#br0" timeOffset="-92942.57">31157 8957 207 0,'0'0'306'0,"0"0"-238"16,0 0 57-16,0 0-44 15,0 0-42-15,0 0-35 16,11-5 1-16,-8 42-5 15,-3 10 20-15,0 2-5 16,0 3 4-16,0 1-2 16,-8-2-11-16,1-2-6 15,1-12 5-15,3-8-5 16,1-13 4-16,2-6-4 16,0-7 1-16,0-3 4 15,0 0-10-15,0 0-18 16,0 0-51-16,0-8-92 0,0-11-486 15</inkml:trace>
  <inkml:trace contextRef="#ctx0" brushRef="#br0" timeOffset="-92667.3">31492 8733 575 0,'0'0'21'16,"44"74"32"-16,-16-12 23 0,-4 13-6 16,-4 9-27-16,-7 9-8 15,-7 1-12-15,-6-2-8 16,0-7-14-16,-15-10 3 15,-16-13-4-15,-11-10-30 16,-7-12-46-16,4-15-229 16</inkml:trace>
  <inkml:trace contextRef="#ctx0" brushRef="#br0" timeOffset="-32228.59">26325 8972 302 0,'0'0'72'0,"0"0"75"0,0 0-79 16,0 0-1-16,0 0-23 16,0 0-8-16,-84-72 0 15,66 58 1-15,-4 3 0 16,-7-1-3-16,-6-4-18 15,-7 0 6-15,-7 0-5 16,-5-2 4-16,-3-1 5 16,-5 2-19-16,-4 2-3 15,-4 1 6-15,4 3-7 16,3 1 4-16,7 2 2 16,7 3-7-16,4 0 2 15,3 0 7-15,6 2 1 0,4-1-6 16,2-1 7-1,1 2-1-15,-3-4-7 0,-6 0 11 16,-5-3-5-16,-2 1-10 16,2-1 12-16,1 0-5 15,6 2 2-15,11 0-2 16,10 3 18-16,8 2 13 16,5 1-5-16,2 1-1 15,0 1-14-15,0 0-5 16,0 0-8-16,0 0-6 15,0 0-9-15,0 0 5 16,0 0 3-16,0 0 1 16,0-1-4-16,0 1-2 15,0 0-15-15,0 0-21 16,0 0-19-16,0 0-18 0,0 0-60 16,3 0 7-16,12 0-225 15</inkml:trace>
  <inkml:trace contextRef="#ctx0" brushRef="#br0" timeOffset="-31830.4">25261 8432 378 0,'0'0'98'16,"0"0"18"-16,0 0 8 0,0 0-60 15,0 0-39-15,0 0-8 16,-92-2 5-16,47 14 4 16,-7 5 16-16,-2 1-15 15,-1 0 3-15,2 3-7 16,3 1 1-16,8 0-6 16,9-6-1-16,15 0-15 15,8-5 1-15,3-2-1 16,5-1-2-16,2-2 4 15,0 3-4-15,0 0-2 16,12 7 2-16,4 0 11 16,2 1 6-16,-1 1-7 15,0-2-6-15,-3 3-2 0,2-2-1 16,-4 0-2 0,0-3 2-16,-3-1-2 0,-1-1-29 15,-2 0-86-15,-2-3-22 16,-1-5-167-16</inkml:trace>
  <inkml:trace contextRef="#ctx0" brushRef="#br0" timeOffset="-30600.07">26035 8500 419 0,'0'0'55'0,"0"0"-26"16,0 0 61-16,0 0-37 0,0 0-19 15,0 0-3-15,-27 28-3 16,27-25 1-16,0-3-5 16,0 0-2-16,0 0 4 15,3 0 6-15,8-5 3 16,2-10-17-16,-2-9-7 16,-2-6 6-16,-5-7-17 15,-1-5-1-15,-3-3 1 16,0-2 4-16,0 4-3 15,0 4 1-15,0 6-1 16,-3 6 0-16,-4 9 1 16,-2 9 1-16,-1 2-3 15,-4 7-10-15,-3 0 2 0,-2 1 7 16,-2 12 1 0,6-1 4-16,3 1-4 0,8-2 0 15,2-1-2-15,2-1 2 16,2 2-2-16,22-2-3 15,12-2 5-15,8-3 1 16,7-1 9-16,0-2-11 16,-4 1 2-16,-11 0 0 15,-9 1 4-15,-11 2-10 16,-4 0 9-16,-4 4-5 16,-5 1 1-16,-2 5-5 15,-1 0 5-15,0 4 10 0,0-3-4 16,0 2-2-16,0 0-4 15,0-1 1-15,0-2 1 16,0 0-2-16,0-2-1 16,0-2 1-16,5-3-1 15,4-2-8-15,4-6 9 16,8 0 5-16,1 0-4 16,7-3-1-16,1-10 0 15,-2-4 7-15,-3-3-7 16,-3-2 0-16,-3-4 4 15,-3-1-3-15,-4-1-1 16,0-5 7-16,-6 2-6 16,-3 5-2-16,-3 4 1 15,0 5-2-15,-2 9-4 16,-12 6 0-16,-3 2-8 0,-7 0 14 16,2 19 2-16,4 6-2 15,1 3-3-15,10 2 3 16,4 4 6-16,3-3-6 15,3 0 2-15,16-4-4 16,4-3 7-16,2-6-8 16,2-6 7-16,-2-4-7 15,0-5 6-15,1-3-6 16,-5 0 0-16,0 0-23 16,-2-3-15-16,-5-8-89 15,-7-4-301-15</inkml:trace>
  <inkml:trace contextRef="#ctx0" brushRef="#br0" timeOffset="-30111.68">26874 7999 434 0,'0'0'67'16,"0"0"-12"-16,0 0 68 15,0 0-42-15,0 0-15 16,0 0-38-16,-3-37-27 16,1 71 0-16,-3 13 7 15,1 8 3-15,-4 1 6 0,0 0-6 16,2-4-6-16,0-6-2 15,1-2-2-15,4-8 5 16,1-9-6-16,0-3 0 16,0-10-8-16,0-3-6 15,1-5-23-15,2-6-30 16,-3 0-9-16,0-5 4 16,0-15-292-16</inkml:trace>
  <inkml:trace contextRef="#ctx0" brushRef="#br0" timeOffset="-29700.24">26745 8214 280 0,'0'0'77'16,"0"0"38"-16,0 0-2 0,90-46-36 16,-65 39-37-16,2 4 7 15,-2 3-11-15,1 0-11 16,1 0-9-16,-2 15-2 15,-1 2-7-15,-5 4-7 16,-4 3 6-16,0 3-5 16,-6 1-1-16,-2-1 2 15,-1 0-2-15,3-2 4 16,2-4-4-16,-1-3 2 16,5-4-5-16,-1-4 5 0,0-3-2 15,0-7 2 1,-1 0 3-16,-1 0-3 0,0-14 5 15,0-5-3-15,-3-9-8 16,-3-1 8-16,-1-7-6 16,-5-3 2-16,0-6 0 15,0 4-1-15,-8 7 12 16,-7 8-12-16,-1 9 1 16,-1 10-17-16,-2 7 3 15,3 0-7-15,3 14-43 16,12 4-52-16,1 0-284 15</inkml:trace>
  <inkml:trace contextRef="#ctx0" brushRef="#br0" timeOffset="-29310.46">27355 8140 480 0,'0'0'25'16,"0"0"32"-16,0 0 1 15,99 45-28-15,-71-16-2 16,-1 2-13-16,-8 0-9 16,-7-1-1-16,-3-4-5 15,-9-2 0-15,0-5-1 0,0-4-5 16,-10-2 2-1,-7-6 4-15,-4-6 6 0,-2-1 31 16,-1-1-1-16,3-16 5 16,4-3-24-16,8-2 37 15,8-4-33-15,1-3 10 16,0-4-29-16,17-4 5 16,2 2-7-16,3 7-10 15,-1 6 7-15,1 12-27 16,1 5-15-16,0 5-17 15,-1 0-61-15,-2 5-133 16</inkml:trace>
  <inkml:trace contextRef="#ctx0" brushRef="#br0" timeOffset="-28868.47">27695 8157 346 0,'0'0'142'15,"0"0"-125"-15,0 0-2 16,0 0 46-16,0 0-4 16,6 90-24-16,2-57 6 15,-2 2-17-15,3-1-12 16,-1-5-2-16,-2-5-8 16,-1-9 3-16,-3-5-3 0,-1-6 0 15,-1-4 9 1,0 0-7-16,0 0 39 0,0-19 34 15,0-5-62-15,-3-9-10 16,-3-2 9-16,1-3-10 16,0-6-2-16,3 0-7 15,2 7 2-15,0 6-2 16,7 12-10-16,12 12-1 16,6 7 5-16,8 0-6 15,7 18 19-15,3 8 5 16,-2 4-3-16,-7 3 0 15,-10-2-2-15,-10 1 5 16,-8-5-5-16,-6-2-5 16,0-3 3-16,0-5 2 15,0 0 0-15,-11-5 0 0,-3-2 0 16,2-3-86 0,0-6-209-16</inkml:trace>
  <inkml:trace contextRef="#ctx0" brushRef="#br0" timeOffset="-27870.61">28586 7702 308 0,'0'0'113'0,"0"0"-46"15,0 0 59-15,0 0-59 16,-81-37-34-16,53 37-14 16,-6 13 4-16,-4 13-6 15,-5 11 10-15,3 8 19 16,2 5-23-16,2 8 4 16,7 2-14-16,3 8 9 15,10-2-20-15,10-3 4 16,6-4-5-16,0-12 5 0,5-7-5 15,12-5 2-15,0-6-3 16,4-2-2-16,0-9 0 16,-3-5-7-16,1-7-13 15,-2-1 0-15,-1-5-49 16,-3 0-65-16,1-5-286 16</inkml:trace>
  <inkml:trace contextRef="#ctx0" brushRef="#br0" timeOffset="-27346.18">28635 7899 400 0,'0'0'60'16,"0"0"-13"-16,0 0 43 15,0 0-49-15,94-27-19 16,-64 27-12-16,0 0 1 0,-3 0 4 15,-8 6-2-15,-7 8-11 16,-9 5 5-16,-3 3-6 16,0 3 9-16,-17 0 7 15,-2 3-1-15,-3-4 8 16,2-1-1-16,-2 1-7 16,1-2-5-16,1 0-5 15,4-5-6-15,6-3 1 16,5-3 0-16,5-6-1 15,0 1-1-15,0 0 0 16,6-3 1-16,15 0 11 16,3 0-2-16,8-3-3 15,3 0-5-15,-4 0 7 0,-4 0-6 16,-6 0-2-16,-2 0-22 16,-5 0-33-16,-1-3-35 15,-4-3-168-15</inkml:trace>
  <inkml:trace contextRef="#ctx0" brushRef="#br0" timeOffset="-26657.14">29015 7745 175 0,'0'0'62'16,"0"0"33"-16,0 0 2 15,0 0-20-15,-104-34-42 16,78 34 5-16,0 0-13 15,-3 0 11-15,-2 0-25 16,0 7 10-16,-2 3 10 0,1 3-8 16,3 0-10-16,0 1-2 15,1 3 7 1,0 0 5-16,2 0-24 0,3 3 22 16,4 2 2-16,2 2-22 15,6 6 30-15,1 2-29 16,2 7 13-16,5 1-12 15,-1 4-2-15,2 1-1 16,2-3 0-16,0 0-3 16,3-1 1-16,10-5 0 15,4-2 2-15,4-3-2 16,3-3-2-16,6-4 2 16,4-5 0-16,3-3 6 15,1-5-5-15,1-8 2 16,-4-3 0-16,4 0-6 0,-3-11 6 15,-2-9 5-15,-1-5-3 16,-3-5 18-16,-2-8-19 16,-4-4 25-16,-3-10-16 15,-2-9-9-15,-8-5 8 16,-5-3-12-16,-6 3 1 16,-6 7-2-16,-20 9 1 15,-9 10-4-15,-9 9 4 16,-8 10-9-16,-3 9 9 15,0 12 0-15,1 0-2 16,10 17-18-16,6 14-35 16,13 2-36-16,10-2-224 15</inkml:trace>
  <inkml:trace contextRef="#ctx0" brushRef="#br0" timeOffset="-26273.28">29261 7735 558 0,'0'0'76'16,"0"0"-37"-16,0 0 3 16,0 0 11-16,68 126-16 15,-51-54 11-15,-6 8-15 16,-5 5-6-16,-6 2-7 15,0-12-20-15,-18-7 6 16,-10-10-5-16,-10-11-2 16,-9-8-73-16,-4-10-91 15,2-9-505-15</inkml:trace>
  <inkml:trace contextRef="#ctx0" brushRef="#br0" timeOffset="-15856.72">5353 12872 161 0,'0'0'71'0,"0"0"4"16,0 0 70-16,0 0-46 16,0 0-23-16,0 0-32 15,0 0-9-15,-17-15-5 16,17 13 2-16,0 2-9 0,0-1-20 15,0-3 6-15,17 1-2 16,10-2 1-16,6 2 18 16,4-1-17-16,-3-1-1 15,5 5 1-15,0-3 5 16,-3 3-12-16,2 0 3 16,-2-2 10-16,-2 2-15 15,2-1 9-15,2 1-9 16,3-3 4-16,-2 0 8 15,7-1-11-15,-1 1-1 16,4 0 7-16,-4 0-4 16,-2 2 1-16,-4 1-2 15,0 0 1-15,0 0-1 0,1 0 8 16,0-3-7-16,2-1 3 16,-2 1 2-16,-1 0-5 15,-2 1 3-15,-2 2-5 16,-7-2 3-16,-1 2-4 15,-3 0 2-15,-2 0-2 16,2 0 0-16,-2 0 2 16,5 0 1-16,0 0-1 15,6 0-1-15,-3 0 2 16,1 0 0-16,-1 0-4 16,0 0 1-16,1 0-1 15,0 0 1-15,4-1 0 16,3-1 0-16,1 0 0 0,6 0 7 15,1-1-7 1,-1-2-6-16,1 4 6 0,-3-2 0 16,0 1-3-16,-4-1 3 15,-1 2 4-15,-1-1-4 16,0 1 3-16,2-3 0 16,0 4-3-16,1-3 0 15,2 2 0-15,0-1 0 16,-1 2 0-16,-2 0 1 15,-3 0 0-15,0 0 9 16,-3 0-10-16,-2 0-8 16,4 0 8-16,-3 0-3 0,1 0 5 15,1 0-4-15,3-3 4 16,1 0 1-16,3 1-3 16,-2 0 3-16,3-1-8 15,-2 2 5-15,-1-1 0 16,-2 0 0-16,-7 2 2 15,-3-2 0-15,-3-1 4 16,-6 3 6-16,1-2 3 16,-1 0-3-16,-3 1 9 15,0-2-8-15,-2 0 1 16,5 0-1-16,-3 0 4 16,3 3-3-16,-6-4 5 15,4 1-17-15,-4 2 8 0,0-2 1 16,0 1 2-16,-3-1-2 15,-1 0 2-15,-1 0-2 16,-4 1-7-16,-2 1 1 16,-1 0-2-16,0 1-3 15,0 0 0-15,0 0-24 16,-10 0-40-16,-18 0-4 16,-11 0-80-16,-3 0-65 15</inkml:trace>
  <inkml:trace contextRef="#ctx0" brushRef="#br0" timeOffset="-13885.18">301 12230 110 0,'0'0'95'0,"0"0"25"16,0 0 8-16,0 0-53 15,0 0-8-15,0 0-24 16,-30-12 8-16,27 3-1 16,3-2-5-16,0 2-3 15,0-1-21-15,0 1 0 16,0-1-9-16,0 0-12 15,6 1 1-15,2 2 9 16,-1 2-7-16,2 2 1 0,-3-1 3 16,3 3-10-16,-2 0 11 15,2-1-7-15,0 1-1 16,3 1 0-16,3 0-1 16,-3 0 3-16,-2 0-2 15,-2 0 0-15,-5 0-5 16,-3 0-1-16,0 1 5 15,0 7-18-15,0 6 16 16,0 0 3-16,0 4 4 16,0 1-4-16,-6 1 10 15,0-1-5-15,-3 3 9 16,3-1-4-16,-3 2-4 16,3-2-3-16,0 1 0 15,-1 2 3-15,4-4-4 16,1-3 2-16,2-3-2 0,0-5 2 15,0 1 2-15,0-2-5 16,0-1 2-16,0-2-3 16,0 0 1-16,0-5-3 15,0 3-2-15,0-2 2 16,3 1 1-16,6-1 1 16,6 1 3-16,-3-1 9 15,3-1-1-15,-3 0-7 16,3 0 4-16,-2 0-7 15,-1 0 2-15,-3-6-3 16,2 2-5-16,-1 1 5 16,-3-5-5-16,4 0-51 0,5-3-33 15,-4-3-73-15,-7 1-284 16</inkml:trace>
  <inkml:trace contextRef="#ctx0" brushRef="#br0" timeOffset="-12527.27">447 11950 59 0,'0'0'64'15,"0"0"16"-15,0 0 3 16,0 0-27-16,0 0 6 15,0 0-14-15,-79-15 6 16,64 15 1-16,2 0-10 0,-2 0-16 16,-3 1-18-16,1 6 5 15,-2 0-8-15,3 3-1 16,5 0-2-16,-4 1-2 16,5-2 7-16,-1-1 1 15,-2 2 2-15,4-1-6 16,-3 2 4-16,2 3 0 15,2 0-3-15,2 1-3 16,0-1 6-16,-4 1 0 16,7-3-8-16,-3 5 2 15,6-3 13-15,-3 0-15 16,3 0 2-16,0-1-2 16,-3 0 4-16,3 1 3 0,-3 2-7 15,3 1 5 1,0 1-2-16,-2 0 4 0,2 1-2 15,0-2-6-15,0 0 8 16,0 0-4-16,2-1 0 16,4-2-6-16,-3 1 3 15,3-1-1-15,1 2-2 16,-1 0 0-16,0-2 2 16,2 3 2-16,-2 0-2 15,1-1 0-15,2 0-2 16,2 0-1-16,0-2 1 15,0-1 7-15,-2-4-7 16,4-1 0-16,-2 1 8 16,-2-1-8-16,4-2 6 0,-1 0-2 15,1 1 2-15,-5-4-6 16,1-2 0-16,1-1 1 16,1 0 10-16,1 0 8 15,1 0-5-15,-1 0-13 16,3 0 16-16,-3-1-14 15,0-4 0-15,0 0-1 16,-5 3 3-16,-1 1-2 16,-1-1-2-16,2 0 5 15,-1-3-1-15,0 0-3 16,2 0 1-16,-2 0 8 16,1 1 1-16,-3-2-5 15,1-1 5-15,1-2-6 0,4 2 2 16,-7-1 3-16,5-1-4 15,-4 2 4-15,-1-3-11 16,0 0 13-16,0-1-12 16,-1 1 2-16,-1 0-2 15,2 3 3-15,-3-1-3 16,3 1 8-16,3-3-3 16,-3 1-6-16,0 0 0 15,0 0 2-15,-3 2-1 16,3-1 1-16,-3-1 0 15,2 0 0-15,1-1 2 16,-3 3 1-16,0-3-1 0,0 5 1 16,0-4-2-16,1 2 0 15,6-1 4-15,-2 1-4 16,-1 0-1-16,1-1-2 16,-5 3-5-16,3 1 5 15,-3-3 10-15,0 0-7 16,0 1 1-16,0-3 4 15,0 3-7-15,0-4 4 16,-3 3 8-16,-3-2-13 16,1 2 4-16,2 0 1 15,2 2-1-15,-1-4 2 16,-2 0 2-16,-2-2-5 16,-3-1 11-16,0-3-9 15,-3-5 9-15,-6 0-3 16,-1-4 0-16,-8-4-11 0,-7 4 1 15,-5 2-3-15,-7 8-7 16,-1 14-76-16,0 17-32 16,-1 20-83-16,2 3-393 15</inkml:trace>
  <inkml:trace contextRef="#ctx0" brushRef="#br0" timeOffset="-8866.74">21548 7449 434 0,'0'0'78'15,"0"0"-18"-15,0 0 64 16,0 0-39-16,0 0-30 16,0 0-22-16,0 0 8 0,-13-51-26 15,13 27 30-15,0-3-20 16,0-2 9-1,0-3-6-15,0-2-6 0,4-3 0 16,2-7 5-16,2-7-1 16,3-4-8-16,3-4-6 15,3-6 4-15,7-6 0 16,4-11-3-16,6-12-6 16,8-12 0-16,4-8-6 15,11 0 0-15,3 3 1 16,-2 11-2-16,-6 8 0 15,-12 10-1-15,-5 10 0 16,-7 11 1-16,-3 10 1 0,-1 12-1 16,-4 3 7-16,-1 7 2 15,2 3-6-15,0 1 3 16,3 1-3-16,1 1-2 16,-4 5 7-16,-6 4-8 15,-6 2 1-15,-4 5-1 16,-2 1-1-16,-1 2-1 15,-1 1 0-15,-1 1 2 16,0 0-4-16,2 1-1 16,-2 1-7-16,0 0-24 15,0 0-33-15,0 5-20 16,-18 8-30-16,-7 3-26 0,-5-3-215 16</inkml:trace>
  <inkml:trace contextRef="#ctx0" brushRef="#br0" timeOffset="-8287.97">21935 5649 403 0,'0'0'137'0,"0"0"-46"16,0 0 28-16,0 0-48 15,0 0-27-15,0 0-1 16,-9 0 0-16,9 0-17 16,0 0-6-16,0 0 8 0,3 0-7 15,13-8-8-15,11-4 2 16,9 0-5-16,6-3-5 16,4 1 5-16,-1-3-9 15,-4 3 5-15,-2-1 5 16,-4 1-1-16,-6 2-6 15,-3 0 9-15,-6 4-2 16,-4-1-1-16,-3 3-3 16,-4 0-7-16,-2 1 3 15,-2 2 3-15,-2 1-3 16,-2 2 2-16,-1-1 3 16,0 1-8-16,0 0 0 0,0 0-3 15,0 0 1-15,0 6-2 16,0 13 4-16,-3 8 10 15,-1 4-1-15,-1 6 8 16,-2 2-6-16,-1 1 8 16,1 1-7-16,1 1 0 15,1-3-6-15,2-2 0 16,3-5-2-16,0-6-3 16,0-6 0-16,0-8-1 15,0-4 3-15,0-4-3 16,0-1 1-16,0-3-1 15,0 0-22-15,0 4-37 16,0 6-46-16,0-1-55 0,0 0-141 16</inkml:trace>
  <inkml:trace contextRef="#ctx0" brushRef="#br0" timeOffset="-7599.04">22353 6377 468 0,'0'0'52'0,"0"0"31"16,0 0 15-16,0 0-55 16,49-80-20-16,-30 70-2 0,-1 1-3 15,1 5 3-15,-1 1-6 16,3 1 2-16,-3 2-3 16,-3 0 4-16,-2 0-6 15,-4 3 3-15,-3 12-3 16,-3 2-5-16,-3 7 13 15,0 3-8-15,-3 3 5 16,-10 1 7-16,-7-2-1 16,0 2-5-16,3-1 2 15,-2 0-13-15,4-2 0 16,2-2 2-16,5-5-4 16,3-4 2-16,4-5-10 0,1-3 3 15,0-2 0-15,0-3-1 16,14-2 2-16,8-2-1 15,6 0 14-15,3 0-4 16,2-8-5-16,-1-3-1 16,-6 2 2-16,-3-1-6 15,-10 1-11-15,-2 1-13 16,-2 3-15-16,-5-2-40 16,-2-1-7-16,-2-1-102 15,0-5-353-15</inkml:trace>
  <inkml:trace contextRef="#ctx0" brushRef="#br0" timeOffset="-6542.53">22676 6116 116 0,'0'0'62'15,"0"0"-11"-15,0 0 80 16,0 0-43-16,0 0-8 0,0 0-19 16,-91-68-4-1,72 63-11-15,-1 3 2 0,-2 2-10 16,-3 0-14-16,-2 0 0 15,0 0 2-15,1 1-9 16,1 7-14-16,1 5 11 16,1 0-4-16,-1 3 4 15,1 1-13-15,1 2 9 16,0 2 17-16,3 1-14 16,0 5-1-16,5-1-2 15,0 4 10-15,2-1 8 16,0 1-22-16,1 0 0 15,2 1 5-15,-2-3-5 0,3 3-5 16,4-3 4 0,-1-1-5-16,5-3 3 0,0 0 4 15,0-1-4-15,0 0 0 16,3 2-4-16,6 0 2 16,0 0-1-16,1 0 1 15,0-2 2-15,-3 0-3 16,3-1 1-16,-2-2 1 15,1-2-4-15,2-3 5 16,0 2-6-16,1-5 6 16,4-2-6-16,1 1-1 15,2-3 4-15,2 0 0 16,0 1 4-16,2-4-3 16,-1 1-1-16,0 0 5 0,-1-4-1 15,1 3-4-15,1-5 1 16,-2 1 0-16,1-1-1 15,0 0 2-15,1 0 1 16,-2 0 5-16,1 0-5 16,-1-3 0-16,-1-5 7 15,-1 1-5-15,1-3 4 16,-1-2 1-16,-2 1-2 16,2-2 4-16,-3 2-10 15,-3-2 6-15,1 1-3 16,-5 3 4-16,-2-1 8 15,2 0-15-15,-2 0 11 16,1 0-5-16,0-4 16 0,0-1-13 16,0-2 2-1,-1-1 2-15,-2-2-1 0,2-1-12 16,-4 3 16-16,0-1-16 16,0 2 14-16,-1-3-9 15,-1 4-2-15,-1-2 14 16,0-1-10-16,0 0-1 15,0 0 1-15,0-3 1 16,0 2 4-16,0-2 0 16,0-2-12-16,-6 2 7 15,0-2 0-15,-3 1-2 16,-1 0 1-16,-4-3 6 16,-4 2 3-16,1-3-3 15,-5 0 0-15,2 1-12 0,-7-5 0 16,-4 1-2-16,-4 4 0 15,-4 6-43-15,-13 15-59 16,-18 5-76-16,-28 10-70 16</inkml:trace>
  <inkml:trace contextRef="#ctx0" brushRef="#br0" timeOffset="4775.13">29666 9772 151 0,'0'0'71'16,"0"0"30"-16,0 0 32 15,-102-41-14-15,92 36-29 16,1 2-25-16,8 3 2 15,1 0-22-15,0 0-5 16,0 0-3-16,0 0-14 16,17 0-4-16,19 0 3 15,18 1-14-15,10 6 3 16,8 2-1-16,2-4 3 16,-4 0 0-16,-4-2-6 0,-11-3 6 15,-13 0-4-15,-9 0 2 16,-9 0 2-16,-8 0-9 15,-7 0-1-15,-3 0-1 16,-5 0-2-16,-1 0 2 16,0 0-2-16,0 0 0 15,0 0-32-15,-7 4-17 16,-12-1-21-16,-9 2-11 16,-7-1-49-16,-2 3-83 15,-4-4-203-15</inkml:trace>
  <inkml:trace contextRef="#ctx0" brushRef="#br0" timeOffset="5113.78">29591 9765 176 0,'0'0'139'16,"0"0"-2"-16,0 0 25 16,-80-18-86-16,71 16-13 15,4 0-6-15,5-1 6 16,0 1-7-16,0-1-13 15,3 3 3-15,27 0-12 16,16 0-15-16,20 0-2 16,7 8 9-16,0-2-18 15,3 2 3-15,-6-5 4 16,-3 2 1-16,-8-4-9 16,-10 2 0-16,-10-3 5 0,-10 3 0 15,-6-3-11-15,-10 0 1 16,-4 0 4-16,-5 2-5 15,-2 0 0-15,-2-2-1 16,0 0-11-16,-2 0-25 16,-21 0-28-16,-16-4-64 15,-12-3-71-15,-10-3-303 16</inkml:trace>
  <inkml:trace contextRef="#ctx0" brushRef="#br0" timeOffset="5376.54">29524 9760 481 0,'0'0'169'15,"0"0"-89"-15,0 0 28 16,125 0-28-16,-47 2-28 16,10 3 13-16,3 0-29 15,-5 0 0-15,-7-2 6 16,-13-3-24-16,-12 0-4 15,-14 0-5-15,-13 0-7 16,-11 0 0-16,-7 0-1 16,-6 0-1-16,-1 2-43 15,-2-1-54-15,0 1-33 16,-21-2-70-16,-9 0-469 0</inkml:trace>
  <inkml:trace contextRef="#ctx0" brushRef="#br0" timeOffset="7710.01">8673 6258 175 0,'0'0'111'0,"0"0"-60"16,0 0-5-16,0 0 53 15,0 0-21-15,0 0-30 0,0 0-14 16,0 0-5-16,0 0 8 16,0 0 0-16,0 0-17 15,0 0 2-15,0 0-11 16,0 0 1-16,0 0 0 16,0 0 19-16,0 0-11 15,0 0 4-15,0 0-8 16,0 0-4-16,0 0 3 15,0 0-5-15,0 0 0 16,0 0-2-16,0 0 1 16,0 0-9-16,0 0 2 15,0 0 3-15,0 0-3 16,0 0-2-16,0 0-2 0,0 0 1 16,0 0-2-16,0 0-2 15,0 0-8-15,0 0-13 16,0 0 0-16,0 0-7 15,0 0-18-15,0 0-37 16,0 0-51-16,-7 0-155 16</inkml:trace>
  <inkml:trace contextRef="#ctx0" brushRef="#br0" timeOffset="8368.45">14481 6640 390 0,'0'0'24'16,"0"0"-23"-16,0 0 4 15,0 0-10-15,0 0-2 16,0 0-181-16</inkml:trace>
  <inkml:trace contextRef="#ctx0" brushRef="#br0" timeOffset="22175.38">5399 12792 53 0,'0'0'33'0,"0"0"41"16,0 0 10-16,0 0 25 15,0 0-32-15,0 0 7 0,0 0-17 16,-80-20-10-16,72 17-3 16,2 0 3-16,3 2-21 15,0-1 6-15,-1 2-8 16,4 0 5-16,0-1-24 16,0 1 6-16,0 0 0 15,0-2-4-15,0 2-6 16,7 0 0-16,10 0-1 15,0 0-3-15,0 0-6 16,1 0 5-16,1 2-4 16,1-1 0-16,2 1 2 15,3-1-2-15,-1-1-2 0,2 0 12 16,8 2-10 0,0 2 1-16,11-1-3 0,4 2-3 15,2 1 2-15,4-1 1 16,-3 1 0-16,-3-2-1 15,-4 0 1-15,-4-1 0 16,-6 0 4-16,-2-3-7 16,-2 2 6-16,-1-2-1 15,3 0 2-15,0 0-3 16,1 0 2-16,2 0-3 16,0 0 3-16,-2 0-3 15,0 0 1-15,-1 0 0 16,-2 0-2-16,-1 0 2 0,-3 0-3 15,0 0 4 1,0 0 1-16,4 0-3 0,1 0 5 16,-4 0-6-16,5 0 2 15,-3 0-1-15,1 0 0 16,4 0 6-16,1 0-6 16,2 0 0-16,1 0-1 15,-1 0 2-15,1 0-1 16,-2 0 9-16,1 0-9 15,-1 0 0-15,0 0-11 16,-4 0 11-16,0 0 0 16,-3 0 0-16,-4 0 0 15,4 0 5-15,-3 0-5 16,4 0 3-16,-1 0-3 0,-3 0 0 16,-1 0 0-1,-1 0-1-15,6 0 1 0,-1 0 0 16,-3 1 8-16,-2-1-7 15,-4 2-1-15,0 0 0 16,0-2 0-16,6 0 4 16,1 1 1-16,-3-1-3 15,0 2 4-15,0 1-3 16,5-2 0-16,-2 1-3 16,2-1 1-16,-3 1-3 15,2-2 7-15,3 0-8 16,5 0 3-16,3 0 0 15,-1 0 3-15,0 0 8 0,5 0-11 16,-2 0-4-16,0 0 4 16,0 0 3-16,-6 0-2 15,-5 0 7-15,0 0-8 16,-2 0-3-16,-6 0-1 16,-3-2 4-16,-2 1 0 15,-6-1 2-15,0-1-1 16,-2 3-2-16,1-1 1 15,0-2 0-15,0 3 1 16,-1-4 0-16,2 1 1 16,2 1-1-16,2 2-1 15,1-1 0-15,-1 1 1 0,0 0-1 16,-2 0 3 0,-1 0-3-16,1 0-1 0,-4 0 1 15,2-1 0-15,-3 1-1 16,-3 0 1-16,5 0 6 15,-4 0-4-15,0 0 4 16,1-2-2-16,-4 2 2 16,5 0 4-16,-3 0-1 15,0 0-2-15,0 0 2 16,-1 0-2-16,0 0-3 16,1 0 13-16,-1 0-16 15,-1 0 8-15,-2-1 9 16,1 0-9-16,0 1 5 15,-3 0 0-15,0 0-6 16,0-2 10-16,3 2 2 0,-3-1-3 16,0 1-4-16,0 0-3 15,0-1-10-15,0 1 4 16,0 0-3-16,0 0-1 16,0 0-7-16,-14 0-22 15,-23-2-50-15,-17-1-50 16,-13-4-80-16,-6-3-715 15</inkml:trace>
  <inkml:trace contextRef="#ctx0" brushRef="#br0" timeOffset="30304.98">25127 3042 519 0,'0'0'43'0,"0"0"19"15,0 0 38-15,0 0-36 16,0 0-15-16,0 0-39 16,0 0 14-16,0-24-18 15,-6 44-4-15,-6 11-1 0,-2 10 27 16,-3 8-3-1,0 4-5-15,1 3-7 0,2 4 6 16,1 4-7 0,2 3-8-16,4-1-2 0,-2-7-2 15,5-12 11-15,-1-12-11 16,1-11 0-16,2-9-6 16,-1-4 6-16,1-7 11 15,2-4-8-15,-1 0 5 16,1-2 10-16,0-20 24 15,0-14-39-15,3-12 17 16,9-11-19-16,3-7 1 16,1-7-2-16,2 0-5 15,-1-2-11-15,1 7 0 0,-3 9 9 16,2 14-1-16,-1 14 0 16,0 10 6-16,-1 10 2 15,3 3-2-15,2 8-12 16,9 0 14-16,0 8 2 15,1 14 4-15,-9 6-6 16,-7 7 0-16,-13-2-13 16,-1-2 13-16,-15 1 4 15,-10-5-3-15,-6-3 3 16,-7-2 5-16,0-5-9 16,0-5 2-16,5-3 6 15,5-2-16-15,7-3 3 16,8 0-57-16,6 1-15 0,7-5-135 15</inkml:trace>
  <inkml:trace contextRef="#ctx0" brushRef="#br0" timeOffset="31429.04">25607 3171 501 0,'0'0'78'0,"0"0"-11"15,0 0-1 1,0 0-26-16,0 0-27 0,0 0 2 16,-95 25-3-16,74 3 1 15,1 6 3-15,7-1-11 16,3-1-3-16,5 0 5 15,5-3-5-15,0-1-2 16,0-4-4-16,15-6-1 16,3-8 5-16,3-6-18 15,1-4 6-15,1 0 12 16,-3-6 18-16,1-14-10 16,-6-2 1-16,-3-6-4 15,-3-4 16-15,-3-7-9 0,-3-2-6 16,0 2 10-1,-3 7-15-15,2 11 12 0,-2 8 0 16,0 9 25-16,0 4-23 16,0 0-7-16,0 0-7 15,0 14-1-15,0 13 0 16,0 5 5-16,0 1 1 16,0 3 3-16,0-4-7 15,8-2 1-15,3-5-3 16,1-3 0-16,4-5 0 15,5-7 1-15,0-6-1 16,4-4 0-16,4 0 0 16,-3-11-2-16,0-11 5 15,-4-2-3-15,-1-8 6 0,-2-9-3 16,1-7-2 0,-7-6-1-16,-5-1 0 0,-7 2-1 15,-1 11 1-15,-1 10 0 16,-16 13 0-16,-5 11 0 15,-3 8 0-15,-5 0-1 16,2 5 1-16,4 13 0 16,12 0 1-16,10 2-1 15,2-2-4-15,19 0-4 16,14-3-1-16,8-5 8 16,2-3-9-16,2-4 4 15,-2-3 5-15,-5 0 1 16,-6 0-1-16,-12 0 12 15,-9 0-17-15,-5 0 6 16,-1 5-10-16,-2 5 10 0,0 7-1 16,-2 6-1-16,1 2 2 15,-1 3 5-15,2 0-5 16,3-2 0-16,2-7 11 16,1-3-11-16,2-2 0 15,0-7-3-15,3-2-14 16,5-5 14-16,1 0-7 15,3 0 10-15,1-5 4 16,0-10-4-16,-2-5 2 16,-1-5 0-16,1-6 0 0,-1-9-1 15,-6-3-1 1,-3-4-1-16,-9 4 1 0,-3 8 4 16,0 10 1-16,-16 8 4 15,-1 10-7-15,-4 7 1 16,-2 3 0-16,0 23-1 15,4 11-1-15,7 10 2 16,8 4 0-16,4 1 3 16,0-2-3-16,10-9 3 15,3-7-6-15,2-9-3 16,-1-9-2-16,2-3 4 16,-1-6 1-16,4-3-7 15,2-4-7-15,2 0-3 16,0 0-23-16,9-14-88 15,2-5-324-15</inkml:trace>
  <inkml:trace contextRef="#ctx0" brushRef="#br0" timeOffset="31902.31">26683 3109 611 0,'0'0'17'15,"0"0"11"-15,-35 84 33 16,29-42-2-16,2 3-37 16,-2-1 4-16,3-4-20 15,1-6-5-15,2-9 4 0,0-11-3 16,0-5 2-16,0-6-4 16,0-3 12-16,0 0 26 15,0-19 32-15,0-8-46 16,0-9-21-16,0-6 3 15,0-6 2-15,3-3-8 16,6-2-6-16,3 1 3 16,3 5-8-16,2 10-4 15,2 9-1-15,-1 13 6 16,1 9-8-16,-1 6 13 16,5 4 1-16,-1 16 8 15,2 7 1-15,-3 10 1 16,-4 4 5-16,-6 4-2 15,-2 2 1-15,-8-5 2 0,-1-2-5 16,0-7-4-16,0-2 4 16,-1-6-5-16,-5-5 1 15,2-4-3-15,-2-5-11 16,6-5-3-16,0 0-27 16,0-6-41-16,6 0-156 15,10-9-245-15</inkml:trace>
  <inkml:trace contextRef="#ctx0" brushRef="#br0" timeOffset="32179.24">27108 2738 672 0,'0'0'53'0,"0"0"-47"16,7 75 31-16,6-11 38 15,-4 7-34-15,-2 6-15 16,-6 1-8-16,-1-3 2 16,0-7-11-16,0-7-9 15,0-10 3-15,0-11-2 16,0-11 9-16,5-9-10 16,0-8-12-16,1-7 2 15,3-5-12-15,6 0-25 16,6-14-20-16,1-14-40 15,-1-13-291-15</inkml:trace>
  <inkml:trace contextRef="#ctx0" brushRef="#br0" timeOffset="32330.57">27150 3056 498 0,'0'0'127'0,"0"0"-37"15,0 0-17-15,0 0-23 16,84-23-26-16,-39 23-11 15,5 0-11-15,2 0-2 16,-2 0-48-16,-2 0-205 16</inkml:trace>
  <inkml:trace contextRef="#ctx0" brushRef="#br0" timeOffset="32672.46">28119 2759 599 0,'0'0'26'16,"0"0"26"-16,0 0-5 0,-115 51-3 15,66 3 6-15,-2 16 6 16,2 8-28-16,0 4-1 16,4 6-8-16,2 1-1 15,10-2-14-15,11 0-2 16,11-9-1 0,11-6-2-16,0-17-8 0,11-12-22 15,12-12-17-15,7-8 0 16,8-6-28-16,5-7-128 15</inkml:trace>
  <inkml:trace contextRef="#ctx0" brushRef="#br0" timeOffset="33297.32">28478 3091 526 0,'0'0'70'16,"0"0"30"-16,0 0-8 15,0 0-38-15,0 0-37 0,0 0-3 16,-45 48-8-16,28-5 46 16,6 5-27-16,3-3-10 15,8 3-15-15,0-7 4 16,0-2 6-16,14-5-10 16,4-5-1-16,-1-7-6 15,3-8-9-15,4-10-14 16,0-4 30-16,3 0 4 15,1-14-2-15,2-7 7 16,-1-8-8-16,-3-4 2 16,1-4 1-16,-3-1 3 15,-6 5-6-15,-5 4 6 0,-7 9-7 16,-3 9 11-16,-3 4 22 16,0 7-28-16,0 0 3 15,0 0-1-15,0 5-7 16,0 22 2-16,-1 6-2 15,-7 9 0-15,-3 5-1 16,-2 4-4-16,-3 5 5 16,3 0 10-16,2-2-10 15,6-7-6-15,3-11-15 16,2-7-10-16,0-7 7 16,2-6-15-16,8-5-2 15,-1-3-11-15,0-8-27 16,1 0-114-16,-3-6-310 15</inkml:trace>
  <inkml:trace contextRef="#ctx0" brushRef="#br0" timeOffset="33874.78">28761 2871 465 0,'0'0'53'15,"0"0"35"-15,-99-56 13 16,60 50-37-16,-5 6-22 16,-4 7-29-16,-1 19 14 15,-3 10-8-15,5 7 11 16,5 4 3-16,4 6 3 15,6 2-14-15,1-1 2 16,3 7 3-16,2-1-12 16,4 1-7-16,5 2-6 15,7 1-2-15,5 3 2 16,5 0-2-16,0-5 0 16,6-6-1-16,18-6 2 15,9-7-2-15,12-3-7 16,8-6-14-16,9-5 7 15,-3-7-26-15,1-11 29 16,-2-6-14-16,-3-5 17 0,-2-4 9 16,-4-17 3-16,-2-12 34 15,0-10 8-15,2-17-9 16,-3-13-3-16,3-17-18 16,-7-11 8-16,-7-4-21 15,-16-2-2-15,-18 4-2 16,-5 7 1-16,-35 10-4 15,-19 14 5-15,-20 18-7 16,-11 19 5-16,-4 25 0 16,4 10 4-16,16 32-7 15,13 26-7-15,16 17-57 0,18 8-29 16,14-3-130-16</inkml:trace>
  <inkml:trace contextRef="#ctx0" brushRef="#br0" timeOffset="34190.63">29351 3563 702 0,'0'0'85'0,"0"0"-85"0,0 0 23 16,1 103 17-16,-1-52-8 15,0 0-3-15,-10 2-11 16,-2-4-11-16,0-5-5 16,0-8 5-16,3-11-7 15,6-9 0-15,2-7-18 16,1-9-17-16,0 0-20 15,13-8-56-15,8-17-535 16</inkml:trace>
  <inkml:trace contextRef="#ctx0" brushRef="#br0" timeOffset="34484.21">29878 3231 675 0,'0'0'75'15,"0"0"-1"-15,0 0 9 16,0 0-57-16,0 0-20 16,28 74 2-16,-28-24 8 15,0 3 6-15,-3 5-13 0,-11-1-7 16,0-3 0-1,1-5 6-15,3-11-8 0,6-11-17 16,4-10 10 0,0-7-11-16,0-6-17 0,14-2-84 15,13-2-225-15</inkml:trace>
  <inkml:trace contextRef="#ctx0" brushRef="#br0" timeOffset="34875.19">30234 3277 86 0,'0'0'589'0,"0"0"-515"15,0 0 27-15,0 0-27 0,0 0-55 16,0 0-12-16,-19 19-5 16,13 18 6-16,1 10 10 15,2 3-2-15,3 7-7 16,0-5-4-16,0-6 2 15,8-10-1-15,9-7-6 16,9-9 3-16,3-6-6 16,4-7 6-16,0-7 1 15,0 0 6-15,-5-9 11 16,-1-16 10-16,-4-11-25 16,-1-14 12-16,-3-9 0 15,-5-4-18-15,-9 2 0 16,-5 7 0-16,-3 14-3 0,-23 9 0 15,-5 10-7 1,-5 11 10-16,-1 9-2 16,1 1 0-16,4 8 1 0,6 16-46 15,6 2-23-15,11 2-8 16,9-4-193-16</inkml:trace>
  <inkml:trace contextRef="#ctx0" brushRef="#br0" timeOffset="35188.66">30759 2992 701 0,'0'0'66'0,"0"0"-58"16,91 98 46-16,-56-25 11 15,-9 19-16-15,-11 15-14 16,-15 9 3-16,0 4-19 16,-36-5-12-16,-19-4-2 15,-15-11 2-15,-6-12-7 16,-3-13-51-16,1-21-47 15,1-13 15-15,8-16-688 0</inkml:trace>
  <inkml:trace contextRef="#ctx0" brushRef="#br0" timeOffset="52205.25">3110 6684 217 0,'0'0'45'16,"0"0"46"-16,0 0 3 0,0 0-12 16,0 0-3-16,0 0-36 15,0 0-27-15,-9-5 9 16,9 5-14-16,0 0-11 16,0 0-2-16,0 0 2 15,9 0 3-15,7 0 7 16,5 0-10-16,0 0 0 15,7 0 8-15,-1 0-8 16,4-5 0-16,-2 1 2 16,-1-1 3-16,3 2-3 0,1-1 15 15,-1 2-17 1,3 0 0-16,-2 1-1 0,-1 1 4 16,-3 0-1-16,1 0-2 15,-1 0 0-15,2 0 8 16,0 0-8-16,-2 0-2 15,3 0 2-15,-1-3 6 16,-3 2-3-16,0 0 7 16,-5-1-10-16,1 2-10 15,-1 0 10-15,2 0 4 16,-2 0-3-16,1 2 2 16,2 3-2-16,0 0-1 15,2-1 0-15,1-1 3 16,-1-3-2-16,0 0-1 15,-6 0-3-15,3 0 3 0,-5 2 4 16,4-1-2-16,-1 1 0 16,0 1 5-16,2 1-14 15,4-2 6-15,1-2 1 16,2 0 2-16,5 0 6 16,0 0-10-16,-2 0 4 15,-1 0-4-15,-2 0 4 16,-1 0-2-16,-3 0 3 15,-3 0-3-15,-2 0-3 16,2 0 3-16,0 0 0 16,7 0-2-16,2 0 6 15,3 0-5-15,4 0 1 0,2 0-4 16,2 0 2 0,-3-2 1-16,-4 2 2 0,-2 0 1 15,-1 0 0-15,0 0-2 16,0 0 0-16,4 0 8 15,-1-1-8-15,2-2 0 16,4 0-4-16,-6 3 4 16,-1 0-1-16,-6 0-2 15,1 0 3-15,-2 0 1 16,2 0 2-16,3 0-2 16,3 0 2-16,5 0-2 15,3 0 0-15,3-2-1 16,-2-1 0-16,-4 3 2 15,-6-2-4-15,-2 1 8 0,-3-1 1 16,2-1-6-16,0-1-1 16,4 0 9-16,-1-2 3 15,-3 1-10-15,-8 5 4 16,0-3 8-16,-8 2-13 16,-4 1-1-16,-1-2-8 15,-6 1 8-15,-4-1 1 16,-2 2-1-16,0-1-17 15,0 1 17-15,0 0-41 16,-8 0-58-16,-17 0-325 16</inkml:trace>
  <inkml:trace contextRef="#ctx0" brushRef="#br0" timeOffset="54041.11">5899 6640 97 0,'0'0'84'0,"0"0"-49"15,0 0 22 1,0 0-3-16,0 0-22 0,0 0-21 16,55-5-4-16,-34 4 7 15,1 1-4-15,8 0 25 16,0 0-9-16,4 0-6 15,2 0 5-15,1 0 0 16,-1 0-2-16,-1 0-9 16,0 0-10-16,2 0 5 15,2 0-3-15,2 0 2 16,-1 0-2-16,0 0-5 16,-1 0-1-16,-2 0 1 15,2 2-1-15,0 0 12 0,0-2-12 16,4 0-3-1,-1 0 3-15,1 0 0 0,-3 2 1 16,-4-2 9-16,3 0-9 16,-5 0-1-16,-3 0 0 15,0 0 0-15,-2 0 3 16,2 0-2-16,3 0-1 16,1-2 0-16,2-1 2 15,2-1-1-15,4-3-1 16,-4 0-8-16,1-1 8 15,-3 3 0-15,-5 0-1 16,-4 4 1-16,-4 1 0 16,3 0 0-16,0 0-6 15,0 0 6-15,2 0 14 0,4 0-13 16,2-1-1-16,-1-1 0 16,6-3-2-16,0 5 2 15,-2-2 1-15,-5 1 4 16,-2 1-10-16,-3 0 10 15,-1 0-13-15,1 0 14 16,2 0-11-16,0 0 5 16,6 0 0-16,1 0 5 15,3 0-5-15,-2 0 9 16,-1 0-9-16,-1 0-1 16,-3 0 1-16,-3 0 2 15,-2 0-2-15,2-2 5 16,1-1-5-16,3 0 9 0,2 2-8 15,4-4 5 1,4 0-5-16,0 1 2 0,-2 1-3 16,0 1 0-16,-8 1-4 15,2 1 4-15,-5 0 2 16,2 0 0-16,0 0 2 16,1-2 2-16,3 2-4 15,1-2 1-15,1 1 6 16,1 1-1-16,0-2-1 15,-1 0-5-15,-2 2 0 16,-2 0 0-16,-1 0 0 16,1 0 6-16,1 0-5 0,0 0 1 15,5 0-2 1,2 0 4-16,0 0 9 0,3 0-13 16,-1 0 3-16,1 0-3 15,7 0 3-15,2 0 2 16,6 0 3-16,0 0-4 15,5 0-4-15,-5 0 1 16,-3 0-2-16,2 0-1 16,-2 0 14-16,1 0-14 15,1 0 5-15,3 0-2 16,-1 0 11-16,-3 0-13 16,-4 0 12-16,-8 0-13 15,-5 0 0-15,-6 0 1 16,-5 0 3-16,-4 0 0 15,-3 0 3-15,-2 0 0 0,-4 0 11 16,0 0-10-16,-3 0-4 16,-2 0 5-16,-2 0-9 15,-3 0 8-15,-5 0-6 16,1 0-2-16,-4 0 0 16,0 0-3-16,0 0-8 15,0 0-30-15,-15 0-94 16,-15 0-204-16</inkml:trace>
  <inkml:trace contextRef="#ctx0" brushRef="#br0" timeOffset="55368.03">10655 6503 86 0,'0'0'48'15,"0"0"37"-15,0 0 7 16,0 0-14-16,0 0 8 15,0 0-27-15,-4 0-17 0,4 0 3 16,0 0-7-16,0 0-30 16,0 0-3-16,4 0 3 15,13 0-4-15,2 0-3 16,4 0 3-16,2 0 2 16,0 0-6-16,3 0 0 15,1 2 0-15,4-2 11 16,1 0-11-16,2 0 6 15,4 0-10-15,3 0 13 16,1 0-15-16,3 0 12 16,3 0-6-16,-1 0 1 15,0 0 5-15,0-2-3 16,0 2-3-16,-2 0-1 0,-1 0-2 16,-1 0 3-16,-1 0-2 15,0 0 2-15,0 0 3 16,3 0-2-16,2 0 8 15,6 0-6-15,8 0-3 16,2 5 0-16,3-4 2 16,-3 2 6-16,-4 0-7 15,-2-1 0-15,-3 1 3 16,1 2-4-16,-2-4 2 16,-1 2-7-16,3-1 8 15,-4-2-3-15,-1 1 9 16,-4-1-9-16,-2 0-1 0,-4 0-3 15,1 0 8 1,-2 2-4-16,-1-2 2 0,0 0 0 16,0 0 0-16,-2 2-2 15,-2-2 2-15,5 0-4 16,3 0 4-16,5 1-3 16,3-1 6-16,2 2 0 15,-2-2-5-15,1 2 2 16,-6-2-4-16,2 0 4 15,0 0-9-15,-1 0 17 16,3 1-14-16,-2 2 12 16,2-2-15-16,-1 2 7 0,-2 4 0 15,0-2 1-15,-5 2-1 16,2-2 0-16,-6 0 0 16,-2-4 0-16,1 4 4 15,-5-2-2-15,-1-2 8 16,-6 1-9-16,-3-2 6 15,-5 0-7-15,-6 0-3 16,-2 0 3-16,-5 0 0 16,-1 0 4-16,-4 0-4 15,0 2-45-15,0 1-38 16,-12 0-60-16</inkml:trace>
  <inkml:trace contextRef="#ctx0" brushRef="#br0" timeOffset="56899.7">13874 6515 61 0,'0'0'51'0,"0"0"4"16,0 0 32-16,0 0-27 16,0 0-10-16,0 0 2 15,-3 0-7-15,3 0-24 16,0 2-18-16,8 1-3 15,5 0 6-15,7 0 5 0,2 0 8 16,2-1-16-16,-1-1 20 16,2 3-8-16,0-1-15 15,6-1 19-15,4-1-18 16,3-1 14-16,-2 0 4 16,-2 1-12-16,-2-1 1 15,-2 2-5-15,1-2 0 16,-1 1-1-16,3 0 1 15,-1 1 1-15,3-2-4 16,1 0 11-16,1 0-11 16,-2 0 3-16,1 0 12 15,3 0-10-15,0 0-3 0,0 0 0 16,1 0 1-16,0 0-3 16,-1 0 5-16,-3 0-2 15,-2 0-3-15,2 0-3 16,-2 0 3-16,6-2 2 15,-1 2 3-15,2-1-5 16,2 1 7-16,-3 0-6 16,-1 0 3-16,-2 0 0 15,-6 0-8-15,-1 0 15 16,-6 0-9-16,-1 0-2 16,-3 0 0-16,-1 0-1 15,-2 0 1-15,2 0 2 16,-2 0 5-16,5 0-5 0,4 0-2 15,0 0 0 1,1 0-3-16,-3 0 3 0,-1 0 0 16,-4 0 3-16,-1 0 0 15,4 0-4-15,2 1 1 16,3-1 0-16,3 0 0 16,3 0 4-16,1 0 0 15,2 0-8-15,0 0 8 16,-2 0-12-16,-1 0 14 15,1 4-12-15,0-1 6 16,5 2 0-16,5-1 0 16,3 0 0-16,4 0-2 0,3-1 2 15,4 2-1-15,2 1 1 16,4 1 0-16,5 0 1 16,-1-2 1-16,-1 2-1 15,-4-1 0-15,-2-4 5 16,-5 3-5-16,-5-1-2 15,-8-1 1-15,-8-2-5 16,-13-1 10-16,-7 0 1 16,-11 0-6-16,-4 0-17 15,0 0-1-15,0 0-3 16,0 0 21-16,-8 2-20 16,-15 0-52-16,-5 0-82 15,-2 3-187-15</inkml:trace>
  <inkml:trace contextRef="#ctx0" brushRef="#br0" timeOffset="58325.03">16651 6546 103 0,'0'0'134'0,"0"0"-84"0,0 0 9 15,0 0-11-15,0 0 6 16,0 0-16-16,-4 3-22 16,4-1 33-16,7 0-24 15,9 1 6-15,4-1 0 16,3-2-13-16,2 1-3 15,4-1 0-15,0 0-9 16,3 0 4-16,1 0-2 16,5 0 1-16,2 0 8 15,6 0-15-15,3 0 13 16,1 0-6-16,0 0-8 16,5 0 13-16,1 0-11 15,2 0 2-15,-2 0 2 16,-7 0-5-16,-3 0-1 15,-4 0 5-15,-4 0-5 0,0 0 2 16,-2 0 4-16,0 0-7 16,0 0 2-16,2 0-2 15,2 0 7-15,1 0-3 16,2 0 0-16,-1 0 3 16,-3 0-7-16,-2 0 0 15,-3 0 4-15,-3 0-1 16,5 0 1-16,2 0-4 15,4 0 9-15,5 2-8 16,1 0 1-16,1-1 11 16,-1 0-13-16,-3-1 0 15,-2 2 0-15,-3-2 0 0,-3 1-1 16,2-1 1-16,-5 0 15 16,-3 0-15-16,1 0-5 15,-4 0 5-15,0 0 2 16,-1 0 1-16,-2 0 2 15,-2 0-2-15,-1 0 5 16,2 0-4-16,-4 0-3 16,2 0 7-16,-3 0-6 15,-3 0 0-15,-2 0 1 16,-2 0-3-16,2 0 4 16,-4 0-4-16,2 0 0 15,1 0 3-15,1 0 1 16,2 0-4-16,1 0-4 15,2 0 4-15,-2 0 3 16,0 0 1-16,0 0-3 0,-2 0 12 16,4 0-13-16,-2 0 2 15,0 0 6-15,-1 0-4 16,-3-1-4-16,-1 1 5 16,1 0-1-16,1-2-4 15,2 2 2-15,0-1 3 16,4 0-2-16,-2-1 4 15,1 1-6-15,2 0 1 16,-4 0 7-16,0 1-8 16,1 0 0-16,0 0 0 0,3-2 4 15,0 0 0 1,3 2-4-16,1-1 10 0,-1 1-3 16,-3 0-3-1,-2-2-1-15,-3 2 3 0,-6 0-4 16,-3 0-1-16,-5 0-2 15,-2 0-9-15,-9 0-40 16,-27-4-113-16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47:2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4097 9607 389 0,'0'0'65'0,"0"0"-56"16,0 0 1-16,0 0-10 16,0 0-109-16,0 0-194 15</inkml:trace>
  <inkml:trace contextRef="#ctx0" brushRef="#br0" timeOffset="43078.03">4880 10157 7 0,'0'0'79'16,"0"0"-14"-16,0 0-5 15,0 0-23-15,0 0 7 0,0 0-25 16,0 0 19 0,0 0-27-16,0-1 29 0,0 1-19 15,0 0 1-15,0 0 0 16,-3 0-2-16,1 0-2 15,-2 0-1-15,0 0-5 16,-1 0 3-16,-1 0-6 16,2 0 2-16,-1 0-6 15,-2 1 9-15,4 3-4 16,-3 3 1-16,3 1-4 16,-2 2 3-16,1 0 1 15,1-1-7-15,0 1 8 16,-1-3-3-16,2 4 4 15,2-1-12-15,-1 0 2 16,1 2 10-16,0-3-10 16,-2 4-1-16,2-3 9 0,0 3-11 15,0-4 6-15,0 2 0 16,0-1-6-16,3 2 7 16,3-4 2-16,0 1-5 15,-2-1 3-15,2 1 4 16,2 2-9-16,-1-5 0 15,-1 4 2-15,0-5-1 16,0-1-2-16,0 1 4 16,3-2-5-16,-3-1 3 15,3 1 13-15,-3-2-11 16,1-1-4-16,1 0 4 0,-1 0 2 16,-2 0-1-16,5 0-3 15,-4 0 4-15,-1 0-5 16,-1 0 4-16,2 0-5 15,-1 0 6-15,0-4-3 16,0-3 2-16,1 0-1 16,-3 2 4-16,0-2-2 15,5 2-2-15,-3 0-5 16,0-2 4-16,-1 4 0 16,-1-5 6-16,0 2-7 15,2-2 8-15,-2-1-8 16,4 2 4-16,-4-1 3 15,2-1-5-15,-2 2 0 0,-2-3 4 16,1-2 0 0,-2 1 3-16,0-5 4 0,0 1-11 15,0-2 28-15,-2 1-17 16,-7 4 11-16,-1 0-13 16,-2 5-2-16,-6 4-10 15,-5 3-2-15,-12 2-25 16,-10 18-63-16,-4 4-106 15</inkml:trace>
  <inkml:trace contextRef="#ctx0" brushRef="#br0" timeOffset="47405.28">4379 9578 167 0,'0'0'88'16,"0"0"28"-16,0 0 1 16,0 0-26-16,0 0-28 15,0-72 3-15,0 67 10 16,0 3-24-16,0 1-15 15,0 1 0-15,0 0-31 16,0 1 8-16,0 20-11 16,0 9-3-16,0 10 3 15,0 5 7-15,0 2-8 16,6 0 6-16,3 0-3 0,-2-4 3 16,-2-3-6-16,1-6 0 15,-3-8-1-15,4-6 2 16,-4-8-1-16,-3-3-3 15,3-5 1-15,-3-3-3 16,0 1-2-16,0-1 5 16,0-1-13-16,0 0-14 15,-6 0-7-15,-7-4-22 16,-5-10-63-16,-5-6-88 16</inkml:trace>
  <inkml:trace contextRef="#ctx0" brushRef="#br0" timeOffset="47698.86">4124 9704 299 0,'0'0'70'0,"0"0"-22"16,0 0 79-16,0 0-50 15,0 0-5-15,0 0-41 16,22-75 2-16,-2 58 2 15,5-2-11-15,9-1 4 16,5-3-12-16,4 2 2 16,1 3 3-16,-3 1-12 15,-8 4-8-15,-3 4-1 16,-15 6 4-16,-2 3-4 16,-5 0-10-16,-4 3-31 0,-1 16-26 15,-3 8-40-15,0 4-76 16,0-2-300-16</inkml:trace>
  <inkml:trace contextRef="#ctx0" brushRef="#br0" timeOffset="48117.2">4536 9699 363 0,'0'0'29'0,"0"0"29"0,0 0 41 16,0 0-51-16,101-10-10 15,-73 20 7-15,-4 7-32 16,2 5 21-16,-6 0-14 16,-6-2-13-16,1 3 16 15,-8-2-14-15,-2 2 0 16,-5-1-7-16,0-2 2 15,0-3 0-15,0-4-3 16,-11-2-1-16,4-5 20 16,-5-3-11-16,4-3-1 15,1 0 9-15,-5 0 3 16,2-15-11-16,2-7 0 0,2-6 1 16,6-10 1-16,0-1-10 15,0-3 0-15,12 1-1 16,9 6-9-16,0 7-5 15,1 12-16-15,2 8-33 16,-2 8-54-16,-5 0-59 16,-4 7-86-16</inkml:trace>
  <inkml:trace contextRef="#ctx0" brushRef="#br0" timeOffset="48815.39">4916 9673 256 0,'0'0'116'15,"0"0"0"-15,0 0-17 16,0 0-62-16,0 0-24 16,0 0 17-16,19 62-15 0,-10-37 5 15,0 1-7-15,4-1-7 16,-2 0-1-16,4-5-5 16,1-4 10-16,2-7-9 15,-3-2-1-15,3-7 3 16,-3 0-2-16,3 0 0 15,-6-5 2-15,-3-7-1 16,-2-3-2-16,-4-3 2 16,-3-3 5-16,0-3 14 15,0-3 5-15,-10-1-15 16,1 1-3-16,-2 5-8 16,1 4 3-16,4 10-7 0,3 4 4 15,3 4-32-15,0 0-35 16,0 0-30-16,6 9-28 15,10-3-12-15,5 0-18 16,2-4 72-16,-1-2 68 16,-3 0 15-16,-5 3 27 15,-8-1 71-15,1 2 17 16,-4 4 16-16,-3-1-36 16,3-2-40-16,3 2-17 15,0-2-18-15,2-4 3 16,3-1-20-16,3 0 7 15,5 0 12-15,-2-5-22 16,-1-4 0-16,-5-5-1 0,-3 0 1 16,-5-3-2-16,-3 1 6 15,0 1 0-15,0 0 1 16,-7 3-5-16,-2 5 27 16,-3 2-18-16,-1 5 4 15,1 0 14-15,-6 5-25 16,1 13 14-16,0 7-5 15,6 6-11-15,5 2 0 16,6 3 0-16,0-2 0 16,12-5 10-16,12 0-5 15,1-10-4-15,2-4-1 16,-3-6-1-16,0-6-2 0,0-3-9 16,-2 0-10-16,-1-3-21 15,0-6-61-15,-6-4-170 16</inkml:trace>
  <inkml:trace contextRef="#ctx0" brushRef="#br0" timeOffset="54589.81">4012 8802 255 0,'0'0'81'0,"0"0"-19"15,0 0-2-15,0 0-27 16,0 0-2-16,0 0-8 16,25-78-7-16,-17 73 4 15,-2 1 7-15,-6 4 4 16,4 0-6-16,-1 0-10 0,6 4-7 16,-1 16 22-16,3 9-6 15,0 8 7-15,-2 6-12 16,-3 10-5-16,1 2 5 15,-4 4-8-15,2 2 1 16,-1-3-4-16,1 2-7 16,1-2-1-16,1 0 3 15,5-7 4-15,-1-9-14 16,2-9-8-16,2-13-7 16,0-11 3-16,-3-5 1 15,-2-4-15-15,2 0 27 16,0-14-8-16,1-5 14 15,-5-6-21-15,-5-1 16 16,-3-3 2-16,0-3 3 0,-15-2 0 16,-9 1 0-16,-3 1 5 15,-4 8 8-15,0 4-13 16,-1 1 6-16,1 5 13 16,3 1-12-16,2 1 13 15,7-1-9-15,4-1 6 16,7-2 3-16,5-2-17 15,3-4-1-15,2 1 0 16,18 0-4-16,6 4-3 16,6 0 4-16,-1 6-5 15,-1 2 3-15,-3 5-5 16,-5 1-6-16,0 2 3 16,-5 1-2-16,-4 0 11 0,-2 0 2 15,-4 0-5-15,-1 8 10 16,4 5-5-16,1 3 0 15,1 4 4-15,3 2 5 16,0 2-4-16,-2-3-2 16,4 1-2-16,-1 0-1 15,-4-2 2-15,-2-4 0 16,-4 1-2-16,-3-9-2 16,-1-1 2-16,-2-5-1 15,1-2-7-15,-1 0-6 16,0 0-8-16,0 0-14 15,0 0-56-15,-3-3-157 0</inkml:trace>
  <inkml:trace contextRef="#ctx0" brushRef="#br0" timeOffset="54786.7">4310 8750 429 0,'0'0'31'0,"0"0"-15"15,0 0 40-15,0 0-39 16,0 0-17-16,0 0-94 0,-6 11-81 16</inkml:trace>
  <inkml:trace contextRef="#ctx0" brushRef="#br0" timeOffset="55121.79">4452 8805 286 0,'0'0'88'16,"0"0"-23"-16,0 0 8 15,0 0-41-15,98-3 3 16,-69 26-11-16,-1 5 2 0,0 5 3 15,-8 3-29 1,-1 1 23-16,-5-3-22 0,-4-3 5 16,-7-6-6-16,-3-4-7 15,0-4 4-15,-3-5-6 16,-13-5 9-16,-8-4 0 16,4-3 13-16,1-5-7 15,1-14 0-15,5-6 0 16,2-6 3-16,7-4 3 15,4-5-10-15,0 0-2 16,3 0-2-16,16 5-40 16,10 7-60-16,2 9-173 15</inkml:trace>
  <inkml:trace contextRef="#ctx0" brushRef="#br0" timeOffset="55491.82">4867 8681 293 0,'0'0'122'0,"0"0"-78"16,0 0 36-16,0 0-29 15,0 0-19-15,-50 90-6 0,50-62 18 16,14-2-18-16,11 1-23 16,5 1 10-16,1 2 5 15,-1-1-18-15,-3-1 0 16,-6-3 1-16,-8-6 9 16,-7-5-9-16,-4-3-1 15,-2-2-3-15,0-1 3 16,-14-2 12-16,-11-3-12 15,-2-3-25-15,-3 0-11 16,2-9-28-16,4-13-73 16,9-9-154-16</inkml:trace>
  <inkml:trace contextRef="#ctx0" brushRef="#br0" timeOffset="55716.51">4862 8774 70 0,'0'0'174'15,"0"74"-120"-15,0-22 93 16,0 7-53-16,0 4-41 16,0 2-23-16,0-3-13 15,-9-5 3-15,-4-11-10 16,7-12-7-16,0-10 7 16,4-15-3-16,2-4 0 15,0-5-1-15,0 0-6 16,0-14-6-16,5-8-18 0,4-11-100 15,4-4-265-15</inkml:trace>
  <inkml:trace contextRef="#ctx0" brushRef="#br0" timeOffset="56008.53">4944 8448 434 0,'0'0'44'16,"0"0"-22"-16,0 0 17 15,58 78 22-15,-34-25 2 0,3 7-15 16,-1 2-34 0,-4-3 10-16,0-4-24 0,-2-7 4 15,-1-8-4-15,-3-8 15 16,-2-11-12-16,-5-10-3 15,4-8-13-15,-1-3 11 16,1 0-22-16,1-6 11 16,-2-11-21-16,-2-7-92 15,-10-4-244-15</inkml:trace>
  <inkml:trace contextRef="#ctx0" brushRef="#br0" timeOffset="56198.49">5052 8718 473 0,'0'0'49'15,"0"0"19"-15,0 0 8 16,0 0-34-16,88-69-41 16,-60 59 12-16,2 1-3 15,-2 2-10-15,-4-1-42 16,-2 3-139-16</inkml:trace>
  <inkml:trace contextRef="#ctx0" brushRef="#br0" timeOffset="56427.25">5541 8545 563 0,'0'0'67'0,"0"0"-51"15,0 0 20-15,0 0 0 16,112-31-30-16,-81 25-6 16,-4 6-44-16,-12 0-75 15,-9 0-224-15</inkml:trace>
  <inkml:trace contextRef="#ctx0" brushRef="#br0" timeOffset="56600.63">5563 8688 364 0,'0'0'83'0,"0"0"55"16,0 0-46-16,0 0-43 15,0 0 4-15,93 10-38 16,-56-10-15-16,-4-5-5 15,-2-2-36-15,-8-1-112 16,-6-4-328-16</inkml:trace>
  <inkml:trace contextRef="#ctx0" brushRef="#br0" timeOffset="57558.79">5985 8349 136 0,'0'0'72'0,"0"0"22"0,0 0-12 16,38 73-18-1,-28-48-26-15,-1-2 14 0,-3-3-23 16,-1-3-9-16,-4-3-7 16,2-2 7-16,-2-5 3 15,1-2-7-15,-2 0 15 16,1-4-26-16,-1-1 6 16,2 0 10-16,-2 0-14 15,0 0-1-15,0 0-1 16,0 0 3-16,1 0-7 15,-1 0 22-15,0 0-14 16,0 0-6-16,0 0 1 16,0 0-2-16,0 0-2 15,0 0 2-15,0 0 1 16,0 0 1-16,0 0-2 16,0 0-2-16,0 0 2 0,0 0-1 15,0 0-1-15,0 0-6 16,0 0 6-16,0 0 0 15,0 0 0-15,0 0 0 16,0 0-1-16,0 0-1 16,0 0 2-16,0 0-3 15,0 0-2-15,0 0 2 16,0 0 2-16,0 0 1 16,0 0 0-16,0 0-1 15,0 0-1-15,0 0 2 16,3 0 0-16,0 0 1 0,0 0 0 15,2 2 0-15,-2-1-1 16,0 1 0-16,-3-1 0 16,0-1 0-16,0 0-24 15,0 0-13-15,0 0 10 16,0 0 14-16,0-3 6 16,-3-4 5-16,-3 3 2 15,1-2 0-15,2 3 1 16,0 0-3-16,0 0-17 15,0-1-31-15,2 1-22 16,1 0 2-16,0 1 14 16,0 0 56-16,0-1 20 15,0 0 19-15,0-1 5 16,3-1 19-16,6-2-9 16,3-3-5-16,7-2-4 0,3 0-13 15,4-1-5-15,1 0-1 16,7 1-2-16,-1 0-13 15,-2 4-4-15,-1 0 1 16,-3 2-5-16,-5 1-2 16,-1 0-1-16,-6 1 3 15,-3 0-3-15,-6 4-9 16,-6-2-23-16,0 2 8 16,0 0-41-16,-3 10-34 15,-15 7 45-15,-3 2-147 16</inkml:trace>
  <inkml:trace contextRef="#ctx0" brushRef="#br0" timeOffset="57778.62">6209 8735 423 0,'0'0'91'16,"0"0"17"-16,0 0-26 15,85-30-33-15,-61 18-23 16,1 2-13-16,-1 1 0 16,-4 1-13-16,-1 2 0 15,-3 0-5-15,-5-2-46 16,-5-2-49-16,-6-4-153 0</inkml:trace>
  <inkml:trace contextRef="#ctx0" brushRef="#br0" timeOffset="58429">6613 8356 635 0,'0'0'22'0,"0"0"-14"16,0 0-2-16,0 0 22 16,2 85-23-16,5-44 21 15,2 3-23-15,-3-3 3 16,-3-4-1-16,5-6-1 16,-5-10-4-16,0-9 1 15,0-6-4-15,-2-4 9 16,1-2-6-16,-2 0 4 15,0-10 35-15,0-10-22 16,0-8-8-16,-2-6-2 16,-7-3-2-16,0-3-4 15,-1-3 1-15,2-4-4 0,4 1-1 16,1 3-8 0,3 6 4-16,0 12 0 0,0 8 7 15,3 8-4-15,9 9 2 16,7 0 2-16,6 0 0 15,4 20 9-15,-1 5-9 16,0 3 0-16,-5 4 0 16,4 1-3-16,-3-1 3 15,-4-3 0-15,0-6 0 16,-1-4 0-16,-3-8 3 16,-2-6-1-16,1-5-2 15,3 0 1-15,1-8 4 0,-1-13-4 16,-3-8 0-1,-6-2 20-15,-7-4 22 0,-2 0 19 16,0-3-3-16,-16-5-25 16,-1 0-10-16,3 3-13 15,-2 6-10-15,5 11-1 16,5 7-10-16,5 8-25 16,1 8-53-16,4 0-45 15,10 8-228-15</inkml:trace>
  <inkml:trace contextRef="#ctx0" brushRef="#br0" timeOffset="58848.96">7183 8075 281 0,'0'0'222'16,"0"0"-204"-16,0 0 12 15,0 0 8-15,0 0-2 16,-3 96-16-16,6-51 22 16,6-1-27-16,8-5-9 15,2-8-5-15,3-5 7 16,2-9-7-16,0-5 2 15,3-9-3-15,0-3 6 0,-2-3-4 16,2-16-1-16,-8-3 7 16,-2-5-5-16,-8-4 36 15,-5-6-6-15,-4-5 1 16,0-4 2-16,-10 0-10 16,-4 2-15-16,-2 5-11 15,2 10-9-15,4 12-2 16,1 6-16-16,6 11-9 15,3 0-30-15,0 16-97 16,0 4-197-16</inkml:trace>
  <inkml:trace contextRef="#ctx0" brushRef="#br0" timeOffset="59226.01">7656 7892 568 0,'0'0'29'16,"0"0"-22"-16,0 0 25 16,0 0 20-16,0 91-16 15,0-45-6-15,10 3 9 16,-2-1-35-16,-2 3 2 15,0-2 3-15,1-6-5 0,2-9-2 16,3-10-1-16,-1-9 1 16,3-8 10-16,4-5-12 15,3-2 0-15,5 0 11 16,2-4-8-16,-1-8 4 16,-4-1 3-16,-3 1-8 15,-4 1 0-15,-2-2 2 16,1-1-2-16,-5-1-2 15,-4 1-38-15,-3-5-50 16,-3 3-180-16</inkml:trace>
  <inkml:trace contextRef="#ctx0" brushRef="#br0" timeOffset="59547.48">8002 7795 508 0,'0'0'64'0,"0"0"-18"15,0 0-14-15,0 0 35 16,0 0-9-16,59 102-31 16,-51-57-3-16,3-1-5 15,-4 2-4-15,0-5-10 16,4-7 0-16,1-9-4 0,3-8 1 15,3-9 0-15,4-7 9 16,6-1 14-16,2 0-25 16,0-7 0-16,-2-6 0 15,-1-1-2-15,-6-3-21 16,-6 0 1-16,1 2-40 16,-8 1-109-16,-5 0-409 15</inkml:trace>
  <inkml:trace contextRef="#ctx0" brushRef="#br0" timeOffset="60702.11">9137 7732 374 0,'0'0'95'15,"0"0"24"-15,0 0-15 16,0 0-34-16,-79-58-15 16,61 58-39-16,-4 14-9 15,-2 13 9-15,3 7-15 0,5 3 7 16,8 1-4 0,5-6 1-16,3-1 5 0,0-2-4 15,15-2-2-15,6-5-2 16,3-4-2-16,2-6 0 15,2-9-7-15,0-3 6 16,3-2-4-16,-4-16-3 16,-3-4 12-16,-6-6-5 15,-9-5 1-15,-6-4 0 16,-3-2 0-16,0-1 5 16,-12 1-5-16,-5 7 1 15,4 12 6-15,3 9 2 0,7 8 10 16,-2 3-17-1,5 0 3-15,0 21-5 0,0 6 0 16,9 9-1-16,12 1 1 16,3-1 2-16,1-3-1 15,2-2 1-15,-3-4-2 16,1-4 1-16,-7-4-3 16,-6-8 2-16,-4-5-19 15,-1-5-3-15,-1-1-29 16,1 0-83-16,-4-17-300 15</inkml:trace>
  <inkml:trace contextRef="#ctx0" brushRef="#br0" timeOffset="61121.98">9385 7720 424 0,'0'0'15'15,"0"0"87"-15,0 0-26 16,43 104-43-16,-27-75 7 16,-1-3-28-16,-6-2 12 15,-1-5-16-15,-5-8 2 16,-2-5-9-16,-1-6 29 16,0 0 19-16,0 0-2 15,-3-11-7-15,-10-10-32 16,-5-7 0-16,1-2 0 0,1-5-6 15,8 0-2 1,5 0-2-16,3 1-9 0,0 6-13 16,8 7 14-16,14 8-11 15,5 10 15-15,1 3-12 16,1 0 16-16,-1 9 4 16,-1 11 0-16,0 5 1 15,-3 1 1-15,-5 3-3 16,-2-2 16-16,-4-1-17 15,-4-3 3-15,-5-3-6 16,-2 0-5-16,-2-7-5 16,0-4-62-16,0-4-127 15</inkml:trace>
  <inkml:trace contextRef="#ctx0" brushRef="#br0" timeOffset="61661.02">9981 7542 496 0,'0'0'83'0,"0"0"13"15,0 0 14-15,0 0-60 16,0 0-28-16,-89 14-15 15,77 12 4-15,3 5-7 0,9 4 1 16,0 0 0-16,0 0 13 16,0 1-16-16,9-7 1 15,6-2 0-15,0-10-3 16,4-8 3-16,0-2-1 16,-2-6-4-16,5-1 4 15,-1 0-2-15,0-11 2 16,-2-8-2-16,-5-5 0 15,-5-6 9-15,-5-8-5 16,-4-6 9-16,0-10-8 16,-7-7-1-16,-11-7-4 15,-3-3-7-15,0 1-2 16,0 4-2-16,2 13 8 16,5 16 1-16,5 16 2 0,2 15 6 15,7 6 0-15,0 12-6 16,0 24-7-16,12 15 7 15,12 11 3-15,3 4 3 16,3 0-6-16,-2-3 0 16,0-8 1-16,-4-5-1 15,-3-8-1-15,-6-10-36 16,-3-10-28-16,-3-6-71 16,-6-11-104-16</inkml:trace>
  <inkml:trace contextRef="#ctx0" brushRef="#br0" timeOffset="62351.95">11046 7241 372 0,'0'0'47'16,"0"0"34"-16,-16-88 53 15,1 75-21-15,-6 10-75 0,-7 3 19 16,-7 4-34-16,-2 18 12 16,1 7-14-16,2 3-7 15,4 1 8-15,8-2-18 16,7-3-3-16,12 1 4 16,3 0-5-16,6 3 0 15,19 1 0-15,5 2 3 16,5 2-3-16,0-2-13 15,-1-2 13-15,-4-2-11 16,-6-6 0-16,-6 0-5 16,-9-3 16-16,-6 0-3 15,-3-1 7-15,-1-4-6 16,-14-1 5-16,-6-3 2 0,0-6-5 16,-3-3 5-16,2-4 3 15,-1 0-4-15,5 0 3 16,2-1-5-16,7-9-2 15,6-4-28-15,3-2-44 16,9-4-113-16</inkml:trace>
  <inkml:trace contextRef="#ctx0" brushRef="#br0" timeOffset="62765.37">11242 7542 453 0,'0'0'45'16,"0"0"-12"-16,0 0 59 15,0 0-33-15,0 0-29 16,0 0-19-16,86-11-7 16,-65 1 2-16,-4-1-6 15,-3-4-11-15,-6 1 7 16,-7-6 0-16,-1 3 4 15,0 0 0-15,-10 4 5 16,-8 2 8-16,0 8 3 16,-4 3-1-16,-1 0-10 15,4 3 13-15,1 14-7 16,3 7-8-16,6 2 8 16,5 5-9-16,4 4 2 0,0-1-4 15,0 0 3-15,16-2 3 16,-1-2-6-16,6-5 0 15,-3-5 0-15,3-6 1 16,-2-7-2-16,-2-4-9 16,0-1-9-16,0-2-24 15,1 0-76-15,-3-8-178 16</inkml:trace>
  <inkml:trace contextRef="#ctx0" brushRef="#br0" timeOffset="63371.57">11665 7292 506 0,'0'0'32'0,"0"0"2"15,0 0 51-15,0 0-27 16,-46 106-25-16,46-63-13 15,0 2 1-15,0-2-18 16,0 0 0-16,12-5-2 16,4-8 0-16,4-8-1 15,2-10-10-15,0-5 10 16,1-7-25-16,-1 0-5 0,4-10 24 16,-4-7-20-1,0-3 14-15,-7-6 11 0,-3-5-1 16,-1-1 2-16,-8-2 7 15,0 1 9-15,-2 4-7 16,-1 9 4-16,0 8-3 16,0 8 12-16,0 4-3 15,0 0 12-15,0 2-26 16,0 18-3-16,0 9 1 16,9-1 4-16,3 4 0 15,3-6-4-15,4-1-2 16,-2-7-1-16,2-5 0 0,2-5-2 15,-3-6-5-15,1-2 7 16,0 0 0-16,-3-13-1 16,-2-8 4-16,-8-1 2 15,-1-5-4-15,-5-2 37 16,0-5-24-16,0 0 11 16,-5 1-15-16,-11 4-7 15,-2 7 5-15,-3 6-4 16,4 8-4-16,0 5 0 15,4 3-1-15,1 3-7 16,1 16-13-16,11 4-25 16,0 0-67-16,0-3-264 15</inkml:trace>
  <inkml:trace contextRef="#ctx0" brushRef="#br0" timeOffset="63844.84">12295 7358 581 0,'0'0'21'0,"0"0"2"15,0 0-14-15,4 96 54 16,8-61-49-16,0-3-4 15,-4 0-10-15,-4-3 0 0,-1-8 1 16,0-9-1-16,-3-6-1 16,0-6 1-16,0 0 4 15,0 0 12-15,0-11 10 16,0-12-14-16,-10-5 7 16,-1-4-13-16,3-3 0 15,1-3-3-15,4-1 0 16,3 2-3-16,0 6 0 15,16 6 0-15,7 7 0 16,8 5 0-16,5 7 1 16,4 6-1-16,2 0-11 15,-2 20 11-15,-10 7 5 16,-9 7 0-16,-8 3-5 0,-8 2 11 16,-5-3-5-16,0-4-1 15,0-6-4-15,0-4 0 16,0-7-1-16,-3-2-19 15,-2-4-62-15,5-8-244 16</inkml:trace>
  <inkml:trace contextRef="#ctx0" brushRef="#br0" timeOffset="64385.52">12929 7207 560 0,'0'0'33'16,"0"0"22"-16,0 0 20 16,-81 17-27-16,60 11-33 15,2 5-3-15,7 6-1 16,6 3-8-16,6 2 2 15,0-2 0-15,13-5-2 16,4-6-3-16,2-9 0 16,-1-6-12-16,-2-7 11 15,1-6-9-15,-1-3 10 16,4-3 3-16,-1-16-3 16,2-8 0-16,-3-8 21 0,-5-6-20 15,-1-4 19 1,-6-8-14-16,-3-5 1 0,-3-3-7 15,0-6 1-15,-6-1-7 16,-12 6 7-16,-2 9-1 16,3 17 7-16,5 18 7 15,6 13 10-15,3 5-15 16,2 6-9-16,1 31-3 16,0 18 3-16,6 13 1 15,11 1 0-15,6-5 6 16,-1-7-5-16,2-7 7 15,0-1-8-15,-3-10-2 0,-6-8-19 16,-5-11-21-16,2-6 6 16,-6-6-23-16,0-8-92 15,0 0-353-15</inkml:trace>
  <inkml:trace contextRef="#ctx0" brushRef="#br0" timeOffset="65046.5">13494 7115 331 0,'0'0'72'0,"0"0"13"0,0 0 37 15,0 0-35-15,0 0-22 16,0 0-55-16,39-19-2 16,-5 8 10-16,5 0-15 15,-2 7-3-15,-3-2 0 16,-8 6-30-16,-8 0-18 16,-14 0-61-16,-4 17-126 15</inkml:trace>
  <inkml:trace contextRef="#ctx0" brushRef="#br0" timeOffset="65225.44">13487 7311 313 0,'0'0'113'0,"0"0"-4"16,0 0 7-16,86-7-68 15,-49-2-14-15,5-1-9 16,-2 2-18-16,1 2-7 15,-4 0-7-15,-8 1-86 16,-7-1-162-16</inkml:trace>
  <inkml:trace contextRef="#ctx0" brushRef="#br0" timeOffset="65480.66">14020 6995 456 0,'0'0'83'0,"0"0"-45"16,0 0 31-16,0 0-15 15,0 0-42-15,81-23-10 16,-62 23 2-16,1 0-8 0,-5 0-13 15,-2 0-55-15,-7 0-57 16,-6 0-242-16</inkml:trace>
  <inkml:trace contextRef="#ctx0" brushRef="#br0" timeOffset="65651.64">14067 7213 362 0,'0'0'105'0,"0"0"-65"16,0 0 55-16,80-11-56 15,-54 9-25-15,-1-2-14 0,-2 0-28 16,-6-1-255 0</inkml:trace>
  <inkml:trace contextRef="#ctx0" brushRef="#br0" timeOffset="66327.37">14492 6953 558 0,'0'0'32'0,"0"0"-11"16,0 89 19-16,0-41-1 15,4 5-26-15,2 0-2 16,-1 0 0-16,-2-3-7 16,-3-6-4-16,0-12 2 15,0-10-2-15,0-13-2 16,1-8 2-16,2-1 2 15,0-4 17-15,0-13 8 16,0-5-20-16,1-6 7 16,-2-6-11-16,-2-10 5 15,0-4-11-15,0-8 3 16,-2 0-25-16,-3 0 11 0,3 8 14 16,2 10-17-16,0 9 14 15,9 9-2-15,9 8-8 16,7 5 11-16,4 7 1 15,5 0 0-15,0 4 2 16,-1 13 2-16,0 10 1 16,-5 2 0-16,-1 5 1 15,-5 5 6-15,-4 2-3 16,-3 0-5-16,-4-8-3 16,1-7 3-16,-3-9-2 15,0-6 15-15,1-8-15 16,0-3-1-16,3 0 9 15,1-6 25-15,5-11-22 0,-3-7 8 16,-6-5-10-16,-1-7 16 16,-8-5 11-16,-1-5-23 15,0-3 3-15,-1 1-8 16,-11 0-9-16,0 6-1 16,0 6 0-16,2 14-31 15,5 13-10-15,4 9-38 16,1 0-113-16,0 20-302 15</inkml:trace>
  <inkml:trace contextRef="#ctx0" brushRef="#br0" timeOffset="66725.24">15153 6807 518 0,'0'0'44'0,"0"0"-19"16,0 0 29-16,0 0-13 16,0 0 1-16,25 104-17 15,-14-54-7-15,0 0-10 16,1-2-2-16,6-7-3 15,2-9-1-15,3-11-2 0,1-11 1 16,3-5 0-16,0-5 9 16,0 0-11-16,-5-15 8 15,-2-9-5-15,-7-2 5 16,-4-7 0-16,-5-6 24 16,-4-5-5-16,0 1 0 15,-3-2-20-15,-8-1 0 16,-1 3-12-16,2 4-4 15,5 11-41-15,5 12-42 16,0 9-187-16</inkml:trace>
  <inkml:trace contextRef="#ctx0" brushRef="#br0" timeOffset="67091.1">15646 6676 558 0,'0'0'16'15,"0"0"-14"-15,0 0 16 16,-15 98 27-16,12-45 5 0,2 2 1 15,1-1-35 1,0-4-3-16,0-1 4 0,0-7-2 16,10-12-11-16,8-10-3 15,3-8 2-15,6-7 7 16,6-5 19-16,4 0-21 16,3 0 2-16,-1-12-10 15,-4-5-3-15,-4-5 3 16,-7 1 0-16,-4-3-24 15,-7-1-43-15,-7-1-131 16</inkml:trace>
  <inkml:trace contextRef="#ctx0" brushRef="#br0" timeOffset="67422.52">16019 6601 544 0,'0'0'71'0,"0"0"-49"15,0 0 11-15,0 0 22 16,0 0-3-16,6 115-17 16,-6-71-2-16,0 1-25 15,0-1 14-15,0-3-14 16,0-3-5-16,0-5-3 15,0-8 0-15,12-8 12 0,6-7-10 16,7-6-1-16,10-4 10 16,3 0-8-16,1-4-1 15,-2-9 2-15,-7-3-4 16,-4 2-3-16,-5-3-58 16,-8-2-31-16,-7-1-138 15</inkml:trace>
  <inkml:trace contextRef="#ctx0" brushRef="#br0" timeOffset="67879">16560 6396 653 0,'0'0'28'15,"83"92"-23"-15,-30-20 120 16,-9 14-63-16,-10 8-16 15,-15 8-28-15,-13 4-14 16,-6-6 8-16,-16-8-12 16,-27-12-61-16,-14-14-69 15,-16-9-403-15</inkml:trace>
  <inkml:trace contextRef="#ctx0" brushRef="#br0" timeOffset="68929.41">3995 8623 345 0,'0'0'33'0,"-58"84"51"15,21-14 14-15,0 14-7 16,6 8-18-16,8-2-32 0,14-2-8 16,9-6-5-16,3-2-25 15,26-6 6-15,8-10-9 16,12-11-28-16,3-17-35 16,-1-12-12-16,-5-14-61 15,-10-10-311-15</inkml:trace>
  <inkml:trace contextRef="#ctx0" brushRef="#br0" timeOffset="71329.07">9769 11604 39 0,'0'0'61'0,"87"-22"-6"16,-42 12-21-16,4 2-9 16,-3-1-7-16,2 1 6 0,-2 1-18 15,2-3-6-15,-1 1 13 16,4 2-3-16,8-7-3 16,6-1 14-16,11-5 37 15,5 2-39-15,4-1-2 16,0 2-11-16,-3 0-3 15,-6-4 1-15,1-1-3 16,-2-2 0-16,-1-2 6 16,0 0-7-16,-1-3 0 15,-2-3-3-15,6 0 3 16,8-3 3-16,6 0 5 16,3-1-4-16,1-1-2 15,0 3 1-15,-8 1-3 16,-7 1 0-16,-11 1 1 15,-6-1-1-15,4-2 0 0,6-2 0 16,13 0 0-16,14-3 2 16,12-1-4-16,10 0 1 15,4 0 1-15,-4 4 4 16,-4 2-1-16,-12 0-3 16,-6 2 7-16,-12 0-13 15,-9 2 13-15,-2 2 1 16,-2 3 29-16,-2 2-12 15,-7-1 4-15,-10 4 0 16,-11 0-18-16,-15 3 27 16,-8 3 5-16,-11 2-7 15,-7 3 1-15,-1 3 2 0,-3 2 10 16,0 2-22-16,0-3-18 16,0 3 13-16,0 0-22 15,-6 0-19-15,-9 2-8 16,-7 0-72-16,-3 0-117 15</inkml:trace>
  <inkml:trace contextRef="#ctx0" brushRef="#br0" timeOffset="71749.47">13527 10195 201 0,'0'0'203'16,"0"0"-157"-16,0 0 71 15,0 0-57-15,0 0-17 16,0 0-11-16,101-26-19 16,-60 26 19-16,2 0-14 15,-3 0 1-15,0 0-16 16,-3 0 4-16,-5 0-6 15,-7 0-1-15,-7 0 5 16,-7 0-2-16,-6 0-3 16,-5 0 6-16,0 0 13 0,0 9-8 15,-8 6-7-15,-12 4 5 16,-5 5-4-16,-2 1-1 16,-1 1 0-1,-1 1-4-15,4 1 1 0,1 2 3 16,6-2-4-16,5 0 0 15,4-3-1-15,3-4-4 16,6-2-16-16,0-5-19 16,0-4-57-16,1-3-117 15</inkml:trace>
  <inkml:trace contextRef="#ctx0" brushRef="#br0" timeOffset="72791.28">14348 9564 372 0,'0'0'50'0,"0"0"13"15,5-99 10-15,16 74-7 16,4 7-26-16,4 7-2 16,1 11-21-16,-2 0 1 15,-1 17 7-15,1 15 24 16,-4 9-22-16,-6 8 15 15,-3 11-11-15,-9 12 5 16,-6 3-27-16,0 6 12 16,0 0-21-16,0-3 1 0,-5-4-1 15,2-3 11-15,3-8-11 16,0-8-6-16,0-13-4 16,11-11 8-16,3-9-9 15,5-10 11-15,3-7-20 16,3-5-1-16,3 0 11 15,1-3-1-15,-7-9-8 16,-5-5-9-16,-10-2 23 16,-7-5-3-16,0-2 8 15,-18-5 0-15,-13-3 14 16,-5-3-4-16,-4-2-1 16,2-2-3-16,4 5-5 15,4 2 0-15,5 2 0 16,13 6 2-16,3-1-3 15,9 0 5-15,0 1-4 0,9 0-1 16,11 3-1-16,5 1-4 16,3 5 5-16,7 4-5 15,2 5-1-15,7 8-1 16,0 0 2-16,-4 2-1 16,-7 17 5-16,-12 3 1 15,-5 4 3-15,-8 4 6 16,-4-1 4-16,-1 1 5 15,-3-4-14-15,0-2 1 16,2-7-5-16,-2 0 1 16,0-7-1-16,0-3-1 15,0-4-10-15,0-3-8 0,0 0-10 16,0 0-17-16,0-6-73 16,0-13-171-16</inkml:trace>
  <inkml:trace contextRef="#ctx0" brushRef="#br0" timeOffset="72958.69">14814 9544 186 0,'0'0'370'16,"0"0"-359"-16,0 0 46 15,0 0-11-15,0 0-46 16,0 0-34-16,36-48-81 0,-21 55-282 15</inkml:trace>
  <inkml:trace contextRef="#ctx0" brushRef="#br0" timeOffset="73294.67">15093 9581 463 0,'0'0'76'0,"0"0"-42"16,0 0 36-16,83 17-39 16,-48 12 12-16,-4 7-27 15,-6 5 8-15,-5 1-12 16,-11-2 17-16,-5 1-27 0,-4-4 0 16,0-6-2-16,-10-7 1 15,-8-7 9-15,1-9-7 16,0-8 1-16,-1 0-2 15,1-8 11-15,1-17 16 16,4-5-16-16,3-4-6 16,7-3-7-16,2-6-6 15,9-5 2-15,20-3-22 16,7 4 5-16,9 4-61 16,11 9-49-16,7 8-235 15</inkml:trace>
  <inkml:trace contextRef="#ctx0" brushRef="#br0" timeOffset="73579.42">15601 9472 243 0,'0'0'117'0,"0"0"-41"16,0 0 41-16,0 0-62 15,0 0-32-15,0 0 34 16,-73 102-22-16,73-69-18 15,23-1-7-15,7 0 5 16,4 1-4-16,0-4-10 16,-8 0 9-16,-7-5-5 15,-10-6-3-15,-7-7 0 0,-2-2-2 16,-3-3-5-16,-21-1 5 16,-12-4 0-16,-3-1-5 15,-1 0-67-15,5-11-35 16,10-10-73-16,9-9-130 15</inkml:trace>
  <inkml:trace contextRef="#ctx0" brushRef="#br0" timeOffset="73783.32">15514 9597 266 0,'0'0'48'15,"-2"93"45"-15,-6-34 31 16,-2 7-66-16,-3 5-37 15,-5-1 1-15,0-5-15 0,-3-7-2 16,4-12-3-16,7-17 7 16,4-15-9-16,6-9-2 15,0-5-1-15,0-4-38 16,12-18-47-16,9-10-154 16</inkml:trace>
  <inkml:trace contextRef="#ctx0" brushRef="#br0" timeOffset="74059.52">15743 9110 535 0,'0'0'24'15,"0"0"-14"-15,12 115 22 16,7-44 56-16,0 8-37 15,-2 4-33-15,-2 1 3 16,-3-5-9-16,-3-6 6 16,2-14-18-16,3-15 0 15,2-19-8-15,0-12 16 16,-1-12-14-16,0-1 6 16,0-4-8-16,1-15-7 15,-4-9-69-15,-9-7-120 16</inkml:trace>
  <inkml:trace contextRef="#ctx0" brushRef="#br0" timeOffset="74225.24">15783 9495 420 0,'0'0'81'16,"0"0"-62"-16,0 0 68 15,82-69-22-15,-50 54-22 16,1 4-28-16,-1 0-9 15,-2 3-6-15,-5-4-51 16,-9-4-172-16</inkml:trace>
  <inkml:trace contextRef="#ctx0" brushRef="#br0" timeOffset="74464.03">16274 9129 567 0,'0'0'61'0,"0"0"-50"15,0 0 37-15,0 0 10 16,11 108 2-16,-6-55-30 16,0 7-12-16,3 4-8 15,2-3-4-15,0-4-6 16,1-5-6-16,-2-7-13 0,1-6-70 15,-2-8-198 1</inkml:trace>
  <inkml:trace contextRef="#ctx0" brushRef="#br0" timeOffset="74645.36">16429 9797 521 0,'0'0'113'15,"0"0"15"-15,0 0 3 16,0 0-57-16,0 0-4 15,0 0-27-15,15-8-29 16,-12 5-12-16,-1 0-1 16,1 0-2-16,-3-3-33 0,1-3-41 15,-1-6-82-15,0-6-360 16</inkml:trace>
  <inkml:trace contextRef="#ctx0" brushRef="#br0" timeOffset="74879.46">16683 9249 671 0,'0'0'31'16,"0"0"-12"-16,0 0 36 15,0 0-30-15,107-51-16 0,-72 49-8 16,-5 2-1-16,-11 0-47 16,-15 0-71-16,-4 5-205 15</inkml:trace>
  <inkml:trace contextRef="#ctx0" brushRef="#br0" timeOffset="75032.62">16747 9436 186 0,'0'0'260'0,"0"0"-190"16,0 0 37-16,89-22-51 15,-57 13-34-15,2 1-12 0,-1-1-10 16,-2-2-31 0,-7-5-254-16</inkml:trace>
  <inkml:trace contextRef="#ctx0" brushRef="#br0" timeOffset="75603.46">17101 9096 462 0,'0'0'57'0,"0"0"-54"16,0 0 45-16,19 100 48 15,-4-53-76-15,1 3 19 0,0 6-27 16,-5-2-11-16,-3-4 7 16,-1-12-8-16,-4-14-2 15,0-11 2-15,0-10 1 16,-3-3 6-16,1-5 24 16,-1-15-8-16,0-8-19 15,0-6-3-15,-13-7-1 16,1-4-25-16,-1-2-8 15,2 0 1-15,4-2-4 16,1 8-12-16,3-2-8 16,3 8 9-16,0 11 31 15,6 8 16-15,9 13-2 16,6 3 2-16,4 9 0 0,6 14 19 16,4 7 0-16,-6 6 1 15,0-1 1-15,-7 2-1 16,-2-3 7-16,0-3-11 15,0-9-5-15,-2-3-2 16,1-9-3-16,1-10 13 16,-1 0 8-16,0 0 8 15,-1-20-14-15,-3-5-9 16,-7-5 16-16,-7-4 8 16,-1-6-5-16,-1-2 19 15,-13-7-13-15,-2 1-19 16,4 0-14-16,1 6-4 15,8 11-19-15,3 15-29 0,3 12-35 16,17 4-132-16</inkml:trace>
  <inkml:trace contextRef="#ctx0" brushRef="#br0" timeOffset="76001.57">17827 8911 319 0,'0'0'232'0,"0"0"-218"16,0 0 6-16,0 0 22 15,-1 91 4-15,14-45 5 16,-1 0-36-16,4-2 4 15,-1-3-14-15,3-5-1 16,0-7 5-16,4-9-17 16,-1-8 19-16,-1-10-9 15,2-2 2-15,2-4-2 16,-2-15 6-16,-1-4-6 16,-3-8 20-16,-6-5-4 15,-7-5 23-15,-5-7-18 16,0-4-5-16,-2 0-12 15,-10 2-5-15,-4 9 1 0,4 10-2 16,3 12-42-16,4 16-11 16,5 3-54-16,0 10-296 15</inkml:trace>
  <inkml:trace contextRef="#ctx0" brushRef="#br0" timeOffset="76338.84">18339 8761 489 0,'0'0'71'16,"0"0"-52"-16,0 0 22 15,0 0 1-15,-3 83 13 16,3-33-19-16,0 3 2 15,0 0-12-15,3-4-6 16,3-4-11-16,1-7-5 16,3-10 0-16,1-7-4 15,2-9 2-15,2-7 11 16,8-5 12-16,6 0 7 16,7-4-19-16,2-6-7 15,2-6-6-15,-6-1-7 16,-4-2-14-16,-9 0-33 15,-6-5-42-15,-11-6-169 0</inkml:trace>
  <inkml:trace contextRef="#ctx0" brushRef="#br0" timeOffset="76684.2">18703 8618 574 0,'0'0'72'0,"0"0"-55"15,0 0 19-15,0 0 37 0,22 103-14 16,-15-53-21-16,-2 5-8 16,-4 0-1-16,1 1-16 15,-2-3-8-15,6-7-3 16,1-10 0-16,5-14-2 15,4-7 0-15,6-9 7 16,4-4 4-16,7-2 18 16,7 0-19-16,-1-8 7 15,3-5-17-15,-5-3 7 16,-4 1-16-16,-3-2 1 16,-8 0-60-16,-5 1-26 15,-11 5-44-15,-6 4-187 16</inkml:trace>
  <inkml:trace contextRef="#ctx0" brushRef="#br0" timeOffset="77621.14">19937 8632 304 0,'0'0'90'15,"0"0"-18"-15,0 0 37 0,0 0-13 16,0 0-38-16,0 0-45 16,-78-64 20-16,51 84-25 15,0 10-5-15,6 1 2 16,3 8 6-16,9-1-11 15,4-1 0-15,5-1 0 16,0-7 11-16,7-4-8 16,12-4-1-16,3-9-2 15,2-3-5-15,2-7-5 16,-3-2 7-16,-2 0-5 16,-1-14 4-16,-3-6 3 15,-4-5 1-15,-6-5 1 16,-4-4-1-16,-3-5 7 15,0-1-1-15,0-1-1 0,-4 7-2 16,-4 10-2-16,2 12 0 16,3 10-2-16,3 2-1 15,0 12-1-15,7 16 3 16,10 4 4-16,2 4 0 16,1-2 10-16,-2-5-7 15,-1 0-2-15,0-4-2 16,1-4 1-16,-5-6-4 15,-1-6-2-15,-3-4-2 16,-1-5-14-16,3 0-18 16,-1 0-36-16,0-19-216 0</inkml:trace>
  <inkml:trace contextRef="#ctx0" brushRef="#br0" timeOffset="78033.11">20200 8523 351 0,'0'0'40'16,"0"0"-29"-16,6 97 114 15,4-58-84-15,3-3-15 16,1 1-10-16,-3-4-1 16,1-4 6-16,-6-9-21 15,-3-8 3-15,-3-7-1 0,0-5 4 16,0 0 52-1,0-13-1-15,-8-13-50 0,-7-3-3 16,2-7-4-16,1-1 2 16,6-4-11-16,6-5 4 15,0 0-1-15,3 3-19 16,16 8 19-16,5 12-9 16,3 11 13-16,4 12 2 15,4 0-5-15,-1 24 1 16,-1 9 4-16,-3 6 8 15,-5 2-5-15,-7-2 4 16,-3-2 1-16,-6-4 0 16,-6-7-10-16,-3-3 2 15,0-8-1-15,0-4-11 0,0-6-42 16,1-4-123 0,5-1-202-16</inkml:trace>
  <inkml:trace contextRef="#ctx0" brushRef="#br0" timeOffset="78512.92">20785 8368 395 0,'0'0'73'16,"0"0"29"-16,0 0-17 15,0 0-45-15,0 0-21 16,-94 40 0-16,79 0 1 0,9 7 0 15,6 3-13-15,0-1 7 16,7-1-6-16,11-5-1 16,0-7-7-16,6-8 0 15,-2-9-1-15,1-9 1 16,-2-3-2-16,-2-7 2 16,-1 0-17-16,0-17 17 15,-2-10 0-15,-4-4 11 16,-4-11-8-16,-5-11 7 15,-3-8-3-15,0-10-7 16,0-7-9-16,-12-5 0 16,-6 1 8-16,-2 3-11 15,0 13 10-15,-1 17 2 16,9 18 7-16,4 19 12 0,5 12-5 16,3 12-14-16,0 30 1 15,3 25-1-15,17 12 0 16,7 4 1-16,1-8-2 15,-3-6 4-15,-6-7-6 16,-6-9-7-16,-4-6-8 16,-2-9-20-16,-4-12-21 15,-2-9-57-15,-1-11-92 16</inkml:trace>
  <inkml:trace contextRef="#ctx0" brushRef="#br0" timeOffset="79121.92">22265 7870 572 0,'0'0'14'0,"0"0"15"16,-102 17 44-16,71 11-35 16,5 2-2-16,10 0-17 15,7 1-8-15,6 0-5 16,3 3-6-16,0-1 3 0,15 3 0 15,5 2-3-15,0 0 5 16,1 0-5-16,-4-2 1 16,-3-4-1-16,-5-2-4 15,-3-6 4-15,-4-3 0 16,-2-6 0-16,0-3 0 16,-9-4 5-16,-8-1-5 15,-8-1 1-15,-5-2 4 16,-1-2-1-16,-1-2 4 15,12 0-4-15,6 0-4 16,8-9 0-16,6-6-32 16,8-7-106-16,20-5-336 15</inkml:trace>
  <inkml:trace contextRef="#ctx0" brushRef="#br0" timeOffset="79526.48">22494 8252 379 0,'0'0'94'15,"0"0"-56"-15,0 0 32 16,0 0-28-16,81-51-28 16,-59 38-6-16,1-1 0 15,-6-2-1-15,-6-1-1 16,-4 0-6-16,-7-3 3 15,0 0 14-15,-4 1-7 0,-14 1 3 16,-6 6-3-16,-1 5 25 16,-2 5-32-16,0 2 12 15,3 6 13-15,5 19-17 16,2 8-5-16,10 8-3 16,7 4 1-16,0 0 19 15,17-1-16-15,9-6 5 16,4-6-6-16,3-6-1 15,1-5-5-15,-4-8 5 16,-6-6-1-16,-2-6-4 16,-1-1-9-16,-3 0-7 15,1 0-19-15,2-1-26 0,-3-12-47 16,1-5-157 0</inkml:trace>
  <inkml:trace contextRef="#ctx0" brushRef="#br0" timeOffset="80157.16">23103 7936 450 0,'0'0'58'0,"0"0"-10"15,0 0 30-15,0 0-33 16,0 0-25-16,-87 64 3 0,77-18 12 15,2 8-15-15,3-1-3 16,2 1-5-16,3-4 0 16,0-7-11-16,0-8-1 15,11-9 3-15,4-9-3 16,5-7-4-16,2-8 4 16,5-2-8-16,5 0-2 15,3-8-2-15,1-13 0 16,-7-2-4-16,-2-5 10 15,-10-3 6-15,-4-2 0 16,-5-2 3-16,-7 3 0 16,-1 9 0-16,0 5 19 15,0 9 10-15,0 4-1 0,0 5 3 16,0 0-10-16,0 0-24 16,-3 11 1-16,0 15-1 15,2 9 4-15,1 1-2 16,0-1-2-16,9-6 0 15,5-4 5-15,3-7-5 16,1-4 1-16,-2-6-1 16,4-8 0-16,-4 0 1 15,4 0-1-15,-3-14 4 16,-3-8-3-16,-4-6 6 16,-2-4-1-16,-5-7 28 15,-3-8-22-15,0 0 0 16,0 0-4-16,-5 9-4 15,-10 11-3-15,3 10-2 0,-2 9 3 16,-2 8-4-16,-3 0-4 16,0 11-2-16,2 9-22 15,10 8-26-15,7 2-28 16,0-3-91-16,18-3-343 16</inkml:trace>
  <inkml:trace contextRef="#ctx0" brushRef="#br0" timeOffset="80629.37">23672 8008 434 0,'0'0'148'0,"0"0"-126"16,0 0-22-16,-6 94 61 15,6-53-23-15,2 1-17 16,7-1-19-16,-3-4 4 16,-3-3-5-16,-1-8-2 15,-2-8-10-15,0-10-1 16,0-8 12-16,0 0 9 16,0-14 21-16,0-10-2 15,-6-10 4-15,-4-5-19 0,-3-5-10 16,1-4-2-1,0 0-1-15,2 1-14 0,7 2-13 16,3 1 3-16,0 10 1 16,18 8 5-16,8 11 18 15,9 11 6-15,5 4-5 16,6 14-1-16,-1 17 0 16,-6 6 10-16,-9 7 0 15,-12 4 19-15,-9-1-20 16,-5 0-6-16,-2-7 15 15,-2-5-14-15,0-7-4 16,0-8 0-16,0-4-3 16,0-6-17-16,0-4-42 0,10-5-108 15</inkml:trace>
  <inkml:trace contextRef="#ctx0" brushRef="#br0" timeOffset="81123.5">24177 7889 529 0,'0'0'50'16,"0"0"70"-16,0 0-40 16,0 0-49-16,0 0-30 15,0 0 1-15,-54 47 4 0,45-6 6 16,6 2 3-16,3-2-6 15,0 0 0-15,0-2 8 16,9-4-17-16,3-8 2 16,3-6-10-16,1-9 19 15,0-8-11-15,1-4 0 16,2 0 0-16,-1-8 4 16,2-14-1-16,-3-10 12 15,-4-8-8-15,-4-8 4 16,-5-10-1-16,-4-5-10 15,0-11-6-15,-3-7-13 16,-12-1 1-16,-6 7 4 16,-1 13 6-16,4 15 1 15,3 19 7-15,8 14 29 0,2 14-22 16,2 2-7-16,3 33-1 16,0 21 1-16,0 14 1 15,15 5 1-15,6-2-2 16,0-7 3-16,-3-7 7 15,1-10-10-15,-2-9-5 16,-1-8-8-16,-2-7-34 16,-1-9-46-16,-4-9-106 15</inkml:trace>
  <inkml:trace contextRef="#ctx0" brushRef="#br0" timeOffset="81695.91">24945 7383 566 0,'0'0'37'16,"0"0"-27"-16,0 0 39 15,-32 129 30-15,31-62-35 0,1 0 11 16,0-2-32-16,0-4-4 16,0-6-2-16,0-7-11 15,0-8-4-15,0-12-2 16,0-7 0-16,4-7 1 16,1-3-1-16,-1-4-15 15,1 6-47-15,-3 1-32 16,-1 3-187-16</inkml:trace>
  <inkml:trace contextRef="#ctx0" brushRef="#br0" timeOffset="81891.44">24888 8351 41 0,'0'0'553'16,"0"0"-463"-16,0 0 54 15,0 0-19-15,0 0-47 16,0 0-6-16,-6-10-40 15,6 1-23-15,0-2-5 16,0 0-4-16,3 0-33 16,8-5-37-16,6-1-45 15,3-2-55-15,2-2-387 16</inkml:trace>
  <inkml:trace contextRef="#ctx0" brushRef="#br0" timeOffset="82115.81">25189 7821 611 0,'0'0'78'16,"0"0"-53"-16,0 0 28 15,97-40-23-15,-52 33-23 16,1 2 2-16,-7 1-3 15,-7 0-6-15,-10 3-1 16,-10 1-81-16,-8-5-101 16,-4 4-264-16</inkml:trace>
  <inkml:trace contextRef="#ctx0" brushRef="#br0" timeOffset="82287.97">25254 7989 57 0,'0'0'359'0,"0"0"-309"16,91 0 70-16,-50-8-34 15,2-1-56-15,-2 2-30 16,-5-1 0-16,-5-2-23 16,-6-6-236-16</inkml:trace>
  <inkml:trace contextRef="#ctx0" brushRef="#br0" timeOffset="82864.27">25776 7575 561 0,'0'0'28'15,"0"0"-16"-15,-3 82 11 16,4-40 39-16,11 3-31 15,0 1-9-15,-3 0-19 16,-1-1 0-16,-4-6 1 0,-3-9 2 16,-1-10 2-1,0-12-6-15,0-7 0 0,0-1 4 16,0 0 14-16,-4-18 7 16,-8-11-18-16,-3-6-8 15,-3-9 7-15,6 1-8 16,2-6 0-16,5-2-1 15,5 2-12-15,0 1-16 16,6 8 27-16,14 12-14 16,0 12 7-16,2 11 8 15,3 5 1-15,5 8-3 16,4 18 3-16,6 5 1 16,-3 5 1-16,-2 3-1 15,-7-1 2-15,-4 0 6 16,-7-4-6-16,-7-5 1 15,-3-5-4-15,-1-8 7 0,-1-6-6 16,-1-10-1-16,6 0 19 16,6 0 24-16,6-6-29 15,2-12 13-15,-2-4-12 16,-2-8 5-16,-7-5 9 16,-3-3-7-16,-8-5 7 15,-2-7 2-15,-3-3-18 16,-16-2-10-16,-1 2-3 15,4 11-13-15,4 12-28 16,5 22-45-16,3 8-22 16,4 21-151-16</inkml:trace>
  <inkml:trace contextRef="#ctx0" brushRef="#br0" timeOffset="83359.02">26517 7366 467 0,'0'0'71'15,"0"0"2"-15,0 0 12 16,0 0-56-16,0 0-23 16,-18 75 13-16,17-17 6 15,1 1-7-15,0-6-8 16,1-4-8-16,17-9 2 15,6-8-4-15,6-7 9 16,4-13-9-16,2-6-10 16,-2-6 10-16,-1 0 4 15,-3-15-4-15,-7-10 1 0,-4-6 7 16,-6-5 5 0,-9-8 5-16,-4-5 4 0,0-4-6 15,-7 0-3-15,-10 4-13 16,1 7-2-16,7 17-20 15,3 15-5-15,3 10-58 16,3 11-174-16,0 13-207 16</inkml:trace>
  <inkml:trace contextRef="#ctx0" brushRef="#br0" timeOffset="83703.48">27115 7224 575 0,'0'0'32'0,"0"0"-28"16,0 0 29-16,0 0 42 16,0 119-26-16,0-62-25 15,-3-1-7-15,2 0-14 16,1-3 3-16,-2-7 1 15,2-6-4-15,0-9-4 16,0-7 8-16,0-10-2 16,11-5-5-16,5-6 1 0,8-3 29 15,4 0-20 1,5 0-8-16,1-7 4 0,-1-3-6 16,-3-1-22-16,-3-2 12 15,-8 0-17-15,-1-8-7 16,-3-4-72-16,-6-5-141 15</inkml:trace>
  <inkml:trace contextRef="#ctx0" brushRef="#br0" timeOffset="84011.99">27630 7146 474 0,'0'0'54'0,"0"0"-51"16,0 0 54-16,-22 99 20 16,15-45-20-16,3 1-8 15,-2 4-10-15,0-6-6 16,3-3-11-16,3-8-21 16,0-7 7-16,9-8-4 15,13-7 11-15,5-9 14 16,4-5 3-16,8-6-11 15,2 0-12-15,0-3-3 16,-5-8-6-16,-5-3-28 16,-2 0 1-16,-4-2-46 15,-10-1-81-15,-6-2-473 0</inkml:trace>
  <inkml:trace contextRef="#ctx0" brushRef="#br0" timeOffset="85158.94">18813 9806 120 0,'0'0'264'0,"0"0"-228"0,0 0 26 15,0 0 11-15,-87-34-32 16,54 47 0-16,-1 10-15 15,1 10 0-15,3 7-8 16,7 1 1-16,8 5-7 16,10-3-9-16,5-4 8 15,2-3-8-15,17-9 7 16,9-5-10-16,5-5 4 16,2-9 2-16,2-8-5 15,-1 0-1-15,-1-11 0 0,-2-13-4 16,-7-6 4-1,-7-5 1-15,-7 1-1 0,-8-3 0 16,-4-1 3-16,0 1-3 16,-1 1 4-16,-11 7-4 15,3 8 5-15,3 10-1 16,5 7 0-16,1 4-4 16,0 0-5-16,0 19 5 15,4 13 0-15,13 2 6 16,2 4-2-16,2-5 2 15,-3-2 3-15,3-3-8 16,-1-3-1-16,-1-6 2 16,-2-5-1-16,-2-8 0 15,-3-3-1-15,0-3-9 16,6 0-32-16,-3-8-64 0,1-10-103 16</inkml:trace>
  <inkml:trace contextRef="#ctx0" brushRef="#br0" timeOffset="85563.7">19090 9806 368 0,'0'0'125'15,"0"0"-86"-15,0 0-2 16,0 0 5-16,14 104-10 16,-1-66-8-16,1 0-11 15,-1-1 0-15,-3-4-6 0,1-5-7 16,-4-11 3-16,-4-5-2 15,0-7 2-15,-3-5-2 16,0 0 46-16,0-15-6 16,0-11-33-16,-7-4 0 15,-3-6-8-15,-1 0 0 16,5-3-1-16,0-5-8 16,6 1-24-16,0 2 18 15,6 7 9-15,12 12-11 16,9 8 2-16,3 11 9 15,4 3 6-15,0 8 0 16,2 15 4-16,-5 4 11 16,-5 2 4-16,-4 1-14 15,-6-1 21-15,-4 0-17 0,-2-3-9 16,-3-6-2-16,-4-1 1 16,-3-5-13-16,0-3-31 15,0-7-89-15,1-4-319 16</inkml:trace>
  <inkml:trace contextRef="#ctx0" brushRef="#br0" timeOffset="86080.79">19763 9679 381 0,'0'0'53'0,"0"0"19"15,0 0 18-15,0 0-23 16,0 0-40-16,0 0-16 16,-91 32 9-16,76 3-3 15,3 4-9-15,5 0 0 16,7-2-4-16,0-1 1 16,0-8-4-16,10-2 3 15,6-9-4-15,1-7 0 16,2-7 3-16,2-3 2 15,0 0-5-15,2-14 0 16,-3-11 0-16,-3-3 3 16,-4-8-2-16,-5-6-1 15,-4-5 3-15,-4-4 1 16,0-7-4-16,-4-4-3 0,-11-2-1 16,-5 4-7-16,0 4 5 15,0 8-1-15,4 16 7 16,5 13 0-16,4 11 1 15,6 8 5-15,1 8-6 16,0 23 1-16,0 17-1 16,14 10 7-16,4 1 10 15,2 3-5-15,-1-8-6 16,-3 1-2-16,1-8-2 16,-2-4 2-16,3-9-8 0,-2-10 4 15,2-7-14 1,4-7-32-16,6-10-89 0,10 0-227 15</inkml:trace>
  <inkml:trace contextRef="#ctx0" brushRef="#br0" timeOffset="86785.52">20469 9285 540 0,'0'0'35'0,"0"0"-2"16,0 0 17-16,0 0-15 15,0 0-14-15,0 0-14 16,95 62 24-16,-66 5 4 15,-6 5-10-15,-5 6 0 16,-6 2-6-16,-6 4-11 16,-4 1-2-16,-2-4-2 15,0-3-1-15,-3-3-6 16,-8-9-3-16,0-8 6 16,3-11-28-16,6-16 6 15,2-12 0-15,3-12-6 16,17-7-7-16,3 0 14 15,3-14 16-15,-4-11 0 0,-2-8 5 16,-10-5 15-16,-10-5 4 16,0-3 8-16,-9 1-2 15,-15-5-8-15,-7 1-2 16,-3 5-10-16,-5 3 1 16,0 7-3-16,5 4-1 15,10 4 7-15,4-2-3 16,13 1-3-16,7 1 6 15,0-2-9-15,14-1 0 16,17 3-4-16,13 4-12 16,7 5-2-16,3 7 9 15,-4 5-16-15,-9 5 22 16,-11 0 3-16,-8 1 0 0,-5 18 1 16,-3 5 8-16,-3 5 12 15,-1 5-2-15,-1 2-5 16,-1-3 6-16,1-2-20 15,-1-3 5-15,2-3-2 16,-1-7-3-16,-1-3-2 16,-2-3-5-16,-1-7-4 15,-4-2-24-15,2-3 2 16,0 0-25-16,2 0-74 16,0-10-215-16</inkml:trace>
  <inkml:trace contextRef="#ctx0" brushRef="#br0" timeOffset="86952.92">20813 9438 531 0,'0'0'50'0,"0"0"-42"16,0 0 44-16,0 0-1 15,0 0-51-15,0 0-48 16,14-24-15-16,14 32-211 15</inkml:trace>
  <inkml:trace contextRef="#ctx0" brushRef="#br0" timeOffset="87304.45">20993 9423 415 0,'0'0'76'0,"0"0"-25"16,93 34 43-16,-57 0-34 15,-2 3-32-15,-7 2-5 16,-5 1-5-16,-8-1-6 16,-7-3-6-16,-5-2-4 15,-2-5 2-15,0-7-4 0,-17-7-3 16,-2-8 3-1,-2-7 8-15,2 0-8 0,-1-6 0 16,7-17 10-16,4-5 5 16,6-7 21-16,3-2-16 15,0-2-16-15,9-4-4 16,9 0 0-16,6 2-31 16,7 4-25-16,-1 11-119 15,0 11-288-15</inkml:trace>
  <inkml:trace contextRef="#ctx0" brushRef="#br0" timeOffset="87634.3">21595 9283 403 0,'0'0'43'0,"0"0"3"16,-90 60 54-16,77-26-28 15,13 5-50-15,0 1 9 16,21-4-19-16,11 3 7 16,6-6-5-16,1 1 1 15,-3-1-15-15,-10-5 7 16,-8-8-3-16,-10-8-1 0,-8-7-3 15,0-5-5-15,-6 0 5 16,-18 0 0-16,-6-11-47 16,-3-9-71-16,3-5-53 15,8-5-184-15</inkml:trace>
  <inkml:trace contextRef="#ctx0" brushRef="#br0" timeOffset="87853.44">21556 9426 218 0,'0'0'50'16,"-25"107"74"-16,11-45 30 15,-1 4-80-15,0 2-43 0,-1-3 8 16,-1-5-25-16,1-12-10 16,4-16 3-16,6-10-5 15,4-14-1-15,2-8-1 16,0 0-6-16,7-8 4 15,11-16-20-15,2-6-101 16,4-8-220-16</inkml:trace>
  <inkml:trace contextRef="#ctx0" brushRef="#br0" timeOffset="88123.05">21711 9006 524 0,'0'0'59'0,"0"0"-53"16,42 81 16-16,-20-25 41 15,2 8-5-15,0 4-21 16,-5 4-6-16,-5 0-23 16,-1-5 14-16,-3-9-17 15,0-7-3-15,-1-11-2 16,2-14 0-16,-2-7-7 15,8-12-3-15,-1-7-6 16,7 0-2-16,2-11-14 16,-9-14-109-16,-5-5-347 0</inkml:trace>
  <inkml:trace contextRef="#ctx0" brushRef="#br0" timeOffset="88282.23">21878 9331 387 0,'0'0'108'16,"0"0"-69"-16,0 0 34 16,0 0 0-16,88-37-56 15,-55 37-14-15,0 0-3 16,-5 0-27-16,-5 0-141 16</inkml:trace>
  <inkml:trace contextRef="#ctx0" brushRef="#br0" timeOffset="88503.07">22340 9382 553 0,'0'0'40'0,"0"0"-22"15,111-46 9-15,-54 36-23 16,4 3-4-16,-6 2-3 16,-10-2-34-16,-13-1-73 15,-15-6-157-15</inkml:trace>
  <inkml:trace contextRef="#ctx0" brushRef="#br0" timeOffset="88766.27">22545 9082 218 0,'0'0'62'0,"0"0"18"15,0 0-17-15,0 0-26 16,0 0 22-16,101 58-32 16,-68-24-13-16,-8 5-11 15,-7 0 15-15,-12 2 26 0,-6-3 5 16,0-5-4-16,-11-3 1 15,-6-4-18-15,-2-2-12 16,-2-6-14-16,3 1-2 16,5-4 0-16,2-3-44 15,8-5-100-15,3-4-359 16</inkml:trace>
  <inkml:trace contextRef="#ctx0" brushRef="#br0" timeOffset="89329.41">23180 9275 479 0,'0'0'60'15,"0"0"-5"-15,0 0 33 16,0 0-47-16,-95-45-33 15,75 47 14-15,-2 21-18 16,0 12 1-16,4 6 0 16,1 3 4-16,7-1-7 15,2-5 0-15,5-3-2 16,3-3 1-16,0-5 2 16,6-4 4-16,9-6-7 0,8-9-5 15,2-4-2 1,2-4 6-16,3 0-2 0,1-12-1 15,-3-7 4-15,-3-6-2 16,-6-7 2-16,-5-10 11 16,-3-11 6-16,-5-10-6 15,-4-5-3-15,-2-7-8 16,0-1-5-16,-8 2 0 16,-8 4 0-16,2 10 0 15,0 18 4-15,6 18 1 16,3 17 1-16,2 7 3 15,3 18-4-15,0 24 0 16,0 16 2-16,6 4 8 16,12 2 4-16,3-2-3 15,3-4 0-15,1-1-3 16,-2-9-4-16,-5-7-4 0,1-11 0 16,-3-7-1-16,1-8-15 15,5-9-19-15,3-3-44 16,1-3-78-16,2 0-301 15</inkml:trace>
  <inkml:trace contextRef="#ctx0" brushRef="#br0" timeOffset="89755.18">23553 9154 345 0,'0'0'92'0,"0"0"23"15,0 0-29-15,0 0-32 0,0 0-24 16,-83 6-22-16,69 24 1 15,2 7-7-15,6 5-1 16,3 0 2-16,3 0-2 16,0-7 7-16,0-4-8 15,3-8 1-15,8-9-1 16,4-6 0-16,0-8 0 16,4 0 0-16,2-3 0 15,-2-14-3-15,-2-5 0 16,-5-6 0-16,-5-3 3 15,-6-6 0-15,-1-4 8 16,0-3 7-16,0 2 1 16,0 7-6-16,-3 11 9 0,1 10-14 15,2 9-2-15,0 5-1 16,0 2-2-16,5 20-2 16,9 9 2-16,1 8 4 15,-2 0-3-15,-2 0 10 16,2-3-11-16,-1-5 1 15,3-6 0-15,-3-7-1 16,-1-5-9-16,0-6-10 16,0-7-51-16,2 0-80 15,4-5-272-15</inkml:trace>
  <inkml:trace contextRef="#ctx0" brushRef="#br0" timeOffset="90010.82">23808 8730 582 0,'0'0'35'0,"0"0"-29"16,0 0-2-16,7 103 66 16,6-36-26-16,0 3-7 15,-3 3 3-15,-2 1-19 16,-4-1-12-16,-4-2-9 15,0-10 2-15,0-14-9 16,0-14-11-16,0-12-3 16,0-9-41-16,0-7-29 15,4-5-64-15,0 0-304 0</inkml:trace>
  <inkml:trace contextRef="#ctx0" brushRef="#br0" timeOffset="90559.23">23942 9060 352 0,'0'0'17'0,"0"0"30"15,117-12 24-15,-74 12-19 16,-2 0-38-16,-2 0-1 16,-6 0-5-16,-7-5-8 15,-8-2 20-15,-5-1 13 0,-6-1 10 16,-5 0 3-16,-2-1 15 15,0 3-13-15,-3 0-8 16,-7 4-27-16,-4 3 6 16,-2 0-19-16,-4 12 1 15,-2 14 4-15,1 6-3 16,5 4 0-16,1 3-1 16,6 1-1-16,6 0 2 15,3 1-1-15,0-11 3 16,0-6-4-16,4-8 0 15,10-8 0-15,1-6-10 16,4-2 10-16,1 0 0 16,2-13 3-16,-3-9-2 15,-2-6-1-15,-1-6 0 0,-4 1-6 16,-3-4 12-16,1 3-8 16,-2 5 2-16,-4 10 0 15,-4 9-4-15,0 8 6 16,0 2-2-16,0 8 0 15,0 17-3-15,0 8 0 16,0 4 3-16,7-2 4 16,0-3 1-16,2-1-4 15,1-6 0-15,3-5-1 16,1-7 0-16,2-4-3 16,-1-6-7-16,5-3-21 15,-4 0-46-15,0 0-156 0</inkml:trace>
  <inkml:trace contextRef="#ctx0" brushRef="#br0" timeOffset="92195.99">24918 8949 407 0,'0'0'81'16,"0"0"-16"-16,0 0 48 16,0 0-32-16,98-75-32 15,-80 68-18-15,-4 3-8 16,-4 4-17-16,2 0 0 16,-1 0-6-16,-4 0-33 15,2 3-28-15,-8 6-83 16,-1 2-140-16</inkml:trace>
  <inkml:trace contextRef="#ctx0" brushRef="#br0" timeOffset="92389.02">24927 9102 424 0,'0'0'58'16,"0"0"23"-16,0 0 20 15,93-34-39-15,-64 24-25 16,1 0-8-16,1 2-28 16,-1 4 3-16,0-4-4 15,-5 2-85-15,-7-5-103 16</inkml:trace>
  <inkml:trace contextRef="#ctx0" brushRef="#br0" timeOffset="92615.72">25419 8785 391 0,'0'0'57'0,"0"0"-35"16,0 0 60-16,0 0-39 15,100-32-28-15,-80 30-15 16,-3 2-3-16,-6 0-95 16,-8 0-354-16</inkml:trace>
  <inkml:trace contextRef="#ctx0" brushRef="#br0" timeOffset="92802.41">25409 8978 369 0,'0'0'72'16,"0"0"46"-16,0 0-42 15,89-19-34-15,-61 12-24 16,-1 2-7-16,0 0-1 16,-7 0-10-16,-7 0-150 0,-7 0-373 15</inkml:trace>
  <inkml:trace contextRef="#ctx0" brushRef="#br0" timeOffset="94451.71">26284 8620 163 0,'0'0'70'0,"0"0"39"16,0 0 19-16,0 0-71 15,0 0-10-15,0 0 25 16,0 0-9-16,-25-60-46 15,-8 60-3-15,-4 12-5 16,1 8 3-16,2 3-5 16,14 2-2-16,6-1-5 15,9 0 2-15,5 1 4 16,0 1-6-16,13 0 5 16,8 0-5-16,5-1 0 0,2-2 1 15,-1-1-1-15,-4 0 4 16,-4 1-2-16,-8-2-2 15,-6-1 0-15,-5-1 0 16,0-1 0-16,-16 0 0 16,-3-5 0-16,-3-3 0 15,-2-3 8-15,2 0-1 16,3-6-6-16,2 1 6 16,5-1-7-16,5-1-5 15,5 0-10-15,2 0-29 16,5-7-99-16,14-14-338 15</inkml:trace>
  <inkml:trace contextRef="#ctx0" brushRef="#br0" timeOffset="94863.46">26444 8807 468 0,'0'0'27'15,"0"0"-11"-15,0 0-3 16,0 0 3-16,0 0 13 16,0 0-29-16,63 11 17 15,-37-11-16-15,0-7-1 16,-6-5-11-16,-6-5 11 16,-3-2 1-16,-4-4-1 15,-6-2 0-15,-1-2 0 0,0 4 4 16,-11 5 2-16,-3 7 24 15,-4 7 10-15,-1 4-19 16,-4 0 10-16,0 22-28 16,-1 6 10-16,6 9-4 15,3 2 4-15,10 2-5 16,5-1 10-16,0-2-8 16,18-2-8-16,5-5 11 15,7-2-6-15,-2-8-6 16,0-5-1-16,1-7-3 15,-1-6-2-15,2-1-10 16,1-2-29-16,0 0-47 16,-4-5-114-16</inkml:trace>
  <inkml:trace contextRef="#ctx0" brushRef="#br0" timeOffset="95441.31">27049 8612 506 0,'0'0'36'0,"0"0"9"15,0 0 5-15,0 0-23 16,0 0-18-16,-71 86 3 16,59-48 2-16,5 1-2 0,2 0-12 15,5-1 5 1,0-6-5-16,3-6 1 0,13-9 9 15,-1-8-8-15,3-6 0 16,2-3-1-16,0 0 5 16,4-11-6-16,-3-11 0 15,-1-3 1-15,-4-4 0 16,-6-4-1-16,-2-1-6 16,-5-3 6-16,-1 2 13 15,-2 10-10-15,0 10 2 16,0 7 11-16,0 7 6 15,0 1-14-15,0 0-8 16,0 17 0-16,0 9 0 16,0 6 0-16,1 0 0 0,9-2 2 15,2-5-1-15,5-4-1 16,1-8 0 0,1-4-2-16,2-9-13 0,0 0 15 15,1 0-1-15,-1-12 2 16,-4-7 0-16,-3-5 0 15,-5-2 12-15,-6-2 3 16,-3-5 0-16,0-1-2 16,0-5-10-16,-13 3-2 15,-7 4-2-15,-2 10-1 16,-1 12-8-16,-2 10-1 16,0 0-3-16,1 18-24 15,7 8-25-15,7 2-85 0,9-2-168 16</inkml:trace>
  <inkml:trace contextRef="#ctx0" brushRef="#br0" timeOffset="95957.1">27570 8514 461 0,'0'0'26'0,"0"0"-22"0,0 0 12 16,0 0 31-16,0 115-20 15,2-70 2-15,-1-3-11 16,-1-1 13-16,0-6-26 15,0-5-2-15,0-8 0 16,0-9 1-16,0-6 3 16,0-5-2-16,0-2 2 15,0 0 31-15,0-16 18 16,0-10-49-16,0-7 8 16,0-5-14-16,0-3-1 15,0-2-2-15,0 0-3 16,0 1-2-16,0 5-18 0,2 7 8 15,14 12 2-15,5 11-1 16,3 7 8-16,4 2 4 16,5 18 4-16,-2 11 1 15,-1 3 5-15,-6 2 0 16,-6-2 3-16,-5-2 4 16,-4-2-11-16,-3-5 5 15,-3-7-7-15,-3-4-2 16,0-4-14-16,0-3-39 15,3-7-127-15</inkml:trace>
  <inkml:trace contextRef="#ctx0" brushRef="#br0" timeOffset="96491.29">28159 8424 455 0,'0'0'57'0,"0"0"-22"16,0 0 31-16,0 0-20 15,0 0-24-15,-88 73-11 16,78-34 3-16,5 4-4 16,2 2-7-16,3-1 0 15,0-5 1-15,0-5-1 0,5-7-2 16,7-8 11-16,0-7-12 15,2-6 0-15,1-6 3 16,6 0 0-16,0 0-3 16,0-16-2-16,0-5 0 15,-6-7 2-15,-2-7 3 16,-5-9-2-16,-2-10 1 16,-6-8 3-16,0-4-5 15,0-5 0-15,-12-4-3 16,-6 4 3-16,4 3 0 15,0 13-4-15,6 20 0 16,4 16 4-16,1 15 11 16,3 4-3-16,0 23-10 0,3 24 3 15,17 18-1-15,3 9 10 16,1-3-2-16,-2-1-1 16,-4-4-1-16,1-6-4 15,-1-5 3-15,-1-13-5 16,-1-11-3-16,-2-9 2 15,0-8-6-15,1-8-18 16,2-6-50-16,-2 0-19 16,1-3-136-16</inkml:trace>
  <inkml:trace contextRef="#ctx0" brushRef="#br0" timeOffset="96702.41">28557 8499 433 0,'0'0'36'16,"0"0"26"-16,87-13 16 15,-48 9-46-15,1 1-9 16,6-1-8-16,4 1 0 16,6 1-9-16,2-1-4 15,1-2-4-15,-12 1-26 16,-13-3-93-16,-14-3-199 15</inkml:trace>
  <inkml:trace contextRef="#ctx0" brushRef="#br0" timeOffset="97002.06">28759 8260 445 0,'0'0'38'0,"0"0"-10"16,0 0 46-16,0 0-34 16,104 29-2-16,-46-10-11 15,-3 3-18-15,-10-3-5 16,-9 1-3-16,-10 0 5 16,-10-2-4-16,-9 2 7 15,-7 2 24-15,0 1-7 0,-14 2-17 16,-9 1 12-16,-5-2-17 15,-1-1 1-15,2-3-3 16,4 0-2-16,2-3-19 16,6-2-47-16,4-6-109 15</inkml:trace>
  <inkml:trace contextRef="#ctx0" brushRef="#br0" timeOffset="97585.33">29545 8356 428 0,'0'0'68'15,"0"0"-13"-15,0 0 39 16,0 0-17-16,-91-43-65 15,66 44-6-15,2 21 2 16,-2 8 7-16,2 7-15 16,3 4 1-16,5 0 0 15,4 0 6-15,5-5-6 16,6-4-1-16,0-2 0 16,2-7 0-16,14-7-9 0,5-6 6 15,4-7-1 1,4-3 4-16,3 0 5 0,0-7-5 15,-1-13 0-15,-5-7 1 16,-1-9 12-16,-6-10 6 16,-4-9-5-16,-5-8-11 15,-5-8 2-15,-5-6-5 16,0-4-5-16,-3 2-2 16,-15 10 6-16,2 19 1 15,-1 20 1-15,10 17 0 16,2 13 10-16,-1 4-11 15,-1 29-7-15,4 21 2 0,3 15 5 16,0 9 0 0,13-2 9-16,6-6-7 15,3-4 1-15,-3-9 5 0,-2-5-8 16,-1-10 2 0,-4-11 0-16,3-9-2 0,-3-8-3 15,3-7-22-15,7-4 0 16,5-3-6-16,3 0-81 15,3-6-136-15</inkml:trace>
  <inkml:trace contextRef="#ctx0" brushRef="#br0" timeOffset="98034.99">30012 8341 283 0,'0'0'82'0,"0"0"85"15,0 0-69-15,0 0-28 0,0 0-37 16,0 0-24-16,-98-38 5 15,72 67-14-15,0 4 0 16,7 7 0-16,6 2 8 16,2 0-8-16,10-3 1 15,1-5 1-15,0-6 0 16,3-9-2-16,9-6-13 16,3-8-2-16,2-5 13 15,4 0 0-15,-3-4 2 16,3-15 0-16,-4-6 0 15,-1-4 1-15,-2-7-1 16,-4-6 1-16,-3 1 0 16,-1 0 1-16,-3 9 3 15,0 9 0-15,-3 10 15 16,0 9-4-16,0 4 5 0,0 0-14 16,3 12-6-16,5 13-1 15,-2 10 13-15,1 6-9 16,-1-2 6-16,-1 5-9 15,-1-5 5-15,-1-6-4 16,-2-4-2-16,2-7-1 16,0-7 1-16,2-6-2 15,1-5-5-15,6-3-15 16,1-1-19-16,5 0-16 16,0-17-125-16</inkml:trace>
  <inkml:trace contextRef="#ctx0" brushRef="#br0" timeOffset="98291.35">30239 7897 485 0,'0'0'71'16,"0"0"29"-16,0 0-33 15,0 0-64-15,6 114 51 16,4-38-5-16,-4 5-14 15,-3 1-13-15,-2-5-8 16,-1-4-14-16,0-5 6 0,0-5-6 16,0-10 0-1,0-10-25-15,-3-10-17 0,0-12 0 16,2-9-67-16,1-7-79 16,0-5-236-16</inkml:trace>
  <inkml:trace contextRef="#ctx0" brushRef="#br0" timeOffset="98922.03">30264 8323 376 0,'0'0'63'0,"0"0"42"16,0 0-55-16,106-20-19 15,-63 20-24-15,-3 4 16 16,-2 2-12-16,-4-1-5 15,-10-1-6-15,-5-4 6 0,-3 0-7 16,-4 0 5-16,1-2 17 16,-3-11-2-16,-4 0-6 15,-5 2 5-15,-1 0-7 16,0-1 9-16,0 4 6 16,-9 1-25-16,-6 5 17 15,-3 2-17-15,-4 0 6 16,-5 17-3-16,0 12 1 15,1 9 1-15,3 6 2 16,8-1-5-16,5 4 4 16,4-5-6-16,6 0 1 0,0-10-2 15,2-5-1-15,11-7-8 16,-1-7 6-16,3-6-4 16,0-5 1-16,1-2 4 15,1-2-2-15,2-16 4 16,1-5 2-16,-1-8 2 15,0-7 1-15,-2-6-3 16,-3-2-1-16,-3-1-1 16,-7 6 1-16,-2 8-1 15,-2 13 11-15,0 13 2 16,0 7 9-16,-3 0-17 16,-9 17-3-16,0 14-2 0,-3 7 0 15,9 5 1 1,4 2-1-16,2-4 3 0,0 1-3 15,0-7 1-15,9-8 4 16,2-3-4-16,2-9-1 16,1-5-4-16,4-5 4 15,-2-1-2-15,6-4-4 16,4 0-13-16,7 0-47 16,1-10-71-16,2-4-190 15</inkml:trace>
  <inkml:trace contextRef="#ctx0" brushRef="#br0" timeOffset="99192.28">30963 7875 620 0,'0'0'44'16,"69"100"-35"-16,-23-11 51 16,-7 12-1-16,-14 10-11 15,-19 1-16-15,-6-6-8 16,-28-6-11-16,-17-4-13 16,-7-14-6-16,-5-10-15 15,1-13-50-15,1-15-129 0,5-15-411 16</inkml:trace>
  <inkml:trace contextRef="#ctx0" brushRef="#br0" timeOffset="100472.87">14098 9331 295 0,'0'0'30'0,"-6"97"-8"16,-1-24 92-16,-1 10-15 16,6 7-42-16,2 3-17 15,0 4 5-15,8-5-23 16,14-3-10-16,7-2-4 16,3-9-5-16,3-7 0 15,1-13 10-15,-2-14-13 16,0-14-7-16,1-15-27 15,0-13-46-15,0-2-48 16,-6-8-329-16</inkml:trace>
  <inkml:trace contextRef="#ctx0" brushRef="#br0" timeOffset="106915.3">6352 13578 60 0,'0'0'82'0,"0"0"17"16,0 0 7-16,0 0-45 15,0 0-1-15,0 0-10 16,0 0-12-16,-42-27-9 0,41 25 10 16,-2 1-6-16,1-1 4 15,-1 2-14-15,2-1-19 16,-2 1 19-16,3 0-14 16,0 0-5-16,0 0 11 15,0 0-14-15,0 0-1 16,0 0 3-16,0 0 10 15,0 0-4-15,7-1 4 16,7-2-3-16,10-1-1 16,1 1-8-16,2 1 4 15,1 1 2-15,2 1-6 16,1 0 9-16,2 0-7 16,0 0-1-16,4 0-1 0,-2 0 11 15,1 0 0 1,2 0-10-16,1 0 11 0,3 0-5 15,1 0-8-15,2 0 8 16,-2 0-8-16,-1 0-2 16,-3 0 2-16,1 0 5 15,0 0-4-15,1 0 1 16,0 0 8-16,1 0-10 16,3 0-3-16,1 0 3 15,3 0 1-15,-4-3 0 16,1 0 0-16,2-2 0 15,-2 2 3-15,-1-2-3 16,1 2-1-16,-1 2 5 16,4-2 0-16,-1 3-9 0,-2 0 9 15,-1 0-5-15,4 0 0 16,-7-2 0-16,4 2-6 16,-1-2 6-16,-2-1 11 15,-1 1-6-15,-3-1-2 16,1 0 2-16,-4 1-3 15,-2 0 3-15,2 0 3 16,-3 1-7-16,-3 1 12 16,-4 0-11-16,-3 0 11 15,-3-4-5-15,-3 2 3 16,-2-2-1-16,-2 0 12 16,-2-1-2-16,-4 3 1 15,1-2 2-15,-4 2 5 0,-1-1-5 16,0 2-6-16,-3-1 3 15,2 2 7-15,-1 0-8 16,-1 0 2-16,2 0-3 16,-2-3-4-16,0 3-12 15,0 0 11-15,0 0 0 16,0 0-3-16,0 0-8 16,0 0 3-16,0 0-3 15,0 0 1-15,0 0-1 16,0 0 0-16,0 0 0 15,0 0-2-15,0-2 1 16,0 2-1-16,0 0-13 0,0 0-13 16,0 0-18-1,0 0-17-15,-2 0-47 0,-10 0-22 16,-6 0-30-16,-1 5-28 16,-2 0-231-16</inkml:trace>
  <inkml:trace contextRef="#ctx0" brushRef="#br0" timeOffset="109517.2">9937 13605 0 0,'0'0'45'0,"0"0"-4"16,0 0 4-16,0 0 12 15,0 0-29-15,0 0-3 16,-32-8 14-16,20 6 2 15,-4 0 14-15,2-1-23 16,-3 1 12-16,3-1-5 0,-1 2-4 16,5 0-1-16,2 1-9 15,4-1-6-15,2 1 7 16,1 0-12-16,1 0-1 16,0 0-4-16,0 0 0 15,0 0-9-15,0 0 0 16,0 0 0-16,13 0 0 15,11 0 6-15,6 1 2 16,7 0-7-16,5-1 15 16,6 0-1-16,1 0-10 15,0 0 13-15,2 0-14 16,-3 0-4-16,2 0 7 16,1 0-7-16,-5 0 1 15,2 0 1-15,-3 0 0 0,2 0-2 16,0 0 2-1,7 0 4-15,2 0-5 0,-1 0-1 16,0 0 7-16,-7 0-5 16,-5 0-2-16,-4 0 10 15,-1-1-10-15,-1 0 0 16,3-2 8-16,8 2-8 16,6-2 7-16,-1-1-6 15,-2 4-1-15,-2-3 4 16,-3 1-4-16,-1 0 5 15,-2 0-6-15,-1-1 1 16,0 2 0-16,3-1 8 0,-3 2-6 16,4-2-2-1,-6 2 2-15,2 0 5 0,-4 0-7 16,-2 0 4-16,-1 0-3 16,-1 0-1-16,0 0 0 15,8 0 0-15,3 0 0 16,5 0 8-16,0 0 1 15,3 0-7-15,1 0-2 16,4 0 1-16,3 0-1 16,-4 0 0-16,-6 0-3 15,1 0 3-15,-6 0 10 16,-2 0-8-16,-4 0 10 16,0 0-1-16,-3 0 1 0,1 0-5 15,-1 0 10 1,-3-3-15-16,-3 3 2 0,-5 0-4 15,-4-3 16-15,1 1-1 16,-7 0-4-16,0 0-3 16,-2 1 21-16,-2-1-11 15,-5 0-8-15,1 2 3 16,-4-3 5-16,2 1-1 16,-1 1 10-16,-4-1-5 15,2 1 6-15,-3 1-8 16,0 0 5-16,0-2 0 15,0 2-6-15,0-1-13 16,0 1 2-16,0 0-5 16,0-3-3-16,0 3-10 0,-11 0-94 15,-15 0-44-15,-16 0-79 16</inkml:trace>
  <inkml:trace contextRef="#ctx0" brushRef="#br0" timeOffset="112495.68">23311 12409 197 0,'0'0'50'15,"0"0"27"-15,0 0 25 16,0 0-41-16,0 0-16 0,0 0-2 16,0 0-21-16,-29-4 16 15,29 4 1-15,0 0-2 16,0 0-18-16,0 0 7 16,0 0 5-16,6 0-14 15,22 0 23-15,11 0-28 16,12 0 5-16,1 1-8 15,3 7-8-15,4-1 14 16,4 0-7-16,6 3-1 16,3-2-2-16,3 1 9 15,6 1-11-15,7 0 9 16,0 0-8-16,-3 0 6 0,-5-1-2 16,-8-4-4-16,-2 1 4 15,-5-3 4 1,-10 0 15-16,-9-3-20 0,-10 0 12 15,-8 0 14-15,-4 0-11 16,-5 0 11-16,-2 0-16 16,-4 0 0-16,-1 0 10 15,-3 0-1-15,-3 0-3 16,-1 0-12-16,-4 0 2 16,1 0 7-16,-1 0-2 15,-1 0-10-15,0 0-8 16,0 0 2-16,3 0 1 15,-3 0-3-15,0 0-29 0,0 7-98 16,-7 5-53 0,-15 4-11-16,-9-4-547 0</inkml:trace>
  <inkml:trace contextRef="#ctx0" brushRef="#br0" timeOffset="113507.03">14507 13687 306 0,'0'0'59'0,"0"0"23"16,0 0 11-16,0 0-20 16,0 0-26-16,0 0-4 15,-18 3-10-15,39-3 17 16,19 0-15-16,23-6-4 16,26-3-20-16,20-1 35 15,12 2-8-15,6-1-11 16,-5 2 13-16,-10 3-2 15,-17 1-11-15,-13-2-5 16,-16 0 7-16,-13-1 1 16,-9 0-9-16,-11-2-2 15,-5 1 3-15,-10 2-1 0,-6 0-3 16,-6 1-9 0,-5 1 1-16,-1 3 1 15,0 0 8-15,0 0-12 0,0-1-2 16,0 1-4-16,0 0 4 15,0 0-5-15,0 0-11 16,-3 0-20-16,-15 0-25 16,-10 6-75-16,-5 9-68 15,-2 0-111-15</inkml:trace>
  <inkml:trace contextRef="#ctx0" brushRef="#br0" timeOffset="125274.14">3949 14958 17 0,'0'0'102'15,"0"0"-5"-15,0 0-21 16,0 0-22-16,0 0-10 0,0 0 9 16,0 0-8-16,0 0 1 15,-15-13-32-15,15 13 26 16,0-2-27-16,0 2 10 16,0 0-5-16,0 0-16 15,0 0-2-15,0 0-2 16,15 2-6-16,12 8 8 15,3 0 14-15,6-4 8 16,0-2-10-16,2-3-9 16,4-1 19-16,9 0-11 15,10 0 3-15,11 0-8 16,8 0 3-16,8-4 4 16,-3-2 5-16,-4 5-12 0,-8-2 6 15,-8 3 3-15,-9 0 7 16,-10 0-4-16,-10 0 4 15,-8 0 3-15,-1 0-1 16,-8 0-3-16,-1 0-12 16,-2 0 8-16,-2 0 5 15,-5 0-4-15,-2 0-5 16,-2 0-9-16,-4 0 9 16,-1 0-8-16,0 0 6 15,0 0 2-15,0 0 3 16,0 0-3-16,0 0-7 15,0 0 3-15,0 0-6 0,0 0-3 16,0 0-9 0,0 0-18-16,0 0-44 0,0 0-12 15,0 0-63-15,0 0-64 16,0 0-280-16</inkml:trace>
  <inkml:trace contextRef="#ctx0" brushRef="#br0" timeOffset="136278.28">3259 11322 105 0,'0'0'55'15,"0"0"20"-15,0 0 2 16,0 0-29-16,0 0-18 16,0 0 17-16,0 0 5 15,-73 59-13-15,49-35-5 16,0 5-4-16,0 6-8 15,0 10 7-15,-3 9 21 0,2 6-10 16,4 1-11-16,6 4 11 16,6 2-7-16,2 1 4 15,7 5-2-15,0-1-22 16,3-4 13-16,16 1-16 16,8-3 0-16,3-6-2 15,1-4-1-15,-1-7-1 16,3-10-4-16,-5-3 1 15,-1-9-3-15,-5-8 0 16,-4-5 4-16,-3-4-4 16,-1-6-11-16,-5-2-20 15,1-2-18-15,-1 0-37 16,7 0-37-16,-5-11-170 16</inkml:trace>
  <inkml:trace contextRef="#ctx0" brushRef="#br0" timeOffset="137658.93">14149 13558 410 0,'0'0'144'15,"0"0"-42"-15,0 0 7 16,0 0-19-16,0 0 1 16,0 0-46-16,0 0-11 15,50 39 23-15,-33 7-9 16,1 12-15-16,-3 6-8 16,1 8 8-16,-4 5-7 15,-3 4-23-15,-8 3 3 16,-1 3 8-16,0 0-14 15,-11-3 4-15,-6-3-4 0,-1-4 0 16,-2-2-2-16,-2-9 2 16,-6-11 0-16,-9-9 0 15,-14-10-34-15,-6-9-82 16,-5-6-59-16,-10-12-84 16</inkml:trace>
  <inkml:trace contextRef="#ctx0" brushRef="#br0" timeOffset="161979.21">8516 2944 87 0,'0'0'32'0,"0"0"8"0,0 0 50 15,0 0-14-15,0 0-41 16,0 0-16-16,0 0-8 16,0 0 12-16,39 0-14 15,-12 0 3-15,0 0 1 16,3-3-6-16,1 0 17 16,2 2-11-16,4-2 5 15,2 3-16-15,1-3 6 16,2 3 5-16,7 0-4 15,4-3 8-15,5 0 5 16,3-1-9-16,2-3-3 16,1 2 9-16,4-2-11 15,-1 2-6-15,-1-1 15 0,-5 0-16 16,-4 2 13-16,-2 1 1 16,-1 0-6-16,3-1 12 15,-4 3-16-15,-5 0 10 16,-6 0-6-16,-11-1-3 15,-6 0 5-15,-6 0 9 16,-6-1 2-16,-4 0-18 16,-5 3 21-16,-2-1 5 15,-2 1-24-15,0 0 12 16,0 0-2-16,0 0 3 16,0 0-16-16,0-2 12 15,0 2-3-15,1 0-9 0,-1 0-3 16,0 0-22-16,0 0-20 15,0 0-62-15,0 0-104 16,0 0-292-16</inkml:trace>
  <inkml:trace contextRef="#ctx0" brushRef="#br0" timeOffset="164324.87">6406 3701 117 0,'0'0'47'0,"0"0"-5"16,0 0 10-16,0 0 32 15,0 0-23-15,0 0-22 16,-3 67 4-16,12-67-9 16,3 0 12-16,4-2-17 15,5-15 11-15,1-7-36 16,-2-2 15-16,1-6-1 16,-8-1-16-16,-4-3 5 15,-6-3 1-15,-3-6-1 16,0-1-7-16,0-3-2 15,-12 2-1-15,-3 6 3 16,-4 7-17-16,4 9 17 16,-1 9 7-16,2 6 1 15,-1 8-1-15,0 2 11 0,-4 0-13 16,2 16-4-16,0 6 6 16,6 0-7-16,4-2 0 15,7-1-6-15,0-2 4 16,10-2-3-16,11-3-1 15,6-5-10-15,4-6 11 16,9-1 5-16,-1 0 7 16,-1-3-7-16,-4-5 0 15,-6 5 7-15,-4 3-7 16,-6 0-1-16,-3 0 1 16,0 3 0-16,-3 7-3 0,-2 2 2 15,-1 2 1 1,0 2-2-16,-1 2 2 0,-1 3 7 15,-1 4-4-15,-2 0-3 16,-1 3 0-16,-1 0 3 16,-2 0-3-16,0-2 6 15,0-2-5-15,0-7 3 16,4-6-2-16,1-5-2 16,8-3-1-16,4-3-13 15,5 0 14-15,6-8 0 16,-1-8 0-16,-3-4-26 15,-6 3 6-15,-3-2 9 16,-6-1 2-16,-2-1 9 16,-2 1 0-16,-5-1 9 15,0 0-9-15,0 1 5 0,0 2-2 16,-5 5 12 0,-1 2 0-16,2 6-2 0,1 5 4 15,1 0-2-15,2 0-8 16,-1 0 7-16,-1 7-14 15,1 11-2-15,1 3-6 16,0 4 16-16,0-3-16 16,0 1 20-16,9-3-12 15,3 0 0-15,-2-4-8 16,4-3 8-16,-2-6 3 16,1-4-3-16,4-3-6 15,-3 0 6-15,0 0 0 0,-1-12 1 16,-2-3 1-16,-4-4 1 15,0-5 1-15,-5-1 0 16,-2-4 14-16,-2-5-12 16,-15 0 4-16,-4 1 7 15,1 8-17-15,-2 9 22 16,4 8-20-16,-3 8 7 16,-1 0-7-16,0 11-2 15,2 11-33-15,5 3-46 16,11 1-90-16,4-7-290 15</inkml:trace>
  <inkml:trace contextRef="#ctx0" brushRef="#br0" timeOffset="164745.38">7323 3360 298 0,'0'0'84'0,"0"0"-50"15,0 0 11-15,0 0-20 16,0 0-13-16,0 0 5 16,-6 93 23-16,6-63-20 0,3-7-3 15,9 0-8 1,2-6-7-16,2-4 1 0,-1-8 0 15,1-2 5-15,-1-3 2 16,0 0-1-16,-3-5 13 16,-1-11-16-16,-3-4 27 15,-5-3-9-15,-1-4 4 16,-2-2 8-16,0-5-24 16,-12-1 1-16,-6 2 11 15,-6 7-19-15,-1 8-4 16,4 6-1-16,0 8 0 15,5 4-3-15,2 0-3 16,4 17-48-16,7 4-12 16,3 3-39-16,10-7-127 15</inkml:trace>
  <inkml:trace contextRef="#ctx0" brushRef="#br0" timeOffset="165113.54">7608 2998 372 0,'0'0'69'0,"0"0"39"15,0 0-14-15,0 0-42 16,0 0-41-16,0 0-8 16,-3 81 14-16,12-19 9 15,3 7-2-15,-6 3-22 16,0 1 6-16,-2-5-5 16,-1-3 0-16,2-8-6 15,1-14 3-15,4-10-3 16,-1-12-34-16,2-11 37 15,0-3-2-15,3-7-41 16,5 0 11-16,1-14-19 16,5-13-167-16</inkml:trace>
  <inkml:trace contextRef="#ctx0" brushRef="#br0" timeOffset="165287.7">7653 3357 488 0,'0'0'47'16,"0"0"14"-16,0 0 17 16,0 0-40-16,0 0-32 15,113-68 3-15,-72 59-9 16,0 4-6-16,-5 2-72 16,-2-3-264-16</inkml:trace>
  <inkml:trace contextRef="#ctx0" brushRef="#br0" timeOffset="165802.82">8637 3235 594 0,'0'0'35'16,"0"0"-32"-16,0 0 30 0,-91-16-8 15,69 38-19-15,3 11-1 16,-1 7-2-16,7 4-3 16,5-1 2-16,8-2 0 15,0-3 4-15,5-11-6 16,14-4-8-16,1-7-11 15,2-7-2-15,0-9 5 16,1 0 12-16,2-5 4 16,-4-15 0-16,0-3 2 15,-8-3-4-15,-5-5 1 16,-5-3 1-16,-3-1 5 16,0 2 2-16,0 6 2 15,-3 10-1-15,0 7 19 0,1 8-24 16,1 2 18-16,1 0-14 15,0 17-14-15,3 9 15 16,13 9-14-16,1 0 15 16,3-1-3-16,3-2-6 15,-2-3 3-15,3-6-14 16,1-4 11-16,0-5-22 16,-1-7-40-16,4-7-37 15,-1 0-204-15</inkml:trace>
  <inkml:trace contextRef="#ctx0" brushRef="#br0" timeOffset="166291.04">9046 3291 398 0,'0'0'74'0,"0"0"31"15,0 0-16-15,0 0-55 16,0 0-7-16,0 0-27 15,-89 14 3-15,71 15-2 16,6 4 2-16,6 3 0 16,4 0-3-16,2-4 3 15,0-5-6-15,8-5 3 16,8-5-4-16,2-8-21 16,3-5-1-16,3-4 13 0,-2 0 11 15,1-10-3-15,-3-8 5 16,-3-4 0-16,-2-7 9 15,-8-6 10-15,-1-6 1 16,-4-6-5-16,-2-2-6 16,0-4-4-16,0-1-5 15,-6 3 2-15,-6 6 6 16,-3 9-9-16,4 14 2 16,4 12 18-16,2 8 9 15,3 2-14-15,2 9-14 16,0 19 0-16,0 15-7 15,11 10 7-15,3 0 5 16,5 4-2-16,2-2-1 16,-3 1-2-16,0-9 0 15,-3-7-2-15,-2-7-30 0,-2-11 6 16,-2-7-20 0,2-6-55-16,3-9-78 0</inkml:trace>
  <inkml:trace contextRef="#ctx0" brushRef="#br0" timeOffset="166801.76">9619 3199 400 0,'0'0'85'0,"0"0"13"16,0 0-6-16,-91-36-58 15,62 36-19-15,1 5 0 16,0 18-4-16,1 5-8 16,5 8-1-16,7 3 0 15,4 5 3-15,7-1-5 16,4-1-6-16,9-6 6 16,9-4-6-16,4-9 1 15,6-7-17-15,-2-7 3 16,2-8-3-16,-1-1 17 15,-3-6 0-15,0-14 5 16,-4-3 0-16,-3-9 3 16,-2-2 3-16,-6-11 1 15,-3-8-5-15,-6-3 12 16,0-5-9-16,0 0 3 0,-14 3-8 16,-5 10 0-16,-1 10 5 15,4 14 3-15,7 13 19 16,6 11 5-16,3 0-29 15,0 25-2-15,0 18-2 16,15 12-8-16,6 8 9 16,7 0 5-16,-1-2 4 15,-3-3-5-15,0-9-4 16,0-9-1-16,-5-8-23 16,-2-8-20-16,-3-12-37 0,-3-7-144 15</inkml:trace>
  <inkml:trace contextRef="#ctx0" brushRef="#br0" timeOffset="167444.99">9904 3117 432 0,'0'0'112'0,"0"0"-90"15,0 0 20-15,82-4-1 16,-48 28-10-16,-3 7 1 0,-4 6-26 16,-5 9-6-1,-8 0 0-15,-8 0 0 0,-6-5-4 16,0-8-4-16,-3-5-6 16,-12-10 10-16,2-8-9 15,-1-5 11-15,-2-5 2 16,4 0-1-16,0-16 1 15,0-10 0-15,3-9-3 16,6-4-1-16,3-6-13 16,0-3-20-16,8 1 0 15,8 7-15-15,2 12 28 16,3 11 24-16,2 10 0 16,6 7 1-16,-2 0-4 15,10 7 6-15,-1 10-1 0,-2 2 4 16,-1 4 3-16,-5-3-9 15,-4-5-2-15,-6-4 2 16,-3-7 2-16,0-1 29 16,-2-3-6-16,-2 0 16 15,-2-8-12-15,3-6-7 16,-5-6-1-16,-2-2-6 16,-5-1-8-16,0-1 10 15,-5 4-9-15,-7 5-6 16,-3 5-2-16,0 8 10 15,-1 2-8-15,-5 12-2 16,3 13-10-16,-1 9 10 16,5 6 0-16,7 4 0 0,3-1 3 15,4-1-3-15,0-2 1 16,7-8 0-16,5-5-1 16,0-7-38-16,4-8 2 15,2-7-38-15,3-5-13 16,0 0-81-16</inkml:trace>
  <inkml:trace contextRef="#ctx0" brushRef="#br0" timeOffset="167815.3">10876 3005 332 0,'0'0'74'16,"0"0"-46"-16,-101 20 60 16,60 5-15-16,3 6-32 15,10 1-15-15,11 0 7 16,14-1-25-16,3 2 6 16,9-4-12-16,21 2 4 15,6-1-5-15,-2-1-1 16,-3 0 0-16,-7-2-4 15,-8-5-14-15,-8-3 4 16,-8-2 6-16,0-8 3 16,-6-1-2-16,-18-1 7 15,-4-5 14-15,-7 0-12 0,4-2 2 16,3 0-2-16,4 0 5 16,15-8-4-16,6-7-3 15,3-2-65-15,9-10-117 16</inkml:trace>
  <inkml:trace contextRef="#ctx0" brushRef="#br0" timeOffset="168143.4">11090 3026 346 0,'0'0'35'0,"0"0"67"15,-93 12-5-15,65 6-29 16,8 5-35-16,7-1-28 16,13 1 5-16,0 1-9 15,21-1-1-15,16 1 3 16,9 0 5-16,-1 1-8 16,-6 2-4-16,-14-2-29 15,-12-4 5-15,-8-3 17 16,-5-5 10-16,0 0 1 15,-3-4 0-15,-12-4 6 16,-6 1 26-16,-6 0-22 16,-3-2-1-16,-2 1 6 0,-1-1-15 15,0 1-57 1,6-2-181-16</inkml:trace>
  <inkml:trace contextRef="#ctx0" brushRef="#br0" timeOffset="168729.18">9598 3855 338 0,'0'0'69'0,"0"0"11"16,0 0 16-16,0 0-41 15,0 0-28-15,0 0-7 0,-86 80 3 16,78-51-12-16,3 0-4 16,5-2 12-16,0-2-14 15,8-3-3-15,14-5 1 16,2-6-3-16,1-8 0 15,1-3 1-15,-1-2 0 16,-4-12-1-16,-4-6 4 16,-7-4 2-16,-4-4 2 15,-6-6 13-15,0-1-6 16,-2 0 4-16,-12 4-16 16,-1 9-2-16,-3 8 1 15,3 12-2-15,-3 2-5 0,3 0-6 16,2 13-8-16,5 6-5 15,8-1-56-15,2-3-78 16,17-4-82-16</inkml:trace>
  <inkml:trace contextRef="#ctx0" brushRef="#br0" timeOffset="169171.07">9925 3638 435 0,'0'0'83'16,"0"0"14"-16,0 0-45 0,0 0-46 15,0 0 10-15,22 119 13 16,-15-63 1-16,-2 4-21 16,-2 8 6-16,-3 4-14 15,0 3 1-15,0 0 0 16,0-9-2-16,0-10-17 15,0-16-6-15,0-9-25 16,6-13 19-16,3-8 25 16,3-6-10-16,4-4-27 15,2-4 13-15,4-19 27 16,-1-5 1-16,-6-6 9 16,-2-7 28-16,-10-2-18 0,-3-2 9 15,0-1 17-15,-23 4-22 16,-12 5 23-16,-11 2 0 15,-3 6-31-15,3 6 45 16,11 6-22-16,12 2-7 16,9 6 15-16,9-2-37 15,5 2-6-15,0-2-3 16,8 0-33-16,22 2-50 16,9 1-72-16,1 2-458 15</inkml:trace>
  <inkml:trace contextRef="#ctx0" brushRef="#br0" timeOffset="170153.46">10742 3585 443 0,'0'0'60'16,"0"0"-42"-16,0 0-3 15,0 0 8-15,55 78 18 16,-34-19-2-16,-5 13 2 16,-10 6-24-16,-6 3 2 15,0 3-8-15,0-3-9 16,-3-2 2-16,2-9-4 16,1-7 3-16,0-9-3 0,0-13-14 15,3-13-16 1,9-13 2-16,3-8 15 0,0-7 6 15,3 0 7-15,-2-17 2 16,-3-7 1-16,-2-5 3 16,-8-9-1-16,-3-4 20 15,0-1-11-15,-18-6 4 16,-7 1 9-16,-8 4-19 16,-3 6 12-16,-4 6-17 15,4 8 1-15,5 5-2 16,14 3-2-16,8 3 2 15,9 1-4-15,6-5 1 16,25-3-19-16,11 0 7 0,9 2 0 16,-3 5-11-1,-2 3-7-15,-9 10 22 0,-5 0 9 16,-7 6 0-16,-4 11 0 16,-6 4 5-16,-5 7 0 15,-1 2 4-15,-6 0 1 16,0 1-8-16,0-1-1 15,2-5-1-15,1-2 0 16,1-4 1-16,0-8-1 16,1-4-3-16,-2-6-3 15,6-1-17-15,-5 0-58 16,2-2-62-16,-4-14-223 16</inkml:trace>
  <inkml:trace contextRef="#ctx0" brushRef="#br0" timeOffset="170327.63">11022 3749 478 0,'0'0'61'16,"0"0"-35"-16,0 0 73 16,0 0-52-16,0 0-42 15,0 0-5-15,-6-15-46 16,20 26-14-16,4 3-64 15</inkml:trace>
  <inkml:trace contextRef="#ctx0" brushRef="#br0" timeOffset="170663.03">11275 3822 219 0,'0'0'182'0,"0"0"-134"16,80 24 56-16,-46 5-63 16,-4 5-12-16,-6 7-14 15,-5 4-7-15,-10-2-8 16,-7-3-1-16,-2-5-7 16,-2-8-12-16,-14-10 10 15,1-8 9-15,-3-9 2 16,2 0 14-16,-2-13 2 0,1-11 22 15,4-3-16-15,7-5 9 16,6-7 3-16,0-1-15 16,12-6-15-16,15 4-5 15,7 6-20-15,8 12-26 16,0 9-52-16,4 7-92 16,-1 2-229-16</inkml:trace>
  <inkml:trace contextRef="#ctx0" brushRef="#br0" timeOffset="170943.75">11821 3718 255 0,'0'0'111'0,"0"0"-1"16,0 0 10-16,0 0-66 16,-80 16-24-16,73 9-9 15,3 7-11-15,4 4-9 16,1 0 3-16,18 6 3 15,2-4-1-15,-1 3-5 16,-1-2 1-16,-4-8-2 16,-8-10 0-16,-4-9 5 15,-3-8-5-15,0-4 1 16,0 0-1-16,-13-3-7 16,-5-14 7-16,-4-9-61 15,5-3-42-15,5-6-75 0,5-1-141 16</inkml:trace>
  <inkml:trace contextRef="#ctx0" brushRef="#br0" timeOffset="171130.4">11719 3817 151 0,'0'0'81'16,"-22"96"32"-16,8-38-16 16,-2 3-36-16,-1 2-33 15,-2-5-1-15,1-6-13 16,2-11-13-16,5-8 6 15,2-13-2-15,8-10-4 16,1-6 0-16,0-4-1 0,0 0-33 16,0-11-32-16,16-12-170 15</inkml:trace>
  <inkml:trace contextRef="#ctx0" brushRef="#br0" timeOffset="171400.85">11953 3388 423 0,'0'0'58'16,"0"0"-51"-16,0 80 12 16,8-19 35-16,5 12 0 0,0 6-23 15,-5 3-5-15,-2-6-16 16,-3-9-2-16,1-14-6 15,4-13 1-15,-1-14-3 16,5-12 1-16,3-6 3 16,3-8-3-16,3 0-2 15,6-13-12-15,-2-11-63 16,-6-5-80-16</inkml:trace>
  <inkml:trace contextRef="#ctx0" brushRef="#br0" timeOffset="171564.98">12099 3667 382 0,'0'0'47'0,"0"0"25"16,0 0 58-16,0 0-54 15,0 0-33-15,33-72-25 0,-6 65-13 16,0 0-2-16,3 4-3 16,-2 0-22-16,-3 1-38 15,-7 0-83-15,-10 2-254 16</inkml:trace>
  <inkml:trace contextRef="#ctx0" brushRef="#br0" timeOffset="172463.9">12750 3484 452 0,'0'0'69'0,"0"0"-51"16,-11 80 8-16,8-26 32 15,0 5-22-15,2 3-9 16,-2-1-21-16,3-1 12 16,0-2-16-16,0-4-2 15,0-10 0-15,0-15-12 16,0-15-4-16,0-11 16 16,0-3 1-16,0-14 25 0,0-16 4 15,0-9-7 1,0-9-6-16,-2-5-6 0,-4-5 0 15,3-5-8-15,3-3-3 16,0 3 0-16,2 6-11 16,14 15-3-16,5 15 0 15,6 16-4-15,6 11 10 16,3 2-2-16,-1 25-13 16,-8 8 23-16,-7 2 3 15,-13 3 0-15,-7-4 0 16,0-5-3-16,-12-9 6 15,-7-5-5-15,-2-6 13 16,1-4 2-16,7-3 7 0,3-2-13 16,8-2-4-16,2 0-4 15,0 0-2-15,0 4-4 16,16 1-31-16,6 7 24 16,1 5-17-16,-2 8 19 15,-4 6-42-15,-4 5-6 16,-6 0 10-16,-5-1-8 15,-2 0 19-15,0-8 11 16,-8-4 18-16,-9-6 7 16,-9-6 39-16,1-5 37 15,-5-3 11-15,-2-3-25 16,1 0 0-16,3 0-14 16,6-10-12-16,4-1 5 15,7-1-33-15,4-2-7 0,7-3-2 16,0-3-26-16,12 0-47 15,19 0-146-15</inkml:trace>
  <inkml:trace contextRef="#ctx0" brushRef="#br0" timeOffset="172764.85">13217 3534 521 0,'0'0'56'0,"0"0"-51"0,0 0 22 16,0 98 20-16,0-39-3 16,0 0-18-16,0 1-16 15,0-7-7-15,-2-2-2 16,1-10 1-16,1-8-2 15,0-13-3-15,0-11 0 16,0-6-2-16,0-3-12 16,0 0 4-16,0-12-35 15,0-12-74-15,0-7-145 16</inkml:trace>
  <inkml:trace contextRef="#ctx0" brushRef="#br0" timeOffset="172959.8">12969 3625 383 0,'0'0'33'0,"82"-26"66"15,-21 12-6-15,6 4-59 16,5-1-9-16,-7 3-14 16,-8 3-4-16,-14 2 1 15,-11 3-8-15,-13 0-18 16,-13 0-48-16,-6 0-67 15,-9 0-289-15</inkml:trace>
  <inkml:trace contextRef="#ctx0" brushRef="#br0" timeOffset="177517.16">9071 2931 25 0,'0'0'45'15,"0"0"7"-15,0 0-4 16,0 0-8-16,-83-10 17 16,61 10-35-16,-3 0 27 15,-1 0-28-15,-4 0 4 16,-3 0-11-16,-2 0 15 16,-1 0-14-16,1 0 1 0,1 3 0 15,1-1-9 1,0 1 4-16,2-3-3 0,-2 2 3 15,-5 1-4 1,-1 1 3-16,-3 0 3 0,2 0-2 16,1 0 0-16,0 1-9 15,3-1 3-15,-4-1 1 16,0-1 0-16,-1 2-2 16,0 0 7-16,2-1-8 15,3 0-2-15,9-1 1 16,2 1-2-16,5-1 0 15,-2 2 3-15,-2 2-2 0,-1-1 2 16,1 1 4-16,1 0-6 16,0-1-1-16,-1-2-1 15,5 0 0 1,-1 0 1-16,2 1 6 0,-3-1 1 16,-6 1-7-16,-1-2-8 15,0 2 8-15,-4 0 0 16,1-3 17-16,-2 1-17 15,2-2 0-15,1 0 4 16,6 0 2-16,2 0-5 16,1 0 6-16,0 2-5 15,2 1-2-15,-2 1-2 16,-3 1 2-16,-3 1 4 16,3-2 8-16,-4 2-12 15,4-2 1-15,-4-1 0 0,5-1-1 16,-2 0 3-16,1 0-8 15,-1 1 14-15,1-3-5 16,0 4-4-16,-3 0 1 16,0 1 0-16,-4-1 1 15,1 0-2-15,0-3 0 16,2 1-1-16,-2-1 0 16,2-1-1-16,1 0 2 15,0 0 1-15,2 2 1 16,2 0-2-16,1 0 2 15,-3 1 4-15,-2-1-6 16,0 0 1-16,-1 1 3 16,-2-2-3-16,-1 2 6 15,-1-2-1-15,1 2-6 16,4 1 0-16,3 1 3 0,-3 3-2 16,0 1-2-16,-1 3 1 15,-2 0 0-15,2 0 0 16,-2 0 1-16,0 0-1 15,2 1 5-15,4-1-4 16,3 0 10-16,0 0-11 16,4 2 0-16,3-2 0 15,1 3 1-15,4-1-1 16,3 3 0-16,1 5-5 16,2 0 2-16,0 7 3 0,-1 0-6 15,4 2 9 1,0 1-3-16,0-6 6 0,0 4-2 15,10-1-6-15,7 3 6 16,5 4-2-16,5-2 2 16,1 1-4-16,2 0 0 15,1-1 0-15,1 0 0 16,-3-1 3-16,3 4-3 16,-2-1 0-16,1 4 1 15,5-3 0-15,3 2 0 16,2-4-1-16,4-2-1 15,4-5 1-15,5-1 0 16,7-2 0-16,9-3 0 16,2-1 3-16,7-4-5 0,-4 0 5 15,-4 2-6-15,-5-2 6 16,-5 3-4-16,-8-4 2 16,-6-2 0-16,-4-1 0 15,-4-9-2-15,1-2 1 16,6-2-2-16,1 0 4 15,5 0-2-15,1 0 1 16,2-6-2-16,-2-1 3 16,4 1-2-16,-4 2 2 15,-1 1-3-15,-2 3 2 16,2 0-1-16,0 0 3 16,-1 0-3-16,10 0 0 15,2-4 0-15,7-5-5 0,3-4 4 16,4-4 1-1,1 5 1-15,-2 0 0 0,-7 3 6 16,-5 3-7-16,-8 2-4 16,-2 4 4-16,-2 0 1 15,-2 0-1-15,3 0 0 16,-1 0 1-16,4-3 2 16,-1-5-6-16,3 0 5 15,2 0-3-15,-1-4 1 16,1 2-1-16,0 1 0 15,-5 0 1-15,-3 1 10 16,-3 0-10-16,-1 0-13 0,1 0 11 16,8-1 0-1,7-2 2-15,6-1 4 0,8 1-4 16,-2 1-1-16,-3 4-2 16,-7 6 3-16,-7 0-1 15,-7 0-3-15,-8 3 2 16,-7 7 1-16,-3-1 1 15,0 1 4-15,5 0-1 16,6-2-6-16,3-2-1 16,7 1 4-16,5-5 0 15,4 1-1-15,3-2 1 16,1 1 0-16,-2-2 0 16,-2 0 0-16,-7 2 1 0,-6 0 1 15,-4 3-1 1,-5-2 3-16,0 2-4 0,-5-1-4 15,4 1 4-15,-1-5 0 16,0 3 1-16,9 0-3 16,-4-1 2-16,4 2 0 15,-7 4 9-15,0-2-9 16,-4 5 0-16,-2-1 0 16,2 1 0-16,5-4-2 15,0 0 2-15,2-1 1 16,3-6-1-16,-1 0 8 15,1 0-17-15,1 0 11 0,-2 0-2 16,2 0 1-16,-4 0-1 16,-1 0 0-16,-2 0 0 15,-2 2 0-15,-4 5 3 16,0 1-1-16,-3-2-2 16,0 0 1-16,2-2-1 15,1 0 1-15,4-1 1 16,-1 0-2-16,0 2 0 15,-2-2 4-15,2 3-4 16,-3-3-4-16,0-1 4 16,0 0 1-16,-4-2-1 15,7 0 5-15,-2 0 2 16,4 0-7-16,3 0-2 16,3 0 0-16,3-2 4 15,-2 1 0-15,-5 1 3 0,-4 0-5 16,-3 0 9-16,-2-1-9 15,-3-2-8-15,-1-3 8 16,0-2 1-16,3 1-1 16,1-5-1-16,0 0 1 15,2-6 3-15,-1 2-3 16,-4-1 4-16,-3-2-4 16,-4-1 5-16,-2-2-2 15,-5-3 6-15,-1-3-6 16,-1-1 4-16,0-3 0 15,3 1-7-15,0 0 2 16,1 1 0-16,-2 0-2 0,-4 2 4 16,-4-1 0-16,-3-2 0 15,-4 2 16-15,-2-3-13 16,0-5 2-16,-3-2-2 16,-10-6-1-16,-3-2 3 15,0-3-5-15,-4 2-3 16,1 5-1-16,-1 5 0 15,0 7 0-15,-2 4 1 16,-2 2 1-16,-2 3 0 16,-2 1 2-16,-5-4 1 15,-3 0-3-15,4 0 8 16,-4 1-10-16,3 4 1 16,0 0 3-16,3 3-4 15,-1 0-4-15,1 4 4 16,-1 3-1-16,-4 3 1 0,-9 4 0 15,-13 3 0-15,-13 0-6 16,-6 0 6-16,1 0 0 16,16 0 1-16,17 0-7 15,15 0 12-15,12 0-3 16,6 0-2-16,-1-1-1 16,-2-8 0-16,3 0 0 15,-3-4 8-15,0-1-8 16,0-2 0-16,-3 0-2 15,2-1 3-15,-8 0-1 0,0-5 0 16,-5 2 1 0,-3 1-4-16,-4 2 0 0,-9 1 3 15,-4 4-1-15,-9 4 1 16,-5 4-1-16,2-1 1 16,7 5 0-16,12-2 0 15,14-1 1-15,8 2 8 16,4-1-8-16,3-1-1 15,-1 3 1-15,-4-1-2 16,0-2 1-16,-5 2-7 16,-4 1 5-16,-8 0 4 15,-5 0-4-15,-10 0 1 16,-6 0 1-16,1 0 0 16,-3 0 5-16,3 0-4 15,-1 0-1-15,3 0 1 0,-1 0-2 16,6 0-6-16,5 0 7 15,1 0 0-15,6 0 0 16,4 0 1-16,-3 0 0 16,-1 0-1-16,-1 0 0 15,-2 1 0-15,2 3 10 16,4-1-10-16,2 0-1 16,1-1 1-16,0-1-1 15,0-1-3-15,2 0 4 16,1 0-2-16,1 0 2 15,-2 0 0-15,0 0 1 16,0 0-1-16,-1 0 0 0,5 0 0 16,-1 0 0-16,0 0 0 15,-1 0 0-15,1-6 0 16,-1 2 2-16,3 0-2 16,3 0 8-16,1-2-5 15,-2 2-3-15,0-2 0 16,-1-1-1-16,-1 2 1 15,2-1-8-15,-1-1 16 16,-5 6-7-16,-6 1-1 16,-3 0-6-16,-5 0 5 15,0 0 1-15,4 1 0 16,3 2 0-16,-2 2-5 16,0-2 5-16,2 2 3 0,-2-3-3 15,-2 0-1 1,0 2 1-16,2 1 0 0,-1 0 0 15,1 2 1-15,-6 2-2 16,2 2 0-16,-3-2-2 16,5-1 3-16,7 0 2 15,10-4-2-15,-1-2 1 16,3 1-1-16,0-3 1 16,3 0 2-16,-1 0 2 15,2 0-5-15,-1-3 4 16,-2 0-4-16,-3-1 0 15,3-1-1-15,-4 0 0 0,5 3 2 16,-3 1-6 0,1 1 2-16,3 0-20 0,13 0-67 15,2 0-28-15,37 0-244 16</inkml:trace>
  <inkml:trace contextRef="#ctx0" brushRef="#br0" timeOffset="178635.16">16452 2895 281 0,'0'0'37'15,"0"0"28"-15,0 0-25 16,0 0-35-16,0 0-1 15,0 0 7-15,49 36 16 16,-9-12-17-16,5 2 25 16,4 5-25-16,5-3 7 15,4 3 1-15,11-1-11 16,13-3 7-16,3-3-1 16,4-5 0-16,1-2-10 15,-5-3 14-15,-2-2-1 0,-8 0 6 16,-5-4-9-16,-9-3-3 15,-7 2 4-15,3-4 14 16,-2-1-9-16,1-1 7 16,-1-1-12-16,-8 0-8 15,-7 0 3-15,-10 0 11 16,-12 0-8-16,-8 0-12 16,-4 0 14-16,-6 0-11 15,0 0 1-15,0 0 9 16,0 0-5-16,0 0-5 15,0 0 4-15,0 0-6 16,0 0-1-16,0 0-11 0,0 0-30 16,0 0-41-16,-4 0-76 15,-10-8-116-15</inkml:trace>
  <inkml:trace contextRef="#ctx0" brushRef="#br0" timeOffset="179063.72">17770 3104 248 0,'0'0'35'15,"0"0"63"-15,0 0 13 16,0 0-22-16,0 0-19 16,0 0-25-16,-35-20-17 0,33 20-6 15,2 0-4 1,0 0-11-16,2 0-3 0,21 3 12 15,15 4 15-15,11 2-8 16,3 1-17-16,3-2 6 16,1 3-11-16,-6-1 0 15,-5 2 7-15,-8 0-8 16,-10 0-4-16,-9-2 4 16,-10-5 0-16,-5 1 1 15,-3-3 1-15,0 2-2 16,0 2 1-16,-5 0 3 15,-10 4-2-15,-6 1 3 0,-1 2-5 16,-2 2 0-16,-3 1 4 16,-3-1-1-16,-1 0-3 15,-1-1 2-15,4-3-4 16,4-1-3-16,10-2-17 16,11 1-11-16,3-1-44 15,16-3-94-15,18-3-311 16</inkml:trace>
  <inkml:trace contextRef="#ctx0" brushRef="#br0" timeOffset="179842.89">18604 3077 349 0,'0'0'39'16,"0"0"-20"-16,79-24 40 15,-46 24-3-15,0 0-31 16,-2 7-11-16,0 14 8 0,-5 8-1 16,-7 3-7-16,-4 4 3 15,-4 2-7-15,-7-3 8 16,-4 0-14-16,0 0-2 16,0-6 13-16,0-5-15 15,-6-6-9-15,-2-7 9 16,-2-5 3-16,0-6-1 15,-2 0-2-15,-6 0 0 16,-3-15-2-16,4-7-13 16,3-3-9-16,6-1 14 15,8-6 8-15,0-2-2 16,0-4-15-16,18-3 17 16,5 0 4-16,6 2-7 0,4 10-5 15,4 12-2 1,1 7 2-16,-2 10 10 0,-2 0-6 15,-3 12 8-15,-2 5-2 16,-3 3 7-16,-2 1 11 16,-7-1-17-16,-3 2 12 15,-1-3-5-15,-2 2-8 16,-2-4 11-16,2-4-5 16,1 0-5-16,-3-6 7 15,0-1-8-15,4-5 3 16,-1-1 8-16,6 0-1 15,0-1-3-15,0-10-2 0,-5-5 13 16,0-3-16-16,-8-1 22 16,-1-6-7-16,-4-2-6 15,0-4 5-15,-9 3 4 16,-10 4-13-16,-5 6-6 16,0 8 2-16,-3 4 0 15,2 7-3-15,4 0-7 16,6 4-7-16,7 17-45 15,3-1-60-15,5-3-137 16</inkml:trace>
  <inkml:trace contextRef="#ctx0" brushRef="#br0" timeOffset="180241.01">19550 2994 288 0,'0'0'63'16,"0"0"-56"-16,0 0 22 16,0 0 8-16,0 0-6 15,-26 95-7-15,26-71-12 16,7 2-2-16,6-5-4 15,2-3-1-15,0-5-3 16,0-5 3-16,-1-5 7 0,-2-3-9 16,5 0-3-1,-5 0-12-15,-2-7 5 0,-1-9 5 16,-8-4 4-16,-1-7 10 16,0-4 14-16,-4-3 3 15,-14 0-26-15,2 1 29 16,-4 6-24-16,6 9 2 15,3 8-10-15,5 9-3 16,1 1-33-16,1 1-107 16,1 9-168-16</inkml:trace>
  <inkml:trace contextRef="#ctx0" brushRef="#br0" timeOffset="180547.97">19885 2654 388 0,'0'0'61'16,"0"0"-52"-16,0 95 35 15,2-39 8-15,5 7-6 16,1 3-25-16,-2-2-5 15,-2-3-9-15,4-10-3 0,2-6-3 16,2-15-1-16,2-10 0 16,-1-6-14-16,-3-9 7 15,-2-3 8-15,1-2-2 16,-2 0-4-16,4 0-9 16,-1-17-64-16,-3-7-254 15</inkml:trace>
  <inkml:trace contextRef="#ctx0" brushRef="#br0" timeOffset="180692.58">20021 2970 413 0,'0'0'78'0,"0"0"-29"16,0 0 25-16,0 0-23 0,0 0-41 16,95-42-8-16,-51 40-4 15,-4 0-92-15,-10-1-323 16</inkml:trace>
  <inkml:trace contextRef="#ctx0" brushRef="#br0" timeOffset="181476.47">21305 2888 262 0,'0'0'42'16,"0"0"22"-16,0 0 28 15,-86-46-43-15,54 46-18 16,-2 17-20-16,1 15 1 16,5 6-1-16,7 3 7 15,8 1-15-15,6-4-3 16,3-1 12-16,4-4-10 15,0-5-2-15,11-7-1 0,4-7-4 16,5-5-1-16,3-8 2 16,3-1 3-16,-1 0 2 15,0-13-1 1,-3-5 1-16,-7-5-1 0,0-3 7 16,-9-7-7-16,-4-4 3 15,-2-2 13-15,0-3-9 16,0 4-4-16,0 8 8 15,0 9-10-15,0 10-1 16,0 8 0-16,0 3-7 16,9 16-14-16,7 17 16 15,3 10 4-15,-2 3 2 16,-1-3 3-16,-2-2-2 16,3-6 1-16,0-7 0 15,4-7 7-15,1-8-10 0,1-6-9 16,2-1 3-16,2-6-9 15,0 0-32-15,-4-6-81 16,-3-10-225-16</inkml:trace>
  <inkml:trace contextRef="#ctx0" brushRef="#br0" timeOffset="181994.85">21694 2868 251 0,'0'0'94'0,"0"0"-22"16,0 0 31-16,0 0-51 0,0 0-18 16,0 0-20-16,-71-24 1 15,50 39-5-15,-1 4-4 16,1 8 7-16,4-1-7 16,1 7-4-16,7 0-1 15,6-2-1-15,3-3 14 16,0-4-14-16,3-6-10 15,14-3 10-15,5-7 2 16,3-2-2-16,4-6-1 16,-3 0 1-16,0 0-3 15,-7-10 8-15,1-7-5 16,-8-6 2-16,-1-6 6 16,-3-10 5-16,-5-7-6 0,1-10 4 15,-4-5-2 1,0-3-7-16,0 3-4 0,0 3-5 15,-3 7 7-15,-4 7 0 16,1 15 9-16,2 12-8 16,4 13 2-16,0 4-2 15,0 17-1-15,0 24-13 16,14 13 13-16,7 12 3 16,0 5 1-16,3-2-5 15,0-3 2-15,-2-6 2 16,1-10 0-16,-2-12-6 15,-2-8 1-15,1-9-22 0,3-9-17 16,9-4-26 0,5-8-21-16,9 0-97 0</inkml:trace>
  <inkml:trace contextRef="#ctx0" brushRef="#br0" timeOffset="182522.13">22272 2850 225 0,'0'0'84'16,"0"0"1"-16,0 0 27 15,0 0-69-15,0 0-9 16,-100-66-11-16,79 66-1 0,-3 12-12 16,5 11 9-1,2 5-11-15,6 5-6 0,5-1-2 16,4 2 0-1,2 0 14-15,0-2-14 0,9-5 0 16,7-4-7-16,2-5 7 16,0-7-11-16,1-4-8 15,1-5-5-15,-2-2 6 16,1 0 18-16,-4-13-2 16,0-7-1-16,-1-7 3 15,-2-8 5-15,-1-10 2 16,-3-8 2-16,-5-8-4 0,-3-6 1 15,0 1-1 1,0 4-2-16,-14 4 4 16,0 9-5-16,1 10 0 0,4 15-1 15,4 10 29-15,3 14-28 16,2 11-4-16,0 24 0 16,9 19 0-16,6 10-1 15,4 7 6-15,-2-2 9 16,1-4-11-16,-3-9 1 15,-1-6 0-15,2-11 2 16,0-8-1-16,-3-8 2 16,2-8-10-16,-4-5-10 15,2-6-44-15,-1-4-86 16,-3 0-328-16</inkml:trace>
  <inkml:trace contextRef="#ctx0" brushRef="#br0" timeOffset="183187.1">22505 2691 275 0,'0'0'72'16,"0"0"-36"-16,96-6 53 15,-55 15-34-15,-1 15-28 16,-2 8 9-16,-7 6-6 15,-6 4-9-15,-7 2-12 0,-11-1 5 16,-5 0-13-16,-2-5 1 16,-2-5-2-16,-13-8 0 15,-4-7-1-15,0-5-15 16,1-9 8-16,3-4 3 16,1 0-14-16,3-14-4 15,3-10-4-15,4-6 13 16,4-4-9-16,0-4-1 15,0-5-1-15,4-2-12 16,9 0-31-16,2 6 37 16,5 9 21-16,3 13 6 15,2 11 4-15,3 6-7 16,3 0 7-16,1 14 9 16,-2 1-9-16,-4 4 2 15,0-4 2-15,-3-2 5 0,0-2 5 16,-4-6-1-1,2-3 35-15,0-2 6 0,2 0-10 16,-1 0-4-16,0-12-12 16,-2-5 5-16,-4-3-6 15,-2-4-14-15,-9-2 12 16,-5-1-2-16,0 1-2 16,-5 4-12-16,-8 6-3 15,-2 9 0-15,-1 7-1 16,-2 12-5-16,0 20-5 15,0 15 4-15,6 8 2 16,5-1 2-16,5 1 1 0,2-8-3 16,0-8-1-16,0-9 0 15,2-9 0-15,2-5 2 16,5-7-2-16,5-4-2 16,5 0-26-16,10-5-50 15,0 0-55-15,3 0-156 16</inkml:trace>
  <inkml:trace contextRef="#ctx0" brushRef="#br0" timeOffset="183571.44">23574 2721 266 0,'0'0'110'0,"0"0"-44"16,0 0 1-16,0 0-7 15,-106-11-9-15,75 22-25 16,1 3 12-16,8 6-35 16,11 2 4-16,8 1-1 15,3 4 6-15,11 2-8 16,16-1-4-16,4 0 5 16,0-1-4-16,-2-1 0 15,-6-2-1-15,-9 0-1 16,-4-4-5-16,-5-5 6 15,-5-4-9-15,0-3 8 0,0-5 1 16,-12-2 0-16,-3-1 8 16,-6 0 4-16,0 0-8 15,-1 0 15-15,1 0-7 16,4-4-4-16,7 1-2 16,6 2-2-16,4-2 1 15,0-2-5-15,4-8-8 16,15-6-143-16</inkml:trace>
  <inkml:trace contextRef="#ctx0" brushRef="#br0" timeOffset="183922.74">23901 2749 306 0,'0'0'41'0,"0"0"28"16,-94 3 23-16,70 11-51 15,10 2-10-15,7 5-17 16,7 6-8-16,0 2 8 16,9 1-12-16,9 3 5 15,0-2-5-15,-2-1 5 16,-4-4-5-16,-6-2-2 15,-4-9 0-15,-2-4 0 16,0-3 1-16,-3-2 2 0,-8-3-2 16,-5-3 17-1,-4 0-10-15,-5 0 12 0,-2 0-11 16,-3 0-6-16,2 0-6 16,4 0-54-16,6 0-158 15</inkml:trace>
  <inkml:trace contextRef="#ctx0" brushRef="#br0" timeOffset="184567.61">24617 2675 429 0,'0'0'21'0,"0"0"5"16,0 0-16-16,0 0 5 15,0 0 0-15,-78 80 4 16,65-39 7-16,4 2-14 16,6 3-4-16,3-5-3 15,0-5 4-15,9-9-9 16,10-7 0-16,4-8 0 16,2-7 6-16,-3-5 0 15,-2 0 0-15,-4 0-5 0,-2-11 5 16,-4-9 11-16,-4-3 8 15,-5-8-9-15,-1-5 7 16,0-5-7-16,-4-4 4 16,-12 0-7-16,-1 3-9 15,-1 7-8-15,5 12 4 16,2 9 0-16,7 8 2 16,2 5-2-16,2 1-38 15,0 0-70-15,0 4-28 16,2 2-173-16</inkml:trace>
  <inkml:trace contextRef="#ctx0" brushRef="#br0" timeOffset="184995.29">24919 2380 280 0,'0'0'66'15,"0"0"-9"-15,0 0 19 16,48 73-6-16,-36-11-2 16,-3 11-27-16,-7 6-4 15,-2 6-2-15,0 1-28 16,0 0-6-16,-2-6 1 16,-2-8-2-16,1-11 0 0,3-10-9 15,0-13-3 1,0-10-15-16,0-11 9 0,1-8-12 15,8-9 6-15,3 0 18 16,5-12-1-16,2-14 7 16,-3-6 4-16,-2-7 15 15,-11-4-3-15,-3-6 25 16,-17-5-2-16,-22-7-9 16,-11-1-10-16,-11 2-11 15,-3 9 27-15,7 10-12 16,15 10-16-16,18 11 2 15,15 5-9-15,9 2 6 0,5 0-7 16,26 6-38 0,17 2-39-16,3 5-98 0</inkml:trace>
  <inkml:trace contextRef="#ctx0" brushRef="#br0" timeOffset="185605.05">26244 2740 392 0,'0'0'41'15,"0"0"-7"-15,0 0 5 16,0 0 27-16,-81 68-17 15,65-34-25-15,9 2-5 16,7 0-3-16,0 3-9 16,0 0 1-16,6-5 11 15,5-1-18-15,-2-5-1 16,-1-6 7-16,-6-10-7 16,-2-3 0-16,0-9-4 0,0 0 4 15,0 0 4-15,-14 0 0 16,-10-6-4-16,-4-14-19 15,1-4-38-15,10-6-73 16,7-7-215-16</inkml:trace>
  <inkml:trace contextRef="#ctx0" brushRef="#br0" timeOffset="185798.86">26093 2719 269 0,'0'0'45'16,"-38"72"-32"-16,18-16 93 15,-2 8-43-15,0 5-8 0,-1-1-13 16,-3-3-11-16,-2-7-16 16,-2-7-13-16,-2-7 13 15,5-11-11-15,6-11-2 16,9-9-2-16,9-9-6 16,3-4-75-16,10-7-131 15</inkml:trace>
  <inkml:trace contextRef="#ctx0" brushRef="#br0" timeOffset="186180.77">26374 3013 258 0,'0'0'85'0,"0"0"-69"16,0 0 21-16,94-33-7 15,-63 26-21-15,-1-4 3 16,-5-3-12-16,-10-5-1 16,-5-5-10-16,-10-3 3 15,0-1 8-15,-11 5 1 16,-10 9 7-16,-5 9 37 16,-2 5-6-16,0 2-24 15,1 23-1-15,3 6 7 16,7 5-6-16,6 6 16 15,5-2-29-15,6 2 0 16,0-1 8-16,3-4-6 0,11-3 1 16,3-6-5-16,2-6 4 15,1-8-3-15,2-6-1 16,4-5-7-16,2-3-10 16,5 0-31-16,0-6-103 15,1-10-184-15</inkml:trace>
  <inkml:trace contextRef="#ctx0" brushRef="#br0" timeOffset="186726.59">26929 2838 323 0,'0'0'71'0,"0"0"-18"15,0 0 3-15,0 0-28 0,-93 46-10 16,74-13 0-16,4 6-9 15,4 5 0-15,1-1-7 16,4 1-1-16,6-6 3 16,0-4-4-16,0-8 5 15,15-9-5-15,1-6-4 16,7-8 1-16,0-3 3 16,3 0 0-16,4-11 11 15,-2-6-11-15,-1-2 2 16,-5-2-2-16,-3 0 4 15,-2 0-1-15,-8 4 4 0,-2 5-7 16,-4 8 4 0,-3 4 10-16,0 0-11 0,2 7-4 15,1 9 9-15,1 9-8 16,4-1 10-16,1 0-5 16,-2-2-5-16,1-4 0 15,1-5 4-15,1-1 3 16,2-7-7-16,6-3 0 15,0-2 4-15,3 0 21 16,3-6-7-16,-6-10 4 16,-1-3 13-16,0-5-10 15,-5-7-5-15,-3-4 3 16,-8-4-9-16,-1-2-7 16,-6 3-6-16,-14 6 3 0,-5 10-3 15,-5 10 7-15,1 10-16 16,2 2-15-16,5 4 0 15,11 16-43-15,9 4-58 16,2-4-106-16</inkml:trace>
  <inkml:trace contextRef="#ctx0" brushRef="#br0" timeOffset="187195.04">27461 2931 204 0,'0'0'52'0,"0"0"-20"16,0 107 67-16,0-65-53 16,4-1-34-16,3-2-5 15,-4-1 10-15,-2-9-17 16,1-10-26-16,-2-9 6 15,0-10 20-15,0 0 1 16,0-7 20-16,0-15-1 16,0-6 0-16,0-6-2 15,0-1-9-15,0-4 10 16,0 0-19-16,0-4 0 16,10 4 18-16,6 0-18 15,7 10-3-15,3 11-3 16,4 9 7-16,2 9-2 0,0 6 2 15,0 18 21-15,-7 9-8 16,-5 2 19-16,-6 1-16 16,-6-3 4-16,-5-4-4 15,-1-4-8-15,-2-3 2 16,0-3-2-16,0-5-11 16,0-5 2-16,0 0-2 15,-2-3-6-15,1-2-16 16,1-1-123-16</inkml:trace>
  <inkml:trace contextRef="#ctx0" brushRef="#br0" timeOffset="187716.7">28146 2985 346 0,'0'0'96'0,"0"0"-51"16,0 0 57-16,0 0-41 16,0 0-37-16,0 0-23 15,-78-26 19-15,66 42-15 16,2 6-4-16,-1 6 6 16,3 3-7-16,-2 4 8 15,4-1-7-15,2-3 5 0,1-2-5 16,3-4 1-16,0-6-1 15,0-7-2-15,1-2 1 16,7-6-3-16,3-3 3 16,6-1 7-16,3 0 1 15,5-10-2-15,2-7 6 16,-3-10 9-16,0-2 10 16,-3-10-14-16,-1-6-16 15,1-9 2-15,-3-6-3 16,-3-3-16-16,-7-2-4 15,-4 4 0-15,-4 8 8 16,0 11 11-16,0 16 1 0,0 12 2 16,0 11 7-16,-3 6-9 15,0 26-8-15,3 20 1 16,0 18 7-16,0 3 0 16,8 2 0-16,0-6 6 15,-3-10-6-15,-1-6-2 16,1-11-18-16,3-9-38 15,5-10-80-15,6-10-159 16</inkml:trace>
  <inkml:trace contextRef="#ctx0" brushRef="#br0" timeOffset="188429.5">29065 2769 270 0,'0'0'30'0,"0"0"40"16,-15 90 28-16,7-44-35 15,-5 2-21-15,1 3-23 16,-3 1-12-16,-2 1-7 15,1-3 4-15,3-4-4 0,4-13-41 16,1-12-29-16,7-11 31 16,1-10 39-16,0 0 0 15,0-11 48-15,0-16-18 16,4-8-10-16,4-9 26 16,1-5-26-16,1-7-19 15,8-3 8-15,4-1-6 16,1 6-6-16,4 7-8 15,-3 16-4-15,1 14 8 16,-1 15-5-16,-2 2 9 16,-3 25 0-16,-6 12 3 15,-8 4 0-15,-5-2 1 16,-1-5 7-16,-19-6-1 16,1-9 0-16,1-4-3 15,0-7 16-15,6-5-12 0,6-1 17 16,4-2-11-16,2 0 10 15,0 0-10-15,0 0-7 16,0 0 10-16,16 0-12 16,5 0-5-16,3 6-23 15,1 10-7-15,-4 8 3 16,-11 3 11-16,-7 4-18 16,-3 0 24-16,0 1 2 15,-10-5 1-15,-5-3 6 16,-3-4 0-16,-1-6-7 15,-5-2 4-15,-3-5 3 16,-5-4 1-16,-5-3 20 0,5 0 24 16,0-3-17-1,5-8 12-15,6-2-4 0,7 1-12 16,6-3-3-16,8 1-12 16,0-1-16-16,18-4-42 15,16-2-126-15</inkml:trace>
  <inkml:trace contextRef="#ctx0" brushRef="#br0" timeOffset="188733.36">29576 2922 307 0,'0'0'29'16,"-24"76"3"-16,8-24 75 15,-5 2-60-15,1-3-8 16,4-4-32-16,3-11 8 16,4-6-9-16,6-9-1 15,2-6-4-15,1-9 0 16,0-3 0-16,0-3-2 15,0 0 1-15,0-6-2 0,0-15-54 16,0-9-205 0</inkml:trace>
  <inkml:trace contextRef="#ctx0" brushRef="#br0" timeOffset="188904.64">29375 2871 381 0,'0'0'112'0,"0"0"-53"15,0 0 33-15,110-7-41 16,-51 7-19-16,3 0-22 16,-4 0-8-16,-6 0 6 15,-1 0-8-15,-8 0-21 16,-7 0-89-16,-10 0-211 16</inkml:trace>
  <inkml:trace contextRef="#ctx0" brushRef="#br0" timeOffset="192150.51">20210 13036 220 0,'0'0'54'16,"0"0"22"-16,0 0 54 15,0 0-88-15,0 0-23 16,-28 74 28-16,22-25-7 16,-1 2-8-16,2-3-5 15,2-2-15-15,0-7-5 16,2-5-3-16,-4-6 0 15,1-8-2-15,1-6-1 16,0-6 0-16,3-5 2 0,0-3 0 16,0 0-1-1,0 0 5-15,0-10-7 0,0-7-74 16,0-7-122-16</inkml:trace>
  <inkml:trace contextRef="#ctx0" brushRef="#br0" timeOffset="192331.29">20281 12876 350 0,'0'0'46'0,"0"0"4"0,0 0 22 16,0 0-49-16,0 0-13 15,0 0-10-15,-3-29-22 16,13 32-28-16,3 6-167 15</inkml:trace>
  <inkml:trace contextRef="#ctx0" brushRef="#br0" timeOffset="192772.86">20549 12847 203 0,'0'0'61'15,"0"0"-6"-15,0 0 15 16,-3 95 21-16,0-37-36 0,-3 9-7 16,-3 3-9-16,-1 1-6 15,1 1-14-15,0-2-6 16,6-4-13-16,2-6 0 16,1-8-3-16,0-5 1 15,3-13-3-15,10-9-17 16,0-11 16-16,7-11-5 15,-1-3 2-15,2-3 8 16,1-16 1-16,-7-5 6 16,-6-5 5-16,-9-3-1 15,0-7 4-15,-12-2-3 16,-14 2 2-16,-3 1 5 16,-2 3-8-16,4 5 2 0,1 1-1 15,7 4 2-15,5-2 5 16,4 5-13-16,7 1-5 15,3 2 0-15,0 2-3 16,9 2 1-16,17 5-5 16,7 6-4-16,5 4-14 15,2 0-28-15,-4 0-87 16,-6 0-218-16</inkml:trace>
  <inkml:trace contextRef="#ctx0" brushRef="#br0" timeOffset="193154.55">21028 12790 328 0,'0'0'53'0,"0"0"24"15,0 0 21-15,0 0-68 16,0 0-17-16,0 0 3 0,-93 103 7 16,68-43 6-16,0 6-15 15,2 5-5-15,5 1-2 16,1-4 4-16,6-3-4 15,6-7-10-15,5-5 9 16,0-6-12-16,16-10-13 16,6-10 1-16,5-12-21 15,4-8 18-15,8-7-5 16,7 0-72-16,-1-17-215 16</inkml:trace>
  <inkml:trace contextRef="#ctx0" brushRef="#br0" timeOffset="193845.26">21258 12850 300 0,'0'0'46'0,"0"0"-13"15,0 0 44-15,0 0-34 16,0 0-17-16,0 0-7 16,82 12 12-16,-70 34 15 15,-5 11-16-15,-6 7 1 0,-1 6-9 16,0-1-5 0,0-1-8-16,-8-2-2 0,0-2-7 15,2-4 1-15,3-7-1 16,3-7 0-16,0-12-27 15,0-11-6-15,11-8 18 16,2-8-11-16,4-7 4 16,2 0 20-16,0-9-3 15,1-13 5-15,-6-2 5 16,-5-7-3-16,-9-4-1 16,0-3 11-16,-7-1 9 15,-21 3-15-15,-11 2 8 16,-6 5-1-16,-4 2-6 15,6 2 0-15,10 6 11 16,15 1 8-16,12 2-5 0,6-2 1 16,0-1-4-16,19 0-18 15,11 2-1-15,6 1-4 16,4 7-7-16,3 3-8 16,-1 4 3-16,-4 2-21 15,-4 0 16-15,-6 0 7 16,-7 0-10-16,-7 5 18 15,-4 7 4-15,-6 8 2 16,-1 6 1-16,-1 2 0 16,-1 3 2-16,-1 0 7 15,4-2-2-15,-3-2-4 16,4-2-3-16,-2-5 0 0,2-4-3 16,-2-5 3-1,-1-7 0-15,-1-1 0 0,1-3 0 16,-2 0-5-16,3 0-5 15,-2-7-77-15,1-10-330 16</inkml:trace>
  <inkml:trace contextRef="#ctx0" brushRef="#br0" timeOffset="194026.5">21544 12928 390 0,'0'0'59'0,"0"0"31"0,0 0 8 16,0 0-63-16,0 0-33 16,0 0-2-16,-2-12-43 15,22 29 5-15,-1 3-96 16,-1-4-268-16</inkml:trace>
  <inkml:trace contextRef="#ctx0" brushRef="#br0" timeOffset="194363.53">21680 12976 242 0,'0'0'90'16,"0"0"-6"-16,0 0 7 0,104 50-35 15,-76-17-26-15,-2 4-13 16,-2 0 16-16,-2-2-10 15,-3-2-12-15,-7-2-6 16,-4-5 2-16,-8-1-2 16,0-6-5-16,0-4 0 15,-6-3-1-15,-5-7-4 16,0-3 5-16,-3-2 4 16,-1-3 20-16,0-13-24 15,1-4 1-15,4-3 8 16,6-4-8-16,4-1 1 15,0-3-2-15,1 2-11 16,19-1-8-16,8 5-52 0,8 8-109 16</inkml:trace>
  <inkml:trace contextRef="#ctx0" brushRef="#br0" timeOffset="194730.9">22300 12916 269 0,'0'0'71'0,"0"0"41"16,0 0-44-16,0 0-41 15,-82 70-6-15,82-30-3 16,0 6 9-16,6-3-6 15,9-1 2-15,2-3-18 16,2-1-4-16,-3-4-1 16,-1-2 4-16,-4-7-4 15,-5-7-4-15,-1-9 4 16,-3-6 4-16,-2 0-4 16,0-3-8-16,0 0 8 15,-6-3 20-15,-6-8-17 16,-1-3-3-16,2-2-15 15,7-5-39-15,4-1-39 0,0-6-27 16,1-3-142-16</inkml:trace>
  <inkml:trace contextRef="#ctx0" brushRef="#br0" timeOffset="194926.46">22336 13073 57 0,'0'0'190'16,"0"0"-62"-16,0 0-67 15,0 0-2-15,-52 95 8 16,27-50-5-16,-2 2-30 15,1 1 2-15,-2 2-32 16,-1-2 2-16,0 1-3 16,-3-6-1-16,5-7 2 15,4-11-2-15,9-11-13 16,7-9 9-16,7-5-14 16,0 0 14-16,16-16-97 0,17-9-151 15</inkml:trace>
  <inkml:trace contextRef="#ctx0" brushRef="#br0" timeOffset="195226.11">22637 12758 400 0,'0'0'26'0,"0"0"2"16,-10 75 54-16,7-24-26 0,-1 12-20 16,-3 4-15-16,3 3-10 15,1-6-2-15,3-7-5 16,0-11-3-16,0-10 3 16,9-9 10-16,3-7-14 15,1-5-8-15,-1-6 8 16,1-5 0-16,1-3-10 15,2-1-27-15,-1 0-58 16,-3-10-123-16</inkml:trace>
  <inkml:trace contextRef="#ctx0" brushRef="#br0" timeOffset="195420.23">22603 13118 262 0,'0'0'102'15,"0"0"15"-15,0 0 2 16,0 0-66-16,0 0-32 16,0 0-1-16,94-28-17 15,-54 28-1-15,4 0-2 16,-3 0 0-16,-2 0-11 16,-6 0-75-16,-9 0-107 15</inkml:trace>
  <inkml:trace contextRef="#ctx0" brushRef="#br0" timeOffset="197665.25">23271 13146 76 0,'0'0'124'16,"0"0"-80"-16,0 0 19 15,0 0 9-15,0 0-31 16,84 0-14-16,-57 0-11 16,-3-1-7-16,-5-1 2 15,-6 2-7-15,-5 0-3 16,-2 0-1-16,-6 0-49 16,-3 0-122-16</inkml:trace>
  <inkml:trace contextRef="#ctx0" brushRef="#br0" timeOffset="197826.3">23267 13297 224 0,'0'0'36'16,"0"0"19"-16,98 3 13 15,-56-3-47-15,7 0-21 16,-1 0-47-16,-5-3-250 15</inkml:trace>
  <inkml:trace contextRef="#ctx0" brushRef="#br0" timeOffset="198060.15">23717 13089 201 0,'0'0'72'0,"0"0"-27"16,0 0 28-16,93-5-48 16,-68 5-17-16,-3 0-8 15,-5 0-34-15,-10 6-136 16</inkml:trace>
  <inkml:trace contextRef="#ctx0" brushRef="#br0" timeOffset="198238.79">23717 13213 136 0,'0'0'94'0,"0"0"3"15,0 0 36-15,0 0-88 16,0 0-9-16,0 0-32 15,94 0 4-15,-57 0-16 16,-4 2-15-16,-3-2-98 16,-7 0-276-16</inkml:trace>
  <inkml:trace contextRef="#ctx0" brushRef="#br0" timeOffset="199193.23">24409 12941 68 0,'0'0'180'16,"0"0"-146"-16,0 0 26 15,0 0-33-15,0 0-18 16,0 0 5-16,6 102 2 16,-4-52-1-16,-2 3-3 15,0-3 11-15,-8-2-13 16,-1-4-8-16,3-6 4 16,1-6-4-16,2-9-2 15,0-8 2-15,3-9 0 16,0-3 15-16,0-3-10 15,0 0 42-15,0-6-4 16,0-16-21-16,-2-5 8 0,-1-4-21 16,0-5-11-16,-2 0 4 15,4-6 0-15,1-4-4 16,0-4-10-16,0 0 7 16,8 5-18-16,8 6-2 15,0 9-21-15,4 13 21 16,-1 14 11-16,2 3 7 15,0 2 3-15,-3 19 2 16,3 9 0-16,-4 8 13 16,0 3 17-16,-1 3-26 15,-1-3 6-15,2-4 1 16,-2-6-11-16,-1-5 7 0,0-5-6 16,1-5 2-16,-3-6-3 15,4-2 0-15,1-6 0 16,3-2 0-16,-1 0 2 15,0-5 0-15,-3-10-1 16,-4-7 20-16,-6-7 11 16,-3-5 15-16,-3-8-31 15,0-6-6-15,-3-4 4 16,-9 1-14-16,0 7-4 16,5 11 2-16,4 15-25 15,3 15-25-15,0 3-110 16,6 4-265-16</inkml:trace>
  <inkml:trace contextRef="#ctx0" brushRef="#br0" timeOffset="199627.47">25043 12859 314 0,'0'0'63'0,"0"0"-52"16,0 0 20 0,0 74 22-16,0-31-11 0,0 5-5 15,-1 0-13-15,1-2-12 16,0-5 2-16,0-4-11 15,1-8 1-15,13-3-4 16,4-6 6-16,1-11-5 16,2-1 21-16,1-6-9 15,2-2-1-15,-2 0 10 16,-4-7-3-16,2-12-3 16,-7-5 20-16,-1-8 4 15,-6-7-19-15,-6-5 13 16,0-8-30-16,0 2 7 15,0 2-11-15,-6 10-3 16,0 14-26-16,6 14-16 0,0 10-41 16,0 2-107-16,9 13-142 15</inkml:trace>
  <inkml:trace contextRef="#ctx0" brushRef="#br0" timeOffset="199972.66">25468 12884 356 0,'0'0'22'0,"0"0"20"15,-4 87 34-15,-8-49-32 16,0 3-5-16,0-2-10 15,-1 1-7-15,4-4-2 16,1-2-4-16,7-3-13 16,1-6 1-16,0-2 1 15,7-6 1-15,10-3 2 16,5-6 10-16,2-1 3 16,3-5-10-16,1-2 2 15,-1 0-13-15,-3 0 0 16,0 0-2-16,-2 0 1 15,-1-9-35-15,-6-4-66 0,-6-6-115 16</inkml:trace>
  <inkml:trace contextRef="#ctx0" brushRef="#br0" timeOffset="200304.25">25820 12953 372 0,'0'0'34'0,"0"0"-14"0,0 0 70 16,-14 73-39 0,4-36-2-16,-3 4-6 0,0 1-13 15,-1-1-3-15,8-3-11 16,5-6-14-16,1-6 2 15,0-2 3-15,13-6-2 16,4-4-5-16,2-1 0 16,-1-7 6-16,3 0 10 15,0-3-12-15,-5-3-4 16,2 0-3-16,-6 0-7 16,0-12-20-16,-3-5-47 15,-2-7-107-15</inkml:trace>
  <inkml:trace contextRef="#ctx0" brushRef="#br0" timeOffset="200574.31">26092 12709 256 0,'0'0'196'0,"0"0"-161"16,79 87 75-16,-55-29-37 16,-9 10-7-16,-3 7-15 15,-6 4-21-15,-3-1-13 16,-3-3-5-16,0-4-4 0,-11-4-8 16,-11-6-8-1,-8-10-19-15,-6-8-56 0,-4-14-78 16,0-7-316-16</inkml:trace>
  <inkml:trace contextRef="#ctx0" brushRef="#br0" timeOffset="203331.26">26071 12827 16 0,'0'0'107'0,"0"0"5"16,0 0-40-16,0 0-22 16,0 0 2-16,0 0 1 15,0 0 3-15,-2-64-14 16,2 61-2-16,0 1 10 15,0-1-34-15,0 3 12 0,0-2-12 16,0 1 12-16,0 1-26 16,0 0 6-16,0 0-8 15,0 14-4-15,0 10 4 16,0 7 10-16,0 5-2 16,0 0-6-16,0 4 14 15,6-2 4-15,2 0-12 16,4-1-3-16,0-1 8 15,1 0-13-15,2-2 0 16,-1 2 10-16,-1-2 1 16,-1 2-4-16,0 0 0 15,-2-1-6-15,1-1 1 16,0-3 2-16,-3-3 1 16,0 0 1-16,-2-1-5 0,-1-3 0 15,3 0 0-15,-1-4 5 16,3 1-4-16,0-2-2 15,-1-1 0-15,-2-4 4 16,-1-5-1-16,0-1-3 16,-3-4-4-16,-3-4 4 15,0 2 4-15,0-2-4 16,0 0-5-16,0 0-16 16,0 0-5-16,0 0 2 15,-6 0-6-15,-7-3-13 16,2-8-42-16,5-1-60 0,5-2-187 15</inkml:trace>
  <inkml:trace contextRef="#ctx0" brushRef="#br0" timeOffset="203954.91">26078 13007 104 0,'0'0'126'16,"0"0"-33"-16,0 0-24 15,-15-85-13-15,15 66 10 16,0 0-13-16,3 4-20 16,9 1-13-16,5 1-1 15,2 1-9-15,4 4-6 16,0 4 0-16,3-1-8 16,-4 5 11-16,1 0 2 15,-6 6-7-15,-5 19 5 16,-5 10 17-16,-7 6 6 0,0 4 2 15,-19-1-5-15,-6 0-20 16,-3-2 1-16,-2-3 0 16,-1 1 3-16,2 1-8 15,-2-2 4-15,3-2-5 16,-1 0 0-16,1-2 3 16,3-2 1-16,3-3-5 15,3-1 4-15,6-5 3 16,4 0-6-16,5-7-4 15,4-5 4-15,0 0-4 16,20-7 4-16,15-3 24 16,15-2 4-16,11 0-10 15,7-6-19-15,5-10 3 0,0-2 1 16,-6-2 0 0,-6-1-5-16,-10-2-1 0,-11-1-13 15,-10 2-40-15,-13 2-34 16,-12 2-22-16,-5 4-307 15</inkml:trace>
  <inkml:trace contextRef="#ctx0" brushRef="#br0" timeOffset="204352.79">26769 12980 344 0,'0'0'64'0,"0"0"23"16,0 0 49-16,0 0-93 15,0 0-28-15,0 0-9 16,43 81 44-16,-29-29-40 16,-5 3 13-16,-2 3-23 15,-1-1 9-15,-2-4-8 16,-1-6 4-16,-1-8-10 0,-2-6 3 16,0-9-9-16,0-7-3 15,0-8-8-15,0-6-11 16,0-3 12-16,0 0-9 15,-9-7-50-15,-1-11-68 16,1-10-100-16</inkml:trace>
  <inkml:trace contextRef="#ctx0" brushRef="#br0" timeOffset="204696.75">26684 12973 9 0,'0'0'41'16,"40"-72"40"-16,-13 49 37 15,6 7-44-15,6 11-23 0,-1 5-18 16,0 0 12-16,-5 5-21 16,-6 12 1-16,-8 5 5 15,-10 10 14-15,-9 4-24 16,0 4 14-16,-24 4 0 16,-12-4-10-16,-4-1-5 15,1-3-4-15,2-3-13 16,4-4 14-16,5-1-16 15,4-6 0-15,9-2 1 16,7-3-4-16,8-1 3 16,0-3-7-16,18-1 7 15,14-4 8-15,12-4 2 0,7-4-2 16,7 0-6-16,5 0 0 16,1-3-2-16,-9-6-35 15,-1 0-24-15,-6-6-88 16,-8-5-331-16</inkml:trace>
  <inkml:trace contextRef="#ctx0" brushRef="#br0" timeOffset="205097.04">27970 12833 318 0,'0'0'38'16,"0"0"-6"-16,0 0 62 16,-109-17-40-16,77 38-15 15,4 8 3-15,4 6-11 16,14 5-10-16,8-1-10 15,2 0-5-15,12 1 0 16,14 0-1-16,3-1 0 16,-2-1-1-16,-3-6-4 15,-10-1 2-15,-7-9 9 16,-7-5-11-16,0-7 0 0,0-3 2 16,-15-5 0-1,-7-2 5-15,-6 0-7 0,-4 0-7 16,4-14-44-16,10-3-36 15,6-6-64-15,11-2-197 16</inkml:trace>
  <inkml:trace contextRef="#ctx0" brushRef="#br0" timeOffset="205308.48">27740 12989 182 0,'0'0'48'0,"-36"92"64"0,15-38 5 15,-1 2-69-15,-3 2-9 16,-1-2-3-16,-5-3-32 16,-2-3 18-16,8-8-22 15,2-9 7-15,10-11-6 16,9-13 3-16,4-5-4 16,8-4-24-16,27 0-20 15,14-17-123-15</inkml:trace>
  <inkml:trace contextRef="#ctx0" brushRef="#br0" timeOffset="205635.59">28131 13029 315 0,'0'0'55'15,"0"0"9"-15,0 0 34 16,-10 79-68-16,10-57 2 16,0-2-9-16,0-5-10 15,0-1-13-15,0-8-1 16,0-2-1-16,0-2 4 16,0-2-1-16,3 0-1 15,4 0 0-15,-3-9-10 0,1 1-33 16,-1-2 15-1,-1 3 10-15,2 0 5 16,-4 3 4-16,2 1 2 0,-3 2 4 16,0 1-14-16,0-2-80 15,0 0-191-15</inkml:trace>
  <inkml:trace contextRef="#ctx0" brushRef="#br0" timeOffset="206017.11">28170 13137 154 0,'0'0'163'0,"0"0"-19"16,0 0-32-16,0 0-25 16,0 0-46-16,0 0-20 15,49-8-5-15,-28 0-14 16,1 3 2-16,-1-3-4 16,-4-2-4-16,-4-1 1 0,-4-4-3 15,-5-4-4-15,-4 0-9 16,0 1-13-16,-16 2 28 15,-11 3-2-15,-4 9 6 16,-2 1 10-16,0 3 1 16,3 4-11-16,3 14 9 15,6 6 5-15,8 7-3 16,3 1 4-16,7 4-7 16,3-2 9-16,0 0-15 15,0 3 16-15,13-1-13 16,3-5 2-16,7 1-6 0,0-6-1 15,3-6 1-15,4-6-5 16,5-6-6-16,6-5-5 16,-1-3-34-16,2 0-60 15,-5-3-65-15,-2-13-142 16</inkml:trace>
  <inkml:trace contextRef="#ctx0" brushRef="#br0" timeOffset="206309.24">28709 12992 217 0,'0'0'117'0,"0"0"-2"16,0 0-25-16,0 0-46 16,0 0-6-16,-97 8-2 0,74 16-3 15,0 9 1-15,1 2-13 16,7 5-1-16,2 0-4 15,8 0-3-15,5-1-5 16,0-2-8-16,15-1 7 16,6-7-7-16,4-3 0 15,4-8 3-15,-2-6-9 16,1-3 10-16,2-8-9 16,0-1-5-16,-1 0-39 15,0-3-32-15,-4-12-76 16</inkml:trace>
  <inkml:trace contextRef="#ctx0" brushRef="#br0" timeOffset="206729.54">29084 12945 300 0,'0'0'92'0,"0"0"-19"16,0 0 27-16,-85 9-57 15,58 20-19-15,2 10 26 16,1 4-32-16,5 2-1 16,6 4-7-16,7-3-10 0,6-5 3 15,2-4-7-15,19-8 4 16,6-7-4-16,3-6-14 15,-2-11 18-15,2-5-1 16,-3 0 1-16,-4-3 3 16,-1-15 1-16,-3-4 5 15,-4-5 1-15,-5-7 7 16,-2-4-5-16,-8-4 1 16,0-3-12-16,0 3 0 15,-12 6-1-15,-3 10 0 16,-2 13-2-16,-2 13-12 0,-2 0-7 15,0 22 0-15,5 2-19 16,11 0-141-16</inkml:trace>
  <inkml:trace contextRef="#ctx0" brushRef="#br0" timeOffset="207194.67">29424 13145 326 0,'0'0'63'16,"0"0"-58"-16,-10 84 49 0,5-49-14 15,-1 3-37-15,-3 1 11 16,2-5-12-16,-2-5-2 15,3-10-45-15,2-9 2 16,2-7 43-16,2-3 7 16,0-1 30-16,0-16-25 15,0-5 11-15,7-7-22 16,1-2 22-16,-1-5-23 16,1-3 2-16,0-1-4 15,2-2-12-15,0 5 5 16,5 5 8-16,3 14 2 15,4 15-4-15,5 3 3 0,1 15-1 16,2 16 1-16,-3 5 23 16,-3 1-2-16,-8-1 7 15,-2-2-27-15,-4-1 19 16,-1-5-5-16,-3-4-2 16,1-4-13-16,1-3-5 15,3-3-7-15,3-5-55 16,5-4-78-16</inkml:trace>
  <inkml:trace contextRef="#ctx0" brushRef="#br0" timeOffset="207666.37">29952 13147 301 0,'0'0'93'0,"0"0"20"15,0 0-50-15,-82-14-38 16,61 16 7-16,3 17-25 16,0 6-4-16,5 4-1 15,1 6 7-15,5 0-8 16,4 1 5-16,3-3-2 16,0 0-3-16,9-5-1 15,14-3-1-15,6-8-29 16,4-8 4-16,1-6-29 0,-4-3 23 15,-3-3 23-15,-5-14 9 16,-7-7 11-16,-2-8 19 16,-4-10 32-16,-3-9-19 15,-4-10-11-15,-2-7-17 16,0-3-13-16,-2 1-2 16,-8 3 1-16,2 12-2 15,1 13 2-15,2 13-1 16,4 17 0-16,-1 8 8 15,-1 4-7-15,2 25-1 16,-1 19-9-16,2 17 9 16,0 4 12-16,8 2-3 15,11-3-6-15,1-6-3 16,-1-7 0-16,-1-6-27 16,-5-10-66-16,1-11-75 0</inkml:trace>
  <inkml:trace contextRef="#ctx0" brushRef="#br0" timeOffset="208125.85">30480 13046 416 0,'0'0'105'16,"0"0"-81"-16,0 0 13 15,0 0 6-15,0 0-2 16,94 21-28-16,-52-16-4 15,-3-1 5-15,-7-1-14 16,-8 0-8-16,-12-1-65 16,-12-2-67-16,0 3-288 15</inkml:trace>
  <inkml:trace contextRef="#ctx0" brushRef="#br0" timeOffset="208288.33">30507 13222 63 0,'0'0'237'0,"0"0"-149"16,0 0 52-16,0 0-68 16,0 0-28-16,0 0-29 15,106 0-3-15,-68 1-12 16,1 1-4-16,-1-2-108 16,-4 0-240-16</inkml:trace>
  <inkml:trace contextRef="#ctx0" brushRef="#br0" timeOffset="208747.22">31050 12978 226 0,'0'0'25'0,"0"0"56"16,9 73-4-16,3-46-46 15,-5-1-1-15,-1-1-17 16,-3-4 7-16,0-4-11 16,-1-8-6-16,-2-3 2 15,0-4-4-15,0-1 0 16,0-1 9-16,0 0-2 16,0 0-8-16,0 0 16 15,0-3-16-15,-2-3 5 16,-2 2-4-16,-1-1 0 15,1 0 9-15,-1 2-1 0,1 1-6 16,1 0 12-16,3 2-2 16,0-1-2-16,0-1 11 15,0 2 10-15,0 0-3 16,0-2-4-16,7-2 5 16,13-4-13-16,14 3-15 15,11 0 4-15,4 2 5 16,3 1-9-16,-4 0-1 15,-11 2 3-15,-10 0-4 16,-15 0-4-16,-12 0-35 16,-14 0-27-16,-27 0-167 0</inkml:trace>
  <inkml:trace contextRef="#ctx0" brushRef="#br0" timeOffset="208958.59">30993 13341 370 0,'0'0'62'16,"0"0"19"-16,0 0-1 16,119 8-55-16,-69-2-2 15,1-1-20-15,-2-1-3 16,-6-1-19-16,-3-3-104 0,-7 0-250 15</inkml:trace>
  <inkml:trace contextRef="#ctx0" brushRef="#br0" timeOffset="209541.15">31657 13101 237 0,'0'0'38'15,"0"0"57"-15,-24 103-17 16,20-61-53-16,1 0-12 16,0 0-7-16,-8-2-6 0,4-9-3 15,-1-10-8-15,2-10 2 16,5-6 5-16,1-5 8 15,0 0 30-15,0-13 37 16,0-10-45-16,0-4 13 16,1-7-9-16,2-3-15 15,2-3-7-15,1-3 6 16,1-4-12-16,4 2-2 16,1 5-2-16,2 10-9 15,3 14-21-15,2 13 0 0,2 3 15 16,5 13 9-16,2 15 2 15,0 7 6-15,-7 1 2 16,-6 3-2-16,-6-4 0 16,-6-1 0-16,3-3 1 15,-2-5 2-15,4-4-6 16,-1-6 6-16,4-5-2 16,1-5 2-16,7-3 11 15,6-3 6-15,1 0 5 16,-5-5-16-16,-2-15-7 15,-7-5 33-15,-6-12 7 16,-5-5-8-16,-1-8-16 16,-1-3-15-16,-11-1-3 15,3 5-2-15,6 11-4 16,3 14-42-16,0 18-18 0,3 6-31 16,14 11-178-16</inkml:trace>
  <inkml:trace contextRef="#ctx0" brushRef="#br0" timeOffset="209925.56">32206 12993 352 0,'0'0'45'0,"0"0"-32"0,0 0 68 16,-19 96-25-16,16-52-8 16,1 2-18-16,2-2-14 15,0-3-16-15,0-3 9 16,6-8-9-16,7-7 8 16,-1-3-13-16,3-9 12 15,5-8-7-15,4-1 4 16,1-2 2-16,3-2-4 15,-4-15 6-15,-4-11 23 16,-4-5 3-16,-7-10-3 16,-5-7-7-16,-4-1-23 15,0-1 1-15,0 9-2 0,-6 11-10 16,0 15-31 0,-1 14-31-16,0 3-88 0,4 6-167 15</inkml:trace>
  <inkml:trace contextRef="#ctx0" brushRef="#br0" timeOffset="210254.89">32561 12990 408 0,'0'0'24'0,"0"0"0"15,0 0 54-15,-6 108-20 0,-1-61-14 16,-3-3-9-16,3 3-16 16,-3-3 5-16,5-5-20 15,4-5 0-15,1-6-4 16,0-7 0-16,6-7 4 16,8-4 3-16,5-3 6 15,7-4 4-15,4-1-2 16,0-2-6-16,0 0-9 15,-3 0-7-15,-5 0-15 16,0-5 1-16,-5-9-2 16,-4-1-18-16,-4 0-28 15,-4-2-108-15</inkml:trace>
  <inkml:trace contextRef="#ctx0" brushRef="#br0" timeOffset="210727.02">32953 12987 326 0,'0'0'91'0,"0"0"51"0,0 0-14 15,0 0-70-15,0 0-32 16,0 0-26-16,6 16 0 16,-6 27 5-16,-9 4 14 15,-1-3-5-15,-4-5-12 16,1-3 1-16,1-7 3 16,-1-2-1-16,5-5-4 15,2-4 2-15,6-2-3 16,0-2 2-16,0-3-2 15,0-2 0-15,2 0-3 16,5 3 9-16,2-2 12 16,0 0-10-16,0-3-4 15,0 0 0-15,3-4-2 16,0 0 0-16,1 0-2 16,2-2 2-16,0-1-1 0,1 0-1 15,4 0 0-15,-1 0 7 16,1-4-7-16,-1-9-3 15,-1-2-30-15,-2-7-67 16,-2-3-165-16</inkml:trace>
  <inkml:trace contextRef="#ctx0" brushRef="#br0" timeOffset="210998.63">33298 12858 287 0,'0'0'116'16,"0"0"-65"-16,73 96 81 16,-51-30-53-16,-4 10-12 15,-11 4-28-15,-3 4-7 16,-4-3-13-16,-2-6-7 15,-25-5-10-15,-7-11-2 16,-11-8-16-16,-9-13-44 16,-5-12-49-16,0-9-248 15</inkml:trace>
  <inkml:trace contextRef="#ctx0" brushRef="#br0" timeOffset="212369.21">23911 14289 66 0,'0'0'151'15,"0"0"-108"-15,0 0 54 16,0 0 5-16,17 73-33 16,3-69-7-16,7-4-13 15,3 0-15-15,1 0-12 16,1-14-2-16,-2-5-9 0,-4-4 12 16,-3-5-8-16,-4-6 0 15,-3-9-1-15,-6-5-11 16,-4-6 3-16,-3-6-6 15,-3 1-2-15,0 1-6 16,-16 10-8-16,-7 11 2 16,-7 15 6-16,-3 16 1 15,-4 6 8-15,-2 12-1 16,5 13 5-16,10 1-5 16,12 3 0-16,12-3-4 15,0-4 1-15,25-3 3 16,11-4 0-16,13-4 3 0,5-8 2 15,4-3-5-15,-1 0-2 16,-8 0 2-16,-10 0-19 16,-11 0 15-16,-10 0-9 15,-10 0 11-15,-5 3 2 16,-2 14-7-16,1 4 2 16,-1 7 4-16,-1 2 2 15,2 4-1-15,-1-2 0 16,1-1 0-16,2-4 0 15,3-5 0-15,4-8-6 16,5-4-1-16,4-5-18 16,7-5-2-16,1 0 22 15,3-9-17-15,-1-8 14 16,-3-3 6-16,-2-5 2 16,-5-4 3-16,-4-6 9 0,-7-2 12 15,-4-4 0-15,-5 0-23 16,0 7 10-16,-2 8 1 15,-9 11 3-15,-2 10 6 16,-3 5-20-16,-2 0 8 16,3 21-9-16,-1 9 4 15,8 8-2-15,5 1 4 16,3 1-6-16,0 5 8 16,3-6-5-16,12-3-3 15,1-10 2-15,1-4-2 16,-1-7 2-16,2-6-5 0,-1-8 0 15,3-1-7-15,3 0-5 16,-4-1-48-16,1-13-56 16,-3-3-127-16</inkml:trace>
  <inkml:trace contextRef="#ctx0" brushRef="#br0" timeOffset="212596.2">24910 13694 318 0,'0'0'85'15,"0"0"-75"-15,0 0 78 16,-1 121-9-16,8-64-48 0,4 2-1 16,1 2-7-16,-8 3-21 15,-1-2 2-15,-3 0 4 16,0-6-8-16,-7-9-56 15,-5-16-57-15,3-15-184 16</inkml:trace>
  <inkml:trace contextRef="#ctx0" brushRef="#br0" timeOffset="212969.09">24922 13947 203 0,'0'0'36'0,"0"0"26"0,93-8 20 16,-62 8-22-16,-4 7-44 15,-2 8 18-15,-6 5-18 16,-6 3-7-16,-4 3 24 16,-3 3-18-16,-2 3 7 15,2-3-15-15,-1 0 8 16,2-5-7-16,2-4-4 15,1-4-3-15,1-9-1 16,4-4-1-16,-2-3 1 16,2-1 13-16,2-16 16 15,-5-5 0-15,-2-6-3 0,-4-3 0 16,-5-3 0 0,-1-5-17-16,0-2-5 0,0 5-4 15,0 5-11-15,0 11-14 16,0 13-30-16,-9 7-35 15,-2 5-121-15,-3 12-62 16</inkml:trace>
  <inkml:trace contextRef="#ctx0" brushRef="#br0" timeOffset="213338.42">25468 13950 139 0,'0'0'220'16,"0"0"-172"-16,0 0 54 15,102 22-35-15,-77-2-9 16,-3 6-18-16,-2 3-18 16,-7 5-9-16,-4 0-5 15,-1 0-7-15,-8 0-1 16,0-5-7-16,0 0-4 15,-14-7-12-15,1-6-3 16,0-6 5-16,0-8 19 16,2-2 2-16,-1 0 30 15,1-12 1-15,1-7 5 16,4-3 12-16,4-4-24 0,2-2 0 16,0-2-9-16,15-4-15 15,3 1-3-15,6 3-20 16,6 6-48-16,-2 9-44 15,0 5-150-15</inkml:trace>
  <inkml:trace contextRef="#ctx0" brushRef="#br0" timeOffset="213757.22">25922 14033 149 0,'0'0'44'0,"0"0"68"0,-21 82-9 16,15-48-53-16,1 2-25 15,2 3-7-15,-1-3-6 16,-2-2-11-16,3-8 4 16,0-9-3-16,2-9 6 15,1-6-6-15,0-2 2 16,0 0 40-16,0-19-6 15,0-8-27-15,0-4-3 16,0-5-6-16,0-3-2 16,10-5-11-16,2 2-9 15,2 2-13-15,5 1 12 16,2 13 0-16,0 9 4 16,4 12 14-16,0 5 3 0,-1 15 1 15,-2 9 0-15,-3 9 24 16,-5 6-13-16,-5 2 7 15,-6 0-16-15,-3-2-3 16,0-7 1-16,0-3-2 16,-10-4-21-16,-5-5-80 15,4-7-271-15</inkml:trace>
  <inkml:trace contextRef="#ctx0" brushRef="#br0" timeOffset="214154">26657 13733 349 0,'0'0'70'16,"0"0"17"-16,-86 0-33 0,47 35-27 16,1 12 13-16,4 13-12 15,4 9 1-15,5 8-12 16,6 0-6-16,5-2 3 15,8-5-11-15,6-8 0 16,0-5-6-16,8-14-1 16,10-7-36-16,4-11 4 15,3-13-6-15,1-5-20 16,2-7 22-16,2 0-70 16</inkml:trace>
  <inkml:trace contextRef="#ctx0" brushRef="#br0" timeOffset="214409.82">26815 14030 317 0,'0'0'89'0,"0"0"-81"15,0 0 46-15,14 83-13 16,-13-42-5-16,2 0 4 15,-3-1-28-15,0 0-9 16,0-7 1-16,0-4 0 16,0-11-4-16,0-9-1 15,0-4-6-15,0-5-8 0,0 0-18 16,8 0-53 0,3-14-335-16</inkml:trace>
  <inkml:trace contextRef="#ctx0" brushRef="#br0" timeOffset="214635.15">27120 13934 185 0,'0'0'170'15,"44"87"-43"-15,-26-27 1 16,-7 10-35-16,-11 5-20 15,0 1-23-15,-18-2-33 0,-12-6-8 16,-7-9-9-16,-5-8-22 16,-6-7-47-16,-2-12-109 15,5-8-342-15</inkml:trace>
  <inkml:trace contextRef="#ctx0" brushRef="#br0" timeOffset="-210414.53">15278 14615 248 0,'0'0'97'15,"0"0"-18"-15,0 0-30 16,0 0-27-16,0 0 27 15,-6 107 1-15,4-63-10 16,1 1-18-16,-1-1-3 16,-1-3-7-16,0-7-4 15,2-8 1-15,-1-10-7 16,1-6-1-16,1-6 0 16,0-4 1-16,0 0-1 15,0 0-2-15,-4-3-17 0,-1-13-32 16,1-10-114-1,-4-8-166-15</inkml:trace>
  <inkml:trace contextRef="#ctx0" brushRef="#br0" timeOffset="-210249.08">15257 14376 360 0,'0'0'40'0,"0"0"33"15,0 0 3-15,0 0-52 16,0 0-24-16,0 0-33 16,6 1-53-16,6 11-101 15</inkml:trace>
  <inkml:trace contextRef="#ctx0" brushRef="#br0" timeOffset="-209777.67">15478 14369 99 0,'0'0'83'0,"0"0"-36"16,0 0 50-16,0 0 1 16,40 107-34-16,-35-51-6 15,-4 8-27-15,3 4 12 16,1 2-19-16,4 3-17 0,3-3 17 15,3-2-18 1,-2-4-6-16,0-8 3 0,-2-13-7 16,-2-11 4-16,4-14-14 15,-4-8 1-15,3-8 6 16,-1-2-4-16,-1 0 11 16,2-12 0-16,-3-9-1 15,-6-4-11-15,-3-4 12 16,0-5 9-16,-14-4 1 15,-12-4 2-15,-11 1-8 16,-5 1 19-16,-9 7-6 16,2 7 3-16,3 5-19 15,10 6 19-15,13-1-1 16,13 3 27-16,10-1-12 16,0-6-25-16,18-2-2 0,17-4-3 15,12-1-4-15,5 5-22 16,0 7-34-16,-10 6-28 15,-14 4-100-15,-16 5-313 16</inkml:trace>
  <inkml:trace contextRef="#ctx0" brushRef="#br0" timeOffset="-209373.03">16080 14280 252 0,'0'0'31'0,"0"0"19"0,0 0-5 16,-56 97 36-1,36-30-19-15,1 9-3 0,-2 5-25 16,3 7-7-16,6 3-8 16,5 4-8-16,3-8-8 15,4-7-3-15,0-15-8 16,13-17 5-16,9-11-25 15,5-13 14-15,0-8 4 16,1-10-12-16,2-6-28 16,-2 0-35-16,2-11-163 15</inkml:trace>
  <inkml:trace contextRef="#ctx0" brushRef="#br0" timeOffset="-208593.41">16315 14430 150 0,'0'0'54'0,"0"0"8"15,0 0 49-15,25-75-52 16,-9 67-22-16,-1 8-21 16,6 7-3-16,-2 22 0 15,-1 16 32-15,-3 14-17 16,-6 8 20-16,-7 2-25 15,-2 1-11-15,0 3 2 16,0-3 9-16,-6 2-14 16,3-4-9-16,0-10 1 15,3-6 0-15,0-12-1 16,0-8-4-16,0-10-4 16,7-8-11-16,2-8 3 15,3-6 13-15,2 0-20 16,3-3 23-16,0-12-4 0,-1-9 5 15,-5-5-2-15,-5-5 1 16,-6-7-6-16,0-1 6 16,-6-3 5-16,-18 1 0 15,-4 7-3-15,-5 3 6 16,-2 8 1-16,1 4 5 16,6 4-1-16,9-2 11 15,9 5-19-15,10-2-3 16,0 0 6-16,24-5-8 15,15-1 1-15,13 3-4 16,2 6-12-16,-5 6 4 16,-9 6-22-16,-10 2 33 15,-10 0-14-15,-7 8 13 0,-4 11 1 16,-4 8 5-16,-2 2 2 16,-2 3-7-16,1 2 7 15,1 1-1-15,1 2 6 16,2-2-12-16,0-3-6 15,1-6 6-15,1-7 0 16,-2-8-2-16,-3-6 0 16,-2-3-18-16,-1-2-3 15,3 0 1-15,-1-14-35 16,1-10-68-16,-3-5-226 16</inkml:trace>
  <inkml:trace contextRef="#ctx0" brushRef="#br0" timeOffset="-208425.74">16626 14476 340 0,'0'0'31'16,"0"0"-14"-16,0 0 94 16,0 0-69-16,0 0-42 15,0 0-21-15,23-19-27 16,-2 30-191-16</inkml:trace>
  <inkml:trace contextRef="#ctx0" brushRef="#br0" timeOffset="-208076.09">16798 14557 263 0,'0'0'41'15,"0"0"59"-15,107 35-37 16,-68-7-24-16,-2 6-14 16,-1 3 10-16,-12 2-27 15,-5 2 4-15,-5-3-4 16,-5-1-2-16,-8-3-6 16,-1-6 1-16,0-8 5 15,-6-6 3-15,-6-9-7 16,2-5 7-16,-5 0 1 15,0-11 11-15,0-12-2 0,5-3-14 16,5-6 35-16,5-2-18 16,0-4-2-16,8-4-9 15,12 2-22-15,4 1-9 16,6 5-15-16,4 10-42 16,10 12-53-16,9 4-112 15</inkml:trace>
  <inkml:trace contextRef="#ctx0" brushRef="#br0" timeOffset="-207762.72">17478 14486 243 0,'0'0'116'0,"0"0"14"15,0 0-44-15,-91 7-34 16,70 14-9-16,6 6-16 15,9 4-15-15,6 1 11 16,2 4-1-16,17 0-14 16,5 1 1-16,-2 1-8 15,-4-2 7-15,-3-6-8 16,-9-4 1-16,-4-8-4 16,-2-7 3-16,0-4-14 15,-11-4 8-15,-13-3-13 16,-6 0-5-16,1-10-36 0,3-9 18 15,9-9-36-15,7-3-34 16,9-6-148-16</inkml:trace>
  <inkml:trace contextRef="#ctx0" brushRef="#br0" timeOffset="-207556.16">17345 14582 149 0,'0'0'143'15,"0"0"-44"-15,0 0 9 16,-25 97-11-16,16-63-52 15,1 7-21-15,2 2-5 16,-1 4-14-16,-3 0 2 16,-4-2-4-16,-2-5-2 0,-2-5 7 15,-5-4-16 1,6-7-3-16,3-7-22 0,6-9 11 16,8-6 2-16,0-2-6 15,2-2-48-15,16-13-82 16</inkml:trace>
  <inkml:trace contextRef="#ctx0" brushRef="#br0" timeOffset="-207204.58">17872 14352 42 0,'0'0'78'0,"-27"76"9"16,14-26 65-16,1 4-59 16,-1-2-31-16,2 1-4 15,3-3-13-15,4-4-21 16,1-2-12-16,3-4-1 15,0-2-10-15,0-5 4 16,1-8 0-16,11-5-5 0,4-8 0 16,3-5-2-1,3-7 2-15,0 0 0 0,-4-7-18 16,0-12-27-16,-7-7-66 16,-4-4-153-16</inkml:trace>
  <inkml:trace contextRef="#ctx0" brushRef="#br0" timeOffset="-207032.31">17742 14650 300 0,'0'0'136'16,"0"0"13"-16,0 0-86 16,0 0-49-16,0 0 1 15,106-37-10-15,-69 32-3 16,-1 1-2-16,-6 1 0 0,-5 1-34 15,-7-1-117-15</inkml:trace>
  <inkml:trace contextRef="#ctx0" brushRef="#br0" timeOffset="-206281.79">18268 14327 283 0,'0'0'67'15,"0"0"9"-15,0 0 47 16,0 0-87-16,0 0-25 16,-17 89 51-16,12-35-28 15,-2 9-1-15,0 3-10 16,0 0-10-16,6 2 4 16,1-1-17-16,0 0-1 15,0-4 1-15,0-5-1 16,7-12-7-16,2-11-41 0,2-9-41 15,2-9-132-15</inkml:trace>
  <inkml:trace contextRef="#ctx0" brushRef="#br0" timeOffset="-206094.67">18182 15279 445 0,'0'0'87'0,"0"0"5"15,0 0 36-15,0 0-45 16,0 0-39-16,0 0-17 16,-9-22-22-16,9 15-5 0,4 0-9 15,5-3-48 1,5-2-59-16,-2-5-173 0</inkml:trace>
  <inkml:trace contextRef="#ctx0" brushRef="#br0" timeOffset="-205807.72">18568 14654 488 0,'0'0'57'0,"0"0"-32"16,0 0 13-16,0 0-8 15,0 0-15-15,114-46-12 16,-80 46 0-16,-10 0-6 16,-9 1 2-16,-12 8-54 15,-3 2-70-15,-15 0-133 16</inkml:trace>
  <inkml:trace contextRef="#ctx0" brushRef="#br0" timeOffset="-205652.63">18571 14800 231 0,'0'0'115'0,"0"0"-15"16,0 0 13-16,0 0-61 15,0 0-18-15,94-13-26 16,-61 12 1-16,1-2-6 15,1 3-3-15,-2-3-111 16</inkml:trace>
  <inkml:trace contextRef="#ctx0" brushRef="#br0" timeOffset="-204963.04">19089 14670 371 0,'0'0'78'15,"0"0"-61"-15,0 0-8 16,0 0 16-16,22 84 7 16,-20-38 11-16,-1 3-37 0,-1 3 10 15,0-3-13-15,0-5-2 16,0-9-1-16,0-13-2 16,0-8-12-16,0-10 11 15,0-4 3-15,3 0 32 16,2-20 7-16,-2-7-10 15,-2-7-16-15,-1-9 10 16,0-2-22-16,-4-6-1 16,-7-1-12-16,1 4 11 15,7 3-12-15,3 3-16 16,0 10 8-16,9 9-4 16,9 9 25-16,1 12-2 15,1 2 4-15,0 0-4 0,4 10 3 16,0 12-1-16,0 6 7 15,-3 9-1-15,-2 4 3 16,-4 4 8-16,-2 6-11 16,-2-4-1-16,-2-3 1 15,3-15-6-15,0-7 0 16,1-10 13-16,5-7-12 16,7-5 7-16,4 0 5 15,2-7 8-15,0-12-5 16,-7-6-3-16,-6-4 21 15,-6-6-5-15,-7-5-6 16,-5-3 25-16,0-6-31 16,-17-1 3-16,2 1-18 15,2 7-2-15,7 11-14 0,6 12-41 16,0 16-53-16,22 3-101 16</inkml:trace>
  <inkml:trace contextRef="#ctx0" brushRef="#br0" timeOffset="-204519.75">19769 14558 251 0,'0'0'241'0,"0"0"-174"0,0 0 6 16,0 0-36-16,0 0-28 15,0 0 17-15,-3 82 6 16,3-38-13-16,0 1-10 16,0 3 15-16,-3 1-21 15,3-3-2-15,0-9 0 16,0-7 1-16,12-10 0 15,4-7-1-15,4-6 5 16,4-7-6-16,4 0 0 16,2-4 0-16,0-15-1 0,-3-7 8 15,-5-3 10-15,-3-6 20 16,-7-5-4-16,-1-3-9 16,-7-1-7-16,-1 0-8 15,-2 4-4-15,-1 11-5 16,0 10-9-16,0 11-15 15,3 8-57-15,2 5-32 16,1 14-129-16</inkml:trace>
  <inkml:trace contextRef="#ctx0" brushRef="#br0" timeOffset="-204153.66">20288 14572 426 0,'0'0'69'16,"0"0"-38"-16,0 0 15 15,0 0 7-15,0 0-9 16,-37 103-10-16,22-61-5 15,-1 4-4-15,0 3-11 16,2 5-7-16,2-4-1 16,3-5-5-16,7-8-1 0,2-8 0 15,2-8 4-15,16-7-4 16,4-6 11-16,6-2-9 16,4-4 1-16,2-2-2 15,2 0-1-15,-3 0-5 16,-4-10 4-16,-6-4-46 15,-8 0-32-15,-3-9-163 16</inkml:trace>
  <inkml:trace contextRef="#ctx0" brushRef="#br0" timeOffset="-203800.09">20621 14539 465 0,'0'0'29'0,"0"0"-4"16,0 0 63-16,1 93-28 15,-1-50-11-15,0 7-29 16,-4 5-8-16,-7-1-2 15,4-1-7-15,1-10-2 16,6-11 2-16,0-7-3 16,9-8 2-16,10-7 2 0,8-4 3 15,8-6 8 1,3 0-3-16,2 0-11 0,-2 0 15 16,-4-6-16-16,-4-5-12 15,-6-1-6-15,-7-2-40 16,-6-1-90-16</inkml:trace>
  <inkml:trace contextRef="#ctx0" brushRef="#br0" timeOffset="-203103.52">21353 14601 313 0,'0'0'78'0,"0"0"-16"16,0 0 54-16,0 0-50 0,0 0-34 15,0 0-4-15,36 61 16 16,-24-22-20-16,0-3 5 16,0 4-21-16,-3 0-6 15,-3 6 8-15,1-2-8 16,-3 1 6-16,1-2-6 16,1-4-2-16,2-2 11 15,0-4-10-15,1-5-2 16,0-6 1-16,-1-8 0 15,-3-5 0-15,0-6 1 16,-3-1-1-16,-2-2 0 16,0 0-15-16,0 0-30 0,0 0-47 15,0-3-93-15,-8-14-314 16</inkml:trace>
  <inkml:trace contextRef="#ctx0" brushRef="#br0" timeOffset="-202697.82">21313 14642 232 0,'0'0'106'0,"0"0"-7"16,18-77-20-16,4 55-32 15,5 8-23-15,1 7-3 0,-1 5-1 16,-5 2-17-1,-3 2 8-15,-3 16-5 0,-9 7 19 16,-4 6-3-16,-3 5 8 16,-1-1 5-16,-14 2-24 15,-4-1 10-15,-5 2-17 16,1 1 6-16,-1 2-5 16,2-3 2-16,0-4-7 15,4-2 10-15,3-8-9 16,6-6-1-16,7-5-4 15,2-3 3-15,9-3-7 16,21 0 5-16,12-1 6 16,6-4-2-16,4 0 6 15,-6-2-7-15,-1 0-3 0,-9 0-2 16,-8 0-33-16,-4 0-13 16,-8-4-23-16,-2-6-71 15</inkml:trace>
  <inkml:trace contextRef="#ctx0" brushRef="#br0" timeOffset="-202053.72">21887 14584 371 0,'0'0'77'0,"0"0"-6"16,0 0 0-16,0 0 11 16,39 88-24-16,-32-38-19 15,-1 6-8-15,0 9-11 16,0 4-15-16,0-2 0 16,3-5-5-16,-3-12 1 15,2-12-10-15,-1-12-13 16,-2-11 10-16,0-8 0 15,-2-5 7-15,0-2 5 16,2 0 0-16,2-14 0 16,0-10-6-16,0-5 5 0,-4-7 1 15,-3-9-17-15,0-9 8 16,0-7-41-16,-12-3 19 16,-2 2 9-16,-2 2-6 15,4 5-9-15,6 5 21 16,6 6 15-16,0 8-5 15,0 13 6-15,9 10 2 16,9 11 4-16,3 2-6 16,3 12-1-16,-7 15 1 15,-7 14 4-15,-10 4 0 16,0 2 24-16,-24 1 24 16,-9-4-30-16,-7-4 7 15,-3-2-6-15,1-5-2 0,4-4-10 16,4-2 5-1,6-4-9-15,7-5-6 0,12 1 3 16,7-3-2-16,2-2-1 16,15-2 6-16,21-4 12 15,15-5 3-15,7-3-16 16,-1 0-6-16,-2 0-2 16,-10 0-5-16,-8-2-22 15,-9-6-36-15,-7-6-65 16,-9-4-201-16</inkml:trace>
  <inkml:trace contextRef="#ctx0" brushRef="#br0" timeOffset="-199656.92">23277 14587 198 0,'0'0'59'16,"0"0"55"-16,0 0-40 15,-80-3-37-15,50 26-4 16,6-1 11-16,9 6-11 16,9 2-14-16,6 1-5 15,0 2 2-15,14 3-6 16,8 1 1-16,5 1-2 15,-2-1 2-15,-5-3 4 16,-4-9-15-16,-7-6 3 0,-5-5 1 16,-2-7-4-16,-2-2-10 15,0-4 10-15,-12 0 2 16,-16-1 6-16,-5 0 3 16,-3 0-11-16,6-1-6 15,8-12-10-15,7-3-21 16,11-9-17-16,4-7-80 15,0-7-96-15</inkml:trace>
  <inkml:trace contextRef="#ctx0" brushRef="#br0" timeOffset="-199441.23">23224 14598 99 0,'0'0'54'15,"0"0"7"-15,-77 98 50 16,43-37-21-16,-2 6-56 0,1 3 4 15,-1 1-11-15,0-7-1 16,-1-5-17-16,3-4 2 16,1-8-1-16,6-11 0 15,7-11-10-15,10-11 0 16,9-10 0-16,1-4-3 16,5 0-38-16,21-18-63 15,11-12-300-15</inkml:trace>
  <inkml:trace contextRef="#ctx0" brushRef="#br0" timeOffset="-199028.62">23364 14883 219 0,'0'0'99'15,"0"0"-54"-15,0 0 37 16,0 0-14-16,83-19-57 15,-54 13 11-15,-2 0-16 16,-2-3 15-16,-1-2-14 16,-6-4-1-16,-2 0-6 15,-8-4-1-15,-7-3 1 16,-1 1 2-16,-1 4 8 16,-15 2-3-16,-3 9-1 15,-3 5 11-15,-1 1-15 0,-2 6 7 16,1 14-4-1,2 10 8-15,7 4-4 0,2 7-1 16,4 2-1-16,5-2-5 16,4-2-2-16,0-6 11 15,0-1-9-15,11-3-2 16,8-7 11-16,5-2-14 16,1-5 6-16,4-4-6 15,3-4-1-15,1-6-7 16,5 0-38-16,-4-1-46 15,-1 0-85-15,-5-9-154 16</inkml:trace>
  <inkml:trace contextRef="#ctx0" brushRef="#br0" timeOffset="-198557.65">23859 14839 300 0,'0'0'87'0,"0"0"37"15,0 0-72-15,0 0-40 16,0 0 8-16,0 0-12 16,-60 103 2-16,56-66 1 15,2 2-5-15,2 1 2 16,0-7-5-16,6-3-2 16,10-6-1-16,3-7-3 15,3-7 3-15,2-5-1 16,-2-5-1-16,2 0 2 0,-5 0-1 15,-3-7 7-15,-5-1-6 16,-3-1 0-16,-4-1-5 16,1 0 5-16,-2-3 6 15,0-1 8-15,1 1 4 16,-1 0-2-16,-2 2-3 16,1 5-12-16,-2 2 12 15,0 3 9-15,0 1-22 16,0 0 5-16,0 0-5 15,0 0 0-15,0 0 2 16,0 0-2-16,0 0-5 16,0 0 5-16,0 0-1 0,0 0 1 15,0 0 0 1,0 0 0-16,0 0 7 0,0 0-7 16,0 0-7-16,0 0-39 15,0 0-85-15,0 0-165 16</inkml:trace>
  <inkml:trace contextRef="#ctx0" brushRef="#br0" timeOffset="-198063.26">24369 14850 352 0,'0'0'54'16,"0"0"18"-16,0 0 25 16,0 0-69-16,0 0-28 15,-90 32 17-15,67 4-7 16,0 8-2-16,5-1 4 15,4 3 1-15,5-4-9 16,9-2 1-16,0-5-4 0,0-4 1 16,16-7 0-1,3-7 6-15,4-9-4 0,0-5-1 16,2-3-3-16,0 0 8 16,0-13-7-16,-3-5 0 15,-2-5 9-15,-5-4 11 16,-3-3 3-16,-5-6 3 15,-5 0-11-15,-2-7-11 16,0 4 1-16,-15 3-6 16,-2 7 6-16,-2 13-12 15,-2 12 3-15,-1 4-2 16,-2 1-18-16,5 16 1 16,8 3-24-16,11 2-48 15,0-1-78-15,15-3-274 16</inkml:trace>
  <inkml:trace contextRef="#ctx0" brushRef="#br0" timeOffset="-197627.58">24602 14939 242 0,'0'0'59'0,"0"0"-32"15,0 81 58-15,0-42-36 16,4 0-15-16,-1 4-14 16,-1-2-12-16,-2-2-1 0,0-3 3 15,0-13-15-15,0-8 7 16,0-10-2-16,0-5 13 16,0 0-9-16,0-6 51 15,0-16-19-15,0-5-20 16,0-6 2-16,0-4-10 15,0-1-4-15,0-4-4 16,7 1 0-16,7 2-5 16,3 6-17-16,3 10-4 15,-1 14 17-15,1 9 3 16,-1 0 6-16,-1 17 1 16,3 11 3-16,-3 6 6 15,1 3 11-15,-1 1-4 16,-5 1 1-16,-2-2-14 15,-4-1-4-15,-2-2-2 0,-5-8-20 16,0-6-53-16,1-8-78 16,8-8-294-16</inkml:trace>
  <inkml:trace contextRef="#ctx0" brushRef="#br0" timeOffset="-197087.17">25247 15047 342 0,'0'0'75'0,"0"0"47"16,0 0-39-16,0 0-24 16,-86-64-31-16,64 64-14 15,0 11 2-15,0 13-15 16,0 7 12-16,4 2-8 15,6 1-2-15,3 3-3 16,5 0 0-16,4-3 3 16,0-3-2-16,3-6-1 15,12-5 0-15,6-7 0 16,1-6-3-16,2-4 3 16,3-3 6-16,1-4-6 15,-1-15 1-15,-2-6 3 16,-4-7 15-16,-6-7 1 0,-4-10-6 15,-4-8-3 1,-4-7-5-16,-2-8-6 0,-1-2-15 16,0 1-12-16,0 12-2 15,0 15 10-15,-7 20 4 16,1 16 14-16,0 10 0 16,-3 10 1-16,0 20 8 15,-1 18-8-15,7 13 0 16,3 6 16-16,0 6-16 15,13-6 12-15,-1-4-12 16,2-4 0-16,-3-10-4 16,-3-7 4-16,-2-11-12 15,0-12-10-15,4-5 3 0,1-8-40 16,3-6-71-16,2 0-367 16</inkml:trace>
  <inkml:trace contextRef="#ctx0" brushRef="#br0" timeOffset="-196795.1">25702 14800 445 0,'0'0'40'15,"0"0"-34"-15,-26 91 59 16,17-44-7-16,-2 3-2 16,5 3-23-16,2-1-13 15,1 0-12-15,0-3-2 16,1-2-4-16,-3-5 4 16,2-5-6-16,-3-7 0 15,3-3-1-15,-2-4-35 16,0-6-119-16,-2-1-387 15</inkml:trace>
  <inkml:trace contextRef="#ctx0" brushRef="#br0" timeOffset="-196622.52">25552 15579 454 0,'0'0'161'15,"0"0"-62"-15,0 0 49 16,0 0-48-16,0 0-52 15,0 0-14-15,3-9-27 16,-2 6-14-16,-1-2-19 16,0 0-100-16,-1-4-170 15</inkml:trace>
  <inkml:trace contextRef="#ctx0" brushRef="#br0" timeOffset="-196147.32">26005 15145 436 0,'0'0'102'0,"0"0"-78"16,0 0-5-16,0 0 21 16,94-10-15-16,-61 10-16 15,-3 0-5-15,-8 0-4 16,-8 0 0-16,-11 0-23 0,-3 3-38 15,-12-1-117-15,-17 1 1 16</inkml:trace>
  <inkml:trace contextRef="#ctx0" brushRef="#br0" timeOffset="-195977.99">25978 15323 192 0,'0'0'95'0,"0"0"45"15,0 0-7-15,0 0-42 16,0 0-55-16,104 2-1 0,-69-2-25 16,-2 0-10-1,-3 0-20-15,-5-3-83 0,-5-8-248 16</inkml:trace>
  <inkml:trace contextRef="#ctx0" brushRef="#br0" timeOffset="-195415.7">26510 15112 135 0,'0'0'85'0,"0"72"51"16,0-30-72-16,0 1-18 0,-2 1-29 15,-2-3-6-15,1-3-7 16,1-10 7-16,2-7-11 16,0-12-3-16,0-8 3 15,0-1 6-15,0-4 50 16,0-17-15-16,0-5-15 16,0-11 12-16,0-1-3 15,-1-5-33-15,-6-2 6 16,4 1-7-16,3 2-2 15,0 0-1-15,5 13-10 16,9 7 3-16,3 11-2 16,0 11 4-16,4 0 5 0,2 7 2 15,4 12 0 1,0 8 3-16,-4 5 5 0,-1 4-7 16,-4 3 4-16,-5-3 7 15,-2 0-6-15,1-7 0 16,-2-5-7-16,2-7 1 15,-2-7 0-15,4-3 10 16,4-7-8-16,1 0 4 16,-1 0 23-16,0-16-14 15,-4-4 11-15,-4-7 17 16,-4-7-11-16,-5-3 1 16,-1-5-22-16,0-4-11 0,0 2-7 15,0 7-19 1,0 8-41-16,0 20-34 15,0 9-146-15</inkml:trace>
  <inkml:trace contextRef="#ctx0" brushRef="#br0" timeOffset="-195003.59">27147 14993 314 0,'0'0'105'16,"0"0"-65"-16,0 0 1 16,0 0 32-16,-16 100-25 15,15-58-11-15,-1 0-23 16,2 1-1-16,0-4-10 15,0-4-1-15,8-9 4 16,6-6-2-16,2-9-4 16,0-5 0-16,5-6 2 15,1 0 11-15,1-2-11 16,-2-12 25-16,-5-7-8 16,-2-5 30-16,-4-11 13 15,-6-7-31-15,-2-6-9 16,-2-1-11-16,0 5-7 0,0 7-8 15,0 10-2 1,-3 14-34-16,3 15-44 0,0 0-54 16,0 10-483-16</inkml:trace>
  <inkml:trace contextRef="#ctx0" brushRef="#br0" timeOffset="-194644.14">27600 14933 396 0,'0'0'86'0,"0"0"-66"15,0 0 29-15,-25 76 11 16,17-34-9-16,1 4-25 15,-1 3-10-15,-1 2 2 16,3-3-13-16,3-5-2 16,3-6 0-16,0-7 1 15,0-6 7-15,3-5-11 16,9-8 2-16,3-1 1 16,6-4 23-16,6-4-16 15,1 0-6-15,2-2-1 0,-5 0-3 16,-1 0 0-16,-2-3-23 15,-2-10-28-15,-7-5-40 16,-5-8-85-16</inkml:trace>
  <inkml:trace contextRef="#ctx0" brushRef="#br0" timeOffset="-194305.03">27934 15001 326 0,'0'0'110'0,"0"0"-65"16,0 0 19-16,0 0 34 16,0 94-40-16,-4-52-21 15,-6 1 11-15,-1 4-34 16,0-2 2-16,7-5-10 15,2-8-3-15,2-7-1 16,2-5 13-16,13-7-10 16,9-3 1-16,4-5 11 15,2-2 3-15,3-3-5 16,-1 0-10-16,3 0-5 0,-4-11 0 16,-3-3-33-1,-1-4-39-15,-11-1-92 16,-5 2-372-16</inkml:trace>
  <inkml:trace contextRef="#ctx0" brushRef="#br0" timeOffset="-193065.28">28583 14955 39 0,'0'0'280'0,"0"0"-210"16,0 0 54-16,0 0-31 0,0 0-43 15,0 0-41 1,-6 3-5-16,19 42 17 0,2 6-8 15,2 7 1-15,-4-2-4 16,-1-1-6-16,0-3-4 16,1-7 5-16,2-6-5 15,3-9 0-15,-3-8-14 16,1-9-13-16,-2-8-12 16,2-5-23-16,-2 0-23 15,-4 0-86-15</inkml:trace>
  <inkml:trace contextRef="#ctx0" brushRef="#br0" timeOffset="-192685.49">28631 14788 69 0,'0'0'128'16,"0"0"-40"-16,0 0 30 15,0 0-30-15,0 0-60 16,0 0-20-16,55 16 6 16,-48 29 20-16,-7 6-6 15,0-1 1-15,-10-5 18 16,-14-3-20-16,-6-1-12 16,0-3-9-16,-4-4 16 15,0-5-22-15,1-1 3 0,1-5-3 16,10-3 3-16,10-7 11 15,9 0-14-15,3-4-11 16,9 0 3-16,19-4 8 16,14-1 19-16,12-2-19 15,4-2 9-15,0 0-6 16,-5 0-3-16,-7 0-3 16,-10 0-27-16,-8-9-19 15,-9-4-77-15,-7-5-173 16</inkml:trace>
  <inkml:trace contextRef="#ctx0" brushRef="#br0" timeOffset="-192347.15">29069 14778 321 0,'0'0'120'15,"0"0"-93"-15,0 0-9 16,6 80 51-16,0-29-17 16,2 2-18-16,-4 5-16 0,3 1 0 15,-4 2-11-15,-1-1 1 16,-1-2 3-16,-1-8-11 15,3-14-11-15,-1-11-28 16,1-11 9-16,0-9 20 16,3-5-15-16,4 0 16 15,1-9-9-15,1-8-91 16,-4-7-237-16</inkml:trace>
  <inkml:trace contextRef="#ctx0" brushRef="#br0" timeOffset="-192033.56">29103 14768 51 0,'0'0'119'0,"0"0"-13"0,0 0 8 16,0 0-61-16,94-34-10 16,-82 57-22-16,-6 7 8 15,-3 9 5-15,-3 7 9 16,-9-2-7-16,-16 1-4 15,-9-6 6-15,-4-2-26 16,-1-4 3-16,2-2 0 16,7-6-12-16,6-3-2 15,8-5 3-15,10-6-4 16,6 0-11-16,0-4 6 0,19 0 5 16,22-1 1-1,17-1 16-15,8-4-17 0,1-1-9 16,-1 0-32-16,-10 0-32 15,-5 0-123-15</inkml:trace>
  <inkml:trace contextRef="#ctx0" brushRef="#br0" timeOffset="-191237.35">30015 14708 62 0,'0'0'297'16,"0"0"-239"-16,0 0 47 15,6-76-10-15,-2 73-32 16,-1 3-28-16,5 0-14 16,6 19-12-16,7 21-8 0,0 23 15 15,-3 13 11 1,-9 9-12-16,-6 6 9 0,-3-3-18 15,0 1-5-15,0-1 1 16,-12-7-1-16,-3-11-1 16,3-12-22-16,5-13-7 15,2-8-6-15,5-12 7 16,0-6 14-16,0-9-17 16,5-7 0-16,10-3 18 15,4 0 13-15,0-9 6 16,-3-10-6-16,-4-3 3 15,-2-7 13-15,-9-6 1 16,-1-4 8-16,-4-8 6 16,-19 0-6-16,-6-3-11 15,-1 3 8-15,0 5-18 0,8 5 0 16,8 6 11-16,8 4 3 16,6 1-18-16,0 1 15 15,11 2-12-15,11-1 3 16,6 5-10-16,5 6 4 15,1 5-10-15,1 6 1 16,-4 2-9-16,-1 0 13 16,-3 5 4-16,-5 9-14 15,-5 4 14-15,-3 7 2 16,-3 2 4-16,-3 6-3 0,-4 5-4 16,2-1-2-1,-5 0 4-15,2-4 3 0,-1-7-3 16,1-1 0-16,0-6 0 15,-2-7-18-15,1-5-10 16,-2-4 6-16,0-3 12 16,0 0-4-16,1 0-54 15,2-12-149-15</inkml:trace>
  <inkml:trace contextRef="#ctx0" brushRef="#br0" timeOffset="-191072.13">30407 14921 429 0,'0'0'90'16,"0"0"20"-16,0 0 21 0,-5-72-90 15,5 69-24-15,0 3-17 16,0 0 0-16,5 4-53 16,2 10-103-16,4 4-223 15</inkml:trace>
  <inkml:trace contextRef="#ctx0" brushRef="#br0" timeOffset="-190693.29">30598 14983 321 0,'0'0'42'16,"0"0"8"-16,63 97 13 16,-44-48-37-16,-7 4-1 15,-3-2-13-15,-6-2 1 16,-3-8-13-16,0-7-1 16,-11-11-10-16,-4-6 10 15,-2-12-14-15,1-5 15 16,2 0 41-16,0-15-13 15,4-6 8-15,4-5 24 16,6-3-13-16,0-3-12 0,0-4-6 16,16 0-8-1,4-1 0-15,7-1-21 0,5 1 0 16,4 7-24-16,4 9-30 16,2 11-16-16,3 10-119 15</inkml:trace>
  <inkml:trace contextRef="#ctx0" brushRef="#br0" timeOffset="-190080.74">31196 15097 180 0,'0'0'86'16,"0"0"44"-16,0 0-21 15,0 0-40-15,-74-75-23 16,66 70-1-16,6 3-18 15,-2 2-20-15,-1 0-7 16,-3 2-6-16,2 8 6 16,1 0-3-16,2-2 5 0,2-2-2 15,-1 0 7-15,2-5-7 16,-1-1 1-16,1 0 0 16,0 0 0-16,0 0 9 15,0 0 1-15,0 0 6 16,0 0-17-16,0 0 9 15,0 0-1-15,-2 0 10 16,-5 0-7-16,-2 0-1 16,-2 7 8-16,-2 4-18 15,3 8 4-15,7 9-4 16,3 7 8-16,0 8 3 16,19 6-9-16,3 0 3 0,2-1-5 15,-5-7 2-15,-9-5-2 16,-6-10-11-16,-4-8-5 15,0-6 5-15,0-8-11 16,-4-1 14-16,-10-3-16 16,-8-3 22-16,-4-11-3 15,1-5-9-15,3-3-15 16,11 1-43-16,10-4-125 16,1 1-152-16</inkml:trace>
  <inkml:trace contextRef="#ctx0" brushRef="#br0" timeOffset="-189855.58">31138 15069 161 0,'0'0'133'0,"0"0"-89"0,0 0 78 16,-42 118-43-16,18-67-24 16,-6 5-13-16,-5 1-16 15,-6-3-14-15,-4-5 10 16,-2-6-19-16,3-10 1 15,8-7-4-15,13-11 4 16,10-7-3-16,8-4 1 16,5-4-2-16,0 0-8 15,11 0-48-15,16-12-91 16</inkml:trace>
  <inkml:trace contextRef="#ctx0" brushRef="#br0" timeOffset="-189573.12">31427 14726 436 0,'0'0'26'0,"0"0"-10"15,17 123 30-15,-17-51 22 16,0 7-23-16,-2 1-15 15,-14 1-11-15,1-9-8 16,-1-7-6-16,6-18-1 16,4-13-4-16,5-9 3 0,1-12-1 15,0-3-2-15,0-7-5 16,15-3-11-16,4 0 6 16,1 0-98-16,-4-17-229 15</inkml:trace>
  <inkml:trace contextRef="#ctx0" brushRef="#br0" timeOffset="-189413.05">31395 15135 318 0,'0'0'129'16,"0"0"-16"-16,0 0-20 16,0 0-49-16,0 0-38 0,101-31-1 15,-64 31-5 1,0 8-19-16,-2 1-108 0,-8-4-417 15</inkml:trace>
  <inkml:trace contextRef="#ctx0" brushRef="#br0" timeOffset="-189153.98">31915 15305 519 0,'0'0'68'0,"0"0"-44"16,0 0 15-16,82-29-9 16,-45 29-29-16,2 0 6 15,-2 0-7-15,-5 4-14 16,-7 2-45-16,-4-6-58 15,-9 0-24-15,-3-1-142 16</inkml:trace>
  <inkml:trace contextRef="#ctx0" brushRef="#br0" timeOffset="-188891.71">32099 15098 144 0,'0'0'155'15,"0"0"15"-15,0 0-79 16,0 0-42-16,0 0-47 16,0 0 3-16,79 22-1 15,-60 2 3-15,-6 7-2 16,-2 4 8-16,-8 2 15 16,-3-2-7-16,-3-2 1 15,-12-6 4-15,-4-3 10 16,-1-3-22-16,2-4-6 15,-6-4-8-15,-1-1-20 16,-2-3-37-16,-3-3-85 16</inkml:trace>
  <inkml:trace contextRef="#ctx0" brushRef="#br0" timeOffset="-187533.51">17715 15810 248 0,'0'0'37'0,"0"0"-9"0,0 0 78 16,-79-75-43-16,54 67-1 15,-2 5-38-15,-1 3 15 16,-4 5-17-16,-4 18-9 16,-1 9-2-16,0 7 16 15,5 1-13-15,10 0-9 16,9-2 2-16,11-1-2 16,2 0-4-16,9-6 4 15,11-2-3-15,3-9-2 16,4-9 2-16,3-11 0 15,4 0 2-15,4-15-2 16,-1-15 1-16,-4-5-3 16,-8-5-2-16,-2-1 2 15,-6-3 2-15,-5-2-2 0,-4-5 0 16,-1-4-5-16,-5-1-10 16,-2 0-2-16,0 5-1 15,-5 10-10-15,-7 14 16 16,3 13 10-16,5 14 2 15,-2 9-8-15,0 26 8 16,2 15 9-16,4 10-7 16,0 4 30-16,0 0-29 15,11-6 1-15,1-5 15 16,5-6-16-16,-2-8-1 0,1-2-1 16,-1-9-1-1,-3-8-7-15,4-6 6 0,4-6-42 16,2-8-26-1,7 0-89-15,3-15-243 0</inkml:trace>
  <inkml:trace contextRef="#ctx0" brushRef="#br0" timeOffset="-187121.71">18073 15736 263 0,'0'0'62'16,"0"0"3"-16,0 0 13 15,0 0-46-15,0 0-17 16,0 0 5-16,-82 95 5 16,76-61-11-16,5-2-3 0,1-1-1 15,0-3-8 1,1-6 3-16,12-10-6 0,3-4 3 16,3-8-4-16,3 0 4 15,-1-9-1-15,-3-11 6 16,0-4-3-16,-6-2-4 15,-6-2 0-15,-5-2 9 16,-1 0-6-16,0 3 1 16,0 3-5-16,-1 12 2 15,-1 5 4-15,1 7-5 16,-1 1-7-16,2 19 7 16,0 6 1-16,0 9 7 15,0 1-2-15,0-1-5 0,0 1 0 16,0-5-1-16,9-6 3 15,3-5-3-15,3-9-6 16,4-7-28-16,4-4-15 16,1-5-35-16,3-21-123 15</inkml:trace>
  <inkml:trace contextRef="#ctx0" brushRef="#br0" timeOffset="-186902.3">18368 15502 198 0,'0'0'138'0,"0"0"-125"15,5 80 85-15,4-39-26 0,1 7-19 16,2 3-37-16,1 2 11 16,-2 2-25-16,-3-4 8 15,0-5-7-15,-3-7-3 16,-2-7-21-16,-3-13-39 15,0-9-86-15,0-10-201 16</inkml:trace>
  <inkml:trace contextRef="#ctx0" brushRef="#br0" timeOffset="-186341.32">18473 15721 101 0,'0'0'23'15,"79"-12"28"-15,-30 8 9 16,-1 3-41-16,3-1 1 16,-5 2-13-16,-9 0-2 15,-9 0-4-15,-13 0-2 16,-9 0 8-16,-6 0 5 16,0 0 84-16,0-4-18 15,-12-3-50-15,-5 2 1 16,-3-2 14-16,2 2-16 15,0 5 9-15,2 0-16 16,-2 2-20-16,3 17 1 16,-1 4 13-16,2 8-9 0,7 2 5 15,4 1 0 1,3 2-10-16,0-2 5 0,12-1 4 16,5-5-9-16,2-6 3 15,-2-8-10-15,2-7 9 16,1-7-2-16,1 0 4 15,-3-4 3-15,3-16 6 16,-5-2-13-16,-4-2 2 16,-1-2 7-16,-7-1-9 15,0 3 0-15,-4 2 4 16,0 6-1-16,0 10-3 16,0 4-2-16,0 2-3 0,0 8-3 15,0 14 8 1,0 4 0-16,8 5 1 0,4 2 1 15,3-3-2-15,0-1-10 16,3-3 10-16,1-5 2 16,4-4-2-16,-1-6 10 15,3-6-10-15,0-2-34 16,1-3-85-16,-2 0-293 16</inkml:trace>
  <inkml:trace contextRef="#ctx0" brushRef="#br0" timeOffset="-168028.76">19190 15758 269 0,'0'0'86'16,"0"0"-35"-16,0 0 64 16,94-10-29-16,-49 0-40 15,-2 4-10-15,-4-1-14 0,-2 3 6 16,-10-1-11 0,-9 4-9-16,-6 1-3 0,-8-3-2 15,-2 3-3 1,-2 0-8-16,0 4-77 0,-9 11-40 15,-10 0-154-15</inkml:trace>
  <inkml:trace contextRef="#ctx0" brushRef="#br0" timeOffset="-167842.28">19219 15930 48 0,'0'0'256'0,"0"0"-144"16,0 0 13-16,0 0-44 0,0 0-43 15,0 0-13 1,92-11-1-16,-56 6 1 0,2 2-13 16,-2-4-12-16,2 2-9 15,-1-3-36-15,-4-4-80 16,-5-2-247-16</inkml:trace>
  <inkml:trace contextRef="#ctx0" brushRef="#br0" timeOffset="-167621.94">19681 15755 296 0,'0'0'63'15,"0"0"7"-15,97-26 21 16,-57 18-42-16,-2 2-29 15,-4-2-8-15,-6 3-12 16,-9 4-13-16,-11 1-106 16,-8 0-249-16</inkml:trace>
  <inkml:trace contextRef="#ctx0" brushRef="#br0" timeOffset="-167450.55">19677 15933 232 0,'0'0'145'0,"0"0"-69"16,0 0 37-16,80-17-56 15,-38 4-20-15,7 4-12 16,-1-2-25-16,0 5-5 16,-13 1-123-16,-8-2-320 15</inkml:trace>
  <inkml:trace contextRef="#ctx0" brushRef="#br0" timeOffset="-167059.9">20555 15612 407 0,'0'0'47'0,"0"0"55"15,0 0-38-15,0 0-39 16,-79 21-15-16,69 4 10 16,4 3-11-16,4 1 0 15,2 5-5-15,2 1 9 0,15 4-9 16,2-3 0-16,1-1 7 15,-5-9-8 1,-1 1 6-16,-7-8-9 0,-5-6 1 16,-2-2-1-16,-6-1 2 15,-18-1 2-15,-9-3-4 16,-4-2-6-16,1-4 5 16,3 0-21-16,11-12-30 15,11-12-49-15,11-12-178 16</inkml:trace>
  <inkml:trace contextRef="#ctx0" brushRef="#br0" timeOffset="-166854.58">20480 15666 266 0,'0'0'60'0,"0"0"22"16,-59 102 8-16,33-51-28 15,-3 7-26-15,-7 3-19 16,1 1-2-16,-3-6-14 15,4-8 5-15,4-7 1 16,7-12-5-16,10-12 0 16,10-7-2-16,3-10-7 15,19 0-139-15,23-17-155 16</inkml:trace>
  <inkml:trace contextRef="#ctx0" brushRef="#br0" timeOffset="-166459.52">20715 15830 300 0,'0'0'69'16,"0"0"-41"-16,0 0 16 16,0 0-4-16,0 0-12 15,80 0 2-15,-51 0-27 16,-4-3 0-16,-7-5 3 15,-3-4-3-15,-5-2 17 16,-7-1-17-16,-3-1 0 16,0 0 32-16,-3 4-26 15,-12 3 17-15,-4 5 4 0,-3 4-26 16,-3 0 19 0,0 13-18-16,0 9-3 0,1 8 7 15,2 8-6-15,4 7-3 16,3 2 7-16,9-2-7 15,6-4 4-15,1-6-3 16,17-6-1-16,2-3 0 16,2-7 9-16,5-6-9 15,4-4-10-15,2-5-9 16,0-4-22-16,-2 0-34 16,-2-6-140-16</inkml:trace>
  <inkml:trace contextRef="#ctx0" brushRef="#br0" timeOffset="-165875.9">21178 15758 288 0,'0'0'78'0,"0"0"-14"16,0 0 24-16,0 0-51 15,0 0-4-15,-85 95 0 16,76-51-22-16,4 3-9 16,3-2 6-16,2-5 1 15,3-7-4-15,15-8-5 16,6-8 0-16,3-6 0 0,2-10-1 16,4-1-5-16,0-7-5 15,-5-12 7-15,-2-6-3 16,-8-4-2-16,-5-2 9 15,-5-4 10-15,-5 5 0 16,-2 4 22-16,-1 9-30 16,0 7 35-16,0 7-30 15,0 3 4-15,0 0-7 16,0 3 6-16,-1 14-10 16,-2 9 3-16,3 2 0 15,0 3-2-15,0 2-1 16,10-2-9-16,5-5 9 15,2-4 7-15,2-10-7 16,1-6-8-16,0-6 8 16,2 0-7-16,-1-7 5 0,-1-11 4 15,-1-6 20-15,-7-3-4 16,-3-4 14-16,-9-3-8 16,0-4 15-16,-7-2-25 15,-11 5 4-15,-6 8-18 16,-1 10 0-16,-2 12-4 15,0 5 3-15,-1 0-2 16,5 20-57-16,7 3-15 16,8 4-53-16,7-5-360 15</inkml:trace>
  <inkml:trace contextRef="#ctx0" brushRef="#br0" timeOffset="-165394.39">21739 15852 312 0,'0'0'60'15,"0"0"-48"-15,0 0 28 16,-4 114-4-16,4-70-22 15,0 4 0-15,0-4-4 0,0-6 4 16,0-8-11-16,0-13-2 16,0-9 1-16,0-8 4 15,0 0-4-15,-3-7 85 16,0-13-43-16,-2-3-32 16,0-4 12-16,0-1-17 15,2-6-5-15,2-3 7 16,1-4-9-16,0-3-2 15,0 1 0-15,14 7-2 16,6 11 1-16,5 11-2 16,7 14-5-16,5 0 10 15,1 11 9-15,0 12-9 16,-5 7 13-16,-8 3-5 0,-7 3 6 16,-6 1-2-16,-6-1-6 15,-6 0-6-15,0-2 3 16,0-3-1-16,-6-6-2 15,1-5-30-15,0-3-68 16,5-8-244-16</inkml:trace>
  <inkml:trace contextRef="#ctx0" brushRef="#br0" timeOffset="-164861.5">22363 15904 327 0,'0'0'102'0,"0"0"13"16,0 0-29-16,-100-21-27 15,77 21-26-15,3 17-23 16,2 11-2-16,6 3-4 15,4 5 2-15,5 1 5 16,3 1-11-16,0-4-1 16,5-4 1-16,7-6 11 15,4-8-11-15,-1-8 0 0,6-6-11 16,1-2 11 0,1-9 9-16,2-14-7 0,-3-8 14 15,-4-5-3-15,-3-11-3 16,-6-8-1-16,-3-9-1 15,-4-10-2-15,-2-2 5 16,0 2-11-16,-11 7-18 16,-5 13 17-16,-2 17-3 15,6 18 3-15,2 19-8 16,2 2 1-16,2 30 5 16,2 14 3-16,4 10 1 15,0 8 10-15,18 6-7 16,4 1-4-16,0-5 2 15,1-5-7-15,-4-15 10 16,-1-8-10-16,0-12 5 0,1-9-13 16,4-6-32-16,3-7-45 15,1-4-126-15</inkml:trace>
  <inkml:trace contextRef="#ctx0" brushRef="#br0" timeOffset="-164539.56">22785 15992 466 0,'0'0'97'0,"0"0"-53"16,0 0-8-16,122-11-29 16,-62 11 5-16,-8 0-10 15,-4 0 9-15,-14 0-11 16,-9 0 0-16,-9 0 3 16,-8 0-3-16,-5-6 0 15,-3 0-13-15,0-8-31 16,-10-1-78-16,-13-5-106 15</inkml:trace>
  <inkml:trace contextRef="#ctx0" brushRef="#br0" timeOffset="-164299.58">22982 15772 233 0,'0'0'110'16,"0"0"16"-16,0 0-40 15,0 0-53-15,0 0-1 16,0 0-30-16,72-14 12 15,-37 29-9-15,-5 7 5 16,-7 4 5-16,-4 3 12 16,-9 4-3-16,-5-2 4 15,-5 0-1-15,0 0-4 16,-1-2-2-16,-12-2 5 16,-6-1-16-16,-4-2-3 0,0-2-7 15,-1 2-13-15,3-7-47 16,8-4-119-16</inkml:trace>
  <inkml:trace contextRef="#ctx0" brushRef="#br0" timeOffset="-163678.45">23631 16036 326 0,'0'0'106'0,"0"0"-31"16,0 0 33-16,-23-73-41 15,9 59-20-15,-3 1-18 16,-7 7-3-16,-3 6 0 15,-1 0-17-15,1 14-3 16,0 11 4-16,8 6-10 16,4 0 1-16,6 4 1 15,6 1-2-15,3 0 8 16,0 0-8-16,15-4 2 0,6-5-12 16,1-6-3-16,5-11 13 15,3-8-13-15,3-2 5 16,2-3 6-16,-2-19 2 15,-3-4 1-15,-5-5 0 16,-5-8 0-16,-4-7 0 16,-5-9-2-16,-5-10-6 15,-4-6 2-15,-2-4-4 16,0 4-19-16,-5 10 11 16,-6 18 16-16,2 15-23 15,1 16 12-15,3 12-4 16,1 11 10-16,2 22 6 15,2 14 10-15,0 12 15 16,8 6-4-16,9 3-11 16,4 0 9-16,-1-8-12 0,-1-7 1 15,-2-4-8-15,2-9 0 16,-2-7 6-16,-1-10-6 16,4-9-14-16,3-6-25 15,2-8-23-15,11 0-89 16,-2-9-157-16</inkml:trace>
  <inkml:trace contextRef="#ctx0" brushRef="#br0" timeOffset="-163230.2">24193 15908 293 0,'0'0'135'0,"0"0"-16"16,0 0-55-16,0 0-34 15,0 0-26-15,-99 28 10 16,77 5-2-16,2 4 2 15,6 1 0-15,2 0-14 16,8-1 1-16,2-5 6 16,2-4-3-16,0-6-4 15,6-5 0-15,9-8 0 16,3-6 0-16,1-3 0 16,4 0 3-16,-3-10-1 15,0-9-2-15,-4-8 9 16,-4-6-5-16,-4-2-8 15,-4-5 9-15,-4 1 1 0,0 4-4 16,0 9 23-16,0 12-16 16,0 7 4-16,0 7-12 15,0 0-1-15,1 18 0 16,5 11 0-16,4 8 0 16,-1 0-6-16,1 4 6 15,-1 0 9-15,2-4-2 16,0-2-6-16,-2-6-1 15,2-8 0-15,0-5 5 16,0-7-5-16,1-4 0 16,0-3-6-16,-2-2-5 15,4 0-34-15,-4-2-110 16</inkml:trace>
  <inkml:trace contextRef="#ctx0" brushRef="#br0" timeOffset="-162967.62">24478 15683 494 0,'0'0'71'0,"0"0"-64"16,0 0 48-16,18 119-1 15,-12-49-27-15,-2 7 4 16,-1 1-24-16,-3-1-4 0,0-4-3 15,0-10 1-15,0-12-1 16,0-15-19-16,0-13 4 16,0-8 3-16,2-10-15 15,4-5 1-15,3 0-17 16,-2-1-70-16</inkml:trace>
  <inkml:trace contextRef="#ctx0" brushRef="#br0" timeOffset="-162370">24549 16058 248 0,'0'0'76'0,"0"0"13"0,84-36 1 16,-50 33-18-16,1-1-58 16,-3 4 6-16,0 0 1 15,-2 0-2-15,-2 0 5 16,-4 0-24-16,-6 0 19 15,-5 1-17-15,-5 2 3 16,-4-3 6-16,-4 1 16 16,0-1 5-16,0 0 10 15,0 0 9-15,-6-3-23 16,-9-5-28-16,-4 4 4 16,-5 4 11-16,0 0-13 15,-3 11-1-15,5 11-2 16,2 8 7-16,4 4-5 15,4 4 2-15,6 1-2 0,6 2-1 16,0-5 0-16,0-6 0 16,9-5-10-16,3-9 9 15,4-7 1-15,7-8 0 16,-1-1 0-16,7 0 7 16,1-18-7-16,-2-6 0 15,-1-10 0-15,-7-5 0 16,-4-6 2-16,-6-3 5 15,-9-2-10-15,-1 8 3 16,0 10-2-16,0 13 2 16,0 11 0-16,0 8-1 15,0 0-3-15,-4 22-13 16,1 12 17-16,3 8 1 0,0 3-1 16,0 4 2-1,13-6 0-15,1 1 2 0,4-7-3 16,2-6 1-16,0-7-2 15,1-8-1-15,-1-6-3 16,-1-5-20-16,-2-5-30 16,-5 0-50-16,-1-5-152 15</inkml:trace>
  <inkml:trace contextRef="#ctx0" brushRef="#br0" timeOffset="-162126.05">25225 15744 350 0,'0'0'65'16,"74"111"55"-16,-39-30-9 16,-11 6-42-16,-9 9-9 15,-15 1-22-15,0-3-5 16,-24-7-33-16,-7-12 2 15,-4-17-4-15,-2-15-19 16,-3-12-11-16,4-11-21 16,2-10-100-16,5-10-184 15</inkml:trace>
  <inkml:trace contextRef="#ctx0" brushRef="#br0" timeOffset="-161158.22">26507 16045 362 0,'0'0'60'0,"0"0"-6"16,0 0 26-16,81-50 22 15,-45 50-61-15,13 21-18 16,4 19-8-16,1 8 0 16,-8 10-11-16,-15 0 3 15,-11-5-5-15,-13-4 8 16,-7-6-9-16,-9-9 1 16,-15-11-2-16,-4-9-16 15,-2-9 16-15,-2-5 5 16,4 0-3-16,0-16 1 0,6-9 12 15,9-2-15-15,9-5-2 16,4-4-2-16,9-5-8 16,15-3-15-16,6 3-13 15,5 7 5-15,7 10 11 16,7 15 1-16,-1 8 14 16,1 1-7-16,-5 0 11 15,-3 10 9-15,-5 5-4 16,-6-1 2-16,-6-2-2 15,-9-2 0-15,-2-3-8 16,-7-5 20-16,-1-2-9 16,2 0 4-16,2 0 1 15,3-9-2-15,-1-6 5 0,-1-2-11 16,-6-3 3 0,-1 2-11-16,-3 1 12 0,0 7-4 15,-3 0 26-15,-16 7-23 16,-6 3 4-16,-6 0 10 15,-2 22-7-15,4 6 20 16,11 8-20-16,8 7-6 16,10 3 16-16,0 0-10 15,12-2-10-15,7-6 0 16,5-8 2-16,0-6-2 16,0-7 0-16,0-8 0 15,-2-5 6-15,2-4-6 16,3 0-24-16,1-4-27 15,0-12-51-15,2-7-229 0</inkml:trace>
  <inkml:trace contextRef="#ctx0" brushRef="#br0" timeOffset="-160878.43">27428 15811 392 0,'0'0'51'16,"0"0"14"-16,41 83 29 15,-22-27-27-15,-4 4 2 16,1 9-31-16,-7 4-28 0,-1 2 7 16,-8-2-12-16,0-7-1 15,0-11-3-15,-5-11-1 16,-2-14-7-16,2-11-23 15,1-9 0-15,3-6-17 16,1-4-15-16,0 0-50 16,0-4-55-16</inkml:trace>
  <inkml:trace contextRef="#ctx0" brushRef="#br0" timeOffset="-160497.73">27506 16162 233 0,'0'0'117'0,"0"0"-50"16,104-50 36-16,-67 42-43 15,-2 8-29-15,-4 0-7 16,-4 0 10-16,-5 17-13 16,-5 5-4-16,-2 6 5 15,-6 6-6-15,-2 2 6 16,-1 3-12-16,3-3 9 15,-2-5-6-15,0-3-6 16,0-11-7-16,3-3 0 16,-1-4 2-16,3-5-1 15,3-4-1-15,2-1 11 16,4 0-3-16,-1-8-7 0,-2-11 6 16,-1-6 12-16,-5-6 4 15,-1-8 2-15,-6-5-23 16,-2-6 10-16,-3 1-12 15,0 5-8-15,-2 10-12 16,-4 11-20-16,5 15-24 16,1 8-52-16,0 0-255 15</inkml:trace>
  <inkml:trace contextRef="#ctx0" brushRef="#br0" timeOffset="-160077.89">28219 16112 468 0,'0'0'95'16,"0"0"-2"-16,0 0 8 15,0 0-86-15,0 0-8 16,73 79-6-16,-49-24 7 16,-8 2-3-16,-7 1-5 15,-6-8 2-15,-3-6 3 16,0-8-3-16,-10-13 0 0,-5-6-4 16,-1-11-4-16,-3-6 6 15,-1 0 7-15,-3-5 6 16,4-16-7-16,4-9 14 15,9-3 28-15,6-4-18 16,0-4-20-16,14-2-9 16,9-1 1-16,6-2-4 15,2 4-7-15,0 9-5 16,1 11-49-16,-4 13-2 16,-1 9-120-16,-3 0-303 15</inkml:trace>
  <inkml:trace contextRef="#ctx0" brushRef="#br0" timeOffset="-159642.08">28507 16196 192 0,'0'0'142'0,"0"0"-84"16,0 73 46-16,0-37-46 15,0 5-19-15,0-1-15 16,-2-1 7-16,-4-2-20 16,0-8-11-16,-1-12 5 15,6-8 4-15,-1-8-8 0,2-1 10 16,0 0 49 0,0-20 21-16,0-8-63 0,0-9-16 15,0-6-2-15,0-3 14 16,0-4-14-16,12-3-26 15,1 3 20-15,5 10-11 16,2 13 0-16,2 15 9 16,2 12 8-16,2 0-17 15,3 21 8-15,-2 11 5 16,-5 9 4-16,-4 3 1 16,-6 3 0-16,-5-3 3 15,-4-3 3-15,-3-4-7 16,0-8 2-16,0-4-9 0,-3-5 7 15,-10-5-32-15,1-8-94 16,2-4-364-16</inkml:trace>
  <inkml:trace contextRef="#ctx0" brushRef="#br0" timeOffset="-159117.81">29148 15958 372 0,'0'0'74'0,"0"0"-15"16,0 0 47-16,0 0-8 15,-69 110-60-15,55-54 15 16,3 10-23-16,1 7 2 16,2 1-22-16,-2 1-1 15,4-1-2-15,0-11-12 16,3-9 5-16,3-14-4 15,0-15-9-15,10-10 4 16,16-6-29-16,6-9 5 16,7 0-7-16,3 0-67 15,-5-17-155-15</inkml:trace>
  <inkml:trace contextRef="#ctx0" brushRef="#br0" timeOffset="-158854.8">29409 16181 109 0,'0'0'319'16,"0"0"-287"-16,0 0-10 16,0 0 66-16,0 99-29 15,0-54-8-15,-6 5-14 16,-1-3-27-16,-1-2-3 0,2-4 9 15,3-12-12-15,3-9-4 16,0-7-1-16,0-9-5 16,2-4-12-16,8 0-12 15,2-4-42-15,3-15-186 16</inkml:trace>
  <inkml:trace contextRef="#ctx0" brushRef="#br0" timeOffset="-158637.72">29677 16068 311 0,'0'0'78'16,"0"0"48"-16,91 109-17 0,-62-51-17 16,-10 9-23-16,-7 8-19 15,-12 4-10-15,-1 2-6 16,-23 0-16-16,-11-9-18 15,-4-14-14-15,0-15-42 16,-2-12-83-16,5-15-149 16</inkml:trace>
  <inkml:trace contextRef="#ctx0" brushRef="#br0" timeOffset="-151887.49">15302 16544 53 0,'0'0'90'0,"0"0"5"16,0 0-14-16,0 0-26 16,0 0-27-16,0 0 7 15,0 0-11-15,-2 12 20 16,2-6-17-16,0-3 17 15,0 2-30-15,0-5 5 16,0 3 4-16,0-2-16 16,6-1 23-16,7 0-30 15,4 0 18-15,1 0 5 16,0-3-19-16,0-6 1 16,-3-2-1-16,0-3 6 15,-3-3 2-15,-1 1-11 16,-3-2-1-16,-2-3-7 0,-3 1 7 15,-3 1 1-15,0 1-1 16,0 0-11-16,-6 3 11 16,-8 1 11-16,-2 3-5 15,1 5-6-15,-4 3-6 16,-1 3 2-16,2 0 4 16,-2 9 0-16,-3 11 4 15,4 4 3-15,1 1-7 16,4 4 0-16,1 0 0 15,4 0 6-15,1 2-6 16,4-2 0-16,1 3 2 16,2-3 0-16,1 0-4 15,0-3 4-15,0-1-1 16,11-5 2-16,3-2-1 0,2-5-4 16,1-2 2-16,2-3 0 15,0-3-1-15,3-4 1 16,-2 1-2-16,3-2 2 15,-1 0-26-15,1 0-39 16,-3-2-89-16,-3-7-359 16</inkml:trace>
  <inkml:trace contextRef="#ctx0" brushRef="#br0" timeOffset="-151106.11">15766 16462 43 0,'0'0'88'0,"0"0"23"16,0 0-7-16,0 0-40 15,-84-33-1-15,65 33-37 16,1 0 9-16,0 2-28 15,-1 12 15-15,3 8-20 16,-1 2 16-16,3 5-2 16,2-2-7-16,6 0-7 15,3 0 8-15,3-2-2 16,0-5 1-16,3-3-9 16,8-5 0-16,7-5 0 15,1-4-12-15,4-3 12 16,2 0-2-16,2-9-1 15,-2-8 3-15,-4-2 9 0,-3-4-6 16,-3-3 10-16,-5 0-13 16,-1-2 1-16,-6 2 13 15,-1 2-8-15,-2 9-3 16,0 5-1-16,0 6 4 16,0 4 1-16,0 0-7 15,0 0-2-15,0 15-9 16,-2 10 11-16,-5 8 10 15,-1 1-7-15,-1 4 0 16,-3 0-3-16,0 1-2 16,1 5 2-16,-1 0 5 15,-1-4 14-15,0 1-19 16,4-7-3-16,2-5 3 0,4-5-2 16,3-7 5-16,0-7-6 15,0-3 9-15,0-4-10 16,4 1 4-16,11-4-4 15,6 0 4-15,4 0 16 16,5 0-16-16,-2-9-6 16,2-3-26-16,-2 0-14 15,-2-5-75-15,-5 1-256 16</inkml:trace>
  <inkml:trace contextRef="#ctx0" brushRef="#br0" timeOffset="-150538.02">16012 16525 138 0,'0'0'105'0,"0"0"-12"15,0 0-1-15,0 0-12 16,0 0-53-16,0 0-14 16,-29 26 0-16,19 6 0 15,2 3 20-15,5 3-11 16,3-4-17-16,0 0 27 16,0-5-29-16,14-1 7 15,5-7-9-15,3-5-1 0,5-7 0 16,1-4-3-1,5-5 3-15,-1-4 1 0,-5-11 7 16,-2-4-7-16,-4-4 6 16,-5-4 1-16,-5-1 1 15,-5-6 6-15,-3-4-2 16,-3 0-2-16,0 2-8 16,0 3-3-16,0 13 0 15,0 9-11-15,0 6-10 16,0 5-28-16,0 0-109 15,0 7-352-15</inkml:trace>
  <inkml:trace contextRef="#ctx0" brushRef="#br0" timeOffset="-149585.3">16482 16590 156 0,'0'0'86'0,"0"0"-8"16,0 0 23-16,0 0-43 16,0 0-31-16,0 0-9 15,-94 8-7-15,74 18 19 16,4 6-19-16,2-1-2 16,8 3 20-16,5-3-16 15,1-1-11-15,0-1 8 16,14-7 0-16,5-3-10 15,1-5 0-15,0-3-5 16,1-2-8-16,0-6 12 16,-5-1-15-16,0-2-15 15,-2 0 8-15,-1-8 18 16,-2-9 5-16,-5-5-1 0,-1-2 6 16,-4-2-1-16,-1-3 10 15,0-3 6-15,0 5-4 16,0 1-11-16,-3 9-3 15,0 7 2-15,3 3 9 16,-2 6-4-16,1 1 5 16,1 0-12-16,0 0-2 15,0 3-3-15,0 12-6 16,1 9 9-16,10 1 13 16,-1 1-9-16,1 2 0 15,0 0 0-15,0-2 2 0,1-4-1 16,1-3-5-1,-1-6 0-15,2-4 0 0,-1-3 0 16,2-6 3-16,0 0-3 16,4 0 0-16,-1-3 1 15,2-14-4-15,-3 0 6 16,0-13 0-16,-5-3-1 16,3-5 12-16,-6-7 3 15,1-7-4-15,-2-7-10 16,-4-1-1-16,-1-1-1 15,-3-2-1-15,0 4-3 16,-4 5-9-16,-11 10 5 16,0 16 0-16,3 13 6 0,0 12 1 15,3 3-3-15,0 25 2 16,-1 22 0-16,4 17 1 16,4 8 0-16,2 3 13 15,5-4-7-15,14-4 9 16,5-3-10-16,1-9 2 15,2-9-6-15,2-13-2 16,-3-8 1-16,0-11-4 16,-3-5 4-16,0-7 0 15,2-2-4-15,1 0-22 16,-1-15-22-16,-3-3-74 16,-5-6-279-16</inkml:trace>
  <inkml:trace contextRef="#ctx0" brushRef="#br0" timeOffset="-145241.49">17551 16480 94 0,'0'0'124'0,"0"0"5"0,0 0-54 16,0 0 15-1,0 0-56-15,0 0 0 0,0 0-14 16,-45 17-17-16,11 17 3 16,-2 8 24-16,2 8-7 15,3 4 2-15,5 5-9 16,8-1 0-16,8 0 1 16,10-8-17-16,0-1 0 15,9-2 2-15,9-3 0 16,3-4 2-16,1-7-3 15,-2-11-1-15,-1-7-11 16,1-7-14-16,0-5-17 0,2-3-8 16,2 0-15-1,-3-11-85-15</inkml:trace>
  <inkml:trace contextRef="#ctx0" brushRef="#br0" timeOffset="-144500.33">17769 16565 197 0,'0'0'45'0,"0"0"5"0,0 0 9 15,0 0-2-15,0 0-32 16,82-25 2-16,-70 49 0 16,-2 7 11-16,-5 12 3 15,-5 4-6-15,0 6 8 16,0 3-17-16,-11 2 3 16,-1 1-26-16,3 3 14 15,0 2-17-15,4 2 0 16,3-7 0-16,2-9 0 15,0-11-39-15,12-12 1 16,1-6 16-16,5-10-15 16,-3-8 8-16,4-3-32 15,2 0-6-15,-4-14 50 16,-2-7 12-16,-5-5 5 0,-7-4 17 16,-3-5 32-16,0-3 7 15,-15-3-17-15,-15 0-1 16,-13 3-2-16,-9 6-3 15,-6 2-10-15,4 4-1 16,11 4 3-16,16 1 8 16,15 4-13-16,12-3-10 15,0-5-10-15,15-3-5 16,15 3 5-16,10 2-5 16,5 4-2-16,2 9-19 15,-5 6 16-15,-7 4 3 0,-8 0 6 16,-7 0-2-16,-2 6-1 15,-6 1 3-15,-1 4-5 16,-1 0 6-16,-1 4 0 16,0 2 0-16,4 5 8 15,-2 3-8-15,-1 0 0 16,1 1 0-16,-4 4 0 16,-2-2 0-16,-1 0-1 15,-4-4-9-15,0-3 4 16,0-5-3-16,0-7-3 15,0-1-1-15,0-7-9 16,0-1-8-16,0 0-15 16,0 0-30-16,0-4-142 15</inkml:trace>
  <inkml:trace contextRef="#ctx0" brushRef="#br0" timeOffset="-144316.86">18064 16645 377 0,'0'0'47'0,"0"0"11"15,0 0 46-15,0 0-69 16,0 0-21-16,0 0-14 16,-18-30-45-16,36 30-37 15,3 9-76-15</inkml:trace>
  <inkml:trace contextRef="#ctx0" brushRef="#br0" timeOffset="-143989.71">18334 16687 105 0,'0'0'132'16,"0"0"-62"-16,0 0 33 15,102 64-59-15,-77-29-15 16,-1 3-13-16,-9 0-2 16,-5 0-2-16,-8-1-6 15,-2-6 4-15,0-5-5 16,-15-9-4-16,-3-8 8 0,-6-5 2 16,-1-4 30-16,1 0 1 15,4-13 22-15,4-8-30 16,10-1-5-16,6-2-10 15,0-5-9-15,19-7-6 16,12-2-4-16,10-1-12 16,8 2-50-16,2 8-92 15,-5 12-100-15</inkml:trace>
  <inkml:trace contextRef="#ctx0" brushRef="#br0" timeOffset="-143613.02">18801 16656 180 0,'0'0'201'0,"0"0"-165"16,-89 2 48-16,63 20-15 16,8 7-12-16,12 5-45 0,6 2 11 15,3 3-3-15,19-2-8 16,8 2 11-16,3-3-23 16,-2-2 2-16,-4-4 4 15,-12-10-6-15,-7-8-3 16,-7-5 3-16,-1-6 11 15,0-1-11-15,-7 0 0 16,-14 0-3-16,-6-15-5 16,0-7-35-16,5-5-48 15,11-4-101-15</inkml:trace>
  <inkml:trace contextRef="#ctx0" brushRef="#br0" timeOffset="-143395.55">18773 16818 236 0,'0'0'89'0,"-45"93"22"16,15-37-2-16,-1 5-48 15,1-3-18-15,0-2-18 16,2-12 7-16,4-11-23 16,6-8-5-16,6-11-1 15,8-7 4-15,4-4-6 16,0-3-1-16,4-3-38 15,17-14-41-15,7-12-76 16,7-7-271-16</inkml:trace>
  <inkml:trace contextRef="#ctx0" brushRef="#br0" timeOffset="-143111.64">19062 16443 319 0,'0'0'33'16,"0"0"-16"-16,9 80 99 15,-6-30-26-15,-3 11-33 16,0 4-5-16,0 5-24 16,0-2-15-16,0-7 3 15,0-12-15-15,2-9-1 0,3-8 0 16,3-12 0-16,-1-9 3 15,1-7-3-15,2-4-13 16,2 0 6-16,4-12-26 16,-2-8-11-16,-3-5-41 15,-7-5-173-15</inkml:trace>
  <inkml:trace contextRef="#ctx0" brushRef="#br0" timeOffset="-142954.02">19059 16757 288 0,'0'0'77'0,"0"0"30"16,85-31-33-1,-54 24-43-15,-1 1-5 0,0 3-26 16,-2 0-4-16,-5 2-37 16,-7-6-375-16</inkml:trace>
  <inkml:trace contextRef="#ctx0" brushRef="#br0" timeOffset="-142603.43">19404 16877 473 0,'0'0'45'16,"0"0"-17"-16,0 0 50 16,0 0-44-16,0 0-22 15,101-13-11-15,-47 13 7 16,-2 0-1-16,-6 2-4 15,-10 3 7-15,-8-2-9 16,-8-2-1-16,-9-1 6 16,-3 0-6-16,-8 0-29 0,0 0-30 15,-8-3-78-15,-9-7-344 16</inkml:trace>
  <inkml:trace contextRef="#ctx0" brushRef="#br0" timeOffset="-142361.54">19661 16721 277 0,'0'0'40'0,"0"0"11"15,0 0 20-15,0 0-27 16,0 0-31-16,105 22 7 16,-77 4 6-16,-7 6-1 15,-9-1 12-15,-9 1-7 0,-3-1 0 16,0-2 0-1,-18-2-8-15,-7-5-21 0,-8-3 18 16,-8-4-19-16,-1-2-5 16,-2 0-36-16,6-6-62 15,15-4-216-15</inkml:trace>
  <inkml:trace contextRef="#ctx0" brushRef="#br0" timeOffset="-141537.62">20084 17116 421 0,'0'0'18'0,"0"0"-4"16,0 0 15-16,0 0 23 16,0 0-19-16,0 0-4 0,18 46 3 15,7-46 2-15,2-10-16 16,1-14 2-16,-1-6 10 16,-2-3-5-16,-4-6-9 15,-1 0-2-15,-5-7-12 16,-4-1 12-16,-3-6-14 15,-3-6-8-15,-1 0 3 16,-2-2-43-16,-2 3 26 16,0 5-22-16,0 6 18 15,-11 12-15-15,-4 11 40 16,-3 15-5-16,2 9-4 16,-1 5 10-16,0 26 0 15,-2 14 24-15,3 9-8 0,7 6 3 16,5 2 10-1,4 0-21-15,0-1 15 0,6-3-10 16,7-3-5-16,5-4-6 16,0-3 0-16,-2-4 3 15,1-10-4-15,-4-8-1 16,-1-12 1-16,0-4 0 16,-1-4 2-16,3-3-3 15,6-2-18-15,7-1-31 16,6 0 3-16,-1-14-52 15,1-3-226-15</inkml:trace>
  <inkml:trace contextRef="#ctx0" brushRef="#br0" timeOffset="-141198.46">20771 16771 308 0,'0'0'64'16,"0"0"6"-16,0 0 40 16,-83-9-53-16,53 13-25 15,0 16 2-15,3 7-2 16,2 2-22-16,6 6 11 16,3-1-3-16,8 2-7 15,5 0 2-15,3-3-8 16,0-1 5-16,10-1-8 0,2-4 2 15,3-7-4-15,3-4 0 16,3-6 2-16,5-8-5 16,3-2 3-16,2 0 0 15,-1 0 6-15,-3-2-6 16,-3-8-14-16,-2-4-44 16,-1 4-35-16,-6-2-158 15</inkml:trace>
  <inkml:trace contextRef="#ctx0" brushRef="#br0" timeOffset="-140988.96">21029 17086 347 0,'0'0'16'0,"0"0"73"16,-1 77 4-16,-2-47-28 15,-4-1-38-15,1 3-13 16,-5-3-12-16,-4-1 4 16,3-3-6-16,-2-8-103 15,4-7-255-15</inkml:trace>
  <inkml:trace contextRef="#ctx0" brushRef="#br0" timeOffset="-139842.84">21929 16833 110 0,'0'0'141'15,"0"0"-42"-15,0 0 24 16,0 0-29-16,0 0-53 15,0 0-22-15,-81-18-7 16,59 35 16-16,1 0 0 0,11 0-12 16,4 0-8-1,6 2 2-15,0 1-3 0,1 2 9 16,13 1-16-16,2-3 3 16,1 5 5-16,-3 0-7 15,-5 0 0-15,-4-5 5 16,-4-4-6-16,-1-5-2 15,0-2 2-15,-4-4 3 16,-10 0 1-16,-4-4-4 16,-2-1 0-16,2 0-28 15,0-6-19-15,3-11-12 16,5-5-70-16,8-8-96 16</inkml:trace>
  <inkml:trace contextRef="#ctx0" brushRef="#br0" timeOffset="-139615.62">21851 16816 205 0,'0'0'68'0,"0"0"81"16,-55 111-50-16,31-70-35 16,-4 7-38-16,-3 1-1 15,-4-1 9-15,-1-4-27 16,1-6 5-16,2-9-12 15,4-5 8-15,9-11-16 16,8-6 15-16,8-6-14 16,4-1-36-16,8-1-65 0,19-18-130 15</inkml:trace>
  <inkml:trace contextRef="#ctx0" brushRef="#br0" timeOffset="-139197.39">22054 16927 201 0,'0'0'66'0,"0"0"-46"16,0 0 23-16,0 0-15 15,101-15-23-15,-77 10 1 0,-3-4 0 16,-3 2-12-1,-6-5 7-15,-2-1-3 0,-5-1 0 16,-4-6 2-16,-1 1 5 16,0 0 3-16,0 6 30 15,-9 3 7-15,-4 5 0 16,0 5-1-16,-5 0-25 16,-1 8-3-16,-1 16 5 15,1 3 3-15,5 6 7 16,2 0-8-16,8 0 1 15,2 4-4-15,2-1-5 16,0-4-10-16,0 1-1 16,5-5-3-16,7-6 5 15,-2-6-4-15,6-7-2 0,1-4-1 16,5-2-15-16,5-3-25 16,1 0-87-16,-1 0-154 15</inkml:trace>
  <inkml:trace contextRef="#ctx0" brushRef="#br0" timeOffset="-138823.6">22445 16852 295 0,'0'0'73'16,"0"0"-37"-16,0 0 48 0,0 0-14 16,0 0-10-16,-26 87-23 15,24-53-20-15,2 4 7 16,0-1-21-16,0-3 2 16,10-4-3-16,1-9 3 15,0-6-5-15,0-6 0 16,2-1-10-16,5-4-26 15,1-4-18-15,3 0-10 16,0-1 4-16,-1-11 13 16,-6-1 2-16,-2-2 45 0,-4 2 8 15,-3 1-5 1,0 2 25-16,-3-1-21 0,1 3-6 16,-4 1-1-16,0-1-187 15</inkml:trace>
  <inkml:trace contextRef="#ctx0" brushRef="#br0" timeOffset="-138221.34">22925 16958 76 0,'0'0'163'16,"0"0"-56"-16,0 0 17 15,0 0-43-15,0 0-29 0,-94-55-10 16,68 55-7-16,-4 8-35 16,1 12 27-16,5 10-15 15,6 1-2-15,9 5-6 16,8 1-1-16,1-6 2 15,4 2-5-15,15-8-1 16,4-3 1-16,1-7-9 16,3-8 4-16,0-4-5 15,-1-3-13-15,-1 0 16 16,-3-10 3-16,-6-10 7 16,-4-3-4-16,-3-9 1 15,-4-2 0-15,-3-6 33 16,-2-1-12-16,0 4-20 0,-5 6 5 15,-7 10-12-15,0 9 4 16,-6 10 1-16,-1 2-4 16,-1 7-5-16,1 10 8 15,7 5-22-15,9 4-65 16,3-4-129-16</inkml:trace>
  <inkml:trace contextRef="#ctx0" brushRef="#br0" timeOffset="-137736.12">23077 16931 299 0,'0'0'48'0,"0"0"13"16,15 73 27-16,-10-38-22 16,-2 2-18-16,0-1-45 15,-2-6 5-15,-1-3 10 16,0-5-14-16,0-6-4 16,0-8 7-16,0-5-2 15,0-3-4-15,0 0 3 0,0 0 59 16,0-19-25-16,0-4-32 15,0-8 0-15,0-5-2 16,0-1-4-16,0-6 0 16,6 1-24-16,12 8-18 15,6 5 13-15,0 12 3 16,3 8-2-16,0 9 14 16,-1 0 11-16,1 14 3 15,-2 8 0-15,-2 8 9 16,-5 4 2-16,-6 4 11 15,-6 2-12-15,-3-3 5 16,-3 2 16-16,0-10-28 16,0 0-4-16,0-7 1 0,-5-5-95 15,1-8-320-15</inkml:trace>
  <inkml:trace contextRef="#ctx0" brushRef="#br0" timeOffset="-137113.84">23757 16977 173 0,'0'0'115'15,"0"0"-40"-15,0 0 56 16,0 0-31-16,-98-33-44 16,77 33-22-16,-1 14-7 15,1 11-14-15,6 6-8 16,3 7 6-16,8 1 1 15,4-2-6-15,0-3-3 16,8-5 1-16,9-5-2 16,4-7-2-16,0-5 2 0,3-5-2 15,4-6 0-15,-1-1 3 16,1 0 0-16,-3-14 1 16,-1-9 3-16,-4-9 2 15,-2-6 9-15,-5-8-17 16,-3-5-2-16,-2 0-6 15,-4-5 7-15,-2 9 10 16,-2 5-10-16,0 8-20 16,0 10 16-16,0 15-1 15,0 9-13-15,0 0 18 16,0 21-1-16,-3 14 1 16,0 10 3-16,3 3-3 15,0 5 23-15,11 0-6 16,6-2-15-16,3-5 10 0,-1-4-8 15,0-9-4-15,-4-7-3 16,0-6-3-16,0-4-3 16,3-3-39-16,0-6-91 15,1-4-372-15</inkml:trace>
  <inkml:trace contextRef="#ctx0" brushRef="#br0" timeOffset="-136842.83">24153 17159 474 0,'0'0'130'0,"0"0"-114"16,0 0 17-16,120 0 22 15,-76 0-41-15,-4 0-2 16,-1 0-2-16,-9 0-9 15,-5 0 3-15,-2 0-1 16,-9 0 2-16,-2 0-2 16,-6-3-3-16,-3-11-22 15,-3-3-34-15,0-5-77 16,-7-4-74-16</inkml:trace>
  <inkml:trace contextRef="#ctx0" brushRef="#br0" timeOffset="-136622">24381 17009 230 0,'0'0'87'0,"0"0"2"16,0 0 0-16,0 0-48 16,0 0-7-16,85-2-7 15,-51 9-11-15,-5 3 6 16,-7 5-13-16,-10 8-9 16,-6 4 31-16,-6 2-13 15,0 2 38-15,-6-1-24 16,-12-4-7-16,-4 1-9 15,-2-4-3-15,-4-1-13 16,1 0-2-16,7-2-19 16,2-3-69-16,11-4-206 15</inkml:trace>
  <inkml:trace contextRef="#ctx0" brushRef="#br0" timeOffset="-136077.65">24791 17396 261 0,'0'0'21'0,"0"0"8"0,0 0 57 15,0 0-15-15,0 0-26 16,0 0-3-16,33 55-7 16,-9-55 16-16,-2-7-11 15,4-12-2-15,-3-3-3 16,-2-7 0-16,-3-4-18 16,0-9-4-16,-3-5-11 15,1-10 11-15,0-9-13 16,-3-1 0-16,-3-3-18 15,-4 8 4-15,-3 6 5 16,-3 14-37-16,0 15 10 16,-1 11 2-16,-10 15 31 15,-5 1-4-15,-2 13 7 0,-1 18 0 16,2 3 4-16,7 9 10 16,8 4-7-16,2 4 23 15,0 4-10-15,0 1-1 16,6-5-2-16,3-5 5 15,-1-3-22-15,-1-10 24 16,2-3-21-16,-2-7 5 16,2-4-6-16,1-5 5 15,4-4-7-15,1 0 0 16,8-1-23-16,2-2-3 16,3-4-47-16,1-3-136 15</inkml:trace>
  <inkml:trace contextRef="#ctx0" brushRef="#br0" timeOffset="-135777.83">25403 17091 350 0,'0'0'74'15,"0"0"-40"-15,0 0 36 16,0 0 3-16,-85 41-32 15,64-17-5-15,4 6-8 16,1 2-5-16,6 1 1 16,3-1-16-16,7-1 2 15,0-2-4-15,0-6-6 0,8-5 11 16,6-2-11-16,3-5 6 16,4-5-9-16,3 0 8 15,3-6-7-15,-2 0 2 16,-1 0-21-16,-3 0-28 15,-6-6-48-15,-3-11-95 16</inkml:trace>
  <inkml:trace contextRef="#ctx0" brushRef="#br0" timeOffset="-135464.04">25679 16741 379 0,'0'0'77'0,"0"0"-47"15,43 79 40-15,-24-22 10 16,-8 12-2-16,-4 13-19 15,-7 6-26-15,-9 3-12 16,-17-5-8-16,-7-9 3 0,-3-7-9 16,0-15-7-16,3-11-39 15,0-18 4-15,0-7-14 16,4-7-83-16,3-7-253 16</inkml:trace>
  <inkml:trace contextRef="#ctx0" brushRef="#br0" timeOffset="-133571.91">14016 16416 343 0,'0'0'14'0,"6"71"31"15,-5-24 40-15,-1 2-38 16,2 2-15-16,1-5-17 15,-2-5-7-15,1-7 10 16,3-8-16-16,-4-8 5 16,1-6-6-16,-2-3 4 15,0-5 0-15,0-1-5 0,0-3 0 16,0 0-4-16,-8-4-25 16,2-17-97-16,0-13-116 15</inkml:trace>
  <inkml:trace contextRef="#ctx0" brushRef="#br0" timeOffset="-133402.98">13983 16177 387 0,'0'0'52'16,"0"0"-12"-16,0 0 1 15,0 0-19-15,0 0-22 0,0 0-6 16,17-2-35-16,-1 12-76 15,-7-4-200-15</inkml:trace>
  <inkml:trace contextRef="#ctx0" brushRef="#br0" timeOffset="-132944.15">14279 16062 252 0,'0'0'10'0,"0"0"115"0,8 110-20 15,-6-47-24-15,-2 9-18 16,1 6 4-16,1 2-39 16,4-1-5-16,3-6-5 15,4-7-11-15,4-6-3 16,2-9-1-16,-1-12 7 15,0-6-10-15,-2-11 1 16,-2-7-1-16,-4-6-3 16,-1-6 1-16,-3-3-9 15,2 0 8-15,1-18 3 16,-1-8 11-16,-3-4-6 0,-5-8 4 16,-5 0-8-1,-23-1 11-15,-13 0-12 16,-9 8 0-16,-5 4 2 0,0 8-6 15,7 4 12-15,8 3-8 16,13 2 21-16,15 1 4 16,10-4 15-16,2-4-33 15,14-6-2-15,17-2-10 16,9 0 2-16,4 2-25 16,2 6-35-16,-6 4-58 15,-8 5-87-15</inkml:trace>
  <inkml:trace contextRef="#ctx0" brushRef="#br0" timeOffset="-132404.45">15202 16048 342 0,'0'0'62'15,"0"0"-8"-15,-112 81 37 16,72-16-27-16,4 12-21 0,10 10 12 16,15 4-20-16,11 0-23 15,0-4 10-15,17-4-13 16,7-7-3 0,3-5-5-16,-3-11-1 0,2-10-4 15,-3-11-19-15,-2-12-28 16,4-12 5-16,-2-10-34 15,2-5-39-15,-4-3-238 16</inkml:trace>
  <inkml:trace contextRef="#ctx0" brushRef="#br0" timeOffset="-131277.39">25956 16690 401 0,'0'0'92'16,"0"0"-76"-16,0 0 49 16,77 116 2-16,-57-53 1 0,-5 15-15 15,-8 11 16-15,-4 10-36 16,-3 4-9-16,-1-8-20 16,-23-5-3-1,-7-8 7-15,-10-12-8 0,-6-11-26 16,0-16-46-16,1-9-16 15,4-12-37-15,10-15-122 16</inkml:trace>
  <inkml:trace contextRef="#ctx0" brushRef="#br0" timeOffset="-130071.85">27063 17054 327 0,'0'0'50'16,"0"0"15"-16,0 0 9 0,0 0-30 15,0 0-24 1,110-64-4-16,-72 89 3 0,3 12 1 16,-3 6 2-16,-7 8-4 15,-10-2 3-15,-12 0-16 16,-9-6 0-16,0-5 0 15,-11-5-1-15,-10-7 0 16,-1-4 10-16,4-9-8 16,0-9-5-16,8-4 5 15,-2 0 0-15,3-10-4 16,1-12 1-16,2-6-5 16,5-2 2-16,1-4-6 0,0-7-5 15,7-2-35 1,13-3-4-16,7 3-4 0,7 11-22 15,8 10 36-15,1 12 23 16,-3 10 16-16,-4 0 1 16,-6 7 0-16,-7 13-11 15,-4 0 11-15,-5 0 12 16,-1-1-7-16,-3-4 8 16,2-4-10-16,-2-2 0 15,1-6-3-15,4-3 4 16,1 0 2-16,2 0 7 15,0-10-6-15,-3-6-2 16,-2-2-4-16,-4-1 5 16,-6-1-5-16,-3 3-1 15,0 1 5-15,-3 6-1 0,-12 4 14 16,-1 5 1-16,-6 1-19 16,-4 9 0-16,0 16 17 15,1 6-7-15,5 7 10 16,6-1-1-16,10 1-18 15,4-1 21-15,0-6-15 16,19 0 3-16,6-6-10 16,1-3 8-16,-1-5-8 15,-1-8 0-15,1-6-9 16,-1-3-5-16,1 0-6 16,-3 0-44-16,-2-3-52 15,-5-14-320-15</inkml:trace>
  <inkml:trace contextRef="#ctx0" brushRef="#br0" timeOffset="-129801.34">27968 16798 238 0,'0'0'38'0,"0"0"88"16,48 105-9-16,-34-50-43 16,-3 10-33-16,-2 6 0 0,-6 1-15 15,-3-7-25 1,0-8 6-16,0-7 10 0,-3-11-17 16,-1-12 0-16,2-8-7 15,-1-6-32-15,2-7-49 16,-6-6-130-16</inkml:trace>
  <inkml:trace contextRef="#ctx0" brushRef="#br0" timeOffset="-129441.83">27974 17082 129 0,'0'0'39'0,"0"0"-2"16,115-29 51-16,-63 29-34 15,-1 0-22-15,-8 12 2 16,-7 7 6-16,-9 3 13 16,-6 4-23-16,-9 2-4 15,-2 2 1-15,-7-1-6 16,0 0-1-16,0-5-7 16,2-5-7-16,1-5-6 15,0-5 6-15,4-7-1 16,0-2-5-16,5 0-1 15,2 0-2-15,-1-14 3 16,-1-10 16-16,-3-3-6 16,-5-6 23-16,-5-4-31 15,-2-2 17-15,0 0 20 16,-5 1-37-16,-6 9-2 16,3 12 0-16,-1 7-21 0,1 10-49 15,4 0-150-15</inkml:trace>
  <inkml:trace contextRef="#ctx0" brushRef="#br0" timeOffset="-129026.48">28725 17079 487 0,'0'0'13'0,"0"0"8"16,83 29 4-16,-55 5-6 16,-4 2-5-16,-7 3 6 15,-11-1-3-15,-6-3-4 16,0-1 4-16,-6-6 0 15,-12-3-9-15,-5-5-2 16,3-6 6-16,0-6-5 16,2-7-1-16,8-1-1 0,3 0 6 15,2-16 29-15,5-5-27 16,0-9 2-16,0-2 5 16,12-4-4-1,6-5-13-15,4-1-6 0,3 0-2 16,4 5-27-16,0 1-26 15,3 14-51-15,-2 13-95 16</inkml:trace>
  <inkml:trace contextRef="#ctx0" brushRef="#br0" timeOffset="-128563.67">29062 17171 60 0,'0'0'64'15,"0"0"9"-15,0 0 50 16,22 90-49-16,-22-60-19 16,0 3-5-16,0 0-21 15,0-4-16-15,0-2-1 16,-3-12 5-16,-2-5-11 15,2-6-6-15,2-4 11 16,1 0 20-16,-2 0 35 16,1-17-16-16,1-5-35 15,0-11-14-15,0-1 1 0,0-5-2 16,0-6-5-16,12-2-28 16,6 1-2-16,1 3-19 15,8 13-22-15,1 14 13 16,1 13 14-16,-1 3 49 15,-3 17 13-15,-3 11-4 16,-2 8 10-16,-3 3 5 16,-7 1-2-16,-5 2 12 15,-5-3 0-15,0 0-13 16,0-3-13-16,-8-2 0 16,-5-4-13-16,-1-5 5 15,1-8-75-15,0-8-134 0</inkml:trace>
  <inkml:trace contextRef="#ctx0" brushRef="#br0" timeOffset="-128113.02">29816 16977 389 0,'0'0'46'16,"0"0"-22"-16,0 0 8 15,-65 73 30-15,46-20 5 16,5 0-27-16,5 3-15 16,7 0 2-16,2-1-6 0,0-1-10 15,6-4-6-15,5-5 0 16,4-7 2-16,-2-9-7 15,5-10 0-15,2-9-9 16,2-5-6-16,3-5-22 16,0 0-13-16,1-3-101 15,-5-14-192-15</inkml:trace>
  <inkml:trace contextRef="#ctx0" brushRef="#br0" timeOffset="-127871.92">30129 17115 14 0,'0'0'190'16,"0"0"-124"-16,8 100 71 16,-7-63-43-16,2-1-61 15,-1-1 14-15,0-3-33 16,-1-3-10-16,-1-7 11 15,0-5-9-15,3-4-6 16,2-9-18-16,5-4-40 16,0 0-128-16,2-12-87 15</inkml:trace>
  <inkml:trace contextRef="#ctx0" brushRef="#br0" timeOffset="-127661.97">30421 16980 175 0,'0'0'165'0,"61"90"-103"15,-33-32 22-15,-9 5 17 16,-8-2-32-16,-10 3 6 16,-1-1-35-16,-13-2-17 15,-17-6-19-15,-12-6-4 16,-3-11-15-16,-4-9-62 15,4-11-80-15</inkml:trace>
  <inkml:trace contextRef="#ctx0" brushRef="#br0" timeOffset="-124961.78">13852 17331 256 0,'0'0'89'16,"0"0"-33"-16,0 0 34 15,0 0-18-15,0 0-69 16,0 0 16-16,0 0 2 16,13 77-5-16,-5-36 32 15,-1-2-23-15,-2-4-5 16,0-4-11-16,0-6-6 15,0-5 3-15,-2-5-5 16,-2-8 4-16,2-2 1 16,-1-2-12-16,1-3 0 15,-2 0-40-15,-1 0 12 0,0-13-1 16,0-7-78-16,0-6-64 16</inkml:trace>
  <inkml:trace contextRef="#ctx0" brushRef="#br0" timeOffset="-124790.3">13910 17162 306 0,'0'0'26'0,"0"0"44"0,0 0 13 16,0 0-70-1,0 0 1-15,0 0-14 0,-4-16-13 16,17 16-60-16,-1 2-79 15</inkml:trace>
  <inkml:trace contextRef="#ctx0" brushRef="#br0" timeOffset="-124325.14">14140 17091 107 0,'0'0'50'0,"0"0"-40"16,0 0 108-16,23 110-8 0,-13-62-40 15,-6 5-8 1,1 2-27-16,-4 1 2 0,1-3-4 16,1 0-22-16,5-7-6 15,3-7 0-15,7-7-2 16,0-8 0-16,4-7 1 15,2-4 6-15,3-9-10 16,-3-4-8-16,3 0 7 16,-4 0-5-16,-2-17-6 15,-7 5 12-15,-8-8 0 16,-6-4 5-16,0 2-1 16,-5-2-1-16,-16 0 8 0,-9-3-11 15,-8 1 15-15,-1 1-9 16,1 3-3-16,6 4 12 15,3 2 10-15,9 2-10 16,7 0 16-16,5 2-14 16,5-2-5-16,3 1-12 15,0-1-5-15,13-3-12 16,12 0-4-16,11 2-33 16,5 2-61-16,-4 2-148 15</inkml:trace>
  <inkml:trace contextRef="#ctx0" brushRef="#br0" timeOffset="-123583.43">14832 17011 105 0,'0'0'138'0,"0"0"-18"16,0 0-23-16,0 0-44 15,0 0-35-15,0 0 0 16,-66 82 3-16,50-26 16 16,-2 3-5-16,4 3 3 0,5 1-6 15,4 1 1-15,5-2-30 16,0-6 7-16,8-6-7 15,9-11 8-15,2-6-6 16,-1-10-2-16,0-9 0 16,-2-3-10-16,-1-6 7 15,2-4-19-15,1-1-33 16,1 0-6-16,-1-7-106 16,0-12-264-16</inkml:trace>
  <inkml:trace contextRef="#ctx0" brushRef="#br0" timeOffset="-123096.43">15007 17319 54 0,'0'0'177'16,"0"0"-135"-16,0 0 11 15,0 0 25-15,0 0-28 16,0 0-44-16,91 14 13 0,-68-14 0 16,-5-8-9-1,-1-3 7-15,-6-1-15 0,-5-5-2 16,-3-3 2-16,-3-1 0 15,0-4 5-15,-4 4-7 16,-11 2 2-16,-3 3 0 16,2 9 7-16,-1 5 6 15,-2 2-7-15,-2 15 8 16,1 15-12-16,3 10 5 16,5 3 15-16,5 3-17 15,7 0 26-15,0-4-25 16,5-3-2-16,12-4-6 15,1-3 16-15,0-9-11 16,-2-4-5-16,-1-5 0 16,1-10 5-16,3-2-5 0,1-2-8 15,2 0-17 1,1 0-55-16,-4-6-95 0</inkml:trace>
  <inkml:trace contextRef="#ctx0" brushRef="#br0" timeOffset="-122451.91">15451 17283 157 0,'0'0'44'0,"0"0"10"16,0 0 63-16,-88 14-23 15,69 2-66-15,7 2 5 16,1 4-24-16,4 5 7 15,5-1 5-15,2 2-20 16,0-7 1-16,4-4 11 0,12-6-6 16,3-5-10-1,2-5 5-15,4-1-4 0,2-4 4 16,-3-12-2-16,-3-5 14 16,-5-3-6-16,-3-1-7 15,-2-1-1-15,-3 1 3 16,-4 1-3-16,-1 6 4 15,-3 4-4-15,0 8 0 16,0 2-1-16,0 4 0 16,0 0-4-16,0 16-6 15,0 16 11-15,0 11 0 16,-4 2 0-16,-2 2 37 0,1 2-35 16,2-2 16-1,-3-3-11-15,2-2 0 0,-1-6-1 16,1-4-4-16,1-4 0 15,1-6 11-15,1-8-12 16,1-11 0-16,0 0-1 16,0-3-4-16,0 0-3 15,17-6 7-15,11-14 0 16,4-3-11-16,1-3-15 16,-7-1-69-16,-4-2-188 15</inkml:trace>
  <inkml:trace contextRef="#ctx0" brushRef="#br0" timeOffset="-122121.81">15748 17313 298 0,'0'0'60'0,"0"0"-37"16,0 0-13-16,0 0 55 15,-3 74-20-15,12-34-4 16,3 2-11-16,4-2-9 16,1-7-21-16,2-2 9 15,2-9-5-15,-2-8-4 16,4-8-2-16,-3-6 2 16,-2 0 9-16,3-17 2 0,-5-8-8 15,-5-3-1-15,-5-7 8 16,-4-3 21-16,-2-6-14 15,0 2-9-15,0 1-8 16,-7 10-1-16,4 14-18 16,0 7-63-16,3 10-105 15</inkml:trace>
  <inkml:trace contextRef="#ctx0" brushRef="#br0" timeOffset="-121265.89">16298 17341 123 0,'0'0'182'16,"0"0"-145"-16,0 0 22 0,-83 11-8 16,60 16-29-1,5 10 7-15,4 3-5 0,9 2 12 16,5-1-20-16,0-7-7 15,19-5-7-15,5-7 2 16,2-5-3-16,-1-7 1 16,-1-6-4-16,0-4-10 15,-6-1 1-15,1-13 4 16,-4-6 5-16,-6-2 4 16,-5-3 0-16,-2 0 8 15,-2-4-5-15,0-4-4 16,0 3 4-16,-3 1-1 15,-3 6-4-15,3 8 0 16,0 9 10-16,0 2-5 16,2 4-3-16,1 0-4 0,0 8-1 15,0 16 3-15,11 5 0 16,4 1 10-16,5 3-9 16,-1-5 8-16,2-1-1 15,0-4-6-15,-1-5 0 16,0-6-2-16,-1-6 7 15,1-6-7-15,-2 0 3 16,4-2-3-16,-1-15 0 16,-2-8 11-16,-1-3-4 15,-6-7-7-15,-2-6 0 16,-4-9-1-16,-3-4 2 16,-3-3-1-16,0 0 7 15,0 1-3-15,-7 1-8 0,-8 6-4 16,2 14 2-16,-1 12-3 15,8 19 7-15,-1 6-10 16,4 29 12-16,-2 20 3 16,1 16 1-16,4 4 4 15,0 2 14-15,0-3-5 16,21-8-13-16,3-3 1 16,1-15-3-16,-2-7 13 15,-1-12-14-15,2-9-2 16,-1-8 4-16,6-5-4 15,1-3 1-15,1 0-52 16,-3 0-37-16,-10-8-209 0</inkml:trace>
  <inkml:trace contextRef="#ctx0" brushRef="#br0" timeOffset="-120805.9">17093 17198 294 0,'0'0'65'15,"0"0"-22"-15,0 0 23 16,0 0-32-16,-85 63-11 15,62-8 21-15,4 3-17 16,6 4-7-16,12-3-8 16,1 0 2-16,0-6-1 0,17-6-13 15,3-13 0-15,1-6 4 16,4-9-4-16,2-7-6 16,3-7-36-16,1-5-24 15,0 0-84-15,4-3-216 16</inkml:trace>
  <inkml:trace contextRef="#ctx0" brushRef="#br0" timeOffset="-120139.86">17388 17261 333 0,'0'0'13'0,"0"0"19"16,0 0 12-16,91-20-8 15,-65 47-14-15,-5 7 12 16,-5 16 12-16,-7 9-10 16,-7-1 7-16,-2 4-37 15,0-1 12-15,0-3-15 16,0-2-2-16,0-2 10 15,0-3-8-15,4-7 0 16,11-8-3-16,2-8-21 0,2-11-7 16,0-8 16-1,-1-9-10-15,1 0-12 0,-3 0 6 16,-2-19 15-16,-3-2 13 16,-5-4 18-16,-6-5-8 15,0-1 4-15,-2-5 8 16,-16-1-2-16,-9 4 9 15,-7-1-4-15,-7 3-9 16,-1 2-11-16,1 0 9 16,7 4-5-16,10 1 0 15,9 2 11-15,11-2-20 16,4 5 1-16,4-1-3 16,20 4-3-16,6 1-5 15,1 7 10-15,-2 5 5 16,-3 3-2-16,0 0-2 0,-1 0-2 15,-1 9 2-15,-2 2-4 16,-1 4 0-16,-4 5 2 16,-3 4-1-16,-3 3 4 15,-3 1-4-15,-3 2 4 16,-3-4-2-16,1 1 0 16,-2-4 3-16,4-3-2 15,-2-4-1-15,0-7 2 16,-2-4-4-16,1-3-6 15,-1-2-3-15,2 0-33 16,3 0-34-16,-1-10-98 16</inkml:trace>
  <inkml:trace contextRef="#ctx0" brushRef="#br0" timeOffset="-119939.89">17778 17348 352 0,'0'0'51'0,"0"0"62"15,0 0-41-15,0 0-59 16,0 0-6-16,0 0-7 16,24-12-33-16,-10 23-81 0,-4-1-294 15</inkml:trace>
  <inkml:trace contextRef="#ctx0" brushRef="#br0" timeOffset="-119615.87">18033 17433 155 0,'0'0'51'0,"0"0"48"16,0 0 5-16,76 86-20 15,-66-57-56-15,-2 1 3 0,-4-2-16 16,-2 2-6 0,-2-1-3-16,0-6 0 0,-2-3-1 15,-11-5-5-15,-3-5 9 16,2-6 6-16,-1-4 13 16,3 0 35-16,2-14-25 15,1-8-16-15,7-5-15 16,2-2 15-16,0-12-19 15,18-1 2-15,3-1-5 16,3-3-28-16,1 10-19 16,1 12-27-16,-4 5-56 15,-7 12-208-15</inkml:trace>
  <inkml:trace contextRef="#ctx0" brushRef="#br0" timeOffset="-119209.89">18394 17384 239 0,'0'0'156'15,"0"0"-117"-15,0 0 55 16,-66 72-15-16,66-42-38 16,0 3-9-16,12-3-11 15,13 2-10-15,2-4 8 16,-2-1-12-16,-3-6-3 15,-6-4-4-15,-10-7 0 16,-5-4-2-16,-1-2 4 16,0-4 0-16,-4 0 3 15,-20 0-5-15,-6 0-18 16,-1-15-44-16,4-4-38 16,11-5-84-16</inkml:trace>
  <inkml:trace contextRef="#ctx0" brushRef="#br0" timeOffset="-119000.7">18362 17481 258 0,'0'0'61'15,"0"0"52"-15,-10 109-17 16,-2-62-51-16,-1 3-14 16,-7 0-3-16,-2-1-16 15,1-6-1-15,2-11-11 16,5-10 7-16,5-13-7 15,6-7 4-15,3-2 5 0,0 0-9 16,0-14-1-16,20-8-56 16,5-4-169-1</inkml:trace>
  <inkml:trace contextRef="#ctx0" brushRef="#br0" timeOffset="-118737.97">18646 17287 338 0,'0'0'9'0,"0"0"21"16,10 83 89-16,1-39-42 16,-1 8-48-16,2 1 8 15,-1 1-20-15,-4-3-6 0,2-5-7 16,-3-10-4-16,-2-9-6 15,1-11 6-15,-1-6 14 16,3-6-14-16,1-4-7 16,4 0-37-16,0 0-7 15,3-16-137-15</inkml:trace>
  <inkml:trace contextRef="#ctx0" brushRef="#br0" timeOffset="-118571.84">18747 17549 356 0,'0'0'61'16,"0"0"38"-16,0 0-18 15,0 0-54-15,0 0-27 0,0 0 17 16,99-37-17-16,-77 37-39 16,-5 0-89-16,-8 0-271 15</inkml:trace>
  <inkml:trace contextRef="#ctx0" brushRef="#br0" timeOffset="-118214.58">19158 17640 516 0,'0'0'64'16,"0"0"-38"-16,0 0 16 15,0 0-11-15,83-14-20 16,-26 14-11-16,4 0 22 15,0 8-22-15,-9-1 2 0,-9 0 2 16,-14-1-3 0,-11-3 2-16,-8-2-2 0,-5-1-1 15,-4 0-8-15,-1 0-26 16,0 0-53-16,0 0-120 16</inkml:trace>
  <inkml:trace contextRef="#ctx0" brushRef="#br0" timeOffset="-117920.42">19469 17515 184 0,'0'0'146'0,"0"0"-73"0,0 0 19 16,0 0-21-1,0 0-62-15,0 0 23 0,62 8-19 16,-27 8-3-16,-4 3-4 15,-8 1-6-15,-7 1 1 16,-8 0 11-16,-7 4 3 16,-1-5-10-16,0-1 19 15,-10 1 1-15,-8-4 15 16,-2-1-26-16,-3-1-5 16,-4 0-4-16,-3-1-5 15,2 1-1-15,-1-2-52 16,10-1-52-16,11 0-76 15</inkml:trace>
  <inkml:trace contextRef="#ctx0" brushRef="#br0" timeOffset="-109534.91">20085 17791 36 0,'0'0'36'0,"0"0"33"16,0 0 1-16,0 0-21 16,0 0-24-16,0 0 28 15,0 0-25-15,-3 0-4 16,3 0-11-16,0 0 30 16,0 0-9-16,0 0-1 15,0 0-5-15,0 2-3 16,0-1 2-16,0-1 2 15,0 1-15-15,0-1 12 16,0 0-13-16,0 0 5 16,0 0-10-16,0 0-6 15,5 0 13-15,10 0 3 16,4-4-4-16,2-7-4 0,-5-3-5 16,2-6-2-1,-1-6 8-15,0-4-2 0,0-6-2 16,-2-6-2-16,-3-2-5 15,1-9 3-15,-4 2-2 16,-1 0-1-16,-5 7 0 16,-3 6-3-16,0 11-6 15,0 8 3-15,-5 6 4 16,-2 9 1-16,-4 4-1 16,-2 0-6-16,-5 9 7 15,-6 19 1-15,-4 12 1 16,1 9 6-16,3 6-7 15,9-4 0-15,5-3 6 16,10-2-14-16,0-6 16 0,3 0-2 16,11-8-6-16,2-5 1 15,0-3-1-15,-1-7 3 16,0-1-3-16,0-7-4 16,2-1 1-16,1-3-1 15,3-2-42-15,3-2-14 16,1-1-44-16,2 0-70 15,2-1-78-15</inkml:trace>
  <inkml:trace contextRef="#ctx0" brushRef="#br0" timeOffset="-109214.73">20651 17596 61 0,'0'0'67'0,"0"0"54"0,0 0-21 15,0 0-20-15,0 0-29 16,0 0 0-16,-33-54-12 16,15 54-21-16,-6 3-13 15,-1 16 18-15,-2 4-23 16,0 5 19-16,7 2 9 16,6-4-21-16,6 2 5 15,7-3-7-15,1-2 3 16,0-1-4-16,10-5 0 15,3-4 0-15,1-1-4 0,1-4 0 16,-2-3-1 0,2-2-6-16,5-1 4 0,0-2-27 15,4 0-32-15,0 0-20 16,2 0-57-16,-1-2-183 16</inkml:trace>
  <inkml:trace contextRef="#ctx0" brushRef="#br0" timeOffset="-108980.2">20996 17790 302 0,'0'0'40'0,"0"0"5"0,0 0 64 16,0 0-57-16,-26 76-24 15,12-51-7-15,-1 0-9 16,-1 1-1-16,-1-3-7 16,3-1-4-16,3-5-17 15,7-6-111-15,4-8-275 16</inkml:trace>
  <inkml:trace contextRef="#ctx0" brushRef="#br0" timeOffset="-108544.58">21564 17654 326 0,'0'0'24'15,"0"0"-10"-15,0 0 54 16,0 0-27-16,0 0-7 16,-88 89-5-16,86-63-6 0,2-1-7 15,0-3-9-15,15 1 6 16,1-1-13-16,1-1 1 15,-5-4 2-15,-4 0-3 16,-3-4 18-16,-5-3-17 16,0-4 1-16,0-3-1 15,-13 1 0-15,-8-4 11 16,-2 0-9-16,0 0-3 16,3-14-2-16,2-5-6 15,6-3-57-15,5-5-48 16,7-3-59-16,0 0-105 15</inkml:trace>
  <inkml:trace contextRef="#ctx0" brushRef="#br0" timeOffset="-108356.92">21471 17679 5 0,'0'0'196'15,"0"0"-90"-15,0 0-74 16,0 0-5-16,0 0 23 16,-61 111 28-16,34-69-24 15,-4 4-5-15,-7 4-15 16,-4-1-10-16,-2 1-22 15,2-10-2-15,9-7 2 16,9-13 13-16,14-11-15 16,7-6 0-16,3-3-18 15,10 0-93-15,22-15-96 16</inkml:trace>
  <inkml:trace contextRef="#ctx0" brushRef="#br0" timeOffset="-107960.58">21778 17839 384 0,'0'0'35'16,"0"0"15"-16,0 0 22 16,0 0-53-16,0 0 1 15,0 0-10-15,103-24-10 16,-73 14-5-16,-6-1-24 0,-9-3 18 15,-9-3 11 1,-6 1 7-16,0-1-5 0,-8 5-1 16,-9 2 11-16,-3 3 10 15,-2 4-9-15,-2 3-6 16,-1 0-2-16,0 17-2 16,3 5 8-16,3 7 0 15,5 2 6-15,5 1 7 16,4 0-8-16,5-1-2 15,0-2-6-15,0-2-2 16,0-8 7-16,10-2-13 16,2-3 3-16,7-6-3 15,6 0-7-15,5-5-15 16,7-2-30-16,1-1-66 16,-2 0-160-16</inkml:trace>
  <inkml:trace contextRef="#ctx0" brushRef="#br0" timeOffset="-107264.75">22348 17777 351 0,'0'0'47'0,"0"0"47"0,0 0 1 16,0 0-67-16,-88 3-11 16,63 14 8-16,2 6-9 15,2 6-8-15,4 0 17 16,6 2-21-16,3 2 7 16,5-3-5-16,3-5-6 15,0-4-2-15,7-7-1 16,8-4 3-16,5-1 0 15,4-9 0-15,3 0-3 16,3 0-24-16,1-3 2 16,-3-10-3-16,-1-5 17 15,-4-5 1-15,-4-1-8 16,-3-1 18-16,-4 2 4 0,-4 6 0 16,-3 0-1-1,-4 7 7-15,-1 1 12 0,0 5-5 16,0 2 7-16,0 0-4 15,0 2-3-15,0 0-17 16,0 0 0-16,0 12 1 16,-3 6 2-16,0 6 1 15,3 2-1-15,0-2-2 16,0 0-1-16,0-3 0 16,10-4 3-16,1-7-2 15,2-2 0-15,4-5-1 16,3-3 0-16,0 0-2 15,2-6 2-15,-3-8-7 16,-3-4 4-16,-2-3 6 0,-6-3 0 16,-2-3-1-16,-5-2 8 15,-1-2-1-15,0 2 6 16,-9 4-4-16,-7 6-4 16,-2 8-5-16,-4 7 7 15,0 4-6-15,-1 0 1 16,4 0-4-16,1 5 0 15,6 11 0-15,2 2-39 16,7-1-49-16,1 0-165 16</inkml:trace>
  <inkml:trace contextRef="#ctx0" brushRef="#br0" timeOffset="-106753.59">22919 17858 137 0,'0'0'74'15,"0"0"-46"-15,0 0 19 16,0 0 13-16,-39 73-18 15,35-39-22-15,-3-1 2 0,2-3-18 16,2-7 4-16,0-8 10 16,2-8-18-16,1-4 0 15,0-3 54-15,0 0 24 16,0-14-17-16,0-11-24 16,0-4-9-16,0-3-16 15,0 1 15-15,0-2-27 16,0 1 5-16,0 2-2 15,9 4-3-15,7 7 0 16,-1 7-5-16,3 5-8 16,2 7 7-16,0 0 3 15,1 4 1-15,1 13 0 16,-5 5 0-16,-1 5 1 16,-2 0-7-16,-5 1 8 15,-2-1 9-15,-3 0-9 0,-1-6 0 16,0-3 15-16,-1-2-15 15,4-5-13-15,-1-2 12 16,6-1-61-16,4-4-78 16,1-2-330-16</inkml:trace>
  <inkml:trace contextRef="#ctx0" brushRef="#br0" timeOffset="-106251.74">23315 17781 328 0,'0'0'76'15,"0"0"29"-15,0 0-37 16,0 0-15-16,0 0-52 16,0 0 2-16,-33 24-3 15,22 4 10-15,-1 2-4 16,3 2 0-16,5-1 10 15,1-2-16-15,3-3 1 16,0-6 1-16,0-6-2 16,9-6-4-16,5-6 2 15,3-2 0-15,5 0 2 16,0-14 3-16,-2-7-3 16,1-4 10-16,-3-11-4 0,-2-5-6 15,-3-3 1-15,-6-5 2 16,-7 0 9-16,0 1-12 15,0 5 1-15,-6 8-1 16,-1 10 5-16,-1 11-5 16,3 8-1-16,2 6 0 15,-2 9-1-15,2 18-1 16,1 12 3-16,1 5 14 16,1 3-5-16,0-2-1 15,0-1 1-15,0-1-4 16,6-7-2-16,4 0 0 15,-2-12-2-15,1-3-1 0,1-7-23 16,0-4-40 0,-1-4-64-16,-4-6-406 0</inkml:trace>
  <inkml:trace contextRef="#ctx0" brushRef="#br0" timeOffset="-105904.87">23769 17986 376 0,'0'0'79'0,"0"0"-65"16,0 0 12-16,90-12-8 15,-43 10 11-15,0-1-20 16,-5 1-1-16,-7 0 0 16,-10 2-6-16,-11-5 11 15,-6 3-7-15,-5-1-6 16,-3-7-15-16,0 4-64 0,-5-4-100 15,-11-3-51 1</inkml:trace>
  <inkml:trace contextRef="#ctx0" brushRef="#br0" timeOffset="-105673.71">23997 17827 100 0,'0'0'150'16,"0"0"-26"-16,0 0 5 15,0 0-59-15,0 0-53 16,0 0-3-16,58-14-8 15,-30 14 9-15,-1 11-8 16,-5 4-5-16,-8 4-4 16,-10 6 4-16,-4 1 1 15,-11 4 4-15,-15 0 18 16,-7-4-2-16,-3-3-3 16,5-6-16-16,5-1 1 0,7-6 0 15,7 0-5 1,7 0-68-16,5-1-150 0</inkml:trace>
  <inkml:trace contextRef="#ctx0" brushRef="#br0" timeOffset="-104579.71">24571 18090 157 0,'0'0'85'0,"0"0"-33"16,0 0 29-16,0 0 2 15,0 0-35-15,0 0-36 16,-39 57 24-16,39-51-36 15,0-3 29-15,0-3-29 16,0 0 24-16,0 0-11 16,0 0-4-16,0 0-1 15,1 0 6-15,11 0 1 16,2-7-3-16,3-8 2 16,1-4-4-16,2-2-3 0,-1-6-1 15,5-3-5-15,0-6 0 16,0-6 3-16,-5-2-4 15,-4 1 4-15,-6 3 2 16,-7 7-4-16,-2 10-2 16,-3 8-1-16,-14 8-2 15,-5 7-1-15,-2 0 4 16,0 0 0-16,3 5 2 16,2 5-2-16,3 1 0 15,3 2 4-15,3 1-4 16,1-2 0-16,8-1-1 15,1-1 1-15,0-1 4 0,14-3-1 16,15 0-4-16,11-1 4 16,6 1-3-16,-1-4 5 15,-6 2-4-15,-11 0 1 16,-7 0 0-16,-9 4-2 16,-6 4 0-16,-5 7-3 15,-1 4 1-15,0 3 2 16,-1 1 2-16,-8-1 0 15,3-2-1-15,1-5-1 16,2 1 4-16,0-3-7 16,2-1 3-16,-1-2 0 15,2-4-1-15,0-3 0 16,0-1 1-16,12 0-71 0,8-3-104 16,1-3-239-1</inkml:trace>
  <inkml:trace contextRef="#ctx0" brushRef="#br0" timeOffset="-104264.91">25200 17888 286 0,'0'0'80'0,"0"0"3"15,0 0 45-15,0 0-9 16,0 0-58-16,0 0-49 0,-5-18-10 15,-15 35 11 1,-3 5 7-16,-1 5-13 0,5 2 6 16,4 0-10-16,5 0 0 15,5 2-2-15,5-1 6 16,0-4-7-16,3-4 0 16,12-5 2-16,2-7-2 15,3-3 2-15,2-4-2 16,1-2 0-16,1-1-4 15,-2 0-30-15,0 0-44 16,-8-8-48-16,-8-10-396 16</inkml:trace>
  <inkml:trace contextRef="#ctx0" brushRef="#br0" timeOffset="-99930.54">19908 17928 149 0,'0'0'38'15,"0"0"42"-15,0 0-4 16,0 0-10-16,0 0-1 16,0 0 3-16,0 0-34 15,-8 8-1-15,8-8-3 16,0 0-5-16,8-5-5 0,4-1-19 16,2-4 30-16,3-3-21 15,1-1 12-15,-2-1-16 16,1-2 9-16,-4 0-6 15,0-2 2-15,-2-2-2 16,1-4 1-16,-3-6-8 16,-2-7 10-16,1-7-10 15,1-6 3-15,-3-4-5 16,0 3-7-16,-3 5 7 16,-3 11 6-16,0 11-5 15,-3 5-1-15,-8 11-2 16,-4 5-6-16,0 3 7 15,-4 1 1-15,-5 0-2 0,-1 9-3 16,-1 11 5-16,1 4 0 16,4-1 13-16,6 0-13 15,5-1 2-15,5-5-3 16,5 4 2-16,0-8-2 16,0 0 6-16,11-2-8 15,8-3 3-15,6-4-5 16,10-4 5-16,8 0 2 15,5 0 7-15,-1-4-8 16,-3-2-1-16,-10 1 2 16,-7 1 1-16,-9 4-2 15,-9 0-2-15,-5 5-4 0,-1 9 5 16,0 3 3 0,0 2-3-16,0-2 0 0,3 7 8 15,-3-4-8-15,2 3-1 16,-2 2 0-16,0 2 2 15,1 2 2-15,5 1-3 16,0 0-1-16,3-1 1 16,1 0 9-16,1-1-9 15,0-1 4-15,2-4-8 16,-3-7 11-16,-1-3-14 16,-3-3 6-16,0-3-7 15,1-3-38-15,1-2-87 16,4-2-106-16</inkml:trace>
  <inkml:trace contextRef="#ctx0" brushRef="#br0" timeOffset="-98541.75">25595 17727 186 0,'0'0'106'16,"0"0"-3"-16,0 0-13 16,0 0 5-16,0 0-59 15,0 0-30-15,54 16 16 16,-27 21 5-16,-1 5 5 15,-3 14 15-15,-4 7-30 16,-8 7 0-16,-11 9 13 16,0 4-28-16,-15-4-2 15,-10-8 10-15,-4-16-10 16,5-18-2-16,6-12 2 16,2-11 0-16,5-8 0 0,7-3-22 15,4-3-23-15,0 0-38 16,0-2-45-16,9-12-393 15</inkml:trace>
  <inkml:trace contextRef="#ctx0" brushRef="#br0" timeOffset="-98247.85">26049 17844 435 0,'0'0'64'0,"0"0"-50"16,0 0 13-16,0 0 20 16,47 101 0-16,-39-40 0 15,-8 9-25-15,0 8 12 16,-18 3-21-16,-10 0-6 15,-2-14-4-15,-1-10-3 16,1-20-33-16,5-13 16 16,6-9-36-16,7-11-56 15</inkml:trace>
  <inkml:trace contextRef="#ctx0" brushRef="#br0" timeOffset="-97333.58">26871 18216 429 0,'0'0'13'16,"0"0"17"-16,0 0-21 16,0 0 24-16,0 0-12 15,0 0-8-15,16 25 25 16,0-31-18-16,4-13 16 15,-4-4-18-15,4-7 18 16,-6-1-13-16,1-3-9 16,3-3-11-16,-4-4 7 15,0 0-8-15,-6 3-2 16,-7 3 0-16,-1 7-1 0,0 11-4 16,-16 8 5-16,-11 7-8 15,-5 2 4-15,-4 3 0 16,3 13 3-16,9 1 2 15,12-1 5-15,9-2-4 16,3 1-4-16,0-1-3 16,21-4 3-16,7 0-1 15,14-8 6-15,3-2-4 16,2 0 1-16,-5 0-3 16,-7 0-3-16,-10-2 6 15,-10 2 3-15,-9 0-3 16,-3 0-4-16,-3 4 1 0,0 11 0 15,0 2 3 1,0 2 2-16,0 6-1 0,0 0 2 16,6-2-2-16,4 4 1 15,2-7-1-15,0-4 2 16,1-6-1-16,-1-7-3 16,5-3 2-16,-1 0-1 15,5 0 4-15,1-15-1 16,-3-5-1-16,0-2 0 15,-4-3-2-15,-2-1 6 16,-2-4 2-16,-1 3-6 16,-7-1 8-16,-2 7-10 15,-1 5 0-15,0 8-6 16,-7 8 6-16,-5 0 0 0,-3 5-8 16,-1 14 7-16,2 5 1 15,4 5 2-15,8 3 4 16,2 1-3-16,0 1-3 15,15-1 7-15,0-4-1 16,3-5-6-16,0-4 3 16,0-6-7-16,1-6 12 15,-1-5-16-15,5-3 8 16,0 0-39-16,-3-3-62 16,-2-13-163-16</inkml:trace>
  <inkml:trace contextRef="#ctx0" brushRef="#br0" timeOffset="-97040.83">27801 17704 461 0,'0'0'67'0,"0"0"-61"15,0 0 5-15,-19 112 58 16,16-54-20-16,0 4-2 16,-2 2-28-16,1-2-4 15,-2 0 8-15,0-4-18 0,2-11-5 16,2-14-3-16,2-13 3 16,0-11 3-16,0-6-3 15,0-3-25-15,0 0-37 16,0 0-55-16,-1-5-130 15</inkml:trace>
  <inkml:trace contextRef="#ctx0" brushRef="#br0" timeOffset="-96659.97">27644 18008 261 0,'0'0'77'0,"0"0"-43"15,0 0 48-15,0 0-11 16,84-79-41-16,-45 66-24 0,0 3 21 15,0 6-9-15,-4 4-2 16,-2 0 4-16,-10 0-4 16,-6 9 11-16,-6 11-2 15,-7 5-3-15,-4 6-9 16,0 2 9-16,0 3-8 16,0-2-14-16,0-3 11 15,0-3-11-15,11-4 0 16,1-5 3-16,4-9-3 15,-1-3 0-15,1-7 5 16,1 0-5-16,-1-12 4 16,-1-9-3-16,1-6 7 0,-2-5 0 15,-2-4-2 1,-2-1 4-16,-5-3 18 0,-2 1-25 16,-3-1-6-16,0 7 7 15,0 13-8-15,-6 6-11 16,0 12-31-16,0 2-42 15,0 0-225-15</inkml:trace>
  <inkml:trace contextRef="#ctx0" brushRef="#br0" timeOffset="-96217.87">28287 17909 522 0,'0'0'29'0,"0"0"-11"16,0 0 36-16,0 0-21 15,105-3-20-15,-62 33-8 16,-9 6 7-16,-7 2 5 15,-10 0 4-15,-10 4-21 16,-7-3-1-16,0 5 1 16,-4-10 2-16,-10-5 10 15,-3-7-10-15,1-12-1 0,3-4 4 16,6-6-4-16,2 0 24 16,1-9 12-16,1-18-15 15,3-5 1-15,0-5 5 16,0-3-26-16,13-2 25 15,5-1-19-15,4-3-8 16,-1 6 2-16,5 4-2 16,-1 11-2-16,2 10-22 15,-4 6-28-15,-1 9-23 16,-3 0-33-16,-7 10-122 16</inkml:trace>
  <inkml:trace contextRef="#ctx0" brushRef="#br0" timeOffset="-95737.43">28878 17948 551 0,'0'0'36'0,"0"0"-34"15,0 0 4-15,-22 72 2 16,14-30 19-16,5 2-26 16,-1 1 23-16,2-3-22 15,-1-8 3-15,2-12-3 16,-2-11-2-16,1-6 0 0,1-5 3 16,1 0 26-16,0-13 17 15,0-12-23-15,0-6 1 16,0-9-21-16,0 4 5 15,0-3-16-15,1 2-4 16,8 1 5-16,6 0-37 16,3 6 10-16,4 7 4 15,2 9-11-15,3 11 16 16,0 3 25-16,2 3-7 16,-1 18 15-16,-4 3-2 15,-7 6 17-15,-6 4-2 16,-8-6 0-16,-3 4 11 15,0 0-3-15,0-2-5 0,0-4-8 16,0-3-16 0,0-1-7-16,-1-3-14 0,1-9-87 15,0-1-472-15</inkml:trace>
  <inkml:trace contextRef="#ctx0" brushRef="#br0" timeOffset="-95383.43">29439 17803 211 0,'0'0'309'15,"0"0"-253"-15,0 0-22 16,0 0 23-16,0 0-3 16,-90 83 3-16,76-38-38 15,3 5 6-15,7 4-4 16,1 2-9-16,1 7-10 16,2-1-2-16,0-1 3 15,0-10-6-15,0-14 6 16,3-11-6-16,12-9 1 15,6-8-28-15,6-2 15 0,6-1-22 16,1-6-46-16,-1 0-107 16</inkml:trace>
  <inkml:trace contextRef="#ctx0" brushRef="#br0" timeOffset="-95120.77">29664 17902 532 0,'0'0'63'16,"0"0"-57"-16,0 0 9 0,0 0 20 16,12 116 15-16,-9-69-40 15,-3 0-9-15,0-3 20 16,0-4-16-16,0-13 2 15,0-7-6-15,0-8-1 16,0-9-1-16,0-1-28 16,1-2-27-16,6 0-109 15</inkml:trace>
  <inkml:trace contextRef="#ctx0" brushRef="#br0" timeOffset="-94790.36">29915 17752 296 0,'0'0'121'16,"0"0"-59"-16,0 0 44 15,0 0-62-15,60 77 30 16,-49-28-31-16,-3 9-16 16,-5 0 1-16,-3 5-17 15,0 1-5-15,-8-3 12 16,-4-7-12-16,1-8-2 0,0-12-3 16,3-9-1-16,-2-11-4 15,3-4-45-15,1 0-7 16,1-4-74-16,5-4-340 15</inkml:trace>
  <inkml:trace contextRef="#ctx0" brushRef="#br0" timeOffset="-94513">30328 18051 488 0,'0'0'73'16,"0"0"8"-16,0 0 19 15,0 0-29-15,0 0-48 16,0 0-19-16,2-26-2 15,-1 26-2-15,1 5-45 16,-2 9-31-16,0-2-123 16</inkml:trace>
  <inkml:trace contextRef="#ctx0" brushRef="#br0" timeOffset="-94347.86">30361 18358 396 0,'0'0'98'15,"0"0"2"-15,-17 102-1 16,-1-72-13-16,-2 3-43 16,-1 0-35-16,-6-3-8 15,-5-3-5-15,1-5-124 16,3-8-419-16</inkml:trace>
  <inkml:trace contextRef="#ctx0" brushRef="#br0" timeOffset="-93927.93">31063 17396 569 0,'0'0'33'15,"0"0"0"-15,0 0 47 16,0 0-50-16,0 0-20 16,0 0-8-16,-15-44-2 15,4 44-45-15,-6 6-50 16,-4 2-118-16</inkml:trace>
  <inkml:trace contextRef="#ctx0" brushRef="#br0" timeOffset="-93786.97">30971 17763 268 0,'0'0'104'16,"0"0"-18"-16,-50 86 4 15,30-57-28-15,-6 5-49 16,-5-1-13-16,-8-2-16 15,-2-6-530-15</inkml:trace>
  <inkml:trace contextRef="#ctx0" brushRef="#br0" timeOffset="-93147.58">30100 16211 436 0,'0'0'53'15,"0"0"-15"-15,0 0 51 16,0 0-64-16,0 0-25 15,0 0-2-15,-12-6-102 16,3 17-65-16</inkml:trace>
  <inkml:trace contextRef="#ctx0" brushRef="#br0" timeOffset="-92990.42">30134 16534 266 0,'0'0'129'16,"0"0"34"-16,-9 83-77 15,-4-54-45-15,-7 4-5 16,-2 0-16-16,-12 0-8 16,-4 1-12-16,-2-8-57 15,4-6-486-15</inkml:trace>
  <inkml:trace contextRef="#ctx0" brushRef="#br0" timeOffset="-90832.36">11600 18301 12 0,'0'0'210'0,"0"0"-139"16,0 0 36-16,0 0 1 15,0 0-34-15,0 0-7 16,0 0-54-16,-12-35 5 16,15 58-14-16,6 10-3 15,0 3 13-15,2 1 2 16,-3-5 6-16,4-12-13 15,1-3 14-15,1-11-9 16,4-3-6-16,2-3 9 16,2-9-3-16,3-14-7 15,0-5-1-15,-4-4-5 16,-3-7 6-16,-2-2-7 0,-4-5-13 16,-3-3 11-16,-3 2-4 15,-6-2-11-15,0 9-9 16,0 1 4-16,-12 3 19 15,-4 6 3-15,-5 3-7 16,3 5 7-16,2 8-6 16,1 11 5-16,3 3-5 15,-2 3-2-15,-2 14 8 16,2 6 0-16,6 0 6 16,5-4-6-16,3-3 0 15,0-6-1-15,4-2 1 16,12-3 10-16,4-3-9 15,4-2-1-15,4 0 0 0,7 0 0 16,3-5 0 0,-1 2 0-16,2 0 10 0,-4 3-10 15,-7 0-4-15,-3 0 4 16,-6 13 0-16,-5 4 1 16,-2 3-1-16,-5 3 3 15,-2 5 0-15,-1 1-2 16,-2 3 7-16,1 4-7 15,0 3 2-15,0 4-2 16,1 1 5-16,-2 3-6 16,-2-2 2-16,1-8 1 15,1-12-3-15,4-11-2 0,3-8 1 16,7-6 2 0,5 0-2-16,6-11 1 0,6-7-6 15,-6-5 6-15,-4-1 0 16,-6-2-2-16,-10-7 1 15,-2-6 1-15,-5-1 0 16,0-6 0-16,0 6 0 16,0 5 1-16,-6 14-1 15,0 7-4-15,0 9 4 16,3 5 16-16,0 0-14 16,1 22-2-16,-1 9 0 15,2 12 0-15,1 3 2 16,0 7 6-16,6-8 5 0,12-6-13 15,1-4 6 1,4-8-4-16,-1-6-2 0,-1-6 0 16,-3-9 2-16,4-4-2 15,6-2-22-15,1-2 1 16,2-12-37-16,-6-8-64 16,-8-2-241-16</inkml:trace>
  <inkml:trace contextRef="#ctx0" brushRef="#br0" timeOffset="-90555.77">12554 17861 439 0,'0'0'52'15,"0"0"-40"-15,0 0 40 16,0 0 6-16,67 81 10 15,-35-29-33-15,-6 10 6 16,1 14-30-16,-6 8 15 16,-3 5-19-16,-3-9-6 15,-3-12 0-15,-3-19-1 16,-3-15 10-16,-1-13-10 16,2-11-26-16,-3-5-32 15,-1-5-55-15,-3 0-75 16,0-10-212-16</inkml:trace>
  <inkml:trace contextRef="#ctx0" brushRef="#br0" timeOffset="-90202.25">12748 18197 109 0,'0'0'14'0,"0"0"55"15,91-70 39-15,-58 55-29 16,-5 9-18-16,-2 6-1 15,-7 0-26-15,-1 14 7 16,-2 15-10-16,-4 14-9 16,-1 5 8-16,0 1-11 15,0-3-2-15,1-6-11 0,0-5-5 16,0-8 12 0,1-10-12-16,1-8-2 0,3-9-12 15,3 0-4-15,4-13 4 16,-2-10 13-16,-1-9 9 15,-6-2-7-15,-4-5 1 16,-7-4-3-16,-4 0 2 16,0 3 14-16,-13 3-4 15,-8 7-3-15,1 8-9 16,1 9 3-16,7 9-3 16,7 4-32-16,5 0-181 15</inkml:trace>
  <inkml:trace contextRef="#ctx0" brushRef="#br0" timeOffset="-89712.42">13325 18258 486 0,'0'0'33'0,"0"0"-16"16,0 0 22-16,0 0-4 15,102-3-20-15,-74 29 2 16,-1 9 0-16,-5 4-9 15,-8 7-4-15,-5-3 5 16,-9 0-3-16,0-3-4 16,0-5 2-16,-15-7 1 15,1-12 14-15,1-6-6 16,2-10 23-16,2 0 13 16,-1-8-9-16,1-14-29 15,2-12 21-15,4-7-24 16,3-3-7-16,0-7-1 15,7-4-3-15,8 2 1 0,6 5-37 16,3 4-18-16,1 13 17 16,2 12-3-16,-3 9-8 15,0 10-19-15,-5 0-32 16,-5 17-66-16,-3 3-160 16</inkml:trace>
  <inkml:trace contextRef="#ctx0" brushRef="#br0" timeOffset="-89264.79">13758 18265 12 0,'0'0'306'0,"0"0"-279"16,0 0 35-16,0 89 24 15,0-52-33-15,9-4-37 16,1 4 21-16,1 0-12 15,-1-6-11-15,-4-7-11 16,-3-10 5-16,-3-8 3 16,0-3-2-16,0-3 41 15,0 0-5-15,0-16 5 16,0-11-44-16,0-7 1 16,-1-5-9-16,-4-4 2 15,2-2-27-15,-1 0-4 16,2 3-10-16,2 4 2 15,0 10-5-15,0 11 18 0,17 11 11 16,3 6 15-16,3 0 7 16,4 0 5-16,-2 13 33 15,-3 9 3-15,-5 7-13 16,-2 2 9-16,-5 5 0 16,2 3-19-16,-4 0 3 15,-5 0-19-15,0-3-5 16,-3-4 4-16,0-4-12 15,0-3 4-15,-11-4-74 16,2-8-37-16,2-6-230 16</inkml:trace>
  <inkml:trace contextRef="#ctx0" brushRef="#br0" timeOffset="-88829.75">14271 18011 340 0,'0'0'44'0,"0"0"19"16,0 0 3-16,-85 56-39 16,70-13 19-16,6 12-21 15,3 6-4-15,6 4 17 16,0-2-24-16,0-2-6 15,12-9 1-15,3-8-2 16,0-7-3-16,1-9 9 16,1-9-12-16,1-8-1 15,1-5-3-15,0-5-3 0,4-1-10 16,1 0-22-16,3 0-84 16,-2-7-111-16</inkml:trace>
  <inkml:trace contextRef="#ctx0" brushRef="#br0" timeOffset="-88469.2">14492 18265 181 0,'0'0'98'0,"0"0"5"16,0 0-26-16,0 0 2 16,0 0-62-16,0 0-13 15,-34 14 3-15,29 22 1 0,4 1-2 16,1 6 11-1,0-5 6-15,0-3-19 16,14-6 7-16,4-10-11 0,6-6-3 16,0-9 3-16,1-4 4 15,-4-2 1-15,0-17 4 16,-3-6 7-16,-8-2-5 16,-2-6-2-16,-5-2 4 15,-3-3 5-15,0-5-3 16,-4 0 22-16,-16 2-17 15,-2 7-5-15,-4 11-15 16,-2 12 0-16,4 11 0 16,2 0 4-16,8 0-4 15,5 17 0-15,9 0-44 16,0 3-30-16,15-3-137 0</inkml:trace>
  <inkml:trace contextRef="#ctx0" brushRef="#br0" timeOffset="-88139.98">14701 17905 362 0,'0'0'41'0,"0"0"-7"16,0 0 67-16,68 112-26 16,-47-46 2-16,-2 11-33 15,-6 11-11-15,-5 1-6 16,-6-3-17-16,-2-10-4 16,-4-13-5-16,-18-9 6 15,-4-8-7-15,-3-14 9 16,1-5-8-16,9-10-1 15,8-7-31-15,8-7-11 16,3-3-93-16,0-10-212 16</inkml:trace>
  <inkml:trace contextRef="#ctx0" brushRef="#br0" timeOffset="-87867.68">15060 18183 452 0,'0'0'75'16,"0"0"20"-16,0 0-14 16,0 0-24-16,0 0-34 15,0 0 5-15,-7-24-13 0,7 24-5 16,0-3 0-16,0 3-5 15,0 0 6-15,0 0-22 16,0 0-3-16,0 3-44 16,-5 14-105-16,-4 3-437 15</inkml:trace>
  <inkml:trace contextRef="#ctx0" brushRef="#br0" timeOffset="-87687.97">15137 18517 599 0,'0'0'87'16,"0"0"30"-16,0 78 2 15,-3-45-39-15,-2 8-47 16,-3 2-22-16,-5 3-4 0,-5 3-7 16,-4-8-72-16,0-9-98 15,3-15-334-15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53:3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6108 3127 275 0,'0'0'80'0,"0"0"-13"15,0 0 18-15,0 0-4 16,0 0-21-16,0 0-22 15,0 0-1-15,0 0 3 16,-38-20 8-16,32 17-17 16,2 3 7-16,2-1-10 15,1 1-10-15,1 0-3 16,0 0-2-16,0 0-9 16,0 0 5-16,0 0-9 0,0 0 2 15,0-2 2-15,0 2 0 16,0 0 0-16,0 0-4 15,3 0 1-15,3 0 7 16,4 0-6-16,8 0 3 16,7 0 2-16,8 0-4 15,6 0 4-15,5 0-2 16,3 0-5-16,1 0 1 16,-5 2 0-16,-4 1 3 15,1-2 0-15,-4 1 1 16,1-2-5-16,-1 0 1 15,0 0 1-15,4 0-2 0,-1 0-2 16,0 0 2-16,2 0 3 16,1 0-1-16,2 0-1 15,0 0-1-15,-5 0 0 16,-3 0-1-16,1 0 1 16,-3 0 0-16,4 0 0 15,2 0 0-15,3 0 1 16,7-6 3-16,2-1-1 15,1 2 3-15,-5 1-5 16,0 1 9-16,-5 0-10 16,0 2 9-16,1-2-4 15,2 2-1-15,2-2 9 16,4 0-7-16,1 0 8 0,1 0-10 16,-6 2 6-1,-4 0-10-15,-6-1 13 0,-5 2-8 16,-2 0 0-16,0 0 3 15,-2 0 0-15,2 0 3 16,-3 0 4-16,-2 0-1 16,-5-1-4-16,-8-1 0 15,-4 2 0-15,-4 0 8 16,-2 0-4-16,-2-1 0 16,-1 1-11-16,0-1 8 15,0 1 2-15,0 0 1 16,0 0-6-16,0-2-4 0,0 2-3 15,0-1-1 1,2-1-6-16,2 2-25 0,-4 0-44 16,0 0-59-16,0 0-49 15,0 0-202-15</inkml:trace>
  <inkml:trace contextRef="#ctx0" brushRef="#br0" timeOffset="1680.11">12481 3120 63 0,'0'0'112'0,"0"0"-65"0,0 0 50 15,0 0 13-15,-82 0-37 16,69 0-26-16,1 0-13 15,1 0 1-15,7 0-11 16,1 0-4-16,1 0 3 16,2 0-8-16,0 0-4 15,0 0 2-15,0 0 2 16,0 0-7-16,0 0 0 16,0 0-3-16,0 0-3 15,0 0-2-15,8 0-6 16,5 0 6-16,5 0 2 15,3 0 5-15,7 0-4 0,2 0 0 16,3 0-3 0,1 0 4-16,1 0 0 0,-2 0-4 15,1 0 2-15,-3 0 3 16,5 0-2-16,0 0-1 16,4 0 7-16,4 0 0 15,3 0-7-15,-1 0 11 16,-4 0-6-16,0 0-1 15,-2 0-5-15,5 0 4 16,4 0-4-16,3 0 5 16,0 1 7-16,1-1-10 15,-4 0 0-15,-3 0 10 16,2 0-13-16,1 0 10 0,2 0-8 16,-1 0 6-1,-2 0-7-15,-2-3 13 16,-4 2-9-16,3 1 3 0,-2 0 0 15,6 0 0-15,4 0-5 16,3 0-1-16,1 0-1 16,0 0 0-16,-7 0 10 15,-3 0-4-15,-4 0 2 16,-3 0-5-16,7 0 5 16,6 0 2-16,5 0 1 15,-1 0-3-15,-5 0-8 16,-6 0 7-16,-6 0 4 0,-4 0-6 15,-3 0 7 1,-5 0 5-16,-4 0-5 0,-6 0-2 16,-6 0 3-16,-1 0 2 15,-5 0 7-15,-2 0-9 16,-2 0 4-16,-2-1-1 16,0-2 2-16,0 3 3 15,0 0-10-15,0 0-4 16,0 0 0-16,0 0-2 15,0 0-1-15,1 0-5 16,-1 0 0-16,2 0-1 16,-2-3 4-16,0 3-3 15,1 0 0-15,-1 0-6 16,3 0-9-16,-3 0-17 16,1 0-31-16,-1 0-27 0,0 0-48 15,0 0-32-15,-19-6-265 16</inkml:trace>
  <inkml:trace contextRef="#ctx0" brushRef="#br0" timeOffset="6384.12">9322 3229 10 0,'0'0'24'15,"0"0"-7"-15,0 0-13 16,0 0 19-16,0 0-17 16,0 0-5-16,0 0 1 15,-14-3 9-15,13 1 8 16,-1 2-7-16,0-2 4 16,0 2-4-16,2 0-7 15,0-1 12-15,0 1-17 16,0 0 6-16,-1 0 2 15,-2 0 3-15,1 0 2 0,-2-2 1 16,1 2-4-16,0 0 1 16,-2 0 16-16,2-2-2 15,-4 2-3-15,5-1 11 16,-1-2-4-16,2 2 10 16,-1-2-34-16,1 1 17 15,-2 0-1-15,1-1-5 16,-1 3 5-16,0-2-7 15,0 2 5-15,0-1-9 16,-4 0 3-16,1-2-2 16,0 1 0-16,3 1 3 15,1 0 2-15,1 1 7 0,-2-3-16 16,1 3 9-16,0 0 2 16,0-3-10-16,2 3 6 15,0 0-4-15,0 0-1 16,0 0-3-16,0 0 5 15,0 0-4-15,0 0-7 16,0 0-3-16,0 0 3 16,0 0-2-16,0 0-3 15,0 0 5-15,2 0-2 16,5 0 7-16,2 0-15 16,0 0 10-16,3 0 0 15,-2 0 0-15,-1 0 15 16,2 3-12-16,-1 0-3 0,-1-1 4 15,3 1 3 1,0 0-7-16,-1 0 2 0,5-3 0 16,-1 3 1-16,4 1-3 15,2-3 0-15,3 2 0 16,-3-2 5-16,0 1-5 16,-2-2 3-16,-4 1 2 15,0-1-5-15,0 0 3 16,1 2-3-16,1-2 4 15,2 0-4-15,-2 0 1 16,2 0-1-16,0 0 0 16,1 0 6-16,0 0-6 0,1 0 0 15,-1 0 0 1,2 0 3-16,0 2 4 0,0-2-7 16,-2 0 5-16,1 0-3 15,-3 0 5-15,3 0-7 16,1 0 2-16,2 0-2 15,0 0 1-15,0 0-1 16,0 0 0-16,-2 1 5 16,2 1-5-16,3 1 0 15,1 0-2-15,4-1 6 16,-1 1-8-16,6-1 8 16,-1 0-2-16,-2 0-2 15,-1-1 0-15,3 1 9 16,-3 0-9-16,3-2 3 15,-1 0-3-15,-1 0 1 0,1 0 1 16,-1 0-2 0,-1 0-3-16,1 0 0 0,4 0 6 15,-1 0-7-15,2 0 8 16,-2 0-4-16,-3 0 0 16,-2 0 4-16,-7-2-4 15,5 0 3-15,-3 1-3 16,1-2 2-16,3 0-1 15,1-1-1-15,-1 2 1 16,0-3-1-16,1 0 10 16,-1 3-10-16,2 1 5 15,-2-2-1-15,2 2-3 0,1-2 6 16,3-1-7 0,2 4 3-16,0-3 7 0,1 1-5 15,-3 0-5-15,-2-3 7 16,-5 4 0-16,-4-3-4 15,1 1 10-15,-4 1-5 16,4-1-3-16,-2 1 2 16,-3-3-5-16,-1 3 5 15,0-1 1-15,1 0-7 16,1 1 0-16,-2-1 2 16,1 2-2-16,-3-2 5 15,-2 2-3-15,-1 0 0 16,-5-1 2-16,-1 2 7 0,-7-1-6 15,3 1 3 1,-4 0-7-16,-1-2 13 0,-1 2-7 16,2 0-5-16,-2-1 4 15,0 1-4-15,0 0-3 16,0 0-2-16,0 0 2 16,0 0 0-16,0 0 0 15,0 0 3-15,0 0-3 16,0 0 0-16,0 0 2 15,0 0-2-15,0 0 0 16,0 0-6-16,0 0-3 16,0 0-23-16,0 0-35 15,0 0-41-15,-8 0-37 16,-11 0-228-16</inkml:trace>
  <inkml:trace contextRef="#ctx0" brushRef="#br0" timeOffset="19131.11">15120 2459 469 0,'0'0'50'15,"0"0"25"1,0 0 25-16,0 0-60 0,0 0-11 16,0 0 28-16,107 22 9 15,-22-22-16-15,8 0-12 16,-4 0-5-16,-7 0 1 16,-4-3-25-16,-11-2 24 15,-8-4-15-15,-12 4-1 16,-10-1-4-16,-11 1-9 15,-10 2-1-15,-7 1-1 16,-8 2-2-16,-1 0-8 16,-1 0-29-16,-20 4-54 0,-15 7-70 15,-3 4-121 1</inkml:trace>
  <inkml:trace contextRef="#ctx0" brushRef="#br0" timeOffset="20011.66">16889 2189 499 0,'0'0'25'15,"0"0"-7"-15,0 0 27 0,-20 89 14 16,19-33-11-16,-1 6-8 16,1-2-7-16,1-3-20 15,0-6 1-15,0-9-7 16,0-8-5-16,0-11-1 15,0-9-1-15,0-6 0 16,0-8 0-16,0 0 5 16,-4-5 22-16,-2-18 10 15,-4-10-20-15,1-9-14 16,-1-9 3-16,3-8-6 16,2-7-11-16,4 1-16 15,1 2-6-15,0 6 9 16,0 6 3-16,9 7 14 15,0 3 3-15,4 7 8 16,1 8-7-16,5 6 3 0,2 8-2 16,1 12 2-16,7 0-2 15,2 17 5-15,6 15 3 16,-4 10-5-16,-7 6 6 16,-6 5-5-16,-7 1 10 15,-4 3-2-15,-3-4 0 16,-1 0-3-16,1-7 4 15,1-8-9-15,4-7 2 16,3-9-4-16,2-6-2 16,1-9-2-16,0-5 4 15,5-2 1-15,2-3 0 16,-1-16 7-16,2-6-5 0,-6-6 8 16,-5-7-4-16,-3-6 10 15,-4-5-1-15,-7-5 3 16,0-3-8-16,0 0-10 15,-15 2 1-15,1 7-4 16,2 15 1-16,2 11 0 16,7 12-9-16,3 10-31 15,0 3-62-15,8 17-104 16,8 3-212-16</inkml:trace>
  <inkml:trace contextRef="#ctx0" brushRef="#br0" timeOffset="20447.75">17597 2185 526 0,'0'0'29'0,"0"0"-8"16,0 0 33-16,0 0-6 16,-31 89-17-16,31-46 0 15,0 6-3-15,3-6-25 0,10-1 12 16,5-9-15-16,0-8 0 16,5-8-3-16,-1-9-8 15,3-7 11-15,2-1-1 16,-1-4 2-16,0-14 6 15,-2-7 9-15,-3-10-14 16,-4-4 3-16,-4-9 24 16,-6-2 11-16,-5-3-18 15,-2 3 0-15,0 7-19 16,-5 8-3-16,-5 9 0 16,-2 11 0-16,3 8 0 15,6 7-11-15,1 0-39 16,2 15-50-16,0 11-9 0,6-2-130 15</inkml:trace>
  <inkml:trace contextRef="#ctx0" brushRef="#br0" timeOffset="21168.09">18045 2169 436 0,'0'0'51'0,"0"0"-42"15,0 0 49-15,-14 102-4 16,14-51-19-16,0 3-7 0,0 0-26 16,0-6 5-16,0-9 1 15,0-9-12-15,0-12 12 16,0-7-6-16,0-9 1 15,0-2-3-15,0 0 4 16,0-2 27-16,0-15 16 16,0-11-24-16,0-5-11 15,0-9-6-15,0-5-2 16,0-2-4-16,0 0 2 16,5 7-10-16,4 7 8 15,3 6-5-15,0 8-7 16,4 6 5-16,-1 6 1 15,10 8 5-15,4 1 0 0,7 7 1 16,-2 16 5 0,-4 7-5-16,-8 6-3 0,-6 2 0 15,-7 1 5-15,-3-1-2 16,-4-2 1-16,-1-7 3 16,-1-8-3-16,0-13 1 15,0-3 3-15,0-5 9 16,0 0-11-16,0-5 27 15,0-16-12-15,0-5-17 16,2-8 7-16,4-4-8 16,3-2-8-16,1-2 5 15,2 4-1-15,4 4-16 0,4 10 14 16,-2 12-10-16,3 9 15 16,-2 3-1-16,0 0 2 15,4 20 0-15,0 6 4 16,-1 3 0-16,-5 7 13 15,-4 2-9-15,-5 4 5 16,-3-1 0-16,-4-2-2 16,-1-3-6-16,0-6-8 15,0-9 7-15,0-4-8 16,-6-5-2-16,-1-4-22 16,3-4-15-16,4-4-91 15,0 0-347-15</inkml:trace>
  <inkml:trace contextRef="#ctx0" brushRef="#br0" timeOffset="21970.09">18841 2338 527 0,'0'0'27'0,"0"0"25"15,0 0 9-15,0 0-47 16,0 0-7-16,0 0 12 16,91-17-19-16,-74 1-3 15,-3-4-11-15,-4-5-11 16,-6 0 6-16,-4-2 11 0,0 1-13 16,-3 4 21-16,-12 2 1 15,-3 6 26-15,-3 4-1 16,5 6 7-16,-2 4-7 15,1 0-3-15,1 14-7 16,3 11 3-16,-1 5 5 16,7 7-2-16,2 4 0 15,4 5 5-15,1 1-10 16,0 0-17-16,0-4 8 16,9-4-8-16,6-10-2 15,0-7-10-15,5-6 8 16,2-8-9-16,3-5 0 15,5-3 10-15,1-3 2 0,-1-14 0 16,1-7 1 0,-2-5 6-16,-1-10-6 0,0-11 1 15,-4-4 7-15,-3-4-8 16,-9 0-2-16,-8 8 0 16,-4 6 2-16,0 10-10 15,-16 11 7-15,-13 9 3 16,-6 6-6-16,1 8 12 15,2 0-6-15,8 8 2 16,12 8 4-16,9 2-6 16,3 2 0-16,6-1-6 15,20-2-1-15,10-5 5 0,11-4-2 16,4-3-3-16,6-3 1 16,1-2-6-16,-5 0 0 15,-8 0 12-15,-9 3 0 16,-18 9-4-16,-8 2 12 15,-5 8-8-15,-5 7 15 16,0 6 8-16,-2 5-4 16,-8 3 2-16,4-1-18 15,4-6 9-15,2-3-12 16,0-9-9-16,0-5 9 16,14-6 4-16,-1-3-4 15,2-5-13-15,3-5-3 16,1 0 5-16,0-4-14 0,0-16-24 15,-4-6-43 1,-2-8-94-16,-4-8-213 0</inkml:trace>
  <inkml:trace contextRef="#ctx0" brushRef="#br0" timeOffset="22159.29">19623 2140 323 0,'0'0'162'15,"0"0"-44"-15,0 0-40 16,0 0-37-16,0 0 23 15,24 84-26-15,-18-42-5 16,-2 3-4-16,-1 0-19 16,0-4-5-16,-2-4-4 0,1-10 5 15,1-7-6-15,-1-9-7 16,-1-5-54-16,-1-6-76 16,2 0-160-16</inkml:trace>
  <inkml:trace contextRef="#ctx0" brushRef="#br0" timeOffset="22353.96">19829 1912 478 0,'0'0'153'15,"0"0"-115"-15,0 0 69 16,0 0-61-16,0 0-30 15,0 0-16-15,-24-2-29 0,40 26-16 16,8 1-57 0,4-3-178-16</inkml:trace>
  <inkml:trace contextRef="#ctx0" brushRef="#br0" timeOffset="22638.09">20199 2026 529 0,'0'0'67'0,"0"0"-20"16,-111 47 77-16,74-8-58 16,3 11-28-16,10 5-9 15,6 4 0-15,12 3-17 16,6-8-12-16,1-5-2 15,20-12 1-15,5-12-26 16,4-6-1-16,2-11 15 16,5-6 7-16,1-2-21 15,-2 0-21-15,-3-6-46 16,-10-11-127-16</inkml:trace>
  <inkml:trace contextRef="#ctx0" brushRef="#br0" timeOffset="23243.88">21016 1966 645 0,'0'0'50'0,"0"0"-41"16,0 0 64-16,0 0-24 15,0 0-38-15,100 22-2 16,-58 36 35-16,-6 5-15 15,-5-2-28-15,-6-1 26 0,-4-5-22 16,-1-12-5-16,-4-8 2 16,-4-15-6-16,-2-11 13 15,-4-9-11-15,3 0 4 16,3-16 13-16,1-16 27 16,3-10-23-16,-3-6-12 15,-4-10-3-15,1-5-4 16,-2-3-2-16,-2 1-17 15,-3 7-9-15,-2 15-8 16,1 19-27-16,2 16 4 16,6 8-46-16,1 25-174 15,8 8-166-15</inkml:trace>
  <inkml:trace contextRef="#ctx0" brushRef="#br0" timeOffset="24324.49">21951 2009 455 0,'0'0'77'0,"0"0"-46"15,-88-4 37-15,57 22-4 16,1 10-26-16,6 6-17 0,5 4 2 15,3 3-17 1,5-1 7-16,5-3-13 0,4-5 0 16,2-4-7-16,0-3-3 15,11-7 10-15,8-6 0 16,4-5-16-16,4-7-6 16,4 0 8-16,-3-10-4 15,-2-9-5-15,-7-4 23 16,-4-7 0-16,-2-4 17 15,-2-3-12-15,-4-3 17 16,-2 1-11-16,-1 3-7 16,-4 11 1-16,0 11 12 15,0 9 9-15,0 5-15 16,0 0-5-16,4 5-6 0,4 16-6 16,4 8 6-16,4 7 9 15,3 3-9-15,-2-2 7 16,5 1-1-16,-2-6-4 15,1-3-1-15,0-7-1 16,-2-9-5-16,2-9-10 16,4-4 12-16,1-4 3 15,0-16 3-15,3-7-2 16,-4-7 8-16,1-5-7 16,-4-9 8-16,-3-7-1 15,-4-9 2-15,-1-8-11 16,-5-3-5-16,-6 4 5 15,-3-1-2-15,0 6-7 0,-8 11-2 16,-5 11 8-16,-1 18 6 16,-2 18-7-16,-2 8 4 15,-3 34 0-15,2 21 0 16,11 18 8-16,8 10-1 16,0 5-5-16,17 0 6 15,-5-4-6-15,-2-10 2 16,0-8-4-16,-2-13-3 15,3-11 2-15,3-12-10 16,0-7-1-16,2-10-15 16,4-6-6-16,4-7 17 15,2 0 4-15,4-12-7 0,-2-10 11 16,1-6 6-16,-4-9 4 16,-3-6 7-16,-3-5 25 15,0 1-1-15,-6 4-15 16,-3 6-3-16,-3 11 13 15,-7 14-5-15,0 7 14 16,0 5-10-16,0 0-27 16,0 17 0-16,0 13 0 15,0 6 0-15,0 4 10 16,3 1-5-16,10 0-3 16,6-1 0-16,-1-1-2 15,-1-6-1-15,-3-7 0 16,-1-11-2-16,-3-8 2 15,3-7-21-15,1 0 22 16,1-12 14-16,0-12-3 0,1-7-6 16,-1-6 26-16,0-4-9 15,-2-4 2-15,1-4-13 16,-5-2-3-16,-3 0-8 16,-3 7 0-16,-2 8-13 15,-1 14-35-15,2 10-17 16,1 10 6-16,4 2-69 15,7 5-270-15</inkml:trace>
  <inkml:trace contextRef="#ctx0" brushRef="#br0" timeOffset="24692.01">23120 2159 201 0,'0'0'57'16,"0"0"27"-16,0 0 34 15,0 0-56-15,0 0-30 16,104 20-20-16,-75-20-1 16,-2-15 9-16,-3-4 7 15,-6-5-1-15,0-5-5 16,-9-4-14-16,-5 0 1 16,-4 5-2-16,0 8 27 15,-16 8-6-15,-11 9-4 16,-7 3-7-16,-2 13 5 15,-1 21 6-15,7 12-19 0,9 4 13 16,6 4-12 0,9-1 7-16,6-5-10 0,0-2-6 15,8-9-1-15,11-8-9 16,9-10 1-16,2-5 1 16,3-11-9-16,1-3-1 15,-1 0 2-15,-2-13-51 16,-7-10-28-16,-3-4-213 15</inkml:trace>
  <inkml:trace contextRef="#ctx0" brushRef="#br0" timeOffset="26827.78">23898 1953 251 0,'0'0'111'15,"0"0"-4"-15,0 0 40 16,0 0-32-16,-8-78-51 15,-25 72-28-15,-9 6 17 16,-8 0-16-16,1 2 2 0,5 8-9 16,12 3 6-16,9-1-19 15,11 0-3-15,4 3-9 16,5-1 3-16,1 2-7 16,2-1 0-16,2 2-1 15,17 2 0-15,8 3 4 16,5-1-1-16,4 2-1 15,0-1-4-15,-6 2-3 16,-6-1-7-16,-9-2-6 16,-8-3 13-16,-5-2-2 15,-2-5 2-15,0-1-2 16,-7-5-5-16,-9 0 9 16,-1-2 3-16,-5-2 1 15,-4-1 1-15,-4 0 3 16,-3 0-5-16,5 3-49 0,11-1-95 15,17-2-242-15</inkml:trace>
  <inkml:trace contextRef="#ctx0" brushRef="#br0" timeOffset="28662.01">6395 10998 336 0,'0'0'105'16,"0"0"-20"-16,0 0 19 15,0 0-56-15,0 0-39 16,0 0 6-16,0 0 13 16,-4 85 15-16,-3-47-15 15,1 0 2-15,-5-1-11 16,1-1 5-16,4-5-16 15,0-5 9-15,1-4-13 16,2-9 8-16,3-7-11 0,0-4 9 16,0-2-7-16,0 0 6 15,5 0-1 1,10-7 3-16,13-4-6 0,4 0-4 16,3 0-1-16,-1 4 11 15,-2 2-10-15,-4 5 3 16,-4 0-4-16,-3 0-4 15,1 17-5-15,-4 4 9 16,-1 0 0-16,-1 7 0 16,-6-2-4-16,-2 0 1 15,-2 6-2-15,-6 0 5 16,0 2-2-16,0 0 1 16,-9-3-1-16,-9-5 2 15,0-6 4-15,0-6 0 16,-3-5-4-16,-3-3 1 0,-4-3 10 15,3-1-1-15,-5-2-2 16,6 0-1-16,-1 0 2 16,4-3-6-16,0-6 1 15,6-1-4-15,0-4-20 16,6-6-20-16,9-8-41 16,0-7-89-16,0-8-329 15</inkml:trace>
  <inkml:trace contextRef="#ctx0" brushRef="#br0" timeOffset="28933.49">6406 11037 493 0,'0'0'54'15,"0"0"-39"-15,113-28 58 16,-59 20-5-16,7 4-38 16,5-1 10-16,-2-1-12 15,-6 4-23-15,-7 2-5 16,-8 0-1-16,-10 0-1 16,-9 0 2-16,-11 2-22 15,-7 10-38-15,-6 2-89 0,-3 3-188 16</inkml:trace>
  <inkml:trace contextRef="#ctx0" brushRef="#br0" timeOffset="29396.03">7161 11110 276 0,'0'0'131'16,"0"0"-9"-16,0 0-17 0,0 0-20 16,0 0-43-16,0 0-1 15,-88-10-13-15,70 33-19 16,6 8 26-16,1 8-8 16,0 3 0-16,3 2-8 15,8-1-7-15,0-1-10 16,0-1 1-16,9-3-3 15,6-6-2-15,0-6-3 16,7-6 4-16,2-4-7 16,3-10 5-16,4-6 1 15,2 0-1-15,1-7-5 16,-1-12 8-16,-6-6 1 16,-3-2 1-16,-8-3 4 15,-4-4 2-15,-9 0 5 16,-3-8 3-16,0-3-7 0,-10-3-9 15,-14 1 0-15,-6 8-1 16,-3 12 2-16,-1 13-2 16,0 12-7-16,-1 2 1 15,1 12-44-15,4 9-12 16,8 2-55-16,10-6-249 16</inkml:trace>
  <inkml:trace contextRef="#ctx0" brushRef="#br0" timeOffset="30876.1">6980 10519 114 0,'0'0'54'15,"0"0"49"-15,-103-41-5 16,68 33-31-16,0-1-5 16,1 7-2-16,-2 2-25 15,0 0-7-15,-5 0-14 16,-3 13 18-16,-3 1-19 15,-1 3 6-15,-3 2-12 16,8 1 3-16,1 1 13 0,5 3-16 16,1-1-4-1,6 2-2-15,-1 0 22 0,1 1-12 16,2 2 3-16,-2 5-10 16,-3 5 14-16,2 1-13 15,-4 4 12-15,-1-4-5 16,1 1 12-16,2-2-10 15,9 0-7-15,2-3-3 16,4-2 0-16,6 3-2 16,-3-2 1-16,3 3 1 15,0 1-1-15,0-1 8 16,2 2 8-16,4 0-6 16,-3 0-12-16,6 3-1 0,0 3 9 15,3 2-1 1,0-1-8-16,0-2 0 0,0-5 6 15,3-1-6-15,9-1 1 16,-2 1-1-16,2-1 4 16,0 0 1-16,6 0-4 15,1-2 0-15,-1-3 3 16,5 0-8-16,2-2 11 16,2-3 0-16,3 2-6 15,-2-2 0-15,5 0-1 16,0-2 0-16,-2-5 1 15,0-1-1-15,1-5-17 16,1 0 17-16,1-3 15 16,3 1-15-16,5-4 0 0,5 1 3 15,3-4-3-15,2 1 0 16,3-2-1-16,-4-1 1 16,1-1 0-16,-1 0 0 15,-5-2 1-15,2 0 0 16,-3 0 8-16,1 0-9 15,0 0 1-15,-1-4-2 16,-3-4-3-16,1-3 4 16,-3 0 6-16,-1-1-2 15,4-1-3-15,-6 0 3 16,2-2 0-16,-3-2 6 16,1-2-3-16,-3-1 6 15,1-4 3-15,-2 4-5 0,-2-3-6 16,0 3 9-1,-2 0-2-15,-4 1-10 0,-1-1-1 16,-6 0 5-16,-2-1 0 16,4-2 11-16,-1-2-6 15,2-3 7-15,0-1-8 16,3 2-6-16,-4-2 4 16,1 5-7-16,-6-4-1 15,-3 1 9-15,-3 0-5 16,-3 1-4-16,-1-2 13 15,-1 0-9-15,-2-2 4 16,-1 0-5-16,-1 0-3 0,0-2 1 16,0 3-2-1,0-2 10-15,-3 4-14 0,-6 2 10 16,0 1-10-16,-3 2 11 16,2-2 2-16,-3-2 1 15,0-2 7-15,0 0-13 16,-2 0 9-16,3-4-2 15,-3 0-4-15,0 1-5 16,-4-2 7-16,2 2-7 16,-5 0 0-16,3 2 2 15,-3 0 1-15,-3 0-4 16,-3 1 3-16,-3-1 0 16,-5-1 10-16,-4-3 1 0,-7-3-8 15,-5-3 4 1,-6 0-8-16,-6-2 2 0,1 2 0 15,-4 0-3 1,-7 5-2-16,-7 9-13 0,-9 12-51 16,-11 13-35-16,-3 7-80 15,5 15-125-15</inkml:trace>
  <inkml:trace contextRef="#ctx0" brushRef="#br0" timeOffset="32093.12">5899 12147 126 0,'0'0'105'16,"0"0"9"-16,0 0 4 15,0 0-73-15,0 0-2 16,0 0 7-16,0 0 24 15,-105 115-4-15,65-62 5 0,-6 4-20 16,-5 4-17-16,-1 6-5 16,-3 3-4-16,-5 6-17 15,0 4 16-15,-8-3-4 16,-10-4-1-16,-2-2-6 16,7-6-13-16,7-7 18 15,14-7-18-15,16-10 20 16,11-14-22-16,8-4 18 15,4-9-12-15,5-6-7 16,5-2 10-16,2-3 4 16,1-2 1-16,0 1 5 15,0-2-7-15,0 0-1 0,0 0 5 16,0 0-7-16,0 0-7 16,0 0 9-16,0 0-11 15,-2 0-2-15,1-6 0 16,-1 0-16-16,2 1-44 15,0-1-59-15,2 1-63 16,16-5-142-16</inkml:trace>
  <inkml:trace contextRef="#ctx0" brushRef="#br0" timeOffset="33231.5">4980 13208 67 0,'0'0'78'0,"0"0"24"16,0 0-15-16,0 0-24 16,0 0-20-16,0 0-21 15,-33 0 5-15,21 0-8 16,2 10-1-16,-1-1 11 0,-2 4-18 15,-2 1 6 1,0 0-1-16,-3 1-4 0,-1 6-8 16,-2 1 4-16,-6 5 5 15,-1 4-4-15,-5 6 3 16,-4 8 3-16,-2 1 10 16,0 7 0-16,-7 0-2 15,-2 4 7-15,-4 6-3 16,-6 4-11-16,-3 3 10 15,1 1 9-15,3-3-18 16,6-3 19-16,2-1-23 16,6-6 8-16,3-10-4 15,10-10-7-15,10-11 3 16,7-11 7-16,9-4-9 0,1-7-10 16,3-5 4-16,0 0 6 15,0 0 8-15,0 0-10 16,0 0-7-16,0 0 3 15,0 0-5-15,0-3-24 16,0-13-80-16,12-8-45 16,13-8-257-16</inkml:trace>
  <inkml:trace contextRef="#ctx0" brushRef="#br0" timeOffset="34132.26">5026 13254 326 0,'0'0'66'0,"0"0"45"16,0 0-10-16,0 0-60 0,0 0 2 15,0 0-29 1,0-13-7-16,3 13 0 0,5 13-2 16,1 4 4-16,2 3 5 15,0 3 9-15,4 2-3 16,0-1 3-16,0 2-12 16,3 4 8-16,1 1-6 15,-4 0 7-15,4 2 0 16,-4 1-5-16,0 1 1 15,-1 2 2-15,-1 3-9 16,-4 1 2-16,0 8-3 16,0-3 6-16,0-3-6 0,0 1-4 15,0-5 8 1,7-3-7-16,-2-2 11 0,2-5-12 16,-4 1 6-16,4-2 4 15,-4 1-7-15,3 0-1 16,-1-1 9-16,0-1-9 15,0-1-1-15,2 1-5 16,-2-3 4-16,-1-1-2 16,1-1 2-16,-5-3 6 15,-1-5-9-15,-2 1 2 16,-1-2 0-16,-4-4-3 16,1 3 0-16,1-4 8 15,-3-1 3-15,3-2-1 16,-3-1-5-16,3-4 3 15,-3 0 1-15,0 0 3 0,0 0-2 16,0 0-7 0,0 0-3-16,-3 0-41 0,-15 0-70 15,-9-9-63-15,-4-8-252 16</inkml:trace>
  <inkml:trace contextRef="#ctx0" brushRef="#br0" timeOffset="35280.93">3973 14485 13 0,'0'0'40'16,"0"0"55"-16,0 0 8 15,0 0-14-15,0 0-12 16,0 0-15-16,-33-15 15 15,29 14-18-15,1 0-3 16,3 1-15-16,0-2-5 16,0 2-9-16,0 0-4 15,0 0-23-15,0 0 0 16,12 0 0-16,3 0 15 16,9 0-8-16,-2 0 0 15,2 0 13-15,-3 3-4 16,6 1 9-16,1 1-7 15,8-4 3-15,4-1-12 0,6 0-2 16,8 0 2 0,6 0 11-16,-1-4-10 0,-1-1-9 15,-7 4 0-15,-3 0 6 16,-5 1-2-16,2-2-5 16,1 0 9-16,-4-3-1 15,0 0 0-15,-1-2-3 16,0-3 10-16,1 3-9 15,1-1 1-15,-3 2-7 16,3-2 0-16,-9 4 1 16,-2 0 2-16,-7 1-3 15,5 3 0-15,-4 0 9 0,2 0-5 16,-1 0-2-16,-2-1 9 16,0-1-8-16,-1 1 4 15,0 1-1-15,-3 0-6 16,3 0 3-16,-5 0-2 15,2 0 0-15,0 0-1 16,4 0 0-16,2 0 4 16,3 0 1-16,1 0 8 15,-1 1-7-15,-3 1 4 16,-6 0 5-16,1-2-12 16,-8 2-2-16,-4-2 1 15,-7 0 6-15,-3 0-2 16,0 0 7-16,0 0 7 15,0 0-4-15,0 0 1 16,0 0-1-16,0 0-9 0,0 0-5 16,0 0-2-16,0 0-15 15,-9 0-34-15,-9 0-54 16,-4 0-51-16,1 0-45 16,0 0-524-16</inkml:trace>
  <inkml:trace contextRef="#ctx0" brushRef="#br0" timeOffset="37118.78">3060 15566 200 0,'0'0'42'0,"0"0"18"15,0 0 15-15,0 0-10 0,0 0-22 16,-7 74-16-16,13-62-4 16,0-1-6-16,3-1-9 15,-3-2 17-15,4-2-21 16,-1-5 10-16,0-1-14 16,3 0-2-16,3 0 2 15,6-10 34-15,1-10-23 16,2-4 1-16,0-1 3 15,-3-2-11-15,-2-7 5 16,-2-5 1-16,0-5-4 16,-3-4 4-16,1-6-10 15,-3-1 0-15,-3-2 6 0,-2 0-3 16,-1 4 2-16,-3-1-5 16,-3 1-15-16,0 6 7 15,0 5 0-15,-3 9 8 16,-9 11-3-16,3 9 3 15,2 6-13-15,-1 7 7 16,-2 0 5-16,-2 2 1 16,-3 17 0-16,0 9 3 15,-4 8-1-15,4 4-1 16,0 5 2-16,3-2 2 16,3-1-1-16,0-4 6 15,6-2-1-15,2-3-7 16,1-2 3-16,0 1-3 15,9 0-1-15,4 0 3 16,2 3-4-16,0-2 6 0,0 1 3 16,6-3-8-16,-2-1-1 15,-1-2 0-15,3-4 0 16,-2-4 1-16,4-5-2 16,-1-4-1-16,6-6-5 15,-1-4-19-15,6-1 26 16,0 0 7-16,1-6 0 15,-1-7-6-15,-2-3 5 16,-2-4-6-16,-4 1-4 16,-6-7 4-16,-4-2 5 15,-3-3-1-15,-9-4-4 16,-3-2 2-16,0-1 2 0,0 1 0 16,-7 3-4-16,-7 6 0 15,-2 10 0-15,2 7 1 16,-2 9 14-16,1 2-2 15,0 5 1-15,0 14-11 16,-1 9 5-16,7 1 6 16,3 5-5-16,4 2 2 15,2 1 0-15,0-1 1 16,8 0-9-16,10-3 0 16,-2-3-1-16,5-3-1 15,0-3 0-15,-3-2 7 16,4-8-8-16,-4-2-3 15,0-7 0-15,0-1-6 0,-3-4-9 16,6 0-15 0,-2 0-15-16,-1 0-26 0,-2-4-160 15</inkml:trace>
  <inkml:trace contextRef="#ctx0" brushRef="#br0" timeOffset="37590.25">4086 15157 349 0,'0'0'59'15,"0"0"-6"-15,0 0 33 16,-98 73-30-16,77-41-2 16,6-3-27-16,9-1-22 15,5-5 18-15,1-2-23 16,4-1-2-16,14-5 2 16,6-1 5-16,5-1 1 15,-1 0 6-15,-3 2-11 16,-1 0-1-16,-2 1 7 0,-7 4 0 15,-3-2-5 1,-3-3-2-16,-4 1-5 0,-4-3 5 16,-1-2 1-16,0-2 1 15,0-2 2-15,-15-2-4 16,-1 1 34-16,-5-3-12 16,-2-1 3-16,0-2-2 15,2 0-6-15,4 0-2 16,4 0-14-16,10 0-1 15,3-5-15-15,0-4-49 16,3 0-137-16</inkml:trace>
  <inkml:trace contextRef="#ctx0" brushRef="#br0" timeOffset="38024.04">4610 15161 379 0,'0'0'49'0,"0"0"-5"16,-100 2 66-16,66 17-65 15,3 6-23-15,5 1 2 16,5 3-19-16,11-6 12 15,10-3-12-15,0-2-5 0,9-1-6 16,13-2 2-16,2 1 4 16,3 0 5-16,3 1 4 15,-3 1-9-15,-4 4 8 16,-6-3-8-16,-2 1 0 16,-8-1 0-16,-5-3 0 15,-2-1-5-15,0-3 5 16,-3-3 5-16,-11-1 16 15,-5 1 4-15,-2-1 3 16,-3-3 2-16,2-1-12 16,-2-2-1-16,9-1-11 15,-1-1-1-15,2 0-5 0,2 0-10 16,8-1-36-16,4-12-114 16</inkml:trace>
  <inkml:trace contextRef="#ctx0" brushRef="#br0" timeOffset="39292.33">4761 15441 174 0,'0'0'26'0,"0"0"-2"16,0 0 27-16,0 0-28 16,0 0-13-16,0 0 15 15,34-3 1-15,-16-9-6 16,-5-3-16-16,-2-5 10 15,2 0-7-15,-7-1 8 16,0-4-2-16,-4 2-8 16,-2 0 10-16,0 1 11 15,0 6-16-15,-9 7-3 0,-2 4 40 16,-2 5-24 0,-2 0-5-16,-3 11-4 0,0 9 7 15,2 4 2-15,1 2-2 16,6 4-3-16,6 1 12 15,3-2-14-15,0 2-2 16,12-2 1-16,12-3-3 16,-2-2-11-16,6-3 7 15,2-5-6-15,-3-5 5 16,4-5-6-16,-1-6-1 16,-2 0-10-16,1 0 9 15,-1-12 1-15,-4-8 0 16,-3-2 0-16,-2-5 5 0,-5-4 0 15,-5-4-1 1,-2-3 7-16,-7-7-7 0,0-2-2 16,0-1 3-16,0 1-10 15,-7 8 0-15,-2 8-13 16,-3 11-10-16,-1 10 11 16,-4 10 17-16,1 0-19 15,-4 8 19-15,4 12 0 16,4 3 2-16,9-2 7 15,3 0 8-15,1-3-14 16,19 0 0-16,8-4 8 16,5-2 9-16,7-5-19 15,2-1 0-15,0-2 5 16,2 2-6-16,-8 5 5 0,-7 6-5 16,-7 3 9-16,-10 5-19 15,-9 3 10-15,-3 3-11 16,0-2 11-16,0 0 21 15,-6-7-18-15,4-2 10 16,1-4-13-16,1-4 5 16,0-3-3-16,0-3-2 15,0-4 1-15,0 1-1 16,0-3 0-16,6 0-11 16,10 0-6-16,2 0-98 15,0-11-191-15</inkml:trace>
  <inkml:trace contextRef="#ctx0" brushRef="#br0" timeOffset="39824.37">5912 15151 440 0,'0'0'53'0,"0"0"-10"15,0 0 59-15,0 0-54 16,0 0-31-16,0 0 6 16,90 6-7-16,-62 16 4 15,-1 8 15-15,-6 4-14 16,0 2 1-16,-6 1-1 16,-2-2-13-16,-4-3 6 15,4-7-14-15,-5-7 0 16,-1-7 14-16,-2-7-14 15,-2-1 1-15,7-3 1 16,-1 0 0-16,5-19 56 0,2-6-16 16,-2-6-18-16,0-4 15 15,-3-8-8-15,-1-4-22 16,-1 0-3-16,0 0-6 16,-3 3-4-16,1 3-14 15,-1 5-21-15,2 16-16 16,1 15-37-16,4 5-70 15,2 13-219-15</inkml:trace>
  <inkml:trace contextRef="#ctx0" brushRef="#br0" timeOffset="41040.17">6651 15176 567 0,'0'0'41'15,"0"0"29"-15,0 0 0 16,0 0-50-16,-82-38-3 16,59 45-16-16,-4 18 8 15,0 4-7-15,7 5 9 16,3 3-5-16,7-2-2 0,8-4 0 15,2-5-4-15,0-1 0 16,5-4-5-16,11-4 4 16,2-5-7-16,-3-5-3 15,6-4-14-15,-3-3-2 16,3 0 5-16,-4-11-1 16,-3-8 23-16,1-3 9 15,-6-4 4-15,-3-2 12 16,-2-5 0-16,-4 0-10 15,0-1 0-15,0 2-12 16,0 5 17-16,0 7-7 16,0 8-3-16,0 5 11 15,0 4-6-15,0 3 16 0,0 0-31 16,0 1-2 0,0 16 2-16,3 8 4 0,9 5 1 15,3 4-2-15,-2-1 2 16,1 2-5-16,-2-5 3 15,1-3-3-15,-1-5-4 16,0-9 2-16,-3-5-19 16,6-7 5-16,1-1-1 15,2 0 5-15,3-12 8 16,-3-6 4-16,-1-5 2 16,-1-3 2-16,-4-6-2 15,0-7 3-15,-2-4-4 16,-1-7 16-16,-2-6-12 15,-2-3-4-15,-2-5-1 0,-3-2 3 16,0 4-3-16,0 7 0 16,-16 7-5-16,-4 11-3 15,-2 12 3-15,1 11 4 16,6 9-6-16,0 5 7 16,3 9 0-16,-1 22 2 15,7 10 4-15,6 12 4 16,0 13-9-16,6-1 6 15,13 3-3-15,-1-3-2 16,-3-5-2-16,3-3 12 16,-3-3-12-16,3-5 1 15,0-8-12-15,-2-7 9 16,5-9-19-16,-3-8-9 0,6-5 7 16,-2-8-14-16,3-4 10 15,-2 0-12-15,2-16 10 16,-4-4 29-16,-3-6 6 15,-2-5 10-15,-2-4 12 16,-2-7 14-16,-5-1-15 16,-2 0 2-16,-4 4-6 15,-1 7-2-15,0 8 2 16,0 10-7-16,0 8-7 16,0 5 8-16,0 1-13 15,0 0-4-15,0 15-4 16,0 6 4-16,5 5 2 15,3 1 0-15,0 2 0 0,7 2-2 16,1 0 0-16,2-3-3 16,0-6 0-16,1-5-23 15,0-5 7-15,1-7-1 16,-2-5-3-16,3 0 11 16,0-10 12-16,-3-10 1 15,-3-5 4-15,-6-2 1 16,-2-6 10-16,-4-1 26 15,0-2-10-15,-3-3-8 16,0 1-6-16,0 2-11 16,-6 3-5-16,3 5 4 15,-1 12-6-15,4 7-22 0,0 9-17 16,0 0-34-16,0 9-67 16,13 13-47-16,-2 0-347 15</inkml:trace>
  <inkml:trace contextRef="#ctx0" brushRef="#br0" timeOffset="41451.87">7625 15177 111 0,'0'0'83'0,"0"0"18"15,0 0 0-15,0 0-48 0,0 0-22 16,92-4-16-1,-76-10 6-15,-2-1 18 0,-2-5 10 16,-5-4-14-16,1-5 3 16,-4-5-3-16,1 1-8 15,-5 0-10-15,0 5-10 16,0 10 5-16,-8 5 0 16,-7 12 18-16,-4 1-5 15,-2 0-5-15,0 19 10 16,0 9-16-16,2 7 9 15,5 4-16-15,5 2 9 16,4 4-8-16,5-1-8 16,0 1 1-16,7-5 2 15,8-5-3-15,4-6 2 16,2-7-2-16,3-8-14 0,1-6 9 16,1-4 3-16,-1-4-28 15,3 0 3-15,-5-1-17 16,2-10-19-16,-7-3-32 15,-7-1-228-15</inkml:trace>
  <inkml:trace contextRef="#ctx0" brushRef="#br0" timeOffset="43113.13">3013 16115 516 0,'0'0'40'16,"0"0"-20"-16,0 0 59 16,0 0-44-16,0 0-30 15,0 0-5-15,-3 118 44 16,9-56-26-16,1 1 12 16,-7 0-21-16,0-5-2 15,0-5-6-15,0-6 1 0,0-9 0 16,-4-6-2-1,-5-8-10-15,-5-10-8 0,-2-5-21 16,-2-8-36 0,-3-1-118-16,0-12-89 0</inkml:trace>
  <inkml:trace contextRef="#ctx0" brushRef="#br0" timeOffset="43716.69">2807 16294 219 0,'0'0'56'16,"91"-40"-43"-16,-34 23 58 15,4-2-13-15,0-1-32 0,0 1 18 16,-6-5-13-16,-9 0-4 16,-16 4-7-16,-10-4-13 15,-12 2 17-15,-8-2 4 16,0-1-8-16,-7 2-11 15,-5 3 4-15,-4 8 10 16,7 2-20-16,1 6 12 16,4 4-14-16,2 0 1 15,2 19 2-15,0 22 7 16,0 13 11-16,0 9-11 16,2 3 2-16,7 0 1 15,3 2 2-15,1-5-9 0,2-2-3 16,0-8-3-16,-3-9-1 15,1-11 6 1,-5-10-5-16,-5-9 0 0,0-5-1 16,-2-6-2-16,-1-3 2 15,0 0 1-15,0-10 17 16,-6-14-18-16,-6-5 0 16,-4-10 0-16,8-4-1 15,4-3-2-15,4-4-14 16,0 5-5-16,12 11-26 15,13 8 35-15,-1 11 4 16,7 10 5-16,1 5 4 16,-1 0 3-16,0 20-2 15,-2 6 1-15,-4 4 12 16,-4 6-6-16,-2 2-3 0,-5 0 3 16,-2-3 3-16,-8-1-12 15,-2-3 1-15,-2-6-17 16,0-4 6-16,0-8-31 15,0-3 3-15,4-7-85 16,11-3-94-16</inkml:trace>
  <inkml:trace contextRef="#ctx0" brushRef="#br0" timeOffset="44181.97">3852 16244 449 0,'0'0'42'0,"0"0"-1"15,0 0 41-15,-85 30-34 16,72 1-18-16,4 5-3 16,6 1-21-16,3 4 0 15,0-4-6-15,6-2 0 16,9-6 6-16,0-5-6 15,6-7-27-15,-2-8 13 16,-2-6-2-16,-1-3-30 16,-1 0-15-16,1-8 50 15,-4-8 8-15,0-3 6 0,-6-7 4 16,0-1 3-16,-6-2 17 16,0-5-15-16,0 0 18 15,0 3-6-15,0 9-8 16,-3 8-1-16,0 9-3 15,3 5 4-15,0 0-16 16,0 19-16-16,0 10 16 16,9 6 4-16,4 2 9 15,-1 0 4-15,-1-4-14 16,8-3-2-16,-4-4-2 16,3-9 1-16,0-4-28 15,-5-9-31-15,2-4-32 0,2 0-266 16</inkml:trace>
  <inkml:trace contextRef="#ctx0" brushRef="#br0" timeOffset="44601.75">4091 16249 296 0,'0'0'67'0,"0"0"-20"15,0 0 54-15,20 101-37 16,-9-61-36-16,1 1-8 16,-4 0 1-16,-1-5-15 0,-1-7-6 15,-3-10 0 1,-1-9 5-16,-2-8-5 0,0-2 4 16,0-3 22-16,-5-15 28 15,-8-9-18-15,2-4-2 16,1-5-17-16,0-3 10 15,5-5-27-15,5-2 0 16,0-1 0-16,6 5-2 16,16 11-19-16,4 11-15 15,2 15-8-15,5 5 43 16,-2 12 1-16,-1 19 7 16,0 7-7-16,-8 4-2 15,-4 5 2-15,-6-2 3 16,-6 0 3-16,-3-4-4 0,0-6 2 15,-3-3-8-15,0-5 3 16,-3-6-62-16,-5-8-157 16</inkml:trace>
  <inkml:trace contextRef="#ctx0" brushRef="#br0" timeOffset="45245.97">6175 15830 495 0,'0'0'24'0,"0"0"-16"16,0 0 20-16,-81 61 32 15,48-11 0-15,2 4-13 16,4 0-8-16,9-4-11 16,11-9-9-16,7-9-15 15,0-6 10-15,12-6-14 16,13-6-6-16,5-6 3 15,9-4 3-15,7-1 9 16,3 0 1-16,-4 3-9 16,-9-1-1-16,-9 5-7 0,-10 5 5 15,-6 1-8 1,-8 6-2-16,-3 1 8 0,0 2 4 16,-3 0-6-16,-9-3 13 15,-4 0-12-15,-1-4 10 16,-2-3-6-16,-5 0 3 15,0-4-4-15,-4-3-2 16,1-2 2-16,-6-3-3 16,-1-3-33-16,3 0-138 15,8-3-260-15</inkml:trace>
  <inkml:trace contextRef="#ctx0" brushRef="#br0" timeOffset="45704.31">6185 15986 107 0,'0'0'24'16,"100"-32"76"-16,-49 28 33 15,-8 4-68-15,-1 1 1 16,-15 18-26-16,-2 9-5 15,-7 3 19-15,-6 6-11 16,-6 3 2-16,3 2-10 16,-2 0-1-16,2 0-11 15,3 2-14-15,2-3 2 0,2 0-11 16,2-7 0 0,3-7-2-16,1-8-4 0,2-9 2 15,0-9-8-15,4-1 10 16,-1-4-2-16,-2-15-2 15,1-5 6-15,-7-6 5 16,-4-5 10-16,-4-2-2 16,-11-4 5-16,0-5 4 15,0-5 19-15,-17-2-28 16,-7-3 0-16,-7 3-13 16,-2 11-12-16,-3 12 4 15,-2 18-4-15,-4 12-14 16,-7 9-18-16,2 22-49 15,4 8-58-15,15 3-60 0</inkml:trace>
  <inkml:trace contextRef="#ctx0" brushRef="#br0" timeOffset="47101.74">7534 11898 207 0,'0'0'49'16,"0"0"-3"-16,0 0 14 0,0 0-26 15,0 0-11 1,0 0 17-16,85 2 1 0,-54 14-6 16,8 4-15-16,1 0 34 15,0-1-35-15,-2 0-1 16,3-1 2-16,1 2 0 16,9 2-16-16,10-1 13 15,9 0 2-15,5 0-12 16,4 0 5-16,-2-1 12 15,2 1-16-15,3 1-6 16,0 0 15-16,-1 1-15 16,-1 0 8-16,-3 4-8 15,-3-3 2-15,2 3 3 16,-1-1 3-16,-4 2 5 0,-3-4-13 16,-4-2 4-16,-3-1-4 15,-6-2 5-15,-6 0-5 16,-8-2 11-16,-12 0-2 15,-5 0-8-15,-3-6 12 16,-6 0 2-16,3-6-2 16,-8-1-7-16,1-2 2 15,-1-1 6-15,-4-1 1 16,-1 0 0-16,-4 0 2 16,1 0-7-16,-2 0 3 15,0 0-8-15,0 0-6 16,0 0-1-16,0 0-9 15,-2-4-14-15,-10-2-24 0,-6 1-61 16,-1-3-55-16,1 4-256 16</inkml:trace>
  <inkml:trace contextRef="#ctx0" brushRef="#br0" timeOffset="47904.22">9578 12613 4 0,'0'0'58'16,"0"0"10"-16,0 0 13 0,0 0 6 16,0 0-32-16,0 0 26 15,11-49 3-15,-11 55-84 16,-5 22 21-16,-15 16-20 15,-7 12 75-15,-9 6-6 16,-1 2-12-16,-3 0-17 16,-1-1 1-16,5 0-25 15,2-5 8-15,4 0-5 16,2-6-13-16,1 0 2 16,5-8-3-16,4-8 2 15,1-7-8-15,7-9 2 16,0-8 3-16,5-4-5 15,2-5 1-15,0-2-1 0,-3-1 4 16,1 0 10 0,-3 0-14-16,0-6 0 0,4 0-17 15,1-3-12-15,3-2-51 16,0 0-36-16,1-4-59 16,15-6-196-16</inkml:trace>
  <inkml:trace contextRef="#ctx0" brushRef="#br0" timeOffset="50273.59">9576 12604 41 0,'0'0'59'0,"0"0"40"15,0 0-5-15,0 0-12 16,0 0-22-16,0 0-60 15,7-33 4-15,-22 45 6 16,-9 10 1-16,-4 10 14 16,-3 5 24-16,-5 5-18 15,0 5-3-15,2 4 1 0,5 1-14 16,1 0 17-16,7 1-26 16,5-1 22-16,-2-2-20 15,1 0-7-15,1-4 18 16,-4 2-13-16,0-4 14 15,-3 3-1-15,1-3-14 16,-1-2 14-16,3-3-16 16,-1-3 5-16,3-2-3 15,2-5 3-15,2-2 6 16,1-6-8-16,4 0-5 16,-3 1 6-16,-3 1 6 15,-4 2-7-15,-1 0-3 16,2 0 22-16,5-6-22 15,1-5 1-15,6-4 2 16,6-5 8-16,0-2-7 0,0-1-5 16,0 0 2-16,0-2 5 15,0 0 2-15,0 0 3 16,0 0-10-16,0 0 9 16,0 0-13-16,-2 0 0 15,2 0 0-15,0 3 0 16,0-3 1-16,0 1 1 15,-1 1 0-15,1-1 0 16,-2 2-2-16,2-1 0 16,-1 1 5-16,-1 2-5 15,1-3 2-15,-1-1-2 16,2 0 0-16,0 1-6 0,0-1 6 16,0-1 0-16,0 0-6 15,0 0 5-15,0 0-4 16,0 0 1-16,0 2-1 15,3 1 5-15,15-3 0 16,5 0 1-16,7 0 11 16,1 0-11-16,7 0 1 15,-2 0-1-15,5 0-1 16,5 0 0-16,6-8 13 16,9-1-8-16,8 1-5 15,1 1 0-15,2-3-6 16,2 3 6-16,2 0 0 15,3 1 6-15,2-3-4 0,4 1 0 16,0 0-2 0,1 0-19-16,-1-1 18 0,-5 2-23 15,-3 0-2-15,-7 4-10 16,-6 0-11-16,-5 1-2 16,-9 2 7-16,-5 0 3 15,-12-3 20-15,1 3 1 16,-8-3 17-16,-1 0 0 15,2 1 2-15,-2-1 8 16,2-2 1-16,-5 1 12 16,-2 0 0-16,-6-1 11 15,0 1-10-15,-2 1 1 0,-3 1-7 16,0-1 1 0,-2 0-13-16,0 2 11 0,-2 0-10 15,0-1 5-15,-5 0-4 16,0 2 0-16,0 0 5 15,0 0-4-15,0 0 5 16,0 0-8-16,0 0 13 16,0 0-13-16,0 0 16 15,0 0-14-15,0-3-1 16,0 3 1-16,-10-5-1 16,0 2-2-16,0-3 2 15,-1-1 3-15,-2 2-1 16,2-3 5-16,-3-1-4 15,2-1 9-15,-1-1-6 16,-1-3 1-16,0-2-4 0,-4-1-1 16,-1-2-6-16,1-1 7 15,-4 0-5-15,0 2 14 16,-4-1-2-16,-1 1-13 16,-3-2 8-16,-5 1 4 15,2-2-9-15,2 1-5 16,2-1 7-16,8 1 12 15,2 0-13-15,-2-1 1 16,3 0-5-16,-3 1 6 16,-1 1-9-16,-1-1 3 0,-4 1 7 15,-2 0-6 1,-3 2-3-16,-2 0-1 0,0 2 1 16,3-3 1-16,3 3-2 15,3-2 1-15,3-2 5 16,0-1-10-16,0 0 5 15,2-2-1-15,-1 3 5 16,4 2-5-16,1 5 9 16,-1 0-8-16,-2 5-2 15,0-3 1-15,2 3 0 16,0-3 4-16,3 2-3 16,2 2 3-16,2-5-2 15,-2 2 1-15,0-1 5 16,0-2-2-16,-1 4-6 15,4 0 3-15,-2 2 1 0,-2 0-1 16,1-2 2-16,-1 2-5 16,2 0 3-16,3-1 1 15,1 2 3-15,0 0 0 16,1-2 1-16,1 0 7 16,2 2-2-16,0-2-3 15,-3 1-7-15,2 2 5 16,2-1-8-16,-1 2 4 15,0-3-3-15,0 1 1 16,0 2-2-16,2-1 0 16,-2 2 0-16,1 0-1 15,2 2-43-15,0 0-71 0,-1 3-61 16,-5 13-74-16,-3 1-261 16</inkml:trace>
  <inkml:trace contextRef="#ctx0" brushRef="#br0" timeOffset="53379.3">10041 14904 28 0,'0'0'84'0,"0"0"-7"16,0 0 7-16,0 0-26 16,15-80 27-16,-15 63-51 15,0-3 31-15,-5 3-8 16,-7 1-26-16,-4-1-4 15,-2 3-8-15,-4 3-6 16,-1 4 2-16,-2 6-6 16,0 1-8-16,1 3 13 0,-3 19-7 15,2 6-6 1,1 9 12-16,2 2-1 0,6 0-5 16,10 1-3-16,6-7-4 15,0-2 1-15,11-9-1 16,11-3 4-16,0-5-2 15,-2-5 0-15,2-5 0 16,2-4 6-16,-1 0-4 16,1-3-3-16,-2-13 9 15,-4-4-10-15,-8-2 6 16,-4-5-4-16,-4-4-1 16,-2 0 8-16,0 0-9 15,0 2 4-15,-5 7-4 16,2 7 7-16,0 6-4 15,2 7 5-15,-1 2-8 0,2 1-5 16,0 20 5 0,0 12 6-16,0 13 1 0,0 3 8 15,0 3-3-15,3 1 0 16,8 1 11-16,3-1-18 16,3 3 7-16,2 2-11 15,-2-1 4-15,2-1 2 16,-5-5-7-16,-4-7-3 15,-1-3-2-15,-6-10 5 16,-3-7 0-16,0-11-1 16,0-5-3-16,0-5 1 15,-3-3 3-15,-9 0 13 0,-7 0-4 16,-5-11 1-16,3-6 8 16,-3-5-1-16,2-2-1 15,1-1-11-15,3-2-5 16,3 0 0-16,8 2-5 15,5-1 1-15,2-1 4 16,0 1 0-16,14 1-7 16,5 2-12-16,6 0-28 15,2-1-34-15,0-1-179 16</inkml:trace>
  <inkml:trace contextRef="#ctx0" brushRef="#br0" timeOffset="54122.42">10132 14905 355 0,'0'0'148'0,"0"0"-106"15,0 0 50-15,72-78-48 16,-35 65-3-16,1 4-3 15,-5 8-21-15,-1 1-7 16,-6 10 14-16,-1 17-13 16,-3 4 11-16,-3 8-13 0,-7 0 10 15,-4 1-12 1,-3-1-4-16,-5-5-1 0,0-2 0 16,0-6-2-1,0-7-4-15,-8-8 3 0,-1-5 1 16,0-6 0-16,-6 0 0 15,3 0 13-15,-1-12-5 16,2-8-8-16,5-5-8 16,1-7 0-16,4-7-31 15,1-4 27-15,0-2-17 16,0 1 8-16,6 8-1 16,8 9-11-16,3 12 17 15,4 8-6-15,9 7 22 16,6 0-6-16,9 4 6 15,5 12 1-15,1 1 13 0,-3-2-12 16,-9 0-2-16,-5-4 0 16,-10-2 0-16,-6-7 8 15,-6-2-3-15,-2 0 2 16,-3-5 22-16,1-9-21 16,0-6-4-16,-3-1 5 15,-3 1 4-15,-2-4-12 16,0 4 1-16,-7 0 0 15,-12 3-1-15,-3 4-1 16,-3 8-1-16,-3 5-2 16,-4 0 3-16,2 19 0 15,4 10 9-15,6 10 13 0,10 6-11 16,10 3-4-16,0 2 11 16,13-4-12-16,11-3 6 15,2-6-8-15,2-7 2 16,0-5-6-16,-3-8 1 15,1-6 4-15,-1-6-5 16,0-3-17-16,2-2-22 16,-3 0-34-16,0-2-31 15,0-11-173-15</inkml:trace>
  <inkml:trace contextRef="#ctx0" brushRef="#br0" timeOffset="54617.82">11303 14751 413 0,'0'0'82'0,"0"0"-2"16,0 0 22-16,-94-12-55 16,73 27-13-16,0 9-12 15,3 12 7-15,6 3-20 16,5 5-2-16,4-2-7 15,3-2 6-15,0-2-6 16,3-7 4-16,12-6-4 16,2-7-15-16,2-6 7 0,1-8-36 15,3-3-3 1,-1-1 22-16,2-1 11 0,-2-15-3 16,-4-5 1-16,-4-5 13 15,-4-7 6-15,-1-3 1 16,-6-6-4-16,-3-3 12 15,0 4-7-15,0 8-3 16,0 12 8-16,0 8-2 16,0 11 6-16,0 2 1 15,0 13-10-15,0 17-4 16,6 10 13-16,6 6-6 16,0-1 1-16,0 0 7 0,-3-5 0 15,6-1-16 1,-5-7 4-16,3-6-3 15,-2-7-1-15,0-9-1 0,-1-3-12 16,0-7-26-16,5 0-50 16,0-2-11-16,1-13-82 15</inkml:trace>
  <inkml:trace contextRef="#ctx0" brushRef="#br0" timeOffset="54888.77">11653 14372 446 0,'0'0'7'0,"3"75"53"16,8-13 59-16,-1 10-57 15,-2 9-24-15,-5 8-7 16,-3 1-8-16,0-3-7 15,0-12-12-15,0-16-4 16,0-17-1-16,0-13 0 16,0-11 1-16,0-8-3 15,0-8-27-15,0-2-48 16,0 0-194-16</inkml:trace>
  <inkml:trace contextRef="#ctx0" brushRef="#br0" timeOffset="55113.7">11646 14867 346 0,'0'0'80'0,"0"0"52"16,0 0-54-16,104-52-25 16,-71 44-26-16,-3 1-9 15,3 7-15-15,-6-3 21 16,-2 3-6-16,-6 0-8 15,-8 0 2-15,-4 0-9 16,-2 0-3-16,-2 0-40 16,-3 0-113-16,0 0-236 0</inkml:trace>
  <inkml:trace contextRef="#ctx0" brushRef="#br0" timeOffset="56065.22">12144 14897 245 0,'0'0'72'0,"0"0"43"16,0 0-21-16,0 0-30 15,0 0-16-15,0 0-27 16,18 29 8-16,0-29-7 16,0-1-14-16,-2-12 13 15,-1-3-21-15,-3-5 13 0,-3-2-11 16,-6-3 5 0,-2-3-6-16,-1 3 8 0,0-2-8 15,-1 3 4-15,-12 5-5 16,0 7 4-16,2 7-2 15,-1 6 15-15,-2 0-5 16,-2 12-10-16,1 16 9 16,0 7 2-16,6 4-4 15,4 5 1-15,5 5-3 16,0 1-2-16,0-7-2 16,11 3-2-16,4-8-1 15,3-6 0-15,1-6 0 16,1-9-8-16,4-7-12 0,1-7-12 15,5-3 13-15,-2 0 19 16,3-16 10-16,-2-4-6 16,-4-5 1-16,-5-4-1 15,-4-4-3-15,-3-5 7 16,-1-7-1-16,-3-1-1 16,-4-4-6-16,-5 3-1 15,0 9-3-15,0 7-3 16,-12 10 1-16,-6 8 3 15,1 7-6-15,1 6 9 16,4 0 5-16,2 0-5 16,5 0 0-16,4 11-1 15,1 0 4-15,0 1-3 0,6 0 0 16,16 0-3-16,6 0-8 16,7 2 11-16,4 0 0 15,-4 0 7-15,1 6-3 16,-8 4-4-16,-8 7-12 15,-7 2 12-15,-7 1-4 16,-4 1 12-16,-2-3-1 16,0-2-2-16,1-4-5 15,2-1 8-15,0-5-3 16,-1-2-5-16,-1-5-1 16,1 0 1-16,2-4 0 15,-3-1-15-15,2-4-60 16,0-2-69-16,0-2-176 0</inkml:trace>
  <inkml:trace contextRef="#ctx0" brushRef="#br0" timeOffset="56674.05">13718 14389 445 0,'0'0'69'16,"0"0"42"-16,0 0 21 16,0 0-81-16,0 0-28 15,0 0-14-15,0 83 19 16,0-14 6-16,0 6-8 15,0 0-11-15,0 0-4 16,0 0-6-16,0-7-5 16,0-8-2-16,0-14 2 0,0-14-4 15,0-13-3 1,0-12 1-16,0-4-8 0,0-3-14 16,0 0-32-16,-3-8-42 15,-9-15-116-15</inkml:trace>
  <inkml:trace contextRef="#ctx0" brushRef="#br0" timeOffset="57324.91">13412 14688 213 0,'0'0'61'16,"0"0"35"-16,0 0-6 15,127-60-19-15,-57 47-22 16,6-1-11-16,-4 2-10 15,-7 1-11-15,-7-4 6 0,-10 2-6 16,-14-3-13 0,-10-2 5-16,-13-5 4 0,-8-2-10 15,-3-4 1-15,0-2-4 16,-11 5 0-16,-1 5 3 16,2 7 0-16,4 8 4 15,1 6-4-15,1 0-3 16,-3 20 2-16,2 10 5 15,0 12 8-15,5 5 1 16,0 7 9-16,0 4-8 16,0 1-11-16,2 2 13 15,6 1-10-15,0 0-9 0,-5-1 3 16,0-5 1-16,-3-9-1 16,0-13-3-16,0-11 1 15,0-12-6-15,0-8 10 16,0-3-5-16,0 0 2 15,0-1 7-15,0-15-8 16,0-11 5-16,0-7-2 16,0-7 3-16,0-7-7 15,0-4-5-15,11 0 3 16,7 3-16-16,0 10 3 16,2 11 8-16,1 11-11 15,-3 12 3-15,2 5 15 0,2 0-2 16,-2 0 5-16,2 17 5 15,0 5-6 1,-1 4 3-16,-5 13 10 0,2 4-14 16,-6 9 9-16,-4-1-7 15,-4-1 2-15,-1-4-4 16,-3-10 2-16,0-10-1 16,0-9-2-16,0-7 0 15,1-6-3-15,1-2-26 16,1-2-23-16,6 0-79 15,7-3-302-15</inkml:trace>
  <inkml:trace contextRef="#ctx0" brushRef="#br0" timeOffset="57819.75">14627 14664 475 0,'0'0'54'0,"0"0"14"16,0 0 35-16,0 0-62 15,-81 18-20-15,68 12 8 16,6 7 2-16,3 5-16 16,4 6-12-16,0 1 1 15,0 4 3-15,7-8-6 16,5-6-1-16,4-10-18 0,1-8-6 15,-1-9-1-15,1-8 1 16,0-4-22-16,-1 0 16 16,0-16 30-16,-3-10 12 15,-1-6 7-15,-6-10 15 16,-3-7-9-16,-3-2-4 16,0-2-1-16,0 7-9 15,0 7-1-15,0 17-7 16,0 11 5-16,0 11-1 15,0 0-7-15,0 18-4 16,0 14 4-16,8 7 2 16,2 1 5-16,0 4-4 15,4-5 2-15,2-5-5 0,1-8 0 16,1-5 0-16,-2-6 4 16,-3-7-10-16,1-1 6 15,-2-7-41-15,-2 0-9 16,3 0-37-16,-5-7-212 15</inkml:trace>
  <inkml:trace contextRef="#ctx0" brushRef="#br0" timeOffset="58247.75">14889 14682 251 0,'0'0'57'0,"0"0"68"16,2 89-3-16,6-48-53 0,-2 2-19 16,2-2-23-16,-4-4-9 15,0-5-6-15,-2-10-10 16,-1-6 6-16,-1-10-4 16,0-4-2-16,0-2 8 15,0-6 67-15,0-16-28 16,0-9-26-16,0-8-4 15,0-2-4-15,0-5 1 16,11 0-16-16,5 3-4 16,4-3 4-16,5 7 0 15,2 12-7-15,4 13-35 16,0 14 11-16,-1 0 24 0,0 26 7 16,-5 9 1-16,-5 10 5 15,-5 6-4-15,-5 5-2 16,-5-3 4-16,-5-2-10 15,0-12 12-15,0-5-10 16,0-8 4-16,0-8-28 16,-8-5-33-16,-2-5-60 15,0-6-228-15</inkml:trace>
  <inkml:trace contextRef="#ctx0" brushRef="#br0" timeOffset="59004.47">16059 14374 273 0,'0'0'64'16,"0"0"79"-16,0 0 8 16,0 0-95-16,0 0-37 15,0 0 28-15,-106 87 16 0,80-45-32 16,9-4 1-1,10-4-15-15,5-8 4 0,2-6-10 16,0-4 2-16,5-6-7 16,10-3-4-16,6-3 3 15,8-4 0-15,7 0-1 16,6 0-1-16,1 0 2 16,0 0-5-16,-1 0-9 15,-7 0 9-15,-6 13-2 16,-5 5 0-16,-9 4 2 15,-3 4 0-15,-4 3 5 16,-2 5-5-16,-5 3 1 16,-1-2 1-16,0-3-1 15,0-3-1-15,-6-4-4 16,-6-4 0-16,-6-3 2 0,-4-1-4 16,-1-4 4-16,-4-6 2 15,1 0 2-15,-4-7-2 16,2 0 0-16,-4 0 15 15,1-7-11-15,1-5 0 16,6-2 0-16,7-1-4 16,9-3-22-16,8-5-33 15,0-7-67-15,0-8-240 16</inkml:trace>
  <inkml:trace contextRef="#ctx0" brushRef="#br0" timeOffset="59500.04">16086 14422 7 0,'0'0'428'16,"88"-34"-408"-16,-31 21 70 15,4 2-33-15,0 5-14 16,-6 5-21-16,-7 1-14 15,-12 0 16-15,-9 9-2 16,-8 9-7-16,-7 6 26 16,-4 5-16-16,-4 3-1 15,-4 5-15-15,0 0 24 0,1 3-17 16,2 0 5-16,2 1-15 16,1 3 7-16,-1 2-9 15,3 2 0-15,3-1 2 16,-1-5-4-16,5-10-2 15,2-5-1-15,-1-12 0 16,2-7 1-16,3-4-1 16,1-4 4-16,2-1-2 15,-3-19 6-15,0-7 12 16,-3-8 16-16,-3-6-11 16,-5-7 11-16,-1-3-9 15,-5-7 3-15,-4-2-29 0,0-3 0 16,-16 4 0-1,-6 9-3-15,-11 11 2 0,-4 17-14 16,-10 15-31-16,-6 7-22 16,1 12-21-16,11 17-61 15,22 6-79-15</inkml:trace>
  <inkml:trace contextRef="#ctx0" brushRef="#br0" timeOffset="68941.75">14043 6662 30 0,'0'0'48'16,"0"0"0"-16,0 0-17 15,0 0 20-15,0 0-1 16,0 0 0-16,0 0-3 16,-30-2-2-16,21 2-8 15,2-2 7-15,1 1-6 16,-2 1-8-16,5-1-6 16,-1 1 4-16,1-2-4 0,3 2-3 15,0-1 6 1,0 1-11-16,0-1-2 0,0 1-9 15,0-2-5-15,0 2-1 16,16 0 1-16,8-1 15 16,4 0-5-16,6-2-2 15,-1-1-3-15,-1 1-4 16,-4 1 7-16,-4 0-8 16,-3 2 3-16,-2-2-3 15,2 2 3-15,0 0 0 16,4 0-2-16,7 0 2 15,2 0 2-15,8 0 11 16,1 0-16-16,5-1-2 16,-2-1 2-16,-6 1 9 15,-3 1-6-15,-4 0-1 0,-6 0 2 16,1 0-3-16,-2 0 2 16,5-2 2-16,3 0-5 15,1-1 3-15,4-1 8 16,1-1-11-16,6 2-1 15,-1 1 1-15,1-1 1 16,-4 3 2-16,-2-2 9 16,-3 2-12-16,1 0 0 15,5 0 1-15,8 0-1 16,4 0 3-16,3 0 13 16,-1 0-16-16,1 2 0 15,3-2 0-15,0 3 13 0,2-3-13 16,-7 0-3-1,-5 2 3-15,-3 0 0 0,-6-1 1 16,-1-1 0-16,0 0-1 16,-2 0 0-16,0 0 0 15,-1 0 3-15,-1 0 2 16,-2 0-5-16,-1 0 0 16,1 2 2-16,1-2-6 15,0 0 14-15,0 1-7 16,-1-1-3-16,0 0 0 15,0 0 3-15,3 0 3 16,1 2-5-16,2-2 2 16,0 1-3-16,-2 0 0 0,-2 1 0 15,-1 1 9 1,0-3-9-16,4 2 0 0,-1 0 0 16,1-1 1-16,0 1 7 15,-2-1-3-15,-2-1 2 16,-2 0-5-16,2 0 0 15,1 2 0-15,-3-2 6 16,2 0 2-16,0 0-6 16,1 0 6-16,5 0-2 15,0 1 3-15,-3 2-8 16,2 2 7-16,-2 1 0 16,-2-2 3-16,-2 0 0 0,-4-1-3 15,-6-1 10 1,-5-2-6-16,-7 0 11 0,-4 0-7 15,-5 0 2-15,-2 0 5 16,0 0-11-16,-2 0 20 16,0 0-19-16,0 0-8 15,0 0 1-15,1 0-8 16,-1 0 0-16,2 0-9 16,-2 0 4-16,0 0-13 15,0 0-50-15,0 0-37 16,0 0-50-16,-18 0-47 15</inkml:trace>
  <inkml:trace contextRef="#ctx0" brushRef="#br0" timeOffset="69896.96">18404 6072 288 0,'0'0'75'0,"0"0"-28"16,0 0 61-16,0 0-26 15,0 0-33-15,0 0-29 16,13-13-15-16,31-3 10 15,23-3 8-15,23-7-5 16,21-5 15-16,16-5-7 16,18-7 1-16,10-3-15 15,5-2 13-15,-8 3-4 0,-15 5-13 16,-25 10 10-16,-30 10-11 16,-27 4 6-16,-24 7-7 15,-16 2 18-15,-12 3 6 16,-3 1 2-16,0 0-10 15,0 3-5-15,0-2-13 16,0 0 0-16,0 2-4 16,0 0-21-16,0 0-13 15,-4 0-50-15,-10 4-31 16,-5 8-47-16,-2 2-94 16</inkml:trace>
  <inkml:trace contextRef="#ctx0" brushRef="#br0" timeOffset="76125.47">20334 5090 372 0,'0'0'111'16,"0"0"-83"-16,0 0 55 15,0 0 27-15,-9-87-51 16,14 70-12-16,8-2-28 16,4 2 8-16,1 6-10 15,1 4-2-15,-1 7-11 16,1 0 12-16,4 13-9 16,3 17 6-16,1 10 16 15,-3 9-12-15,0 3-14 16,-5 2 12-16,2-1-14 15,-3-5 1-15,2-9-4 0,-2-5 5 16,-4-12-3-16,-3-6 1 16,-6-8-2-16,-1-6 3 15,0-2-4-15,-1 0 0 16,5-17 2-16,2-12 15 16,-3-10-2-16,-1-8 0 15,-2-6-7-15,-3-5-3 16,1-4-3-16,-2 3-1 15,0 1-3-15,0 10-21 16,0 10-7-16,0 17 6 16,0 13-3-16,0 8-18 15,9 0-95-15,7 17-198 0</inkml:trace>
  <inkml:trace contextRef="#ctx0" brushRef="#br0" timeOffset="77333.5">21114 4936 359 0,'0'0'78'0,"0"0"-39"0,0 0 34 15,-88 15-28-15,69 9-29 16,4 6 13-16,3 2-4 16,5 2-11-16,4 2-5 15,3-5-1-15,0 2 0 16,0-5-4-16,7-4 3 16,9-6-7-16,3-5-3 15,3-7 3-15,2-5-5 16,1-1 1-16,1 0-2 15,-1-11-5-15,-6-7-10 16,-4-3 19-16,-6-6 4 16,-6-4 0-16,-3-3 2 0,0 0 7 15,-2-1-2 1,-8 5 2-16,4 3-6 0,0 7 12 16,2 6-4-16,2 9 4 15,1 4-3-15,-1 1 3 16,2 0-9-16,0 6-5 15,0 14-2-15,0 6 6 16,11 3-6-16,1 3 7 16,4-3-1-16,-1 1-7 15,3-2 5-15,0-4-2 16,0-5-2-16,-1-5-1 16,2-8-2-16,-2-4 2 15,4-2 0-15,-1 0-2 0,2-15-4 16,0-4 1-16,-2-3 0 15,-2-5 3-15,-5-1-4 16,-1-9 3-16,-3-5 2 16,-6-7 1-16,-1-10-1 15,-2-4-1-15,0-3 2 16,-3 0-1-16,-13 9-5 16,-4 9-3-16,-6 8 7 15,-3 10-9-15,-1 9 11 16,1 10-1-16,6 7 5 15,1 4 4-15,5 7-4 16,5 20-4-16,7 11 0 0,5 11-2 16,2 7 2-1,17 2 2-15,5-2 6 0,3-1-2 16,1-4-5-16,0-3 3 16,1-4-1-16,-2-1-6 15,-1-4 9-15,-1-3-13 16,0-8-4-16,-1-9-2 15,-1-8-11-15,1-6 5 16,-4-5-2-16,2 0 4 16,0-11 5-16,-3-9 9 15,-2-5 3-15,-6-4 5 16,-4-3 9-16,-1-3 2 16,-3-5 6-16,0-1-8 0,-1 3-5 15,-2 2-4-15,0 7 4 16,0 9 3-16,0 11 15 15,0 6-7-15,0 3-8 16,0 0-6-16,0 8-4 16,0 12-2-16,0 7 1 15,7 2-1-15,6 3 4 16,-1-2-3-16,2 0 0 16,-1-5 2-16,1-5 7 15,-1-4-9-15,-1-9-1 16,1-3-5-16,-1-4-2 15,4 0 1-15,0 0 5 16,1-13-1-16,-1-4 0 16,-2-2 1-16,-5-5 1 0,-6-3 0 15,-3-5 1 1,0-8 4-16,-10-2-4 0,-9-1 6 16,-2 7-2-16,3 7 1 15,3 11 0-15,10 10-6 16,4 5 0-16,1 3-9 15,3 0-73-15,19 0-183 16</inkml:trace>
  <inkml:trace contextRef="#ctx0" brushRef="#br0" timeOffset="77761.46">22229 4824 189 0,'0'0'36'16,"0"0"58"-16,0 0-69 15,0 0-17-15,0 0-5 16,0 0 2-16,82-73-5 16,-78 52-2-16,-4-4 2 15,0 2 4-15,0-2-3 16,-9 3 19-16,-7 7 34 15,-1 6 22-15,-2 5 25 16,-2 4-58-16,2 0 17 0,-2 11-21 16,2 13-10-1,4 10-21-15,5 8-3 0,5 6 13 16,5-1-6-16,0-2 8 16,8-3-14-16,8-3-5 15,1-7-1-15,2-3 4 16,0-7 1-16,0-8-1 15,1-4-3-15,-1-6-2 16,0-4-2-16,-1 0-2 16,1 0-16-16,0-1-15 15,3-12-53-15,-3-3-52 16,-4-6-231-16</inkml:trace>
  <inkml:trace contextRef="#ctx0" brushRef="#br0" timeOffset="78154.78">22698 4548 456 0,'0'0'90'15,"0"0"-36"-15,0 0 50 0,-86 28-32 16,67-4-44 0,7 4-3-16,6 1-3 0,6 2-8 15,0 3-10-15,13 5-3 16,8 0 1-16,-3-1 1 16,0 1 1-16,-8-8 1 15,-3-5-3-15,-5-3-2 16,-2-7 0-16,0-3-3 15,-2-6 4-15,-12 0-2 16,-7-7-2-16,0 0 0 16,-3 0-4-16,3 0-12 15,5-14 7-15,1-6-30 16,6-7-40-16,3-6-85 16,6-6-194-16</inkml:trace>
  <inkml:trace contextRef="#ctx0" brushRef="#br0" timeOffset="78384.14">22688 4576 377 0,'0'0'83'15,"0"0"-22"-15,-24 83 40 16,-1-29-20-16,-7 10-23 16,-4 4-19-16,-6 4-19 15,-5-3-4-15,-2-2-9 16,0-4-7-16,1-6 2 15,6-5 3-15,8-10-5 16,9-10 4-16,10-13-4 0,7-8 0 16,7-9-2-16,1-2-25 15,0 0-50-15,18-13-135 16</inkml:trace>
  <inkml:trace contextRef="#ctx0" brushRef="#br0" timeOffset="79726.3">23886 4412 388 0,'0'0'75'16,"0"0"-30"-16,-96-17 34 0,71 17-11 15,1 17-48-15,3 19-17 16,5 5 5-16,4 9 21 16,8-2-23-16,4-2 0 15,0 0 1-15,1-7-2 16,17-2-3-16,4-5-2 15,3-13 0-15,1-8-7 16,1-7-8-16,-2-4-4 16,0 0 12-16,1-15-12 15,-8-6 19-15,0-6 3 16,-8-4-2-16,-1-5 9 16,-6-3-5-16,-3 0 5 15,0-2 14-15,0 2-14 0,0 2-2 16,0 8 0-1,-2 10-5-15,1 10 21 0,-2 6-11 16,3 3 2-16,0 0-13 16,0 12 1-16,0 13-3 15,0 9 8-15,9 4 7 16,0 1-3-16,3-3-5 16,3-1 7-16,2-2-11 15,3-4 0-15,1-5 0 16,1-8-3-16,-2-7 2 15,2-4-1-15,2-5-1 16,1 0 0-16,-2-8-1 0,-1-9 1 16,-3-5 0-16,-1-6 1 15,-1-8 0-15,-2-3 0 16,-2-8 0-16,-5-3-1 16,-5-1-1-16,-3 2 0 15,-3 3 0-15,-17 10-12 16,-4 10 13-16,-4 11 1 15,-5 10 3-15,-2 5 5 16,3 0 1-16,6 12-4 16,9 1-5-16,12-1-1 15,5 2-3-15,6 0 0 16,27-2-10-16,8-6 13 16,8-1 4-16,1-5 1 0,-5 0-10 15,1 0-7 1,-4-5 2-16,-2-3 5 0,-4 0-4 15,-9 1 7-15,-11 4-1 16,-8 3-2-16,-5 0 3 16,-3 11 4-16,0 16 3 15,0 9 2-15,-5 4 5 16,-5 2-10-16,2-3 11 16,7-5-13-16,1-6 3 15,0-5-3-15,15-5 0 16,3-9-2-16,3-6-3 15,1-3 1-15,3 0 0 16,4-8 4-16,-4-10 0 16,-1-6 1-16,-2-2 1 0,-1-6 11 15,0-5-13-15,-4-8 13 16,-3-4-8-16,-2-5-4 16,-4 2-2-16,-8 4 0 15,0 8 0-15,-5 12 1 16,-11 11 0-16,-7 12 16 15,0 5-10-15,0 19 0 16,5 20-5-16,5 9-1 16,12 7 5-16,1-2 7 15,3-1-9-15,13-3 2 16,0-9-4-16,2-8-1 16,0-7 0-16,-1-10 1 15,2-5-2-15,2-7 1 0,6-3-4 16,1 0 4-1,-1-13-13-15,0-4-31 0,-4-1-17 16,-4-4-104-16,-3-2-338 16</inkml:trace>
  <inkml:trace contextRef="#ctx0" brushRef="#br0" timeOffset="80663.96">25644 4121 141 0,'0'0'319'15,"0"0"-298"-15,-6-73 36 16,6 57 15-16,0 5 7 16,9 7-26-16,5 4-34 15,10 1-12-15,6 23 3 16,2 10 14-16,1 7-17 15,-7 2 20-15,-6 4-13 16,-3-4 0-16,-5-2-14 16,-6-2 7-16,-3-6-4 15,-2-5 3-15,-1-7-2 16,0-8-4-16,0-6 0 16,0-5 2-16,0-2 2 15,0 0 2-15,-1-10 6 16,-5-14-7-16,0-8-5 15,1-6-7-15,5-6-13 0,0-1-6 16,0-4 4-16,9 3-5 16,5 5 9-16,6 7 3 15,6 8 1-15,2 13 12 16,3 11-2-16,4 2 4 16,-2 9 10-16,-1 14 2 15,1 6 13-15,-3 1-12 16,-5 6 3-16,-4 0-3 15,-9 3 3-15,-7-3-9 16,-5-1 9-16,0-2-8 16,-8-5-6-16,-6-3 11 15,3-5-13-15,3-4 0 0,7-7-6 16,1-2-15-16,1-5-30 16,18-2-92-16,4 0-325 15</inkml:trace>
  <inkml:trace contextRef="#ctx0" brushRef="#br0" timeOffset="81046.58">26417 3989 501 0,'0'0'85'0,"0"0"-56"16,0 0 62-16,0 0-80 0,-46 73 6 15,46-33 7-15,0 1-9 16,0 4 6-16,9-3-18 16,7-5 5-16,1-5-4 15,0-8-1-15,-2-6-1 16,2-9-2-16,-2-3 0 16,2-6 2-16,-3 0-2 15,2 0-2-15,-2-15 2 16,-4-7 14-16,-4-5-8 15,-6-5 4-15,0-7 7 16,-1-2-3-16,-19-1 1 16,-3 0-12-16,-3 5-2 0,5 9 2 15,2 11-3-15,7 12-7 16,3 5-10-16,5 0 6 16,2 12-21-16,2 6-35 15,0 2-143-15</inkml:trace>
  <inkml:trace contextRef="#ctx0" brushRef="#br0" timeOffset="81384.14">26742 3556 360 0,'0'0'221'0,"0"0"-210"15,-1 87-4-15,13-20 105 16,2 14-51-16,-1 6-28 16,-6-2-18-16,-1-1 1 15,-3-5-15-15,-2-9 2 16,1-9 1-16,2-15-4 15,4-13 2-15,4-12 6 16,-2-10-8-16,2-4-15 0,4-5 12 16,8-2-15-1,5-2-31-15,3-18-74 0,-3-10-186 16</inkml:trace>
  <inkml:trace contextRef="#ctx0" brushRef="#br0" timeOffset="81545.03">26744 3973 520 0,'0'0'126'0,"0"0"-77"15,0 0 47-15,113-48-59 16,-55 41-26-16,5 6-10 16,1 1-1-16,-7 0-73 0,-17 6-235 15</inkml:trace>
  <inkml:trace contextRef="#ctx0" brushRef="#br0" timeOffset="82561.57">24591 5436 400 0,'0'0'28'0,"0"0"19"15,93-70 47-15,-57 62-25 16,7 8 7-16,0 5-32 16,0 22-11-16,-4 12-12 15,-5 7-4-15,-4 2 7 16,-6-1-16-16,-7-4-7 15,-6-5-1-15,-9-2 0 16,-2-7-5-16,-5-4 9 0,-14-6-4 16,-2-7 0-1,3-5 0-15,0-7 1 0,3 0-1 16,1-11 1-16,3-11 0 16,1-7 1-16,7-8-2 15,3-4-4-15,0-10-18 16,16-5-5-16,9 2-21 15,5 9-9-15,3 12 30 16,-2 11 18-16,-1 14 9 16,-2 8 2-16,4 0 10 15,2 5 4-15,7 12 15 16,0 3-12-16,-4 1-15 16,-4-4 7-16,-6 0-5 15,-7-6 0-15,-4-3 6 16,-5-5-12-16,-1-3 4 0,-1 0 2 15,1 0-5-15,2-15 3 16,0-6-2-16,-4-3 6 16,-4-2-8-16,0-4-13 15,-4 1 12-15,0 1-10 16,-7 5-5-16,-11 7 8 16,-3 10 5-16,-5 6 3 15,-3 0 12-15,1 25-4 16,4 8 13-16,5 10-12 15,11 4 3-15,8 1-3 16,0 1-8-16,9-3 7 16,6-2-5-16,4-6 0 0,1-8-3 15,-1-8 0-15,1-8 0 16,-3-5 9-16,1-7-6 16,2 1-3-16,-1-3-8 15,4 0 2-15,-1-5-61 16,3-10-118-16</inkml:trace>
  <inkml:trace contextRef="#ctx0" brushRef="#br0" timeOffset="83071.34">25685 5237 480 0,'0'0'41'16,"0"0"-38"-16,-3 83 73 16,3-33-18-16,0 8-10 15,0 3-17-15,-2 0-15 16,2-4-11-16,0-3-2 16,-1-3 1-16,-1-8 3 15,-1-9-4-15,2-10-6 16,1-9-8-16,-2-13 11 15,1-2 6-15,-1 0 0 16,2-17 24-16,0-12 4 0,0-5-6 16,0-12-21-1,0-7 7-15,0-7-4 0,0-10-7 16,0-1 0-16,0-4-6 16,0 7-12-16,2 7-14 15,7 11 13-15,1 19 14 16,5 14 2-16,5 10-7 15,8 7-7-15,12 9 10 16,3 20 2-16,-4 10 4 16,-10 4-2-16,-16 1 0 15,-13-3 4-15,0-2 0 16,-13-5-2-16,-13-7 2 16,-7-3 7-16,-4-8-11 15,-2-4-1-15,2-6-7 16,8-2-19-16,12-4-96 0,15-2-292 15</inkml:trace>
  <inkml:trace contextRef="#ctx0" brushRef="#br0" timeOffset="83475.96">26074 5375 454 0,'0'0'93'16,"0"0"-59"-16,0 0 50 16,0 0-41-16,0 0-37 0,86-20-6 15,-56 6-4-15,-6-5-14 16,-7-3-2-16,-4-7-24 16,-9-4 18-16,-4-1-3 15,0 1 7-15,-13 8 22 16,-5 8 7-16,-7 12 43 15,-1 5 0-15,-2 0 0 16,1 22-16-16,4 9-4 16,7 8-16-16,9 4-4 15,5 5 8-15,2 0-10 16,5 0 0-16,12-1-8 16,8-5 4-16,3-4-2 15,-1-9 2-15,0-6-4 16,-2-9 6-16,-1-7-7 0,2-7 1 15,2 0-20-15,5 0-45 16,-2-12-67-16,0-8-158 16</inkml:trace>
  <inkml:trace contextRef="#ctx0" brushRef="#br0" timeOffset="83972.29">26656 5160 544 0,'0'0'32'16,"0"0"59"-16,0 0-6 0,-88-11-59 15,67 30-13-15,-3 9-1 16,2 6-6-16,2 7-5 16,7 1 11-16,4 1-12 15,7 0 2-15,2-4-4 16,0-5 2-16,15-6-2 15,4-5-15-15,4-11-1 16,1-5-11-16,1-7-9 16,-1 0-1-16,-3-4 4 15,-3-11 26-15,0-7 4 16,-6-4 10-16,-2-5 9 16,-3-7-7-16,-4-5 15 0,-3-4 1 15,0 0-18 1,0 6 1-16,0 9 11 0,0 13-6 15,0 10 22-15,0 8-3 16,0 1-7-16,0 8-22 16,0 18 2-16,0 10 11 15,7 4 1-15,3 3-3 16,2 0-1-16,0-3 0 16,3-2-8-16,-3-4-3 15,-3-8 0-15,1-6 0 16,-3-6-4-16,1-7-11 15,5-4-2-15,2-3-27 16,2 0-64-16,-1-17-152 16</inkml:trace>
  <inkml:trace contextRef="#ctx0" brushRef="#br0" timeOffset="84226.14">27059 4712 573 0,'0'0'38'15,"0"73"-11"-15,4-11 68 16,9 5-32-16,1 7-33 16,-1 2-12-16,-5-2 4 15,-2 1-17-15,-3-5-1 0,-3-7-4 16,0-12-7-1,-2-10-28-15,-5-14-35 0,1-10-1 16,0-12-31-16,-2-5-287 16</inkml:trace>
  <inkml:trace contextRef="#ctx0" brushRef="#br0" timeOffset="84482.55">27087 5205 527 0,'0'0'77'16,"0"0"-28"-16,0 0 13 0,94-26-20 16,-37 17-32-16,4-4 9 15,0-1-13-15,-6-5-2 16,-8-3-4-16,-9-2 1 16,-10-3 5-16,-10 2-6 15,-6 2 2-15,-9 4-2 16,-3 5 3-16,0 3-8 15,-9 8-20-15,-6 3-58 16,3 3 4-16,2 17-62 16,1 6-91-16</inkml:trace>
  <inkml:trace contextRef="#ctx0" brushRef="#br0" timeOffset="85559.51">27858 5291 402 0,'0'0'27'16,"0"0"-11"-16,0 0 0 0,0 0 32 16,0 0-32-16,0 0 3 15,19 9 9-15,1-12-26 16,-4-11 6-16,-4-3-8 16,-6-4 0-16,-4-4-17 15,-2-5 17-15,0-3-2 16,-10 4-9-16,-9 2 11 15,-5 8 2-15,0 7 3 16,-1 8 31-16,0 4 14 16,2 0-10-16,2 12-1 15,0 9-18-15,4 8-5 16,3 6 7-16,7 3-13 16,1 4 1-16,6 1 1 15,0 0-11-15,2-2 3 0,12-2 0 16,4-7-1-1,3-8-3-15,7-7 0 0,4-5 0 16,1-10-2-16,5-2 2 16,1 0-1-16,1-17 3 15,2-3-2-15,-5-3 0 16,-1-4 5-16,2 0-5 16,-1-3-4-16,3 0 4 15,-1 5 0-15,-6 7-1 16,-10 6-6-16,-7 8-1 15,-8 4 8-15,-2 0-3 16,-1 0 5-16,-2 0-3 16,-2 3 2-16,-1-2-2 15,0-1-2-15,0 0 3 0,0 0 5 16,0 0-1-16,0 0-1 16,-9-8 10-16,-7-2-8 15,-2 2 1-15,-4 2 18 16,-5 6-20-16,-1 0 17 15,-2 0-6-15,3 10-1 16,7 9-1-16,1 8-13 16,4 2 3-16,5 3-6 15,4 1 3-15,6-2 0 16,0-2 1-16,0-4 6 16,10-3-8-16,3-5 1 15,3-8-11-15,4-2 10 16,4-7 0-16,4 0-3 0,1-8 6 15,-4-11-2-15,1-5 5 16,-4-9 9-16,-1-8 2 16,-5-10-6-16,1-10-4 15,-7-9-5-15,-4-10-2 16,-6-2-10-16,0-4-5 16,-3-2-3-16,-14 3 2 15,-6 8 15-15,-1 16 2 16,6 23 0-16,2 24 2 15,3 16 5-15,5 41-7 16,6 29-1-16,2 21 1 16,21 12 12-16,9-1 1 0,1-11-10 15,-5-11 2-15,-5-14-3 16,-4-13 1-16,0-16-3 16,-4-10-1-16,2-12-25 15,-3-7-26-15,3-10-44 16,0 0-196-16</inkml:trace>
  <inkml:trace contextRef="#ctx0" brushRef="#br0" timeOffset="91425.94">1548 9529 466 0,'0'0'70'0,"0"0"-25"16,0 0 70-16,0 0-25 15,0 0-30-15,0 0-23 16,0 0-37-16,-16-3 0 0,24 44 13 16,0 9-3-1,1 7-3-15,-2 1 7 0,-4-1-10 16,-3-2-4-16,0-11 0 15,5-10 7-15,-4-9-2 16,1-8-10-16,1-8 3 16,-3-4 1-16,1-3 1 15,-1-1 5-15,0-1-5 16,0 1-13-16,0-1 12 16,0 0-19-16,0-9-23 15,0-11-68-15,-7-8-262 16</inkml:trace>
  <inkml:trace contextRef="#ctx0" brushRef="#br0" timeOffset="91628.96">1570 9283 535 0,'0'0'11'0,"0"0"44"15,0 0 16-15,0 0-40 16,0 0-25-16,0 0-4 16,-13-22-2-16,20 25-68 15,7 15 0-15,1 7-113 16</inkml:trace>
  <inkml:trace contextRef="#ctx0" brushRef="#br0" timeOffset="92069.68">1794 9648 184 0,'0'0'22'0,"0"0"40"16,36 102 13-16,-18-66-39 16,-2 3 7-16,-4-5-25 15,-3-5-6-15,0-9-8 16,-5-6 3-16,-2-9-4 15,-2-4 3-15,0-1 34 16,0-3 44-16,0-15 12 0,0-6-62 16,0-8-13-16,0-4-12 15,-7-7-8-15,-1-5 7 16,2-3-8-16,0 0-7 16,6 5-3-16,0 7-5 15,6 11-3-15,16 10 10 16,4 9-3-16,4 6 8 15,7 3 3-15,-3 7 2 16,2 16-2-16,-6 7 0 16,-8 4 1-16,-1 0-1 15,-6 3 10-15,-3-1-7 16,-3-1 4-16,-6 0-4 0,-2-3-1 16,-1-6-2-1,0-4 0-15,0-8-4 0,0-4-16 16,5-8-61-16,4-2-189 15</inkml:trace>
  <inkml:trace contextRef="#ctx0" brushRef="#br0" timeOffset="92386.91">2340 9365 487 0,'0'0'44'16,"0"0"-26"-16,0 0 43 0,-42 95-35 15,42-66-11-15,25 2-7 16,7 0 29-16,-1-1-32 16,6 1 17-16,-4 0-16 15,-3-1 9-15,-6-2-15 16,-9-3 0-16,-6-4 1 15,-3-5-1-15,-6-5-11 16,0-3 10-16,-9-4-1 16,-8-1-2-16,-11-3-27 15,-3 0 2-15,2-10-162 16,1-16 8-16</inkml:trace>
  <inkml:trace contextRef="#ctx0" brushRef="#br0" timeOffset="92612.47">2352 9649 263 0,'0'0'33'16,"0"137"29"-16,0-69 20 16,-6-3-23-16,-3-6-18 15,1-6-20-15,-2-13-9 16,1-10-10-16,3-13 4 15,0-10 16-15,6-7-8 16,0 0-10-16,0-19-4 0,0-13-86 16,12-14-373-16</inkml:trace>
  <inkml:trace contextRef="#ctx0" brushRef="#br0" timeOffset="93308.86">2644 9532 172 0,'0'0'28'0,"0"0"64"16,0 0 63-16,0 0-90 0,0 0-28 16,97-33-33-16,-82 16 12 15,-6-3-9-15,-6 1-7 16,-3-4-1-16,0-3-4 15,-9-1 5-15,-7 4-11 16,1 9 6-16,0 8-13 16,4 6 18-16,1 0 18 15,0 15 1-15,-1 11 11 16,8 3 6-16,3 8 0 16,0 1-17-16,3-1-14 15,13 3 20-15,4-3-19 16,4-3-5-16,1-3 0 15,2-5 5-15,-3-4-6 16,1-7-2-16,-1-8 2 16,1-7 12-16,-1 0-12 0,3-16 0 15,-4-7-6-15,-1-5 3 16,-3-4 1-16,-4-3-3 16,-7-3 5-16,-4-2 0 15,-4-8 1-15,-2 1 2 16,-12 1-3-16,-7 7-6 15,3 10 6-15,-6 11 0 16,6 12-24-16,0 6 21 16,-1 0 3-16,5 10 8 15,3 10 2-15,3 1-5 16,8 2 0-16,3-3-10 16,18-4 11-16,9 0-6 0,1-7 10 15,6 2-8-15,2 1-2 16,0 4 0-16,0 6 1 15,-5 1 3-15,-1 7-1 16,-6 2-3-16,-5 2 8 16,-7-1-7-16,3-1 10 15,-8-3-8-15,-5-4 0 16,-2-4-3-16,-3-4-1 16,0-2-23-16,0-3-10 15,-8-5 4-15,1-4-105 16,2-3-412-16</inkml:trace>
  <inkml:trace contextRef="#ctx0" brushRef="#br0" timeOffset="93660.98">3305 8889 552 0,'0'0'70'16,"0"0"-60"-16,0 0-7 0,12 72 61 16,10-18-11-16,-1 6-21 15,0 8 5-15,0 4-15 16,-2 3-13-16,-2-1-8 15,-1-7-1-15,-1-12 0 16,1-15-1-16,-2-13 1 16,2-13-2-16,-2-8 2 15,-1-6-7-15,2 0 0 16,3-6-10-16,-3-12-37 16,3-6-58-16,-11-3-152 15</inkml:trace>
  <inkml:trace contextRef="#ctx0" brushRef="#br0" timeOffset="93850.17">3335 9249 493 0,'0'0'79'16,"0"0"-37"-16,0 0 33 15,0 0-19-15,113-59-38 16,-68 48-9-16,1 0-6 15,-7 0-3-15,-6 5 0 16,-8-2-46-16,-8 0-123 16</inkml:trace>
  <inkml:trace contextRef="#ctx0" brushRef="#br0" timeOffset="95604.42">4012 8699 187 0,'0'0'88'0,"0"0"-16"16,0 0 34-16,0 0-33 16,0 0-32-16,0 0-7 0,-52 14-14 15,43 21-18-15,-2 11 35 16,4 8 20-16,0 9-43 15,2 7 19-15,5 2 0 16,0 4-16-16,0 6-17 16,0 1 15-16,0 1-15 15,0-7 5-15,0-14 3 16,9-10-8-16,0-9 2 16,-2-11-1-16,1-11-1 15,2-7-1-15,1-6-1 16,1-4-2-16,4-3 3 15,2-2-7-15,3 0-16 16,1-7-45-16,-5-10-52 0,-4-6-257 16</inkml:trace>
  <inkml:trace contextRef="#ctx0" brushRef="#br0" timeOffset="96054.11">4206 8949 419 0,'0'0'27'16,"0"0"27"-1,0 0 23-15,0 0-1 0,-64 93-22 16,56-72-30-16,4-2 7 15,2-7-7-15,2-2-22 16,0-4 1-16,6-1 0 16,15-1 8-16,4 1-11 15,7-1 3-15,-1-4 3 16,2 4-3-16,-2 4-2 16,-7 3-1-16,-1 4-4 15,-4 5 4-15,-10 1 4 16,1 4-2-16,-8 3-2 15,-2-5 4-15,0 4-2 16,0-7-2-16,-9-1-5 16,-3-4 2-16,1-6 6 0,-2 1-6 15,-2-1 7 1,2-2 0-16,-4-6-4 0,1-1-12 16,1 0-21-16,2-1-27 15,1-16-61-15,-3-7-209 16</inkml:trace>
  <inkml:trace contextRef="#ctx0" brushRef="#br0" timeOffset="96488.25">4163 8969 233 0,'0'0'42'15,"0"0"-35"1,116-52 74-16,-67 38-42 0,-4 6-15 15,-3 6 0-15,-7 2 33 16,-9 1-29-16,-4 19 16 16,-7 6-13-16,-1 7 0 15,-7 5 5-15,-5 2-2 16,-2-2-14-16,0 1-5 16,0-1-5-16,4-3-6 15,2-1 0-15,1-6-4 16,1-6 0-16,2-10-1 15,1-2-6-15,1-10 1 16,1 0 6-16,5-4 0 16,0-11-1-16,1-7 1 15,-5-4 0-15,-2-1 1 0,-2-4 4 16,-7-2 0-16,0-2 21 16,-3-6-10-16,-3 2 8 15,-13-1-19-15,-4 7 2 16,-5 9-7-16,-2 10-10 15,-1 11-29-15,-2 3 17 16,8 2-5-16,5 15-33 16,11 1-106-16,6-2-263 15</inkml:trace>
  <inkml:trace contextRef="#ctx0" brushRef="#br0" timeOffset="97328.61">4488 8642 95 0,'0'0'71'0,"0"0"24"16,-90-5 33-16,56 5-48 0,-2 0-11 15,2 3-15-15,1 6-16 16,2 5-15-16,1 1-6 16,2 3 6-16,2 2-17 15,4 2 1-15,-2 0 9 16,2 3-12-16,2 1-4 15,1 2 13-15,5 2 0 16,1 4-12-16,7-1 27 16,0 4-28-16,4-2 19 15,2 3-14-15,0-2 3 16,0-3-4-16,0 3-2 16,2-3 15-16,1 1-16 0,0-1 0 15,0-1 3-15,3 1-4 16,-1-3 1-16,2-1 2 15,0-1-3-15,2-3 2 16,3 0-2-16,0-3 0 16,6-1-1-16,-3 1 1 15,6-5 1-15,-3 2-1 16,6-3 0-16,-4-2 0 16,3 0 6-16,1-5 0 15,3 2-6-15,4-5 0 16,2 1 0-16,7-2 1 15,-3-4-1-15,-1 1 0 16,0-2 0-16,4 0 1 16,0 0 1-16,1-8-2 15,0-5 0-15,-3-3 5 0,-7-2-4 16,-3-2 3-16,-4-4 1 16,-4-5 27-16,-1-7 8 15,-2-8-8-15,-1-12 5 16,-4-8-7-16,0-3-14 15,-6-5 0-15,-5-1-4 16,-1-1-7-16,-3-1-1 16,-21 3-3-16,-10 5 1 15,-8 6 1-15,-10 12-1 16,0 11 7-16,-2 11-3 0,-4 13-6 16,-6 14 1-16,-8 5-8 15,-5 33-2-15,2 19-72 16,8 13-34-16,15 4-35 15,19-5-383-15</inkml:trace>
  <inkml:trace contextRef="#ctx0" brushRef="#br0" timeOffset="97742.52">5320 9382 439 0,'0'0'49'16,"0"0"-42"-16,0 0 7 0,0 87 40 15,0-60-13-15,0-3-34 16,0-2-5-16,0-5 6 15,0-6-5-15,0-3-3 16,0-8-28-16,0 0-20 16,0 0-14-16,0-13-79 15</inkml:trace>
  <inkml:trace contextRef="#ctx0" brushRef="#br0" timeOffset="98094.83">5429 8751 462 0,'0'0'30'16,"0"0"59"-16,-69 87-17 15,56-56-23-15,13-3-22 16,0-3-15-16,3-3 12 15,16-2-17-15,5-3-4 16,9-1-1-16,3-2-2 16,6 1 2-16,1 4 2 15,-9 4-8-15,-9 2-19 16,-11 0 1-16,-8 1 18 16,-6-2-11-16,0-2 10 15,-3-2-3-15,-11-2 3 0,-6-3-6 16,-1-6-4-16,1-3 14 15,-2-3-21-15,-2-3-164 16,-1 0-129-16</inkml:trace>
  <inkml:trace contextRef="#ctx0" brushRef="#br0" timeOffset="98543.98">5454 8791 142 0,'0'0'13'15,"90"-21"35"-15,-41 19 43 16,-4 2-16-16,-11 0 5 16,-6 10-26-16,-11 13-2 15,-2 4-6-15,-6 6 9 16,-6 4-11-16,-2 0-8 15,-1 1-15-15,0-1-1 16,0-4-12-16,2-3-6 16,8-4-1-16,2-7-2 15,0-6-3-15,3-7-1 16,0-6 5-16,3 0 1 16,1 0 1-16,-2-13 0 0,-1-5-1 15,-4-6 0-15,-3-2 5 16,-5-5 0-16,-4-2 9 15,0-3 12-15,0-3 0 16,-16 0-3-16,-3 1-8 16,-4 6-13-16,4 6-3 15,-2 12 0-15,9 7-17 16,-3 7-1-16,5 0-9 16,-1 2-35-16,6 10-51 15,1-2-138-15</inkml:trace>
  <inkml:trace contextRef="#ctx0" brushRef="#br0" timeOffset="98814.79">5832 8461 582 0,'0'0'12'16,"0"0"113"-16,85 121-48 16,-57-54-5-16,-1 8-18 15,-6 9-17-15,-2 3-22 16,-8 1-15-16,-7-6 0 0,-4-4-22 16,0-11-18-1,-13-9-34-15,-11-12-32 0,-3-10-86 16,0-11-343-16</inkml:trace>
  <inkml:trace contextRef="#ctx0" brushRef="#br0" timeOffset="100403.38">765 11064 243 0,'0'0'59'15,"0"0"13"-15,0 0 22 16,0 0-42-16,0 0-14 0,0 0-17 16,0 0-14-16,-5 0-6 15,5 0 18-15,0 0 2 16,0 0 5-16,0 0-4 16,0 0-5-16,0 0-2 15,0 0 1-15,0 0-9 16,0 0-3-16,0 0 3 15,0 0-6-15,0 0-2 16,18 0-9-16,12-8 10 16,16-6 13-16,14-5 12 15,10-1-11-15,6 3-1 16,-1 3 8-16,-7 3-7 0,-7 5-2 16,-13 3-3-1,-8-1-2-15,-7 2-3 0,-9-1-4 16,-6 0 6-16,-4 2-3 15,-6 0-3-15,-5-1 0 16,-1 2 3-16,-2 0 4 16,0 0 1-16,0 0-8 15,0 0-10-15,-3 0-44 16,-15 0-68-16,-7 0-53 16,-5 0-157-16</inkml:trace>
  <inkml:trace contextRef="#ctx0" brushRef="#br0" timeOffset="101004.13">1159 10805 383 0,'0'0'59'0,"0"0"34"16,0 0-11-16,0 0-11 16,0 0-38-16,0 0 14 15,-5-2-23-15,5 2-2 16,0 0-1-16,0 0-6 16,0 0-1-16,0-1-1 0,0 1-2 15,0 0-2-15,0 0-5 16,0 0 2-16,0 0-6 15,3 0 0-15,16-2 0 16,5 2 0-16,2 0 2 16,5 0 4-16,-4 0-6 15,6 2 0-15,-2 1-2 16,-1 4 2-16,1-2 5 16,-1 0-5-16,-3 0 1 15,0 1-2-15,-8-3 1 16,-1 4 0-16,-5-3 0 15,-5-1 9-15,-5-2-9 16,-3 1 0-16,0-2-9 0,0 0 9 16,0 0 9-16,0 2-9 15,0 4 1-15,0 2-3 16,0 6 2-16,0 5 0 16,-12 4 10-16,-4 2 3 15,-8 3 15-15,-5 2-16 16,-3 1-5-16,-9 0-6 15,1 2 8-15,-3-4-9 16,13-5 1-16,9-7-4 16,8-5 2-16,8-3-49 15,5-5-49-15,0-4-134 16</inkml:trace>
  <inkml:trace contextRef="#ctx0" brushRef="#br0" timeOffset="119648.65">6103 12061 10 0,'0'0'32'0,"0"0"-1"16,0 0-3-16,0 0 8 15,0 0-5-15,0 0 0 16,0 0-1-16,0 0-7 16,0-2 4-16,0 2-1 15,0-1 21-15,0 1-12 16,0-2-6-16,0 1-15 16,0 1 12-16,0-1-7 15,0 1 9-15,0 0-6 16,0-3-8-16,0 3 3 0,0 0-8 15,0 0 6 1,0 0-8-16,0 0-6 0,0 0 0 16,-1 0-1-16,1 0 0 15,-3 0-3-15,0 0 3 16,-5 0 0-16,1 0 6 16,2 0 5-16,-2 5 7 15,1 0-16-15,0-1 4 16,0 2 3-16,0-2 2 15,0 1-3-15,0 2-7 16,1-1 15-16,-5 1-11 16,1 0-5-16,2 0 7 15,-5 0 6-15,4 2-13 16,-1-1 0-16,2 0 0 0,0-2 3 16,2 0 2-16,-1-1-5 15,0 3 4-15,3-3 2 16,-4 4-1-16,1-4-2 15,0 1-3-15,1-1 5 16,1 0-3-16,-5 0 4 16,3 2 3-16,-2-1-7 15,1 0 3-15,-2 2 1 16,0 0-4-16,0-3 1 16,3 1 3-16,-1 1-5 15,1 1 2-15,-2-1-1 16,1 2-2-16,-2-1 8 0,0-1-5 15,3 3-3-15,-2-1 0 16,0 1 0 0,-1-3 5-16,1 2-5 0,-1 2-1 15,0 1 1-15,0 0 1 16,0 2 0-16,-1-3 5 16,4 2-5-16,1-4 4 15,-1 2-1-15,2-1 3 16,-3-1-3-16,-1 1-4 15,2 0 3-15,-3 1-1 16,2 2 2-16,-4 1 5 16,-1 0-5-16,-1 1 1 15,2 0-1-15,1-3 5 0,-3 0-9 16,2-2 0-16,5-3 0 16,-3-1 2-16,2 3 8 15,-2 0-10-15,-3 3 4 16,3 0-4-16,0-3 5 15,-4 2-5-15,4-2 19 16,-2 3-15-16,1 0-4 16,2-1 8-16,-2 3-6 15,-2-2 2-15,3-2 1 16,1 1-2-16,1-1 2 16,0 0-2-16,2-2-2 15,-1 1 5-15,0-1-1 0,0-2-2 16,2 0 0-1,2 2-3-15,-1-1 4 0,0 0 9 16,-1-1-8-16,1-1-5 16,-3 2 2-16,3 0-8 15,-4 1 13-15,2-2 0 16,-1 2-7-16,3-2-5 16,-2 0 5-16,2-1 3 15,-1 0 7-15,0-2-6 16,2-2 2-16,2 1 3 15,0-2-7-15,0 1 2 16,0-1-2-16,-1 1 0 16,1-1 1-16,0 0 0 15,0 2-1-15,0-2-4 16,0 2 4-16,0-2 1 0,0 0-3 16,0 0 0-16,0 0 1 15,0 0 5-15,0 0-5 16,0 0-1-16,0 0 1 15,0 0 1-15,0 0-1 16,0 0-1-16,0 0 5 16,0 0-2-16,0 0 0 15,0 0-2-15,0 0 3 16,0 0-3-16,0 0 1 16,0 0-2-16,0 0 0 0,0 0 1 15,0 0-1 1,0 0-1-16,0 0-2 0,0 0 2 15,0 0 1-15,0 0-1 16,0 0-1 0,0 0-9-16,0-5-15 0,0-1-35 15,0 3-15-15,0 0-31 16,0-4-48-16,0 3-256 16</inkml:trace>
  <inkml:trace contextRef="#ctx0" brushRef="#br0" timeOffset="136091.34">6558 13333 18 0,'0'0'68'16,"0"0"26"-16,0 0-33 15,0 0-23-15,0 0 4 16,0 0 26-16,0 0-34 16,-91-53-3-16,79 48-4 15,2-2-1-15,-1 2-13 16,2-3 22-16,-4 2-25 15,4-3 4-15,0 3-10 16,-3-3 2-16,0 1 2 16,-3-2-5-16,0-1 11 0,-1 0-8 15,-2-3-6-15,-1 0 4 16,-2-1 7-16,4-1-7 16,0-1 5-16,0-3-7 15,-1 3 5-15,0-5-6 16,2 1 3-16,-2-1-4 15,0 1 1-15,-1 1 1 16,-1 2-2-16,-2 3 0 16,-2 2-1-16,0 1 1 15,-1 0 1-15,2 0 1 16,1 0 3-16,-2 2 1 16,2-2 0-16,4 3-6 15,-1 1 3-15,-1-1-1 16,1 3 2-16,-2-1-4 15,1 1-4-15,-2 2 4 0,0-1 0 16,-2 0 0-16,0 0-2 16,-6-1 2-16,-4 1 2 15,1 1-2-15,0 1 5 16,-1-2-5-16,4 1 8 16,0 0-8-16,-1 2-2 15,0 1-2-15,-2 0 8 16,-3-2-3-16,0 3 4 15,2-2-4-15,-6 2-1 16,1 0-7-16,-2 0 3 16,-3 0 4-16,-3 0-1 15,0 0 1-15,-1 0-2 16,2 0 4-16,1 3 5 0,3 0-7 16,2 0 0-16,-3 0-2 15,6-1 2-15,-1 1-13 16,4 0 1-16,1 2 11 15,2-1-13-15,-5 1-14 16,-1 4 27-16,-2 1-17 16,-3-1 7-16,2 4-1 15,-2 0 8-15,-1 0 4 16,7-1 0-16,3-2 0 16,5-3-1-16,7 0 1 15,0-2-3-15,0-2 3 16,3 0 0-16,-4 3 3 0,3 2-3 15,-5 1-2 1,0 1 2-16,-3 2 5 0,2-1-4 16,-1-2-1-16,4 1 0 15,1 1 0-15,0-4 0 16,2 3 1-16,-2 0-1 16,-3 2 3-16,3-2-3 15,-1 0 0-15,-1 2 0 16,1-2 0-16,0 1 1 15,2-1-1-15,-1-2-1 16,1 3 1-16,0-2 0 16,-2 2-1-16,-2 1 1 0,2 1 5 15,-1 0-3-15,-2-3-1 16,-1 2-1-16,3-2 0 16,-1 1-5-16,1-1 5 15,1 1 2-15,-2 0 0 16,2 1-1-16,1-1 1 15,-3 3-2-15,3-5 0 16,-1 4 0-16,1-2-3 16,-3-1 6-16,0 4-3 15,-4-1 0-15,1 1-1 16,-1 0 1-16,-2-2 0 16,6 3 0-16,-3-2 2 15,0 0-4-15,0 1 10 0,2 0-10 16,1 2 4-1,0-1-1-15,-1 2 2 0,-5 3-3 16,-3 1 5 0,0 2-3-16,0-1-1 0,1-1 1 15,6 0-2-15,1 4 8 16,1-1-8-16,5 2 3 16,4-1-3-16,2 3-24 15,2 0 24-15,2 3 1 16,-3 2 1-16,0-1-1 15,-4 4 1-15,1-2 2 16,1 2-1-16,-2 1-1 16,-2 4-2-16,3 2 0 15,-4 2 3-15,2 3 4 0,-2 3-5 16,-2 1-1-16,2 2 0 16,-5 2 6-16,0 2-7 15,2-1 0-15,2 1 13 16,-2 1-12-16,3-1-1 15,-4 1-3-15,2 3-4 16,-1 4 7-16,7 1 3 16,0 0-3-16,3-3-2 15,3 1 2-15,-1 3 2 16,4 1-2-16,-2 5 0 16,2 1 0-16,1 0 0 15,-3-1 2-15,5-4-2 0,-3 3 0 16,1-5 2-16,4 5-2 15,-1 4 2-15,2 3 1 16,0 5-3-16,0 2-3 16,3 2-8-16,5 1 11 15,4 1 0-15,0-3 0 16,1-1 0-16,2-7 5 16,5 1-5-16,2-5-14 15,5-3 11-15,1-3-2 16,8-3 4-16,0-2 1 15,4-3-7-15,0-6 2 16,1-2 5-16,0-5 10 16,-2-3-10-16,-3 1 0 0,-2 2 0 15,-2-3 1 1,-4-4-5-16,-1-8 4 0,-2-10 0 16,-1-4-8-16,0-7 8 15,6-5 3-15,4-1 12 16,0 0 5-16,8-3-4 15,0 2-7-15,4 1 0 16,9 5-3-16,-1 0-6 16,5 3 0-16,0-1 6 15,2-2-1-15,3-1-3 16,0-4 0-16,2 0-2 16,1-7 7-16,3 0-7 15,3 0 2-15,3-3-2 16,5-8 2-16,-1 3 16 0,1 2-18 15,-4 1 1-15,-5 4 5 16,-3 1-6-16,-1 0 0 16,-2 0 3-16,-2 0 4 15,0 0-6-15,0 0 0 16,2-3-1-16,2-4 0 16,4 1 4-16,1-2-2 15,-1 3 1-15,-7 4-3 16,-5 1 6-16,-5 0-6 15,-4 3 3-15,-2 11-3 16,3-1 0-16,1-6 1 16,2 3 1-16,0-10-2 15,5 0 0-15,-1-8 0 0,4-8 12 16,4-1-3-16,3-3 2 16,-3 6 3-16,-1-1-2 15,-8 3-3-15,2-2-2 16,-4-3-5-16,2 1 9 15,2-4-4-15,3-2-5 16,1-3 0-16,3-5 2 16,0 0 15-16,-4 1-14 15,0 0-3-15,-7 4 0 16,-4-1 11-16,-8 4-9 16,0-7 11-16,-2 4-6 15,1 0-9-15,2 0 2 16,0 3 4-16,-3 0-3 15,-2 1-1-15,0-1-2 16,-4-2 1-16,-2-2-1 0,-1-4 0 16,0-3-11-16,1 4 11 15,-2 2 5-15,-1 2 5 16,0 1-10-16,-1 0 2 16,0 0 0-16,-2 2-2 15,-1-2 0-15,0-1-3 16,-2-1 4-16,2-3-1 15,6 0 1-15,0 0-1 16,1 0 2-16,-1 2-1 16,-2 3 0-16,-1 1 1 15,-5 4-2-15,-6 2 1 16,-3 1-2-16,-4 4 1 0,-2-2-7 16,1 1 6-16,-2-3 1 15,2-1 3-15,0-3-2 16,8-1 6-16,-1 0-7 15,0-2 0-15,3 4 2 16,-8 0 0-16,2 1-2 16,-3-1 1-16,-1 0 0 15,0-2 7-15,0-1-5 16,0 3 7-16,2-2-4 16,-1-2-5-16,3 0 0 15,-3 1 0-15,-2-1 1 16,2 1-1-16,0-2-1 0,0 0 0 15,-2-4 6-15,1-3-5 16,1 0 1-16,-5-2 0 16,1 3 3-16,-2 1-3 15,2 0 1-15,0 2-3 16,1-2 1-16,1 3 2 16,-1 0-1-16,3-1-2 15,-3 2 1-15,3-1 0 16,-4-2-1-16,-1 3 8 15,2 0-5-15,-6-1-2 16,6-1 13-16,-1 0-10 16,2 0-3-16,-3 1-1 15,1 3 4-15,-2 0-3 0,-2-1 3 16,5 1-4-16,-4-1 1 16,-2 0 3-16,-2 1-7 15,-1 2 6-15,0-2 0 16,0-1 3-16,0-1-5 15,0-2 1-15,-1 0 6 16,-1 2-8-16,-1-2 0 16,-1 1 0-16,-1-1-1 15,-5 1 2-15,2-4 0 16,1 2-1-16,-3-1 0 16,1-1 0-16,-2 4 1 15,-1-1-1-15,2-1 4 0,-4 3-3 16,-1-2-2-1,0 2 1-15,1-1 0 0,-3 2-7 16,1 2 8-16,-5-2-1 16,3 0 0-16,-6 0 1 15,3-1-1-15,0 0-2 16,-3-1 2-16,4-1 4 16,0-4-4-16,-2 5 2 15,1-6-1-15,2 1-1 16,-1 4 0-16,1 0 4 15,-1 2-4-15,-1 0 0 16,-1 0 2-16,1 0-2 16,0-2 0-16,-3-3 0 0,2 3 2 15,-3-4-2 1,2 2 0-16,-4 0-2 0,-1 3-1 16,-2 1 2-16,0-1 0 15,-4 4-4-15,6-1 3 16,-2 5 2-16,2 1 3 15,2 2-3-15,4 0-3 16,2 3 3-16,0-2 3 16,2 2-1-16,1-1 1 15,3 0-2-15,3 3-1 16,0 0 0-16,1-2 0 16,0 2 0-16,2-1 4 15,-2 1-4-15,-1-1 0 16,1 2 0-16,-2-3 0 0,3 2 0 15,-2-1-1-15,1-1 1 16,1-1 0-16,-1-1-3 16,-2 2 3-16,3 0 0 15,-2 3 0-15,0-2 6 16,-3 1-6-16,-2-5-2 16,-1 4-2-16,-1-1 4 15,5-1 0-15,-3-1 6 16,2 0-6-16,-2-1 0 15,-1 1-5-15,1-3 5 16,1-1 4-16,0 1-4 16,3-3 0-16,-3 0 2 15,0-2-2-15,-1-2 0 0,2 1 0 16,-3-2-6-16,-2-2 6 16,-1 0-2-16,-1 2 2 15,3 2-2-15,0 4 2 16,0 3-24-16,8 7-41 15,5 1-27-15,5 2-12 16,3-9-217-16</inkml:trace>
  <inkml:trace contextRef="#ctx0" brushRef="#br0" timeOffset="140785.99">9681 11846 29 0,'0'0'38'15,"0"0"-17"-15,-114 21 13 16,76-11-19-16,1-1 8 0,-5 3 5 16,-1 1 2-16,0-2-3 15,-2 3-6-15,6 0 18 16,-2 0-7-16,2-2 1 16,3 3-7-16,0 1-2 15,-1-1-4-15,4 0-7 16,-1 2-4-16,1 0-5 15,2 2 10-15,1 1 11 16,0 1-16-16,2 0-8 16,1 0 16-16,1 2-8 15,1 2-8-15,1-2 3 16,0 0 1-16,-1 3-5 0,7-2 0 16,-4 1 0-1,1 2 4-15,3 1-4 0,0 0 1 16,3 0 3-16,-3 0-4 15,0 3 2-15,2 0 4 16,-5-1-6-16,7 1 6 16,-3-1-1-16,0-2-5 15,1 2 0-15,2-3 0 16,1 5 6-16,1-1-4 16,0 1 4-16,2 1 1 15,-1 0-4-15,-1 0-2 16,2-1 2-16,-1-1 0 15,1 0-6-15,-2-1 2 16,3 0-1-16,-3-1 4 16,0 1-2-16,-1 1 4 0,2-1-6 15,1 0 2-15,-2 0 0 16,3 0 0-16,3 0-4 16,1-1-1-16,2 2 5 15,1 1 0-15,0 2-3 16,2-1-1-16,0 1 2 15,0-2 2-15,0 0 10 16,0-1-10-16,0 0-4 16,0 0 2-16,2-1 1 15,2-1 2-15,-3 1 1 0,2-2-2 16,-1 0 0 0,1-3 0-16,0 2 4 0,0-1-3 15,3-2 1-15,-1-2-1 16,2 0-1-16,-1 1 0 15,-2 0 3-15,2-1-3 16,-1 1 0-16,2 0 0 16,1 1-1-16,-1 5 1 15,-4 5 2-15,-1 4 10 16,-1 4 16-16,1-1-23 16,3 3-2-16,1 6-1 15,-1 3 4-15,1 8 0 16,-1 1-5-16,-1-4 3 15,2-2-4-15,-2-2-4 16,4 1 4-16,-2 3 4 0,0 1-4 16,1 0 6-16,-2-4-9 15,-2-1 6-15,-2-1 1 16,-1 3-4-16,0 0 0 16,0 1 2-16,0 0-1 15,0-1 3-15,0-5-1 16,0-1-3-16,-4-5 0 15,-4-1 4-15,1-5 5 16,1-2 2-16,0-5-4 16,0-1-2-16,1-2-5 15,3 0 2-15,0 3 3 16,2 2-4-16,0 5 12 0,0 5-11 16,0 3-2-16,0 6 2 15,0-2-1-15,6 0 0 16,0-4 1-16,1-4 2 15,2 0-3-15,3-2-1 16,3 1 3-16,3-1-3 16,2 0-4-16,3 1 4 15,3-3 1-15,0 1 5 16,3 1-6-16,2 2 4 16,5-1 6-16,1 1-8 15,6 0-1-15,1 1 7 16,2-2-9-16,0-3 4 15,2-4-6-15,0-6 6 0,4-2-7 16,0-1 6-16,3-2-2 16,-4 1 2-16,3-3 4 15,-1 2-4-15,7 0 3 16,4 0-4-16,3-4 13 16,2-1-11-16,-2-5-1 15,2-2 0-15,-1-2-2 16,7-3-5-16,1-2 5 15,4-2 5-15,3-3-4 16,5 0-1-16,3 0 6 16,0-3-6-16,0-2 4 15,0 1 2-15,1 1-1 0,1-2-5 16,-2-3 1 0,-2 2 5-16,-1-1-3 0,0-5-2 15,1 4-1-15,-1-4 0 16,-4 4 0-16,-9 4-2 15,-7-1 2-15,-4 5 0 16,-3 0 2-16,-4 0-2 16,1 3 2-16,2-1 4 15,3-2-6-15,5 0-3 16,4 0 3-16,1-2 9 16,-2-5-9-16,-8-1 0 15,-2-1 0-15,-1-1 0 16,-2-3-2-16,3-6 2 15,0-2 1-15,3-3 0 16,2-3-1-16,4-2 0 16,8 0 2-16,-2-4-2 15,3 0 0-15,-2-1-1 0,-3 1-5 16,-3 1 6-16,-2 4 3 16,-7 4 2-16,-4 4-6 15,-7 5 9-15,-6 5-7 16,-6 4 6-16,-2 3-7 15,-2 3 0-15,3 0-8 16,1 0 8-16,1 0 12 16,3 3-11-16,4 0 1 15,5-3-4-15,6 0 4 16,6 0-1-16,8 0-1 0,7 0 1 16,1-6-1-1,1-2 0-15,3-1-7 0,5 1 6 16,4-2 2-16,4 1-2 15,3-3 8-15,5-4-15 16,5-2 4-16,6-8 2 16,6-4 1-16,4-6-8 15,0 0 9-15,-2 0 0 16,-2 8 0-16,-13 3 0 16,-11 5-1-16,-15 4 1 15,-12 1 0-15,-8 0 0 16,-2 1 3-16,-3-6-3 15,-2 1 0-15,2-3 2 16,3-5-2-16,5-1 0 16,5-4 0-16,4 0 2 0,0 1-2 15,-4-6 3-15,-7-1-2 16,-6-3-1-16,-3-2 0 16,0 1 4-16,-3 1-3 15,1 3 2-15,-1-1-3 16,-3-2 0-16,0-1 0 15,0-5 5-15,0-2-5 16,-1 1 0-16,-7 3 1 16,-6 5-1-16,-10 1 14 15,-6 3-7-15,-3 0 4 0,-4 1-4 16,-1 0-5 0,-4-2-2-16,-4-2 0 0,-3-2-1 15,0-2 1 1,0-1 3-16,0-4-1 0,0-5-1 15,0-4 0-15,3 0-1 16,0 1 8-16,-2 5-7 16,2-1-1-16,0 3 2 15,0 0-6-15,0 1 8 16,-1-2-4-16,-2 2 0 16,0-2 0-16,0 4 0 15,0 0 2-15,0 2-2 16,-5 1 0-16,-4 1 3 15,2 4-3-15,-2 2 1 16,0 2-1-16,-2 4-3 16,0 4-1-16,-1 2 3 0,-4 3-1 15,0 1-2-15,-1 1-1 16,0 1 3-16,-1 0 3 16,3 0-2-16,2 0 2 15,-2-7 0-15,-3-4 1 16,-2-5-2-16,-3-4-1 15,-4-2-3-15,-3 4 4 16,-4 0-6-16,-8 2 0 16,-4 1-6-16,-11 0-5 15,-6 4 15-15,-7-1 2 16,0-1 0-16,5 0 0 16,4 2-9-16,4 0 9 0,0 3-7 15,2-1 4-15,1 1 3 16,-2 2 7-16,0 2-2 15,3 1-10-15,-1 1 5 16,-1 0 0-16,-5 2 0 16,-1-2 0-16,-3 0-3 15,-1-1 6-15,2-1 1 16,6-1-3-16,2 2 2 16,7-1-2-16,5 1 2 15,1 1-6-15,2 3 8 16,-4-2-13-16,-3 0 8 15,-2-1-2-15,-4 1 2 16,-5-1 2-16,-2 0 2 16,-4 1-2-16,0-1-2 0,-9 0-9 15,-5 0 9-15,-11 3 0 16,-7-2-7-16,-5 2 7 16,-5 1 0-16,-6-2-7 15,-2 1 6-15,-3-1 0 16,2 0 1-16,0-2 0 15,4-1 8-15,3-3-8 16,5 0 2-16,8-1-2 16,8 0 0-16,7 1 0 15,4 1 3-15,-5 1 0 16,-6 2-3-16,-4 1 0 16,-5 2-4-16,0 0 1 0,4 3 3 15,2-1 0 1,4-3 1-16,7 3 1 0,3-1-2 15,2 0 2-15,4 3-2 16,0 2 5-16,6 1-14 16,5 4 18-16,2-2-11 15,7 3 5-15,0 1 0 16,5 0-3-16,5 0-6 16,6-1 6-16,5 1 0 15,4-1-4-15,2 2 4 16,-2 0-3-16,4 3 7 15,5-3-4-15,1 2 0 16,7-1-2-16,-2-4 2 16,-2 2 0-16,-3-5 4 0,-1 2-6 15,-5 0 4-15,0 2-4 16,-9 2-3-16,-4 0 0 16,-8 3 4-16,-3-3 1 15,-2 1 0-15,3-3 5 16,0 1-3-16,5 0 1 15,1-3 3-15,-3 2-9 16,1-2 5-16,-2 0-2 16,-4-3 0-16,2 0-1 15,3 1 1-15,5-3 3 16,3 1-2-16,2-2-1 0,-1 2-7 16,-1-3 7-16,-1 0 5 15,-2 0 1-15,-2 0-6 16,2 1 0-16,3 2-4 15,2 2 6-15,2 2-8 16,-2 0 8-16,1 1-3 16,2 2 1-16,1 0-8 15,2 3 8-15,-1-1 0 16,-1 0 0-16,-1 2-1 16,0-1 2-16,1-2-2 15,0-1 2-15,2 0 0 16,1 0-1-16,4 0 0 15,0 0 2-15,-3-1-2 16,-1 2-9-16,-6 1 8 16,-7-1 2-16,-2 0-1 0,-1-1 2 15,9 1 8 1,-1-1-10-16,4 1 3 0,3-3-2 16,-2 3 0-16,0 0-1 15,3-2 0-15,5 3 1 16,1 2-1-16,1 0-1 15,-8 0-1-15,1 0-7 16,-4 0 9-16,6 4 10 16,7-1-9-16,3 0-1 15,9-3-1-15,1 2 1 16,2-2 1-16,0 0-1 16,-1 0-3-16,1 0 1 0,0 0 0 15,0 0 2-15,0 0 4 16,0 0-4-16,0 1 0 15,-2-1-8-15,2 0 10 16,0 0-5-16,0 0 6 16,0 0-7-16,0 0 4 15,0 0-7-15,0 1 0 16,0 9 5-16,0 9-33 16,0 10-49-16,0 2-109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56:1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15170 6558 53 0,'0'0'61'0,"0"0"-15"15,0 0-18-15,0 0 16 16,0 0 37-16,0 0-60 15,0 0 28-15,0 0-4 16,0 0-26-16,0 0 13 16,0 0-15-16,0 0 11 15,0 0 9-15,0 0-22 16,0 0 1-16,0 0-7 16,0 0-3-16,0 0 1 15,0 0-3-15,0 0 8 16,0 0-10-16,0 0 4 0,0 0-1 15,0 0 2 1,0 0-1-16,0 0 0 0,0 0 5 16,0 0-3-16,0 0 0 15,0 0-8-15,0 0 1 16,0 0-1-16,0 0 6 16,0 0 9-16,0 0-15 15,0 0 3-15,0 0-6 16,0 0 11-16,0 0-5 15,0 0-2-15,0 0 2 16,0 0 0-16,0 0-2 16,0 0 3-16,0 0 2 15,0 0-4-15,0 0 0 0,0 0-2 16,0 0 0 0,0 0 5-16,0 0-5 0,0 0 3 15,0 0-1-15,0 0-2 16,0 0 2-16,0 0-2 15,0 0-7-15,0 0 7 16,0 0 1-16,0 0-1 16,0 0-1-16,0 0-34 15,0 0-57-15,-6 0-175 16</inkml:trace>
  <inkml:trace contextRef="#ctx0" brushRef="#br0" timeOffset="5991.77">12152 9676 359 0,'0'0'192'16,"0"0"-166"-16,0 0-13 15,0 0-1-15,0 0 17 16,0 0 20-16,0 0-23 16,0-8-22-16,0 8 1 15,0 0-1-15,0 0-4 16,0-3-3-16,0 3 3 15,0 0 5-15,0 0-5 16,0 0 2-16,0 0-13 16,0 0 23-16,0 0-12 0,0 0 1 15,0 0 3 1,0 0-3-16,0 0-1 0,0 0 0 16,0 0-7-16,0 0-2 15,0 0-8-15,0 0-7 16,0 0-24-16,0 0-18 15,0 0-4-15,0 0 34 16,0 3-33-16,0 0-9 16,0 2 2-16,0 1 6 15,0-3-45-15</inkml:trace>
  <inkml:trace contextRef="#ctx0" brushRef="#br0" timeOffset="6592.17">13406 7700 281 0,'0'0'26'0,"0"0"-21"16,0 0 7-16,0 0 3 15,0 0-1-15,0 0-7 16,0-7 9-16,0 7-16 15,0 0-26-15,-3 5-69 16,-12 10 64-16,-4 4-84 16</inkml:trace>
  <inkml:trace contextRef="#ctx0" brushRef="#br0" timeOffset="7167.43">12075 9895 153 0,'0'0'27'0,"0"0"-15"16,0 0-9-16,0 0 7 16,0 0-5-16,0 0-10 15,0 0-9-15,0 0-60 16</inkml:trace>
  <inkml:trace contextRef="#ctx0" brushRef="#br0" timeOffset="8700.45">13227 8009 109 0,'0'0'17'15,"0"0"-2"-15,0 0 0 16,0 0 18-16,0 0 16 16,0 0-21-16,0 0-23 15,3-3 20-15,-3 3-1 16,0 0-4-16,0 0-1 16,0 0-18-16,0 0 8 15,0 0-7-15,1 0-4 16,2 0-9-16,5 0-20 15,4 0-19-15,1 2-95 0</inkml:trace>
  <inkml:trace contextRef="#ctx0" brushRef="#br0" timeOffset="11623.98">14886 8831 36 0,'0'0'27'15,"0"0"-2"-15,0 0 55 16,0 0-53-16,0 0 19 16,0 0-6-16,-72-32-20 15,61 27 17-15,-3 0-18 0,2 1-2 16,-2 1-6-16,1-4 1 16,-2 3-2-16,-2 1 9 15,0 0-10-15,-6-2-3 16,-2 1 5-16,-7-1-4 15,-6 2-4-15,-4-2 5 16,-3 1 2-16,-2-2-2 16,1 2 17-16,7-1-13 15,3 0 12-15,6 1-10 16,3 0-12-16,5 3 16 16,1-2-15-16,-2 3-2 15,1 0 11-15,-5 0-11 16,-2 3 6-16,-7 5-7 0,-6 3 6 15,-3 0 1 1,0-1-7-16,2 1 0 0,7-1 5 16,5 1-2-16,1-1-2 15,0 3 7-15,-2 1-6 16,-3 2 1-16,1 1 6 16,-1 0-3-16,3 0 4 15,-1 0-6-15,0 3 9 16,-3 1-8-16,5 2 3 15,7 0-6-15,0-2-1 16,5 2 1-16,2-1 2 16,1 1-1-16,-3 2 6 15,-2 3-9-15,-5 2 1 0,-5 4 7 16,0 0-8-16,1 0 6 16,0-1-1-16,8 0-3 15,4 0 10-15,4 1-8 16,4 0 7-16,1-1-5 15,5 2-6-15,-1 1 3 16,4 0-3-16,-1 3 2 16,-1 2-1-16,-3 2 1 15,0-1 0-15,-4 1 2 16,-1-3-4-16,2 0 1 16,-1-1 3-16,7-1 0 15,-2 1 0-15,2 0-3 16,2-2 4-16,-1 2-1 15,2-2-1-15,0 1-2 0,0 0 5 16,0 2-5-16,0 4-1 16,0 4 1-16,0 1 3 15,0 2-1-15,0-3-3 16,0-3 2-16,0-3 3 16,3-2-5-16,8-3 2 15,1-5-2-15,3-3 2 16,1-2 5-16,4 0-3 15,0 0 4-15,6 0 4 16,0-1-4-16,3 0 5 16,-1-2-11-16,-1 2 9 15,2-1-11-15,2 0 2 0,6-1 1 16,2-2 19-16,6-6-22 16,7 1 10-16,1-3-9 15,4-1 19-15,-6 0 4 16,-3-3-19-16,-2 0-1 15,-3 1 1-15,2 0-3 16,4-3 2-16,3-1 1 16,2-3-4-16,3-4 1 15,1 0 12-15,2 0-10 16,-2 0 0-16,1-5-4 16,1-3 0-16,-3-4 4 15,2 3 5-15,-5-4-8 16,-6 2 0-16,-1-3-1 0,-5 2 4 15,3-4-3 1,-2 1 0-16,3-1 5 0,-1-2-3 16,1 0-3-16,-4-2-1 15,-1 1 1-15,-1-1 9 16,-4-3-4-16,-1-1 1 16,0 0 9-16,1-5-2 15,-1 1-7-15,1-4-1 16,-2 0 5-16,2 3-8 15,0 0 0-15,-2 0-2 16,-2-2 13-16,-5 1-12 16,-4-1 8-16,-2-1 4 0,-6-6 0 15,0 1-1 1,-4-4 0-16,-2-1-2 0,1 3 3 16,-1 2 2-16,0 3-3 15,1 2-3-15,-4 1-6 16,2 2 7-16,-2-1 8 15,-2-1-4-15,2 1-9 16,-5 0 6-16,2-1-9 16,-1 1 6-16,-1-2-8 15,-1 1 1-15,0 0 6 16,0-3-2-16,-3 0 0 16,-7-2-3-16,-2-3 4 15,0 1-5-15,-1 1 3 16,-2-2-3-16,2 0 2 15,-1 2 1-15,-1 2 2 0,5 2-6 16,-1 4-1-16,-1 1 1 16,3 2 9-16,-1-4-7 15,0 4 1-15,1-1-1 16,-4-1 0-16,-1 0-1 16,0-2 0-16,-2 1-1 15,1 0 5-15,0 4-1 16,0 1 7-16,0 2-11 15,3 3-4-15,1 2 4 16,0 0 4-16,0 0-1 16,0 0 0-16,-1 0 1 15,-3-2-4-15,1 2 2 0,-3-4 7 16,-5 1-8-16,-3 3-1 16,-2-3-2-16,-1 1 2 15,0 1 0-15,-1 0 0 16,1 1 1-16,0 3-2 15,-1-1-1-15,0 1 0 16,-4 0-2-16,-5 1-43 16,-2 4-32-16,-8 6-61 15,-1 3-92-15,-6 0-139 16</inkml:trace>
  <inkml:trace contextRef="#ctx0" brushRef="#br0" timeOffset="12823.04">15803 10955 213 0,'0'0'79'0,"0"0"57"15,0 0 1-15,-84-36-46 16,68 31-17-16,7 1-9 16,3 2 8-16,1 2-23 15,4 0-9-15,1 0-13 16,0 0-12-16,0 0 1 0,0 0-17 15,0 0-1-15,14 2 1 16,12 8 11-16,9 1 13 16,9 1-10-16,4-3-14 15,1-1 15-15,-1-1-15 16,-2-2 4-16,-5 1-1 16,-5 0-3-16,-8-1-3 15,-6-2 3-15,-4-1 1 16,-8-1 10-16,-4-1-9 15,-1 0-1-15,-3 0 1 16,-1 0-2-16,1 0 2 16,-2 0-2-16,0 0 3 0,0 4-1 15,0 3-1 1,0 4 8-16,-14 2 4 0,-10 5-2 16,-9 5 5-16,-7 3-13 15,-5 0 15-15,-1 2-6 16,-2 1 1-16,3 0-7 15,4-5-2-15,8 0 11 16,5-4-13-16,8-3 2 16,4-3-4-16,8-4 5 15,5-6-2-15,2-2-3 16,1-1 0-16,0-1 0 16,0 0 0-16,0 0-1 15,0 0 1-15,0 0-23 16,0 0-34-16,0 0-29 15,4-3-24-15,14-8-103 0</inkml:trace>
  <inkml:trace contextRef="#ctx0" brushRef="#br0" timeOffset="13236.17">16413 10925 596 0,'0'0'43'15,"0"0"43"-15,0 0 22 16,0 0-58-16,0 0-16 15,0 0-27-15,-2 22 6 16,-8 17 31-16,-2 7-23 16,1 2 1-16,-2-2-3 15,6 1 6-15,1-5-20 16,0-4 2-16,3-8 0 16,2-9-7-16,1-6 0 15,-2-4 4-15,2-4-7 16,-2-3 4-16,2-3-1 0,0-1 0 15,0 0-19 1,0 0-12-16,0 0-27 0,5 0-23 16,11-10 15-16,6-8-167 15</inkml:trace>
  <inkml:trace contextRef="#ctx0" brushRef="#br0" timeOffset="13701.23">16704 10953 61 0,'0'0'303'15,"0"0"-198"-15,0 0 47 16,0 0-81-16,0 0-21 0,0 0-15 16,-90-9-2-16,62 29 0 15,7 0 3-15,6 2-19 16,9 1 0-16,6 2-4 15,2 2-11-15,20-1 7 16,9 1 3-16,7-2 9 16,2-2-12-16,-1-4-4 15,-5 1-2-15,-6-3 8 16,-7 0-8-16,-4 0 1 16,-5-2-4-16,-4 1 4 15,-3-4 5-15,-4 1 5 16,-1-2-5-16,0 2 2 15,-4-1-4-15,-14 4-5 0,-3-2-1 16,-1-3 3-16,-4-1 2 16,3 0 0-16,-3-5-4 15,3-1 6-15,1-3-7 16,3-1 3-16,3 0-4 16,-1-1 1-16,5-8 3 15,2-6-4-15,7-3-14 16,3-6-33-16,0-3-59 15,13-3-19-15,4-2-154 16</inkml:trace>
  <inkml:trace contextRef="#ctx0" brushRef="#br0" timeOffset="13943.38">16662 10906 599 0,'0'0'76'16,"0"0"-26"-16,102-21 37 16,-50 13-27-16,4 2-14 15,1 0 5-15,-5 1-5 16,-9 1-30-16,-11 1 3 16,-12 1-19-16,-9 1-2 15,-5 1 1-15,-3 0-15 16,-3 0-53-16,0 0-60 0,-7 3-163 15</inkml:trace>
  <inkml:trace contextRef="#ctx0" brushRef="#br0" timeOffset="16625.53">10630 6413 261 0,'0'0'70'0,"0"0"42"16,0 0-6-16,0 0-40 0,0 0-12 15,0 0-12-15,0 0-7 16,-6 9-10-16,6-1-13 16,-3 4 7-16,0 7-13 15,-3 4 8-15,0 1-6 16,0 0 1-16,5 0-5 16,-1-2-2-16,1-5-2 15,1-1 2-15,0-6 2 16,0-2-3-16,0-2 0 15,0-5-1-15,0 1 3 16,0-2 4-16,0 0-5 16,0 0-2-16,0 0 5 0,0 0 11 15,0 0 4-15,0 0 4 16,0-4 5-16,0-12-18 16,0-7-4-16,0-5-2 15,0-5-5-15,0-1 0 16,7 1 1-16,2-1-1 15,2 3-4-15,-5 6-1 16,0 5 2-16,-2 7 2 16,0 7 1-16,-2 4 0 15,-1 2 0-15,1 0-4 16,2 0 0-16,1 2 4 16,1 6 6-16,-3-4-6 15,-1 3 0-15,-2-1 0 16,1-2 1-16,-1 3-2 15,0-2-6-15,0 1 7 0,0 0 2 16,0-3 5-16,0-1-14 16,0 1 17-16,0-3-8 15,0 1 1-15,0-1-3 16,0 0-4-16,0 2 4 16,0-1 10-16,-1-1-9 15,-1 1-2-15,1 1-3 16,-1 0 4-16,-1 1 0 15,0 3 0-15,0 0 0 16,0 1 2-16,0 0-2 16,1 3 0-16,1 2 7 15,-2 0-7-15,0 3 0 0,2 2 3 16,-1-3-1 0,2 1 1-16,0-1 5 0,0-1-7 15,0 2 1-15,0 1 0 16,-1 5 0-16,-1 0-1 15,-1 4 0-15,-6 4 4 16,0-2-4-16,-1-3-1 16,1-7 4-16,4-7-3 15,2-4 3-15,3-6 1 16,-1 0 11-16,1 0 0 16,0 0 14-16,0-6-4 15,0-9-6-15,0-5-17 16,0-4-3-16,0-2 6 15,-2-4-5-15,-2-7-1 0,3-4-4 16,1-5 0-16,0-3-5 16,0 1 7-16,0 2-11 15,4 0 11-15,2 7-10 16,0 3 10-16,1 12-5 16,1 5 6-16,2 8 0 15,5 4-3-15,4 5-3 16,8 2 7-16,3 0 0 15,1 0 0-15,-1 5-1 16,-3 8 2-16,-4 3 0 16,-3 4-1-16,-3 3 0 0,-2 2 0 15,-6 2 1 1,1 4-1-16,-2 2-7 0,-4 1 7 16,4 0 11-16,0-4-11 15,1-2 0-15,-1-4 4 16,7-6-3-16,-2-3-2 15,2-5 2-15,5-4-3 16,0-1 2-16,4-5-5 16,0 0 4-16,-3-5 1 15,1-10 6-15,-2-4-3 16,-7-6-3-16,-4-6 0 16,-6-5 3-16,-3-8 2 15,0-2-2-15,-10-4 4 16,-8 1-5-16,-2 3 10 15,3 8-12-15,3 9-1 0,5 10 1 16,5 11-14-16,4 8-16 16,0 0-58-16,13 16-42 15,4 9-34-15,-1 1-302 16</inkml:trace>
  <inkml:trace contextRef="#ctx0" brushRef="#br0" timeOffset="17061.34">11397 6208 526 0,'0'0'25'0,"0"0"5"16,0 0 33-16,0 0-13 15,0 0-23-15,-64 75 30 16,56-37-50-16,4-1 29 16,2 1-29-16,2-1 11 15,0-3-16-15,2-5 7 16,10-5-9-16,1-5 0 16,2-7 2-16,4-3 5 15,-2-6-2-15,7-3-4 16,-2 0 0-16,0-14 4 0,-4-6-2 15,-3-6 8 1,-7-2 13-16,-4-7 2 0,-4-3-16 16,0-4 10-16,-7-2-12 15,-11 6-8-15,0 6 1 16,-3 11 0-16,3 9-1 16,2 6-14-16,1 6 7 15,4 0-27-15,5 11-36 16,6 3-63-16,0 0-144 15</inkml:trace>
  <inkml:trace contextRef="#ctx0" brushRef="#br0" timeOffset="17382.63">11623 5839 566 0,'0'0'43'0,"0"0"20"16,0 0-29-16,16 86 1 15,3-23 18-15,-3 9-11 16,1 5-15-16,-3 1-2 16,-3-2-19-16,-2-4-1 0,0-10-3 15,-2-8 0 1,2-11-2-16,3-16 2 0,2-8-2 15,-1-9 1-15,5-7 0 16,0-3 9-16,3 0-10 16,6-3 0-16,1-16-4 15,-3-8-32-15,-11-9-30 16,-14-7-129-16</inkml:trace>
  <inkml:trace contextRef="#ctx0" brushRef="#br0" timeOffset="17540">11768 6151 458 0,'0'0'67'15,"0"0"-10"-15,115-69 47 0,-69 52-53 16,-4 2-21-16,-2 8-29 16,-13 7-1-16,-16 0-19 15,-11 7-287-15</inkml:trace>
  <inkml:trace contextRef="#ctx0" brushRef="#br0" timeOffset="18260.07">10785 7503 231 0,'0'0'280'0,"0"0"-244"0,0 0 67 15,-88-61-11 1,63 56-40-16,-2 5-3 0,-3 0-24 16,-3 19-19-16,-1 8 9 15,1 7-13-15,5 5 3 16,7 1 7-16,5 4-12 15,11-2 0-15,5-2 8 16,0-1 5-16,19-5-11 16,3-5-2-16,3-7-2 15,5-8-1-15,1-7 2 16,3-7 0-16,3 0 1 16,-2-14-2-16,-7-9-1 15,-1-4 3-15,-12-2-4 16,0-5 4-16,-11-3 0 15,-4-5 5-15,0-5 0 0,-4 3-2 16,-11 1-3-16,7 8 0 16,1 14 7-16,1 8-7 15,3 9 3-15,2 4-3 16,1 0-1-16,0 19 1 16,0 9 1-16,13 7 0 15,2 4-1-15,6 0 3 16,1-2 0-16,4-3-3 15,-4-4 0-15,3-7 1 16,-4-7 1-16,0-6-2 16,1-8-3-16,5-2-2 15,2 0-29-15,3-5-34 0,0-12-68 16,-2-5-139-16</inkml:trace>
  <inkml:trace contextRef="#ctx0" brushRef="#br0" timeOffset="19011.33">11321 7129 452 0,'0'0'61'0,"0"0"8"16,0 0 20-16,0 0-45 0,0 0-19 15,0 0 12-15,3 101-8 16,-3-46-2-16,0 3-3 16,0 2-12-16,0-2-9 15,0-7 2-15,0-10-2 16,0-12 3-16,0-12-6 16,0-6 0-16,1-8 2 15,1-3-2-15,-1 0 0 16,2-9 8-16,-1-16 3 15,1-12-2-15,-3-10 0 16,0-9-5-16,0-5-1 16,0-6-2-16,0 4-1 0,0 2-4 15,8 3-13 1,0 13-2-16,4 12 17 0,0 13 4 16,-2 10-6-16,1 7 4 15,4 3-3-15,7 5-3 16,1 17 0-16,2 7 6 15,-4 4 14-15,-8 4-14 16,-6 1 4-16,-7-5-2 16,0-5 9-16,-5-4 1 15,-9-6-3-15,2-4-7 16,2-5 0-16,4-4-1 16,4-2-1-16,2-3 0 15,0 0-1-15,0 0-23 16,12 0 11-16,8 0 11 15,0 0 2-15,2 5-3 0,-3 2-3 16,-3 8 2-16,-4 5-2 16,-3 6 5-16,-4 2-8 15,-5-1 7-15,0 0 2 16,0-1 0-16,-8-2 0 16,-7-3 0-16,-4-3 9 15,-3-2-6-15,-4-6 4 16,-1-3 6-16,0-4 1 15,0-3 6-15,4 0 2 16,2 0-10-16,7-1 2 16,1-9-11-16,7 0-3 15,5-3-23-15,1-1-41 0,6-3-66 16,13-4-253 0</inkml:trace>
  <inkml:trace contextRef="#ctx0" brushRef="#br0" timeOffset="19447.31">11868 6948 526 0,'0'0'34'0,"0"0"29"0,-97 22 11 16,73 2-29-16,7 5-7 15,14 1-18-15,3 1-19 16,0-2 8-16,22-3 0 16,6-2-2-16,3-4-7 15,5 1 0-15,-1 2 0 16,-4-2-6-16,-6 1-1 15,-7 0 7-15,-10 1-1 16,-5-2 9-16,-3-3-2 16,0-1-2-16,-2-2 5 0,-10-4-1 15,-4-2 7 1,-2-2 5-16,-5-3-4 0,0-1-15 16,-1-3 6-16,4 0-7 15,7 0-1-15,8 0-8 16,5 0-39-16,2-7-78 15,19-15-300-15</inkml:trace>
  <inkml:trace contextRef="#ctx0" brushRef="#br0" timeOffset="19747">12263 6812 544 0,'0'0'58'16,"0"0"4"-16,0 0-12 15,0 0 8-15,5 97-1 16,-4-44-6-16,-1 5-21 16,0 0-18-16,0-4-7 15,0-4-5-15,0-13-1 16,0-10-6-16,0-10 7 15,0-9 5-15,0-4-5 16,0-4-24-16,0 0 17 16,0 0-38-16,0 0-12 15,0-17-61-15,0-6-121 0</inkml:trace>
  <inkml:trace contextRef="#ctx0" brushRef="#br0" timeOffset="19970.97">12001 6895 307 0,'0'0'269'16,"0"0"-175"-16,0 0-34 15,91-60-6-15,-24 39-29 16,6-2 21-16,3-1-23 16,2 0-8-16,-8 4-2 15,-7 0-6-15,-14 5-2 16,-13 4 3-16,-16 4-8 0,-11 2-5 15,-9 5-23-15,-1 0-32 16,-23 0-162-16,-7 5-151 16</inkml:trace>
  <inkml:trace contextRef="#ctx0" brushRef="#br0" timeOffset="34282.01">21103 6796 365 0,'0'0'29'0,"0"0"-10"16,0 0 8-16,0 0 6 16,0 0-3-16,0 0-22 15,0 0-8-15,0 0-2 16,11-12-33-16,-9 11-43 16,-2 0-67-16,0-1-101 15</inkml:trace>
  <inkml:trace contextRef="#ctx0" brushRef="#br0" timeOffset="35008.79">19669 8223 443 0,'0'0'60'16,"0"0"-35"-16,0 0 5 15,0 0 21-15,0 0-10 0,0 0-1 16,0-20-13-16,0 20-26 15,0 0 2-15,0 0 3 16,0 0-12-16,0 0-6 16,0 0-22-16,0 0-18 15,0 0-19-15,0 0-53 16,0 0-68-16</inkml:trace>
  <inkml:trace contextRef="#ctx0" brushRef="#br0" timeOffset="35406.41">19693 8165 237 0,'0'0'0'0,"0"0"-140"15</inkml:trace>
  <inkml:trace contextRef="#ctx0" brushRef="#br0" timeOffset="36170.12">19119 9693 603 0,'0'0'29'0,"0"0"-22"16,0 0-5-16,0 0 10 15,0 0-1-15,0 0-1 16,0-3-10-16,1 3 0 16,2 0-5-16,-1 1-58 15,-2-1-81-15,0 0-242 16</inkml:trace>
  <inkml:trace contextRef="#ctx0" brushRef="#br0" timeOffset="37888.15">21292 6372 92 0,'0'0'26'0,"0"0"-26"15,0 0 19-15,0 0-12 16,0 0-6-16,0 0 4 15,0 3 0-15,0-1-1 16,0-2-4-16,0 1 0 16,0-1 23-16,0 1-12 15,0-1-11-15,0 0-2 16,4 0-4-16,1 0-81 16</inkml:trace>
  <inkml:trace contextRef="#ctx0" brushRef="#br0" timeOffset="38788.44">22435 7881 275 0,'0'0'63'0,"0"0"-35"15,0 0 21-15,0 0 25 16,0 0-14-16,0 0-22 16,9 0-24-16,-6 0-8 15,-1 0-12-15,1 0 1 16,0 0-16-16,-1 0-14 16,-1 0-36-16,-1 0-35 15,0 0-104-15</inkml:trace>
  <inkml:trace contextRef="#ctx0" brushRef="#br0" timeOffset="38989.43">22435 7881 164 0,'-26'30'83'15,"26"-30"-67"-15,0 0 16 16,0 0 25-16,0 0-31 16,0 0-26-16,0 0-35 15,0 0-120-15</inkml:trace>
  <inkml:trace contextRef="#ctx0" brushRef="#br0" timeOffset="39222.41">22370 7942 488 0,'0'0'27'0,"0"0"-16"16,0 0 16-16,0 0 33 15,0 0-35-15,0 0-10 16,-12 0-15-16,12 0-32 15,2 0 1-15,4 0-14 0,1 0-26 16,-2 0-44 0,-1 0-55-16</inkml:trace>
  <inkml:trace contextRef="#ctx0" brushRef="#br0" timeOffset="40663.11">24636 6302 508 0,'0'0'31'15,"0"0"-25"-15,0 0 8 16,0 0-7-16,0 0 2 16,0 0 6-16,0 0-15 15,-4 14-4-15,4-11-42 16,0-1 15-16,5-2-19 16,0 3-9-16,-2-3-59 15,-2 0-85-15</inkml:trace>
  <inkml:trace contextRef="#ctx0" brushRef="#br0" timeOffset="40901.82">24636 6302 219 0,'64'72'32'0,"-64"-72"-17"16,0 0 20-16,0 0 52 16,0 0-26-16,0 0-34 15,0 0-16-15,0 0 0 16,0 0-11-16,0 0-15 16,3 0-54-16,-1-7-157 15</inkml:trace>
  <inkml:trace contextRef="#ctx0" brushRef="#br0" timeOffset="41097.6">24706 6423 194 0,'0'0'246'0,"0"0"-236"16,0 0 1-16,0 0 7 15,0 0 18-15,0 0-35 16,0 0-2-16,0 0-15 0,2 0-147 16</inkml:trace>
  <inkml:trace contextRef="#ctx0" brushRef="#br0" timeOffset="41291.3">24706 6423 333 0,'-39'7'32'0,"39"-4"-8"16,0-3-15-16,0 0-9 0,0 0-38 15,0 0-122 1</inkml:trace>
  <inkml:trace contextRef="#ctx0" brushRef="#br0" timeOffset="42697.12">25883 8035 420 0,'0'0'55'0,"0"0"-39"16,0 0 4-16,0 0 5 15,0 0-2-15,0 0 0 16,-6 0-22-16,6 0 16 15,0 0-13-15,0 0 0 16,0 0 2-16,0 0-3 0,0 0 16 16,0 0-18-16,0 0 4 15,0 0-3-15,0 0-2 16,0 0 1-16,0 0-1 16,0 0-7-16,0 0-1 15,0 0-9-15,0 0-17 16,0 0-25-16,0 0-31 15,0 0-89-15</inkml:trace>
  <inkml:trace contextRef="#ctx0" brushRef="#br0" timeOffset="43927.12">26095 8081 462 0,'0'0'0'16,"0"0"-90"-16,0 0-179 0,0 0 204 16,0 0 65-1,0 0 44-15,10-8-19 0,-7 0-25 16</inkml:trace>
  <inkml:trace contextRef="#ctx0" brushRef="#br0" timeOffset="44570.34">26014 8056 514 0,'0'0'0'0,"0"0"-36"16,0 0-143-16,0 0 8 15,0 0 97-15</inkml:trace>
  <inkml:trace contextRef="#ctx0" brushRef="#br0" timeOffset="45109.73">27279 9602 506 0,'0'0'0'15,"0"0"-36"-15,0 0-17 16,0 0-21-16,0 0 38 16,0 0-11-16,0 0-78 15</inkml:trace>
  <inkml:trace contextRef="#ctx0" brushRef="#br0" timeOffset="45492.16">25980 7892 466 0,'0'0'0'16,"0"0"-109"-16,0 0-66 15,0 0 85-15</inkml:trace>
  <inkml:trace contextRef="#ctx0" brushRef="#br0" timeOffset="45898.81">27209 9549 580 0,'0'0'19'0,"0"0"-9"16,0 0 3-16,0 0 3 0,0 0-11 15,0 0-5-15,7 0 0 16,-5 0-1-16,-2 0 1 16,0 0-11-16,0 0-26 15,0 0 11-15,0 0 3 16,0 0-37-16,0 0-41 16,-7 0-109-16</inkml:trace>
  <inkml:trace contextRef="#ctx0" brushRef="#br0" timeOffset="46513.21">25877 7942 262 0,'0'0'0'0,"0"0"-157"0</inkml:trace>
  <inkml:trace contextRef="#ctx0" brushRef="#br0" timeOffset="47682.23">24670 6377 67 0,'0'0'28'0,"0"0"36"16,0 0-24-16,0 0-28 16,0 0-6-16,0 0-6 0,-1-7-6 15,1 7-12 1,0 0-31-16,-3 0-52 0</inkml:trace>
  <inkml:trace contextRef="#ctx0" brushRef="#br0" timeOffset="47876.86">24670 6377 109 0,'-30'-7'16'0,"23"7"0"16,1 0-7-16,3 0 30 0,2 0-18 16,1 0-13-1,0 0-8-15,0 0-51 0,0 0-9 16</inkml:trace>
  <inkml:trace contextRef="#ctx0" brushRef="#br0" timeOffset="48072.25">24588 6387 92 0,'0'0'8'0,"0"0"5"15,0 0-1-15,0 0-8 0,0 0-4 16,0 0-18-16,-6 8-7 15,11-6-38-15</inkml:trace>
  <inkml:trace contextRef="#ctx0" brushRef="#br0" timeOffset="48311.13">24588 6387 144 0,'48'43'23'16,"-48"-43"-14"-16,0 0 14 0,0 0 32 15,0 0 8-15,0 0-21 16,0 0-30-16,0 0-7 16,0 0-5-16,0 0-26 15,0 3-9-15,0 1-18 16,0 4-34-16,0-3-16 15</inkml:trace>
  <inkml:trace contextRef="#ctx0" brushRef="#br0" timeOffset="59690.05">20898 5213 172 0,'0'0'123'0,"0"0"-39"16,0 0 23-16,0 0-23 16,0 0-16-16,0 0 3 15,0 0-15-15,10-48-23 16,-10 48-11-16,0 0-17 16,0 12 9-16,2 16-8 15,0 12 4-15,-2 9 4 16,0 6 3-16,0 2 0 15,-4 4-2-15,-7-3-3 16,0-7-10-16,4-6 1 0,1-9-3 16,2-11-2-1,2-10 2-15,1-5 4 0,1-7-4 16,0-1 0-16,0-2 3 16,0 0 3-16,0-8 17 15,0-16-7-15,0-7-10 16,0-9-1-16,0-8 2 15,5-4-6-15,3-4 1 16,4-5-4-16,4 7-7 16,2 4-5-16,3 11 0 15,-2 8 11-15,-2 6 1 16,0 6-12-16,2 7 13 0,1 3-5 16,1 8 5-16,-1 1-9 15,-4 3 0-15,-7 17-3 16,-4 6 13-16,-5 2 8 15,0 2-8-15,-20-1 9 16,-8-1 0-16,-7-2 0 16,-2 0-5-16,4-7 1 15,4-3 2-15,9-7-4 16,5-1 0-16,11-5 0 16,1-2-2-16,3-1 6 15,0 0-5-15,0 0-1 16,4 0-1-16,15 0-4 15,10-1 1-15,4-1 2 16,1 2-11-16,-1 0-1 16,-5 2-2-16,-4 11 6 0,-6 4-3 15,-3 4 2-15,-8 1 5 16,-2 0-7-16,-5 2 7 16,0-1 3-16,-2 0-3 15,-10-4 5-15,-4 0 4 16,-2-4-4-16,-4-2 0 15,-2-4 8-15,-4-2 4 16,1-4 6-16,-3-3 1 16,3 0-7-16,1 0 9 15,1-10-3-15,3-2-8 0,3-2-9 16,5 0 0 0,5 1-2-16,7 3-1 0,2-2-10 15,0 2-30-15,8 2-27 16,14-1-83-16,4 0-239 15</inkml:trace>
  <inkml:trace contextRef="#ctx0" brushRef="#br0" timeOffset="60138.81">21529 5291 355 0,'0'0'125'0,"0"0"-98"0,0 0 52 16,-103 0-14-16,78 17-4 16,4 2-35-16,9 3-9 15,7-2-3-15,5 1-10 16,0 1 1-16,8 2-3 15,11-2 2-15,5 4 17 16,2 1-18-16,-4-1 6 16,-3-2-8-16,-8-1 1 15,-7-5-1-15,-2-3 0 16,-2-3-1-16,0-4-1 16,0-1 1-16,-2-2 22 15,-10-1-9-15,-7-1 1 0,-5 0-1 16,-4-1 12-16,-5-2-16 15,2 0 3-15,4 0-6 16,10 0 4-16,8 0-3 16,7 0-5-16,2-4-4 15,0-4-1-15,8-5-46 16,16 0-45-16,12 0-92 16</inkml:trace>
  <inkml:trace contextRef="#ctx0" brushRef="#br0" timeOffset="60463.05">21865 5310 452 0,'0'0'145'16,"0"0"-110"-16,0 0 30 15,0 0-25-15,0 0-2 16,-27 97 0-16,18-51 0 16,1 2-12-16,1 2-4 15,0 1-18-15,1-7-1 0,3-7-1 16,3-8 1 0,-2-9-3-16,2-9 7 0,0-7-7 15,0-2-27-15,0-2 2 16,0 0 10-16,-3-6-31 15,-3-13-22-15,-6-10-87 16,2-7-279-16</inkml:trace>
  <inkml:trace contextRef="#ctx0" brushRef="#br0" timeOffset="60663.79">21663 5428 256 0,'0'0'152'16,"0"0"-49"-16,0 0-33 15,0 0 0-15,90-39-27 16,-50 28 23-16,2 5-23 0,2 0-10 16,0 1-9-16,3 2-4 15,-5 0-16-15,-4 1 2 16,-5 2-3-16,-10 0-6 16,-5 0-48-16,-7 0-61 15,-11 0-175-15</inkml:trace>
  <inkml:trace contextRef="#ctx0" brushRef="#br0" timeOffset="61939.31">25476 5436 406 0,'0'0'93'16,"0"0"11"-16,0 0 10 15,0 0-47-15,0 0-46 16,0 0-9-16,-8 64 6 0,-2-14-5 16,-3 2 4-16,0 3-5 15,0-2-9-15,1-1 0 16,5-9-5-16,1-6 2 16,2-12 0-16,4-11 10 15,0-4-10-15,-2-10 6 16,2 0-5-16,0 0 1 15,0 0 3-15,0-5 2 16,0-19 13-16,0-8-11 16,0-6-5-16,0-7-4 15,0-5 0-15,0-1 0 16,12-6-13-16,3 5-11 0,6 7-2 16,1 8 14-1,-1 15 3-15,-2 10-2 0,-1 8 3 16,-1 4-8-16,3 0 16 15,4 8-1-15,-1 11 3 16,-2 4-7-16,-11 6 3 16,-4 0 2-16,-6 0 10 15,-3 1 0-15,-17-5 12 16,-8-5-10-16,-6-3 7 16,-5-4-1-16,5-4-8 15,4-3-3-15,13-2-7 16,7-3-4-16,9-1 4 15,1 0 5-15,0 0-5 0,8 0-22 16,19 1 11-16,11 2 6 16,2 4 5-16,-1 3-22 15,-5 5 10-15,-8 6 10 16,-7 5-7-16,-9 0 9 16,-1 2-3-16,-6 1 0 15,-3-2 3-15,0-2-2 16,-4-2-3-16,-10-1 5 15,-2-5 1-15,-5-3 1 16,-1-3 2-16,-2-5 2 16,-3-4-4-16,-6-2 16 15,0 0-1-15,-1 0-8 0,3-5 19 16,7-4-12 0,9-3-5-16,7 2-9 0,7-5-2 15,1-1-10-15,10-1-67 16,20-3-27-16,8 3-260 15</inkml:trace>
  <inkml:trace contextRef="#ctx0" brushRef="#br0" timeOffset="62429.08">26222 5518 500 0,'0'0'77'0,"0"0"-16"16,0 0 22-16,-96-26-23 16,55 26-40-16,-1 8 3 15,3 10-2-15,6 2-16 16,8 1 2-16,4-1 7 15,10 1-14-15,8-1 0 16,3 0 0-16,0 0 0 16,8 2 2-16,17 3-2 15,9 0 6-15,7 0-5 16,-1 2 1-16,-3 0-2 0,-6 0-9 16,-11-1 0-1,-7-2 8-15,-8-4-2 0,-5 0-1 16,0-3 4-16,-2-4 1 15,-14-3 2-15,-5 0 7 16,-4-5-5-16,-4 0 1 16,0-3 4-16,3-2-3 15,6 0 1-15,4 0 1 16,6 0-5-16,0 0-4 16,4-6 0-16,6-3-1 15,0-2-35-15,7 0-57 16,20-5-113-16</inkml:trace>
  <inkml:trace contextRef="#ctx0" brushRef="#br0" timeOffset="62734.42">26520 5570 480 0,'0'0'101'0,"0"0"-16"16,0 0-22-16,0 0-29 16,0 0 7-16,4 96 9 15,-4-50-14-15,0 5 0 0,-1 5-15 16,-11 0-17-16,2-6 4 16,2-7-7-16,-1-11-1 15,5-8-1-15,2-10 1 16,1-7 0-16,1-4-10 15,0-3-1-15,0 0 2 16,0 0-27-16,0-5-28 16,0-13-35-16,0-7-204 15</inkml:trace>
  <inkml:trace contextRef="#ctx0" brushRef="#br0" timeOffset="62959.6">26290 5559 435 0,'0'0'100'16,"0"0"-35"-1,0 0 7-15,84 0 0 0,-25 0-21 16,9 0-12-16,2 0 18 16,1 0-33-16,-8 0-11 15,-11 2-13-15,-12-1-2 16,-13 1-3-16,-12 2-26 15,-12 2-56-15,-3 2-50 16,-15-2-189-16</inkml:trace>
  <inkml:trace contextRef="#ctx0" brushRef="#br0" timeOffset="66205.24">19611 10403 29 0,'0'0'327'16,"0"0"-243"-16,0 0-13 16,0 0 27-16,0 0-75 0,0 0 12 15,0 0-29-15,9 10 14 16,-9 4-5-16,-3 3-9 16,-14-1 18-16,-5-3-18 15,1-2-5-15,3-3 8 16,2-7-1-16,4-1 3 15,-3 0 11-15,2-6 5 16,-2-9-12-16,1-4-9 16,5-2 13-16,-1-1-15 15,2-4 5-15,5 0 4 16,3 3-26-16,0 2 24 0,0 4-22 16,0 2 9-16,9 7-5 15,3 2 9-15,0 1-10 16,0 0 7-16,2 4-1 15,1 1 0-15,1 0-10 16,-1 0 11-16,1 0-3 16,-4 8 0-16,1 2 3 15,-2 6-2-15,-2 4 0 16,-2 5 3-16,-2 0 0 16,-4 3 0-16,-1 1 0 15,0 2 1-15,0 0-1 16,0 4 0-16,-1 1 0 15,-9 2 5-15,-1-1-1 0,-1 5-4 16,-4-2-1 0,-1 3-5-16,-1-1 4 0,-1-5 0 15,1-2-2-15,-3-6 4 16,1-1 0-16,0-6-6 16,-1-4 6-16,3-3 0 15,2-6-3-15,1-1 2 16,3-8-2-16,1 0-8 15,-2 0 22-15,3-8-14 16,-1-10 6-16,1-4-3 16,4-5 2-16,3-1 7 15,3 0-9-15,0 1 2 16,0 5-2-16,0 7 8 0,4 4-20 16,1 3 23-16,-1 4-11 15,-1 3 0-15,8 0-10 16,1 1 10-16,4 0 6 15,4 4-5-15,0 8-2 16,1 3 2-16,-1 6-1 16,2 2 0-16,-1 0 1 15,1 2 0-15,-4-2 4 16,1-1-5-16,0-4 0 16,-2-1 0-16,-2-5 1 15,0-3-1-15,-1-2-13 16,-1-4-15-16,-3-3-15 0,-2 0-29 15,1 0-20-15,-6 0-65 16</inkml:trace>
  <inkml:trace contextRef="#ctx0" brushRef="#br0" timeOffset="67331.16">20503 10249 104 0,'0'0'114'15,"0"0"27"-15,0 0-15 16,0 0-73-16,0 0 16 16,0 0-31-16,15-22 1 15,-15 22-16-15,0 17-8 16,-5 7 9-16,-6 5 2 0,-3 0-14 15,3 0 9-15,0-3 1 16,3-1-13-16,5-4-7 16,3-4 3-16,0-6-3 15,0-5-1-15,0 0 8 16,11-6 1-16,3 2 9 16,6-2 0-16,2 0-7 15,-1 0-8-15,3-2-4 16,-5 2-2-16,2-3 2 15,0 3 3-15,-6 0-1 16,3 0-4-16,-6 0-1 16,-1 9 3-16,0 2 0 15,-2 5 1-15,-3-2-1 16,0 3 0-16,-3 0-2 0,-2 0-1 16,-1 0 2-16,0 2-2 15,0-1 3 1,-8 2 0-16,-3-2 0 0,-1-1 1 15,-4 1-1-15,1-4-2 16,0-2-8-16,0-4 9 16,-1-4 1-16,-2 1 3 15,0-5 4-15,-3 0-5 16,3 0 6-16,2 0-5 16,2 0-3-16,3 0-1 15,1 0-1-15,1-8 0 16,-1-1-11-16,3-3-26 15,1-1-24-15,3-4-48 0,3-2-123 16</inkml:trace>
  <inkml:trace contextRef="#ctx0" brushRef="#br0" timeOffset="67594.6">20489 10212 383 0,'0'0'98'15,"0"0"-55"-15,0 0 56 16,102-44-21-16,-57 32-41 0,0 2-10 16,0-1-4-16,-4 6-1 15,-8 2-16-15,-8 2-4 16,-6 1 0-16,-5 0-2 15,-5 0-1-15,-3 1-46 16,-6 7-68-16,0 0-183 16</inkml:trace>
  <inkml:trace contextRef="#ctx0" brushRef="#br0" timeOffset="68402.67">21538 10122 231 0,'0'0'74'0,"0"0"-26"15,0 0 36-15,81 10-22 0,-62 12-34 16,-7 6 17-1,-6 3-24-15,-6 2 14 0,-1 1 10 16,-19-3-31-16,-7-3 10 16,-1-4-19-16,1-6 17 15,6-5-13-15,8-6 5 16,7-5-3-16,4-2-3 16,2 0 13-16,0 0-17 15,0 0 10-15,14 0-6 16,6-5-8-16,2 4 0 15,1 1-5-15,-2 0 5 16,-4 8-4-16,-3 9 3 16,-4 5-6-16,-4 1 3 15,-2 0 3-15,-3-1 0 16,-1 0 1-16,0-3 0 0,-1 0 2 16,-11-1-4-1,-2-4 3-15,-5-1-1 0,2-4 4 16,0-4-2-16,-1-4 3 15,1-1 9-15,-3 0 1 16,0 0-1-16,-1-1 0 16,4-4-13-16,3-2 4 15,5 3-5-15,0-1 0 16,6 1-1-16,3-5-31 16,0-1-69-16,8-4-272 15</inkml:trace>
  <inkml:trace contextRef="#ctx0" brushRef="#br0" timeOffset="68898.95">22032 10271 237 0,'0'0'187'16,"0"0"-168"-16,0 0 49 15,0 0 7-15,0 0-48 16,0 0-22-16,-42 6 0 16,32 21 1-16,-3 7 7 0,0 4 12 15,4 1-22-15,3 1 17 16,6-3-17-16,0-4 7 15,6-5-10-15,13-2 3 16,3-9-3-16,-2-3 5 16,3-7 3-16,-1-5-8 15,1-2 3-15,-3 0-1 16,-1-8-1-16,0-9 0 16,-2-4 6-16,-3-6 12 15,-1-4 1-15,-2-6 5 16,-4-6-2-16,-4-6-1 15,-3 2-11-15,0 5-4 0,-3 8-7 16,-10 8-4-16,-8 11 4 16,-3 8 1-16,3 7-1 15,-4 0-11-15,6 7-11 16,8 11-29-16,9 2-98 16,2 0-294-16</inkml:trace>
  <inkml:trace contextRef="#ctx0" brushRef="#br0" timeOffset="69513.59">22718 10162 362 0,'0'0'57'0,"0"0"-6"16,0 0 49-16,0 0-43 16,0 0-43-16,0 0-10 15,-4 45 13-15,0-12 0 16,1 2 3-16,3 4-11 0,0-3-3 15,0 0-3 1,10-3-2-16,6-5 17 0,4-6-18 16,2-8-4-16,3-5-4 15,3-8 5-15,-1-1-2 16,-2 0 1-16,-1-9 4 16,-7-8 0-16,-3-6 4 15,-3-7 13-15,-3-4 15 16,-1-2-2-16,-1 3-14 15,-3 7 4-15,-2 6-13 16,-1 9 2-16,0 6 6 16,0 4 4-16,0 1 0 15,0 0-19-15,0 8 0 16,0 13-4-16,-4 12 4 16,-2 3 1-16,5 4 1 0,-1 2 1 15,2-3-3-15,0-1 1 16,-1-1-1-16,-1-6 4 15,2-5-8-15,-1-8 4 16,1-6-6-16,0-3-2 16,0-7-6-16,0 1-6 15,0-3-19-15,0 0-30 16,0 0-62-16,4 0-145 16</inkml:trace>
  <inkml:trace contextRef="#ctx0" brushRef="#br0" timeOffset="69924.87">23259 10207 435 0,'0'0'23'0,"0"0"41"16,0 0-13-16,0 0-23 15,0 0 14-15,-49 74-8 16,37-39-16-16,6 4 1 16,3 2-10-16,3-2 1 15,0-5-7-15,5-5-3 16,11-8 0-16,2-5 1 0,4-6 4 16,2-7-2-1,1-3-3-15,-3 0 0 0,-2-6 9 16,0-14 1-16,-7-4 36 15,-2-4 16-15,-6-7-12 16,-3-7-4-16,-2-4-9 16,0-2-23-16,-9 6-14 15,-7 9 0-15,-4 11-1 16,-2 10-15-16,2 12 1 16,-2 0-4-16,-2 8-27 15,3 16-24-15,-1 8-43 16,0 2-159-16</inkml:trace>
  <inkml:trace contextRef="#ctx0" brushRef="#br0" timeOffset="70274.89">22354 10713 478 0,'0'0'119'0,"0"0"-94"16,0 0 93-16,0 76-58 16,-4-48-34-16,-7 1-16 15,-5 2-4-15,-2-5-6 16,-6 2-50-16,-1-4-52 16,-2-7-243-16</inkml:trace>
  <inkml:trace contextRef="#ctx0" brushRef="#br0" timeOffset="70782.31">21197 10624 406 0,'0'0'125'0,"0"0"-40"0,0 0-11 16,0 0-26-16,0 0-19 15,0 0 0-15,-83 94-14 16,59-65-9-16,2 3-6 16,0-1-45-16,-1-2-96 15</inkml:trace>
  <inkml:trace contextRef="#ctx0" brushRef="#br0" timeOffset="71216.06">20066 10824 534 0,'0'0'86'15,"0"0"-48"-15,0 0-2 16,0 0-5-16,-41 93-16 15,22-58-9-15,0-1-6 16,2 1-46-16,0-9-295 16</inkml:trace>
  <inkml:trace contextRef="#ctx0" brushRef="#br0" timeOffset="74223.06">26436 10427 19 0,'0'0'123'16,"0"0"5"-16,0 0-13 16,0 0-25-16,0 0-33 15,0 0-14-15,0 0-8 0,-67-31-4 16,43 32-2 0,-2 13 0-16,-1 5-10 0,2 4-6 15,2 4 16-15,1 3-21 16,4 3 7-16,1 4-5 15,2 4 1-15,5 5-4 16,-2 1 4-16,5 0-3 16,1-3-7-16,4-5 10 15,2-3-8-15,0-6-3 16,0-2 0-16,11-6 0 16,6-5 0-16,6-5 0 15,2-4 3-15,4-6-3 16,-1-2 0-16,-1 0 0 15,-5 0 0-15,-3-2-2 0,-5-11 2 16,-5 1 5-16,-3-5-4 16,-6-3 1-16,0-1 4 15,0-5-1-15,-9 1 7 16,-5 1-3-16,-3 4-6 16,-2 6 4-16,0 5-2 15,-1 6-5-15,-2 3-3 16,-3 0 1-16,-2 6-1 15,0 9-10-15,5 3-15 16,9-1-43-16,9-3-78 16,4-5-194-16</inkml:trace>
  <inkml:trace contextRef="#ctx0" brushRef="#br0" timeOffset="74852.98">26695 10631 104 0,'0'0'112'0,"0"0"3"16,0 0 16-16,0 0-53 15,0 0-33-15,0 0-3 16,-53-30-10-16,35 30-7 15,-1 8 0-15,1 7-25 16,0 6 18-16,3 5-4 16,4 1 2-16,1 3 6 15,6 4-18-15,1-2 13 0,3 3-15 16,0-3-1 0,0-4 9-16,3-3-5 0,6-1-1 15,1-9-1-15,1-3-3 16,1-2 1-16,4-6 1 15,2-2 5-15,4-2 10 16,2 0-10-16,-3-9-2 16,-1-8-4-16,-3-3 22 15,-3-6-5-15,-2-3 3 16,-8-7 0-16,-4-5-7 16,0-4-7-16,-1-2-7 15,-16 7-3-15,-1 8-11 16,-4 14 9-16,-6 11-18 15,-4 7-2-15,-2 0-14 0,3 15-9 16,8 8-30-16,11-1-75 16,11-2-271-16</inkml:trace>
  <inkml:trace contextRef="#ctx0" brushRef="#br0" timeOffset="75632.55">28157 10483 120 0,'0'0'77'16,"0"0"27"-16,0 0-14 15,0 0-14-15,-80-39-32 16,56 39 25-16,-4 0-35 15,-3 0 0-15,-2 3 5 16,-5 14-24-16,3 3 6 16,-1 7-4-16,0 4-3 15,8 0 5-15,2 3 4 0,7 2-14 16,8 5-5 0,6-1-1-16,5 0-3 0,0 1 1 15,4-4-1-15,8-4 0 16,6-2 1-16,-2-2-1 15,2-7 0-15,0-4-5 16,0-7-20-16,-1-3 13 16,0-7 5-16,-3-1 5 15,1 0 2-15,-3-11 4 16,1-6 0-16,-4-2 4 16,-3-3 29-16,-4-2-10 15,-2-1-9-15,0 1 7 16,-2 1-12-16,-12 6-9 15,-3 6 0-15,-7 3-4 0,1 7 1 16,-2 1-1-16,1 0-8 16,3 0-2-16,6 7-3 15,5 5-38-15,7 0-39 16,3-2-122-16</inkml:trace>
  <inkml:trace contextRef="#ctx0" brushRef="#br0" timeOffset="76053.66">28387 10422 478 0,'0'0'50'15,"0"0"-1"-15,0 0 40 16,-101 33-40-16,77-10-24 16,5 6-8-16,10 0 2 15,7 3-6-15,2 6-2 16,9-1-5-16,14 4-1 16,2-2 2-16,2-1-3 15,-5-3 1-15,-2-7-5 16,-6-2 2-16,-8-8 2 0,-4-4-4 15,-2-5-2-15,0-3 2 16,0-2 7-16,0-2-6 16,-11 0 17-16,-5-2-5 15,-6 0-6-15,-3 0-6 16,-1 0-1-16,2-8-4 16,3-6-11-16,8 0-18 15,4-4-29-15,9-6-32 16,2-6-115-16</inkml:trace>
  <inkml:trace contextRef="#ctx0" brushRef="#br0" timeOffset="76250.92">28371 10464 270 0,'0'0'67'0,"0"0"59"16,0 0-45-16,0 0-21 15,100-36-14-15,-73 35-30 16,2 1 6-16,3 0-11 16,1 0-11-16,-3 8-2 15,-5 4-63-15,-10-4-157 16</inkml:trace>
  <inkml:trace contextRef="#ctx0" brushRef="#br0" timeOffset="76817.53">29663 10573 383 0,'0'0'84'0,"0"0"-12"0,0 0 68 16,0 0-100-16,0 0-13 15,95-25-20-15,-46 25-5 16,3 0 5-16,-5 0 2 16,-6 0-3-16,-13 0-2 15,-8 0 0-15,-11 0 8 16,-4 0 9-16,-5 0-6 16,0 0 2-16,0 0-4 15,0 3 3-15,-14 19-14 16,-2 5 19-16,-5 4-6 0,-1 5-2 15,0 3-5 1,3 2-1-16,0 5-4 0,5-3-3 16,0 1 0-16,5-6 1 15,1-6 1-15,4-7-2 16,1-3 0-16,2-8 0 16,1-7 0-16,0-2-9 15,0-1-20-15,0-3-15 16,14-1-19-16,5 0-17 15,6 0-133-15</inkml:trace>
  <inkml:trace contextRef="#ctx0" brushRef="#br0" timeOffset="77261.94">30322 10606 328 0,'0'0'93'0,"0"0"-23"15,0 0 18-15,0 0-30 16,0 0-36-16,0 0-8 16,-87 51 13-16,72-19-10 15,2 2 11-15,6 0-16 0,1 2 14 16,6-5-15-1,0-2-11-15,0-2 3 0,10-6 0 16,8-4-3-16,0-5 1 16,6-3 0-16,3-6-1 15,-2-3 0-15,2 0 1 16,-5-3 5-16,1-13-6 16,-4-4 35-16,-4-6 3 15,-2-7-4-15,-4-8-20 16,-1-4 2-16,-7 0-13 15,-1 4-3-15,0 9-9 16,-18 10 7-16,-7 10 1 16,-6 8 0-16,-2 4-13 15,0 4-12-15,8 16-42 16,11 3-36-16,14 2-200 0</inkml:trace>
  <inkml:trace contextRef="#ctx0" brushRef="#br0" timeOffset="77920.64">31369 10519 295 0,'0'0'115'0,"0"0"-89"16,0 0 57-16,0 0 11 15,0 0-68-15,-82 54 27 16,82-31-12-16,0 5-3 15,10 3-3-15,16 4-17 16,1 3 5-16,2 1-6 16,-2-1-6-16,-4-4-11 0,-4-4 0 15,-7-2 0 1,-2-2 0-16,-5-5 0 0,-5-3 0 16,0-2-1-16,0-2 10 15,-9-5-8 1,-10 4 1-16,-8-9-2 0,-3 0 0 15,-4-4 3-15,2 0 0 16,4-4-2-16,4-9 2 16,8 0 4-16,4-4 3 15,10 0 19-15,2-1-2 16,5-5-6-16,22-5 5 16,14-5-8-16,9-4-6 15,6-2-10-15,-1-4 6 0,-7-4-6 16,-5 0-2-1,-13 3-5-15,-12-4 3 0,-10 7-1 16,-8 0 2-16,-2 9-3 16,-22 9 4-16,-7 9 0 15,-8 14-1-15,-4 0-9 16,0 19-15-16,1 12-20 16,11 5-23-16,10 0-45 15,13 1-40-15,8-6-163 16</inkml:trace>
  <inkml:trace contextRef="#ctx0" brushRef="#br0" timeOffset="78357.06">31878 10561 379 0,'0'0'38'0,"0"0"37"15,0 0-13-15,0 0-26 16,0 0 6-16,-93 67-4 16,78-35-16-16,2 1-2 15,5 4 10-15,5 2-25 16,3-1 5-16,0-3-7 0,8-4-2 15,8-7 2 1,1-4-2-16,5-9 1 0,2-3 8 16,4-5-9-16,2-3 0 15,-4 0 16-15,0-11-8 16,0-8 20-16,-2-8 12 16,-4-6 11-16,0-9-19 15,-7-8-9-15,-7-3-10 16,-6 3-14-16,0 6 0 15,-9 12-3-15,-18 15-19 16,-10 14-22-16,-9 3-29 16,-8 18 4-16,-4 13-93 15</inkml:trace>
  <inkml:trace contextRef="#ctx0" brushRef="#br0" timeOffset="80484.86">19029 10107 194 0,'0'0'83'0,"0"0"-8"16,0 0 46-16,0 0-25 0,0 0-45 16,0 0-30-16,0 25-9 15,-1 17 19-15,-7 13 6 16,-2 13-1-16,-2 7-4 15,-1 6-7-15,2 5-6 16,-1 3-7-16,-1 4-10 16,4-4-2-16,-3-2 10 15,0-9-10-15,3-17 5 16,1-13-3-16,4-13-1 16,1-11 0-16,3-10-2 15,0-3 2-15,0-7-1 16,0-2 0-16,0-2 0 0,0 0 3 15,0 0-6 1,0-6 0-16,0-11-44 0,0-11-19 16,9-5-52-16,3-10-110 15</inkml:trace>
  <inkml:trace contextRef="#ctx0" brushRef="#br0" timeOffset="83754.88">18953 10118 11 0,'0'0'43'16,"0"0"-19"-16,0 0 54 16,0 0-24-16,0 0-23 15,0 0 8-15,-10-15 1 16,19 13-21-16,10 0-8 15,6 1-5-15,2 1 13 0,6 0-11 16,0 0-6-16,1 0 3 16,1 0 7-16,-3 0 0 15,4 0-6-15,3 0-4 16,1 0-2-16,2 0 6 16,6 0 0-16,4 0-6 15,2-3 0-15,2-3-1 16,-2 1 4-16,-5-2-3 15,-1 1 11-15,-2 0 1 16,-1 1-4-16,1-2 1 16,3-1 6-16,5 1 6 15,6 0-13-15,2-1-6 16,1 1 14-16,1 2-16 0,-4-2 0 16,-3 4 4-16,-8 1-1 15,-7 0-3-15,-7 2 0 16,-2-3 0-16,1 1 13 15,-1-1-13-15,3 1 1 16,4-2 2-16,6 1 4 16,5-4-4-16,1 2-3 15,2-1-2-15,-2 0 0 16,-2-2 4-16,-4 1 8 16,-3 2-10-16,2-1 0 15,0 0 3-15,5 1-3 16,5 0 16-16,2-1-11 0,7 4 0 15,0-1-1-15,0 0 3 16,2 0 0-16,-3 1-7 16,-5 0-3-16,-5 1 3 15,-3-2 12-15,-2 2-12 16,-7-2 1-16,5-1 8 16,-2 1-9-16,0 0 3 15,3-1-2-15,-1-1 2 16,0 0-1-16,0 2 0 15,1-1-1-15,0 1 0 16,4 1-1-16,0 0 5 16,3-1-10-16,1 0 5 0,0 1-1 15,-1 1 1 1,3-1 0-16,-1 2 1 0,1-1 5 16,-4-2-1-16,0 3-4 15,-6 0 0-15,-6 0-1 16,-3 0-2-16,-5 0 1 15,-3 0 1-15,0-2 0 16,-2 0-6-16,-5-1 6 16,2 2 9-16,-4-4-7 15,-3 3-2-15,3 0 0 16,-2 0-1-16,1-1 0 16,2 1-5-16,2 0 6 15,-1 2 0-15,1-2 1 0,-3 1 3 16,2-1-1-1,-1 1-2-15,-1-2 3 0,3 2-4 16,-2-1 3-16,-3 1-6 16,-3-1 6-16,-6 2-3 15,-1 0 0-15,-2-2 2 16,-1 2-1-16,-1 0 2 16,-2 0 6-16,-3 0-6 15,0 0 7-15,0 0-6 16,0 0 9-16,0 0-7 15,0 0-3-15,1 0-2 16,1 0 0-16,0 0-1 16,-2 0 0-16,2 0 1 15,-2 0 0-15,0 0-2 0,0 0 1 16,0 2 0-16,0 3 0 16,0 0 0-16,0 2 5 15,0 3-7-15,0 4 2 16,0-2-2-16,0 5 2 15,0 0 7-15,0 3-7 16,0 1-2-16,0 1 2 16,5-1 3-16,1 0-3 15,1 0 0-15,3 1 0 16,-2-1 0-16,1 0 1 16,-3 3-1-16,0-1 1 15,1-1-3-15,-1 2 8 16,0 0-6-16,-1-2 1 15,-2 6-1-15,-2-3-5 0,-1 0 5 16,0 4 2-16,0-3 2 16,0 0-4-16,0-1 0 15,0-2 0-15,0-2-1 16,0-1 2-16,0-1 1 16,0 0-2-16,0-1-2 15,0-1 2-15,0-2 0 16,0 0 1-16,0 0-1 15,0-1-1-15,0 0 1 16,0-1 4-16,0-1-3 16,0-1-2-16,0-1 2 0,0-2-1 15,0-1 0 1,-1-1 0-16,1 0 3 0,0-1 2 16,-2-2-5-16,2 1 3 15,0-3 2-15,-1 2-2 16,1-1-3-16,0-1 7 15,0 0-7-15,-2-1 5 16,-1 2 1-16,-1 1-2 16,-1-1 4-16,-1 1-7 15,-1 0 2-15,1 1-3 16,0 0 0-16,-2 2 3 16,-2-6-2-16,0 3 2 15,-4-1-3-15,-4 2 1 0,-1-2-1 16,1 3 3-1,0-1-2-15,2 1 9 0,-1 0-10 16,2 1 3-16,-2-1-9 16,1 2 8-16,0-1-2 15,-2-2 1-15,0-1 8 16,-4 1-7-16,-3 0-2 16,-2 0-5-16,4 2 5 15,-1-1 4-15,2 2-4 16,0 0-3-16,1 0 3 15,-1-1 4-15,1-2-3 16,0 4 1-16,-3-3 4 16,-4-1-6-16,-5 1-11 15,-7 0 11-15,-1 0 2 0,2-1-2 16,8 2 8-16,9-1-17 16,5 3 18-16,2-2-8 15,3-1 0-15,-1-1-2 16,-2 0 0-16,0 0 1 15,-3 0 2-15,-3 0 0 16,-1-1-2-16,-3 0-4 16,-3 2 4-16,-2-2 4 15,-3 0-3-15,-4 1-1 16,-2-1-5-16,-7 1 5 16,-4 1 0-16,-4-2 0 15,-2 0-1-15,-2 0 1 16,3-2-1-16,1 2 1 0,-3 1-1 15,6-1-1 1,2-1 2-16,9 0 0 0,10 1 7 16,3-1-5-16,11-2-2 15,-4 0-3-15,5 0 3 16,-2 0 1-16,-3 0-1 16,1 0 0-16,-7 0-1 15,-2 2 1-15,-3 1 0 16,-4 0-1-16,1 0-4 15,-1-1 5-15,2-1 10 16,1-1-10-16,3 0 0 16,-3 0 0-16,2 0-3 0,-1 0-1 15,0 0 4 1,-4 0 6-16,-1 0-6 0,-1 1 1 16,-3 3-2-16,4-1 1 15,2 0-3-15,3-1 3 16,2-1 0-16,1-1-1 15,-2 0 1-15,0 0 4 16,2 2-4-16,0-1 4 16,2 2-10-16,-2 1 4 15,-1 1 2-15,2-2 8 16,1 2-8-16,-3-1-3 16,-3 1 2-16,-3-1-1 15,1 2 2-15,-5 1-1 0,2 0 1 16,1 3 7-1,0 0-7-15,2 3 0 0,2 0 0 16,4-1 0-16,4-2-10 16,5-2 10-16,4-1 11 15,-1-1-11-15,-1 1 0 16,-5 1 0-16,-6 0-9 16,-5 2 18-16,-5 0-9 15,0-1 1-15,-1-1-1 16,-1-2 1-16,-2 0-2 15,5-2 1-15,2-2-1 16,7-2 0-16,4 1 0 16,3 2-1-16,0 1 2 15,1 1-1-15,0 0 1 0,-1-1 1 16,2 1-1-16,7-2 0 16,4-2 0-16,1-1-1 15,1 0 1-15,-3 0 1 16,-2 0-1-16,0 0 1 15,-3 0 0-15,-1-3 1 16,2 0-4-16,-6 0 4 16,-4 3 2-16,-1 0-4 15,-1 0-3-15,4 0 3 16,3 3 3-16,0-3-3 16,-1 0 0-16,-1 2 7 15,1-2-4-15,-2 0-3 16,0 0 0-16,-3 3 5 0,-4 0-4 15,-2 1 9 1,-6 4-2-16,0-2-1 0,-2 0-3 16,1 0 4-16,5-1-7 15,6-1 17-15,3-1 1 16,5 0 3-16,3-3-9 16,5 0 10-16,-1 0-6 15,3 0 0-15,0 0 1 16,-1 0-8-16,0-2 0 15,-1-2 2-15,-1 0 5 16,-1 1-16-16,3 0 8 16,2 2-1-16,1-1 6 0,1 2-3 15,1 0-4 1,3 0 10-16,1 0-10 0,0 0-7 16,0 0 1-16,0 0-1 15,0 0 0-15,0 0 1 16,0 0-5-16,0 0 1 15,0 0 2-15,0 0 1 16,0 0 0-16,0 0-8 16,0 0-10-16,-2 0-56 15,-1 0-14-15,-3 0-49 16,-5-2-61-16</inkml:trace>
  <inkml:trace contextRef="#ctx0" brushRef="#br0" timeOffset="85756.34">25956 10253 76 0,'0'0'35'0,"0"0"59"16,0 0 27-16,0 0-27 16,0 0-35-16,0 0-32 15,0 0-7-15,0 12-8 16,-4 13 10-16,-1 4 17 15,2 2-22-15,1 5 2 16,1 0-3-16,-2 2 0 0,3 2 11 16,0-1-25-1,0 1 19-15,0 0-17 0,0 1 16 16,0 2-8 0,-1-2-12-16,-4-3 10 0,1-1-4 15,-1-3 0-15,4 2 6 16,1-3-6-16,0 0-5 15,0-3 8-15,0 0-1 16,0-1-2-16,0 0-4 16,0 2 6-16,0-1 0 15,0 1-4-15,-5 2 1 16,-1-2-5-16,-1 0 3 16,1-6-3-16,3-7 1 15,0-3 4-15,1-8-3 16,1-2 0-16,1-5-3 15,0 0 4-15,0 0 2 0,0 0-3 16,0 0 0-16,0 0 4 16,-5-5-6-16,-2-9-27 15,-2-8-42-15,-1-2-60 16,-1-8-177-16</inkml:trace>
  <inkml:trace contextRef="#ctx0" brushRef="#br0" timeOffset="88885.02">25977 10106 0 0,'0'0'36'0,"0"0"42"15,0 0 9-15,0 0-47 0,0 0-11 16,0 0-5 0,-13 1-12-16,13 5 33 0,0-1-24 15,0-1-10-15,0 0 13 16,4-1 5-16,15 0 13 16,8 0-20-16,9-3 5 15,9 0-22-15,-2 0 3 16,3 0 0-16,1 0-4 15,-3 0 2-15,1 0-4 16,-3 0 5-16,-2 0-7 16,-1 0 13-16,1 0-11 15,5 0 2-15,7 0-4 0,9-3-3 16,9 0 3-16,12 0 18 16,4 0-16-16,0 2 4 15,-6-1-1-15,-6 0-8 16,-9 2 3-16,-1-3 0 15,-1-2 5-15,-1 1-3 16,3-1 2-16,-3-1-2 16,0-2-2-16,-3 0 3 15,1 0-5-15,-2-1 5 16,-1 1 8-16,-3 1-11 16,-2 0-3-16,-6 3 3 15,-6 1 9-15,-2 1-6 16,0-1-1-16,4 1-2 0,4-1 1 15,5 0 20 1,1 2-14-16,-1-2-7 0,0 1-4 16,-4-1 2-16,-2 3 4 15,-2 0 0-15,-1 0 0 16,-2 0 1-16,2 0 4 16,-2 0-2-16,1-2 0 15,3 0-4-15,3 1 20 16,0-1-17-16,1 1-3 15,3 1 6-15,-2 0-3 16,2 0-4-16,1 0 2 16,2 0 5-16,1 0-7 0,1 0-7 15,1 0 7-15,7 0 2 16,2 3 12-16,4 2-14 16,3 0 0-16,0-1-7 15,-1 0 7-15,1-4 2 16,-3 2 0-16,-1-2 3 15,-5 0-5-15,-3 0 1 16,-4 2-3-16,-2 1 3 16,0-1-1-16,0 1 4 15,2-1-4-15,3 0 1 16,1 3-2-16,0-2 2 16,1 0-1-16,1 0 0 15,0-1 0-15,-4-1-1 16,2-1-4-16,-5 0 4 0,-1 0 1 15,2 0 0-15,-2 0 2 16,1 0-2 0,1 0-1-16,-3 0-7 0,0 0 8 15,-1 0 10-15,-2 0-10 16,0-3-2-16,-1 2 1 16,1 1 1-16,-3 0-5 15,-2 0 5-15,-2 0 0 16,0 0 3-16,1 0 0 15,1 0-3-15,0 0 5 16,4 0 1-16,-2 0-5 16,1 0-1-16,0 0-7 15,-6 0 7-15,-6 0 4 0,-7 0-4 16,-7 0-1 0,-6 0 1-16,-3 0 4 0,2 0 7 15,1 0-5-15,6 0-6 16,4 0 0-16,2 0 4 15,-4 1 2-15,-4 1-3 16,-3-1 3-16,-5 2-1 16,1-1-2-16,-7 1 5 15,1 0-6-15,-1 0 12 16,3 0-14-16,1 2 4 16,1 2-2-16,0-4-2 15,1 3 5-15,-1 0-5 16,-3-4 0-16,-4 1 4 15,-2 0-2-15,-2 1-1 16,1 1-1-16,-1 2 0 0,-1 0-1 16,0 3-1-16,0-1 2 15,0 1 3-15,0 3-2 16,0-1 0-16,0 0-1 16,0 0 1-16,0-4-1 15,0-2 0-15,0 3-3 16,-1-2 4-16,-1-1-2 15,-1 1 2-15,0-2 0 16,0 2 0-16,-1-2-1 16,1 3 2-16,-3 2-2 0,-2 3-4 15,1 0 2 1,-1 1 2-16,1 1 3 0,-2 0-3 16,3 1 0-16,1 3-1 15,2 1 1-15,2 3-1 16,-1 0 1-16,2 1 0 15,0 3 3-15,0-1-5 16,0 6 3-16,0-3-1 16,0 5 1-16,0 2-1 15,-1 1 0-15,-2 3-1 16,-3-1-1-16,2 0 2 16,-2-1 0-16,1-1 1 15,1-1 0-15,-1-1 4 16,2-2-4-16,-3 1-1 15,5-4 3-15,-2 1-2 0,0-4 4 16,-2-2-1-16,1 3-4 16,1 0 0-16,1-2 2 15,2 4 0-15,0-4-2 16,0-1 0-16,0 1 0 16,0-5 3-16,0 0 3 15,0-4 4-15,0-3-8 16,0-2 1-16,0-4-3 15,0-4 2-15,0-2-1 16,0 1 0-16,0 0 0 16,-3-1 2-16,-4 2-2 15,-2-1 6-15,-5 1-4 0,0-1 0 16,-3 2-2 0,-1-4 0-16,1 2-1 0,-2-2 1 15,-3 0-1-15,-6-1 0 16,-6 0 10-16,-8 0-10 15,-10 0-1-15,-5 0-1 16,3-1 4-16,5 1-1 16,3 0 0-16,4 0-2 15,-1 5 0-15,-4 0-6 16,-2 0 7-16,-7-2 2 16,-8 0-2-16,-7 0 0 15,-8-3 1-15,-7 0-1 16,-2 0 0-16,1 0 0 0,14 1-1 15,14 9 1-15,6 4 0 16,-1-2 5-16,-5-1-5 16,-5-1-5-16,-4-3 4 15,-4-2 1-15,-3-2-1 16,-12-1 7-16,-10-2-6 16,-13 0 0-16,-5-7 0 15,3 1-3-15,4 2 3 16,12 2-4-16,8 2 5 15,6 0-1-15,3 0 1 16,-2 3-1-16,0 0 6 16,1-2-12-16,3-1 5 0,-1 0 1 15,-8 0 2 1,-7 0-2-16,-1 0-1 0,1 0-29 16,9-5 17-16,3-2 13 15,6 3 0-15,4-1-2 16,7 1 2-16,9-3 3 15,8 3-3-15,4-5 0 16,6-1 0-16,-3-1 0 16,-2 0 0-16,2 1 5 15,-4 2-5-15,-5 1-5 16,-6-1 5-16,-6 2 0 16,-3-2 3-16,1-1-7 15,3 0 6-15,8-4-2 16,7 2 0-16,2-3 2 15,9 0-3-15,3 0 2 0,2-3-2 16,5 5-1-16,-1-3 2 16,-7 4 2-16,-7 2-2 15,-14 5-2-15,-17 4 1 16,-12 0 1-16,-6 1 0 16,3 8 1-16,8-2 0 15,15-5 2-15,14-2-3 16,13 0 3-16,11 0-3 15,9 0 4-15,4 0-2 16,5 0 1-16,-1-1 1 16,-3-2-2-16,-2 2-1 15,-6 1 5-15,-6-1-6 0,-6 1 2 16,-1-3-2-16,-3 3 2 16,1-2 1-16,3 1-2 15,0 0 0-15,3-1 3 16,-2 2 1-16,-7 0-5 15,0 0 0-15,1 0 2 16,4 0 1-16,4 0 4 16,-1 0 3-16,-2 2-9 15,-3-1 2-15,0 0 3 16,7 1-1-16,3-2 2 16,10 0-6-16,4 0 10 15,2 0-7-15,4 0 8 16,1 0-4-16,0 0-3 0,2 0 3 15,-3 0 2-15,-1 0-3 16,-4 0 0-16,-2 0-7 16,1 0 0-16,0 0-1 15,3 0 1-15,2 0 1 16,2 0 2-16,2 0-1 16,0 0-2-16,0 0 3 15,0 0 5-15,0 0-5 16,0 0-1-16,0 0-1 15,0 0 4-15,0 0-5 16,0 0 0-16,0 0 2 16,0 0-2-16,0 0-10 0,-4-2-54 15,-5 1-66-15,-7 0-63 16,-1 1-168-16</inkml:trace>
  <inkml:trace contextRef="#ctx0" brushRef="#br0" timeOffset="104873.12">19262 9746 232 0,'0'0'45'0,"0"0"-26"16,0 0-9-16,0 0 59 15,0 0-23-15,0 0-34 16,0 0-5-16,0 0-1 16,-20 3-6-16,11-3-29 15,-2 0-86-15,0 0-149 16</inkml:trace>
  <inkml:trace contextRef="#ctx0" brushRef="#br0" timeOffset="105398.33">19957 8141 199 0,'0'0'17'15,"0"0"0"-15,0 0 8 16,0 0 44-16,0 0 7 15,0 0-47-15,-3 0-16 16,3 0 0-16,0 0-8 16,0 0 0-16,0 0 12 15,0 0-17-15,0-6-23 16,0-5-5-16,0-1-81 16,-1-10-137-16</inkml:trace>
  <inkml:trace contextRef="#ctx0" brushRef="#br0" timeOffset="105953">21473 6513 78 0,'0'0'4'0,"0"0"-4"15,0 0 0-15,0 0-54 16</inkml:trace>
  <inkml:trace contextRef="#ctx0" brushRef="#br0" timeOffset="106367.48">22340 8157 5 0,'0'0'8'0,"0"0"24"15,0 0 16-15,0 0 0 16,0 0 25-16,0 0-29 16,0 37 18-16,0-35-22 15,0-2-5-15,0 0-7 16,0 0-14-16,0 0 2 15,0 0-8-15,0 0-1 16,0 0-7-16,0 0-20 16,0 0-38-16,0 0-49 15,0 0-96-15</inkml:trace>
  <inkml:trace contextRef="#ctx0" brushRef="#br0" timeOffset="111492.96">24390 6399 113 0,'0'0'36'0,"0"0"10"15,0 0 20 1,0 0-15-16,0 0 7 0,0 0-33 16,0 0 9-16,-13-3 3 15,13 3-10-15,0 0-17 16,0 0-2-16,0 0 0 15,0 0-8-15,0 0-5 16,-2 3-9-16,-1 6-26 16,-2 6-43-16,-2-2-51 15,-2-4-109-15</inkml:trace>
  <inkml:trace contextRef="#ctx0" brushRef="#br0" timeOffset="114596.25">24819 6403 17 0,'0'0'77'15,"0"0"-11"-15,0 0 10 16,0 0-19-16,0 0-42 15,0 0 19-15,0 0-34 16,-8 8 21-16,6-8 19 16,1 2-22-16,-1-2 8 15,2 0-6-15,0 0-7 16,0 0-2-16,0 0-4 16,0 0-2-16,0 0-3 15,0 0-1-15,0 0-1 0,0 3-1 16,-1 3-1-1,-4 2 1-15,1 7-23 0,-1 7-35 16,2 4-39-16,3 1-59 16</inkml:trace>
  <inkml:trace contextRef="#ctx0" brushRef="#br0" timeOffset="115264.01">24912 9368 85 0,'0'0'75'0,"0"0"-57"0,0 0 17 15,0 0 32-15,0 0 16 16,0 0-20-16,4 0-21 16,-4 0-7-16,0 0 3 15,2 0-17-15,-2 0 16 16,0 0-11-16,0 0 0 15,0 0-10-15,1 0-5 16,-1 0-10-16,0 0-1 16,0 0 0-16,0-1-8 15,0-8-39-15,0 1-14 16,0-3-41-16,0-4-143 16</inkml:trace>
  <inkml:trace contextRef="#ctx0" brushRef="#br0" timeOffset="115804.27">25826 7793 251 0,'0'0'22'0,"0"0"-12"16,0 0 16-16,0 0-2 15,0 0 30-15,0 0-1 16,-4 0-26-16,4 0 2 0,0 0-14 15,0 0 9-15,0 0-11 16,0 0-3-16,0 0-10 16,0 0 9-16,0 0-2 15,0 0-4-15,0 0-3 16,0 0 3-16,0 0 0 16,0 0-3-16,0 0-43 15,0 6-55-15,4 9 12 16,10 1-73-16</inkml:trace>
  <inkml:trace contextRef="#ctx0" brushRef="#br0" timeOffset="116417.39">27613 10020 512 0,'0'0'37'0,"0"0"-24"16,0 0 12-16,0 0 17 0,0 0 43 16,0 0-37-1,5-3-4-15,-5 3-28 0,0 0-1 16,1 0-14-16,-1 0 30 16,0 0-16-16,0 0 1 15,2 0-10-15,-2 0 0 16,0 0 8-16,0 0-13 15,0 0-1-15,0 0 5 16,0 0 1-16,0 0-4 16,0 0-2-16,0 0 1 15,0 0-11-15,0 0 9 16,0 0-24-16,0 0-59 16,0 0-15-16,0 0-13 15,-6-6-32-15,-12-5-154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6T09:11:57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16446 13990 0,'24'0'157,"26"0"-126,-25 0-15,0 0-16,-1 0 15,1 0-15,25 0 16,-25 0-1,24 0 1,-24 0 0,25 0 46,-26 0-31,26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6T09:11:59.0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14337 14139 0,'0'24'32,"25"-24"-1,0 0 16,0 0-32,-1 0-15,26 0 16,0 0 0,-26 0-1,26 0 1,0 0-1,-26 0-15,1 0 16,50 0 0,-26 0-16,1 0 15,-25 0 1,-1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1T10:58:27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6099 4288 4 0,'0'0'34'16,"0"0"-2"-16,0 0 10 15,0 0-7-15,0 0 7 16,0 0 17-16,0 0-9 16,0 0 3-16,1 0 12 0,-1 0-15 15,0 0 6-15,0 0-2 16,0 0-8-16,0 0 10 16,0 0-27-16,0 0 11 15,0 0-7-15,0 0-12 16,0 0-1-16,0 0-8 15,0 0-2-15,0 0-6 16,0 0 3-16,0 0-6 16,0 0 0-16,0 0 2 15,0 0-3-15,0 0-3 16,0 0 1-16,2 0 2 16,5 1 5-16,6 3-5 0,1 2 2 15,4-2-1-15,-2 1 1 16,1 0-1-16,-2 0 3 15,1-2-2-15,-2 1-2 16,2 1 0-16,-1-2 2 16,4 2-2-16,0-2-3 15,1-2 3-15,4 4 11 16,3-2-10-16,-1 2 3 16,3 0-2-16,-4-1-2 15,1 2 1-15,-1-1-2 16,2 3 3-16,0 0-4 15,-1-1 3-15,3 0-1 16,-1 2 2-16,2-3-1 16,1-1-2-16,2-1 2 15,3 1 3-15,3-2-3 0,2 2-1 16,0-1 0-16,-1 0-4 16,0-3 2-16,-4 2 0 15,6-1 2-15,-1 0 2 16,1-2-1-16,2 0 1 15,0 0-2-15,-2 0 0 16,0 1 0-16,-3 1 0 16,-2-2-10-16,-1 2 10 15,4-1 0-15,-1 1 12 16,3-2-12-16,2 0 0 16,1 0 0-16,3 0 1 15,-3 0 2-15,2 0-1 0,0 2-3 16,0 0 2-16,-2-1-2 15,3-1 2-15,1 0-4 16,-3 0 2-16,6 0 1 16,-2 0 0-16,-1 0 22 15,0 0-16-15,-7 0-2 16,-2 0 6-16,-1 0 1 16,-8 0 6-16,2 0-1 15,-6 0 4-15,-5 0-9 16,-1-1 6-16,-6-1 12 15,-6 2-10-15,-6-1-4 16,0 0 2-16,-3-1-11 16,0 1 10-16,0-1 5 0,0 0-10 15,0 1-2 1,0 1-7-16,0-2-2 0,0 2 0 16,0 0-21-16,-19 0-81 15,-25 8-110-15,-21 9-165 16</inkml:trace>
  <inkml:trace contextRef="#ctx0" brushRef="#br0" timeOffset="17093.22">20288 3859 56 0,'0'0'89'16,"0"0"-20"-16,0 0 61 16,0 0-39-16,0 0-28 0,0 0-19 15,0 0-4-15,0 0-25 16,-48-16 5-16,35 23-12 15,-2 9-3-15,0-2 2 16,3 1 0-16,3-1 2 16,6 3 9-16,3 0-18 15,0 2 0-15,12 0 6 16,12 3-1-16,6 0 3 16,4 0-3-16,0-2-4 15,2 1-2-15,-4-2 10 16,-6 1-18-16,0-1 13 15,-7 2-4-15,-5-3 12 0,-4 2-7 16,-3-1-5 0,-7 1-8-16,0-2 8 0,0 0 0 15,-16-5-4-15,-5 2 4 16,-7-2 5-16,-5-4 2 16,-1-1-7-16,1-5 1 15,8-3 8-15,8 0 10 16,7-5 0-16,7-13 26 15,3-11-43-15,9-5 1 16,15-5-3-16,11-3 0 16,1 0-1-16,0 1-1 15,-6 4-15-15,-6 3 17 16,-8 2 16-16,-4 0-16 16,-6 2-6-16,-5 4 6 15,-1 1 13-15,0 0-8 0,-7 5-3 16,-8 1-1-16,-2 6-1 15,0 6 9-15,-2 4-9 16,-1 3-7-16,-4 3-2 16,2 13 7-16,2 8-10 15,4 1-28-15,10 2-28 16,6-1-61-16,3-2-129 16</inkml:trace>
  <inkml:trace contextRef="#ctx0" brushRef="#br0" timeOffset="17736.64">20880 3756 205 0,'0'0'49'16,"0"0"72"-16,0 0-67 16,-85 29 13-16,72-12-39 15,4 1-1-15,6 3-12 16,3-2 4-16,0 4-1 16,13 0 2-16,8 4-8 0,6-2-6 15,4 1-4-15,1 0 4 16,-1-1 0-16,-3-1-6 15,-4-1-2-15,-5-2 2 16,-8-1 9-16,-3-3-7 16,-7-1-2-16,-1-1-6 15,0-3 6-15,0 1 11 16,-10-2-8-16,-7-1-2 16,-1-1 10-16,-3-3 2 15,-1 0 14-15,1-3-15 16,-1-3-7-16,3 0 10 15,5 0-8-15,5-14 15 0,9-6 2 16,0-5-22 0,3-6 0-16,12-3-1 0,7-4-1 15,2-2 0-15,3 1 2 16,-1 1-2-16,-3 1 0 16,-2 1-2-16,-6 5 2 15,-3 1 4-15,-5 0 7 16,-5 0-4-16,-2 5 0 15,0 2 9-15,-3 3-9 16,-11 5 2-16,0 6 2 16,-7 4-7-16,-2 5-3 15,-4 0 2-15,-4 10-3 16,1 11-12-16,5 4-39 16,9 4-23-16,13-1-45 15,3-4-189-15</inkml:trace>
  <inkml:trace contextRef="#ctx0" brushRef="#br0" timeOffset="18562.15">22518 3849 150 0,'0'0'42'0,"0"0"73"16,0 0-13-16,0 0-32 16,-58-78-13-16,34 70 13 15,-1 2-52-15,-4 5 28 16,3 1-44-16,-2 0 16 16,0 8-14-16,4 9 1 0,4 4-5 15,6 4-3 1,5 3 0-16,6 0 3 0,3 2 14 15,0-4-14-15,13-4 0 16,9-4-4-16,3-5-4 16,5-6 3-16,0-6 2 15,-1-1 2-15,-2 0-6 16,-5-7 7-16,-3-8 2 16,-5-5 7-16,-3-3-6 15,-3-3-3-15,-1-1 10 16,-6 1-3-16,-1 5 1 15,0 6 7-15,0 6-3 0,0 6-1 16,0 3-11 0,0 0 9-16,0 0-9 0,0 16-5 15,0 9 5-15,0 8 1 16,0 5-1-16,0 3 1 16,6 1 1-16,3 2 1 15,0-3-3-15,-3 0 0 16,0-3 1-16,-5-1 3 15,-1-6-4-15,0 0-1 16,0-6 1-16,0-3 0 16,-7-7-2-16,-3-2 2 15,-2-5-2-15,-2-2 4 16,-5-5-2-16,-3-1 14 16,-7 0 7-16,-5-1 2 15,-7-12-5-15,3 3-16 0,2-3 5 16,12 2 0-16,8-1-7 15,8 4 0-15,7-1-1 16,1-3-43-16,0 0-10 16,16-1-63-16,10-2-130 15</inkml:trace>
  <inkml:trace contextRef="#ctx0" brushRef="#br0" timeOffset="19048.06">22734 3843 283 0,'0'0'45'0,"0"0"48"15,0 0-14-15,0 0-40 16,0 0-38-16,88-23 11 16,-49 20-2-16,2 2-4 15,-2-1 16-15,-3 2-18 16,-6 0 4-16,-6 0 4 16,-7 0-6-16,-6 0 33 15,-5 0-32-15,-4 0 14 0,-1 0-16 16,-1 13 4-16,0 6 2 15,0 8 13-15,0 12 1 16,-6 5-6-16,-10 9 11 16,-2 0-16-16,-3 3 4 15,-1-3-16-15,0-6 1 16,4-3 0-16,1-7-2 16,4-8 1-16,4-8-2 15,0-4 1-15,3-5 1 16,4-6-2-16,1-2-5 15,1-4-16-15,0 0-23 0,0 0 11 16,1 0-53 0,7-7-109-16</inkml:trace>
  <inkml:trace contextRef="#ctx0" brushRef="#br0" timeOffset="20894.82">24727 3839 49 0,'0'0'102'16,"0"0"-29"-16,0 0-8 15,0 0-15-15,0 0 2 0,0 0-6 16,-18-48 5-16,6 45-1 16,-4 0-26-16,-8 3-10 15,-4 0-3-15,-5 8 9 16,-1 12-5-16,-1 5-7 16,4 7 1-16,4 7 0 15,5 8 0-15,5 7-3 16,5 1-3-16,8-2 4 15,1 2-1-15,3-7-4 16,0-2-1-16,7-5-1 16,14-7 0-16,1-3-1 15,4-9 4-15,4-5-3 16,-1-7 0-16,4-7-7 16,-1-3 2-16,-1 0 0 15,-4-4 5-15,-6-12 2 0,-2-1-2 16,-7-7 1-16,-2-5 7 15,-5-4-5-15,-5-3 3 16,0 0 6-16,0 5-8 16,-13 7-4-16,-5 9 0 15,-6 6 0-15,-4 8 13 16,-5 1-13-16,-2 4-1 16,2 13 1-16,4 1 2 15,8 2-2-15,7 0-40 16,11-2-19-16,3-2-64 15,18-8-102-15</inkml:trace>
  <inkml:trace contextRef="#ctx0" brushRef="#br0" timeOffset="21283.85">25205 3848 314 0,'0'0'48'15,"0"0"-26"-15,-88 10 67 16,59 14-21-16,8 6-44 16,6 3 4-16,9 3-11 0,6-1 3 15,3 0-14 1,20 2 6-16,3 4-9 0,3-3-3 15,-4-3 9-15,-5-4-9 16,-9-9 0-16,-5-2-2 16,-6-7 2-16,0-2 5 15,0-7-3-15,0-1 5 16,-13 0 32-16,-7-3-3 16,-8 0-20-16,-3 0-12 15,-2 0-4-15,5-8 2 16,7-7-2-16,10-4-29 15,10-6-51-15,1-7-87 0,0-5-222 16</inkml:trace>
  <inkml:trace contextRef="#ctx0" brushRef="#br0" timeOffset="21474.13">25125 3909 295 0,'0'0'39'16,"0"0"46"-16,0 0-3 15,115-39-35-15,-61 29-1 16,1 3-37-16,-4 2 17 16,-6 0-9-16,-5 4 6 15,-5 1-23-15,-5 0-3 0,-9 0-60 16,-10 6-77 0,-11 2-134-16</inkml:trace>
  <inkml:trace contextRef="#ctx0" brushRef="#br0" timeOffset="22176.23">26791 3774 39 0,'0'0'143'0,"0"0"-96"16,0 0 45-16,0 0-25 15,0 0-23-15,-110 5-4 16,77 13 8-16,2 1-20 16,7 0-1-16,9 2 2 15,5 3-22-15,7 2-1 16,3 5 6-16,0-1-5 16,14 2-1-16,6 1-2 15,2 0 1-15,1 0 6 16,-7-4-11-16,-1 0 0 15,-7-5 7-15,-7-5-10 0,-1-1 9 16,0-5-3 0,0-1-3-16,-14-2 3 0,-5-5 5 15,-2 0 23-15,2-3-4 16,0-2 1-16,1 0-7 16,7 0-4-16,2 0-2 15,3-4-15-15,1-6-1 16,1-2-1-16,3-5-20 15,1 0-25-15,0 2-11 16,0 1-70-16,1 5-58 16,8 0 9-16</inkml:trace>
  <inkml:trace contextRef="#ctx0" brushRef="#br0" timeOffset="22433.74">26748 3805 277 0,'0'0'87'0,"0"0"-44"15,106-24 55-15,-63 19-8 16,5 0-53-16,-6 0-13 15,-2 2-17-15,-4 3 5 16,-8 0-12-16,-4 0-52 0,-6 5-89 16,-11 4-155-16</inkml:trace>
  <inkml:trace contextRef="#ctx0" brushRef="#br0" timeOffset="22939.54">27258 3813 267 0,'0'0'85'0,"0"0"-8"16,0 0-39-16,0 0-36 15,0 0 17-15,-28 104 35 0,19-58-31 16,0 1-9-16,5-2-5 15,4-7-3-15,0-5-5 16,3-8-2-16,16-6 1 16,2-9-11-16,4-2-2 15,2-7 12-15,3-1 1 16,-2-1 7-16,1-14-4 16,-3-4-2-16,-3-6 7 15,-3-5-2-15,-4-4 0 16,-6-1-3-16,-3 4 14 15,-5 7-14-15,-2 7 10 0,0 9 2 16,0 6-3 0,0 2-2-16,0 0-5 0,-6 11 1 15,-7 17-2-15,-3 6-3 16,2 7 2-16,2 6 12 16,0 2-11-16,1 0 0 15,1 1-2-15,-2-5-2 16,2-5 0-16,2-5-1 15,2-9-20-15,3-8-1 16,3-8 8-16,0-4-20 16,0-4-15-16,0-2-81 15,3 0-228-15</inkml:trace>
  <inkml:trace contextRef="#ctx0" brushRef="#br0" timeOffset="23826.1">28902 3762 192 0,'0'0'64'16,"0"0"27"-16,0 0 9 16,-95-15-41-16,68 15-19 15,1 17-17-15,7 4-5 16,7 8-10-16,12 5-2 16,0 7-6-16,25 3 16 15,17 1-9-15,9 2 1 16,2 2-6-16,-8-3-2 15,-6-3-4-15,-16-6 1 16,-7-4 3-16,-7-3 0 16,-6-7 0-16,-3-3-5 0,0-3-1 15,-2-5-7-15,-13-2 0 16,-7-6 12-16,-6-3 1 16,-7-1 0-16,-2 0 5 15,-1-5-3-15,3-10-2 16,8-6 7-16,8-4 15 15,11-4-16-15,8-8 18 16,0-1-19-16,20-4-3 16,10-3 2-16,2 2-4 15,3-1 0-15,0 2-8 0,-5 4 8 16,-9 4 0-16,-5 5 11 16,-8 1 9-16,-6 6-2 15,-2 2 21-15,0 3-7 16,-10 3-2-16,-6 4-18 15,-8 3-7-15,0 4 1 16,-3 3-6-16,1 0-25 16,3 7-9-16,8 12-24 15,5 4-59-15,9 0-105 16</inkml:trace>
  <inkml:trace contextRef="#ctx0" brushRef="#br0" timeOffset="24283.91">29274 3760 273 0,'0'0'51'15,"0"0"-9"-15,0 0-1 16,101-15 0-16,-68 15-17 16,-7 18-16-16,-3 4-2 15,-10 7 11-15,-10 6-13 16,-3 2 16-16,-7 3 7 0,-16 1 0 16,-3 1 3-16,-6-1-7 15,2 0-23-15,-1-2 0 16,4-2 0-16,5-5 3 15,8-7-2-15,8-6 7 16,6-5-8-16,0-5 0 16,19-1 3-16,15-3 8 15,15-5 23-15,12 0-12 16,5 0-12-16,2 0 1 16,-5-8 0-16,-17 0-7 15,-10 0-4-15,-9 2-2 16,-12 1-4-16,-9 2-34 15,-6 0-36-15,-3-1-58 0,-20 2-267 16</inkml:trace>
  <inkml:trace contextRef="#ctx0" brushRef="#br0" timeOffset="26046.15">26085 4945 325 0,'0'0'164'15,"0"0"-133"-15,0 0 45 16,0 0 35-16,0 0-41 16,0 0-25-16,-32-17-21 15,32 14 4-15,16-3-23 16,17 0-3-16,15-5-2 15,7 4-3-15,5-1 3 0,-2 2 0 16,-4 2-8 0,-9-1-5-16,-11 5 10 0,-15 0-6 15,-7 0 7-15,-9 0 1 16,-3 0-16-16,0 3 16 16,0 14 2-16,0 10 1 15,-10 7 1-15,-4 8 5 16,-2 9-3-16,1 2 6 15,0 3-3-15,6 0-2 16,1-4-3-16,2-2 0 16,2-7-3-16,0-4 0 15,2-8 3-15,-1-7-2 0,2-4 11 16,-1-8-12 0,1-7-4-16,1-1-1 0,0-4 10 15,0 0 1-15,0 0-6 16,0 0-4-16,0 0-24 15,0-5-20-15,1-9-55 16,14-5-113-16,3-3-204 16</inkml:trace>
  <inkml:trace contextRef="#ctx0" brushRef="#br0" timeOffset="26630.15">27051 4908 59 0,'0'0'86'0,"0"0"30"15,0 0-40-15,0 0-4 16,0 0-41-16,0 0 14 0,-83-13-24 16,54 29 1-1,2 6-16-15,0 9 22 0,-3 8-9 16,4 4 9-16,0 7-26 15,1 4 8-15,8 3 8 16,3-3-4-16,9-2-7 16,5-7-7-16,0-11 2 15,12-5-8-15,9-9 9 16,3-6-3-16,3-5 0 16,2-6 4-16,1-3-5 15,0 0 1-15,-6-3 0 16,-1-11 9-16,-7-2-8 15,-4-6-1-15,-6-4 3 0,-3-4 2 16,-3 1-5 0,0 1-1-16,-9 3 1 0,-8 5 1 15,-2 9 5-15,-3 6-6 16,-4 5 4-16,-2 0 1 16,-3 12 0-16,2 9-5 15,10 2-43-15,13-3-72 16,6-7-209-16</inkml:trace>
  <inkml:trace contextRef="#ctx0" brushRef="#br0" timeOffset="27297.65">28466 4804 339 0,'0'0'82'0,"0"0"-58"16,0 0 45-16,-86 1-25 15,65 18-28-15,11 5 2 16,7 6-8-16,3 6 2 16,10 7-5-16,14 0 8 15,4 2-8-15,2-2-1 16,0-2 1-16,1-3-3 15,-3 0 5-15,-4-5-12 16,-9 0 3-16,-9-5 0 16,-6-3 13-16,0-3-11 15,-3-2-2-15,-17-6 0 16,-3-2 8-16,-5-5-5 0,-5-2 19 16,1-5-14-16,0 0-6 15,6-1 15-15,6-13-10 16,11-7 5-16,9-8 7 15,7-7-19-15,24-8-2 16,11-8-2-16,3-6-13 16,0 1 9-16,-5 2 2 15,-9 9 6-15,-10 6 2 16,-11 5 1-16,-8 5-2 16,-2 5 13-16,-5 5-4 15,-14 9-5-15,-5 8-2 16,-2 3-3-16,0 4 0 15,2 18-32-15,6 6 1 0,11 4-40 16,7 0-101-16,1-7-242 16</inkml:trace>
  <inkml:trace contextRef="#ctx0" brushRef="#br0" timeOffset="27704.45">28894 4959 381 0,'0'0'47'16,"0"0"-35"0,0 0 37-16,0 0-22 0,0 0 4 15,-61 102-6-15,57-59 0 16,4 5-15-16,0-1-1 15,0-5-2-15,0-6-7 16,3-8-5-16,10-9 5 16,8-7 2-16,4-7 1 15,5-5 9-15,2 0 3 16,2-5-8-16,-1-13 6 16,-2-3 18-16,-4-5 8 15,-5-7 13-15,-7-6-16 16,-6-5 1-16,-4-2-13 15,-5 1-24-15,-6 7-6 16,-18 12 1-16,-12 10 2 0,-9 15-47 16,-5 1-23-16,0 10-19 15,4 14-81-15,9-2-295 16</inkml:trace>
  <inkml:trace contextRef="#ctx0" brushRef="#br0" timeOffset="36238.08">2000 5692 5 0,'0'0'30'0,"0"0"-20"15,0 0 5-15,0 0 25 16,0 0 17-16,0 0 15 16,0 0-44-16,-9-38 8 15,9 33 5-15,-2 2-10 16,0 0-8-16,0-1-4 16,2-3-5-16,0 1 4 15,0-3 9-15,0-2-1 16,0-2-19-16,0 1 13 15,0 1 10-15,0 0-17 0,0 0 5 16,0 0 8-16,0-1-8 16,0-4 11-16,0 1 4 15,-3-1-7-15,0 3-4 16,0 1 13-16,0 4-4 16,0 1-1-16,3 3-8 15,-3 3-2-15,3 1 5 16,0 0-21-16,0 0 0 15,0 0-4-15,0 0-3 16,0 6-6-16,0 17 5 16,0 6 4-16,0 5 3 15,0 3 1-15,0 3-7 16,0 4 6-16,0-2-2 0,0 2-1 16,0-4 1-16,0-3-2 15,0-7 1-15,3-5-6 16,-3-8 12-16,3-3-5 15,-3-2-1-15,0-5 3 16,0-4-2-16,0 0-1 16,0-3-4-16,0 0 4 15,0 0-2-15,0 2-16 16,0-2-26-16,0 2-22 16,0-2-24-16,0 0-29 15,9-16-52-15</inkml:trace>
  <inkml:trace contextRef="#ctx0" brushRef="#br0" timeOffset="36919.51">2171 5504 159 0,'0'0'97'16,"0"0"-17"-16,0 0 32 16,0 0-39-16,0 0-41 15,0 0-2-15,-13-6 8 16,13 4-38-16,0 2 13 0,0-2-9 16,9-1-5-16,15-4 3 15,6 1 8-15,1 0-3 16,5 1-6-16,-6 3 2 15,-2 2-1-15,-3 0-2 16,-4 0 1-16,-3 0-2 16,-3 0 5-16,-6 0-4 15,0 0 5-15,0 0-5 16,-5 2-1-16,-1-2 1 16,-1 3 0-16,-2-3 2 15,0 0-4-15,0 0 5 16,0 2-3-16,0-2 4 15,0 0 1-15,0 0 2 16,0 2-6-16,0 3-1 0,0 8 4 16,-2 6 8-16,-8 7-11 15,-5 5 14-15,4 5-6 16,-3 4-1-16,0-1 7 16,1 2-6-16,4-2 6 15,0-3-9-15,1-3-1 16,1-4-5-16,1 1-4 15,0-10 4-15,3-2 0 16,3-5 3-16,-2-6-3 16,2-3 3-16,0-3 7 15,0-1-18-15,0 0 17 16,0 0-10-16,0 0 8 0,0 0-3 16,0 0-4-16,0 0 4 15,0 0-1-15,0 0-3 16,0 0-26-16,0 0-6 15,0 0-17-15,0-7-12 16,8-1-123-16,10-2-139 16</inkml:trace>
  <inkml:trace contextRef="#ctx0" brushRef="#br0" timeOffset="38120.08">3705 5349 73 0,'0'0'71'0,"0"0"-42"16,0 0 31-16,0 0 3 15,0 0-29-15,0 0-14 16,73-52 0-16,-57 52-6 16,-1 0 0-16,-3 7 7 15,0 11-14-15,-2 6 12 16,-7 2 9-16,-3-1-18 0,0 2 6 15,0-3 9-15,-10-2-8 16,-2-3-2-16,1-4-4 16,0-2 2-16,3-5-11 15,2-2 8-15,3-2-6 16,0-2 6-16,3-2-10 16,0 0 1-16,0 0-1 15,0 0 0-15,0 0-5 16,0 0-9-16,8 0 14 15,5 0-3-15,2 0 10 16,3 0-13-16,-2 0 6 16,-2 5-7-16,-1 4 7 15,-2 2-4-15,-2 1 2 16,-2 5-2-16,-4-2-3 16,-3 2 7-16,0-1 0 0,0 1 4 15,-5 0-5-15,-12-2 2 16,-4 1 5-16,-2-4 12 15,-2-1 13-15,-2-2-23 16,3-2 18-16,4-4 7 16,3 0-27-16,8-3 3 15,3 0 17-15,2 0-26 16,1 0 3-16,1 0-8 16,-1-8-15-16,3-1-10 15,0-4-48-15,0-2-100 16</inkml:trace>
  <inkml:trace contextRef="#ctx0" brushRef="#br0" timeOffset="38570.12">4118 5299 293 0,'0'0'47'0,"0"0"-45"16,0 0 24-16,0 0-18 0,0 0-1 16,101-15 10-1,-80 35-17-15,-6 7-3 0,-9 5 3 16,-6 2 25-16,0 3-13 15,-10-1 1-15,-8-2 12 16,1-1-19-16,1-2 16 16,1-3-7-16,2-1-15 15,4-1 5-15,3-5-5 16,1-4 0-16,5-5 0 16,0-4 1-16,6 0 7 15,15-6 5-15,6 0-7 16,4-2 15-16,8 0 0 15,4-4-5-15,-1-7 6 0,-2 2-22 16,-5-3 1-16,-7 2 1 16,0-3-2-16,-7 2-57 15,-3-2-68-15</inkml:trace>
  <inkml:trace contextRef="#ctx0" brushRef="#br0" timeOffset="39140.24">5286 5177 49 0,'0'0'67'0,"0"0"35"16,0 0 27-16,0 0-50 15,0 0-31-15,0 0-17 0,24-39 4 16,-2 22-23-1,2 7 5-15,4 3-12 0,1 5 4 16,-4 2-7-16,-1 2-2 16,-5 15-2-16,-4 7 2 15,-7 6 6-15,-8 6-5 16,0 2 8-16,-5-1 10 16,-13 1-9-16,-1 1-8 15,-2-5 10-15,1 0-5 16,3-3-6-16,3-7 2 15,7-6-3-15,4-5-8 16,3-5 8-16,0-1 5 16,3-2-5-16,16-4 0 15,6-1 9-15,8 0-9 16,2 0 7-16,-1-3-3 0,0-4-7 16,-1-1 3-16,-3-1-3 15,1-1-24-15,-1-4-9 16,0-3-73-16,1-5-108 15</inkml:trace>
  <inkml:trace contextRef="#ctx0" brushRef="#br0" timeOffset="39620.06">5830 5114 175 0,'0'0'98'16,"0"0"-1"-16,0 0 25 0,0 0-25 15,0 0-49-15,0 0-41 16,-30-7 5-16,30 25-8 16,5 6 0-16,19 2 6 15,4 3 2-15,8-1-3 16,0 0-7-16,-5 3 2 16,-6 0 1-16,-8 0-5 15,-11 1 2-15,-6-8-8 16,0 0 8-16,0-7-2 15,-18-3 0-15,1-2 0 16,-8-2 0-16,0-2 7 16,-5-4 3-16,5-4-4 15,-5 0 6-15,3 0-5 16,10-4 11-16,4-12 3 16,9-9 12-16,4-5-26 0,0-11 1 15,22-10-8-15,6-6 0 16,2-4-3-16,1 3-22 15,-7 12 25-15,-7 8-9 16,-9 13 9-16,-8 8 16 16,0 5-9-16,-8 4 5 15,-10 5-12-15,-8 3 0 16,-5 0-1-16,3 9-4 16,2 13-28-16,6 5-41 15,6 1-36-15,11-2-183 16</inkml:trace>
  <inkml:trace contextRef="#ctx0" brushRef="#br0" timeOffset="40138.68">6853 4983 308 0,'0'0'30'0,"0"0"-24"16,0 0 8-16,94-10-3 15,-77 20-3-15,-4 15-8 16,-10 10 0-16,-3 3 14 16,-1 5 12-16,-17-1-4 15,-2-3-2-15,1-2-1 16,1-5 1-16,2-3-16 16,-2-7-1-16,9-6 8 15,4-5 20-15,5-5-20 16,0-1 8-16,0-2 12 0,6 0-29 15,14 0 34-15,2-3-18 16,2 0-1-16,1 0-16 16,-4 0 5-16,-3 0-1 15,3 0-5-15,0-2-6 16,0-2-43-16,1-1 1 16,2-3-29-16,-2-1 9 15,1-4 20-15,8-2-47 16,3-7-60-16,2-1 43 15</inkml:trace>
  <inkml:trace contextRef="#ctx0" brushRef="#br0" timeOffset="40692.62">7426 5060 14 0,'0'0'123'0,"0"0"-30"16,0 0 19 0,0 0 0-16,0 0-41 0,0 0-13 15,-18-65-2-15,6 65-31 16,-4 0-18-16,-2 5 14 15,-1 12-16-15,1 5 1 16,6 5-1-16,1 2-7 16,4-3 4-16,7 1 0 15,0-4-2-15,0-3 1 16,13-4 0-16,5-7 3 16,3-2-4-16,1-7-17 15,2 0 14-15,-3-3 1 0,0-12 3 16,-6 0-1-1,0-7 11-15,-6-5 15 0,1-2-11 16,-2-5-9 0,-7 2 18-16,-1-1-15 0,0 6 8 15,0 10-10-15,0 4 2 16,-3 7 25-16,0 6-14 16,0 0-5-16,-1 0-15 15,-2 12-9-15,3 9 5 16,3 5 2-16,0 2-1 15,0 3 3-15,0 2-1 16,11 0 4-16,-1-1-3 16,-3-2 0-16,4 1-2 15,-1-6 2-15,1 0 4 16,-2-2-4-16,-2-3-3 0,-3-4 3 16,-2 0-5-1,-2-2 2-15,0-2 0 0,-5 0-2 16,-15 0-7-16,-7-2 12 15,-6 1 0-15,-1 0 0 16,-7 0-13-16,0-1-19 16,0 0-11-16,5-1-81 15,5-1-175-15</inkml:trace>
  <inkml:trace contextRef="#ctx0" brushRef="#br0" timeOffset="50782.19">23153 10721 72 0,'0'0'84'15,"0"0"-59"-15,-77 72-17 16,74-68-4-16,3-4-2 15,0 0-4-15,16-7-73 16</inkml:trace>
  <inkml:trace contextRef="#ctx0" brushRef="#br0" timeOffset="57214.56">17772 9610 4 0,'0'0'26'15,"0"0"-7"-15,0 0-18 16,0 0 17-16,0 0-13 16,0 0-5-16,0 0 2 15,0 0-1-15,0 0-1 16,0 0-20-16,4 0-13 16</inkml:trace>
  <inkml:trace contextRef="#ctx0" brushRef="#br0" timeOffset="61034.63">17775 9847 7 0,'0'0'72'0,"0"0"15"16,0 0-15-16,0 0-8 0,0 0-14 15,0 0-2-15,-3 2 1 16,3-2 13-16,0 0-31 16,0 0 12-16,0 0-11 15,0 0-4-15,0 2 9 16,0-2-31-16,0 0 14 15,0 0-4-15,0 0 6 16,-2 0-10-16,2 0-9 16,0 0 1-16,0 0 2 15,0 0 4-15,0 1-5 16,0-1-4-16,0 0-1 16,0 0 0-16,0 0 5 15,0 0-5-15,0 0-17 16,0 0-11-16,0 0-19 0,0 0 4 15,0 0-70-15,-6 0-78 16</inkml:trace>
  <inkml:trace contextRef="#ctx0" brushRef="#br0" timeOffset="62594.35">15563 12173 128 0,'0'0'101'0,"0"0"-82"15,0 0 26-15,0 0 17 16,0 0-7-16,0 0-20 16,0 6-12-16,0-6-2 15,0 1 9-15,0-1 2 0,0 0-1 16,0 0-5-1,0 0-4-15,0 0 8 0,0 0 0 16,0 0 11-16,0 0-24 16,0 0 7-16,0 0-10 15,0 0 2-15,0 0-9 16,0 2 8-16,0-2-12 16,0 0 3-16,0 0 9 15,0 0-10-15,0 0-1 16,0 0 1-16,0 0 10 15,0 0 6-15,0 0-20 16,0 0 12-16,0 0-7 0,0 0 4 16,0 0-8-16,0 0 0 15,0 0 4-15,0 0-2 16,0 0 12-16,0 0-13 16,0 0 3-16,0 0-2 15,0 0-2-15,0 0 2 16,0 0-4-16,0 0 14 15,0 0-13-15,0 0 5 16,0 0-6-16,0 0 3 16,0 0-3-16,0 0 14 15,0 0-13-15,0 0-1 16,0 0 4-16,0 0 1 16,0 0-1-16,0 0-4 15,0 0 0-15,0 0 0 16,0 0 1-16,0 0-1 0,0 0 0 15,0 0 2-15,0 0-2 16,0 0-11-16,0 0 7 16,0 0-22-16,0 0-23 15,0 0-30-15,4 0-44 16,21 0-124-16,17-10-195 16</inkml:trace>
  <inkml:trace contextRef="#ctx0" brushRef="#br0" timeOffset="67626.03">20817 15992 811 0,'0'0'31'16,"0"0"-31"-16,0 0-105 15,0 0 64-15,0 0 41 0,0 0 12 16,-17-58-4-16,15 58-8 16,1 0-60-16,-5 2-94 15,-2 9-18-15,-4-3-110 16</inkml:trace>
  <inkml:trace contextRef="#ctx0" brushRef="#br0" timeOffset="71967.03">15378 11880 34 0,'0'0'46'16,"0"0"-31"-16,0 0-6 15,0 0-9-15,0 0 0 16,0 0-30-16,0 0-43 16</inkml:trace>
  <inkml:trace contextRef="#ctx0" brushRef="#br0" timeOffset="72584.03">17261 9514 4 0,'0'0'25'16,"0"0"26"-16,0 0-14 15,0 0-4-15,0 0 2 16,0 0 2-16,39-25-30 16,-39 25 7-16,0 0-14 15,-6 0-6-15,-14 12-28 16,-7 7-75-16</inkml:trace>
  <inkml:trace contextRef="#ctx0" brushRef="#br0" timeOffset="73205.14">15396 12401 109 0,'0'0'38'16,"0"0"-38"-16,0 0-13 0,0 0 7 15,0 0 4 1,0 0-68-16</inkml:trace>
  <inkml:trace contextRef="#ctx0" brushRef="#br0" timeOffset="73422.03">15396 12401 166 0,'98'-84'38'15,"-98"84"-38"-15,-1 0-85 16,1 0 3-16,0 0 45 16</inkml:trace>
  <inkml:trace contextRef="#ctx0" brushRef="#br0" timeOffset="73586.22">15540 12303 70 0,'0'0'0'0,"0"0"-28"16,0 0-14-16</inkml:trace>
  <inkml:trace contextRef="#ctx0" brushRef="#br0" timeOffset="75123.81">17716 9388 68 0,'0'0'46'0,"0"0"-30"16,0 0 15-16,0 0 26 15,0 0-8-15,0 0-30 16,-16 9 1-16,15-7-13 15,-1-1 10-15,1 1-17 16,-1 1 6-16,1 0 3 16,-2 0-8-16,1-3-1 15,1 3 0-15,1-1-14 0,0 1 2 16,0-2-29-16,0 2-30 16,0-1 11-16,0-1 13 15,0 1 0-15,0 1-1 16</inkml:trace>
  <inkml:trace contextRef="#ctx0" brushRef="#br0" timeOffset="75890.58">17715 9648 187 0,'0'0'20'0,"0"0"-8"16,0 0 21-1,0 0 21-15,0 0-2 0,0 0-23 16,-3 1-10-16,3-1-16 16,0 2-3-16,0-2-2 15,0 2-13-15,-1 1-18 16,-7 2-43-16,-4 2-60 15</inkml:trace>
  <inkml:trace contextRef="#ctx0" brushRef="#br0" timeOffset="77036.86">19699 12026 10 0,'0'0'41'0,"0"0"-18"15,0 0 10 1,0 0-21-16,0 0 14 0,0 0 5 16,0 0-15-16,0 0-5 15,0 0-2-15,0 0-8 16,0 0-1-16,1 0-6 15,-1 0-12-15,0 0-7 16,0-4-69-16</inkml:trace>
  <inkml:trace contextRef="#ctx0" brushRef="#br0" timeOffset="79145.69">19990 11989 105 0,'0'0'51'15,"0"0"-35"-15,0 0 3 16,0 0 35-16,0 0 3 16,0 0-4-16,-3 2-8 15,3 0-11-15,0-2 18 16,0 0-27-16,0 1-2 0,0-1 3 16,0 0-13-1,0 0 7-15,0 0-14 0,0 0 3 16,0 0-8-16,0 0 0 15,0 2-1-15,0-2 6 16,0 0-6-16,-2 0 1 16,2 0 3-16,0 0-3 15,0 0-1-15,0 0-2 16,0 0 2-16,0 0-19 16,0 1-3-16,0-1-4 15,0 0 4-15,0 1 0 16,0 1-72-16,0-1-46 15,0-1-117-15</inkml:trace>
  <inkml:trace contextRef="#ctx0" brushRef="#br0" timeOffset="81283.11">19802 12147 61 0,'0'0'61'0,"0"0"11"0,0 0-8 15,0 0 3-15,0 0-11 16,0 0-21-16,0 0 3 15,0 0-3-15,0 0-16 16,0 0-1-16,0 0-9 16,0 0 2-16,0 0-10 15,0 0 5-15,0 0-4 16,0 0 1-16,0 0 1 16,0 0 0-16,0 0 6 15,0 0-17-15,0 0 10 0,0 0-6 16,0 0 1-16,0 0-47 15,0 0-52-15,0 0-138 16</inkml:trace>
  <inkml:trace contextRef="#ctx0" brushRef="#br0" timeOffset="85976.97">20586 15676 441 0,'0'0'53'16,"0"0"-34"-16,0 0-11 15,0 0-3-15,0 0 0 16,0 0 4-16,0 0-7 0,0 0-2 16,2 0-1-16,-2 0-19 15,0 0-8-15,0 0 15 16,0 0-35-16,0 0-72 16,0 0-94-16</inkml:trace>
  <inkml:trace contextRef="#ctx0" brushRef="#br0" timeOffset="116185.94">3563 8246 37 0,'0'0'89'0,"0"0"9"15,0 0-34-15,0 0-1 16,0 0 5-16,0 0-21 16,0 0-14-16,-78-78 21 15,61 68-19-15,0 3-5 16,-4 2-9-16,-1 0 3 16,-5 5-13-16,-3 0 5 15,-4 0-10-15,0 0 8 16,-1 10-8-16,1 2-4 0,1 4 5 15,0 4 13-15,0 4-18 16,2 2-1 0,1 1 3-16,5 0-4 0,1 2 17 15,5 0-7-15,1 0-1 16,3 0 0-16,3 1-5 16,1 3-4-16,3 1 5 15,0 3 1-15,-1-1-6 16,6 2 2-16,-4 0 8 15,7 4-7-15,0-3-1 16,0 0 5-16,0-2-5 16,0-1 2-16,3 0-3 15,12-3 1-15,-2-3-1 0,2 2 4 16,6-2-2 0,0-1-3-16,3-2 0 0,1-5-8 15,6-2 8-15,-1-5 0 16,3-2 0-16,1-3 0 15,-1-5 0-15,-3 0 4 16,4-5-1-16,-1 0 3 16,3 0-4-16,-2-5 1 15,5-7 3-15,0-2-4 16,-2-3 0-16,-3-1-1 16,-4-3 1-16,-3-4 5 15,-3 3 18-15,1-3-8 16,-4 0-6-16,0 1-10 15,-5 0 21-15,-2-3-18 0,4 1 15 16,-6-1-8-16,-2-1 1 16,-1 0 6-16,-1-1-4 15,-1-4-6-15,-4-3 2 16,0 0 7-16,-2 0-6 16,1 1-5-16,-2 3 3 15,0 3 6-15,0-1-9 16,0 6 7-16,-6 0 15 15,-6-1-12-15,0 2-3 16,-3-4-1-16,0 2-2 16,-1-3 0-16,-1 0 7 15,0 0-11-15,0-1 9 16,1 3-12-16,1 5 7 0,0 2 2 16,0 5-2-16,-1 3-9 15,-1 0 8-15,-4 1-9 16,-4 4-2-16,-8 1-3 15,-6 5-1-15,-10 1-1 16,-15 25-84-16,-5 17-57 16,-11 10-60-16,-2 4-85 15</inkml:trace>
  <inkml:trace contextRef="#ctx0" brushRef="#br0" timeOffset="118341.85">3114 8939 89 0,'0'0'75'16,"0"0"41"-16,0 0-28 15,0 0-30-15,0 0-15 16,0 0-9-16,0 0-6 0,0 3-10 15,0-3-5-15,0 0 1 16,0 0 2-16,4 0 12 16,4 0 16-16,1-7-13 15,7-6-10-15,1-3-4 16,-1-1 0-16,-2-3-10 16,-1-3-6-16,-1-4 3 15,3-5 3-15,-3-6-7 16,-5-4-1-16,-2-4 1 15,-1 0 8-15,-4 3-5 16,0 7-3-16,-4 7 1 16,-5 9 5-16,-3 8-6 15,0 4 9-15,0 3-6 0,-4 5-3 16,-1 0 0 0,-2 5 0-16,1 7 0 0,3 4 5 15,3 0-5-15,4-1 0 16,3-1-1-16,5 2 1 15,0-2 0-15,0 0 0 16,5-2 0-16,9-4-1 16,4-2 0-16,1-4 1 15,8-2 1-15,0 0 7 16,3-2-8-16,-2-5 4 16,-1-3-4-16,-6 3 0 15,0 0 7-15,-8 4-7 0,1 1 0 16,-7 0-2-1,-1 2 2-15,0 0 0 0,0 0-2 16,0 0 8-16,0 4-8 16,0 9 4-16,1 1-4 15,1 3 2-15,-2 3-1 16,-3 3 0-16,0 0 1 16,-2 2 1-16,-1-4 1 15,0-3 2-15,0-3-4 16,0 2 1-16,0-2-1 15,2-3-1-15,5 0 1 16,2-5-1-16,3 0-2 16,1-3 1-16,1 0-8 15,-1-1-8-15,-1 1-29 16,-4 1-120-16,-8-3-257 0</inkml:trace>
  <inkml:trace contextRef="#ctx0" brushRef="#br0" timeOffset="119118.23">3023 9155 120 0,'0'0'69'0,"0"0"-4"16,0 0 55-16,0 0-77 16,0 0-15-16,0 0 19 15,-95 69-5-15,65-30-6 16,0 8 3-16,-9 4-13 16,-14 7 12-16,-13 4-1 15,-9-1 1-15,-8-1-24 16,1-3 5-16,13-6 13 0,14-11-15 15,22-11-4-15,11-11-4 16,16-9 1-16,1-5 6 16,4-1 2-16,1-1-2 15,0-2-13-15,-2 2 9 16,-1 0-11-16,-1 1 2 16,-5-1 3-16,3-1 0 15,0 1-1-15,0-2 5 16,6 0-6-16,0 0 7 15,-2 0-3-15,2 0 1 16,0 0 3-16,0 0-9 16,0 0 4-16,0 0-7 0,0 0 0 15,0 0-2 1,0 0 0-16,0 0-3 0,0 0-16 16,0 0-48-16,0 0-61 15,0 0-125-15</inkml:trace>
  <inkml:trace contextRef="#ctx0" brushRef="#br0" timeOffset="120309.81">1540 10377 16 0,'0'0'41'16,"0"0"-1"-16,0 0 30 0,0 0 7 16,0 0-9-16,0 0-22 15,0-46 31-15,0 46-29 16,0 0 28-16,0 0-42 15,-4 5-34-15,-14 16 8 16,-6 11-8-16,-10 6 42 16,-2 2-14-16,-1-2 23 15,0-1-29-15,1-4 18 16,0-1-14-16,0-2 0 16,0-2-5-16,2-4-6 15,4-5-5-15,8-3 11 16,4-5-12-16,15-6-2 0,0-4-7 15,3-1 1-15,0 0-3 16,0 0 4-16,0 0-2 16,0 0 2-16,9 0 5 15,7-3-6-15,2 0 4 16,0 0 0-16,1 3-5 16,-2 0 0-16,1 0 0 15,1 9 6-15,1 7-5 16,2 1 0-16,0-1 4 15,-1 4-4-15,0-4-1 16,1 0 0-16,-5-2 2 16,-2-1-2-16,-3 0 1 15,-3-1 2-15,-2-1-1 0,-1-2-3 16,0 0 1 0,-3-2 0-16,-1-4-1 0,-1 0 2 15,1-1 1-15,-2-2-2 16,1 0 0-16,1 0-4 15,0 0-27-15,0 0-29 16,1 0-12-16,-2 0-32 16,2 0-29-16,-1 0-207 15</inkml:trace>
  <inkml:trace contextRef="#ctx0" brushRef="#br0" timeOffset="121028.8">1627 10860 153 0,'0'0'373'15,"0"0"-363"-15,0 0 8 16,0 0 31-16,0 0-10 16,0 0-32-16,6 29 25 15,3-25-4-15,4-3-12 16,-4-1 1-16,5 0-2 15,-4 0-7-15,5-3 2 16,1-11 15-16,-2-5-11 16,2 0-9-16,-4-6 10 0,-1-1-7 15,-1-4-3 1,-4-5-1-16,3-6-3 0,-3-4 0 16,1-3 1-16,1 1 0 15,-5 5 3-15,-2 6-1 16,-1 8-4-16,0 10 0 15,-6 8 6-15,-3 3 3 16,2 4 6-16,1 2 2 16,0 0-15-16,3 1-2 15,-3 0 0-15,-3 0 1 16,-1 7-1-16,-1 9 5 16,-2 5-5-16,2-1 0 15,5-4-5-15,5 0 4 16,1-8 1-16,0-1-2 0,0-3 2 15,12-3-1 1,4 1-3-16,8-2 1 0,3 0 3 16,6 0 6-16,3-2 2 15,-1-3-8-15,-12 0 5 16,2 1-5-16,-4 4 0 16,-9 0 0-16,4 0 0 15,-7 10 0-15,-1 6-3 16,-1 2 0-16,-1 1 3 15,0 2 0-15,-4 4 7 16,-1 2-10-16,-1 3 9 16,0-2-6-16,0-2 0 15,0-3-1-15,0-4 1 0,0-5 0 16,0-5 3 0,0 1-1-16,0-7 1 0,2-2-3 15,1 1 1-15,3-2-1 16,2 0-35-16,3 0-44 15,8 0-71-15,4-17-264 16</inkml:trace>
  <inkml:trace contextRef="#ctx0" brushRef="#br0" timeOffset="121877.76">3656 9144 173 0,'0'0'60'15,"0"0"81"-15,0 0-39 16,0 0-24-16,0 0-16 16,0 0-9-16,-5-38-29 15,5 36-5-15,0 2-10 16,0 0-1-16,13 0 2 15,4 17-10-15,8 10 3 16,2 13 0-16,4 12 1 16,-1 8 1-16,3 9-1 15,3 5 7-15,10-2 3 0,2 0-1 16,1-2-3 0,0-1 11-16,-4-4-19 0,-3-4 3 15,-4-8-1-15,-5-8 13 16,-3-9-17-16,-6-11 19 15,-6-8-12-15,-5-7-7 16,-7-8 20-16,-4 1-12 16,-1-3 1-16,-1 0 18 15,2 0-3-15,-1 0-19 16,-1 0-5-16,0-3-4 16,2-4-35-16,-2 0-48 15,0 0-4-15,0-1-94 0,0 4-234 16</inkml:trace>
  <inkml:trace contextRef="#ctx0" brushRef="#br0" timeOffset="123506.3">4594 10280 49 0,'0'0'106'0,"0"0"-19"0,0 0-14 16,0 0 15-16,0 0-41 15,0 0-5-15,-33-17 1 16,30 15 17-16,3 2-25 16,-3 0 1-16,1 0 5 15,1 0-8-15,-1 0 5 16,1 0-13-16,1 0-3 16,-2 0 7-16,2 0-8 15,0 0-12-15,0 0-1 16,0 0-3-16,0 0-4 0,5 2-1 15,10 7 9 1,7 4-3-16,11-4 10 0,9 4-14 16,3-6 7-16,4 4 0 15,-4-5-2-15,-8 1-3 16,0-1-2-16,-6-2 2 16,-8 0-3-16,4-1 3 15,-2-3-3-15,-4 0 8 16,-3 0-6-16,-5 0-3 15,-5 0 0-15,-2 0 0 16,-5 0 0-16,-1 0 2 16,0 0-5-16,0 0 1 15,0 0 0-15,0 0 2 0,0 0 0 16,0 2 0 0,0 2 1-16,0 2 0 0,0 1-1 15,0 3 2-15,0 4-1 16,-6 3-1-16,-4 4 0 15,-8 3-2-15,-6 0 3 16,-6 3-1-16,-7 1 15 16,-5-2-11-16,-4-2 12 15,1-2-10-15,2-2 5 16,3-2 4-16,2 0-11 16,5-1 2-16,5-5 2 15,10-2-8-15,8-5 0 16,4-2 3-16,6-2-3 15,0-1 1-15,0 0 1 0,0 0-2 16,0 0 1-16,0 0 12 16,0 0-13-16,0 0 0 15,0 0-2-15,0 0-1 16,7 0-9-16,5-5-41 16,6-4-24-16,4 0-12 15,1-4-19-15,2-1-82 16,2-2-301-16</inkml:trace>
  <inkml:trace contextRef="#ctx0" brushRef="#br0" timeOffset="124441.01">5223 10596 49 0,'0'0'131'0,"0"0"-2"0,0 0-54 16,0 0 6-16,0 0-46 15,0 0 9-15,5 41-18 16,-4-39 0-16,2-2 12 16,3 0-17-16,1 0 1 15,1 0 18-15,8-8-11 16,-2-6-2-16,-2-3-15 15,4-4 7-15,-2-7-3 16,-1-4-5-16,-4-13-8 16,4-6 7-16,-4-3-10 15,0-4 1-15,-4 4-7 16,-2 2 12-16,-3 4-5 16,0 9-1-16,0 7-7 0,-6 8 7 15,-6 10 3-15,-6 6-1 16,1 5 2-16,-3 3-2 15,-4 0 7-15,0 13-9 16,1 6 3-16,1 2 1 16,3 4 0-16,7-5 9 15,4 2-5-15,4-6-6 16,4-4-2-16,0-4 4 16,0 0-2-16,9-2-2 15,13-3-1-15,11-3 1 0,6 0 10 16,4-7-10-1,0-6-6-15,-7 1 6 0,-6-1 3 16,-3 2-3-16,-5 3 2 16,-5 1-2-16,-1 0 9 15,-4 5-7-15,-3 1-4 16,4 1-4-16,-2 0 6 16,-1 0 0-16,2 0 6 15,-3 6-15-15,-1 3 7 16,-3 6-2-16,-2 2 2 15,-3 2 1-15,0 5 0 16,0 5 2-16,-13 1 4 16,1 3 4-16,3 2-3 15,5-1-3-15,2-4 0 16,2-4-1-16,0-6 0 0,0-6 1 16,6-3 7-1,11-3 6-15,3-7 0 0,7-1 9 16,3 0 5-16,3-6-25 15,-5-5 1-15,-4-1-6 16,-3 1-7-16,-6 0-24 16,-11 0-28-16,-4 0-35 15,0 0-116-15</inkml:trace>
  <inkml:trace contextRef="#ctx0" brushRef="#br0" timeOffset="126241.22">4400 11093 107 0,'0'0'91'16,"0"0"5"-16,0 0-21 16,0 0-11-16,0 0-11 15,0 0 8-15,-69 24-25 16,69-24 24-16,0 0-30 16,0 0 21-16,3 0-8 15,28-2-17-15,23-12-8 0,28-11-10 16,27-7-3-1,21-6 0-15,10-4-3 0,2-2-2 16,-8 1 2-16,-16 0 5 16,-15 6-3-16,-17 2-1 15,-14 5-3-15,-5 5 6 16,-13 3-6-16,-8 5 28 16,-7 3-7-16,-5 3-1 15,-1 3-2-15,5 1-2 16,3 2-5-16,1 0 9 15,2 1-11-15,-2 1-4 16,-6-1 8-16,-9 1-5 16,-8 0 1-16,-8 2-8 15,-5 0 2-15,-5 1 8 16,2 0-7-16,-3 0-4 0,0 0 4 16,0 0 3-16,0 0-6 15,0 0-1-15,0 0 0 16,0 0 0-16,0-2 2 15,0-1 3-15,0-2-1 16,0-4 4-16,0-3-3 16,-4 0 2-16,-1-5-5 15,1-7 7-15,1-7 2 16,-2-9-9-16,4-7 2 16,1-4-3-16,0-1 3 15,0 4 0-15,0-5-2 16,4-3-1-16,1-4 0 0,-2-3 2 15,-2 0-3 1,-1 0 1-16,0-3 0 0,0 4 0 16,-9-1-1-16,-3 9 0 15,2 12 2-15,2 9 2 16,2 11-4-16,-1 5 0 16,0 6-4-16,-1 4 1 15,2 2 1-15,-2-2 0 16,-3 3 4-16,0 3-4 15,-2-1-3-15,-1 1 2 16,-2 1 3-16,-2 0 1 16,0 0 1-16,-7 0-2 15,4 0 0-15,-9 0-1 0,-1 8 1 16,-9 4 1 0,-10 0-1-16,-11 2 0 0,-16 2-2 15,-11 1 6-15,-11 3-2 16,-7 2-2-16,-9 3-2 15,-4 1 1-15,0 2-5 16,-2 0-4-16,14-1 10 16,17-4-4-16,26-6 4 15,22-6-2-15,15-2 0 16,5 0 2-16,10-5 5 16,0 1-4-16,2-2-2 15,4-2-4-15,-5 1 5 0,2 0 0 16,2-2 4-1,-2 3-3-15,1 0-1 0,-2 1 2 16,1 1-2-16,4 0 0 16,2-1 1-16,0-1-1 15,-1-1-10-15,1 1 10 16,0-3 1-16,-1 2 2 16,1-2-5-16,-2 2 2 15,2-1 0-15,0 1 5 16,0-1-5-16,-4 1-6 15,4 2 5-15,-3-1 1 16,1 4 0-16,4-3-1 16,1-1 0-16,0 2 0 15,0 1-1-15,0-1 2 16,0 3 4-16,0 1-4 0,0-1 0 16,0 4 7-16,0 0-7 15,3 0 1-15,0 2-1 16,1 0 1-16,-1 3 0 15,-1 2-1-15,5 2 1 16,-4 4 1-16,0 0 1 16,3 3-2-16,-1-3 0 15,-1 0 3-15,1 2-3 16,0 2 0-16,1 5-1 16,-1 1 7-16,4 1-3 15,1 1-4-15,-4-1 3 16,0 1 0-16,0 0-3 0,-1 2 3 15,5-3 4 1,-1 3 0-16,0-3-4 0,6 3 3 16,-3-3-3-16,1-2 6 15,-2-4-8-15,-2-2 8 16,-3-6-2-16,1-1-4 16,-1-3 8-16,-1 0-1 15,-4-1-5-15,1 2 2 16,1-2-2-16,-2-2-2 15,1-3 1-15,1-2-4 16,1-5 2-16,-3 0 2 16,1-5-4-16,-1 0 5 15,1 0-4-15,-1 0-1 0,-1 0 7 16,3 0-5 0,-1-14-4-16,-2-6-74 0,0-5-97 15,-6 3-166-15</inkml:trace>
  <inkml:trace contextRef="#ctx0" brushRef="#br0" timeOffset="128418.41">2437 10033 7 0,'0'0'85'0,"0"0"-7"16,0 0-18-16,0 0-8 15,0 0-4-15,0 0 4 16,0 0-5-16,-30-2-2 15,15-5 10-15,0 0-12 0,-3-3-30 16,-4 0 24-16,-5-2-15 16,-3 2 12-16,-4 0-22 15,-5 1 5-15,-1-2-8 16,3 2 0-16,-2 1 10 16,-4 2-9-16,1-1-3 15,-2 3 7-15,-8 0-9 16,-3 2 6-16,-3 2-11 15,-3 0 0-15,3 0-2 16,-5 0 4-16,-1 0-2 16,6 0 6-16,3 3-6 15,7 1 1-15,5 3-1 16,7-1-4-16,3 1 4 0,6 2 2 16,-3 0 0-16,-1 3-2 15,-8 3 0-15,0 2 3 16,-5 0-3-16,0 3 0 15,0-1 7-15,5 2-5 16,3 0-4-16,9-1-2 16,2 0 2-16,4 2 1 15,0 2 1-15,2 3-3 16,-2 3 3-16,3 3 0 16,0 3 0-16,0 6 0 15,3 1 0-15,0 1 3 16,-1-3 7-16,10-5-9 0,0-4-1 15,4-1 0-15,2 2 0 16,0 0 0-16,0 2 8 16,0 2-6-16,6-1-2 15,-3 5 3-15,-1-5-3 16,1 1 1-16,0-1-1 16,0-3 3-16,4-3 1 15,-1-1-2-15,3-1 5 16,0 2-6-16,3-1-2 15,0 0 1-15,1 1 0 16,1-1 0-16,-2 4 3 16,7 2 0-16,0-1 1 15,1 1-2-15,2-4-4 0,-1-2 4 16,-1-1-2 0,-1-2 2-16,3 2 3 0,-2-2-6 15,8-2 1-15,7-3-8 16,3-2 8-16,4-6 9 15,7-4 1-15,2-4 5 16,9 0 2-16,1-2-8 16,4-3 11-16,-1 0-14 15,-4 0-3-15,-6 0-2 16,-5-8 5-16,-3 2-3 16,-7 2-3-16,0-3 8 15,-2 0-3-15,11-3-5 0,2-2 5 16,6-5-2-1,2-2 6-15,-3-3-1 0,-1 0 11 16,1 1-18-16,-1 0 14 16,1 0-9-16,0 1 5 15,-7-1-4-15,-5 2 4 16,-4 1-4-16,1-3 2 16,-1 2 1-16,-2 1-5 15,1-2-1-15,-3 2 14 16,-2-3-18-16,0-1 7 15,-3 2 1-15,-5-2 2 16,-1 0 3-16,-3 3-9 16,-5 1 10-16,2-3 1 15,-3-2-11-15,-3-1 5 16,4-1 2-16,-5-2-8 0,-2 0 11 16,4 1-14-16,-7-1 3 15,0 3 2-15,-3 0-3 16,-1 2 9-16,1 0-5 15,-3-1 8-15,1-1-10 16,1 0 7-16,-2-4-9 16,0 0-3-16,0-2 1 15,0 2 0-15,0 1 3 16,-2 0-3-16,-4 2-1 16,-3 1 1-16,-4 0 12 15,4-2 4-15,-3 3-7 16,-6-1 0-16,6-2-9 0,-6 1 0 15,3 1 0 1,2 3 7-16,-1 4-2 0,1 0-5 16,-2 2 1-16,4 0 3 15,-5 2 0-15,0 0-3 16,-1 1 3-16,-2-1 6 16,-8-1 1-16,-1 0-5 15,-8-1-4-15,-12-1-2 16,-13 2-3-16,-27-1 0 15,-16 7-42-15,-26 8-101 16,-25 0-94-16,-21 13-535 16</inkml:trace>
  <inkml:trace contextRef="#ctx0" brushRef="#br0" timeOffset="135918.6">13519 4407 22 0,'0'0'21'16,"0"0"10"-16,0 0 12 15,0 0-12-15,0 0 0 16,0 0 8-16,0 0 5 15,0 0-17-15,-3 2 5 16,2-2-7-16,1 0-2 0,-2 0-5 16,1 0 5-16,-4 0-17 15,-2 0 2-15,-8 3-4 16,-2-1 11-16,-3 1-10 16,-1 1 10-16,4-3 2 15,1 1 14-15,2-1-21 16,7 1 11-16,-2-1-3 15,3-1 1-15,2 1-11 16,-1-1 4-16,1 2-8 16,-2-2 16-16,1 0-18 15,1 1 9-15,-1 1-2 16,4-2 6-16,1 0-13 0,0 0 7 16,0 0 0-16,0 0-2 15,0 2 2-15,12-2 5 16,9 1 10-16,4-1 7 15,5 0-15-15,1 0 1 16,5 0-6-16,3 0-8 16,7 0 6-16,2 4 0 15,4-2-3-15,0 1 0 16,-5 0 4-16,-3-1-7 16,-10 1 7-16,-4-1 2 15,-6 0-11-15,-6-2 15 16,-2 0-1-16,-5 0-5 15,-5 0-1-15,0 0-1 16,-5 0-5-16,-1 0 5 16,2 0-4-16,-2 0-2 0,0 0-2 15,0 0 5-15,0 0-11 16,0 0 6-16,0 0 0 16,0 0-2-16,0 0 4 15,0 0-12-15,0 0 1 16,0 0-40-16,0 3-7 15,0 3-5-15,-10 2 8 16,-7 1-60-16,-2-1-107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23C40-0478-446C-AEBC-001DA94776B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42D9-6A5D-4E58-A506-9C2A7ADF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1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4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010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280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223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87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882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750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5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645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2596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301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1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2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7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9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5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7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9.xml"/><Relationship Id="rId5" Type="http://schemas.openxmlformats.org/officeDocument/2006/relationships/image" Target="../media/image32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7C222-A4EB-46DC-A41F-D17C25395CBE}"/>
              </a:ext>
            </a:extLst>
          </p:cNvPr>
          <p:cNvSpPr txBox="1"/>
          <p:nvPr/>
        </p:nvSpPr>
        <p:spPr>
          <a:xfrm>
            <a:off x="717452" y="478301"/>
            <a:ext cx="55004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Operations:-</a:t>
            </a:r>
          </a:p>
          <a:p>
            <a:pPr marL="914400" lvl="1" indent="-4508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marL="914400" lvl="1" indent="-4508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Ancestors</a:t>
            </a:r>
          </a:p>
          <a:p>
            <a:pPr marL="914400" lvl="1" indent="-4508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or not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Search2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6135-5224-4581-9135-3D80A7F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1FDB7-B9DF-4147-B251-8372884A6AB2}"/>
                  </a:ext>
                </a:extLst>
              </p14:cNvPr>
              <p14:cNvContentPartPr/>
              <p14:nvPr/>
            </p14:nvContentPartPr>
            <p14:xfrm>
              <a:off x="2561400" y="1006560"/>
              <a:ext cx="7660080" cy="32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1FDB7-B9DF-4147-B251-8372884A6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040" y="997200"/>
                <a:ext cx="7678800" cy="32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81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3C1186F-36F2-4C30-85A9-C4558250F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tree: Display</a:t>
            </a: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3DD91E4F-918D-4599-998F-763D63D1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722438"/>
            <a:ext cx="68421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bst::display(bst *ptr)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if(ptr){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display(ptr-&gt;lchild);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 "&lt;&lt;ptr-&gt;data;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display(ptr-&gt;rchild);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E0D14-C001-4513-8818-D5F1A182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8C963B-DFF0-46AA-913F-7645C0B1FE05}"/>
                  </a:ext>
                </a:extLst>
              </p14:cNvPr>
              <p14:cNvContentPartPr/>
              <p14:nvPr/>
            </p14:nvContentPartPr>
            <p14:xfrm>
              <a:off x="3168360" y="1855800"/>
              <a:ext cx="4111560" cy="207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8C963B-DFF0-46AA-913F-7645C0B1F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000" y="1846440"/>
                <a:ext cx="4130280" cy="20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A7FF36-DE7E-418B-B5EB-39A0E7381183}"/>
                  </a:ext>
                </a:extLst>
              </p14:cNvPr>
              <p14:cNvContentPartPr/>
              <p14:nvPr/>
            </p14:nvContentPartPr>
            <p14:xfrm>
              <a:off x="1976400" y="808560"/>
              <a:ext cx="9791640" cy="51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A7FF36-DE7E-418B-B5EB-39A0E7381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7040" y="799200"/>
                <a:ext cx="9810360" cy="517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5F85-1029-404A-8749-BEA5BBC9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CB49-2E80-481D-B673-8CE112E0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56CE-C82A-4ACF-88F6-7E9F376D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B5332-AA7C-4814-BBAB-1C7C5DF91BBD}"/>
                  </a:ext>
                </a:extLst>
              </p14:cNvPr>
              <p14:cNvContentPartPr/>
              <p14:nvPr/>
            </p14:nvContentPartPr>
            <p14:xfrm>
              <a:off x="880920" y="1135440"/>
              <a:ext cx="9847800" cy="526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B5332-AA7C-4814-BBAB-1C7C5DF91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560" y="1126080"/>
                <a:ext cx="986652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44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35B8-8749-4E9A-A95D-70660B93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29D9-E9DE-40BA-A0F3-D159BE34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DAD45-C420-43F0-A8BA-0CBBF5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843FC4-970D-4F48-A7AA-E36E0D6DD9CA}"/>
                  </a:ext>
                </a:extLst>
              </p14:cNvPr>
              <p14:cNvContentPartPr/>
              <p14:nvPr/>
            </p14:nvContentPartPr>
            <p14:xfrm>
              <a:off x="313920" y="753120"/>
              <a:ext cx="11342160" cy="516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843FC4-970D-4F48-A7AA-E36E0D6DD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60" y="743760"/>
                <a:ext cx="11360880" cy="51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F7DA-0418-4E12-878F-51EEA10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B224-D93B-4561-A8F3-F73370D3E9FB}"/>
              </a:ext>
            </a:extLst>
          </p:cNvPr>
          <p:cNvSpPr txBox="1"/>
          <p:nvPr/>
        </p:nvSpPr>
        <p:spPr>
          <a:xfrm>
            <a:off x="1895622" y="136524"/>
            <a:ext cx="108215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::search(int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if(root==NULL)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&lt;&lt;"tree is empty";   return;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!=NULL)  //while(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-&gt;data==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found"; return;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 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					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-&gt;data&lt;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not found";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F5215-453A-4362-BBF1-44AE1D42F103}"/>
                  </a:ext>
                </a:extLst>
              </p14:cNvPr>
              <p14:cNvContentPartPr/>
              <p14:nvPr/>
            </p14:nvContentPartPr>
            <p14:xfrm>
              <a:off x="317880" y="2160"/>
              <a:ext cx="11365200" cy="499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F5215-453A-4362-BBF1-44AE1D42F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520" y="-7200"/>
                <a:ext cx="11383920" cy="50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72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B43D3-6EE7-4D2E-92F3-FABC869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2E2C1-D8D8-4321-BD32-2A834A073769}"/>
              </a:ext>
            </a:extLst>
          </p:cNvPr>
          <p:cNvSpPr txBox="1"/>
          <p:nvPr/>
        </p:nvSpPr>
        <p:spPr>
          <a:xfrm>
            <a:off x="302455" y="227391"/>
            <a:ext cx="1188954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::search2(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return the node address of key element if key is found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key not found return NULL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if(!r) //if(r==NULL)  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return NULL;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if(key==r-&gt;data)      return r;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if(key&lt;r-&gt;data)		  return(search2(r-&gt;</a:t>
            </a:r>
            <a:r>
              <a:rPr lang="en-US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key));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return(search2(r-&gt;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key));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B9D8D7-BB68-4697-915D-D963BB16374A}"/>
                  </a:ext>
                </a:extLst>
              </p14:cNvPr>
              <p14:cNvContentPartPr/>
              <p14:nvPr/>
            </p14:nvContentPartPr>
            <p14:xfrm>
              <a:off x="1443240" y="213840"/>
              <a:ext cx="10581840" cy="642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B9D8D7-BB68-4697-915D-D963BB163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3880" y="204480"/>
                <a:ext cx="10600560" cy="64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12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6A6D1517-5351-4BBB-A08B-4F8DAA89A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707" y="404812"/>
            <a:ext cx="11254055" cy="30241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TW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from a binary search tree</a:t>
            </a:r>
          </a:p>
          <a:p>
            <a:pPr marL="0" indent="0" algn="just" eaLnBrk="1" hangingPunct="1"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cases should be considered </a:t>
            </a:r>
          </a:p>
          <a:p>
            <a:pPr marL="0" indent="0" algn="just" eaLnBrk="1" hangingPunct="1"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1. leaf </a:t>
            </a:r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delete</a:t>
            </a:r>
          </a:p>
          <a:p>
            <a:pPr marL="914400" lvl="1" indent="-450850" algn="just" eaLnBrk="1" hangingPunct="1"/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2. two children  replace the deleted element with either the smallest element in the right subtree or the largest element in the left subtree</a:t>
            </a:r>
          </a:p>
          <a:p>
            <a:pPr marL="914400" lvl="1" indent="-450850" algn="just" eaLnBrk="1" hangingPunct="1"/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0850" algn="just" eaLnBrk="1" hangingPunct="1"/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3. one child 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delete and change the pointer to this child</a:t>
            </a:r>
          </a:p>
          <a:p>
            <a:pPr marL="914400" lvl="1" indent="-450850" algn="just" eaLnBrk="1" hangingPunct="1"/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AEA70-A73F-418A-A9E4-3FE5583A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3ADE0A-A019-40A1-A2F0-65FDA22CE2A5}"/>
                  </a:ext>
                </a:extLst>
              </p14:cNvPr>
              <p14:cNvContentPartPr/>
              <p14:nvPr/>
            </p14:nvContentPartPr>
            <p14:xfrm>
              <a:off x="2520" y="929520"/>
              <a:ext cx="11515320" cy="514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3ADE0A-A019-40A1-A2F0-65FDA22CE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920160"/>
                <a:ext cx="11534040" cy="51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E98B0BD-9D75-429B-9DD2-38E51A223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1) </a:t>
            </a:r>
            <a:r>
              <a:rPr lang="en-US" altLang="en-US">
                <a:solidFill>
                  <a:srgbClr val="FF0000"/>
                </a:solidFill>
              </a:rPr>
              <a:t>Node to be deleted is leaf: </a:t>
            </a:r>
            <a:r>
              <a:rPr lang="en-US" altLang="en-US"/>
              <a:t>Simply remove from the tree.</a:t>
            </a:r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475D98BF-17E9-4F87-82FF-CBC0D80B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39964"/>
            <a:ext cx="63357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24AF3-8D18-4BEC-8EAC-BDBD9D17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71EB17-64C5-4EFF-8606-0A308C7752D3}"/>
                  </a:ext>
                </a:extLst>
              </p14:cNvPr>
              <p14:cNvContentPartPr/>
              <p14:nvPr/>
            </p14:nvContentPartPr>
            <p14:xfrm>
              <a:off x="2863440" y="3582360"/>
              <a:ext cx="4042800" cy="94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71EB17-64C5-4EFF-8606-0A308C7752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080" y="3573000"/>
                <a:ext cx="4061520" cy="96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EF48C7B1-75A6-49FF-A1F9-CA7D54B54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5991" y="968498"/>
            <a:ext cx="9378168" cy="574179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2)Node to be deleted has two children: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node. Copy contents of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to the node and delete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successor. Note that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</a:t>
            </a:r>
            <a:r>
              <a:rPr lang="en-US" altLang="en-US" dirty="0"/>
              <a:t>.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25B563E-EBC2-4882-8D81-60E2E8D9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41" y="3113968"/>
            <a:ext cx="52562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5CF12-C3D9-4E95-BA9B-6B600D27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53FD9-3039-4EC1-AEBC-5BD0F570FEC1}"/>
                  </a:ext>
                </a:extLst>
              </p14:cNvPr>
              <p14:cNvContentPartPr/>
              <p14:nvPr/>
            </p14:nvContentPartPr>
            <p14:xfrm>
              <a:off x="3278520" y="3247560"/>
              <a:ext cx="4359960" cy="277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53FD9-3039-4EC1-AEBC-5BD0F570F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3238200"/>
                <a:ext cx="4378680" cy="279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88589934-BC2B-4EDC-8102-6BC102300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75" y="157164"/>
            <a:ext cx="7886700" cy="43529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3) </a:t>
            </a:r>
            <a:r>
              <a:rPr lang="en-US" altLang="en-US" b="1" i="1" dirty="0">
                <a:solidFill>
                  <a:srgbClr val="FF0000"/>
                </a:solidFill>
              </a:rPr>
              <a:t>Node to be deleted has only one child:</a:t>
            </a:r>
            <a:r>
              <a:rPr lang="en-US" altLang="en-US" dirty="0"/>
              <a:t> Copy the child to the node and delete the child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611535F4-97C6-4D65-A9D4-C2E5290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893764"/>
            <a:ext cx="68405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472565-B449-4834-B398-46D5A94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D28F96-BFB7-46D1-80CE-15E7679C738C}"/>
                  </a:ext>
                </a:extLst>
              </p14:cNvPr>
              <p14:cNvContentPartPr/>
              <p14:nvPr/>
            </p14:nvContentPartPr>
            <p14:xfrm>
              <a:off x="83520" y="343800"/>
              <a:ext cx="11819160" cy="63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D28F96-BFB7-46D1-80CE-15E7679C73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334440"/>
                <a:ext cx="11837880" cy="63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EF6B1-F417-4006-BCF8-30FDBF947E2A}"/>
                  </a:ext>
                </a:extLst>
              </p14:cNvPr>
              <p14:cNvContentPartPr/>
              <p14:nvPr/>
            </p14:nvContentPartPr>
            <p14:xfrm>
              <a:off x="2770920" y="2981520"/>
              <a:ext cx="798480" cy="5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EF6B1-F417-4006-BCF8-30FDBF947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1560" y="2972160"/>
                <a:ext cx="817200" cy="61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>
            <a:extLst>
              <a:ext uri="{FF2B5EF4-FFF2-40B4-BE49-F238E27FC236}">
                <a16:creationId xmlns:a16="http://schemas.microsoft.com/office/drawing/2014/main" id="{DBBE3FC2-EBD1-46FE-9C82-5BB15B9F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9" y="260351"/>
            <a:ext cx="3959225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67D4D-FD47-4B6B-A588-89EF2D98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CA1693-2204-4895-93AB-B0FF8BA46476}"/>
                  </a:ext>
                </a:extLst>
              </p14:cNvPr>
              <p14:cNvContentPartPr/>
              <p14:nvPr/>
            </p14:nvContentPartPr>
            <p14:xfrm>
              <a:off x="434160" y="1217160"/>
              <a:ext cx="8494200" cy="526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CA1693-2204-4895-93AB-B0FF8BA46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00" y="1207800"/>
                <a:ext cx="8512920" cy="528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9A961-641D-4A98-808B-7814989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60296-6C4A-480C-AD96-DA4F0FB3D308}"/>
              </a:ext>
            </a:extLst>
          </p:cNvPr>
          <p:cNvSpPr txBox="1"/>
          <p:nvPr/>
        </p:nvSpPr>
        <p:spPr>
          <a:xfrm>
            <a:off x="375138" y="724040"/>
            <a:ext cx="118168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//If target is present in tree, then prints the ancestors and returns true, otherwise returns false.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printAncestors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*root, int target)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/* base cases */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(root == NULL)     return(0);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(root-&gt;data == target)      return(1);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/* If target is present in either left or right subtree of this node, then print this node */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printAncestors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(root-&gt;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target) ||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printAncestors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(root-&gt;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target) 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{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root-&gt;data &lt;&lt; " ";     return 1;   }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0; /* Else return false */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AF2A4-665A-49DA-ABAF-9FA5E8CB34BD}"/>
              </a:ext>
            </a:extLst>
          </p:cNvPr>
          <p:cNvSpPr txBox="1"/>
          <p:nvPr/>
        </p:nvSpPr>
        <p:spPr>
          <a:xfrm>
            <a:off x="9186203" y="72738"/>
            <a:ext cx="2827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printAncestors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2743E7-EF11-4548-A587-D4E52A682599}"/>
                  </a:ext>
                </a:extLst>
              </p14:cNvPr>
              <p14:cNvContentPartPr/>
              <p14:nvPr/>
            </p14:nvContentPartPr>
            <p14:xfrm>
              <a:off x="442800" y="1144440"/>
              <a:ext cx="11723760" cy="510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2743E7-EF11-4548-A587-D4E52A682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0" y="1135080"/>
                <a:ext cx="11742480" cy="51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88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ADDCD-BB77-4EC6-A7EF-F2F0286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CFE09-46A7-4B0D-B281-287E5C0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10312" cy="4572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801EE-070B-4868-915D-29E814C50D11}"/>
              </a:ext>
            </a:extLst>
          </p:cNvPr>
          <p:cNvSpPr txBox="1"/>
          <p:nvPr/>
        </p:nvSpPr>
        <p:spPr>
          <a:xfrm>
            <a:off x="4635304" y="4967150"/>
            <a:ext cx="74488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Delete(20) function call will do the following: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will run first. According to case 2 the node to be deleted will get replaced by it’s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which is 19 (right-most node on the left subtree of 20)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(As 19 is leaf node) will run next to delete node 19 </a:t>
            </a:r>
          </a:p>
          <a:p>
            <a:pPr marL="342900" indent="-342900" algn="just"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case 1, 19’s parent 18-&gt;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made NULL.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D9829-D9A7-4237-A224-4408B354AAC8}"/>
              </a:ext>
            </a:extLst>
          </p:cNvPr>
          <p:cNvSpPr txBox="1"/>
          <p:nvPr/>
        </p:nvSpPr>
        <p:spPr>
          <a:xfrm>
            <a:off x="6738424" y="136525"/>
            <a:ext cx="5345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slide shows an example for “Note that </a:t>
            </a:r>
            <a:r>
              <a:rPr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used.” mentioned in slide number 7</a:t>
            </a:r>
            <a:endParaRPr lang="en-US" sz="24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5D068A-361A-4139-99CB-48B1D04F9A0F}"/>
                  </a:ext>
                </a:extLst>
              </p14:cNvPr>
              <p14:cNvContentPartPr/>
              <p14:nvPr/>
            </p14:nvContentPartPr>
            <p14:xfrm>
              <a:off x="1121400" y="1210320"/>
              <a:ext cx="5178600" cy="348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5D068A-361A-4139-99CB-48B1D04F9A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040" y="1200960"/>
                <a:ext cx="5197320" cy="35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53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889D8-2C08-4E11-839D-FB80186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15F5A-93D4-4D3A-A37C-E91606E569FB}"/>
              </a:ext>
            </a:extLst>
          </p:cNvPr>
          <p:cNvSpPr txBox="1"/>
          <p:nvPr/>
        </p:nvSpPr>
        <p:spPr>
          <a:xfrm>
            <a:off x="133057" y="1162151"/>
            <a:ext cx="117260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Helper function to find minimum value node in subtree rooted 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NULL) 		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48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0B864-5B68-4E6D-97FA-13EBF426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D91C3-A1BD-4D14-BF9E-35B0F079085F}"/>
              </a:ext>
            </a:extLst>
          </p:cNvPr>
          <p:cNvSpPr txBox="1"/>
          <p:nvPr/>
        </p:nvSpPr>
        <p:spPr>
          <a:xfrm>
            <a:off x="196949" y="136524"/>
            <a:ext cx="1124008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Iterative function to search in subtree rooted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set its parent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Note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parent are passed by reference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key,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&amp;parent)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traverse the tree and search for the key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NULL&amp;&amp;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!= key)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update parent node as current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parent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given key is less than the current node, 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else 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(key 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-&gt;data)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9FB030-2D2B-4CA9-B29A-3991BA94E69C}"/>
                  </a:ext>
                </a:extLst>
              </p14:cNvPr>
              <p14:cNvContentPartPr/>
              <p14:nvPr/>
            </p14:nvContentPartPr>
            <p14:xfrm>
              <a:off x="2870280" y="897480"/>
              <a:ext cx="9091800" cy="515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9FB030-2D2B-4CA9-B29A-3991BA94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0920" y="888120"/>
                <a:ext cx="9110520" cy="51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08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0C7BA-34F2-4836-9873-58DDB8F1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0A159-1870-438C-A362-C0A4478F87B3}"/>
              </a:ext>
            </a:extLst>
          </p:cNvPr>
          <p:cNvSpPr txBox="1"/>
          <p:nvPr/>
        </p:nvSpPr>
        <p:spPr>
          <a:xfrm>
            <a:off x="334107" y="136524"/>
            <a:ext cx="1124360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delete node from a BST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*&amp; root, int key) //Key is the node to be deleted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pointer to store parent node of current node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 = NULL;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start with root node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root;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search key in BST and set its parent pointer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value key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key, parent);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return if key is not found in the tree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	return;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A786AF-BCE8-4698-8E3F-1C6309C18207}"/>
                  </a:ext>
                </a:extLst>
              </p14:cNvPr>
              <p14:cNvContentPartPr/>
              <p14:nvPr/>
            </p14:nvContentPartPr>
            <p14:xfrm>
              <a:off x="544320" y="624240"/>
              <a:ext cx="11492280" cy="578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A786AF-BCE8-4698-8E3F-1C6309C18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60" y="614880"/>
                <a:ext cx="11511000" cy="58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78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7764-AF90-41CD-B1AF-AD20BB5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CC8D-FEE7-480B-AC7D-F96E4E0CD42E}"/>
              </a:ext>
            </a:extLst>
          </p:cNvPr>
          <p:cNvSpPr txBox="1"/>
          <p:nvPr/>
        </p:nvSpPr>
        <p:spPr>
          <a:xfrm>
            <a:off x="253218" y="305068"/>
            <a:ext cx="1130573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Case 1: node to be deleted has no children i.e. it is a leaf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==NULL &amp;&amp;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==NULL)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node to be deleted is not a root node, then set its parent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 to null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root)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					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=NULL;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if tree has only root node, delete it and set root to null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//if(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==root)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root = NULL;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deallocate the memory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EC54AD-38BD-4960-B564-36868E188F9A}"/>
                  </a:ext>
                </a:extLst>
              </p14:cNvPr>
              <p14:cNvContentPartPr/>
              <p14:nvPr/>
            </p14:nvContentPartPr>
            <p14:xfrm>
              <a:off x="1242360" y="273600"/>
              <a:ext cx="10478880" cy="613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EC54AD-38BD-4960-B564-36868E188F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264240"/>
                <a:ext cx="10497600" cy="61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66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A06C-F8D7-4600-98B1-E8B47035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2EDF7-711E-450C-BCFB-386D7A61F6FD}"/>
              </a:ext>
            </a:extLst>
          </p:cNvPr>
          <p:cNvSpPr txBox="1"/>
          <p:nvPr/>
        </p:nvSpPr>
        <p:spPr>
          <a:xfrm>
            <a:off x="154744" y="167938"/>
            <a:ext cx="1203725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// Case 2: node to be deleted has two children</a:t>
            </a:r>
          </a:p>
          <a:p>
            <a:r>
              <a:rPr lang="en-US" dirty="0"/>
              <a:t>	else if (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lchild</a:t>
            </a:r>
            <a:r>
              <a:rPr lang="en-US" dirty="0"/>
              <a:t> &amp;&amp; 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) //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lchild</a:t>
            </a:r>
            <a:r>
              <a:rPr lang="en-US" dirty="0"/>
              <a:t> !=NULL   &amp;&amp;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!=NULL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find its in-order successor node</a:t>
            </a:r>
          </a:p>
          <a:p>
            <a:r>
              <a:rPr lang="en-US" dirty="0"/>
              <a:t>		</a:t>
            </a:r>
            <a:r>
              <a:rPr lang="en-US" dirty="0" err="1"/>
              <a:t>bst</a:t>
            </a:r>
            <a:r>
              <a:rPr lang="en-US" dirty="0"/>
              <a:t>* successor  = </a:t>
            </a:r>
            <a:r>
              <a:rPr lang="en-US" dirty="0" err="1"/>
              <a:t>minimumKey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rchild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	// store successor value</a:t>
            </a:r>
          </a:p>
          <a:p>
            <a:r>
              <a:rPr lang="en-US" dirty="0"/>
              <a:t>		int </a:t>
            </a:r>
            <a:r>
              <a:rPr lang="en-US" dirty="0" err="1"/>
              <a:t>val</a:t>
            </a:r>
            <a:r>
              <a:rPr lang="en-US" dirty="0"/>
              <a:t> = successor-&gt;data;</a:t>
            </a:r>
          </a:p>
          <a:p>
            <a:endParaRPr lang="en-US" dirty="0"/>
          </a:p>
          <a:p>
            <a:r>
              <a:rPr lang="en-US" dirty="0"/>
              <a:t>		// recursively delete the successor. Note that the successor</a:t>
            </a:r>
          </a:p>
          <a:p>
            <a:r>
              <a:rPr lang="en-US" dirty="0"/>
              <a:t>		// will have at-most one child </a:t>
            </a:r>
          </a:p>
          <a:p>
            <a:r>
              <a:rPr lang="en-US" dirty="0"/>
              <a:t>		</a:t>
            </a:r>
            <a:r>
              <a:rPr lang="en-US" dirty="0" err="1"/>
              <a:t>deleteNode</a:t>
            </a:r>
            <a:r>
              <a:rPr lang="en-US" dirty="0"/>
              <a:t>(root, successor-&gt;data);</a:t>
            </a:r>
          </a:p>
          <a:p>
            <a:endParaRPr lang="en-US" dirty="0"/>
          </a:p>
          <a:p>
            <a:r>
              <a:rPr lang="en-US" dirty="0"/>
              <a:t>		// Copy the value of successor to current node</a:t>
            </a:r>
          </a:p>
          <a:p>
            <a:r>
              <a:rPr lang="en-US" dirty="0"/>
              <a:t>		</a:t>
            </a:r>
            <a:r>
              <a:rPr lang="en-US" dirty="0" err="1"/>
              <a:t>curr</a:t>
            </a:r>
            <a:r>
              <a:rPr lang="en-US" dirty="0"/>
              <a:t>-&gt;data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864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99FBA-B794-41FB-A65E-75EC75D6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96ED3-FDC1-494E-BEB5-847634592749}"/>
              </a:ext>
            </a:extLst>
          </p:cNvPr>
          <p:cNvSpPr txBox="1"/>
          <p:nvPr/>
        </p:nvSpPr>
        <p:spPr>
          <a:xfrm>
            <a:off x="159433" y="136524"/>
            <a:ext cx="1080398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Case 3: node to be deleted has only one child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child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find child node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node to be deleted is not a root node, then set its parent to its child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root)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							parent-&gt;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if node to be deleted is root node, then set the root to child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//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==root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root = child;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deallocate the memory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14BC02-0CE0-4BAA-84C4-9FCCD60F05D9}"/>
                  </a:ext>
                </a:extLst>
              </p14:cNvPr>
              <p14:cNvContentPartPr/>
              <p14:nvPr/>
            </p14:nvContentPartPr>
            <p14:xfrm>
              <a:off x="1327320" y="1292040"/>
              <a:ext cx="10330560" cy="336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14BC02-0CE0-4BAA-84C4-9FCCD60F0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960" y="1282680"/>
                <a:ext cx="10349280" cy="33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05F60-716F-466A-BA41-8806F6F5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D8A83-0742-45B6-9957-3977C5264FDB}"/>
              </a:ext>
            </a:extLst>
          </p:cNvPr>
          <p:cNvSpPr txBox="1"/>
          <p:nvPr/>
        </p:nvSpPr>
        <p:spPr>
          <a:xfrm>
            <a:off x="151228" y="136524"/>
            <a:ext cx="119188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*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::parent(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*r, 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{</a:t>
            </a:r>
          </a:p>
          <a:p>
            <a:pPr marL="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if(r==NULL||r-&gt;data==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    </a:t>
            </a:r>
          </a:p>
          <a:p>
            <a:pPr marL="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return(NULL);  </a:t>
            </a:r>
          </a:p>
          <a:p>
            <a:pPr marL="457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If((r-&gt;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leftchild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!=NULL &amp;&amp; 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leftchild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-&gt;data==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 || 			//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is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leftchild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of 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    (r-&gt;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rightchild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!=NULL &amp;&amp; 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rightchild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-&gt;data==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))		 //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is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rightchild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of r</a:t>
            </a:r>
          </a:p>
          <a:p>
            <a:pPr marL="457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return(r);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*res=parent(r-&gt;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leftchild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if(res!=NULL)   return(res);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res=parent(r-&gt;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rightchild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return(res);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1F58F-5785-4D0A-98F5-3E30C949D47B}"/>
              </a:ext>
            </a:extLst>
          </p:cNvPr>
          <p:cNvSpPr txBox="1"/>
          <p:nvPr/>
        </p:nvSpPr>
        <p:spPr>
          <a:xfrm>
            <a:off x="9717258" y="136524"/>
            <a:ext cx="2155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D6A2BF-3BAC-49B3-A068-6AD4726A28F8}"/>
                  </a:ext>
                </a:extLst>
              </p14:cNvPr>
              <p14:cNvContentPartPr/>
              <p14:nvPr/>
            </p14:nvContentPartPr>
            <p14:xfrm>
              <a:off x="41040" y="300600"/>
              <a:ext cx="11345040" cy="562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D6A2BF-3BAC-49B3-A068-6AD4726A2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80" y="291240"/>
                <a:ext cx="11363760" cy="56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35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8F5CD3-47BE-49B1-9BE6-290D5264F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662484"/>
          </a:xfrm>
        </p:spPr>
        <p:txBody>
          <a:bodyPr/>
          <a:lstStyle/>
          <a:p>
            <a:r>
              <a:rPr lang="en-US" altLang="en-US" dirty="0"/>
              <a:t>Checking if Two BT’s are containing same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970A6-63E8-4CA4-A1AC-95C9705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6C94-B129-4B62-92C6-7AE354D4C653}"/>
              </a:ext>
            </a:extLst>
          </p:cNvPr>
          <p:cNvSpPr txBox="1"/>
          <p:nvPr/>
        </p:nvSpPr>
        <p:spPr>
          <a:xfrm>
            <a:off x="221565" y="582067"/>
            <a:ext cx="1115919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equal(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*first,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*second)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returns False if the binary trees first and second are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not equal, Otherwise it returns True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(!first&amp;&amp;!second) ||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(first &amp;&amp; second &amp;&amp; first-&gt;data==second-&gt;data) &amp;&amp;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equal(first-&gt;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lc,second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-&gt;lc) &amp;&amp;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equal(first-&gt;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rc,second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19981-71E6-4A65-BEDF-B7D9CBD64C21}"/>
              </a:ext>
            </a:extLst>
          </p:cNvPr>
          <p:cNvSpPr txBox="1"/>
          <p:nvPr/>
        </p:nvSpPr>
        <p:spPr>
          <a:xfrm>
            <a:off x="8637563" y="136524"/>
            <a:ext cx="3235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 or not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E89D0E-B16C-424A-A968-252E616EA916}"/>
                  </a:ext>
                </a:extLst>
              </p14:cNvPr>
              <p14:cNvContentPartPr/>
              <p14:nvPr/>
            </p14:nvContentPartPr>
            <p14:xfrm>
              <a:off x="1074960" y="856800"/>
              <a:ext cx="10957320" cy="594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E89D0E-B16C-424A-A968-252E616E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0" y="847440"/>
                <a:ext cx="10976040" cy="59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8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A33282-DBF8-441B-9051-445CBBBF8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333375"/>
            <a:ext cx="8226425" cy="114300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4093788-5813-4F90-A1E3-774A6278C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557338"/>
            <a:ext cx="8364538" cy="4679950"/>
          </a:xfrm>
        </p:spPr>
        <p:txBody>
          <a:bodyPr/>
          <a:lstStyle/>
          <a:p>
            <a:pPr eaLnBrk="1" hangingPunct="1"/>
            <a:r>
              <a:rPr lang="en-US" altLang="zh-TW" sz="2800" b="1"/>
              <a:t>Definition</a:t>
            </a:r>
            <a:r>
              <a:rPr lang="en-US" altLang="zh-TW" sz="2800"/>
              <a:t> of binary search tree:</a:t>
            </a:r>
          </a:p>
          <a:p>
            <a:pPr lvl="1" eaLnBrk="1" hangingPunct="1"/>
            <a:r>
              <a:rPr lang="en-US" altLang="zh-TW" sz="2400"/>
              <a:t>Every element has a unique key</a:t>
            </a:r>
          </a:p>
          <a:p>
            <a:pPr lvl="1" eaLnBrk="1" hangingPunct="1"/>
            <a:r>
              <a:rPr lang="en-US" altLang="zh-TW" sz="2400"/>
              <a:t>The keys in a nonempty</a:t>
            </a:r>
            <a:r>
              <a:rPr lang="en-US" altLang="zh-TW" sz="2400">
                <a:solidFill>
                  <a:schemeClr val="tx2"/>
                </a:solidFill>
              </a:rPr>
              <a:t> left subtree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chemeClr val="tx2"/>
                </a:solidFill>
              </a:rPr>
              <a:t>right subtree</a:t>
            </a:r>
            <a:r>
              <a:rPr lang="en-US" altLang="zh-TW" sz="2400"/>
              <a:t>) are</a:t>
            </a:r>
            <a:r>
              <a:rPr lang="en-US" altLang="zh-TW" sz="2400">
                <a:solidFill>
                  <a:schemeClr val="tx2"/>
                </a:solidFill>
              </a:rPr>
              <a:t> smaller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chemeClr val="tx2"/>
                </a:solidFill>
              </a:rPr>
              <a:t>larger</a:t>
            </a:r>
            <a:r>
              <a:rPr lang="en-US" altLang="zh-TW" sz="2400"/>
              <a:t>) than the key in the root of subtree</a:t>
            </a:r>
          </a:p>
          <a:p>
            <a:pPr lvl="1" eaLnBrk="1" hangingPunct="1"/>
            <a:r>
              <a:rPr lang="en-US" altLang="zh-TW" sz="2400"/>
              <a:t>The left and right subtrees are also binary search trees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49A03A-E459-4A83-9A0F-A5A4DDEE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C6E75D-86F7-4056-8540-F0FE127C18A9}"/>
                  </a:ext>
                </a:extLst>
              </p14:cNvPr>
              <p14:cNvContentPartPr/>
              <p14:nvPr/>
            </p14:nvContentPartPr>
            <p14:xfrm>
              <a:off x="273600" y="567360"/>
              <a:ext cx="9976320" cy="585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C6E75D-86F7-4056-8540-F0FE127C1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40" y="558000"/>
                <a:ext cx="9995040" cy="586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AC388F-4C71-4097-B35F-612656BCE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95520AF-6B13-4E22-AECE-E1801F792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054100"/>
            <a:ext cx="8496300" cy="503238"/>
          </a:xfrm>
        </p:spPr>
        <p:txBody>
          <a:bodyPr/>
          <a:lstStyle/>
          <a:p>
            <a:pPr eaLnBrk="1" hangingPunct="1"/>
            <a:r>
              <a:rPr lang="en-US" altLang="zh-TW" sz="2800"/>
              <a:t>Example: (b) and (c) are binary search trees</a:t>
            </a:r>
          </a:p>
        </p:txBody>
      </p:sp>
      <p:pic>
        <p:nvPicPr>
          <p:cNvPr id="48132" name="Picture 4" descr="5">
            <a:extLst>
              <a:ext uri="{FF2B5EF4-FFF2-40B4-BE49-F238E27FC236}">
                <a16:creationId xmlns:a16="http://schemas.microsoft.com/office/drawing/2014/main" id="{DAECA374-6440-40AE-8861-BDB0E3C1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 b="3154"/>
          <a:stretch>
            <a:fillRect/>
          </a:stretch>
        </p:blipFill>
        <p:spPr bwMode="auto">
          <a:xfrm>
            <a:off x="3432175" y="1658939"/>
            <a:ext cx="7112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>
            <a:extLst>
              <a:ext uri="{FF2B5EF4-FFF2-40B4-BE49-F238E27FC236}">
                <a16:creationId xmlns:a16="http://schemas.microsoft.com/office/drawing/2014/main" id="{735BF7C9-897D-40ED-8D9B-A425A19A739C}"/>
              </a:ext>
            </a:extLst>
          </p:cNvPr>
          <p:cNvSpPr>
            <a:spLocks/>
          </p:cNvSpPr>
          <p:nvPr/>
        </p:nvSpPr>
        <p:spPr bwMode="auto">
          <a:xfrm rot="5358141">
            <a:off x="8180388" y="2925763"/>
            <a:ext cx="288925" cy="3168650"/>
          </a:xfrm>
          <a:prstGeom prst="rightBrace">
            <a:avLst>
              <a:gd name="adj1" fmla="val 91392"/>
              <a:gd name="adj2" fmla="val 4762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Line 7">
            <a:extLst>
              <a:ext uri="{FF2B5EF4-FFF2-40B4-BE49-F238E27FC236}">
                <a16:creationId xmlns:a16="http://schemas.microsoft.com/office/drawing/2014/main" id="{D2A2A512-E1FB-4248-BAD9-7FCBB5FAB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4101" y="5326063"/>
            <a:ext cx="9175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>
            <a:extLst>
              <a:ext uri="{FF2B5EF4-FFF2-40B4-BE49-F238E27FC236}">
                <a16:creationId xmlns:a16="http://schemas.microsoft.com/office/drawing/2014/main" id="{906915A5-3C13-47F4-BA64-523248DB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26" y="5319714"/>
            <a:ext cx="938213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9">
            <a:extLst>
              <a:ext uri="{FF2B5EF4-FFF2-40B4-BE49-F238E27FC236}">
                <a16:creationId xmlns:a16="http://schemas.microsoft.com/office/drawing/2014/main" id="{87FA84D0-FB18-403B-AC80-33066435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797426"/>
            <a:ext cx="561975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Text Box 10">
            <a:extLst>
              <a:ext uri="{FF2B5EF4-FFF2-40B4-BE49-F238E27FC236}">
                <a16:creationId xmlns:a16="http://schemas.microsoft.com/office/drawing/2014/main" id="{437E8A16-CDF9-4D80-B24C-39EA7FC1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9" y="4868864"/>
            <a:ext cx="108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medium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48138" name="AutoShape 11">
            <a:extLst>
              <a:ext uri="{FF2B5EF4-FFF2-40B4-BE49-F238E27FC236}">
                <a16:creationId xmlns:a16="http://schemas.microsoft.com/office/drawing/2014/main" id="{AD48A693-F0B9-4A39-9DE5-788685C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473700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AutoShape 12">
            <a:extLst>
              <a:ext uri="{FF2B5EF4-FFF2-40B4-BE49-F238E27FC236}">
                <a16:creationId xmlns:a16="http://schemas.microsoft.com/office/drawing/2014/main" id="{95B91B0A-E1C8-48B8-892D-5BBA7AB7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8" y="5459413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1757E9D4-76CC-4D7E-B87C-BA1E1600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092825"/>
            <a:ext cx="789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larger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48141" name="Text Box 14">
            <a:extLst>
              <a:ext uri="{FF2B5EF4-FFF2-40B4-BE49-F238E27FC236}">
                <a16:creationId xmlns:a16="http://schemas.microsoft.com/office/drawing/2014/main" id="{32F435D8-FBEC-4D73-AD3B-84528733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6092825"/>
            <a:ext cx="950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標楷體" pitchFamily="65" charset="-128"/>
              </a:rPr>
              <a:t>smaller</a:t>
            </a: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C6BE1-0A9E-4652-B4B0-C19AD4BC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F34A13-3446-403D-BB09-0F64C81D27D9}"/>
                  </a:ext>
                </a:extLst>
              </p14:cNvPr>
              <p14:cNvContentPartPr/>
              <p14:nvPr/>
            </p14:nvContentPartPr>
            <p14:xfrm>
              <a:off x="3760200" y="1854720"/>
              <a:ext cx="7949160" cy="230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F34A13-3446-403D-BB09-0F64C81D2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0840" y="1845360"/>
                <a:ext cx="7967880" cy="232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66">
            <a:extLst>
              <a:ext uri="{FF2B5EF4-FFF2-40B4-BE49-F238E27FC236}">
                <a16:creationId xmlns:a16="http://schemas.microsoft.com/office/drawing/2014/main" id="{ECD43276-FEE8-4286-964E-244F2CB63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7000" y="1258888"/>
            <a:ext cx="6877050" cy="5338762"/>
            <a:chOff x="720" y="345"/>
            <a:chExt cx="4812" cy="3735"/>
          </a:xfrm>
        </p:grpSpPr>
        <p:sp>
          <p:nvSpPr>
            <p:cNvPr id="49157" name="Oval 2">
              <a:extLst>
                <a:ext uri="{FF2B5EF4-FFF2-40B4-BE49-F238E27FC236}">
                  <a16:creationId xmlns:a16="http://schemas.microsoft.com/office/drawing/2014/main" id="{1CA6F4C9-64BE-405E-ACD6-147B646B4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75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49158" name="Oval 3">
              <a:extLst>
                <a:ext uri="{FF2B5EF4-FFF2-40B4-BE49-F238E27FC236}">
                  <a16:creationId xmlns:a16="http://schemas.microsoft.com/office/drawing/2014/main" id="{0CD14072-50C7-4C30-89B9-FFFBE93BB1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0" y="175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9159" name="Oval 4">
              <a:extLst>
                <a:ext uri="{FF2B5EF4-FFF2-40B4-BE49-F238E27FC236}">
                  <a16:creationId xmlns:a16="http://schemas.microsoft.com/office/drawing/2014/main" id="{EDD9883A-A25C-4C23-B882-21C8810181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8" y="171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49160" name="Oval 5">
              <a:extLst>
                <a:ext uri="{FF2B5EF4-FFF2-40B4-BE49-F238E27FC236}">
                  <a16:creationId xmlns:a16="http://schemas.microsoft.com/office/drawing/2014/main" id="{EC7B50AA-8ED5-4499-A84A-6FEA605912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6" y="1248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49161" name="Oval 6">
              <a:extLst>
                <a:ext uri="{FF2B5EF4-FFF2-40B4-BE49-F238E27FC236}">
                  <a16:creationId xmlns:a16="http://schemas.microsoft.com/office/drawing/2014/main" id="{20027133-E866-48CE-99EE-0FF6D4B382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4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49162" name="Oval 7">
              <a:extLst>
                <a:ext uri="{FF2B5EF4-FFF2-40B4-BE49-F238E27FC236}">
                  <a16:creationId xmlns:a16="http://schemas.microsoft.com/office/drawing/2014/main" id="{4464AD50-3884-4D91-8495-A1D434D1EC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6" y="123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49163" name="Oval 8">
              <a:extLst>
                <a:ext uri="{FF2B5EF4-FFF2-40B4-BE49-F238E27FC236}">
                  <a16:creationId xmlns:a16="http://schemas.microsoft.com/office/drawing/2014/main" id="{61ADA812-C516-49FE-8B83-9CC949C64D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6" y="332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49164" name="Oval 9">
              <a:extLst>
                <a:ext uri="{FF2B5EF4-FFF2-40B4-BE49-F238E27FC236}">
                  <a16:creationId xmlns:a16="http://schemas.microsoft.com/office/drawing/2014/main" id="{49505666-E027-4618-BB32-AE9C43D27C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6" y="288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49165" name="Oval 10">
              <a:extLst>
                <a:ext uri="{FF2B5EF4-FFF2-40B4-BE49-F238E27FC236}">
                  <a16:creationId xmlns:a16="http://schemas.microsoft.com/office/drawing/2014/main" id="{58CBD772-6ADE-4879-9D80-BF27C2FE8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176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49166" name="Oval 11">
              <a:extLst>
                <a:ext uri="{FF2B5EF4-FFF2-40B4-BE49-F238E27FC236}">
                  <a16:creationId xmlns:a16="http://schemas.microsoft.com/office/drawing/2014/main" id="{8006CC72-A180-4D45-B7AB-34D821C749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20" y="234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82</a:t>
              </a:r>
            </a:p>
          </p:txBody>
        </p:sp>
        <p:sp>
          <p:nvSpPr>
            <p:cNvPr id="49167" name="Oval 12">
              <a:extLst>
                <a:ext uri="{FF2B5EF4-FFF2-40B4-BE49-F238E27FC236}">
                  <a16:creationId xmlns:a16="http://schemas.microsoft.com/office/drawing/2014/main" id="{EE923170-5B77-40FB-9C81-20057952E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49168" name="Oval 13">
              <a:extLst>
                <a:ext uri="{FF2B5EF4-FFF2-40B4-BE49-F238E27FC236}">
                  <a16:creationId xmlns:a16="http://schemas.microsoft.com/office/drawing/2014/main" id="{5BF242DA-AE84-46A6-A085-07A263CA2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2" y="289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49169" name="Line 14">
              <a:extLst>
                <a:ext uri="{FF2B5EF4-FFF2-40B4-BE49-F238E27FC236}">
                  <a16:creationId xmlns:a16="http://schemas.microsoft.com/office/drawing/2014/main" id="{B2AE549B-6BC8-4BBA-9321-930897F7F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00" y="984"/>
              <a:ext cx="6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5">
              <a:extLst>
                <a:ext uri="{FF2B5EF4-FFF2-40B4-BE49-F238E27FC236}">
                  <a16:creationId xmlns:a16="http://schemas.microsoft.com/office/drawing/2014/main" id="{AC8F7C3D-217F-4A14-96B9-A72BE4B41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24" y="996"/>
              <a:ext cx="176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6">
              <a:extLst>
                <a:ext uri="{FF2B5EF4-FFF2-40B4-BE49-F238E27FC236}">
                  <a16:creationId xmlns:a16="http://schemas.microsoft.com/office/drawing/2014/main" id="{C298973C-58FA-4424-B2BE-3D9013D89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8" y="1536"/>
              <a:ext cx="3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17">
              <a:extLst>
                <a:ext uri="{FF2B5EF4-FFF2-40B4-BE49-F238E27FC236}">
                  <a16:creationId xmlns:a16="http://schemas.microsoft.com/office/drawing/2014/main" id="{CC2A9E09-23D5-49B4-8E96-BDCB3BE90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476" y="2016"/>
              <a:ext cx="3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18">
              <a:extLst>
                <a:ext uri="{FF2B5EF4-FFF2-40B4-BE49-F238E27FC236}">
                  <a16:creationId xmlns:a16="http://schemas.microsoft.com/office/drawing/2014/main" id="{CAC9F4B8-2077-490E-A0B8-57BA38F4A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8" y="2580"/>
              <a:ext cx="37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19">
              <a:extLst>
                <a:ext uri="{FF2B5EF4-FFF2-40B4-BE49-F238E27FC236}">
                  <a16:creationId xmlns:a16="http://schemas.microsoft.com/office/drawing/2014/main" id="{F6684C79-8944-40BC-AFCA-A6489149D8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432" y="1476"/>
              <a:ext cx="7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0">
              <a:extLst>
                <a:ext uri="{FF2B5EF4-FFF2-40B4-BE49-F238E27FC236}">
                  <a16:creationId xmlns:a16="http://schemas.microsoft.com/office/drawing/2014/main" id="{3DB34C35-02BE-4D73-85E6-6B441A6DA1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8" y="1500"/>
              <a:ext cx="44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1">
              <a:extLst>
                <a:ext uri="{FF2B5EF4-FFF2-40B4-BE49-F238E27FC236}">
                  <a16:creationId xmlns:a16="http://schemas.microsoft.com/office/drawing/2014/main" id="{8021252A-1DC3-4A68-AD6B-901F6BD8F2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8" y="2004"/>
              <a:ext cx="3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2">
              <a:extLst>
                <a:ext uri="{FF2B5EF4-FFF2-40B4-BE49-F238E27FC236}">
                  <a16:creationId xmlns:a16="http://schemas.microsoft.com/office/drawing/2014/main" id="{5F9939E7-56D0-4D6F-A80A-A77B3C3437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56" y="1992"/>
              <a:ext cx="34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23">
              <a:extLst>
                <a:ext uri="{FF2B5EF4-FFF2-40B4-BE49-F238E27FC236}">
                  <a16:creationId xmlns:a16="http://schemas.microsoft.com/office/drawing/2014/main" id="{2BDEC30C-0BD2-4EDF-8BBB-77CEE9C385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24" y="2640"/>
              <a:ext cx="16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4">
              <a:extLst>
                <a:ext uri="{FF2B5EF4-FFF2-40B4-BE49-F238E27FC236}">
                  <a16:creationId xmlns:a16="http://schemas.microsoft.com/office/drawing/2014/main" id="{4CEB434F-F1D4-4BE3-8041-A4CDC7483E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3144"/>
              <a:ext cx="3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Rectangle 25">
              <a:extLst>
                <a:ext uri="{FF2B5EF4-FFF2-40B4-BE49-F238E27FC236}">
                  <a16:creationId xmlns:a16="http://schemas.microsoft.com/office/drawing/2014/main" id="{E0968255-7E62-4B85-868D-BD1D6D930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4" y="235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Rectangle 26">
              <a:extLst>
                <a:ext uri="{FF2B5EF4-FFF2-40B4-BE49-F238E27FC236}">
                  <a16:creationId xmlns:a16="http://schemas.microsoft.com/office/drawing/2014/main" id="{A1EA3805-6D99-436A-87BF-68B44C375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337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2" name="Rectangle 27">
              <a:extLst>
                <a:ext uri="{FF2B5EF4-FFF2-40B4-BE49-F238E27FC236}">
                  <a16:creationId xmlns:a16="http://schemas.microsoft.com/office/drawing/2014/main" id="{0BCE319A-80FE-4BFB-969C-0A09F949B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4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3" name="Rectangle 28">
              <a:extLst>
                <a:ext uri="{FF2B5EF4-FFF2-40B4-BE49-F238E27FC236}">
                  <a16:creationId xmlns:a16="http://schemas.microsoft.com/office/drawing/2014/main" id="{5DB5E048-61C7-4247-BBD6-AF386830E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4" y="236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Rectangle 29">
              <a:extLst>
                <a:ext uri="{FF2B5EF4-FFF2-40B4-BE49-F238E27FC236}">
                  <a16:creationId xmlns:a16="http://schemas.microsoft.com/office/drawing/2014/main" id="{F074034F-1738-4B62-B2DD-F00A27B3E0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5" name="Rectangle 30">
              <a:extLst>
                <a:ext uri="{FF2B5EF4-FFF2-40B4-BE49-F238E27FC236}">
                  <a16:creationId xmlns:a16="http://schemas.microsoft.com/office/drawing/2014/main" id="{3856EE74-8B7A-45C8-B95D-3519AED768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" y="178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6" name="Rectangle 31">
              <a:extLst>
                <a:ext uri="{FF2B5EF4-FFF2-40B4-BE49-F238E27FC236}">
                  <a16:creationId xmlns:a16="http://schemas.microsoft.com/office/drawing/2014/main" id="{CC9FEF4C-54FE-4518-9F65-2F76DBC680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2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7" name="Rectangle 32">
              <a:extLst>
                <a:ext uri="{FF2B5EF4-FFF2-40B4-BE49-F238E27FC236}">
                  <a16:creationId xmlns:a16="http://schemas.microsoft.com/office/drawing/2014/main" id="{79775121-1D52-420D-A130-323F0DDAE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8" name="Rectangle 33">
              <a:extLst>
                <a:ext uri="{FF2B5EF4-FFF2-40B4-BE49-F238E27FC236}">
                  <a16:creationId xmlns:a16="http://schemas.microsoft.com/office/drawing/2014/main" id="{97C83C83-E013-4FEC-8DDA-B78E54EB73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23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9" name="Rectangle 34">
              <a:extLst>
                <a:ext uri="{FF2B5EF4-FFF2-40B4-BE49-F238E27FC236}">
                  <a16:creationId xmlns:a16="http://schemas.microsoft.com/office/drawing/2014/main" id="{7A6096FC-B513-4D02-8243-51840C83F3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0" y="2880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0" name="Rectangle 35">
              <a:extLst>
                <a:ext uri="{FF2B5EF4-FFF2-40B4-BE49-F238E27FC236}">
                  <a16:creationId xmlns:a16="http://schemas.microsoft.com/office/drawing/2014/main" id="{D25FD086-1D14-4031-9BC8-2FAF6799E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89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Rectangle 36">
              <a:extLst>
                <a:ext uri="{FF2B5EF4-FFF2-40B4-BE49-F238E27FC236}">
                  <a16:creationId xmlns:a16="http://schemas.microsoft.com/office/drawing/2014/main" id="{961F3351-52C5-45DD-A638-F2F9244328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2" name="Rectangle 37">
              <a:extLst>
                <a:ext uri="{FF2B5EF4-FFF2-40B4-BE49-F238E27FC236}">
                  <a16:creationId xmlns:a16="http://schemas.microsoft.com/office/drawing/2014/main" id="{4549B88A-23D8-456F-AFE1-DE8BBD7B42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3" name="Line 38">
              <a:extLst>
                <a:ext uri="{FF2B5EF4-FFF2-40B4-BE49-F238E27FC236}">
                  <a16:creationId xmlns:a16="http://schemas.microsoft.com/office/drawing/2014/main" id="{E90FC32A-9BFB-473B-BD0F-C6FA9EA023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88" y="15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39">
              <a:extLst>
                <a:ext uri="{FF2B5EF4-FFF2-40B4-BE49-F238E27FC236}">
                  <a16:creationId xmlns:a16="http://schemas.microsoft.com/office/drawing/2014/main" id="{6C6AC5B0-836E-4E41-BB40-977E862C11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0" y="2028"/>
              <a:ext cx="2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0">
              <a:extLst>
                <a:ext uri="{FF2B5EF4-FFF2-40B4-BE49-F238E27FC236}">
                  <a16:creationId xmlns:a16="http://schemas.microsoft.com/office/drawing/2014/main" id="{B9A406D0-E4B7-482A-8AFD-E6870A48D6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64" y="2568"/>
              <a:ext cx="384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41">
              <a:extLst>
                <a:ext uri="{FF2B5EF4-FFF2-40B4-BE49-F238E27FC236}">
                  <a16:creationId xmlns:a16="http://schemas.microsoft.com/office/drawing/2014/main" id="{71D4FAB7-0535-4FB9-BA1E-81C39E243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96" y="3156"/>
              <a:ext cx="252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42">
              <a:extLst>
                <a:ext uri="{FF2B5EF4-FFF2-40B4-BE49-F238E27FC236}">
                  <a16:creationId xmlns:a16="http://schemas.microsoft.com/office/drawing/2014/main" id="{65FDBF52-A35B-47A1-86E8-322C1E8809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64" y="3168"/>
              <a:ext cx="24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Line 43">
              <a:extLst>
                <a:ext uri="{FF2B5EF4-FFF2-40B4-BE49-F238E27FC236}">
                  <a16:creationId xmlns:a16="http://schemas.microsoft.com/office/drawing/2014/main" id="{78169B0B-8839-4270-AEB6-D203DC77AA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2580"/>
              <a:ext cx="18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44">
              <a:extLst>
                <a:ext uri="{FF2B5EF4-FFF2-40B4-BE49-F238E27FC236}">
                  <a16:creationId xmlns:a16="http://schemas.microsoft.com/office/drawing/2014/main" id="{25271670-F19A-4BAA-9BDB-E3AE3B8A85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56" y="2604"/>
              <a:ext cx="1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45">
              <a:extLst>
                <a:ext uri="{FF2B5EF4-FFF2-40B4-BE49-F238E27FC236}">
                  <a16:creationId xmlns:a16="http://schemas.microsoft.com/office/drawing/2014/main" id="{35DBB9A5-690E-4644-BBA3-D5ABB454E9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6" y="3156"/>
              <a:ext cx="288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46">
              <a:extLst>
                <a:ext uri="{FF2B5EF4-FFF2-40B4-BE49-F238E27FC236}">
                  <a16:creationId xmlns:a16="http://schemas.microsoft.com/office/drawing/2014/main" id="{1D8CD5E9-F5A4-4DB4-A8DF-E3FAD31E50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44" y="3600"/>
              <a:ext cx="24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47">
              <a:extLst>
                <a:ext uri="{FF2B5EF4-FFF2-40B4-BE49-F238E27FC236}">
                  <a16:creationId xmlns:a16="http://schemas.microsoft.com/office/drawing/2014/main" id="{11B3AEEB-16FB-4181-81AF-A5EC3BB808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00" y="3588"/>
              <a:ext cx="2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Line 48">
              <a:extLst>
                <a:ext uri="{FF2B5EF4-FFF2-40B4-BE49-F238E27FC236}">
                  <a16:creationId xmlns:a16="http://schemas.microsoft.com/office/drawing/2014/main" id="{DEB54910-89C0-4601-98B8-C4452E96A8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48" y="2628"/>
              <a:ext cx="3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49">
              <a:extLst>
                <a:ext uri="{FF2B5EF4-FFF2-40B4-BE49-F238E27FC236}">
                  <a16:creationId xmlns:a16="http://schemas.microsoft.com/office/drawing/2014/main" id="{E0A71E55-E819-4249-A15C-D6F0EA978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68" y="2052"/>
              <a:ext cx="22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50">
              <a:extLst>
                <a:ext uri="{FF2B5EF4-FFF2-40B4-BE49-F238E27FC236}">
                  <a16:creationId xmlns:a16="http://schemas.microsoft.com/office/drawing/2014/main" id="{E512A203-9C0D-4E6C-803A-2240649CB7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88" y="2052"/>
              <a:ext cx="30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Text Box 52">
              <a:extLst>
                <a:ext uri="{FF2B5EF4-FFF2-40B4-BE49-F238E27FC236}">
                  <a16:creationId xmlns:a16="http://schemas.microsoft.com/office/drawing/2014/main" id="{12888736-CB4A-4979-B1E1-7FE53EC0D2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62" y="345"/>
              <a:ext cx="94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Search(25)</a:t>
              </a:r>
            </a:p>
          </p:txBody>
        </p:sp>
        <p:sp>
          <p:nvSpPr>
            <p:cNvPr id="49207" name="Text Box 53">
              <a:extLst>
                <a:ext uri="{FF2B5EF4-FFF2-40B4-BE49-F238E27FC236}">
                  <a16:creationId xmlns:a16="http://schemas.microsoft.com/office/drawing/2014/main" id="{4A59B01A-78B9-459C-B65F-BC2EF93404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6" y="345"/>
              <a:ext cx="94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TW" sz="2000" b="1">
                  <a:latin typeface="Times New Roman" panose="02020603050405020304" pitchFamily="18" charset="0"/>
                </a:rPr>
                <a:t>Search(76)</a:t>
              </a:r>
            </a:p>
          </p:txBody>
        </p:sp>
        <p:sp>
          <p:nvSpPr>
            <p:cNvPr id="49208" name="Line 54">
              <a:extLst>
                <a:ext uri="{FF2B5EF4-FFF2-40B4-BE49-F238E27FC236}">
                  <a16:creationId xmlns:a16="http://schemas.microsoft.com/office/drawing/2014/main" id="{775226DC-259E-44C2-9231-3D5558012E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44" y="564"/>
              <a:ext cx="216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Freeform 55">
              <a:extLst>
                <a:ext uri="{FF2B5EF4-FFF2-40B4-BE49-F238E27FC236}">
                  <a16:creationId xmlns:a16="http://schemas.microsoft.com/office/drawing/2014/main" id="{6B7D9BD8-BC9A-4DA2-A384-E5AC5AA2CD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720"/>
              <a:ext cx="756" cy="516"/>
            </a:xfrm>
            <a:custGeom>
              <a:avLst/>
              <a:gdLst>
                <a:gd name="T0" fmla="*/ 756 w 756"/>
                <a:gd name="T1" fmla="*/ 156 h 516"/>
                <a:gd name="T2" fmla="*/ 252 w 756"/>
                <a:gd name="T3" fmla="*/ 60 h 516"/>
                <a:gd name="T4" fmla="*/ 0 w 756"/>
                <a:gd name="T5" fmla="*/ 516 h 5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516">
                  <a:moveTo>
                    <a:pt x="756" y="156"/>
                  </a:moveTo>
                  <a:cubicBezTo>
                    <a:pt x="567" y="78"/>
                    <a:pt x="378" y="0"/>
                    <a:pt x="252" y="60"/>
                  </a:cubicBezTo>
                  <a:cubicBezTo>
                    <a:pt x="126" y="120"/>
                    <a:pt x="42" y="440"/>
                    <a:pt x="0" y="51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Freeform 56">
              <a:extLst>
                <a:ext uri="{FF2B5EF4-FFF2-40B4-BE49-F238E27FC236}">
                  <a16:creationId xmlns:a16="http://schemas.microsoft.com/office/drawing/2014/main" id="{ACF3A6B8-A844-4FF5-9065-25550613B5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1226"/>
              <a:ext cx="576" cy="526"/>
            </a:xfrm>
            <a:custGeom>
              <a:avLst/>
              <a:gdLst>
                <a:gd name="T0" fmla="*/ 0 w 720"/>
                <a:gd name="T1" fmla="*/ 5 h 574"/>
                <a:gd name="T2" fmla="*/ 2 w 720"/>
                <a:gd name="T3" fmla="*/ 5 h 574"/>
                <a:gd name="T4" fmla="*/ 2 w 720"/>
                <a:gd name="T5" fmla="*/ 35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74">
                  <a:moveTo>
                    <a:pt x="0" y="10"/>
                  </a:moveTo>
                  <a:cubicBezTo>
                    <a:pt x="252" y="5"/>
                    <a:pt x="504" y="0"/>
                    <a:pt x="612" y="94"/>
                  </a:cubicBezTo>
                  <a:cubicBezTo>
                    <a:pt x="720" y="188"/>
                    <a:pt x="642" y="494"/>
                    <a:pt x="648" y="57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Freeform 57">
              <a:extLst>
                <a:ext uri="{FF2B5EF4-FFF2-40B4-BE49-F238E27FC236}">
                  <a16:creationId xmlns:a16="http://schemas.microsoft.com/office/drawing/2014/main" id="{B90A052C-C37C-4915-B5AC-533B63DC31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36" y="1744"/>
              <a:ext cx="572" cy="560"/>
            </a:xfrm>
            <a:custGeom>
              <a:avLst/>
              <a:gdLst>
                <a:gd name="T0" fmla="*/ 572 w 572"/>
                <a:gd name="T1" fmla="*/ 8 h 560"/>
                <a:gd name="T2" fmla="*/ 92 w 572"/>
                <a:gd name="T3" fmla="*/ 92 h 560"/>
                <a:gd name="T4" fmla="*/ 20 w 572"/>
                <a:gd name="T5" fmla="*/ 560 h 5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2" h="560">
                  <a:moveTo>
                    <a:pt x="572" y="8"/>
                  </a:moveTo>
                  <a:cubicBezTo>
                    <a:pt x="378" y="4"/>
                    <a:pt x="184" y="0"/>
                    <a:pt x="92" y="92"/>
                  </a:cubicBezTo>
                  <a:cubicBezTo>
                    <a:pt x="0" y="184"/>
                    <a:pt x="32" y="482"/>
                    <a:pt x="20" y="56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2" name="Freeform 58">
              <a:extLst>
                <a:ext uri="{FF2B5EF4-FFF2-40B4-BE49-F238E27FC236}">
                  <a16:creationId xmlns:a16="http://schemas.microsoft.com/office/drawing/2014/main" id="{F9B86C59-8561-4019-AC50-33C9D884BE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" y="2316"/>
              <a:ext cx="528" cy="600"/>
            </a:xfrm>
            <a:custGeom>
              <a:avLst/>
              <a:gdLst>
                <a:gd name="T0" fmla="*/ 528 w 528"/>
                <a:gd name="T1" fmla="*/ 0 h 600"/>
                <a:gd name="T2" fmla="*/ 84 w 528"/>
                <a:gd name="T3" fmla="*/ 108 h 600"/>
                <a:gd name="T4" fmla="*/ 24 w 528"/>
                <a:gd name="T5" fmla="*/ 600 h 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00">
                  <a:moveTo>
                    <a:pt x="528" y="0"/>
                  </a:moveTo>
                  <a:cubicBezTo>
                    <a:pt x="348" y="4"/>
                    <a:pt x="168" y="8"/>
                    <a:pt x="84" y="108"/>
                  </a:cubicBezTo>
                  <a:cubicBezTo>
                    <a:pt x="0" y="208"/>
                    <a:pt x="34" y="518"/>
                    <a:pt x="24" y="60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Line 59">
              <a:extLst>
                <a:ext uri="{FF2B5EF4-FFF2-40B4-BE49-F238E27FC236}">
                  <a16:creationId xmlns:a16="http://schemas.microsoft.com/office/drawing/2014/main" id="{9ADFFCFC-496C-42AF-810A-3EC687E85D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88" y="552"/>
              <a:ext cx="15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4" name="Freeform 60">
              <a:extLst>
                <a:ext uri="{FF2B5EF4-FFF2-40B4-BE49-F238E27FC236}">
                  <a16:creationId xmlns:a16="http://schemas.microsoft.com/office/drawing/2014/main" id="{FB49F6D4-8C75-4C72-A68D-BA0AE423B0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2" y="750"/>
              <a:ext cx="1800" cy="522"/>
            </a:xfrm>
            <a:custGeom>
              <a:avLst/>
              <a:gdLst>
                <a:gd name="T0" fmla="*/ 0 w 1800"/>
                <a:gd name="T1" fmla="*/ 54 h 522"/>
                <a:gd name="T2" fmla="*/ 948 w 1800"/>
                <a:gd name="T3" fmla="*/ 78 h 522"/>
                <a:gd name="T4" fmla="*/ 1800 w 1800"/>
                <a:gd name="T5" fmla="*/ 522 h 5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0" h="522">
                  <a:moveTo>
                    <a:pt x="0" y="54"/>
                  </a:moveTo>
                  <a:cubicBezTo>
                    <a:pt x="324" y="27"/>
                    <a:pt x="648" y="0"/>
                    <a:pt x="948" y="78"/>
                  </a:cubicBezTo>
                  <a:cubicBezTo>
                    <a:pt x="1248" y="156"/>
                    <a:pt x="1658" y="448"/>
                    <a:pt x="1800" y="52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5" name="Freeform 61">
              <a:extLst>
                <a:ext uri="{FF2B5EF4-FFF2-40B4-BE49-F238E27FC236}">
                  <a16:creationId xmlns:a16="http://schemas.microsoft.com/office/drawing/2014/main" id="{3676E6B6-90E7-45CB-B91D-1B5E539C0F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6" y="1386"/>
              <a:ext cx="768" cy="354"/>
            </a:xfrm>
            <a:custGeom>
              <a:avLst/>
              <a:gdLst>
                <a:gd name="T0" fmla="*/ 768 w 768"/>
                <a:gd name="T1" fmla="*/ 30 h 354"/>
                <a:gd name="T2" fmla="*/ 192 w 768"/>
                <a:gd name="T3" fmla="*/ 54 h 354"/>
                <a:gd name="T4" fmla="*/ 0 w 768"/>
                <a:gd name="T5" fmla="*/ 354 h 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354">
                  <a:moveTo>
                    <a:pt x="768" y="30"/>
                  </a:moveTo>
                  <a:cubicBezTo>
                    <a:pt x="544" y="15"/>
                    <a:pt x="320" y="0"/>
                    <a:pt x="192" y="54"/>
                  </a:cubicBezTo>
                  <a:cubicBezTo>
                    <a:pt x="64" y="108"/>
                    <a:pt x="32" y="304"/>
                    <a:pt x="0" y="35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6" name="Freeform 62">
              <a:extLst>
                <a:ext uri="{FF2B5EF4-FFF2-40B4-BE49-F238E27FC236}">
                  <a16:creationId xmlns:a16="http://schemas.microsoft.com/office/drawing/2014/main" id="{F4E9735F-FA2B-49CB-BD48-7A8DB315D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6" y="1908"/>
              <a:ext cx="442" cy="444"/>
            </a:xfrm>
            <a:custGeom>
              <a:avLst/>
              <a:gdLst>
                <a:gd name="T0" fmla="*/ 0 w 442"/>
                <a:gd name="T1" fmla="*/ 0 h 444"/>
                <a:gd name="T2" fmla="*/ 372 w 442"/>
                <a:gd name="T3" fmla="*/ 84 h 444"/>
                <a:gd name="T4" fmla="*/ 420 w 442"/>
                <a:gd name="T5" fmla="*/ 444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2" h="444">
                  <a:moveTo>
                    <a:pt x="0" y="0"/>
                  </a:moveTo>
                  <a:cubicBezTo>
                    <a:pt x="151" y="5"/>
                    <a:pt x="302" y="10"/>
                    <a:pt x="372" y="84"/>
                  </a:cubicBezTo>
                  <a:cubicBezTo>
                    <a:pt x="442" y="158"/>
                    <a:pt x="412" y="384"/>
                    <a:pt x="420" y="4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7" name="Freeform 63">
              <a:extLst>
                <a:ext uri="{FF2B5EF4-FFF2-40B4-BE49-F238E27FC236}">
                  <a16:creationId xmlns:a16="http://schemas.microsoft.com/office/drawing/2014/main" id="{5B66EE51-80EC-45B5-A298-317F0F3140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0" y="2430"/>
              <a:ext cx="500" cy="474"/>
            </a:xfrm>
            <a:custGeom>
              <a:avLst/>
              <a:gdLst>
                <a:gd name="T0" fmla="*/ 500 w 500"/>
                <a:gd name="T1" fmla="*/ 6 h 474"/>
                <a:gd name="T2" fmla="*/ 44 w 500"/>
                <a:gd name="T3" fmla="*/ 78 h 474"/>
                <a:gd name="T4" fmla="*/ 236 w 500"/>
                <a:gd name="T5" fmla="*/ 474 h 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474">
                  <a:moveTo>
                    <a:pt x="500" y="6"/>
                  </a:moveTo>
                  <a:cubicBezTo>
                    <a:pt x="294" y="3"/>
                    <a:pt x="88" y="0"/>
                    <a:pt x="44" y="78"/>
                  </a:cubicBezTo>
                  <a:cubicBezTo>
                    <a:pt x="0" y="156"/>
                    <a:pt x="204" y="408"/>
                    <a:pt x="236" y="47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64">
            <a:extLst>
              <a:ext uri="{FF2B5EF4-FFF2-40B4-BE49-F238E27FC236}">
                <a16:creationId xmlns:a16="http://schemas.microsoft.com/office/drawing/2014/main" id="{63A5AED5-E291-42F7-A5C5-E7B8E930B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2888" y="69850"/>
            <a:ext cx="6570662" cy="114300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Trees</a:t>
            </a:r>
          </a:p>
        </p:txBody>
      </p:sp>
      <p:sp>
        <p:nvSpPr>
          <p:cNvPr id="49156" name="Rectangle 65">
            <a:extLst>
              <a:ext uri="{FF2B5EF4-FFF2-40B4-BE49-F238E27FC236}">
                <a16:creationId xmlns:a16="http://schemas.microsoft.com/office/drawing/2014/main" id="{89751E48-DFDC-4E51-8749-3F898F82C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9614" y="1163639"/>
            <a:ext cx="8226425" cy="4497387"/>
          </a:xfrm>
        </p:spPr>
        <p:txBody>
          <a:bodyPr/>
          <a:lstStyle/>
          <a:p>
            <a:pPr eaLnBrk="1" hangingPunct="1"/>
            <a:r>
              <a:rPr lang="en-US" altLang="zh-TW"/>
              <a:t>Search: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694E46-5E6D-4EB7-A8AF-970EC2CBD25C}"/>
                  </a:ext>
                </a:extLst>
              </p14:cNvPr>
              <p14:cNvContentPartPr/>
              <p14:nvPr/>
            </p14:nvContentPartPr>
            <p14:xfrm>
              <a:off x="5920560" y="5036400"/>
              <a:ext cx="1609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694E46-5E6D-4EB7-A8AF-970EC2CBD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20" y="4973040"/>
                <a:ext cx="192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AA0DD2-BD95-451C-8B34-651E724B6AE0}"/>
                  </a:ext>
                </a:extLst>
              </p14:cNvPr>
              <p14:cNvContentPartPr/>
              <p14:nvPr/>
            </p14:nvContentPartPr>
            <p14:xfrm>
              <a:off x="5161320" y="5090040"/>
              <a:ext cx="21456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AA0DD2-BD95-451C-8B34-651E724B6A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5480" y="5026680"/>
                <a:ext cx="24588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34664-B854-41B9-B3BB-9D32E8D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D8D8FC-7BCB-408F-AC26-2EEFAB35ACD1}"/>
                  </a:ext>
                </a:extLst>
              </p14:cNvPr>
              <p14:cNvContentPartPr/>
              <p14:nvPr/>
            </p14:nvContentPartPr>
            <p14:xfrm>
              <a:off x="236520" y="1321560"/>
              <a:ext cx="10472040" cy="443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D8D8FC-7BCB-408F-AC26-2EEFAB35AC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160" y="1312200"/>
                <a:ext cx="10490760" cy="445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74BF862-A7FF-4CF2-B30A-6B10F8DEB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13" y="173175"/>
            <a:ext cx="6616212" cy="576774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class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36E207F-C5D2-4632-96B1-0B8703CD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12" y="749949"/>
            <a:ext cx="76327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data=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insert(int); 			</a:t>
            </a:r>
          </a:p>
          <a:p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display(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*root);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search(int);     		//Iterative search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search2(</a:t>
            </a:r>
            <a:r>
              <a:rPr lang="en-US" alt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int);	//Recursive search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void del(int);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*root=NULL;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F258-E7E8-482D-AACE-7DB5DA5C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603DC-6C78-41E2-8E04-2B1A1224949E}"/>
                  </a:ext>
                </a:extLst>
              </p14:cNvPr>
              <p14:cNvContentPartPr/>
              <p14:nvPr/>
            </p14:nvContentPartPr>
            <p14:xfrm>
              <a:off x="3268440" y="270360"/>
              <a:ext cx="7168320" cy="542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603DC-6C78-41E2-8E04-2B1A12249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080" y="261000"/>
                <a:ext cx="7187040" cy="54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B15B059-7F18-43B5-AEE1-A45F5C8F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3" y="34926"/>
            <a:ext cx="6896100" cy="544513"/>
          </a:xfrm>
        </p:spPr>
        <p:txBody>
          <a:bodyPr/>
          <a:lstStyle/>
          <a:p>
            <a:r>
              <a:rPr lang="en-US" altLang="en-US"/>
              <a:t>Insert into binary search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D9727E7-169C-49DF-B344-E5A28806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579438"/>
            <a:ext cx="8713788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void bst::insert(int ele)</a:t>
            </a:r>
          </a:p>
          <a:p>
            <a:r>
              <a:rPr lang="en-US" altLang="en-US"/>
              <a:t>{	bst *temp=new bst(ele);</a:t>
            </a:r>
          </a:p>
          <a:p>
            <a:r>
              <a:rPr lang="en-US" altLang="en-US"/>
              <a:t>	if(root==NULL){root=temp;return;}</a:t>
            </a:r>
          </a:p>
          <a:p>
            <a:r>
              <a:rPr lang="en-US" altLang="en-US"/>
              <a:t>	else</a:t>
            </a:r>
          </a:p>
          <a:p>
            <a:r>
              <a:rPr lang="en-US" altLang="en-US"/>
              <a:t>	{	bst *curr=root,*prev=NULL;</a:t>
            </a:r>
          </a:p>
          <a:p>
            <a:r>
              <a:rPr lang="en-US" altLang="en-US"/>
              <a:t>		while(curr)</a:t>
            </a:r>
          </a:p>
          <a:p>
            <a:r>
              <a:rPr lang="en-US" altLang="en-US"/>
              <a:t>		{</a:t>
            </a:r>
          </a:p>
          <a:p>
            <a:r>
              <a:rPr lang="en-US" altLang="en-US"/>
              <a:t>			prev=curr;</a:t>
            </a:r>
          </a:p>
          <a:p>
            <a:r>
              <a:rPr lang="en-US" altLang="en-US"/>
              <a:t>			if(temp-&gt;data&lt;curr-&gt;data)	curr=curr-&gt;lchild;</a:t>
            </a:r>
          </a:p>
          <a:p>
            <a:r>
              <a:rPr lang="en-US" altLang="en-US"/>
              <a:t>			else if(temp-&gt;data&gt;curr-&gt;data)	curr=curr-&gt;rchild;</a:t>
            </a:r>
          </a:p>
          <a:p>
            <a:r>
              <a:rPr lang="en-US" altLang="en-US"/>
              <a:t>			else</a:t>
            </a:r>
          </a:p>
          <a:p>
            <a:r>
              <a:rPr lang="en-US" altLang="en-US"/>
              <a:t>			{	cout&lt;&lt;"Insertion is not possible";</a:t>
            </a:r>
          </a:p>
          <a:p>
            <a:r>
              <a:rPr lang="en-US" altLang="en-US"/>
              <a:t>				return;</a:t>
            </a:r>
          </a:p>
          <a:p>
            <a:r>
              <a:rPr lang="en-US" altLang="en-US"/>
              <a:t>			}</a:t>
            </a:r>
          </a:p>
          <a:p>
            <a:r>
              <a:rPr lang="en-US" altLang="en-US"/>
              <a:t>		} </a:t>
            </a:r>
          </a:p>
          <a:p>
            <a:r>
              <a:rPr lang="en-US" altLang="en-US"/>
              <a:t>		if(temp-&gt;data&gt;prev-&gt;data)</a:t>
            </a:r>
          </a:p>
          <a:p>
            <a:r>
              <a:rPr lang="en-US" altLang="en-US"/>
              <a:t>			prev-&gt;rchild=temp;</a:t>
            </a:r>
          </a:p>
          <a:p>
            <a:r>
              <a:rPr lang="en-US" altLang="en-US"/>
              <a:t>		else if(temp-&gt;data&lt;prev-&gt;data)</a:t>
            </a:r>
          </a:p>
          <a:p>
            <a:r>
              <a:rPr lang="en-US" altLang="en-US"/>
              <a:t>			prev-&gt;lchild=temp;</a:t>
            </a:r>
          </a:p>
          <a:p>
            <a:r>
              <a:rPr lang="en-US" altLang="en-US"/>
              <a:t>	}</a:t>
            </a:r>
          </a:p>
          <a:p>
            <a:r>
              <a:rPr lang="en-US" altLang="en-US"/>
              <a:t>	return;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FDA7E-48BD-4A79-AC47-9D7B003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11 December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09C486-F786-46A7-8B9C-62F5AA6314B0}"/>
                  </a:ext>
                </a:extLst>
              </p14:cNvPr>
              <p14:cNvContentPartPr/>
              <p14:nvPr/>
            </p14:nvContentPartPr>
            <p14:xfrm>
              <a:off x="3488040" y="167040"/>
              <a:ext cx="8299800" cy="591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09C486-F786-46A7-8B9C-62F5AA631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8680" y="157680"/>
                <a:ext cx="8318520" cy="593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A8A51FD1-46E6-49B9-8B30-271CA9E6511E}"/>
</file>

<file path=customXml/itemProps2.xml><?xml version="1.0" encoding="utf-8"?>
<ds:datastoreItem xmlns:ds="http://schemas.openxmlformats.org/officeDocument/2006/customXml" ds:itemID="{497ED7E0-DFC6-4C0F-AF8B-FD7A51D6ABCF}"/>
</file>

<file path=customXml/itemProps3.xml><?xml version="1.0" encoding="utf-8"?>
<ds:datastoreItem xmlns:ds="http://schemas.openxmlformats.org/officeDocument/2006/customXml" ds:itemID="{62EE8F7C-5B04-46D0-B2F4-423118AF7A40}"/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2074</Words>
  <Application>Microsoft Office PowerPoint</Application>
  <PresentationFormat>Widescreen</PresentationFormat>
  <Paragraphs>299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3_Office Theme</vt:lpstr>
      <vt:lpstr>4_Office Theme</vt:lpstr>
      <vt:lpstr>PowerPoint Presentation</vt:lpstr>
      <vt:lpstr>PowerPoint Presentation</vt:lpstr>
      <vt:lpstr>PowerPoint Presentation</vt:lpstr>
      <vt:lpstr>Checking if Two BT’s are containing same data</vt:lpstr>
      <vt:lpstr>Binary Search Trees </vt:lpstr>
      <vt:lpstr>Binary Search Trees</vt:lpstr>
      <vt:lpstr>Binary Search Trees</vt:lpstr>
      <vt:lpstr>binary search tree class</vt:lpstr>
      <vt:lpstr>Insert into binary search tree</vt:lpstr>
      <vt:lpstr>binary search tree: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G.S. [MAHE-MIT]</dc:creator>
  <cp:lastModifiedBy>Veena  K. M. [MAHE-MIT]</cp:lastModifiedBy>
  <cp:revision>26</cp:revision>
  <dcterms:created xsi:type="dcterms:W3CDTF">2020-10-29T06:23:57Z</dcterms:created>
  <dcterms:modified xsi:type="dcterms:W3CDTF">2021-12-11T12:15:03Z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